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02"/>
  </p:notesMasterIdLst>
  <p:sldIdLst>
    <p:sldId id="256" r:id="rId2"/>
    <p:sldId id="555" r:id="rId3"/>
    <p:sldId id="554" r:id="rId4"/>
    <p:sldId id="260" r:id="rId5"/>
    <p:sldId id="262" r:id="rId6"/>
    <p:sldId id="263" r:id="rId7"/>
    <p:sldId id="265" r:id="rId8"/>
    <p:sldId id="266" r:id="rId9"/>
    <p:sldId id="264" r:id="rId10"/>
    <p:sldId id="261" r:id="rId11"/>
    <p:sldId id="257" r:id="rId12"/>
    <p:sldId id="267" r:id="rId13"/>
    <p:sldId id="270" r:id="rId14"/>
    <p:sldId id="268" r:id="rId15"/>
    <p:sldId id="269" r:id="rId16"/>
    <p:sldId id="271" r:id="rId17"/>
    <p:sldId id="272" r:id="rId18"/>
    <p:sldId id="273" r:id="rId19"/>
    <p:sldId id="274" r:id="rId20"/>
    <p:sldId id="275" r:id="rId21"/>
    <p:sldId id="259" r:id="rId22"/>
    <p:sldId id="276" r:id="rId23"/>
    <p:sldId id="277" r:id="rId24"/>
    <p:sldId id="278" r:id="rId25"/>
    <p:sldId id="279" r:id="rId26"/>
    <p:sldId id="280" r:id="rId27"/>
    <p:sldId id="375" r:id="rId28"/>
    <p:sldId id="281" r:id="rId29"/>
    <p:sldId id="282" r:id="rId30"/>
    <p:sldId id="283" r:id="rId31"/>
    <p:sldId id="284" r:id="rId32"/>
    <p:sldId id="285" r:id="rId33"/>
    <p:sldId id="286" r:id="rId34"/>
    <p:sldId id="287" r:id="rId35"/>
    <p:sldId id="288" r:id="rId36"/>
    <p:sldId id="289" r:id="rId37"/>
    <p:sldId id="553" r:id="rId38"/>
    <p:sldId id="291" r:id="rId39"/>
    <p:sldId id="292" r:id="rId40"/>
    <p:sldId id="293" r:id="rId41"/>
    <p:sldId id="294" r:id="rId42"/>
    <p:sldId id="295" r:id="rId43"/>
    <p:sldId id="296" r:id="rId44"/>
    <p:sldId id="297" r:id="rId45"/>
    <p:sldId id="298" r:id="rId46"/>
    <p:sldId id="299" r:id="rId47"/>
    <p:sldId id="556"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4" r:id="rId62"/>
    <p:sldId id="313" r:id="rId63"/>
    <p:sldId id="315" r:id="rId64"/>
    <p:sldId id="316" r:id="rId65"/>
    <p:sldId id="317" r:id="rId66"/>
    <p:sldId id="318" r:id="rId67"/>
    <p:sldId id="319" r:id="rId68"/>
    <p:sldId id="320" r:id="rId69"/>
    <p:sldId id="321" r:id="rId70"/>
    <p:sldId id="322" r:id="rId71"/>
    <p:sldId id="323" r:id="rId72"/>
    <p:sldId id="324" r:id="rId73"/>
    <p:sldId id="325" r:id="rId74"/>
    <p:sldId id="326" r:id="rId75"/>
    <p:sldId id="327" r:id="rId76"/>
    <p:sldId id="328" r:id="rId77"/>
    <p:sldId id="329" r:id="rId78"/>
    <p:sldId id="330" r:id="rId79"/>
    <p:sldId id="331" r:id="rId80"/>
    <p:sldId id="332" r:id="rId81"/>
    <p:sldId id="333" r:id="rId82"/>
    <p:sldId id="334" r:id="rId83"/>
    <p:sldId id="335" r:id="rId84"/>
    <p:sldId id="338" r:id="rId85"/>
    <p:sldId id="339" r:id="rId86"/>
    <p:sldId id="340" r:id="rId87"/>
    <p:sldId id="341" r:id="rId88"/>
    <p:sldId id="342" r:id="rId89"/>
    <p:sldId id="343" r:id="rId90"/>
    <p:sldId id="344" r:id="rId91"/>
    <p:sldId id="557" r:id="rId92"/>
    <p:sldId id="345" r:id="rId93"/>
    <p:sldId id="347" r:id="rId94"/>
    <p:sldId id="346" r:id="rId95"/>
    <p:sldId id="349" r:id="rId96"/>
    <p:sldId id="348" r:id="rId97"/>
    <p:sldId id="350" r:id="rId98"/>
    <p:sldId id="351" r:id="rId99"/>
    <p:sldId id="352" r:id="rId100"/>
    <p:sldId id="353" r:id="rId101"/>
    <p:sldId id="354" r:id="rId102"/>
    <p:sldId id="355" r:id="rId103"/>
    <p:sldId id="356" r:id="rId104"/>
    <p:sldId id="357" r:id="rId105"/>
    <p:sldId id="358" r:id="rId106"/>
    <p:sldId id="360" r:id="rId107"/>
    <p:sldId id="361" r:id="rId108"/>
    <p:sldId id="359" r:id="rId109"/>
    <p:sldId id="362" r:id="rId110"/>
    <p:sldId id="363" r:id="rId111"/>
    <p:sldId id="365" r:id="rId112"/>
    <p:sldId id="364" r:id="rId113"/>
    <p:sldId id="366" r:id="rId114"/>
    <p:sldId id="367" r:id="rId115"/>
    <p:sldId id="368" r:id="rId116"/>
    <p:sldId id="369" r:id="rId117"/>
    <p:sldId id="370" r:id="rId118"/>
    <p:sldId id="371" r:id="rId119"/>
    <p:sldId id="372" r:id="rId120"/>
    <p:sldId id="373" r:id="rId121"/>
    <p:sldId id="374" r:id="rId122"/>
    <p:sldId id="567" r:id="rId123"/>
    <p:sldId id="558" r:id="rId124"/>
    <p:sldId id="376" r:id="rId125"/>
    <p:sldId id="377" r:id="rId126"/>
    <p:sldId id="378" r:id="rId127"/>
    <p:sldId id="380" r:id="rId128"/>
    <p:sldId id="381" r:id="rId129"/>
    <p:sldId id="382" r:id="rId130"/>
    <p:sldId id="383" r:id="rId131"/>
    <p:sldId id="384" r:id="rId132"/>
    <p:sldId id="385" r:id="rId133"/>
    <p:sldId id="386" r:id="rId134"/>
    <p:sldId id="387" r:id="rId135"/>
    <p:sldId id="388" r:id="rId136"/>
    <p:sldId id="389" r:id="rId137"/>
    <p:sldId id="390" r:id="rId138"/>
    <p:sldId id="391" r:id="rId139"/>
    <p:sldId id="392" r:id="rId140"/>
    <p:sldId id="393" r:id="rId141"/>
    <p:sldId id="394" r:id="rId142"/>
    <p:sldId id="395" r:id="rId143"/>
    <p:sldId id="396" r:id="rId144"/>
    <p:sldId id="397" r:id="rId145"/>
    <p:sldId id="398" r:id="rId146"/>
    <p:sldId id="399" r:id="rId147"/>
    <p:sldId id="400" r:id="rId148"/>
    <p:sldId id="401" r:id="rId149"/>
    <p:sldId id="402" r:id="rId150"/>
    <p:sldId id="403" r:id="rId151"/>
    <p:sldId id="404" r:id="rId152"/>
    <p:sldId id="405" r:id="rId153"/>
    <p:sldId id="406" r:id="rId154"/>
    <p:sldId id="407" r:id="rId155"/>
    <p:sldId id="408" r:id="rId156"/>
    <p:sldId id="409" r:id="rId157"/>
    <p:sldId id="410" r:id="rId158"/>
    <p:sldId id="411" r:id="rId159"/>
    <p:sldId id="412" r:id="rId160"/>
    <p:sldId id="414" r:id="rId161"/>
    <p:sldId id="413" r:id="rId162"/>
    <p:sldId id="415" r:id="rId163"/>
    <p:sldId id="416" r:id="rId164"/>
    <p:sldId id="417" r:id="rId165"/>
    <p:sldId id="418" r:id="rId166"/>
    <p:sldId id="559" r:id="rId167"/>
    <p:sldId id="419" r:id="rId168"/>
    <p:sldId id="420" r:id="rId169"/>
    <p:sldId id="421" r:id="rId170"/>
    <p:sldId id="422" r:id="rId171"/>
    <p:sldId id="423" r:id="rId172"/>
    <p:sldId id="424" r:id="rId173"/>
    <p:sldId id="435" r:id="rId174"/>
    <p:sldId id="425" r:id="rId175"/>
    <p:sldId id="426" r:id="rId176"/>
    <p:sldId id="427" r:id="rId177"/>
    <p:sldId id="428" r:id="rId178"/>
    <p:sldId id="429" r:id="rId179"/>
    <p:sldId id="430" r:id="rId180"/>
    <p:sldId id="431" r:id="rId181"/>
    <p:sldId id="432" r:id="rId182"/>
    <p:sldId id="434" r:id="rId183"/>
    <p:sldId id="436" r:id="rId184"/>
    <p:sldId id="437" r:id="rId185"/>
    <p:sldId id="438" r:id="rId186"/>
    <p:sldId id="439" r:id="rId187"/>
    <p:sldId id="440" r:id="rId188"/>
    <p:sldId id="441" r:id="rId189"/>
    <p:sldId id="442" r:id="rId190"/>
    <p:sldId id="444" r:id="rId191"/>
    <p:sldId id="445" r:id="rId192"/>
    <p:sldId id="446" r:id="rId193"/>
    <p:sldId id="447" r:id="rId194"/>
    <p:sldId id="448" r:id="rId195"/>
    <p:sldId id="449" r:id="rId196"/>
    <p:sldId id="450" r:id="rId197"/>
    <p:sldId id="451" r:id="rId198"/>
    <p:sldId id="452" r:id="rId199"/>
    <p:sldId id="453" r:id="rId200"/>
    <p:sldId id="467" r:id="rId201"/>
    <p:sldId id="454" r:id="rId202"/>
    <p:sldId id="455" r:id="rId203"/>
    <p:sldId id="456" r:id="rId204"/>
    <p:sldId id="457" r:id="rId205"/>
    <p:sldId id="458" r:id="rId206"/>
    <p:sldId id="459" r:id="rId207"/>
    <p:sldId id="460" r:id="rId208"/>
    <p:sldId id="461" r:id="rId209"/>
    <p:sldId id="462" r:id="rId210"/>
    <p:sldId id="463" r:id="rId211"/>
    <p:sldId id="464" r:id="rId212"/>
    <p:sldId id="465" r:id="rId213"/>
    <p:sldId id="466" r:id="rId214"/>
    <p:sldId id="560" r:id="rId215"/>
    <p:sldId id="468" r:id="rId216"/>
    <p:sldId id="469" r:id="rId217"/>
    <p:sldId id="470" r:id="rId218"/>
    <p:sldId id="471" r:id="rId219"/>
    <p:sldId id="472" r:id="rId220"/>
    <p:sldId id="474" r:id="rId221"/>
    <p:sldId id="475" r:id="rId222"/>
    <p:sldId id="473" r:id="rId223"/>
    <p:sldId id="476" r:id="rId224"/>
    <p:sldId id="478" r:id="rId225"/>
    <p:sldId id="479" r:id="rId226"/>
    <p:sldId id="480" r:id="rId227"/>
    <p:sldId id="481" r:id="rId228"/>
    <p:sldId id="484" r:id="rId229"/>
    <p:sldId id="482" r:id="rId230"/>
    <p:sldId id="485" r:id="rId231"/>
    <p:sldId id="486" r:id="rId232"/>
    <p:sldId id="487" r:id="rId233"/>
    <p:sldId id="488" r:id="rId234"/>
    <p:sldId id="489" r:id="rId235"/>
    <p:sldId id="490" r:id="rId236"/>
    <p:sldId id="491" r:id="rId237"/>
    <p:sldId id="492" r:id="rId238"/>
    <p:sldId id="483" r:id="rId239"/>
    <p:sldId id="493" r:id="rId240"/>
    <p:sldId id="494" r:id="rId241"/>
    <p:sldId id="495" r:id="rId242"/>
    <p:sldId id="496" r:id="rId243"/>
    <p:sldId id="497" r:id="rId244"/>
    <p:sldId id="501" r:id="rId245"/>
    <p:sldId id="498" r:id="rId246"/>
    <p:sldId id="499" r:id="rId247"/>
    <p:sldId id="500" r:id="rId248"/>
    <p:sldId id="561" r:id="rId249"/>
    <p:sldId id="502" r:id="rId250"/>
    <p:sldId id="503" r:id="rId251"/>
    <p:sldId id="504" r:id="rId252"/>
    <p:sldId id="505" r:id="rId253"/>
    <p:sldId id="506" r:id="rId254"/>
    <p:sldId id="507" r:id="rId255"/>
    <p:sldId id="508" r:id="rId256"/>
    <p:sldId id="509" r:id="rId257"/>
    <p:sldId id="510" r:id="rId258"/>
    <p:sldId id="511" r:id="rId259"/>
    <p:sldId id="512" r:id="rId260"/>
    <p:sldId id="513" r:id="rId261"/>
    <p:sldId id="514" r:id="rId262"/>
    <p:sldId id="515" r:id="rId263"/>
    <p:sldId id="516" r:id="rId264"/>
    <p:sldId id="517" r:id="rId265"/>
    <p:sldId id="518" r:id="rId266"/>
    <p:sldId id="519" r:id="rId267"/>
    <p:sldId id="520" r:id="rId268"/>
    <p:sldId id="521" r:id="rId269"/>
    <p:sldId id="522" r:id="rId270"/>
    <p:sldId id="523" r:id="rId271"/>
    <p:sldId id="525" r:id="rId272"/>
    <p:sldId id="524" r:id="rId273"/>
    <p:sldId id="526" r:id="rId274"/>
    <p:sldId id="527" r:id="rId275"/>
    <p:sldId id="528" r:id="rId276"/>
    <p:sldId id="529" r:id="rId277"/>
    <p:sldId id="530" r:id="rId278"/>
    <p:sldId id="531" r:id="rId279"/>
    <p:sldId id="532" r:id="rId280"/>
    <p:sldId id="533" r:id="rId281"/>
    <p:sldId id="534" r:id="rId282"/>
    <p:sldId id="535" r:id="rId283"/>
    <p:sldId id="536" r:id="rId284"/>
    <p:sldId id="537" r:id="rId285"/>
    <p:sldId id="538" r:id="rId286"/>
    <p:sldId id="539" r:id="rId287"/>
    <p:sldId id="562" r:id="rId288"/>
    <p:sldId id="540" r:id="rId289"/>
    <p:sldId id="541" r:id="rId290"/>
    <p:sldId id="542" r:id="rId291"/>
    <p:sldId id="544" r:id="rId292"/>
    <p:sldId id="543" r:id="rId293"/>
    <p:sldId id="545" r:id="rId294"/>
    <p:sldId id="546" r:id="rId295"/>
    <p:sldId id="547" r:id="rId296"/>
    <p:sldId id="548" r:id="rId297"/>
    <p:sldId id="549" r:id="rId298"/>
    <p:sldId id="550" r:id="rId299"/>
    <p:sldId id="551" r:id="rId300"/>
    <p:sldId id="552" r:id="rId30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31"/>
    <p:restoredTop sz="94630"/>
  </p:normalViewPr>
  <p:slideViewPr>
    <p:cSldViewPr snapToGrid="0">
      <p:cViewPr varScale="1">
        <p:scale>
          <a:sx n="113" d="100"/>
          <a:sy n="113" d="100"/>
        </p:scale>
        <p:origin x="1704"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170" Type="http://schemas.openxmlformats.org/officeDocument/2006/relationships/slide" Target="slides/slide169.xml"/><Relationship Id="rId226" Type="http://schemas.openxmlformats.org/officeDocument/2006/relationships/slide" Target="slides/slide225.xml"/><Relationship Id="rId268" Type="http://schemas.openxmlformats.org/officeDocument/2006/relationships/slide" Target="slides/slide26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279" Type="http://schemas.openxmlformats.org/officeDocument/2006/relationships/slide" Target="slides/slide278.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viewProps" Target="viewProps.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248" Type="http://schemas.openxmlformats.org/officeDocument/2006/relationships/slide" Target="slides/slide247.xml"/><Relationship Id="rId12" Type="http://schemas.openxmlformats.org/officeDocument/2006/relationships/slide" Target="slides/slide11.xml"/><Relationship Id="rId108" Type="http://schemas.openxmlformats.org/officeDocument/2006/relationships/slide" Target="slides/slide107.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291" Type="http://schemas.openxmlformats.org/officeDocument/2006/relationships/slide" Target="slides/slide290.xml"/><Relationship Id="rId305" Type="http://schemas.openxmlformats.org/officeDocument/2006/relationships/theme" Target="theme/theme1.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281" Type="http://schemas.openxmlformats.org/officeDocument/2006/relationships/slide" Target="slides/slide280.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slide" Target="slides/slide249.xml"/><Relationship Id="rId271" Type="http://schemas.openxmlformats.org/officeDocument/2006/relationships/slide" Target="slides/slide270.xml"/><Relationship Id="rId292" Type="http://schemas.openxmlformats.org/officeDocument/2006/relationships/slide" Target="slides/slide291.xml"/><Relationship Id="rId306" Type="http://schemas.openxmlformats.org/officeDocument/2006/relationships/tableStyles" Target="tableStyles.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261" Type="http://schemas.openxmlformats.org/officeDocument/2006/relationships/slide" Target="slides/slide260.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slide" Target="slides/slide271.xml"/><Relationship Id="rId293" Type="http://schemas.openxmlformats.org/officeDocument/2006/relationships/slide" Target="slides/slide29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283" Type="http://schemas.openxmlformats.org/officeDocument/2006/relationships/slide" Target="slides/slide282.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303" Type="http://schemas.openxmlformats.org/officeDocument/2006/relationships/presProps" Target="presProps.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107" Type="http://schemas.openxmlformats.org/officeDocument/2006/relationships/slide" Target="slides/slide106.xml"/><Relationship Id="rId289" Type="http://schemas.openxmlformats.org/officeDocument/2006/relationships/slide" Target="slides/slide288.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258" Type="http://schemas.openxmlformats.org/officeDocument/2006/relationships/slide" Target="slides/slide25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6" Type="http://schemas.openxmlformats.org/officeDocument/2006/relationships/slide" Target="slides/slide5.xml"/><Relationship Id="rId238" Type="http://schemas.openxmlformats.org/officeDocument/2006/relationships/slide" Target="slides/slide2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F0600FB-F4E9-4501-AFF0-88778C8F2696}" type="datetimeFigureOut">
              <a:rPr lang="zh-CN" altLang="en-US" smtClean="0"/>
              <a:t>2023/3/24</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ED0D67C-9F7D-42D6-9573-2BE94A457228}" type="slidenum">
              <a:rPr lang="zh-CN" altLang="en-US" smtClean="0"/>
              <a:t>‹#›</a:t>
            </a:fld>
            <a:endParaRPr lang="zh-CN" altLang="en-US"/>
          </a:p>
        </p:txBody>
      </p:sp>
    </p:spTree>
    <p:extLst>
      <p:ext uri="{BB962C8B-B14F-4D97-AF65-F5344CB8AC3E}">
        <p14:creationId xmlns:p14="http://schemas.microsoft.com/office/powerpoint/2010/main" val="25387226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273.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275.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277.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27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279.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280.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281.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282.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284.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285.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286.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288.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28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290.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291.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292.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293.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294.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295.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296.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297.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298.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29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30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ED0D67C-9F7D-42D6-9573-2BE94A457228}" type="slidenum">
              <a:rPr lang="zh-CN" altLang="en-US" smtClean="0"/>
              <a:t>10</a:t>
            </a:fld>
            <a:endParaRPr lang="zh-CN" altLang="en-US"/>
          </a:p>
        </p:txBody>
      </p:sp>
    </p:spTree>
    <p:extLst>
      <p:ext uri="{BB962C8B-B14F-4D97-AF65-F5344CB8AC3E}">
        <p14:creationId xmlns:p14="http://schemas.microsoft.com/office/powerpoint/2010/main" val="2656650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ED0D67C-9F7D-42D6-9573-2BE94A457228}" type="slidenum">
              <a:rPr lang="zh-CN" altLang="en-US" smtClean="0"/>
              <a:t>136</a:t>
            </a:fld>
            <a:endParaRPr lang="zh-CN" altLang="en-US"/>
          </a:p>
        </p:txBody>
      </p:sp>
    </p:spTree>
    <p:extLst>
      <p:ext uri="{BB962C8B-B14F-4D97-AF65-F5344CB8AC3E}">
        <p14:creationId xmlns:p14="http://schemas.microsoft.com/office/powerpoint/2010/main" val="3413046125"/>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ED0D67C-9F7D-42D6-9573-2BE94A457228}" type="slidenum">
              <a:rPr lang="zh-CN" altLang="en-US" smtClean="0"/>
              <a:t>228</a:t>
            </a:fld>
            <a:endParaRPr lang="zh-CN" altLang="en-US"/>
          </a:p>
        </p:txBody>
      </p:sp>
    </p:spTree>
    <p:extLst>
      <p:ext uri="{BB962C8B-B14F-4D97-AF65-F5344CB8AC3E}">
        <p14:creationId xmlns:p14="http://schemas.microsoft.com/office/powerpoint/2010/main" val="321684568"/>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ED0D67C-9F7D-42D6-9573-2BE94A457228}" type="slidenum">
              <a:rPr lang="zh-CN" altLang="en-US" smtClean="0"/>
              <a:t>229</a:t>
            </a:fld>
            <a:endParaRPr lang="zh-CN" altLang="en-US"/>
          </a:p>
        </p:txBody>
      </p:sp>
    </p:spTree>
    <p:extLst>
      <p:ext uri="{BB962C8B-B14F-4D97-AF65-F5344CB8AC3E}">
        <p14:creationId xmlns:p14="http://schemas.microsoft.com/office/powerpoint/2010/main" val="1378072985"/>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ED0D67C-9F7D-42D6-9573-2BE94A457228}" type="slidenum">
              <a:rPr lang="zh-CN" altLang="en-US" smtClean="0"/>
              <a:t>230</a:t>
            </a:fld>
            <a:endParaRPr lang="zh-CN" altLang="en-US"/>
          </a:p>
        </p:txBody>
      </p:sp>
    </p:spTree>
    <p:extLst>
      <p:ext uri="{BB962C8B-B14F-4D97-AF65-F5344CB8AC3E}">
        <p14:creationId xmlns:p14="http://schemas.microsoft.com/office/powerpoint/2010/main" val="3649995536"/>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ED0D67C-9F7D-42D6-9573-2BE94A457228}" type="slidenum">
              <a:rPr lang="zh-CN" altLang="en-US" smtClean="0"/>
              <a:t>231</a:t>
            </a:fld>
            <a:endParaRPr lang="zh-CN" altLang="en-US"/>
          </a:p>
        </p:txBody>
      </p:sp>
    </p:spTree>
    <p:extLst>
      <p:ext uri="{BB962C8B-B14F-4D97-AF65-F5344CB8AC3E}">
        <p14:creationId xmlns:p14="http://schemas.microsoft.com/office/powerpoint/2010/main" val="1040341265"/>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ED0D67C-9F7D-42D6-9573-2BE94A457228}" type="slidenum">
              <a:rPr lang="zh-CN" altLang="en-US" smtClean="0"/>
              <a:t>232</a:t>
            </a:fld>
            <a:endParaRPr lang="zh-CN" altLang="en-US"/>
          </a:p>
        </p:txBody>
      </p:sp>
    </p:spTree>
    <p:extLst>
      <p:ext uri="{BB962C8B-B14F-4D97-AF65-F5344CB8AC3E}">
        <p14:creationId xmlns:p14="http://schemas.microsoft.com/office/powerpoint/2010/main" val="4051870160"/>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ED0D67C-9F7D-42D6-9573-2BE94A457228}" type="slidenum">
              <a:rPr lang="zh-CN" altLang="en-US" smtClean="0"/>
              <a:t>233</a:t>
            </a:fld>
            <a:endParaRPr lang="zh-CN" altLang="en-US"/>
          </a:p>
        </p:txBody>
      </p:sp>
    </p:spTree>
    <p:extLst>
      <p:ext uri="{BB962C8B-B14F-4D97-AF65-F5344CB8AC3E}">
        <p14:creationId xmlns:p14="http://schemas.microsoft.com/office/powerpoint/2010/main" val="3457397358"/>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ED0D67C-9F7D-42D6-9573-2BE94A457228}" type="slidenum">
              <a:rPr lang="zh-CN" altLang="en-US" smtClean="0"/>
              <a:t>234</a:t>
            </a:fld>
            <a:endParaRPr lang="zh-CN" altLang="en-US"/>
          </a:p>
        </p:txBody>
      </p:sp>
    </p:spTree>
    <p:extLst>
      <p:ext uri="{BB962C8B-B14F-4D97-AF65-F5344CB8AC3E}">
        <p14:creationId xmlns:p14="http://schemas.microsoft.com/office/powerpoint/2010/main" val="602356356"/>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ED0D67C-9F7D-42D6-9573-2BE94A457228}" type="slidenum">
              <a:rPr lang="zh-CN" altLang="en-US" smtClean="0"/>
              <a:t>235</a:t>
            </a:fld>
            <a:endParaRPr lang="zh-CN" altLang="en-US"/>
          </a:p>
        </p:txBody>
      </p:sp>
    </p:spTree>
    <p:extLst>
      <p:ext uri="{BB962C8B-B14F-4D97-AF65-F5344CB8AC3E}">
        <p14:creationId xmlns:p14="http://schemas.microsoft.com/office/powerpoint/2010/main" val="3825839138"/>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ED0D67C-9F7D-42D6-9573-2BE94A457228}" type="slidenum">
              <a:rPr lang="zh-CN" altLang="en-US" smtClean="0"/>
              <a:t>236</a:t>
            </a:fld>
            <a:endParaRPr lang="zh-CN" altLang="en-US"/>
          </a:p>
        </p:txBody>
      </p:sp>
    </p:spTree>
    <p:extLst>
      <p:ext uri="{BB962C8B-B14F-4D97-AF65-F5344CB8AC3E}">
        <p14:creationId xmlns:p14="http://schemas.microsoft.com/office/powerpoint/2010/main" val="402347964"/>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ED0D67C-9F7D-42D6-9573-2BE94A457228}" type="slidenum">
              <a:rPr lang="zh-CN" altLang="en-US" smtClean="0"/>
              <a:t>237</a:t>
            </a:fld>
            <a:endParaRPr lang="zh-CN" altLang="en-US"/>
          </a:p>
        </p:txBody>
      </p:sp>
    </p:spTree>
    <p:extLst>
      <p:ext uri="{BB962C8B-B14F-4D97-AF65-F5344CB8AC3E}">
        <p14:creationId xmlns:p14="http://schemas.microsoft.com/office/powerpoint/2010/main" val="36317771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ED0D67C-9F7D-42D6-9573-2BE94A457228}" type="slidenum">
              <a:rPr lang="zh-CN" altLang="en-US" smtClean="0"/>
              <a:t>137</a:t>
            </a:fld>
            <a:endParaRPr lang="zh-CN" altLang="en-US"/>
          </a:p>
        </p:txBody>
      </p:sp>
    </p:spTree>
    <p:extLst>
      <p:ext uri="{BB962C8B-B14F-4D97-AF65-F5344CB8AC3E}">
        <p14:creationId xmlns:p14="http://schemas.microsoft.com/office/powerpoint/2010/main" val="2514027930"/>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ED0D67C-9F7D-42D6-9573-2BE94A457228}" type="slidenum">
              <a:rPr lang="zh-CN" altLang="en-US" smtClean="0"/>
              <a:t>238</a:t>
            </a:fld>
            <a:endParaRPr lang="zh-CN" altLang="en-US"/>
          </a:p>
        </p:txBody>
      </p:sp>
    </p:spTree>
    <p:extLst>
      <p:ext uri="{BB962C8B-B14F-4D97-AF65-F5344CB8AC3E}">
        <p14:creationId xmlns:p14="http://schemas.microsoft.com/office/powerpoint/2010/main" val="2313585516"/>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ED0D67C-9F7D-42D6-9573-2BE94A457228}" type="slidenum">
              <a:rPr lang="zh-CN" altLang="en-US" smtClean="0"/>
              <a:t>239</a:t>
            </a:fld>
            <a:endParaRPr lang="zh-CN" altLang="en-US"/>
          </a:p>
        </p:txBody>
      </p:sp>
    </p:spTree>
    <p:extLst>
      <p:ext uri="{BB962C8B-B14F-4D97-AF65-F5344CB8AC3E}">
        <p14:creationId xmlns:p14="http://schemas.microsoft.com/office/powerpoint/2010/main" val="116862472"/>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ED0D67C-9F7D-42D6-9573-2BE94A457228}" type="slidenum">
              <a:rPr lang="zh-CN" altLang="en-US" smtClean="0"/>
              <a:t>240</a:t>
            </a:fld>
            <a:endParaRPr lang="zh-CN" altLang="en-US"/>
          </a:p>
        </p:txBody>
      </p:sp>
    </p:spTree>
    <p:extLst>
      <p:ext uri="{BB962C8B-B14F-4D97-AF65-F5344CB8AC3E}">
        <p14:creationId xmlns:p14="http://schemas.microsoft.com/office/powerpoint/2010/main" val="1075719955"/>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ED0D67C-9F7D-42D6-9573-2BE94A457228}" type="slidenum">
              <a:rPr lang="zh-CN" altLang="en-US" smtClean="0"/>
              <a:t>241</a:t>
            </a:fld>
            <a:endParaRPr lang="zh-CN" altLang="en-US"/>
          </a:p>
        </p:txBody>
      </p:sp>
    </p:spTree>
    <p:extLst>
      <p:ext uri="{BB962C8B-B14F-4D97-AF65-F5344CB8AC3E}">
        <p14:creationId xmlns:p14="http://schemas.microsoft.com/office/powerpoint/2010/main" val="2575624812"/>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ED0D67C-9F7D-42D6-9573-2BE94A457228}" type="slidenum">
              <a:rPr lang="zh-CN" altLang="en-US" smtClean="0"/>
              <a:t>242</a:t>
            </a:fld>
            <a:endParaRPr lang="zh-CN" altLang="en-US"/>
          </a:p>
        </p:txBody>
      </p:sp>
    </p:spTree>
    <p:extLst>
      <p:ext uri="{BB962C8B-B14F-4D97-AF65-F5344CB8AC3E}">
        <p14:creationId xmlns:p14="http://schemas.microsoft.com/office/powerpoint/2010/main" val="3236270344"/>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ED0D67C-9F7D-42D6-9573-2BE94A457228}" type="slidenum">
              <a:rPr lang="zh-CN" altLang="en-US" smtClean="0"/>
              <a:t>243</a:t>
            </a:fld>
            <a:endParaRPr lang="zh-CN" altLang="en-US"/>
          </a:p>
        </p:txBody>
      </p:sp>
    </p:spTree>
    <p:extLst>
      <p:ext uri="{BB962C8B-B14F-4D97-AF65-F5344CB8AC3E}">
        <p14:creationId xmlns:p14="http://schemas.microsoft.com/office/powerpoint/2010/main" val="251976620"/>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ED0D67C-9F7D-42D6-9573-2BE94A457228}" type="slidenum">
              <a:rPr lang="zh-CN" altLang="en-US" smtClean="0"/>
              <a:t>244</a:t>
            </a:fld>
            <a:endParaRPr lang="zh-CN" altLang="en-US"/>
          </a:p>
        </p:txBody>
      </p:sp>
    </p:spTree>
    <p:extLst>
      <p:ext uri="{BB962C8B-B14F-4D97-AF65-F5344CB8AC3E}">
        <p14:creationId xmlns:p14="http://schemas.microsoft.com/office/powerpoint/2010/main" val="2687679214"/>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ED0D67C-9F7D-42D6-9573-2BE94A457228}" type="slidenum">
              <a:rPr lang="zh-CN" altLang="en-US" smtClean="0"/>
              <a:t>245</a:t>
            </a:fld>
            <a:endParaRPr lang="zh-CN" altLang="en-US"/>
          </a:p>
        </p:txBody>
      </p:sp>
    </p:spTree>
    <p:extLst>
      <p:ext uri="{BB962C8B-B14F-4D97-AF65-F5344CB8AC3E}">
        <p14:creationId xmlns:p14="http://schemas.microsoft.com/office/powerpoint/2010/main" val="4159453630"/>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ED0D67C-9F7D-42D6-9573-2BE94A457228}" type="slidenum">
              <a:rPr lang="zh-CN" altLang="en-US" smtClean="0"/>
              <a:t>246</a:t>
            </a:fld>
            <a:endParaRPr lang="zh-CN" altLang="en-US"/>
          </a:p>
        </p:txBody>
      </p:sp>
    </p:spTree>
    <p:extLst>
      <p:ext uri="{BB962C8B-B14F-4D97-AF65-F5344CB8AC3E}">
        <p14:creationId xmlns:p14="http://schemas.microsoft.com/office/powerpoint/2010/main" val="1596804584"/>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ED0D67C-9F7D-42D6-9573-2BE94A457228}" type="slidenum">
              <a:rPr lang="zh-CN" altLang="en-US" smtClean="0"/>
              <a:t>247</a:t>
            </a:fld>
            <a:endParaRPr lang="zh-CN" altLang="en-US"/>
          </a:p>
        </p:txBody>
      </p:sp>
    </p:spTree>
    <p:extLst>
      <p:ext uri="{BB962C8B-B14F-4D97-AF65-F5344CB8AC3E}">
        <p14:creationId xmlns:p14="http://schemas.microsoft.com/office/powerpoint/2010/main" val="34608863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ED0D67C-9F7D-42D6-9573-2BE94A457228}" type="slidenum">
              <a:rPr lang="zh-CN" altLang="en-US" smtClean="0"/>
              <a:t>138</a:t>
            </a:fld>
            <a:endParaRPr lang="zh-CN" altLang="en-US"/>
          </a:p>
        </p:txBody>
      </p:sp>
    </p:spTree>
    <p:extLst>
      <p:ext uri="{BB962C8B-B14F-4D97-AF65-F5344CB8AC3E}">
        <p14:creationId xmlns:p14="http://schemas.microsoft.com/office/powerpoint/2010/main" val="2664209333"/>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ED0D67C-9F7D-42D6-9573-2BE94A457228}" type="slidenum">
              <a:rPr lang="zh-CN" altLang="en-US" smtClean="0"/>
              <a:t>249</a:t>
            </a:fld>
            <a:endParaRPr lang="zh-CN" altLang="en-US"/>
          </a:p>
        </p:txBody>
      </p:sp>
    </p:spTree>
    <p:extLst>
      <p:ext uri="{BB962C8B-B14F-4D97-AF65-F5344CB8AC3E}">
        <p14:creationId xmlns:p14="http://schemas.microsoft.com/office/powerpoint/2010/main" val="535844523"/>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ED0D67C-9F7D-42D6-9573-2BE94A457228}" type="slidenum">
              <a:rPr lang="zh-CN" altLang="en-US" smtClean="0"/>
              <a:t>250</a:t>
            </a:fld>
            <a:endParaRPr lang="zh-CN" altLang="en-US"/>
          </a:p>
        </p:txBody>
      </p:sp>
    </p:spTree>
    <p:extLst>
      <p:ext uri="{BB962C8B-B14F-4D97-AF65-F5344CB8AC3E}">
        <p14:creationId xmlns:p14="http://schemas.microsoft.com/office/powerpoint/2010/main" val="705721357"/>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ED0D67C-9F7D-42D6-9573-2BE94A457228}" type="slidenum">
              <a:rPr lang="zh-CN" altLang="en-US" smtClean="0"/>
              <a:t>251</a:t>
            </a:fld>
            <a:endParaRPr lang="zh-CN" altLang="en-US"/>
          </a:p>
        </p:txBody>
      </p:sp>
    </p:spTree>
    <p:extLst>
      <p:ext uri="{BB962C8B-B14F-4D97-AF65-F5344CB8AC3E}">
        <p14:creationId xmlns:p14="http://schemas.microsoft.com/office/powerpoint/2010/main" val="1286967853"/>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ED0D67C-9F7D-42D6-9573-2BE94A457228}" type="slidenum">
              <a:rPr lang="zh-CN" altLang="en-US" smtClean="0"/>
              <a:t>252</a:t>
            </a:fld>
            <a:endParaRPr lang="zh-CN" altLang="en-US"/>
          </a:p>
        </p:txBody>
      </p:sp>
    </p:spTree>
    <p:extLst>
      <p:ext uri="{BB962C8B-B14F-4D97-AF65-F5344CB8AC3E}">
        <p14:creationId xmlns:p14="http://schemas.microsoft.com/office/powerpoint/2010/main" val="1775370877"/>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ED0D67C-9F7D-42D6-9573-2BE94A457228}" type="slidenum">
              <a:rPr lang="zh-CN" altLang="en-US" smtClean="0"/>
              <a:t>253</a:t>
            </a:fld>
            <a:endParaRPr lang="zh-CN" altLang="en-US"/>
          </a:p>
        </p:txBody>
      </p:sp>
    </p:spTree>
    <p:extLst>
      <p:ext uri="{BB962C8B-B14F-4D97-AF65-F5344CB8AC3E}">
        <p14:creationId xmlns:p14="http://schemas.microsoft.com/office/powerpoint/2010/main" val="4150576174"/>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ED0D67C-9F7D-42D6-9573-2BE94A457228}" type="slidenum">
              <a:rPr lang="zh-CN" altLang="en-US" smtClean="0"/>
              <a:t>254</a:t>
            </a:fld>
            <a:endParaRPr lang="zh-CN" altLang="en-US"/>
          </a:p>
        </p:txBody>
      </p:sp>
    </p:spTree>
    <p:extLst>
      <p:ext uri="{BB962C8B-B14F-4D97-AF65-F5344CB8AC3E}">
        <p14:creationId xmlns:p14="http://schemas.microsoft.com/office/powerpoint/2010/main" val="982289428"/>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ED0D67C-9F7D-42D6-9573-2BE94A457228}" type="slidenum">
              <a:rPr lang="zh-CN" altLang="en-US" smtClean="0"/>
              <a:t>255</a:t>
            </a:fld>
            <a:endParaRPr lang="zh-CN" altLang="en-US"/>
          </a:p>
        </p:txBody>
      </p:sp>
    </p:spTree>
    <p:extLst>
      <p:ext uri="{BB962C8B-B14F-4D97-AF65-F5344CB8AC3E}">
        <p14:creationId xmlns:p14="http://schemas.microsoft.com/office/powerpoint/2010/main" val="807877089"/>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ED0D67C-9F7D-42D6-9573-2BE94A457228}" type="slidenum">
              <a:rPr lang="zh-CN" altLang="en-US" smtClean="0"/>
              <a:t>256</a:t>
            </a:fld>
            <a:endParaRPr lang="zh-CN" altLang="en-US"/>
          </a:p>
        </p:txBody>
      </p:sp>
    </p:spTree>
    <p:extLst>
      <p:ext uri="{BB962C8B-B14F-4D97-AF65-F5344CB8AC3E}">
        <p14:creationId xmlns:p14="http://schemas.microsoft.com/office/powerpoint/2010/main" val="3067528849"/>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ED0D67C-9F7D-42D6-9573-2BE94A457228}" type="slidenum">
              <a:rPr lang="zh-CN" altLang="en-US" smtClean="0"/>
              <a:t>257</a:t>
            </a:fld>
            <a:endParaRPr lang="zh-CN" altLang="en-US"/>
          </a:p>
        </p:txBody>
      </p:sp>
    </p:spTree>
    <p:extLst>
      <p:ext uri="{BB962C8B-B14F-4D97-AF65-F5344CB8AC3E}">
        <p14:creationId xmlns:p14="http://schemas.microsoft.com/office/powerpoint/2010/main" val="536156963"/>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ED0D67C-9F7D-42D6-9573-2BE94A457228}" type="slidenum">
              <a:rPr lang="zh-CN" altLang="en-US" smtClean="0"/>
              <a:t>258</a:t>
            </a:fld>
            <a:endParaRPr lang="zh-CN" altLang="en-US"/>
          </a:p>
        </p:txBody>
      </p:sp>
    </p:spTree>
    <p:extLst>
      <p:ext uri="{BB962C8B-B14F-4D97-AF65-F5344CB8AC3E}">
        <p14:creationId xmlns:p14="http://schemas.microsoft.com/office/powerpoint/2010/main" val="4063254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ED0D67C-9F7D-42D6-9573-2BE94A457228}" type="slidenum">
              <a:rPr lang="zh-CN" altLang="en-US" smtClean="0"/>
              <a:t>139</a:t>
            </a:fld>
            <a:endParaRPr lang="zh-CN" altLang="en-US"/>
          </a:p>
        </p:txBody>
      </p:sp>
    </p:spTree>
    <p:extLst>
      <p:ext uri="{BB962C8B-B14F-4D97-AF65-F5344CB8AC3E}">
        <p14:creationId xmlns:p14="http://schemas.microsoft.com/office/powerpoint/2010/main" val="1381606757"/>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ED0D67C-9F7D-42D6-9573-2BE94A457228}" type="slidenum">
              <a:rPr lang="zh-CN" altLang="en-US" smtClean="0"/>
              <a:t>259</a:t>
            </a:fld>
            <a:endParaRPr lang="zh-CN" altLang="en-US"/>
          </a:p>
        </p:txBody>
      </p:sp>
    </p:spTree>
    <p:extLst>
      <p:ext uri="{BB962C8B-B14F-4D97-AF65-F5344CB8AC3E}">
        <p14:creationId xmlns:p14="http://schemas.microsoft.com/office/powerpoint/2010/main" val="762745701"/>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ED0D67C-9F7D-42D6-9573-2BE94A457228}" type="slidenum">
              <a:rPr lang="zh-CN" altLang="en-US" smtClean="0"/>
              <a:t>260</a:t>
            </a:fld>
            <a:endParaRPr lang="zh-CN" altLang="en-US"/>
          </a:p>
        </p:txBody>
      </p:sp>
    </p:spTree>
    <p:extLst>
      <p:ext uri="{BB962C8B-B14F-4D97-AF65-F5344CB8AC3E}">
        <p14:creationId xmlns:p14="http://schemas.microsoft.com/office/powerpoint/2010/main" val="1125404123"/>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ED0D67C-9F7D-42D6-9573-2BE94A457228}" type="slidenum">
              <a:rPr lang="zh-CN" altLang="en-US" smtClean="0"/>
              <a:t>261</a:t>
            </a:fld>
            <a:endParaRPr lang="zh-CN" altLang="en-US"/>
          </a:p>
        </p:txBody>
      </p:sp>
    </p:spTree>
    <p:extLst>
      <p:ext uri="{BB962C8B-B14F-4D97-AF65-F5344CB8AC3E}">
        <p14:creationId xmlns:p14="http://schemas.microsoft.com/office/powerpoint/2010/main" val="945250634"/>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ED0D67C-9F7D-42D6-9573-2BE94A457228}" type="slidenum">
              <a:rPr lang="zh-CN" altLang="en-US" smtClean="0"/>
              <a:t>262</a:t>
            </a:fld>
            <a:endParaRPr lang="zh-CN" altLang="en-US"/>
          </a:p>
        </p:txBody>
      </p:sp>
    </p:spTree>
    <p:extLst>
      <p:ext uri="{BB962C8B-B14F-4D97-AF65-F5344CB8AC3E}">
        <p14:creationId xmlns:p14="http://schemas.microsoft.com/office/powerpoint/2010/main" val="1201669316"/>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ED0D67C-9F7D-42D6-9573-2BE94A457228}" type="slidenum">
              <a:rPr lang="zh-CN" altLang="en-US" smtClean="0"/>
              <a:t>263</a:t>
            </a:fld>
            <a:endParaRPr lang="zh-CN" altLang="en-US"/>
          </a:p>
        </p:txBody>
      </p:sp>
    </p:spTree>
    <p:extLst>
      <p:ext uri="{BB962C8B-B14F-4D97-AF65-F5344CB8AC3E}">
        <p14:creationId xmlns:p14="http://schemas.microsoft.com/office/powerpoint/2010/main" val="149614050"/>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ED0D67C-9F7D-42D6-9573-2BE94A457228}" type="slidenum">
              <a:rPr lang="zh-CN" altLang="en-US" smtClean="0"/>
              <a:t>264</a:t>
            </a:fld>
            <a:endParaRPr lang="zh-CN" altLang="en-US"/>
          </a:p>
        </p:txBody>
      </p:sp>
    </p:spTree>
    <p:extLst>
      <p:ext uri="{BB962C8B-B14F-4D97-AF65-F5344CB8AC3E}">
        <p14:creationId xmlns:p14="http://schemas.microsoft.com/office/powerpoint/2010/main" val="994194473"/>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ED0D67C-9F7D-42D6-9573-2BE94A457228}" type="slidenum">
              <a:rPr lang="zh-CN" altLang="en-US" smtClean="0"/>
              <a:t>265</a:t>
            </a:fld>
            <a:endParaRPr lang="zh-CN" altLang="en-US"/>
          </a:p>
        </p:txBody>
      </p:sp>
    </p:spTree>
    <p:extLst>
      <p:ext uri="{BB962C8B-B14F-4D97-AF65-F5344CB8AC3E}">
        <p14:creationId xmlns:p14="http://schemas.microsoft.com/office/powerpoint/2010/main" val="1010653638"/>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ED0D67C-9F7D-42D6-9573-2BE94A457228}" type="slidenum">
              <a:rPr lang="zh-CN" altLang="en-US" smtClean="0"/>
              <a:t>266</a:t>
            </a:fld>
            <a:endParaRPr lang="zh-CN" altLang="en-US"/>
          </a:p>
        </p:txBody>
      </p:sp>
    </p:spTree>
    <p:extLst>
      <p:ext uri="{BB962C8B-B14F-4D97-AF65-F5344CB8AC3E}">
        <p14:creationId xmlns:p14="http://schemas.microsoft.com/office/powerpoint/2010/main" val="896686228"/>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ED0D67C-9F7D-42D6-9573-2BE94A457228}" type="slidenum">
              <a:rPr lang="zh-CN" altLang="en-US" smtClean="0"/>
              <a:t>267</a:t>
            </a:fld>
            <a:endParaRPr lang="zh-CN" altLang="en-US"/>
          </a:p>
        </p:txBody>
      </p:sp>
    </p:spTree>
    <p:extLst>
      <p:ext uri="{BB962C8B-B14F-4D97-AF65-F5344CB8AC3E}">
        <p14:creationId xmlns:p14="http://schemas.microsoft.com/office/powerpoint/2010/main" val="4223898690"/>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ED0D67C-9F7D-42D6-9573-2BE94A457228}" type="slidenum">
              <a:rPr lang="zh-CN" altLang="en-US" smtClean="0"/>
              <a:t>268</a:t>
            </a:fld>
            <a:endParaRPr lang="zh-CN" altLang="en-US"/>
          </a:p>
        </p:txBody>
      </p:sp>
    </p:spTree>
    <p:extLst>
      <p:ext uri="{BB962C8B-B14F-4D97-AF65-F5344CB8AC3E}">
        <p14:creationId xmlns:p14="http://schemas.microsoft.com/office/powerpoint/2010/main" val="23854599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ED0D67C-9F7D-42D6-9573-2BE94A457228}" type="slidenum">
              <a:rPr lang="zh-CN" altLang="en-US" smtClean="0"/>
              <a:t>140</a:t>
            </a:fld>
            <a:endParaRPr lang="zh-CN" altLang="en-US"/>
          </a:p>
        </p:txBody>
      </p:sp>
    </p:spTree>
    <p:extLst>
      <p:ext uri="{BB962C8B-B14F-4D97-AF65-F5344CB8AC3E}">
        <p14:creationId xmlns:p14="http://schemas.microsoft.com/office/powerpoint/2010/main" val="3287751388"/>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ED0D67C-9F7D-42D6-9573-2BE94A457228}" type="slidenum">
              <a:rPr lang="zh-CN" altLang="en-US" smtClean="0"/>
              <a:t>269</a:t>
            </a:fld>
            <a:endParaRPr lang="zh-CN" altLang="en-US"/>
          </a:p>
        </p:txBody>
      </p:sp>
    </p:spTree>
    <p:extLst>
      <p:ext uri="{BB962C8B-B14F-4D97-AF65-F5344CB8AC3E}">
        <p14:creationId xmlns:p14="http://schemas.microsoft.com/office/powerpoint/2010/main" val="47023297"/>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ED0D67C-9F7D-42D6-9573-2BE94A457228}" type="slidenum">
              <a:rPr lang="zh-CN" altLang="en-US" smtClean="0"/>
              <a:t>270</a:t>
            </a:fld>
            <a:endParaRPr lang="zh-CN" altLang="en-US"/>
          </a:p>
        </p:txBody>
      </p:sp>
    </p:spTree>
    <p:extLst>
      <p:ext uri="{BB962C8B-B14F-4D97-AF65-F5344CB8AC3E}">
        <p14:creationId xmlns:p14="http://schemas.microsoft.com/office/powerpoint/2010/main" val="2169986991"/>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ED0D67C-9F7D-42D6-9573-2BE94A457228}" type="slidenum">
              <a:rPr lang="zh-CN" altLang="en-US" smtClean="0"/>
              <a:t>271</a:t>
            </a:fld>
            <a:endParaRPr lang="zh-CN" altLang="en-US"/>
          </a:p>
        </p:txBody>
      </p:sp>
    </p:spTree>
    <p:extLst>
      <p:ext uri="{BB962C8B-B14F-4D97-AF65-F5344CB8AC3E}">
        <p14:creationId xmlns:p14="http://schemas.microsoft.com/office/powerpoint/2010/main" val="4043502914"/>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ED0D67C-9F7D-42D6-9573-2BE94A457228}" type="slidenum">
              <a:rPr lang="zh-CN" altLang="en-US" smtClean="0"/>
              <a:t>272</a:t>
            </a:fld>
            <a:endParaRPr lang="zh-CN" altLang="en-US"/>
          </a:p>
        </p:txBody>
      </p:sp>
    </p:spTree>
    <p:extLst>
      <p:ext uri="{BB962C8B-B14F-4D97-AF65-F5344CB8AC3E}">
        <p14:creationId xmlns:p14="http://schemas.microsoft.com/office/powerpoint/2010/main" val="2707274772"/>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ED0D67C-9F7D-42D6-9573-2BE94A457228}" type="slidenum">
              <a:rPr lang="zh-CN" altLang="en-US" smtClean="0"/>
              <a:t>273</a:t>
            </a:fld>
            <a:endParaRPr lang="zh-CN" altLang="en-US"/>
          </a:p>
        </p:txBody>
      </p:sp>
    </p:spTree>
    <p:extLst>
      <p:ext uri="{BB962C8B-B14F-4D97-AF65-F5344CB8AC3E}">
        <p14:creationId xmlns:p14="http://schemas.microsoft.com/office/powerpoint/2010/main" val="357522133"/>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ED0D67C-9F7D-42D6-9573-2BE94A457228}" type="slidenum">
              <a:rPr lang="zh-CN" altLang="en-US" smtClean="0"/>
              <a:t>274</a:t>
            </a:fld>
            <a:endParaRPr lang="zh-CN" altLang="en-US"/>
          </a:p>
        </p:txBody>
      </p:sp>
    </p:spTree>
    <p:extLst>
      <p:ext uri="{BB962C8B-B14F-4D97-AF65-F5344CB8AC3E}">
        <p14:creationId xmlns:p14="http://schemas.microsoft.com/office/powerpoint/2010/main" val="2514468524"/>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ED0D67C-9F7D-42D6-9573-2BE94A457228}" type="slidenum">
              <a:rPr lang="zh-CN" altLang="en-US" smtClean="0"/>
              <a:t>275</a:t>
            </a:fld>
            <a:endParaRPr lang="zh-CN" altLang="en-US"/>
          </a:p>
        </p:txBody>
      </p:sp>
    </p:spTree>
    <p:extLst>
      <p:ext uri="{BB962C8B-B14F-4D97-AF65-F5344CB8AC3E}">
        <p14:creationId xmlns:p14="http://schemas.microsoft.com/office/powerpoint/2010/main" val="2395279457"/>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ED0D67C-9F7D-42D6-9573-2BE94A457228}" type="slidenum">
              <a:rPr lang="zh-CN" altLang="en-US" smtClean="0"/>
              <a:t>276</a:t>
            </a:fld>
            <a:endParaRPr lang="zh-CN" altLang="en-US"/>
          </a:p>
        </p:txBody>
      </p:sp>
    </p:spTree>
    <p:extLst>
      <p:ext uri="{BB962C8B-B14F-4D97-AF65-F5344CB8AC3E}">
        <p14:creationId xmlns:p14="http://schemas.microsoft.com/office/powerpoint/2010/main" val="945547696"/>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ED0D67C-9F7D-42D6-9573-2BE94A457228}" type="slidenum">
              <a:rPr lang="zh-CN" altLang="en-US" smtClean="0"/>
              <a:t>277</a:t>
            </a:fld>
            <a:endParaRPr lang="zh-CN" altLang="en-US"/>
          </a:p>
        </p:txBody>
      </p:sp>
    </p:spTree>
    <p:extLst>
      <p:ext uri="{BB962C8B-B14F-4D97-AF65-F5344CB8AC3E}">
        <p14:creationId xmlns:p14="http://schemas.microsoft.com/office/powerpoint/2010/main" val="1427044792"/>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ED0D67C-9F7D-42D6-9573-2BE94A457228}" type="slidenum">
              <a:rPr lang="zh-CN" altLang="en-US" smtClean="0"/>
              <a:t>278</a:t>
            </a:fld>
            <a:endParaRPr lang="zh-CN" altLang="en-US"/>
          </a:p>
        </p:txBody>
      </p:sp>
    </p:spTree>
    <p:extLst>
      <p:ext uri="{BB962C8B-B14F-4D97-AF65-F5344CB8AC3E}">
        <p14:creationId xmlns:p14="http://schemas.microsoft.com/office/powerpoint/2010/main" val="22400103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ED0D67C-9F7D-42D6-9573-2BE94A457228}" type="slidenum">
              <a:rPr lang="zh-CN" altLang="en-US" smtClean="0"/>
              <a:t>141</a:t>
            </a:fld>
            <a:endParaRPr lang="zh-CN" altLang="en-US"/>
          </a:p>
        </p:txBody>
      </p:sp>
    </p:spTree>
    <p:extLst>
      <p:ext uri="{BB962C8B-B14F-4D97-AF65-F5344CB8AC3E}">
        <p14:creationId xmlns:p14="http://schemas.microsoft.com/office/powerpoint/2010/main" val="1211371755"/>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ED0D67C-9F7D-42D6-9573-2BE94A457228}" type="slidenum">
              <a:rPr lang="zh-CN" altLang="en-US" smtClean="0"/>
              <a:t>279</a:t>
            </a:fld>
            <a:endParaRPr lang="zh-CN" altLang="en-US"/>
          </a:p>
        </p:txBody>
      </p:sp>
    </p:spTree>
    <p:extLst>
      <p:ext uri="{BB962C8B-B14F-4D97-AF65-F5344CB8AC3E}">
        <p14:creationId xmlns:p14="http://schemas.microsoft.com/office/powerpoint/2010/main" val="4054575881"/>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ED0D67C-9F7D-42D6-9573-2BE94A457228}" type="slidenum">
              <a:rPr lang="zh-CN" altLang="en-US" smtClean="0"/>
              <a:t>280</a:t>
            </a:fld>
            <a:endParaRPr lang="zh-CN" altLang="en-US"/>
          </a:p>
        </p:txBody>
      </p:sp>
    </p:spTree>
    <p:extLst>
      <p:ext uri="{BB962C8B-B14F-4D97-AF65-F5344CB8AC3E}">
        <p14:creationId xmlns:p14="http://schemas.microsoft.com/office/powerpoint/2010/main" val="3786978574"/>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ED0D67C-9F7D-42D6-9573-2BE94A457228}" type="slidenum">
              <a:rPr lang="zh-CN" altLang="en-US" smtClean="0"/>
              <a:t>281</a:t>
            </a:fld>
            <a:endParaRPr lang="zh-CN" altLang="en-US"/>
          </a:p>
        </p:txBody>
      </p:sp>
    </p:spTree>
    <p:extLst>
      <p:ext uri="{BB962C8B-B14F-4D97-AF65-F5344CB8AC3E}">
        <p14:creationId xmlns:p14="http://schemas.microsoft.com/office/powerpoint/2010/main" val="386611717"/>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ED0D67C-9F7D-42D6-9573-2BE94A457228}" type="slidenum">
              <a:rPr lang="zh-CN" altLang="en-US" smtClean="0"/>
              <a:t>282</a:t>
            </a:fld>
            <a:endParaRPr lang="zh-CN" altLang="en-US"/>
          </a:p>
        </p:txBody>
      </p:sp>
    </p:spTree>
    <p:extLst>
      <p:ext uri="{BB962C8B-B14F-4D97-AF65-F5344CB8AC3E}">
        <p14:creationId xmlns:p14="http://schemas.microsoft.com/office/powerpoint/2010/main" val="3305232754"/>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ED0D67C-9F7D-42D6-9573-2BE94A457228}" type="slidenum">
              <a:rPr lang="zh-CN" altLang="en-US" smtClean="0"/>
              <a:t>283</a:t>
            </a:fld>
            <a:endParaRPr lang="zh-CN" altLang="en-US"/>
          </a:p>
        </p:txBody>
      </p:sp>
    </p:spTree>
    <p:extLst>
      <p:ext uri="{BB962C8B-B14F-4D97-AF65-F5344CB8AC3E}">
        <p14:creationId xmlns:p14="http://schemas.microsoft.com/office/powerpoint/2010/main" val="824114495"/>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ED0D67C-9F7D-42D6-9573-2BE94A457228}" type="slidenum">
              <a:rPr lang="zh-CN" altLang="en-US" smtClean="0"/>
              <a:t>284</a:t>
            </a:fld>
            <a:endParaRPr lang="zh-CN" altLang="en-US"/>
          </a:p>
        </p:txBody>
      </p:sp>
    </p:spTree>
    <p:extLst>
      <p:ext uri="{BB962C8B-B14F-4D97-AF65-F5344CB8AC3E}">
        <p14:creationId xmlns:p14="http://schemas.microsoft.com/office/powerpoint/2010/main" val="3859054743"/>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ED0D67C-9F7D-42D6-9573-2BE94A457228}" type="slidenum">
              <a:rPr lang="zh-CN" altLang="en-US" smtClean="0"/>
              <a:t>285</a:t>
            </a:fld>
            <a:endParaRPr lang="zh-CN" altLang="en-US"/>
          </a:p>
        </p:txBody>
      </p:sp>
    </p:spTree>
    <p:extLst>
      <p:ext uri="{BB962C8B-B14F-4D97-AF65-F5344CB8AC3E}">
        <p14:creationId xmlns:p14="http://schemas.microsoft.com/office/powerpoint/2010/main" val="3037869244"/>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ED0D67C-9F7D-42D6-9573-2BE94A457228}" type="slidenum">
              <a:rPr lang="zh-CN" altLang="en-US" smtClean="0"/>
              <a:t>286</a:t>
            </a:fld>
            <a:endParaRPr lang="zh-CN" altLang="en-US"/>
          </a:p>
        </p:txBody>
      </p:sp>
    </p:spTree>
    <p:extLst>
      <p:ext uri="{BB962C8B-B14F-4D97-AF65-F5344CB8AC3E}">
        <p14:creationId xmlns:p14="http://schemas.microsoft.com/office/powerpoint/2010/main" val="2671995509"/>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ED0D67C-9F7D-42D6-9573-2BE94A457228}" type="slidenum">
              <a:rPr lang="zh-CN" altLang="en-US" smtClean="0"/>
              <a:t>288</a:t>
            </a:fld>
            <a:endParaRPr lang="zh-CN" altLang="en-US"/>
          </a:p>
        </p:txBody>
      </p:sp>
    </p:spTree>
    <p:extLst>
      <p:ext uri="{BB962C8B-B14F-4D97-AF65-F5344CB8AC3E}">
        <p14:creationId xmlns:p14="http://schemas.microsoft.com/office/powerpoint/2010/main" val="3114897873"/>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ED0D67C-9F7D-42D6-9573-2BE94A457228}" type="slidenum">
              <a:rPr lang="zh-CN" altLang="en-US" smtClean="0"/>
              <a:t>289</a:t>
            </a:fld>
            <a:endParaRPr lang="zh-CN" altLang="en-US"/>
          </a:p>
        </p:txBody>
      </p:sp>
    </p:spTree>
    <p:extLst>
      <p:ext uri="{BB962C8B-B14F-4D97-AF65-F5344CB8AC3E}">
        <p14:creationId xmlns:p14="http://schemas.microsoft.com/office/powerpoint/2010/main" val="17232342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ED0D67C-9F7D-42D6-9573-2BE94A457228}" type="slidenum">
              <a:rPr lang="zh-CN" altLang="en-US" smtClean="0"/>
              <a:t>142</a:t>
            </a:fld>
            <a:endParaRPr lang="zh-CN" altLang="en-US"/>
          </a:p>
        </p:txBody>
      </p:sp>
    </p:spTree>
    <p:extLst>
      <p:ext uri="{BB962C8B-B14F-4D97-AF65-F5344CB8AC3E}">
        <p14:creationId xmlns:p14="http://schemas.microsoft.com/office/powerpoint/2010/main" val="1003068121"/>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ED0D67C-9F7D-42D6-9573-2BE94A457228}" type="slidenum">
              <a:rPr lang="zh-CN" altLang="en-US" smtClean="0"/>
              <a:t>290</a:t>
            </a:fld>
            <a:endParaRPr lang="zh-CN" altLang="en-US"/>
          </a:p>
        </p:txBody>
      </p:sp>
    </p:spTree>
    <p:extLst>
      <p:ext uri="{BB962C8B-B14F-4D97-AF65-F5344CB8AC3E}">
        <p14:creationId xmlns:p14="http://schemas.microsoft.com/office/powerpoint/2010/main" val="3106425830"/>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ED0D67C-9F7D-42D6-9573-2BE94A457228}" type="slidenum">
              <a:rPr lang="zh-CN" altLang="en-US" smtClean="0"/>
              <a:t>291</a:t>
            </a:fld>
            <a:endParaRPr lang="zh-CN" altLang="en-US"/>
          </a:p>
        </p:txBody>
      </p:sp>
    </p:spTree>
    <p:extLst>
      <p:ext uri="{BB962C8B-B14F-4D97-AF65-F5344CB8AC3E}">
        <p14:creationId xmlns:p14="http://schemas.microsoft.com/office/powerpoint/2010/main" val="4254281453"/>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ED0D67C-9F7D-42D6-9573-2BE94A457228}" type="slidenum">
              <a:rPr lang="zh-CN" altLang="en-US" smtClean="0"/>
              <a:t>292</a:t>
            </a:fld>
            <a:endParaRPr lang="zh-CN" altLang="en-US"/>
          </a:p>
        </p:txBody>
      </p:sp>
    </p:spTree>
    <p:extLst>
      <p:ext uri="{BB962C8B-B14F-4D97-AF65-F5344CB8AC3E}">
        <p14:creationId xmlns:p14="http://schemas.microsoft.com/office/powerpoint/2010/main" val="2349697992"/>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ED0D67C-9F7D-42D6-9573-2BE94A457228}" type="slidenum">
              <a:rPr lang="zh-CN" altLang="en-US" smtClean="0"/>
              <a:t>293</a:t>
            </a:fld>
            <a:endParaRPr lang="zh-CN" altLang="en-US"/>
          </a:p>
        </p:txBody>
      </p:sp>
    </p:spTree>
    <p:extLst>
      <p:ext uri="{BB962C8B-B14F-4D97-AF65-F5344CB8AC3E}">
        <p14:creationId xmlns:p14="http://schemas.microsoft.com/office/powerpoint/2010/main" val="4160641218"/>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ED0D67C-9F7D-42D6-9573-2BE94A457228}" type="slidenum">
              <a:rPr lang="zh-CN" altLang="en-US" smtClean="0"/>
              <a:t>294</a:t>
            </a:fld>
            <a:endParaRPr lang="zh-CN" altLang="en-US"/>
          </a:p>
        </p:txBody>
      </p:sp>
    </p:spTree>
    <p:extLst>
      <p:ext uri="{BB962C8B-B14F-4D97-AF65-F5344CB8AC3E}">
        <p14:creationId xmlns:p14="http://schemas.microsoft.com/office/powerpoint/2010/main" val="2170244886"/>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ED0D67C-9F7D-42D6-9573-2BE94A457228}" type="slidenum">
              <a:rPr lang="zh-CN" altLang="en-US" smtClean="0"/>
              <a:t>295</a:t>
            </a:fld>
            <a:endParaRPr lang="zh-CN" altLang="en-US"/>
          </a:p>
        </p:txBody>
      </p:sp>
    </p:spTree>
    <p:extLst>
      <p:ext uri="{BB962C8B-B14F-4D97-AF65-F5344CB8AC3E}">
        <p14:creationId xmlns:p14="http://schemas.microsoft.com/office/powerpoint/2010/main" val="3503707908"/>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ED0D67C-9F7D-42D6-9573-2BE94A457228}" type="slidenum">
              <a:rPr lang="zh-CN" altLang="en-US" smtClean="0"/>
              <a:t>296</a:t>
            </a:fld>
            <a:endParaRPr lang="zh-CN" altLang="en-US"/>
          </a:p>
        </p:txBody>
      </p:sp>
    </p:spTree>
    <p:extLst>
      <p:ext uri="{BB962C8B-B14F-4D97-AF65-F5344CB8AC3E}">
        <p14:creationId xmlns:p14="http://schemas.microsoft.com/office/powerpoint/2010/main" val="2717241065"/>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ED0D67C-9F7D-42D6-9573-2BE94A457228}" type="slidenum">
              <a:rPr lang="zh-CN" altLang="en-US" smtClean="0"/>
              <a:t>297</a:t>
            </a:fld>
            <a:endParaRPr lang="zh-CN" altLang="en-US"/>
          </a:p>
        </p:txBody>
      </p:sp>
    </p:spTree>
    <p:extLst>
      <p:ext uri="{BB962C8B-B14F-4D97-AF65-F5344CB8AC3E}">
        <p14:creationId xmlns:p14="http://schemas.microsoft.com/office/powerpoint/2010/main" val="795760300"/>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ED0D67C-9F7D-42D6-9573-2BE94A457228}" type="slidenum">
              <a:rPr lang="zh-CN" altLang="en-US" smtClean="0"/>
              <a:t>298</a:t>
            </a:fld>
            <a:endParaRPr lang="zh-CN" altLang="en-US"/>
          </a:p>
        </p:txBody>
      </p:sp>
    </p:spTree>
    <p:extLst>
      <p:ext uri="{BB962C8B-B14F-4D97-AF65-F5344CB8AC3E}">
        <p14:creationId xmlns:p14="http://schemas.microsoft.com/office/powerpoint/2010/main" val="4239784877"/>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ED0D67C-9F7D-42D6-9573-2BE94A457228}" type="slidenum">
              <a:rPr lang="zh-CN" altLang="en-US" smtClean="0"/>
              <a:t>299</a:t>
            </a:fld>
            <a:endParaRPr lang="zh-CN" altLang="en-US"/>
          </a:p>
        </p:txBody>
      </p:sp>
    </p:spTree>
    <p:extLst>
      <p:ext uri="{BB962C8B-B14F-4D97-AF65-F5344CB8AC3E}">
        <p14:creationId xmlns:p14="http://schemas.microsoft.com/office/powerpoint/2010/main" val="30621760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ED0D67C-9F7D-42D6-9573-2BE94A457228}" type="slidenum">
              <a:rPr lang="zh-CN" altLang="en-US" smtClean="0"/>
              <a:t>143</a:t>
            </a:fld>
            <a:endParaRPr lang="zh-CN" altLang="en-US"/>
          </a:p>
        </p:txBody>
      </p:sp>
    </p:spTree>
    <p:extLst>
      <p:ext uri="{BB962C8B-B14F-4D97-AF65-F5344CB8AC3E}">
        <p14:creationId xmlns:p14="http://schemas.microsoft.com/office/powerpoint/2010/main" val="3175580988"/>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ED0D67C-9F7D-42D6-9573-2BE94A457228}" type="slidenum">
              <a:rPr lang="zh-CN" altLang="en-US" smtClean="0"/>
              <a:t>300</a:t>
            </a:fld>
            <a:endParaRPr lang="zh-CN" altLang="en-US"/>
          </a:p>
        </p:txBody>
      </p:sp>
    </p:spTree>
    <p:extLst>
      <p:ext uri="{BB962C8B-B14F-4D97-AF65-F5344CB8AC3E}">
        <p14:creationId xmlns:p14="http://schemas.microsoft.com/office/powerpoint/2010/main" val="26626653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ED0D67C-9F7D-42D6-9573-2BE94A457228}" type="slidenum">
              <a:rPr lang="zh-CN" altLang="en-US" smtClean="0"/>
              <a:t>144</a:t>
            </a:fld>
            <a:endParaRPr lang="zh-CN" altLang="en-US"/>
          </a:p>
        </p:txBody>
      </p:sp>
    </p:spTree>
    <p:extLst>
      <p:ext uri="{BB962C8B-B14F-4D97-AF65-F5344CB8AC3E}">
        <p14:creationId xmlns:p14="http://schemas.microsoft.com/office/powerpoint/2010/main" val="8776332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ED0D67C-9F7D-42D6-9573-2BE94A457228}" type="slidenum">
              <a:rPr lang="zh-CN" altLang="en-US" smtClean="0"/>
              <a:t>145</a:t>
            </a:fld>
            <a:endParaRPr lang="zh-CN" altLang="en-US"/>
          </a:p>
        </p:txBody>
      </p:sp>
    </p:spTree>
    <p:extLst>
      <p:ext uri="{BB962C8B-B14F-4D97-AF65-F5344CB8AC3E}">
        <p14:creationId xmlns:p14="http://schemas.microsoft.com/office/powerpoint/2010/main" val="29321936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ED0D67C-9F7D-42D6-9573-2BE94A457228}" type="slidenum">
              <a:rPr lang="zh-CN" altLang="en-US" smtClean="0"/>
              <a:t>19</a:t>
            </a:fld>
            <a:endParaRPr lang="zh-CN" altLang="en-US"/>
          </a:p>
        </p:txBody>
      </p:sp>
    </p:spTree>
    <p:extLst>
      <p:ext uri="{BB962C8B-B14F-4D97-AF65-F5344CB8AC3E}">
        <p14:creationId xmlns:p14="http://schemas.microsoft.com/office/powerpoint/2010/main" val="39295189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ED0D67C-9F7D-42D6-9573-2BE94A457228}" type="slidenum">
              <a:rPr lang="zh-CN" altLang="en-US" smtClean="0"/>
              <a:t>146</a:t>
            </a:fld>
            <a:endParaRPr lang="zh-CN" altLang="en-US"/>
          </a:p>
        </p:txBody>
      </p:sp>
    </p:spTree>
    <p:extLst>
      <p:ext uri="{BB962C8B-B14F-4D97-AF65-F5344CB8AC3E}">
        <p14:creationId xmlns:p14="http://schemas.microsoft.com/office/powerpoint/2010/main" val="31703068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ED0D67C-9F7D-42D6-9573-2BE94A457228}" type="slidenum">
              <a:rPr lang="zh-CN" altLang="en-US" smtClean="0"/>
              <a:t>147</a:t>
            </a:fld>
            <a:endParaRPr lang="zh-CN" altLang="en-US"/>
          </a:p>
        </p:txBody>
      </p:sp>
    </p:spTree>
    <p:extLst>
      <p:ext uri="{BB962C8B-B14F-4D97-AF65-F5344CB8AC3E}">
        <p14:creationId xmlns:p14="http://schemas.microsoft.com/office/powerpoint/2010/main" val="26688108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ED0D67C-9F7D-42D6-9573-2BE94A457228}" type="slidenum">
              <a:rPr lang="zh-CN" altLang="en-US" smtClean="0"/>
              <a:t>148</a:t>
            </a:fld>
            <a:endParaRPr lang="zh-CN" altLang="en-US"/>
          </a:p>
        </p:txBody>
      </p:sp>
    </p:spTree>
    <p:extLst>
      <p:ext uri="{BB962C8B-B14F-4D97-AF65-F5344CB8AC3E}">
        <p14:creationId xmlns:p14="http://schemas.microsoft.com/office/powerpoint/2010/main" val="63505641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ED0D67C-9F7D-42D6-9573-2BE94A457228}" type="slidenum">
              <a:rPr lang="zh-CN" altLang="en-US" smtClean="0"/>
              <a:t>149</a:t>
            </a:fld>
            <a:endParaRPr lang="zh-CN" altLang="en-US"/>
          </a:p>
        </p:txBody>
      </p:sp>
    </p:spTree>
    <p:extLst>
      <p:ext uri="{BB962C8B-B14F-4D97-AF65-F5344CB8AC3E}">
        <p14:creationId xmlns:p14="http://schemas.microsoft.com/office/powerpoint/2010/main" val="8280346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ED0D67C-9F7D-42D6-9573-2BE94A457228}" type="slidenum">
              <a:rPr lang="zh-CN" altLang="en-US" smtClean="0"/>
              <a:t>150</a:t>
            </a:fld>
            <a:endParaRPr lang="zh-CN" altLang="en-US"/>
          </a:p>
        </p:txBody>
      </p:sp>
    </p:spTree>
    <p:extLst>
      <p:ext uri="{BB962C8B-B14F-4D97-AF65-F5344CB8AC3E}">
        <p14:creationId xmlns:p14="http://schemas.microsoft.com/office/powerpoint/2010/main" val="497537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ED0D67C-9F7D-42D6-9573-2BE94A457228}" type="slidenum">
              <a:rPr lang="zh-CN" altLang="en-US" smtClean="0"/>
              <a:t>151</a:t>
            </a:fld>
            <a:endParaRPr lang="zh-CN" altLang="en-US"/>
          </a:p>
        </p:txBody>
      </p:sp>
    </p:spTree>
    <p:extLst>
      <p:ext uri="{BB962C8B-B14F-4D97-AF65-F5344CB8AC3E}">
        <p14:creationId xmlns:p14="http://schemas.microsoft.com/office/powerpoint/2010/main" val="262445412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ED0D67C-9F7D-42D6-9573-2BE94A457228}" type="slidenum">
              <a:rPr lang="zh-CN" altLang="en-US" smtClean="0"/>
              <a:t>152</a:t>
            </a:fld>
            <a:endParaRPr lang="zh-CN" altLang="en-US"/>
          </a:p>
        </p:txBody>
      </p:sp>
    </p:spTree>
    <p:extLst>
      <p:ext uri="{BB962C8B-B14F-4D97-AF65-F5344CB8AC3E}">
        <p14:creationId xmlns:p14="http://schemas.microsoft.com/office/powerpoint/2010/main" val="419568219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ED0D67C-9F7D-42D6-9573-2BE94A457228}" type="slidenum">
              <a:rPr lang="zh-CN" altLang="en-US" smtClean="0"/>
              <a:t>153</a:t>
            </a:fld>
            <a:endParaRPr lang="zh-CN" altLang="en-US"/>
          </a:p>
        </p:txBody>
      </p:sp>
    </p:spTree>
    <p:extLst>
      <p:ext uri="{BB962C8B-B14F-4D97-AF65-F5344CB8AC3E}">
        <p14:creationId xmlns:p14="http://schemas.microsoft.com/office/powerpoint/2010/main" val="217424912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ED0D67C-9F7D-42D6-9573-2BE94A457228}" type="slidenum">
              <a:rPr lang="zh-CN" altLang="en-US" smtClean="0"/>
              <a:t>154</a:t>
            </a:fld>
            <a:endParaRPr lang="zh-CN" altLang="en-US"/>
          </a:p>
        </p:txBody>
      </p:sp>
    </p:spTree>
    <p:extLst>
      <p:ext uri="{BB962C8B-B14F-4D97-AF65-F5344CB8AC3E}">
        <p14:creationId xmlns:p14="http://schemas.microsoft.com/office/powerpoint/2010/main" val="349209443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ED0D67C-9F7D-42D6-9573-2BE94A457228}" type="slidenum">
              <a:rPr lang="zh-CN" altLang="en-US" smtClean="0"/>
              <a:t>155</a:t>
            </a:fld>
            <a:endParaRPr lang="zh-CN" altLang="en-US"/>
          </a:p>
        </p:txBody>
      </p:sp>
    </p:spTree>
    <p:extLst>
      <p:ext uri="{BB962C8B-B14F-4D97-AF65-F5344CB8AC3E}">
        <p14:creationId xmlns:p14="http://schemas.microsoft.com/office/powerpoint/2010/main" val="30797729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ED0D67C-9F7D-42D6-9573-2BE94A457228}" type="slidenum">
              <a:rPr lang="zh-CN" altLang="en-US" smtClean="0"/>
              <a:t>59</a:t>
            </a:fld>
            <a:endParaRPr lang="zh-CN" altLang="en-US"/>
          </a:p>
        </p:txBody>
      </p:sp>
    </p:spTree>
    <p:extLst>
      <p:ext uri="{BB962C8B-B14F-4D97-AF65-F5344CB8AC3E}">
        <p14:creationId xmlns:p14="http://schemas.microsoft.com/office/powerpoint/2010/main" val="321151631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ED0D67C-9F7D-42D6-9573-2BE94A457228}" type="slidenum">
              <a:rPr lang="zh-CN" altLang="en-US" smtClean="0"/>
              <a:t>156</a:t>
            </a:fld>
            <a:endParaRPr lang="zh-CN" altLang="en-US"/>
          </a:p>
        </p:txBody>
      </p:sp>
    </p:spTree>
    <p:extLst>
      <p:ext uri="{BB962C8B-B14F-4D97-AF65-F5344CB8AC3E}">
        <p14:creationId xmlns:p14="http://schemas.microsoft.com/office/powerpoint/2010/main" val="53033355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ED0D67C-9F7D-42D6-9573-2BE94A457228}" type="slidenum">
              <a:rPr lang="zh-CN" altLang="en-US" smtClean="0"/>
              <a:t>157</a:t>
            </a:fld>
            <a:endParaRPr lang="zh-CN" altLang="en-US"/>
          </a:p>
        </p:txBody>
      </p:sp>
    </p:spTree>
    <p:extLst>
      <p:ext uri="{BB962C8B-B14F-4D97-AF65-F5344CB8AC3E}">
        <p14:creationId xmlns:p14="http://schemas.microsoft.com/office/powerpoint/2010/main" val="1026562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ED0D67C-9F7D-42D6-9573-2BE94A457228}" type="slidenum">
              <a:rPr lang="zh-CN" altLang="en-US" smtClean="0"/>
              <a:t>158</a:t>
            </a:fld>
            <a:endParaRPr lang="zh-CN" altLang="en-US"/>
          </a:p>
        </p:txBody>
      </p:sp>
    </p:spTree>
    <p:extLst>
      <p:ext uri="{BB962C8B-B14F-4D97-AF65-F5344CB8AC3E}">
        <p14:creationId xmlns:p14="http://schemas.microsoft.com/office/powerpoint/2010/main" val="346364821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ED0D67C-9F7D-42D6-9573-2BE94A457228}" type="slidenum">
              <a:rPr lang="zh-CN" altLang="en-US" smtClean="0"/>
              <a:t>159</a:t>
            </a:fld>
            <a:endParaRPr lang="zh-CN" altLang="en-US"/>
          </a:p>
        </p:txBody>
      </p:sp>
    </p:spTree>
    <p:extLst>
      <p:ext uri="{BB962C8B-B14F-4D97-AF65-F5344CB8AC3E}">
        <p14:creationId xmlns:p14="http://schemas.microsoft.com/office/powerpoint/2010/main" val="48843503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ED0D67C-9F7D-42D6-9573-2BE94A457228}" type="slidenum">
              <a:rPr lang="zh-CN" altLang="en-US" smtClean="0"/>
              <a:t>160</a:t>
            </a:fld>
            <a:endParaRPr lang="zh-CN" altLang="en-US"/>
          </a:p>
        </p:txBody>
      </p:sp>
    </p:spTree>
    <p:extLst>
      <p:ext uri="{BB962C8B-B14F-4D97-AF65-F5344CB8AC3E}">
        <p14:creationId xmlns:p14="http://schemas.microsoft.com/office/powerpoint/2010/main" val="199453480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ED0D67C-9F7D-42D6-9573-2BE94A457228}" type="slidenum">
              <a:rPr lang="zh-CN" altLang="en-US" smtClean="0"/>
              <a:t>161</a:t>
            </a:fld>
            <a:endParaRPr lang="zh-CN" altLang="en-US"/>
          </a:p>
        </p:txBody>
      </p:sp>
    </p:spTree>
    <p:extLst>
      <p:ext uri="{BB962C8B-B14F-4D97-AF65-F5344CB8AC3E}">
        <p14:creationId xmlns:p14="http://schemas.microsoft.com/office/powerpoint/2010/main" val="42315650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ED0D67C-9F7D-42D6-9573-2BE94A457228}" type="slidenum">
              <a:rPr lang="zh-CN" altLang="en-US" smtClean="0"/>
              <a:t>162</a:t>
            </a:fld>
            <a:endParaRPr lang="zh-CN" altLang="en-US"/>
          </a:p>
        </p:txBody>
      </p:sp>
    </p:spTree>
    <p:extLst>
      <p:ext uri="{BB962C8B-B14F-4D97-AF65-F5344CB8AC3E}">
        <p14:creationId xmlns:p14="http://schemas.microsoft.com/office/powerpoint/2010/main" val="57502888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ED0D67C-9F7D-42D6-9573-2BE94A457228}" type="slidenum">
              <a:rPr lang="zh-CN" altLang="en-US" smtClean="0"/>
              <a:t>163</a:t>
            </a:fld>
            <a:endParaRPr lang="zh-CN" altLang="en-US"/>
          </a:p>
        </p:txBody>
      </p:sp>
    </p:spTree>
    <p:extLst>
      <p:ext uri="{BB962C8B-B14F-4D97-AF65-F5344CB8AC3E}">
        <p14:creationId xmlns:p14="http://schemas.microsoft.com/office/powerpoint/2010/main" val="336973988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ED0D67C-9F7D-42D6-9573-2BE94A457228}" type="slidenum">
              <a:rPr lang="zh-CN" altLang="en-US" smtClean="0"/>
              <a:t>164</a:t>
            </a:fld>
            <a:endParaRPr lang="zh-CN" altLang="en-US"/>
          </a:p>
        </p:txBody>
      </p:sp>
    </p:spTree>
    <p:extLst>
      <p:ext uri="{BB962C8B-B14F-4D97-AF65-F5344CB8AC3E}">
        <p14:creationId xmlns:p14="http://schemas.microsoft.com/office/powerpoint/2010/main" val="405593918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ED0D67C-9F7D-42D6-9573-2BE94A457228}" type="slidenum">
              <a:rPr lang="zh-CN" altLang="en-US" smtClean="0"/>
              <a:t>165</a:t>
            </a:fld>
            <a:endParaRPr lang="zh-CN" altLang="en-US"/>
          </a:p>
        </p:txBody>
      </p:sp>
    </p:spTree>
    <p:extLst>
      <p:ext uri="{BB962C8B-B14F-4D97-AF65-F5344CB8AC3E}">
        <p14:creationId xmlns:p14="http://schemas.microsoft.com/office/powerpoint/2010/main" val="5643386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ED0D67C-9F7D-42D6-9573-2BE94A457228}" type="slidenum">
              <a:rPr lang="zh-CN" altLang="en-US" smtClean="0"/>
              <a:t>122</a:t>
            </a:fld>
            <a:endParaRPr lang="zh-CN" altLang="en-US"/>
          </a:p>
        </p:txBody>
      </p:sp>
    </p:spTree>
    <p:extLst>
      <p:ext uri="{BB962C8B-B14F-4D97-AF65-F5344CB8AC3E}">
        <p14:creationId xmlns:p14="http://schemas.microsoft.com/office/powerpoint/2010/main" val="196207434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ED0D67C-9F7D-42D6-9573-2BE94A457228}" type="slidenum">
              <a:rPr lang="zh-CN" altLang="en-US" smtClean="0"/>
              <a:t>167</a:t>
            </a:fld>
            <a:endParaRPr lang="zh-CN" altLang="en-US"/>
          </a:p>
        </p:txBody>
      </p:sp>
    </p:spTree>
    <p:extLst>
      <p:ext uri="{BB962C8B-B14F-4D97-AF65-F5344CB8AC3E}">
        <p14:creationId xmlns:p14="http://schemas.microsoft.com/office/powerpoint/2010/main" val="22258815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ED0D67C-9F7D-42D6-9573-2BE94A457228}" type="slidenum">
              <a:rPr lang="zh-CN" altLang="en-US" smtClean="0"/>
              <a:t>168</a:t>
            </a:fld>
            <a:endParaRPr lang="zh-CN" altLang="en-US"/>
          </a:p>
        </p:txBody>
      </p:sp>
    </p:spTree>
    <p:extLst>
      <p:ext uri="{BB962C8B-B14F-4D97-AF65-F5344CB8AC3E}">
        <p14:creationId xmlns:p14="http://schemas.microsoft.com/office/powerpoint/2010/main" val="392454726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ED0D67C-9F7D-42D6-9573-2BE94A457228}" type="slidenum">
              <a:rPr lang="zh-CN" altLang="en-US" smtClean="0"/>
              <a:t>169</a:t>
            </a:fld>
            <a:endParaRPr lang="zh-CN" altLang="en-US"/>
          </a:p>
        </p:txBody>
      </p:sp>
    </p:spTree>
    <p:extLst>
      <p:ext uri="{BB962C8B-B14F-4D97-AF65-F5344CB8AC3E}">
        <p14:creationId xmlns:p14="http://schemas.microsoft.com/office/powerpoint/2010/main" val="151628224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ED0D67C-9F7D-42D6-9573-2BE94A457228}" type="slidenum">
              <a:rPr lang="zh-CN" altLang="en-US" smtClean="0"/>
              <a:t>170</a:t>
            </a:fld>
            <a:endParaRPr lang="zh-CN" altLang="en-US"/>
          </a:p>
        </p:txBody>
      </p:sp>
    </p:spTree>
    <p:extLst>
      <p:ext uri="{BB962C8B-B14F-4D97-AF65-F5344CB8AC3E}">
        <p14:creationId xmlns:p14="http://schemas.microsoft.com/office/powerpoint/2010/main" val="208751284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ED0D67C-9F7D-42D6-9573-2BE94A457228}" type="slidenum">
              <a:rPr lang="zh-CN" altLang="en-US" smtClean="0"/>
              <a:t>171</a:t>
            </a:fld>
            <a:endParaRPr lang="zh-CN" altLang="en-US"/>
          </a:p>
        </p:txBody>
      </p:sp>
    </p:spTree>
    <p:extLst>
      <p:ext uri="{BB962C8B-B14F-4D97-AF65-F5344CB8AC3E}">
        <p14:creationId xmlns:p14="http://schemas.microsoft.com/office/powerpoint/2010/main" val="168108178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ED0D67C-9F7D-42D6-9573-2BE94A457228}" type="slidenum">
              <a:rPr lang="zh-CN" altLang="en-US" smtClean="0"/>
              <a:t>172</a:t>
            </a:fld>
            <a:endParaRPr lang="zh-CN" altLang="en-US"/>
          </a:p>
        </p:txBody>
      </p:sp>
    </p:spTree>
    <p:extLst>
      <p:ext uri="{BB962C8B-B14F-4D97-AF65-F5344CB8AC3E}">
        <p14:creationId xmlns:p14="http://schemas.microsoft.com/office/powerpoint/2010/main" val="109636986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ED0D67C-9F7D-42D6-9573-2BE94A457228}" type="slidenum">
              <a:rPr lang="zh-CN" altLang="en-US" smtClean="0"/>
              <a:t>173</a:t>
            </a:fld>
            <a:endParaRPr lang="zh-CN" altLang="en-US"/>
          </a:p>
        </p:txBody>
      </p:sp>
    </p:spTree>
    <p:extLst>
      <p:ext uri="{BB962C8B-B14F-4D97-AF65-F5344CB8AC3E}">
        <p14:creationId xmlns:p14="http://schemas.microsoft.com/office/powerpoint/2010/main" val="370999307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ED0D67C-9F7D-42D6-9573-2BE94A457228}" type="slidenum">
              <a:rPr lang="zh-CN" altLang="en-US" smtClean="0"/>
              <a:t>174</a:t>
            </a:fld>
            <a:endParaRPr lang="zh-CN" altLang="en-US"/>
          </a:p>
        </p:txBody>
      </p:sp>
    </p:spTree>
    <p:extLst>
      <p:ext uri="{BB962C8B-B14F-4D97-AF65-F5344CB8AC3E}">
        <p14:creationId xmlns:p14="http://schemas.microsoft.com/office/powerpoint/2010/main" val="309444618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ED0D67C-9F7D-42D6-9573-2BE94A457228}" type="slidenum">
              <a:rPr lang="zh-CN" altLang="en-US" smtClean="0"/>
              <a:t>175</a:t>
            </a:fld>
            <a:endParaRPr lang="zh-CN" altLang="en-US"/>
          </a:p>
        </p:txBody>
      </p:sp>
    </p:spTree>
    <p:extLst>
      <p:ext uri="{BB962C8B-B14F-4D97-AF65-F5344CB8AC3E}">
        <p14:creationId xmlns:p14="http://schemas.microsoft.com/office/powerpoint/2010/main" val="323761231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ED0D67C-9F7D-42D6-9573-2BE94A457228}" type="slidenum">
              <a:rPr lang="zh-CN" altLang="en-US" smtClean="0"/>
              <a:t>176</a:t>
            </a:fld>
            <a:endParaRPr lang="zh-CN" altLang="en-US"/>
          </a:p>
        </p:txBody>
      </p:sp>
    </p:spTree>
    <p:extLst>
      <p:ext uri="{BB962C8B-B14F-4D97-AF65-F5344CB8AC3E}">
        <p14:creationId xmlns:p14="http://schemas.microsoft.com/office/powerpoint/2010/main" val="3537340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ED0D67C-9F7D-42D6-9573-2BE94A457228}" type="slidenum">
              <a:rPr lang="zh-CN" altLang="en-US" smtClean="0"/>
              <a:t>131</a:t>
            </a:fld>
            <a:endParaRPr lang="zh-CN" altLang="en-US"/>
          </a:p>
        </p:txBody>
      </p:sp>
    </p:spTree>
    <p:extLst>
      <p:ext uri="{BB962C8B-B14F-4D97-AF65-F5344CB8AC3E}">
        <p14:creationId xmlns:p14="http://schemas.microsoft.com/office/powerpoint/2010/main" val="237753479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ED0D67C-9F7D-42D6-9573-2BE94A457228}" type="slidenum">
              <a:rPr lang="zh-CN" altLang="en-US" smtClean="0"/>
              <a:t>177</a:t>
            </a:fld>
            <a:endParaRPr lang="zh-CN" altLang="en-US"/>
          </a:p>
        </p:txBody>
      </p:sp>
    </p:spTree>
    <p:extLst>
      <p:ext uri="{BB962C8B-B14F-4D97-AF65-F5344CB8AC3E}">
        <p14:creationId xmlns:p14="http://schemas.microsoft.com/office/powerpoint/2010/main" val="281786033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ED0D67C-9F7D-42D6-9573-2BE94A457228}" type="slidenum">
              <a:rPr lang="zh-CN" altLang="en-US" smtClean="0"/>
              <a:t>178</a:t>
            </a:fld>
            <a:endParaRPr lang="zh-CN" altLang="en-US"/>
          </a:p>
        </p:txBody>
      </p:sp>
    </p:spTree>
    <p:extLst>
      <p:ext uri="{BB962C8B-B14F-4D97-AF65-F5344CB8AC3E}">
        <p14:creationId xmlns:p14="http://schemas.microsoft.com/office/powerpoint/2010/main" val="285125490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ED0D67C-9F7D-42D6-9573-2BE94A457228}" type="slidenum">
              <a:rPr lang="zh-CN" altLang="en-US" smtClean="0"/>
              <a:t>179</a:t>
            </a:fld>
            <a:endParaRPr lang="zh-CN" altLang="en-US"/>
          </a:p>
        </p:txBody>
      </p:sp>
    </p:spTree>
    <p:extLst>
      <p:ext uri="{BB962C8B-B14F-4D97-AF65-F5344CB8AC3E}">
        <p14:creationId xmlns:p14="http://schemas.microsoft.com/office/powerpoint/2010/main" val="253791542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ED0D67C-9F7D-42D6-9573-2BE94A457228}" type="slidenum">
              <a:rPr lang="zh-CN" altLang="en-US" smtClean="0"/>
              <a:t>180</a:t>
            </a:fld>
            <a:endParaRPr lang="zh-CN" altLang="en-US"/>
          </a:p>
        </p:txBody>
      </p:sp>
    </p:spTree>
    <p:extLst>
      <p:ext uri="{BB962C8B-B14F-4D97-AF65-F5344CB8AC3E}">
        <p14:creationId xmlns:p14="http://schemas.microsoft.com/office/powerpoint/2010/main" val="345398149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ED0D67C-9F7D-42D6-9573-2BE94A457228}" type="slidenum">
              <a:rPr lang="zh-CN" altLang="en-US" smtClean="0"/>
              <a:t>181</a:t>
            </a:fld>
            <a:endParaRPr lang="zh-CN" altLang="en-US"/>
          </a:p>
        </p:txBody>
      </p:sp>
    </p:spTree>
    <p:extLst>
      <p:ext uri="{BB962C8B-B14F-4D97-AF65-F5344CB8AC3E}">
        <p14:creationId xmlns:p14="http://schemas.microsoft.com/office/powerpoint/2010/main" val="427936701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ED0D67C-9F7D-42D6-9573-2BE94A457228}" type="slidenum">
              <a:rPr lang="zh-CN" altLang="en-US" smtClean="0"/>
              <a:t>182</a:t>
            </a:fld>
            <a:endParaRPr lang="zh-CN" altLang="en-US"/>
          </a:p>
        </p:txBody>
      </p:sp>
    </p:spTree>
    <p:extLst>
      <p:ext uri="{BB962C8B-B14F-4D97-AF65-F5344CB8AC3E}">
        <p14:creationId xmlns:p14="http://schemas.microsoft.com/office/powerpoint/2010/main" val="202355247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ED0D67C-9F7D-42D6-9573-2BE94A457228}" type="slidenum">
              <a:rPr lang="zh-CN" altLang="en-US" smtClean="0"/>
              <a:t>183</a:t>
            </a:fld>
            <a:endParaRPr lang="zh-CN" altLang="en-US"/>
          </a:p>
        </p:txBody>
      </p:sp>
    </p:spTree>
    <p:extLst>
      <p:ext uri="{BB962C8B-B14F-4D97-AF65-F5344CB8AC3E}">
        <p14:creationId xmlns:p14="http://schemas.microsoft.com/office/powerpoint/2010/main" val="214916905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ED0D67C-9F7D-42D6-9573-2BE94A457228}" type="slidenum">
              <a:rPr lang="zh-CN" altLang="en-US" smtClean="0"/>
              <a:t>184</a:t>
            </a:fld>
            <a:endParaRPr lang="zh-CN" altLang="en-US"/>
          </a:p>
        </p:txBody>
      </p:sp>
    </p:spTree>
    <p:extLst>
      <p:ext uri="{BB962C8B-B14F-4D97-AF65-F5344CB8AC3E}">
        <p14:creationId xmlns:p14="http://schemas.microsoft.com/office/powerpoint/2010/main" val="229663325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ED0D67C-9F7D-42D6-9573-2BE94A457228}" type="slidenum">
              <a:rPr lang="zh-CN" altLang="en-US" smtClean="0"/>
              <a:t>185</a:t>
            </a:fld>
            <a:endParaRPr lang="zh-CN" altLang="en-US"/>
          </a:p>
        </p:txBody>
      </p:sp>
    </p:spTree>
    <p:extLst>
      <p:ext uri="{BB962C8B-B14F-4D97-AF65-F5344CB8AC3E}">
        <p14:creationId xmlns:p14="http://schemas.microsoft.com/office/powerpoint/2010/main" val="122306933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ED0D67C-9F7D-42D6-9573-2BE94A457228}" type="slidenum">
              <a:rPr lang="zh-CN" altLang="en-US" smtClean="0"/>
              <a:t>186</a:t>
            </a:fld>
            <a:endParaRPr lang="zh-CN" altLang="en-US"/>
          </a:p>
        </p:txBody>
      </p:sp>
    </p:spTree>
    <p:extLst>
      <p:ext uri="{BB962C8B-B14F-4D97-AF65-F5344CB8AC3E}">
        <p14:creationId xmlns:p14="http://schemas.microsoft.com/office/powerpoint/2010/main" val="5636958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ED0D67C-9F7D-42D6-9573-2BE94A457228}" type="slidenum">
              <a:rPr lang="zh-CN" altLang="en-US" smtClean="0"/>
              <a:t>132</a:t>
            </a:fld>
            <a:endParaRPr lang="zh-CN" altLang="en-US"/>
          </a:p>
        </p:txBody>
      </p:sp>
    </p:spTree>
    <p:extLst>
      <p:ext uri="{BB962C8B-B14F-4D97-AF65-F5344CB8AC3E}">
        <p14:creationId xmlns:p14="http://schemas.microsoft.com/office/powerpoint/2010/main" val="202021007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ED0D67C-9F7D-42D6-9573-2BE94A457228}" type="slidenum">
              <a:rPr lang="zh-CN" altLang="en-US" smtClean="0"/>
              <a:t>187</a:t>
            </a:fld>
            <a:endParaRPr lang="zh-CN" altLang="en-US"/>
          </a:p>
        </p:txBody>
      </p:sp>
    </p:spTree>
    <p:extLst>
      <p:ext uri="{BB962C8B-B14F-4D97-AF65-F5344CB8AC3E}">
        <p14:creationId xmlns:p14="http://schemas.microsoft.com/office/powerpoint/2010/main" val="399035866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ED0D67C-9F7D-42D6-9573-2BE94A457228}" type="slidenum">
              <a:rPr lang="zh-CN" altLang="en-US" smtClean="0"/>
              <a:t>188</a:t>
            </a:fld>
            <a:endParaRPr lang="zh-CN" altLang="en-US"/>
          </a:p>
        </p:txBody>
      </p:sp>
    </p:spTree>
    <p:extLst>
      <p:ext uri="{BB962C8B-B14F-4D97-AF65-F5344CB8AC3E}">
        <p14:creationId xmlns:p14="http://schemas.microsoft.com/office/powerpoint/2010/main" val="294816079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ED0D67C-9F7D-42D6-9573-2BE94A457228}" type="slidenum">
              <a:rPr lang="zh-CN" altLang="en-US" smtClean="0"/>
              <a:t>189</a:t>
            </a:fld>
            <a:endParaRPr lang="zh-CN" altLang="en-US"/>
          </a:p>
        </p:txBody>
      </p:sp>
    </p:spTree>
    <p:extLst>
      <p:ext uri="{BB962C8B-B14F-4D97-AF65-F5344CB8AC3E}">
        <p14:creationId xmlns:p14="http://schemas.microsoft.com/office/powerpoint/2010/main" val="172337257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ED0D67C-9F7D-42D6-9573-2BE94A457228}" type="slidenum">
              <a:rPr lang="zh-CN" altLang="en-US" smtClean="0"/>
              <a:t>190</a:t>
            </a:fld>
            <a:endParaRPr lang="zh-CN" altLang="en-US"/>
          </a:p>
        </p:txBody>
      </p:sp>
    </p:spTree>
    <p:extLst>
      <p:ext uri="{BB962C8B-B14F-4D97-AF65-F5344CB8AC3E}">
        <p14:creationId xmlns:p14="http://schemas.microsoft.com/office/powerpoint/2010/main" val="413499136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ED0D67C-9F7D-42D6-9573-2BE94A457228}" type="slidenum">
              <a:rPr lang="zh-CN" altLang="en-US" smtClean="0"/>
              <a:t>191</a:t>
            </a:fld>
            <a:endParaRPr lang="zh-CN" altLang="en-US"/>
          </a:p>
        </p:txBody>
      </p:sp>
    </p:spTree>
    <p:extLst>
      <p:ext uri="{BB962C8B-B14F-4D97-AF65-F5344CB8AC3E}">
        <p14:creationId xmlns:p14="http://schemas.microsoft.com/office/powerpoint/2010/main" val="327919344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ED0D67C-9F7D-42D6-9573-2BE94A457228}" type="slidenum">
              <a:rPr lang="zh-CN" altLang="en-US" smtClean="0"/>
              <a:t>192</a:t>
            </a:fld>
            <a:endParaRPr lang="zh-CN" altLang="en-US"/>
          </a:p>
        </p:txBody>
      </p:sp>
    </p:spTree>
    <p:extLst>
      <p:ext uri="{BB962C8B-B14F-4D97-AF65-F5344CB8AC3E}">
        <p14:creationId xmlns:p14="http://schemas.microsoft.com/office/powerpoint/2010/main" val="188101507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ED0D67C-9F7D-42D6-9573-2BE94A457228}" type="slidenum">
              <a:rPr lang="zh-CN" altLang="en-US" smtClean="0"/>
              <a:t>193</a:t>
            </a:fld>
            <a:endParaRPr lang="zh-CN" altLang="en-US"/>
          </a:p>
        </p:txBody>
      </p:sp>
    </p:spTree>
    <p:extLst>
      <p:ext uri="{BB962C8B-B14F-4D97-AF65-F5344CB8AC3E}">
        <p14:creationId xmlns:p14="http://schemas.microsoft.com/office/powerpoint/2010/main" val="256422306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ED0D67C-9F7D-42D6-9573-2BE94A457228}" type="slidenum">
              <a:rPr lang="zh-CN" altLang="en-US" smtClean="0"/>
              <a:t>194</a:t>
            </a:fld>
            <a:endParaRPr lang="zh-CN" altLang="en-US"/>
          </a:p>
        </p:txBody>
      </p:sp>
    </p:spTree>
    <p:extLst>
      <p:ext uri="{BB962C8B-B14F-4D97-AF65-F5344CB8AC3E}">
        <p14:creationId xmlns:p14="http://schemas.microsoft.com/office/powerpoint/2010/main" val="413727184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ED0D67C-9F7D-42D6-9573-2BE94A457228}" type="slidenum">
              <a:rPr lang="zh-CN" altLang="en-US" smtClean="0"/>
              <a:t>195</a:t>
            </a:fld>
            <a:endParaRPr lang="zh-CN" altLang="en-US"/>
          </a:p>
        </p:txBody>
      </p:sp>
    </p:spTree>
    <p:extLst>
      <p:ext uri="{BB962C8B-B14F-4D97-AF65-F5344CB8AC3E}">
        <p14:creationId xmlns:p14="http://schemas.microsoft.com/office/powerpoint/2010/main" val="74330035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ED0D67C-9F7D-42D6-9573-2BE94A457228}" type="slidenum">
              <a:rPr lang="zh-CN" altLang="en-US" smtClean="0"/>
              <a:t>196</a:t>
            </a:fld>
            <a:endParaRPr lang="zh-CN" altLang="en-US"/>
          </a:p>
        </p:txBody>
      </p:sp>
    </p:spTree>
    <p:extLst>
      <p:ext uri="{BB962C8B-B14F-4D97-AF65-F5344CB8AC3E}">
        <p14:creationId xmlns:p14="http://schemas.microsoft.com/office/powerpoint/2010/main" val="32885257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ED0D67C-9F7D-42D6-9573-2BE94A457228}" type="slidenum">
              <a:rPr lang="zh-CN" altLang="en-US" smtClean="0"/>
              <a:t>133</a:t>
            </a:fld>
            <a:endParaRPr lang="zh-CN" altLang="en-US"/>
          </a:p>
        </p:txBody>
      </p:sp>
    </p:spTree>
    <p:extLst>
      <p:ext uri="{BB962C8B-B14F-4D97-AF65-F5344CB8AC3E}">
        <p14:creationId xmlns:p14="http://schemas.microsoft.com/office/powerpoint/2010/main" val="380438186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ED0D67C-9F7D-42D6-9573-2BE94A457228}" type="slidenum">
              <a:rPr lang="zh-CN" altLang="en-US" smtClean="0"/>
              <a:t>197</a:t>
            </a:fld>
            <a:endParaRPr lang="zh-CN" altLang="en-US"/>
          </a:p>
        </p:txBody>
      </p:sp>
    </p:spTree>
    <p:extLst>
      <p:ext uri="{BB962C8B-B14F-4D97-AF65-F5344CB8AC3E}">
        <p14:creationId xmlns:p14="http://schemas.microsoft.com/office/powerpoint/2010/main" val="186041132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ED0D67C-9F7D-42D6-9573-2BE94A457228}" type="slidenum">
              <a:rPr lang="zh-CN" altLang="en-US" smtClean="0"/>
              <a:t>198</a:t>
            </a:fld>
            <a:endParaRPr lang="zh-CN" altLang="en-US"/>
          </a:p>
        </p:txBody>
      </p:sp>
    </p:spTree>
    <p:extLst>
      <p:ext uri="{BB962C8B-B14F-4D97-AF65-F5344CB8AC3E}">
        <p14:creationId xmlns:p14="http://schemas.microsoft.com/office/powerpoint/2010/main" val="380693907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ED0D67C-9F7D-42D6-9573-2BE94A457228}" type="slidenum">
              <a:rPr lang="zh-CN" altLang="en-US" smtClean="0"/>
              <a:t>199</a:t>
            </a:fld>
            <a:endParaRPr lang="zh-CN" altLang="en-US"/>
          </a:p>
        </p:txBody>
      </p:sp>
    </p:spTree>
    <p:extLst>
      <p:ext uri="{BB962C8B-B14F-4D97-AF65-F5344CB8AC3E}">
        <p14:creationId xmlns:p14="http://schemas.microsoft.com/office/powerpoint/2010/main" val="264520735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ED0D67C-9F7D-42D6-9573-2BE94A457228}" type="slidenum">
              <a:rPr lang="zh-CN" altLang="en-US" smtClean="0"/>
              <a:t>200</a:t>
            </a:fld>
            <a:endParaRPr lang="zh-CN" altLang="en-US"/>
          </a:p>
        </p:txBody>
      </p:sp>
    </p:spTree>
    <p:extLst>
      <p:ext uri="{BB962C8B-B14F-4D97-AF65-F5344CB8AC3E}">
        <p14:creationId xmlns:p14="http://schemas.microsoft.com/office/powerpoint/2010/main" val="179247793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ED0D67C-9F7D-42D6-9573-2BE94A457228}" type="slidenum">
              <a:rPr lang="zh-CN" altLang="en-US" smtClean="0"/>
              <a:t>201</a:t>
            </a:fld>
            <a:endParaRPr lang="zh-CN" altLang="en-US"/>
          </a:p>
        </p:txBody>
      </p:sp>
    </p:spTree>
    <p:extLst>
      <p:ext uri="{BB962C8B-B14F-4D97-AF65-F5344CB8AC3E}">
        <p14:creationId xmlns:p14="http://schemas.microsoft.com/office/powerpoint/2010/main" val="257194152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ED0D67C-9F7D-42D6-9573-2BE94A457228}" type="slidenum">
              <a:rPr lang="zh-CN" altLang="en-US" smtClean="0"/>
              <a:t>202</a:t>
            </a:fld>
            <a:endParaRPr lang="zh-CN" altLang="en-US"/>
          </a:p>
        </p:txBody>
      </p:sp>
    </p:spTree>
    <p:extLst>
      <p:ext uri="{BB962C8B-B14F-4D97-AF65-F5344CB8AC3E}">
        <p14:creationId xmlns:p14="http://schemas.microsoft.com/office/powerpoint/2010/main" val="348900798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ED0D67C-9F7D-42D6-9573-2BE94A457228}" type="slidenum">
              <a:rPr lang="zh-CN" altLang="en-US" smtClean="0"/>
              <a:t>203</a:t>
            </a:fld>
            <a:endParaRPr lang="zh-CN" altLang="en-US"/>
          </a:p>
        </p:txBody>
      </p:sp>
    </p:spTree>
    <p:extLst>
      <p:ext uri="{BB962C8B-B14F-4D97-AF65-F5344CB8AC3E}">
        <p14:creationId xmlns:p14="http://schemas.microsoft.com/office/powerpoint/2010/main" val="268779620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ED0D67C-9F7D-42D6-9573-2BE94A457228}" type="slidenum">
              <a:rPr lang="zh-CN" altLang="en-US" smtClean="0"/>
              <a:t>204</a:t>
            </a:fld>
            <a:endParaRPr lang="zh-CN" altLang="en-US"/>
          </a:p>
        </p:txBody>
      </p:sp>
    </p:spTree>
    <p:extLst>
      <p:ext uri="{BB962C8B-B14F-4D97-AF65-F5344CB8AC3E}">
        <p14:creationId xmlns:p14="http://schemas.microsoft.com/office/powerpoint/2010/main" val="243553138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ED0D67C-9F7D-42D6-9573-2BE94A457228}" type="slidenum">
              <a:rPr lang="zh-CN" altLang="en-US" smtClean="0"/>
              <a:t>205</a:t>
            </a:fld>
            <a:endParaRPr lang="zh-CN" altLang="en-US"/>
          </a:p>
        </p:txBody>
      </p:sp>
    </p:spTree>
    <p:extLst>
      <p:ext uri="{BB962C8B-B14F-4D97-AF65-F5344CB8AC3E}">
        <p14:creationId xmlns:p14="http://schemas.microsoft.com/office/powerpoint/2010/main" val="64765852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ED0D67C-9F7D-42D6-9573-2BE94A457228}" type="slidenum">
              <a:rPr lang="zh-CN" altLang="en-US" smtClean="0"/>
              <a:t>206</a:t>
            </a:fld>
            <a:endParaRPr lang="zh-CN" altLang="en-US"/>
          </a:p>
        </p:txBody>
      </p:sp>
    </p:spTree>
    <p:extLst>
      <p:ext uri="{BB962C8B-B14F-4D97-AF65-F5344CB8AC3E}">
        <p14:creationId xmlns:p14="http://schemas.microsoft.com/office/powerpoint/2010/main" val="2052508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ED0D67C-9F7D-42D6-9573-2BE94A457228}" type="slidenum">
              <a:rPr lang="zh-CN" altLang="en-US" smtClean="0"/>
              <a:t>134</a:t>
            </a:fld>
            <a:endParaRPr lang="zh-CN" altLang="en-US"/>
          </a:p>
        </p:txBody>
      </p:sp>
    </p:spTree>
    <p:extLst>
      <p:ext uri="{BB962C8B-B14F-4D97-AF65-F5344CB8AC3E}">
        <p14:creationId xmlns:p14="http://schemas.microsoft.com/office/powerpoint/2010/main" val="166439592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ED0D67C-9F7D-42D6-9573-2BE94A457228}" type="slidenum">
              <a:rPr lang="zh-CN" altLang="en-US" smtClean="0"/>
              <a:t>207</a:t>
            </a:fld>
            <a:endParaRPr lang="zh-CN" altLang="en-US"/>
          </a:p>
        </p:txBody>
      </p:sp>
    </p:spTree>
    <p:extLst>
      <p:ext uri="{BB962C8B-B14F-4D97-AF65-F5344CB8AC3E}">
        <p14:creationId xmlns:p14="http://schemas.microsoft.com/office/powerpoint/2010/main" val="494419069"/>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ED0D67C-9F7D-42D6-9573-2BE94A457228}" type="slidenum">
              <a:rPr lang="zh-CN" altLang="en-US" smtClean="0"/>
              <a:t>208</a:t>
            </a:fld>
            <a:endParaRPr lang="zh-CN" altLang="en-US"/>
          </a:p>
        </p:txBody>
      </p:sp>
    </p:spTree>
    <p:extLst>
      <p:ext uri="{BB962C8B-B14F-4D97-AF65-F5344CB8AC3E}">
        <p14:creationId xmlns:p14="http://schemas.microsoft.com/office/powerpoint/2010/main" val="128976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ED0D67C-9F7D-42D6-9573-2BE94A457228}" type="slidenum">
              <a:rPr lang="zh-CN" altLang="en-US" smtClean="0"/>
              <a:t>209</a:t>
            </a:fld>
            <a:endParaRPr lang="zh-CN" altLang="en-US"/>
          </a:p>
        </p:txBody>
      </p:sp>
    </p:spTree>
    <p:extLst>
      <p:ext uri="{BB962C8B-B14F-4D97-AF65-F5344CB8AC3E}">
        <p14:creationId xmlns:p14="http://schemas.microsoft.com/office/powerpoint/2010/main" val="2638036995"/>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ED0D67C-9F7D-42D6-9573-2BE94A457228}" type="slidenum">
              <a:rPr lang="zh-CN" altLang="en-US" smtClean="0"/>
              <a:t>210</a:t>
            </a:fld>
            <a:endParaRPr lang="zh-CN" altLang="en-US"/>
          </a:p>
        </p:txBody>
      </p:sp>
    </p:spTree>
    <p:extLst>
      <p:ext uri="{BB962C8B-B14F-4D97-AF65-F5344CB8AC3E}">
        <p14:creationId xmlns:p14="http://schemas.microsoft.com/office/powerpoint/2010/main" val="1903864594"/>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ED0D67C-9F7D-42D6-9573-2BE94A457228}" type="slidenum">
              <a:rPr lang="zh-CN" altLang="en-US" smtClean="0"/>
              <a:t>211</a:t>
            </a:fld>
            <a:endParaRPr lang="zh-CN" altLang="en-US"/>
          </a:p>
        </p:txBody>
      </p:sp>
    </p:spTree>
    <p:extLst>
      <p:ext uri="{BB962C8B-B14F-4D97-AF65-F5344CB8AC3E}">
        <p14:creationId xmlns:p14="http://schemas.microsoft.com/office/powerpoint/2010/main" val="145540175"/>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ED0D67C-9F7D-42D6-9573-2BE94A457228}" type="slidenum">
              <a:rPr lang="zh-CN" altLang="en-US" smtClean="0"/>
              <a:t>212</a:t>
            </a:fld>
            <a:endParaRPr lang="zh-CN" altLang="en-US"/>
          </a:p>
        </p:txBody>
      </p:sp>
    </p:spTree>
    <p:extLst>
      <p:ext uri="{BB962C8B-B14F-4D97-AF65-F5344CB8AC3E}">
        <p14:creationId xmlns:p14="http://schemas.microsoft.com/office/powerpoint/2010/main" val="392079377"/>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ED0D67C-9F7D-42D6-9573-2BE94A457228}" type="slidenum">
              <a:rPr lang="zh-CN" altLang="en-US" smtClean="0"/>
              <a:t>213</a:t>
            </a:fld>
            <a:endParaRPr lang="zh-CN" altLang="en-US"/>
          </a:p>
        </p:txBody>
      </p:sp>
    </p:spTree>
    <p:extLst>
      <p:ext uri="{BB962C8B-B14F-4D97-AF65-F5344CB8AC3E}">
        <p14:creationId xmlns:p14="http://schemas.microsoft.com/office/powerpoint/2010/main" val="2562046001"/>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ED0D67C-9F7D-42D6-9573-2BE94A457228}" type="slidenum">
              <a:rPr lang="zh-CN" altLang="en-US" smtClean="0"/>
              <a:t>215</a:t>
            </a:fld>
            <a:endParaRPr lang="zh-CN" altLang="en-US"/>
          </a:p>
        </p:txBody>
      </p:sp>
    </p:spTree>
    <p:extLst>
      <p:ext uri="{BB962C8B-B14F-4D97-AF65-F5344CB8AC3E}">
        <p14:creationId xmlns:p14="http://schemas.microsoft.com/office/powerpoint/2010/main" val="1286521851"/>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ED0D67C-9F7D-42D6-9573-2BE94A457228}" type="slidenum">
              <a:rPr lang="zh-CN" altLang="en-US" smtClean="0"/>
              <a:t>216</a:t>
            </a:fld>
            <a:endParaRPr lang="zh-CN" altLang="en-US"/>
          </a:p>
        </p:txBody>
      </p:sp>
    </p:spTree>
    <p:extLst>
      <p:ext uri="{BB962C8B-B14F-4D97-AF65-F5344CB8AC3E}">
        <p14:creationId xmlns:p14="http://schemas.microsoft.com/office/powerpoint/2010/main" val="1917048750"/>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ED0D67C-9F7D-42D6-9573-2BE94A457228}" type="slidenum">
              <a:rPr lang="zh-CN" altLang="en-US" smtClean="0"/>
              <a:t>217</a:t>
            </a:fld>
            <a:endParaRPr lang="zh-CN" altLang="en-US"/>
          </a:p>
        </p:txBody>
      </p:sp>
    </p:spTree>
    <p:extLst>
      <p:ext uri="{BB962C8B-B14F-4D97-AF65-F5344CB8AC3E}">
        <p14:creationId xmlns:p14="http://schemas.microsoft.com/office/powerpoint/2010/main" val="3442900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ED0D67C-9F7D-42D6-9573-2BE94A457228}" type="slidenum">
              <a:rPr lang="zh-CN" altLang="en-US" smtClean="0"/>
              <a:t>135</a:t>
            </a:fld>
            <a:endParaRPr lang="zh-CN" altLang="en-US"/>
          </a:p>
        </p:txBody>
      </p:sp>
    </p:spTree>
    <p:extLst>
      <p:ext uri="{BB962C8B-B14F-4D97-AF65-F5344CB8AC3E}">
        <p14:creationId xmlns:p14="http://schemas.microsoft.com/office/powerpoint/2010/main" val="867636222"/>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ED0D67C-9F7D-42D6-9573-2BE94A457228}" type="slidenum">
              <a:rPr lang="zh-CN" altLang="en-US" smtClean="0"/>
              <a:t>218</a:t>
            </a:fld>
            <a:endParaRPr lang="zh-CN" altLang="en-US"/>
          </a:p>
        </p:txBody>
      </p:sp>
    </p:spTree>
    <p:extLst>
      <p:ext uri="{BB962C8B-B14F-4D97-AF65-F5344CB8AC3E}">
        <p14:creationId xmlns:p14="http://schemas.microsoft.com/office/powerpoint/2010/main" val="4036170106"/>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ED0D67C-9F7D-42D6-9573-2BE94A457228}" type="slidenum">
              <a:rPr lang="zh-CN" altLang="en-US" smtClean="0"/>
              <a:t>219</a:t>
            </a:fld>
            <a:endParaRPr lang="zh-CN" altLang="en-US"/>
          </a:p>
        </p:txBody>
      </p:sp>
    </p:spTree>
    <p:extLst>
      <p:ext uri="{BB962C8B-B14F-4D97-AF65-F5344CB8AC3E}">
        <p14:creationId xmlns:p14="http://schemas.microsoft.com/office/powerpoint/2010/main" val="849762181"/>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ED0D67C-9F7D-42D6-9573-2BE94A457228}" type="slidenum">
              <a:rPr lang="zh-CN" altLang="en-US" smtClean="0"/>
              <a:t>220</a:t>
            </a:fld>
            <a:endParaRPr lang="zh-CN" altLang="en-US"/>
          </a:p>
        </p:txBody>
      </p:sp>
    </p:spTree>
    <p:extLst>
      <p:ext uri="{BB962C8B-B14F-4D97-AF65-F5344CB8AC3E}">
        <p14:creationId xmlns:p14="http://schemas.microsoft.com/office/powerpoint/2010/main" val="3630352331"/>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ED0D67C-9F7D-42D6-9573-2BE94A457228}" type="slidenum">
              <a:rPr lang="zh-CN" altLang="en-US" smtClean="0"/>
              <a:t>221</a:t>
            </a:fld>
            <a:endParaRPr lang="zh-CN" altLang="en-US"/>
          </a:p>
        </p:txBody>
      </p:sp>
    </p:spTree>
    <p:extLst>
      <p:ext uri="{BB962C8B-B14F-4D97-AF65-F5344CB8AC3E}">
        <p14:creationId xmlns:p14="http://schemas.microsoft.com/office/powerpoint/2010/main" val="2362668997"/>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ED0D67C-9F7D-42D6-9573-2BE94A457228}" type="slidenum">
              <a:rPr lang="zh-CN" altLang="en-US" smtClean="0"/>
              <a:t>222</a:t>
            </a:fld>
            <a:endParaRPr lang="zh-CN" altLang="en-US"/>
          </a:p>
        </p:txBody>
      </p:sp>
    </p:spTree>
    <p:extLst>
      <p:ext uri="{BB962C8B-B14F-4D97-AF65-F5344CB8AC3E}">
        <p14:creationId xmlns:p14="http://schemas.microsoft.com/office/powerpoint/2010/main" val="4221688203"/>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ED0D67C-9F7D-42D6-9573-2BE94A457228}" type="slidenum">
              <a:rPr lang="zh-CN" altLang="en-US" smtClean="0"/>
              <a:t>223</a:t>
            </a:fld>
            <a:endParaRPr lang="zh-CN" altLang="en-US"/>
          </a:p>
        </p:txBody>
      </p:sp>
    </p:spTree>
    <p:extLst>
      <p:ext uri="{BB962C8B-B14F-4D97-AF65-F5344CB8AC3E}">
        <p14:creationId xmlns:p14="http://schemas.microsoft.com/office/powerpoint/2010/main" val="2541162669"/>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ED0D67C-9F7D-42D6-9573-2BE94A457228}" type="slidenum">
              <a:rPr lang="zh-CN" altLang="en-US" smtClean="0"/>
              <a:t>224</a:t>
            </a:fld>
            <a:endParaRPr lang="zh-CN" altLang="en-US"/>
          </a:p>
        </p:txBody>
      </p:sp>
    </p:spTree>
    <p:extLst>
      <p:ext uri="{BB962C8B-B14F-4D97-AF65-F5344CB8AC3E}">
        <p14:creationId xmlns:p14="http://schemas.microsoft.com/office/powerpoint/2010/main" val="3909824074"/>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ED0D67C-9F7D-42D6-9573-2BE94A457228}" type="slidenum">
              <a:rPr lang="zh-CN" altLang="en-US" smtClean="0"/>
              <a:t>225</a:t>
            </a:fld>
            <a:endParaRPr lang="zh-CN" altLang="en-US"/>
          </a:p>
        </p:txBody>
      </p:sp>
    </p:spTree>
    <p:extLst>
      <p:ext uri="{BB962C8B-B14F-4D97-AF65-F5344CB8AC3E}">
        <p14:creationId xmlns:p14="http://schemas.microsoft.com/office/powerpoint/2010/main" val="1360501063"/>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ED0D67C-9F7D-42D6-9573-2BE94A457228}" type="slidenum">
              <a:rPr lang="zh-CN" altLang="en-US" smtClean="0"/>
              <a:t>226</a:t>
            </a:fld>
            <a:endParaRPr lang="zh-CN" altLang="en-US"/>
          </a:p>
        </p:txBody>
      </p:sp>
    </p:spTree>
    <p:extLst>
      <p:ext uri="{BB962C8B-B14F-4D97-AF65-F5344CB8AC3E}">
        <p14:creationId xmlns:p14="http://schemas.microsoft.com/office/powerpoint/2010/main" val="2556504756"/>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ED0D67C-9F7D-42D6-9573-2BE94A457228}" type="slidenum">
              <a:rPr lang="zh-CN" altLang="en-US" smtClean="0"/>
              <a:t>227</a:t>
            </a:fld>
            <a:endParaRPr lang="zh-CN" altLang="en-US"/>
          </a:p>
        </p:txBody>
      </p:sp>
    </p:spTree>
    <p:extLst>
      <p:ext uri="{BB962C8B-B14F-4D97-AF65-F5344CB8AC3E}">
        <p14:creationId xmlns:p14="http://schemas.microsoft.com/office/powerpoint/2010/main" val="16214080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403533"/>
            <a:ext cx="7772400" cy="589525"/>
          </a:xfrm>
        </p:spPr>
        <p:txBody>
          <a:bodyPr anchor="b">
            <a:normAutofit/>
          </a:bodyPr>
          <a:lstStyle>
            <a:lvl1pPr algn="l">
              <a:defRPr sz="3200"/>
            </a:lvl1pPr>
          </a:lstStyle>
          <a:p>
            <a:r>
              <a:rPr lang="zh-CN" altLang="en-US" dirty="0"/>
              <a:t>单击此处编辑母版标题样式</a:t>
            </a:r>
            <a:endParaRPr lang="en-US" dirty="0"/>
          </a:p>
        </p:txBody>
      </p:sp>
      <p:sp>
        <p:nvSpPr>
          <p:cNvPr id="3" name="Subtitle 2"/>
          <p:cNvSpPr>
            <a:spLocks noGrp="1"/>
          </p:cNvSpPr>
          <p:nvPr>
            <p:ph type="subTitle" idx="1"/>
          </p:nvPr>
        </p:nvSpPr>
        <p:spPr>
          <a:xfrm>
            <a:off x="685800" y="1170039"/>
            <a:ext cx="7772400" cy="5284428"/>
          </a:xfrm>
        </p:spPr>
        <p:txBody>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en-US" dirty="0"/>
          </a:p>
        </p:txBody>
      </p:sp>
      <p:sp>
        <p:nvSpPr>
          <p:cNvPr id="4" name="Date Placeholder 3"/>
          <p:cNvSpPr>
            <a:spLocks noGrp="1"/>
          </p:cNvSpPr>
          <p:nvPr>
            <p:ph type="dt" sz="half" idx="10"/>
          </p:nvPr>
        </p:nvSpPr>
        <p:spPr/>
        <p:txBody>
          <a:bodyPr/>
          <a:lstStyle/>
          <a:p>
            <a:fld id="{C18A65AA-EFE6-45AC-90B4-F7B82FED2D7D}" type="datetime1">
              <a:rPr lang="zh-CN" altLang="en-US" smtClean="0"/>
              <a:t>2023/3/24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a:xfrm>
            <a:off x="7086600" y="6492875"/>
            <a:ext cx="2057400" cy="365125"/>
          </a:xfrm>
        </p:spPr>
        <p:txBody>
          <a:bodyPr/>
          <a:lstStyle/>
          <a:p>
            <a:fld id="{0343F522-B1DB-4B24-87CC-09EAB668A261}" type="slidenum">
              <a:rPr lang="zh-CN" altLang="en-US" smtClean="0"/>
              <a:pPr/>
              <a:t>‹#›</a:t>
            </a:fld>
            <a:r>
              <a:rPr lang="en-US" altLang="zh-CN" dirty="0"/>
              <a:t>/303</a:t>
            </a:r>
            <a:endParaRPr lang="zh-CN" altLang="en-US" dirty="0"/>
          </a:p>
        </p:txBody>
      </p:sp>
    </p:spTree>
    <p:extLst>
      <p:ext uri="{BB962C8B-B14F-4D97-AF65-F5344CB8AC3E}">
        <p14:creationId xmlns:p14="http://schemas.microsoft.com/office/powerpoint/2010/main" val="34462450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353961" y="365126"/>
            <a:ext cx="8632723" cy="500113"/>
          </a:xfrm>
        </p:spPr>
        <p:txBody>
          <a:bodyPr>
            <a:normAutofit/>
          </a:bodyPr>
          <a:lstStyle>
            <a:lvl1pPr>
              <a:defRPr sz="3200">
                <a:latin typeface="黑体" panose="02010609060101010101" pitchFamily="49" charset="-122"/>
                <a:ea typeface="黑体" panose="02010609060101010101" pitchFamily="49" charset="-122"/>
              </a:defRPr>
            </a:lvl1pPr>
          </a:lstStyle>
          <a:p>
            <a:r>
              <a:rPr lang="zh-CN" altLang="en-US" dirty="0"/>
              <a:t>单击此处编辑母版标题样式</a:t>
            </a:r>
            <a:endParaRPr lang="en-US" dirty="0"/>
          </a:p>
        </p:txBody>
      </p:sp>
      <p:sp>
        <p:nvSpPr>
          <p:cNvPr id="3" name="Content Placeholder 2"/>
          <p:cNvSpPr>
            <a:spLocks noGrp="1"/>
          </p:cNvSpPr>
          <p:nvPr>
            <p:ph idx="1"/>
          </p:nvPr>
        </p:nvSpPr>
        <p:spPr>
          <a:xfrm>
            <a:off x="471948" y="963561"/>
            <a:ext cx="8514736" cy="5490906"/>
          </a:xfrm>
        </p:spPr>
        <p:txBody>
          <a:bodyPr/>
          <a:lstStyle>
            <a:lvl1pPr>
              <a:defRPr>
                <a:latin typeface="黑体" panose="02010609060101010101" pitchFamily="49" charset="-122"/>
                <a:ea typeface="黑体" panose="02010609060101010101" pitchFamily="49" charset="-122"/>
              </a:defRPr>
            </a:lvl1pPr>
            <a:lvl2pPr marL="685800" indent="-228600">
              <a:buFont typeface="黑体" panose="02010609060101010101" pitchFamily="49" charset="-122"/>
              <a:buChar char="-"/>
              <a:defRPr>
                <a:latin typeface="黑体" panose="02010609060101010101" pitchFamily="49" charset="-122"/>
                <a:ea typeface="黑体" panose="02010609060101010101" pitchFamily="49" charset="-122"/>
              </a:defRPr>
            </a:lvl2pPr>
            <a:lvl3pPr marL="1143000" indent="-228600">
              <a:buFont typeface="Wingdings" panose="05000000000000000000" pitchFamily="2" charset="2"/>
              <a:buChar char="Ø"/>
              <a:defRPr>
                <a:latin typeface="黑体" panose="02010609060101010101" pitchFamily="49" charset="-122"/>
                <a:ea typeface="黑体" panose="02010609060101010101" pitchFamily="49" charset="-122"/>
              </a:defRPr>
            </a:lvl3pPr>
            <a:lvl4pPr>
              <a:defRPr>
                <a:latin typeface="黑体" panose="02010609060101010101" pitchFamily="49" charset="-122"/>
                <a:ea typeface="黑体" panose="02010609060101010101" pitchFamily="49" charset="-122"/>
              </a:defRPr>
            </a:lvl4pPr>
            <a:lvl5pPr>
              <a:defRPr>
                <a:latin typeface="黑体" panose="02010609060101010101" pitchFamily="49" charset="-122"/>
                <a:ea typeface="黑体" panose="02010609060101010101" pitchFamily="49" charset="-122"/>
              </a:defRPr>
            </a:lvl5p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endParaRPr lang="en-US" dirty="0"/>
          </a:p>
        </p:txBody>
      </p:sp>
      <p:sp>
        <p:nvSpPr>
          <p:cNvPr id="4" name="Date Placeholder 3"/>
          <p:cNvSpPr>
            <a:spLocks noGrp="1"/>
          </p:cNvSpPr>
          <p:nvPr>
            <p:ph type="dt" sz="half" idx="10"/>
          </p:nvPr>
        </p:nvSpPr>
        <p:spPr/>
        <p:txBody>
          <a:bodyPr/>
          <a:lstStyle/>
          <a:p>
            <a:fld id="{95A6D56B-13D4-49C9-BC8B-9D5467F61A09}" type="datetime1">
              <a:rPr lang="zh-CN" altLang="en-US" smtClean="0"/>
              <a:t>2023/3/24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a:xfrm>
            <a:off x="7086600" y="6492874"/>
            <a:ext cx="2057400" cy="365125"/>
          </a:xfrm>
        </p:spPr>
        <p:txBody>
          <a:bodyPr/>
          <a:lstStyle/>
          <a:p>
            <a:fld id="{0343F522-B1DB-4B24-87CC-09EAB668A261}" type="slidenum">
              <a:rPr lang="zh-CN" altLang="en-US" smtClean="0"/>
              <a:pPr/>
              <a:t>‹#›</a:t>
            </a:fld>
            <a:r>
              <a:rPr lang="en-US" altLang="zh-CN" dirty="0"/>
              <a:t>/303</a:t>
            </a:r>
            <a:endParaRPr lang="zh-CN" altLang="en-US" dirty="0"/>
          </a:p>
        </p:txBody>
      </p:sp>
    </p:spTree>
    <p:extLst>
      <p:ext uri="{BB962C8B-B14F-4D97-AF65-F5344CB8AC3E}">
        <p14:creationId xmlns:p14="http://schemas.microsoft.com/office/powerpoint/2010/main" val="36958818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14632" y="365127"/>
            <a:ext cx="8593394" cy="539442"/>
          </a:xfrm>
          <a:prstGeom prst="rect">
            <a:avLst/>
          </a:prstGeom>
        </p:spPr>
        <p:txBody>
          <a:bodyPr vert="horz" lIns="91440" tIns="45720" rIns="91440" bIns="45720" rtlCol="0" anchor="ctr">
            <a:normAutofit/>
          </a:bodyPr>
          <a:lstStyle/>
          <a:p>
            <a:r>
              <a:rPr lang="zh-CN" altLang="en-US" dirty="0"/>
              <a:t>单击此处编辑母版标题样式</a:t>
            </a:r>
            <a:endParaRPr lang="en-US" dirty="0"/>
          </a:p>
        </p:txBody>
      </p:sp>
      <p:sp>
        <p:nvSpPr>
          <p:cNvPr id="3" name="Text Placeholder 2"/>
          <p:cNvSpPr>
            <a:spLocks noGrp="1"/>
          </p:cNvSpPr>
          <p:nvPr>
            <p:ph type="body" idx="1"/>
          </p:nvPr>
        </p:nvSpPr>
        <p:spPr>
          <a:xfrm>
            <a:off x="549991" y="1048339"/>
            <a:ext cx="8279375" cy="540612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endParaRPr lang="en-US" dirty="0"/>
          </a:p>
        </p:txBody>
      </p:sp>
      <p:sp>
        <p:nvSpPr>
          <p:cNvPr id="4" name="Date Placeholder 3"/>
          <p:cNvSpPr>
            <a:spLocks noGrp="1"/>
          </p:cNvSpPr>
          <p:nvPr>
            <p:ph type="dt" sz="half" idx="2"/>
          </p:nvPr>
        </p:nvSpPr>
        <p:spPr>
          <a:xfrm>
            <a:off x="549991" y="6454467"/>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800C5A8-CE93-406B-922D-A77CC19E5131}" type="datetime1">
              <a:rPr lang="zh-CN" altLang="en-US" smtClean="0"/>
              <a:t>2023/3/24</a:t>
            </a:fld>
            <a:endParaRPr lang="zh-CN" altLang="en-US"/>
          </a:p>
        </p:txBody>
      </p:sp>
      <p:sp>
        <p:nvSpPr>
          <p:cNvPr id="5" name="Footer Placeholder 4"/>
          <p:cNvSpPr>
            <a:spLocks noGrp="1"/>
          </p:cNvSpPr>
          <p:nvPr>
            <p:ph type="ftr" sz="quarter" idx="3"/>
          </p:nvPr>
        </p:nvSpPr>
        <p:spPr>
          <a:xfrm>
            <a:off x="3028950" y="647792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7086600" y="647792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343F522-B1DB-4B24-87CC-09EAB668A261}" type="slidenum">
              <a:rPr lang="zh-CN" altLang="en-US" smtClean="0"/>
              <a:pPr/>
              <a:t>‹#›</a:t>
            </a:fld>
            <a:r>
              <a:rPr lang="en-US" altLang="zh-CN" dirty="0"/>
              <a:t>/303</a:t>
            </a:r>
            <a:endParaRPr lang="zh-CN" altLang="en-US" dirty="0"/>
          </a:p>
        </p:txBody>
      </p:sp>
    </p:spTree>
    <p:extLst>
      <p:ext uri="{BB962C8B-B14F-4D97-AF65-F5344CB8AC3E}">
        <p14:creationId xmlns:p14="http://schemas.microsoft.com/office/powerpoint/2010/main" val="267949990"/>
      </p:ext>
    </p:extLst>
  </p:cSld>
  <p:clrMap bg1="lt1" tx1="dk1" bg2="lt2" tx2="dk2" accent1="accent1" accent2="accent2" accent3="accent3" accent4="accent4" accent5="accent5" accent6="accent6" hlink="hlink" folHlink="folHlink"/>
  <p:sldLayoutIdLst>
    <p:sldLayoutId id="2147483661" r:id="rId1"/>
    <p:sldLayoutId id="2147483662" r:id="rId2"/>
  </p:sldLayoutIdLst>
  <p:hf hdr="0" ftr="0" dt="0"/>
  <p:txStyles>
    <p:titleStyle>
      <a:lvl1pPr algn="l" defTabSz="914400" rtl="0" eaLnBrk="1" latinLnBrk="0" hangingPunct="1">
        <a:lnSpc>
          <a:spcPct val="90000"/>
        </a:lnSpc>
        <a:spcBef>
          <a:spcPct val="0"/>
        </a:spcBef>
        <a:buNone/>
        <a:defRPr sz="3200" kern="1200">
          <a:solidFill>
            <a:schemeClr val="tx1"/>
          </a:solidFill>
          <a:latin typeface="黑体" panose="02010609060101010101" pitchFamily="49" charset="-122"/>
          <a:ea typeface="黑体" panose="02010609060101010101" pitchFamily="49"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黑体" panose="02010609060101010101" pitchFamily="49" charset="-122"/>
          <a:ea typeface="黑体" panose="02010609060101010101" pitchFamily="49"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黑体" panose="02010609060101010101" pitchFamily="49" charset="-122"/>
          <a:ea typeface="黑体" panose="02010609060101010101" pitchFamily="49"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黑体" panose="02010609060101010101" pitchFamily="49" charset="-122"/>
          <a:ea typeface="黑体" panose="02010609060101010101" pitchFamily="49"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黑体" panose="02010609060101010101" pitchFamily="49" charset="-122"/>
          <a:ea typeface="黑体" panose="02010609060101010101" pitchFamily="49"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黑体" panose="02010609060101010101" pitchFamily="49" charset="-122"/>
          <a:ea typeface="黑体" panose="02010609060101010101" pitchFamily="49"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oleObject" Target="../embeddings/oleObject10.bin"/><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oleObject" Target="../embeddings/oleObject11.bin"/><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51.gif"/><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52.wmf"/><Relationship Id="rId2" Type="http://schemas.openxmlformats.org/officeDocument/2006/relationships/oleObject" Target="../embeddings/oleObject12.bin"/><Relationship Id="rId1" Type="http://schemas.openxmlformats.org/officeDocument/2006/relationships/slideLayout" Target="../slideLayouts/slideLayout2.xml"/><Relationship Id="rId5" Type="http://schemas.openxmlformats.org/officeDocument/2006/relationships/image" Target="../media/image53.wmf"/><Relationship Id="rId4" Type="http://schemas.openxmlformats.org/officeDocument/2006/relationships/oleObject" Target="../embeddings/oleObject13.bin"/></Relationships>
</file>

<file path=ppt/slides/_rels/slide115.xml.rels><?xml version="1.0" encoding="UTF-8" standalone="yes"?>
<Relationships xmlns="http://schemas.openxmlformats.org/package/2006/relationships"><Relationship Id="rId3" Type="http://schemas.openxmlformats.org/officeDocument/2006/relationships/image" Target="../media/image55.png"/><Relationship Id="rId1" Type="http://schemas.openxmlformats.org/officeDocument/2006/relationships/slideLayout" Target="../slideLayouts/slideLayout2.xml"/><Relationship Id="rId5" Type="http://schemas.openxmlformats.org/officeDocument/2006/relationships/image" Target="../media/image54.wmf"/><Relationship Id="rId4" Type="http://schemas.openxmlformats.org/officeDocument/2006/relationships/oleObject" Target="../embeddings/oleObject14.bin"/></Relationships>
</file>

<file path=ppt/slides/_rels/slide116.xml.rels><?xml version="1.0" encoding="UTF-8" standalone="yes"?>
<Relationships xmlns="http://schemas.openxmlformats.org/package/2006/relationships"><Relationship Id="rId3" Type="http://schemas.openxmlformats.org/officeDocument/2006/relationships/image" Target="../media/image55.wmf"/><Relationship Id="rId7" Type="http://schemas.openxmlformats.org/officeDocument/2006/relationships/image" Target="../media/image57.wmf"/><Relationship Id="rId2" Type="http://schemas.openxmlformats.org/officeDocument/2006/relationships/oleObject" Target="../embeddings/oleObject15.bin"/><Relationship Id="rId1" Type="http://schemas.openxmlformats.org/officeDocument/2006/relationships/slideLayout" Target="../slideLayouts/slideLayout2.xml"/><Relationship Id="rId6" Type="http://schemas.openxmlformats.org/officeDocument/2006/relationships/oleObject" Target="../embeddings/oleObject17.bin"/><Relationship Id="rId5" Type="http://schemas.openxmlformats.org/officeDocument/2006/relationships/image" Target="../media/image56.wmf"/><Relationship Id="rId4" Type="http://schemas.openxmlformats.org/officeDocument/2006/relationships/oleObject" Target="../embeddings/oleObject16.bin"/></Relationships>
</file>

<file path=ppt/slides/_rels/slide117.xml.rels><?xml version="1.0" encoding="UTF-8" standalone="yes"?>
<Relationships xmlns="http://schemas.openxmlformats.org/package/2006/relationships"><Relationship Id="rId3" Type="http://schemas.openxmlformats.org/officeDocument/2006/relationships/image" Target="../media/image58.wmf"/><Relationship Id="rId2" Type="http://schemas.openxmlformats.org/officeDocument/2006/relationships/oleObject" Target="../embeddings/oleObject18.bin"/><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59.emf"/><Relationship Id="rId2" Type="http://schemas.openxmlformats.org/officeDocument/2006/relationships/oleObject" Target="../embeddings/oleObject19.bin"/><Relationship Id="rId1" Type="http://schemas.openxmlformats.org/officeDocument/2006/relationships/slideLayout" Target="../slideLayouts/slideLayout2.xml"/><Relationship Id="rId5" Type="http://schemas.openxmlformats.org/officeDocument/2006/relationships/image" Target="../media/image60.emf"/><Relationship Id="rId4" Type="http://schemas.openxmlformats.org/officeDocument/2006/relationships/oleObject" Target="../embeddings/oleObject20.bin"/></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62.wmf"/><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65.png"/><Relationship Id="rId4" Type="http://schemas.openxmlformats.org/officeDocument/2006/relationships/image" Target="../media/image64.jpeg"/></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66.em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oleObject" Target="../embeddings/oleObject21.bin"/><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67.emf"/></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oleObject" Target="../embeddings/oleObject22.bin"/><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68.emf"/></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41.xml"/><Relationship Id="rId1" Type="http://schemas.openxmlformats.org/officeDocument/2006/relationships/slideLayout" Target="../slideLayouts/slideLayout2.xml"/><Relationship Id="rId5" Type="http://schemas.openxmlformats.org/officeDocument/2006/relationships/image" Target="../media/image78.png"/><Relationship Id="rId4" Type="http://schemas.openxmlformats.org/officeDocument/2006/relationships/image" Target="../media/image77.jpeg"/></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81.png"/></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83.png"/></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54.xml"/><Relationship Id="rId1" Type="http://schemas.openxmlformats.org/officeDocument/2006/relationships/slideLayout" Target="../slideLayouts/slideLayout2.xml"/><Relationship Id="rId5" Type="http://schemas.openxmlformats.org/officeDocument/2006/relationships/image" Target="../media/image86.wmf"/><Relationship Id="rId4" Type="http://schemas.openxmlformats.org/officeDocument/2006/relationships/image" Target="../media/image85.wmf"/></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19.emf"/><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oleObject" Target="../embeddings/oleObject1.bin"/><Relationship Id="rId5" Type="http://schemas.openxmlformats.org/officeDocument/2006/relationships/image" Target="../media/image18.jpeg"/><Relationship Id="rId4" Type="http://schemas.openxmlformats.org/officeDocument/2006/relationships/image" Target="../media/image17.svg"/></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0.wmf"/><Relationship Id="rId2" Type="http://schemas.openxmlformats.org/officeDocument/2006/relationships/oleObject" Target="../embeddings/oleObject2.bin"/><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86.xml"/><Relationship Id="rId1" Type="http://schemas.openxmlformats.org/officeDocument/2006/relationships/slideLayout" Target="../slideLayouts/slideLayout2.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png"/></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5.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3" Type="http://schemas.openxmlformats.org/officeDocument/2006/relationships/image" Target="../media/image93.jpg"/><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3" Type="http://schemas.openxmlformats.org/officeDocument/2006/relationships/image" Target="../media/image94.jpg"/><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3" Type="http://schemas.openxmlformats.org/officeDocument/2006/relationships/image" Target="../media/image95.jpg"/><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99.xml"/><Relationship Id="rId1" Type="http://schemas.openxmlformats.org/officeDocument/2006/relationships/slideLayout" Target="../slideLayouts/slideLayout2.xml"/><Relationship Id="rId4" Type="http://schemas.openxmlformats.org/officeDocument/2006/relationships/image" Target="../media/image97.jpeg"/></Relationships>
</file>

<file path=ppt/slides/_rels/slide228.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101.xml"/><Relationship Id="rId1" Type="http://schemas.openxmlformats.org/officeDocument/2006/relationships/slideLayout" Target="../slideLayouts/slideLayout2.xml"/><Relationship Id="rId6" Type="http://schemas.openxmlformats.org/officeDocument/2006/relationships/image" Target="../media/image101.png"/><Relationship Id="rId5" Type="http://schemas.openxmlformats.org/officeDocument/2006/relationships/image" Target="../media/image100.wmf"/><Relationship Id="rId4" Type="http://schemas.openxmlformats.org/officeDocument/2006/relationships/image" Target="../media/image99.jpe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02.xml"/><Relationship Id="rId1" Type="http://schemas.openxmlformats.org/officeDocument/2006/relationships/slideLayout" Target="../slideLayouts/slideLayout2.xml"/><Relationship Id="rId6" Type="http://schemas.openxmlformats.org/officeDocument/2006/relationships/image" Target="../media/image105.png"/><Relationship Id="rId5" Type="http://schemas.openxmlformats.org/officeDocument/2006/relationships/image" Target="../media/image104.png"/><Relationship Id="rId4" Type="http://schemas.openxmlformats.org/officeDocument/2006/relationships/image" Target="../media/image103.png"/></Relationships>
</file>

<file path=ppt/slides/_rels/slide231.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3" Type="http://schemas.openxmlformats.org/officeDocument/2006/relationships/image" Target="../media/image106.jpeg"/><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3" Type="http://schemas.openxmlformats.org/officeDocument/2006/relationships/image" Target="../media/image107.jpeg"/><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3" Type="http://schemas.openxmlformats.org/officeDocument/2006/relationships/image" Target="../media/image109.jpeg"/><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9.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3" Type="http://schemas.openxmlformats.org/officeDocument/2006/relationships/oleObject" Target="../embeddings/oleObject23.bin"/><Relationship Id="rId2" Type="http://schemas.openxmlformats.org/officeDocument/2006/relationships/notesSlide" Target="../notesSlides/notesSlide123.xml"/><Relationship Id="rId1" Type="http://schemas.openxmlformats.org/officeDocument/2006/relationships/slideLayout" Target="../slideLayouts/slideLayout2.xml"/><Relationship Id="rId4" Type="http://schemas.openxmlformats.org/officeDocument/2006/relationships/image" Target="../media/image110.wmf"/></Relationships>
</file>

<file path=ppt/slides/_rels/slide253.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notesSlide" Target="../notesSlides/notesSlide126.xml"/><Relationship Id="rId1" Type="http://schemas.openxmlformats.org/officeDocument/2006/relationships/slideLayout" Target="../slideLayouts/slideLayout2.xml"/><Relationship Id="rId4" Type="http://schemas.openxmlformats.org/officeDocument/2006/relationships/image" Target="../media/image111.emf"/></Relationships>
</file>

<file path=ppt/slides/_rels/slide256.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3" Type="http://schemas.openxmlformats.org/officeDocument/2006/relationships/oleObject" Target="../embeddings/oleObject25.bin"/><Relationship Id="rId2" Type="http://schemas.openxmlformats.org/officeDocument/2006/relationships/notesSlide" Target="../notesSlides/notesSlide128.xml"/><Relationship Id="rId1" Type="http://schemas.openxmlformats.org/officeDocument/2006/relationships/slideLayout" Target="../slideLayouts/slideLayout2.xml"/><Relationship Id="rId4" Type="http://schemas.openxmlformats.org/officeDocument/2006/relationships/image" Target="../media/image112.emf"/></Relationships>
</file>

<file path=ppt/slides/_rels/slide258.xml.rels><?xml version="1.0" encoding="UTF-8" standalone="yes"?>
<Relationships xmlns="http://schemas.openxmlformats.org/package/2006/relationships"><Relationship Id="rId3" Type="http://schemas.openxmlformats.org/officeDocument/2006/relationships/image" Target="../media/image113.wmf"/><Relationship Id="rId2" Type="http://schemas.openxmlformats.org/officeDocument/2006/relationships/notesSlide" Target="../notesSlides/notesSlide129.xml"/><Relationship Id="rId1" Type="http://schemas.openxmlformats.org/officeDocument/2006/relationships/slideLayout" Target="../slideLayouts/slideLayout2.xml"/><Relationship Id="rId6" Type="http://schemas.openxmlformats.org/officeDocument/2006/relationships/image" Target="../media/image116.png"/><Relationship Id="rId5" Type="http://schemas.openxmlformats.org/officeDocument/2006/relationships/image" Target="../media/image115.wmf"/><Relationship Id="rId4" Type="http://schemas.openxmlformats.org/officeDocument/2006/relationships/image" Target="../media/image114.png"/></Relationships>
</file>

<file path=ppt/slides/_rels/slide259.xml.rels><?xml version="1.0" encoding="UTF-8" standalone="yes"?>
<Relationships xmlns="http://schemas.openxmlformats.org/package/2006/relationships"><Relationship Id="rId3" Type="http://schemas.openxmlformats.org/officeDocument/2006/relationships/image" Target="../media/image117.wmf"/><Relationship Id="rId2" Type="http://schemas.openxmlformats.org/officeDocument/2006/relationships/notesSlide" Target="../notesSlides/notesSlide13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oleObject" Target="../embeddings/oleObject3.bin"/><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3" Type="http://schemas.openxmlformats.org/officeDocument/2006/relationships/hyperlink" Target="https://link.zhihu.com/?target=https%3A//baike.baidu.com/item/%25E6%25B3%25A2%25E5%2588%2586%25E5%25A4%258D%25E7%2594%25A8%25E6%258A%2580%25E6%259C%25AF" TargetMode="External"/><Relationship Id="rId2" Type="http://schemas.openxmlformats.org/officeDocument/2006/relationships/notesSlide" Target="../notesSlides/notesSlide132.xml"/><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3" Type="http://schemas.openxmlformats.org/officeDocument/2006/relationships/image" Target="../media/image118.wmf"/><Relationship Id="rId2" Type="http://schemas.openxmlformats.org/officeDocument/2006/relationships/notesSlide" Target="../notesSlides/notesSlide143.xml"/><Relationship Id="rId1" Type="http://schemas.openxmlformats.org/officeDocument/2006/relationships/slideLayout" Target="../slideLayouts/slideLayout2.xml"/><Relationship Id="rId4" Type="http://schemas.openxmlformats.org/officeDocument/2006/relationships/image" Target="../media/image119.wmf"/></Relationships>
</file>

<file path=ppt/slides/_rels/slide273.xml.rels><?xml version="1.0" encoding="UTF-8" standalone="yes"?>
<Relationships xmlns="http://schemas.openxmlformats.org/package/2006/relationships"><Relationship Id="rId3" Type="http://schemas.openxmlformats.org/officeDocument/2006/relationships/image" Target="../media/image120.wmf"/><Relationship Id="rId2" Type="http://schemas.openxmlformats.org/officeDocument/2006/relationships/notesSlide" Target="../notesSlides/notesSlide144.xml"/><Relationship Id="rId1" Type="http://schemas.openxmlformats.org/officeDocument/2006/relationships/slideLayout" Target="../slideLayouts/slideLayout2.xml"/><Relationship Id="rId4" Type="http://schemas.openxmlformats.org/officeDocument/2006/relationships/image" Target="../media/image121.png"/></Relationships>
</file>

<file path=ppt/slides/_rels/slide274.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148.xml"/><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149.xml"/><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150.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151.xml"/><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152.xml"/><Relationship Id="rId1" Type="http://schemas.openxmlformats.org/officeDocument/2006/relationships/slideLayout" Target="../slideLayouts/slideLayout2.xml"/></Relationships>
</file>

<file path=ppt/slides/_rels/slide282.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153.xml"/><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154.xml"/><Relationship Id="rId1" Type="http://schemas.openxmlformats.org/officeDocument/2006/relationships/slideLayout" Target="../slideLayouts/slideLayout2.xml"/></Relationships>
</file>

<file path=ppt/slides/_rels/slide284.xml.rels><?xml version="1.0" encoding="UTF-8" standalone="yes"?>
<Relationships xmlns="http://schemas.openxmlformats.org/package/2006/relationships"><Relationship Id="rId3" Type="http://schemas.openxmlformats.org/officeDocument/2006/relationships/image" Target="../media/image129.wmf"/><Relationship Id="rId2" Type="http://schemas.openxmlformats.org/officeDocument/2006/relationships/notesSlide" Target="../notesSlides/notesSlide155.xml"/><Relationship Id="rId1" Type="http://schemas.openxmlformats.org/officeDocument/2006/relationships/slideLayout" Target="../slideLayouts/slideLayout2.xml"/><Relationship Id="rId5" Type="http://schemas.openxmlformats.org/officeDocument/2006/relationships/image" Target="../media/image131.png"/><Relationship Id="rId4" Type="http://schemas.openxmlformats.org/officeDocument/2006/relationships/image" Target="../media/image130.png"/></Relationships>
</file>

<file path=ppt/slides/_rels/slide285.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156.xml"/><Relationship Id="rId1" Type="http://schemas.openxmlformats.org/officeDocument/2006/relationships/slideLayout" Target="../slideLayouts/slideLayout2.xml"/><Relationship Id="rId4" Type="http://schemas.openxmlformats.org/officeDocument/2006/relationships/image" Target="../media/image133.png"/></Relationships>
</file>

<file path=ppt/slides/_rels/slide286.xml.rels><?xml version="1.0" encoding="UTF-8" standalone="yes"?>
<Relationships xmlns="http://schemas.openxmlformats.org/package/2006/relationships"><Relationship Id="rId3" Type="http://schemas.openxmlformats.org/officeDocument/2006/relationships/image" Target="../media/image1340.png"/><Relationship Id="rId2" Type="http://schemas.openxmlformats.org/officeDocument/2006/relationships/notesSlide" Target="../notesSlides/notesSlide157.xml"/><Relationship Id="rId1" Type="http://schemas.openxmlformats.org/officeDocument/2006/relationships/slideLayout" Target="../slideLayouts/slideLayout2.xml"/><Relationship Id="rId4" Type="http://schemas.openxmlformats.org/officeDocument/2006/relationships/image" Target="../media/image134.png"/></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8.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158.xml"/><Relationship Id="rId1" Type="http://schemas.openxmlformats.org/officeDocument/2006/relationships/slideLayout" Target="../slideLayouts/slideLayout2.xml"/><Relationship Id="rId4" Type="http://schemas.openxmlformats.org/officeDocument/2006/relationships/image" Target="../media/image136.png"/></Relationships>
</file>

<file path=ppt/slides/_rels/slide289.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160.xml"/><Relationship Id="rId1" Type="http://schemas.openxmlformats.org/officeDocument/2006/relationships/slideLayout" Target="../slideLayouts/slideLayout2.xml"/><Relationship Id="rId4" Type="http://schemas.openxmlformats.org/officeDocument/2006/relationships/image" Target="../media/image138.png"/></Relationships>
</file>

<file path=ppt/slides/_rels/slide291.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161.xml"/><Relationship Id="rId1" Type="http://schemas.openxmlformats.org/officeDocument/2006/relationships/slideLayout" Target="../slideLayouts/slideLayout2.xml"/></Relationships>
</file>

<file path=ppt/slides/_rels/slide292.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162.xml"/><Relationship Id="rId1" Type="http://schemas.openxmlformats.org/officeDocument/2006/relationships/slideLayout" Target="../slideLayouts/slideLayout2.xml"/></Relationships>
</file>

<file path=ppt/slides/_rels/slide293.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163.xml"/><Relationship Id="rId1" Type="http://schemas.openxmlformats.org/officeDocument/2006/relationships/slideLayout" Target="../slideLayouts/slideLayout2.xml"/></Relationships>
</file>

<file path=ppt/slides/_rels/slide294.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164.xml"/><Relationship Id="rId1" Type="http://schemas.openxmlformats.org/officeDocument/2006/relationships/slideLayout" Target="../slideLayouts/slideLayout2.xml"/></Relationships>
</file>

<file path=ppt/slides/_rels/slide295.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165.xml"/><Relationship Id="rId1" Type="http://schemas.openxmlformats.org/officeDocument/2006/relationships/slideLayout" Target="../slideLayouts/slideLayout2.xml"/></Relationships>
</file>

<file path=ppt/slides/_rels/slide296.xml.rels><?xml version="1.0" encoding="UTF-8" standalone="yes"?>
<Relationships xmlns="http://schemas.openxmlformats.org/package/2006/relationships"><Relationship Id="rId2" Type="http://schemas.openxmlformats.org/officeDocument/2006/relationships/notesSlide" Target="../notesSlides/notesSlide166.xml"/><Relationship Id="rId1" Type="http://schemas.openxmlformats.org/officeDocument/2006/relationships/slideLayout" Target="../slideLayouts/slideLayout2.xml"/></Relationships>
</file>

<file path=ppt/slides/_rels/slide297.xml.rels><?xml version="1.0" encoding="UTF-8" standalone="yes"?>
<Relationships xmlns="http://schemas.openxmlformats.org/package/2006/relationships"><Relationship Id="rId2" Type="http://schemas.openxmlformats.org/officeDocument/2006/relationships/notesSlide" Target="../notesSlides/notesSlide167.xml"/><Relationship Id="rId1" Type="http://schemas.openxmlformats.org/officeDocument/2006/relationships/slideLayout" Target="../slideLayouts/slideLayout2.xml"/></Relationships>
</file>

<file path=ppt/slides/_rels/slide298.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168.xml"/><Relationship Id="rId1" Type="http://schemas.openxmlformats.org/officeDocument/2006/relationships/slideLayout" Target="../slideLayouts/slideLayout2.xml"/></Relationships>
</file>

<file path=ppt/slides/_rels/slide299.xml.rels><?xml version="1.0" encoding="UTF-8" standalone="yes"?>
<Relationships xmlns="http://schemas.openxmlformats.org/package/2006/relationships"><Relationship Id="rId2" Type="http://schemas.openxmlformats.org/officeDocument/2006/relationships/notesSlide" Target="../notesSlides/notesSlide16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0.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170.xml"/><Relationship Id="rId1" Type="http://schemas.openxmlformats.org/officeDocument/2006/relationships/slideLayout" Target="../slideLayouts/slideLayout2.xml"/><Relationship Id="rId4" Type="http://schemas.openxmlformats.org/officeDocument/2006/relationships/image" Target="../media/image14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oleObject" Target="../embeddings/oleObject4.bin"/><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emf"/><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4.wmf"/><Relationship Id="rId2" Type="http://schemas.openxmlformats.org/officeDocument/2006/relationships/oleObject" Target="../embeddings/oleObject5.bin"/><Relationship Id="rId1" Type="http://schemas.openxmlformats.org/officeDocument/2006/relationships/slideLayout" Target="../slideLayouts/slideLayout2.xml"/><Relationship Id="rId5" Type="http://schemas.openxmlformats.org/officeDocument/2006/relationships/image" Target="../media/image35.wmf"/><Relationship Id="rId4" Type="http://schemas.openxmlformats.org/officeDocument/2006/relationships/oleObject" Target="../embeddings/oleObject6.bin"/></Relationships>
</file>

<file path=ppt/slides/_rels/slide53.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oleObject" Target="../embeddings/oleObject7.bin"/><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microsoft.com/office/2007/relationships/hdphoto" Target="../media/hdphoto1.wdp"/></Relationships>
</file>

<file path=ppt/slides/_rels/slide7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42.wmf"/><Relationship Id="rId2" Type="http://schemas.openxmlformats.org/officeDocument/2006/relationships/oleObject" Target="../embeddings/oleObject8.bin"/><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microsoft.com/office/2007/relationships/hdphoto" Target="../media/hdphoto2.wdp"/></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oleObject" Target="../embeddings/oleObject9.bin"/><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10.jpeg"/><Relationship Id="rId4" Type="http://schemas.openxmlformats.org/officeDocument/2006/relationships/image" Target="../media/image9.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02710A-CE5E-4875-81E5-816FCC9D9363}"/>
              </a:ext>
            </a:extLst>
          </p:cNvPr>
          <p:cNvSpPr>
            <a:spLocks noGrp="1"/>
          </p:cNvSpPr>
          <p:nvPr>
            <p:ph type="ctrTitle"/>
          </p:nvPr>
        </p:nvSpPr>
        <p:spPr>
          <a:xfrm>
            <a:off x="138222" y="888447"/>
            <a:ext cx="8899451" cy="865925"/>
          </a:xfrm>
        </p:spPr>
        <p:txBody>
          <a:bodyPr>
            <a:normAutofit/>
          </a:bodyPr>
          <a:lstStyle/>
          <a:p>
            <a:pPr algn="ctr"/>
            <a:r>
              <a:rPr lang="zh-CN" altLang="en-US" sz="4800" dirty="0">
                <a:latin typeface="黑体" panose="02010609060101010101" pitchFamily="49" charset="-122"/>
                <a:ea typeface="黑体" panose="02010609060101010101" pitchFamily="49" charset="-122"/>
              </a:rPr>
              <a:t>第</a:t>
            </a:r>
            <a:r>
              <a:rPr lang="en-US" altLang="zh-CN" sz="4800" dirty="0">
                <a:latin typeface="黑体" panose="02010609060101010101" pitchFamily="49" charset="-122"/>
                <a:ea typeface="黑体" panose="02010609060101010101" pitchFamily="49" charset="-122"/>
              </a:rPr>
              <a:t>2</a:t>
            </a:r>
            <a:r>
              <a:rPr lang="zh-CN" altLang="en-US" sz="4800" dirty="0">
                <a:latin typeface="黑体" panose="02010609060101010101" pitchFamily="49" charset="-122"/>
                <a:ea typeface="黑体" panose="02010609060101010101" pitchFamily="49" charset="-122"/>
              </a:rPr>
              <a:t>章 基本网络设计</a:t>
            </a:r>
          </a:p>
        </p:txBody>
      </p:sp>
      <p:sp>
        <p:nvSpPr>
          <p:cNvPr id="3" name="副标题 2">
            <a:extLst>
              <a:ext uri="{FF2B5EF4-FFF2-40B4-BE49-F238E27FC236}">
                <a16:creationId xmlns:a16="http://schemas.microsoft.com/office/drawing/2014/main" id="{A3DA4AC0-AA9E-4783-A5EA-37010012FBCC}"/>
              </a:ext>
            </a:extLst>
          </p:cNvPr>
          <p:cNvSpPr>
            <a:spLocks noGrp="1"/>
          </p:cNvSpPr>
          <p:nvPr>
            <p:ph type="subTitle" idx="1"/>
          </p:nvPr>
        </p:nvSpPr>
        <p:spPr>
          <a:xfrm>
            <a:off x="297712" y="1935126"/>
            <a:ext cx="8559209" cy="4550734"/>
          </a:xfrm>
        </p:spPr>
        <p:txBody>
          <a:bodyPr>
            <a:normAutofit/>
          </a:bodyPr>
          <a:lstStyle/>
          <a:p>
            <a:pPr lvl="0" algn="just"/>
            <a:r>
              <a:rPr lang="zh-CN" altLang="en-US" kern="100" dirty="0">
                <a:solidFill>
                  <a:srgbClr val="FF0000"/>
                </a:solidFill>
                <a:effectLst/>
              </a:rPr>
              <a:t>本章解决的问题：</a:t>
            </a:r>
            <a:endParaRPr lang="en-US" altLang="zh-CN" sz="3600" kern="100" dirty="0">
              <a:solidFill>
                <a:srgbClr val="FF0000"/>
              </a:solidFill>
              <a:effectLst/>
            </a:endParaRPr>
          </a:p>
          <a:p>
            <a:pPr marL="342900" lvl="0" indent="-342900" algn="just">
              <a:buFont typeface="Wingdings" panose="05000000000000000000" pitchFamily="2" charset="2"/>
              <a:buChar char=""/>
            </a:pPr>
            <a:r>
              <a:rPr lang="zh-CN" altLang="en-US" kern="100" dirty="0">
                <a:effectLst/>
              </a:rPr>
              <a:t>用</a:t>
            </a:r>
            <a:r>
              <a:rPr lang="zh-CN" altLang="zh-CN" kern="100" dirty="0">
                <a:effectLst/>
              </a:rPr>
              <a:t>什么连接计算机</a:t>
            </a:r>
            <a:r>
              <a:rPr lang="zh-CN" altLang="en-US" kern="100" dirty="0">
                <a:effectLst/>
              </a:rPr>
              <a:t>组成网络</a:t>
            </a:r>
            <a:r>
              <a:rPr lang="zh-CN" altLang="zh-CN" kern="100" dirty="0">
                <a:effectLst/>
              </a:rPr>
              <a:t>？</a:t>
            </a:r>
          </a:p>
          <a:p>
            <a:pPr marL="342900" lvl="0" indent="-342900" algn="just">
              <a:buFont typeface="Wingdings" panose="05000000000000000000" pitchFamily="2" charset="2"/>
              <a:buChar char=""/>
            </a:pPr>
            <a:r>
              <a:rPr lang="zh-CN" altLang="zh-CN" kern="100" dirty="0">
                <a:effectLst/>
              </a:rPr>
              <a:t>在传输介质上怎么表示数据？ </a:t>
            </a:r>
          </a:p>
          <a:p>
            <a:pPr marL="342900" lvl="0" indent="-342900" algn="just">
              <a:buFont typeface="Wingdings" panose="05000000000000000000" pitchFamily="2" charset="2"/>
              <a:buChar char=""/>
            </a:pPr>
            <a:r>
              <a:rPr lang="zh-CN" altLang="en-US" kern="100" dirty="0">
                <a:effectLst/>
              </a:rPr>
              <a:t>怎么在</a:t>
            </a:r>
            <a:r>
              <a:rPr lang="zh-CN" altLang="zh-CN" kern="100" dirty="0">
                <a:effectLst/>
              </a:rPr>
              <a:t>计算机之间传输</a:t>
            </a:r>
            <a:r>
              <a:rPr lang="zh-CN" altLang="en-US" kern="100" dirty="0">
                <a:effectLst/>
              </a:rPr>
              <a:t>数据</a:t>
            </a:r>
            <a:r>
              <a:rPr lang="zh-CN" altLang="zh-CN" kern="100" dirty="0">
                <a:effectLst/>
              </a:rPr>
              <a:t>？</a:t>
            </a:r>
          </a:p>
          <a:p>
            <a:pPr marL="342900" lvl="0" indent="-342900" algn="just">
              <a:buFont typeface="Wingdings" panose="05000000000000000000" pitchFamily="2" charset="2"/>
              <a:buChar char=""/>
            </a:pPr>
            <a:r>
              <a:rPr lang="zh-CN" altLang="zh-CN" kern="100" dirty="0">
                <a:effectLst/>
              </a:rPr>
              <a:t>怎么保证正确地传输数据？怎么纠正可能出现的错误？</a:t>
            </a:r>
          </a:p>
          <a:p>
            <a:pPr marL="342900" lvl="0" indent="-342900" algn="just">
              <a:buFont typeface="Wingdings" panose="05000000000000000000" pitchFamily="2" charset="2"/>
              <a:buChar char=""/>
            </a:pPr>
            <a:r>
              <a:rPr lang="zh-CN" altLang="en-US" kern="100" dirty="0">
                <a:effectLst/>
              </a:rPr>
              <a:t>怎么</a:t>
            </a:r>
            <a:r>
              <a:rPr lang="zh-CN" altLang="zh-CN" kern="100" dirty="0">
                <a:effectLst/>
              </a:rPr>
              <a:t>提高传输性能以满足不断增长的性能需求？</a:t>
            </a:r>
          </a:p>
          <a:p>
            <a:pPr marL="342900" lvl="0" indent="-342900" algn="just">
              <a:buFont typeface="Wingdings" panose="05000000000000000000" pitchFamily="2" charset="2"/>
              <a:buChar char=""/>
            </a:pPr>
            <a:r>
              <a:rPr lang="zh-CN" altLang="en-US" kern="100" dirty="0">
                <a:effectLst/>
              </a:rPr>
              <a:t>用什么形态</a:t>
            </a:r>
            <a:r>
              <a:rPr lang="zh-CN" altLang="zh-CN" kern="100" dirty="0">
                <a:effectLst/>
              </a:rPr>
              <a:t>的网络使其更好地满足应用需求？要为这些网络解决哪些关键问题</a:t>
            </a:r>
            <a:r>
              <a:rPr lang="zh-CN" altLang="en-US" kern="100" dirty="0">
                <a:effectLst/>
              </a:rPr>
              <a:t>、</a:t>
            </a:r>
            <a:r>
              <a:rPr lang="zh-CN" altLang="zh-CN" kern="100" dirty="0">
                <a:effectLst/>
              </a:rPr>
              <a:t>设计什么核心技术？</a:t>
            </a:r>
          </a:p>
          <a:p>
            <a:pPr lvl="0" algn="just"/>
            <a:endParaRPr lang="en-US" altLang="zh-CN" kern="100" dirty="0">
              <a:solidFill>
                <a:srgbClr val="FF0000"/>
              </a:solidFill>
              <a:effectLst/>
            </a:endParaRPr>
          </a:p>
        </p:txBody>
      </p:sp>
      <p:sp>
        <p:nvSpPr>
          <p:cNvPr id="5" name="灯片编号占位符 4">
            <a:extLst>
              <a:ext uri="{FF2B5EF4-FFF2-40B4-BE49-F238E27FC236}">
                <a16:creationId xmlns:a16="http://schemas.microsoft.com/office/drawing/2014/main" id="{42C24D21-0D58-4E46-8C1B-A608E47DD82B}"/>
              </a:ext>
            </a:extLst>
          </p:cNvPr>
          <p:cNvSpPr>
            <a:spLocks noGrp="1"/>
          </p:cNvSpPr>
          <p:nvPr>
            <p:ph type="sldNum" sz="quarter" idx="12"/>
          </p:nvPr>
        </p:nvSpPr>
        <p:spPr/>
        <p:txBody>
          <a:bodyPr/>
          <a:lstStyle/>
          <a:p>
            <a:fld id="{0343F522-B1DB-4B24-87CC-09EAB668A261}" type="slidenum">
              <a:rPr lang="zh-CN" altLang="en-US" smtClean="0"/>
              <a:pPr/>
              <a:t>1</a:t>
            </a:fld>
            <a:r>
              <a:rPr lang="en-US" altLang="zh-CN"/>
              <a:t>/303</a:t>
            </a:r>
            <a:endParaRPr lang="zh-CN" altLang="en-US" dirty="0"/>
          </a:p>
        </p:txBody>
      </p:sp>
    </p:spTree>
    <p:extLst>
      <p:ext uri="{BB962C8B-B14F-4D97-AF65-F5344CB8AC3E}">
        <p14:creationId xmlns:p14="http://schemas.microsoft.com/office/powerpoint/2010/main" val="18508940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C34208-FA7C-4346-AD93-050F88FE7F56}"/>
              </a:ext>
            </a:extLst>
          </p:cNvPr>
          <p:cNvSpPr>
            <a:spLocks noGrp="1"/>
          </p:cNvSpPr>
          <p:nvPr>
            <p:ph type="title"/>
          </p:nvPr>
        </p:nvSpPr>
        <p:spPr>
          <a:xfrm>
            <a:off x="265813" y="350874"/>
            <a:ext cx="8654903" cy="680484"/>
          </a:xfrm>
        </p:spPr>
        <p:txBody>
          <a:bodyPr>
            <a:normAutofit/>
          </a:bodyPr>
          <a:lstStyle/>
          <a:p>
            <a:pPr marL="0" indent="0">
              <a:buNone/>
            </a:pPr>
            <a:r>
              <a:rPr lang="en-US" altLang="zh-CN" sz="3200" dirty="0"/>
              <a:t>(4)</a:t>
            </a:r>
            <a:r>
              <a:rPr lang="zh-CN" altLang="en-US" sz="3200" dirty="0"/>
              <a:t>同轴电缆分类</a:t>
            </a:r>
            <a:endParaRPr lang="en-US" altLang="zh-CN" sz="3200" kern="100" dirty="0">
              <a:effectLst/>
              <a:latin typeface="黑体" panose="02010609060101010101" pitchFamily="49" charset="-122"/>
              <a:cs typeface="Times New Roman" panose="02020603050405020304" pitchFamily="18" charset="0"/>
            </a:endParaRPr>
          </a:p>
        </p:txBody>
      </p:sp>
      <p:sp>
        <p:nvSpPr>
          <p:cNvPr id="3" name="内容占位符 2">
            <a:extLst>
              <a:ext uri="{FF2B5EF4-FFF2-40B4-BE49-F238E27FC236}">
                <a16:creationId xmlns:a16="http://schemas.microsoft.com/office/drawing/2014/main" id="{62772749-0251-43E3-8FBE-62B01C0C88DA}"/>
              </a:ext>
            </a:extLst>
          </p:cNvPr>
          <p:cNvSpPr>
            <a:spLocks noGrp="1"/>
          </p:cNvSpPr>
          <p:nvPr>
            <p:ph idx="1"/>
          </p:nvPr>
        </p:nvSpPr>
        <p:spPr>
          <a:xfrm>
            <a:off x="404037" y="1105786"/>
            <a:ext cx="8516680" cy="5401339"/>
          </a:xfrm>
        </p:spPr>
        <p:txBody>
          <a:bodyPr>
            <a:normAutofit/>
          </a:bodyPr>
          <a:lstStyle/>
          <a:p>
            <a:pPr marL="0" indent="0">
              <a:buNone/>
            </a:pPr>
            <a:r>
              <a:rPr lang="en-US" altLang="zh-CN" sz="2400" kern="100" dirty="0">
                <a:effectLst/>
                <a:latin typeface="黑体" panose="02010609060101010101" pitchFamily="49" charset="-122"/>
                <a:cs typeface="Times New Roman" panose="02020603050405020304" pitchFamily="18" charset="0"/>
              </a:rPr>
              <a:t>             </a:t>
            </a:r>
          </a:p>
        </p:txBody>
      </p:sp>
      <p:sp>
        <p:nvSpPr>
          <p:cNvPr id="197" name="Rectangle 3">
            <a:extLst>
              <a:ext uri="{FF2B5EF4-FFF2-40B4-BE49-F238E27FC236}">
                <a16:creationId xmlns:a16="http://schemas.microsoft.com/office/drawing/2014/main" id="{C4CDDBAF-1274-4A62-A9F0-79A04456745C}"/>
              </a:ext>
            </a:extLst>
          </p:cNvPr>
          <p:cNvSpPr txBox="1">
            <a:spLocks noChangeArrowheads="1"/>
          </p:cNvSpPr>
          <p:nvPr/>
        </p:nvSpPr>
        <p:spPr>
          <a:xfrm>
            <a:off x="489098" y="1062039"/>
            <a:ext cx="8250866" cy="570026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黑体" panose="02010609060101010101" pitchFamily="49" charset="-122"/>
                <a:ea typeface="黑体" panose="02010609060101010101" pitchFamily="49"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黑体" panose="02010609060101010101" pitchFamily="49" charset="-122"/>
                <a:ea typeface="黑体" panose="02010609060101010101" pitchFamily="49"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黑体" panose="02010609060101010101" pitchFamily="49" charset="-122"/>
                <a:ea typeface="黑体" panose="02010609060101010101" pitchFamily="49"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黑体" panose="02010609060101010101" pitchFamily="49" charset="-122"/>
                <a:ea typeface="黑体" panose="02010609060101010101" pitchFamily="49"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黑体" panose="02010609060101010101" pitchFamily="49" charset="-122"/>
                <a:ea typeface="黑体" panose="02010609060101010101" pitchFamily="49"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buFontTx/>
              <a:buNone/>
            </a:pPr>
            <a:r>
              <a:rPr lang="en-US" altLang="zh-CN" sz="2800" dirty="0"/>
              <a:t>①</a:t>
            </a:r>
            <a:r>
              <a:rPr lang="zh-CN" altLang="en-US" sz="2800" dirty="0"/>
              <a:t>基带同轴电缆（</a:t>
            </a:r>
            <a:r>
              <a:rPr lang="en-US" altLang="zh-CN" sz="2800" dirty="0"/>
              <a:t>50</a:t>
            </a:r>
            <a:r>
              <a:rPr lang="en-US" altLang="zh-CN" sz="2800" dirty="0">
                <a:cs typeface="Times New Roman" panose="02020603050405020304" pitchFamily="18" charset="0"/>
              </a:rPr>
              <a:t>Ω</a:t>
            </a:r>
            <a:r>
              <a:rPr lang="zh-CN" altLang="en-US" sz="2800" dirty="0"/>
              <a:t>）</a:t>
            </a:r>
          </a:p>
          <a:p>
            <a:pPr eaLnBrk="1" hangingPunct="1"/>
            <a:r>
              <a:rPr lang="zh-CN" altLang="en-US" sz="2800" dirty="0"/>
              <a:t>细电缆：直径</a:t>
            </a:r>
            <a:r>
              <a:rPr lang="en-US" altLang="zh-CN" sz="2800" dirty="0"/>
              <a:t>0.2</a:t>
            </a:r>
            <a:r>
              <a:rPr lang="zh-CN" altLang="en-US" sz="2800" dirty="0"/>
              <a:t>英寸（</a:t>
            </a:r>
            <a:r>
              <a:rPr lang="en-US" altLang="zh-CN" sz="2800" dirty="0"/>
              <a:t>RG</a:t>
            </a:r>
            <a:r>
              <a:rPr lang="zh-CN" altLang="en-US" sz="2800" dirty="0"/>
              <a:t>－</a:t>
            </a:r>
            <a:r>
              <a:rPr lang="en-US" altLang="zh-CN" sz="2800" dirty="0"/>
              <a:t>58)</a:t>
            </a:r>
            <a:r>
              <a:rPr lang="zh-CN" altLang="en-US" sz="2800" dirty="0"/>
              <a:t>，传输数字信号，</a:t>
            </a:r>
            <a:r>
              <a:rPr lang="en-US" altLang="zh-CN" sz="2800" dirty="0"/>
              <a:t>10Mbps</a:t>
            </a:r>
            <a:r>
              <a:rPr lang="zh-CN" altLang="en-US" sz="2800" dirty="0"/>
              <a:t>，理论长度（单段）</a:t>
            </a:r>
            <a:r>
              <a:rPr lang="en-US" altLang="zh-CN" sz="2800" dirty="0"/>
              <a:t>&lt;300</a:t>
            </a:r>
            <a:r>
              <a:rPr lang="zh-CN" altLang="en-US" sz="2800" dirty="0"/>
              <a:t>米，实际</a:t>
            </a:r>
            <a:r>
              <a:rPr lang="en-US" altLang="zh-CN" sz="2800" dirty="0"/>
              <a:t>&lt;185</a:t>
            </a:r>
            <a:r>
              <a:rPr lang="zh-CN" altLang="en-US" sz="2800" dirty="0"/>
              <a:t>米，最多</a:t>
            </a:r>
            <a:r>
              <a:rPr lang="en-US" altLang="zh-CN" sz="2800" dirty="0"/>
              <a:t>5</a:t>
            </a:r>
            <a:r>
              <a:rPr lang="zh-CN" altLang="en-US" sz="2800" dirty="0"/>
              <a:t>段</a:t>
            </a:r>
          </a:p>
          <a:p>
            <a:pPr eaLnBrk="1" hangingPunct="1"/>
            <a:r>
              <a:rPr lang="zh-CN" altLang="en-US" sz="2800" dirty="0"/>
              <a:t>粗电缆：直径</a:t>
            </a:r>
            <a:r>
              <a:rPr lang="en-US" altLang="zh-CN" sz="2800" dirty="0"/>
              <a:t>0.4</a:t>
            </a:r>
            <a:r>
              <a:rPr lang="zh-CN" altLang="en-US" sz="2800" dirty="0"/>
              <a:t>英寸（</a:t>
            </a:r>
            <a:r>
              <a:rPr lang="en-US" altLang="zh-CN" sz="2800" dirty="0"/>
              <a:t>RG</a:t>
            </a:r>
            <a:r>
              <a:rPr lang="zh-CN" altLang="en-US" sz="2800" dirty="0"/>
              <a:t>－</a:t>
            </a:r>
            <a:r>
              <a:rPr lang="en-US" altLang="zh-CN" sz="2800" dirty="0"/>
              <a:t>8)</a:t>
            </a:r>
            <a:r>
              <a:rPr lang="zh-CN" altLang="en-US" sz="2800" dirty="0"/>
              <a:t>，传输数字信号，</a:t>
            </a:r>
            <a:r>
              <a:rPr lang="en-US" altLang="zh-CN" sz="2800" dirty="0"/>
              <a:t>10Mbps</a:t>
            </a:r>
            <a:r>
              <a:rPr lang="zh-CN" altLang="en-US" sz="2800" dirty="0"/>
              <a:t>，理论长度（单段）</a:t>
            </a:r>
            <a:r>
              <a:rPr lang="en-US" altLang="zh-CN" sz="2800" dirty="0"/>
              <a:t>&lt;500</a:t>
            </a:r>
            <a:r>
              <a:rPr lang="zh-CN" altLang="en-US" sz="2800" dirty="0"/>
              <a:t>米，最多</a:t>
            </a:r>
            <a:r>
              <a:rPr lang="en-US" altLang="zh-CN" sz="2800" dirty="0"/>
              <a:t>5</a:t>
            </a:r>
            <a:r>
              <a:rPr lang="zh-CN" altLang="en-US" sz="2800" dirty="0"/>
              <a:t>段</a:t>
            </a:r>
            <a:endParaRPr lang="en-US" altLang="zh-CN" sz="2800" dirty="0"/>
          </a:p>
          <a:p>
            <a:r>
              <a:rPr lang="en-US" altLang="zh-CN" dirty="0">
                <a:solidFill>
                  <a:srgbClr val="0070C0"/>
                </a:solidFill>
              </a:rPr>
              <a:t>50</a:t>
            </a:r>
            <a:r>
              <a:rPr lang="en-US" altLang="zh-CN" dirty="0">
                <a:solidFill>
                  <a:srgbClr val="0070C0"/>
                </a:solidFill>
                <a:cs typeface="Times New Roman" panose="02020603050405020304" pitchFamily="18" charset="0"/>
              </a:rPr>
              <a:t>Ω</a:t>
            </a:r>
            <a:r>
              <a:rPr lang="zh-CN" altLang="en-US" dirty="0">
                <a:solidFill>
                  <a:srgbClr val="0070C0"/>
                </a:solidFill>
                <a:cs typeface="Times New Roman" panose="02020603050405020304" pitchFamily="18" charset="0"/>
              </a:rPr>
              <a:t>是什么意思？    多段怎么连接？</a:t>
            </a:r>
            <a:endParaRPr lang="zh-CN" altLang="en-US" sz="2800" dirty="0">
              <a:solidFill>
                <a:srgbClr val="0070C0"/>
              </a:solidFill>
            </a:endParaRPr>
          </a:p>
          <a:p>
            <a:pPr eaLnBrk="1" hangingPunct="1">
              <a:buFontTx/>
              <a:buNone/>
            </a:pPr>
            <a:endParaRPr lang="en-US" altLang="zh-CN" sz="2800" dirty="0"/>
          </a:p>
          <a:p>
            <a:pPr eaLnBrk="1" hangingPunct="1">
              <a:buFontTx/>
              <a:buNone/>
            </a:pPr>
            <a:endParaRPr lang="en-US" altLang="zh-CN" sz="2800" dirty="0"/>
          </a:p>
          <a:p>
            <a:pPr eaLnBrk="1" hangingPunct="1">
              <a:lnSpc>
                <a:spcPct val="100000"/>
              </a:lnSpc>
              <a:spcBef>
                <a:spcPts val="0"/>
              </a:spcBef>
              <a:buFontTx/>
              <a:buNone/>
            </a:pPr>
            <a:r>
              <a:rPr lang="zh-CN" altLang="en-US" sz="2800" dirty="0"/>
              <a:t>②</a:t>
            </a:r>
            <a:r>
              <a:rPr lang="en-US" altLang="zh-CN" sz="2800" dirty="0"/>
              <a:t>CATV</a:t>
            </a:r>
            <a:r>
              <a:rPr lang="zh-CN" altLang="en-US" sz="2800" dirty="0"/>
              <a:t>电缆</a:t>
            </a:r>
          </a:p>
          <a:p>
            <a:pPr eaLnBrk="1" hangingPunct="1">
              <a:lnSpc>
                <a:spcPct val="100000"/>
              </a:lnSpc>
              <a:spcBef>
                <a:spcPts val="0"/>
              </a:spcBef>
              <a:buFontTx/>
              <a:buNone/>
            </a:pPr>
            <a:r>
              <a:rPr lang="en-US" altLang="zh-CN" sz="2800" dirty="0"/>
              <a:t>RG</a:t>
            </a:r>
            <a:r>
              <a:rPr lang="zh-CN" altLang="en-US" sz="2800" dirty="0"/>
              <a:t>－</a:t>
            </a:r>
            <a:r>
              <a:rPr lang="en-US" altLang="zh-CN" sz="2800" dirty="0"/>
              <a:t>59 </a:t>
            </a:r>
            <a:r>
              <a:rPr lang="zh-CN" altLang="en-US" sz="2800" dirty="0"/>
              <a:t>（</a:t>
            </a:r>
            <a:r>
              <a:rPr lang="en-US" altLang="zh-CN" sz="2800" dirty="0"/>
              <a:t>75</a:t>
            </a:r>
            <a:r>
              <a:rPr lang="en-US" altLang="zh-CN" sz="2800" dirty="0">
                <a:cs typeface="Times New Roman" panose="02020603050405020304" pitchFamily="18" charset="0"/>
              </a:rPr>
              <a:t>Ω</a:t>
            </a:r>
            <a:r>
              <a:rPr lang="zh-CN" altLang="en-US" sz="2800" dirty="0"/>
              <a:t>） </a:t>
            </a:r>
            <a:r>
              <a:rPr lang="en-US" altLang="zh-CN" sz="2800" dirty="0"/>
              <a:t>:</a:t>
            </a:r>
            <a:r>
              <a:rPr lang="zh-CN" altLang="en-US" sz="2800" dirty="0"/>
              <a:t>用户端</a:t>
            </a:r>
          </a:p>
          <a:p>
            <a:pPr>
              <a:lnSpc>
                <a:spcPct val="100000"/>
              </a:lnSpc>
              <a:spcBef>
                <a:spcPts val="0"/>
              </a:spcBef>
              <a:buNone/>
            </a:pPr>
            <a:r>
              <a:rPr lang="en-US" altLang="zh-CN" sz="2800" dirty="0"/>
              <a:t>RG</a:t>
            </a:r>
            <a:r>
              <a:rPr lang="zh-CN" altLang="en-US" sz="2800" dirty="0"/>
              <a:t>－</a:t>
            </a:r>
            <a:r>
              <a:rPr lang="en-US" altLang="zh-CN" sz="2800" dirty="0"/>
              <a:t>62 </a:t>
            </a:r>
            <a:r>
              <a:rPr lang="zh-CN" altLang="en-US" sz="2800" dirty="0"/>
              <a:t>（</a:t>
            </a:r>
            <a:r>
              <a:rPr lang="en-US" altLang="zh-CN" sz="2800" dirty="0"/>
              <a:t>93</a:t>
            </a:r>
            <a:r>
              <a:rPr lang="en-US" altLang="zh-CN" sz="2800" dirty="0">
                <a:cs typeface="Times New Roman" panose="02020603050405020304" pitchFamily="18" charset="0"/>
              </a:rPr>
              <a:t>Ω</a:t>
            </a:r>
            <a:r>
              <a:rPr lang="zh-CN" altLang="en-US" sz="2800" dirty="0">
                <a:cs typeface="Times New Roman" panose="02020603050405020304" pitchFamily="18" charset="0"/>
              </a:rPr>
              <a:t>、</a:t>
            </a:r>
            <a:r>
              <a:rPr lang="en-US" altLang="zh-CN" dirty="0">
                <a:cs typeface="Times New Roman" panose="02020603050405020304" pitchFamily="18" charset="0"/>
              </a:rPr>
              <a:t>150Ω</a:t>
            </a:r>
            <a:r>
              <a:rPr lang="zh-CN" altLang="en-US" sz="2800" dirty="0"/>
              <a:t>） </a:t>
            </a:r>
            <a:r>
              <a:rPr lang="en-US" altLang="zh-CN" sz="2800" dirty="0"/>
              <a:t>:</a:t>
            </a:r>
            <a:r>
              <a:rPr lang="zh-CN" altLang="en-US" sz="2800" dirty="0"/>
              <a:t>干线</a:t>
            </a:r>
            <a:endParaRPr lang="en-US" altLang="zh-CN" dirty="0"/>
          </a:p>
        </p:txBody>
      </p:sp>
      <p:graphicFrame>
        <p:nvGraphicFramePr>
          <p:cNvPr id="9" name="表格 8">
            <a:extLst>
              <a:ext uri="{FF2B5EF4-FFF2-40B4-BE49-F238E27FC236}">
                <a16:creationId xmlns:a16="http://schemas.microsoft.com/office/drawing/2014/main" id="{32F1EE44-F38C-4957-93C1-8543CF5ECB75}"/>
              </a:ext>
            </a:extLst>
          </p:cNvPr>
          <p:cNvGraphicFramePr>
            <a:graphicFrameLocks noGrp="1"/>
          </p:cNvGraphicFramePr>
          <p:nvPr/>
        </p:nvGraphicFramePr>
        <p:xfrm>
          <a:off x="0" y="16384"/>
          <a:ext cx="9144000" cy="303808"/>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1028242390"/>
                    </a:ext>
                  </a:extLst>
                </a:gridCol>
                <a:gridCol w="1016000">
                  <a:extLst>
                    <a:ext uri="{9D8B030D-6E8A-4147-A177-3AD203B41FA5}">
                      <a16:colId xmlns:a16="http://schemas.microsoft.com/office/drawing/2014/main" val="3074239081"/>
                    </a:ext>
                  </a:extLst>
                </a:gridCol>
                <a:gridCol w="1016000">
                  <a:extLst>
                    <a:ext uri="{9D8B030D-6E8A-4147-A177-3AD203B41FA5}">
                      <a16:colId xmlns:a16="http://schemas.microsoft.com/office/drawing/2014/main" val="3509429943"/>
                    </a:ext>
                  </a:extLst>
                </a:gridCol>
                <a:gridCol w="1016000">
                  <a:extLst>
                    <a:ext uri="{9D8B030D-6E8A-4147-A177-3AD203B41FA5}">
                      <a16:colId xmlns:a16="http://schemas.microsoft.com/office/drawing/2014/main" val="2580465912"/>
                    </a:ext>
                  </a:extLst>
                </a:gridCol>
                <a:gridCol w="1016000">
                  <a:extLst>
                    <a:ext uri="{9D8B030D-6E8A-4147-A177-3AD203B41FA5}">
                      <a16:colId xmlns:a16="http://schemas.microsoft.com/office/drawing/2014/main" val="585185192"/>
                    </a:ext>
                  </a:extLst>
                </a:gridCol>
                <a:gridCol w="1016000">
                  <a:extLst>
                    <a:ext uri="{9D8B030D-6E8A-4147-A177-3AD203B41FA5}">
                      <a16:colId xmlns:a16="http://schemas.microsoft.com/office/drawing/2014/main" val="1335232691"/>
                    </a:ext>
                  </a:extLst>
                </a:gridCol>
                <a:gridCol w="1016000">
                  <a:extLst>
                    <a:ext uri="{9D8B030D-6E8A-4147-A177-3AD203B41FA5}">
                      <a16:colId xmlns:a16="http://schemas.microsoft.com/office/drawing/2014/main" val="785772456"/>
                    </a:ext>
                  </a:extLst>
                </a:gridCol>
                <a:gridCol w="1016000">
                  <a:extLst>
                    <a:ext uri="{9D8B030D-6E8A-4147-A177-3AD203B41FA5}">
                      <a16:colId xmlns:a16="http://schemas.microsoft.com/office/drawing/2014/main" val="143111373"/>
                    </a:ext>
                  </a:extLst>
                </a:gridCol>
                <a:gridCol w="1016000">
                  <a:extLst>
                    <a:ext uri="{9D8B030D-6E8A-4147-A177-3AD203B41FA5}">
                      <a16:colId xmlns:a16="http://schemas.microsoft.com/office/drawing/2014/main" val="994455625"/>
                    </a:ext>
                  </a:extLst>
                </a:gridCol>
              </a:tblGrid>
              <a:tr h="303808">
                <a:tc>
                  <a:txBody>
                    <a:bodyPr/>
                    <a:lstStyle/>
                    <a:p>
                      <a:pPr algn="ctr"/>
                      <a:r>
                        <a:rPr lang="zh-CN" altLang="en-US" sz="1600" dirty="0">
                          <a:solidFill>
                            <a:srgbClr val="FFFF00"/>
                          </a:solidFill>
                          <a:latin typeface="黑体" panose="02010609060101010101" pitchFamily="49" charset="-122"/>
                          <a:ea typeface="黑体" panose="02010609060101010101" pitchFamily="49" charset="-122"/>
                        </a:rPr>
                        <a:t>传输介质</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通信系统</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正确性</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提高性能</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局域网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en-US" altLang="zh-CN" sz="1600" dirty="0">
                          <a:solidFill>
                            <a:schemeClr val="tx1"/>
                          </a:solidFill>
                          <a:latin typeface="黑体" panose="02010609060101010101" pitchFamily="49" charset="-122"/>
                          <a:ea typeface="黑体" panose="02010609060101010101" pitchFamily="49" charset="-122"/>
                        </a:rPr>
                        <a:t>WLAN</a:t>
                      </a:r>
                      <a:endParaRPr lang="zh-CN" altLang="en-US" sz="1600" dirty="0">
                        <a:solidFill>
                          <a:schemeClr val="tx1"/>
                        </a:solidFill>
                        <a:latin typeface="黑体" panose="02010609060101010101" pitchFamily="49" charset="-122"/>
                        <a:ea typeface="黑体" panose="02010609060101010101" pitchFamily="49"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个域网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广域网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接入网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939429099"/>
                  </a:ext>
                </a:extLst>
              </a:tr>
            </a:tbl>
          </a:graphicData>
        </a:graphic>
      </p:graphicFrame>
      <p:sp>
        <p:nvSpPr>
          <p:cNvPr id="10" name="流程图: 摘录 9">
            <a:extLst>
              <a:ext uri="{FF2B5EF4-FFF2-40B4-BE49-F238E27FC236}">
                <a16:creationId xmlns:a16="http://schemas.microsoft.com/office/drawing/2014/main" id="{F5B8CF3D-97AE-4BBC-853A-5D8B6397B034}"/>
              </a:ext>
            </a:extLst>
          </p:cNvPr>
          <p:cNvSpPr/>
          <p:nvPr/>
        </p:nvSpPr>
        <p:spPr bwMode="auto">
          <a:xfrm>
            <a:off x="403977" y="319849"/>
            <a:ext cx="216024" cy="126001"/>
          </a:xfrm>
          <a:prstGeom prst="flowChartExtract">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p:txBody>
      </p:sp>
      <p:graphicFrame>
        <p:nvGraphicFramePr>
          <p:cNvPr id="11" name="表格 10">
            <a:extLst>
              <a:ext uri="{FF2B5EF4-FFF2-40B4-BE49-F238E27FC236}">
                <a16:creationId xmlns:a16="http://schemas.microsoft.com/office/drawing/2014/main" id="{D4027366-2FAC-4A08-BD5D-66E2BCE0A7F4}"/>
              </a:ext>
            </a:extLst>
          </p:cNvPr>
          <p:cNvGraphicFramePr>
            <a:graphicFrameLocks noGrp="1"/>
          </p:cNvGraphicFramePr>
          <p:nvPr>
            <p:extLst>
              <p:ext uri="{D42A27DB-BD31-4B8C-83A1-F6EECF244321}">
                <p14:modId xmlns:p14="http://schemas.microsoft.com/office/powerpoint/2010/main" val="442738789"/>
              </p:ext>
            </p:extLst>
          </p:nvPr>
        </p:nvGraphicFramePr>
        <p:xfrm>
          <a:off x="0" y="1031358"/>
          <a:ext cx="313390" cy="4876800"/>
        </p:xfrm>
        <a:graphic>
          <a:graphicData uri="http://schemas.openxmlformats.org/drawingml/2006/table">
            <a:tbl>
              <a:tblPr firstRow="1" bandRow="1">
                <a:tableStyleId>{5C22544A-7EE6-4342-B048-85BDC9FD1C3A}</a:tableStyleId>
              </a:tblPr>
              <a:tblGrid>
                <a:gridCol w="313390">
                  <a:extLst>
                    <a:ext uri="{9D8B030D-6E8A-4147-A177-3AD203B41FA5}">
                      <a16:colId xmlns:a16="http://schemas.microsoft.com/office/drawing/2014/main" val="2707731317"/>
                    </a:ext>
                  </a:extLst>
                </a:gridCol>
              </a:tblGrid>
              <a:tr h="844235">
                <a:tc>
                  <a:txBody>
                    <a:bodyPr/>
                    <a:lstStyle/>
                    <a:p>
                      <a:pPr algn="ctr"/>
                      <a:r>
                        <a:rPr lang="zh-CN" altLang="en-US" sz="1600" b="0" dirty="0">
                          <a:solidFill>
                            <a:schemeClr val="tx1"/>
                          </a:solidFill>
                          <a:latin typeface="黑体" panose="02010609060101010101" pitchFamily="49" charset="-122"/>
                          <a:ea typeface="黑体" panose="02010609060101010101" pitchFamily="49" charset="-122"/>
                        </a:rPr>
                        <a:t>频谱特性</a:t>
                      </a:r>
                    </a:p>
                  </a:txBody>
                  <a:tcPr marL="0" marR="0" marT="0" marB="0" anchor="ctr">
                    <a:solidFill>
                      <a:schemeClr val="accent1">
                        <a:lumMod val="40000"/>
                        <a:lumOff val="60000"/>
                      </a:schemeClr>
                    </a:solidFill>
                  </a:tcPr>
                </a:tc>
                <a:extLst>
                  <a:ext uri="{0D108BD9-81ED-4DB2-BD59-A6C34878D82A}">
                    <a16:rowId xmlns:a16="http://schemas.microsoft.com/office/drawing/2014/main" val="2650843112"/>
                  </a:ext>
                </a:extLst>
              </a:tr>
              <a:tr h="844235">
                <a:tc>
                  <a:txBody>
                    <a:bodyPr/>
                    <a:lstStyle/>
                    <a:p>
                      <a:pPr algn="ctr"/>
                      <a:r>
                        <a:rPr lang="zh-CN" altLang="en-US" sz="1600" b="1" dirty="0">
                          <a:solidFill>
                            <a:schemeClr val="bg1"/>
                          </a:solidFill>
                          <a:latin typeface="黑体" panose="02010609060101010101" pitchFamily="49" charset="-122"/>
                          <a:ea typeface="黑体" panose="02010609060101010101" pitchFamily="49" charset="-122"/>
                        </a:rPr>
                        <a:t>有线介质</a:t>
                      </a:r>
                    </a:p>
                  </a:txBody>
                  <a:tcPr marL="0" marR="0" marT="0" marB="0" anchor="ctr">
                    <a:solidFill>
                      <a:schemeClr val="accent1"/>
                    </a:solidFill>
                  </a:tcPr>
                </a:tc>
                <a:extLst>
                  <a:ext uri="{0D108BD9-81ED-4DB2-BD59-A6C34878D82A}">
                    <a16:rowId xmlns:a16="http://schemas.microsoft.com/office/drawing/2014/main" val="2354171835"/>
                  </a:ext>
                </a:extLst>
              </a:tr>
              <a:tr h="844235">
                <a:tc>
                  <a:txBody>
                    <a:bodyPr/>
                    <a:lstStyle/>
                    <a:p>
                      <a:pPr algn="ctr"/>
                      <a:r>
                        <a:rPr lang="zh-CN" altLang="en-US" sz="1600" dirty="0">
                          <a:latin typeface="黑体" panose="02010609060101010101" pitchFamily="49" charset="-122"/>
                          <a:ea typeface="黑体" panose="02010609060101010101" pitchFamily="49" charset="-122"/>
                        </a:rPr>
                        <a:t>无线介质</a:t>
                      </a:r>
                    </a:p>
                  </a:txBody>
                  <a:tcPr marL="0" marR="0" marT="0" marB="0" anchor="ctr">
                    <a:solidFill>
                      <a:schemeClr val="accent1">
                        <a:lumMod val="40000"/>
                        <a:lumOff val="60000"/>
                      </a:schemeClr>
                    </a:solidFill>
                  </a:tcPr>
                </a:tc>
                <a:extLst>
                  <a:ext uri="{0D108BD9-81ED-4DB2-BD59-A6C34878D82A}">
                    <a16:rowId xmlns:a16="http://schemas.microsoft.com/office/drawing/2014/main" val="2232877283"/>
                  </a:ext>
                </a:extLst>
              </a:tr>
              <a:tr h="422118">
                <a:tc>
                  <a:txBody>
                    <a:bodyPr/>
                    <a:lstStyle/>
                    <a:p>
                      <a:pPr algn="ctr"/>
                      <a:r>
                        <a:rPr lang="zh-CN" altLang="en-US" sz="1600" dirty="0">
                          <a:latin typeface="黑体" panose="02010609060101010101" pitchFamily="49" charset="-122"/>
                          <a:ea typeface="黑体" panose="02010609060101010101" pitchFamily="49" charset="-122"/>
                        </a:rPr>
                        <a:t>传输能力</a:t>
                      </a:r>
                    </a:p>
                  </a:txBody>
                  <a:tcPr marL="0" marR="0" marT="0" marB="0" anchor="ctr">
                    <a:solidFill>
                      <a:schemeClr val="accent1">
                        <a:lumMod val="40000"/>
                        <a:lumOff val="60000"/>
                      </a:schemeClr>
                    </a:solidFill>
                  </a:tcPr>
                </a:tc>
                <a:extLst>
                  <a:ext uri="{0D108BD9-81ED-4DB2-BD59-A6C34878D82A}">
                    <a16:rowId xmlns:a16="http://schemas.microsoft.com/office/drawing/2014/main" val="33369832"/>
                  </a:ext>
                </a:extLst>
              </a:tr>
              <a:tr h="422118">
                <a:tc>
                  <a:txBody>
                    <a:bodyPr/>
                    <a:lstStyle/>
                    <a:p>
                      <a:pPr algn="ctr"/>
                      <a:r>
                        <a:rPr lang="zh-CN" altLang="en-US" sz="1600" dirty="0">
                          <a:latin typeface="黑体" panose="02010609060101010101" pitchFamily="49" charset="-122"/>
                          <a:ea typeface="黑体" panose="02010609060101010101" pitchFamily="49" charset="-122"/>
                        </a:rPr>
                        <a:t>信号功率</a:t>
                      </a:r>
                    </a:p>
                  </a:txBody>
                  <a:tcPr marL="0" marR="0" marT="0" marB="0" anchor="ctr">
                    <a:solidFill>
                      <a:schemeClr val="accent1">
                        <a:lumMod val="40000"/>
                        <a:lumOff val="60000"/>
                      </a:schemeClr>
                    </a:solidFill>
                  </a:tcPr>
                </a:tc>
                <a:extLst>
                  <a:ext uri="{0D108BD9-81ED-4DB2-BD59-A6C34878D82A}">
                    <a16:rowId xmlns:a16="http://schemas.microsoft.com/office/drawing/2014/main" val="418642502"/>
                  </a:ext>
                </a:extLst>
              </a:tr>
            </a:tbl>
          </a:graphicData>
        </a:graphic>
      </p:graphicFrame>
      <p:grpSp>
        <p:nvGrpSpPr>
          <p:cNvPr id="23" name="组合 22">
            <a:extLst>
              <a:ext uri="{FF2B5EF4-FFF2-40B4-BE49-F238E27FC236}">
                <a16:creationId xmlns:a16="http://schemas.microsoft.com/office/drawing/2014/main" id="{3D5214A3-FBDE-4EC2-B92F-6CBEEA330A91}"/>
              </a:ext>
            </a:extLst>
          </p:cNvPr>
          <p:cNvGrpSpPr/>
          <p:nvPr/>
        </p:nvGrpSpPr>
        <p:grpSpPr>
          <a:xfrm>
            <a:off x="4797482" y="4482393"/>
            <a:ext cx="2357778" cy="662757"/>
            <a:chOff x="5842586" y="4625163"/>
            <a:chExt cx="2357778" cy="662757"/>
          </a:xfrm>
        </p:grpSpPr>
        <p:grpSp>
          <p:nvGrpSpPr>
            <p:cNvPr id="14" name="组合 13">
              <a:extLst>
                <a:ext uri="{FF2B5EF4-FFF2-40B4-BE49-F238E27FC236}">
                  <a16:creationId xmlns:a16="http://schemas.microsoft.com/office/drawing/2014/main" id="{B980EAB0-BAD2-4503-A11C-580FCADADE77}"/>
                </a:ext>
              </a:extLst>
            </p:cNvPr>
            <p:cNvGrpSpPr/>
            <p:nvPr/>
          </p:nvGrpSpPr>
          <p:grpSpPr>
            <a:xfrm>
              <a:off x="5842586" y="4625163"/>
              <a:ext cx="1247549" cy="131129"/>
              <a:chOff x="6469911" y="4529470"/>
              <a:chExt cx="1247549" cy="131129"/>
            </a:xfrm>
          </p:grpSpPr>
          <p:cxnSp>
            <p:nvCxnSpPr>
              <p:cNvPr id="6" name="直接连接符 5">
                <a:extLst>
                  <a:ext uri="{FF2B5EF4-FFF2-40B4-BE49-F238E27FC236}">
                    <a16:creationId xmlns:a16="http://schemas.microsoft.com/office/drawing/2014/main" id="{6F0C68C5-0F71-4F10-8469-70F4E7E90234}"/>
                  </a:ext>
                </a:extLst>
              </p:cNvPr>
              <p:cNvCxnSpPr/>
              <p:nvPr/>
            </p:nvCxnSpPr>
            <p:spPr>
              <a:xfrm>
                <a:off x="6469911" y="4572002"/>
                <a:ext cx="1233377" cy="0"/>
              </a:xfrm>
              <a:prstGeom prst="line">
                <a:avLst/>
              </a:prstGeom>
              <a:ln/>
            </p:spPr>
            <p:style>
              <a:lnRef idx="1">
                <a:schemeClr val="dk1"/>
              </a:lnRef>
              <a:fillRef idx="0">
                <a:schemeClr val="dk1"/>
              </a:fillRef>
              <a:effectRef idx="0">
                <a:schemeClr val="dk1"/>
              </a:effectRef>
              <a:fontRef idx="minor">
                <a:schemeClr val="tx1"/>
              </a:fontRef>
            </p:style>
          </p:cxnSp>
          <p:cxnSp>
            <p:nvCxnSpPr>
              <p:cNvPr id="8" name="直接连接符 7">
                <a:extLst>
                  <a:ext uri="{FF2B5EF4-FFF2-40B4-BE49-F238E27FC236}">
                    <a16:creationId xmlns:a16="http://schemas.microsoft.com/office/drawing/2014/main" id="{4EE3C473-0FF1-4EE4-B64B-B6A3DF51122F}"/>
                  </a:ext>
                </a:extLst>
              </p:cNvPr>
              <p:cNvCxnSpPr>
                <a:cxnSpLocks/>
              </p:cNvCxnSpPr>
              <p:nvPr/>
            </p:nvCxnSpPr>
            <p:spPr>
              <a:xfrm>
                <a:off x="6469911" y="4529470"/>
                <a:ext cx="0" cy="127591"/>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F3C89028-2546-48CD-9E9F-D11A5C1ECE9F}"/>
                  </a:ext>
                </a:extLst>
              </p:cNvPr>
              <p:cNvCxnSpPr>
                <a:cxnSpLocks/>
              </p:cNvCxnSpPr>
              <p:nvPr/>
            </p:nvCxnSpPr>
            <p:spPr>
              <a:xfrm>
                <a:off x="7717460" y="4533008"/>
                <a:ext cx="0" cy="127591"/>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7" name="组合 16">
              <a:extLst>
                <a:ext uri="{FF2B5EF4-FFF2-40B4-BE49-F238E27FC236}">
                  <a16:creationId xmlns:a16="http://schemas.microsoft.com/office/drawing/2014/main" id="{FD87C220-0439-4AB4-AE5E-4AA2E7C4CEBF}"/>
                </a:ext>
              </a:extLst>
            </p:cNvPr>
            <p:cNvGrpSpPr/>
            <p:nvPr/>
          </p:nvGrpSpPr>
          <p:grpSpPr>
            <a:xfrm>
              <a:off x="6952815" y="5156791"/>
              <a:ext cx="1247549" cy="131129"/>
              <a:chOff x="6469911" y="4529470"/>
              <a:chExt cx="1247549" cy="131129"/>
            </a:xfrm>
          </p:grpSpPr>
          <p:cxnSp>
            <p:nvCxnSpPr>
              <p:cNvPr id="18" name="直接连接符 17">
                <a:extLst>
                  <a:ext uri="{FF2B5EF4-FFF2-40B4-BE49-F238E27FC236}">
                    <a16:creationId xmlns:a16="http://schemas.microsoft.com/office/drawing/2014/main" id="{301F1AC1-DA06-42B5-B139-A9C686AC53B7}"/>
                  </a:ext>
                </a:extLst>
              </p:cNvPr>
              <p:cNvCxnSpPr/>
              <p:nvPr/>
            </p:nvCxnSpPr>
            <p:spPr>
              <a:xfrm>
                <a:off x="6469911" y="4572002"/>
                <a:ext cx="1233377" cy="0"/>
              </a:xfrm>
              <a:prstGeom prst="line">
                <a:avLst/>
              </a:prstGeom>
              <a:ln/>
            </p:spPr>
            <p:style>
              <a:lnRef idx="1">
                <a:schemeClr val="dk1"/>
              </a:lnRef>
              <a:fillRef idx="0">
                <a:schemeClr val="dk1"/>
              </a:fillRef>
              <a:effectRef idx="0">
                <a:schemeClr val="dk1"/>
              </a:effectRef>
              <a:fontRef idx="minor">
                <a:schemeClr val="tx1"/>
              </a:fontRef>
            </p:style>
          </p:cxnSp>
          <p:cxnSp>
            <p:nvCxnSpPr>
              <p:cNvPr id="19" name="直接连接符 18">
                <a:extLst>
                  <a:ext uri="{FF2B5EF4-FFF2-40B4-BE49-F238E27FC236}">
                    <a16:creationId xmlns:a16="http://schemas.microsoft.com/office/drawing/2014/main" id="{82F7FD33-9877-41C9-9381-A8C00111F32E}"/>
                  </a:ext>
                </a:extLst>
              </p:cNvPr>
              <p:cNvCxnSpPr>
                <a:cxnSpLocks/>
              </p:cNvCxnSpPr>
              <p:nvPr/>
            </p:nvCxnSpPr>
            <p:spPr>
              <a:xfrm>
                <a:off x="6469911" y="4529470"/>
                <a:ext cx="0" cy="127591"/>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6D1F9706-FFED-42D1-A9D5-B7A2AC2711C8}"/>
                  </a:ext>
                </a:extLst>
              </p:cNvPr>
              <p:cNvCxnSpPr>
                <a:cxnSpLocks/>
              </p:cNvCxnSpPr>
              <p:nvPr/>
            </p:nvCxnSpPr>
            <p:spPr>
              <a:xfrm>
                <a:off x="7717460" y="4533008"/>
                <a:ext cx="0" cy="127591"/>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6" name="矩形 15">
              <a:extLst>
                <a:ext uri="{FF2B5EF4-FFF2-40B4-BE49-F238E27FC236}">
                  <a16:creationId xmlns:a16="http://schemas.microsoft.com/office/drawing/2014/main" id="{115AED05-5963-4FB5-9857-BFEA0DB5B901}"/>
                </a:ext>
              </a:extLst>
            </p:cNvPr>
            <p:cNvSpPr/>
            <p:nvPr/>
          </p:nvSpPr>
          <p:spPr>
            <a:xfrm>
              <a:off x="6910283" y="4847575"/>
              <a:ext cx="218849" cy="169244"/>
            </a:xfrm>
            <a:prstGeom prst="rect">
              <a:avLst/>
            </a:prstGeom>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2" name="直接连接符 21">
              <a:extLst>
                <a:ext uri="{FF2B5EF4-FFF2-40B4-BE49-F238E27FC236}">
                  <a16:creationId xmlns:a16="http://schemas.microsoft.com/office/drawing/2014/main" id="{0AC4DA14-86AC-4D00-B1BE-B8DB6AAAA926}"/>
                </a:ext>
              </a:extLst>
            </p:cNvPr>
            <p:cNvCxnSpPr/>
            <p:nvPr/>
          </p:nvCxnSpPr>
          <p:spPr>
            <a:xfrm>
              <a:off x="7019705" y="4667695"/>
              <a:ext cx="0" cy="16924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749DD3CD-1002-446C-B510-336AB239A135}"/>
                </a:ext>
              </a:extLst>
            </p:cNvPr>
            <p:cNvCxnSpPr/>
            <p:nvPr/>
          </p:nvCxnSpPr>
          <p:spPr>
            <a:xfrm>
              <a:off x="7012613" y="5022112"/>
              <a:ext cx="0" cy="16924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45" name="组合 44">
            <a:extLst>
              <a:ext uri="{FF2B5EF4-FFF2-40B4-BE49-F238E27FC236}">
                <a16:creationId xmlns:a16="http://schemas.microsoft.com/office/drawing/2014/main" id="{4F726124-6938-424A-88F7-5D6AF8391875}"/>
              </a:ext>
            </a:extLst>
          </p:cNvPr>
          <p:cNvGrpSpPr/>
          <p:nvPr/>
        </p:nvGrpSpPr>
        <p:grpSpPr>
          <a:xfrm>
            <a:off x="1736004" y="4251549"/>
            <a:ext cx="2115414" cy="1075756"/>
            <a:chOff x="8915672" y="3025303"/>
            <a:chExt cx="2115414" cy="1075756"/>
          </a:xfrm>
        </p:grpSpPr>
        <p:pic>
          <p:nvPicPr>
            <p:cNvPr id="27" name="Picture 4">
              <a:extLst>
                <a:ext uri="{FF2B5EF4-FFF2-40B4-BE49-F238E27FC236}">
                  <a16:creationId xmlns:a16="http://schemas.microsoft.com/office/drawing/2014/main" id="{AF633F73-18B8-479B-889F-F2C0691F047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039" t="35017" r="37706"/>
            <a:stretch/>
          </p:blipFill>
          <p:spPr bwMode="auto">
            <a:xfrm>
              <a:off x="8915672" y="3420575"/>
              <a:ext cx="1848854" cy="6804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7" name="矩形 36">
              <a:extLst>
                <a:ext uri="{FF2B5EF4-FFF2-40B4-BE49-F238E27FC236}">
                  <a16:creationId xmlns:a16="http://schemas.microsoft.com/office/drawing/2014/main" id="{1E1FE8C8-2FAF-46DF-A4D6-52CB6D092E1A}"/>
                </a:ext>
              </a:extLst>
            </p:cNvPr>
            <p:cNvSpPr/>
            <p:nvPr/>
          </p:nvSpPr>
          <p:spPr>
            <a:xfrm>
              <a:off x="8947298" y="3025303"/>
              <a:ext cx="2083788" cy="3072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rPr>
                <a:t>50</a:t>
              </a:r>
              <a:r>
                <a:rPr lang="en-US" altLang="zh-CN" sz="2000" dirty="0">
                  <a:solidFill>
                    <a:schemeClr val="tx1"/>
                  </a:solidFill>
                  <a:cs typeface="Times New Roman" panose="02020603050405020304" pitchFamily="18" charset="0"/>
                </a:rPr>
                <a:t>Ω(</a:t>
              </a:r>
              <a:r>
                <a:rPr lang="zh-CN" altLang="en-US" sz="2000" dirty="0">
                  <a:solidFill>
                    <a:schemeClr val="tx1"/>
                  </a:solidFill>
                  <a:cs typeface="Times New Roman" panose="02020603050405020304" pitchFamily="18" charset="0"/>
                </a:rPr>
                <a:t>终端匹配器</a:t>
              </a:r>
              <a:r>
                <a:rPr lang="en-US" altLang="zh-CN" sz="2000" dirty="0">
                  <a:solidFill>
                    <a:schemeClr val="tx1"/>
                  </a:solidFill>
                  <a:cs typeface="Times New Roman" panose="02020603050405020304" pitchFamily="18" charset="0"/>
                </a:rPr>
                <a:t>)</a:t>
              </a:r>
              <a:endParaRPr lang="zh-CN" altLang="en-US" sz="2000" dirty="0">
                <a:solidFill>
                  <a:schemeClr val="tx1"/>
                </a:solidFill>
              </a:endParaRPr>
            </a:p>
          </p:txBody>
        </p:sp>
        <p:cxnSp>
          <p:nvCxnSpPr>
            <p:cNvPr id="36" name="直接连接符 35">
              <a:extLst>
                <a:ext uri="{FF2B5EF4-FFF2-40B4-BE49-F238E27FC236}">
                  <a16:creationId xmlns:a16="http://schemas.microsoft.com/office/drawing/2014/main" id="{34296C31-B0C4-4C80-8CA7-2EFB5A4D3575}"/>
                </a:ext>
              </a:extLst>
            </p:cNvPr>
            <p:cNvCxnSpPr>
              <a:cxnSpLocks/>
            </p:cNvCxnSpPr>
            <p:nvPr/>
          </p:nvCxnSpPr>
          <p:spPr>
            <a:xfrm flipH="1" flipV="1">
              <a:off x="9624813" y="3386144"/>
              <a:ext cx="239074" cy="15582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4AF921F0-E894-4D96-96BB-A05BDCA03B43}"/>
                </a:ext>
              </a:extLst>
            </p:cNvPr>
            <p:cNvCxnSpPr>
              <a:cxnSpLocks/>
            </p:cNvCxnSpPr>
            <p:nvPr/>
          </p:nvCxnSpPr>
          <p:spPr>
            <a:xfrm flipV="1">
              <a:off x="8947298" y="3320240"/>
              <a:ext cx="276913" cy="343114"/>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9" name="矩形 38">
              <a:extLst>
                <a:ext uri="{FF2B5EF4-FFF2-40B4-BE49-F238E27FC236}">
                  <a16:creationId xmlns:a16="http://schemas.microsoft.com/office/drawing/2014/main" id="{DA52E57B-7064-48B0-B47D-25B30827AD35}"/>
                </a:ext>
              </a:extLst>
            </p:cNvPr>
            <p:cNvSpPr/>
            <p:nvPr/>
          </p:nvSpPr>
          <p:spPr>
            <a:xfrm>
              <a:off x="9954579" y="3288562"/>
              <a:ext cx="394342" cy="2352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tx1"/>
                </a:solidFill>
              </a:endParaRPr>
            </a:p>
          </p:txBody>
        </p:sp>
        <p:sp>
          <p:nvSpPr>
            <p:cNvPr id="40" name="矩形 39">
              <a:extLst>
                <a:ext uri="{FF2B5EF4-FFF2-40B4-BE49-F238E27FC236}">
                  <a16:creationId xmlns:a16="http://schemas.microsoft.com/office/drawing/2014/main" id="{43C3F80A-22D4-445A-BBFF-8BF86BEB4AB9}"/>
                </a:ext>
              </a:extLst>
            </p:cNvPr>
            <p:cNvSpPr/>
            <p:nvPr/>
          </p:nvSpPr>
          <p:spPr>
            <a:xfrm>
              <a:off x="9185125" y="3320240"/>
              <a:ext cx="394342" cy="2352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tx1"/>
                </a:solidFill>
              </a:endParaRPr>
            </a:p>
          </p:txBody>
        </p:sp>
      </p:grpSp>
      <p:sp>
        <p:nvSpPr>
          <p:cNvPr id="4" name="灯片编号占位符 3">
            <a:extLst>
              <a:ext uri="{FF2B5EF4-FFF2-40B4-BE49-F238E27FC236}">
                <a16:creationId xmlns:a16="http://schemas.microsoft.com/office/drawing/2014/main" id="{16F411E3-7159-4AD2-ADDF-CA6E97E2D2DB}"/>
              </a:ext>
            </a:extLst>
          </p:cNvPr>
          <p:cNvSpPr>
            <a:spLocks noGrp="1"/>
          </p:cNvSpPr>
          <p:nvPr>
            <p:ph type="sldNum" sz="quarter" idx="12"/>
          </p:nvPr>
        </p:nvSpPr>
        <p:spPr/>
        <p:txBody>
          <a:bodyPr/>
          <a:lstStyle/>
          <a:p>
            <a:fld id="{0343F522-B1DB-4B24-87CC-09EAB668A261}" type="slidenum">
              <a:rPr lang="zh-CN" altLang="en-US" smtClean="0"/>
              <a:pPr/>
              <a:t>10</a:t>
            </a:fld>
            <a:r>
              <a:rPr lang="en-US" altLang="zh-CN"/>
              <a:t>/303</a:t>
            </a:r>
            <a:endParaRPr lang="zh-CN" altLang="en-US" dirty="0"/>
          </a:p>
        </p:txBody>
      </p:sp>
    </p:spTree>
    <p:extLst>
      <p:ext uri="{BB962C8B-B14F-4D97-AF65-F5344CB8AC3E}">
        <p14:creationId xmlns:p14="http://schemas.microsoft.com/office/powerpoint/2010/main" val="1577071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7">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97">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97">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97">
                                            <p:txEl>
                                              <p:pRg st="6" end="6"/>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97">
                                            <p:txEl>
                                              <p:pRg st="7" end="7"/>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9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C34208-FA7C-4346-AD93-050F88FE7F56}"/>
              </a:ext>
            </a:extLst>
          </p:cNvPr>
          <p:cNvSpPr>
            <a:spLocks noGrp="1"/>
          </p:cNvSpPr>
          <p:nvPr>
            <p:ph type="title"/>
          </p:nvPr>
        </p:nvSpPr>
        <p:spPr>
          <a:xfrm>
            <a:off x="265813" y="350874"/>
            <a:ext cx="8654903" cy="680484"/>
          </a:xfrm>
        </p:spPr>
        <p:txBody>
          <a:bodyPr>
            <a:normAutofit/>
          </a:bodyPr>
          <a:lstStyle/>
          <a:p>
            <a:r>
              <a:rPr lang="zh-CN" altLang="en-US" b="1" dirty="0"/>
              <a:t>滑动窗口对效率的影响</a:t>
            </a:r>
            <a:endParaRPr lang="zh-CN" altLang="en-US" kern="100" dirty="0"/>
          </a:p>
        </p:txBody>
      </p:sp>
      <p:sp>
        <p:nvSpPr>
          <p:cNvPr id="3" name="内容占位符 2">
            <a:extLst>
              <a:ext uri="{FF2B5EF4-FFF2-40B4-BE49-F238E27FC236}">
                <a16:creationId xmlns:a16="http://schemas.microsoft.com/office/drawing/2014/main" id="{62772749-0251-43E3-8FBE-62B01C0C88DA}"/>
              </a:ext>
            </a:extLst>
          </p:cNvPr>
          <p:cNvSpPr>
            <a:spLocks noGrp="1"/>
          </p:cNvSpPr>
          <p:nvPr>
            <p:ph idx="1"/>
          </p:nvPr>
        </p:nvSpPr>
        <p:spPr>
          <a:xfrm>
            <a:off x="404037" y="1062040"/>
            <a:ext cx="8516679" cy="5445085"/>
          </a:xfrm>
        </p:spPr>
        <p:txBody>
          <a:bodyPr>
            <a:noAutofit/>
          </a:bodyPr>
          <a:lstStyle/>
          <a:p>
            <a:pPr>
              <a:lnSpc>
                <a:spcPct val="100000"/>
              </a:lnSpc>
              <a:spcBef>
                <a:spcPts val="0"/>
              </a:spcBef>
            </a:pPr>
            <a:r>
              <a:rPr lang="zh-CN" altLang="en-US" dirty="0"/>
              <a:t>窗口</a:t>
            </a:r>
            <a:endParaRPr lang="en-US" altLang="zh-CN" dirty="0"/>
          </a:p>
        </p:txBody>
      </p:sp>
      <p:graphicFrame>
        <p:nvGraphicFramePr>
          <p:cNvPr id="10" name="表格 9">
            <a:extLst>
              <a:ext uri="{FF2B5EF4-FFF2-40B4-BE49-F238E27FC236}">
                <a16:creationId xmlns:a16="http://schemas.microsoft.com/office/drawing/2014/main" id="{9B384642-CD61-42D4-9C32-F0111E3A54D7}"/>
              </a:ext>
            </a:extLst>
          </p:cNvPr>
          <p:cNvGraphicFramePr>
            <a:graphicFrameLocks noGrp="1"/>
          </p:cNvGraphicFramePr>
          <p:nvPr/>
        </p:nvGraphicFramePr>
        <p:xfrm>
          <a:off x="0" y="1031358"/>
          <a:ext cx="313390" cy="4483425"/>
        </p:xfrm>
        <a:graphic>
          <a:graphicData uri="http://schemas.openxmlformats.org/drawingml/2006/table">
            <a:tbl>
              <a:tblPr firstRow="1" bandRow="1">
                <a:tableStyleId>{5C22544A-7EE6-4342-B048-85BDC9FD1C3A}</a:tableStyleId>
              </a:tblPr>
              <a:tblGrid>
                <a:gridCol w="313390">
                  <a:extLst>
                    <a:ext uri="{9D8B030D-6E8A-4147-A177-3AD203B41FA5}">
                      <a16:colId xmlns:a16="http://schemas.microsoft.com/office/drawing/2014/main" val="2707731317"/>
                    </a:ext>
                  </a:extLst>
                </a:gridCol>
              </a:tblGrid>
              <a:tr h="844235">
                <a:tc>
                  <a:txBody>
                    <a:bodyPr/>
                    <a:lstStyle/>
                    <a:p>
                      <a:pPr algn="ctr"/>
                      <a:r>
                        <a:rPr lang="zh-CN" altLang="en-US" sz="1600" b="0" dirty="0">
                          <a:solidFill>
                            <a:schemeClr val="tx1"/>
                          </a:solidFill>
                          <a:latin typeface="黑体" panose="02010609060101010101" pitchFamily="49" charset="-122"/>
                          <a:ea typeface="黑体" panose="02010609060101010101" pitchFamily="49" charset="-122"/>
                        </a:rPr>
                        <a:t>接入控制</a:t>
                      </a:r>
                    </a:p>
                  </a:txBody>
                  <a:tcPr marL="0" marR="0" marT="0" marB="0" anchor="ctr">
                    <a:solidFill>
                      <a:schemeClr val="accent1">
                        <a:lumMod val="40000"/>
                        <a:lumOff val="60000"/>
                      </a:schemeClr>
                    </a:solidFill>
                  </a:tcPr>
                </a:tc>
                <a:extLst>
                  <a:ext uri="{0D108BD9-81ED-4DB2-BD59-A6C34878D82A}">
                    <a16:rowId xmlns:a16="http://schemas.microsoft.com/office/drawing/2014/main" val="2650843112"/>
                  </a:ext>
                </a:extLst>
              </a:tr>
              <a:tr h="844235">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组帧</a:t>
                      </a:r>
                    </a:p>
                  </a:txBody>
                  <a:tcPr marL="0" marR="0" marT="0" marB="0" anchor="ctr">
                    <a:solidFill>
                      <a:schemeClr val="accent1">
                        <a:lumMod val="40000"/>
                        <a:lumOff val="60000"/>
                      </a:schemeClr>
                    </a:solidFill>
                  </a:tcPr>
                </a:tc>
                <a:extLst>
                  <a:ext uri="{0D108BD9-81ED-4DB2-BD59-A6C34878D82A}">
                    <a16:rowId xmlns:a16="http://schemas.microsoft.com/office/drawing/2014/main" val="2354171835"/>
                  </a:ext>
                </a:extLst>
              </a:tr>
              <a:tr h="844235">
                <a:tc>
                  <a:txBody>
                    <a:bodyPr/>
                    <a:lstStyle/>
                    <a:p>
                      <a:pPr algn="ctr"/>
                      <a:r>
                        <a:rPr lang="zh-CN" altLang="en-US" sz="1600" b="0" dirty="0">
                          <a:solidFill>
                            <a:schemeClr val="tx1"/>
                          </a:solidFill>
                          <a:latin typeface="黑体" panose="02010609060101010101" pitchFamily="49" charset="-122"/>
                          <a:ea typeface="黑体" panose="02010609060101010101" pitchFamily="49" charset="-122"/>
                        </a:rPr>
                        <a:t>检错纠错</a:t>
                      </a:r>
                    </a:p>
                  </a:txBody>
                  <a:tcPr marL="0" marR="0" marT="0" marB="0" anchor="ctr">
                    <a:solidFill>
                      <a:schemeClr val="accent1">
                        <a:lumMod val="40000"/>
                        <a:lumOff val="60000"/>
                      </a:schemeClr>
                    </a:solidFill>
                  </a:tcPr>
                </a:tc>
                <a:extLst>
                  <a:ext uri="{0D108BD9-81ED-4DB2-BD59-A6C34878D82A}">
                    <a16:rowId xmlns:a16="http://schemas.microsoft.com/office/drawing/2014/main" val="2232877283"/>
                  </a:ext>
                </a:extLst>
              </a:tr>
              <a:tr h="844235">
                <a:tc>
                  <a:txBody>
                    <a:bodyPr/>
                    <a:lstStyle/>
                    <a:p>
                      <a:pPr algn="ctr"/>
                      <a:r>
                        <a:rPr lang="zh-CN" altLang="en-US" sz="1600" b="1" dirty="0">
                          <a:solidFill>
                            <a:schemeClr val="bg1"/>
                          </a:solidFill>
                          <a:latin typeface="黑体" panose="02010609060101010101" pitchFamily="49" charset="-122"/>
                          <a:ea typeface="黑体" panose="02010609060101010101" pitchFamily="49" charset="-122"/>
                        </a:rPr>
                        <a:t>可靠性</a:t>
                      </a:r>
                    </a:p>
                  </a:txBody>
                  <a:tcPr marL="0" marR="0" marT="0" marB="0" anchor="ctr">
                    <a:solidFill>
                      <a:schemeClr val="accent1"/>
                    </a:solidFill>
                  </a:tcPr>
                </a:tc>
                <a:extLst>
                  <a:ext uri="{0D108BD9-81ED-4DB2-BD59-A6C34878D82A}">
                    <a16:rowId xmlns:a16="http://schemas.microsoft.com/office/drawing/2014/main" val="3762065821"/>
                  </a:ext>
                </a:extLst>
              </a:tr>
              <a:tr h="844235">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同步</a:t>
                      </a:r>
                    </a:p>
                  </a:txBody>
                  <a:tcPr marL="0" marR="0" marT="0" marB="0" anchor="ctr">
                    <a:solidFill>
                      <a:schemeClr val="accent1">
                        <a:lumMod val="40000"/>
                        <a:lumOff val="60000"/>
                      </a:schemeClr>
                    </a:solidFill>
                  </a:tcPr>
                </a:tc>
                <a:extLst>
                  <a:ext uri="{0D108BD9-81ED-4DB2-BD59-A6C34878D82A}">
                    <a16:rowId xmlns:a16="http://schemas.microsoft.com/office/drawing/2014/main" val="4144295206"/>
                  </a:ext>
                </a:extLst>
              </a:tr>
            </a:tbl>
          </a:graphicData>
        </a:graphic>
      </p:graphicFrame>
      <p:graphicFrame>
        <p:nvGraphicFramePr>
          <p:cNvPr id="11" name="表格 10">
            <a:extLst>
              <a:ext uri="{FF2B5EF4-FFF2-40B4-BE49-F238E27FC236}">
                <a16:creationId xmlns:a16="http://schemas.microsoft.com/office/drawing/2014/main" id="{F1557556-4E74-4A2A-B76B-6AF7BA757C94}"/>
              </a:ext>
            </a:extLst>
          </p:cNvPr>
          <p:cNvGraphicFramePr>
            <a:graphicFrameLocks noGrp="1"/>
          </p:cNvGraphicFramePr>
          <p:nvPr/>
        </p:nvGraphicFramePr>
        <p:xfrm>
          <a:off x="0" y="16384"/>
          <a:ext cx="9144000" cy="303808"/>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1028242390"/>
                    </a:ext>
                  </a:extLst>
                </a:gridCol>
                <a:gridCol w="1016000">
                  <a:extLst>
                    <a:ext uri="{9D8B030D-6E8A-4147-A177-3AD203B41FA5}">
                      <a16:colId xmlns:a16="http://schemas.microsoft.com/office/drawing/2014/main" val="3074239081"/>
                    </a:ext>
                  </a:extLst>
                </a:gridCol>
                <a:gridCol w="1016000">
                  <a:extLst>
                    <a:ext uri="{9D8B030D-6E8A-4147-A177-3AD203B41FA5}">
                      <a16:colId xmlns:a16="http://schemas.microsoft.com/office/drawing/2014/main" val="3509429943"/>
                    </a:ext>
                  </a:extLst>
                </a:gridCol>
                <a:gridCol w="1016000">
                  <a:extLst>
                    <a:ext uri="{9D8B030D-6E8A-4147-A177-3AD203B41FA5}">
                      <a16:colId xmlns:a16="http://schemas.microsoft.com/office/drawing/2014/main" val="2580465912"/>
                    </a:ext>
                  </a:extLst>
                </a:gridCol>
                <a:gridCol w="1016000">
                  <a:extLst>
                    <a:ext uri="{9D8B030D-6E8A-4147-A177-3AD203B41FA5}">
                      <a16:colId xmlns:a16="http://schemas.microsoft.com/office/drawing/2014/main" val="585185192"/>
                    </a:ext>
                  </a:extLst>
                </a:gridCol>
                <a:gridCol w="1016000">
                  <a:extLst>
                    <a:ext uri="{9D8B030D-6E8A-4147-A177-3AD203B41FA5}">
                      <a16:colId xmlns:a16="http://schemas.microsoft.com/office/drawing/2014/main" val="1335232691"/>
                    </a:ext>
                  </a:extLst>
                </a:gridCol>
                <a:gridCol w="1016000">
                  <a:extLst>
                    <a:ext uri="{9D8B030D-6E8A-4147-A177-3AD203B41FA5}">
                      <a16:colId xmlns:a16="http://schemas.microsoft.com/office/drawing/2014/main" val="785772456"/>
                    </a:ext>
                  </a:extLst>
                </a:gridCol>
                <a:gridCol w="1016000">
                  <a:extLst>
                    <a:ext uri="{9D8B030D-6E8A-4147-A177-3AD203B41FA5}">
                      <a16:colId xmlns:a16="http://schemas.microsoft.com/office/drawing/2014/main" val="143111373"/>
                    </a:ext>
                  </a:extLst>
                </a:gridCol>
                <a:gridCol w="1016000">
                  <a:extLst>
                    <a:ext uri="{9D8B030D-6E8A-4147-A177-3AD203B41FA5}">
                      <a16:colId xmlns:a16="http://schemas.microsoft.com/office/drawing/2014/main" val="994455625"/>
                    </a:ext>
                  </a:extLst>
                </a:gridCol>
              </a:tblGrid>
              <a:tr h="303808">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传输介质</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通信系统</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rgbClr val="FFFF00"/>
                          </a:solidFill>
                          <a:latin typeface="黑体" panose="02010609060101010101" pitchFamily="49" charset="-122"/>
                          <a:ea typeface="黑体" panose="02010609060101010101" pitchFamily="49" charset="-122"/>
                        </a:rPr>
                        <a:t>正确性</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提高性能</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局域网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en-US" altLang="zh-CN" sz="1600" dirty="0">
                          <a:solidFill>
                            <a:schemeClr val="tx1"/>
                          </a:solidFill>
                          <a:latin typeface="黑体" panose="02010609060101010101" pitchFamily="49" charset="-122"/>
                          <a:ea typeface="黑体" panose="02010609060101010101" pitchFamily="49" charset="-122"/>
                        </a:rPr>
                        <a:t>WLAN</a:t>
                      </a:r>
                      <a:endParaRPr lang="zh-CN" altLang="en-US" sz="1600" dirty="0">
                        <a:solidFill>
                          <a:schemeClr val="tx1"/>
                        </a:solidFill>
                        <a:latin typeface="黑体" panose="02010609060101010101" pitchFamily="49" charset="-122"/>
                        <a:ea typeface="黑体" panose="02010609060101010101" pitchFamily="49"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个域网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广域网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接入网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939429099"/>
                  </a:ext>
                </a:extLst>
              </a:tr>
            </a:tbl>
          </a:graphicData>
        </a:graphic>
      </p:graphicFrame>
      <p:sp>
        <p:nvSpPr>
          <p:cNvPr id="12" name="流程图: 摘录 11">
            <a:extLst>
              <a:ext uri="{FF2B5EF4-FFF2-40B4-BE49-F238E27FC236}">
                <a16:creationId xmlns:a16="http://schemas.microsoft.com/office/drawing/2014/main" id="{CE6C4248-6AFD-44B6-80E3-9608C7BDC87F}"/>
              </a:ext>
            </a:extLst>
          </p:cNvPr>
          <p:cNvSpPr/>
          <p:nvPr/>
        </p:nvSpPr>
        <p:spPr bwMode="auto">
          <a:xfrm>
            <a:off x="2445429" y="315774"/>
            <a:ext cx="216024" cy="126001"/>
          </a:xfrm>
          <a:prstGeom prst="flowChartExtract">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4" name="Rectangle 2">
            <a:extLst>
              <a:ext uri="{FF2B5EF4-FFF2-40B4-BE49-F238E27FC236}">
                <a16:creationId xmlns:a16="http://schemas.microsoft.com/office/drawing/2014/main" id="{637ADEFB-5775-48B5-AD95-BD2F543B4E24}"/>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pSp>
        <p:nvGrpSpPr>
          <p:cNvPr id="55" name="Group 3">
            <a:extLst>
              <a:ext uri="{FF2B5EF4-FFF2-40B4-BE49-F238E27FC236}">
                <a16:creationId xmlns:a16="http://schemas.microsoft.com/office/drawing/2014/main" id="{7F8ECA2A-75B9-4D0C-B7B2-0C21DC4FA46E}"/>
              </a:ext>
            </a:extLst>
          </p:cNvPr>
          <p:cNvGrpSpPr>
            <a:grpSpLocks/>
          </p:cNvGrpSpPr>
          <p:nvPr/>
        </p:nvGrpSpPr>
        <p:grpSpPr bwMode="auto">
          <a:xfrm>
            <a:off x="539750" y="1484313"/>
            <a:ext cx="8064500" cy="4968875"/>
            <a:chOff x="1701" y="2582"/>
            <a:chExt cx="7198" cy="5432"/>
          </a:xfrm>
        </p:grpSpPr>
        <p:sp>
          <p:nvSpPr>
            <p:cNvPr id="56" name="Rectangle 4">
              <a:extLst>
                <a:ext uri="{FF2B5EF4-FFF2-40B4-BE49-F238E27FC236}">
                  <a16:creationId xmlns:a16="http://schemas.microsoft.com/office/drawing/2014/main" id="{6E7E5925-D4D9-48B2-8E73-B25DAEE9F5C3}"/>
                </a:ext>
              </a:extLst>
            </p:cNvPr>
            <p:cNvSpPr>
              <a:spLocks noChangeArrowheads="1"/>
            </p:cNvSpPr>
            <p:nvPr/>
          </p:nvSpPr>
          <p:spPr bwMode="auto">
            <a:xfrm>
              <a:off x="2881" y="2970"/>
              <a:ext cx="472" cy="388"/>
            </a:xfrm>
            <a:prstGeom prst="rect">
              <a:avLst/>
            </a:prstGeom>
            <a:solidFill>
              <a:srgbClr val="DDDDDD"/>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18000" tIns="10800" rIns="18000" bIns="10800"/>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lnSpc>
                  <a:spcPct val="96000"/>
                </a:lnSpc>
                <a:spcBef>
                  <a:spcPts val="150"/>
                </a:spcBef>
                <a:spcAft>
                  <a:spcPts val="150"/>
                </a:spcAft>
                <a:buFontTx/>
                <a:buNone/>
              </a:pPr>
              <a:r>
                <a:rPr lang="en-US" altLang="zh-CN" sz="1600" b="1"/>
                <a:t>A</a:t>
              </a:r>
            </a:p>
          </p:txBody>
        </p:sp>
        <p:sp>
          <p:nvSpPr>
            <p:cNvPr id="57" name="Rectangle 5">
              <a:extLst>
                <a:ext uri="{FF2B5EF4-FFF2-40B4-BE49-F238E27FC236}">
                  <a16:creationId xmlns:a16="http://schemas.microsoft.com/office/drawing/2014/main" id="{9F10D562-519E-4D24-8569-F2FA511AEC99}"/>
                </a:ext>
              </a:extLst>
            </p:cNvPr>
            <p:cNvSpPr>
              <a:spLocks noChangeArrowheads="1"/>
            </p:cNvSpPr>
            <p:nvPr/>
          </p:nvSpPr>
          <p:spPr bwMode="auto">
            <a:xfrm>
              <a:off x="8309" y="2970"/>
              <a:ext cx="472" cy="388"/>
            </a:xfrm>
            <a:prstGeom prst="rect">
              <a:avLst/>
            </a:prstGeom>
            <a:solidFill>
              <a:srgbClr val="DDDDDD"/>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18000" tIns="10800" rIns="18000" bIns="10800"/>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lnSpc>
                  <a:spcPct val="96000"/>
                </a:lnSpc>
                <a:spcBef>
                  <a:spcPts val="150"/>
                </a:spcBef>
                <a:spcAft>
                  <a:spcPts val="150"/>
                </a:spcAft>
                <a:buFontTx/>
                <a:buNone/>
              </a:pPr>
              <a:r>
                <a:rPr lang="en-US" altLang="zh-CN" sz="1600" b="1" dirty="0"/>
                <a:t>B</a:t>
              </a:r>
            </a:p>
          </p:txBody>
        </p:sp>
        <p:sp>
          <p:nvSpPr>
            <p:cNvPr id="58" name="Text Box 6">
              <a:extLst>
                <a:ext uri="{FF2B5EF4-FFF2-40B4-BE49-F238E27FC236}">
                  <a16:creationId xmlns:a16="http://schemas.microsoft.com/office/drawing/2014/main" id="{32DCFB83-CD3F-41EF-88AF-A45475AF9375}"/>
                </a:ext>
              </a:extLst>
            </p:cNvPr>
            <p:cNvSpPr txBox="1">
              <a:spLocks noChangeArrowheads="1"/>
            </p:cNvSpPr>
            <p:nvPr/>
          </p:nvSpPr>
          <p:spPr bwMode="auto">
            <a:xfrm>
              <a:off x="1701" y="2970"/>
              <a:ext cx="944" cy="3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8000" tIns="10800" rIns="18000" bIns="10800"/>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lnSpc>
                  <a:spcPct val="96000"/>
                </a:lnSpc>
                <a:spcBef>
                  <a:spcPts val="150"/>
                </a:spcBef>
                <a:spcAft>
                  <a:spcPts val="150"/>
                </a:spcAft>
                <a:buFontTx/>
                <a:buNone/>
              </a:pPr>
              <a:r>
                <a:rPr lang="en-US" altLang="zh-CN" sz="1600" b="1" dirty="0"/>
                <a:t>T</a:t>
              </a:r>
              <a:r>
                <a:rPr lang="en-US" altLang="zh-CN" sz="1600" b="1" baseline="-25000" dirty="0"/>
                <a:t>0</a:t>
              </a:r>
              <a:endParaRPr lang="en-US" altLang="zh-CN" sz="1600" b="1" dirty="0"/>
            </a:p>
          </p:txBody>
        </p:sp>
        <p:sp>
          <p:nvSpPr>
            <p:cNvPr id="59" name="Line 7">
              <a:extLst>
                <a:ext uri="{FF2B5EF4-FFF2-40B4-BE49-F238E27FC236}">
                  <a16:creationId xmlns:a16="http://schemas.microsoft.com/office/drawing/2014/main" id="{55B7E9A1-DE8E-4B4C-9B51-3A139381C505}"/>
                </a:ext>
              </a:extLst>
            </p:cNvPr>
            <p:cNvSpPr>
              <a:spLocks noChangeShapeType="1"/>
            </p:cNvSpPr>
            <p:nvPr/>
          </p:nvSpPr>
          <p:spPr bwMode="auto">
            <a:xfrm>
              <a:off x="3353" y="3164"/>
              <a:ext cx="4956" cy="0"/>
            </a:xfrm>
            <a:prstGeom prst="line">
              <a:avLst/>
            </a:prstGeom>
            <a:noFill/>
            <a:ln w="38100" cmpd="dbl">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8000" tIns="10800" rIns="18000" bIns="10800"/>
            <a:lstStyle/>
            <a:p>
              <a:endParaRPr lang="zh-CN" altLang="en-US" b="1"/>
            </a:p>
          </p:txBody>
        </p:sp>
        <p:sp>
          <p:nvSpPr>
            <p:cNvPr id="60" name="Freeform 8">
              <a:extLst>
                <a:ext uri="{FF2B5EF4-FFF2-40B4-BE49-F238E27FC236}">
                  <a16:creationId xmlns:a16="http://schemas.microsoft.com/office/drawing/2014/main" id="{15C8C78F-C4C4-415A-9653-2AFE1DBD1158}"/>
                </a:ext>
              </a:extLst>
            </p:cNvPr>
            <p:cNvSpPr>
              <a:spLocks/>
            </p:cNvSpPr>
            <p:nvPr/>
          </p:nvSpPr>
          <p:spPr bwMode="auto">
            <a:xfrm>
              <a:off x="3353" y="2582"/>
              <a:ext cx="472" cy="388"/>
            </a:xfrm>
            <a:custGeom>
              <a:avLst/>
              <a:gdLst>
                <a:gd name="T0" fmla="*/ 0 w 472"/>
                <a:gd name="T1" fmla="*/ 0 h 388"/>
                <a:gd name="T2" fmla="*/ 472 w 472"/>
                <a:gd name="T3" fmla="*/ 0 h 388"/>
                <a:gd name="T4" fmla="*/ 472 w 472"/>
                <a:gd name="T5" fmla="*/ 388 h 388"/>
                <a:gd name="T6" fmla="*/ 0 w 472"/>
                <a:gd name="T7" fmla="*/ 388 h 38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72" h="388">
                  <a:moveTo>
                    <a:pt x="0" y="0"/>
                  </a:moveTo>
                  <a:lnTo>
                    <a:pt x="472" y="0"/>
                  </a:lnTo>
                  <a:lnTo>
                    <a:pt x="472" y="388"/>
                  </a:lnTo>
                  <a:lnTo>
                    <a:pt x="0" y="388"/>
                  </a:lnTo>
                </a:path>
              </a:pathLst>
            </a:custGeom>
            <a:noFill/>
            <a:ln w="9525" cap="flat" cmpd="sng">
              <a:solidFill>
                <a:srgbClr val="000000"/>
              </a:solidFill>
              <a:prstDash val="solid"/>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8000" tIns="10800" rIns="18000" bIns="10800"/>
            <a:lstStyle/>
            <a:p>
              <a:endParaRPr lang="zh-CN" altLang="en-US" b="1"/>
            </a:p>
          </p:txBody>
        </p:sp>
        <p:sp>
          <p:nvSpPr>
            <p:cNvPr id="61" name="Rectangle 9">
              <a:extLst>
                <a:ext uri="{FF2B5EF4-FFF2-40B4-BE49-F238E27FC236}">
                  <a16:creationId xmlns:a16="http://schemas.microsoft.com/office/drawing/2014/main" id="{B085157B-C3A9-4AF2-85EB-447BA071CC65}"/>
                </a:ext>
              </a:extLst>
            </p:cNvPr>
            <p:cNvSpPr>
              <a:spLocks noChangeArrowheads="1"/>
            </p:cNvSpPr>
            <p:nvPr/>
          </p:nvSpPr>
          <p:spPr bwMode="auto">
            <a:xfrm>
              <a:off x="5831" y="3746"/>
              <a:ext cx="1180" cy="388"/>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8000" tIns="10800" rIns="18000" bIns="10800"/>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lnSpc>
                  <a:spcPct val="96000"/>
                </a:lnSpc>
                <a:spcBef>
                  <a:spcPts val="150"/>
                </a:spcBef>
                <a:spcAft>
                  <a:spcPts val="150"/>
                </a:spcAft>
                <a:buFontTx/>
                <a:buNone/>
              </a:pPr>
              <a:r>
                <a:rPr lang="zh-CN" altLang="en-US" sz="1600" b="1"/>
                <a:t>第</a:t>
              </a:r>
              <a:r>
                <a:rPr lang="en-US" altLang="zh-CN" sz="1600" b="1"/>
                <a:t>2</a:t>
              </a:r>
              <a:r>
                <a:rPr lang="zh-CN" altLang="en-US" sz="1600" b="1"/>
                <a:t>帧</a:t>
              </a:r>
            </a:p>
          </p:txBody>
        </p:sp>
        <p:sp>
          <p:nvSpPr>
            <p:cNvPr id="62" name="Rectangle 10">
              <a:extLst>
                <a:ext uri="{FF2B5EF4-FFF2-40B4-BE49-F238E27FC236}">
                  <a16:creationId xmlns:a16="http://schemas.microsoft.com/office/drawing/2014/main" id="{D9E6A136-AE91-4FBA-9E7B-21E2CD01A30F}"/>
                </a:ext>
              </a:extLst>
            </p:cNvPr>
            <p:cNvSpPr>
              <a:spLocks noChangeArrowheads="1"/>
            </p:cNvSpPr>
            <p:nvPr/>
          </p:nvSpPr>
          <p:spPr bwMode="auto">
            <a:xfrm>
              <a:off x="2881" y="4134"/>
              <a:ext cx="472" cy="388"/>
            </a:xfrm>
            <a:prstGeom prst="rect">
              <a:avLst/>
            </a:prstGeom>
            <a:solidFill>
              <a:srgbClr val="DDDDDD"/>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18000" tIns="10800" rIns="18000" bIns="10800"/>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lnSpc>
                  <a:spcPct val="96000"/>
                </a:lnSpc>
                <a:spcBef>
                  <a:spcPts val="150"/>
                </a:spcBef>
                <a:spcAft>
                  <a:spcPts val="150"/>
                </a:spcAft>
                <a:buFontTx/>
                <a:buNone/>
              </a:pPr>
              <a:r>
                <a:rPr lang="en-US" altLang="zh-CN" sz="1600" b="1"/>
                <a:t>A</a:t>
              </a:r>
            </a:p>
          </p:txBody>
        </p:sp>
        <p:sp>
          <p:nvSpPr>
            <p:cNvPr id="63" name="Rectangle 11">
              <a:extLst>
                <a:ext uri="{FF2B5EF4-FFF2-40B4-BE49-F238E27FC236}">
                  <a16:creationId xmlns:a16="http://schemas.microsoft.com/office/drawing/2014/main" id="{F1646604-35D8-430F-A9CE-A69D3765B285}"/>
                </a:ext>
              </a:extLst>
            </p:cNvPr>
            <p:cNvSpPr>
              <a:spLocks noChangeArrowheads="1"/>
            </p:cNvSpPr>
            <p:nvPr/>
          </p:nvSpPr>
          <p:spPr bwMode="auto">
            <a:xfrm>
              <a:off x="8309" y="4134"/>
              <a:ext cx="472" cy="388"/>
            </a:xfrm>
            <a:prstGeom prst="rect">
              <a:avLst/>
            </a:prstGeom>
            <a:solidFill>
              <a:srgbClr val="DDDDDD"/>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18000" tIns="10800" rIns="18000" bIns="10800"/>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lnSpc>
                  <a:spcPct val="96000"/>
                </a:lnSpc>
                <a:spcBef>
                  <a:spcPts val="150"/>
                </a:spcBef>
                <a:spcAft>
                  <a:spcPts val="150"/>
                </a:spcAft>
                <a:buFontTx/>
                <a:buNone/>
              </a:pPr>
              <a:r>
                <a:rPr lang="en-US" altLang="zh-CN" sz="1600" b="1"/>
                <a:t>B</a:t>
              </a:r>
            </a:p>
          </p:txBody>
        </p:sp>
        <p:sp>
          <p:nvSpPr>
            <p:cNvPr id="64" name="Line 12">
              <a:extLst>
                <a:ext uri="{FF2B5EF4-FFF2-40B4-BE49-F238E27FC236}">
                  <a16:creationId xmlns:a16="http://schemas.microsoft.com/office/drawing/2014/main" id="{64DA2C83-D4BA-4CD9-B9F0-86B0C70E7F64}"/>
                </a:ext>
              </a:extLst>
            </p:cNvPr>
            <p:cNvSpPr>
              <a:spLocks noChangeShapeType="1"/>
            </p:cNvSpPr>
            <p:nvPr/>
          </p:nvSpPr>
          <p:spPr bwMode="auto">
            <a:xfrm>
              <a:off x="3353" y="4328"/>
              <a:ext cx="4956" cy="0"/>
            </a:xfrm>
            <a:prstGeom prst="line">
              <a:avLst/>
            </a:prstGeom>
            <a:noFill/>
            <a:ln w="38100" cmpd="dbl">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8000" tIns="10800" rIns="18000" bIns="10800"/>
            <a:lstStyle/>
            <a:p>
              <a:endParaRPr lang="zh-CN" altLang="en-US" b="1"/>
            </a:p>
          </p:txBody>
        </p:sp>
        <p:sp>
          <p:nvSpPr>
            <p:cNvPr id="65" name="Freeform 13">
              <a:extLst>
                <a:ext uri="{FF2B5EF4-FFF2-40B4-BE49-F238E27FC236}">
                  <a16:creationId xmlns:a16="http://schemas.microsoft.com/office/drawing/2014/main" id="{1FAB87BB-15C5-48D0-8CA0-DD238946310C}"/>
                </a:ext>
              </a:extLst>
            </p:cNvPr>
            <p:cNvSpPr>
              <a:spLocks/>
            </p:cNvSpPr>
            <p:nvPr/>
          </p:nvSpPr>
          <p:spPr bwMode="auto">
            <a:xfrm>
              <a:off x="3353" y="3746"/>
              <a:ext cx="472" cy="388"/>
            </a:xfrm>
            <a:custGeom>
              <a:avLst/>
              <a:gdLst>
                <a:gd name="T0" fmla="*/ 0 w 472"/>
                <a:gd name="T1" fmla="*/ 0 h 388"/>
                <a:gd name="T2" fmla="*/ 472 w 472"/>
                <a:gd name="T3" fmla="*/ 0 h 388"/>
                <a:gd name="T4" fmla="*/ 472 w 472"/>
                <a:gd name="T5" fmla="*/ 388 h 388"/>
                <a:gd name="T6" fmla="*/ 0 w 472"/>
                <a:gd name="T7" fmla="*/ 388 h 38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72" h="388">
                  <a:moveTo>
                    <a:pt x="0" y="0"/>
                  </a:moveTo>
                  <a:lnTo>
                    <a:pt x="472" y="0"/>
                  </a:lnTo>
                  <a:lnTo>
                    <a:pt x="472" y="388"/>
                  </a:lnTo>
                  <a:lnTo>
                    <a:pt x="0" y="388"/>
                  </a:lnTo>
                </a:path>
              </a:pathLst>
            </a:custGeom>
            <a:noFill/>
            <a:ln w="9525" cap="flat" cmpd="sng">
              <a:solidFill>
                <a:srgbClr val="000000"/>
              </a:solidFill>
              <a:prstDash val="solid"/>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8000" tIns="10800" rIns="18000" bIns="10800"/>
            <a:lstStyle/>
            <a:p>
              <a:endParaRPr lang="zh-CN" altLang="en-US" b="1"/>
            </a:p>
          </p:txBody>
        </p:sp>
        <p:sp>
          <p:nvSpPr>
            <p:cNvPr id="66" name="Rectangle 14">
              <a:extLst>
                <a:ext uri="{FF2B5EF4-FFF2-40B4-BE49-F238E27FC236}">
                  <a16:creationId xmlns:a16="http://schemas.microsoft.com/office/drawing/2014/main" id="{06A2FE82-1A1F-40AB-B586-71D18E99AC8B}"/>
                </a:ext>
              </a:extLst>
            </p:cNvPr>
            <p:cNvSpPr>
              <a:spLocks noChangeArrowheads="1"/>
            </p:cNvSpPr>
            <p:nvPr/>
          </p:nvSpPr>
          <p:spPr bwMode="auto">
            <a:xfrm>
              <a:off x="7011" y="3746"/>
              <a:ext cx="1180" cy="388"/>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8000" tIns="10800" rIns="18000" bIns="10800"/>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lnSpc>
                  <a:spcPct val="96000"/>
                </a:lnSpc>
                <a:spcBef>
                  <a:spcPts val="150"/>
                </a:spcBef>
                <a:spcAft>
                  <a:spcPts val="150"/>
                </a:spcAft>
                <a:buFontTx/>
                <a:buNone/>
              </a:pPr>
              <a:r>
                <a:rPr lang="zh-CN" altLang="en-US" sz="1600" b="1"/>
                <a:t>第</a:t>
              </a:r>
              <a:r>
                <a:rPr lang="en-US" altLang="zh-CN" sz="1600" b="1"/>
                <a:t>1</a:t>
              </a:r>
              <a:r>
                <a:rPr lang="zh-CN" altLang="en-US" sz="1600" b="1"/>
                <a:t>帧</a:t>
              </a:r>
            </a:p>
          </p:txBody>
        </p:sp>
        <p:sp>
          <p:nvSpPr>
            <p:cNvPr id="67" name="Text Box 15">
              <a:extLst>
                <a:ext uri="{FF2B5EF4-FFF2-40B4-BE49-F238E27FC236}">
                  <a16:creationId xmlns:a16="http://schemas.microsoft.com/office/drawing/2014/main" id="{39EBF44F-644C-4C2A-B39E-9D21D8F0890E}"/>
                </a:ext>
              </a:extLst>
            </p:cNvPr>
            <p:cNvSpPr txBox="1">
              <a:spLocks noChangeArrowheads="1"/>
            </p:cNvSpPr>
            <p:nvPr/>
          </p:nvSpPr>
          <p:spPr bwMode="auto">
            <a:xfrm>
              <a:off x="2881" y="3746"/>
              <a:ext cx="944" cy="3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8000" tIns="10800" rIns="18000" bIns="10800"/>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lnSpc>
                  <a:spcPct val="96000"/>
                </a:lnSpc>
                <a:spcBef>
                  <a:spcPts val="150"/>
                </a:spcBef>
                <a:spcAft>
                  <a:spcPts val="150"/>
                </a:spcAft>
                <a:buFontTx/>
                <a:buNone/>
              </a:pPr>
              <a:r>
                <a:rPr lang="zh-CN" altLang="en-US" sz="1600" b="1"/>
                <a:t>第</a:t>
              </a:r>
              <a:r>
                <a:rPr lang="en-US" altLang="zh-CN" sz="1600" b="1"/>
                <a:t>α</a:t>
              </a:r>
              <a:r>
                <a:rPr lang="zh-CN" altLang="en-US" sz="1600" b="1"/>
                <a:t>帧</a:t>
              </a:r>
            </a:p>
          </p:txBody>
        </p:sp>
        <p:sp>
          <p:nvSpPr>
            <p:cNvPr id="68" name="Text Box 16">
              <a:extLst>
                <a:ext uri="{FF2B5EF4-FFF2-40B4-BE49-F238E27FC236}">
                  <a16:creationId xmlns:a16="http://schemas.microsoft.com/office/drawing/2014/main" id="{1579AB38-84E8-4C77-B26B-7803ED4BD13A}"/>
                </a:ext>
              </a:extLst>
            </p:cNvPr>
            <p:cNvSpPr txBox="1">
              <a:spLocks noChangeArrowheads="1"/>
            </p:cNvSpPr>
            <p:nvPr/>
          </p:nvSpPr>
          <p:spPr bwMode="auto">
            <a:xfrm>
              <a:off x="2881" y="2582"/>
              <a:ext cx="944" cy="3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8000" tIns="10800" rIns="18000" bIns="10800"/>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lnSpc>
                  <a:spcPct val="96000"/>
                </a:lnSpc>
                <a:spcBef>
                  <a:spcPts val="150"/>
                </a:spcBef>
                <a:spcAft>
                  <a:spcPts val="150"/>
                </a:spcAft>
                <a:buFontTx/>
                <a:buNone/>
              </a:pPr>
              <a:r>
                <a:rPr lang="zh-CN" altLang="en-US" sz="1600" b="1"/>
                <a:t>第</a:t>
              </a:r>
              <a:r>
                <a:rPr lang="en-US" altLang="zh-CN" sz="1600" b="1"/>
                <a:t>1</a:t>
              </a:r>
              <a:r>
                <a:rPr lang="zh-CN" altLang="en-US" sz="1600" b="1"/>
                <a:t>帧</a:t>
              </a:r>
            </a:p>
          </p:txBody>
        </p:sp>
        <p:sp>
          <p:nvSpPr>
            <p:cNvPr id="69" name="Text Box 17">
              <a:extLst>
                <a:ext uri="{FF2B5EF4-FFF2-40B4-BE49-F238E27FC236}">
                  <a16:creationId xmlns:a16="http://schemas.microsoft.com/office/drawing/2014/main" id="{124CDBE4-EB1B-4C88-939C-AC29E652FE20}"/>
                </a:ext>
              </a:extLst>
            </p:cNvPr>
            <p:cNvSpPr txBox="1">
              <a:spLocks noChangeArrowheads="1"/>
            </p:cNvSpPr>
            <p:nvPr/>
          </p:nvSpPr>
          <p:spPr bwMode="auto">
            <a:xfrm>
              <a:off x="4297" y="3746"/>
              <a:ext cx="1062" cy="3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8000" tIns="10800" rIns="18000" bIns="10800"/>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lnSpc>
                  <a:spcPct val="96000"/>
                </a:lnSpc>
                <a:spcBef>
                  <a:spcPts val="150"/>
                </a:spcBef>
                <a:spcAft>
                  <a:spcPts val="150"/>
                </a:spcAft>
                <a:buFontTx/>
                <a:buNone/>
              </a:pPr>
              <a:r>
                <a:rPr lang="en-US" altLang="zh-CN" sz="1600" b="1"/>
                <a:t>…</a:t>
              </a:r>
            </a:p>
          </p:txBody>
        </p:sp>
        <p:sp>
          <p:nvSpPr>
            <p:cNvPr id="70" name="Rectangle 18">
              <a:extLst>
                <a:ext uri="{FF2B5EF4-FFF2-40B4-BE49-F238E27FC236}">
                  <a16:creationId xmlns:a16="http://schemas.microsoft.com/office/drawing/2014/main" id="{2906FFE9-DF68-4F65-95C2-58D7046602E0}"/>
                </a:ext>
              </a:extLst>
            </p:cNvPr>
            <p:cNvSpPr>
              <a:spLocks noChangeArrowheads="1"/>
            </p:cNvSpPr>
            <p:nvPr/>
          </p:nvSpPr>
          <p:spPr bwMode="auto">
            <a:xfrm>
              <a:off x="5831" y="4910"/>
              <a:ext cx="1180" cy="388"/>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8000" tIns="10800" rIns="18000" bIns="10800"/>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lnSpc>
                  <a:spcPct val="96000"/>
                </a:lnSpc>
                <a:spcBef>
                  <a:spcPts val="150"/>
                </a:spcBef>
                <a:spcAft>
                  <a:spcPts val="150"/>
                </a:spcAft>
                <a:buFontTx/>
                <a:buNone/>
              </a:pPr>
              <a:r>
                <a:rPr lang="zh-CN" altLang="en-US" sz="1600" b="1"/>
                <a:t>第</a:t>
              </a:r>
              <a:r>
                <a:rPr lang="en-US" altLang="zh-CN" sz="1600" b="1"/>
                <a:t>3</a:t>
              </a:r>
              <a:r>
                <a:rPr lang="zh-CN" altLang="en-US" sz="1600" b="1"/>
                <a:t>帧</a:t>
              </a:r>
            </a:p>
          </p:txBody>
        </p:sp>
        <p:sp>
          <p:nvSpPr>
            <p:cNvPr id="71" name="Rectangle 19">
              <a:extLst>
                <a:ext uri="{FF2B5EF4-FFF2-40B4-BE49-F238E27FC236}">
                  <a16:creationId xmlns:a16="http://schemas.microsoft.com/office/drawing/2014/main" id="{77375ADA-FAFA-409B-B814-962ECE7C1815}"/>
                </a:ext>
              </a:extLst>
            </p:cNvPr>
            <p:cNvSpPr>
              <a:spLocks noChangeArrowheads="1"/>
            </p:cNvSpPr>
            <p:nvPr/>
          </p:nvSpPr>
          <p:spPr bwMode="auto">
            <a:xfrm>
              <a:off x="2881" y="5298"/>
              <a:ext cx="472" cy="388"/>
            </a:xfrm>
            <a:prstGeom prst="rect">
              <a:avLst/>
            </a:prstGeom>
            <a:solidFill>
              <a:srgbClr val="DDDDDD"/>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18000" tIns="10800" rIns="18000" bIns="10800"/>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lnSpc>
                  <a:spcPct val="96000"/>
                </a:lnSpc>
                <a:spcBef>
                  <a:spcPts val="150"/>
                </a:spcBef>
                <a:spcAft>
                  <a:spcPts val="150"/>
                </a:spcAft>
                <a:buFontTx/>
                <a:buNone/>
              </a:pPr>
              <a:r>
                <a:rPr lang="en-US" altLang="zh-CN" sz="1600" b="1"/>
                <a:t>A</a:t>
              </a:r>
            </a:p>
          </p:txBody>
        </p:sp>
        <p:sp>
          <p:nvSpPr>
            <p:cNvPr id="72" name="Rectangle 20">
              <a:extLst>
                <a:ext uri="{FF2B5EF4-FFF2-40B4-BE49-F238E27FC236}">
                  <a16:creationId xmlns:a16="http://schemas.microsoft.com/office/drawing/2014/main" id="{1629455C-00F3-4C36-ADFA-C3604F9822BD}"/>
                </a:ext>
              </a:extLst>
            </p:cNvPr>
            <p:cNvSpPr>
              <a:spLocks noChangeArrowheads="1"/>
            </p:cNvSpPr>
            <p:nvPr/>
          </p:nvSpPr>
          <p:spPr bwMode="auto">
            <a:xfrm>
              <a:off x="8309" y="5298"/>
              <a:ext cx="472" cy="388"/>
            </a:xfrm>
            <a:prstGeom prst="rect">
              <a:avLst/>
            </a:prstGeom>
            <a:solidFill>
              <a:srgbClr val="DDDDDD"/>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18000" tIns="10800" rIns="18000" bIns="10800"/>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lnSpc>
                  <a:spcPct val="96000"/>
                </a:lnSpc>
                <a:spcBef>
                  <a:spcPts val="150"/>
                </a:spcBef>
                <a:spcAft>
                  <a:spcPts val="150"/>
                </a:spcAft>
                <a:buFontTx/>
                <a:buNone/>
              </a:pPr>
              <a:r>
                <a:rPr lang="en-US" altLang="zh-CN" sz="1600" b="1"/>
                <a:t>B</a:t>
              </a:r>
            </a:p>
          </p:txBody>
        </p:sp>
        <p:sp>
          <p:nvSpPr>
            <p:cNvPr id="73" name="Line 21">
              <a:extLst>
                <a:ext uri="{FF2B5EF4-FFF2-40B4-BE49-F238E27FC236}">
                  <a16:creationId xmlns:a16="http://schemas.microsoft.com/office/drawing/2014/main" id="{F2FDD56E-8EF7-4449-BFC7-C15262021CFE}"/>
                </a:ext>
              </a:extLst>
            </p:cNvPr>
            <p:cNvSpPr>
              <a:spLocks noChangeShapeType="1"/>
            </p:cNvSpPr>
            <p:nvPr/>
          </p:nvSpPr>
          <p:spPr bwMode="auto">
            <a:xfrm>
              <a:off x="3353" y="5492"/>
              <a:ext cx="4956" cy="0"/>
            </a:xfrm>
            <a:prstGeom prst="line">
              <a:avLst/>
            </a:prstGeom>
            <a:noFill/>
            <a:ln w="38100" cmpd="dbl">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8000" tIns="10800" rIns="18000" bIns="10800"/>
            <a:lstStyle/>
            <a:p>
              <a:endParaRPr lang="zh-CN" altLang="en-US" b="1"/>
            </a:p>
          </p:txBody>
        </p:sp>
        <p:sp>
          <p:nvSpPr>
            <p:cNvPr id="74" name="Freeform 22">
              <a:extLst>
                <a:ext uri="{FF2B5EF4-FFF2-40B4-BE49-F238E27FC236}">
                  <a16:creationId xmlns:a16="http://schemas.microsoft.com/office/drawing/2014/main" id="{6D40BB44-D21B-4BB8-A9EA-0AA3F531AAC8}"/>
                </a:ext>
              </a:extLst>
            </p:cNvPr>
            <p:cNvSpPr>
              <a:spLocks/>
            </p:cNvSpPr>
            <p:nvPr/>
          </p:nvSpPr>
          <p:spPr bwMode="auto">
            <a:xfrm>
              <a:off x="3353" y="4910"/>
              <a:ext cx="472" cy="388"/>
            </a:xfrm>
            <a:custGeom>
              <a:avLst/>
              <a:gdLst>
                <a:gd name="T0" fmla="*/ 0 w 472"/>
                <a:gd name="T1" fmla="*/ 0 h 388"/>
                <a:gd name="T2" fmla="*/ 472 w 472"/>
                <a:gd name="T3" fmla="*/ 0 h 388"/>
                <a:gd name="T4" fmla="*/ 472 w 472"/>
                <a:gd name="T5" fmla="*/ 388 h 388"/>
                <a:gd name="T6" fmla="*/ 0 w 472"/>
                <a:gd name="T7" fmla="*/ 388 h 38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72" h="388">
                  <a:moveTo>
                    <a:pt x="0" y="0"/>
                  </a:moveTo>
                  <a:lnTo>
                    <a:pt x="472" y="0"/>
                  </a:lnTo>
                  <a:lnTo>
                    <a:pt x="472" y="388"/>
                  </a:lnTo>
                  <a:lnTo>
                    <a:pt x="0" y="388"/>
                  </a:lnTo>
                </a:path>
              </a:pathLst>
            </a:custGeom>
            <a:noFill/>
            <a:ln w="9525" cap="flat" cmpd="sng">
              <a:solidFill>
                <a:srgbClr val="000000"/>
              </a:solidFill>
              <a:prstDash val="solid"/>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8000" tIns="10800" rIns="18000" bIns="10800"/>
            <a:lstStyle/>
            <a:p>
              <a:endParaRPr lang="zh-CN" altLang="en-US" b="1"/>
            </a:p>
          </p:txBody>
        </p:sp>
        <p:sp>
          <p:nvSpPr>
            <p:cNvPr id="75" name="Rectangle 23">
              <a:extLst>
                <a:ext uri="{FF2B5EF4-FFF2-40B4-BE49-F238E27FC236}">
                  <a16:creationId xmlns:a16="http://schemas.microsoft.com/office/drawing/2014/main" id="{BA6341A6-34BB-404A-B15E-44090E9EB439}"/>
                </a:ext>
              </a:extLst>
            </p:cNvPr>
            <p:cNvSpPr>
              <a:spLocks noChangeArrowheads="1"/>
            </p:cNvSpPr>
            <p:nvPr/>
          </p:nvSpPr>
          <p:spPr bwMode="auto">
            <a:xfrm>
              <a:off x="7011" y="4910"/>
              <a:ext cx="1180" cy="388"/>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8000" tIns="10800" rIns="18000" bIns="10800"/>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lnSpc>
                  <a:spcPct val="96000"/>
                </a:lnSpc>
                <a:spcBef>
                  <a:spcPts val="150"/>
                </a:spcBef>
                <a:spcAft>
                  <a:spcPts val="150"/>
                </a:spcAft>
                <a:buFontTx/>
                <a:buNone/>
              </a:pPr>
              <a:r>
                <a:rPr lang="zh-CN" altLang="en-US" sz="1600" b="1"/>
                <a:t>第</a:t>
              </a:r>
              <a:r>
                <a:rPr lang="en-US" altLang="zh-CN" sz="1600" b="1"/>
                <a:t>2</a:t>
              </a:r>
              <a:r>
                <a:rPr lang="zh-CN" altLang="en-US" sz="1600" b="1"/>
                <a:t>帧</a:t>
              </a:r>
            </a:p>
          </p:txBody>
        </p:sp>
        <p:sp>
          <p:nvSpPr>
            <p:cNvPr id="76" name="Text Box 24">
              <a:extLst>
                <a:ext uri="{FF2B5EF4-FFF2-40B4-BE49-F238E27FC236}">
                  <a16:creationId xmlns:a16="http://schemas.microsoft.com/office/drawing/2014/main" id="{20AC8FB3-2E67-470C-87DC-3DAB52FFA04C}"/>
                </a:ext>
              </a:extLst>
            </p:cNvPr>
            <p:cNvSpPr txBox="1">
              <a:spLocks noChangeArrowheads="1"/>
            </p:cNvSpPr>
            <p:nvPr/>
          </p:nvSpPr>
          <p:spPr bwMode="auto">
            <a:xfrm>
              <a:off x="2881" y="4910"/>
              <a:ext cx="944" cy="3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8000" tIns="10800" rIns="18000" bIns="10800"/>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lnSpc>
                  <a:spcPct val="96000"/>
                </a:lnSpc>
                <a:spcBef>
                  <a:spcPts val="150"/>
                </a:spcBef>
                <a:spcAft>
                  <a:spcPts val="150"/>
                </a:spcAft>
                <a:buFontTx/>
                <a:buNone/>
              </a:pPr>
              <a:r>
                <a:rPr lang="zh-CN" altLang="en-US" sz="1600" b="1"/>
                <a:t>第</a:t>
              </a:r>
              <a:r>
                <a:rPr lang="en-US" altLang="zh-CN" sz="1600" b="1"/>
                <a:t>α+1</a:t>
              </a:r>
              <a:r>
                <a:rPr lang="zh-CN" altLang="en-US" sz="1600" b="1"/>
                <a:t>帧</a:t>
              </a:r>
            </a:p>
          </p:txBody>
        </p:sp>
        <p:sp>
          <p:nvSpPr>
            <p:cNvPr id="77" name="Text Box 25">
              <a:extLst>
                <a:ext uri="{FF2B5EF4-FFF2-40B4-BE49-F238E27FC236}">
                  <a16:creationId xmlns:a16="http://schemas.microsoft.com/office/drawing/2014/main" id="{0F5F578F-CE02-4FD1-A657-79A36722EC8A}"/>
                </a:ext>
              </a:extLst>
            </p:cNvPr>
            <p:cNvSpPr txBox="1">
              <a:spLocks noChangeArrowheads="1"/>
            </p:cNvSpPr>
            <p:nvPr/>
          </p:nvSpPr>
          <p:spPr bwMode="auto">
            <a:xfrm>
              <a:off x="5005" y="4910"/>
              <a:ext cx="708" cy="3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8000" tIns="10800" rIns="18000" bIns="10800"/>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lnSpc>
                  <a:spcPct val="96000"/>
                </a:lnSpc>
                <a:spcBef>
                  <a:spcPts val="150"/>
                </a:spcBef>
                <a:spcAft>
                  <a:spcPts val="150"/>
                </a:spcAft>
                <a:buFontTx/>
                <a:buNone/>
              </a:pPr>
              <a:r>
                <a:rPr lang="en-US" altLang="zh-CN" sz="1600" b="1"/>
                <a:t>…</a:t>
              </a:r>
            </a:p>
          </p:txBody>
        </p:sp>
        <p:sp>
          <p:nvSpPr>
            <p:cNvPr id="78" name="Rectangle 26">
              <a:extLst>
                <a:ext uri="{FF2B5EF4-FFF2-40B4-BE49-F238E27FC236}">
                  <a16:creationId xmlns:a16="http://schemas.microsoft.com/office/drawing/2014/main" id="{3404E08A-7EFB-4783-A262-5013B7F02C4C}"/>
                </a:ext>
              </a:extLst>
            </p:cNvPr>
            <p:cNvSpPr>
              <a:spLocks noChangeArrowheads="1"/>
            </p:cNvSpPr>
            <p:nvPr/>
          </p:nvSpPr>
          <p:spPr bwMode="auto">
            <a:xfrm>
              <a:off x="3825" y="4910"/>
              <a:ext cx="1180" cy="388"/>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8000" tIns="10800" rIns="18000" bIns="10800"/>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lnSpc>
                  <a:spcPct val="96000"/>
                </a:lnSpc>
                <a:spcBef>
                  <a:spcPts val="150"/>
                </a:spcBef>
                <a:spcAft>
                  <a:spcPts val="150"/>
                </a:spcAft>
                <a:buFontTx/>
                <a:buNone/>
              </a:pPr>
              <a:r>
                <a:rPr lang="zh-CN" altLang="en-US" sz="1600" b="1"/>
                <a:t>第</a:t>
              </a:r>
              <a:r>
                <a:rPr lang="en-US" altLang="zh-CN" sz="1600" b="1"/>
                <a:t>α</a:t>
              </a:r>
              <a:r>
                <a:rPr lang="zh-CN" altLang="en-US" sz="1600" b="1"/>
                <a:t>帧</a:t>
              </a:r>
            </a:p>
          </p:txBody>
        </p:sp>
        <p:sp>
          <p:nvSpPr>
            <p:cNvPr id="79" name="Freeform 27">
              <a:extLst>
                <a:ext uri="{FF2B5EF4-FFF2-40B4-BE49-F238E27FC236}">
                  <a16:creationId xmlns:a16="http://schemas.microsoft.com/office/drawing/2014/main" id="{8D9E305A-B0B7-4B85-BBF0-C8315DCA33CF}"/>
                </a:ext>
              </a:extLst>
            </p:cNvPr>
            <p:cNvSpPr>
              <a:spLocks/>
            </p:cNvSpPr>
            <p:nvPr/>
          </p:nvSpPr>
          <p:spPr bwMode="auto">
            <a:xfrm>
              <a:off x="7837" y="5686"/>
              <a:ext cx="236" cy="388"/>
            </a:xfrm>
            <a:custGeom>
              <a:avLst/>
              <a:gdLst>
                <a:gd name="T0" fmla="*/ 236 w 236"/>
                <a:gd name="T1" fmla="*/ 0 h 388"/>
                <a:gd name="T2" fmla="*/ 0 w 236"/>
                <a:gd name="T3" fmla="*/ 0 h 388"/>
                <a:gd name="T4" fmla="*/ 0 w 236"/>
                <a:gd name="T5" fmla="*/ 388 h 388"/>
                <a:gd name="T6" fmla="*/ 236 w 236"/>
                <a:gd name="T7" fmla="*/ 388 h 38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36" h="388">
                  <a:moveTo>
                    <a:pt x="236" y="0"/>
                  </a:moveTo>
                  <a:lnTo>
                    <a:pt x="0" y="0"/>
                  </a:lnTo>
                  <a:lnTo>
                    <a:pt x="0" y="388"/>
                  </a:lnTo>
                  <a:lnTo>
                    <a:pt x="236" y="388"/>
                  </a:lnTo>
                </a:path>
              </a:pathLst>
            </a:custGeom>
            <a:noFill/>
            <a:ln w="9525" cap="flat" cmpd="sng">
              <a:solidFill>
                <a:srgbClr val="000000"/>
              </a:solidFill>
              <a:prstDash val="solid"/>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8000" tIns="10800" rIns="18000" bIns="10800"/>
            <a:lstStyle/>
            <a:p>
              <a:endParaRPr lang="zh-CN" altLang="en-US" b="1"/>
            </a:p>
          </p:txBody>
        </p:sp>
        <p:sp>
          <p:nvSpPr>
            <p:cNvPr id="80" name="Text Box 28">
              <a:extLst>
                <a:ext uri="{FF2B5EF4-FFF2-40B4-BE49-F238E27FC236}">
                  <a16:creationId xmlns:a16="http://schemas.microsoft.com/office/drawing/2014/main" id="{F7868231-B897-4C8C-B8A8-3775AA3F0737}"/>
                </a:ext>
              </a:extLst>
            </p:cNvPr>
            <p:cNvSpPr txBox="1">
              <a:spLocks noChangeArrowheads="1"/>
            </p:cNvSpPr>
            <p:nvPr/>
          </p:nvSpPr>
          <p:spPr bwMode="auto">
            <a:xfrm>
              <a:off x="7837" y="5686"/>
              <a:ext cx="944" cy="3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8000" tIns="10800" rIns="18000" bIns="10800"/>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lnSpc>
                  <a:spcPct val="96000"/>
                </a:lnSpc>
                <a:spcBef>
                  <a:spcPts val="150"/>
                </a:spcBef>
                <a:spcAft>
                  <a:spcPts val="150"/>
                </a:spcAft>
                <a:buFontTx/>
                <a:buNone/>
              </a:pPr>
              <a:r>
                <a:rPr lang="en-US" altLang="zh-CN" sz="1600" b="1"/>
                <a:t>ACK1</a:t>
              </a:r>
            </a:p>
          </p:txBody>
        </p:sp>
        <p:sp>
          <p:nvSpPr>
            <p:cNvPr id="81" name="Line 29">
              <a:extLst>
                <a:ext uri="{FF2B5EF4-FFF2-40B4-BE49-F238E27FC236}">
                  <a16:creationId xmlns:a16="http://schemas.microsoft.com/office/drawing/2014/main" id="{B1C05231-F675-4CF6-B511-CDA1032D4635}"/>
                </a:ext>
              </a:extLst>
            </p:cNvPr>
            <p:cNvSpPr>
              <a:spLocks noChangeShapeType="1"/>
            </p:cNvSpPr>
            <p:nvPr/>
          </p:nvSpPr>
          <p:spPr bwMode="auto">
            <a:xfrm>
              <a:off x="4061" y="2776"/>
              <a:ext cx="708" cy="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8000" tIns="10800" rIns="18000" bIns="10800"/>
            <a:lstStyle/>
            <a:p>
              <a:endParaRPr lang="zh-CN" altLang="en-US" b="1"/>
            </a:p>
          </p:txBody>
        </p:sp>
        <p:sp>
          <p:nvSpPr>
            <p:cNvPr id="82" name="Line 30">
              <a:extLst>
                <a:ext uri="{FF2B5EF4-FFF2-40B4-BE49-F238E27FC236}">
                  <a16:creationId xmlns:a16="http://schemas.microsoft.com/office/drawing/2014/main" id="{DB617249-776C-409F-8065-7A16CB0E6FDD}"/>
                </a:ext>
              </a:extLst>
            </p:cNvPr>
            <p:cNvSpPr>
              <a:spLocks noChangeShapeType="1"/>
            </p:cNvSpPr>
            <p:nvPr/>
          </p:nvSpPr>
          <p:spPr bwMode="auto">
            <a:xfrm flipH="1">
              <a:off x="7129" y="5880"/>
              <a:ext cx="472" cy="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8000" tIns="10800" rIns="18000" bIns="10800"/>
            <a:lstStyle/>
            <a:p>
              <a:endParaRPr lang="zh-CN" altLang="en-US" b="1"/>
            </a:p>
          </p:txBody>
        </p:sp>
        <p:sp>
          <p:nvSpPr>
            <p:cNvPr id="83" name="Rectangle 31">
              <a:extLst>
                <a:ext uri="{FF2B5EF4-FFF2-40B4-BE49-F238E27FC236}">
                  <a16:creationId xmlns:a16="http://schemas.microsoft.com/office/drawing/2014/main" id="{9A933EFB-AB4C-4351-98D1-95F1F4CCA057}"/>
                </a:ext>
              </a:extLst>
            </p:cNvPr>
            <p:cNvSpPr>
              <a:spLocks noChangeArrowheads="1"/>
            </p:cNvSpPr>
            <p:nvPr/>
          </p:nvSpPr>
          <p:spPr bwMode="auto">
            <a:xfrm>
              <a:off x="5831" y="6268"/>
              <a:ext cx="1180" cy="388"/>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8000" tIns="10800" rIns="18000" bIns="10800"/>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lnSpc>
                  <a:spcPct val="96000"/>
                </a:lnSpc>
                <a:spcBef>
                  <a:spcPts val="150"/>
                </a:spcBef>
                <a:spcAft>
                  <a:spcPts val="150"/>
                </a:spcAft>
                <a:buFontTx/>
                <a:buNone/>
              </a:pPr>
              <a:r>
                <a:rPr lang="zh-CN" altLang="en-US" sz="1600" b="1"/>
                <a:t>第</a:t>
              </a:r>
              <a:r>
                <a:rPr lang="en-US" altLang="zh-CN" sz="1600" b="1"/>
                <a:t>α+2</a:t>
              </a:r>
              <a:r>
                <a:rPr lang="zh-CN" altLang="en-US" sz="1600" b="1"/>
                <a:t>帧</a:t>
              </a:r>
            </a:p>
          </p:txBody>
        </p:sp>
        <p:sp>
          <p:nvSpPr>
            <p:cNvPr id="84" name="Rectangle 32">
              <a:extLst>
                <a:ext uri="{FF2B5EF4-FFF2-40B4-BE49-F238E27FC236}">
                  <a16:creationId xmlns:a16="http://schemas.microsoft.com/office/drawing/2014/main" id="{16D0E20E-CB00-4FB0-8B3A-D95801303DDF}"/>
                </a:ext>
              </a:extLst>
            </p:cNvPr>
            <p:cNvSpPr>
              <a:spLocks noChangeArrowheads="1"/>
            </p:cNvSpPr>
            <p:nvPr/>
          </p:nvSpPr>
          <p:spPr bwMode="auto">
            <a:xfrm>
              <a:off x="2881" y="6656"/>
              <a:ext cx="472" cy="388"/>
            </a:xfrm>
            <a:prstGeom prst="rect">
              <a:avLst/>
            </a:prstGeom>
            <a:solidFill>
              <a:srgbClr val="DDDDDD"/>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18000" tIns="10800" rIns="18000" bIns="10800"/>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lnSpc>
                  <a:spcPct val="96000"/>
                </a:lnSpc>
                <a:spcBef>
                  <a:spcPts val="150"/>
                </a:spcBef>
                <a:spcAft>
                  <a:spcPts val="150"/>
                </a:spcAft>
                <a:buFontTx/>
                <a:buNone/>
              </a:pPr>
              <a:r>
                <a:rPr lang="en-US" altLang="zh-CN" sz="1600" b="1"/>
                <a:t>A</a:t>
              </a:r>
            </a:p>
          </p:txBody>
        </p:sp>
        <p:sp>
          <p:nvSpPr>
            <p:cNvPr id="85" name="Rectangle 33">
              <a:extLst>
                <a:ext uri="{FF2B5EF4-FFF2-40B4-BE49-F238E27FC236}">
                  <a16:creationId xmlns:a16="http://schemas.microsoft.com/office/drawing/2014/main" id="{81836902-7935-490B-9100-9696255CC01F}"/>
                </a:ext>
              </a:extLst>
            </p:cNvPr>
            <p:cNvSpPr>
              <a:spLocks noChangeArrowheads="1"/>
            </p:cNvSpPr>
            <p:nvPr/>
          </p:nvSpPr>
          <p:spPr bwMode="auto">
            <a:xfrm>
              <a:off x="8309" y="6656"/>
              <a:ext cx="472" cy="388"/>
            </a:xfrm>
            <a:prstGeom prst="rect">
              <a:avLst/>
            </a:prstGeom>
            <a:solidFill>
              <a:srgbClr val="DDDDDD"/>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18000" tIns="10800" rIns="18000" bIns="10800"/>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lnSpc>
                  <a:spcPct val="96000"/>
                </a:lnSpc>
                <a:spcBef>
                  <a:spcPts val="150"/>
                </a:spcBef>
                <a:spcAft>
                  <a:spcPts val="150"/>
                </a:spcAft>
                <a:buFontTx/>
                <a:buNone/>
              </a:pPr>
              <a:r>
                <a:rPr lang="en-US" altLang="zh-CN" sz="1600" b="1"/>
                <a:t>B</a:t>
              </a:r>
            </a:p>
          </p:txBody>
        </p:sp>
        <p:sp>
          <p:nvSpPr>
            <p:cNvPr id="86" name="Line 34">
              <a:extLst>
                <a:ext uri="{FF2B5EF4-FFF2-40B4-BE49-F238E27FC236}">
                  <a16:creationId xmlns:a16="http://schemas.microsoft.com/office/drawing/2014/main" id="{29877CA7-0355-48D0-95CC-3F1E1BBF219E}"/>
                </a:ext>
              </a:extLst>
            </p:cNvPr>
            <p:cNvSpPr>
              <a:spLocks noChangeShapeType="1"/>
            </p:cNvSpPr>
            <p:nvPr/>
          </p:nvSpPr>
          <p:spPr bwMode="auto">
            <a:xfrm>
              <a:off x="3353" y="6850"/>
              <a:ext cx="4956" cy="0"/>
            </a:xfrm>
            <a:prstGeom prst="line">
              <a:avLst/>
            </a:prstGeom>
            <a:noFill/>
            <a:ln w="38100" cmpd="dbl">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8000" tIns="10800" rIns="18000" bIns="10800"/>
            <a:lstStyle/>
            <a:p>
              <a:endParaRPr lang="zh-CN" altLang="en-US" b="1"/>
            </a:p>
          </p:txBody>
        </p:sp>
        <p:sp>
          <p:nvSpPr>
            <p:cNvPr id="87" name="Freeform 35">
              <a:extLst>
                <a:ext uri="{FF2B5EF4-FFF2-40B4-BE49-F238E27FC236}">
                  <a16:creationId xmlns:a16="http://schemas.microsoft.com/office/drawing/2014/main" id="{80261310-1216-4A21-9543-8136FBE2D724}"/>
                </a:ext>
              </a:extLst>
            </p:cNvPr>
            <p:cNvSpPr>
              <a:spLocks/>
            </p:cNvSpPr>
            <p:nvPr/>
          </p:nvSpPr>
          <p:spPr bwMode="auto">
            <a:xfrm>
              <a:off x="3353" y="6268"/>
              <a:ext cx="472" cy="388"/>
            </a:xfrm>
            <a:custGeom>
              <a:avLst/>
              <a:gdLst>
                <a:gd name="T0" fmla="*/ 0 w 472"/>
                <a:gd name="T1" fmla="*/ 0 h 388"/>
                <a:gd name="T2" fmla="*/ 472 w 472"/>
                <a:gd name="T3" fmla="*/ 0 h 388"/>
                <a:gd name="T4" fmla="*/ 472 w 472"/>
                <a:gd name="T5" fmla="*/ 388 h 388"/>
                <a:gd name="T6" fmla="*/ 0 w 472"/>
                <a:gd name="T7" fmla="*/ 388 h 38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72" h="388">
                  <a:moveTo>
                    <a:pt x="0" y="0"/>
                  </a:moveTo>
                  <a:lnTo>
                    <a:pt x="472" y="0"/>
                  </a:lnTo>
                  <a:lnTo>
                    <a:pt x="472" y="388"/>
                  </a:lnTo>
                  <a:lnTo>
                    <a:pt x="0" y="388"/>
                  </a:lnTo>
                </a:path>
              </a:pathLst>
            </a:custGeom>
            <a:noFill/>
            <a:ln w="9525" cap="flat" cmpd="sng">
              <a:solidFill>
                <a:srgbClr val="000000"/>
              </a:solidFill>
              <a:prstDash val="solid"/>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8000" tIns="10800" rIns="18000" bIns="10800"/>
            <a:lstStyle/>
            <a:p>
              <a:endParaRPr lang="zh-CN" altLang="en-US" b="1"/>
            </a:p>
          </p:txBody>
        </p:sp>
        <p:sp>
          <p:nvSpPr>
            <p:cNvPr id="88" name="Rectangle 36">
              <a:extLst>
                <a:ext uri="{FF2B5EF4-FFF2-40B4-BE49-F238E27FC236}">
                  <a16:creationId xmlns:a16="http://schemas.microsoft.com/office/drawing/2014/main" id="{B909E5BB-EBCF-41F3-8B2D-12AF8E1D99BF}"/>
                </a:ext>
              </a:extLst>
            </p:cNvPr>
            <p:cNvSpPr>
              <a:spLocks noChangeArrowheads="1"/>
            </p:cNvSpPr>
            <p:nvPr/>
          </p:nvSpPr>
          <p:spPr bwMode="auto">
            <a:xfrm>
              <a:off x="7011" y="6268"/>
              <a:ext cx="1180" cy="388"/>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8000" tIns="10800" rIns="18000" bIns="10800"/>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lnSpc>
                  <a:spcPct val="96000"/>
                </a:lnSpc>
                <a:spcBef>
                  <a:spcPts val="150"/>
                </a:spcBef>
                <a:spcAft>
                  <a:spcPts val="150"/>
                </a:spcAft>
                <a:buFontTx/>
                <a:buNone/>
              </a:pPr>
              <a:r>
                <a:rPr lang="zh-CN" altLang="en-US" sz="1600" b="1"/>
                <a:t>第</a:t>
              </a:r>
              <a:r>
                <a:rPr lang="en-US" altLang="zh-CN" sz="1600" b="1"/>
                <a:t>α+1</a:t>
              </a:r>
              <a:r>
                <a:rPr lang="zh-CN" altLang="en-US" sz="1600" b="1"/>
                <a:t>帧</a:t>
              </a:r>
            </a:p>
          </p:txBody>
        </p:sp>
        <p:sp>
          <p:nvSpPr>
            <p:cNvPr id="89" name="Text Box 37">
              <a:extLst>
                <a:ext uri="{FF2B5EF4-FFF2-40B4-BE49-F238E27FC236}">
                  <a16:creationId xmlns:a16="http://schemas.microsoft.com/office/drawing/2014/main" id="{7823FE9C-965B-4CA4-82A9-DB9011E4E63D}"/>
                </a:ext>
              </a:extLst>
            </p:cNvPr>
            <p:cNvSpPr txBox="1">
              <a:spLocks noChangeArrowheads="1"/>
            </p:cNvSpPr>
            <p:nvPr/>
          </p:nvSpPr>
          <p:spPr bwMode="auto">
            <a:xfrm>
              <a:off x="2881" y="6268"/>
              <a:ext cx="944" cy="3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8000" tIns="10800" rIns="18000" bIns="10800"/>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lnSpc>
                  <a:spcPct val="96000"/>
                </a:lnSpc>
                <a:spcBef>
                  <a:spcPts val="150"/>
                </a:spcBef>
                <a:spcAft>
                  <a:spcPts val="150"/>
                </a:spcAft>
                <a:buFontTx/>
                <a:buNone/>
              </a:pPr>
              <a:r>
                <a:rPr lang="en-US" altLang="zh-CN" sz="1600" b="1"/>
                <a:t>2α+1</a:t>
              </a:r>
              <a:r>
                <a:rPr lang="zh-CN" altLang="en-US" sz="1600" b="1"/>
                <a:t>帧</a:t>
              </a:r>
            </a:p>
          </p:txBody>
        </p:sp>
        <p:sp>
          <p:nvSpPr>
            <p:cNvPr id="90" name="Text Box 38">
              <a:extLst>
                <a:ext uri="{FF2B5EF4-FFF2-40B4-BE49-F238E27FC236}">
                  <a16:creationId xmlns:a16="http://schemas.microsoft.com/office/drawing/2014/main" id="{4040F850-E681-4846-AC5A-CF5211B8EEDE}"/>
                </a:ext>
              </a:extLst>
            </p:cNvPr>
            <p:cNvSpPr txBox="1">
              <a:spLocks noChangeArrowheads="1"/>
            </p:cNvSpPr>
            <p:nvPr/>
          </p:nvSpPr>
          <p:spPr bwMode="auto">
            <a:xfrm>
              <a:off x="5005" y="6268"/>
              <a:ext cx="708" cy="3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8000" tIns="10800" rIns="18000" bIns="10800"/>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lnSpc>
                  <a:spcPct val="96000"/>
                </a:lnSpc>
                <a:spcBef>
                  <a:spcPts val="150"/>
                </a:spcBef>
                <a:spcAft>
                  <a:spcPts val="150"/>
                </a:spcAft>
                <a:buFontTx/>
                <a:buNone/>
              </a:pPr>
              <a:r>
                <a:rPr lang="en-US" altLang="zh-CN" sz="900" b="1"/>
                <a:t>…</a:t>
              </a:r>
              <a:endParaRPr lang="en-US" altLang="zh-CN" sz="2400" b="1"/>
            </a:p>
          </p:txBody>
        </p:sp>
        <p:sp>
          <p:nvSpPr>
            <p:cNvPr id="91" name="Rectangle 39">
              <a:extLst>
                <a:ext uri="{FF2B5EF4-FFF2-40B4-BE49-F238E27FC236}">
                  <a16:creationId xmlns:a16="http://schemas.microsoft.com/office/drawing/2014/main" id="{A8FDB502-C551-4DCC-8471-C26E2CB50F67}"/>
                </a:ext>
              </a:extLst>
            </p:cNvPr>
            <p:cNvSpPr>
              <a:spLocks noChangeArrowheads="1"/>
            </p:cNvSpPr>
            <p:nvPr/>
          </p:nvSpPr>
          <p:spPr bwMode="auto">
            <a:xfrm>
              <a:off x="3825" y="6268"/>
              <a:ext cx="1180" cy="388"/>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8000" tIns="10800" rIns="18000" bIns="10800"/>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lnSpc>
                  <a:spcPct val="96000"/>
                </a:lnSpc>
                <a:spcBef>
                  <a:spcPts val="150"/>
                </a:spcBef>
                <a:spcAft>
                  <a:spcPts val="150"/>
                </a:spcAft>
                <a:buFontTx/>
                <a:buNone/>
              </a:pPr>
              <a:r>
                <a:rPr lang="zh-CN" altLang="en-US" sz="1600" b="1"/>
                <a:t>第</a:t>
              </a:r>
              <a:r>
                <a:rPr lang="en-US" altLang="zh-CN" sz="1600" b="1"/>
                <a:t>2α</a:t>
              </a:r>
              <a:r>
                <a:rPr lang="zh-CN" altLang="en-US" sz="1600" b="1"/>
                <a:t>帧</a:t>
              </a:r>
            </a:p>
          </p:txBody>
        </p:sp>
        <p:sp>
          <p:nvSpPr>
            <p:cNvPr id="92" name="Line 40">
              <a:extLst>
                <a:ext uri="{FF2B5EF4-FFF2-40B4-BE49-F238E27FC236}">
                  <a16:creationId xmlns:a16="http://schemas.microsoft.com/office/drawing/2014/main" id="{7D68B1D3-9ED3-458B-AB8B-9A944168D139}"/>
                </a:ext>
              </a:extLst>
            </p:cNvPr>
            <p:cNvSpPr>
              <a:spLocks noChangeShapeType="1"/>
            </p:cNvSpPr>
            <p:nvPr/>
          </p:nvSpPr>
          <p:spPr bwMode="auto">
            <a:xfrm flipH="1">
              <a:off x="2881" y="7432"/>
              <a:ext cx="472" cy="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8000" tIns="10800" rIns="18000" bIns="10800"/>
            <a:lstStyle/>
            <a:p>
              <a:endParaRPr lang="zh-CN" altLang="en-US" b="1"/>
            </a:p>
          </p:txBody>
        </p:sp>
        <p:sp>
          <p:nvSpPr>
            <p:cNvPr id="93" name="Line 41">
              <a:extLst>
                <a:ext uri="{FF2B5EF4-FFF2-40B4-BE49-F238E27FC236}">
                  <a16:creationId xmlns:a16="http://schemas.microsoft.com/office/drawing/2014/main" id="{779D9D69-0057-476E-9782-6AC4B30CA3FA}"/>
                </a:ext>
              </a:extLst>
            </p:cNvPr>
            <p:cNvSpPr>
              <a:spLocks noChangeShapeType="1"/>
            </p:cNvSpPr>
            <p:nvPr/>
          </p:nvSpPr>
          <p:spPr bwMode="auto">
            <a:xfrm>
              <a:off x="8191" y="3940"/>
              <a:ext cx="708" cy="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8000" tIns="10800" rIns="18000" bIns="10800"/>
            <a:lstStyle/>
            <a:p>
              <a:endParaRPr lang="zh-CN" altLang="en-US" b="1"/>
            </a:p>
          </p:txBody>
        </p:sp>
        <p:sp>
          <p:nvSpPr>
            <p:cNvPr id="94" name="Line 42">
              <a:extLst>
                <a:ext uri="{FF2B5EF4-FFF2-40B4-BE49-F238E27FC236}">
                  <a16:creationId xmlns:a16="http://schemas.microsoft.com/office/drawing/2014/main" id="{EEED5914-B7BF-4166-970C-09DFABF62C6D}"/>
                </a:ext>
              </a:extLst>
            </p:cNvPr>
            <p:cNvSpPr>
              <a:spLocks noChangeShapeType="1"/>
            </p:cNvSpPr>
            <p:nvPr/>
          </p:nvSpPr>
          <p:spPr bwMode="auto">
            <a:xfrm>
              <a:off x="8191" y="5104"/>
              <a:ext cx="708" cy="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8000" tIns="10800" rIns="18000" bIns="10800"/>
            <a:lstStyle/>
            <a:p>
              <a:endParaRPr lang="zh-CN" altLang="en-US" b="1"/>
            </a:p>
          </p:txBody>
        </p:sp>
        <p:sp>
          <p:nvSpPr>
            <p:cNvPr id="95" name="Line 43">
              <a:extLst>
                <a:ext uri="{FF2B5EF4-FFF2-40B4-BE49-F238E27FC236}">
                  <a16:creationId xmlns:a16="http://schemas.microsoft.com/office/drawing/2014/main" id="{2492C30E-2F7F-44AD-B8BA-42ADB980A3B2}"/>
                </a:ext>
              </a:extLst>
            </p:cNvPr>
            <p:cNvSpPr>
              <a:spLocks noChangeShapeType="1"/>
            </p:cNvSpPr>
            <p:nvPr/>
          </p:nvSpPr>
          <p:spPr bwMode="auto">
            <a:xfrm>
              <a:off x="8191" y="6462"/>
              <a:ext cx="708" cy="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8000" tIns="10800" rIns="18000" bIns="10800"/>
            <a:lstStyle/>
            <a:p>
              <a:endParaRPr lang="zh-CN" altLang="en-US" b="1"/>
            </a:p>
          </p:txBody>
        </p:sp>
        <p:sp>
          <p:nvSpPr>
            <p:cNvPr id="96" name="Rectangle 44">
              <a:extLst>
                <a:ext uri="{FF2B5EF4-FFF2-40B4-BE49-F238E27FC236}">
                  <a16:creationId xmlns:a16="http://schemas.microsoft.com/office/drawing/2014/main" id="{CFDAF9CB-622B-4953-8D9E-DB88B5C060A4}"/>
                </a:ext>
              </a:extLst>
            </p:cNvPr>
            <p:cNvSpPr>
              <a:spLocks noChangeArrowheads="1"/>
            </p:cNvSpPr>
            <p:nvPr/>
          </p:nvSpPr>
          <p:spPr bwMode="auto">
            <a:xfrm>
              <a:off x="3353" y="7238"/>
              <a:ext cx="236" cy="388"/>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8000" tIns="10800" rIns="18000" bIns="10800"/>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400" b="1"/>
            </a:p>
          </p:txBody>
        </p:sp>
        <p:sp>
          <p:nvSpPr>
            <p:cNvPr id="97" name="Text Box 45">
              <a:extLst>
                <a:ext uri="{FF2B5EF4-FFF2-40B4-BE49-F238E27FC236}">
                  <a16:creationId xmlns:a16="http://schemas.microsoft.com/office/drawing/2014/main" id="{11AA3AB9-F51A-43DB-B615-6B3036F21D42}"/>
                </a:ext>
              </a:extLst>
            </p:cNvPr>
            <p:cNvSpPr txBox="1">
              <a:spLocks noChangeArrowheads="1"/>
            </p:cNvSpPr>
            <p:nvPr/>
          </p:nvSpPr>
          <p:spPr bwMode="auto">
            <a:xfrm>
              <a:off x="3589" y="7238"/>
              <a:ext cx="826" cy="3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8000" tIns="10800" rIns="18000" bIns="10800"/>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lnSpc>
                  <a:spcPct val="96000"/>
                </a:lnSpc>
                <a:spcBef>
                  <a:spcPts val="150"/>
                </a:spcBef>
                <a:spcAft>
                  <a:spcPts val="150"/>
                </a:spcAft>
                <a:buFontTx/>
                <a:buNone/>
              </a:pPr>
              <a:r>
                <a:rPr lang="en-US" altLang="zh-CN" sz="1600" b="1"/>
                <a:t>ACK1</a:t>
              </a:r>
            </a:p>
          </p:txBody>
        </p:sp>
        <p:sp>
          <p:nvSpPr>
            <p:cNvPr id="98" name="Text Box 46">
              <a:extLst>
                <a:ext uri="{FF2B5EF4-FFF2-40B4-BE49-F238E27FC236}">
                  <a16:creationId xmlns:a16="http://schemas.microsoft.com/office/drawing/2014/main" id="{9F6245CC-6317-4533-8F22-6EF6513B20F5}"/>
                </a:ext>
              </a:extLst>
            </p:cNvPr>
            <p:cNvSpPr txBox="1">
              <a:spLocks noChangeArrowheads="1"/>
            </p:cNvSpPr>
            <p:nvPr/>
          </p:nvSpPr>
          <p:spPr bwMode="auto">
            <a:xfrm>
              <a:off x="1701" y="4134"/>
              <a:ext cx="1062" cy="3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8000" tIns="10800" rIns="18000" bIns="10800"/>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lnSpc>
                  <a:spcPct val="96000"/>
                </a:lnSpc>
                <a:spcBef>
                  <a:spcPts val="150"/>
                </a:spcBef>
                <a:spcAft>
                  <a:spcPts val="150"/>
                </a:spcAft>
                <a:buFontTx/>
                <a:buNone/>
              </a:pPr>
              <a:r>
                <a:rPr lang="en-US" altLang="zh-CN" sz="1600" b="1"/>
                <a:t>T</a:t>
              </a:r>
              <a:r>
                <a:rPr lang="en-US" altLang="zh-CN" sz="1600" b="1" baseline="-25000"/>
                <a:t>0</a:t>
              </a:r>
              <a:r>
                <a:rPr lang="en-US" altLang="zh-CN" sz="1600" b="1"/>
                <a:t>+T</a:t>
              </a:r>
              <a:r>
                <a:rPr lang="en-US" altLang="zh-CN" sz="1600" b="1" baseline="-25000"/>
                <a:t>p</a:t>
              </a:r>
              <a:endParaRPr lang="en-US" altLang="zh-CN" sz="1600" b="1"/>
            </a:p>
          </p:txBody>
        </p:sp>
        <p:sp>
          <p:nvSpPr>
            <p:cNvPr id="99" name="Text Box 47">
              <a:extLst>
                <a:ext uri="{FF2B5EF4-FFF2-40B4-BE49-F238E27FC236}">
                  <a16:creationId xmlns:a16="http://schemas.microsoft.com/office/drawing/2014/main" id="{570FA6B7-C4FB-40D6-B8F4-C9313BA99476}"/>
                </a:ext>
              </a:extLst>
            </p:cNvPr>
            <p:cNvSpPr txBox="1">
              <a:spLocks noChangeArrowheads="1"/>
            </p:cNvSpPr>
            <p:nvPr/>
          </p:nvSpPr>
          <p:spPr bwMode="auto">
            <a:xfrm>
              <a:off x="1701" y="5298"/>
              <a:ext cx="1062" cy="3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8000" tIns="10800" rIns="18000" bIns="10800"/>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lnSpc>
                  <a:spcPct val="96000"/>
                </a:lnSpc>
                <a:spcBef>
                  <a:spcPts val="150"/>
                </a:spcBef>
                <a:spcAft>
                  <a:spcPts val="150"/>
                </a:spcAft>
                <a:buFontTx/>
                <a:buNone/>
              </a:pPr>
              <a:r>
                <a:rPr lang="en-US" altLang="zh-CN" sz="1600" b="1" dirty="0"/>
                <a:t>T</a:t>
              </a:r>
              <a:r>
                <a:rPr lang="en-US" altLang="zh-CN" sz="1600" b="1" baseline="-25000" dirty="0"/>
                <a:t>0</a:t>
              </a:r>
              <a:r>
                <a:rPr lang="en-US" altLang="zh-CN" sz="1600" b="1" dirty="0"/>
                <a:t>+T</a:t>
              </a:r>
              <a:r>
                <a:rPr lang="en-US" altLang="zh-CN" sz="1600" b="1" baseline="-25000" dirty="0"/>
                <a:t>p</a:t>
              </a:r>
              <a:r>
                <a:rPr lang="en-US" altLang="zh-CN" sz="1600" b="1" dirty="0"/>
                <a:t>+T</a:t>
              </a:r>
              <a:r>
                <a:rPr lang="en-US" altLang="zh-CN" sz="1600" b="1" baseline="-25000" dirty="0"/>
                <a:t>s</a:t>
              </a:r>
              <a:endParaRPr lang="en-US" altLang="zh-CN" sz="1600" b="1" dirty="0"/>
            </a:p>
          </p:txBody>
        </p:sp>
        <p:sp>
          <p:nvSpPr>
            <p:cNvPr id="100" name="Text Box 48">
              <a:extLst>
                <a:ext uri="{FF2B5EF4-FFF2-40B4-BE49-F238E27FC236}">
                  <a16:creationId xmlns:a16="http://schemas.microsoft.com/office/drawing/2014/main" id="{CE946BE1-9830-4CEB-8F0F-4C47453391C6}"/>
                </a:ext>
              </a:extLst>
            </p:cNvPr>
            <p:cNvSpPr txBox="1">
              <a:spLocks noChangeArrowheads="1"/>
            </p:cNvSpPr>
            <p:nvPr/>
          </p:nvSpPr>
          <p:spPr bwMode="auto">
            <a:xfrm>
              <a:off x="1701" y="6656"/>
              <a:ext cx="1062" cy="3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8000" tIns="10800" rIns="18000" bIns="10800"/>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lnSpc>
                  <a:spcPct val="96000"/>
                </a:lnSpc>
                <a:spcBef>
                  <a:spcPts val="150"/>
                </a:spcBef>
                <a:spcAft>
                  <a:spcPts val="150"/>
                </a:spcAft>
                <a:buFontTx/>
                <a:buNone/>
              </a:pPr>
              <a:r>
                <a:rPr lang="en-US" altLang="zh-CN" sz="1600" b="1" dirty="0"/>
                <a:t>T</a:t>
              </a:r>
              <a:r>
                <a:rPr lang="en-US" altLang="zh-CN" sz="1600" b="1" baseline="-25000" dirty="0"/>
                <a:t>0</a:t>
              </a:r>
              <a:r>
                <a:rPr lang="en-US" altLang="zh-CN" sz="1600" b="1" dirty="0"/>
                <a:t>+2T</a:t>
              </a:r>
              <a:r>
                <a:rPr lang="en-US" altLang="zh-CN" sz="1600" b="1" baseline="-25000" dirty="0"/>
                <a:t>p</a:t>
              </a:r>
              <a:r>
                <a:rPr lang="en-US" altLang="zh-CN" sz="1600" b="1" dirty="0"/>
                <a:t>+T</a:t>
              </a:r>
              <a:r>
                <a:rPr lang="en-US" altLang="zh-CN" sz="1600" b="1" baseline="-25000" dirty="0"/>
                <a:t>s</a:t>
              </a:r>
              <a:endParaRPr lang="en-US" altLang="zh-CN" sz="1600" b="1" dirty="0"/>
            </a:p>
          </p:txBody>
        </p:sp>
        <p:sp>
          <p:nvSpPr>
            <p:cNvPr id="101" name="Text Box 49">
              <a:extLst>
                <a:ext uri="{FF2B5EF4-FFF2-40B4-BE49-F238E27FC236}">
                  <a16:creationId xmlns:a16="http://schemas.microsoft.com/office/drawing/2014/main" id="{89B471F5-94CE-462E-8EB5-9A293FEB8B8A}"/>
                </a:ext>
              </a:extLst>
            </p:cNvPr>
            <p:cNvSpPr txBox="1">
              <a:spLocks noChangeArrowheads="1"/>
            </p:cNvSpPr>
            <p:nvPr/>
          </p:nvSpPr>
          <p:spPr bwMode="auto">
            <a:xfrm>
              <a:off x="2409" y="7626"/>
              <a:ext cx="6372" cy="3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8000" tIns="10800" rIns="18000" bIns="10800"/>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ct val="96000"/>
                </a:lnSpc>
                <a:spcBef>
                  <a:spcPts val="150"/>
                </a:spcBef>
                <a:spcAft>
                  <a:spcPts val="150"/>
                </a:spcAft>
                <a:buFontTx/>
                <a:buNone/>
              </a:pPr>
              <a:r>
                <a:rPr lang="zh-CN" altLang="en-US" sz="2400" b="1"/>
                <a:t>当</a:t>
              </a:r>
              <a:r>
                <a:rPr lang="en-US" altLang="zh-CN" sz="2400" b="1"/>
                <a:t>N≥2α+1</a:t>
              </a:r>
              <a:r>
                <a:rPr lang="zh-CN" altLang="en-US" sz="2400" b="1"/>
                <a:t>时</a:t>
              </a:r>
              <a:r>
                <a:rPr lang="en-US" altLang="zh-CN" sz="2400" b="1"/>
                <a:t>, η=1</a:t>
              </a:r>
            </a:p>
          </p:txBody>
        </p:sp>
      </p:grpSp>
      <p:sp>
        <p:nvSpPr>
          <p:cNvPr id="5" name="灯片编号占位符 4">
            <a:extLst>
              <a:ext uri="{FF2B5EF4-FFF2-40B4-BE49-F238E27FC236}">
                <a16:creationId xmlns:a16="http://schemas.microsoft.com/office/drawing/2014/main" id="{4E8ABD74-EEF0-4FA0-8452-90DA1A70BBEF}"/>
              </a:ext>
            </a:extLst>
          </p:cNvPr>
          <p:cNvSpPr>
            <a:spLocks noGrp="1"/>
          </p:cNvSpPr>
          <p:nvPr>
            <p:ph type="sldNum" sz="quarter" idx="12"/>
          </p:nvPr>
        </p:nvSpPr>
        <p:spPr/>
        <p:txBody>
          <a:bodyPr/>
          <a:lstStyle/>
          <a:p>
            <a:fld id="{0343F522-B1DB-4B24-87CC-09EAB668A261}" type="slidenum">
              <a:rPr lang="zh-CN" altLang="en-US" smtClean="0"/>
              <a:pPr/>
              <a:t>100</a:t>
            </a:fld>
            <a:r>
              <a:rPr lang="en-US" altLang="zh-CN"/>
              <a:t>/303</a:t>
            </a:r>
            <a:endParaRPr lang="zh-CN" altLang="en-US" dirty="0"/>
          </a:p>
        </p:txBody>
      </p:sp>
    </p:spTree>
    <p:extLst>
      <p:ext uri="{BB962C8B-B14F-4D97-AF65-F5344CB8AC3E}">
        <p14:creationId xmlns:p14="http://schemas.microsoft.com/office/powerpoint/2010/main" val="322521518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C34208-FA7C-4346-AD93-050F88FE7F56}"/>
              </a:ext>
            </a:extLst>
          </p:cNvPr>
          <p:cNvSpPr>
            <a:spLocks noGrp="1"/>
          </p:cNvSpPr>
          <p:nvPr>
            <p:ph type="title"/>
          </p:nvPr>
        </p:nvSpPr>
        <p:spPr>
          <a:xfrm>
            <a:off x="265813" y="350874"/>
            <a:ext cx="8654903" cy="680484"/>
          </a:xfrm>
        </p:spPr>
        <p:txBody>
          <a:bodyPr>
            <a:normAutofit/>
          </a:bodyPr>
          <a:lstStyle/>
          <a:p>
            <a:r>
              <a:rPr lang="zh-CN" altLang="en-US" b="1" dirty="0"/>
              <a:t>滑动窗口对效率的影响</a:t>
            </a:r>
            <a:endParaRPr lang="zh-CN" altLang="en-US" kern="100" dirty="0"/>
          </a:p>
        </p:txBody>
      </p:sp>
      <p:sp>
        <p:nvSpPr>
          <p:cNvPr id="3" name="内容占位符 2">
            <a:extLst>
              <a:ext uri="{FF2B5EF4-FFF2-40B4-BE49-F238E27FC236}">
                <a16:creationId xmlns:a16="http://schemas.microsoft.com/office/drawing/2014/main" id="{62772749-0251-43E3-8FBE-62B01C0C88DA}"/>
              </a:ext>
            </a:extLst>
          </p:cNvPr>
          <p:cNvSpPr>
            <a:spLocks noGrp="1"/>
          </p:cNvSpPr>
          <p:nvPr>
            <p:ph idx="1"/>
          </p:nvPr>
        </p:nvSpPr>
        <p:spPr>
          <a:xfrm>
            <a:off x="404037" y="1062040"/>
            <a:ext cx="8516679" cy="5445085"/>
          </a:xfrm>
        </p:spPr>
        <p:txBody>
          <a:bodyPr>
            <a:noAutofit/>
          </a:bodyPr>
          <a:lstStyle/>
          <a:p>
            <a:pPr>
              <a:lnSpc>
                <a:spcPct val="100000"/>
              </a:lnSpc>
              <a:spcBef>
                <a:spcPts val="0"/>
              </a:spcBef>
            </a:pPr>
            <a:r>
              <a:rPr lang="zh-CN" altLang="en-US" dirty="0"/>
              <a:t>窗口</a:t>
            </a:r>
            <a:endParaRPr lang="en-US" altLang="zh-CN" dirty="0"/>
          </a:p>
        </p:txBody>
      </p:sp>
      <p:graphicFrame>
        <p:nvGraphicFramePr>
          <p:cNvPr id="10" name="表格 9">
            <a:extLst>
              <a:ext uri="{FF2B5EF4-FFF2-40B4-BE49-F238E27FC236}">
                <a16:creationId xmlns:a16="http://schemas.microsoft.com/office/drawing/2014/main" id="{9B384642-CD61-42D4-9C32-F0111E3A54D7}"/>
              </a:ext>
            </a:extLst>
          </p:cNvPr>
          <p:cNvGraphicFramePr>
            <a:graphicFrameLocks noGrp="1"/>
          </p:cNvGraphicFramePr>
          <p:nvPr/>
        </p:nvGraphicFramePr>
        <p:xfrm>
          <a:off x="0" y="1031358"/>
          <a:ext cx="313390" cy="4483425"/>
        </p:xfrm>
        <a:graphic>
          <a:graphicData uri="http://schemas.openxmlformats.org/drawingml/2006/table">
            <a:tbl>
              <a:tblPr firstRow="1" bandRow="1">
                <a:tableStyleId>{5C22544A-7EE6-4342-B048-85BDC9FD1C3A}</a:tableStyleId>
              </a:tblPr>
              <a:tblGrid>
                <a:gridCol w="313390">
                  <a:extLst>
                    <a:ext uri="{9D8B030D-6E8A-4147-A177-3AD203B41FA5}">
                      <a16:colId xmlns:a16="http://schemas.microsoft.com/office/drawing/2014/main" val="2707731317"/>
                    </a:ext>
                  </a:extLst>
                </a:gridCol>
              </a:tblGrid>
              <a:tr h="844235">
                <a:tc>
                  <a:txBody>
                    <a:bodyPr/>
                    <a:lstStyle/>
                    <a:p>
                      <a:pPr algn="ctr"/>
                      <a:r>
                        <a:rPr lang="zh-CN" altLang="en-US" sz="1600" b="0" dirty="0">
                          <a:solidFill>
                            <a:schemeClr val="tx1"/>
                          </a:solidFill>
                          <a:latin typeface="黑体" panose="02010609060101010101" pitchFamily="49" charset="-122"/>
                          <a:ea typeface="黑体" panose="02010609060101010101" pitchFamily="49" charset="-122"/>
                        </a:rPr>
                        <a:t>接入控制</a:t>
                      </a:r>
                    </a:p>
                  </a:txBody>
                  <a:tcPr marL="0" marR="0" marT="0" marB="0" anchor="ctr">
                    <a:solidFill>
                      <a:schemeClr val="accent1">
                        <a:lumMod val="40000"/>
                        <a:lumOff val="60000"/>
                      </a:schemeClr>
                    </a:solidFill>
                  </a:tcPr>
                </a:tc>
                <a:extLst>
                  <a:ext uri="{0D108BD9-81ED-4DB2-BD59-A6C34878D82A}">
                    <a16:rowId xmlns:a16="http://schemas.microsoft.com/office/drawing/2014/main" val="2650843112"/>
                  </a:ext>
                </a:extLst>
              </a:tr>
              <a:tr h="844235">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组帧</a:t>
                      </a:r>
                    </a:p>
                  </a:txBody>
                  <a:tcPr marL="0" marR="0" marT="0" marB="0" anchor="ctr">
                    <a:solidFill>
                      <a:schemeClr val="accent1">
                        <a:lumMod val="40000"/>
                        <a:lumOff val="60000"/>
                      </a:schemeClr>
                    </a:solidFill>
                  </a:tcPr>
                </a:tc>
                <a:extLst>
                  <a:ext uri="{0D108BD9-81ED-4DB2-BD59-A6C34878D82A}">
                    <a16:rowId xmlns:a16="http://schemas.microsoft.com/office/drawing/2014/main" val="2354171835"/>
                  </a:ext>
                </a:extLst>
              </a:tr>
              <a:tr h="844235">
                <a:tc>
                  <a:txBody>
                    <a:bodyPr/>
                    <a:lstStyle/>
                    <a:p>
                      <a:pPr algn="ctr"/>
                      <a:r>
                        <a:rPr lang="zh-CN" altLang="en-US" sz="1600" b="0" dirty="0">
                          <a:solidFill>
                            <a:schemeClr val="tx1"/>
                          </a:solidFill>
                          <a:latin typeface="黑体" panose="02010609060101010101" pitchFamily="49" charset="-122"/>
                          <a:ea typeface="黑体" panose="02010609060101010101" pitchFamily="49" charset="-122"/>
                        </a:rPr>
                        <a:t>检错纠错</a:t>
                      </a:r>
                    </a:p>
                  </a:txBody>
                  <a:tcPr marL="0" marR="0" marT="0" marB="0" anchor="ctr">
                    <a:solidFill>
                      <a:schemeClr val="accent1">
                        <a:lumMod val="40000"/>
                        <a:lumOff val="60000"/>
                      </a:schemeClr>
                    </a:solidFill>
                  </a:tcPr>
                </a:tc>
                <a:extLst>
                  <a:ext uri="{0D108BD9-81ED-4DB2-BD59-A6C34878D82A}">
                    <a16:rowId xmlns:a16="http://schemas.microsoft.com/office/drawing/2014/main" val="2232877283"/>
                  </a:ext>
                </a:extLst>
              </a:tr>
              <a:tr h="844235">
                <a:tc>
                  <a:txBody>
                    <a:bodyPr/>
                    <a:lstStyle/>
                    <a:p>
                      <a:pPr algn="ctr"/>
                      <a:r>
                        <a:rPr lang="zh-CN" altLang="en-US" sz="1600" b="1" dirty="0">
                          <a:solidFill>
                            <a:schemeClr val="bg1"/>
                          </a:solidFill>
                          <a:latin typeface="黑体" panose="02010609060101010101" pitchFamily="49" charset="-122"/>
                          <a:ea typeface="黑体" panose="02010609060101010101" pitchFamily="49" charset="-122"/>
                        </a:rPr>
                        <a:t>可靠性</a:t>
                      </a:r>
                    </a:p>
                  </a:txBody>
                  <a:tcPr marL="0" marR="0" marT="0" marB="0" anchor="ctr">
                    <a:solidFill>
                      <a:schemeClr val="accent1"/>
                    </a:solidFill>
                  </a:tcPr>
                </a:tc>
                <a:extLst>
                  <a:ext uri="{0D108BD9-81ED-4DB2-BD59-A6C34878D82A}">
                    <a16:rowId xmlns:a16="http://schemas.microsoft.com/office/drawing/2014/main" val="3762065821"/>
                  </a:ext>
                </a:extLst>
              </a:tr>
              <a:tr h="844235">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同步</a:t>
                      </a:r>
                    </a:p>
                  </a:txBody>
                  <a:tcPr marL="0" marR="0" marT="0" marB="0" anchor="ctr">
                    <a:solidFill>
                      <a:schemeClr val="accent1">
                        <a:lumMod val="40000"/>
                        <a:lumOff val="60000"/>
                      </a:schemeClr>
                    </a:solidFill>
                  </a:tcPr>
                </a:tc>
                <a:extLst>
                  <a:ext uri="{0D108BD9-81ED-4DB2-BD59-A6C34878D82A}">
                    <a16:rowId xmlns:a16="http://schemas.microsoft.com/office/drawing/2014/main" val="4144295206"/>
                  </a:ext>
                </a:extLst>
              </a:tr>
            </a:tbl>
          </a:graphicData>
        </a:graphic>
      </p:graphicFrame>
      <p:graphicFrame>
        <p:nvGraphicFramePr>
          <p:cNvPr id="11" name="表格 10">
            <a:extLst>
              <a:ext uri="{FF2B5EF4-FFF2-40B4-BE49-F238E27FC236}">
                <a16:creationId xmlns:a16="http://schemas.microsoft.com/office/drawing/2014/main" id="{F1557556-4E74-4A2A-B76B-6AF7BA757C94}"/>
              </a:ext>
            </a:extLst>
          </p:cNvPr>
          <p:cNvGraphicFramePr>
            <a:graphicFrameLocks noGrp="1"/>
          </p:cNvGraphicFramePr>
          <p:nvPr/>
        </p:nvGraphicFramePr>
        <p:xfrm>
          <a:off x="0" y="16384"/>
          <a:ext cx="9144000" cy="303808"/>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1028242390"/>
                    </a:ext>
                  </a:extLst>
                </a:gridCol>
                <a:gridCol w="1016000">
                  <a:extLst>
                    <a:ext uri="{9D8B030D-6E8A-4147-A177-3AD203B41FA5}">
                      <a16:colId xmlns:a16="http://schemas.microsoft.com/office/drawing/2014/main" val="3074239081"/>
                    </a:ext>
                  </a:extLst>
                </a:gridCol>
                <a:gridCol w="1016000">
                  <a:extLst>
                    <a:ext uri="{9D8B030D-6E8A-4147-A177-3AD203B41FA5}">
                      <a16:colId xmlns:a16="http://schemas.microsoft.com/office/drawing/2014/main" val="3509429943"/>
                    </a:ext>
                  </a:extLst>
                </a:gridCol>
                <a:gridCol w="1016000">
                  <a:extLst>
                    <a:ext uri="{9D8B030D-6E8A-4147-A177-3AD203B41FA5}">
                      <a16:colId xmlns:a16="http://schemas.microsoft.com/office/drawing/2014/main" val="2580465912"/>
                    </a:ext>
                  </a:extLst>
                </a:gridCol>
                <a:gridCol w="1016000">
                  <a:extLst>
                    <a:ext uri="{9D8B030D-6E8A-4147-A177-3AD203B41FA5}">
                      <a16:colId xmlns:a16="http://schemas.microsoft.com/office/drawing/2014/main" val="585185192"/>
                    </a:ext>
                  </a:extLst>
                </a:gridCol>
                <a:gridCol w="1016000">
                  <a:extLst>
                    <a:ext uri="{9D8B030D-6E8A-4147-A177-3AD203B41FA5}">
                      <a16:colId xmlns:a16="http://schemas.microsoft.com/office/drawing/2014/main" val="1335232691"/>
                    </a:ext>
                  </a:extLst>
                </a:gridCol>
                <a:gridCol w="1016000">
                  <a:extLst>
                    <a:ext uri="{9D8B030D-6E8A-4147-A177-3AD203B41FA5}">
                      <a16:colId xmlns:a16="http://schemas.microsoft.com/office/drawing/2014/main" val="785772456"/>
                    </a:ext>
                  </a:extLst>
                </a:gridCol>
                <a:gridCol w="1016000">
                  <a:extLst>
                    <a:ext uri="{9D8B030D-6E8A-4147-A177-3AD203B41FA5}">
                      <a16:colId xmlns:a16="http://schemas.microsoft.com/office/drawing/2014/main" val="143111373"/>
                    </a:ext>
                  </a:extLst>
                </a:gridCol>
                <a:gridCol w="1016000">
                  <a:extLst>
                    <a:ext uri="{9D8B030D-6E8A-4147-A177-3AD203B41FA5}">
                      <a16:colId xmlns:a16="http://schemas.microsoft.com/office/drawing/2014/main" val="994455625"/>
                    </a:ext>
                  </a:extLst>
                </a:gridCol>
              </a:tblGrid>
              <a:tr h="303808">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传输介质</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通信系统</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rgbClr val="FFFF00"/>
                          </a:solidFill>
                          <a:latin typeface="黑体" panose="02010609060101010101" pitchFamily="49" charset="-122"/>
                          <a:ea typeface="黑体" panose="02010609060101010101" pitchFamily="49" charset="-122"/>
                        </a:rPr>
                        <a:t>正确性</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提高性能</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局域网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en-US" altLang="zh-CN" sz="1600" dirty="0">
                          <a:solidFill>
                            <a:schemeClr val="tx1"/>
                          </a:solidFill>
                          <a:latin typeface="黑体" panose="02010609060101010101" pitchFamily="49" charset="-122"/>
                          <a:ea typeface="黑体" panose="02010609060101010101" pitchFamily="49" charset="-122"/>
                        </a:rPr>
                        <a:t>WLAN</a:t>
                      </a:r>
                      <a:endParaRPr lang="zh-CN" altLang="en-US" sz="1600" dirty="0">
                        <a:solidFill>
                          <a:schemeClr val="tx1"/>
                        </a:solidFill>
                        <a:latin typeface="黑体" panose="02010609060101010101" pitchFamily="49" charset="-122"/>
                        <a:ea typeface="黑体" panose="02010609060101010101" pitchFamily="49"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个域网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广域网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接入网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939429099"/>
                  </a:ext>
                </a:extLst>
              </a:tr>
            </a:tbl>
          </a:graphicData>
        </a:graphic>
      </p:graphicFrame>
      <p:sp>
        <p:nvSpPr>
          <p:cNvPr id="12" name="流程图: 摘录 11">
            <a:extLst>
              <a:ext uri="{FF2B5EF4-FFF2-40B4-BE49-F238E27FC236}">
                <a16:creationId xmlns:a16="http://schemas.microsoft.com/office/drawing/2014/main" id="{CE6C4248-6AFD-44B6-80E3-9608C7BDC87F}"/>
              </a:ext>
            </a:extLst>
          </p:cNvPr>
          <p:cNvSpPr/>
          <p:nvPr/>
        </p:nvSpPr>
        <p:spPr bwMode="auto">
          <a:xfrm>
            <a:off x="2445429" y="315774"/>
            <a:ext cx="216024" cy="126001"/>
          </a:xfrm>
          <a:prstGeom prst="flowChartExtract">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4" name="Rectangle 2">
            <a:extLst>
              <a:ext uri="{FF2B5EF4-FFF2-40B4-BE49-F238E27FC236}">
                <a16:creationId xmlns:a16="http://schemas.microsoft.com/office/drawing/2014/main" id="{637ADEFB-5775-48B5-AD95-BD2F543B4E24}"/>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pSp>
        <p:nvGrpSpPr>
          <p:cNvPr id="102" name="Group 3">
            <a:extLst>
              <a:ext uri="{FF2B5EF4-FFF2-40B4-BE49-F238E27FC236}">
                <a16:creationId xmlns:a16="http://schemas.microsoft.com/office/drawing/2014/main" id="{DA589292-B306-4BD4-AB5E-74687E5162B3}"/>
              </a:ext>
            </a:extLst>
          </p:cNvPr>
          <p:cNvGrpSpPr>
            <a:grpSpLocks/>
          </p:cNvGrpSpPr>
          <p:nvPr/>
        </p:nvGrpSpPr>
        <p:grpSpPr bwMode="auto">
          <a:xfrm>
            <a:off x="755650" y="1484313"/>
            <a:ext cx="7632700" cy="4537075"/>
            <a:chOff x="1844" y="1998"/>
            <a:chExt cx="7413" cy="5432"/>
          </a:xfrm>
        </p:grpSpPr>
        <p:sp>
          <p:nvSpPr>
            <p:cNvPr id="103" name="Text Box 4">
              <a:extLst>
                <a:ext uri="{FF2B5EF4-FFF2-40B4-BE49-F238E27FC236}">
                  <a16:creationId xmlns:a16="http://schemas.microsoft.com/office/drawing/2014/main" id="{6858863B-7C6F-4AA3-B176-94E44EE9DC44}"/>
                </a:ext>
              </a:extLst>
            </p:cNvPr>
            <p:cNvSpPr txBox="1">
              <a:spLocks noChangeArrowheads="1"/>
            </p:cNvSpPr>
            <p:nvPr/>
          </p:nvSpPr>
          <p:spPr bwMode="auto">
            <a:xfrm>
              <a:off x="1844" y="2462"/>
              <a:ext cx="944" cy="3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8000" tIns="10800" rIns="18000" bIns="10800"/>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lnSpc>
                  <a:spcPct val="96000"/>
                </a:lnSpc>
                <a:spcBef>
                  <a:spcPts val="150"/>
                </a:spcBef>
                <a:spcAft>
                  <a:spcPts val="150"/>
                </a:spcAft>
                <a:buFontTx/>
                <a:buNone/>
              </a:pPr>
              <a:r>
                <a:rPr lang="en-US" altLang="zh-CN" sz="1600" b="1"/>
                <a:t>T</a:t>
              </a:r>
              <a:r>
                <a:rPr lang="en-US" altLang="zh-CN" sz="1600" b="1" baseline="-25000"/>
                <a:t>0</a:t>
              </a:r>
              <a:endParaRPr lang="en-US" altLang="zh-CN" sz="1600" b="1"/>
            </a:p>
          </p:txBody>
        </p:sp>
        <p:sp>
          <p:nvSpPr>
            <p:cNvPr id="104" name="Text Box 5">
              <a:extLst>
                <a:ext uri="{FF2B5EF4-FFF2-40B4-BE49-F238E27FC236}">
                  <a16:creationId xmlns:a16="http://schemas.microsoft.com/office/drawing/2014/main" id="{3A306A80-707D-469F-B061-9760B31CDEC6}"/>
                </a:ext>
              </a:extLst>
            </p:cNvPr>
            <p:cNvSpPr txBox="1">
              <a:spLocks noChangeArrowheads="1"/>
            </p:cNvSpPr>
            <p:nvPr/>
          </p:nvSpPr>
          <p:spPr bwMode="auto">
            <a:xfrm>
              <a:off x="1844" y="3622"/>
              <a:ext cx="1062" cy="3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8000" tIns="10800" rIns="18000" bIns="10800"/>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lnSpc>
                  <a:spcPct val="96000"/>
                </a:lnSpc>
                <a:spcBef>
                  <a:spcPts val="150"/>
                </a:spcBef>
                <a:spcAft>
                  <a:spcPts val="150"/>
                </a:spcAft>
                <a:buFontTx/>
                <a:buNone/>
              </a:pPr>
              <a:r>
                <a:rPr lang="en-US" altLang="zh-CN" sz="1600" b="1"/>
                <a:t>T</a:t>
              </a:r>
              <a:r>
                <a:rPr lang="en-US" altLang="zh-CN" sz="1600" b="1" baseline="-25000"/>
                <a:t>0</a:t>
              </a:r>
              <a:r>
                <a:rPr lang="en-US" altLang="zh-CN" sz="1600" b="1"/>
                <a:t>+T</a:t>
              </a:r>
              <a:r>
                <a:rPr lang="en-US" altLang="zh-CN" sz="1600" b="1" baseline="-25000"/>
                <a:t>p</a:t>
              </a:r>
              <a:endParaRPr lang="en-US" altLang="zh-CN" sz="1600" b="1"/>
            </a:p>
          </p:txBody>
        </p:sp>
        <p:sp>
          <p:nvSpPr>
            <p:cNvPr id="105" name="Text Box 6">
              <a:extLst>
                <a:ext uri="{FF2B5EF4-FFF2-40B4-BE49-F238E27FC236}">
                  <a16:creationId xmlns:a16="http://schemas.microsoft.com/office/drawing/2014/main" id="{A529A808-016E-42A1-A0F2-89BAC944AD6C}"/>
                </a:ext>
              </a:extLst>
            </p:cNvPr>
            <p:cNvSpPr txBox="1">
              <a:spLocks noChangeArrowheads="1"/>
            </p:cNvSpPr>
            <p:nvPr/>
          </p:nvSpPr>
          <p:spPr bwMode="auto">
            <a:xfrm>
              <a:off x="1844" y="4782"/>
              <a:ext cx="1062" cy="3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8000" tIns="10800" rIns="18000" bIns="10800"/>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lnSpc>
                  <a:spcPct val="96000"/>
                </a:lnSpc>
                <a:spcBef>
                  <a:spcPts val="150"/>
                </a:spcBef>
                <a:spcAft>
                  <a:spcPts val="150"/>
                </a:spcAft>
                <a:buFontTx/>
                <a:buNone/>
              </a:pPr>
              <a:r>
                <a:rPr lang="en-US" altLang="zh-CN" sz="1600" b="1" dirty="0"/>
                <a:t>T</a:t>
              </a:r>
              <a:r>
                <a:rPr lang="en-US" altLang="zh-CN" sz="1600" b="1" baseline="-25000" dirty="0"/>
                <a:t>0</a:t>
              </a:r>
              <a:r>
                <a:rPr lang="en-US" altLang="zh-CN" sz="1600" b="1" dirty="0"/>
                <a:t>+T</a:t>
              </a:r>
              <a:r>
                <a:rPr lang="en-US" altLang="zh-CN" sz="1600" b="1" baseline="-25000" dirty="0"/>
                <a:t>p</a:t>
              </a:r>
              <a:r>
                <a:rPr lang="en-US" altLang="zh-CN" sz="1600" b="1" dirty="0"/>
                <a:t>+T</a:t>
              </a:r>
              <a:r>
                <a:rPr lang="en-US" altLang="zh-CN" sz="1600" b="1" baseline="-25000" dirty="0"/>
                <a:t>s</a:t>
              </a:r>
              <a:endParaRPr lang="en-US" altLang="zh-CN" sz="1600" b="1" dirty="0"/>
            </a:p>
          </p:txBody>
        </p:sp>
        <p:sp>
          <p:nvSpPr>
            <p:cNvPr id="106" name="Text Box 7">
              <a:extLst>
                <a:ext uri="{FF2B5EF4-FFF2-40B4-BE49-F238E27FC236}">
                  <a16:creationId xmlns:a16="http://schemas.microsoft.com/office/drawing/2014/main" id="{EF75BABC-EE94-408F-8885-65CC6300EE38}"/>
                </a:ext>
              </a:extLst>
            </p:cNvPr>
            <p:cNvSpPr txBox="1">
              <a:spLocks noChangeArrowheads="1"/>
            </p:cNvSpPr>
            <p:nvPr/>
          </p:nvSpPr>
          <p:spPr bwMode="auto">
            <a:xfrm>
              <a:off x="1844" y="6058"/>
              <a:ext cx="1062" cy="3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8000" tIns="10800" rIns="18000" bIns="10800"/>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lnSpc>
                  <a:spcPct val="96000"/>
                </a:lnSpc>
                <a:spcBef>
                  <a:spcPts val="150"/>
                </a:spcBef>
                <a:spcAft>
                  <a:spcPts val="150"/>
                </a:spcAft>
                <a:buFontTx/>
                <a:buNone/>
              </a:pPr>
              <a:r>
                <a:rPr lang="en-US" altLang="zh-CN" sz="1600" b="1" dirty="0"/>
                <a:t>T</a:t>
              </a:r>
              <a:r>
                <a:rPr lang="en-US" altLang="zh-CN" sz="1600" b="1" baseline="-25000" dirty="0"/>
                <a:t>0</a:t>
              </a:r>
              <a:r>
                <a:rPr lang="en-US" altLang="zh-CN" sz="1600" b="1" dirty="0"/>
                <a:t>+2T</a:t>
              </a:r>
              <a:r>
                <a:rPr lang="en-US" altLang="zh-CN" sz="1600" b="1" baseline="-25000" dirty="0"/>
                <a:t>p</a:t>
              </a:r>
              <a:r>
                <a:rPr lang="en-US" altLang="zh-CN" sz="1600" b="1" dirty="0"/>
                <a:t>+T</a:t>
              </a:r>
              <a:r>
                <a:rPr lang="en-US" altLang="zh-CN" sz="1600" b="1" baseline="-25000" dirty="0"/>
                <a:t>s</a:t>
              </a:r>
              <a:endParaRPr lang="en-US" altLang="zh-CN" sz="1600" b="1" dirty="0"/>
            </a:p>
          </p:txBody>
        </p:sp>
        <p:grpSp>
          <p:nvGrpSpPr>
            <p:cNvPr id="107" name="Group 8">
              <a:extLst>
                <a:ext uri="{FF2B5EF4-FFF2-40B4-BE49-F238E27FC236}">
                  <a16:creationId xmlns:a16="http://schemas.microsoft.com/office/drawing/2014/main" id="{950EC3F8-B746-4A1F-B5C6-7DDF0EC9136C}"/>
                </a:ext>
              </a:extLst>
            </p:cNvPr>
            <p:cNvGrpSpPr>
              <a:grpSpLocks/>
            </p:cNvGrpSpPr>
            <p:nvPr/>
          </p:nvGrpSpPr>
          <p:grpSpPr bwMode="auto">
            <a:xfrm>
              <a:off x="2767" y="1998"/>
              <a:ext cx="6490" cy="5432"/>
              <a:chOff x="2527" y="7044"/>
              <a:chExt cx="6490" cy="5432"/>
            </a:xfrm>
          </p:grpSpPr>
          <p:sp>
            <p:nvSpPr>
              <p:cNvPr id="108" name="Rectangle 9">
                <a:extLst>
                  <a:ext uri="{FF2B5EF4-FFF2-40B4-BE49-F238E27FC236}">
                    <a16:creationId xmlns:a16="http://schemas.microsoft.com/office/drawing/2014/main" id="{A247CA50-D632-4F9E-87BD-6B9CA317BB3B}"/>
                  </a:ext>
                </a:extLst>
              </p:cNvPr>
              <p:cNvSpPr>
                <a:spLocks noChangeArrowheads="1"/>
              </p:cNvSpPr>
              <p:nvPr/>
            </p:nvSpPr>
            <p:spPr bwMode="auto">
              <a:xfrm>
                <a:off x="2999" y="7432"/>
                <a:ext cx="472" cy="388"/>
              </a:xfrm>
              <a:prstGeom prst="rect">
                <a:avLst/>
              </a:prstGeom>
              <a:solidFill>
                <a:srgbClr val="DDDDDD"/>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18000" tIns="10800" rIns="18000" bIns="10800"/>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lnSpc>
                    <a:spcPct val="96000"/>
                  </a:lnSpc>
                  <a:spcBef>
                    <a:spcPts val="150"/>
                  </a:spcBef>
                  <a:spcAft>
                    <a:spcPts val="150"/>
                  </a:spcAft>
                  <a:buFontTx/>
                  <a:buNone/>
                </a:pPr>
                <a:r>
                  <a:rPr lang="en-US" altLang="zh-CN" sz="1600" b="1"/>
                  <a:t>A</a:t>
                </a:r>
              </a:p>
            </p:txBody>
          </p:sp>
          <p:sp>
            <p:nvSpPr>
              <p:cNvPr id="109" name="Rectangle 10">
                <a:extLst>
                  <a:ext uri="{FF2B5EF4-FFF2-40B4-BE49-F238E27FC236}">
                    <a16:creationId xmlns:a16="http://schemas.microsoft.com/office/drawing/2014/main" id="{C65AED15-7636-45F4-9265-249807C38863}"/>
                  </a:ext>
                </a:extLst>
              </p:cNvPr>
              <p:cNvSpPr>
                <a:spLocks noChangeArrowheads="1"/>
              </p:cNvSpPr>
              <p:nvPr/>
            </p:nvSpPr>
            <p:spPr bwMode="auto">
              <a:xfrm>
                <a:off x="8427" y="7432"/>
                <a:ext cx="472" cy="388"/>
              </a:xfrm>
              <a:prstGeom prst="rect">
                <a:avLst/>
              </a:prstGeom>
              <a:solidFill>
                <a:srgbClr val="DDDDDD"/>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18000" tIns="10800" rIns="18000" bIns="10800"/>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lnSpc>
                    <a:spcPct val="96000"/>
                  </a:lnSpc>
                  <a:spcBef>
                    <a:spcPts val="150"/>
                  </a:spcBef>
                  <a:spcAft>
                    <a:spcPts val="150"/>
                  </a:spcAft>
                  <a:buFontTx/>
                  <a:buNone/>
                </a:pPr>
                <a:r>
                  <a:rPr lang="en-US" altLang="zh-CN" sz="1600" b="1"/>
                  <a:t>B</a:t>
                </a:r>
              </a:p>
            </p:txBody>
          </p:sp>
          <p:sp>
            <p:nvSpPr>
              <p:cNvPr id="110" name="Line 11">
                <a:extLst>
                  <a:ext uri="{FF2B5EF4-FFF2-40B4-BE49-F238E27FC236}">
                    <a16:creationId xmlns:a16="http://schemas.microsoft.com/office/drawing/2014/main" id="{D6101516-04CE-47F8-9C67-0DEE15AA5FEC}"/>
                  </a:ext>
                </a:extLst>
              </p:cNvPr>
              <p:cNvSpPr>
                <a:spLocks noChangeShapeType="1"/>
              </p:cNvSpPr>
              <p:nvPr/>
            </p:nvSpPr>
            <p:spPr bwMode="auto">
              <a:xfrm>
                <a:off x="3471" y="7626"/>
                <a:ext cx="4956" cy="0"/>
              </a:xfrm>
              <a:prstGeom prst="line">
                <a:avLst/>
              </a:prstGeom>
              <a:noFill/>
              <a:ln w="38100" cmpd="dbl">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8000" tIns="10800" rIns="18000" bIns="10800"/>
              <a:lstStyle/>
              <a:p>
                <a:endParaRPr lang="zh-CN" altLang="en-US" b="1"/>
              </a:p>
            </p:txBody>
          </p:sp>
          <p:sp>
            <p:nvSpPr>
              <p:cNvPr id="111" name="Freeform 12">
                <a:extLst>
                  <a:ext uri="{FF2B5EF4-FFF2-40B4-BE49-F238E27FC236}">
                    <a16:creationId xmlns:a16="http://schemas.microsoft.com/office/drawing/2014/main" id="{0A39621D-C4B7-4E45-AF2E-92CB0D0BD216}"/>
                  </a:ext>
                </a:extLst>
              </p:cNvPr>
              <p:cNvSpPr>
                <a:spLocks/>
              </p:cNvSpPr>
              <p:nvPr/>
            </p:nvSpPr>
            <p:spPr bwMode="auto">
              <a:xfrm>
                <a:off x="3471" y="7044"/>
                <a:ext cx="472" cy="388"/>
              </a:xfrm>
              <a:custGeom>
                <a:avLst/>
                <a:gdLst>
                  <a:gd name="T0" fmla="*/ 0 w 472"/>
                  <a:gd name="T1" fmla="*/ 0 h 388"/>
                  <a:gd name="T2" fmla="*/ 472 w 472"/>
                  <a:gd name="T3" fmla="*/ 0 h 388"/>
                  <a:gd name="T4" fmla="*/ 472 w 472"/>
                  <a:gd name="T5" fmla="*/ 388 h 388"/>
                  <a:gd name="T6" fmla="*/ 0 w 472"/>
                  <a:gd name="T7" fmla="*/ 388 h 38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72" h="388">
                    <a:moveTo>
                      <a:pt x="0" y="0"/>
                    </a:moveTo>
                    <a:lnTo>
                      <a:pt x="472" y="0"/>
                    </a:lnTo>
                    <a:lnTo>
                      <a:pt x="472" y="388"/>
                    </a:lnTo>
                    <a:lnTo>
                      <a:pt x="0" y="388"/>
                    </a:lnTo>
                  </a:path>
                </a:pathLst>
              </a:custGeom>
              <a:noFill/>
              <a:ln w="9525" cap="flat" cmpd="sng">
                <a:solidFill>
                  <a:srgbClr val="000000"/>
                </a:solidFill>
                <a:prstDash val="solid"/>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8000" tIns="10800" rIns="18000" bIns="10800"/>
              <a:lstStyle/>
              <a:p>
                <a:endParaRPr lang="zh-CN" altLang="en-US" b="1"/>
              </a:p>
            </p:txBody>
          </p:sp>
          <p:sp>
            <p:nvSpPr>
              <p:cNvPr id="112" name="Rectangle 13">
                <a:extLst>
                  <a:ext uri="{FF2B5EF4-FFF2-40B4-BE49-F238E27FC236}">
                    <a16:creationId xmlns:a16="http://schemas.microsoft.com/office/drawing/2014/main" id="{F5203E77-B933-4198-942E-C56C8A630A47}"/>
                  </a:ext>
                </a:extLst>
              </p:cNvPr>
              <p:cNvSpPr>
                <a:spLocks noChangeArrowheads="1"/>
              </p:cNvSpPr>
              <p:nvPr/>
            </p:nvSpPr>
            <p:spPr bwMode="auto">
              <a:xfrm>
                <a:off x="5949" y="8208"/>
                <a:ext cx="1180" cy="388"/>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8000" tIns="10800" rIns="18000" bIns="10800"/>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lnSpc>
                    <a:spcPct val="96000"/>
                  </a:lnSpc>
                  <a:spcBef>
                    <a:spcPts val="150"/>
                  </a:spcBef>
                  <a:spcAft>
                    <a:spcPts val="150"/>
                  </a:spcAft>
                  <a:buFontTx/>
                  <a:buNone/>
                </a:pPr>
                <a:r>
                  <a:rPr lang="zh-CN" altLang="en-US" sz="1600" b="1"/>
                  <a:t>第</a:t>
                </a:r>
                <a:r>
                  <a:rPr lang="en-US" altLang="zh-CN" sz="1600" b="1"/>
                  <a:t>2</a:t>
                </a:r>
                <a:r>
                  <a:rPr lang="zh-CN" altLang="en-US" sz="1600" b="1"/>
                  <a:t>帧</a:t>
                </a:r>
              </a:p>
            </p:txBody>
          </p:sp>
          <p:sp>
            <p:nvSpPr>
              <p:cNvPr id="113" name="Rectangle 14">
                <a:extLst>
                  <a:ext uri="{FF2B5EF4-FFF2-40B4-BE49-F238E27FC236}">
                    <a16:creationId xmlns:a16="http://schemas.microsoft.com/office/drawing/2014/main" id="{C4275E6F-6974-4D53-AB24-A9319D9009AB}"/>
                  </a:ext>
                </a:extLst>
              </p:cNvPr>
              <p:cNvSpPr>
                <a:spLocks noChangeArrowheads="1"/>
              </p:cNvSpPr>
              <p:nvPr/>
            </p:nvSpPr>
            <p:spPr bwMode="auto">
              <a:xfrm>
                <a:off x="2999" y="8596"/>
                <a:ext cx="472" cy="388"/>
              </a:xfrm>
              <a:prstGeom prst="rect">
                <a:avLst/>
              </a:prstGeom>
              <a:solidFill>
                <a:srgbClr val="DDDDDD"/>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18000" tIns="10800" rIns="18000" bIns="10800"/>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lnSpc>
                    <a:spcPct val="96000"/>
                  </a:lnSpc>
                  <a:spcBef>
                    <a:spcPts val="150"/>
                  </a:spcBef>
                  <a:spcAft>
                    <a:spcPts val="150"/>
                  </a:spcAft>
                  <a:buFontTx/>
                  <a:buNone/>
                </a:pPr>
                <a:r>
                  <a:rPr lang="en-US" altLang="zh-CN" sz="1600" b="1"/>
                  <a:t>A</a:t>
                </a:r>
              </a:p>
            </p:txBody>
          </p:sp>
          <p:sp>
            <p:nvSpPr>
              <p:cNvPr id="114" name="Rectangle 15">
                <a:extLst>
                  <a:ext uri="{FF2B5EF4-FFF2-40B4-BE49-F238E27FC236}">
                    <a16:creationId xmlns:a16="http://schemas.microsoft.com/office/drawing/2014/main" id="{A769C850-62CE-44A5-9927-8CC54DFCB4C7}"/>
                  </a:ext>
                </a:extLst>
              </p:cNvPr>
              <p:cNvSpPr>
                <a:spLocks noChangeArrowheads="1"/>
              </p:cNvSpPr>
              <p:nvPr/>
            </p:nvSpPr>
            <p:spPr bwMode="auto">
              <a:xfrm>
                <a:off x="8427" y="8596"/>
                <a:ext cx="472" cy="388"/>
              </a:xfrm>
              <a:prstGeom prst="rect">
                <a:avLst/>
              </a:prstGeom>
              <a:solidFill>
                <a:srgbClr val="DDDDDD"/>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18000" tIns="10800" rIns="18000" bIns="10800"/>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lnSpc>
                    <a:spcPct val="96000"/>
                  </a:lnSpc>
                  <a:spcBef>
                    <a:spcPts val="150"/>
                  </a:spcBef>
                  <a:spcAft>
                    <a:spcPts val="150"/>
                  </a:spcAft>
                  <a:buFontTx/>
                  <a:buNone/>
                </a:pPr>
                <a:r>
                  <a:rPr lang="en-US" altLang="zh-CN" sz="1600" b="1"/>
                  <a:t>B</a:t>
                </a:r>
              </a:p>
            </p:txBody>
          </p:sp>
          <p:sp>
            <p:nvSpPr>
              <p:cNvPr id="115" name="Line 16">
                <a:extLst>
                  <a:ext uri="{FF2B5EF4-FFF2-40B4-BE49-F238E27FC236}">
                    <a16:creationId xmlns:a16="http://schemas.microsoft.com/office/drawing/2014/main" id="{AF5A7EC0-B4E1-4AE2-9F1F-C4E97B0F993D}"/>
                  </a:ext>
                </a:extLst>
              </p:cNvPr>
              <p:cNvSpPr>
                <a:spLocks noChangeShapeType="1"/>
              </p:cNvSpPr>
              <p:nvPr/>
            </p:nvSpPr>
            <p:spPr bwMode="auto">
              <a:xfrm>
                <a:off x="3471" y="8790"/>
                <a:ext cx="4956" cy="0"/>
              </a:xfrm>
              <a:prstGeom prst="line">
                <a:avLst/>
              </a:prstGeom>
              <a:noFill/>
              <a:ln w="38100" cmpd="dbl">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8000" tIns="10800" rIns="18000" bIns="10800"/>
              <a:lstStyle/>
              <a:p>
                <a:endParaRPr lang="zh-CN" altLang="en-US" b="1"/>
              </a:p>
            </p:txBody>
          </p:sp>
          <p:sp>
            <p:nvSpPr>
              <p:cNvPr id="116" name="Freeform 17">
                <a:extLst>
                  <a:ext uri="{FF2B5EF4-FFF2-40B4-BE49-F238E27FC236}">
                    <a16:creationId xmlns:a16="http://schemas.microsoft.com/office/drawing/2014/main" id="{2A8FD2C1-8275-4041-963C-D55D108F9C7F}"/>
                  </a:ext>
                </a:extLst>
              </p:cNvPr>
              <p:cNvSpPr>
                <a:spLocks/>
              </p:cNvSpPr>
              <p:nvPr/>
            </p:nvSpPr>
            <p:spPr bwMode="auto">
              <a:xfrm>
                <a:off x="3471" y="8208"/>
                <a:ext cx="472" cy="388"/>
              </a:xfrm>
              <a:custGeom>
                <a:avLst/>
                <a:gdLst>
                  <a:gd name="T0" fmla="*/ 0 w 472"/>
                  <a:gd name="T1" fmla="*/ 0 h 388"/>
                  <a:gd name="T2" fmla="*/ 472 w 472"/>
                  <a:gd name="T3" fmla="*/ 0 h 388"/>
                  <a:gd name="T4" fmla="*/ 472 w 472"/>
                  <a:gd name="T5" fmla="*/ 388 h 388"/>
                  <a:gd name="T6" fmla="*/ 0 w 472"/>
                  <a:gd name="T7" fmla="*/ 388 h 38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72" h="388">
                    <a:moveTo>
                      <a:pt x="0" y="0"/>
                    </a:moveTo>
                    <a:lnTo>
                      <a:pt x="472" y="0"/>
                    </a:lnTo>
                    <a:lnTo>
                      <a:pt x="472" y="388"/>
                    </a:lnTo>
                    <a:lnTo>
                      <a:pt x="0" y="388"/>
                    </a:lnTo>
                  </a:path>
                </a:pathLst>
              </a:custGeom>
              <a:noFill/>
              <a:ln w="9525" cap="flat" cmpd="sng">
                <a:solidFill>
                  <a:srgbClr val="000000"/>
                </a:solidFill>
                <a:prstDash val="solid"/>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8000" tIns="10800" rIns="18000" bIns="10800"/>
              <a:lstStyle/>
              <a:p>
                <a:endParaRPr lang="zh-CN" altLang="en-US" b="1"/>
              </a:p>
            </p:txBody>
          </p:sp>
          <p:sp>
            <p:nvSpPr>
              <p:cNvPr id="117" name="Rectangle 18">
                <a:extLst>
                  <a:ext uri="{FF2B5EF4-FFF2-40B4-BE49-F238E27FC236}">
                    <a16:creationId xmlns:a16="http://schemas.microsoft.com/office/drawing/2014/main" id="{B1C416DB-D897-47E5-B668-EDB722929527}"/>
                  </a:ext>
                </a:extLst>
              </p:cNvPr>
              <p:cNvSpPr>
                <a:spLocks noChangeArrowheads="1"/>
              </p:cNvSpPr>
              <p:nvPr/>
            </p:nvSpPr>
            <p:spPr bwMode="auto">
              <a:xfrm>
                <a:off x="7129" y="8208"/>
                <a:ext cx="1180" cy="388"/>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8000" tIns="10800" rIns="18000" bIns="10800"/>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lnSpc>
                    <a:spcPct val="96000"/>
                  </a:lnSpc>
                  <a:spcBef>
                    <a:spcPts val="150"/>
                  </a:spcBef>
                  <a:spcAft>
                    <a:spcPts val="150"/>
                  </a:spcAft>
                  <a:buFontTx/>
                  <a:buNone/>
                </a:pPr>
                <a:r>
                  <a:rPr lang="zh-CN" altLang="en-US" sz="1600" b="1"/>
                  <a:t>第</a:t>
                </a:r>
                <a:r>
                  <a:rPr lang="en-US" altLang="zh-CN" sz="1600" b="1"/>
                  <a:t>1</a:t>
                </a:r>
                <a:r>
                  <a:rPr lang="zh-CN" altLang="en-US" sz="1600" b="1"/>
                  <a:t>帧</a:t>
                </a:r>
              </a:p>
            </p:txBody>
          </p:sp>
          <p:sp>
            <p:nvSpPr>
              <p:cNvPr id="118" name="Text Box 19">
                <a:extLst>
                  <a:ext uri="{FF2B5EF4-FFF2-40B4-BE49-F238E27FC236}">
                    <a16:creationId xmlns:a16="http://schemas.microsoft.com/office/drawing/2014/main" id="{A527A1A9-ACD9-47A1-BEFA-220AF0903C1B}"/>
                  </a:ext>
                </a:extLst>
              </p:cNvPr>
              <p:cNvSpPr txBox="1">
                <a:spLocks noChangeArrowheads="1"/>
              </p:cNvSpPr>
              <p:nvPr/>
            </p:nvSpPr>
            <p:spPr bwMode="auto">
              <a:xfrm>
                <a:off x="2999" y="8208"/>
                <a:ext cx="944" cy="3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8000" tIns="10800" rIns="18000" bIns="10800"/>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lnSpc>
                    <a:spcPct val="96000"/>
                  </a:lnSpc>
                  <a:spcBef>
                    <a:spcPts val="150"/>
                  </a:spcBef>
                  <a:spcAft>
                    <a:spcPts val="150"/>
                  </a:spcAft>
                  <a:buFontTx/>
                  <a:buNone/>
                </a:pPr>
                <a:r>
                  <a:rPr lang="zh-CN" altLang="en-US" sz="1600" b="1"/>
                  <a:t>第</a:t>
                </a:r>
                <a:r>
                  <a:rPr lang="en-US" altLang="zh-CN" sz="1600" b="1"/>
                  <a:t>α</a:t>
                </a:r>
                <a:r>
                  <a:rPr lang="zh-CN" altLang="en-US" sz="1600" b="1"/>
                  <a:t>帧</a:t>
                </a:r>
              </a:p>
            </p:txBody>
          </p:sp>
          <p:sp>
            <p:nvSpPr>
              <p:cNvPr id="119" name="Text Box 20">
                <a:extLst>
                  <a:ext uri="{FF2B5EF4-FFF2-40B4-BE49-F238E27FC236}">
                    <a16:creationId xmlns:a16="http://schemas.microsoft.com/office/drawing/2014/main" id="{C6F55AEB-2D6D-4584-B624-0DCC924465F5}"/>
                  </a:ext>
                </a:extLst>
              </p:cNvPr>
              <p:cNvSpPr txBox="1">
                <a:spLocks noChangeArrowheads="1"/>
              </p:cNvSpPr>
              <p:nvPr/>
            </p:nvSpPr>
            <p:spPr bwMode="auto">
              <a:xfrm>
                <a:off x="2999" y="7044"/>
                <a:ext cx="944" cy="3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8000" tIns="10800" rIns="18000" bIns="10800"/>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lnSpc>
                    <a:spcPct val="96000"/>
                  </a:lnSpc>
                  <a:spcBef>
                    <a:spcPts val="150"/>
                  </a:spcBef>
                  <a:spcAft>
                    <a:spcPts val="150"/>
                  </a:spcAft>
                  <a:buFontTx/>
                  <a:buNone/>
                </a:pPr>
                <a:r>
                  <a:rPr lang="zh-CN" altLang="en-US" sz="1600" b="1"/>
                  <a:t>第</a:t>
                </a:r>
                <a:r>
                  <a:rPr lang="en-US" altLang="zh-CN" sz="1600" b="1"/>
                  <a:t>1</a:t>
                </a:r>
                <a:r>
                  <a:rPr lang="zh-CN" altLang="en-US" sz="1600" b="1"/>
                  <a:t>帧</a:t>
                </a:r>
              </a:p>
            </p:txBody>
          </p:sp>
          <p:sp>
            <p:nvSpPr>
              <p:cNvPr id="120" name="Text Box 21">
                <a:extLst>
                  <a:ext uri="{FF2B5EF4-FFF2-40B4-BE49-F238E27FC236}">
                    <a16:creationId xmlns:a16="http://schemas.microsoft.com/office/drawing/2014/main" id="{FC6BA582-23D6-465A-988F-23FA3B666D42}"/>
                  </a:ext>
                </a:extLst>
              </p:cNvPr>
              <p:cNvSpPr txBox="1">
                <a:spLocks noChangeArrowheads="1"/>
              </p:cNvSpPr>
              <p:nvPr/>
            </p:nvSpPr>
            <p:spPr bwMode="auto">
              <a:xfrm>
                <a:off x="4415" y="8208"/>
                <a:ext cx="1062" cy="3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8000" tIns="10800" rIns="18000" bIns="10800"/>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lnSpc>
                    <a:spcPct val="96000"/>
                  </a:lnSpc>
                  <a:spcBef>
                    <a:spcPts val="150"/>
                  </a:spcBef>
                  <a:spcAft>
                    <a:spcPts val="150"/>
                  </a:spcAft>
                  <a:buFontTx/>
                  <a:buNone/>
                </a:pPr>
                <a:r>
                  <a:rPr lang="en-US" altLang="zh-CN" sz="900" b="1"/>
                  <a:t>…</a:t>
                </a:r>
                <a:endParaRPr lang="en-US" altLang="zh-CN" sz="2400" b="1"/>
              </a:p>
            </p:txBody>
          </p:sp>
          <p:sp>
            <p:nvSpPr>
              <p:cNvPr id="121" name="Rectangle 22">
                <a:extLst>
                  <a:ext uri="{FF2B5EF4-FFF2-40B4-BE49-F238E27FC236}">
                    <a16:creationId xmlns:a16="http://schemas.microsoft.com/office/drawing/2014/main" id="{19D0D259-8D87-4FC3-BC4F-D61879C4262C}"/>
                  </a:ext>
                </a:extLst>
              </p:cNvPr>
              <p:cNvSpPr>
                <a:spLocks noChangeArrowheads="1"/>
              </p:cNvSpPr>
              <p:nvPr/>
            </p:nvSpPr>
            <p:spPr bwMode="auto">
              <a:xfrm>
                <a:off x="5949" y="9372"/>
                <a:ext cx="1180" cy="388"/>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8000" tIns="10800" rIns="18000" bIns="10800"/>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lnSpc>
                    <a:spcPct val="96000"/>
                  </a:lnSpc>
                  <a:spcBef>
                    <a:spcPts val="150"/>
                  </a:spcBef>
                  <a:spcAft>
                    <a:spcPts val="150"/>
                  </a:spcAft>
                  <a:buFontTx/>
                  <a:buNone/>
                </a:pPr>
                <a:r>
                  <a:rPr lang="zh-CN" altLang="en-US" sz="1600" b="1"/>
                  <a:t>第</a:t>
                </a:r>
                <a:r>
                  <a:rPr lang="en-US" altLang="zh-CN" sz="1600" b="1"/>
                  <a:t>3</a:t>
                </a:r>
                <a:r>
                  <a:rPr lang="zh-CN" altLang="en-US" sz="1600" b="1"/>
                  <a:t>帧</a:t>
                </a:r>
              </a:p>
            </p:txBody>
          </p:sp>
          <p:sp>
            <p:nvSpPr>
              <p:cNvPr id="122" name="Rectangle 23">
                <a:extLst>
                  <a:ext uri="{FF2B5EF4-FFF2-40B4-BE49-F238E27FC236}">
                    <a16:creationId xmlns:a16="http://schemas.microsoft.com/office/drawing/2014/main" id="{68754A1D-B865-444B-AE47-BB7AD4E72D31}"/>
                  </a:ext>
                </a:extLst>
              </p:cNvPr>
              <p:cNvSpPr>
                <a:spLocks noChangeArrowheads="1"/>
              </p:cNvSpPr>
              <p:nvPr/>
            </p:nvSpPr>
            <p:spPr bwMode="auto">
              <a:xfrm>
                <a:off x="2999" y="9760"/>
                <a:ext cx="472" cy="388"/>
              </a:xfrm>
              <a:prstGeom prst="rect">
                <a:avLst/>
              </a:prstGeom>
              <a:solidFill>
                <a:srgbClr val="DDDDDD"/>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18000" tIns="10800" rIns="18000" bIns="10800"/>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lnSpc>
                    <a:spcPct val="96000"/>
                  </a:lnSpc>
                  <a:spcBef>
                    <a:spcPts val="150"/>
                  </a:spcBef>
                  <a:spcAft>
                    <a:spcPts val="150"/>
                  </a:spcAft>
                  <a:buFontTx/>
                  <a:buNone/>
                </a:pPr>
                <a:r>
                  <a:rPr lang="en-US" altLang="zh-CN" sz="1600" b="1"/>
                  <a:t>A</a:t>
                </a:r>
              </a:p>
            </p:txBody>
          </p:sp>
          <p:sp>
            <p:nvSpPr>
              <p:cNvPr id="123" name="Rectangle 24">
                <a:extLst>
                  <a:ext uri="{FF2B5EF4-FFF2-40B4-BE49-F238E27FC236}">
                    <a16:creationId xmlns:a16="http://schemas.microsoft.com/office/drawing/2014/main" id="{714D89AF-BF2C-4428-ACFE-A5238D245775}"/>
                  </a:ext>
                </a:extLst>
              </p:cNvPr>
              <p:cNvSpPr>
                <a:spLocks noChangeArrowheads="1"/>
              </p:cNvSpPr>
              <p:nvPr/>
            </p:nvSpPr>
            <p:spPr bwMode="auto">
              <a:xfrm>
                <a:off x="8427" y="9760"/>
                <a:ext cx="472" cy="388"/>
              </a:xfrm>
              <a:prstGeom prst="rect">
                <a:avLst/>
              </a:prstGeom>
              <a:solidFill>
                <a:srgbClr val="DDDDDD"/>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18000" tIns="10800" rIns="18000" bIns="10800"/>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lnSpc>
                    <a:spcPct val="96000"/>
                  </a:lnSpc>
                  <a:spcBef>
                    <a:spcPts val="150"/>
                  </a:spcBef>
                  <a:spcAft>
                    <a:spcPts val="150"/>
                  </a:spcAft>
                  <a:buFontTx/>
                  <a:buNone/>
                </a:pPr>
                <a:r>
                  <a:rPr lang="en-US" altLang="zh-CN" sz="1600" b="1"/>
                  <a:t>B</a:t>
                </a:r>
              </a:p>
            </p:txBody>
          </p:sp>
          <p:sp>
            <p:nvSpPr>
              <p:cNvPr id="124" name="Line 25">
                <a:extLst>
                  <a:ext uri="{FF2B5EF4-FFF2-40B4-BE49-F238E27FC236}">
                    <a16:creationId xmlns:a16="http://schemas.microsoft.com/office/drawing/2014/main" id="{CE868718-0079-4FA3-805F-59185CB70BD3}"/>
                  </a:ext>
                </a:extLst>
              </p:cNvPr>
              <p:cNvSpPr>
                <a:spLocks noChangeShapeType="1"/>
              </p:cNvSpPr>
              <p:nvPr/>
            </p:nvSpPr>
            <p:spPr bwMode="auto">
              <a:xfrm>
                <a:off x="3471" y="9954"/>
                <a:ext cx="4956" cy="0"/>
              </a:xfrm>
              <a:prstGeom prst="line">
                <a:avLst/>
              </a:prstGeom>
              <a:noFill/>
              <a:ln w="38100" cmpd="dbl">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8000" tIns="10800" rIns="18000" bIns="10800"/>
              <a:lstStyle/>
              <a:p>
                <a:endParaRPr lang="zh-CN" altLang="en-US" b="1"/>
              </a:p>
            </p:txBody>
          </p:sp>
          <p:sp>
            <p:nvSpPr>
              <p:cNvPr id="125" name="Freeform 26">
                <a:extLst>
                  <a:ext uri="{FF2B5EF4-FFF2-40B4-BE49-F238E27FC236}">
                    <a16:creationId xmlns:a16="http://schemas.microsoft.com/office/drawing/2014/main" id="{CCD1253A-6529-41BF-A04B-E934ECA5C59D}"/>
                  </a:ext>
                </a:extLst>
              </p:cNvPr>
              <p:cNvSpPr>
                <a:spLocks/>
              </p:cNvSpPr>
              <p:nvPr/>
            </p:nvSpPr>
            <p:spPr bwMode="auto">
              <a:xfrm>
                <a:off x="3471" y="9372"/>
                <a:ext cx="472" cy="388"/>
              </a:xfrm>
              <a:custGeom>
                <a:avLst/>
                <a:gdLst>
                  <a:gd name="T0" fmla="*/ 0 w 472"/>
                  <a:gd name="T1" fmla="*/ 0 h 388"/>
                  <a:gd name="T2" fmla="*/ 472 w 472"/>
                  <a:gd name="T3" fmla="*/ 0 h 388"/>
                  <a:gd name="T4" fmla="*/ 472 w 472"/>
                  <a:gd name="T5" fmla="*/ 388 h 388"/>
                  <a:gd name="T6" fmla="*/ 0 w 472"/>
                  <a:gd name="T7" fmla="*/ 388 h 38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72" h="388">
                    <a:moveTo>
                      <a:pt x="0" y="0"/>
                    </a:moveTo>
                    <a:lnTo>
                      <a:pt x="472" y="0"/>
                    </a:lnTo>
                    <a:lnTo>
                      <a:pt x="472" y="388"/>
                    </a:lnTo>
                    <a:lnTo>
                      <a:pt x="0" y="388"/>
                    </a:lnTo>
                  </a:path>
                </a:pathLst>
              </a:custGeom>
              <a:noFill/>
              <a:ln w="9525" cap="flat" cmpd="sng">
                <a:solidFill>
                  <a:srgbClr val="000000"/>
                </a:solidFill>
                <a:prstDash val="solid"/>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8000" tIns="10800" rIns="18000" bIns="10800"/>
              <a:lstStyle/>
              <a:p>
                <a:endParaRPr lang="zh-CN" altLang="en-US" b="1"/>
              </a:p>
            </p:txBody>
          </p:sp>
          <p:sp>
            <p:nvSpPr>
              <p:cNvPr id="126" name="Rectangle 27">
                <a:extLst>
                  <a:ext uri="{FF2B5EF4-FFF2-40B4-BE49-F238E27FC236}">
                    <a16:creationId xmlns:a16="http://schemas.microsoft.com/office/drawing/2014/main" id="{4908EE8D-702D-4186-8C3E-196607158662}"/>
                  </a:ext>
                </a:extLst>
              </p:cNvPr>
              <p:cNvSpPr>
                <a:spLocks noChangeArrowheads="1"/>
              </p:cNvSpPr>
              <p:nvPr/>
            </p:nvSpPr>
            <p:spPr bwMode="auto">
              <a:xfrm>
                <a:off x="7129" y="9372"/>
                <a:ext cx="1180" cy="388"/>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8000" tIns="10800" rIns="18000" bIns="10800"/>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lnSpc>
                    <a:spcPct val="96000"/>
                  </a:lnSpc>
                  <a:spcBef>
                    <a:spcPts val="150"/>
                  </a:spcBef>
                  <a:spcAft>
                    <a:spcPts val="150"/>
                  </a:spcAft>
                  <a:buFontTx/>
                  <a:buNone/>
                </a:pPr>
                <a:r>
                  <a:rPr lang="zh-CN" altLang="en-US" sz="1600" b="1"/>
                  <a:t>第</a:t>
                </a:r>
                <a:r>
                  <a:rPr lang="en-US" altLang="zh-CN" sz="1600" b="1"/>
                  <a:t>2</a:t>
                </a:r>
                <a:r>
                  <a:rPr lang="zh-CN" altLang="en-US" sz="1600" b="1"/>
                  <a:t>帧</a:t>
                </a:r>
              </a:p>
            </p:txBody>
          </p:sp>
          <p:sp>
            <p:nvSpPr>
              <p:cNvPr id="127" name="Text Box 28">
                <a:extLst>
                  <a:ext uri="{FF2B5EF4-FFF2-40B4-BE49-F238E27FC236}">
                    <a16:creationId xmlns:a16="http://schemas.microsoft.com/office/drawing/2014/main" id="{329DCA9F-6972-4DE5-8E4C-BBA6F3D3D204}"/>
                  </a:ext>
                </a:extLst>
              </p:cNvPr>
              <p:cNvSpPr txBox="1">
                <a:spLocks noChangeArrowheads="1"/>
              </p:cNvSpPr>
              <p:nvPr/>
            </p:nvSpPr>
            <p:spPr bwMode="auto">
              <a:xfrm>
                <a:off x="2999" y="9372"/>
                <a:ext cx="944" cy="3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8000" tIns="10800" rIns="18000" bIns="10800"/>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lnSpc>
                    <a:spcPct val="96000"/>
                  </a:lnSpc>
                  <a:spcBef>
                    <a:spcPts val="150"/>
                  </a:spcBef>
                  <a:spcAft>
                    <a:spcPts val="150"/>
                  </a:spcAft>
                  <a:buFontTx/>
                  <a:buNone/>
                </a:pPr>
                <a:r>
                  <a:rPr lang="zh-CN" altLang="en-US" sz="1600" b="1"/>
                  <a:t>第</a:t>
                </a:r>
                <a:r>
                  <a:rPr lang="en-US" altLang="zh-CN" sz="1600" b="1"/>
                  <a:t>α+1</a:t>
                </a:r>
                <a:r>
                  <a:rPr lang="zh-CN" altLang="en-US" sz="1600" b="1"/>
                  <a:t>帧</a:t>
                </a:r>
              </a:p>
            </p:txBody>
          </p:sp>
          <p:sp>
            <p:nvSpPr>
              <p:cNvPr id="128" name="Text Box 29">
                <a:extLst>
                  <a:ext uri="{FF2B5EF4-FFF2-40B4-BE49-F238E27FC236}">
                    <a16:creationId xmlns:a16="http://schemas.microsoft.com/office/drawing/2014/main" id="{A83E5168-2008-478B-9158-2B929592EB1A}"/>
                  </a:ext>
                </a:extLst>
              </p:cNvPr>
              <p:cNvSpPr txBox="1">
                <a:spLocks noChangeArrowheads="1"/>
              </p:cNvSpPr>
              <p:nvPr/>
            </p:nvSpPr>
            <p:spPr bwMode="auto">
              <a:xfrm>
                <a:off x="5123" y="9372"/>
                <a:ext cx="708" cy="3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8000" tIns="10800" rIns="18000" bIns="10800"/>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lnSpc>
                    <a:spcPct val="96000"/>
                  </a:lnSpc>
                  <a:spcBef>
                    <a:spcPts val="150"/>
                  </a:spcBef>
                  <a:spcAft>
                    <a:spcPts val="150"/>
                  </a:spcAft>
                  <a:buFontTx/>
                  <a:buNone/>
                </a:pPr>
                <a:r>
                  <a:rPr lang="en-US" altLang="zh-CN" sz="900" b="1"/>
                  <a:t>…</a:t>
                </a:r>
                <a:endParaRPr lang="en-US" altLang="zh-CN" sz="2400" b="1"/>
              </a:p>
            </p:txBody>
          </p:sp>
          <p:sp>
            <p:nvSpPr>
              <p:cNvPr id="129" name="Rectangle 30">
                <a:extLst>
                  <a:ext uri="{FF2B5EF4-FFF2-40B4-BE49-F238E27FC236}">
                    <a16:creationId xmlns:a16="http://schemas.microsoft.com/office/drawing/2014/main" id="{F0627C24-27AA-442A-A607-5B05F53557A9}"/>
                  </a:ext>
                </a:extLst>
              </p:cNvPr>
              <p:cNvSpPr>
                <a:spLocks noChangeArrowheads="1"/>
              </p:cNvSpPr>
              <p:nvPr/>
            </p:nvSpPr>
            <p:spPr bwMode="auto">
              <a:xfrm>
                <a:off x="3943" y="9372"/>
                <a:ext cx="1180" cy="388"/>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8000" tIns="10800" rIns="18000" bIns="10800"/>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lnSpc>
                    <a:spcPct val="96000"/>
                  </a:lnSpc>
                  <a:spcBef>
                    <a:spcPts val="150"/>
                  </a:spcBef>
                  <a:spcAft>
                    <a:spcPts val="150"/>
                  </a:spcAft>
                  <a:buFontTx/>
                  <a:buNone/>
                </a:pPr>
                <a:r>
                  <a:rPr lang="zh-CN" altLang="en-US" sz="1600" b="1"/>
                  <a:t>第</a:t>
                </a:r>
                <a:r>
                  <a:rPr lang="en-US" altLang="zh-CN" sz="1600" b="1"/>
                  <a:t>α</a:t>
                </a:r>
                <a:r>
                  <a:rPr lang="zh-CN" altLang="en-US" sz="1600" b="1"/>
                  <a:t>帧</a:t>
                </a:r>
              </a:p>
            </p:txBody>
          </p:sp>
          <p:sp>
            <p:nvSpPr>
              <p:cNvPr id="130" name="Freeform 31">
                <a:extLst>
                  <a:ext uri="{FF2B5EF4-FFF2-40B4-BE49-F238E27FC236}">
                    <a16:creationId xmlns:a16="http://schemas.microsoft.com/office/drawing/2014/main" id="{9B96BF61-A8B8-4742-B48C-1472497238F9}"/>
                  </a:ext>
                </a:extLst>
              </p:cNvPr>
              <p:cNvSpPr>
                <a:spLocks/>
              </p:cNvSpPr>
              <p:nvPr/>
            </p:nvSpPr>
            <p:spPr bwMode="auto">
              <a:xfrm>
                <a:off x="7955" y="10148"/>
                <a:ext cx="236" cy="388"/>
              </a:xfrm>
              <a:custGeom>
                <a:avLst/>
                <a:gdLst>
                  <a:gd name="T0" fmla="*/ 236 w 236"/>
                  <a:gd name="T1" fmla="*/ 0 h 388"/>
                  <a:gd name="T2" fmla="*/ 0 w 236"/>
                  <a:gd name="T3" fmla="*/ 0 h 388"/>
                  <a:gd name="T4" fmla="*/ 0 w 236"/>
                  <a:gd name="T5" fmla="*/ 388 h 388"/>
                  <a:gd name="T6" fmla="*/ 236 w 236"/>
                  <a:gd name="T7" fmla="*/ 388 h 38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36" h="388">
                    <a:moveTo>
                      <a:pt x="236" y="0"/>
                    </a:moveTo>
                    <a:lnTo>
                      <a:pt x="0" y="0"/>
                    </a:lnTo>
                    <a:lnTo>
                      <a:pt x="0" y="388"/>
                    </a:lnTo>
                    <a:lnTo>
                      <a:pt x="236" y="388"/>
                    </a:lnTo>
                  </a:path>
                </a:pathLst>
              </a:custGeom>
              <a:noFill/>
              <a:ln w="9525" cap="flat" cmpd="sng">
                <a:solidFill>
                  <a:srgbClr val="000000"/>
                </a:solidFill>
                <a:prstDash val="solid"/>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8000" tIns="10800" rIns="18000" bIns="10800"/>
              <a:lstStyle/>
              <a:p>
                <a:endParaRPr lang="zh-CN" altLang="en-US" b="1"/>
              </a:p>
            </p:txBody>
          </p:sp>
          <p:sp>
            <p:nvSpPr>
              <p:cNvPr id="131" name="Text Box 32">
                <a:extLst>
                  <a:ext uri="{FF2B5EF4-FFF2-40B4-BE49-F238E27FC236}">
                    <a16:creationId xmlns:a16="http://schemas.microsoft.com/office/drawing/2014/main" id="{5AA46B31-3A6E-44CB-AFB0-4FD3354702A9}"/>
                  </a:ext>
                </a:extLst>
              </p:cNvPr>
              <p:cNvSpPr txBox="1">
                <a:spLocks noChangeArrowheads="1"/>
              </p:cNvSpPr>
              <p:nvPr/>
            </p:nvSpPr>
            <p:spPr bwMode="auto">
              <a:xfrm>
                <a:off x="7955" y="10148"/>
                <a:ext cx="944" cy="3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8000" tIns="10800" rIns="18000" bIns="10800"/>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lnSpc>
                    <a:spcPct val="96000"/>
                  </a:lnSpc>
                  <a:spcBef>
                    <a:spcPts val="150"/>
                  </a:spcBef>
                  <a:spcAft>
                    <a:spcPts val="150"/>
                  </a:spcAft>
                  <a:buFontTx/>
                  <a:buNone/>
                </a:pPr>
                <a:r>
                  <a:rPr lang="en-US" altLang="zh-CN" sz="1600" b="1"/>
                  <a:t>ACK1</a:t>
                </a:r>
              </a:p>
            </p:txBody>
          </p:sp>
          <p:sp>
            <p:nvSpPr>
              <p:cNvPr id="132" name="Line 33">
                <a:extLst>
                  <a:ext uri="{FF2B5EF4-FFF2-40B4-BE49-F238E27FC236}">
                    <a16:creationId xmlns:a16="http://schemas.microsoft.com/office/drawing/2014/main" id="{3986C6F4-5D62-4001-B98F-A660FF48AEC4}"/>
                  </a:ext>
                </a:extLst>
              </p:cNvPr>
              <p:cNvSpPr>
                <a:spLocks noChangeShapeType="1"/>
              </p:cNvSpPr>
              <p:nvPr/>
            </p:nvSpPr>
            <p:spPr bwMode="auto">
              <a:xfrm>
                <a:off x="4179" y="7238"/>
                <a:ext cx="708" cy="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8000" tIns="10800" rIns="18000" bIns="10800"/>
              <a:lstStyle/>
              <a:p>
                <a:endParaRPr lang="zh-CN" altLang="en-US" b="1"/>
              </a:p>
            </p:txBody>
          </p:sp>
          <p:sp>
            <p:nvSpPr>
              <p:cNvPr id="133" name="Line 34">
                <a:extLst>
                  <a:ext uri="{FF2B5EF4-FFF2-40B4-BE49-F238E27FC236}">
                    <a16:creationId xmlns:a16="http://schemas.microsoft.com/office/drawing/2014/main" id="{BAF61525-20DC-4EA9-AE90-281C74A9378D}"/>
                  </a:ext>
                </a:extLst>
              </p:cNvPr>
              <p:cNvSpPr>
                <a:spLocks noChangeShapeType="1"/>
              </p:cNvSpPr>
              <p:nvPr/>
            </p:nvSpPr>
            <p:spPr bwMode="auto">
              <a:xfrm flipH="1">
                <a:off x="7247" y="10342"/>
                <a:ext cx="472" cy="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8000" tIns="10800" rIns="18000" bIns="10800"/>
              <a:lstStyle/>
              <a:p>
                <a:endParaRPr lang="zh-CN" altLang="en-US" b="1"/>
              </a:p>
            </p:txBody>
          </p:sp>
          <p:sp>
            <p:nvSpPr>
              <p:cNvPr id="134" name="Rectangle 35">
                <a:extLst>
                  <a:ext uri="{FF2B5EF4-FFF2-40B4-BE49-F238E27FC236}">
                    <a16:creationId xmlns:a16="http://schemas.microsoft.com/office/drawing/2014/main" id="{DA9DE297-6972-40FE-A992-2E55DDFAEECD}"/>
                  </a:ext>
                </a:extLst>
              </p:cNvPr>
              <p:cNvSpPr>
                <a:spLocks noChangeArrowheads="1"/>
              </p:cNvSpPr>
              <p:nvPr/>
            </p:nvSpPr>
            <p:spPr bwMode="auto">
              <a:xfrm>
                <a:off x="2999" y="11118"/>
                <a:ext cx="472" cy="388"/>
              </a:xfrm>
              <a:prstGeom prst="rect">
                <a:avLst/>
              </a:prstGeom>
              <a:solidFill>
                <a:srgbClr val="DDDDDD"/>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18000" tIns="10800" rIns="18000" bIns="10800"/>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lnSpc>
                    <a:spcPct val="96000"/>
                  </a:lnSpc>
                  <a:spcBef>
                    <a:spcPts val="150"/>
                  </a:spcBef>
                  <a:spcAft>
                    <a:spcPts val="150"/>
                  </a:spcAft>
                  <a:buFontTx/>
                  <a:buNone/>
                </a:pPr>
                <a:r>
                  <a:rPr lang="en-US" altLang="zh-CN" sz="1600" b="1"/>
                  <a:t>A</a:t>
                </a:r>
              </a:p>
            </p:txBody>
          </p:sp>
          <p:sp>
            <p:nvSpPr>
              <p:cNvPr id="135" name="Rectangle 36">
                <a:extLst>
                  <a:ext uri="{FF2B5EF4-FFF2-40B4-BE49-F238E27FC236}">
                    <a16:creationId xmlns:a16="http://schemas.microsoft.com/office/drawing/2014/main" id="{8712661C-6527-46D4-BC06-65EB634D3A4D}"/>
                  </a:ext>
                </a:extLst>
              </p:cNvPr>
              <p:cNvSpPr>
                <a:spLocks noChangeArrowheads="1"/>
              </p:cNvSpPr>
              <p:nvPr/>
            </p:nvSpPr>
            <p:spPr bwMode="auto">
              <a:xfrm>
                <a:off x="8427" y="11118"/>
                <a:ext cx="472" cy="388"/>
              </a:xfrm>
              <a:prstGeom prst="rect">
                <a:avLst/>
              </a:prstGeom>
              <a:solidFill>
                <a:srgbClr val="DDDDDD"/>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18000" tIns="10800" rIns="18000" bIns="10800"/>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lnSpc>
                    <a:spcPct val="96000"/>
                  </a:lnSpc>
                  <a:spcBef>
                    <a:spcPts val="150"/>
                  </a:spcBef>
                  <a:spcAft>
                    <a:spcPts val="150"/>
                  </a:spcAft>
                  <a:buFontTx/>
                  <a:buNone/>
                </a:pPr>
                <a:r>
                  <a:rPr lang="en-US" altLang="zh-CN" sz="1600" b="1"/>
                  <a:t>B</a:t>
                </a:r>
              </a:p>
            </p:txBody>
          </p:sp>
          <p:sp>
            <p:nvSpPr>
              <p:cNvPr id="136" name="Line 37">
                <a:extLst>
                  <a:ext uri="{FF2B5EF4-FFF2-40B4-BE49-F238E27FC236}">
                    <a16:creationId xmlns:a16="http://schemas.microsoft.com/office/drawing/2014/main" id="{017C03BE-DB9C-422B-B15B-2CFD4B26C2C9}"/>
                  </a:ext>
                </a:extLst>
              </p:cNvPr>
              <p:cNvSpPr>
                <a:spLocks noChangeShapeType="1"/>
              </p:cNvSpPr>
              <p:nvPr/>
            </p:nvSpPr>
            <p:spPr bwMode="auto">
              <a:xfrm>
                <a:off x="3471" y="11312"/>
                <a:ext cx="4956" cy="0"/>
              </a:xfrm>
              <a:prstGeom prst="line">
                <a:avLst/>
              </a:prstGeom>
              <a:noFill/>
              <a:ln w="38100" cmpd="dbl">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8000" tIns="10800" rIns="18000" bIns="10800"/>
              <a:lstStyle/>
              <a:p>
                <a:endParaRPr lang="zh-CN" altLang="en-US" b="1"/>
              </a:p>
            </p:txBody>
          </p:sp>
          <p:sp>
            <p:nvSpPr>
              <p:cNvPr id="137" name="Rectangle 38">
                <a:extLst>
                  <a:ext uri="{FF2B5EF4-FFF2-40B4-BE49-F238E27FC236}">
                    <a16:creationId xmlns:a16="http://schemas.microsoft.com/office/drawing/2014/main" id="{7FC8B60E-566E-4B6D-A35E-7577D741D774}"/>
                  </a:ext>
                </a:extLst>
              </p:cNvPr>
              <p:cNvSpPr>
                <a:spLocks noChangeArrowheads="1"/>
              </p:cNvSpPr>
              <p:nvPr/>
            </p:nvSpPr>
            <p:spPr bwMode="auto">
              <a:xfrm>
                <a:off x="7129" y="10730"/>
                <a:ext cx="1180" cy="388"/>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8000" tIns="10800" rIns="18000" bIns="10800"/>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lnSpc>
                    <a:spcPct val="96000"/>
                  </a:lnSpc>
                  <a:spcBef>
                    <a:spcPts val="150"/>
                  </a:spcBef>
                  <a:spcAft>
                    <a:spcPts val="150"/>
                  </a:spcAft>
                  <a:buFontTx/>
                  <a:buNone/>
                </a:pPr>
                <a:r>
                  <a:rPr lang="zh-CN" altLang="en-US" sz="1600" b="1"/>
                  <a:t>第</a:t>
                </a:r>
                <a:r>
                  <a:rPr lang="en-US" altLang="zh-CN" sz="1600" b="1"/>
                  <a:t>α+1</a:t>
                </a:r>
                <a:r>
                  <a:rPr lang="zh-CN" altLang="en-US" sz="1600" b="1"/>
                  <a:t>帧</a:t>
                </a:r>
              </a:p>
            </p:txBody>
          </p:sp>
          <p:sp>
            <p:nvSpPr>
              <p:cNvPr id="138" name="Text Box 39">
                <a:extLst>
                  <a:ext uri="{FF2B5EF4-FFF2-40B4-BE49-F238E27FC236}">
                    <a16:creationId xmlns:a16="http://schemas.microsoft.com/office/drawing/2014/main" id="{ECEF071B-C002-4168-B44A-3A61AE0C87E2}"/>
                  </a:ext>
                </a:extLst>
              </p:cNvPr>
              <p:cNvSpPr txBox="1">
                <a:spLocks noChangeArrowheads="1"/>
              </p:cNvSpPr>
              <p:nvPr/>
            </p:nvSpPr>
            <p:spPr bwMode="auto">
              <a:xfrm>
                <a:off x="6421" y="10730"/>
                <a:ext cx="708" cy="3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8000" tIns="10800" rIns="18000" bIns="10800"/>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lnSpc>
                    <a:spcPct val="96000"/>
                  </a:lnSpc>
                  <a:spcBef>
                    <a:spcPts val="150"/>
                  </a:spcBef>
                  <a:spcAft>
                    <a:spcPts val="150"/>
                  </a:spcAft>
                  <a:buFontTx/>
                  <a:buNone/>
                </a:pPr>
                <a:r>
                  <a:rPr lang="en-US" altLang="zh-CN" sz="1600" b="1"/>
                  <a:t>…</a:t>
                </a:r>
              </a:p>
            </p:txBody>
          </p:sp>
          <p:sp>
            <p:nvSpPr>
              <p:cNvPr id="139" name="Rectangle 40">
                <a:extLst>
                  <a:ext uri="{FF2B5EF4-FFF2-40B4-BE49-F238E27FC236}">
                    <a16:creationId xmlns:a16="http://schemas.microsoft.com/office/drawing/2014/main" id="{A67EBCC5-35E8-42F5-9C4A-7DC9B41FBCB5}"/>
                  </a:ext>
                </a:extLst>
              </p:cNvPr>
              <p:cNvSpPr>
                <a:spLocks noChangeArrowheads="1"/>
              </p:cNvSpPr>
              <p:nvPr/>
            </p:nvSpPr>
            <p:spPr bwMode="auto">
              <a:xfrm>
                <a:off x="5241" y="10730"/>
                <a:ext cx="1180" cy="388"/>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8000" tIns="10800" rIns="18000" bIns="10800"/>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lnSpc>
                    <a:spcPct val="96000"/>
                  </a:lnSpc>
                  <a:spcBef>
                    <a:spcPts val="150"/>
                  </a:spcBef>
                  <a:spcAft>
                    <a:spcPts val="150"/>
                  </a:spcAft>
                  <a:buFontTx/>
                  <a:buNone/>
                </a:pPr>
                <a:r>
                  <a:rPr lang="zh-CN" altLang="en-US" sz="1600" b="1"/>
                  <a:t>第</a:t>
                </a:r>
                <a:r>
                  <a:rPr lang="en-US" altLang="zh-CN" sz="1600" b="1"/>
                  <a:t>N</a:t>
                </a:r>
                <a:r>
                  <a:rPr lang="zh-CN" altLang="en-US" sz="1600" b="1"/>
                  <a:t>帧</a:t>
                </a:r>
              </a:p>
            </p:txBody>
          </p:sp>
          <p:sp>
            <p:nvSpPr>
              <p:cNvPr id="140" name="Line 41">
                <a:extLst>
                  <a:ext uri="{FF2B5EF4-FFF2-40B4-BE49-F238E27FC236}">
                    <a16:creationId xmlns:a16="http://schemas.microsoft.com/office/drawing/2014/main" id="{1F0B8379-8886-43A6-BF9C-F959A2EAD561}"/>
                  </a:ext>
                </a:extLst>
              </p:cNvPr>
              <p:cNvSpPr>
                <a:spLocks noChangeShapeType="1"/>
              </p:cNvSpPr>
              <p:nvPr/>
            </p:nvSpPr>
            <p:spPr bwMode="auto">
              <a:xfrm flipH="1">
                <a:off x="2999" y="11894"/>
                <a:ext cx="472" cy="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8000" tIns="10800" rIns="18000" bIns="10800"/>
              <a:lstStyle/>
              <a:p>
                <a:endParaRPr lang="zh-CN" altLang="en-US" b="1"/>
              </a:p>
            </p:txBody>
          </p:sp>
          <p:sp>
            <p:nvSpPr>
              <p:cNvPr id="141" name="Line 42">
                <a:extLst>
                  <a:ext uri="{FF2B5EF4-FFF2-40B4-BE49-F238E27FC236}">
                    <a16:creationId xmlns:a16="http://schemas.microsoft.com/office/drawing/2014/main" id="{3B9E7653-8312-4912-A46E-ACD5B3EDBE9B}"/>
                  </a:ext>
                </a:extLst>
              </p:cNvPr>
              <p:cNvSpPr>
                <a:spLocks noChangeShapeType="1"/>
              </p:cNvSpPr>
              <p:nvPr/>
            </p:nvSpPr>
            <p:spPr bwMode="auto">
              <a:xfrm>
                <a:off x="8309" y="8402"/>
                <a:ext cx="708" cy="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8000" tIns="10800" rIns="18000" bIns="10800"/>
              <a:lstStyle/>
              <a:p>
                <a:endParaRPr lang="zh-CN" altLang="en-US" b="1"/>
              </a:p>
            </p:txBody>
          </p:sp>
          <p:sp>
            <p:nvSpPr>
              <p:cNvPr id="142" name="Line 43">
                <a:extLst>
                  <a:ext uri="{FF2B5EF4-FFF2-40B4-BE49-F238E27FC236}">
                    <a16:creationId xmlns:a16="http://schemas.microsoft.com/office/drawing/2014/main" id="{1374C97F-EBC6-46C7-986C-49AE52B4A9FD}"/>
                  </a:ext>
                </a:extLst>
              </p:cNvPr>
              <p:cNvSpPr>
                <a:spLocks noChangeShapeType="1"/>
              </p:cNvSpPr>
              <p:nvPr/>
            </p:nvSpPr>
            <p:spPr bwMode="auto">
              <a:xfrm>
                <a:off x="8309" y="9566"/>
                <a:ext cx="708" cy="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8000" tIns="10800" rIns="18000" bIns="10800"/>
              <a:lstStyle/>
              <a:p>
                <a:endParaRPr lang="zh-CN" altLang="en-US" b="1"/>
              </a:p>
            </p:txBody>
          </p:sp>
          <p:sp>
            <p:nvSpPr>
              <p:cNvPr id="143" name="Line 44">
                <a:extLst>
                  <a:ext uri="{FF2B5EF4-FFF2-40B4-BE49-F238E27FC236}">
                    <a16:creationId xmlns:a16="http://schemas.microsoft.com/office/drawing/2014/main" id="{F4352EA4-893F-451D-BA30-E210CCB0A5D0}"/>
                  </a:ext>
                </a:extLst>
              </p:cNvPr>
              <p:cNvSpPr>
                <a:spLocks noChangeShapeType="1"/>
              </p:cNvSpPr>
              <p:nvPr/>
            </p:nvSpPr>
            <p:spPr bwMode="auto">
              <a:xfrm>
                <a:off x="8309" y="10924"/>
                <a:ext cx="708" cy="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8000" tIns="10800" rIns="18000" bIns="10800"/>
              <a:lstStyle/>
              <a:p>
                <a:endParaRPr lang="zh-CN" altLang="en-US" b="1"/>
              </a:p>
            </p:txBody>
          </p:sp>
          <p:sp>
            <p:nvSpPr>
              <p:cNvPr id="144" name="Rectangle 45">
                <a:extLst>
                  <a:ext uri="{FF2B5EF4-FFF2-40B4-BE49-F238E27FC236}">
                    <a16:creationId xmlns:a16="http://schemas.microsoft.com/office/drawing/2014/main" id="{0B7F9E64-0F0E-4F13-B154-4515B53B4195}"/>
                  </a:ext>
                </a:extLst>
              </p:cNvPr>
              <p:cNvSpPr>
                <a:spLocks noChangeArrowheads="1"/>
              </p:cNvSpPr>
              <p:nvPr/>
            </p:nvSpPr>
            <p:spPr bwMode="auto">
              <a:xfrm>
                <a:off x="3471" y="11700"/>
                <a:ext cx="236" cy="388"/>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8000" tIns="10800" rIns="18000" bIns="10800"/>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400" b="1"/>
              </a:p>
            </p:txBody>
          </p:sp>
          <p:sp>
            <p:nvSpPr>
              <p:cNvPr id="145" name="Text Box 46">
                <a:extLst>
                  <a:ext uri="{FF2B5EF4-FFF2-40B4-BE49-F238E27FC236}">
                    <a16:creationId xmlns:a16="http://schemas.microsoft.com/office/drawing/2014/main" id="{3B816E8F-C4ED-43D4-AE91-385DE0EA83F5}"/>
                  </a:ext>
                </a:extLst>
              </p:cNvPr>
              <p:cNvSpPr txBox="1">
                <a:spLocks noChangeArrowheads="1"/>
              </p:cNvSpPr>
              <p:nvPr/>
            </p:nvSpPr>
            <p:spPr bwMode="auto">
              <a:xfrm>
                <a:off x="3707" y="11700"/>
                <a:ext cx="826" cy="3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8000" tIns="10800" rIns="18000" bIns="10800"/>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lnSpc>
                    <a:spcPct val="96000"/>
                  </a:lnSpc>
                  <a:spcBef>
                    <a:spcPts val="150"/>
                  </a:spcBef>
                  <a:spcAft>
                    <a:spcPts val="150"/>
                  </a:spcAft>
                  <a:buFontTx/>
                  <a:buNone/>
                </a:pPr>
                <a:r>
                  <a:rPr lang="en-US" altLang="zh-CN" sz="1600" b="1"/>
                  <a:t>ACK1</a:t>
                </a:r>
              </a:p>
            </p:txBody>
          </p:sp>
          <p:sp>
            <p:nvSpPr>
              <p:cNvPr id="146" name="Text Box 47">
                <a:extLst>
                  <a:ext uri="{FF2B5EF4-FFF2-40B4-BE49-F238E27FC236}">
                    <a16:creationId xmlns:a16="http://schemas.microsoft.com/office/drawing/2014/main" id="{FEAE36B9-E482-4BCE-9544-B7DF5596C470}"/>
                  </a:ext>
                </a:extLst>
              </p:cNvPr>
              <p:cNvSpPr txBox="1">
                <a:spLocks noChangeArrowheads="1"/>
              </p:cNvSpPr>
              <p:nvPr/>
            </p:nvSpPr>
            <p:spPr bwMode="auto">
              <a:xfrm>
                <a:off x="2527" y="12088"/>
                <a:ext cx="6372" cy="3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8000" tIns="10800" rIns="18000" bIns="10800"/>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lnSpc>
                    <a:spcPct val="96000"/>
                  </a:lnSpc>
                  <a:spcBef>
                    <a:spcPts val="150"/>
                  </a:spcBef>
                  <a:spcAft>
                    <a:spcPts val="150"/>
                  </a:spcAft>
                  <a:buFontTx/>
                  <a:buNone/>
                </a:pPr>
                <a:r>
                  <a:rPr lang="zh-CN" altLang="en-US" sz="2400" b="1"/>
                  <a:t>当</a:t>
                </a:r>
                <a:r>
                  <a:rPr lang="en-US" altLang="zh-CN" sz="2400" b="1"/>
                  <a:t>N</a:t>
                </a:r>
                <a:r>
                  <a:rPr lang="zh-CN" altLang="en-US" sz="2400" b="1"/>
                  <a:t>＜</a:t>
                </a:r>
                <a:r>
                  <a:rPr lang="en-US" altLang="zh-CN" sz="2400" b="1"/>
                  <a:t>2α+1</a:t>
                </a:r>
                <a:r>
                  <a:rPr lang="zh-CN" altLang="en-US" sz="2400" b="1"/>
                  <a:t>时，</a:t>
                </a:r>
                <a:r>
                  <a:rPr lang="en-US" altLang="zh-CN" sz="2400" b="1"/>
                  <a:t>η=N/(2α+1)		</a:t>
                </a:r>
              </a:p>
            </p:txBody>
          </p:sp>
        </p:grpSp>
      </p:grpSp>
      <p:sp>
        <p:nvSpPr>
          <p:cNvPr id="5" name="灯片编号占位符 4">
            <a:extLst>
              <a:ext uri="{FF2B5EF4-FFF2-40B4-BE49-F238E27FC236}">
                <a16:creationId xmlns:a16="http://schemas.microsoft.com/office/drawing/2014/main" id="{B5CB942D-DE8B-4685-9846-BDC4FC2AEC8F}"/>
              </a:ext>
            </a:extLst>
          </p:cNvPr>
          <p:cNvSpPr>
            <a:spLocks noGrp="1"/>
          </p:cNvSpPr>
          <p:nvPr>
            <p:ph type="sldNum" sz="quarter" idx="12"/>
          </p:nvPr>
        </p:nvSpPr>
        <p:spPr/>
        <p:txBody>
          <a:bodyPr/>
          <a:lstStyle/>
          <a:p>
            <a:fld id="{0343F522-B1DB-4B24-87CC-09EAB668A261}" type="slidenum">
              <a:rPr lang="zh-CN" altLang="en-US" smtClean="0"/>
              <a:pPr/>
              <a:t>101</a:t>
            </a:fld>
            <a:r>
              <a:rPr lang="en-US" altLang="zh-CN"/>
              <a:t>/303</a:t>
            </a:r>
            <a:endParaRPr lang="zh-CN" altLang="en-US" dirty="0"/>
          </a:p>
        </p:txBody>
      </p:sp>
    </p:spTree>
    <p:extLst>
      <p:ext uri="{BB962C8B-B14F-4D97-AF65-F5344CB8AC3E}">
        <p14:creationId xmlns:p14="http://schemas.microsoft.com/office/powerpoint/2010/main" val="162500903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C34208-FA7C-4346-AD93-050F88FE7F56}"/>
              </a:ext>
            </a:extLst>
          </p:cNvPr>
          <p:cNvSpPr>
            <a:spLocks noGrp="1"/>
          </p:cNvSpPr>
          <p:nvPr>
            <p:ph type="title"/>
          </p:nvPr>
        </p:nvSpPr>
        <p:spPr>
          <a:xfrm>
            <a:off x="265813" y="350874"/>
            <a:ext cx="8654903" cy="680484"/>
          </a:xfrm>
        </p:spPr>
        <p:txBody>
          <a:bodyPr>
            <a:normAutofit/>
          </a:bodyPr>
          <a:lstStyle/>
          <a:p>
            <a:r>
              <a:rPr lang="zh-CN" altLang="en-US" dirty="0"/>
              <a:t>滑动窗口的效果</a:t>
            </a:r>
            <a:endParaRPr lang="zh-CN" altLang="en-US" kern="100" dirty="0"/>
          </a:p>
        </p:txBody>
      </p:sp>
      <p:sp>
        <p:nvSpPr>
          <p:cNvPr id="3" name="内容占位符 2">
            <a:extLst>
              <a:ext uri="{FF2B5EF4-FFF2-40B4-BE49-F238E27FC236}">
                <a16:creationId xmlns:a16="http://schemas.microsoft.com/office/drawing/2014/main" id="{62772749-0251-43E3-8FBE-62B01C0C88DA}"/>
              </a:ext>
            </a:extLst>
          </p:cNvPr>
          <p:cNvSpPr>
            <a:spLocks noGrp="1"/>
          </p:cNvSpPr>
          <p:nvPr>
            <p:ph idx="1"/>
          </p:nvPr>
        </p:nvSpPr>
        <p:spPr>
          <a:xfrm>
            <a:off x="404037" y="1062040"/>
            <a:ext cx="8516679" cy="5445085"/>
          </a:xfrm>
        </p:spPr>
        <p:txBody>
          <a:bodyPr>
            <a:noAutofit/>
          </a:bodyPr>
          <a:lstStyle/>
          <a:p>
            <a:pPr eaLnBrk="1" hangingPunct="1"/>
            <a:r>
              <a:rPr lang="zh-CN" altLang="en-US" dirty="0"/>
              <a:t>可靠传输</a:t>
            </a:r>
          </a:p>
          <a:p>
            <a:pPr eaLnBrk="1" hangingPunct="1"/>
            <a:r>
              <a:rPr lang="zh-CN" altLang="en-US" dirty="0"/>
              <a:t>顺序控制</a:t>
            </a:r>
          </a:p>
          <a:p>
            <a:pPr eaLnBrk="1" hangingPunct="1"/>
            <a:r>
              <a:rPr lang="zh-CN" altLang="en-US" dirty="0"/>
              <a:t>流量控制</a:t>
            </a:r>
          </a:p>
        </p:txBody>
      </p:sp>
      <p:graphicFrame>
        <p:nvGraphicFramePr>
          <p:cNvPr id="10" name="表格 9">
            <a:extLst>
              <a:ext uri="{FF2B5EF4-FFF2-40B4-BE49-F238E27FC236}">
                <a16:creationId xmlns:a16="http://schemas.microsoft.com/office/drawing/2014/main" id="{9B384642-CD61-42D4-9C32-F0111E3A54D7}"/>
              </a:ext>
            </a:extLst>
          </p:cNvPr>
          <p:cNvGraphicFramePr>
            <a:graphicFrameLocks noGrp="1"/>
          </p:cNvGraphicFramePr>
          <p:nvPr/>
        </p:nvGraphicFramePr>
        <p:xfrm>
          <a:off x="0" y="1031358"/>
          <a:ext cx="313390" cy="4483425"/>
        </p:xfrm>
        <a:graphic>
          <a:graphicData uri="http://schemas.openxmlformats.org/drawingml/2006/table">
            <a:tbl>
              <a:tblPr firstRow="1" bandRow="1">
                <a:tableStyleId>{5C22544A-7EE6-4342-B048-85BDC9FD1C3A}</a:tableStyleId>
              </a:tblPr>
              <a:tblGrid>
                <a:gridCol w="313390">
                  <a:extLst>
                    <a:ext uri="{9D8B030D-6E8A-4147-A177-3AD203B41FA5}">
                      <a16:colId xmlns:a16="http://schemas.microsoft.com/office/drawing/2014/main" val="2707731317"/>
                    </a:ext>
                  </a:extLst>
                </a:gridCol>
              </a:tblGrid>
              <a:tr h="844235">
                <a:tc>
                  <a:txBody>
                    <a:bodyPr/>
                    <a:lstStyle/>
                    <a:p>
                      <a:pPr algn="ctr"/>
                      <a:r>
                        <a:rPr lang="zh-CN" altLang="en-US" sz="1600" b="0" dirty="0">
                          <a:solidFill>
                            <a:schemeClr val="tx1"/>
                          </a:solidFill>
                          <a:latin typeface="黑体" panose="02010609060101010101" pitchFamily="49" charset="-122"/>
                          <a:ea typeface="黑体" panose="02010609060101010101" pitchFamily="49" charset="-122"/>
                        </a:rPr>
                        <a:t>接入控制</a:t>
                      </a:r>
                    </a:p>
                  </a:txBody>
                  <a:tcPr marL="0" marR="0" marT="0" marB="0" anchor="ctr">
                    <a:solidFill>
                      <a:schemeClr val="accent1">
                        <a:lumMod val="40000"/>
                        <a:lumOff val="60000"/>
                      </a:schemeClr>
                    </a:solidFill>
                  </a:tcPr>
                </a:tc>
                <a:extLst>
                  <a:ext uri="{0D108BD9-81ED-4DB2-BD59-A6C34878D82A}">
                    <a16:rowId xmlns:a16="http://schemas.microsoft.com/office/drawing/2014/main" val="2650843112"/>
                  </a:ext>
                </a:extLst>
              </a:tr>
              <a:tr h="844235">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组帧</a:t>
                      </a:r>
                    </a:p>
                  </a:txBody>
                  <a:tcPr marL="0" marR="0" marT="0" marB="0" anchor="ctr">
                    <a:solidFill>
                      <a:schemeClr val="accent1">
                        <a:lumMod val="40000"/>
                        <a:lumOff val="60000"/>
                      </a:schemeClr>
                    </a:solidFill>
                  </a:tcPr>
                </a:tc>
                <a:extLst>
                  <a:ext uri="{0D108BD9-81ED-4DB2-BD59-A6C34878D82A}">
                    <a16:rowId xmlns:a16="http://schemas.microsoft.com/office/drawing/2014/main" val="2354171835"/>
                  </a:ext>
                </a:extLst>
              </a:tr>
              <a:tr h="844235">
                <a:tc>
                  <a:txBody>
                    <a:bodyPr/>
                    <a:lstStyle/>
                    <a:p>
                      <a:pPr algn="ctr"/>
                      <a:r>
                        <a:rPr lang="zh-CN" altLang="en-US" sz="1600" b="0" dirty="0">
                          <a:solidFill>
                            <a:schemeClr val="tx1"/>
                          </a:solidFill>
                          <a:latin typeface="黑体" panose="02010609060101010101" pitchFamily="49" charset="-122"/>
                          <a:ea typeface="黑体" panose="02010609060101010101" pitchFamily="49" charset="-122"/>
                        </a:rPr>
                        <a:t>检错纠错</a:t>
                      </a:r>
                    </a:p>
                  </a:txBody>
                  <a:tcPr marL="0" marR="0" marT="0" marB="0" anchor="ctr">
                    <a:solidFill>
                      <a:schemeClr val="accent1">
                        <a:lumMod val="40000"/>
                        <a:lumOff val="60000"/>
                      </a:schemeClr>
                    </a:solidFill>
                  </a:tcPr>
                </a:tc>
                <a:extLst>
                  <a:ext uri="{0D108BD9-81ED-4DB2-BD59-A6C34878D82A}">
                    <a16:rowId xmlns:a16="http://schemas.microsoft.com/office/drawing/2014/main" val="2232877283"/>
                  </a:ext>
                </a:extLst>
              </a:tr>
              <a:tr h="844235">
                <a:tc>
                  <a:txBody>
                    <a:bodyPr/>
                    <a:lstStyle/>
                    <a:p>
                      <a:pPr algn="ctr"/>
                      <a:r>
                        <a:rPr lang="zh-CN" altLang="en-US" sz="1600" b="1" dirty="0">
                          <a:solidFill>
                            <a:schemeClr val="bg1"/>
                          </a:solidFill>
                          <a:latin typeface="黑体" panose="02010609060101010101" pitchFamily="49" charset="-122"/>
                          <a:ea typeface="黑体" panose="02010609060101010101" pitchFamily="49" charset="-122"/>
                        </a:rPr>
                        <a:t>可靠性</a:t>
                      </a:r>
                    </a:p>
                  </a:txBody>
                  <a:tcPr marL="0" marR="0" marT="0" marB="0" anchor="ctr">
                    <a:solidFill>
                      <a:schemeClr val="accent1"/>
                    </a:solidFill>
                  </a:tcPr>
                </a:tc>
                <a:extLst>
                  <a:ext uri="{0D108BD9-81ED-4DB2-BD59-A6C34878D82A}">
                    <a16:rowId xmlns:a16="http://schemas.microsoft.com/office/drawing/2014/main" val="3762065821"/>
                  </a:ext>
                </a:extLst>
              </a:tr>
              <a:tr h="844235">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同步</a:t>
                      </a:r>
                    </a:p>
                  </a:txBody>
                  <a:tcPr marL="0" marR="0" marT="0" marB="0" anchor="ctr">
                    <a:solidFill>
                      <a:schemeClr val="accent1">
                        <a:lumMod val="40000"/>
                        <a:lumOff val="60000"/>
                      </a:schemeClr>
                    </a:solidFill>
                  </a:tcPr>
                </a:tc>
                <a:extLst>
                  <a:ext uri="{0D108BD9-81ED-4DB2-BD59-A6C34878D82A}">
                    <a16:rowId xmlns:a16="http://schemas.microsoft.com/office/drawing/2014/main" val="4144295206"/>
                  </a:ext>
                </a:extLst>
              </a:tr>
            </a:tbl>
          </a:graphicData>
        </a:graphic>
      </p:graphicFrame>
      <p:graphicFrame>
        <p:nvGraphicFramePr>
          <p:cNvPr id="11" name="表格 10">
            <a:extLst>
              <a:ext uri="{FF2B5EF4-FFF2-40B4-BE49-F238E27FC236}">
                <a16:creationId xmlns:a16="http://schemas.microsoft.com/office/drawing/2014/main" id="{F1557556-4E74-4A2A-B76B-6AF7BA757C94}"/>
              </a:ext>
            </a:extLst>
          </p:cNvPr>
          <p:cNvGraphicFramePr>
            <a:graphicFrameLocks noGrp="1"/>
          </p:cNvGraphicFramePr>
          <p:nvPr/>
        </p:nvGraphicFramePr>
        <p:xfrm>
          <a:off x="0" y="16384"/>
          <a:ext cx="9144000" cy="303808"/>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1028242390"/>
                    </a:ext>
                  </a:extLst>
                </a:gridCol>
                <a:gridCol w="1016000">
                  <a:extLst>
                    <a:ext uri="{9D8B030D-6E8A-4147-A177-3AD203B41FA5}">
                      <a16:colId xmlns:a16="http://schemas.microsoft.com/office/drawing/2014/main" val="3074239081"/>
                    </a:ext>
                  </a:extLst>
                </a:gridCol>
                <a:gridCol w="1016000">
                  <a:extLst>
                    <a:ext uri="{9D8B030D-6E8A-4147-A177-3AD203B41FA5}">
                      <a16:colId xmlns:a16="http://schemas.microsoft.com/office/drawing/2014/main" val="3509429943"/>
                    </a:ext>
                  </a:extLst>
                </a:gridCol>
                <a:gridCol w="1016000">
                  <a:extLst>
                    <a:ext uri="{9D8B030D-6E8A-4147-A177-3AD203B41FA5}">
                      <a16:colId xmlns:a16="http://schemas.microsoft.com/office/drawing/2014/main" val="2580465912"/>
                    </a:ext>
                  </a:extLst>
                </a:gridCol>
                <a:gridCol w="1016000">
                  <a:extLst>
                    <a:ext uri="{9D8B030D-6E8A-4147-A177-3AD203B41FA5}">
                      <a16:colId xmlns:a16="http://schemas.microsoft.com/office/drawing/2014/main" val="585185192"/>
                    </a:ext>
                  </a:extLst>
                </a:gridCol>
                <a:gridCol w="1016000">
                  <a:extLst>
                    <a:ext uri="{9D8B030D-6E8A-4147-A177-3AD203B41FA5}">
                      <a16:colId xmlns:a16="http://schemas.microsoft.com/office/drawing/2014/main" val="1335232691"/>
                    </a:ext>
                  </a:extLst>
                </a:gridCol>
                <a:gridCol w="1016000">
                  <a:extLst>
                    <a:ext uri="{9D8B030D-6E8A-4147-A177-3AD203B41FA5}">
                      <a16:colId xmlns:a16="http://schemas.microsoft.com/office/drawing/2014/main" val="785772456"/>
                    </a:ext>
                  </a:extLst>
                </a:gridCol>
                <a:gridCol w="1016000">
                  <a:extLst>
                    <a:ext uri="{9D8B030D-6E8A-4147-A177-3AD203B41FA5}">
                      <a16:colId xmlns:a16="http://schemas.microsoft.com/office/drawing/2014/main" val="143111373"/>
                    </a:ext>
                  </a:extLst>
                </a:gridCol>
                <a:gridCol w="1016000">
                  <a:extLst>
                    <a:ext uri="{9D8B030D-6E8A-4147-A177-3AD203B41FA5}">
                      <a16:colId xmlns:a16="http://schemas.microsoft.com/office/drawing/2014/main" val="994455625"/>
                    </a:ext>
                  </a:extLst>
                </a:gridCol>
              </a:tblGrid>
              <a:tr h="303808">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传输介质</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通信系统</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rgbClr val="FFFF00"/>
                          </a:solidFill>
                          <a:latin typeface="黑体" panose="02010609060101010101" pitchFamily="49" charset="-122"/>
                          <a:ea typeface="黑体" panose="02010609060101010101" pitchFamily="49" charset="-122"/>
                        </a:rPr>
                        <a:t>正确性</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提高性能</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局域网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en-US" altLang="zh-CN" sz="1600" dirty="0">
                          <a:solidFill>
                            <a:schemeClr val="tx1"/>
                          </a:solidFill>
                          <a:latin typeface="黑体" panose="02010609060101010101" pitchFamily="49" charset="-122"/>
                          <a:ea typeface="黑体" panose="02010609060101010101" pitchFamily="49" charset="-122"/>
                        </a:rPr>
                        <a:t>WLAN</a:t>
                      </a:r>
                      <a:endParaRPr lang="zh-CN" altLang="en-US" sz="1600" dirty="0">
                        <a:solidFill>
                          <a:schemeClr val="tx1"/>
                        </a:solidFill>
                        <a:latin typeface="黑体" panose="02010609060101010101" pitchFamily="49" charset="-122"/>
                        <a:ea typeface="黑体" panose="02010609060101010101" pitchFamily="49"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个域网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广域网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接入网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939429099"/>
                  </a:ext>
                </a:extLst>
              </a:tr>
            </a:tbl>
          </a:graphicData>
        </a:graphic>
      </p:graphicFrame>
      <p:sp>
        <p:nvSpPr>
          <p:cNvPr id="12" name="流程图: 摘录 11">
            <a:extLst>
              <a:ext uri="{FF2B5EF4-FFF2-40B4-BE49-F238E27FC236}">
                <a16:creationId xmlns:a16="http://schemas.microsoft.com/office/drawing/2014/main" id="{CE6C4248-6AFD-44B6-80E3-9608C7BDC87F}"/>
              </a:ext>
            </a:extLst>
          </p:cNvPr>
          <p:cNvSpPr/>
          <p:nvPr/>
        </p:nvSpPr>
        <p:spPr bwMode="auto">
          <a:xfrm>
            <a:off x="2445429" y="315774"/>
            <a:ext cx="216024" cy="126001"/>
          </a:xfrm>
          <a:prstGeom prst="flowChartExtract">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4" name="Rectangle 2">
            <a:extLst>
              <a:ext uri="{FF2B5EF4-FFF2-40B4-BE49-F238E27FC236}">
                <a16:creationId xmlns:a16="http://schemas.microsoft.com/office/drawing/2014/main" id="{637ADEFB-5775-48B5-AD95-BD2F543B4E24}"/>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灯片编号占位符 4">
            <a:extLst>
              <a:ext uri="{FF2B5EF4-FFF2-40B4-BE49-F238E27FC236}">
                <a16:creationId xmlns:a16="http://schemas.microsoft.com/office/drawing/2014/main" id="{5C295458-2DDE-4DCD-940A-D8C3886CFFE4}"/>
              </a:ext>
            </a:extLst>
          </p:cNvPr>
          <p:cNvSpPr>
            <a:spLocks noGrp="1"/>
          </p:cNvSpPr>
          <p:nvPr>
            <p:ph type="sldNum" sz="quarter" idx="12"/>
          </p:nvPr>
        </p:nvSpPr>
        <p:spPr/>
        <p:txBody>
          <a:bodyPr/>
          <a:lstStyle/>
          <a:p>
            <a:fld id="{0343F522-B1DB-4B24-87CC-09EAB668A261}" type="slidenum">
              <a:rPr lang="zh-CN" altLang="en-US" smtClean="0"/>
              <a:pPr/>
              <a:t>102</a:t>
            </a:fld>
            <a:r>
              <a:rPr lang="en-US" altLang="zh-CN"/>
              <a:t>/303</a:t>
            </a:r>
            <a:endParaRPr lang="zh-CN" altLang="en-US" dirty="0"/>
          </a:p>
        </p:txBody>
      </p:sp>
    </p:spTree>
    <p:extLst>
      <p:ext uri="{BB962C8B-B14F-4D97-AF65-F5344CB8AC3E}">
        <p14:creationId xmlns:p14="http://schemas.microsoft.com/office/powerpoint/2010/main" val="413977295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C34208-FA7C-4346-AD93-050F88FE7F56}"/>
              </a:ext>
            </a:extLst>
          </p:cNvPr>
          <p:cNvSpPr>
            <a:spLocks noGrp="1"/>
          </p:cNvSpPr>
          <p:nvPr>
            <p:ph type="title"/>
          </p:nvPr>
        </p:nvSpPr>
        <p:spPr>
          <a:xfrm>
            <a:off x="265813" y="350874"/>
            <a:ext cx="8654903" cy="680484"/>
          </a:xfrm>
        </p:spPr>
        <p:txBody>
          <a:bodyPr>
            <a:normAutofit/>
          </a:bodyPr>
          <a:lstStyle/>
          <a:p>
            <a:r>
              <a:rPr lang="en-US" altLang="zh-CN" dirty="0"/>
              <a:t>2.3.5</a:t>
            </a:r>
            <a:r>
              <a:rPr lang="zh-CN" altLang="en-US" dirty="0"/>
              <a:t>同步方式</a:t>
            </a:r>
            <a:endParaRPr lang="zh-CN" altLang="en-US" kern="100" dirty="0"/>
          </a:p>
        </p:txBody>
      </p:sp>
      <p:sp>
        <p:nvSpPr>
          <p:cNvPr id="3" name="内容占位符 2">
            <a:extLst>
              <a:ext uri="{FF2B5EF4-FFF2-40B4-BE49-F238E27FC236}">
                <a16:creationId xmlns:a16="http://schemas.microsoft.com/office/drawing/2014/main" id="{62772749-0251-43E3-8FBE-62B01C0C88DA}"/>
              </a:ext>
            </a:extLst>
          </p:cNvPr>
          <p:cNvSpPr>
            <a:spLocks noGrp="1"/>
          </p:cNvSpPr>
          <p:nvPr>
            <p:ph idx="1"/>
          </p:nvPr>
        </p:nvSpPr>
        <p:spPr>
          <a:xfrm>
            <a:off x="404037" y="1062040"/>
            <a:ext cx="8516679" cy="5445085"/>
          </a:xfrm>
        </p:spPr>
        <p:txBody>
          <a:bodyPr>
            <a:noAutofit/>
          </a:bodyPr>
          <a:lstStyle/>
          <a:p>
            <a:pPr eaLnBrk="1" hangingPunct="1"/>
            <a:r>
              <a:rPr lang="zh-CN" altLang="en-US" kern="100" dirty="0">
                <a:effectLst/>
                <a:cs typeface="Times New Roman" panose="02020603050405020304" pitchFamily="18" charset="0"/>
              </a:rPr>
              <a:t>不同的节点对所传输信息的共同理解</a:t>
            </a:r>
            <a:endParaRPr lang="en-US" altLang="zh-CN" kern="100" dirty="0">
              <a:effectLst/>
              <a:cs typeface="Times New Roman" panose="02020603050405020304" pitchFamily="18" charset="0"/>
            </a:endParaRPr>
          </a:p>
          <a:p>
            <a:pPr eaLnBrk="1" hangingPunct="1"/>
            <a:r>
              <a:rPr lang="zh-CN" altLang="en-US" kern="100" dirty="0">
                <a:cs typeface="Times New Roman" panose="02020603050405020304" pitchFamily="18" charset="0"/>
              </a:rPr>
              <a:t>没有统一时钟，只能是异步同步</a:t>
            </a:r>
            <a:endParaRPr lang="en-US" altLang="zh-CN" kern="100" dirty="0">
              <a:effectLst/>
              <a:cs typeface="Times New Roman" panose="02020603050405020304" pitchFamily="18" charset="0"/>
            </a:endParaRPr>
          </a:p>
          <a:p>
            <a:pPr eaLnBrk="1" hangingPunct="1"/>
            <a:r>
              <a:rPr lang="zh-CN" altLang="zh-CN" kern="100" dirty="0">
                <a:cs typeface="Times New Roman" panose="02020603050405020304" pitchFamily="18" charset="0"/>
              </a:rPr>
              <a:t>位同步</a:t>
            </a:r>
            <a:r>
              <a:rPr lang="zh-CN" altLang="en-US" kern="100" dirty="0">
                <a:cs typeface="Times New Roman" panose="02020603050405020304" pitchFamily="18" charset="0"/>
              </a:rPr>
              <a:t>、</a:t>
            </a:r>
            <a:r>
              <a:rPr lang="zh-CN" altLang="zh-CN" kern="100" dirty="0">
                <a:effectLst/>
                <a:cs typeface="Times New Roman" panose="02020603050405020304" pitchFamily="18" charset="0"/>
              </a:rPr>
              <a:t>字符同步、帧同步、状态同步</a:t>
            </a:r>
            <a:endParaRPr lang="en-US" altLang="zh-CN" kern="100" dirty="0">
              <a:effectLst/>
              <a:cs typeface="Times New Roman" panose="02020603050405020304" pitchFamily="18" charset="0"/>
            </a:endParaRPr>
          </a:p>
          <a:p>
            <a:pPr eaLnBrk="1" hangingPunct="1"/>
            <a:endParaRPr lang="en-US" altLang="zh-CN" sz="4000" kern="100" dirty="0">
              <a:cs typeface="Times New Roman" panose="02020603050405020304" pitchFamily="18" charset="0"/>
            </a:endParaRPr>
          </a:p>
          <a:p>
            <a:pPr marL="0" indent="0">
              <a:buNone/>
            </a:pPr>
            <a:r>
              <a:rPr lang="en-US" altLang="zh-CN" kern="100" dirty="0">
                <a:cs typeface="Times New Roman" panose="02020603050405020304" pitchFamily="18" charset="0"/>
              </a:rPr>
              <a:t>(1)</a:t>
            </a:r>
            <a:r>
              <a:rPr lang="zh-CN" altLang="zh-CN" kern="100" dirty="0">
                <a:cs typeface="Times New Roman" panose="02020603050405020304" pitchFamily="18" charset="0"/>
              </a:rPr>
              <a:t>位同步</a:t>
            </a:r>
          </a:p>
          <a:p>
            <a:r>
              <a:rPr lang="zh-CN" altLang="en-US" kern="100" dirty="0">
                <a:cs typeface="Times New Roman" panose="02020603050405020304" pitchFamily="18" charset="0"/>
              </a:rPr>
              <a:t>接收方恢复每一位</a:t>
            </a:r>
            <a:endParaRPr lang="en-US" altLang="zh-CN" kern="100" dirty="0">
              <a:cs typeface="Times New Roman" panose="02020603050405020304" pitchFamily="18" charset="0"/>
            </a:endParaRPr>
          </a:p>
          <a:p>
            <a:r>
              <a:rPr lang="zh-CN" altLang="zh-CN" kern="100" dirty="0">
                <a:cs typeface="Times New Roman" panose="02020603050405020304" pitchFamily="18" charset="0"/>
              </a:rPr>
              <a:t>两种</a:t>
            </a:r>
            <a:r>
              <a:rPr lang="zh-CN" altLang="en-US" kern="100" dirty="0">
                <a:cs typeface="Times New Roman" panose="02020603050405020304" pitchFamily="18" charset="0"/>
              </a:rPr>
              <a:t>方法：</a:t>
            </a:r>
            <a:r>
              <a:rPr lang="zh-CN" altLang="zh-CN" kern="100" dirty="0">
                <a:cs typeface="Times New Roman" panose="02020603050405020304" pitchFamily="18" charset="0"/>
              </a:rPr>
              <a:t>插入导频法和自同步法</a:t>
            </a:r>
            <a:endParaRPr lang="en-US" altLang="zh-CN" kern="100" dirty="0">
              <a:cs typeface="Times New Roman" panose="02020603050405020304" pitchFamily="18" charset="0"/>
            </a:endParaRPr>
          </a:p>
          <a:p>
            <a:pPr lvl="1"/>
            <a:r>
              <a:rPr lang="zh-CN" altLang="zh-CN" sz="2800" kern="100" dirty="0">
                <a:cs typeface="Times New Roman" panose="02020603050405020304" pitchFamily="18" charset="0"/>
              </a:rPr>
              <a:t>插入导频法</a:t>
            </a:r>
            <a:r>
              <a:rPr lang="zh-CN" altLang="en-US" sz="2800" kern="100" dirty="0">
                <a:cs typeface="Times New Roman" panose="02020603050405020304" pitchFamily="18" charset="0"/>
              </a:rPr>
              <a:t>：</a:t>
            </a:r>
            <a:r>
              <a:rPr lang="zh-CN" altLang="zh-CN" sz="2800" kern="100" dirty="0">
                <a:cs typeface="Times New Roman" panose="02020603050405020304" pitchFamily="18" charset="0"/>
              </a:rPr>
              <a:t>在发送端发送的信号中插入专门的位同步导频信号，接收端检测</a:t>
            </a:r>
            <a:r>
              <a:rPr lang="zh-CN" altLang="en-US" sz="2800" kern="100" dirty="0">
                <a:cs typeface="Times New Roman" panose="02020603050405020304" pitchFamily="18" charset="0"/>
              </a:rPr>
              <a:t>并</a:t>
            </a:r>
            <a:r>
              <a:rPr lang="zh-CN" altLang="zh-CN" sz="2800" kern="100" dirty="0">
                <a:cs typeface="Times New Roman" panose="02020603050405020304" pitchFamily="18" charset="0"/>
              </a:rPr>
              <a:t>作为位同步信号</a:t>
            </a:r>
            <a:endParaRPr lang="en-US" altLang="zh-CN" sz="2800" kern="100" dirty="0">
              <a:cs typeface="Times New Roman" panose="02020603050405020304" pitchFamily="18" charset="0"/>
            </a:endParaRPr>
          </a:p>
          <a:p>
            <a:pPr lvl="1"/>
            <a:r>
              <a:rPr lang="zh-CN" altLang="zh-CN" sz="2800" kern="100" dirty="0">
                <a:cs typeface="Times New Roman" panose="02020603050405020304" pitchFamily="18" charset="0"/>
              </a:rPr>
              <a:t>自同步法</a:t>
            </a:r>
            <a:r>
              <a:rPr lang="zh-CN" altLang="en-US" sz="2800" kern="100" dirty="0">
                <a:cs typeface="Times New Roman" panose="02020603050405020304" pitchFamily="18" charset="0"/>
              </a:rPr>
              <a:t>：</a:t>
            </a:r>
            <a:r>
              <a:rPr lang="zh-CN" altLang="zh-CN" sz="2800" kern="100" dirty="0">
                <a:cs typeface="Times New Roman" panose="02020603050405020304" pitchFamily="18" charset="0"/>
              </a:rPr>
              <a:t>发送端通过适当的信号编码实现</a:t>
            </a:r>
            <a:r>
              <a:rPr lang="zh-CN" altLang="en-US" sz="2800" kern="100" dirty="0">
                <a:cs typeface="Times New Roman" panose="02020603050405020304" pitchFamily="18" charset="0"/>
              </a:rPr>
              <a:t>（插入时钟信号）</a:t>
            </a:r>
            <a:r>
              <a:rPr lang="zh-CN" altLang="zh-CN" sz="2800" kern="100" dirty="0">
                <a:cs typeface="Times New Roman" panose="02020603050405020304" pitchFamily="18" charset="0"/>
              </a:rPr>
              <a:t>，如曼彻斯特编码、</a:t>
            </a:r>
            <a:r>
              <a:rPr lang="en-US" altLang="zh-CN" sz="2800" kern="100" dirty="0" err="1">
                <a:cs typeface="Times New Roman" panose="02020603050405020304" pitchFamily="18" charset="0"/>
              </a:rPr>
              <a:t>nB</a:t>
            </a:r>
            <a:r>
              <a:rPr lang="en-US" altLang="zh-CN" sz="2800" kern="100" dirty="0">
                <a:cs typeface="Times New Roman" panose="02020603050405020304" pitchFamily="18" charset="0"/>
              </a:rPr>
              <a:t>/</a:t>
            </a:r>
            <a:r>
              <a:rPr lang="en-US" altLang="zh-CN" sz="2800" kern="100" dirty="0" err="1">
                <a:cs typeface="Times New Roman" panose="02020603050405020304" pitchFamily="18" charset="0"/>
              </a:rPr>
              <a:t>mB</a:t>
            </a:r>
            <a:r>
              <a:rPr lang="zh-CN" altLang="zh-CN" sz="2800" kern="100" dirty="0">
                <a:cs typeface="Times New Roman" panose="02020603050405020304" pitchFamily="18" charset="0"/>
              </a:rPr>
              <a:t>编码</a:t>
            </a:r>
          </a:p>
          <a:p>
            <a:pPr eaLnBrk="1" hangingPunct="1"/>
            <a:endParaRPr lang="zh-CN" altLang="en-US" sz="4000" dirty="0"/>
          </a:p>
        </p:txBody>
      </p:sp>
      <p:graphicFrame>
        <p:nvGraphicFramePr>
          <p:cNvPr id="10" name="表格 9">
            <a:extLst>
              <a:ext uri="{FF2B5EF4-FFF2-40B4-BE49-F238E27FC236}">
                <a16:creationId xmlns:a16="http://schemas.microsoft.com/office/drawing/2014/main" id="{9B384642-CD61-42D4-9C32-F0111E3A54D7}"/>
              </a:ext>
            </a:extLst>
          </p:cNvPr>
          <p:cNvGraphicFramePr>
            <a:graphicFrameLocks noGrp="1"/>
          </p:cNvGraphicFramePr>
          <p:nvPr>
            <p:extLst>
              <p:ext uri="{D42A27DB-BD31-4B8C-83A1-F6EECF244321}">
                <p14:modId xmlns:p14="http://schemas.microsoft.com/office/powerpoint/2010/main" val="1195365105"/>
              </p:ext>
            </p:extLst>
          </p:nvPr>
        </p:nvGraphicFramePr>
        <p:xfrm>
          <a:off x="0" y="1031358"/>
          <a:ext cx="313390" cy="4483425"/>
        </p:xfrm>
        <a:graphic>
          <a:graphicData uri="http://schemas.openxmlformats.org/drawingml/2006/table">
            <a:tbl>
              <a:tblPr firstRow="1" bandRow="1">
                <a:tableStyleId>{5C22544A-7EE6-4342-B048-85BDC9FD1C3A}</a:tableStyleId>
              </a:tblPr>
              <a:tblGrid>
                <a:gridCol w="313390">
                  <a:extLst>
                    <a:ext uri="{9D8B030D-6E8A-4147-A177-3AD203B41FA5}">
                      <a16:colId xmlns:a16="http://schemas.microsoft.com/office/drawing/2014/main" val="2707731317"/>
                    </a:ext>
                  </a:extLst>
                </a:gridCol>
              </a:tblGrid>
              <a:tr h="844235">
                <a:tc>
                  <a:txBody>
                    <a:bodyPr/>
                    <a:lstStyle/>
                    <a:p>
                      <a:pPr algn="ctr"/>
                      <a:r>
                        <a:rPr lang="zh-CN" altLang="en-US" sz="1600" b="0" dirty="0">
                          <a:solidFill>
                            <a:schemeClr val="tx1"/>
                          </a:solidFill>
                          <a:latin typeface="黑体" panose="02010609060101010101" pitchFamily="49" charset="-122"/>
                          <a:ea typeface="黑体" panose="02010609060101010101" pitchFamily="49" charset="-122"/>
                        </a:rPr>
                        <a:t>接入控制</a:t>
                      </a:r>
                    </a:p>
                  </a:txBody>
                  <a:tcPr marL="0" marR="0" marT="0" marB="0" anchor="ctr">
                    <a:solidFill>
                      <a:schemeClr val="accent1">
                        <a:lumMod val="40000"/>
                        <a:lumOff val="60000"/>
                      </a:schemeClr>
                    </a:solidFill>
                  </a:tcPr>
                </a:tc>
                <a:extLst>
                  <a:ext uri="{0D108BD9-81ED-4DB2-BD59-A6C34878D82A}">
                    <a16:rowId xmlns:a16="http://schemas.microsoft.com/office/drawing/2014/main" val="2650843112"/>
                  </a:ext>
                </a:extLst>
              </a:tr>
              <a:tr h="844235">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组帧</a:t>
                      </a:r>
                    </a:p>
                  </a:txBody>
                  <a:tcPr marL="0" marR="0" marT="0" marB="0" anchor="ctr">
                    <a:solidFill>
                      <a:schemeClr val="accent1">
                        <a:lumMod val="40000"/>
                        <a:lumOff val="60000"/>
                      </a:schemeClr>
                    </a:solidFill>
                  </a:tcPr>
                </a:tc>
                <a:extLst>
                  <a:ext uri="{0D108BD9-81ED-4DB2-BD59-A6C34878D82A}">
                    <a16:rowId xmlns:a16="http://schemas.microsoft.com/office/drawing/2014/main" val="2354171835"/>
                  </a:ext>
                </a:extLst>
              </a:tr>
              <a:tr h="844235">
                <a:tc>
                  <a:txBody>
                    <a:bodyPr/>
                    <a:lstStyle/>
                    <a:p>
                      <a:pPr algn="ctr"/>
                      <a:r>
                        <a:rPr lang="zh-CN" altLang="en-US" sz="1600" b="0" dirty="0">
                          <a:solidFill>
                            <a:schemeClr val="tx1"/>
                          </a:solidFill>
                          <a:latin typeface="黑体" panose="02010609060101010101" pitchFamily="49" charset="-122"/>
                          <a:ea typeface="黑体" panose="02010609060101010101" pitchFamily="49" charset="-122"/>
                        </a:rPr>
                        <a:t>检错纠错</a:t>
                      </a:r>
                    </a:p>
                  </a:txBody>
                  <a:tcPr marL="0" marR="0" marT="0" marB="0" anchor="ctr">
                    <a:solidFill>
                      <a:schemeClr val="accent1">
                        <a:lumMod val="40000"/>
                        <a:lumOff val="60000"/>
                      </a:schemeClr>
                    </a:solidFill>
                  </a:tcPr>
                </a:tc>
                <a:extLst>
                  <a:ext uri="{0D108BD9-81ED-4DB2-BD59-A6C34878D82A}">
                    <a16:rowId xmlns:a16="http://schemas.microsoft.com/office/drawing/2014/main" val="2232877283"/>
                  </a:ext>
                </a:extLst>
              </a:tr>
              <a:tr h="844235">
                <a:tc>
                  <a:txBody>
                    <a:bodyPr/>
                    <a:lstStyle/>
                    <a:p>
                      <a:pPr algn="ctr"/>
                      <a:r>
                        <a:rPr lang="zh-CN" altLang="en-US" sz="1600" b="0" dirty="0">
                          <a:solidFill>
                            <a:schemeClr val="tx1"/>
                          </a:solidFill>
                          <a:latin typeface="黑体" panose="02010609060101010101" pitchFamily="49" charset="-122"/>
                          <a:ea typeface="黑体" panose="02010609060101010101" pitchFamily="49" charset="-122"/>
                        </a:rPr>
                        <a:t>可靠性</a:t>
                      </a:r>
                    </a:p>
                  </a:txBody>
                  <a:tcPr marL="0" marR="0" marT="0" marB="0" anchor="ctr">
                    <a:solidFill>
                      <a:schemeClr val="accent1">
                        <a:lumMod val="40000"/>
                        <a:lumOff val="60000"/>
                      </a:schemeClr>
                    </a:solidFill>
                  </a:tcPr>
                </a:tc>
                <a:extLst>
                  <a:ext uri="{0D108BD9-81ED-4DB2-BD59-A6C34878D82A}">
                    <a16:rowId xmlns:a16="http://schemas.microsoft.com/office/drawing/2014/main" val="3762065821"/>
                  </a:ext>
                </a:extLst>
              </a:tr>
              <a:tr h="844235">
                <a:tc>
                  <a:txBody>
                    <a:bodyPr/>
                    <a:lstStyle/>
                    <a:p>
                      <a:pPr algn="ctr"/>
                      <a:r>
                        <a:rPr lang="zh-CN" altLang="en-US" sz="1600" b="1" dirty="0">
                          <a:solidFill>
                            <a:schemeClr val="bg1"/>
                          </a:solidFill>
                          <a:latin typeface="黑体" panose="02010609060101010101" pitchFamily="49" charset="-122"/>
                          <a:ea typeface="黑体" panose="02010609060101010101" pitchFamily="49" charset="-122"/>
                        </a:rPr>
                        <a:t>同步</a:t>
                      </a:r>
                    </a:p>
                  </a:txBody>
                  <a:tcPr marL="0" marR="0" marT="0" marB="0" anchor="ctr">
                    <a:solidFill>
                      <a:schemeClr val="accent1"/>
                    </a:solidFill>
                  </a:tcPr>
                </a:tc>
                <a:extLst>
                  <a:ext uri="{0D108BD9-81ED-4DB2-BD59-A6C34878D82A}">
                    <a16:rowId xmlns:a16="http://schemas.microsoft.com/office/drawing/2014/main" val="4144295206"/>
                  </a:ext>
                </a:extLst>
              </a:tr>
            </a:tbl>
          </a:graphicData>
        </a:graphic>
      </p:graphicFrame>
      <p:graphicFrame>
        <p:nvGraphicFramePr>
          <p:cNvPr id="11" name="表格 10">
            <a:extLst>
              <a:ext uri="{FF2B5EF4-FFF2-40B4-BE49-F238E27FC236}">
                <a16:creationId xmlns:a16="http://schemas.microsoft.com/office/drawing/2014/main" id="{F1557556-4E74-4A2A-B76B-6AF7BA757C94}"/>
              </a:ext>
            </a:extLst>
          </p:cNvPr>
          <p:cNvGraphicFramePr>
            <a:graphicFrameLocks noGrp="1"/>
          </p:cNvGraphicFramePr>
          <p:nvPr/>
        </p:nvGraphicFramePr>
        <p:xfrm>
          <a:off x="0" y="16384"/>
          <a:ext cx="9144000" cy="303808"/>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1028242390"/>
                    </a:ext>
                  </a:extLst>
                </a:gridCol>
                <a:gridCol w="1016000">
                  <a:extLst>
                    <a:ext uri="{9D8B030D-6E8A-4147-A177-3AD203B41FA5}">
                      <a16:colId xmlns:a16="http://schemas.microsoft.com/office/drawing/2014/main" val="3074239081"/>
                    </a:ext>
                  </a:extLst>
                </a:gridCol>
                <a:gridCol w="1016000">
                  <a:extLst>
                    <a:ext uri="{9D8B030D-6E8A-4147-A177-3AD203B41FA5}">
                      <a16:colId xmlns:a16="http://schemas.microsoft.com/office/drawing/2014/main" val="3509429943"/>
                    </a:ext>
                  </a:extLst>
                </a:gridCol>
                <a:gridCol w="1016000">
                  <a:extLst>
                    <a:ext uri="{9D8B030D-6E8A-4147-A177-3AD203B41FA5}">
                      <a16:colId xmlns:a16="http://schemas.microsoft.com/office/drawing/2014/main" val="2580465912"/>
                    </a:ext>
                  </a:extLst>
                </a:gridCol>
                <a:gridCol w="1016000">
                  <a:extLst>
                    <a:ext uri="{9D8B030D-6E8A-4147-A177-3AD203B41FA5}">
                      <a16:colId xmlns:a16="http://schemas.microsoft.com/office/drawing/2014/main" val="585185192"/>
                    </a:ext>
                  </a:extLst>
                </a:gridCol>
                <a:gridCol w="1016000">
                  <a:extLst>
                    <a:ext uri="{9D8B030D-6E8A-4147-A177-3AD203B41FA5}">
                      <a16:colId xmlns:a16="http://schemas.microsoft.com/office/drawing/2014/main" val="1335232691"/>
                    </a:ext>
                  </a:extLst>
                </a:gridCol>
                <a:gridCol w="1016000">
                  <a:extLst>
                    <a:ext uri="{9D8B030D-6E8A-4147-A177-3AD203B41FA5}">
                      <a16:colId xmlns:a16="http://schemas.microsoft.com/office/drawing/2014/main" val="785772456"/>
                    </a:ext>
                  </a:extLst>
                </a:gridCol>
                <a:gridCol w="1016000">
                  <a:extLst>
                    <a:ext uri="{9D8B030D-6E8A-4147-A177-3AD203B41FA5}">
                      <a16:colId xmlns:a16="http://schemas.microsoft.com/office/drawing/2014/main" val="143111373"/>
                    </a:ext>
                  </a:extLst>
                </a:gridCol>
                <a:gridCol w="1016000">
                  <a:extLst>
                    <a:ext uri="{9D8B030D-6E8A-4147-A177-3AD203B41FA5}">
                      <a16:colId xmlns:a16="http://schemas.microsoft.com/office/drawing/2014/main" val="994455625"/>
                    </a:ext>
                  </a:extLst>
                </a:gridCol>
              </a:tblGrid>
              <a:tr h="303808">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传输介质</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通信系统</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rgbClr val="FFFF00"/>
                          </a:solidFill>
                          <a:latin typeface="黑体" panose="02010609060101010101" pitchFamily="49" charset="-122"/>
                          <a:ea typeface="黑体" panose="02010609060101010101" pitchFamily="49" charset="-122"/>
                        </a:rPr>
                        <a:t>正确性</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提高性能</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局域网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en-US" altLang="zh-CN" sz="1600" dirty="0">
                          <a:solidFill>
                            <a:schemeClr val="tx1"/>
                          </a:solidFill>
                          <a:latin typeface="黑体" panose="02010609060101010101" pitchFamily="49" charset="-122"/>
                          <a:ea typeface="黑体" panose="02010609060101010101" pitchFamily="49" charset="-122"/>
                        </a:rPr>
                        <a:t>WLAN</a:t>
                      </a:r>
                      <a:endParaRPr lang="zh-CN" altLang="en-US" sz="1600" dirty="0">
                        <a:solidFill>
                          <a:schemeClr val="tx1"/>
                        </a:solidFill>
                        <a:latin typeface="黑体" panose="02010609060101010101" pitchFamily="49" charset="-122"/>
                        <a:ea typeface="黑体" panose="02010609060101010101" pitchFamily="49"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个域网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广域网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接入网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939429099"/>
                  </a:ext>
                </a:extLst>
              </a:tr>
            </a:tbl>
          </a:graphicData>
        </a:graphic>
      </p:graphicFrame>
      <p:sp>
        <p:nvSpPr>
          <p:cNvPr id="12" name="流程图: 摘录 11">
            <a:extLst>
              <a:ext uri="{FF2B5EF4-FFF2-40B4-BE49-F238E27FC236}">
                <a16:creationId xmlns:a16="http://schemas.microsoft.com/office/drawing/2014/main" id="{CE6C4248-6AFD-44B6-80E3-9608C7BDC87F}"/>
              </a:ext>
            </a:extLst>
          </p:cNvPr>
          <p:cNvSpPr/>
          <p:nvPr/>
        </p:nvSpPr>
        <p:spPr bwMode="auto">
          <a:xfrm>
            <a:off x="2445429" y="315774"/>
            <a:ext cx="216024" cy="126001"/>
          </a:xfrm>
          <a:prstGeom prst="flowChartExtract">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4" name="Rectangle 2">
            <a:extLst>
              <a:ext uri="{FF2B5EF4-FFF2-40B4-BE49-F238E27FC236}">
                <a16:creationId xmlns:a16="http://schemas.microsoft.com/office/drawing/2014/main" id="{637ADEFB-5775-48B5-AD95-BD2F543B4E24}"/>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灯片编号占位符 4">
            <a:extLst>
              <a:ext uri="{FF2B5EF4-FFF2-40B4-BE49-F238E27FC236}">
                <a16:creationId xmlns:a16="http://schemas.microsoft.com/office/drawing/2014/main" id="{CC9BB158-D8C4-424A-BEF5-29F42438689A}"/>
              </a:ext>
            </a:extLst>
          </p:cNvPr>
          <p:cNvSpPr>
            <a:spLocks noGrp="1"/>
          </p:cNvSpPr>
          <p:nvPr>
            <p:ph type="sldNum" sz="quarter" idx="12"/>
          </p:nvPr>
        </p:nvSpPr>
        <p:spPr/>
        <p:txBody>
          <a:bodyPr/>
          <a:lstStyle/>
          <a:p>
            <a:fld id="{0343F522-B1DB-4B24-87CC-09EAB668A261}" type="slidenum">
              <a:rPr lang="zh-CN" altLang="en-US" smtClean="0"/>
              <a:pPr/>
              <a:t>103</a:t>
            </a:fld>
            <a:r>
              <a:rPr lang="en-US" altLang="zh-CN"/>
              <a:t>/303</a:t>
            </a:r>
            <a:endParaRPr lang="zh-CN" altLang="en-US" dirty="0"/>
          </a:p>
        </p:txBody>
      </p:sp>
    </p:spTree>
    <p:extLst>
      <p:ext uri="{BB962C8B-B14F-4D97-AF65-F5344CB8AC3E}">
        <p14:creationId xmlns:p14="http://schemas.microsoft.com/office/powerpoint/2010/main" val="2222291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C34208-FA7C-4346-AD93-050F88FE7F56}"/>
              </a:ext>
            </a:extLst>
          </p:cNvPr>
          <p:cNvSpPr>
            <a:spLocks noGrp="1"/>
          </p:cNvSpPr>
          <p:nvPr>
            <p:ph type="title"/>
          </p:nvPr>
        </p:nvSpPr>
        <p:spPr>
          <a:xfrm>
            <a:off x="265813" y="350874"/>
            <a:ext cx="8654903" cy="680484"/>
          </a:xfrm>
        </p:spPr>
        <p:txBody>
          <a:bodyPr>
            <a:normAutofit/>
          </a:bodyPr>
          <a:lstStyle/>
          <a:p>
            <a:r>
              <a:rPr lang="en-US" altLang="zh-CN" dirty="0"/>
              <a:t>(2)</a:t>
            </a:r>
            <a:r>
              <a:rPr lang="zh-CN" altLang="en-US" dirty="0"/>
              <a:t>字符同步</a:t>
            </a:r>
            <a:endParaRPr lang="zh-CN" altLang="en-US" kern="100" dirty="0"/>
          </a:p>
        </p:txBody>
      </p:sp>
      <p:sp>
        <p:nvSpPr>
          <p:cNvPr id="3" name="内容占位符 2">
            <a:extLst>
              <a:ext uri="{FF2B5EF4-FFF2-40B4-BE49-F238E27FC236}">
                <a16:creationId xmlns:a16="http://schemas.microsoft.com/office/drawing/2014/main" id="{62772749-0251-43E3-8FBE-62B01C0C88DA}"/>
              </a:ext>
            </a:extLst>
          </p:cNvPr>
          <p:cNvSpPr>
            <a:spLocks noGrp="1"/>
          </p:cNvSpPr>
          <p:nvPr>
            <p:ph idx="1"/>
          </p:nvPr>
        </p:nvSpPr>
        <p:spPr>
          <a:xfrm>
            <a:off x="404037" y="1062040"/>
            <a:ext cx="8516679" cy="5445085"/>
          </a:xfrm>
        </p:spPr>
        <p:txBody>
          <a:bodyPr>
            <a:noAutofit/>
          </a:bodyPr>
          <a:lstStyle/>
          <a:p>
            <a:r>
              <a:rPr lang="zh-CN" altLang="zh-CN" dirty="0"/>
              <a:t>以字符为传输单位：</a:t>
            </a:r>
            <a:r>
              <a:rPr lang="en-US" altLang="zh-CN" dirty="0"/>
              <a:t>1</a:t>
            </a:r>
            <a:r>
              <a:rPr lang="zh-CN" altLang="zh-CN" dirty="0"/>
              <a:t>位起始位，恒为</a:t>
            </a:r>
            <a:r>
              <a:rPr lang="en-US" altLang="zh-CN" dirty="0"/>
              <a:t>0</a:t>
            </a:r>
            <a:r>
              <a:rPr lang="zh-CN" altLang="zh-CN" dirty="0"/>
              <a:t>；</a:t>
            </a:r>
            <a:r>
              <a:rPr lang="zh-CN" altLang="en-US" dirty="0"/>
              <a:t>数据位；</a:t>
            </a:r>
            <a:r>
              <a:rPr lang="zh-CN" altLang="zh-CN" dirty="0"/>
              <a:t>可选的</a:t>
            </a:r>
            <a:r>
              <a:rPr lang="en-US" altLang="zh-CN" dirty="0"/>
              <a:t>1</a:t>
            </a:r>
            <a:r>
              <a:rPr lang="zh-CN" altLang="zh-CN" dirty="0"/>
              <a:t>位奇偶校验位；可选的停止位，可为</a:t>
            </a:r>
            <a:r>
              <a:rPr lang="en-US" altLang="zh-CN" dirty="0"/>
              <a:t>1</a:t>
            </a:r>
            <a:r>
              <a:rPr lang="zh-CN" altLang="zh-CN" dirty="0"/>
              <a:t>位、</a:t>
            </a:r>
            <a:r>
              <a:rPr lang="en-US" altLang="zh-CN" dirty="0"/>
              <a:t>1.5</a:t>
            </a:r>
            <a:r>
              <a:rPr lang="zh-CN" altLang="zh-CN" dirty="0"/>
              <a:t>位或</a:t>
            </a:r>
            <a:r>
              <a:rPr lang="en-US" altLang="zh-CN" dirty="0"/>
              <a:t>2</a:t>
            </a:r>
            <a:r>
              <a:rPr lang="zh-CN" altLang="zh-CN" dirty="0"/>
              <a:t>位，恒为</a:t>
            </a:r>
            <a:r>
              <a:rPr lang="en-US" altLang="zh-CN" dirty="0"/>
              <a:t>1</a:t>
            </a:r>
          </a:p>
          <a:p>
            <a:endParaRPr lang="en-US" altLang="zh-CN" dirty="0"/>
          </a:p>
          <a:p>
            <a:endParaRPr lang="en-US" altLang="zh-CN" dirty="0"/>
          </a:p>
          <a:p>
            <a:endParaRPr lang="en-US" altLang="zh-CN" dirty="0"/>
          </a:p>
          <a:p>
            <a:endParaRPr lang="en-US" altLang="zh-CN" dirty="0"/>
          </a:p>
          <a:p>
            <a:r>
              <a:rPr lang="zh-CN" altLang="en-US" dirty="0"/>
              <a:t>时钟漂移：</a:t>
            </a:r>
            <a:endParaRPr lang="en-US" altLang="zh-CN" dirty="0"/>
          </a:p>
          <a:p>
            <a:endParaRPr lang="en-US" altLang="zh-CN" dirty="0"/>
          </a:p>
          <a:p>
            <a:endParaRPr lang="zh-CN" altLang="en-US" sz="4000" dirty="0"/>
          </a:p>
        </p:txBody>
      </p:sp>
      <p:graphicFrame>
        <p:nvGraphicFramePr>
          <p:cNvPr id="10" name="表格 9">
            <a:extLst>
              <a:ext uri="{FF2B5EF4-FFF2-40B4-BE49-F238E27FC236}">
                <a16:creationId xmlns:a16="http://schemas.microsoft.com/office/drawing/2014/main" id="{9B384642-CD61-42D4-9C32-F0111E3A54D7}"/>
              </a:ext>
            </a:extLst>
          </p:cNvPr>
          <p:cNvGraphicFramePr>
            <a:graphicFrameLocks noGrp="1"/>
          </p:cNvGraphicFramePr>
          <p:nvPr/>
        </p:nvGraphicFramePr>
        <p:xfrm>
          <a:off x="0" y="1031358"/>
          <a:ext cx="313390" cy="4483425"/>
        </p:xfrm>
        <a:graphic>
          <a:graphicData uri="http://schemas.openxmlformats.org/drawingml/2006/table">
            <a:tbl>
              <a:tblPr firstRow="1" bandRow="1">
                <a:tableStyleId>{5C22544A-7EE6-4342-B048-85BDC9FD1C3A}</a:tableStyleId>
              </a:tblPr>
              <a:tblGrid>
                <a:gridCol w="313390">
                  <a:extLst>
                    <a:ext uri="{9D8B030D-6E8A-4147-A177-3AD203B41FA5}">
                      <a16:colId xmlns:a16="http://schemas.microsoft.com/office/drawing/2014/main" val="2707731317"/>
                    </a:ext>
                  </a:extLst>
                </a:gridCol>
              </a:tblGrid>
              <a:tr h="844235">
                <a:tc>
                  <a:txBody>
                    <a:bodyPr/>
                    <a:lstStyle/>
                    <a:p>
                      <a:pPr algn="ctr"/>
                      <a:r>
                        <a:rPr lang="zh-CN" altLang="en-US" sz="1600" b="0" dirty="0">
                          <a:solidFill>
                            <a:schemeClr val="tx1"/>
                          </a:solidFill>
                          <a:latin typeface="黑体" panose="02010609060101010101" pitchFamily="49" charset="-122"/>
                          <a:ea typeface="黑体" panose="02010609060101010101" pitchFamily="49" charset="-122"/>
                        </a:rPr>
                        <a:t>接入控制</a:t>
                      </a:r>
                    </a:p>
                  </a:txBody>
                  <a:tcPr marL="0" marR="0" marT="0" marB="0" anchor="ctr">
                    <a:solidFill>
                      <a:schemeClr val="accent1">
                        <a:lumMod val="40000"/>
                        <a:lumOff val="60000"/>
                      </a:schemeClr>
                    </a:solidFill>
                  </a:tcPr>
                </a:tc>
                <a:extLst>
                  <a:ext uri="{0D108BD9-81ED-4DB2-BD59-A6C34878D82A}">
                    <a16:rowId xmlns:a16="http://schemas.microsoft.com/office/drawing/2014/main" val="2650843112"/>
                  </a:ext>
                </a:extLst>
              </a:tr>
              <a:tr h="844235">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组帧</a:t>
                      </a:r>
                    </a:p>
                  </a:txBody>
                  <a:tcPr marL="0" marR="0" marT="0" marB="0" anchor="ctr">
                    <a:solidFill>
                      <a:schemeClr val="accent1">
                        <a:lumMod val="40000"/>
                        <a:lumOff val="60000"/>
                      </a:schemeClr>
                    </a:solidFill>
                  </a:tcPr>
                </a:tc>
                <a:extLst>
                  <a:ext uri="{0D108BD9-81ED-4DB2-BD59-A6C34878D82A}">
                    <a16:rowId xmlns:a16="http://schemas.microsoft.com/office/drawing/2014/main" val="2354171835"/>
                  </a:ext>
                </a:extLst>
              </a:tr>
              <a:tr h="844235">
                <a:tc>
                  <a:txBody>
                    <a:bodyPr/>
                    <a:lstStyle/>
                    <a:p>
                      <a:pPr algn="ctr"/>
                      <a:r>
                        <a:rPr lang="zh-CN" altLang="en-US" sz="1600" b="0" dirty="0">
                          <a:solidFill>
                            <a:schemeClr val="tx1"/>
                          </a:solidFill>
                          <a:latin typeface="黑体" panose="02010609060101010101" pitchFamily="49" charset="-122"/>
                          <a:ea typeface="黑体" panose="02010609060101010101" pitchFamily="49" charset="-122"/>
                        </a:rPr>
                        <a:t>检错纠错</a:t>
                      </a:r>
                    </a:p>
                  </a:txBody>
                  <a:tcPr marL="0" marR="0" marT="0" marB="0" anchor="ctr">
                    <a:solidFill>
                      <a:schemeClr val="accent1">
                        <a:lumMod val="40000"/>
                        <a:lumOff val="60000"/>
                      </a:schemeClr>
                    </a:solidFill>
                  </a:tcPr>
                </a:tc>
                <a:extLst>
                  <a:ext uri="{0D108BD9-81ED-4DB2-BD59-A6C34878D82A}">
                    <a16:rowId xmlns:a16="http://schemas.microsoft.com/office/drawing/2014/main" val="2232877283"/>
                  </a:ext>
                </a:extLst>
              </a:tr>
              <a:tr h="844235">
                <a:tc>
                  <a:txBody>
                    <a:bodyPr/>
                    <a:lstStyle/>
                    <a:p>
                      <a:pPr algn="ctr"/>
                      <a:r>
                        <a:rPr lang="zh-CN" altLang="en-US" sz="1600" b="0" dirty="0">
                          <a:solidFill>
                            <a:schemeClr val="tx1"/>
                          </a:solidFill>
                          <a:latin typeface="黑体" panose="02010609060101010101" pitchFamily="49" charset="-122"/>
                          <a:ea typeface="黑体" panose="02010609060101010101" pitchFamily="49" charset="-122"/>
                        </a:rPr>
                        <a:t>可靠性</a:t>
                      </a:r>
                    </a:p>
                  </a:txBody>
                  <a:tcPr marL="0" marR="0" marT="0" marB="0" anchor="ctr">
                    <a:solidFill>
                      <a:schemeClr val="accent1">
                        <a:lumMod val="40000"/>
                        <a:lumOff val="60000"/>
                      </a:schemeClr>
                    </a:solidFill>
                  </a:tcPr>
                </a:tc>
                <a:extLst>
                  <a:ext uri="{0D108BD9-81ED-4DB2-BD59-A6C34878D82A}">
                    <a16:rowId xmlns:a16="http://schemas.microsoft.com/office/drawing/2014/main" val="3762065821"/>
                  </a:ext>
                </a:extLst>
              </a:tr>
              <a:tr h="844235">
                <a:tc>
                  <a:txBody>
                    <a:bodyPr/>
                    <a:lstStyle/>
                    <a:p>
                      <a:pPr algn="ctr"/>
                      <a:r>
                        <a:rPr lang="zh-CN" altLang="en-US" sz="1600" b="1" dirty="0">
                          <a:solidFill>
                            <a:schemeClr val="bg1"/>
                          </a:solidFill>
                          <a:latin typeface="黑体" panose="02010609060101010101" pitchFamily="49" charset="-122"/>
                          <a:ea typeface="黑体" panose="02010609060101010101" pitchFamily="49" charset="-122"/>
                        </a:rPr>
                        <a:t>同步</a:t>
                      </a:r>
                    </a:p>
                  </a:txBody>
                  <a:tcPr marL="0" marR="0" marT="0" marB="0" anchor="ctr">
                    <a:solidFill>
                      <a:schemeClr val="accent1"/>
                    </a:solidFill>
                  </a:tcPr>
                </a:tc>
                <a:extLst>
                  <a:ext uri="{0D108BD9-81ED-4DB2-BD59-A6C34878D82A}">
                    <a16:rowId xmlns:a16="http://schemas.microsoft.com/office/drawing/2014/main" val="4144295206"/>
                  </a:ext>
                </a:extLst>
              </a:tr>
            </a:tbl>
          </a:graphicData>
        </a:graphic>
      </p:graphicFrame>
      <p:graphicFrame>
        <p:nvGraphicFramePr>
          <p:cNvPr id="11" name="表格 10">
            <a:extLst>
              <a:ext uri="{FF2B5EF4-FFF2-40B4-BE49-F238E27FC236}">
                <a16:creationId xmlns:a16="http://schemas.microsoft.com/office/drawing/2014/main" id="{F1557556-4E74-4A2A-B76B-6AF7BA757C94}"/>
              </a:ext>
            </a:extLst>
          </p:cNvPr>
          <p:cNvGraphicFramePr>
            <a:graphicFrameLocks noGrp="1"/>
          </p:cNvGraphicFramePr>
          <p:nvPr/>
        </p:nvGraphicFramePr>
        <p:xfrm>
          <a:off x="0" y="16384"/>
          <a:ext cx="9144000" cy="303808"/>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1028242390"/>
                    </a:ext>
                  </a:extLst>
                </a:gridCol>
                <a:gridCol w="1016000">
                  <a:extLst>
                    <a:ext uri="{9D8B030D-6E8A-4147-A177-3AD203B41FA5}">
                      <a16:colId xmlns:a16="http://schemas.microsoft.com/office/drawing/2014/main" val="3074239081"/>
                    </a:ext>
                  </a:extLst>
                </a:gridCol>
                <a:gridCol w="1016000">
                  <a:extLst>
                    <a:ext uri="{9D8B030D-6E8A-4147-A177-3AD203B41FA5}">
                      <a16:colId xmlns:a16="http://schemas.microsoft.com/office/drawing/2014/main" val="3509429943"/>
                    </a:ext>
                  </a:extLst>
                </a:gridCol>
                <a:gridCol w="1016000">
                  <a:extLst>
                    <a:ext uri="{9D8B030D-6E8A-4147-A177-3AD203B41FA5}">
                      <a16:colId xmlns:a16="http://schemas.microsoft.com/office/drawing/2014/main" val="2580465912"/>
                    </a:ext>
                  </a:extLst>
                </a:gridCol>
                <a:gridCol w="1016000">
                  <a:extLst>
                    <a:ext uri="{9D8B030D-6E8A-4147-A177-3AD203B41FA5}">
                      <a16:colId xmlns:a16="http://schemas.microsoft.com/office/drawing/2014/main" val="585185192"/>
                    </a:ext>
                  </a:extLst>
                </a:gridCol>
                <a:gridCol w="1016000">
                  <a:extLst>
                    <a:ext uri="{9D8B030D-6E8A-4147-A177-3AD203B41FA5}">
                      <a16:colId xmlns:a16="http://schemas.microsoft.com/office/drawing/2014/main" val="1335232691"/>
                    </a:ext>
                  </a:extLst>
                </a:gridCol>
                <a:gridCol w="1016000">
                  <a:extLst>
                    <a:ext uri="{9D8B030D-6E8A-4147-A177-3AD203B41FA5}">
                      <a16:colId xmlns:a16="http://schemas.microsoft.com/office/drawing/2014/main" val="785772456"/>
                    </a:ext>
                  </a:extLst>
                </a:gridCol>
                <a:gridCol w="1016000">
                  <a:extLst>
                    <a:ext uri="{9D8B030D-6E8A-4147-A177-3AD203B41FA5}">
                      <a16:colId xmlns:a16="http://schemas.microsoft.com/office/drawing/2014/main" val="143111373"/>
                    </a:ext>
                  </a:extLst>
                </a:gridCol>
                <a:gridCol w="1016000">
                  <a:extLst>
                    <a:ext uri="{9D8B030D-6E8A-4147-A177-3AD203B41FA5}">
                      <a16:colId xmlns:a16="http://schemas.microsoft.com/office/drawing/2014/main" val="994455625"/>
                    </a:ext>
                  </a:extLst>
                </a:gridCol>
              </a:tblGrid>
              <a:tr h="303808">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传输介质</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通信系统</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rgbClr val="FFFF00"/>
                          </a:solidFill>
                          <a:latin typeface="黑体" panose="02010609060101010101" pitchFamily="49" charset="-122"/>
                          <a:ea typeface="黑体" panose="02010609060101010101" pitchFamily="49" charset="-122"/>
                        </a:rPr>
                        <a:t>正确性</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提高性能</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局域网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en-US" altLang="zh-CN" sz="1600" dirty="0">
                          <a:solidFill>
                            <a:schemeClr val="tx1"/>
                          </a:solidFill>
                          <a:latin typeface="黑体" panose="02010609060101010101" pitchFamily="49" charset="-122"/>
                          <a:ea typeface="黑体" panose="02010609060101010101" pitchFamily="49" charset="-122"/>
                        </a:rPr>
                        <a:t>WLAN</a:t>
                      </a:r>
                      <a:endParaRPr lang="zh-CN" altLang="en-US" sz="1600" dirty="0">
                        <a:solidFill>
                          <a:schemeClr val="tx1"/>
                        </a:solidFill>
                        <a:latin typeface="黑体" panose="02010609060101010101" pitchFamily="49" charset="-122"/>
                        <a:ea typeface="黑体" panose="02010609060101010101" pitchFamily="49"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个域网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广域网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接入网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939429099"/>
                  </a:ext>
                </a:extLst>
              </a:tr>
            </a:tbl>
          </a:graphicData>
        </a:graphic>
      </p:graphicFrame>
      <p:sp>
        <p:nvSpPr>
          <p:cNvPr id="12" name="流程图: 摘录 11">
            <a:extLst>
              <a:ext uri="{FF2B5EF4-FFF2-40B4-BE49-F238E27FC236}">
                <a16:creationId xmlns:a16="http://schemas.microsoft.com/office/drawing/2014/main" id="{CE6C4248-6AFD-44B6-80E3-9608C7BDC87F}"/>
              </a:ext>
            </a:extLst>
          </p:cNvPr>
          <p:cNvSpPr/>
          <p:nvPr/>
        </p:nvSpPr>
        <p:spPr bwMode="auto">
          <a:xfrm>
            <a:off x="2445429" y="315774"/>
            <a:ext cx="216024" cy="126001"/>
          </a:xfrm>
          <a:prstGeom prst="flowChartExtract">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4" name="Rectangle 2">
            <a:extLst>
              <a:ext uri="{FF2B5EF4-FFF2-40B4-BE49-F238E27FC236}">
                <a16:creationId xmlns:a16="http://schemas.microsoft.com/office/drawing/2014/main" id="{637ADEFB-5775-48B5-AD95-BD2F543B4E24}"/>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6" name="对象 5">
            <a:extLst>
              <a:ext uri="{FF2B5EF4-FFF2-40B4-BE49-F238E27FC236}">
                <a16:creationId xmlns:a16="http://schemas.microsoft.com/office/drawing/2014/main" id="{7301809D-A25C-4AD7-BCC8-B0C50D81A3DF}"/>
              </a:ext>
            </a:extLst>
          </p:cNvPr>
          <p:cNvGraphicFramePr>
            <a:graphicFrameLocks noChangeAspect="1"/>
          </p:cNvGraphicFramePr>
          <p:nvPr>
            <p:extLst>
              <p:ext uri="{D42A27DB-BD31-4B8C-83A1-F6EECF244321}">
                <p14:modId xmlns:p14="http://schemas.microsoft.com/office/powerpoint/2010/main" val="3084570306"/>
              </p:ext>
            </p:extLst>
          </p:nvPr>
        </p:nvGraphicFramePr>
        <p:xfrm>
          <a:off x="1135748" y="2380925"/>
          <a:ext cx="7604215" cy="2096150"/>
        </p:xfrm>
        <a:graphic>
          <a:graphicData uri="http://schemas.openxmlformats.org/presentationml/2006/ole">
            <mc:AlternateContent xmlns:mc="http://schemas.openxmlformats.org/markup-compatibility/2006">
              <mc:Choice xmlns:v="urn:schemas-microsoft-com:vml" Requires="v">
                <p:oleObj name="Visio" r:id="rId2" imgW="6256492" imgH="1720445" progId="Visio.Drawing.11">
                  <p:embed/>
                </p:oleObj>
              </mc:Choice>
              <mc:Fallback>
                <p:oleObj name="Visio" r:id="rId2" imgW="6256492" imgH="1720445" progId="Visio.Drawing.11">
                  <p:embed/>
                  <p:pic>
                    <p:nvPicPr>
                      <p:cNvPr id="0" name="Object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5748" y="2380925"/>
                        <a:ext cx="7604215" cy="2096150"/>
                      </a:xfrm>
                      <a:prstGeom prst="rect">
                        <a:avLst/>
                      </a:prstGeom>
                      <a:noFill/>
                    </p:spPr>
                  </p:pic>
                </p:oleObj>
              </mc:Fallback>
            </mc:AlternateContent>
          </a:graphicData>
        </a:graphic>
      </p:graphicFrame>
      <p:pic>
        <p:nvPicPr>
          <p:cNvPr id="9" name="图片 8">
            <a:extLst>
              <a:ext uri="{FF2B5EF4-FFF2-40B4-BE49-F238E27FC236}">
                <a16:creationId xmlns:a16="http://schemas.microsoft.com/office/drawing/2014/main" id="{CDB92282-8943-4B0A-B75A-BCF5B731E27C}"/>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725790" y="4893779"/>
            <a:ext cx="5270163" cy="1752247"/>
          </a:xfrm>
          <a:prstGeom prst="rect">
            <a:avLst/>
          </a:prstGeom>
        </p:spPr>
      </p:pic>
      <p:sp>
        <p:nvSpPr>
          <p:cNvPr id="5" name="灯片编号占位符 4">
            <a:extLst>
              <a:ext uri="{FF2B5EF4-FFF2-40B4-BE49-F238E27FC236}">
                <a16:creationId xmlns:a16="http://schemas.microsoft.com/office/drawing/2014/main" id="{502279FD-4BDF-4692-81BA-7BCB588B675C}"/>
              </a:ext>
            </a:extLst>
          </p:cNvPr>
          <p:cNvSpPr>
            <a:spLocks noGrp="1"/>
          </p:cNvSpPr>
          <p:nvPr>
            <p:ph type="sldNum" sz="quarter" idx="12"/>
          </p:nvPr>
        </p:nvSpPr>
        <p:spPr/>
        <p:txBody>
          <a:bodyPr/>
          <a:lstStyle/>
          <a:p>
            <a:fld id="{0343F522-B1DB-4B24-87CC-09EAB668A261}" type="slidenum">
              <a:rPr lang="zh-CN" altLang="en-US" smtClean="0"/>
              <a:pPr/>
              <a:t>104</a:t>
            </a:fld>
            <a:r>
              <a:rPr lang="en-US" altLang="zh-CN"/>
              <a:t>/303</a:t>
            </a:r>
            <a:endParaRPr lang="zh-CN" altLang="en-US" dirty="0"/>
          </a:p>
        </p:txBody>
      </p:sp>
    </p:spTree>
    <p:extLst>
      <p:ext uri="{BB962C8B-B14F-4D97-AF65-F5344CB8AC3E}">
        <p14:creationId xmlns:p14="http://schemas.microsoft.com/office/powerpoint/2010/main" val="4146500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C34208-FA7C-4346-AD93-050F88FE7F56}"/>
              </a:ext>
            </a:extLst>
          </p:cNvPr>
          <p:cNvSpPr>
            <a:spLocks noGrp="1"/>
          </p:cNvSpPr>
          <p:nvPr>
            <p:ph type="title"/>
          </p:nvPr>
        </p:nvSpPr>
        <p:spPr>
          <a:xfrm>
            <a:off x="265813" y="350874"/>
            <a:ext cx="8654903" cy="680484"/>
          </a:xfrm>
        </p:spPr>
        <p:txBody>
          <a:bodyPr>
            <a:normAutofit/>
          </a:bodyPr>
          <a:lstStyle/>
          <a:p>
            <a:r>
              <a:rPr lang="en-US" altLang="zh-CN" dirty="0"/>
              <a:t>(3)</a:t>
            </a:r>
            <a:r>
              <a:rPr lang="zh-CN" altLang="en-US" dirty="0"/>
              <a:t>帧同步</a:t>
            </a:r>
            <a:endParaRPr lang="zh-CN" altLang="en-US" kern="100" dirty="0"/>
          </a:p>
        </p:txBody>
      </p:sp>
      <p:sp>
        <p:nvSpPr>
          <p:cNvPr id="3" name="内容占位符 2">
            <a:extLst>
              <a:ext uri="{FF2B5EF4-FFF2-40B4-BE49-F238E27FC236}">
                <a16:creationId xmlns:a16="http://schemas.microsoft.com/office/drawing/2014/main" id="{62772749-0251-43E3-8FBE-62B01C0C88DA}"/>
              </a:ext>
            </a:extLst>
          </p:cNvPr>
          <p:cNvSpPr>
            <a:spLocks noGrp="1"/>
          </p:cNvSpPr>
          <p:nvPr>
            <p:ph idx="1"/>
          </p:nvPr>
        </p:nvSpPr>
        <p:spPr>
          <a:xfrm>
            <a:off x="404037" y="1062040"/>
            <a:ext cx="8516679" cy="5445085"/>
          </a:xfrm>
        </p:spPr>
        <p:txBody>
          <a:bodyPr>
            <a:noAutofit/>
          </a:bodyPr>
          <a:lstStyle/>
          <a:p>
            <a:r>
              <a:rPr lang="zh-CN" altLang="en-US" dirty="0"/>
              <a:t>什么时间开始接收帧、什么时间停止接收帧</a:t>
            </a:r>
            <a:endParaRPr lang="en-US" altLang="zh-CN" dirty="0"/>
          </a:p>
          <a:p>
            <a:r>
              <a:rPr lang="zh-CN" altLang="en-US" dirty="0"/>
              <a:t>字符定界、字符计数、位串定界、时间同步</a:t>
            </a:r>
            <a:endParaRPr lang="en-US" altLang="zh-CN" dirty="0"/>
          </a:p>
          <a:p>
            <a:pPr lvl="1"/>
            <a:r>
              <a:rPr lang="zh-CN" altLang="en-US" dirty="0"/>
              <a:t>如</a:t>
            </a:r>
            <a:r>
              <a:rPr lang="en-US" altLang="zh-CN" dirty="0"/>
              <a:t>01111110</a:t>
            </a:r>
          </a:p>
          <a:p>
            <a:endParaRPr lang="en-US" altLang="zh-CN" dirty="0"/>
          </a:p>
          <a:p>
            <a:pPr marL="0" indent="0">
              <a:buNone/>
            </a:pPr>
            <a:r>
              <a:rPr lang="en-US" altLang="zh-CN" dirty="0"/>
              <a:t>(4)</a:t>
            </a:r>
            <a:r>
              <a:rPr lang="zh-CN" altLang="en-US" dirty="0"/>
              <a:t>状态同步</a:t>
            </a:r>
            <a:endParaRPr lang="en-US" altLang="zh-CN" dirty="0"/>
          </a:p>
          <a:p>
            <a:r>
              <a:rPr lang="zh-CN" altLang="en-US" dirty="0"/>
              <a:t>发方发送、收方应答</a:t>
            </a:r>
            <a:endParaRPr lang="en-US" altLang="zh-CN" dirty="0"/>
          </a:p>
          <a:p>
            <a:r>
              <a:rPr lang="zh-CN" altLang="en-US" dirty="0"/>
              <a:t>双方对该发、该收的帧有共识</a:t>
            </a:r>
            <a:endParaRPr lang="en-US" altLang="zh-CN" dirty="0"/>
          </a:p>
          <a:p>
            <a:r>
              <a:rPr lang="zh-CN" altLang="en-US" dirty="0"/>
              <a:t>双方认为收发成功</a:t>
            </a:r>
            <a:endParaRPr lang="en-US" altLang="zh-CN" dirty="0"/>
          </a:p>
          <a:p>
            <a:endParaRPr lang="zh-CN" altLang="en-US" dirty="0"/>
          </a:p>
        </p:txBody>
      </p:sp>
      <p:graphicFrame>
        <p:nvGraphicFramePr>
          <p:cNvPr id="10" name="表格 9">
            <a:extLst>
              <a:ext uri="{FF2B5EF4-FFF2-40B4-BE49-F238E27FC236}">
                <a16:creationId xmlns:a16="http://schemas.microsoft.com/office/drawing/2014/main" id="{9B384642-CD61-42D4-9C32-F0111E3A54D7}"/>
              </a:ext>
            </a:extLst>
          </p:cNvPr>
          <p:cNvGraphicFramePr>
            <a:graphicFrameLocks noGrp="1"/>
          </p:cNvGraphicFramePr>
          <p:nvPr/>
        </p:nvGraphicFramePr>
        <p:xfrm>
          <a:off x="0" y="1031358"/>
          <a:ext cx="313390" cy="4483425"/>
        </p:xfrm>
        <a:graphic>
          <a:graphicData uri="http://schemas.openxmlformats.org/drawingml/2006/table">
            <a:tbl>
              <a:tblPr firstRow="1" bandRow="1">
                <a:tableStyleId>{5C22544A-7EE6-4342-B048-85BDC9FD1C3A}</a:tableStyleId>
              </a:tblPr>
              <a:tblGrid>
                <a:gridCol w="313390">
                  <a:extLst>
                    <a:ext uri="{9D8B030D-6E8A-4147-A177-3AD203B41FA5}">
                      <a16:colId xmlns:a16="http://schemas.microsoft.com/office/drawing/2014/main" val="2707731317"/>
                    </a:ext>
                  </a:extLst>
                </a:gridCol>
              </a:tblGrid>
              <a:tr h="844235">
                <a:tc>
                  <a:txBody>
                    <a:bodyPr/>
                    <a:lstStyle/>
                    <a:p>
                      <a:pPr algn="ctr"/>
                      <a:r>
                        <a:rPr lang="zh-CN" altLang="en-US" sz="1600" b="0" dirty="0">
                          <a:solidFill>
                            <a:schemeClr val="tx1"/>
                          </a:solidFill>
                          <a:latin typeface="黑体" panose="02010609060101010101" pitchFamily="49" charset="-122"/>
                          <a:ea typeface="黑体" panose="02010609060101010101" pitchFamily="49" charset="-122"/>
                        </a:rPr>
                        <a:t>接入控制</a:t>
                      </a:r>
                    </a:p>
                  </a:txBody>
                  <a:tcPr marL="0" marR="0" marT="0" marB="0" anchor="ctr">
                    <a:solidFill>
                      <a:schemeClr val="accent1">
                        <a:lumMod val="40000"/>
                        <a:lumOff val="60000"/>
                      </a:schemeClr>
                    </a:solidFill>
                  </a:tcPr>
                </a:tc>
                <a:extLst>
                  <a:ext uri="{0D108BD9-81ED-4DB2-BD59-A6C34878D82A}">
                    <a16:rowId xmlns:a16="http://schemas.microsoft.com/office/drawing/2014/main" val="2650843112"/>
                  </a:ext>
                </a:extLst>
              </a:tr>
              <a:tr h="844235">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组帧</a:t>
                      </a:r>
                    </a:p>
                  </a:txBody>
                  <a:tcPr marL="0" marR="0" marT="0" marB="0" anchor="ctr">
                    <a:solidFill>
                      <a:schemeClr val="accent1">
                        <a:lumMod val="40000"/>
                        <a:lumOff val="60000"/>
                      </a:schemeClr>
                    </a:solidFill>
                  </a:tcPr>
                </a:tc>
                <a:extLst>
                  <a:ext uri="{0D108BD9-81ED-4DB2-BD59-A6C34878D82A}">
                    <a16:rowId xmlns:a16="http://schemas.microsoft.com/office/drawing/2014/main" val="2354171835"/>
                  </a:ext>
                </a:extLst>
              </a:tr>
              <a:tr h="844235">
                <a:tc>
                  <a:txBody>
                    <a:bodyPr/>
                    <a:lstStyle/>
                    <a:p>
                      <a:pPr algn="ctr"/>
                      <a:r>
                        <a:rPr lang="zh-CN" altLang="en-US" sz="1600" b="0" dirty="0">
                          <a:solidFill>
                            <a:schemeClr val="tx1"/>
                          </a:solidFill>
                          <a:latin typeface="黑体" panose="02010609060101010101" pitchFamily="49" charset="-122"/>
                          <a:ea typeface="黑体" panose="02010609060101010101" pitchFamily="49" charset="-122"/>
                        </a:rPr>
                        <a:t>检错纠错</a:t>
                      </a:r>
                    </a:p>
                  </a:txBody>
                  <a:tcPr marL="0" marR="0" marT="0" marB="0" anchor="ctr">
                    <a:solidFill>
                      <a:schemeClr val="accent1">
                        <a:lumMod val="40000"/>
                        <a:lumOff val="60000"/>
                      </a:schemeClr>
                    </a:solidFill>
                  </a:tcPr>
                </a:tc>
                <a:extLst>
                  <a:ext uri="{0D108BD9-81ED-4DB2-BD59-A6C34878D82A}">
                    <a16:rowId xmlns:a16="http://schemas.microsoft.com/office/drawing/2014/main" val="2232877283"/>
                  </a:ext>
                </a:extLst>
              </a:tr>
              <a:tr h="844235">
                <a:tc>
                  <a:txBody>
                    <a:bodyPr/>
                    <a:lstStyle/>
                    <a:p>
                      <a:pPr algn="ctr"/>
                      <a:r>
                        <a:rPr lang="zh-CN" altLang="en-US" sz="1600" b="0" dirty="0">
                          <a:solidFill>
                            <a:schemeClr val="tx1"/>
                          </a:solidFill>
                          <a:latin typeface="黑体" panose="02010609060101010101" pitchFamily="49" charset="-122"/>
                          <a:ea typeface="黑体" panose="02010609060101010101" pitchFamily="49" charset="-122"/>
                        </a:rPr>
                        <a:t>可靠性</a:t>
                      </a:r>
                    </a:p>
                  </a:txBody>
                  <a:tcPr marL="0" marR="0" marT="0" marB="0" anchor="ctr">
                    <a:solidFill>
                      <a:schemeClr val="accent1">
                        <a:lumMod val="40000"/>
                        <a:lumOff val="60000"/>
                      </a:schemeClr>
                    </a:solidFill>
                  </a:tcPr>
                </a:tc>
                <a:extLst>
                  <a:ext uri="{0D108BD9-81ED-4DB2-BD59-A6C34878D82A}">
                    <a16:rowId xmlns:a16="http://schemas.microsoft.com/office/drawing/2014/main" val="3762065821"/>
                  </a:ext>
                </a:extLst>
              </a:tr>
              <a:tr h="844235">
                <a:tc>
                  <a:txBody>
                    <a:bodyPr/>
                    <a:lstStyle/>
                    <a:p>
                      <a:pPr algn="ctr"/>
                      <a:r>
                        <a:rPr lang="zh-CN" altLang="en-US" sz="1600" b="1" dirty="0">
                          <a:solidFill>
                            <a:schemeClr val="bg1"/>
                          </a:solidFill>
                          <a:latin typeface="黑体" panose="02010609060101010101" pitchFamily="49" charset="-122"/>
                          <a:ea typeface="黑体" panose="02010609060101010101" pitchFamily="49" charset="-122"/>
                        </a:rPr>
                        <a:t>同步</a:t>
                      </a:r>
                    </a:p>
                  </a:txBody>
                  <a:tcPr marL="0" marR="0" marT="0" marB="0" anchor="ctr">
                    <a:solidFill>
                      <a:schemeClr val="accent1"/>
                    </a:solidFill>
                  </a:tcPr>
                </a:tc>
                <a:extLst>
                  <a:ext uri="{0D108BD9-81ED-4DB2-BD59-A6C34878D82A}">
                    <a16:rowId xmlns:a16="http://schemas.microsoft.com/office/drawing/2014/main" val="4144295206"/>
                  </a:ext>
                </a:extLst>
              </a:tr>
            </a:tbl>
          </a:graphicData>
        </a:graphic>
      </p:graphicFrame>
      <p:graphicFrame>
        <p:nvGraphicFramePr>
          <p:cNvPr id="11" name="表格 10">
            <a:extLst>
              <a:ext uri="{FF2B5EF4-FFF2-40B4-BE49-F238E27FC236}">
                <a16:creationId xmlns:a16="http://schemas.microsoft.com/office/drawing/2014/main" id="{F1557556-4E74-4A2A-B76B-6AF7BA757C94}"/>
              </a:ext>
            </a:extLst>
          </p:cNvPr>
          <p:cNvGraphicFramePr>
            <a:graphicFrameLocks noGrp="1"/>
          </p:cNvGraphicFramePr>
          <p:nvPr/>
        </p:nvGraphicFramePr>
        <p:xfrm>
          <a:off x="0" y="16384"/>
          <a:ext cx="9144000" cy="303808"/>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1028242390"/>
                    </a:ext>
                  </a:extLst>
                </a:gridCol>
                <a:gridCol w="1016000">
                  <a:extLst>
                    <a:ext uri="{9D8B030D-6E8A-4147-A177-3AD203B41FA5}">
                      <a16:colId xmlns:a16="http://schemas.microsoft.com/office/drawing/2014/main" val="3074239081"/>
                    </a:ext>
                  </a:extLst>
                </a:gridCol>
                <a:gridCol w="1016000">
                  <a:extLst>
                    <a:ext uri="{9D8B030D-6E8A-4147-A177-3AD203B41FA5}">
                      <a16:colId xmlns:a16="http://schemas.microsoft.com/office/drawing/2014/main" val="3509429943"/>
                    </a:ext>
                  </a:extLst>
                </a:gridCol>
                <a:gridCol w="1016000">
                  <a:extLst>
                    <a:ext uri="{9D8B030D-6E8A-4147-A177-3AD203B41FA5}">
                      <a16:colId xmlns:a16="http://schemas.microsoft.com/office/drawing/2014/main" val="2580465912"/>
                    </a:ext>
                  </a:extLst>
                </a:gridCol>
                <a:gridCol w="1016000">
                  <a:extLst>
                    <a:ext uri="{9D8B030D-6E8A-4147-A177-3AD203B41FA5}">
                      <a16:colId xmlns:a16="http://schemas.microsoft.com/office/drawing/2014/main" val="585185192"/>
                    </a:ext>
                  </a:extLst>
                </a:gridCol>
                <a:gridCol w="1016000">
                  <a:extLst>
                    <a:ext uri="{9D8B030D-6E8A-4147-A177-3AD203B41FA5}">
                      <a16:colId xmlns:a16="http://schemas.microsoft.com/office/drawing/2014/main" val="1335232691"/>
                    </a:ext>
                  </a:extLst>
                </a:gridCol>
                <a:gridCol w="1016000">
                  <a:extLst>
                    <a:ext uri="{9D8B030D-6E8A-4147-A177-3AD203B41FA5}">
                      <a16:colId xmlns:a16="http://schemas.microsoft.com/office/drawing/2014/main" val="785772456"/>
                    </a:ext>
                  </a:extLst>
                </a:gridCol>
                <a:gridCol w="1016000">
                  <a:extLst>
                    <a:ext uri="{9D8B030D-6E8A-4147-A177-3AD203B41FA5}">
                      <a16:colId xmlns:a16="http://schemas.microsoft.com/office/drawing/2014/main" val="143111373"/>
                    </a:ext>
                  </a:extLst>
                </a:gridCol>
                <a:gridCol w="1016000">
                  <a:extLst>
                    <a:ext uri="{9D8B030D-6E8A-4147-A177-3AD203B41FA5}">
                      <a16:colId xmlns:a16="http://schemas.microsoft.com/office/drawing/2014/main" val="994455625"/>
                    </a:ext>
                  </a:extLst>
                </a:gridCol>
              </a:tblGrid>
              <a:tr h="303808">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传输介质</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通信系统</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rgbClr val="FFFF00"/>
                          </a:solidFill>
                          <a:latin typeface="黑体" panose="02010609060101010101" pitchFamily="49" charset="-122"/>
                          <a:ea typeface="黑体" panose="02010609060101010101" pitchFamily="49" charset="-122"/>
                        </a:rPr>
                        <a:t>正确性</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提高性能</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局域网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en-US" altLang="zh-CN" sz="1600" dirty="0">
                          <a:solidFill>
                            <a:schemeClr val="tx1"/>
                          </a:solidFill>
                          <a:latin typeface="黑体" panose="02010609060101010101" pitchFamily="49" charset="-122"/>
                          <a:ea typeface="黑体" panose="02010609060101010101" pitchFamily="49" charset="-122"/>
                        </a:rPr>
                        <a:t>WLAN</a:t>
                      </a:r>
                      <a:endParaRPr lang="zh-CN" altLang="en-US" sz="1600" dirty="0">
                        <a:solidFill>
                          <a:schemeClr val="tx1"/>
                        </a:solidFill>
                        <a:latin typeface="黑体" panose="02010609060101010101" pitchFamily="49" charset="-122"/>
                        <a:ea typeface="黑体" panose="02010609060101010101" pitchFamily="49"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个域网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广域网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接入网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939429099"/>
                  </a:ext>
                </a:extLst>
              </a:tr>
            </a:tbl>
          </a:graphicData>
        </a:graphic>
      </p:graphicFrame>
      <p:sp>
        <p:nvSpPr>
          <p:cNvPr id="12" name="流程图: 摘录 11">
            <a:extLst>
              <a:ext uri="{FF2B5EF4-FFF2-40B4-BE49-F238E27FC236}">
                <a16:creationId xmlns:a16="http://schemas.microsoft.com/office/drawing/2014/main" id="{CE6C4248-6AFD-44B6-80E3-9608C7BDC87F}"/>
              </a:ext>
            </a:extLst>
          </p:cNvPr>
          <p:cNvSpPr/>
          <p:nvPr/>
        </p:nvSpPr>
        <p:spPr bwMode="auto">
          <a:xfrm>
            <a:off x="2445429" y="315774"/>
            <a:ext cx="216024" cy="126001"/>
          </a:xfrm>
          <a:prstGeom prst="flowChartExtract">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4" name="Rectangle 2">
            <a:extLst>
              <a:ext uri="{FF2B5EF4-FFF2-40B4-BE49-F238E27FC236}">
                <a16:creationId xmlns:a16="http://schemas.microsoft.com/office/drawing/2014/main" id="{637ADEFB-5775-48B5-AD95-BD2F543B4E24}"/>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灯片编号占位符 4">
            <a:extLst>
              <a:ext uri="{FF2B5EF4-FFF2-40B4-BE49-F238E27FC236}">
                <a16:creationId xmlns:a16="http://schemas.microsoft.com/office/drawing/2014/main" id="{4B4DE7E8-DE5E-40D1-8E89-8847421C394B}"/>
              </a:ext>
            </a:extLst>
          </p:cNvPr>
          <p:cNvSpPr>
            <a:spLocks noGrp="1"/>
          </p:cNvSpPr>
          <p:nvPr>
            <p:ph type="sldNum" sz="quarter" idx="12"/>
          </p:nvPr>
        </p:nvSpPr>
        <p:spPr/>
        <p:txBody>
          <a:bodyPr/>
          <a:lstStyle/>
          <a:p>
            <a:fld id="{0343F522-B1DB-4B24-87CC-09EAB668A261}" type="slidenum">
              <a:rPr lang="zh-CN" altLang="en-US" smtClean="0"/>
              <a:pPr/>
              <a:t>105</a:t>
            </a:fld>
            <a:r>
              <a:rPr lang="en-US" altLang="zh-CN"/>
              <a:t>/303</a:t>
            </a:r>
            <a:endParaRPr lang="zh-CN" altLang="en-US" dirty="0"/>
          </a:p>
        </p:txBody>
      </p:sp>
    </p:spTree>
    <p:extLst>
      <p:ext uri="{BB962C8B-B14F-4D97-AF65-F5344CB8AC3E}">
        <p14:creationId xmlns:p14="http://schemas.microsoft.com/office/powerpoint/2010/main" val="3812162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C34208-FA7C-4346-AD93-050F88FE7F56}"/>
              </a:ext>
            </a:extLst>
          </p:cNvPr>
          <p:cNvSpPr>
            <a:spLocks noGrp="1"/>
          </p:cNvSpPr>
          <p:nvPr>
            <p:ph type="title"/>
          </p:nvPr>
        </p:nvSpPr>
        <p:spPr>
          <a:xfrm>
            <a:off x="265813" y="350874"/>
            <a:ext cx="8654903" cy="680484"/>
          </a:xfrm>
        </p:spPr>
        <p:txBody>
          <a:bodyPr>
            <a:normAutofit/>
          </a:bodyPr>
          <a:lstStyle/>
          <a:p>
            <a:r>
              <a:rPr lang="zh-CN" altLang="en-US" dirty="0"/>
              <a:t>怎么充分利用网络的能力、提高网络性能？</a:t>
            </a:r>
            <a:endParaRPr lang="zh-CN" altLang="en-US" kern="100" dirty="0"/>
          </a:p>
        </p:txBody>
      </p:sp>
      <p:sp>
        <p:nvSpPr>
          <p:cNvPr id="3" name="内容占位符 2">
            <a:extLst>
              <a:ext uri="{FF2B5EF4-FFF2-40B4-BE49-F238E27FC236}">
                <a16:creationId xmlns:a16="http://schemas.microsoft.com/office/drawing/2014/main" id="{62772749-0251-43E3-8FBE-62B01C0C88DA}"/>
              </a:ext>
            </a:extLst>
          </p:cNvPr>
          <p:cNvSpPr>
            <a:spLocks noGrp="1"/>
          </p:cNvSpPr>
          <p:nvPr>
            <p:ph idx="1"/>
          </p:nvPr>
        </p:nvSpPr>
        <p:spPr>
          <a:xfrm>
            <a:off x="404037" y="1062040"/>
            <a:ext cx="8516679" cy="5445085"/>
          </a:xfrm>
        </p:spPr>
        <p:txBody>
          <a:bodyPr>
            <a:noAutofit/>
          </a:bodyPr>
          <a:lstStyle/>
          <a:p>
            <a:r>
              <a:rPr lang="zh-CN" altLang="en-US" b="1" dirty="0"/>
              <a:t>多路复用，多路信号共用信道</a:t>
            </a:r>
            <a:endParaRPr lang="en-US" altLang="zh-CN" b="1" dirty="0"/>
          </a:p>
          <a:p>
            <a:pPr lvl="1"/>
            <a:r>
              <a:rPr lang="zh-CN" altLang="en-US" sz="2800" b="1" dirty="0"/>
              <a:t>时间</a:t>
            </a:r>
            <a:endParaRPr lang="en-US" altLang="zh-CN" sz="2800" b="1" dirty="0"/>
          </a:p>
          <a:p>
            <a:pPr lvl="1"/>
            <a:r>
              <a:rPr lang="zh-CN" altLang="en-US" sz="2800" b="1" dirty="0"/>
              <a:t>频率</a:t>
            </a:r>
            <a:endParaRPr lang="en-US" altLang="zh-CN" sz="2800" b="1" dirty="0"/>
          </a:p>
          <a:p>
            <a:pPr lvl="1"/>
            <a:r>
              <a:rPr lang="zh-CN" altLang="en-US" sz="2800" b="1" dirty="0"/>
              <a:t>波长</a:t>
            </a:r>
          </a:p>
          <a:p>
            <a:endParaRPr lang="en-US" altLang="zh-CN" b="1" dirty="0"/>
          </a:p>
          <a:p>
            <a:endParaRPr lang="en-US" altLang="zh-CN" b="1" dirty="0"/>
          </a:p>
          <a:p>
            <a:endParaRPr lang="en-US" altLang="zh-CN" b="1" dirty="0"/>
          </a:p>
          <a:p>
            <a:endParaRPr lang="en-US" altLang="zh-CN" b="1" dirty="0"/>
          </a:p>
          <a:p>
            <a:r>
              <a:rPr lang="zh-CN" altLang="en-US" b="1" dirty="0"/>
              <a:t>认知无线电</a:t>
            </a:r>
            <a:endParaRPr lang="en-US" altLang="zh-CN" b="1" dirty="0"/>
          </a:p>
          <a:p>
            <a:r>
              <a:rPr lang="zh-CN" altLang="en-US" b="1" dirty="0"/>
              <a:t>网络编码</a:t>
            </a:r>
            <a:endParaRPr lang="en-US" altLang="zh-CN" b="1" dirty="0"/>
          </a:p>
        </p:txBody>
      </p:sp>
      <p:graphicFrame>
        <p:nvGraphicFramePr>
          <p:cNvPr id="10" name="表格 9">
            <a:extLst>
              <a:ext uri="{FF2B5EF4-FFF2-40B4-BE49-F238E27FC236}">
                <a16:creationId xmlns:a16="http://schemas.microsoft.com/office/drawing/2014/main" id="{9B384642-CD61-42D4-9C32-F0111E3A54D7}"/>
              </a:ext>
            </a:extLst>
          </p:cNvPr>
          <p:cNvGraphicFramePr>
            <a:graphicFrameLocks noGrp="1"/>
          </p:cNvGraphicFramePr>
          <p:nvPr>
            <p:extLst>
              <p:ext uri="{D42A27DB-BD31-4B8C-83A1-F6EECF244321}">
                <p14:modId xmlns:p14="http://schemas.microsoft.com/office/powerpoint/2010/main" val="3494861985"/>
              </p:ext>
            </p:extLst>
          </p:nvPr>
        </p:nvGraphicFramePr>
        <p:xfrm>
          <a:off x="0" y="1031358"/>
          <a:ext cx="313390" cy="3169920"/>
        </p:xfrm>
        <a:graphic>
          <a:graphicData uri="http://schemas.openxmlformats.org/drawingml/2006/table">
            <a:tbl>
              <a:tblPr firstRow="1" bandRow="1">
                <a:tableStyleId>{5C22544A-7EE6-4342-B048-85BDC9FD1C3A}</a:tableStyleId>
              </a:tblPr>
              <a:tblGrid>
                <a:gridCol w="313390">
                  <a:extLst>
                    <a:ext uri="{9D8B030D-6E8A-4147-A177-3AD203B41FA5}">
                      <a16:colId xmlns:a16="http://schemas.microsoft.com/office/drawing/2014/main" val="2707731317"/>
                    </a:ext>
                  </a:extLst>
                </a:gridCol>
              </a:tblGrid>
              <a:tr h="844235">
                <a:tc>
                  <a:txBody>
                    <a:bodyPr/>
                    <a:lstStyle/>
                    <a:p>
                      <a:pPr algn="ctr"/>
                      <a:r>
                        <a:rPr lang="zh-CN" altLang="en-US" sz="1600" b="0" dirty="0">
                          <a:solidFill>
                            <a:schemeClr val="tx1"/>
                          </a:solidFill>
                          <a:latin typeface="黑体" panose="02010609060101010101" pitchFamily="49" charset="-122"/>
                          <a:ea typeface="黑体" panose="02010609060101010101" pitchFamily="49" charset="-122"/>
                        </a:rPr>
                        <a:t>多路复用</a:t>
                      </a:r>
                    </a:p>
                  </a:txBody>
                  <a:tcPr marL="0" marR="0" marT="0" marB="0" anchor="ctr">
                    <a:solidFill>
                      <a:schemeClr val="accent1">
                        <a:lumMod val="40000"/>
                        <a:lumOff val="60000"/>
                      </a:schemeClr>
                    </a:solidFill>
                  </a:tcPr>
                </a:tc>
                <a:extLst>
                  <a:ext uri="{0D108BD9-81ED-4DB2-BD59-A6C34878D82A}">
                    <a16:rowId xmlns:a16="http://schemas.microsoft.com/office/drawing/2014/main" val="2650843112"/>
                  </a:ext>
                </a:extLst>
              </a:tr>
              <a:tr h="844235">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认知无线电</a:t>
                      </a:r>
                    </a:p>
                  </a:txBody>
                  <a:tcPr marL="0" marR="0" marT="0" marB="0" anchor="ctr">
                    <a:solidFill>
                      <a:schemeClr val="accent1">
                        <a:lumMod val="40000"/>
                        <a:lumOff val="60000"/>
                      </a:schemeClr>
                    </a:solidFill>
                  </a:tcPr>
                </a:tc>
                <a:extLst>
                  <a:ext uri="{0D108BD9-81ED-4DB2-BD59-A6C34878D82A}">
                    <a16:rowId xmlns:a16="http://schemas.microsoft.com/office/drawing/2014/main" val="2354171835"/>
                  </a:ext>
                </a:extLst>
              </a:tr>
              <a:tr h="844235">
                <a:tc>
                  <a:txBody>
                    <a:bodyPr/>
                    <a:lstStyle/>
                    <a:p>
                      <a:pPr algn="ctr"/>
                      <a:r>
                        <a:rPr lang="zh-CN" altLang="en-US" sz="1600" b="0" dirty="0">
                          <a:solidFill>
                            <a:schemeClr val="tx1"/>
                          </a:solidFill>
                          <a:latin typeface="黑体" panose="02010609060101010101" pitchFamily="49" charset="-122"/>
                          <a:ea typeface="黑体" panose="02010609060101010101" pitchFamily="49" charset="-122"/>
                        </a:rPr>
                        <a:t>网络编码</a:t>
                      </a:r>
                    </a:p>
                  </a:txBody>
                  <a:tcPr marL="0" marR="0" marT="0" marB="0" anchor="ctr">
                    <a:solidFill>
                      <a:schemeClr val="accent1">
                        <a:lumMod val="40000"/>
                        <a:lumOff val="60000"/>
                      </a:schemeClr>
                    </a:solidFill>
                  </a:tcPr>
                </a:tc>
                <a:extLst>
                  <a:ext uri="{0D108BD9-81ED-4DB2-BD59-A6C34878D82A}">
                    <a16:rowId xmlns:a16="http://schemas.microsoft.com/office/drawing/2014/main" val="2232877283"/>
                  </a:ext>
                </a:extLst>
              </a:tr>
            </a:tbl>
          </a:graphicData>
        </a:graphic>
      </p:graphicFrame>
      <p:graphicFrame>
        <p:nvGraphicFramePr>
          <p:cNvPr id="11" name="表格 10">
            <a:extLst>
              <a:ext uri="{FF2B5EF4-FFF2-40B4-BE49-F238E27FC236}">
                <a16:creationId xmlns:a16="http://schemas.microsoft.com/office/drawing/2014/main" id="{F1557556-4E74-4A2A-B76B-6AF7BA757C94}"/>
              </a:ext>
            </a:extLst>
          </p:cNvPr>
          <p:cNvGraphicFramePr>
            <a:graphicFrameLocks noGrp="1"/>
          </p:cNvGraphicFramePr>
          <p:nvPr/>
        </p:nvGraphicFramePr>
        <p:xfrm>
          <a:off x="0" y="16384"/>
          <a:ext cx="9144000" cy="303808"/>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1028242390"/>
                    </a:ext>
                  </a:extLst>
                </a:gridCol>
                <a:gridCol w="1016000">
                  <a:extLst>
                    <a:ext uri="{9D8B030D-6E8A-4147-A177-3AD203B41FA5}">
                      <a16:colId xmlns:a16="http://schemas.microsoft.com/office/drawing/2014/main" val="3074239081"/>
                    </a:ext>
                  </a:extLst>
                </a:gridCol>
                <a:gridCol w="1016000">
                  <a:extLst>
                    <a:ext uri="{9D8B030D-6E8A-4147-A177-3AD203B41FA5}">
                      <a16:colId xmlns:a16="http://schemas.microsoft.com/office/drawing/2014/main" val="3509429943"/>
                    </a:ext>
                  </a:extLst>
                </a:gridCol>
                <a:gridCol w="1016000">
                  <a:extLst>
                    <a:ext uri="{9D8B030D-6E8A-4147-A177-3AD203B41FA5}">
                      <a16:colId xmlns:a16="http://schemas.microsoft.com/office/drawing/2014/main" val="2580465912"/>
                    </a:ext>
                  </a:extLst>
                </a:gridCol>
                <a:gridCol w="1016000">
                  <a:extLst>
                    <a:ext uri="{9D8B030D-6E8A-4147-A177-3AD203B41FA5}">
                      <a16:colId xmlns:a16="http://schemas.microsoft.com/office/drawing/2014/main" val="585185192"/>
                    </a:ext>
                  </a:extLst>
                </a:gridCol>
                <a:gridCol w="1016000">
                  <a:extLst>
                    <a:ext uri="{9D8B030D-6E8A-4147-A177-3AD203B41FA5}">
                      <a16:colId xmlns:a16="http://schemas.microsoft.com/office/drawing/2014/main" val="1335232691"/>
                    </a:ext>
                  </a:extLst>
                </a:gridCol>
                <a:gridCol w="1016000">
                  <a:extLst>
                    <a:ext uri="{9D8B030D-6E8A-4147-A177-3AD203B41FA5}">
                      <a16:colId xmlns:a16="http://schemas.microsoft.com/office/drawing/2014/main" val="785772456"/>
                    </a:ext>
                  </a:extLst>
                </a:gridCol>
                <a:gridCol w="1016000">
                  <a:extLst>
                    <a:ext uri="{9D8B030D-6E8A-4147-A177-3AD203B41FA5}">
                      <a16:colId xmlns:a16="http://schemas.microsoft.com/office/drawing/2014/main" val="143111373"/>
                    </a:ext>
                  </a:extLst>
                </a:gridCol>
                <a:gridCol w="1016000">
                  <a:extLst>
                    <a:ext uri="{9D8B030D-6E8A-4147-A177-3AD203B41FA5}">
                      <a16:colId xmlns:a16="http://schemas.microsoft.com/office/drawing/2014/main" val="994455625"/>
                    </a:ext>
                  </a:extLst>
                </a:gridCol>
              </a:tblGrid>
              <a:tr h="303808">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传输介质</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通信系统</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正确性</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rgbClr val="FFFF00"/>
                          </a:solidFill>
                          <a:latin typeface="黑体" panose="02010609060101010101" pitchFamily="49" charset="-122"/>
                          <a:ea typeface="黑体" panose="02010609060101010101" pitchFamily="49" charset="-122"/>
                        </a:rPr>
                        <a:t>提高性能</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局域网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en-US" altLang="zh-CN" sz="1600" dirty="0">
                          <a:solidFill>
                            <a:schemeClr val="tx1"/>
                          </a:solidFill>
                          <a:latin typeface="黑体" panose="02010609060101010101" pitchFamily="49" charset="-122"/>
                          <a:ea typeface="黑体" panose="02010609060101010101" pitchFamily="49" charset="-122"/>
                        </a:rPr>
                        <a:t>WLAN</a:t>
                      </a:r>
                      <a:endParaRPr lang="zh-CN" altLang="en-US" sz="1600" dirty="0">
                        <a:solidFill>
                          <a:schemeClr val="tx1"/>
                        </a:solidFill>
                        <a:latin typeface="黑体" panose="02010609060101010101" pitchFamily="49" charset="-122"/>
                        <a:ea typeface="黑体" panose="02010609060101010101" pitchFamily="49"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个域网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广域网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接入网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939429099"/>
                  </a:ext>
                </a:extLst>
              </a:tr>
            </a:tbl>
          </a:graphicData>
        </a:graphic>
      </p:graphicFrame>
      <p:sp>
        <p:nvSpPr>
          <p:cNvPr id="12" name="流程图: 摘录 11">
            <a:extLst>
              <a:ext uri="{FF2B5EF4-FFF2-40B4-BE49-F238E27FC236}">
                <a16:creationId xmlns:a16="http://schemas.microsoft.com/office/drawing/2014/main" id="{CE6C4248-6AFD-44B6-80E3-9608C7BDC87F}"/>
              </a:ext>
            </a:extLst>
          </p:cNvPr>
          <p:cNvSpPr/>
          <p:nvPr/>
        </p:nvSpPr>
        <p:spPr bwMode="auto">
          <a:xfrm>
            <a:off x="3434256" y="329607"/>
            <a:ext cx="216024" cy="126001"/>
          </a:xfrm>
          <a:prstGeom prst="flowChartExtract">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4" name="Rectangle 2">
            <a:extLst>
              <a:ext uri="{FF2B5EF4-FFF2-40B4-BE49-F238E27FC236}">
                <a16:creationId xmlns:a16="http://schemas.microsoft.com/office/drawing/2014/main" id="{637ADEFB-5775-48B5-AD95-BD2F543B4E24}"/>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pSp>
        <p:nvGrpSpPr>
          <p:cNvPr id="8" name="组合 7">
            <a:extLst>
              <a:ext uri="{FF2B5EF4-FFF2-40B4-BE49-F238E27FC236}">
                <a16:creationId xmlns:a16="http://schemas.microsoft.com/office/drawing/2014/main" id="{E94A17A8-A3E7-4F73-B22B-D5200CB75FEA}"/>
              </a:ext>
            </a:extLst>
          </p:cNvPr>
          <p:cNvGrpSpPr/>
          <p:nvPr/>
        </p:nvGrpSpPr>
        <p:grpSpPr>
          <a:xfrm>
            <a:off x="2696053" y="2123833"/>
            <a:ext cx="6043910" cy="2565399"/>
            <a:chOff x="1042690" y="3428999"/>
            <a:chExt cx="7177301" cy="3251200"/>
          </a:xfrm>
        </p:grpSpPr>
        <p:sp>
          <p:nvSpPr>
            <p:cNvPr id="16" name="Line 7">
              <a:extLst>
                <a:ext uri="{FF2B5EF4-FFF2-40B4-BE49-F238E27FC236}">
                  <a16:creationId xmlns:a16="http://schemas.microsoft.com/office/drawing/2014/main" id="{F6B5EDA1-82BB-455D-B6BE-0D0F131F115F}"/>
                </a:ext>
              </a:extLst>
            </p:cNvPr>
            <p:cNvSpPr>
              <a:spLocks noChangeShapeType="1"/>
            </p:cNvSpPr>
            <p:nvPr/>
          </p:nvSpPr>
          <p:spPr bwMode="auto">
            <a:xfrm>
              <a:off x="6129254" y="3821111"/>
              <a:ext cx="2090737" cy="0"/>
            </a:xfrm>
            <a:prstGeom prst="line">
              <a:avLst/>
            </a:prstGeom>
            <a:noFill/>
            <a:ln w="28575">
              <a:solidFill>
                <a:srgbClr val="333399"/>
              </a:solidFill>
              <a:round/>
              <a:headEnd type="none" w="sm" len="me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7" name="Line 8">
              <a:extLst>
                <a:ext uri="{FF2B5EF4-FFF2-40B4-BE49-F238E27FC236}">
                  <a16:creationId xmlns:a16="http://schemas.microsoft.com/office/drawing/2014/main" id="{DFE436EF-101D-44BB-B81C-EF936C912ABD}"/>
                </a:ext>
              </a:extLst>
            </p:cNvPr>
            <p:cNvSpPr>
              <a:spLocks noChangeShapeType="1"/>
            </p:cNvSpPr>
            <p:nvPr/>
          </p:nvSpPr>
          <p:spPr bwMode="auto">
            <a:xfrm>
              <a:off x="6129254" y="4171949"/>
              <a:ext cx="2090737" cy="0"/>
            </a:xfrm>
            <a:prstGeom prst="line">
              <a:avLst/>
            </a:prstGeom>
            <a:noFill/>
            <a:ln w="28575">
              <a:solidFill>
                <a:srgbClr val="333399"/>
              </a:solidFill>
              <a:round/>
              <a:headEnd type="none" w="sm" len="me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 name="Line 9">
              <a:extLst>
                <a:ext uri="{FF2B5EF4-FFF2-40B4-BE49-F238E27FC236}">
                  <a16:creationId xmlns:a16="http://schemas.microsoft.com/office/drawing/2014/main" id="{5FFD481A-B60F-4227-9A7F-515201945A60}"/>
                </a:ext>
              </a:extLst>
            </p:cNvPr>
            <p:cNvSpPr>
              <a:spLocks noChangeShapeType="1"/>
            </p:cNvSpPr>
            <p:nvPr/>
          </p:nvSpPr>
          <p:spPr bwMode="auto">
            <a:xfrm>
              <a:off x="6129254" y="4521199"/>
              <a:ext cx="2090737" cy="0"/>
            </a:xfrm>
            <a:prstGeom prst="line">
              <a:avLst/>
            </a:prstGeom>
            <a:noFill/>
            <a:ln w="28575">
              <a:solidFill>
                <a:srgbClr val="333399"/>
              </a:solidFill>
              <a:round/>
              <a:headEnd type="none" w="sm" len="me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 name="Line 10">
              <a:extLst>
                <a:ext uri="{FF2B5EF4-FFF2-40B4-BE49-F238E27FC236}">
                  <a16:creationId xmlns:a16="http://schemas.microsoft.com/office/drawing/2014/main" id="{D4D5A09E-99BD-424E-B534-FD8FD5E26D53}"/>
                </a:ext>
              </a:extLst>
            </p:cNvPr>
            <p:cNvSpPr>
              <a:spLocks noChangeShapeType="1"/>
            </p:cNvSpPr>
            <p:nvPr/>
          </p:nvSpPr>
          <p:spPr bwMode="auto">
            <a:xfrm>
              <a:off x="6129254" y="4873624"/>
              <a:ext cx="2090737" cy="0"/>
            </a:xfrm>
            <a:prstGeom prst="line">
              <a:avLst/>
            </a:prstGeom>
            <a:noFill/>
            <a:ln w="28575">
              <a:solidFill>
                <a:srgbClr val="333399"/>
              </a:solidFill>
              <a:round/>
              <a:headEnd type="none" w="sm" len="me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 name="Line 11">
              <a:extLst>
                <a:ext uri="{FF2B5EF4-FFF2-40B4-BE49-F238E27FC236}">
                  <a16:creationId xmlns:a16="http://schemas.microsoft.com/office/drawing/2014/main" id="{4979EC94-C2BE-4A38-AF40-DB960D6886EB}"/>
                </a:ext>
              </a:extLst>
            </p:cNvPr>
            <p:cNvSpPr>
              <a:spLocks noChangeShapeType="1"/>
            </p:cNvSpPr>
            <p:nvPr/>
          </p:nvSpPr>
          <p:spPr bwMode="auto">
            <a:xfrm>
              <a:off x="6129254" y="5222874"/>
              <a:ext cx="2090737" cy="0"/>
            </a:xfrm>
            <a:prstGeom prst="line">
              <a:avLst/>
            </a:prstGeom>
            <a:noFill/>
            <a:ln w="28575">
              <a:solidFill>
                <a:srgbClr val="333399"/>
              </a:solidFill>
              <a:round/>
              <a:headEnd type="none" w="sm" len="me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 name="Line 12">
              <a:extLst>
                <a:ext uri="{FF2B5EF4-FFF2-40B4-BE49-F238E27FC236}">
                  <a16:creationId xmlns:a16="http://schemas.microsoft.com/office/drawing/2014/main" id="{78F93BC0-496A-4A44-8056-3B9141C93FF6}"/>
                </a:ext>
              </a:extLst>
            </p:cNvPr>
            <p:cNvSpPr>
              <a:spLocks noChangeShapeType="1"/>
            </p:cNvSpPr>
            <p:nvPr/>
          </p:nvSpPr>
          <p:spPr bwMode="auto">
            <a:xfrm>
              <a:off x="6129254" y="5575299"/>
              <a:ext cx="2090737" cy="0"/>
            </a:xfrm>
            <a:prstGeom prst="line">
              <a:avLst/>
            </a:prstGeom>
            <a:noFill/>
            <a:ln w="28575">
              <a:solidFill>
                <a:srgbClr val="333399"/>
              </a:solidFill>
              <a:round/>
              <a:headEnd type="none" w="sm" len="me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2" name="Line 13">
              <a:extLst>
                <a:ext uri="{FF2B5EF4-FFF2-40B4-BE49-F238E27FC236}">
                  <a16:creationId xmlns:a16="http://schemas.microsoft.com/office/drawing/2014/main" id="{8B4E4A9B-DC42-436B-925E-D985103E982D}"/>
                </a:ext>
              </a:extLst>
            </p:cNvPr>
            <p:cNvSpPr>
              <a:spLocks noChangeShapeType="1"/>
            </p:cNvSpPr>
            <p:nvPr/>
          </p:nvSpPr>
          <p:spPr bwMode="auto">
            <a:xfrm>
              <a:off x="6129254" y="5924549"/>
              <a:ext cx="2090737" cy="0"/>
            </a:xfrm>
            <a:prstGeom prst="line">
              <a:avLst/>
            </a:prstGeom>
            <a:noFill/>
            <a:ln w="28575">
              <a:solidFill>
                <a:srgbClr val="333399"/>
              </a:solidFill>
              <a:round/>
              <a:headEnd type="none" w="sm" len="me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3" name="Line 14">
              <a:extLst>
                <a:ext uri="{FF2B5EF4-FFF2-40B4-BE49-F238E27FC236}">
                  <a16:creationId xmlns:a16="http://schemas.microsoft.com/office/drawing/2014/main" id="{355E422B-DC6B-4E4F-B268-8F7303F2ABA4}"/>
                </a:ext>
              </a:extLst>
            </p:cNvPr>
            <p:cNvSpPr>
              <a:spLocks noChangeShapeType="1"/>
            </p:cNvSpPr>
            <p:nvPr/>
          </p:nvSpPr>
          <p:spPr bwMode="auto">
            <a:xfrm>
              <a:off x="6129254" y="6276974"/>
              <a:ext cx="2090737" cy="0"/>
            </a:xfrm>
            <a:prstGeom prst="line">
              <a:avLst/>
            </a:prstGeom>
            <a:noFill/>
            <a:ln w="28575">
              <a:solidFill>
                <a:srgbClr val="333399"/>
              </a:solidFill>
              <a:round/>
              <a:headEnd type="none" w="sm" len="me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 name="Line 15">
              <a:extLst>
                <a:ext uri="{FF2B5EF4-FFF2-40B4-BE49-F238E27FC236}">
                  <a16:creationId xmlns:a16="http://schemas.microsoft.com/office/drawing/2014/main" id="{AA90E17C-59B0-477B-A88C-75178F360135}"/>
                </a:ext>
              </a:extLst>
            </p:cNvPr>
            <p:cNvSpPr>
              <a:spLocks noChangeShapeType="1"/>
            </p:cNvSpPr>
            <p:nvPr/>
          </p:nvSpPr>
          <p:spPr bwMode="auto">
            <a:xfrm>
              <a:off x="1042690" y="3832224"/>
              <a:ext cx="2090738" cy="0"/>
            </a:xfrm>
            <a:prstGeom prst="line">
              <a:avLst/>
            </a:prstGeom>
            <a:noFill/>
            <a:ln w="28575">
              <a:solidFill>
                <a:srgbClr val="333399"/>
              </a:solidFill>
              <a:round/>
              <a:headEnd type="none" w="sm" len="me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5" name="Line 16">
              <a:extLst>
                <a:ext uri="{FF2B5EF4-FFF2-40B4-BE49-F238E27FC236}">
                  <a16:creationId xmlns:a16="http://schemas.microsoft.com/office/drawing/2014/main" id="{50544DCA-CEFA-4A8F-B1A5-127A8A449A14}"/>
                </a:ext>
              </a:extLst>
            </p:cNvPr>
            <p:cNvSpPr>
              <a:spLocks noChangeShapeType="1"/>
            </p:cNvSpPr>
            <p:nvPr/>
          </p:nvSpPr>
          <p:spPr bwMode="auto">
            <a:xfrm>
              <a:off x="1042690" y="4183062"/>
              <a:ext cx="2090738" cy="0"/>
            </a:xfrm>
            <a:prstGeom prst="line">
              <a:avLst/>
            </a:prstGeom>
            <a:noFill/>
            <a:ln w="28575">
              <a:solidFill>
                <a:srgbClr val="333399"/>
              </a:solidFill>
              <a:round/>
              <a:headEnd type="none" w="sm" len="me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 name="Line 17">
              <a:extLst>
                <a:ext uri="{FF2B5EF4-FFF2-40B4-BE49-F238E27FC236}">
                  <a16:creationId xmlns:a16="http://schemas.microsoft.com/office/drawing/2014/main" id="{14442657-527C-4998-996E-4272BE75AC92}"/>
                </a:ext>
              </a:extLst>
            </p:cNvPr>
            <p:cNvSpPr>
              <a:spLocks noChangeShapeType="1"/>
            </p:cNvSpPr>
            <p:nvPr/>
          </p:nvSpPr>
          <p:spPr bwMode="auto">
            <a:xfrm>
              <a:off x="1042690" y="4532312"/>
              <a:ext cx="2090738" cy="0"/>
            </a:xfrm>
            <a:prstGeom prst="line">
              <a:avLst/>
            </a:prstGeom>
            <a:noFill/>
            <a:ln w="28575">
              <a:solidFill>
                <a:srgbClr val="333399"/>
              </a:solidFill>
              <a:round/>
              <a:headEnd type="none" w="sm" len="me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 name="Line 18">
              <a:extLst>
                <a:ext uri="{FF2B5EF4-FFF2-40B4-BE49-F238E27FC236}">
                  <a16:creationId xmlns:a16="http://schemas.microsoft.com/office/drawing/2014/main" id="{271BC2D8-6E35-4239-939E-C724D106CF59}"/>
                </a:ext>
              </a:extLst>
            </p:cNvPr>
            <p:cNvSpPr>
              <a:spLocks noChangeShapeType="1"/>
            </p:cNvSpPr>
            <p:nvPr/>
          </p:nvSpPr>
          <p:spPr bwMode="auto">
            <a:xfrm>
              <a:off x="1042690" y="4884737"/>
              <a:ext cx="2090738" cy="0"/>
            </a:xfrm>
            <a:prstGeom prst="line">
              <a:avLst/>
            </a:prstGeom>
            <a:noFill/>
            <a:ln w="28575">
              <a:solidFill>
                <a:srgbClr val="333399"/>
              </a:solidFill>
              <a:round/>
              <a:headEnd type="none" w="sm" len="me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 name="Line 19">
              <a:extLst>
                <a:ext uri="{FF2B5EF4-FFF2-40B4-BE49-F238E27FC236}">
                  <a16:creationId xmlns:a16="http://schemas.microsoft.com/office/drawing/2014/main" id="{2160CAE0-7865-4405-BEFE-0416FE59F506}"/>
                </a:ext>
              </a:extLst>
            </p:cNvPr>
            <p:cNvSpPr>
              <a:spLocks noChangeShapeType="1"/>
            </p:cNvSpPr>
            <p:nvPr/>
          </p:nvSpPr>
          <p:spPr bwMode="auto">
            <a:xfrm>
              <a:off x="1042690" y="5233987"/>
              <a:ext cx="2090738" cy="0"/>
            </a:xfrm>
            <a:prstGeom prst="line">
              <a:avLst/>
            </a:prstGeom>
            <a:noFill/>
            <a:ln w="28575">
              <a:solidFill>
                <a:srgbClr val="333399"/>
              </a:solidFill>
              <a:round/>
              <a:headEnd type="none" w="sm" len="me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9" name="Line 20">
              <a:extLst>
                <a:ext uri="{FF2B5EF4-FFF2-40B4-BE49-F238E27FC236}">
                  <a16:creationId xmlns:a16="http://schemas.microsoft.com/office/drawing/2014/main" id="{2D284CB1-73AF-426D-9A8B-4D936930D403}"/>
                </a:ext>
              </a:extLst>
            </p:cNvPr>
            <p:cNvSpPr>
              <a:spLocks noChangeShapeType="1"/>
            </p:cNvSpPr>
            <p:nvPr/>
          </p:nvSpPr>
          <p:spPr bwMode="auto">
            <a:xfrm>
              <a:off x="1042690" y="5586412"/>
              <a:ext cx="2090738" cy="0"/>
            </a:xfrm>
            <a:prstGeom prst="line">
              <a:avLst/>
            </a:prstGeom>
            <a:noFill/>
            <a:ln w="28575">
              <a:solidFill>
                <a:srgbClr val="333399"/>
              </a:solidFill>
              <a:round/>
              <a:headEnd type="none" w="sm" len="me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 name="Line 21">
              <a:extLst>
                <a:ext uri="{FF2B5EF4-FFF2-40B4-BE49-F238E27FC236}">
                  <a16:creationId xmlns:a16="http://schemas.microsoft.com/office/drawing/2014/main" id="{0A3E5D46-CFB1-4DFA-B3E1-B72B57929B51}"/>
                </a:ext>
              </a:extLst>
            </p:cNvPr>
            <p:cNvSpPr>
              <a:spLocks noChangeShapeType="1"/>
            </p:cNvSpPr>
            <p:nvPr/>
          </p:nvSpPr>
          <p:spPr bwMode="auto">
            <a:xfrm>
              <a:off x="1042690" y="5935662"/>
              <a:ext cx="2090738" cy="0"/>
            </a:xfrm>
            <a:prstGeom prst="line">
              <a:avLst/>
            </a:prstGeom>
            <a:noFill/>
            <a:ln w="28575">
              <a:solidFill>
                <a:srgbClr val="333399"/>
              </a:solidFill>
              <a:round/>
              <a:headEnd type="none" w="sm" len="me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 name="Line 22">
              <a:extLst>
                <a:ext uri="{FF2B5EF4-FFF2-40B4-BE49-F238E27FC236}">
                  <a16:creationId xmlns:a16="http://schemas.microsoft.com/office/drawing/2014/main" id="{39E72869-6589-4964-95DC-0AF0E9CAFD55}"/>
                </a:ext>
              </a:extLst>
            </p:cNvPr>
            <p:cNvSpPr>
              <a:spLocks noChangeShapeType="1"/>
            </p:cNvSpPr>
            <p:nvPr/>
          </p:nvSpPr>
          <p:spPr bwMode="auto">
            <a:xfrm>
              <a:off x="1042690" y="6288087"/>
              <a:ext cx="2090738" cy="0"/>
            </a:xfrm>
            <a:prstGeom prst="line">
              <a:avLst/>
            </a:prstGeom>
            <a:noFill/>
            <a:ln w="28575">
              <a:solidFill>
                <a:srgbClr val="333399"/>
              </a:solidFill>
              <a:round/>
              <a:headEnd type="none" w="sm" len="me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 name="Line 23">
              <a:extLst>
                <a:ext uri="{FF2B5EF4-FFF2-40B4-BE49-F238E27FC236}">
                  <a16:creationId xmlns:a16="http://schemas.microsoft.com/office/drawing/2014/main" id="{DF4702FA-5ECA-40F9-BD45-106B3ACB3CD9}"/>
                </a:ext>
              </a:extLst>
            </p:cNvPr>
            <p:cNvSpPr>
              <a:spLocks noChangeShapeType="1"/>
            </p:cNvSpPr>
            <p:nvPr/>
          </p:nvSpPr>
          <p:spPr bwMode="auto">
            <a:xfrm>
              <a:off x="3537104" y="4970461"/>
              <a:ext cx="2511479" cy="1"/>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 name="Rectangle 25">
              <a:extLst>
                <a:ext uri="{FF2B5EF4-FFF2-40B4-BE49-F238E27FC236}">
                  <a16:creationId xmlns:a16="http://schemas.microsoft.com/office/drawing/2014/main" id="{27015D2F-9194-4ABC-9AE3-0E8F3BC3067C}"/>
                </a:ext>
              </a:extLst>
            </p:cNvPr>
            <p:cNvSpPr>
              <a:spLocks noChangeArrowheads="1"/>
            </p:cNvSpPr>
            <p:nvPr/>
          </p:nvSpPr>
          <p:spPr bwMode="auto">
            <a:xfrm>
              <a:off x="1496715" y="3735387"/>
              <a:ext cx="496888" cy="196850"/>
            </a:xfrm>
            <a:prstGeom prst="rect">
              <a:avLst/>
            </a:prstGeom>
            <a:solidFill>
              <a:srgbClr val="FFFFCC"/>
            </a:solidFill>
            <a:ln w="9525">
              <a:solidFill>
                <a:schemeClr val="tx1"/>
              </a:solidFill>
              <a:miter lim="800000"/>
              <a:headEnd/>
              <a:tailEnd/>
            </a:ln>
            <a:effectLst>
              <a:outerShdw dist="35921" dir="2700000" algn="ctr" rotWithShape="0">
                <a:schemeClr val="bg2"/>
              </a:outerShdw>
            </a:effec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400"/>
            </a:p>
          </p:txBody>
        </p:sp>
        <p:sp>
          <p:nvSpPr>
            <p:cNvPr id="35" name="Rectangle 26">
              <a:extLst>
                <a:ext uri="{FF2B5EF4-FFF2-40B4-BE49-F238E27FC236}">
                  <a16:creationId xmlns:a16="http://schemas.microsoft.com/office/drawing/2014/main" id="{5039B51F-CA44-412B-B521-97D6F5988156}"/>
                </a:ext>
              </a:extLst>
            </p:cNvPr>
            <p:cNvSpPr>
              <a:spLocks noChangeArrowheads="1"/>
            </p:cNvSpPr>
            <p:nvPr/>
          </p:nvSpPr>
          <p:spPr bwMode="auto">
            <a:xfrm>
              <a:off x="1496715" y="4084637"/>
              <a:ext cx="496888" cy="195262"/>
            </a:xfrm>
            <a:prstGeom prst="rect">
              <a:avLst/>
            </a:prstGeom>
            <a:solidFill>
              <a:srgbClr val="CCFF99"/>
            </a:solidFill>
            <a:ln w="9525">
              <a:solidFill>
                <a:schemeClr val="tx1"/>
              </a:solidFill>
              <a:miter lim="800000"/>
              <a:headEnd/>
              <a:tailEnd/>
            </a:ln>
            <a:effectLst>
              <a:outerShdw dist="35921" dir="2700000" algn="ctr" rotWithShape="0">
                <a:schemeClr val="bg2"/>
              </a:outerShdw>
            </a:effec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400"/>
            </a:p>
          </p:txBody>
        </p:sp>
        <p:sp>
          <p:nvSpPr>
            <p:cNvPr id="36" name="Rectangle 27">
              <a:extLst>
                <a:ext uri="{FF2B5EF4-FFF2-40B4-BE49-F238E27FC236}">
                  <a16:creationId xmlns:a16="http://schemas.microsoft.com/office/drawing/2014/main" id="{CD6239AD-5AC7-42AA-9A66-B10D0AA664A0}"/>
                </a:ext>
              </a:extLst>
            </p:cNvPr>
            <p:cNvSpPr>
              <a:spLocks noChangeArrowheads="1"/>
            </p:cNvSpPr>
            <p:nvPr/>
          </p:nvSpPr>
          <p:spPr bwMode="auto">
            <a:xfrm>
              <a:off x="1496715" y="4435474"/>
              <a:ext cx="496888" cy="195263"/>
            </a:xfrm>
            <a:prstGeom prst="rect">
              <a:avLst/>
            </a:prstGeom>
            <a:solidFill>
              <a:srgbClr val="CCCC00"/>
            </a:solidFill>
            <a:ln w="9525">
              <a:solidFill>
                <a:schemeClr val="tx1"/>
              </a:solidFill>
              <a:miter lim="800000"/>
              <a:headEnd/>
              <a:tailEnd/>
            </a:ln>
            <a:effectLst>
              <a:outerShdw dist="35921" dir="2700000" algn="ctr" rotWithShape="0">
                <a:schemeClr val="bg2"/>
              </a:outerShdw>
            </a:effec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400"/>
            </a:p>
          </p:txBody>
        </p:sp>
        <p:sp>
          <p:nvSpPr>
            <p:cNvPr id="37" name="Rectangle 28">
              <a:extLst>
                <a:ext uri="{FF2B5EF4-FFF2-40B4-BE49-F238E27FC236}">
                  <a16:creationId xmlns:a16="http://schemas.microsoft.com/office/drawing/2014/main" id="{B4064BA3-4C2C-461F-8B41-143299C32DDE}"/>
                </a:ext>
              </a:extLst>
            </p:cNvPr>
            <p:cNvSpPr>
              <a:spLocks noChangeArrowheads="1"/>
            </p:cNvSpPr>
            <p:nvPr/>
          </p:nvSpPr>
          <p:spPr bwMode="auto">
            <a:xfrm>
              <a:off x="1496715" y="4786312"/>
              <a:ext cx="496888" cy="195262"/>
            </a:xfrm>
            <a:prstGeom prst="rect">
              <a:avLst/>
            </a:prstGeom>
            <a:solidFill>
              <a:srgbClr val="00CCFF"/>
            </a:solidFill>
            <a:ln w="9525">
              <a:solidFill>
                <a:schemeClr val="tx1"/>
              </a:solidFill>
              <a:miter lim="800000"/>
              <a:headEnd/>
              <a:tailEnd/>
            </a:ln>
            <a:effectLst>
              <a:outerShdw dist="35921" dir="2700000" algn="ctr" rotWithShape="0">
                <a:schemeClr val="bg2"/>
              </a:outerShdw>
            </a:effec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400"/>
            </a:p>
          </p:txBody>
        </p:sp>
        <p:sp>
          <p:nvSpPr>
            <p:cNvPr id="38" name="Rectangle 29">
              <a:extLst>
                <a:ext uri="{FF2B5EF4-FFF2-40B4-BE49-F238E27FC236}">
                  <a16:creationId xmlns:a16="http://schemas.microsoft.com/office/drawing/2014/main" id="{3EC0B9FB-865E-4DB5-B328-9DF23A157FCC}"/>
                </a:ext>
              </a:extLst>
            </p:cNvPr>
            <p:cNvSpPr>
              <a:spLocks noChangeArrowheads="1"/>
            </p:cNvSpPr>
            <p:nvPr/>
          </p:nvSpPr>
          <p:spPr bwMode="auto">
            <a:xfrm>
              <a:off x="1496715" y="5137149"/>
              <a:ext cx="496888" cy="195263"/>
            </a:xfrm>
            <a:prstGeom prst="rect">
              <a:avLst/>
            </a:prstGeom>
            <a:solidFill>
              <a:srgbClr val="FF99FF"/>
            </a:solidFill>
            <a:ln w="9525">
              <a:solidFill>
                <a:schemeClr val="tx1"/>
              </a:solidFill>
              <a:miter lim="800000"/>
              <a:headEnd/>
              <a:tailEnd/>
            </a:ln>
            <a:effectLst>
              <a:outerShdw dist="35921" dir="2700000" algn="ctr" rotWithShape="0">
                <a:schemeClr val="bg2"/>
              </a:outerShdw>
            </a:effec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400"/>
            </a:p>
          </p:txBody>
        </p:sp>
        <p:sp>
          <p:nvSpPr>
            <p:cNvPr id="39" name="Rectangle 30">
              <a:extLst>
                <a:ext uri="{FF2B5EF4-FFF2-40B4-BE49-F238E27FC236}">
                  <a16:creationId xmlns:a16="http://schemas.microsoft.com/office/drawing/2014/main" id="{C7CE8940-4FD8-4CC1-8B2B-699611B7B5E7}"/>
                </a:ext>
              </a:extLst>
            </p:cNvPr>
            <p:cNvSpPr>
              <a:spLocks noChangeArrowheads="1"/>
            </p:cNvSpPr>
            <p:nvPr/>
          </p:nvSpPr>
          <p:spPr bwMode="auto">
            <a:xfrm>
              <a:off x="1496715" y="5487987"/>
              <a:ext cx="496888" cy="195262"/>
            </a:xfrm>
            <a:prstGeom prst="rect">
              <a:avLst/>
            </a:prstGeom>
            <a:solidFill>
              <a:srgbClr val="00CC00"/>
            </a:solidFill>
            <a:ln w="9525">
              <a:solidFill>
                <a:schemeClr val="tx1"/>
              </a:solidFill>
              <a:miter lim="800000"/>
              <a:headEnd/>
              <a:tailEnd/>
            </a:ln>
            <a:effectLst>
              <a:outerShdw dist="35921" dir="2700000" algn="ctr" rotWithShape="0">
                <a:schemeClr val="bg2"/>
              </a:outerShdw>
            </a:effec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400"/>
            </a:p>
          </p:txBody>
        </p:sp>
        <p:sp>
          <p:nvSpPr>
            <p:cNvPr id="40" name="Rectangle 31">
              <a:extLst>
                <a:ext uri="{FF2B5EF4-FFF2-40B4-BE49-F238E27FC236}">
                  <a16:creationId xmlns:a16="http://schemas.microsoft.com/office/drawing/2014/main" id="{E4454838-5FD3-4DD8-A5A4-32841FFF220C}"/>
                </a:ext>
              </a:extLst>
            </p:cNvPr>
            <p:cNvSpPr>
              <a:spLocks noChangeArrowheads="1"/>
            </p:cNvSpPr>
            <p:nvPr/>
          </p:nvSpPr>
          <p:spPr bwMode="auto">
            <a:xfrm>
              <a:off x="1496715" y="5838824"/>
              <a:ext cx="496888" cy="195263"/>
            </a:xfrm>
            <a:prstGeom prst="rect">
              <a:avLst/>
            </a:prstGeom>
            <a:solidFill>
              <a:srgbClr val="FF00FF"/>
            </a:solidFill>
            <a:ln w="9525">
              <a:solidFill>
                <a:schemeClr val="tx1"/>
              </a:solidFill>
              <a:miter lim="800000"/>
              <a:headEnd/>
              <a:tailEnd/>
            </a:ln>
            <a:effectLst>
              <a:outerShdw dist="35921" dir="2700000" algn="ctr" rotWithShape="0">
                <a:schemeClr val="bg2"/>
              </a:outerShdw>
            </a:effec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400"/>
            </a:p>
          </p:txBody>
        </p:sp>
        <p:sp>
          <p:nvSpPr>
            <p:cNvPr id="41" name="Rectangle 32">
              <a:extLst>
                <a:ext uri="{FF2B5EF4-FFF2-40B4-BE49-F238E27FC236}">
                  <a16:creationId xmlns:a16="http://schemas.microsoft.com/office/drawing/2014/main" id="{2465D45A-5A4A-4FEE-A33D-F690A601A8A0}"/>
                </a:ext>
              </a:extLst>
            </p:cNvPr>
            <p:cNvSpPr>
              <a:spLocks noChangeArrowheads="1"/>
            </p:cNvSpPr>
            <p:nvPr/>
          </p:nvSpPr>
          <p:spPr bwMode="auto">
            <a:xfrm>
              <a:off x="1496715" y="6188074"/>
              <a:ext cx="496888" cy="196850"/>
            </a:xfrm>
            <a:prstGeom prst="rect">
              <a:avLst/>
            </a:prstGeom>
            <a:solidFill>
              <a:srgbClr val="3399FF"/>
            </a:solidFill>
            <a:ln w="9525">
              <a:solidFill>
                <a:schemeClr val="tx1"/>
              </a:solidFill>
              <a:miter lim="800000"/>
              <a:headEnd/>
              <a:tailEnd/>
            </a:ln>
            <a:effectLst>
              <a:outerShdw dist="35921" dir="2700000" algn="ctr" rotWithShape="0">
                <a:schemeClr val="bg2"/>
              </a:outerShdw>
            </a:effec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400"/>
            </a:p>
          </p:txBody>
        </p:sp>
        <p:sp>
          <p:nvSpPr>
            <p:cNvPr id="43" name="AutoShape 34">
              <a:extLst>
                <a:ext uri="{FF2B5EF4-FFF2-40B4-BE49-F238E27FC236}">
                  <a16:creationId xmlns:a16="http://schemas.microsoft.com/office/drawing/2014/main" id="{2562AB63-F3DD-4CE6-B0BE-74CFA8985268}"/>
                </a:ext>
              </a:extLst>
            </p:cNvPr>
            <p:cNvSpPr>
              <a:spLocks noChangeArrowheads="1"/>
            </p:cNvSpPr>
            <p:nvPr/>
          </p:nvSpPr>
          <p:spPr bwMode="auto">
            <a:xfrm rot="16200000">
              <a:off x="1662609" y="4810918"/>
              <a:ext cx="3240087" cy="498475"/>
            </a:xfrm>
            <a:custGeom>
              <a:avLst/>
              <a:gdLst>
                <a:gd name="T0" fmla="*/ 458934623 w 21600"/>
                <a:gd name="T1" fmla="*/ 5751801 h 21600"/>
                <a:gd name="T2" fmla="*/ 243012975 w 21600"/>
                <a:gd name="T3" fmla="*/ 11503580 h 21600"/>
                <a:gd name="T4" fmla="*/ 27091477 w 21600"/>
                <a:gd name="T5" fmla="*/ 5751801 h 21600"/>
                <a:gd name="T6" fmla="*/ 243012975 w 21600"/>
                <a:gd name="T7" fmla="*/ 0 h 21600"/>
                <a:gd name="T8" fmla="*/ 0 60000 65536"/>
                <a:gd name="T9" fmla="*/ 0 60000 65536"/>
                <a:gd name="T10" fmla="*/ 0 60000 65536"/>
                <a:gd name="T11" fmla="*/ 0 60000 65536"/>
                <a:gd name="T12" fmla="*/ 3004 w 21600"/>
                <a:gd name="T13" fmla="*/ 3004 h 21600"/>
                <a:gd name="T14" fmla="*/ 18596 w 21600"/>
                <a:gd name="T15" fmla="*/ 18596 h 21600"/>
              </a:gdLst>
              <a:ahLst/>
              <a:cxnLst>
                <a:cxn ang="T8">
                  <a:pos x="T0" y="T1"/>
                </a:cxn>
                <a:cxn ang="T9">
                  <a:pos x="T2" y="T3"/>
                </a:cxn>
                <a:cxn ang="T10">
                  <a:pos x="T4" y="T5"/>
                </a:cxn>
                <a:cxn ang="T11">
                  <a:pos x="T6" y="T7"/>
                </a:cxn>
              </a:cxnLst>
              <a:rect l="T12" t="T13" r="T14" b="T15"/>
              <a:pathLst>
                <a:path w="21600" h="21600">
                  <a:moveTo>
                    <a:pt x="0" y="0"/>
                  </a:moveTo>
                  <a:lnTo>
                    <a:pt x="2408" y="21600"/>
                  </a:lnTo>
                  <a:lnTo>
                    <a:pt x="19192" y="21600"/>
                  </a:lnTo>
                  <a:lnTo>
                    <a:pt x="21600" y="0"/>
                  </a:lnTo>
                  <a:lnTo>
                    <a:pt x="0" y="0"/>
                  </a:lnTo>
                  <a:close/>
                </a:path>
              </a:pathLst>
            </a:custGeom>
            <a:solidFill>
              <a:srgbClr val="CCCC00"/>
            </a:solidFill>
            <a:ln w="19050">
              <a:solidFill>
                <a:schemeClr val="tx1"/>
              </a:solidFill>
              <a:miter lim="800000"/>
              <a:headEnd/>
              <a:tailEnd/>
            </a:ln>
            <a:effectLst>
              <a:outerShdw dist="35921" dir="2700000" algn="ctr" rotWithShape="0">
                <a:schemeClr val="bg2"/>
              </a:outerShdw>
            </a:effectLst>
          </p:spPr>
          <p:txBody>
            <a:bodyPr wrap="none" anchor="ctr"/>
            <a:lstStyle/>
            <a:p>
              <a:endParaRPr lang="zh-CN" altLang="en-US"/>
            </a:p>
          </p:txBody>
        </p:sp>
        <p:sp>
          <p:nvSpPr>
            <p:cNvPr id="44" name="AutoShape 35">
              <a:extLst>
                <a:ext uri="{FF2B5EF4-FFF2-40B4-BE49-F238E27FC236}">
                  <a16:creationId xmlns:a16="http://schemas.microsoft.com/office/drawing/2014/main" id="{878A3560-FAF3-491C-9FD7-D69FEB867DE1}"/>
                </a:ext>
              </a:extLst>
            </p:cNvPr>
            <p:cNvSpPr>
              <a:spLocks noChangeArrowheads="1"/>
            </p:cNvSpPr>
            <p:nvPr/>
          </p:nvSpPr>
          <p:spPr bwMode="auto">
            <a:xfrm rot="5400000" flipH="1">
              <a:off x="4260766" y="4800599"/>
              <a:ext cx="3240087" cy="496888"/>
            </a:xfrm>
            <a:custGeom>
              <a:avLst/>
              <a:gdLst>
                <a:gd name="T0" fmla="*/ 458934623 w 21600"/>
                <a:gd name="T1" fmla="*/ 5715224 h 21600"/>
                <a:gd name="T2" fmla="*/ 243012975 w 21600"/>
                <a:gd name="T3" fmla="*/ 11430448 h 21600"/>
                <a:gd name="T4" fmla="*/ 27091477 w 21600"/>
                <a:gd name="T5" fmla="*/ 5715224 h 21600"/>
                <a:gd name="T6" fmla="*/ 243012975 w 21600"/>
                <a:gd name="T7" fmla="*/ 0 h 21600"/>
                <a:gd name="T8" fmla="*/ 0 60000 65536"/>
                <a:gd name="T9" fmla="*/ 0 60000 65536"/>
                <a:gd name="T10" fmla="*/ 0 60000 65536"/>
                <a:gd name="T11" fmla="*/ 0 60000 65536"/>
                <a:gd name="T12" fmla="*/ 3004 w 21600"/>
                <a:gd name="T13" fmla="*/ 3004 h 21600"/>
                <a:gd name="T14" fmla="*/ 18596 w 21600"/>
                <a:gd name="T15" fmla="*/ 18596 h 21600"/>
              </a:gdLst>
              <a:ahLst/>
              <a:cxnLst>
                <a:cxn ang="T8">
                  <a:pos x="T0" y="T1"/>
                </a:cxn>
                <a:cxn ang="T9">
                  <a:pos x="T2" y="T3"/>
                </a:cxn>
                <a:cxn ang="T10">
                  <a:pos x="T4" y="T5"/>
                </a:cxn>
                <a:cxn ang="T11">
                  <a:pos x="T6" y="T7"/>
                </a:cxn>
              </a:cxnLst>
              <a:rect l="T12" t="T13" r="T14" b="T15"/>
              <a:pathLst>
                <a:path w="21600" h="21600">
                  <a:moveTo>
                    <a:pt x="0" y="0"/>
                  </a:moveTo>
                  <a:lnTo>
                    <a:pt x="2408" y="21600"/>
                  </a:lnTo>
                  <a:lnTo>
                    <a:pt x="19192" y="21600"/>
                  </a:lnTo>
                  <a:lnTo>
                    <a:pt x="21600" y="0"/>
                  </a:lnTo>
                  <a:lnTo>
                    <a:pt x="0" y="0"/>
                  </a:lnTo>
                  <a:close/>
                </a:path>
              </a:pathLst>
            </a:custGeom>
            <a:solidFill>
              <a:srgbClr val="FF9999"/>
            </a:solidFill>
            <a:ln w="19050">
              <a:solidFill>
                <a:schemeClr val="tx1"/>
              </a:solidFill>
              <a:miter lim="800000"/>
              <a:headEnd/>
              <a:tailEnd/>
            </a:ln>
            <a:effectLst>
              <a:outerShdw dist="35921" dir="2700000" algn="ctr" rotWithShape="0">
                <a:schemeClr val="bg2"/>
              </a:outerShdw>
            </a:effectLst>
          </p:spPr>
          <p:txBody>
            <a:bodyPr wrap="none" anchor="ctr"/>
            <a:lstStyle/>
            <a:p>
              <a:endParaRPr lang="zh-CN" altLang="en-US"/>
            </a:p>
          </p:txBody>
        </p:sp>
        <p:sp>
          <p:nvSpPr>
            <p:cNvPr id="45" name="Rectangle 36">
              <a:extLst>
                <a:ext uri="{FF2B5EF4-FFF2-40B4-BE49-F238E27FC236}">
                  <a16:creationId xmlns:a16="http://schemas.microsoft.com/office/drawing/2014/main" id="{74A1341D-09CB-477E-B9BE-8F5EFB39EA0C}"/>
                </a:ext>
              </a:extLst>
            </p:cNvPr>
            <p:cNvSpPr>
              <a:spLocks noChangeArrowheads="1"/>
            </p:cNvSpPr>
            <p:nvPr/>
          </p:nvSpPr>
          <p:spPr bwMode="auto">
            <a:xfrm>
              <a:off x="7240504" y="3724274"/>
              <a:ext cx="496887" cy="196850"/>
            </a:xfrm>
            <a:prstGeom prst="rect">
              <a:avLst/>
            </a:prstGeom>
            <a:solidFill>
              <a:srgbClr val="FFFFCC"/>
            </a:solidFill>
            <a:ln w="9525">
              <a:solidFill>
                <a:schemeClr val="tx1"/>
              </a:solidFill>
              <a:miter lim="800000"/>
              <a:headEnd/>
              <a:tailEnd/>
            </a:ln>
            <a:effectLst>
              <a:outerShdw dist="35921" dir="2700000" algn="ctr" rotWithShape="0">
                <a:schemeClr val="bg2"/>
              </a:outerShdw>
            </a:effec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400"/>
            </a:p>
          </p:txBody>
        </p:sp>
        <p:sp>
          <p:nvSpPr>
            <p:cNvPr id="46" name="Rectangle 37">
              <a:extLst>
                <a:ext uri="{FF2B5EF4-FFF2-40B4-BE49-F238E27FC236}">
                  <a16:creationId xmlns:a16="http://schemas.microsoft.com/office/drawing/2014/main" id="{A36BDE73-A395-49E3-8C8A-86B3EA71242F}"/>
                </a:ext>
              </a:extLst>
            </p:cNvPr>
            <p:cNvSpPr>
              <a:spLocks noChangeArrowheads="1"/>
            </p:cNvSpPr>
            <p:nvPr/>
          </p:nvSpPr>
          <p:spPr bwMode="auto">
            <a:xfrm>
              <a:off x="7240504" y="4073524"/>
              <a:ext cx="496887" cy="195262"/>
            </a:xfrm>
            <a:prstGeom prst="rect">
              <a:avLst/>
            </a:prstGeom>
            <a:solidFill>
              <a:srgbClr val="CCFF99"/>
            </a:solidFill>
            <a:ln w="9525">
              <a:solidFill>
                <a:schemeClr val="tx1"/>
              </a:solidFill>
              <a:miter lim="800000"/>
              <a:headEnd/>
              <a:tailEnd/>
            </a:ln>
            <a:effectLst>
              <a:outerShdw dist="35921" dir="2700000" algn="ctr" rotWithShape="0">
                <a:schemeClr val="bg2"/>
              </a:outerShdw>
            </a:effec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400"/>
            </a:p>
          </p:txBody>
        </p:sp>
        <p:sp>
          <p:nvSpPr>
            <p:cNvPr id="47" name="Rectangle 38">
              <a:extLst>
                <a:ext uri="{FF2B5EF4-FFF2-40B4-BE49-F238E27FC236}">
                  <a16:creationId xmlns:a16="http://schemas.microsoft.com/office/drawing/2014/main" id="{04F15C80-4B19-46C1-A639-0234BDF93C8D}"/>
                </a:ext>
              </a:extLst>
            </p:cNvPr>
            <p:cNvSpPr>
              <a:spLocks noChangeArrowheads="1"/>
            </p:cNvSpPr>
            <p:nvPr/>
          </p:nvSpPr>
          <p:spPr bwMode="auto">
            <a:xfrm>
              <a:off x="7240504" y="4424361"/>
              <a:ext cx="496887" cy="195263"/>
            </a:xfrm>
            <a:prstGeom prst="rect">
              <a:avLst/>
            </a:prstGeom>
            <a:solidFill>
              <a:srgbClr val="CCCC00"/>
            </a:solidFill>
            <a:ln w="9525">
              <a:solidFill>
                <a:schemeClr val="tx1"/>
              </a:solidFill>
              <a:miter lim="800000"/>
              <a:headEnd/>
              <a:tailEnd/>
            </a:ln>
            <a:effectLst>
              <a:outerShdw dist="35921" dir="2700000" algn="ctr" rotWithShape="0">
                <a:schemeClr val="bg2"/>
              </a:outerShdw>
            </a:effec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400"/>
            </a:p>
          </p:txBody>
        </p:sp>
        <p:sp>
          <p:nvSpPr>
            <p:cNvPr id="48" name="Rectangle 39">
              <a:extLst>
                <a:ext uri="{FF2B5EF4-FFF2-40B4-BE49-F238E27FC236}">
                  <a16:creationId xmlns:a16="http://schemas.microsoft.com/office/drawing/2014/main" id="{642FC78F-ACDD-49A8-9957-8D3197D9C8DA}"/>
                </a:ext>
              </a:extLst>
            </p:cNvPr>
            <p:cNvSpPr>
              <a:spLocks noChangeArrowheads="1"/>
            </p:cNvSpPr>
            <p:nvPr/>
          </p:nvSpPr>
          <p:spPr bwMode="auto">
            <a:xfrm>
              <a:off x="7240504" y="4775199"/>
              <a:ext cx="496887" cy="195262"/>
            </a:xfrm>
            <a:prstGeom prst="rect">
              <a:avLst/>
            </a:prstGeom>
            <a:solidFill>
              <a:srgbClr val="00CCFF"/>
            </a:solidFill>
            <a:ln w="9525">
              <a:solidFill>
                <a:schemeClr val="tx1"/>
              </a:solidFill>
              <a:miter lim="800000"/>
              <a:headEnd/>
              <a:tailEnd/>
            </a:ln>
            <a:effectLst>
              <a:outerShdw dist="35921" dir="2700000" algn="ctr" rotWithShape="0">
                <a:schemeClr val="bg2"/>
              </a:outerShdw>
            </a:effec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400"/>
            </a:p>
          </p:txBody>
        </p:sp>
        <p:sp>
          <p:nvSpPr>
            <p:cNvPr id="49" name="Rectangle 40">
              <a:extLst>
                <a:ext uri="{FF2B5EF4-FFF2-40B4-BE49-F238E27FC236}">
                  <a16:creationId xmlns:a16="http://schemas.microsoft.com/office/drawing/2014/main" id="{B40E24DE-2E09-415F-ADC3-FDD657B8322B}"/>
                </a:ext>
              </a:extLst>
            </p:cNvPr>
            <p:cNvSpPr>
              <a:spLocks noChangeArrowheads="1"/>
            </p:cNvSpPr>
            <p:nvPr/>
          </p:nvSpPr>
          <p:spPr bwMode="auto">
            <a:xfrm>
              <a:off x="7240504" y="5126036"/>
              <a:ext cx="496887" cy="195263"/>
            </a:xfrm>
            <a:prstGeom prst="rect">
              <a:avLst/>
            </a:prstGeom>
            <a:solidFill>
              <a:srgbClr val="FF99FF"/>
            </a:solidFill>
            <a:ln w="9525">
              <a:solidFill>
                <a:schemeClr val="tx1"/>
              </a:solidFill>
              <a:miter lim="800000"/>
              <a:headEnd/>
              <a:tailEnd/>
            </a:ln>
            <a:effectLst>
              <a:outerShdw dist="35921" dir="2700000" algn="ctr" rotWithShape="0">
                <a:schemeClr val="bg2"/>
              </a:outerShdw>
            </a:effec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400"/>
            </a:p>
          </p:txBody>
        </p:sp>
        <p:sp>
          <p:nvSpPr>
            <p:cNvPr id="50" name="Rectangle 41">
              <a:extLst>
                <a:ext uri="{FF2B5EF4-FFF2-40B4-BE49-F238E27FC236}">
                  <a16:creationId xmlns:a16="http://schemas.microsoft.com/office/drawing/2014/main" id="{6B6613EB-FCE9-48CD-86B8-EA5558FCFFAB}"/>
                </a:ext>
              </a:extLst>
            </p:cNvPr>
            <p:cNvSpPr>
              <a:spLocks noChangeArrowheads="1"/>
            </p:cNvSpPr>
            <p:nvPr/>
          </p:nvSpPr>
          <p:spPr bwMode="auto">
            <a:xfrm>
              <a:off x="7240504" y="5476874"/>
              <a:ext cx="496887" cy="195262"/>
            </a:xfrm>
            <a:prstGeom prst="rect">
              <a:avLst/>
            </a:prstGeom>
            <a:solidFill>
              <a:srgbClr val="00CC00"/>
            </a:solidFill>
            <a:ln w="9525">
              <a:solidFill>
                <a:schemeClr val="tx1"/>
              </a:solidFill>
              <a:miter lim="800000"/>
              <a:headEnd/>
              <a:tailEnd/>
            </a:ln>
            <a:effectLst>
              <a:outerShdw dist="35921" dir="2700000" algn="ctr" rotWithShape="0">
                <a:schemeClr val="bg2"/>
              </a:outerShdw>
            </a:effec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400"/>
            </a:p>
          </p:txBody>
        </p:sp>
        <p:sp>
          <p:nvSpPr>
            <p:cNvPr id="51" name="Rectangle 42">
              <a:extLst>
                <a:ext uri="{FF2B5EF4-FFF2-40B4-BE49-F238E27FC236}">
                  <a16:creationId xmlns:a16="http://schemas.microsoft.com/office/drawing/2014/main" id="{CF5E5584-B725-4A32-BC8B-DC4C4A6B70C4}"/>
                </a:ext>
              </a:extLst>
            </p:cNvPr>
            <p:cNvSpPr>
              <a:spLocks noChangeArrowheads="1"/>
            </p:cNvSpPr>
            <p:nvPr/>
          </p:nvSpPr>
          <p:spPr bwMode="auto">
            <a:xfrm>
              <a:off x="7240504" y="5827711"/>
              <a:ext cx="496887" cy="195263"/>
            </a:xfrm>
            <a:prstGeom prst="rect">
              <a:avLst/>
            </a:prstGeom>
            <a:solidFill>
              <a:srgbClr val="FF00FF"/>
            </a:solidFill>
            <a:ln w="9525">
              <a:solidFill>
                <a:schemeClr val="tx1"/>
              </a:solidFill>
              <a:miter lim="800000"/>
              <a:headEnd/>
              <a:tailEnd/>
            </a:ln>
            <a:effectLst>
              <a:outerShdw dist="35921" dir="2700000" algn="ctr" rotWithShape="0">
                <a:schemeClr val="bg2"/>
              </a:outerShdw>
            </a:effec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400"/>
            </a:p>
          </p:txBody>
        </p:sp>
        <p:sp>
          <p:nvSpPr>
            <p:cNvPr id="52" name="Rectangle 43">
              <a:extLst>
                <a:ext uri="{FF2B5EF4-FFF2-40B4-BE49-F238E27FC236}">
                  <a16:creationId xmlns:a16="http://schemas.microsoft.com/office/drawing/2014/main" id="{60CFAB4C-811F-4D51-8119-FDA5B683D709}"/>
                </a:ext>
              </a:extLst>
            </p:cNvPr>
            <p:cNvSpPr>
              <a:spLocks noChangeArrowheads="1"/>
            </p:cNvSpPr>
            <p:nvPr/>
          </p:nvSpPr>
          <p:spPr bwMode="auto">
            <a:xfrm>
              <a:off x="7240504" y="6176961"/>
              <a:ext cx="496887" cy="196850"/>
            </a:xfrm>
            <a:prstGeom prst="rect">
              <a:avLst/>
            </a:prstGeom>
            <a:solidFill>
              <a:srgbClr val="3399FF"/>
            </a:solidFill>
            <a:ln w="9525">
              <a:solidFill>
                <a:schemeClr val="tx1"/>
              </a:solidFill>
              <a:miter lim="800000"/>
              <a:headEnd/>
              <a:tailEnd/>
            </a:ln>
            <a:effectLst>
              <a:outerShdw dist="35921" dir="2700000" algn="ctr" rotWithShape="0">
                <a:schemeClr val="bg2"/>
              </a:outerShdw>
            </a:effec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400"/>
            </a:p>
          </p:txBody>
        </p:sp>
        <p:sp>
          <p:nvSpPr>
            <p:cNvPr id="56" name="Text Box 47">
              <a:extLst>
                <a:ext uri="{FF2B5EF4-FFF2-40B4-BE49-F238E27FC236}">
                  <a16:creationId xmlns:a16="http://schemas.microsoft.com/office/drawing/2014/main" id="{555FA722-4F4D-402A-882F-5AF96E7AB47F}"/>
                </a:ext>
              </a:extLst>
            </p:cNvPr>
            <p:cNvSpPr txBox="1">
              <a:spLocks noChangeArrowheads="1"/>
            </p:cNvSpPr>
            <p:nvPr/>
          </p:nvSpPr>
          <p:spPr bwMode="auto">
            <a:xfrm>
              <a:off x="3058815" y="4521199"/>
              <a:ext cx="438150"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000" dirty="0">
                  <a:solidFill>
                    <a:srgbClr val="333399"/>
                  </a:solidFill>
                  <a:ea typeface="黑体" panose="02010609060101010101" pitchFamily="49" charset="-122"/>
                </a:rPr>
                <a:t>复</a:t>
              </a:r>
            </a:p>
            <a:p>
              <a:pPr eaLnBrk="1" hangingPunct="1">
                <a:spcBef>
                  <a:spcPct val="0"/>
                </a:spcBef>
                <a:buFontTx/>
                <a:buNone/>
              </a:pPr>
              <a:r>
                <a:rPr lang="zh-CN" altLang="en-US" sz="2000" dirty="0">
                  <a:solidFill>
                    <a:srgbClr val="333399"/>
                  </a:solidFill>
                  <a:ea typeface="黑体" panose="02010609060101010101" pitchFamily="49" charset="-122"/>
                </a:rPr>
                <a:t>用</a:t>
              </a:r>
            </a:p>
            <a:p>
              <a:pPr eaLnBrk="1" hangingPunct="1">
                <a:spcBef>
                  <a:spcPct val="0"/>
                </a:spcBef>
                <a:buFontTx/>
                <a:buNone/>
              </a:pPr>
              <a:r>
                <a:rPr lang="zh-CN" altLang="en-US" sz="2000" dirty="0">
                  <a:solidFill>
                    <a:srgbClr val="333399"/>
                  </a:solidFill>
                  <a:ea typeface="黑体" panose="02010609060101010101" pitchFamily="49" charset="-122"/>
                </a:rPr>
                <a:t>器</a:t>
              </a:r>
            </a:p>
          </p:txBody>
        </p:sp>
        <p:sp>
          <p:nvSpPr>
            <p:cNvPr id="57" name="Text Box 48">
              <a:extLst>
                <a:ext uri="{FF2B5EF4-FFF2-40B4-BE49-F238E27FC236}">
                  <a16:creationId xmlns:a16="http://schemas.microsoft.com/office/drawing/2014/main" id="{D779A442-0608-4005-A171-29E07BAE4817}"/>
                </a:ext>
              </a:extLst>
            </p:cNvPr>
            <p:cNvSpPr txBox="1">
              <a:spLocks noChangeArrowheads="1"/>
            </p:cNvSpPr>
            <p:nvPr/>
          </p:nvSpPr>
          <p:spPr bwMode="auto">
            <a:xfrm>
              <a:off x="5660941" y="4510086"/>
              <a:ext cx="438150"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000">
                  <a:solidFill>
                    <a:srgbClr val="333399"/>
                  </a:solidFill>
                  <a:ea typeface="黑体" panose="02010609060101010101" pitchFamily="49" charset="-122"/>
                </a:rPr>
                <a:t>分</a:t>
              </a:r>
            </a:p>
            <a:p>
              <a:pPr eaLnBrk="1" hangingPunct="1">
                <a:spcBef>
                  <a:spcPct val="0"/>
                </a:spcBef>
                <a:buFontTx/>
                <a:buNone/>
              </a:pPr>
              <a:r>
                <a:rPr lang="zh-CN" altLang="en-US" sz="2000">
                  <a:solidFill>
                    <a:srgbClr val="333399"/>
                  </a:solidFill>
                  <a:ea typeface="黑体" panose="02010609060101010101" pitchFamily="49" charset="-122"/>
                </a:rPr>
                <a:t>用</a:t>
              </a:r>
            </a:p>
            <a:p>
              <a:pPr eaLnBrk="1" hangingPunct="1">
                <a:spcBef>
                  <a:spcPct val="0"/>
                </a:spcBef>
                <a:buFontTx/>
                <a:buNone/>
              </a:pPr>
              <a:r>
                <a:rPr lang="zh-CN" altLang="en-US" sz="2000">
                  <a:solidFill>
                    <a:srgbClr val="333399"/>
                  </a:solidFill>
                  <a:ea typeface="黑体" panose="02010609060101010101" pitchFamily="49" charset="-122"/>
                </a:rPr>
                <a:t>器</a:t>
              </a:r>
            </a:p>
          </p:txBody>
        </p:sp>
      </p:grpSp>
      <p:sp>
        <p:nvSpPr>
          <p:cNvPr id="5" name="灯片编号占位符 4">
            <a:extLst>
              <a:ext uri="{FF2B5EF4-FFF2-40B4-BE49-F238E27FC236}">
                <a16:creationId xmlns:a16="http://schemas.microsoft.com/office/drawing/2014/main" id="{91FE7EB7-3C61-4561-9094-5398638F9090}"/>
              </a:ext>
            </a:extLst>
          </p:cNvPr>
          <p:cNvSpPr>
            <a:spLocks noGrp="1"/>
          </p:cNvSpPr>
          <p:nvPr>
            <p:ph type="sldNum" sz="quarter" idx="12"/>
          </p:nvPr>
        </p:nvSpPr>
        <p:spPr/>
        <p:txBody>
          <a:bodyPr/>
          <a:lstStyle/>
          <a:p>
            <a:fld id="{0343F522-B1DB-4B24-87CC-09EAB668A261}" type="slidenum">
              <a:rPr lang="zh-CN" altLang="en-US" smtClean="0"/>
              <a:pPr/>
              <a:t>106</a:t>
            </a:fld>
            <a:r>
              <a:rPr lang="en-US" altLang="zh-CN"/>
              <a:t>/303</a:t>
            </a:r>
            <a:endParaRPr lang="zh-CN" altLang="en-US" dirty="0"/>
          </a:p>
        </p:txBody>
      </p:sp>
    </p:spTree>
    <p:extLst>
      <p:ext uri="{BB962C8B-B14F-4D97-AF65-F5344CB8AC3E}">
        <p14:creationId xmlns:p14="http://schemas.microsoft.com/office/powerpoint/2010/main" val="3006169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C34208-FA7C-4346-AD93-050F88FE7F56}"/>
              </a:ext>
            </a:extLst>
          </p:cNvPr>
          <p:cNvSpPr>
            <a:spLocks noGrp="1"/>
          </p:cNvSpPr>
          <p:nvPr>
            <p:ph type="title"/>
          </p:nvPr>
        </p:nvSpPr>
        <p:spPr>
          <a:xfrm>
            <a:off x="265813" y="350874"/>
            <a:ext cx="8654903" cy="680484"/>
          </a:xfrm>
        </p:spPr>
        <p:txBody>
          <a:bodyPr>
            <a:normAutofit/>
          </a:bodyPr>
          <a:lstStyle/>
          <a:p>
            <a:r>
              <a:rPr lang="zh-CN" altLang="en-US" dirty="0"/>
              <a:t>时分多路复用</a:t>
            </a:r>
            <a:r>
              <a:rPr lang="en-US" altLang="zh-CN" dirty="0"/>
              <a:t>TDM</a:t>
            </a:r>
            <a:endParaRPr lang="zh-CN" altLang="en-US" kern="100" dirty="0"/>
          </a:p>
        </p:txBody>
      </p:sp>
      <p:sp>
        <p:nvSpPr>
          <p:cNvPr id="3" name="内容占位符 2">
            <a:extLst>
              <a:ext uri="{FF2B5EF4-FFF2-40B4-BE49-F238E27FC236}">
                <a16:creationId xmlns:a16="http://schemas.microsoft.com/office/drawing/2014/main" id="{62772749-0251-43E3-8FBE-62B01C0C88DA}"/>
              </a:ext>
            </a:extLst>
          </p:cNvPr>
          <p:cNvSpPr>
            <a:spLocks noGrp="1"/>
          </p:cNvSpPr>
          <p:nvPr>
            <p:ph idx="1"/>
          </p:nvPr>
        </p:nvSpPr>
        <p:spPr>
          <a:xfrm>
            <a:off x="404037" y="1062040"/>
            <a:ext cx="8516679" cy="5445085"/>
          </a:xfrm>
        </p:spPr>
        <p:txBody>
          <a:bodyPr>
            <a:noAutofit/>
          </a:bodyPr>
          <a:lstStyle/>
          <a:p>
            <a:r>
              <a:rPr lang="zh-CN" altLang="en-US" b="1" dirty="0"/>
              <a:t>原理：</a:t>
            </a:r>
            <a:endParaRPr lang="en-US" altLang="zh-CN" b="1" dirty="0"/>
          </a:p>
          <a:p>
            <a:pPr marL="0" indent="0">
              <a:buNone/>
            </a:pPr>
            <a:r>
              <a:rPr lang="zh-CN" altLang="zh-CN" b="1" dirty="0"/>
              <a:t>①</a:t>
            </a:r>
            <a:r>
              <a:rPr lang="zh-CN" altLang="en-US" b="1" dirty="0"/>
              <a:t>时间划分为时间片</a:t>
            </a:r>
            <a:r>
              <a:rPr lang="en-US" altLang="zh-CN" b="1" dirty="0"/>
              <a:t>/</a:t>
            </a:r>
            <a:r>
              <a:rPr lang="zh-CN" altLang="en-US" b="1" dirty="0"/>
              <a:t>时隙（</a:t>
            </a:r>
            <a:r>
              <a:rPr lang="en-US" altLang="zh-CN" b="1" dirty="0"/>
              <a:t>Time slot</a:t>
            </a:r>
            <a:r>
              <a:rPr lang="zh-CN" altLang="en-US" b="1" dirty="0"/>
              <a:t>）</a:t>
            </a:r>
            <a:endParaRPr lang="en-US" altLang="zh-CN" b="1" dirty="0"/>
          </a:p>
          <a:p>
            <a:pPr>
              <a:buNone/>
            </a:pPr>
            <a:r>
              <a:rPr lang="zh-CN" altLang="zh-CN" b="1" dirty="0"/>
              <a:t>②</a:t>
            </a:r>
            <a:r>
              <a:rPr lang="zh-CN" altLang="en-US" b="1" dirty="0"/>
              <a:t>各路信号轮流使用分配的时间片</a:t>
            </a:r>
            <a:endParaRPr lang="en-US" altLang="zh-CN" b="1" dirty="0"/>
          </a:p>
          <a:p>
            <a:pPr>
              <a:buNone/>
            </a:pPr>
            <a:r>
              <a:rPr lang="zh-CN" altLang="zh-CN" b="1" dirty="0"/>
              <a:t>③</a:t>
            </a:r>
            <a:r>
              <a:rPr lang="zh-CN" altLang="en-US" b="1" dirty="0"/>
              <a:t>在规定的时间片内使用全部带宽</a:t>
            </a:r>
          </a:p>
          <a:p>
            <a:pPr>
              <a:buNone/>
            </a:pPr>
            <a:r>
              <a:rPr lang="zh-CN" altLang="en-US" b="1" dirty="0"/>
              <a:t>④要求：时间片预先分配，即使无数据发送，也空闲，其它信号不能占用</a:t>
            </a:r>
            <a:r>
              <a:rPr lang="en-US" altLang="zh-CN" b="1" dirty="0"/>
              <a:t>----</a:t>
            </a:r>
            <a:r>
              <a:rPr lang="zh-CN" altLang="en-US" b="1" dirty="0">
                <a:solidFill>
                  <a:srgbClr val="0070C0"/>
                </a:solidFill>
              </a:rPr>
              <a:t>集中控制</a:t>
            </a:r>
            <a:endParaRPr lang="en-US" altLang="zh-CN" b="1" dirty="0">
              <a:solidFill>
                <a:srgbClr val="0070C0"/>
              </a:solidFill>
            </a:endParaRPr>
          </a:p>
          <a:p>
            <a:endParaRPr lang="en-US" altLang="zh-CN" b="1" dirty="0"/>
          </a:p>
          <a:p>
            <a:endParaRPr lang="en-US" altLang="zh-CN" b="1" dirty="0"/>
          </a:p>
          <a:p>
            <a:endParaRPr lang="en-US" altLang="zh-CN" b="1" dirty="0"/>
          </a:p>
          <a:p>
            <a:endParaRPr lang="en-US" altLang="zh-CN" b="1" dirty="0"/>
          </a:p>
          <a:p>
            <a:r>
              <a:rPr lang="zh-CN" altLang="en-US" b="1" dirty="0"/>
              <a:t>适用：数字传输，模拟传输</a:t>
            </a:r>
          </a:p>
          <a:p>
            <a:pPr>
              <a:buNone/>
            </a:pPr>
            <a:endParaRPr lang="zh-CN" altLang="en-US" b="1" dirty="0"/>
          </a:p>
        </p:txBody>
      </p:sp>
      <p:graphicFrame>
        <p:nvGraphicFramePr>
          <p:cNvPr id="11" name="表格 10">
            <a:extLst>
              <a:ext uri="{FF2B5EF4-FFF2-40B4-BE49-F238E27FC236}">
                <a16:creationId xmlns:a16="http://schemas.microsoft.com/office/drawing/2014/main" id="{F1557556-4E74-4A2A-B76B-6AF7BA757C94}"/>
              </a:ext>
            </a:extLst>
          </p:cNvPr>
          <p:cNvGraphicFramePr>
            <a:graphicFrameLocks noGrp="1"/>
          </p:cNvGraphicFramePr>
          <p:nvPr/>
        </p:nvGraphicFramePr>
        <p:xfrm>
          <a:off x="0" y="16384"/>
          <a:ext cx="9144000" cy="303808"/>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1028242390"/>
                    </a:ext>
                  </a:extLst>
                </a:gridCol>
                <a:gridCol w="1016000">
                  <a:extLst>
                    <a:ext uri="{9D8B030D-6E8A-4147-A177-3AD203B41FA5}">
                      <a16:colId xmlns:a16="http://schemas.microsoft.com/office/drawing/2014/main" val="3074239081"/>
                    </a:ext>
                  </a:extLst>
                </a:gridCol>
                <a:gridCol w="1016000">
                  <a:extLst>
                    <a:ext uri="{9D8B030D-6E8A-4147-A177-3AD203B41FA5}">
                      <a16:colId xmlns:a16="http://schemas.microsoft.com/office/drawing/2014/main" val="3509429943"/>
                    </a:ext>
                  </a:extLst>
                </a:gridCol>
                <a:gridCol w="1016000">
                  <a:extLst>
                    <a:ext uri="{9D8B030D-6E8A-4147-A177-3AD203B41FA5}">
                      <a16:colId xmlns:a16="http://schemas.microsoft.com/office/drawing/2014/main" val="2580465912"/>
                    </a:ext>
                  </a:extLst>
                </a:gridCol>
                <a:gridCol w="1016000">
                  <a:extLst>
                    <a:ext uri="{9D8B030D-6E8A-4147-A177-3AD203B41FA5}">
                      <a16:colId xmlns:a16="http://schemas.microsoft.com/office/drawing/2014/main" val="585185192"/>
                    </a:ext>
                  </a:extLst>
                </a:gridCol>
                <a:gridCol w="1016000">
                  <a:extLst>
                    <a:ext uri="{9D8B030D-6E8A-4147-A177-3AD203B41FA5}">
                      <a16:colId xmlns:a16="http://schemas.microsoft.com/office/drawing/2014/main" val="1335232691"/>
                    </a:ext>
                  </a:extLst>
                </a:gridCol>
                <a:gridCol w="1016000">
                  <a:extLst>
                    <a:ext uri="{9D8B030D-6E8A-4147-A177-3AD203B41FA5}">
                      <a16:colId xmlns:a16="http://schemas.microsoft.com/office/drawing/2014/main" val="785772456"/>
                    </a:ext>
                  </a:extLst>
                </a:gridCol>
                <a:gridCol w="1016000">
                  <a:extLst>
                    <a:ext uri="{9D8B030D-6E8A-4147-A177-3AD203B41FA5}">
                      <a16:colId xmlns:a16="http://schemas.microsoft.com/office/drawing/2014/main" val="143111373"/>
                    </a:ext>
                  </a:extLst>
                </a:gridCol>
                <a:gridCol w="1016000">
                  <a:extLst>
                    <a:ext uri="{9D8B030D-6E8A-4147-A177-3AD203B41FA5}">
                      <a16:colId xmlns:a16="http://schemas.microsoft.com/office/drawing/2014/main" val="994455625"/>
                    </a:ext>
                  </a:extLst>
                </a:gridCol>
              </a:tblGrid>
              <a:tr h="303808">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传输介质</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通信系统</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正确性</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rgbClr val="FFFF00"/>
                          </a:solidFill>
                          <a:latin typeface="黑体" panose="02010609060101010101" pitchFamily="49" charset="-122"/>
                          <a:ea typeface="黑体" panose="02010609060101010101" pitchFamily="49" charset="-122"/>
                        </a:rPr>
                        <a:t>提高性能</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局域网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en-US" altLang="zh-CN" sz="1600" dirty="0">
                          <a:solidFill>
                            <a:schemeClr val="tx1"/>
                          </a:solidFill>
                          <a:latin typeface="黑体" panose="02010609060101010101" pitchFamily="49" charset="-122"/>
                          <a:ea typeface="黑体" panose="02010609060101010101" pitchFamily="49" charset="-122"/>
                        </a:rPr>
                        <a:t>WLAN</a:t>
                      </a:r>
                      <a:endParaRPr lang="zh-CN" altLang="en-US" sz="1600" dirty="0">
                        <a:solidFill>
                          <a:schemeClr val="tx1"/>
                        </a:solidFill>
                        <a:latin typeface="黑体" panose="02010609060101010101" pitchFamily="49" charset="-122"/>
                        <a:ea typeface="黑体" panose="02010609060101010101" pitchFamily="49"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个域网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广域网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接入网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939429099"/>
                  </a:ext>
                </a:extLst>
              </a:tr>
            </a:tbl>
          </a:graphicData>
        </a:graphic>
      </p:graphicFrame>
      <p:sp>
        <p:nvSpPr>
          <p:cNvPr id="12" name="流程图: 摘录 11">
            <a:extLst>
              <a:ext uri="{FF2B5EF4-FFF2-40B4-BE49-F238E27FC236}">
                <a16:creationId xmlns:a16="http://schemas.microsoft.com/office/drawing/2014/main" id="{CE6C4248-6AFD-44B6-80E3-9608C7BDC87F}"/>
              </a:ext>
            </a:extLst>
          </p:cNvPr>
          <p:cNvSpPr/>
          <p:nvPr/>
        </p:nvSpPr>
        <p:spPr bwMode="auto">
          <a:xfrm>
            <a:off x="3434256" y="329607"/>
            <a:ext cx="216024" cy="126001"/>
          </a:xfrm>
          <a:prstGeom prst="flowChartExtract">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4" name="Rectangle 2">
            <a:extLst>
              <a:ext uri="{FF2B5EF4-FFF2-40B4-BE49-F238E27FC236}">
                <a16:creationId xmlns:a16="http://schemas.microsoft.com/office/drawing/2014/main" id="{637ADEFB-5775-48B5-AD95-BD2F543B4E24}"/>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6" name="对象 5">
            <a:extLst>
              <a:ext uri="{FF2B5EF4-FFF2-40B4-BE49-F238E27FC236}">
                <a16:creationId xmlns:a16="http://schemas.microsoft.com/office/drawing/2014/main" id="{B96C71A5-AA74-457E-AEA8-2AC13C50947A}"/>
              </a:ext>
            </a:extLst>
          </p:cNvPr>
          <p:cNvGraphicFramePr>
            <a:graphicFrameLocks noChangeAspect="1"/>
          </p:cNvGraphicFramePr>
          <p:nvPr>
            <p:extLst>
              <p:ext uri="{D42A27DB-BD31-4B8C-83A1-F6EECF244321}">
                <p14:modId xmlns:p14="http://schemas.microsoft.com/office/powerpoint/2010/main" val="1725953143"/>
              </p:ext>
            </p:extLst>
          </p:nvPr>
        </p:nvGraphicFramePr>
        <p:xfrm>
          <a:off x="2381390" y="3816277"/>
          <a:ext cx="6167487" cy="2356406"/>
        </p:xfrm>
        <a:graphic>
          <a:graphicData uri="http://schemas.openxmlformats.org/presentationml/2006/ole">
            <mc:AlternateContent xmlns:mc="http://schemas.openxmlformats.org/markup-compatibility/2006">
              <mc:Choice xmlns:v="urn:schemas-microsoft-com:vml" Requires="v">
                <p:oleObj name="Visio" r:id="rId2" imgW="4600592" imgH="1756653" progId="Visio.Drawing.11">
                  <p:embed/>
                </p:oleObj>
              </mc:Choice>
              <mc:Fallback>
                <p:oleObj name="Visio" r:id="rId2" imgW="4600592" imgH="1756653" progId="Visio.Drawing.11">
                  <p:embed/>
                  <p:pic>
                    <p:nvPicPr>
                      <p:cNvPr id="6" name="对象 5">
                        <a:extLst>
                          <a:ext uri="{FF2B5EF4-FFF2-40B4-BE49-F238E27FC236}">
                            <a16:creationId xmlns:a16="http://schemas.microsoft.com/office/drawing/2014/main" id="{B96C71A5-AA74-457E-AEA8-2AC13C5094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81390" y="3816277"/>
                        <a:ext cx="6167487" cy="2356406"/>
                      </a:xfrm>
                      <a:prstGeom prst="rect">
                        <a:avLst/>
                      </a:prstGeom>
                      <a:noFill/>
                    </p:spPr>
                  </p:pic>
                </p:oleObj>
              </mc:Fallback>
            </mc:AlternateContent>
          </a:graphicData>
        </a:graphic>
      </p:graphicFrame>
      <p:graphicFrame>
        <p:nvGraphicFramePr>
          <p:cNvPr id="13" name="表格 12">
            <a:extLst>
              <a:ext uri="{FF2B5EF4-FFF2-40B4-BE49-F238E27FC236}">
                <a16:creationId xmlns:a16="http://schemas.microsoft.com/office/drawing/2014/main" id="{9867941A-63A9-4494-B8E6-C8059B0E4689}"/>
              </a:ext>
            </a:extLst>
          </p:cNvPr>
          <p:cNvGraphicFramePr>
            <a:graphicFrameLocks noGrp="1"/>
          </p:cNvGraphicFramePr>
          <p:nvPr>
            <p:extLst>
              <p:ext uri="{D42A27DB-BD31-4B8C-83A1-F6EECF244321}">
                <p14:modId xmlns:p14="http://schemas.microsoft.com/office/powerpoint/2010/main" val="2620513669"/>
              </p:ext>
            </p:extLst>
          </p:nvPr>
        </p:nvGraphicFramePr>
        <p:xfrm>
          <a:off x="0" y="1031358"/>
          <a:ext cx="313390" cy="3169920"/>
        </p:xfrm>
        <a:graphic>
          <a:graphicData uri="http://schemas.openxmlformats.org/drawingml/2006/table">
            <a:tbl>
              <a:tblPr firstRow="1" bandRow="1">
                <a:tableStyleId>{5C22544A-7EE6-4342-B048-85BDC9FD1C3A}</a:tableStyleId>
              </a:tblPr>
              <a:tblGrid>
                <a:gridCol w="313390">
                  <a:extLst>
                    <a:ext uri="{9D8B030D-6E8A-4147-A177-3AD203B41FA5}">
                      <a16:colId xmlns:a16="http://schemas.microsoft.com/office/drawing/2014/main" val="2707731317"/>
                    </a:ext>
                  </a:extLst>
                </a:gridCol>
              </a:tblGrid>
              <a:tr h="844235">
                <a:tc>
                  <a:txBody>
                    <a:bodyPr/>
                    <a:lstStyle/>
                    <a:p>
                      <a:pPr algn="ctr"/>
                      <a:r>
                        <a:rPr lang="zh-CN" altLang="en-US" sz="1600" b="0" dirty="0">
                          <a:solidFill>
                            <a:schemeClr val="bg1"/>
                          </a:solidFill>
                          <a:latin typeface="黑体" panose="02010609060101010101" pitchFamily="49" charset="-122"/>
                          <a:ea typeface="黑体" panose="02010609060101010101" pitchFamily="49" charset="-122"/>
                        </a:rPr>
                        <a:t>多路复用</a:t>
                      </a:r>
                    </a:p>
                  </a:txBody>
                  <a:tcPr marL="0" marR="0" marT="0" marB="0" anchor="ctr">
                    <a:solidFill>
                      <a:schemeClr val="accent1"/>
                    </a:solidFill>
                  </a:tcPr>
                </a:tc>
                <a:extLst>
                  <a:ext uri="{0D108BD9-81ED-4DB2-BD59-A6C34878D82A}">
                    <a16:rowId xmlns:a16="http://schemas.microsoft.com/office/drawing/2014/main" val="2650843112"/>
                  </a:ext>
                </a:extLst>
              </a:tr>
              <a:tr h="844235">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认知无线电</a:t>
                      </a:r>
                    </a:p>
                  </a:txBody>
                  <a:tcPr marL="0" marR="0" marT="0" marB="0" anchor="ctr">
                    <a:solidFill>
                      <a:schemeClr val="accent1">
                        <a:lumMod val="40000"/>
                        <a:lumOff val="60000"/>
                      </a:schemeClr>
                    </a:solidFill>
                  </a:tcPr>
                </a:tc>
                <a:extLst>
                  <a:ext uri="{0D108BD9-81ED-4DB2-BD59-A6C34878D82A}">
                    <a16:rowId xmlns:a16="http://schemas.microsoft.com/office/drawing/2014/main" val="2354171835"/>
                  </a:ext>
                </a:extLst>
              </a:tr>
              <a:tr h="844235">
                <a:tc>
                  <a:txBody>
                    <a:bodyPr/>
                    <a:lstStyle/>
                    <a:p>
                      <a:pPr algn="ctr"/>
                      <a:r>
                        <a:rPr lang="zh-CN" altLang="en-US" sz="1600" b="0" dirty="0">
                          <a:solidFill>
                            <a:schemeClr val="tx1"/>
                          </a:solidFill>
                          <a:latin typeface="黑体" panose="02010609060101010101" pitchFamily="49" charset="-122"/>
                          <a:ea typeface="黑体" panose="02010609060101010101" pitchFamily="49" charset="-122"/>
                        </a:rPr>
                        <a:t>网络编码</a:t>
                      </a:r>
                    </a:p>
                  </a:txBody>
                  <a:tcPr marL="0" marR="0" marT="0" marB="0" anchor="ctr">
                    <a:solidFill>
                      <a:schemeClr val="accent1">
                        <a:lumMod val="40000"/>
                        <a:lumOff val="60000"/>
                      </a:schemeClr>
                    </a:solidFill>
                  </a:tcPr>
                </a:tc>
                <a:extLst>
                  <a:ext uri="{0D108BD9-81ED-4DB2-BD59-A6C34878D82A}">
                    <a16:rowId xmlns:a16="http://schemas.microsoft.com/office/drawing/2014/main" val="2232877283"/>
                  </a:ext>
                </a:extLst>
              </a:tr>
            </a:tbl>
          </a:graphicData>
        </a:graphic>
      </p:graphicFrame>
      <p:sp>
        <p:nvSpPr>
          <p:cNvPr id="5" name="灯片编号占位符 4">
            <a:extLst>
              <a:ext uri="{FF2B5EF4-FFF2-40B4-BE49-F238E27FC236}">
                <a16:creationId xmlns:a16="http://schemas.microsoft.com/office/drawing/2014/main" id="{4FFC401D-40C3-40CB-A0B8-640FB9824CAE}"/>
              </a:ext>
            </a:extLst>
          </p:cNvPr>
          <p:cNvSpPr>
            <a:spLocks noGrp="1"/>
          </p:cNvSpPr>
          <p:nvPr>
            <p:ph type="sldNum" sz="quarter" idx="12"/>
          </p:nvPr>
        </p:nvSpPr>
        <p:spPr/>
        <p:txBody>
          <a:bodyPr/>
          <a:lstStyle/>
          <a:p>
            <a:fld id="{0343F522-B1DB-4B24-87CC-09EAB668A261}" type="slidenum">
              <a:rPr lang="zh-CN" altLang="en-US" smtClean="0"/>
              <a:pPr/>
              <a:t>107</a:t>
            </a:fld>
            <a:r>
              <a:rPr lang="en-US" altLang="zh-CN"/>
              <a:t>/303</a:t>
            </a:r>
            <a:endParaRPr lang="zh-CN" altLang="en-US" dirty="0"/>
          </a:p>
        </p:txBody>
      </p:sp>
    </p:spTree>
    <p:extLst>
      <p:ext uri="{BB962C8B-B14F-4D97-AF65-F5344CB8AC3E}">
        <p14:creationId xmlns:p14="http://schemas.microsoft.com/office/powerpoint/2010/main" val="1908319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C34208-FA7C-4346-AD93-050F88FE7F56}"/>
              </a:ext>
            </a:extLst>
          </p:cNvPr>
          <p:cNvSpPr>
            <a:spLocks noGrp="1"/>
          </p:cNvSpPr>
          <p:nvPr>
            <p:ph type="title"/>
          </p:nvPr>
        </p:nvSpPr>
        <p:spPr>
          <a:xfrm>
            <a:off x="265813" y="350874"/>
            <a:ext cx="8654903" cy="680484"/>
          </a:xfrm>
        </p:spPr>
        <p:txBody>
          <a:bodyPr>
            <a:normAutofit/>
          </a:bodyPr>
          <a:lstStyle/>
          <a:p>
            <a:r>
              <a:rPr lang="zh-CN" altLang="en-US" dirty="0"/>
              <a:t>时分多路复用</a:t>
            </a:r>
            <a:r>
              <a:rPr lang="en-US" altLang="zh-CN" dirty="0"/>
              <a:t>TDM</a:t>
            </a:r>
            <a:endParaRPr lang="zh-CN" altLang="en-US" kern="100" dirty="0"/>
          </a:p>
        </p:txBody>
      </p:sp>
      <p:sp>
        <p:nvSpPr>
          <p:cNvPr id="3" name="内容占位符 2">
            <a:extLst>
              <a:ext uri="{FF2B5EF4-FFF2-40B4-BE49-F238E27FC236}">
                <a16:creationId xmlns:a16="http://schemas.microsoft.com/office/drawing/2014/main" id="{62772749-0251-43E3-8FBE-62B01C0C88DA}"/>
              </a:ext>
            </a:extLst>
          </p:cNvPr>
          <p:cNvSpPr>
            <a:spLocks noGrp="1"/>
          </p:cNvSpPr>
          <p:nvPr>
            <p:ph idx="1"/>
          </p:nvPr>
        </p:nvSpPr>
        <p:spPr>
          <a:xfrm>
            <a:off x="404037" y="1062040"/>
            <a:ext cx="8516679" cy="5445085"/>
          </a:xfrm>
        </p:spPr>
        <p:txBody>
          <a:bodyPr>
            <a:noAutofit/>
          </a:bodyPr>
          <a:lstStyle/>
          <a:p>
            <a:pPr>
              <a:lnSpc>
                <a:spcPct val="100000"/>
              </a:lnSpc>
              <a:spcBef>
                <a:spcPts val="0"/>
              </a:spcBef>
            </a:pPr>
            <a:r>
              <a:rPr lang="zh-CN" altLang="en-US" b="1" dirty="0">
                <a:latin typeface="Times New Roman" panose="02020603050405020304" pitchFamily="18" charset="0"/>
                <a:cs typeface="Times New Roman" panose="02020603050405020304" pitchFamily="18" charset="0"/>
              </a:rPr>
              <a:t>例子：</a:t>
            </a:r>
            <a:r>
              <a:rPr lang="en-US" altLang="zh-CN" b="1" dirty="0">
                <a:latin typeface="Times New Roman" panose="02020603050405020304" pitchFamily="18" charset="0"/>
                <a:cs typeface="Times New Roman" panose="02020603050405020304" pitchFamily="18" charset="0"/>
              </a:rPr>
              <a:t>T1</a:t>
            </a:r>
            <a:r>
              <a:rPr lang="zh-CN" altLang="en-US" b="1" dirty="0">
                <a:latin typeface="Times New Roman" panose="02020603050405020304" pitchFamily="18" charset="0"/>
                <a:cs typeface="Times New Roman" panose="02020603050405020304" pitchFamily="18" charset="0"/>
              </a:rPr>
              <a:t>载波（线路）</a:t>
            </a:r>
            <a:endParaRPr lang="en-US" altLang="zh-CN" b="1" dirty="0">
              <a:latin typeface="Times New Roman" panose="02020603050405020304" pitchFamily="18" charset="0"/>
              <a:cs typeface="Times New Roman" panose="02020603050405020304" pitchFamily="18" charset="0"/>
            </a:endParaRPr>
          </a:p>
          <a:p>
            <a:pPr>
              <a:lnSpc>
                <a:spcPct val="100000"/>
              </a:lnSpc>
              <a:spcBef>
                <a:spcPts val="0"/>
              </a:spcBef>
            </a:pPr>
            <a:r>
              <a:rPr lang="en-US" altLang="zh-CN" b="1" dirty="0">
                <a:latin typeface="Times New Roman" panose="02020603050405020304" pitchFamily="18" charset="0"/>
                <a:cs typeface="Times New Roman" panose="02020603050405020304" pitchFamily="18" charset="0"/>
              </a:rPr>
              <a:t>T1</a:t>
            </a:r>
            <a:r>
              <a:rPr lang="zh-CN" altLang="en-US" b="1" dirty="0">
                <a:latin typeface="Times New Roman" panose="02020603050405020304" pitchFamily="18" charset="0"/>
                <a:cs typeface="Times New Roman" panose="02020603050405020304" pitchFamily="18" charset="0"/>
              </a:rPr>
              <a:t>：</a:t>
            </a:r>
            <a:r>
              <a:rPr lang="en-US" altLang="zh-CN" b="1" dirty="0">
                <a:latin typeface="Times New Roman" panose="02020603050405020304" pitchFamily="18" charset="0"/>
                <a:cs typeface="Times New Roman" panose="02020603050405020304" pitchFamily="18" charset="0"/>
              </a:rPr>
              <a:t>24</a:t>
            </a:r>
            <a:r>
              <a:rPr lang="zh-CN" altLang="en-US" b="1" dirty="0">
                <a:latin typeface="Times New Roman" panose="02020603050405020304" pitchFamily="18" charset="0"/>
                <a:cs typeface="Times New Roman" panose="02020603050405020304" pitchFamily="18" charset="0"/>
              </a:rPr>
              <a:t>路信号（</a:t>
            </a:r>
            <a:r>
              <a:rPr lang="en-US" altLang="zh-CN" b="1" dirty="0">
                <a:latin typeface="Times New Roman" panose="02020603050405020304" pitchFamily="18" charset="0"/>
                <a:cs typeface="Times New Roman" panose="02020603050405020304" pitchFamily="18" charset="0"/>
              </a:rPr>
              <a:t>24</a:t>
            </a:r>
            <a:r>
              <a:rPr lang="zh-CN" altLang="en-US" b="1" dirty="0">
                <a:latin typeface="Times New Roman" panose="02020603050405020304" pitchFamily="18" charset="0"/>
                <a:cs typeface="Times New Roman" panose="02020603050405020304" pitchFamily="18" charset="0"/>
              </a:rPr>
              <a:t>个时间片），每个时间片</a:t>
            </a:r>
            <a:r>
              <a:rPr lang="en-US" altLang="zh-CN" b="1" dirty="0">
                <a:latin typeface="Times New Roman" panose="02020603050405020304" pitchFamily="18" charset="0"/>
                <a:cs typeface="Times New Roman" panose="02020603050405020304" pitchFamily="18" charset="0"/>
              </a:rPr>
              <a:t>8</a:t>
            </a:r>
            <a:r>
              <a:rPr lang="zh-CN" altLang="en-US" b="1" dirty="0">
                <a:latin typeface="Times New Roman" panose="02020603050405020304" pitchFamily="18" charset="0"/>
                <a:cs typeface="Times New Roman" panose="02020603050405020304" pitchFamily="18" charset="0"/>
              </a:rPr>
              <a:t>位（</a:t>
            </a:r>
            <a:r>
              <a:rPr lang="en-US" altLang="zh-CN" b="1" dirty="0">
                <a:latin typeface="Times New Roman" panose="02020603050405020304" pitchFamily="18" charset="0"/>
                <a:cs typeface="Times New Roman" panose="02020603050405020304" pitchFamily="18" charset="0"/>
              </a:rPr>
              <a:t>7</a:t>
            </a:r>
            <a:r>
              <a:rPr lang="zh-CN" altLang="en-US" b="1" dirty="0">
                <a:latin typeface="Times New Roman" panose="02020603050405020304" pitchFamily="18" charset="0"/>
                <a:cs typeface="Times New Roman" panose="02020603050405020304" pitchFamily="18" charset="0"/>
              </a:rPr>
              <a:t>位数据，</a:t>
            </a:r>
            <a:r>
              <a:rPr lang="en-US" altLang="zh-CN" b="1" dirty="0">
                <a:latin typeface="Times New Roman" panose="02020603050405020304" pitchFamily="18" charset="0"/>
                <a:cs typeface="Times New Roman" panose="02020603050405020304" pitchFamily="18" charset="0"/>
              </a:rPr>
              <a:t>1</a:t>
            </a:r>
            <a:r>
              <a:rPr lang="zh-CN" altLang="en-US" b="1" dirty="0">
                <a:latin typeface="Times New Roman" panose="02020603050405020304" pitchFamily="18" charset="0"/>
                <a:cs typeface="Times New Roman" panose="02020603050405020304" pitchFamily="18" charset="0"/>
              </a:rPr>
              <a:t>位控制），</a:t>
            </a:r>
            <a:r>
              <a:rPr lang="en-US" altLang="zh-CN" b="1" dirty="0">
                <a:latin typeface="Times New Roman" panose="02020603050405020304" pitchFamily="18" charset="0"/>
                <a:cs typeface="Times New Roman" panose="02020603050405020304" pitchFamily="18" charset="0"/>
              </a:rPr>
              <a:t>24</a:t>
            </a:r>
            <a:r>
              <a:rPr lang="zh-CN" altLang="en-US" b="1" dirty="0">
                <a:latin typeface="Times New Roman" panose="02020603050405020304" pitchFamily="18" charset="0"/>
                <a:cs typeface="Times New Roman" panose="02020603050405020304" pitchFamily="18" charset="0"/>
              </a:rPr>
              <a:t>路（共</a:t>
            </a:r>
            <a:r>
              <a:rPr lang="en-US" altLang="zh-CN" b="1" dirty="0">
                <a:latin typeface="Times New Roman" panose="02020603050405020304" pitchFamily="18" charset="0"/>
                <a:cs typeface="Times New Roman" panose="02020603050405020304" pitchFamily="18" charset="0"/>
              </a:rPr>
              <a:t>192</a:t>
            </a:r>
            <a:r>
              <a:rPr lang="zh-CN" altLang="en-US" b="1" dirty="0">
                <a:latin typeface="Times New Roman" panose="02020603050405020304" pitchFamily="18" charset="0"/>
                <a:cs typeface="Times New Roman" panose="02020603050405020304" pitchFamily="18" charset="0"/>
              </a:rPr>
              <a:t>位）加</a:t>
            </a:r>
            <a:r>
              <a:rPr lang="en-US" altLang="zh-CN" b="1" dirty="0">
                <a:latin typeface="Times New Roman" panose="02020603050405020304" pitchFamily="18" charset="0"/>
                <a:cs typeface="Times New Roman" panose="02020603050405020304" pitchFamily="18" charset="0"/>
              </a:rPr>
              <a:t>1</a:t>
            </a:r>
            <a:r>
              <a:rPr lang="zh-CN" altLang="en-US" b="1" dirty="0">
                <a:latin typeface="Times New Roman" panose="02020603050405020304" pitchFamily="18" charset="0"/>
                <a:cs typeface="Times New Roman" panose="02020603050405020304" pitchFamily="18" charset="0"/>
              </a:rPr>
              <a:t>位标识位组成一帧，每秒</a:t>
            </a:r>
            <a:r>
              <a:rPr lang="en-US" altLang="zh-CN" b="1" dirty="0">
                <a:latin typeface="Times New Roman" panose="02020603050405020304" pitchFamily="18" charset="0"/>
                <a:cs typeface="Times New Roman" panose="02020603050405020304" pitchFamily="18" charset="0"/>
              </a:rPr>
              <a:t>8000</a:t>
            </a:r>
            <a:r>
              <a:rPr lang="zh-CN" altLang="en-US" b="1" dirty="0">
                <a:latin typeface="Times New Roman" panose="02020603050405020304" pitchFamily="18" charset="0"/>
                <a:cs typeface="Times New Roman" panose="02020603050405020304" pitchFamily="18" charset="0"/>
              </a:rPr>
              <a:t>帧。数据率为</a:t>
            </a:r>
          </a:p>
          <a:p>
            <a:pPr>
              <a:lnSpc>
                <a:spcPct val="100000"/>
              </a:lnSpc>
              <a:spcBef>
                <a:spcPts val="0"/>
              </a:spcBef>
              <a:buNone/>
            </a:pPr>
            <a:r>
              <a:rPr lang="zh-CN" altLang="en-US" b="1" dirty="0">
                <a:latin typeface="Times New Roman" panose="02020603050405020304" pitchFamily="18" charset="0"/>
                <a:cs typeface="Times New Roman" panose="02020603050405020304" pitchFamily="18" charset="0"/>
              </a:rPr>
              <a:t>    </a:t>
            </a:r>
            <a:r>
              <a:rPr lang="en-US" altLang="zh-CN" b="1" dirty="0">
                <a:latin typeface="Times New Roman" panose="02020603050405020304" pitchFamily="18" charset="0"/>
                <a:cs typeface="Times New Roman" panose="02020603050405020304" pitchFamily="18" charset="0"/>
              </a:rPr>
              <a:t>193b×8000</a:t>
            </a:r>
            <a:r>
              <a:rPr lang="zh-CN" altLang="en-US" b="1" dirty="0">
                <a:latin typeface="Times New Roman" panose="02020603050405020304" pitchFamily="18" charset="0"/>
                <a:cs typeface="Times New Roman" panose="02020603050405020304" pitchFamily="18" charset="0"/>
              </a:rPr>
              <a:t>帧</a:t>
            </a:r>
            <a:r>
              <a:rPr lang="en-US" altLang="zh-CN" b="1" dirty="0">
                <a:latin typeface="Times New Roman" panose="02020603050405020304" pitchFamily="18" charset="0"/>
                <a:cs typeface="Times New Roman" panose="02020603050405020304" pitchFamily="18" charset="0"/>
              </a:rPr>
              <a:t>/s=1.544Mbps</a:t>
            </a:r>
          </a:p>
          <a:p>
            <a:pPr>
              <a:lnSpc>
                <a:spcPct val="100000"/>
              </a:lnSpc>
              <a:spcBef>
                <a:spcPts val="0"/>
              </a:spcBef>
              <a:buNone/>
            </a:pPr>
            <a:r>
              <a:rPr lang="en-US" altLang="zh-CN" sz="2400" b="1" dirty="0">
                <a:latin typeface="Times New Roman" panose="02020603050405020304" pitchFamily="18" charset="0"/>
                <a:cs typeface="Times New Roman" panose="02020603050405020304" pitchFamily="18" charset="0"/>
              </a:rPr>
              <a:t>T2</a:t>
            </a:r>
            <a:r>
              <a:rPr lang="zh-CN" altLang="en-US" sz="2400" b="1" dirty="0">
                <a:latin typeface="Times New Roman" panose="02020603050405020304" pitchFamily="18" charset="0"/>
                <a:cs typeface="Times New Roman" panose="02020603050405020304" pitchFamily="18" charset="0"/>
              </a:rPr>
              <a:t>：</a:t>
            </a:r>
            <a:r>
              <a:rPr lang="en-US" altLang="zh-CN" sz="2400" b="1" dirty="0">
                <a:latin typeface="Times New Roman" panose="02020603050405020304" pitchFamily="18" charset="0"/>
                <a:cs typeface="Times New Roman" panose="02020603050405020304" pitchFamily="18" charset="0"/>
              </a:rPr>
              <a:t>4</a:t>
            </a:r>
            <a:r>
              <a:rPr lang="zh-CN" altLang="en-US" sz="2400" b="1" dirty="0">
                <a:latin typeface="Times New Roman" panose="02020603050405020304" pitchFamily="18" charset="0"/>
                <a:cs typeface="Times New Roman" panose="02020603050405020304" pitchFamily="18" charset="0"/>
              </a:rPr>
              <a:t>个</a:t>
            </a:r>
            <a:r>
              <a:rPr lang="en-US" altLang="zh-CN" sz="2400" b="1" dirty="0">
                <a:latin typeface="Times New Roman" panose="02020603050405020304" pitchFamily="18" charset="0"/>
                <a:cs typeface="Times New Roman" panose="02020603050405020304" pitchFamily="18" charset="0"/>
              </a:rPr>
              <a:t>T1</a:t>
            </a:r>
            <a:r>
              <a:rPr lang="zh-CN" altLang="en-US" sz="2400" b="1" dirty="0">
                <a:latin typeface="Times New Roman" panose="02020603050405020304" pitchFamily="18" charset="0"/>
                <a:cs typeface="Times New Roman" panose="02020603050405020304" pitchFamily="18" charset="0"/>
              </a:rPr>
              <a:t>组成，</a:t>
            </a:r>
            <a:r>
              <a:rPr lang="en-US" altLang="zh-CN" sz="2400" b="1" dirty="0">
                <a:latin typeface="Times New Roman" panose="02020603050405020304" pitchFamily="18" charset="0"/>
                <a:cs typeface="Times New Roman" panose="02020603050405020304" pitchFamily="18" charset="0"/>
              </a:rPr>
              <a:t>6.312Mbps</a:t>
            </a:r>
          </a:p>
          <a:p>
            <a:pPr>
              <a:lnSpc>
                <a:spcPct val="100000"/>
              </a:lnSpc>
              <a:spcBef>
                <a:spcPts val="0"/>
              </a:spcBef>
              <a:buNone/>
            </a:pPr>
            <a:r>
              <a:rPr lang="en-US" altLang="zh-CN" sz="2400" b="1" dirty="0">
                <a:latin typeface="Times New Roman" panose="02020603050405020304" pitchFamily="18" charset="0"/>
                <a:cs typeface="Times New Roman" panose="02020603050405020304" pitchFamily="18" charset="0"/>
              </a:rPr>
              <a:t>T3</a:t>
            </a:r>
            <a:r>
              <a:rPr lang="zh-CN" altLang="en-US" sz="2400" b="1" dirty="0">
                <a:latin typeface="Times New Roman" panose="02020603050405020304" pitchFamily="18" charset="0"/>
                <a:cs typeface="Times New Roman" panose="02020603050405020304" pitchFamily="18" charset="0"/>
              </a:rPr>
              <a:t>：</a:t>
            </a:r>
            <a:r>
              <a:rPr lang="en-US" altLang="zh-CN" sz="2400" b="1" dirty="0">
                <a:latin typeface="Times New Roman" panose="02020603050405020304" pitchFamily="18" charset="0"/>
                <a:cs typeface="Times New Roman" panose="02020603050405020304" pitchFamily="18" charset="0"/>
              </a:rPr>
              <a:t>6</a:t>
            </a:r>
            <a:r>
              <a:rPr lang="zh-CN" altLang="en-US" sz="2400" b="1" dirty="0">
                <a:latin typeface="Times New Roman" panose="02020603050405020304" pitchFamily="18" charset="0"/>
                <a:cs typeface="Times New Roman" panose="02020603050405020304" pitchFamily="18" charset="0"/>
              </a:rPr>
              <a:t>个</a:t>
            </a:r>
            <a:r>
              <a:rPr lang="en-US" altLang="zh-CN" sz="2400" b="1" dirty="0">
                <a:latin typeface="Times New Roman" panose="02020603050405020304" pitchFamily="18" charset="0"/>
                <a:cs typeface="Times New Roman" panose="02020603050405020304" pitchFamily="18" charset="0"/>
              </a:rPr>
              <a:t>T2</a:t>
            </a:r>
            <a:r>
              <a:rPr lang="zh-CN" altLang="en-US" sz="2400" b="1" dirty="0">
                <a:latin typeface="Times New Roman" panose="02020603050405020304" pitchFamily="18" charset="0"/>
                <a:cs typeface="Times New Roman" panose="02020603050405020304" pitchFamily="18" charset="0"/>
              </a:rPr>
              <a:t>组成，</a:t>
            </a:r>
            <a:r>
              <a:rPr lang="en-US" altLang="zh-CN" sz="2400" b="1" dirty="0">
                <a:latin typeface="Times New Roman" panose="02020603050405020304" pitchFamily="18" charset="0"/>
                <a:cs typeface="Times New Roman" panose="02020603050405020304" pitchFamily="18" charset="0"/>
              </a:rPr>
              <a:t>44.736Mbps</a:t>
            </a:r>
          </a:p>
          <a:p>
            <a:pPr>
              <a:lnSpc>
                <a:spcPct val="100000"/>
              </a:lnSpc>
              <a:spcBef>
                <a:spcPts val="0"/>
              </a:spcBef>
              <a:buNone/>
            </a:pPr>
            <a:r>
              <a:rPr lang="en-US" altLang="zh-CN" sz="2400" b="1" dirty="0">
                <a:latin typeface="Times New Roman" panose="02020603050405020304" pitchFamily="18" charset="0"/>
                <a:cs typeface="Times New Roman" panose="02020603050405020304" pitchFamily="18" charset="0"/>
              </a:rPr>
              <a:t>T4</a:t>
            </a:r>
            <a:r>
              <a:rPr lang="zh-CN" altLang="en-US" sz="2400" b="1" dirty="0">
                <a:latin typeface="Times New Roman" panose="02020603050405020304" pitchFamily="18" charset="0"/>
                <a:cs typeface="Times New Roman" panose="02020603050405020304" pitchFamily="18" charset="0"/>
              </a:rPr>
              <a:t>：</a:t>
            </a:r>
            <a:r>
              <a:rPr lang="en-US" altLang="zh-CN" sz="2400" b="1" dirty="0">
                <a:latin typeface="Times New Roman" panose="02020603050405020304" pitchFamily="18" charset="0"/>
                <a:cs typeface="Times New Roman" panose="02020603050405020304" pitchFamily="18" charset="0"/>
              </a:rPr>
              <a:t>7</a:t>
            </a:r>
            <a:r>
              <a:rPr lang="zh-CN" altLang="en-US" sz="2400" b="1" dirty="0">
                <a:latin typeface="Times New Roman" panose="02020603050405020304" pitchFamily="18" charset="0"/>
                <a:cs typeface="Times New Roman" panose="02020603050405020304" pitchFamily="18" charset="0"/>
              </a:rPr>
              <a:t>个</a:t>
            </a:r>
            <a:r>
              <a:rPr lang="en-US" altLang="zh-CN" sz="2400" b="1" dirty="0">
                <a:latin typeface="Times New Roman" panose="02020603050405020304" pitchFamily="18" charset="0"/>
                <a:cs typeface="Times New Roman" panose="02020603050405020304" pitchFamily="18" charset="0"/>
              </a:rPr>
              <a:t>T3</a:t>
            </a:r>
            <a:r>
              <a:rPr lang="zh-CN" altLang="en-US" sz="2400" b="1" dirty="0">
                <a:latin typeface="Times New Roman" panose="02020603050405020304" pitchFamily="18" charset="0"/>
                <a:cs typeface="Times New Roman" panose="02020603050405020304" pitchFamily="18" charset="0"/>
              </a:rPr>
              <a:t>组成，</a:t>
            </a:r>
            <a:r>
              <a:rPr lang="en-US" altLang="zh-CN" sz="2400" b="1" dirty="0">
                <a:latin typeface="Times New Roman" panose="02020603050405020304" pitchFamily="18" charset="0"/>
                <a:cs typeface="Times New Roman" panose="02020603050405020304" pitchFamily="18" charset="0"/>
              </a:rPr>
              <a:t>274.176Mbps                            ——</a:t>
            </a:r>
            <a:r>
              <a:rPr lang="zh-CN" altLang="en-US" sz="2400" b="1" dirty="0">
                <a:latin typeface="Times New Roman" panose="02020603050405020304" pitchFamily="18" charset="0"/>
                <a:cs typeface="Times New Roman" panose="02020603050405020304" pitchFamily="18" charset="0"/>
              </a:rPr>
              <a:t>美国标准</a:t>
            </a:r>
            <a:endParaRPr lang="en-US" altLang="zh-CN" sz="2400" b="1" dirty="0">
              <a:latin typeface="Times New Roman" panose="02020603050405020304" pitchFamily="18" charset="0"/>
              <a:cs typeface="Times New Roman" panose="02020603050405020304" pitchFamily="18" charset="0"/>
            </a:endParaRPr>
          </a:p>
          <a:p>
            <a:pPr>
              <a:lnSpc>
                <a:spcPct val="100000"/>
              </a:lnSpc>
              <a:spcBef>
                <a:spcPts val="0"/>
              </a:spcBef>
            </a:pPr>
            <a:r>
              <a:rPr lang="en-US" altLang="zh-CN" b="1" dirty="0">
                <a:solidFill>
                  <a:srgbClr val="0070C0"/>
                </a:solidFill>
                <a:latin typeface="Times New Roman" panose="02020603050405020304" pitchFamily="18" charset="0"/>
                <a:cs typeface="Times New Roman" panose="02020603050405020304" pitchFamily="18" charset="0"/>
              </a:rPr>
              <a:t>E1</a:t>
            </a:r>
            <a:r>
              <a:rPr lang="zh-CN" altLang="en-US" b="1" dirty="0">
                <a:solidFill>
                  <a:srgbClr val="0070C0"/>
                </a:solidFill>
                <a:latin typeface="Times New Roman" panose="02020603050405020304" pitchFamily="18" charset="0"/>
                <a:cs typeface="Times New Roman" panose="02020603050405020304" pitchFamily="18" charset="0"/>
              </a:rPr>
              <a:t>：</a:t>
            </a:r>
            <a:r>
              <a:rPr lang="en-US" altLang="zh-CN" b="1" dirty="0">
                <a:solidFill>
                  <a:srgbClr val="0070C0"/>
                </a:solidFill>
                <a:latin typeface="Times New Roman" panose="02020603050405020304" pitchFamily="18" charset="0"/>
                <a:cs typeface="Times New Roman" panose="02020603050405020304" pitchFamily="18" charset="0"/>
              </a:rPr>
              <a:t>32</a:t>
            </a:r>
            <a:r>
              <a:rPr lang="zh-CN" altLang="en-US" b="1" dirty="0">
                <a:solidFill>
                  <a:srgbClr val="0070C0"/>
                </a:solidFill>
                <a:latin typeface="Times New Roman" panose="02020603050405020304" pitchFamily="18" charset="0"/>
                <a:cs typeface="Times New Roman" panose="02020603050405020304" pitchFamily="18" charset="0"/>
              </a:rPr>
              <a:t>路，</a:t>
            </a:r>
            <a:r>
              <a:rPr lang="en-US" altLang="zh-CN" b="1" dirty="0">
                <a:solidFill>
                  <a:srgbClr val="0070C0"/>
                </a:solidFill>
                <a:latin typeface="Times New Roman" panose="02020603050405020304" pitchFamily="18" charset="0"/>
                <a:cs typeface="Times New Roman" panose="02020603050405020304" pitchFamily="18" charset="0"/>
              </a:rPr>
              <a:t>30</a:t>
            </a:r>
            <a:r>
              <a:rPr lang="zh-CN" altLang="en-US" b="1" dirty="0">
                <a:solidFill>
                  <a:srgbClr val="0070C0"/>
                </a:solidFill>
                <a:latin typeface="Times New Roman" panose="02020603050405020304" pitchFamily="18" charset="0"/>
                <a:cs typeface="Times New Roman" panose="02020603050405020304" pitchFamily="18" charset="0"/>
              </a:rPr>
              <a:t>路数据、</a:t>
            </a:r>
            <a:r>
              <a:rPr lang="en-US" altLang="zh-CN" b="1" dirty="0">
                <a:solidFill>
                  <a:srgbClr val="0070C0"/>
                </a:solidFill>
                <a:latin typeface="Times New Roman" panose="02020603050405020304" pitchFamily="18" charset="0"/>
                <a:cs typeface="Times New Roman" panose="02020603050405020304" pitchFamily="18" charset="0"/>
              </a:rPr>
              <a:t>2</a:t>
            </a:r>
            <a:r>
              <a:rPr lang="zh-CN" altLang="en-US" b="1" dirty="0">
                <a:solidFill>
                  <a:srgbClr val="0070C0"/>
                </a:solidFill>
                <a:latin typeface="Times New Roman" panose="02020603050405020304" pitchFamily="18" charset="0"/>
                <a:cs typeface="Times New Roman" panose="02020603050405020304" pitchFamily="18" charset="0"/>
              </a:rPr>
              <a:t>路控制，每路</a:t>
            </a:r>
            <a:r>
              <a:rPr lang="en-US" altLang="zh-CN" b="1" dirty="0">
                <a:solidFill>
                  <a:srgbClr val="0070C0"/>
                </a:solidFill>
                <a:latin typeface="Times New Roman" panose="02020603050405020304" pitchFamily="18" charset="0"/>
                <a:cs typeface="Times New Roman" panose="02020603050405020304" pitchFamily="18" charset="0"/>
              </a:rPr>
              <a:t>8</a:t>
            </a:r>
            <a:r>
              <a:rPr lang="zh-CN" altLang="en-US" b="1" dirty="0">
                <a:solidFill>
                  <a:srgbClr val="0070C0"/>
                </a:solidFill>
                <a:latin typeface="Times New Roman" panose="02020603050405020304" pitchFamily="18" charset="0"/>
                <a:cs typeface="Times New Roman" panose="02020603050405020304" pitchFamily="18" charset="0"/>
              </a:rPr>
              <a:t>位，数据率</a:t>
            </a:r>
            <a:r>
              <a:rPr lang="en-US" altLang="zh-CN" b="1" dirty="0">
                <a:solidFill>
                  <a:srgbClr val="0070C0"/>
                </a:solidFill>
                <a:latin typeface="Times New Roman" panose="02020603050405020304" pitchFamily="18" charset="0"/>
                <a:cs typeface="Times New Roman" panose="02020603050405020304" pitchFamily="18" charset="0"/>
              </a:rPr>
              <a:t>=32×8×8000=2.048Mbps</a:t>
            </a:r>
          </a:p>
          <a:p>
            <a:pPr>
              <a:lnSpc>
                <a:spcPct val="100000"/>
              </a:lnSpc>
              <a:spcBef>
                <a:spcPts val="0"/>
              </a:spcBef>
              <a:buNone/>
            </a:pPr>
            <a:r>
              <a:rPr lang="en-US" altLang="zh-CN" sz="2400" b="1" dirty="0">
                <a:solidFill>
                  <a:srgbClr val="0070C0"/>
                </a:solidFill>
                <a:latin typeface="Times New Roman" panose="02020603050405020304" pitchFamily="18" charset="0"/>
                <a:cs typeface="Times New Roman" panose="02020603050405020304" pitchFamily="18" charset="0"/>
              </a:rPr>
              <a:t>E2</a:t>
            </a:r>
            <a:r>
              <a:rPr lang="zh-CN" altLang="en-US" sz="2400" b="1" dirty="0">
                <a:solidFill>
                  <a:srgbClr val="0070C0"/>
                </a:solidFill>
                <a:latin typeface="Times New Roman" panose="02020603050405020304" pitchFamily="18" charset="0"/>
                <a:cs typeface="Times New Roman" panose="02020603050405020304" pitchFamily="18" charset="0"/>
              </a:rPr>
              <a:t>（</a:t>
            </a:r>
            <a:r>
              <a:rPr lang="en-US" altLang="zh-CN" sz="2400" b="1" dirty="0">
                <a:solidFill>
                  <a:srgbClr val="0070C0"/>
                </a:solidFill>
                <a:latin typeface="Times New Roman" panose="02020603050405020304" pitchFamily="18" charset="0"/>
                <a:cs typeface="Times New Roman" panose="02020603050405020304" pitchFamily="18" charset="0"/>
              </a:rPr>
              <a:t>128</a:t>
            </a:r>
            <a:r>
              <a:rPr lang="zh-CN" altLang="en-US" sz="2400" b="1" dirty="0">
                <a:solidFill>
                  <a:srgbClr val="0070C0"/>
                </a:solidFill>
                <a:latin typeface="Times New Roman" panose="02020603050405020304" pitchFamily="18" charset="0"/>
                <a:cs typeface="Times New Roman" panose="02020603050405020304" pitchFamily="18" charset="0"/>
              </a:rPr>
              <a:t>路）：</a:t>
            </a:r>
            <a:r>
              <a:rPr lang="en-US" altLang="zh-CN" sz="2400" b="1" dirty="0">
                <a:solidFill>
                  <a:srgbClr val="0070C0"/>
                </a:solidFill>
                <a:latin typeface="Times New Roman" panose="02020603050405020304" pitchFamily="18" charset="0"/>
                <a:cs typeface="Times New Roman" panose="02020603050405020304" pitchFamily="18" charset="0"/>
              </a:rPr>
              <a:t>8.448Mbps</a:t>
            </a:r>
          </a:p>
          <a:p>
            <a:pPr>
              <a:lnSpc>
                <a:spcPct val="100000"/>
              </a:lnSpc>
              <a:spcBef>
                <a:spcPts val="0"/>
              </a:spcBef>
              <a:buNone/>
            </a:pPr>
            <a:r>
              <a:rPr lang="en-US" altLang="zh-CN" sz="2400" b="1" dirty="0">
                <a:solidFill>
                  <a:srgbClr val="0070C0"/>
                </a:solidFill>
                <a:latin typeface="Times New Roman" panose="02020603050405020304" pitchFamily="18" charset="0"/>
                <a:cs typeface="Times New Roman" panose="02020603050405020304" pitchFamily="18" charset="0"/>
              </a:rPr>
              <a:t>E3</a:t>
            </a:r>
            <a:r>
              <a:rPr lang="zh-CN" altLang="en-US" sz="2400" b="1" dirty="0">
                <a:solidFill>
                  <a:srgbClr val="0070C0"/>
                </a:solidFill>
                <a:latin typeface="Times New Roman" panose="02020603050405020304" pitchFamily="18" charset="0"/>
                <a:cs typeface="Times New Roman" panose="02020603050405020304" pitchFamily="18" charset="0"/>
              </a:rPr>
              <a:t>（</a:t>
            </a:r>
            <a:r>
              <a:rPr lang="en-US" altLang="zh-CN" sz="2400" b="1" dirty="0">
                <a:solidFill>
                  <a:srgbClr val="0070C0"/>
                </a:solidFill>
                <a:latin typeface="Times New Roman" panose="02020603050405020304" pitchFamily="18" charset="0"/>
                <a:cs typeface="Times New Roman" panose="02020603050405020304" pitchFamily="18" charset="0"/>
              </a:rPr>
              <a:t>512</a:t>
            </a:r>
            <a:r>
              <a:rPr lang="zh-CN" altLang="en-US" sz="2400" b="1" dirty="0">
                <a:solidFill>
                  <a:srgbClr val="0070C0"/>
                </a:solidFill>
                <a:latin typeface="Times New Roman" panose="02020603050405020304" pitchFamily="18" charset="0"/>
                <a:cs typeface="Times New Roman" panose="02020603050405020304" pitchFamily="18" charset="0"/>
              </a:rPr>
              <a:t>路）：</a:t>
            </a:r>
            <a:r>
              <a:rPr lang="en-US" altLang="zh-CN" sz="2400" b="1" dirty="0">
                <a:solidFill>
                  <a:srgbClr val="0070C0"/>
                </a:solidFill>
                <a:latin typeface="Times New Roman" panose="02020603050405020304" pitchFamily="18" charset="0"/>
                <a:cs typeface="Times New Roman" panose="02020603050405020304" pitchFamily="18" charset="0"/>
              </a:rPr>
              <a:t>34.368Mbps</a:t>
            </a:r>
          </a:p>
          <a:p>
            <a:pPr>
              <a:lnSpc>
                <a:spcPct val="100000"/>
              </a:lnSpc>
              <a:spcBef>
                <a:spcPts val="0"/>
              </a:spcBef>
              <a:buNone/>
            </a:pPr>
            <a:r>
              <a:rPr lang="en-US" altLang="zh-CN" sz="2400" b="1" dirty="0">
                <a:solidFill>
                  <a:srgbClr val="0070C0"/>
                </a:solidFill>
                <a:latin typeface="Times New Roman" panose="02020603050405020304" pitchFamily="18" charset="0"/>
                <a:cs typeface="Times New Roman" panose="02020603050405020304" pitchFamily="18" charset="0"/>
              </a:rPr>
              <a:t>E4</a:t>
            </a:r>
            <a:r>
              <a:rPr lang="zh-CN" altLang="en-US" sz="2400" b="1" dirty="0">
                <a:solidFill>
                  <a:srgbClr val="0070C0"/>
                </a:solidFill>
                <a:latin typeface="Times New Roman" panose="02020603050405020304" pitchFamily="18" charset="0"/>
                <a:cs typeface="Times New Roman" panose="02020603050405020304" pitchFamily="18" charset="0"/>
              </a:rPr>
              <a:t>（</a:t>
            </a:r>
            <a:r>
              <a:rPr lang="en-US" altLang="zh-CN" sz="2400" b="1" dirty="0">
                <a:solidFill>
                  <a:srgbClr val="0070C0"/>
                </a:solidFill>
                <a:latin typeface="Times New Roman" panose="02020603050405020304" pitchFamily="18" charset="0"/>
                <a:cs typeface="Times New Roman" panose="02020603050405020304" pitchFamily="18" charset="0"/>
              </a:rPr>
              <a:t>2048</a:t>
            </a:r>
            <a:r>
              <a:rPr lang="zh-CN" altLang="en-US" sz="2400" b="1" dirty="0">
                <a:solidFill>
                  <a:srgbClr val="0070C0"/>
                </a:solidFill>
                <a:latin typeface="Times New Roman" panose="02020603050405020304" pitchFamily="18" charset="0"/>
                <a:cs typeface="Times New Roman" panose="02020603050405020304" pitchFamily="18" charset="0"/>
              </a:rPr>
              <a:t>路）：</a:t>
            </a:r>
            <a:r>
              <a:rPr lang="en-US" altLang="zh-CN" sz="2400" b="1" dirty="0">
                <a:solidFill>
                  <a:srgbClr val="0070C0"/>
                </a:solidFill>
                <a:latin typeface="Times New Roman" panose="02020603050405020304" pitchFamily="18" charset="0"/>
                <a:cs typeface="Times New Roman" panose="02020603050405020304" pitchFamily="18" charset="0"/>
              </a:rPr>
              <a:t>139.264Mbps</a:t>
            </a:r>
          </a:p>
          <a:p>
            <a:pPr>
              <a:lnSpc>
                <a:spcPct val="100000"/>
              </a:lnSpc>
              <a:spcBef>
                <a:spcPts val="0"/>
              </a:spcBef>
              <a:buNone/>
            </a:pPr>
            <a:r>
              <a:rPr lang="en-US" altLang="zh-CN" sz="2400" b="1" dirty="0">
                <a:solidFill>
                  <a:srgbClr val="0070C0"/>
                </a:solidFill>
                <a:latin typeface="Times New Roman" panose="02020603050405020304" pitchFamily="18" charset="0"/>
                <a:cs typeface="Times New Roman" panose="02020603050405020304" pitchFamily="18" charset="0"/>
              </a:rPr>
              <a:t>E5</a:t>
            </a:r>
            <a:r>
              <a:rPr lang="zh-CN" altLang="en-US" sz="2400" b="1" dirty="0">
                <a:solidFill>
                  <a:srgbClr val="0070C0"/>
                </a:solidFill>
                <a:latin typeface="Times New Roman" panose="02020603050405020304" pitchFamily="18" charset="0"/>
                <a:cs typeface="Times New Roman" panose="02020603050405020304" pitchFamily="18" charset="0"/>
              </a:rPr>
              <a:t>（</a:t>
            </a:r>
            <a:r>
              <a:rPr lang="en-US" altLang="zh-CN" sz="2400" b="1" dirty="0">
                <a:solidFill>
                  <a:srgbClr val="0070C0"/>
                </a:solidFill>
                <a:latin typeface="Times New Roman" panose="02020603050405020304" pitchFamily="18" charset="0"/>
                <a:cs typeface="Times New Roman" panose="02020603050405020304" pitchFamily="18" charset="0"/>
              </a:rPr>
              <a:t>8192</a:t>
            </a:r>
            <a:r>
              <a:rPr lang="zh-CN" altLang="en-US" sz="2400" b="1" dirty="0">
                <a:solidFill>
                  <a:srgbClr val="0070C0"/>
                </a:solidFill>
                <a:latin typeface="Times New Roman" panose="02020603050405020304" pitchFamily="18" charset="0"/>
                <a:cs typeface="Times New Roman" panose="02020603050405020304" pitchFamily="18" charset="0"/>
              </a:rPr>
              <a:t>路）：</a:t>
            </a:r>
            <a:r>
              <a:rPr lang="en-US" altLang="zh-CN" sz="2400" b="1" dirty="0">
                <a:solidFill>
                  <a:srgbClr val="0070C0"/>
                </a:solidFill>
                <a:latin typeface="Times New Roman" panose="02020603050405020304" pitchFamily="18" charset="0"/>
                <a:cs typeface="Times New Roman" panose="02020603050405020304" pitchFamily="18" charset="0"/>
              </a:rPr>
              <a:t>565.148Mbps                              ——</a:t>
            </a:r>
            <a:r>
              <a:rPr lang="zh-CN" altLang="en-US" sz="2400" b="1" dirty="0">
                <a:solidFill>
                  <a:srgbClr val="0070C0"/>
                </a:solidFill>
                <a:latin typeface="Times New Roman" panose="02020603050405020304" pitchFamily="18" charset="0"/>
                <a:cs typeface="Times New Roman" panose="02020603050405020304" pitchFamily="18" charset="0"/>
              </a:rPr>
              <a:t>欧洲标准</a:t>
            </a:r>
            <a:endParaRPr lang="en-US" altLang="zh-CN" sz="2400" dirty="0">
              <a:solidFill>
                <a:srgbClr val="0070C0"/>
              </a:solidFill>
              <a:latin typeface="Times New Roman" panose="02020603050405020304" pitchFamily="18" charset="0"/>
              <a:cs typeface="Times New Roman" panose="02020603050405020304" pitchFamily="18" charset="0"/>
            </a:endParaRPr>
          </a:p>
          <a:p>
            <a:pPr>
              <a:lnSpc>
                <a:spcPct val="100000"/>
              </a:lnSpc>
              <a:spcBef>
                <a:spcPts val="0"/>
              </a:spcBef>
            </a:pPr>
            <a:endParaRPr lang="en-US" altLang="zh-CN" dirty="0">
              <a:latin typeface="Times New Roman" panose="02020603050405020304" pitchFamily="18" charset="0"/>
              <a:cs typeface="Times New Roman" panose="02020603050405020304" pitchFamily="18" charset="0"/>
            </a:endParaRPr>
          </a:p>
        </p:txBody>
      </p:sp>
      <p:graphicFrame>
        <p:nvGraphicFramePr>
          <p:cNvPr id="11" name="表格 10">
            <a:extLst>
              <a:ext uri="{FF2B5EF4-FFF2-40B4-BE49-F238E27FC236}">
                <a16:creationId xmlns:a16="http://schemas.microsoft.com/office/drawing/2014/main" id="{F1557556-4E74-4A2A-B76B-6AF7BA757C94}"/>
              </a:ext>
            </a:extLst>
          </p:cNvPr>
          <p:cNvGraphicFramePr>
            <a:graphicFrameLocks noGrp="1"/>
          </p:cNvGraphicFramePr>
          <p:nvPr>
            <p:extLst>
              <p:ext uri="{D42A27DB-BD31-4B8C-83A1-F6EECF244321}">
                <p14:modId xmlns:p14="http://schemas.microsoft.com/office/powerpoint/2010/main" val="2418534525"/>
              </p:ext>
            </p:extLst>
          </p:nvPr>
        </p:nvGraphicFramePr>
        <p:xfrm>
          <a:off x="0" y="16384"/>
          <a:ext cx="9144000" cy="303808"/>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1028242390"/>
                    </a:ext>
                  </a:extLst>
                </a:gridCol>
                <a:gridCol w="1016000">
                  <a:extLst>
                    <a:ext uri="{9D8B030D-6E8A-4147-A177-3AD203B41FA5}">
                      <a16:colId xmlns:a16="http://schemas.microsoft.com/office/drawing/2014/main" val="3074239081"/>
                    </a:ext>
                  </a:extLst>
                </a:gridCol>
                <a:gridCol w="1016000">
                  <a:extLst>
                    <a:ext uri="{9D8B030D-6E8A-4147-A177-3AD203B41FA5}">
                      <a16:colId xmlns:a16="http://schemas.microsoft.com/office/drawing/2014/main" val="3509429943"/>
                    </a:ext>
                  </a:extLst>
                </a:gridCol>
                <a:gridCol w="1016000">
                  <a:extLst>
                    <a:ext uri="{9D8B030D-6E8A-4147-A177-3AD203B41FA5}">
                      <a16:colId xmlns:a16="http://schemas.microsoft.com/office/drawing/2014/main" val="2580465912"/>
                    </a:ext>
                  </a:extLst>
                </a:gridCol>
                <a:gridCol w="1016000">
                  <a:extLst>
                    <a:ext uri="{9D8B030D-6E8A-4147-A177-3AD203B41FA5}">
                      <a16:colId xmlns:a16="http://schemas.microsoft.com/office/drawing/2014/main" val="585185192"/>
                    </a:ext>
                  </a:extLst>
                </a:gridCol>
                <a:gridCol w="1016000">
                  <a:extLst>
                    <a:ext uri="{9D8B030D-6E8A-4147-A177-3AD203B41FA5}">
                      <a16:colId xmlns:a16="http://schemas.microsoft.com/office/drawing/2014/main" val="1335232691"/>
                    </a:ext>
                  </a:extLst>
                </a:gridCol>
                <a:gridCol w="1016000">
                  <a:extLst>
                    <a:ext uri="{9D8B030D-6E8A-4147-A177-3AD203B41FA5}">
                      <a16:colId xmlns:a16="http://schemas.microsoft.com/office/drawing/2014/main" val="785772456"/>
                    </a:ext>
                  </a:extLst>
                </a:gridCol>
                <a:gridCol w="1016000">
                  <a:extLst>
                    <a:ext uri="{9D8B030D-6E8A-4147-A177-3AD203B41FA5}">
                      <a16:colId xmlns:a16="http://schemas.microsoft.com/office/drawing/2014/main" val="143111373"/>
                    </a:ext>
                  </a:extLst>
                </a:gridCol>
                <a:gridCol w="1016000">
                  <a:extLst>
                    <a:ext uri="{9D8B030D-6E8A-4147-A177-3AD203B41FA5}">
                      <a16:colId xmlns:a16="http://schemas.microsoft.com/office/drawing/2014/main" val="994455625"/>
                    </a:ext>
                  </a:extLst>
                </a:gridCol>
              </a:tblGrid>
              <a:tr h="303808">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传输介质</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通信系统</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正确性</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rgbClr val="FFFF00"/>
                          </a:solidFill>
                          <a:latin typeface="黑体" panose="02010609060101010101" pitchFamily="49" charset="-122"/>
                          <a:ea typeface="黑体" panose="02010609060101010101" pitchFamily="49" charset="-122"/>
                        </a:rPr>
                        <a:t>提高性能</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局域网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en-US" altLang="zh-CN" sz="1600" dirty="0">
                          <a:solidFill>
                            <a:schemeClr val="tx1"/>
                          </a:solidFill>
                          <a:latin typeface="黑体" panose="02010609060101010101" pitchFamily="49" charset="-122"/>
                          <a:ea typeface="黑体" panose="02010609060101010101" pitchFamily="49" charset="-122"/>
                        </a:rPr>
                        <a:t>WLAN</a:t>
                      </a:r>
                      <a:endParaRPr lang="zh-CN" altLang="en-US" sz="1600" dirty="0">
                        <a:solidFill>
                          <a:schemeClr val="tx1"/>
                        </a:solidFill>
                        <a:latin typeface="黑体" panose="02010609060101010101" pitchFamily="49" charset="-122"/>
                        <a:ea typeface="黑体" panose="02010609060101010101" pitchFamily="49"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个域网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广域网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接入网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939429099"/>
                  </a:ext>
                </a:extLst>
              </a:tr>
            </a:tbl>
          </a:graphicData>
        </a:graphic>
      </p:graphicFrame>
      <p:sp>
        <p:nvSpPr>
          <p:cNvPr id="12" name="流程图: 摘录 11">
            <a:extLst>
              <a:ext uri="{FF2B5EF4-FFF2-40B4-BE49-F238E27FC236}">
                <a16:creationId xmlns:a16="http://schemas.microsoft.com/office/drawing/2014/main" id="{CE6C4248-6AFD-44B6-80E3-9608C7BDC87F}"/>
              </a:ext>
            </a:extLst>
          </p:cNvPr>
          <p:cNvSpPr/>
          <p:nvPr/>
        </p:nvSpPr>
        <p:spPr bwMode="auto">
          <a:xfrm>
            <a:off x="3434256" y="329607"/>
            <a:ext cx="216024" cy="126001"/>
          </a:xfrm>
          <a:prstGeom prst="flowChartExtract">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4" name="Rectangle 2">
            <a:extLst>
              <a:ext uri="{FF2B5EF4-FFF2-40B4-BE49-F238E27FC236}">
                <a16:creationId xmlns:a16="http://schemas.microsoft.com/office/drawing/2014/main" id="{637ADEFB-5775-48B5-AD95-BD2F543B4E24}"/>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3" name="表格 12">
            <a:extLst>
              <a:ext uri="{FF2B5EF4-FFF2-40B4-BE49-F238E27FC236}">
                <a16:creationId xmlns:a16="http://schemas.microsoft.com/office/drawing/2014/main" id="{32ADD6F6-3ADE-40A2-86F5-A407340267BB}"/>
              </a:ext>
            </a:extLst>
          </p:cNvPr>
          <p:cNvGraphicFramePr>
            <a:graphicFrameLocks noGrp="1"/>
          </p:cNvGraphicFramePr>
          <p:nvPr>
            <p:extLst>
              <p:ext uri="{D42A27DB-BD31-4B8C-83A1-F6EECF244321}">
                <p14:modId xmlns:p14="http://schemas.microsoft.com/office/powerpoint/2010/main" val="143824383"/>
              </p:ext>
            </p:extLst>
          </p:nvPr>
        </p:nvGraphicFramePr>
        <p:xfrm>
          <a:off x="0" y="1031358"/>
          <a:ext cx="313390" cy="3169920"/>
        </p:xfrm>
        <a:graphic>
          <a:graphicData uri="http://schemas.openxmlformats.org/drawingml/2006/table">
            <a:tbl>
              <a:tblPr firstRow="1" bandRow="1">
                <a:tableStyleId>{5C22544A-7EE6-4342-B048-85BDC9FD1C3A}</a:tableStyleId>
              </a:tblPr>
              <a:tblGrid>
                <a:gridCol w="313390">
                  <a:extLst>
                    <a:ext uri="{9D8B030D-6E8A-4147-A177-3AD203B41FA5}">
                      <a16:colId xmlns:a16="http://schemas.microsoft.com/office/drawing/2014/main" val="2707731317"/>
                    </a:ext>
                  </a:extLst>
                </a:gridCol>
              </a:tblGrid>
              <a:tr h="844235">
                <a:tc>
                  <a:txBody>
                    <a:bodyPr/>
                    <a:lstStyle/>
                    <a:p>
                      <a:pPr algn="ctr"/>
                      <a:r>
                        <a:rPr lang="zh-CN" altLang="en-US" sz="1600" b="0" dirty="0">
                          <a:solidFill>
                            <a:schemeClr val="bg1"/>
                          </a:solidFill>
                          <a:latin typeface="黑体" panose="02010609060101010101" pitchFamily="49" charset="-122"/>
                          <a:ea typeface="黑体" panose="02010609060101010101" pitchFamily="49" charset="-122"/>
                        </a:rPr>
                        <a:t>多路复用</a:t>
                      </a:r>
                    </a:p>
                  </a:txBody>
                  <a:tcPr marL="0" marR="0" marT="0" marB="0" anchor="ctr">
                    <a:solidFill>
                      <a:schemeClr val="accent1"/>
                    </a:solidFill>
                  </a:tcPr>
                </a:tc>
                <a:extLst>
                  <a:ext uri="{0D108BD9-81ED-4DB2-BD59-A6C34878D82A}">
                    <a16:rowId xmlns:a16="http://schemas.microsoft.com/office/drawing/2014/main" val="2650843112"/>
                  </a:ext>
                </a:extLst>
              </a:tr>
              <a:tr h="844235">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认知无线电</a:t>
                      </a:r>
                    </a:p>
                  </a:txBody>
                  <a:tcPr marL="0" marR="0" marT="0" marB="0" anchor="ctr">
                    <a:solidFill>
                      <a:schemeClr val="accent1">
                        <a:lumMod val="40000"/>
                        <a:lumOff val="60000"/>
                      </a:schemeClr>
                    </a:solidFill>
                  </a:tcPr>
                </a:tc>
                <a:extLst>
                  <a:ext uri="{0D108BD9-81ED-4DB2-BD59-A6C34878D82A}">
                    <a16:rowId xmlns:a16="http://schemas.microsoft.com/office/drawing/2014/main" val="2354171835"/>
                  </a:ext>
                </a:extLst>
              </a:tr>
              <a:tr h="844235">
                <a:tc>
                  <a:txBody>
                    <a:bodyPr/>
                    <a:lstStyle/>
                    <a:p>
                      <a:pPr algn="ctr"/>
                      <a:r>
                        <a:rPr lang="zh-CN" altLang="en-US" sz="1600" b="0" dirty="0">
                          <a:solidFill>
                            <a:schemeClr val="tx1"/>
                          </a:solidFill>
                          <a:latin typeface="黑体" panose="02010609060101010101" pitchFamily="49" charset="-122"/>
                          <a:ea typeface="黑体" panose="02010609060101010101" pitchFamily="49" charset="-122"/>
                        </a:rPr>
                        <a:t>网络编码</a:t>
                      </a:r>
                    </a:p>
                  </a:txBody>
                  <a:tcPr marL="0" marR="0" marT="0" marB="0" anchor="ctr">
                    <a:solidFill>
                      <a:schemeClr val="accent1">
                        <a:lumMod val="40000"/>
                        <a:lumOff val="60000"/>
                      </a:schemeClr>
                    </a:solidFill>
                  </a:tcPr>
                </a:tc>
                <a:extLst>
                  <a:ext uri="{0D108BD9-81ED-4DB2-BD59-A6C34878D82A}">
                    <a16:rowId xmlns:a16="http://schemas.microsoft.com/office/drawing/2014/main" val="2232877283"/>
                  </a:ext>
                </a:extLst>
              </a:tr>
            </a:tbl>
          </a:graphicData>
        </a:graphic>
      </p:graphicFrame>
      <p:sp>
        <p:nvSpPr>
          <p:cNvPr id="5" name="灯片编号占位符 4">
            <a:extLst>
              <a:ext uri="{FF2B5EF4-FFF2-40B4-BE49-F238E27FC236}">
                <a16:creationId xmlns:a16="http://schemas.microsoft.com/office/drawing/2014/main" id="{EC434215-B927-447E-B2D5-BCBAD4D5F0CA}"/>
              </a:ext>
            </a:extLst>
          </p:cNvPr>
          <p:cNvSpPr>
            <a:spLocks noGrp="1"/>
          </p:cNvSpPr>
          <p:nvPr>
            <p:ph type="sldNum" sz="quarter" idx="12"/>
          </p:nvPr>
        </p:nvSpPr>
        <p:spPr/>
        <p:txBody>
          <a:bodyPr/>
          <a:lstStyle/>
          <a:p>
            <a:fld id="{0343F522-B1DB-4B24-87CC-09EAB668A261}" type="slidenum">
              <a:rPr lang="zh-CN" altLang="en-US" smtClean="0"/>
              <a:pPr/>
              <a:t>108</a:t>
            </a:fld>
            <a:r>
              <a:rPr lang="en-US" altLang="zh-CN"/>
              <a:t>/303</a:t>
            </a:r>
            <a:endParaRPr lang="zh-CN" altLang="en-US" dirty="0"/>
          </a:p>
        </p:txBody>
      </p:sp>
    </p:spTree>
    <p:extLst>
      <p:ext uri="{BB962C8B-B14F-4D97-AF65-F5344CB8AC3E}">
        <p14:creationId xmlns:p14="http://schemas.microsoft.com/office/powerpoint/2010/main" val="2889070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C34208-FA7C-4346-AD93-050F88FE7F56}"/>
              </a:ext>
            </a:extLst>
          </p:cNvPr>
          <p:cNvSpPr>
            <a:spLocks noGrp="1"/>
          </p:cNvSpPr>
          <p:nvPr>
            <p:ph type="title"/>
          </p:nvPr>
        </p:nvSpPr>
        <p:spPr>
          <a:xfrm>
            <a:off x="265813" y="350874"/>
            <a:ext cx="8654903" cy="680484"/>
          </a:xfrm>
        </p:spPr>
        <p:txBody>
          <a:bodyPr>
            <a:normAutofit/>
          </a:bodyPr>
          <a:lstStyle/>
          <a:p>
            <a:r>
              <a:rPr lang="zh-CN" altLang="en-US" dirty="0"/>
              <a:t>频分多路复用</a:t>
            </a:r>
            <a:r>
              <a:rPr lang="en-US" altLang="zh-CN" dirty="0"/>
              <a:t>FDM</a:t>
            </a:r>
            <a:endParaRPr lang="zh-CN" altLang="en-US" kern="100" dirty="0"/>
          </a:p>
        </p:txBody>
      </p:sp>
      <p:sp>
        <p:nvSpPr>
          <p:cNvPr id="3" name="内容占位符 2">
            <a:extLst>
              <a:ext uri="{FF2B5EF4-FFF2-40B4-BE49-F238E27FC236}">
                <a16:creationId xmlns:a16="http://schemas.microsoft.com/office/drawing/2014/main" id="{62772749-0251-43E3-8FBE-62B01C0C88DA}"/>
              </a:ext>
            </a:extLst>
          </p:cNvPr>
          <p:cNvSpPr>
            <a:spLocks noGrp="1"/>
          </p:cNvSpPr>
          <p:nvPr>
            <p:ph idx="1"/>
          </p:nvPr>
        </p:nvSpPr>
        <p:spPr>
          <a:xfrm>
            <a:off x="404037" y="1062040"/>
            <a:ext cx="8516679" cy="5445085"/>
          </a:xfrm>
        </p:spPr>
        <p:txBody>
          <a:bodyPr>
            <a:noAutofit/>
          </a:bodyPr>
          <a:lstStyle/>
          <a:p>
            <a:r>
              <a:rPr lang="zh-CN" altLang="en-US" b="1" dirty="0"/>
              <a:t>原理：</a:t>
            </a:r>
            <a:endParaRPr lang="en-US" altLang="zh-CN" b="1" dirty="0"/>
          </a:p>
          <a:p>
            <a:pPr marL="0" indent="0">
              <a:buNone/>
            </a:pPr>
            <a:r>
              <a:rPr lang="zh-CN" altLang="zh-CN" b="1" dirty="0"/>
              <a:t>①</a:t>
            </a:r>
            <a:r>
              <a:rPr lang="zh-CN" altLang="en-US" b="1" dirty="0"/>
              <a:t>将不同的信号调制为不同的频率</a:t>
            </a:r>
            <a:endParaRPr lang="en-US" altLang="zh-CN" b="1" dirty="0"/>
          </a:p>
          <a:p>
            <a:pPr marL="0" indent="0">
              <a:buNone/>
            </a:pPr>
            <a:r>
              <a:rPr lang="zh-CN" altLang="zh-CN" b="1" dirty="0"/>
              <a:t>②</a:t>
            </a:r>
            <a:r>
              <a:rPr lang="zh-CN" altLang="en-US" b="1" dirty="0"/>
              <a:t>不同频率的信号同时在一条线路上传输</a:t>
            </a:r>
            <a:endParaRPr lang="en-US" altLang="zh-CN" b="1" dirty="0"/>
          </a:p>
          <a:p>
            <a:pPr marL="0" indent="0">
              <a:buNone/>
            </a:pPr>
            <a:r>
              <a:rPr lang="zh-CN" altLang="zh-CN" b="1" dirty="0"/>
              <a:t>③</a:t>
            </a:r>
            <a:r>
              <a:rPr lang="zh-CN" altLang="en-US" b="1" dirty="0"/>
              <a:t>各路信号可一直使用分配的频段</a:t>
            </a:r>
          </a:p>
          <a:p>
            <a:pPr>
              <a:buNone/>
            </a:pPr>
            <a:r>
              <a:rPr lang="zh-CN" altLang="en-US" b="1" dirty="0">
                <a:sym typeface="Wingdings" panose="05000000000000000000" pitchFamily="2" charset="2"/>
              </a:rPr>
              <a:t>④要求：各频段间不交叉、不连续（传统</a:t>
            </a:r>
            <a:r>
              <a:rPr lang="en-US" altLang="zh-CN" b="1" dirty="0">
                <a:sym typeface="Wingdings" panose="05000000000000000000" pitchFamily="2" charset="2"/>
              </a:rPr>
              <a:t>FDM</a:t>
            </a:r>
            <a:r>
              <a:rPr lang="zh-CN" altLang="en-US" b="1" dirty="0">
                <a:sym typeface="Wingdings" panose="05000000000000000000" pitchFamily="2" charset="2"/>
              </a:rPr>
              <a:t>）</a:t>
            </a:r>
            <a:endParaRPr lang="en-US" altLang="zh-CN" b="1" dirty="0">
              <a:sym typeface="Wingdings" panose="05000000000000000000" pitchFamily="2" charset="2"/>
            </a:endParaRPr>
          </a:p>
          <a:p>
            <a:pPr>
              <a:buNone/>
            </a:pPr>
            <a:r>
              <a:rPr lang="zh-CN" altLang="en-US" b="1" dirty="0"/>
              <a:t>适用：模拟传输</a:t>
            </a:r>
          </a:p>
          <a:p>
            <a:pPr>
              <a:buNone/>
            </a:pPr>
            <a:endParaRPr lang="en-US" altLang="zh-CN" dirty="0">
              <a:latin typeface="Times New Roman" panose="02020603050405020304" pitchFamily="18" charset="0"/>
              <a:cs typeface="Times New Roman" panose="02020603050405020304" pitchFamily="18" charset="0"/>
            </a:endParaRPr>
          </a:p>
        </p:txBody>
      </p:sp>
      <p:graphicFrame>
        <p:nvGraphicFramePr>
          <p:cNvPr id="11" name="表格 10">
            <a:extLst>
              <a:ext uri="{FF2B5EF4-FFF2-40B4-BE49-F238E27FC236}">
                <a16:creationId xmlns:a16="http://schemas.microsoft.com/office/drawing/2014/main" id="{F1557556-4E74-4A2A-B76B-6AF7BA757C94}"/>
              </a:ext>
            </a:extLst>
          </p:cNvPr>
          <p:cNvGraphicFramePr>
            <a:graphicFrameLocks noGrp="1"/>
          </p:cNvGraphicFramePr>
          <p:nvPr/>
        </p:nvGraphicFramePr>
        <p:xfrm>
          <a:off x="0" y="16384"/>
          <a:ext cx="9144000" cy="303808"/>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1028242390"/>
                    </a:ext>
                  </a:extLst>
                </a:gridCol>
                <a:gridCol w="1016000">
                  <a:extLst>
                    <a:ext uri="{9D8B030D-6E8A-4147-A177-3AD203B41FA5}">
                      <a16:colId xmlns:a16="http://schemas.microsoft.com/office/drawing/2014/main" val="3074239081"/>
                    </a:ext>
                  </a:extLst>
                </a:gridCol>
                <a:gridCol w="1016000">
                  <a:extLst>
                    <a:ext uri="{9D8B030D-6E8A-4147-A177-3AD203B41FA5}">
                      <a16:colId xmlns:a16="http://schemas.microsoft.com/office/drawing/2014/main" val="3509429943"/>
                    </a:ext>
                  </a:extLst>
                </a:gridCol>
                <a:gridCol w="1016000">
                  <a:extLst>
                    <a:ext uri="{9D8B030D-6E8A-4147-A177-3AD203B41FA5}">
                      <a16:colId xmlns:a16="http://schemas.microsoft.com/office/drawing/2014/main" val="2580465912"/>
                    </a:ext>
                  </a:extLst>
                </a:gridCol>
                <a:gridCol w="1016000">
                  <a:extLst>
                    <a:ext uri="{9D8B030D-6E8A-4147-A177-3AD203B41FA5}">
                      <a16:colId xmlns:a16="http://schemas.microsoft.com/office/drawing/2014/main" val="585185192"/>
                    </a:ext>
                  </a:extLst>
                </a:gridCol>
                <a:gridCol w="1016000">
                  <a:extLst>
                    <a:ext uri="{9D8B030D-6E8A-4147-A177-3AD203B41FA5}">
                      <a16:colId xmlns:a16="http://schemas.microsoft.com/office/drawing/2014/main" val="1335232691"/>
                    </a:ext>
                  </a:extLst>
                </a:gridCol>
                <a:gridCol w="1016000">
                  <a:extLst>
                    <a:ext uri="{9D8B030D-6E8A-4147-A177-3AD203B41FA5}">
                      <a16:colId xmlns:a16="http://schemas.microsoft.com/office/drawing/2014/main" val="785772456"/>
                    </a:ext>
                  </a:extLst>
                </a:gridCol>
                <a:gridCol w="1016000">
                  <a:extLst>
                    <a:ext uri="{9D8B030D-6E8A-4147-A177-3AD203B41FA5}">
                      <a16:colId xmlns:a16="http://schemas.microsoft.com/office/drawing/2014/main" val="143111373"/>
                    </a:ext>
                  </a:extLst>
                </a:gridCol>
                <a:gridCol w="1016000">
                  <a:extLst>
                    <a:ext uri="{9D8B030D-6E8A-4147-A177-3AD203B41FA5}">
                      <a16:colId xmlns:a16="http://schemas.microsoft.com/office/drawing/2014/main" val="994455625"/>
                    </a:ext>
                  </a:extLst>
                </a:gridCol>
              </a:tblGrid>
              <a:tr h="303808">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传输介质</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通信系统</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正确性</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rgbClr val="FFFF00"/>
                          </a:solidFill>
                          <a:latin typeface="黑体" panose="02010609060101010101" pitchFamily="49" charset="-122"/>
                          <a:ea typeface="黑体" panose="02010609060101010101" pitchFamily="49" charset="-122"/>
                        </a:rPr>
                        <a:t>提高性能</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局域网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en-US" altLang="zh-CN" sz="1600" dirty="0">
                          <a:solidFill>
                            <a:schemeClr val="tx1"/>
                          </a:solidFill>
                          <a:latin typeface="黑体" panose="02010609060101010101" pitchFamily="49" charset="-122"/>
                          <a:ea typeface="黑体" panose="02010609060101010101" pitchFamily="49" charset="-122"/>
                        </a:rPr>
                        <a:t>WLAN</a:t>
                      </a:r>
                      <a:endParaRPr lang="zh-CN" altLang="en-US" sz="1600" dirty="0">
                        <a:solidFill>
                          <a:schemeClr val="tx1"/>
                        </a:solidFill>
                        <a:latin typeface="黑体" panose="02010609060101010101" pitchFamily="49" charset="-122"/>
                        <a:ea typeface="黑体" panose="02010609060101010101" pitchFamily="49"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个域网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广域网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接入网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939429099"/>
                  </a:ext>
                </a:extLst>
              </a:tr>
            </a:tbl>
          </a:graphicData>
        </a:graphic>
      </p:graphicFrame>
      <p:sp>
        <p:nvSpPr>
          <p:cNvPr id="12" name="流程图: 摘录 11">
            <a:extLst>
              <a:ext uri="{FF2B5EF4-FFF2-40B4-BE49-F238E27FC236}">
                <a16:creationId xmlns:a16="http://schemas.microsoft.com/office/drawing/2014/main" id="{CE6C4248-6AFD-44B6-80E3-9608C7BDC87F}"/>
              </a:ext>
            </a:extLst>
          </p:cNvPr>
          <p:cNvSpPr/>
          <p:nvPr/>
        </p:nvSpPr>
        <p:spPr bwMode="auto">
          <a:xfrm>
            <a:off x="3434256" y="329607"/>
            <a:ext cx="216024" cy="126001"/>
          </a:xfrm>
          <a:prstGeom prst="flowChartExtract">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4" name="Rectangle 2">
            <a:extLst>
              <a:ext uri="{FF2B5EF4-FFF2-40B4-BE49-F238E27FC236}">
                <a16:creationId xmlns:a16="http://schemas.microsoft.com/office/drawing/2014/main" id="{637ADEFB-5775-48B5-AD95-BD2F543B4E24}"/>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pSp>
        <p:nvGrpSpPr>
          <p:cNvPr id="9" name="Group 4">
            <a:extLst>
              <a:ext uri="{FF2B5EF4-FFF2-40B4-BE49-F238E27FC236}">
                <a16:creationId xmlns:a16="http://schemas.microsoft.com/office/drawing/2014/main" id="{D763DB79-3991-4EA9-9628-A38A5DE1766C}"/>
              </a:ext>
            </a:extLst>
          </p:cNvPr>
          <p:cNvGrpSpPr>
            <a:grpSpLocks/>
          </p:cNvGrpSpPr>
          <p:nvPr/>
        </p:nvGrpSpPr>
        <p:grpSpPr bwMode="auto">
          <a:xfrm>
            <a:off x="1258888" y="4367213"/>
            <a:ext cx="7107237" cy="2490787"/>
            <a:chOff x="494" y="2310"/>
            <a:chExt cx="4752" cy="2161"/>
          </a:xfrm>
        </p:grpSpPr>
        <p:sp>
          <p:nvSpPr>
            <p:cNvPr id="13" name="Line 5">
              <a:extLst>
                <a:ext uri="{FF2B5EF4-FFF2-40B4-BE49-F238E27FC236}">
                  <a16:creationId xmlns:a16="http://schemas.microsoft.com/office/drawing/2014/main" id="{E9B31E0C-B0B5-458A-A01B-CD70FCE81FA7}"/>
                </a:ext>
              </a:extLst>
            </p:cNvPr>
            <p:cNvSpPr>
              <a:spLocks noChangeShapeType="1"/>
            </p:cNvSpPr>
            <p:nvPr/>
          </p:nvSpPr>
          <p:spPr bwMode="auto">
            <a:xfrm flipV="1">
              <a:off x="930" y="4284"/>
              <a:ext cx="3853" cy="7"/>
            </a:xfrm>
            <a:prstGeom prst="line">
              <a:avLst/>
            </a:prstGeom>
            <a:noFill/>
            <a:ln w="28575">
              <a:solidFill>
                <a:srgbClr val="333399"/>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Text Box 6">
              <a:extLst>
                <a:ext uri="{FF2B5EF4-FFF2-40B4-BE49-F238E27FC236}">
                  <a16:creationId xmlns:a16="http://schemas.microsoft.com/office/drawing/2014/main" id="{2693D190-B2B9-4BE5-BBD3-68E98EB21290}"/>
                </a:ext>
              </a:extLst>
            </p:cNvPr>
            <p:cNvSpPr txBox="1">
              <a:spLocks noChangeArrowheads="1"/>
            </p:cNvSpPr>
            <p:nvPr/>
          </p:nvSpPr>
          <p:spPr bwMode="auto">
            <a:xfrm>
              <a:off x="494" y="2310"/>
              <a:ext cx="463" cy="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ct val="90000"/>
                </a:lnSpc>
                <a:spcBef>
                  <a:spcPct val="0"/>
                </a:spcBef>
                <a:buFontTx/>
                <a:buNone/>
              </a:pPr>
              <a:r>
                <a:rPr lang="zh-CN" altLang="en-US" sz="2000">
                  <a:solidFill>
                    <a:srgbClr val="333399"/>
                  </a:solidFill>
                  <a:ea typeface="黑体" panose="02010609060101010101" pitchFamily="49" charset="-122"/>
                </a:rPr>
                <a:t>频率</a:t>
              </a:r>
            </a:p>
          </p:txBody>
        </p:sp>
        <p:sp>
          <p:nvSpPr>
            <p:cNvPr id="15" name="Text Box 7">
              <a:extLst>
                <a:ext uri="{FF2B5EF4-FFF2-40B4-BE49-F238E27FC236}">
                  <a16:creationId xmlns:a16="http://schemas.microsoft.com/office/drawing/2014/main" id="{EF9A66F4-D243-4A73-BADA-D7C692A8CA11}"/>
                </a:ext>
              </a:extLst>
            </p:cNvPr>
            <p:cNvSpPr txBox="1">
              <a:spLocks noChangeArrowheads="1"/>
            </p:cNvSpPr>
            <p:nvPr/>
          </p:nvSpPr>
          <p:spPr bwMode="auto">
            <a:xfrm>
              <a:off x="4783" y="4152"/>
              <a:ext cx="463" cy="3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ct val="90000"/>
                </a:lnSpc>
                <a:spcBef>
                  <a:spcPct val="0"/>
                </a:spcBef>
                <a:buFontTx/>
                <a:buNone/>
              </a:pPr>
              <a:r>
                <a:rPr lang="zh-CN" altLang="en-US" sz="2000">
                  <a:solidFill>
                    <a:srgbClr val="333399"/>
                  </a:solidFill>
                  <a:ea typeface="黑体" panose="02010609060101010101" pitchFamily="49" charset="-122"/>
                </a:rPr>
                <a:t>时间</a:t>
              </a:r>
            </a:p>
          </p:txBody>
        </p:sp>
        <p:sp>
          <p:nvSpPr>
            <p:cNvPr id="16" name="Rectangle 8">
              <a:extLst>
                <a:ext uri="{FF2B5EF4-FFF2-40B4-BE49-F238E27FC236}">
                  <a16:creationId xmlns:a16="http://schemas.microsoft.com/office/drawing/2014/main" id="{94C7B3D0-64EA-4A95-938E-D7734B5ED2C9}"/>
                </a:ext>
              </a:extLst>
            </p:cNvPr>
            <p:cNvSpPr>
              <a:spLocks noChangeArrowheads="1"/>
            </p:cNvSpPr>
            <p:nvPr/>
          </p:nvSpPr>
          <p:spPr bwMode="auto">
            <a:xfrm>
              <a:off x="930" y="2567"/>
              <a:ext cx="3492" cy="272"/>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400"/>
            </a:p>
          </p:txBody>
        </p:sp>
        <p:sp>
          <p:nvSpPr>
            <p:cNvPr id="17" name="Rectangle 9">
              <a:extLst>
                <a:ext uri="{FF2B5EF4-FFF2-40B4-BE49-F238E27FC236}">
                  <a16:creationId xmlns:a16="http://schemas.microsoft.com/office/drawing/2014/main" id="{D1B5609E-7F29-48ED-88A5-0497E0A00D20}"/>
                </a:ext>
              </a:extLst>
            </p:cNvPr>
            <p:cNvSpPr>
              <a:spLocks noChangeArrowheads="1"/>
            </p:cNvSpPr>
            <p:nvPr/>
          </p:nvSpPr>
          <p:spPr bwMode="auto">
            <a:xfrm>
              <a:off x="930" y="2839"/>
              <a:ext cx="3492" cy="272"/>
            </a:xfrm>
            <a:prstGeom prst="rect">
              <a:avLst/>
            </a:prstGeom>
            <a:solidFill>
              <a:srgbClr val="FF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400"/>
            </a:p>
          </p:txBody>
        </p:sp>
        <p:sp>
          <p:nvSpPr>
            <p:cNvPr id="18" name="Rectangle 10">
              <a:extLst>
                <a:ext uri="{FF2B5EF4-FFF2-40B4-BE49-F238E27FC236}">
                  <a16:creationId xmlns:a16="http://schemas.microsoft.com/office/drawing/2014/main" id="{CE9C5F90-8790-40BD-9D78-0A05D1CCC087}"/>
                </a:ext>
              </a:extLst>
            </p:cNvPr>
            <p:cNvSpPr>
              <a:spLocks noChangeArrowheads="1"/>
            </p:cNvSpPr>
            <p:nvPr/>
          </p:nvSpPr>
          <p:spPr bwMode="auto">
            <a:xfrm>
              <a:off x="930" y="3111"/>
              <a:ext cx="3492" cy="272"/>
            </a:xfrm>
            <a:prstGeom prst="rect">
              <a:avLst/>
            </a:prstGeom>
            <a:solidFill>
              <a:schemeClr val="accent2">
                <a:lumMod val="40000"/>
                <a:lumOff val="60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400"/>
            </a:p>
          </p:txBody>
        </p:sp>
        <p:sp>
          <p:nvSpPr>
            <p:cNvPr id="19" name="Rectangle 11">
              <a:extLst>
                <a:ext uri="{FF2B5EF4-FFF2-40B4-BE49-F238E27FC236}">
                  <a16:creationId xmlns:a16="http://schemas.microsoft.com/office/drawing/2014/main" id="{60D27836-6C8F-4974-8DCA-CC0038E637D2}"/>
                </a:ext>
              </a:extLst>
            </p:cNvPr>
            <p:cNvSpPr>
              <a:spLocks noChangeArrowheads="1"/>
            </p:cNvSpPr>
            <p:nvPr/>
          </p:nvSpPr>
          <p:spPr bwMode="auto">
            <a:xfrm>
              <a:off x="930" y="3383"/>
              <a:ext cx="3492" cy="272"/>
            </a:xfrm>
            <a:prstGeom prst="rect">
              <a:avLst/>
            </a:prstGeom>
            <a:solidFill>
              <a:srgbClr val="CCE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400"/>
            </a:p>
          </p:txBody>
        </p:sp>
        <p:sp>
          <p:nvSpPr>
            <p:cNvPr id="20" name="Rectangle 12">
              <a:extLst>
                <a:ext uri="{FF2B5EF4-FFF2-40B4-BE49-F238E27FC236}">
                  <a16:creationId xmlns:a16="http://schemas.microsoft.com/office/drawing/2014/main" id="{486B983E-E6F2-4D3C-8411-E8D1EE2337CD}"/>
                </a:ext>
              </a:extLst>
            </p:cNvPr>
            <p:cNvSpPr>
              <a:spLocks noChangeArrowheads="1"/>
            </p:cNvSpPr>
            <p:nvPr/>
          </p:nvSpPr>
          <p:spPr bwMode="auto">
            <a:xfrm>
              <a:off x="930" y="3655"/>
              <a:ext cx="3492" cy="272"/>
            </a:xfrm>
            <a:prstGeom prst="rect">
              <a:avLst/>
            </a:prstGeom>
            <a:solidFill>
              <a:srgbClr val="FF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400"/>
            </a:p>
          </p:txBody>
        </p:sp>
        <p:sp>
          <p:nvSpPr>
            <p:cNvPr id="21" name="Text Box 13">
              <a:extLst>
                <a:ext uri="{FF2B5EF4-FFF2-40B4-BE49-F238E27FC236}">
                  <a16:creationId xmlns:a16="http://schemas.microsoft.com/office/drawing/2014/main" id="{BDCCD4E0-9903-4C9A-AF3D-E4D844236943}"/>
                </a:ext>
              </a:extLst>
            </p:cNvPr>
            <p:cNvSpPr txBox="1">
              <a:spLocks noChangeArrowheads="1"/>
            </p:cNvSpPr>
            <p:nvPr/>
          </p:nvSpPr>
          <p:spPr bwMode="auto">
            <a:xfrm>
              <a:off x="2426" y="3677"/>
              <a:ext cx="603" cy="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ct val="90000"/>
                </a:lnSpc>
                <a:spcBef>
                  <a:spcPct val="0"/>
                </a:spcBef>
                <a:buFontTx/>
                <a:buNone/>
              </a:pPr>
              <a:r>
                <a:rPr lang="zh-CN" altLang="en-US" sz="2000">
                  <a:solidFill>
                    <a:srgbClr val="333399"/>
                  </a:solidFill>
                  <a:latin typeface="Arial" panose="020B0604020202020204" pitchFamily="34" charset="0"/>
                  <a:ea typeface="黑体" panose="02010609060101010101" pitchFamily="49" charset="-122"/>
                </a:rPr>
                <a:t>频率 </a:t>
              </a:r>
              <a:r>
                <a:rPr lang="en-US" altLang="zh-CN" sz="2000">
                  <a:solidFill>
                    <a:srgbClr val="333399"/>
                  </a:solidFill>
                  <a:latin typeface="Arial" panose="020B0604020202020204" pitchFamily="34" charset="0"/>
                  <a:ea typeface="黑体" panose="02010609060101010101" pitchFamily="49" charset="-122"/>
                </a:rPr>
                <a:t>1</a:t>
              </a:r>
            </a:p>
          </p:txBody>
        </p:sp>
        <p:sp>
          <p:nvSpPr>
            <p:cNvPr id="22" name="Text Box 14">
              <a:extLst>
                <a:ext uri="{FF2B5EF4-FFF2-40B4-BE49-F238E27FC236}">
                  <a16:creationId xmlns:a16="http://schemas.microsoft.com/office/drawing/2014/main" id="{00054418-81B6-4B23-A860-65ECA6AE3C6C}"/>
                </a:ext>
              </a:extLst>
            </p:cNvPr>
            <p:cNvSpPr txBox="1">
              <a:spLocks noChangeArrowheads="1"/>
            </p:cNvSpPr>
            <p:nvPr/>
          </p:nvSpPr>
          <p:spPr bwMode="auto">
            <a:xfrm>
              <a:off x="2440" y="3403"/>
              <a:ext cx="603" cy="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ct val="90000"/>
                </a:lnSpc>
                <a:spcBef>
                  <a:spcPct val="0"/>
                </a:spcBef>
                <a:buFontTx/>
                <a:buNone/>
              </a:pPr>
              <a:r>
                <a:rPr lang="zh-CN" altLang="en-US" sz="2000">
                  <a:solidFill>
                    <a:srgbClr val="333399"/>
                  </a:solidFill>
                  <a:latin typeface="Arial" panose="020B0604020202020204" pitchFamily="34" charset="0"/>
                  <a:ea typeface="黑体" panose="02010609060101010101" pitchFamily="49" charset="-122"/>
                </a:rPr>
                <a:t>频率 </a:t>
              </a:r>
              <a:r>
                <a:rPr lang="en-US" altLang="zh-CN" sz="2000">
                  <a:solidFill>
                    <a:srgbClr val="333399"/>
                  </a:solidFill>
                  <a:latin typeface="Arial" panose="020B0604020202020204" pitchFamily="34" charset="0"/>
                  <a:ea typeface="黑体" panose="02010609060101010101" pitchFamily="49" charset="-122"/>
                </a:rPr>
                <a:t>2</a:t>
              </a:r>
            </a:p>
          </p:txBody>
        </p:sp>
        <p:sp>
          <p:nvSpPr>
            <p:cNvPr id="23" name="Text Box 15">
              <a:extLst>
                <a:ext uri="{FF2B5EF4-FFF2-40B4-BE49-F238E27FC236}">
                  <a16:creationId xmlns:a16="http://schemas.microsoft.com/office/drawing/2014/main" id="{03E236D2-6FFA-4006-932D-F0AB48883811}"/>
                </a:ext>
              </a:extLst>
            </p:cNvPr>
            <p:cNvSpPr txBox="1">
              <a:spLocks noChangeArrowheads="1"/>
            </p:cNvSpPr>
            <p:nvPr/>
          </p:nvSpPr>
          <p:spPr bwMode="auto">
            <a:xfrm>
              <a:off x="2440" y="3127"/>
              <a:ext cx="603" cy="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ct val="90000"/>
                </a:lnSpc>
                <a:spcBef>
                  <a:spcPct val="0"/>
                </a:spcBef>
                <a:buFontTx/>
                <a:buNone/>
              </a:pPr>
              <a:r>
                <a:rPr lang="zh-CN" altLang="en-US" sz="2000" dirty="0">
                  <a:solidFill>
                    <a:srgbClr val="333399"/>
                  </a:solidFill>
                  <a:latin typeface="Arial" panose="020B0604020202020204" pitchFamily="34" charset="0"/>
                  <a:ea typeface="黑体" panose="02010609060101010101" pitchFamily="49" charset="-122"/>
                </a:rPr>
                <a:t>频率 </a:t>
              </a:r>
              <a:r>
                <a:rPr lang="en-US" altLang="zh-CN" sz="2000" dirty="0">
                  <a:solidFill>
                    <a:srgbClr val="333399"/>
                  </a:solidFill>
                  <a:latin typeface="Arial" panose="020B0604020202020204" pitchFamily="34" charset="0"/>
                  <a:ea typeface="黑体" panose="02010609060101010101" pitchFamily="49" charset="-122"/>
                </a:rPr>
                <a:t>3</a:t>
              </a:r>
            </a:p>
          </p:txBody>
        </p:sp>
        <p:sp>
          <p:nvSpPr>
            <p:cNvPr id="24" name="Text Box 16">
              <a:extLst>
                <a:ext uri="{FF2B5EF4-FFF2-40B4-BE49-F238E27FC236}">
                  <a16:creationId xmlns:a16="http://schemas.microsoft.com/office/drawing/2014/main" id="{010BD337-D744-460A-82D2-F04C45454749}"/>
                </a:ext>
              </a:extLst>
            </p:cNvPr>
            <p:cNvSpPr txBox="1">
              <a:spLocks noChangeArrowheads="1"/>
            </p:cNvSpPr>
            <p:nvPr/>
          </p:nvSpPr>
          <p:spPr bwMode="auto">
            <a:xfrm>
              <a:off x="2440" y="2852"/>
              <a:ext cx="603" cy="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ct val="90000"/>
                </a:lnSpc>
                <a:spcBef>
                  <a:spcPct val="0"/>
                </a:spcBef>
                <a:buFontTx/>
                <a:buNone/>
              </a:pPr>
              <a:r>
                <a:rPr lang="zh-CN" altLang="en-US" sz="2000" dirty="0">
                  <a:solidFill>
                    <a:srgbClr val="333399"/>
                  </a:solidFill>
                  <a:latin typeface="Arial" panose="020B0604020202020204" pitchFamily="34" charset="0"/>
                  <a:ea typeface="黑体" panose="02010609060101010101" pitchFamily="49" charset="-122"/>
                </a:rPr>
                <a:t>频率 </a:t>
              </a:r>
              <a:r>
                <a:rPr lang="en-US" altLang="zh-CN" sz="2000" dirty="0">
                  <a:solidFill>
                    <a:srgbClr val="333399"/>
                  </a:solidFill>
                  <a:latin typeface="Arial" panose="020B0604020202020204" pitchFamily="34" charset="0"/>
                  <a:ea typeface="黑体" panose="02010609060101010101" pitchFamily="49" charset="-122"/>
                </a:rPr>
                <a:t>4</a:t>
              </a:r>
            </a:p>
          </p:txBody>
        </p:sp>
        <p:sp>
          <p:nvSpPr>
            <p:cNvPr id="25" name="Text Box 17">
              <a:extLst>
                <a:ext uri="{FF2B5EF4-FFF2-40B4-BE49-F238E27FC236}">
                  <a16:creationId xmlns:a16="http://schemas.microsoft.com/office/drawing/2014/main" id="{62D6C807-0DBC-4797-AC1B-6277DB00D516}"/>
                </a:ext>
              </a:extLst>
            </p:cNvPr>
            <p:cNvSpPr txBox="1">
              <a:spLocks noChangeArrowheads="1"/>
            </p:cNvSpPr>
            <p:nvPr/>
          </p:nvSpPr>
          <p:spPr bwMode="auto">
            <a:xfrm>
              <a:off x="2440" y="2578"/>
              <a:ext cx="603" cy="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ct val="90000"/>
                </a:lnSpc>
                <a:spcBef>
                  <a:spcPct val="0"/>
                </a:spcBef>
                <a:buFontTx/>
                <a:buNone/>
              </a:pPr>
              <a:r>
                <a:rPr lang="zh-CN" altLang="en-US" sz="2000" dirty="0">
                  <a:solidFill>
                    <a:srgbClr val="333399"/>
                  </a:solidFill>
                  <a:latin typeface="Arial" panose="020B0604020202020204" pitchFamily="34" charset="0"/>
                  <a:ea typeface="黑体" panose="02010609060101010101" pitchFamily="49" charset="-122"/>
                </a:rPr>
                <a:t>频率 </a:t>
              </a:r>
              <a:r>
                <a:rPr lang="en-US" altLang="zh-CN" sz="2000" dirty="0">
                  <a:solidFill>
                    <a:srgbClr val="333399"/>
                  </a:solidFill>
                  <a:latin typeface="Arial" panose="020B0604020202020204" pitchFamily="34" charset="0"/>
                  <a:ea typeface="黑体" panose="02010609060101010101" pitchFamily="49" charset="-122"/>
                </a:rPr>
                <a:t>5</a:t>
              </a:r>
            </a:p>
          </p:txBody>
        </p:sp>
        <p:sp>
          <p:nvSpPr>
            <p:cNvPr id="26" name="Line 18">
              <a:extLst>
                <a:ext uri="{FF2B5EF4-FFF2-40B4-BE49-F238E27FC236}">
                  <a16:creationId xmlns:a16="http://schemas.microsoft.com/office/drawing/2014/main" id="{ED67285E-E529-4459-B4D7-01F8B2EE8746}"/>
                </a:ext>
              </a:extLst>
            </p:cNvPr>
            <p:cNvSpPr>
              <a:spLocks noChangeShapeType="1"/>
            </p:cNvSpPr>
            <p:nvPr/>
          </p:nvSpPr>
          <p:spPr bwMode="auto">
            <a:xfrm rot="-5400000">
              <a:off x="-5" y="3353"/>
              <a:ext cx="1870" cy="0"/>
            </a:xfrm>
            <a:prstGeom prst="line">
              <a:avLst/>
            </a:prstGeom>
            <a:noFill/>
            <a:ln w="28575">
              <a:solidFill>
                <a:srgbClr val="333399"/>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aphicFrame>
        <p:nvGraphicFramePr>
          <p:cNvPr id="27" name="表格 26">
            <a:extLst>
              <a:ext uri="{FF2B5EF4-FFF2-40B4-BE49-F238E27FC236}">
                <a16:creationId xmlns:a16="http://schemas.microsoft.com/office/drawing/2014/main" id="{156389E2-1405-44C5-8151-69B869858831}"/>
              </a:ext>
            </a:extLst>
          </p:cNvPr>
          <p:cNvGraphicFramePr>
            <a:graphicFrameLocks noGrp="1"/>
          </p:cNvGraphicFramePr>
          <p:nvPr>
            <p:extLst>
              <p:ext uri="{D42A27DB-BD31-4B8C-83A1-F6EECF244321}">
                <p14:modId xmlns:p14="http://schemas.microsoft.com/office/powerpoint/2010/main" val="143824383"/>
              </p:ext>
            </p:extLst>
          </p:nvPr>
        </p:nvGraphicFramePr>
        <p:xfrm>
          <a:off x="0" y="1031358"/>
          <a:ext cx="313390" cy="3169920"/>
        </p:xfrm>
        <a:graphic>
          <a:graphicData uri="http://schemas.openxmlformats.org/drawingml/2006/table">
            <a:tbl>
              <a:tblPr firstRow="1" bandRow="1">
                <a:tableStyleId>{5C22544A-7EE6-4342-B048-85BDC9FD1C3A}</a:tableStyleId>
              </a:tblPr>
              <a:tblGrid>
                <a:gridCol w="313390">
                  <a:extLst>
                    <a:ext uri="{9D8B030D-6E8A-4147-A177-3AD203B41FA5}">
                      <a16:colId xmlns:a16="http://schemas.microsoft.com/office/drawing/2014/main" val="2707731317"/>
                    </a:ext>
                  </a:extLst>
                </a:gridCol>
              </a:tblGrid>
              <a:tr h="844235">
                <a:tc>
                  <a:txBody>
                    <a:bodyPr/>
                    <a:lstStyle/>
                    <a:p>
                      <a:pPr algn="ctr"/>
                      <a:r>
                        <a:rPr lang="zh-CN" altLang="en-US" sz="1600" b="0" dirty="0">
                          <a:solidFill>
                            <a:schemeClr val="bg1"/>
                          </a:solidFill>
                          <a:latin typeface="黑体" panose="02010609060101010101" pitchFamily="49" charset="-122"/>
                          <a:ea typeface="黑体" panose="02010609060101010101" pitchFamily="49" charset="-122"/>
                        </a:rPr>
                        <a:t>多路复用</a:t>
                      </a:r>
                    </a:p>
                  </a:txBody>
                  <a:tcPr marL="0" marR="0" marT="0" marB="0" anchor="ctr">
                    <a:solidFill>
                      <a:schemeClr val="accent1"/>
                    </a:solidFill>
                  </a:tcPr>
                </a:tc>
                <a:extLst>
                  <a:ext uri="{0D108BD9-81ED-4DB2-BD59-A6C34878D82A}">
                    <a16:rowId xmlns:a16="http://schemas.microsoft.com/office/drawing/2014/main" val="2650843112"/>
                  </a:ext>
                </a:extLst>
              </a:tr>
              <a:tr h="844235">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认知无线电</a:t>
                      </a:r>
                    </a:p>
                  </a:txBody>
                  <a:tcPr marL="0" marR="0" marT="0" marB="0" anchor="ctr">
                    <a:solidFill>
                      <a:schemeClr val="accent1">
                        <a:lumMod val="40000"/>
                        <a:lumOff val="60000"/>
                      </a:schemeClr>
                    </a:solidFill>
                  </a:tcPr>
                </a:tc>
                <a:extLst>
                  <a:ext uri="{0D108BD9-81ED-4DB2-BD59-A6C34878D82A}">
                    <a16:rowId xmlns:a16="http://schemas.microsoft.com/office/drawing/2014/main" val="2354171835"/>
                  </a:ext>
                </a:extLst>
              </a:tr>
              <a:tr h="844235">
                <a:tc>
                  <a:txBody>
                    <a:bodyPr/>
                    <a:lstStyle/>
                    <a:p>
                      <a:pPr algn="ctr"/>
                      <a:r>
                        <a:rPr lang="zh-CN" altLang="en-US" sz="1600" b="0" dirty="0">
                          <a:solidFill>
                            <a:schemeClr val="tx1"/>
                          </a:solidFill>
                          <a:latin typeface="黑体" panose="02010609060101010101" pitchFamily="49" charset="-122"/>
                          <a:ea typeface="黑体" panose="02010609060101010101" pitchFamily="49" charset="-122"/>
                        </a:rPr>
                        <a:t>网络编码</a:t>
                      </a:r>
                    </a:p>
                  </a:txBody>
                  <a:tcPr marL="0" marR="0" marT="0" marB="0" anchor="ctr">
                    <a:solidFill>
                      <a:schemeClr val="accent1">
                        <a:lumMod val="40000"/>
                        <a:lumOff val="60000"/>
                      </a:schemeClr>
                    </a:solidFill>
                  </a:tcPr>
                </a:tc>
                <a:extLst>
                  <a:ext uri="{0D108BD9-81ED-4DB2-BD59-A6C34878D82A}">
                    <a16:rowId xmlns:a16="http://schemas.microsoft.com/office/drawing/2014/main" val="2232877283"/>
                  </a:ext>
                </a:extLst>
              </a:tr>
            </a:tbl>
          </a:graphicData>
        </a:graphic>
      </p:graphicFrame>
      <p:sp>
        <p:nvSpPr>
          <p:cNvPr id="5" name="灯片编号占位符 4">
            <a:extLst>
              <a:ext uri="{FF2B5EF4-FFF2-40B4-BE49-F238E27FC236}">
                <a16:creationId xmlns:a16="http://schemas.microsoft.com/office/drawing/2014/main" id="{71A3EB67-3455-472D-B890-568AF4786519}"/>
              </a:ext>
            </a:extLst>
          </p:cNvPr>
          <p:cNvSpPr>
            <a:spLocks noGrp="1"/>
          </p:cNvSpPr>
          <p:nvPr>
            <p:ph type="sldNum" sz="quarter" idx="12"/>
          </p:nvPr>
        </p:nvSpPr>
        <p:spPr/>
        <p:txBody>
          <a:bodyPr/>
          <a:lstStyle/>
          <a:p>
            <a:fld id="{0343F522-B1DB-4B24-87CC-09EAB668A261}" type="slidenum">
              <a:rPr lang="zh-CN" altLang="en-US" smtClean="0"/>
              <a:pPr/>
              <a:t>109</a:t>
            </a:fld>
            <a:r>
              <a:rPr lang="en-US" altLang="zh-CN"/>
              <a:t>/303</a:t>
            </a:r>
            <a:endParaRPr lang="zh-CN" altLang="en-US" dirty="0"/>
          </a:p>
        </p:txBody>
      </p:sp>
    </p:spTree>
    <p:extLst>
      <p:ext uri="{BB962C8B-B14F-4D97-AF65-F5344CB8AC3E}">
        <p14:creationId xmlns:p14="http://schemas.microsoft.com/office/powerpoint/2010/main" val="3739167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C34208-FA7C-4346-AD93-050F88FE7F56}"/>
              </a:ext>
            </a:extLst>
          </p:cNvPr>
          <p:cNvSpPr>
            <a:spLocks noGrp="1"/>
          </p:cNvSpPr>
          <p:nvPr>
            <p:ph type="title"/>
          </p:nvPr>
        </p:nvSpPr>
        <p:spPr>
          <a:xfrm>
            <a:off x="265813" y="350874"/>
            <a:ext cx="8654903" cy="680484"/>
          </a:xfrm>
        </p:spPr>
        <p:txBody>
          <a:bodyPr>
            <a:normAutofit/>
          </a:bodyPr>
          <a:lstStyle/>
          <a:p>
            <a:r>
              <a:rPr lang="en-US" altLang="zh-CN" dirty="0"/>
              <a:t>3. </a:t>
            </a:r>
            <a:r>
              <a:rPr lang="zh-CN" altLang="en-US" dirty="0"/>
              <a:t>光纤</a:t>
            </a:r>
          </a:p>
        </p:txBody>
      </p:sp>
      <p:sp>
        <p:nvSpPr>
          <p:cNvPr id="3" name="内容占位符 2">
            <a:extLst>
              <a:ext uri="{FF2B5EF4-FFF2-40B4-BE49-F238E27FC236}">
                <a16:creationId xmlns:a16="http://schemas.microsoft.com/office/drawing/2014/main" id="{62772749-0251-43E3-8FBE-62B01C0C88DA}"/>
              </a:ext>
            </a:extLst>
          </p:cNvPr>
          <p:cNvSpPr>
            <a:spLocks noGrp="1"/>
          </p:cNvSpPr>
          <p:nvPr>
            <p:ph idx="1"/>
          </p:nvPr>
        </p:nvSpPr>
        <p:spPr>
          <a:xfrm>
            <a:off x="404037" y="1105786"/>
            <a:ext cx="8516680" cy="5401339"/>
          </a:xfrm>
        </p:spPr>
        <p:txBody>
          <a:bodyPr>
            <a:normAutofit/>
          </a:bodyPr>
          <a:lstStyle/>
          <a:p>
            <a:pPr>
              <a:buNone/>
            </a:pPr>
            <a:r>
              <a:rPr lang="en-US" altLang="zh-CN" dirty="0"/>
              <a:t>(1)</a:t>
            </a:r>
            <a:r>
              <a:rPr lang="zh-CN" altLang="en-US" dirty="0"/>
              <a:t>物理结构</a:t>
            </a:r>
          </a:p>
          <a:p>
            <a:pPr>
              <a:buNone/>
            </a:pPr>
            <a:r>
              <a:rPr lang="zh-CN" altLang="en-US" dirty="0"/>
              <a:t>由两层折射率不同的材料及保护层组成</a:t>
            </a:r>
          </a:p>
          <a:p>
            <a:pPr>
              <a:buNone/>
            </a:pPr>
            <a:endParaRPr lang="zh-CN" altLang="en-US" dirty="0"/>
          </a:p>
          <a:p>
            <a:pPr marL="0" indent="0">
              <a:buNone/>
            </a:pPr>
            <a:endParaRPr lang="zh-CN" altLang="en-US" dirty="0"/>
          </a:p>
        </p:txBody>
      </p:sp>
      <p:graphicFrame>
        <p:nvGraphicFramePr>
          <p:cNvPr id="35" name="表格 34">
            <a:extLst>
              <a:ext uri="{FF2B5EF4-FFF2-40B4-BE49-F238E27FC236}">
                <a16:creationId xmlns:a16="http://schemas.microsoft.com/office/drawing/2014/main" id="{6B2C6CA1-EC21-4CC1-8F4F-FC0BF9A77E0B}"/>
              </a:ext>
            </a:extLst>
          </p:cNvPr>
          <p:cNvGraphicFramePr>
            <a:graphicFrameLocks noGrp="1"/>
          </p:cNvGraphicFramePr>
          <p:nvPr>
            <p:extLst>
              <p:ext uri="{D42A27DB-BD31-4B8C-83A1-F6EECF244321}">
                <p14:modId xmlns:p14="http://schemas.microsoft.com/office/powerpoint/2010/main" val="3244893356"/>
              </p:ext>
            </p:extLst>
          </p:nvPr>
        </p:nvGraphicFramePr>
        <p:xfrm>
          <a:off x="0" y="16384"/>
          <a:ext cx="9144000" cy="303808"/>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1028242390"/>
                    </a:ext>
                  </a:extLst>
                </a:gridCol>
                <a:gridCol w="1016000">
                  <a:extLst>
                    <a:ext uri="{9D8B030D-6E8A-4147-A177-3AD203B41FA5}">
                      <a16:colId xmlns:a16="http://schemas.microsoft.com/office/drawing/2014/main" val="3074239081"/>
                    </a:ext>
                  </a:extLst>
                </a:gridCol>
                <a:gridCol w="1016000">
                  <a:extLst>
                    <a:ext uri="{9D8B030D-6E8A-4147-A177-3AD203B41FA5}">
                      <a16:colId xmlns:a16="http://schemas.microsoft.com/office/drawing/2014/main" val="3509429943"/>
                    </a:ext>
                  </a:extLst>
                </a:gridCol>
                <a:gridCol w="1016000">
                  <a:extLst>
                    <a:ext uri="{9D8B030D-6E8A-4147-A177-3AD203B41FA5}">
                      <a16:colId xmlns:a16="http://schemas.microsoft.com/office/drawing/2014/main" val="2580465912"/>
                    </a:ext>
                  </a:extLst>
                </a:gridCol>
                <a:gridCol w="1016000">
                  <a:extLst>
                    <a:ext uri="{9D8B030D-6E8A-4147-A177-3AD203B41FA5}">
                      <a16:colId xmlns:a16="http://schemas.microsoft.com/office/drawing/2014/main" val="585185192"/>
                    </a:ext>
                  </a:extLst>
                </a:gridCol>
                <a:gridCol w="1016000">
                  <a:extLst>
                    <a:ext uri="{9D8B030D-6E8A-4147-A177-3AD203B41FA5}">
                      <a16:colId xmlns:a16="http://schemas.microsoft.com/office/drawing/2014/main" val="1335232691"/>
                    </a:ext>
                  </a:extLst>
                </a:gridCol>
                <a:gridCol w="1016000">
                  <a:extLst>
                    <a:ext uri="{9D8B030D-6E8A-4147-A177-3AD203B41FA5}">
                      <a16:colId xmlns:a16="http://schemas.microsoft.com/office/drawing/2014/main" val="785772456"/>
                    </a:ext>
                  </a:extLst>
                </a:gridCol>
                <a:gridCol w="1016000">
                  <a:extLst>
                    <a:ext uri="{9D8B030D-6E8A-4147-A177-3AD203B41FA5}">
                      <a16:colId xmlns:a16="http://schemas.microsoft.com/office/drawing/2014/main" val="143111373"/>
                    </a:ext>
                  </a:extLst>
                </a:gridCol>
                <a:gridCol w="1016000">
                  <a:extLst>
                    <a:ext uri="{9D8B030D-6E8A-4147-A177-3AD203B41FA5}">
                      <a16:colId xmlns:a16="http://schemas.microsoft.com/office/drawing/2014/main" val="994455625"/>
                    </a:ext>
                  </a:extLst>
                </a:gridCol>
              </a:tblGrid>
              <a:tr h="303808">
                <a:tc>
                  <a:txBody>
                    <a:bodyPr/>
                    <a:lstStyle/>
                    <a:p>
                      <a:pPr algn="ctr"/>
                      <a:r>
                        <a:rPr lang="zh-CN" altLang="en-US" sz="1600" dirty="0">
                          <a:solidFill>
                            <a:srgbClr val="FFFF00"/>
                          </a:solidFill>
                          <a:latin typeface="黑体" panose="02010609060101010101" pitchFamily="49" charset="-122"/>
                          <a:ea typeface="黑体" panose="02010609060101010101" pitchFamily="49" charset="-122"/>
                        </a:rPr>
                        <a:t>传输介质</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通信系统</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正确性</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提高性能</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局域网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en-US" altLang="zh-CN" sz="1600" dirty="0">
                          <a:solidFill>
                            <a:schemeClr val="tx1"/>
                          </a:solidFill>
                          <a:latin typeface="黑体" panose="02010609060101010101" pitchFamily="49" charset="-122"/>
                          <a:ea typeface="黑体" panose="02010609060101010101" pitchFamily="49" charset="-122"/>
                        </a:rPr>
                        <a:t>WLAN</a:t>
                      </a:r>
                      <a:endParaRPr lang="zh-CN" altLang="en-US" sz="1600" dirty="0">
                        <a:solidFill>
                          <a:schemeClr val="tx1"/>
                        </a:solidFill>
                        <a:latin typeface="黑体" panose="02010609060101010101" pitchFamily="49" charset="-122"/>
                        <a:ea typeface="黑体" panose="02010609060101010101" pitchFamily="49"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个域网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广域网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接入网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939429099"/>
                  </a:ext>
                </a:extLst>
              </a:tr>
            </a:tbl>
          </a:graphicData>
        </a:graphic>
      </p:graphicFrame>
      <p:sp>
        <p:nvSpPr>
          <p:cNvPr id="36" name="流程图: 摘录 35">
            <a:extLst>
              <a:ext uri="{FF2B5EF4-FFF2-40B4-BE49-F238E27FC236}">
                <a16:creationId xmlns:a16="http://schemas.microsoft.com/office/drawing/2014/main" id="{32580CB5-053A-44D8-99EB-782D9E887833}"/>
              </a:ext>
            </a:extLst>
          </p:cNvPr>
          <p:cNvSpPr/>
          <p:nvPr/>
        </p:nvSpPr>
        <p:spPr bwMode="auto">
          <a:xfrm>
            <a:off x="403977" y="319849"/>
            <a:ext cx="216024" cy="126001"/>
          </a:xfrm>
          <a:prstGeom prst="flowChartExtract">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i="0" u="none" strike="noStrike" cap="none" normalizeH="0" baseline="0">
              <a:ln>
                <a:noFill/>
              </a:ln>
              <a:solidFill>
                <a:schemeClr val="tx1"/>
              </a:solidFill>
              <a:effectLst/>
              <a:latin typeface="Times New Roman" pitchFamily="18" charset="0"/>
              <a:ea typeface="宋体" pitchFamily="2" charset="-122"/>
            </a:endParaRPr>
          </a:p>
        </p:txBody>
      </p:sp>
      <p:graphicFrame>
        <p:nvGraphicFramePr>
          <p:cNvPr id="37" name="表格 36">
            <a:extLst>
              <a:ext uri="{FF2B5EF4-FFF2-40B4-BE49-F238E27FC236}">
                <a16:creationId xmlns:a16="http://schemas.microsoft.com/office/drawing/2014/main" id="{D865EE04-ECA9-48A9-A0C3-829229BC6E2D}"/>
              </a:ext>
            </a:extLst>
          </p:cNvPr>
          <p:cNvGraphicFramePr>
            <a:graphicFrameLocks noGrp="1"/>
          </p:cNvGraphicFramePr>
          <p:nvPr>
            <p:extLst>
              <p:ext uri="{D42A27DB-BD31-4B8C-83A1-F6EECF244321}">
                <p14:modId xmlns:p14="http://schemas.microsoft.com/office/powerpoint/2010/main" val="1523040132"/>
              </p:ext>
            </p:extLst>
          </p:nvPr>
        </p:nvGraphicFramePr>
        <p:xfrm>
          <a:off x="0" y="1031358"/>
          <a:ext cx="313390" cy="4876800"/>
        </p:xfrm>
        <a:graphic>
          <a:graphicData uri="http://schemas.openxmlformats.org/drawingml/2006/table">
            <a:tbl>
              <a:tblPr firstRow="1" bandRow="1">
                <a:tableStyleId>{5C22544A-7EE6-4342-B048-85BDC9FD1C3A}</a:tableStyleId>
              </a:tblPr>
              <a:tblGrid>
                <a:gridCol w="313390">
                  <a:extLst>
                    <a:ext uri="{9D8B030D-6E8A-4147-A177-3AD203B41FA5}">
                      <a16:colId xmlns:a16="http://schemas.microsoft.com/office/drawing/2014/main" val="2707731317"/>
                    </a:ext>
                  </a:extLst>
                </a:gridCol>
              </a:tblGrid>
              <a:tr h="844235">
                <a:tc>
                  <a:txBody>
                    <a:bodyPr/>
                    <a:lstStyle/>
                    <a:p>
                      <a:pPr algn="ctr"/>
                      <a:r>
                        <a:rPr lang="zh-CN" altLang="en-US" sz="1600" b="0" dirty="0">
                          <a:solidFill>
                            <a:schemeClr val="tx1"/>
                          </a:solidFill>
                          <a:latin typeface="黑体" panose="02010609060101010101" pitchFamily="49" charset="-122"/>
                          <a:ea typeface="黑体" panose="02010609060101010101" pitchFamily="49" charset="-122"/>
                        </a:rPr>
                        <a:t>频谱特性</a:t>
                      </a:r>
                    </a:p>
                  </a:txBody>
                  <a:tcPr marL="0" marR="0" marT="0" marB="0" anchor="ctr">
                    <a:solidFill>
                      <a:schemeClr val="accent1">
                        <a:lumMod val="40000"/>
                        <a:lumOff val="60000"/>
                      </a:schemeClr>
                    </a:solidFill>
                  </a:tcPr>
                </a:tc>
                <a:extLst>
                  <a:ext uri="{0D108BD9-81ED-4DB2-BD59-A6C34878D82A}">
                    <a16:rowId xmlns:a16="http://schemas.microsoft.com/office/drawing/2014/main" val="2650843112"/>
                  </a:ext>
                </a:extLst>
              </a:tr>
              <a:tr h="844235">
                <a:tc>
                  <a:txBody>
                    <a:bodyPr/>
                    <a:lstStyle/>
                    <a:p>
                      <a:pPr algn="ctr"/>
                      <a:r>
                        <a:rPr lang="zh-CN" altLang="en-US" sz="1600" b="1" dirty="0">
                          <a:solidFill>
                            <a:schemeClr val="bg1"/>
                          </a:solidFill>
                          <a:latin typeface="黑体" panose="02010609060101010101" pitchFamily="49" charset="-122"/>
                          <a:ea typeface="黑体" panose="02010609060101010101" pitchFamily="49" charset="-122"/>
                        </a:rPr>
                        <a:t>有线介质</a:t>
                      </a:r>
                    </a:p>
                  </a:txBody>
                  <a:tcPr marL="0" marR="0" marT="0" marB="0" anchor="ctr">
                    <a:solidFill>
                      <a:schemeClr val="accent1"/>
                    </a:solidFill>
                  </a:tcPr>
                </a:tc>
                <a:extLst>
                  <a:ext uri="{0D108BD9-81ED-4DB2-BD59-A6C34878D82A}">
                    <a16:rowId xmlns:a16="http://schemas.microsoft.com/office/drawing/2014/main" val="2354171835"/>
                  </a:ext>
                </a:extLst>
              </a:tr>
              <a:tr h="844235">
                <a:tc>
                  <a:txBody>
                    <a:bodyPr/>
                    <a:lstStyle/>
                    <a:p>
                      <a:pPr algn="ctr"/>
                      <a:r>
                        <a:rPr lang="zh-CN" altLang="en-US" sz="1600" dirty="0">
                          <a:latin typeface="黑体" panose="02010609060101010101" pitchFamily="49" charset="-122"/>
                          <a:ea typeface="黑体" panose="02010609060101010101" pitchFamily="49" charset="-122"/>
                        </a:rPr>
                        <a:t>无线介质</a:t>
                      </a:r>
                    </a:p>
                  </a:txBody>
                  <a:tcPr marL="0" marR="0" marT="0" marB="0" anchor="ctr">
                    <a:solidFill>
                      <a:schemeClr val="accent1">
                        <a:lumMod val="40000"/>
                        <a:lumOff val="60000"/>
                      </a:schemeClr>
                    </a:solidFill>
                  </a:tcPr>
                </a:tc>
                <a:extLst>
                  <a:ext uri="{0D108BD9-81ED-4DB2-BD59-A6C34878D82A}">
                    <a16:rowId xmlns:a16="http://schemas.microsoft.com/office/drawing/2014/main" val="2232877283"/>
                  </a:ext>
                </a:extLst>
              </a:tr>
              <a:tr h="422118">
                <a:tc>
                  <a:txBody>
                    <a:bodyPr/>
                    <a:lstStyle/>
                    <a:p>
                      <a:pPr algn="ctr"/>
                      <a:r>
                        <a:rPr lang="zh-CN" altLang="en-US" sz="1600" dirty="0">
                          <a:latin typeface="黑体" panose="02010609060101010101" pitchFamily="49" charset="-122"/>
                          <a:ea typeface="黑体" panose="02010609060101010101" pitchFamily="49" charset="-122"/>
                        </a:rPr>
                        <a:t>传输能力</a:t>
                      </a:r>
                    </a:p>
                  </a:txBody>
                  <a:tcPr marL="0" marR="0" marT="0" marB="0" anchor="ctr">
                    <a:solidFill>
                      <a:schemeClr val="accent1">
                        <a:lumMod val="40000"/>
                        <a:lumOff val="60000"/>
                      </a:schemeClr>
                    </a:solidFill>
                  </a:tcPr>
                </a:tc>
                <a:extLst>
                  <a:ext uri="{0D108BD9-81ED-4DB2-BD59-A6C34878D82A}">
                    <a16:rowId xmlns:a16="http://schemas.microsoft.com/office/drawing/2014/main" val="33369832"/>
                  </a:ext>
                </a:extLst>
              </a:tr>
              <a:tr h="422118">
                <a:tc>
                  <a:txBody>
                    <a:bodyPr/>
                    <a:lstStyle/>
                    <a:p>
                      <a:pPr algn="ctr"/>
                      <a:r>
                        <a:rPr lang="zh-CN" altLang="en-US" sz="1600" dirty="0">
                          <a:latin typeface="黑体" panose="02010609060101010101" pitchFamily="49" charset="-122"/>
                          <a:ea typeface="黑体" panose="02010609060101010101" pitchFamily="49" charset="-122"/>
                        </a:rPr>
                        <a:t>信号功率</a:t>
                      </a:r>
                    </a:p>
                  </a:txBody>
                  <a:tcPr marL="0" marR="0" marT="0" marB="0" anchor="ctr">
                    <a:solidFill>
                      <a:schemeClr val="accent1">
                        <a:lumMod val="40000"/>
                        <a:lumOff val="60000"/>
                      </a:schemeClr>
                    </a:solidFill>
                  </a:tcPr>
                </a:tc>
                <a:extLst>
                  <a:ext uri="{0D108BD9-81ED-4DB2-BD59-A6C34878D82A}">
                    <a16:rowId xmlns:a16="http://schemas.microsoft.com/office/drawing/2014/main" val="418642502"/>
                  </a:ext>
                </a:extLst>
              </a:tr>
            </a:tbl>
          </a:graphicData>
        </a:graphic>
      </p:graphicFrame>
      <p:grpSp>
        <p:nvGrpSpPr>
          <p:cNvPr id="6" name="组合 5">
            <a:extLst>
              <a:ext uri="{FF2B5EF4-FFF2-40B4-BE49-F238E27FC236}">
                <a16:creationId xmlns:a16="http://schemas.microsoft.com/office/drawing/2014/main" id="{32ED3C66-A38A-49EE-B387-6AD58113BD3A}"/>
              </a:ext>
            </a:extLst>
          </p:cNvPr>
          <p:cNvGrpSpPr/>
          <p:nvPr/>
        </p:nvGrpSpPr>
        <p:grpSpPr>
          <a:xfrm>
            <a:off x="2174359" y="2133600"/>
            <a:ext cx="4572000" cy="2590800"/>
            <a:chOff x="2174359" y="2133600"/>
            <a:chExt cx="4572000" cy="2590800"/>
          </a:xfrm>
        </p:grpSpPr>
        <p:pic>
          <p:nvPicPr>
            <p:cNvPr id="34" name="Picture 4">
              <a:extLst>
                <a:ext uri="{FF2B5EF4-FFF2-40B4-BE49-F238E27FC236}">
                  <a16:creationId xmlns:a16="http://schemas.microsoft.com/office/drawing/2014/main" id="{79AAA53A-3336-4D5F-BADA-048CFCFE67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74359" y="2133600"/>
              <a:ext cx="4572000" cy="2590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矩形 4">
              <a:extLst>
                <a:ext uri="{FF2B5EF4-FFF2-40B4-BE49-F238E27FC236}">
                  <a16:creationId xmlns:a16="http://schemas.microsoft.com/office/drawing/2014/main" id="{FE07D3B0-DB45-45E9-BFF5-540FA7F59AF6}"/>
                </a:ext>
              </a:extLst>
            </p:cNvPr>
            <p:cNvSpPr/>
            <p:nvPr/>
          </p:nvSpPr>
          <p:spPr>
            <a:xfrm>
              <a:off x="2243470" y="2594344"/>
              <a:ext cx="1020725" cy="6592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latin typeface="黑体" panose="02010609060101010101" pitchFamily="49" charset="-122"/>
                  <a:ea typeface="黑体" panose="02010609060101010101" pitchFamily="49" charset="-122"/>
                </a:rPr>
                <a:t>玻璃</a:t>
              </a:r>
            </a:p>
          </p:txBody>
        </p:sp>
        <p:sp>
          <p:nvSpPr>
            <p:cNvPr id="10" name="矩形 9">
              <a:extLst>
                <a:ext uri="{FF2B5EF4-FFF2-40B4-BE49-F238E27FC236}">
                  <a16:creationId xmlns:a16="http://schemas.microsoft.com/office/drawing/2014/main" id="{FAA69497-51A0-41A6-A36E-263A3F29F507}"/>
                </a:ext>
              </a:extLst>
            </p:cNvPr>
            <p:cNvSpPr/>
            <p:nvPr/>
          </p:nvSpPr>
          <p:spPr>
            <a:xfrm>
              <a:off x="4082901" y="4065181"/>
              <a:ext cx="1020725" cy="6592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latin typeface="黑体" panose="02010609060101010101" pitchFamily="49" charset="-122"/>
                  <a:ea typeface="黑体" panose="02010609060101010101" pitchFamily="49" charset="-122"/>
                </a:rPr>
                <a:t>隔离层</a:t>
              </a:r>
            </a:p>
          </p:txBody>
        </p:sp>
        <p:sp>
          <p:nvSpPr>
            <p:cNvPr id="11" name="矩形 10">
              <a:extLst>
                <a:ext uri="{FF2B5EF4-FFF2-40B4-BE49-F238E27FC236}">
                  <a16:creationId xmlns:a16="http://schemas.microsoft.com/office/drawing/2014/main" id="{30A8C57C-84BC-451F-94B1-F33198721BD4}"/>
                </a:ext>
              </a:extLst>
            </p:cNvPr>
            <p:cNvSpPr/>
            <p:nvPr/>
          </p:nvSpPr>
          <p:spPr>
            <a:xfrm>
              <a:off x="5725634" y="3911009"/>
              <a:ext cx="1020725" cy="6592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latin typeface="黑体" panose="02010609060101010101" pitchFamily="49" charset="-122"/>
                  <a:ea typeface="黑体" panose="02010609060101010101" pitchFamily="49" charset="-122"/>
                </a:rPr>
                <a:t>保护层</a:t>
              </a:r>
            </a:p>
          </p:txBody>
        </p:sp>
      </p:grpSp>
      <p:sp>
        <p:nvSpPr>
          <p:cNvPr id="4" name="灯片编号占位符 3">
            <a:extLst>
              <a:ext uri="{FF2B5EF4-FFF2-40B4-BE49-F238E27FC236}">
                <a16:creationId xmlns:a16="http://schemas.microsoft.com/office/drawing/2014/main" id="{1400BE62-F806-42E1-9150-AA1029C1D3E5}"/>
              </a:ext>
            </a:extLst>
          </p:cNvPr>
          <p:cNvSpPr>
            <a:spLocks noGrp="1"/>
          </p:cNvSpPr>
          <p:nvPr>
            <p:ph type="sldNum" sz="quarter" idx="12"/>
          </p:nvPr>
        </p:nvSpPr>
        <p:spPr/>
        <p:txBody>
          <a:bodyPr/>
          <a:lstStyle/>
          <a:p>
            <a:fld id="{0343F522-B1DB-4B24-87CC-09EAB668A261}" type="slidenum">
              <a:rPr lang="zh-CN" altLang="en-US" smtClean="0"/>
              <a:pPr/>
              <a:t>11</a:t>
            </a:fld>
            <a:r>
              <a:rPr lang="en-US" altLang="zh-CN"/>
              <a:t>/303</a:t>
            </a:r>
            <a:endParaRPr lang="zh-CN" altLang="en-US" dirty="0"/>
          </a:p>
        </p:txBody>
      </p:sp>
    </p:spTree>
    <p:extLst>
      <p:ext uri="{BB962C8B-B14F-4D97-AF65-F5344CB8AC3E}">
        <p14:creationId xmlns:p14="http://schemas.microsoft.com/office/powerpoint/2010/main" val="376400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C34208-FA7C-4346-AD93-050F88FE7F56}"/>
              </a:ext>
            </a:extLst>
          </p:cNvPr>
          <p:cNvSpPr>
            <a:spLocks noGrp="1"/>
          </p:cNvSpPr>
          <p:nvPr>
            <p:ph type="title"/>
          </p:nvPr>
        </p:nvSpPr>
        <p:spPr>
          <a:xfrm>
            <a:off x="265813" y="350874"/>
            <a:ext cx="8654903" cy="680484"/>
          </a:xfrm>
        </p:spPr>
        <p:txBody>
          <a:bodyPr>
            <a:normAutofit/>
          </a:bodyPr>
          <a:lstStyle/>
          <a:p>
            <a:r>
              <a:rPr lang="zh-CN" altLang="en-US" dirty="0"/>
              <a:t>频分多路复用</a:t>
            </a:r>
            <a:r>
              <a:rPr lang="en-US" altLang="zh-CN" dirty="0"/>
              <a:t>FDM</a:t>
            </a:r>
            <a:endParaRPr lang="zh-CN" altLang="en-US" kern="100" dirty="0"/>
          </a:p>
        </p:txBody>
      </p:sp>
      <p:sp>
        <p:nvSpPr>
          <p:cNvPr id="3" name="内容占位符 2">
            <a:extLst>
              <a:ext uri="{FF2B5EF4-FFF2-40B4-BE49-F238E27FC236}">
                <a16:creationId xmlns:a16="http://schemas.microsoft.com/office/drawing/2014/main" id="{62772749-0251-43E3-8FBE-62B01C0C88DA}"/>
              </a:ext>
            </a:extLst>
          </p:cNvPr>
          <p:cNvSpPr>
            <a:spLocks noGrp="1"/>
          </p:cNvSpPr>
          <p:nvPr>
            <p:ph idx="1"/>
          </p:nvPr>
        </p:nvSpPr>
        <p:spPr>
          <a:xfrm>
            <a:off x="404037" y="1062040"/>
            <a:ext cx="8516679" cy="5445085"/>
          </a:xfrm>
        </p:spPr>
        <p:txBody>
          <a:bodyPr>
            <a:noAutofit/>
          </a:bodyPr>
          <a:lstStyle/>
          <a:p>
            <a:r>
              <a:rPr lang="zh-CN" altLang="en-US" b="1" dirty="0">
                <a:latin typeface="Times New Roman" panose="02020603050405020304" pitchFamily="18" charset="0"/>
                <a:cs typeface="Times New Roman" panose="02020603050405020304" pitchFamily="18" charset="0"/>
              </a:rPr>
              <a:t>例子：电话系统</a:t>
            </a:r>
          </a:p>
          <a:p>
            <a:pPr>
              <a:buNone/>
            </a:pPr>
            <a:r>
              <a:rPr lang="zh-CN" altLang="en-US" b="1" dirty="0">
                <a:latin typeface="Times New Roman" panose="02020603050405020304" pitchFamily="18" charset="0"/>
                <a:cs typeface="Times New Roman" panose="02020603050405020304" pitchFamily="18" charset="0"/>
              </a:rPr>
              <a:t>     </a:t>
            </a:r>
            <a:r>
              <a:rPr lang="en-US" altLang="zh-CN" b="1" dirty="0">
                <a:latin typeface="Times New Roman" panose="02020603050405020304" pitchFamily="18" charset="0"/>
                <a:cs typeface="Times New Roman" panose="02020603050405020304" pitchFamily="18" charset="0"/>
              </a:rPr>
              <a:t>12</a:t>
            </a:r>
            <a:r>
              <a:rPr lang="zh-CN" altLang="en-US" b="1" dirty="0">
                <a:latin typeface="Times New Roman" panose="02020603050405020304" pitchFamily="18" charset="0"/>
                <a:cs typeface="Times New Roman" panose="02020603050405020304" pitchFamily="18" charset="0"/>
              </a:rPr>
              <a:t>路、</a:t>
            </a:r>
            <a:r>
              <a:rPr lang="en-US" altLang="zh-CN" b="1" dirty="0">
                <a:latin typeface="Times New Roman" panose="02020603050405020304" pitchFamily="18" charset="0"/>
                <a:cs typeface="Times New Roman" panose="02020603050405020304" pitchFamily="18" charset="0"/>
              </a:rPr>
              <a:t>4KHz/</a:t>
            </a:r>
            <a:r>
              <a:rPr lang="zh-CN" altLang="en-US" b="1" dirty="0">
                <a:latin typeface="Times New Roman" panose="02020603050405020304" pitchFamily="18" charset="0"/>
                <a:cs typeface="Times New Roman" panose="02020603050405020304" pitchFamily="18" charset="0"/>
              </a:rPr>
              <a:t>路</a:t>
            </a:r>
            <a:r>
              <a:rPr lang="zh-CN" altLang="en-US" b="1" dirty="0">
                <a:latin typeface="Times New Roman" panose="02020603050405020304" pitchFamily="18" charset="0"/>
                <a:cs typeface="Times New Roman" panose="02020603050405020304" pitchFamily="18" charset="0"/>
                <a:sym typeface="Wingdings" panose="05000000000000000000" pitchFamily="2" charset="2"/>
              </a:rPr>
              <a:t></a:t>
            </a:r>
            <a:r>
              <a:rPr lang="en-US" altLang="zh-CN" b="1" dirty="0">
                <a:latin typeface="Times New Roman" panose="02020603050405020304" pitchFamily="18" charset="0"/>
                <a:cs typeface="Times New Roman" panose="02020603050405020304" pitchFamily="18" charset="0"/>
                <a:sym typeface="Wingdings" panose="05000000000000000000" pitchFamily="2" charset="2"/>
              </a:rPr>
              <a:t>60~108KHz</a:t>
            </a:r>
            <a:r>
              <a:rPr lang="zh-CN" altLang="en-US" b="1" dirty="0">
                <a:latin typeface="Times New Roman" panose="02020603050405020304" pitchFamily="18" charset="0"/>
                <a:cs typeface="Times New Roman" panose="02020603050405020304" pitchFamily="18" charset="0"/>
                <a:sym typeface="Wingdings" panose="05000000000000000000" pitchFamily="2" charset="2"/>
              </a:rPr>
              <a:t>，基群</a:t>
            </a:r>
          </a:p>
          <a:p>
            <a:pPr>
              <a:buNone/>
            </a:pPr>
            <a:r>
              <a:rPr lang="zh-CN" altLang="en-US" b="1" dirty="0">
                <a:latin typeface="Times New Roman" panose="02020603050405020304" pitchFamily="18" charset="0"/>
                <a:cs typeface="Times New Roman" panose="02020603050405020304" pitchFamily="18" charset="0"/>
                <a:sym typeface="Wingdings" panose="05000000000000000000" pitchFamily="2" charset="2"/>
              </a:rPr>
              <a:t>     </a:t>
            </a:r>
            <a:r>
              <a:rPr lang="en-US" altLang="zh-CN" b="1" dirty="0">
                <a:latin typeface="Times New Roman" panose="02020603050405020304" pitchFamily="18" charset="0"/>
                <a:cs typeface="Times New Roman" panose="02020603050405020304" pitchFamily="18" charset="0"/>
                <a:sym typeface="Wingdings" panose="05000000000000000000" pitchFamily="2" charset="2"/>
              </a:rPr>
              <a:t>5</a:t>
            </a:r>
            <a:r>
              <a:rPr lang="zh-CN" altLang="en-US" b="1" dirty="0">
                <a:latin typeface="Times New Roman" panose="02020603050405020304" pitchFamily="18" charset="0"/>
                <a:cs typeface="Times New Roman" panose="02020603050405020304" pitchFamily="18" charset="0"/>
                <a:sym typeface="Wingdings" panose="05000000000000000000" pitchFamily="2" charset="2"/>
              </a:rPr>
              <a:t>个基群超群</a:t>
            </a:r>
          </a:p>
          <a:p>
            <a:pPr>
              <a:buNone/>
            </a:pPr>
            <a:r>
              <a:rPr lang="zh-CN" altLang="en-US" b="1" dirty="0">
                <a:latin typeface="Times New Roman" panose="02020603050405020304" pitchFamily="18" charset="0"/>
                <a:cs typeface="Times New Roman" panose="02020603050405020304" pitchFamily="18" charset="0"/>
                <a:sym typeface="Wingdings" panose="05000000000000000000" pitchFamily="2" charset="2"/>
              </a:rPr>
              <a:t>     </a:t>
            </a:r>
            <a:r>
              <a:rPr lang="en-US" altLang="zh-CN" b="1" dirty="0">
                <a:latin typeface="Times New Roman" panose="02020603050405020304" pitchFamily="18" charset="0"/>
                <a:cs typeface="Times New Roman" panose="02020603050405020304" pitchFamily="18" charset="0"/>
                <a:sym typeface="Wingdings" panose="05000000000000000000" pitchFamily="2" charset="2"/>
              </a:rPr>
              <a:t>5</a:t>
            </a:r>
            <a:r>
              <a:rPr lang="zh-CN" altLang="en-US" b="1" dirty="0">
                <a:latin typeface="Times New Roman" panose="02020603050405020304" pitchFamily="18" charset="0"/>
                <a:cs typeface="Times New Roman" panose="02020603050405020304" pitchFamily="18" charset="0"/>
                <a:sym typeface="Wingdings" panose="05000000000000000000" pitchFamily="2" charset="2"/>
              </a:rPr>
              <a:t>个超群主群（</a:t>
            </a:r>
            <a:r>
              <a:rPr lang="en-US" altLang="zh-CN" b="1" dirty="0">
                <a:latin typeface="Times New Roman" panose="02020603050405020304" pitchFamily="18" charset="0"/>
                <a:cs typeface="Times New Roman" panose="02020603050405020304" pitchFamily="18" charset="0"/>
                <a:sym typeface="Wingdings" panose="05000000000000000000" pitchFamily="2" charset="2"/>
              </a:rPr>
              <a:t>CCITT</a:t>
            </a:r>
            <a:r>
              <a:rPr lang="zh-CN" altLang="en-US" b="1" dirty="0">
                <a:latin typeface="Times New Roman" panose="02020603050405020304" pitchFamily="18" charset="0"/>
                <a:cs typeface="Times New Roman" panose="02020603050405020304" pitchFamily="18" charset="0"/>
                <a:sym typeface="Wingdings" panose="05000000000000000000" pitchFamily="2" charset="2"/>
              </a:rPr>
              <a:t>，</a:t>
            </a:r>
            <a:r>
              <a:rPr lang="en-US" altLang="zh-CN" b="1" dirty="0">
                <a:latin typeface="Times New Roman" panose="02020603050405020304" pitchFamily="18" charset="0"/>
                <a:cs typeface="Times New Roman" panose="02020603050405020304" pitchFamily="18" charset="0"/>
                <a:sym typeface="Wingdings" panose="05000000000000000000" pitchFamily="2" charset="2"/>
              </a:rPr>
              <a:t>300</a:t>
            </a:r>
            <a:r>
              <a:rPr lang="zh-CN" altLang="en-US" b="1" dirty="0">
                <a:latin typeface="Times New Roman" panose="02020603050405020304" pitchFamily="18" charset="0"/>
                <a:cs typeface="Times New Roman" panose="02020603050405020304" pitchFamily="18" charset="0"/>
                <a:sym typeface="Wingdings" panose="05000000000000000000" pitchFamily="2" charset="2"/>
              </a:rPr>
              <a:t>路）</a:t>
            </a:r>
          </a:p>
          <a:p>
            <a:pPr>
              <a:buNone/>
            </a:pPr>
            <a:r>
              <a:rPr lang="zh-CN" altLang="en-US" b="1" dirty="0">
                <a:latin typeface="Times New Roman" panose="02020603050405020304" pitchFamily="18" charset="0"/>
                <a:cs typeface="Times New Roman" panose="02020603050405020304" pitchFamily="18" charset="0"/>
                <a:sym typeface="Wingdings" panose="05000000000000000000" pitchFamily="2" charset="2"/>
              </a:rPr>
              <a:t>     </a:t>
            </a:r>
            <a:r>
              <a:rPr lang="en-US" altLang="zh-CN" b="1" dirty="0">
                <a:latin typeface="Times New Roman" panose="02020603050405020304" pitchFamily="18" charset="0"/>
                <a:cs typeface="Times New Roman" panose="02020603050405020304" pitchFamily="18" charset="0"/>
                <a:sym typeface="Wingdings" panose="05000000000000000000" pitchFamily="2" charset="2"/>
              </a:rPr>
              <a:t>10</a:t>
            </a:r>
            <a:r>
              <a:rPr lang="zh-CN" altLang="en-US" b="1" dirty="0">
                <a:latin typeface="Times New Roman" panose="02020603050405020304" pitchFamily="18" charset="0"/>
                <a:cs typeface="Times New Roman" panose="02020603050405020304" pitchFamily="18" charset="0"/>
                <a:sym typeface="Wingdings" panose="05000000000000000000" pitchFamily="2" charset="2"/>
              </a:rPr>
              <a:t>个超群主群（</a:t>
            </a:r>
            <a:r>
              <a:rPr lang="en-US" altLang="zh-CN" b="1" dirty="0">
                <a:latin typeface="Times New Roman" panose="02020603050405020304" pitchFamily="18" charset="0"/>
                <a:cs typeface="Times New Roman" panose="02020603050405020304" pitchFamily="18" charset="0"/>
                <a:sym typeface="Wingdings" panose="05000000000000000000" pitchFamily="2" charset="2"/>
              </a:rPr>
              <a:t>Bell</a:t>
            </a:r>
            <a:r>
              <a:rPr lang="zh-CN" altLang="en-US" b="1" dirty="0">
                <a:latin typeface="Times New Roman" panose="02020603050405020304" pitchFamily="18" charset="0"/>
                <a:cs typeface="Times New Roman" panose="02020603050405020304" pitchFamily="18" charset="0"/>
                <a:sym typeface="Wingdings" panose="05000000000000000000" pitchFamily="2" charset="2"/>
              </a:rPr>
              <a:t>，</a:t>
            </a:r>
            <a:r>
              <a:rPr lang="en-US" altLang="zh-CN" b="1" dirty="0">
                <a:latin typeface="Times New Roman" panose="02020603050405020304" pitchFamily="18" charset="0"/>
                <a:cs typeface="Times New Roman" panose="02020603050405020304" pitchFamily="18" charset="0"/>
                <a:sym typeface="Wingdings" panose="05000000000000000000" pitchFamily="2" charset="2"/>
              </a:rPr>
              <a:t>600</a:t>
            </a:r>
            <a:r>
              <a:rPr lang="zh-CN" altLang="en-US" b="1" dirty="0">
                <a:latin typeface="Times New Roman" panose="02020603050405020304" pitchFamily="18" charset="0"/>
                <a:cs typeface="Times New Roman" panose="02020603050405020304" pitchFamily="18" charset="0"/>
                <a:sym typeface="Wingdings" panose="05000000000000000000" pitchFamily="2" charset="2"/>
              </a:rPr>
              <a:t>路）</a:t>
            </a:r>
          </a:p>
          <a:p>
            <a:pPr>
              <a:buNone/>
            </a:pPr>
            <a:endParaRPr lang="en-US" altLang="zh-CN" dirty="0">
              <a:latin typeface="Times New Roman" panose="02020603050405020304" pitchFamily="18" charset="0"/>
              <a:cs typeface="Times New Roman" panose="02020603050405020304" pitchFamily="18" charset="0"/>
            </a:endParaRPr>
          </a:p>
        </p:txBody>
      </p:sp>
      <p:graphicFrame>
        <p:nvGraphicFramePr>
          <p:cNvPr id="11" name="表格 10">
            <a:extLst>
              <a:ext uri="{FF2B5EF4-FFF2-40B4-BE49-F238E27FC236}">
                <a16:creationId xmlns:a16="http://schemas.microsoft.com/office/drawing/2014/main" id="{F1557556-4E74-4A2A-B76B-6AF7BA757C94}"/>
              </a:ext>
            </a:extLst>
          </p:cNvPr>
          <p:cNvGraphicFramePr>
            <a:graphicFrameLocks noGrp="1"/>
          </p:cNvGraphicFramePr>
          <p:nvPr/>
        </p:nvGraphicFramePr>
        <p:xfrm>
          <a:off x="0" y="16384"/>
          <a:ext cx="9144000" cy="303808"/>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1028242390"/>
                    </a:ext>
                  </a:extLst>
                </a:gridCol>
                <a:gridCol w="1016000">
                  <a:extLst>
                    <a:ext uri="{9D8B030D-6E8A-4147-A177-3AD203B41FA5}">
                      <a16:colId xmlns:a16="http://schemas.microsoft.com/office/drawing/2014/main" val="3074239081"/>
                    </a:ext>
                  </a:extLst>
                </a:gridCol>
                <a:gridCol w="1016000">
                  <a:extLst>
                    <a:ext uri="{9D8B030D-6E8A-4147-A177-3AD203B41FA5}">
                      <a16:colId xmlns:a16="http://schemas.microsoft.com/office/drawing/2014/main" val="3509429943"/>
                    </a:ext>
                  </a:extLst>
                </a:gridCol>
                <a:gridCol w="1016000">
                  <a:extLst>
                    <a:ext uri="{9D8B030D-6E8A-4147-A177-3AD203B41FA5}">
                      <a16:colId xmlns:a16="http://schemas.microsoft.com/office/drawing/2014/main" val="2580465912"/>
                    </a:ext>
                  </a:extLst>
                </a:gridCol>
                <a:gridCol w="1016000">
                  <a:extLst>
                    <a:ext uri="{9D8B030D-6E8A-4147-A177-3AD203B41FA5}">
                      <a16:colId xmlns:a16="http://schemas.microsoft.com/office/drawing/2014/main" val="585185192"/>
                    </a:ext>
                  </a:extLst>
                </a:gridCol>
                <a:gridCol w="1016000">
                  <a:extLst>
                    <a:ext uri="{9D8B030D-6E8A-4147-A177-3AD203B41FA5}">
                      <a16:colId xmlns:a16="http://schemas.microsoft.com/office/drawing/2014/main" val="1335232691"/>
                    </a:ext>
                  </a:extLst>
                </a:gridCol>
                <a:gridCol w="1016000">
                  <a:extLst>
                    <a:ext uri="{9D8B030D-6E8A-4147-A177-3AD203B41FA5}">
                      <a16:colId xmlns:a16="http://schemas.microsoft.com/office/drawing/2014/main" val="785772456"/>
                    </a:ext>
                  </a:extLst>
                </a:gridCol>
                <a:gridCol w="1016000">
                  <a:extLst>
                    <a:ext uri="{9D8B030D-6E8A-4147-A177-3AD203B41FA5}">
                      <a16:colId xmlns:a16="http://schemas.microsoft.com/office/drawing/2014/main" val="143111373"/>
                    </a:ext>
                  </a:extLst>
                </a:gridCol>
                <a:gridCol w="1016000">
                  <a:extLst>
                    <a:ext uri="{9D8B030D-6E8A-4147-A177-3AD203B41FA5}">
                      <a16:colId xmlns:a16="http://schemas.microsoft.com/office/drawing/2014/main" val="994455625"/>
                    </a:ext>
                  </a:extLst>
                </a:gridCol>
              </a:tblGrid>
              <a:tr h="303808">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传输介质</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通信系统</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正确性</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rgbClr val="FFFF00"/>
                          </a:solidFill>
                          <a:latin typeface="黑体" panose="02010609060101010101" pitchFamily="49" charset="-122"/>
                          <a:ea typeface="黑体" panose="02010609060101010101" pitchFamily="49" charset="-122"/>
                        </a:rPr>
                        <a:t>提高性能</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局域网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en-US" altLang="zh-CN" sz="1600" dirty="0">
                          <a:solidFill>
                            <a:schemeClr val="tx1"/>
                          </a:solidFill>
                          <a:latin typeface="黑体" panose="02010609060101010101" pitchFamily="49" charset="-122"/>
                          <a:ea typeface="黑体" panose="02010609060101010101" pitchFamily="49" charset="-122"/>
                        </a:rPr>
                        <a:t>WLAN</a:t>
                      </a:r>
                      <a:endParaRPr lang="zh-CN" altLang="en-US" sz="1600" dirty="0">
                        <a:solidFill>
                          <a:schemeClr val="tx1"/>
                        </a:solidFill>
                        <a:latin typeface="黑体" panose="02010609060101010101" pitchFamily="49" charset="-122"/>
                        <a:ea typeface="黑体" panose="02010609060101010101" pitchFamily="49"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个域网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广域网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接入网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939429099"/>
                  </a:ext>
                </a:extLst>
              </a:tr>
            </a:tbl>
          </a:graphicData>
        </a:graphic>
      </p:graphicFrame>
      <p:sp>
        <p:nvSpPr>
          <p:cNvPr id="12" name="流程图: 摘录 11">
            <a:extLst>
              <a:ext uri="{FF2B5EF4-FFF2-40B4-BE49-F238E27FC236}">
                <a16:creationId xmlns:a16="http://schemas.microsoft.com/office/drawing/2014/main" id="{CE6C4248-6AFD-44B6-80E3-9608C7BDC87F}"/>
              </a:ext>
            </a:extLst>
          </p:cNvPr>
          <p:cNvSpPr/>
          <p:nvPr/>
        </p:nvSpPr>
        <p:spPr bwMode="auto">
          <a:xfrm>
            <a:off x="3434256" y="329607"/>
            <a:ext cx="216024" cy="126001"/>
          </a:xfrm>
          <a:prstGeom prst="flowChartExtract">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4" name="Rectangle 2">
            <a:extLst>
              <a:ext uri="{FF2B5EF4-FFF2-40B4-BE49-F238E27FC236}">
                <a16:creationId xmlns:a16="http://schemas.microsoft.com/office/drawing/2014/main" id="{637ADEFB-5775-48B5-AD95-BD2F543B4E24}"/>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27" name="表格 26">
            <a:extLst>
              <a:ext uri="{FF2B5EF4-FFF2-40B4-BE49-F238E27FC236}">
                <a16:creationId xmlns:a16="http://schemas.microsoft.com/office/drawing/2014/main" id="{DB179488-24DE-492D-9339-5BE0BFDC05C1}"/>
              </a:ext>
            </a:extLst>
          </p:cNvPr>
          <p:cNvGraphicFramePr>
            <a:graphicFrameLocks noGrp="1"/>
          </p:cNvGraphicFramePr>
          <p:nvPr>
            <p:extLst>
              <p:ext uri="{D42A27DB-BD31-4B8C-83A1-F6EECF244321}">
                <p14:modId xmlns:p14="http://schemas.microsoft.com/office/powerpoint/2010/main" val="143824383"/>
              </p:ext>
            </p:extLst>
          </p:nvPr>
        </p:nvGraphicFramePr>
        <p:xfrm>
          <a:off x="0" y="1031358"/>
          <a:ext cx="313390" cy="3169920"/>
        </p:xfrm>
        <a:graphic>
          <a:graphicData uri="http://schemas.openxmlformats.org/drawingml/2006/table">
            <a:tbl>
              <a:tblPr firstRow="1" bandRow="1">
                <a:tableStyleId>{5C22544A-7EE6-4342-B048-85BDC9FD1C3A}</a:tableStyleId>
              </a:tblPr>
              <a:tblGrid>
                <a:gridCol w="313390">
                  <a:extLst>
                    <a:ext uri="{9D8B030D-6E8A-4147-A177-3AD203B41FA5}">
                      <a16:colId xmlns:a16="http://schemas.microsoft.com/office/drawing/2014/main" val="2707731317"/>
                    </a:ext>
                  </a:extLst>
                </a:gridCol>
              </a:tblGrid>
              <a:tr h="844235">
                <a:tc>
                  <a:txBody>
                    <a:bodyPr/>
                    <a:lstStyle/>
                    <a:p>
                      <a:pPr algn="ctr"/>
                      <a:r>
                        <a:rPr lang="zh-CN" altLang="en-US" sz="1600" b="0" dirty="0">
                          <a:solidFill>
                            <a:schemeClr val="bg1"/>
                          </a:solidFill>
                          <a:latin typeface="黑体" panose="02010609060101010101" pitchFamily="49" charset="-122"/>
                          <a:ea typeface="黑体" panose="02010609060101010101" pitchFamily="49" charset="-122"/>
                        </a:rPr>
                        <a:t>多路复用</a:t>
                      </a:r>
                    </a:p>
                  </a:txBody>
                  <a:tcPr marL="0" marR="0" marT="0" marB="0" anchor="ctr">
                    <a:solidFill>
                      <a:schemeClr val="accent1"/>
                    </a:solidFill>
                  </a:tcPr>
                </a:tc>
                <a:extLst>
                  <a:ext uri="{0D108BD9-81ED-4DB2-BD59-A6C34878D82A}">
                    <a16:rowId xmlns:a16="http://schemas.microsoft.com/office/drawing/2014/main" val="2650843112"/>
                  </a:ext>
                </a:extLst>
              </a:tr>
              <a:tr h="844235">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认知无线电</a:t>
                      </a:r>
                    </a:p>
                  </a:txBody>
                  <a:tcPr marL="0" marR="0" marT="0" marB="0" anchor="ctr">
                    <a:solidFill>
                      <a:schemeClr val="accent1">
                        <a:lumMod val="40000"/>
                        <a:lumOff val="60000"/>
                      </a:schemeClr>
                    </a:solidFill>
                  </a:tcPr>
                </a:tc>
                <a:extLst>
                  <a:ext uri="{0D108BD9-81ED-4DB2-BD59-A6C34878D82A}">
                    <a16:rowId xmlns:a16="http://schemas.microsoft.com/office/drawing/2014/main" val="2354171835"/>
                  </a:ext>
                </a:extLst>
              </a:tr>
              <a:tr h="844235">
                <a:tc>
                  <a:txBody>
                    <a:bodyPr/>
                    <a:lstStyle/>
                    <a:p>
                      <a:pPr algn="ctr"/>
                      <a:r>
                        <a:rPr lang="zh-CN" altLang="en-US" sz="1600" b="0" dirty="0">
                          <a:solidFill>
                            <a:schemeClr val="tx1"/>
                          </a:solidFill>
                          <a:latin typeface="黑体" panose="02010609060101010101" pitchFamily="49" charset="-122"/>
                          <a:ea typeface="黑体" panose="02010609060101010101" pitchFamily="49" charset="-122"/>
                        </a:rPr>
                        <a:t>网络编码</a:t>
                      </a:r>
                    </a:p>
                  </a:txBody>
                  <a:tcPr marL="0" marR="0" marT="0" marB="0" anchor="ctr">
                    <a:solidFill>
                      <a:schemeClr val="accent1">
                        <a:lumMod val="40000"/>
                        <a:lumOff val="60000"/>
                      </a:schemeClr>
                    </a:solidFill>
                  </a:tcPr>
                </a:tc>
                <a:extLst>
                  <a:ext uri="{0D108BD9-81ED-4DB2-BD59-A6C34878D82A}">
                    <a16:rowId xmlns:a16="http://schemas.microsoft.com/office/drawing/2014/main" val="2232877283"/>
                  </a:ext>
                </a:extLst>
              </a:tr>
            </a:tbl>
          </a:graphicData>
        </a:graphic>
      </p:graphicFrame>
      <p:sp>
        <p:nvSpPr>
          <p:cNvPr id="5" name="灯片编号占位符 4">
            <a:extLst>
              <a:ext uri="{FF2B5EF4-FFF2-40B4-BE49-F238E27FC236}">
                <a16:creationId xmlns:a16="http://schemas.microsoft.com/office/drawing/2014/main" id="{55165D67-BCF9-46D5-BCD1-CA213851BE0F}"/>
              </a:ext>
            </a:extLst>
          </p:cNvPr>
          <p:cNvSpPr>
            <a:spLocks noGrp="1"/>
          </p:cNvSpPr>
          <p:nvPr>
            <p:ph type="sldNum" sz="quarter" idx="12"/>
          </p:nvPr>
        </p:nvSpPr>
        <p:spPr/>
        <p:txBody>
          <a:bodyPr/>
          <a:lstStyle/>
          <a:p>
            <a:fld id="{0343F522-B1DB-4B24-87CC-09EAB668A261}" type="slidenum">
              <a:rPr lang="zh-CN" altLang="en-US" smtClean="0"/>
              <a:pPr/>
              <a:t>110</a:t>
            </a:fld>
            <a:r>
              <a:rPr lang="en-US" altLang="zh-CN"/>
              <a:t>/303</a:t>
            </a:r>
            <a:endParaRPr lang="zh-CN" altLang="en-US" dirty="0"/>
          </a:p>
        </p:txBody>
      </p:sp>
    </p:spTree>
    <p:extLst>
      <p:ext uri="{BB962C8B-B14F-4D97-AF65-F5344CB8AC3E}">
        <p14:creationId xmlns:p14="http://schemas.microsoft.com/office/powerpoint/2010/main" val="2365874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C34208-FA7C-4346-AD93-050F88FE7F56}"/>
              </a:ext>
            </a:extLst>
          </p:cNvPr>
          <p:cNvSpPr>
            <a:spLocks noGrp="1"/>
          </p:cNvSpPr>
          <p:nvPr>
            <p:ph type="title"/>
          </p:nvPr>
        </p:nvSpPr>
        <p:spPr>
          <a:xfrm>
            <a:off x="265813" y="350874"/>
            <a:ext cx="8654903" cy="680484"/>
          </a:xfrm>
        </p:spPr>
        <p:txBody>
          <a:bodyPr>
            <a:normAutofit/>
          </a:bodyPr>
          <a:lstStyle/>
          <a:p>
            <a:r>
              <a:rPr lang="zh-CN" altLang="en-US" dirty="0"/>
              <a:t>直觉比较：</a:t>
            </a:r>
            <a:r>
              <a:rPr lang="en-US" altLang="zh-CN" dirty="0"/>
              <a:t>TDM</a:t>
            </a:r>
            <a:r>
              <a:rPr lang="zh-CN" altLang="en-US" dirty="0"/>
              <a:t>与</a:t>
            </a:r>
            <a:r>
              <a:rPr lang="en-US" altLang="zh-CN" dirty="0"/>
              <a:t>FDM</a:t>
            </a:r>
            <a:endParaRPr lang="zh-CN" altLang="en-US" kern="100" dirty="0"/>
          </a:p>
        </p:txBody>
      </p:sp>
      <p:sp>
        <p:nvSpPr>
          <p:cNvPr id="3" name="内容占位符 2">
            <a:extLst>
              <a:ext uri="{FF2B5EF4-FFF2-40B4-BE49-F238E27FC236}">
                <a16:creationId xmlns:a16="http://schemas.microsoft.com/office/drawing/2014/main" id="{62772749-0251-43E3-8FBE-62B01C0C88DA}"/>
              </a:ext>
            </a:extLst>
          </p:cNvPr>
          <p:cNvSpPr>
            <a:spLocks noGrp="1"/>
          </p:cNvSpPr>
          <p:nvPr>
            <p:ph idx="1"/>
          </p:nvPr>
        </p:nvSpPr>
        <p:spPr>
          <a:xfrm>
            <a:off x="404037" y="1062040"/>
            <a:ext cx="8516679" cy="5445085"/>
          </a:xfrm>
        </p:spPr>
        <p:txBody>
          <a:bodyPr>
            <a:noAutofit/>
          </a:bodyPr>
          <a:lstStyle/>
          <a:p>
            <a:pPr>
              <a:buNone/>
            </a:pPr>
            <a:r>
              <a:rPr lang="en-US" altLang="zh-CN" b="1" dirty="0"/>
              <a:t>FDM</a:t>
            </a:r>
            <a:r>
              <a:rPr lang="zh-CN" altLang="en-US" b="1" dirty="0"/>
              <a:t>：占用部分资源、全部时间</a:t>
            </a:r>
          </a:p>
          <a:p>
            <a:pPr>
              <a:buNone/>
            </a:pPr>
            <a:r>
              <a:rPr lang="en-US" altLang="zh-CN" b="1" dirty="0"/>
              <a:t>TDM</a:t>
            </a:r>
            <a:r>
              <a:rPr lang="zh-CN" altLang="en-US" b="1" dirty="0"/>
              <a:t>：占用全部资源、部分时间</a:t>
            </a:r>
          </a:p>
          <a:p>
            <a:pPr>
              <a:buNone/>
            </a:pPr>
            <a:endParaRPr lang="zh-CN" altLang="en-US" b="1" dirty="0"/>
          </a:p>
          <a:p>
            <a:pPr>
              <a:buNone/>
            </a:pPr>
            <a:r>
              <a:rPr lang="zh-CN" altLang="en-US" sz="4000" b="1" dirty="0">
                <a:solidFill>
                  <a:srgbClr val="FF0000"/>
                </a:solidFill>
              </a:rPr>
              <a:t>哪个更好？</a:t>
            </a:r>
          </a:p>
          <a:p>
            <a:pPr>
              <a:buNone/>
            </a:pPr>
            <a:endParaRPr lang="en-US" altLang="zh-CN" dirty="0">
              <a:latin typeface="Times New Roman" panose="02020603050405020304" pitchFamily="18" charset="0"/>
              <a:cs typeface="Times New Roman" panose="02020603050405020304" pitchFamily="18" charset="0"/>
            </a:endParaRPr>
          </a:p>
        </p:txBody>
      </p:sp>
      <p:graphicFrame>
        <p:nvGraphicFramePr>
          <p:cNvPr id="11" name="表格 10">
            <a:extLst>
              <a:ext uri="{FF2B5EF4-FFF2-40B4-BE49-F238E27FC236}">
                <a16:creationId xmlns:a16="http://schemas.microsoft.com/office/drawing/2014/main" id="{F1557556-4E74-4A2A-B76B-6AF7BA757C94}"/>
              </a:ext>
            </a:extLst>
          </p:cNvPr>
          <p:cNvGraphicFramePr>
            <a:graphicFrameLocks noGrp="1"/>
          </p:cNvGraphicFramePr>
          <p:nvPr/>
        </p:nvGraphicFramePr>
        <p:xfrm>
          <a:off x="0" y="16384"/>
          <a:ext cx="9144000" cy="303808"/>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1028242390"/>
                    </a:ext>
                  </a:extLst>
                </a:gridCol>
                <a:gridCol w="1016000">
                  <a:extLst>
                    <a:ext uri="{9D8B030D-6E8A-4147-A177-3AD203B41FA5}">
                      <a16:colId xmlns:a16="http://schemas.microsoft.com/office/drawing/2014/main" val="3074239081"/>
                    </a:ext>
                  </a:extLst>
                </a:gridCol>
                <a:gridCol w="1016000">
                  <a:extLst>
                    <a:ext uri="{9D8B030D-6E8A-4147-A177-3AD203B41FA5}">
                      <a16:colId xmlns:a16="http://schemas.microsoft.com/office/drawing/2014/main" val="3509429943"/>
                    </a:ext>
                  </a:extLst>
                </a:gridCol>
                <a:gridCol w="1016000">
                  <a:extLst>
                    <a:ext uri="{9D8B030D-6E8A-4147-A177-3AD203B41FA5}">
                      <a16:colId xmlns:a16="http://schemas.microsoft.com/office/drawing/2014/main" val="2580465912"/>
                    </a:ext>
                  </a:extLst>
                </a:gridCol>
                <a:gridCol w="1016000">
                  <a:extLst>
                    <a:ext uri="{9D8B030D-6E8A-4147-A177-3AD203B41FA5}">
                      <a16:colId xmlns:a16="http://schemas.microsoft.com/office/drawing/2014/main" val="585185192"/>
                    </a:ext>
                  </a:extLst>
                </a:gridCol>
                <a:gridCol w="1016000">
                  <a:extLst>
                    <a:ext uri="{9D8B030D-6E8A-4147-A177-3AD203B41FA5}">
                      <a16:colId xmlns:a16="http://schemas.microsoft.com/office/drawing/2014/main" val="1335232691"/>
                    </a:ext>
                  </a:extLst>
                </a:gridCol>
                <a:gridCol w="1016000">
                  <a:extLst>
                    <a:ext uri="{9D8B030D-6E8A-4147-A177-3AD203B41FA5}">
                      <a16:colId xmlns:a16="http://schemas.microsoft.com/office/drawing/2014/main" val="785772456"/>
                    </a:ext>
                  </a:extLst>
                </a:gridCol>
                <a:gridCol w="1016000">
                  <a:extLst>
                    <a:ext uri="{9D8B030D-6E8A-4147-A177-3AD203B41FA5}">
                      <a16:colId xmlns:a16="http://schemas.microsoft.com/office/drawing/2014/main" val="143111373"/>
                    </a:ext>
                  </a:extLst>
                </a:gridCol>
                <a:gridCol w="1016000">
                  <a:extLst>
                    <a:ext uri="{9D8B030D-6E8A-4147-A177-3AD203B41FA5}">
                      <a16:colId xmlns:a16="http://schemas.microsoft.com/office/drawing/2014/main" val="994455625"/>
                    </a:ext>
                  </a:extLst>
                </a:gridCol>
              </a:tblGrid>
              <a:tr h="303808">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传输介质</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通信系统</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正确性</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rgbClr val="FFFF00"/>
                          </a:solidFill>
                          <a:latin typeface="黑体" panose="02010609060101010101" pitchFamily="49" charset="-122"/>
                          <a:ea typeface="黑体" panose="02010609060101010101" pitchFamily="49" charset="-122"/>
                        </a:rPr>
                        <a:t>提高性能</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局域网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en-US" altLang="zh-CN" sz="1600" dirty="0">
                          <a:solidFill>
                            <a:schemeClr val="tx1"/>
                          </a:solidFill>
                          <a:latin typeface="黑体" panose="02010609060101010101" pitchFamily="49" charset="-122"/>
                          <a:ea typeface="黑体" panose="02010609060101010101" pitchFamily="49" charset="-122"/>
                        </a:rPr>
                        <a:t>WLAN</a:t>
                      </a:r>
                      <a:endParaRPr lang="zh-CN" altLang="en-US" sz="1600" dirty="0">
                        <a:solidFill>
                          <a:schemeClr val="tx1"/>
                        </a:solidFill>
                        <a:latin typeface="黑体" panose="02010609060101010101" pitchFamily="49" charset="-122"/>
                        <a:ea typeface="黑体" panose="02010609060101010101" pitchFamily="49"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个域网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广域网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接入网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939429099"/>
                  </a:ext>
                </a:extLst>
              </a:tr>
            </a:tbl>
          </a:graphicData>
        </a:graphic>
      </p:graphicFrame>
      <p:sp>
        <p:nvSpPr>
          <p:cNvPr id="12" name="流程图: 摘录 11">
            <a:extLst>
              <a:ext uri="{FF2B5EF4-FFF2-40B4-BE49-F238E27FC236}">
                <a16:creationId xmlns:a16="http://schemas.microsoft.com/office/drawing/2014/main" id="{CE6C4248-6AFD-44B6-80E3-9608C7BDC87F}"/>
              </a:ext>
            </a:extLst>
          </p:cNvPr>
          <p:cNvSpPr/>
          <p:nvPr/>
        </p:nvSpPr>
        <p:spPr bwMode="auto">
          <a:xfrm>
            <a:off x="3434256" y="329607"/>
            <a:ext cx="216024" cy="126001"/>
          </a:xfrm>
          <a:prstGeom prst="flowChartExtract">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4" name="Rectangle 2">
            <a:extLst>
              <a:ext uri="{FF2B5EF4-FFF2-40B4-BE49-F238E27FC236}">
                <a16:creationId xmlns:a16="http://schemas.microsoft.com/office/drawing/2014/main" id="{637ADEFB-5775-48B5-AD95-BD2F543B4E24}"/>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9" name="表格 8">
            <a:extLst>
              <a:ext uri="{FF2B5EF4-FFF2-40B4-BE49-F238E27FC236}">
                <a16:creationId xmlns:a16="http://schemas.microsoft.com/office/drawing/2014/main" id="{D2750377-B0F6-4486-A7BB-27188C2413DE}"/>
              </a:ext>
            </a:extLst>
          </p:cNvPr>
          <p:cNvGraphicFramePr>
            <a:graphicFrameLocks noGrp="1"/>
          </p:cNvGraphicFramePr>
          <p:nvPr>
            <p:extLst>
              <p:ext uri="{D42A27DB-BD31-4B8C-83A1-F6EECF244321}">
                <p14:modId xmlns:p14="http://schemas.microsoft.com/office/powerpoint/2010/main" val="143824383"/>
              </p:ext>
            </p:extLst>
          </p:nvPr>
        </p:nvGraphicFramePr>
        <p:xfrm>
          <a:off x="0" y="1031358"/>
          <a:ext cx="313390" cy="3169920"/>
        </p:xfrm>
        <a:graphic>
          <a:graphicData uri="http://schemas.openxmlformats.org/drawingml/2006/table">
            <a:tbl>
              <a:tblPr firstRow="1" bandRow="1">
                <a:tableStyleId>{5C22544A-7EE6-4342-B048-85BDC9FD1C3A}</a:tableStyleId>
              </a:tblPr>
              <a:tblGrid>
                <a:gridCol w="313390">
                  <a:extLst>
                    <a:ext uri="{9D8B030D-6E8A-4147-A177-3AD203B41FA5}">
                      <a16:colId xmlns:a16="http://schemas.microsoft.com/office/drawing/2014/main" val="2707731317"/>
                    </a:ext>
                  </a:extLst>
                </a:gridCol>
              </a:tblGrid>
              <a:tr h="844235">
                <a:tc>
                  <a:txBody>
                    <a:bodyPr/>
                    <a:lstStyle/>
                    <a:p>
                      <a:pPr algn="ctr"/>
                      <a:r>
                        <a:rPr lang="zh-CN" altLang="en-US" sz="1600" b="0" dirty="0">
                          <a:solidFill>
                            <a:schemeClr val="bg1"/>
                          </a:solidFill>
                          <a:latin typeface="黑体" panose="02010609060101010101" pitchFamily="49" charset="-122"/>
                          <a:ea typeface="黑体" panose="02010609060101010101" pitchFamily="49" charset="-122"/>
                        </a:rPr>
                        <a:t>多路复用</a:t>
                      </a:r>
                    </a:p>
                  </a:txBody>
                  <a:tcPr marL="0" marR="0" marT="0" marB="0" anchor="ctr">
                    <a:solidFill>
                      <a:schemeClr val="accent1"/>
                    </a:solidFill>
                  </a:tcPr>
                </a:tc>
                <a:extLst>
                  <a:ext uri="{0D108BD9-81ED-4DB2-BD59-A6C34878D82A}">
                    <a16:rowId xmlns:a16="http://schemas.microsoft.com/office/drawing/2014/main" val="2650843112"/>
                  </a:ext>
                </a:extLst>
              </a:tr>
              <a:tr h="844235">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认知无线电</a:t>
                      </a:r>
                    </a:p>
                  </a:txBody>
                  <a:tcPr marL="0" marR="0" marT="0" marB="0" anchor="ctr">
                    <a:solidFill>
                      <a:schemeClr val="accent1">
                        <a:lumMod val="40000"/>
                        <a:lumOff val="60000"/>
                      </a:schemeClr>
                    </a:solidFill>
                  </a:tcPr>
                </a:tc>
                <a:extLst>
                  <a:ext uri="{0D108BD9-81ED-4DB2-BD59-A6C34878D82A}">
                    <a16:rowId xmlns:a16="http://schemas.microsoft.com/office/drawing/2014/main" val="2354171835"/>
                  </a:ext>
                </a:extLst>
              </a:tr>
              <a:tr h="844235">
                <a:tc>
                  <a:txBody>
                    <a:bodyPr/>
                    <a:lstStyle/>
                    <a:p>
                      <a:pPr algn="ctr"/>
                      <a:r>
                        <a:rPr lang="zh-CN" altLang="en-US" sz="1600" b="0" dirty="0">
                          <a:solidFill>
                            <a:schemeClr val="tx1"/>
                          </a:solidFill>
                          <a:latin typeface="黑体" panose="02010609060101010101" pitchFamily="49" charset="-122"/>
                          <a:ea typeface="黑体" panose="02010609060101010101" pitchFamily="49" charset="-122"/>
                        </a:rPr>
                        <a:t>网络编码</a:t>
                      </a:r>
                    </a:p>
                  </a:txBody>
                  <a:tcPr marL="0" marR="0" marT="0" marB="0" anchor="ctr">
                    <a:solidFill>
                      <a:schemeClr val="accent1">
                        <a:lumMod val="40000"/>
                        <a:lumOff val="60000"/>
                      </a:schemeClr>
                    </a:solidFill>
                  </a:tcPr>
                </a:tc>
                <a:extLst>
                  <a:ext uri="{0D108BD9-81ED-4DB2-BD59-A6C34878D82A}">
                    <a16:rowId xmlns:a16="http://schemas.microsoft.com/office/drawing/2014/main" val="2232877283"/>
                  </a:ext>
                </a:extLst>
              </a:tr>
            </a:tbl>
          </a:graphicData>
        </a:graphic>
      </p:graphicFrame>
      <p:sp>
        <p:nvSpPr>
          <p:cNvPr id="5" name="灯片编号占位符 4">
            <a:extLst>
              <a:ext uri="{FF2B5EF4-FFF2-40B4-BE49-F238E27FC236}">
                <a16:creationId xmlns:a16="http://schemas.microsoft.com/office/drawing/2014/main" id="{4D73DB00-BF1A-4CEF-B6BB-441FF0E9498C}"/>
              </a:ext>
            </a:extLst>
          </p:cNvPr>
          <p:cNvSpPr>
            <a:spLocks noGrp="1"/>
          </p:cNvSpPr>
          <p:nvPr>
            <p:ph type="sldNum" sz="quarter" idx="12"/>
          </p:nvPr>
        </p:nvSpPr>
        <p:spPr/>
        <p:txBody>
          <a:bodyPr/>
          <a:lstStyle/>
          <a:p>
            <a:fld id="{0343F522-B1DB-4B24-87CC-09EAB668A261}" type="slidenum">
              <a:rPr lang="zh-CN" altLang="en-US" smtClean="0"/>
              <a:pPr/>
              <a:t>111</a:t>
            </a:fld>
            <a:r>
              <a:rPr lang="en-US" altLang="zh-CN"/>
              <a:t>/303</a:t>
            </a:r>
            <a:endParaRPr lang="zh-CN" altLang="en-US" dirty="0"/>
          </a:p>
        </p:txBody>
      </p:sp>
    </p:spTree>
    <p:extLst>
      <p:ext uri="{BB962C8B-B14F-4D97-AF65-F5344CB8AC3E}">
        <p14:creationId xmlns:p14="http://schemas.microsoft.com/office/powerpoint/2010/main" val="1353088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C34208-FA7C-4346-AD93-050F88FE7F56}"/>
              </a:ext>
            </a:extLst>
          </p:cNvPr>
          <p:cNvSpPr>
            <a:spLocks noGrp="1"/>
          </p:cNvSpPr>
          <p:nvPr>
            <p:ph type="title"/>
          </p:nvPr>
        </p:nvSpPr>
        <p:spPr>
          <a:xfrm>
            <a:off x="265813" y="350874"/>
            <a:ext cx="8654903" cy="680484"/>
          </a:xfrm>
        </p:spPr>
        <p:txBody>
          <a:bodyPr>
            <a:normAutofit/>
          </a:bodyPr>
          <a:lstStyle/>
          <a:p>
            <a:r>
              <a:rPr lang="zh-CN" altLang="en-US" dirty="0"/>
              <a:t>正交频分多路复用</a:t>
            </a:r>
            <a:r>
              <a:rPr lang="en-US" altLang="zh-CN" dirty="0"/>
              <a:t>OFDM</a:t>
            </a:r>
            <a:endParaRPr lang="zh-CN" altLang="en-US" kern="100"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62772749-0251-43E3-8FBE-62B01C0C88DA}"/>
                  </a:ext>
                </a:extLst>
              </p:cNvPr>
              <p:cNvSpPr>
                <a:spLocks noGrp="1"/>
              </p:cNvSpPr>
              <p:nvPr>
                <p:ph idx="1"/>
              </p:nvPr>
            </p:nvSpPr>
            <p:spPr>
              <a:xfrm>
                <a:off x="404037" y="1062040"/>
                <a:ext cx="8516679" cy="5445085"/>
              </a:xfrm>
            </p:spPr>
            <p:txBody>
              <a:bodyPr>
                <a:noAutofit/>
              </a:bodyPr>
              <a:lstStyle/>
              <a:p>
                <a:r>
                  <a:rPr lang="zh-CN" altLang="en-US" b="1" dirty="0"/>
                  <a:t>原理：</a:t>
                </a:r>
                <a:endParaRPr lang="en-US" altLang="zh-CN" b="1" dirty="0"/>
              </a:p>
              <a:p>
                <a:pPr marL="0" indent="0">
                  <a:buNone/>
                </a:pPr>
                <a:r>
                  <a:rPr lang="zh-CN" altLang="en-US" b="1" dirty="0"/>
                  <a:t>①选择相互之间</a:t>
                </a:r>
                <a:r>
                  <a:rPr lang="zh-CN" altLang="en-US" b="1" dirty="0">
                    <a:solidFill>
                      <a:srgbClr val="FF0000"/>
                    </a:solidFill>
                  </a:rPr>
                  <a:t>正交</a:t>
                </a:r>
                <a:r>
                  <a:rPr lang="zh-CN" altLang="en-US" b="1" dirty="0"/>
                  <a:t>的子载波</a:t>
                </a:r>
              </a:p>
              <a:p>
                <a:pPr marL="0" indent="0">
                  <a:buNone/>
                </a:pPr>
                <a:r>
                  <a:rPr lang="zh-CN" altLang="en-US" b="1" dirty="0"/>
                  <a:t>②用户的数据分成多个码流，每个码流用一个子载波发送</a:t>
                </a:r>
                <a:endParaRPr lang="en-US" altLang="zh-CN" b="1" dirty="0"/>
              </a:p>
              <a:p>
                <a:r>
                  <a:rPr lang="zh-CN" altLang="en-US" b="1" dirty="0">
                    <a:solidFill>
                      <a:srgbClr val="FF0000"/>
                    </a:solidFill>
                  </a:rPr>
                  <a:t>正交：</a:t>
                </a:r>
                <a:endParaRPr lang="en-US" altLang="zh-CN" b="1" dirty="0">
                  <a:solidFill>
                    <a:srgbClr val="FF0000"/>
                  </a:solidFill>
                </a:endParaRPr>
              </a:p>
              <a:p>
                <a:pPr lvl="1"/>
                <a:r>
                  <a:rPr lang="zh-CN" altLang="en-US" b="1" dirty="0">
                    <a:solidFill>
                      <a:srgbClr val="FF0000"/>
                    </a:solidFill>
                  </a:rPr>
                  <a:t>离散信号：</a:t>
                </a:r>
                <a:r>
                  <a:rPr lang="zh-CN" altLang="en-US" b="1" dirty="0"/>
                  <a:t>每个子信道的信号表示为一个向量，各向量的内积之和</a:t>
                </a:r>
                <a:r>
                  <a:rPr lang="en-US" altLang="zh-CN" b="1" dirty="0"/>
                  <a:t>=0</a:t>
                </a:r>
                <a:r>
                  <a:rPr lang="zh-CN" altLang="en-US" b="1" dirty="0"/>
                  <a:t>。 </a:t>
                </a:r>
                <a:r>
                  <a:rPr lang="en-US" altLang="zh-CN" b="1" dirty="0"/>
                  <a:t>A·B=0</a:t>
                </a:r>
              </a:p>
              <a:p>
                <a:pPr lvl="1"/>
                <a:r>
                  <a:rPr lang="zh-CN" altLang="en-US" b="1" dirty="0">
                    <a:solidFill>
                      <a:srgbClr val="0070C0"/>
                    </a:solidFill>
                  </a:rPr>
                  <a:t>连续信号：</a:t>
                </a:r>
                <a:r>
                  <a:rPr lang="zh-CN" altLang="en-US" dirty="0">
                    <a:solidFill>
                      <a:schemeClr val="tx1"/>
                    </a:solidFill>
                  </a:rPr>
                  <a:t>内积之和表示为</a:t>
                </a:r>
                <a:r>
                  <a:rPr lang="zh-CN" altLang="en-US" b="1" dirty="0">
                    <a:solidFill>
                      <a:schemeClr val="tx1"/>
                    </a:solidFill>
                  </a:rPr>
                  <a:t>乘积的积分。</a:t>
                </a:r>
                <a14:m>
                  <m:oMath xmlns:m="http://schemas.openxmlformats.org/officeDocument/2006/math">
                    <m:nary>
                      <m:naryPr>
                        <m:limLoc m:val="undOvr"/>
                        <m:subHide m:val="on"/>
                        <m:supHide m:val="on"/>
                        <m:ctrlPr>
                          <a:rPr lang="zh-CN" altLang="en-US" b="1" i="1">
                            <a:latin typeface="Cambria Math" panose="02040503050406030204" pitchFamily="18" charset="0"/>
                          </a:rPr>
                        </m:ctrlPr>
                      </m:naryPr>
                      <m:sub/>
                      <m:sup/>
                      <m:e>
                        <m:r>
                          <m:rPr>
                            <m:nor/>
                          </m:rPr>
                          <a:rPr lang="en-US" altLang="zh-CN" b="1" dirty="0"/>
                          <m:t>A</m:t>
                        </m:r>
                        <m:r>
                          <m:rPr>
                            <m:nor/>
                          </m:rPr>
                          <a:rPr lang="en-US" altLang="zh-CN" b="1" dirty="0"/>
                          <m:t>·</m:t>
                        </m:r>
                        <m:r>
                          <m:rPr>
                            <m:nor/>
                          </m:rPr>
                          <a:rPr lang="en-US" altLang="zh-CN" b="1" dirty="0"/>
                          <m:t>B</m:t>
                        </m:r>
                      </m:e>
                    </m:nary>
                  </m:oMath>
                </a14:m>
                <a:r>
                  <a:rPr lang="en-US" altLang="zh-CN" b="1" dirty="0" err="1">
                    <a:solidFill>
                      <a:schemeClr val="tx1"/>
                    </a:solidFill>
                  </a:rPr>
                  <a:t>dx</a:t>
                </a:r>
                <a:r>
                  <a:rPr lang="en-US" altLang="zh-CN" b="1" dirty="0">
                    <a:solidFill>
                      <a:schemeClr val="tx1"/>
                    </a:solidFill>
                  </a:rPr>
                  <a:t>=0</a:t>
                </a:r>
                <a:endParaRPr lang="zh-CN" altLang="en-US" b="1" dirty="0">
                  <a:solidFill>
                    <a:schemeClr val="tx1"/>
                  </a:solidFill>
                </a:endParaRPr>
              </a:p>
              <a:p>
                <a:r>
                  <a:rPr lang="zh-CN" altLang="en-US" b="1" dirty="0"/>
                  <a:t>不用带通滤波器来分隔子载波，而是通过快速傅立叶变换（</a:t>
                </a:r>
                <a:r>
                  <a:rPr lang="en-US" altLang="zh-CN" b="1" dirty="0"/>
                  <a:t>FFT</a:t>
                </a:r>
                <a:r>
                  <a:rPr lang="zh-CN" altLang="en-US" b="1" dirty="0"/>
                  <a:t>）  </a:t>
                </a:r>
              </a:p>
              <a:p>
                <a:pPr>
                  <a:buNone/>
                </a:pPr>
                <a:endParaRPr lang="en-US" altLang="zh-CN" dirty="0">
                  <a:latin typeface="Times New Roman" panose="02020603050405020304" pitchFamily="18" charset="0"/>
                  <a:cs typeface="Times New Roman" panose="02020603050405020304" pitchFamily="18" charset="0"/>
                </a:endParaRPr>
              </a:p>
            </p:txBody>
          </p:sp>
        </mc:Choice>
        <mc:Fallback xmlns="">
          <p:sp>
            <p:nvSpPr>
              <p:cNvPr id="3" name="内容占位符 2">
                <a:extLst>
                  <a:ext uri="{FF2B5EF4-FFF2-40B4-BE49-F238E27FC236}">
                    <a16:creationId xmlns:a16="http://schemas.microsoft.com/office/drawing/2014/main" id="{62772749-0251-43E3-8FBE-62B01C0C88DA}"/>
                  </a:ext>
                </a:extLst>
              </p:cNvPr>
              <p:cNvSpPr>
                <a:spLocks noGrp="1" noRot="1" noChangeAspect="1" noMove="1" noResize="1" noEditPoints="1" noAdjustHandles="1" noChangeArrowheads="1" noChangeShapeType="1" noTextEdit="1"/>
              </p:cNvSpPr>
              <p:nvPr>
                <p:ph idx="1"/>
              </p:nvPr>
            </p:nvSpPr>
            <p:spPr>
              <a:xfrm>
                <a:off x="404037" y="1062040"/>
                <a:ext cx="8516679" cy="5445085"/>
              </a:xfrm>
              <a:blipFill>
                <a:blip r:embed="rId2"/>
                <a:stretch>
                  <a:fillRect l="-1432" t="-1904" r="-143"/>
                </a:stretch>
              </a:blipFill>
            </p:spPr>
            <p:txBody>
              <a:bodyPr/>
              <a:lstStyle/>
              <a:p>
                <a:r>
                  <a:rPr lang="zh-CN" altLang="en-US">
                    <a:noFill/>
                  </a:rPr>
                  <a:t> </a:t>
                </a:r>
              </a:p>
            </p:txBody>
          </p:sp>
        </mc:Fallback>
      </mc:AlternateContent>
      <p:graphicFrame>
        <p:nvGraphicFramePr>
          <p:cNvPr id="11" name="表格 10">
            <a:extLst>
              <a:ext uri="{FF2B5EF4-FFF2-40B4-BE49-F238E27FC236}">
                <a16:creationId xmlns:a16="http://schemas.microsoft.com/office/drawing/2014/main" id="{F1557556-4E74-4A2A-B76B-6AF7BA757C94}"/>
              </a:ext>
            </a:extLst>
          </p:cNvPr>
          <p:cNvGraphicFramePr>
            <a:graphicFrameLocks noGrp="1"/>
          </p:cNvGraphicFramePr>
          <p:nvPr/>
        </p:nvGraphicFramePr>
        <p:xfrm>
          <a:off x="0" y="16384"/>
          <a:ext cx="9144000" cy="303808"/>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1028242390"/>
                    </a:ext>
                  </a:extLst>
                </a:gridCol>
                <a:gridCol w="1016000">
                  <a:extLst>
                    <a:ext uri="{9D8B030D-6E8A-4147-A177-3AD203B41FA5}">
                      <a16:colId xmlns:a16="http://schemas.microsoft.com/office/drawing/2014/main" val="3074239081"/>
                    </a:ext>
                  </a:extLst>
                </a:gridCol>
                <a:gridCol w="1016000">
                  <a:extLst>
                    <a:ext uri="{9D8B030D-6E8A-4147-A177-3AD203B41FA5}">
                      <a16:colId xmlns:a16="http://schemas.microsoft.com/office/drawing/2014/main" val="3509429943"/>
                    </a:ext>
                  </a:extLst>
                </a:gridCol>
                <a:gridCol w="1016000">
                  <a:extLst>
                    <a:ext uri="{9D8B030D-6E8A-4147-A177-3AD203B41FA5}">
                      <a16:colId xmlns:a16="http://schemas.microsoft.com/office/drawing/2014/main" val="2580465912"/>
                    </a:ext>
                  </a:extLst>
                </a:gridCol>
                <a:gridCol w="1016000">
                  <a:extLst>
                    <a:ext uri="{9D8B030D-6E8A-4147-A177-3AD203B41FA5}">
                      <a16:colId xmlns:a16="http://schemas.microsoft.com/office/drawing/2014/main" val="585185192"/>
                    </a:ext>
                  </a:extLst>
                </a:gridCol>
                <a:gridCol w="1016000">
                  <a:extLst>
                    <a:ext uri="{9D8B030D-6E8A-4147-A177-3AD203B41FA5}">
                      <a16:colId xmlns:a16="http://schemas.microsoft.com/office/drawing/2014/main" val="1335232691"/>
                    </a:ext>
                  </a:extLst>
                </a:gridCol>
                <a:gridCol w="1016000">
                  <a:extLst>
                    <a:ext uri="{9D8B030D-6E8A-4147-A177-3AD203B41FA5}">
                      <a16:colId xmlns:a16="http://schemas.microsoft.com/office/drawing/2014/main" val="785772456"/>
                    </a:ext>
                  </a:extLst>
                </a:gridCol>
                <a:gridCol w="1016000">
                  <a:extLst>
                    <a:ext uri="{9D8B030D-6E8A-4147-A177-3AD203B41FA5}">
                      <a16:colId xmlns:a16="http://schemas.microsoft.com/office/drawing/2014/main" val="143111373"/>
                    </a:ext>
                  </a:extLst>
                </a:gridCol>
                <a:gridCol w="1016000">
                  <a:extLst>
                    <a:ext uri="{9D8B030D-6E8A-4147-A177-3AD203B41FA5}">
                      <a16:colId xmlns:a16="http://schemas.microsoft.com/office/drawing/2014/main" val="994455625"/>
                    </a:ext>
                  </a:extLst>
                </a:gridCol>
              </a:tblGrid>
              <a:tr h="303808">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传输介质</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通信系统</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正确性</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rgbClr val="FFFF00"/>
                          </a:solidFill>
                          <a:latin typeface="黑体" panose="02010609060101010101" pitchFamily="49" charset="-122"/>
                          <a:ea typeface="黑体" panose="02010609060101010101" pitchFamily="49" charset="-122"/>
                        </a:rPr>
                        <a:t>提高性能</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局域网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en-US" altLang="zh-CN" sz="1600" dirty="0">
                          <a:solidFill>
                            <a:schemeClr val="tx1"/>
                          </a:solidFill>
                          <a:latin typeface="黑体" panose="02010609060101010101" pitchFamily="49" charset="-122"/>
                          <a:ea typeface="黑体" panose="02010609060101010101" pitchFamily="49" charset="-122"/>
                        </a:rPr>
                        <a:t>WLAN</a:t>
                      </a:r>
                      <a:endParaRPr lang="zh-CN" altLang="en-US" sz="1600" dirty="0">
                        <a:solidFill>
                          <a:schemeClr val="tx1"/>
                        </a:solidFill>
                        <a:latin typeface="黑体" panose="02010609060101010101" pitchFamily="49" charset="-122"/>
                        <a:ea typeface="黑体" panose="02010609060101010101" pitchFamily="49"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个域网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广域网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接入网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939429099"/>
                  </a:ext>
                </a:extLst>
              </a:tr>
            </a:tbl>
          </a:graphicData>
        </a:graphic>
      </p:graphicFrame>
      <p:sp>
        <p:nvSpPr>
          <p:cNvPr id="12" name="流程图: 摘录 11">
            <a:extLst>
              <a:ext uri="{FF2B5EF4-FFF2-40B4-BE49-F238E27FC236}">
                <a16:creationId xmlns:a16="http://schemas.microsoft.com/office/drawing/2014/main" id="{CE6C4248-6AFD-44B6-80E3-9608C7BDC87F}"/>
              </a:ext>
            </a:extLst>
          </p:cNvPr>
          <p:cNvSpPr/>
          <p:nvPr/>
        </p:nvSpPr>
        <p:spPr bwMode="auto">
          <a:xfrm>
            <a:off x="3434256" y="329607"/>
            <a:ext cx="216024" cy="126001"/>
          </a:xfrm>
          <a:prstGeom prst="flowChartExtract">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4" name="Rectangle 2">
            <a:extLst>
              <a:ext uri="{FF2B5EF4-FFF2-40B4-BE49-F238E27FC236}">
                <a16:creationId xmlns:a16="http://schemas.microsoft.com/office/drawing/2014/main" id="{637ADEFB-5775-48B5-AD95-BD2F543B4E24}"/>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9" name="表格 8">
            <a:extLst>
              <a:ext uri="{FF2B5EF4-FFF2-40B4-BE49-F238E27FC236}">
                <a16:creationId xmlns:a16="http://schemas.microsoft.com/office/drawing/2014/main" id="{C4B8A4E5-4EA3-4F38-A51C-361CE6F96A36}"/>
              </a:ext>
            </a:extLst>
          </p:cNvPr>
          <p:cNvGraphicFramePr>
            <a:graphicFrameLocks noGrp="1"/>
          </p:cNvGraphicFramePr>
          <p:nvPr>
            <p:extLst>
              <p:ext uri="{D42A27DB-BD31-4B8C-83A1-F6EECF244321}">
                <p14:modId xmlns:p14="http://schemas.microsoft.com/office/powerpoint/2010/main" val="143824383"/>
              </p:ext>
            </p:extLst>
          </p:nvPr>
        </p:nvGraphicFramePr>
        <p:xfrm>
          <a:off x="0" y="1031358"/>
          <a:ext cx="313390" cy="3169920"/>
        </p:xfrm>
        <a:graphic>
          <a:graphicData uri="http://schemas.openxmlformats.org/drawingml/2006/table">
            <a:tbl>
              <a:tblPr firstRow="1" bandRow="1">
                <a:tableStyleId>{5C22544A-7EE6-4342-B048-85BDC9FD1C3A}</a:tableStyleId>
              </a:tblPr>
              <a:tblGrid>
                <a:gridCol w="313390">
                  <a:extLst>
                    <a:ext uri="{9D8B030D-6E8A-4147-A177-3AD203B41FA5}">
                      <a16:colId xmlns:a16="http://schemas.microsoft.com/office/drawing/2014/main" val="2707731317"/>
                    </a:ext>
                  </a:extLst>
                </a:gridCol>
              </a:tblGrid>
              <a:tr h="844235">
                <a:tc>
                  <a:txBody>
                    <a:bodyPr/>
                    <a:lstStyle/>
                    <a:p>
                      <a:pPr algn="ctr"/>
                      <a:r>
                        <a:rPr lang="zh-CN" altLang="en-US" sz="1600" b="0" dirty="0">
                          <a:solidFill>
                            <a:schemeClr val="bg1"/>
                          </a:solidFill>
                          <a:latin typeface="黑体" panose="02010609060101010101" pitchFamily="49" charset="-122"/>
                          <a:ea typeface="黑体" panose="02010609060101010101" pitchFamily="49" charset="-122"/>
                        </a:rPr>
                        <a:t>多路复用</a:t>
                      </a:r>
                    </a:p>
                  </a:txBody>
                  <a:tcPr marL="0" marR="0" marT="0" marB="0" anchor="ctr">
                    <a:solidFill>
                      <a:schemeClr val="accent1"/>
                    </a:solidFill>
                  </a:tcPr>
                </a:tc>
                <a:extLst>
                  <a:ext uri="{0D108BD9-81ED-4DB2-BD59-A6C34878D82A}">
                    <a16:rowId xmlns:a16="http://schemas.microsoft.com/office/drawing/2014/main" val="2650843112"/>
                  </a:ext>
                </a:extLst>
              </a:tr>
              <a:tr h="844235">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认知无线电</a:t>
                      </a:r>
                    </a:p>
                  </a:txBody>
                  <a:tcPr marL="0" marR="0" marT="0" marB="0" anchor="ctr">
                    <a:solidFill>
                      <a:schemeClr val="accent1">
                        <a:lumMod val="40000"/>
                        <a:lumOff val="60000"/>
                      </a:schemeClr>
                    </a:solidFill>
                  </a:tcPr>
                </a:tc>
                <a:extLst>
                  <a:ext uri="{0D108BD9-81ED-4DB2-BD59-A6C34878D82A}">
                    <a16:rowId xmlns:a16="http://schemas.microsoft.com/office/drawing/2014/main" val="2354171835"/>
                  </a:ext>
                </a:extLst>
              </a:tr>
              <a:tr h="844235">
                <a:tc>
                  <a:txBody>
                    <a:bodyPr/>
                    <a:lstStyle/>
                    <a:p>
                      <a:pPr algn="ctr"/>
                      <a:r>
                        <a:rPr lang="zh-CN" altLang="en-US" sz="1600" b="0" dirty="0">
                          <a:solidFill>
                            <a:schemeClr val="tx1"/>
                          </a:solidFill>
                          <a:latin typeface="黑体" panose="02010609060101010101" pitchFamily="49" charset="-122"/>
                          <a:ea typeface="黑体" panose="02010609060101010101" pitchFamily="49" charset="-122"/>
                        </a:rPr>
                        <a:t>网络编码</a:t>
                      </a:r>
                    </a:p>
                  </a:txBody>
                  <a:tcPr marL="0" marR="0" marT="0" marB="0" anchor="ctr">
                    <a:solidFill>
                      <a:schemeClr val="accent1">
                        <a:lumMod val="40000"/>
                        <a:lumOff val="60000"/>
                      </a:schemeClr>
                    </a:solidFill>
                  </a:tcPr>
                </a:tc>
                <a:extLst>
                  <a:ext uri="{0D108BD9-81ED-4DB2-BD59-A6C34878D82A}">
                    <a16:rowId xmlns:a16="http://schemas.microsoft.com/office/drawing/2014/main" val="2232877283"/>
                  </a:ext>
                </a:extLst>
              </a:tr>
            </a:tbl>
          </a:graphicData>
        </a:graphic>
      </p:graphicFrame>
      <p:sp>
        <p:nvSpPr>
          <p:cNvPr id="5" name="灯片编号占位符 4">
            <a:extLst>
              <a:ext uri="{FF2B5EF4-FFF2-40B4-BE49-F238E27FC236}">
                <a16:creationId xmlns:a16="http://schemas.microsoft.com/office/drawing/2014/main" id="{0358DDAA-0F1C-4200-A2F0-AAD895F5BD7B}"/>
              </a:ext>
            </a:extLst>
          </p:cNvPr>
          <p:cNvSpPr>
            <a:spLocks noGrp="1"/>
          </p:cNvSpPr>
          <p:nvPr>
            <p:ph type="sldNum" sz="quarter" idx="12"/>
          </p:nvPr>
        </p:nvSpPr>
        <p:spPr/>
        <p:txBody>
          <a:bodyPr/>
          <a:lstStyle/>
          <a:p>
            <a:fld id="{0343F522-B1DB-4B24-87CC-09EAB668A261}" type="slidenum">
              <a:rPr lang="zh-CN" altLang="en-US" smtClean="0"/>
              <a:pPr/>
              <a:t>112</a:t>
            </a:fld>
            <a:r>
              <a:rPr lang="en-US" altLang="zh-CN"/>
              <a:t>/303</a:t>
            </a:r>
            <a:endParaRPr lang="zh-CN" altLang="en-US" dirty="0"/>
          </a:p>
        </p:txBody>
      </p:sp>
    </p:spTree>
    <p:extLst>
      <p:ext uri="{BB962C8B-B14F-4D97-AF65-F5344CB8AC3E}">
        <p14:creationId xmlns:p14="http://schemas.microsoft.com/office/powerpoint/2010/main" val="3447720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C34208-FA7C-4346-AD93-050F88FE7F56}"/>
              </a:ext>
            </a:extLst>
          </p:cNvPr>
          <p:cNvSpPr>
            <a:spLocks noGrp="1"/>
          </p:cNvSpPr>
          <p:nvPr>
            <p:ph type="title"/>
          </p:nvPr>
        </p:nvSpPr>
        <p:spPr>
          <a:xfrm>
            <a:off x="265813" y="350874"/>
            <a:ext cx="8654903" cy="680484"/>
          </a:xfrm>
        </p:spPr>
        <p:txBody>
          <a:bodyPr>
            <a:normAutofit/>
          </a:bodyPr>
          <a:lstStyle/>
          <a:p>
            <a:r>
              <a:rPr lang="zh-CN" altLang="en-US" dirty="0"/>
              <a:t>正交频分多路复用</a:t>
            </a:r>
            <a:r>
              <a:rPr lang="en-US" altLang="zh-CN" dirty="0"/>
              <a:t>OFDM</a:t>
            </a:r>
            <a:endParaRPr lang="zh-CN" altLang="en-US" kern="100" dirty="0"/>
          </a:p>
        </p:txBody>
      </p:sp>
      <p:sp>
        <p:nvSpPr>
          <p:cNvPr id="3" name="内容占位符 2">
            <a:extLst>
              <a:ext uri="{FF2B5EF4-FFF2-40B4-BE49-F238E27FC236}">
                <a16:creationId xmlns:a16="http://schemas.microsoft.com/office/drawing/2014/main" id="{62772749-0251-43E3-8FBE-62B01C0C88DA}"/>
              </a:ext>
            </a:extLst>
          </p:cNvPr>
          <p:cNvSpPr>
            <a:spLocks noGrp="1"/>
          </p:cNvSpPr>
          <p:nvPr>
            <p:ph idx="1"/>
          </p:nvPr>
        </p:nvSpPr>
        <p:spPr>
          <a:xfrm>
            <a:off x="404037" y="1062040"/>
            <a:ext cx="8516679" cy="5445085"/>
          </a:xfrm>
        </p:spPr>
        <p:txBody>
          <a:bodyPr>
            <a:noAutofit/>
          </a:bodyPr>
          <a:lstStyle/>
          <a:p>
            <a:r>
              <a:rPr lang="zh-CN" altLang="en-US" b="1" dirty="0"/>
              <a:t>原理：</a:t>
            </a:r>
            <a:endParaRPr lang="en-US" altLang="zh-CN" b="1" dirty="0"/>
          </a:p>
          <a:p>
            <a:pPr>
              <a:buNone/>
            </a:pPr>
            <a:endParaRPr lang="en-US" altLang="zh-CN" dirty="0">
              <a:latin typeface="Times New Roman" panose="02020603050405020304" pitchFamily="18" charset="0"/>
              <a:cs typeface="Times New Roman" panose="02020603050405020304" pitchFamily="18" charset="0"/>
            </a:endParaRPr>
          </a:p>
        </p:txBody>
      </p:sp>
      <p:graphicFrame>
        <p:nvGraphicFramePr>
          <p:cNvPr id="11" name="表格 10">
            <a:extLst>
              <a:ext uri="{FF2B5EF4-FFF2-40B4-BE49-F238E27FC236}">
                <a16:creationId xmlns:a16="http://schemas.microsoft.com/office/drawing/2014/main" id="{F1557556-4E74-4A2A-B76B-6AF7BA757C94}"/>
              </a:ext>
            </a:extLst>
          </p:cNvPr>
          <p:cNvGraphicFramePr>
            <a:graphicFrameLocks noGrp="1"/>
          </p:cNvGraphicFramePr>
          <p:nvPr/>
        </p:nvGraphicFramePr>
        <p:xfrm>
          <a:off x="0" y="16384"/>
          <a:ext cx="9144000" cy="303808"/>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1028242390"/>
                    </a:ext>
                  </a:extLst>
                </a:gridCol>
                <a:gridCol w="1016000">
                  <a:extLst>
                    <a:ext uri="{9D8B030D-6E8A-4147-A177-3AD203B41FA5}">
                      <a16:colId xmlns:a16="http://schemas.microsoft.com/office/drawing/2014/main" val="3074239081"/>
                    </a:ext>
                  </a:extLst>
                </a:gridCol>
                <a:gridCol w="1016000">
                  <a:extLst>
                    <a:ext uri="{9D8B030D-6E8A-4147-A177-3AD203B41FA5}">
                      <a16:colId xmlns:a16="http://schemas.microsoft.com/office/drawing/2014/main" val="3509429943"/>
                    </a:ext>
                  </a:extLst>
                </a:gridCol>
                <a:gridCol w="1016000">
                  <a:extLst>
                    <a:ext uri="{9D8B030D-6E8A-4147-A177-3AD203B41FA5}">
                      <a16:colId xmlns:a16="http://schemas.microsoft.com/office/drawing/2014/main" val="2580465912"/>
                    </a:ext>
                  </a:extLst>
                </a:gridCol>
                <a:gridCol w="1016000">
                  <a:extLst>
                    <a:ext uri="{9D8B030D-6E8A-4147-A177-3AD203B41FA5}">
                      <a16:colId xmlns:a16="http://schemas.microsoft.com/office/drawing/2014/main" val="585185192"/>
                    </a:ext>
                  </a:extLst>
                </a:gridCol>
                <a:gridCol w="1016000">
                  <a:extLst>
                    <a:ext uri="{9D8B030D-6E8A-4147-A177-3AD203B41FA5}">
                      <a16:colId xmlns:a16="http://schemas.microsoft.com/office/drawing/2014/main" val="1335232691"/>
                    </a:ext>
                  </a:extLst>
                </a:gridCol>
                <a:gridCol w="1016000">
                  <a:extLst>
                    <a:ext uri="{9D8B030D-6E8A-4147-A177-3AD203B41FA5}">
                      <a16:colId xmlns:a16="http://schemas.microsoft.com/office/drawing/2014/main" val="785772456"/>
                    </a:ext>
                  </a:extLst>
                </a:gridCol>
                <a:gridCol w="1016000">
                  <a:extLst>
                    <a:ext uri="{9D8B030D-6E8A-4147-A177-3AD203B41FA5}">
                      <a16:colId xmlns:a16="http://schemas.microsoft.com/office/drawing/2014/main" val="143111373"/>
                    </a:ext>
                  </a:extLst>
                </a:gridCol>
                <a:gridCol w="1016000">
                  <a:extLst>
                    <a:ext uri="{9D8B030D-6E8A-4147-A177-3AD203B41FA5}">
                      <a16:colId xmlns:a16="http://schemas.microsoft.com/office/drawing/2014/main" val="994455625"/>
                    </a:ext>
                  </a:extLst>
                </a:gridCol>
              </a:tblGrid>
              <a:tr h="303808">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传输介质</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通信系统</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正确性</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rgbClr val="FFFF00"/>
                          </a:solidFill>
                          <a:latin typeface="黑体" panose="02010609060101010101" pitchFamily="49" charset="-122"/>
                          <a:ea typeface="黑体" panose="02010609060101010101" pitchFamily="49" charset="-122"/>
                        </a:rPr>
                        <a:t>提高性能</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局域网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en-US" altLang="zh-CN" sz="1600" dirty="0">
                          <a:solidFill>
                            <a:schemeClr val="tx1"/>
                          </a:solidFill>
                          <a:latin typeface="黑体" panose="02010609060101010101" pitchFamily="49" charset="-122"/>
                          <a:ea typeface="黑体" panose="02010609060101010101" pitchFamily="49" charset="-122"/>
                        </a:rPr>
                        <a:t>WLAN</a:t>
                      </a:r>
                      <a:endParaRPr lang="zh-CN" altLang="en-US" sz="1600" dirty="0">
                        <a:solidFill>
                          <a:schemeClr val="tx1"/>
                        </a:solidFill>
                        <a:latin typeface="黑体" panose="02010609060101010101" pitchFamily="49" charset="-122"/>
                        <a:ea typeface="黑体" panose="02010609060101010101" pitchFamily="49"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个域网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广域网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接入网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939429099"/>
                  </a:ext>
                </a:extLst>
              </a:tr>
            </a:tbl>
          </a:graphicData>
        </a:graphic>
      </p:graphicFrame>
      <p:sp>
        <p:nvSpPr>
          <p:cNvPr id="12" name="流程图: 摘录 11">
            <a:extLst>
              <a:ext uri="{FF2B5EF4-FFF2-40B4-BE49-F238E27FC236}">
                <a16:creationId xmlns:a16="http://schemas.microsoft.com/office/drawing/2014/main" id="{CE6C4248-6AFD-44B6-80E3-9608C7BDC87F}"/>
              </a:ext>
            </a:extLst>
          </p:cNvPr>
          <p:cNvSpPr/>
          <p:nvPr/>
        </p:nvSpPr>
        <p:spPr bwMode="auto">
          <a:xfrm>
            <a:off x="3434256" y="329607"/>
            <a:ext cx="216024" cy="126001"/>
          </a:xfrm>
          <a:prstGeom prst="flowChartExtract">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4" name="Rectangle 2">
            <a:extLst>
              <a:ext uri="{FF2B5EF4-FFF2-40B4-BE49-F238E27FC236}">
                <a16:creationId xmlns:a16="http://schemas.microsoft.com/office/drawing/2014/main" id="{637ADEFB-5775-48B5-AD95-BD2F543B4E24}"/>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9" name="Picture 7">
            <a:extLst>
              <a:ext uri="{FF2B5EF4-FFF2-40B4-BE49-F238E27FC236}">
                <a16:creationId xmlns:a16="http://schemas.microsoft.com/office/drawing/2014/main" id="{223B99FA-5DA9-4A44-9D56-4FCF43A78E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9650" r="14430"/>
          <a:stretch>
            <a:fillRect/>
          </a:stretch>
        </p:blipFill>
        <p:spPr bwMode="auto">
          <a:xfrm>
            <a:off x="460512" y="1534983"/>
            <a:ext cx="7488634" cy="23246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2" descr="整理笔记：从无线电波开始，一次性把5G原理说的明明白白！">
            <a:extLst>
              <a:ext uri="{FF2B5EF4-FFF2-40B4-BE49-F238E27FC236}">
                <a16:creationId xmlns:a16="http://schemas.microsoft.com/office/drawing/2014/main" id="{13C13FA1-1B3E-4DD3-B858-A1C579907F53}"/>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2128965" y="4209026"/>
            <a:ext cx="5239398" cy="261151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4" name="表格 13">
            <a:extLst>
              <a:ext uri="{FF2B5EF4-FFF2-40B4-BE49-F238E27FC236}">
                <a16:creationId xmlns:a16="http://schemas.microsoft.com/office/drawing/2014/main" id="{BC9CF50D-592D-4DC1-860D-7BB39EBC844F}"/>
              </a:ext>
            </a:extLst>
          </p:cNvPr>
          <p:cNvGraphicFramePr>
            <a:graphicFrameLocks noGrp="1"/>
          </p:cNvGraphicFramePr>
          <p:nvPr>
            <p:extLst>
              <p:ext uri="{D42A27DB-BD31-4B8C-83A1-F6EECF244321}">
                <p14:modId xmlns:p14="http://schemas.microsoft.com/office/powerpoint/2010/main" val="143824383"/>
              </p:ext>
            </p:extLst>
          </p:nvPr>
        </p:nvGraphicFramePr>
        <p:xfrm>
          <a:off x="0" y="1031358"/>
          <a:ext cx="313390" cy="3169920"/>
        </p:xfrm>
        <a:graphic>
          <a:graphicData uri="http://schemas.openxmlformats.org/drawingml/2006/table">
            <a:tbl>
              <a:tblPr firstRow="1" bandRow="1">
                <a:tableStyleId>{5C22544A-7EE6-4342-B048-85BDC9FD1C3A}</a:tableStyleId>
              </a:tblPr>
              <a:tblGrid>
                <a:gridCol w="313390">
                  <a:extLst>
                    <a:ext uri="{9D8B030D-6E8A-4147-A177-3AD203B41FA5}">
                      <a16:colId xmlns:a16="http://schemas.microsoft.com/office/drawing/2014/main" val="2707731317"/>
                    </a:ext>
                  </a:extLst>
                </a:gridCol>
              </a:tblGrid>
              <a:tr h="844235">
                <a:tc>
                  <a:txBody>
                    <a:bodyPr/>
                    <a:lstStyle/>
                    <a:p>
                      <a:pPr algn="ctr"/>
                      <a:r>
                        <a:rPr lang="zh-CN" altLang="en-US" sz="1600" b="0" dirty="0">
                          <a:solidFill>
                            <a:schemeClr val="bg1"/>
                          </a:solidFill>
                          <a:latin typeface="黑体" panose="02010609060101010101" pitchFamily="49" charset="-122"/>
                          <a:ea typeface="黑体" panose="02010609060101010101" pitchFamily="49" charset="-122"/>
                        </a:rPr>
                        <a:t>多路复用</a:t>
                      </a:r>
                    </a:p>
                  </a:txBody>
                  <a:tcPr marL="0" marR="0" marT="0" marB="0" anchor="ctr">
                    <a:solidFill>
                      <a:schemeClr val="accent1"/>
                    </a:solidFill>
                  </a:tcPr>
                </a:tc>
                <a:extLst>
                  <a:ext uri="{0D108BD9-81ED-4DB2-BD59-A6C34878D82A}">
                    <a16:rowId xmlns:a16="http://schemas.microsoft.com/office/drawing/2014/main" val="2650843112"/>
                  </a:ext>
                </a:extLst>
              </a:tr>
              <a:tr h="844235">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认知无线电</a:t>
                      </a:r>
                    </a:p>
                  </a:txBody>
                  <a:tcPr marL="0" marR="0" marT="0" marB="0" anchor="ctr">
                    <a:solidFill>
                      <a:schemeClr val="accent1">
                        <a:lumMod val="40000"/>
                        <a:lumOff val="60000"/>
                      </a:schemeClr>
                    </a:solidFill>
                  </a:tcPr>
                </a:tc>
                <a:extLst>
                  <a:ext uri="{0D108BD9-81ED-4DB2-BD59-A6C34878D82A}">
                    <a16:rowId xmlns:a16="http://schemas.microsoft.com/office/drawing/2014/main" val="2354171835"/>
                  </a:ext>
                </a:extLst>
              </a:tr>
              <a:tr h="844235">
                <a:tc>
                  <a:txBody>
                    <a:bodyPr/>
                    <a:lstStyle/>
                    <a:p>
                      <a:pPr algn="ctr"/>
                      <a:r>
                        <a:rPr lang="zh-CN" altLang="en-US" sz="1600" b="0" dirty="0">
                          <a:solidFill>
                            <a:schemeClr val="tx1"/>
                          </a:solidFill>
                          <a:latin typeface="黑体" panose="02010609060101010101" pitchFamily="49" charset="-122"/>
                          <a:ea typeface="黑体" panose="02010609060101010101" pitchFamily="49" charset="-122"/>
                        </a:rPr>
                        <a:t>网络编码</a:t>
                      </a:r>
                    </a:p>
                  </a:txBody>
                  <a:tcPr marL="0" marR="0" marT="0" marB="0" anchor="ctr">
                    <a:solidFill>
                      <a:schemeClr val="accent1">
                        <a:lumMod val="40000"/>
                        <a:lumOff val="60000"/>
                      </a:schemeClr>
                    </a:solidFill>
                  </a:tcPr>
                </a:tc>
                <a:extLst>
                  <a:ext uri="{0D108BD9-81ED-4DB2-BD59-A6C34878D82A}">
                    <a16:rowId xmlns:a16="http://schemas.microsoft.com/office/drawing/2014/main" val="2232877283"/>
                  </a:ext>
                </a:extLst>
              </a:tr>
            </a:tbl>
          </a:graphicData>
        </a:graphic>
      </p:graphicFrame>
      <p:sp>
        <p:nvSpPr>
          <p:cNvPr id="5" name="灯片编号占位符 4">
            <a:extLst>
              <a:ext uri="{FF2B5EF4-FFF2-40B4-BE49-F238E27FC236}">
                <a16:creationId xmlns:a16="http://schemas.microsoft.com/office/drawing/2014/main" id="{46E01461-541B-44BA-B710-85E030199264}"/>
              </a:ext>
            </a:extLst>
          </p:cNvPr>
          <p:cNvSpPr>
            <a:spLocks noGrp="1"/>
          </p:cNvSpPr>
          <p:nvPr>
            <p:ph type="sldNum" sz="quarter" idx="12"/>
          </p:nvPr>
        </p:nvSpPr>
        <p:spPr/>
        <p:txBody>
          <a:bodyPr/>
          <a:lstStyle/>
          <a:p>
            <a:fld id="{0343F522-B1DB-4B24-87CC-09EAB668A261}" type="slidenum">
              <a:rPr lang="zh-CN" altLang="en-US" smtClean="0"/>
              <a:pPr/>
              <a:t>113</a:t>
            </a:fld>
            <a:r>
              <a:rPr lang="en-US" altLang="zh-CN"/>
              <a:t>/303</a:t>
            </a:r>
            <a:endParaRPr lang="zh-CN" altLang="en-US" dirty="0"/>
          </a:p>
        </p:txBody>
      </p:sp>
    </p:spTree>
    <p:extLst>
      <p:ext uri="{BB962C8B-B14F-4D97-AF65-F5344CB8AC3E}">
        <p14:creationId xmlns:p14="http://schemas.microsoft.com/office/powerpoint/2010/main" val="334989016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C34208-FA7C-4346-AD93-050F88FE7F56}"/>
              </a:ext>
            </a:extLst>
          </p:cNvPr>
          <p:cNvSpPr>
            <a:spLocks noGrp="1"/>
          </p:cNvSpPr>
          <p:nvPr>
            <p:ph type="title"/>
          </p:nvPr>
        </p:nvSpPr>
        <p:spPr>
          <a:xfrm>
            <a:off x="265813" y="350874"/>
            <a:ext cx="8654903" cy="680484"/>
          </a:xfrm>
        </p:spPr>
        <p:txBody>
          <a:bodyPr>
            <a:normAutofit/>
          </a:bodyPr>
          <a:lstStyle/>
          <a:p>
            <a:r>
              <a:rPr lang="zh-CN" altLang="en-US" dirty="0"/>
              <a:t>正交频分多路复用</a:t>
            </a:r>
            <a:r>
              <a:rPr lang="en-US" altLang="zh-CN" dirty="0"/>
              <a:t>OFDM</a:t>
            </a:r>
            <a:r>
              <a:rPr lang="zh-CN" altLang="en-US" dirty="0"/>
              <a:t>（自学）</a:t>
            </a:r>
            <a:endParaRPr lang="zh-CN" altLang="en-US" kern="100" dirty="0"/>
          </a:p>
        </p:txBody>
      </p:sp>
      <p:sp>
        <p:nvSpPr>
          <p:cNvPr id="3" name="内容占位符 2">
            <a:extLst>
              <a:ext uri="{FF2B5EF4-FFF2-40B4-BE49-F238E27FC236}">
                <a16:creationId xmlns:a16="http://schemas.microsoft.com/office/drawing/2014/main" id="{62772749-0251-43E3-8FBE-62B01C0C88DA}"/>
              </a:ext>
            </a:extLst>
          </p:cNvPr>
          <p:cNvSpPr>
            <a:spLocks noGrp="1"/>
          </p:cNvSpPr>
          <p:nvPr>
            <p:ph idx="1"/>
          </p:nvPr>
        </p:nvSpPr>
        <p:spPr>
          <a:xfrm>
            <a:off x="404037" y="1062040"/>
            <a:ext cx="8516679" cy="5445085"/>
          </a:xfrm>
        </p:spPr>
        <p:txBody>
          <a:bodyPr>
            <a:noAutofit/>
          </a:bodyPr>
          <a:lstStyle/>
          <a:p>
            <a:r>
              <a:rPr lang="zh-CN" altLang="en-US" dirty="0"/>
              <a:t>假设：</a:t>
            </a:r>
            <a:r>
              <a:rPr lang="en-US" altLang="zh-CN" dirty="0"/>
              <a:t>OFDM</a:t>
            </a:r>
            <a:r>
              <a:rPr lang="zh-CN" altLang="en-US" dirty="0"/>
              <a:t>系统中有</a:t>
            </a:r>
            <a:r>
              <a:rPr lang="en-US" altLang="zh-CN" dirty="0"/>
              <a:t>N</a:t>
            </a:r>
            <a:r>
              <a:rPr lang="zh-CN" altLang="en-US" dirty="0"/>
              <a:t>个子信道，各子信道采用的子载波为</a:t>
            </a:r>
          </a:p>
          <a:p>
            <a:endParaRPr lang="en-US" altLang="zh-CN" dirty="0"/>
          </a:p>
          <a:p>
            <a:pPr>
              <a:buNone/>
            </a:pPr>
            <a:endParaRPr lang="en-US" altLang="zh-CN" dirty="0">
              <a:latin typeface="Times New Roman" panose="02020603050405020304" pitchFamily="18" charset="0"/>
              <a:cs typeface="Times New Roman" panose="02020603050405020304" pitchFamily="18" charset="0"/>
            </a:endParaRPr>
          </a:p>
        </p:txBody>
      </p:sp>
      <p:graphicFrame>
        <p:nvGraphicFramePr>
          <p:cNvPr id="11" name="表格 10">
            <a:extLst>
              <a:ext uri="{FF2B5EF4-FFF2-40B4-BE49-F238E27FC236}">
                <a16:creationId xmlns:a16="http://schemas.microsoft.com/office/drawing/2014/main" id="{F1557556-4E74-4A2A-B76B-6AF7BA757C94}"/>
              </a:ext>
            </a:extLst>
          </p:cNvPr>
          <p:cNvGraphicFramePr>
            <a:graphicFrameLocks noGrp="1"/>
          </p:cNvGraphicFramePr>
          <p:nvPr/>
        </p:nvGraphicFramePr>
        <p:xfrm>
          <a:off x="0" y="16384"/>
          <a:ext cx="9144000" cy="303808"/>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1028242390"/>
                    </a:ext>
                  </a:extLst>
                </a:gridCol>
                <a:gridCol w="1016000">
                  <a:extLst>
                    <a:ext uri="{9D8B030D-6E8A-4147-A177-3AD203B41FA5}">
                      <a16:colId xmlns:a16="http://schemas.microsoft.com/office/drawing/2014/main" val="3074239081"/>
                    </a:ext>
                  </a:extLst>
                </a:gridCol>
                <a:gridCol w="1016000">
                  <a:extLst>
                    <a:ext uri="{9D8B030D-6E8A-4147-A177-3AD203B41FA5}">
                      <a16:colId xmlns:a16="http://schemas.microsoft.com/office/drawing/2014/main" val="3509429943"/>
                    </a:ext>
                  </a:extLst>
                </a:gridCol>
                <a:gridCol w="1016000">
                  <a:extLst>
                    <a:ext uri="{9D8B030D-6E8A-4147-A177-3AD203B41FA5}">
                      <a16:colId xmlns:a16="http://schemas.microsoft.com/office/drawing/2014/main" val="2580465912"/>
                    </a:ext>
                  </a:extLst>
                </a:gridCol>
                <a:gridCol w="1016000">
                  <a:extLst>
                    <a:ext uri="{9D8B030D-6E8A-4147-A177-3AD203B41FA5}">
                      <a16:colId xmlns:a16="http://schemas.microsoft.com/office/drawing/2014/main" val="585185192"/>
                    </a:ext>
                  </a:extLst>
                </a:gridCol>
                <a:gridCol w="1016000">
                  <a:extLst>
                    <a:ext uri="{9D8B030D-6E8A-4147-A177-3AD203B41FA5}">
                      <a16:colId xmlns:a16="http://schemas.microsoft.com/office/drawing/2014/main" val="1335232691"/>
                    </a:ext>
                  </a:extLst>
                </a:gridCol>
                <a:gridCol w="1016000">
                  <a:extLst>
                    <a:ext uri="{9D8B030D-6E8A-4147-A177-3AD203B41FA5}">
                      <a16:colId xmlns:a16="http://schemas.microsoft.com/office/drawing/2014/main" val="785772456"/>
                    </a:ext>
                  </a:extLst>
                </a:gridCol>
                <a:gridCol w="1016000">
                  <a:extLst>
                    <a:ext uri="{9D8B030D-6E8A-4147-A177-3AD203B41FA5}">
                      <a16:colId xmlns:a16="http://schemas.microsoft.com/office/drawing/2014/main" val="143111373"/>
                    </a:ext>
                  </a:extLst>
                </a:gridCol>
                <a:gridCol w="1016000">
                  <a:extLst>
                    <a:ext uri="{9D8B030D-6E8A-4147-A177-3AD203B41FA5}">
                      <a16:colId xmlns:a16="http://schemas.microsoft.com/office/drawing/2014/main" val="994455625"/>
                    </a:ext>
                  </a:extLst>
                </a:gridCol>
              </a:tblGrid>
              <a:tr h="303808">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传输介质</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通信系统</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正确性</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rgbClr val="FFFF00"/>
                          </a:solidFill>
                          <a:latin typeface="黑体" panose="02010609060101010101" pitchFamily="49" charset="-122"/>
                          <a:ea typeface="黑体" panose="02010609060101010101" pitchFamily="49" charset="-122"/>
                        </a:rPr>
                        <a:t>提高性能</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局域网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en-US" altLang="zh-CN" sz="1600" dirty="0">
                          <a:solidFill>
                            <a:schemeClr val="tx1"/>
                          </a:solidFill>
                          <a:latin typeface="黑体" panose="02010609060101010101" pitchFamily="49" charset="-122"/>
                          <a:ea typeface="黑体" panose="02010609060101010101" pitchFamily="49" charset="-122"/>
                        </a:rPr>
                        <a:t>WLAN</a:t>
                      </a:r>
                      <a:endParaRPr lang="zh-CN" altLang="en-US" sz="1600" dirty="0">
                        <a:solidFill>
                          <a:schemeClr val="tx1"/>
                        </a:solidFill>
                        <a:latin typeface="黑体" panose="02010609060101010101" pitchFamily="49" charset="-122"/>
                        <a:ea typeface="黑体" panose="02010609060101010101" pitchFamily="49"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个域网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广域网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接入网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939429099"/>
                  </a:ext>
                </a:extLst>
              </a:tr>
            </a:tbl>
          </a:graphicData>
        </a:graphic>
      </p:graphicFrame>
      <p:sp>
        <p:nvSpPr>
          <p:cNvPr id="12" name="流程图: 摘录 11">
            <a:extLst>
              <a:ext uri="{FF2B5EF4-FFF2-40B4-BE49-F238E27FC236}">
                <a16:creationId xmlns:a16="http://schemas.microsoft.com/office/drawing/2014/main" id="{CE6C4248-6AFD-44B6-80E3-9608C7BDC87F}"/>
              </a:ext>
            </a:extLst>
          </p:cNvPr>
          <p:cNvSpPr/>
          <p:nvPr/>
        </p:nvSpPr>
        <p:spPr bwMode="auto">
          <a:xfrm>
            <a:off x="3434256" y="329607"/>
            <a:ext cx="216024" cy="126001"/>
          </a:xfrm>
          <a:prstGeom prst="flowChartExtract">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4" name="Rectangle 2">
            <a:extLst>
              <a:ext uri="{FF2B5EF4-FFF2-40B4-BE49-F238E27FC236}">
                <a16:creationId xmlns:a16="http://schemas.microsoft.com/office/drawing/2014/main" id="{637ADEFB-5775-48B5-AD95-BD2F543B4E24}"/>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4" name="Object 7">
            <a:extLst>
              <a:ext uri="{FF2B5EF4-FFF2-40B4-BE49-F238E27FC236}">
                <a16:creationId xmlns:a16="http://schemas.microsoft.com/office/drawing/2014/main" id="{09AD710D-8657-4F94-99CB-D648061BBAF3}"/>
              </a:ext>
            </a:extLst>
          </p:cNvPr>
          <p:cNvGraphicFramePr>
            <a:graphicFrameLocks noChangeAspect="1"/>
          </p:cNvGraphicFramePr>
          <p:nvPr>
            <p:extLst>
              <p:ext uri="{D42A27DB-BD31-4B8C-83A1-F6EECF244321}">
                <p14:modId xmlns:p14="http://schemas.microsoft.com/office/powerpoint/2010/main" val="983809183"/>
              </p:ext>
            </p:extLst>
          </p:nvPr>
        </p:nvGraphicFramePr>
        <p:xfrm>
          <a:off x="684101" y="2095657"/>
          <a:ext cx="7956550" cy="601663"/>
        </p:xfrm>
        <a:graphic>
          <a:graphicData uri="http://schemas.openxmlformats.org/presentationml/2006/ole">
            <mc:AlternateContent xmlns:mc="http://schemas.openxmlformats.org/markup-compatibility/2006">
              <mc:Choice xmlns:v="urn:schemas-microsoft-com:vml" Requires="v">
                <p:oleObj name="Equation" r:id="rId2" imgW="2692400" imgH="203200" progId="Equation.DSMT4">
                  <p:embed/>
                </p:oleObj>
              </mc:Choice>
              <mc:Fallback>
                <p:oleObj name="Equation" r:id="rId2" imgW="2692400" imgH="203200" progId="Equation.DSMT4">
                  <p:embed/>
                  <p:pic>
                    <p:nvPicPr>
                      <p:cNvPr id="24580" name="Object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4101" y="2095657"/>
                        <a:ext cx="7956550" cy="601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5" name="Rectangle 9">
            <a:extLst>
              <a:ext uri="{FF2B5EF4-FFF2-40B4-BE49-F238E27FC236}">
                <a16:creationId xmlns:a16="http://schemas.microsoft.com/office/drawing/2014/main" id="{4B4C6DFE-C018-4BB3-93A7-33D8361188CC}"/>
              </a:ext>
            </a:extLst>
          </p:cNvPr>
          <p:cNvSpPr>
            <a:spLocks noChangeArrowheads="1"/>
          </p:cNvSpPr>
          <p:nvPr/>
        </p:nvSpPr>
        <p:spPr bwMode="auto">
          <a:xfrm>
            <a:off x="486379" y="3105150"/>
            <a:ext cx="8207375" cy="647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ct val="90000"/>
              </a:lnSpc>
            </a:pPr>
            <a:r>
              <a:rPr lang="en-US" altLang="zh-CN" sz="2800" dirty="0">
                <a:latin typeface="黑体" panose="02010609060101010101" pitchFamily="49" charset="-122"/>
                <a:ea typeface="黑体" panose="02010609060101010101" pitchFamily="49" charset="-122"/>
              </a:rPr>
              <a:t>N</a:t>
            </a:r>
            <a:r>
              <a:rPr lang="zh-CN" altLang="en-US" sz="2800" dirty="0">
                <a:latin typeface="黑体" panose="02010609060101010101" pitchFamily="49" charset="-122"/>
                <a:ea typeface="黑体" panose="02010609060101010101" pitchFamily="49" charset="-122"/>
              </a:rPr>
              <a:t>路子信号之和可以表示为</a:t>
            </a:r>
          </a:p>
          <a:p>
            <a:pPr eaLnBrk="1" hangingPunct="1">
              <a:lnSpc>
                <a:spcPct val="90000"/>
              </a:lnSpc>
            </a:pPr>
            <a:endParaRPr lang="en-US" altLang="zh-CN" sz="2800" dirty="0"/>
          </a:p>
        </p:txBody>
      </p:sp>
      <p:graphicFrame>
        <p:nvGraphicFramePr>
          <p:cNvPr id="16" name="Object 12">
            <a:extLst>
              <a:ext uri="{FF2B5EF4-FFF2-40B4-BE49-F238E27FC236}">
                <a16:creationId xmlns:a16="http://schemas.microsoft.com/office/drawing/2014/main" id="{B462FBDA-1006-476F-9BCD-9BFEB697D0C8}"/>
              </a:ext>
            </a:extLst>
          </p:cNvPr>
          <p:cNvGraphicFramePr>
            <a:graphicFrameLocks noChangeAspect="1"/>
          </p:cNvGraphicFramePr>
          <p:nvPr>
            <p:extLst>
              <p:ext uri="{D42A27DB-BD31-4B8C-83A1-F6EECF244321}">
                <p14:modId xmlns:p14="http://schemas.microsoft.com/office/powerpoint/2010/main" val="3317742540"/>
              </p:ext>
            </p:extLst>
          </p:nvPr>
        </p:nvGraphicFramePr>
        <p:xfrm>
          <a:off x="773716" y="3856038"/>
          <a:ext cx="6696075" cy="1236662"/>
        </p:xfrm>
        <a:graphic>
          <a:graphicData uri="http://schemas.openxmlformats.org/presentationml/2006/ole">
            <mc:AlternateContent xmlns:mc="http://schemas.openxmlformats.org/markup-compatibility/2006">
              <mc:Choice xmlns:v="urn:schemas-microsoft-com:vml" Requires="v">
                <p:oleObj name="Equation" r:id="rId4" imgW="2336800" imgH="431800" progId="Equation.DSMT4">
                  <p:embed/>
                </p:oleObj>
              </mc:Choice>
              <mc:Fallback>
                <p:oleObj name="Equation" r:id="rId4" imgW="2336800" imgH="431800" progId="Equation.DSMT4">
                  <p:embed/>
                  <p:pic>
                    <p:nvPicPr>
                      <p:cNvPr id="24582" name="Object 1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3716" y="3856038"/>
                        <a:ext cx="6696075" cy="1236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7" name="表格 16">
            <a:extLst>
              <a:ext uri="{FF2B5EF4-FFF2-40B4-BE49-F238E27FC236}">
                <a16:creationId xmlns:a16="http://schemas.microsoft.com/office/drawing/2014/main" id="{C1EED315-EFB3-4BEB-87A7-7403B8FE59A2}"/>
              </a:ext>
            </a:extLst>
          </p:cNvPr>
          <p:cNvGraphicFramePr>
            <a:graphicFrameLocks noGrp="1"/>
          </p:cNvGraphicFramePr>
          <p:nvPr>
            <p:extLst>
              <p:ext uri="{D42A27DB-BD31-4B8C-83A1-F6EECF244321}">
                <p14:modId xmlns:p14="http://schemas.microsoft.com/office/powerpoint/2010/main" val="143824383"/>
              </p:ext>
            </p:extLst>
          </p:nvPr>
        </p:nvGraphicFramePr>
        <p:xfrm>
          <a:off x="0" y="1031358"/>
          <a:ext cx="313390" cy="3169920"/>
        </p:xfrm>
        <a:graphic>
          <a:graphicData uri="http://schemas.openxmlformats.org/drawingml/2006/table">
            <a:tbl>
              <a:tblPr firstRow="1" bandRow="1">
                <a:tableStyleId>{5C22544A-7EE6-4342-B048-85BDC9FD1C3A}</a:tableStyleId>
              </a:tblPr>
              <a:tblGrid>
                <a:gridCol w="313390">
                  <a:extLst>
                    <a:ext uri="{9D8B030D-6E8A-4147-A177-3AD203B41FA5}">
                      <a16:colId xmlns:a16="http://schemas.microsoft.com/office/drawing/2014/main" val="2707731317"/>
                    </a:ext>
                  </a:extLst>
                </a:gridCol>
              </a:tblGrid>
              <a:tr h="844235">
                <a:tc>
                  <a:txBody>
                    <a:bodyPr/>
                    <a:lstStyle/>
                    <a:p>
                      <a:pPr algn="ctr"/>
                      <a:r>
                        <a:rPr lang="zh-CN" altLang="en-US" sz="1600" b="0" dirty="0">
                          <a:solidFill>
                            <a:schemeClr val="bg1"/>
                          </a:solidFill>
                          <a:latin typeface="黑体" panose="02010609060101010101" pitchFamily="49" charset="-122"/>
                          <a:ea typeface="黑体" panose="02010609060101010101" pitchFamily="49" charset="-122"/>
                        </a:rPr>
                        <a:t>多路复用</a:t>
                      </a:r>
                    </a:p>
                  </a:txBody>
                  <a:tcPr marL="0" marR="0" marT="0" marB="0" anchor="ctr">
                    <a:solidFill>
                      <a:schemeClr val="accent1"/>
                    </a:solidFill>
                  </a:tcPr>
                </a:tc>
                <a:extLst>
                  <a:ext uri="{0D108BD9-81ED-4DB2-BD59-A6C34878D82A}">
                    <a16:rowId xmlns:a16="http://schemas.microsoft.com/office/drawing/2014/main" val="2650843112"/>
                  </a:ext>
                </a:extLst>
              </a:tr>
              <a:tr h="844235">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认知无线电</a:t>
                      </a:r>
                    </a:p>
                  </a:txBody>
                  <a:tcPr marL="0" marR="0" marT="0" marB="0" anchor="ctr">
                    <a:solidFill>
                      <a:schemeClr val="accent1">
                        <a:lumMod val="40000"/>
                        <a:lumOff val="60000"/>
                      </a:schemeClr>
                    </a:solidFill>
                  </a:tcPr>
                </a:tc>
                <a:extLst>
                  <a:ext uri="{0D108BD9-81ED-4DB2-BD59-A6C34878D82A}">
                    <a16:rowId xmlns:a16="http://schemas.microsoft.com/office/drawing/2014/main" val="2354171835"/>
                  </a:ext>
                </a:extLst>
              </a:tr>
              <a:tr h="844235">
                <a:tc>
                  <a:txBody>
                    <a:bodyPr/>
                    <a:lstStyle/>
                    <a:p>
                      <a:pPr algn="ctr"/>
                      <a:r>
                        <a:rPr lang="zh-CN" altLang="en-US" sz="1600" b="0" dirty="0">
                          <a:solidFill>
                            <a:schemeClr val="tx1"/>
                          </a:solidFill>
                          <a:latin typeface="黑体" panose="02010609060101010101" pitchFamily="49" charset="-122"/>
                          <a:ea typeface="黑体" panose="02010609060101010101" pitchFamily="49" charset="-122"/>
                        </a:rPr>
                        <a:t>网络编码</a:t>
                      </a:r>
                    </a:p>
                  </a:txBody>
                  <a:tcPr marL="0" marR="0" marT="0" marB="0" anchor="ctr">
                    <a:solidFill>
                      <a:schemeClr val="accent1">
                        <a:lumMod val="40000"/>
                        <a:lumOff val="60000"/>
                      </a:schemeClr>
                    </a:solidFill>
                  </a:tcPr>
                </a:tc>
                <a:extLst>
                  <a:ext uri="{0D108BD9-81ED-4DB2-BD59-A6C34878D82A}">
                    <a16:rowId xmlns:a16="http://schemas.microsoft.com/office/drawing/2014/main" val="2232877283"/>
                  </a:ext>
                </a:extLst>
              </a:tr>
            </a:tbl>
          </a:graphicData>
        </a:graphic>
      </p:graphicFrame>
      <p:sp>
        <p:nvSpPr>
          <p:cNvPr id="5" name="灯片编号占位符 4">
            <a:extLst>
              <a:ext uri="{FF2B5EF4-FFF2-40B4-BE49-F238E27FC236}">
                <a16:creationId xmlns:a16="http://schemas.microsoft.com/office/drawing/2014/main" id="{4A6353C3-698D-4437-8C49-95C35A171451}"/>
              </a:ext>
            </a:extLst>
          </p:cNvPr>
          <p:cNvSpPr>
            <a:spLocks noGrp="1"/>
          </p:cNvSpPr>
          <p:nvPr>
            <p:ph type="sldNum" sz="quarter" idx="12"/>
          </p:nvPr>
        </p:nvSpPr>
        <p:spPr/>
        <p:txBody>
          <a:bodyPr/>
          <a:lstStyle/>
          <a:p>
            <a:fld id="{0343F522-B1DB-4B24-87CC-09EAB668A261}" type="slidenum">
              <a:rPr lang="zh-CN" altLang="en-US" smtClean="0"/>
              <a:pPr/>
              <a:t>114</a:t>
            </a:fld>
            <a:r>
              <a:rPr lang="en-US" altLang="zh-CN"/>
              <a:t>/303</a:t>
            </a:r>
            <a:endParaRPr lang="zh-CN" altLang="en-US" dirty="0"/>
          </a:p>
        </p:txBody>
      </p:sp>
    </p:spTree>
    <p:extLst>
      <p:ext uri="{BB962C8B-B14F-4D97-AF65-F5344CB8AC3E}">
        <p14:creationId xmlns:p14="http://schemas.microsoft.com/office/powerpoint/2010/main" val="2058664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C34208-FA7C-4346-AD93-050F88FE7F56}"/>
              </a:ext>
            </a:extLst>
          </p:cNvPr>
          <p:cNvSpPr>
            <a:spLocks noGrp="1"/>
          </p:cNvSpPr>
          <p:nvPr>
            <p:ph type="title"/>
          </p:nvPr>
        </p:nvSpPr>
        <p:spPr>
          <a:xfrm>
            <a:off x="265813" y="350874"/>
            <a:ext cx="8654903" cy="680484"/>
          </a:xfrm>
        </p:spPr>
        <p:txBody>
          <a:bodyPr>
            <a:normAutofit/>
          </a:bodyPr>
          <a:lstStyle/>
          <a:p>
            <a:r>
              <a:rPr lang="zh-CN" altLang="en-US" dirty="0"/>
              <a:t>正交频分多路复用</a:t>
            </a:r>
            <a:r>
              <a:rPr lang="en-US" altLang="zh-CN" dirty="0"/>
              <a:t>OFDM</a:t>
            </a:r>
            <a:r>
              <a:rPr lang="zh-CN" altLang="en-US" dirty="0"/>
              <a:t>（自学）</a:t>
            </a:r>
            <a:endParaRPr lang="zh-CN" altLang="en-US" kern="100" dirty="0"/>
          </a:p>
        </p:txBody>
      </p:sp>
      <p:sp>
        <p:nvSpPr>
          <p:cNvPr id="3" name="内容占位符 2">
            <a:extLst>
              <a:ext uri="{FF2B5EF4-FFF2-40B4-BE49-F238E27FC236}">
                <a16:creationId xmlns:a16="http://schemas.microsoft.com/office/drawing/2014/main" id="{62772749-0251-43E3-8FBE-62B01C0C88DA}"/>
              </a:ext>
            </a:extLst>
          </p:cNvPr>
          <p:cNvSpPr>
            <a:spLocks noGrp="1"/>
          </p:cNvSpPr>
          <p:nvPr>
            <p:ph idx="1"/>
          </p:nvPr>
        </p:nvSpPr>
        <p:spPr>
          <a:xfrm>
            <a:off x="404037" y="1062040"/>
            <a:ext cx="8516679" cy="5445085"/>
          </a:xfrm>
        </p:spPr>
        <p:txBody>
          <a:bodyPr>
            <a:noAutofit/>
          </a:bodyPr>
          <a:lstStyle/>
          <a:p>
            <a:pPr marL="0" indent="0">
              <a:buNone/>
            </a:pPr>
            <a:r>
              <a:rPr lang="zh-CN" altLang="en-US" dirty="0"/>
              <a:t>为使</a:t>
            </a:r>
            <a:r>
              <a:rPr lang="en-US" altLang="zh-CN" i="1" dirty="0"/>
              <a:t>N </a:t>
            </a:r>
            <a:r>
              <a:rPr lang="zh-CN" altLang="en-US" dirty="0"/>
              <a:t>路信号在接收端能够完全分离，需满足正交条件：</a:t>
            </a:r>
            <a:endParaRPr lang="en-US" altLang="zh-CN" dirty="0"/>
          </a:p>
          <a:p>
            <a:pPr marL="0" indent="0">
              <a:buNone/>
            </a:pPr>
            <a:r>
              <a:rPr lang="zh-CN" altLang="en-US" dirty="0"/>
              <a:t>码元持续时间</a:t>
            </a:r>
            <a:r>
              <a:rPr lang="en-US" altLang="zh-CN" i="1" dirty="0"/>
              <a:t>Ts</a:t>
            </a:r>
            <a:r>
              <a:rPr lang="zh-CN" altLang="en-US" dirty="0"/>
              <a:t>内两个子载波正交的条件：</a:t>
            </a:r>
            <a:endParaRPr lang="en-US" altLang="zh-CN" dirty="0"/>
          </a:p>
          <a:p>
            <a:pPr marL="0" indent="0">
              <a:buNone/>
            </a:pPr>
            <a:endParaRPr lang="zh-CN" altLang="en-US" dirty="0"/>
          </a:p>
          <a:p>
            <a:pPr marL="0" indent="0">
              <a:buNone/>
            </a:pPr>
            <a:endParaRPr lang="zh-CN" altLang="en-US" dirty="0"/>
          </a:p>
          <a:p>
            <a:pPr marL="0" indent="0">
              <a:buNone/>
            </a:pPr>
            <a:r>
              <a:rPr lang="zh-CN" altLang="en-US" dirty="0"/>
              <a:t>用三角公式改写成：</a:t>
            </a:r>
          </a:p>
          <a:p>
            <a:pPr marL="0" indent="0"/>
            <a:endParaRPr lang="en-US" altLang="zh-CN" dirty="0"/>
          </a:p>
          <a:p>
            <a:pPr>
              <a:buNone/>
            </a:pPr>
            <a:endParaRPr lang="en-US" altLang="zh-CN" dirty="0">
              <a:latin typeface="Times New Roman" panose="02020603050405020304" pitchFamily="18" charset="0"/>
              <a:cs typeface="Times New Roman" panose="02020603050405020304" pitchFamily="18" charset="0"/>
            </a:endParaRPr>
          </a:p>
        </p:txBody>
      </p:sp>
      <p:graphicFrame>
        <p:nvGraphicFramePr>
          <p:cNvPr id="11" name="表格 10">
            <a:extLst>
              <a:ext uri="{FF2B5EF4-FFF2-40B4-BE49-F238E27FC236}">
                <a16:creationId xmlns:a16="http://schemas.microsoft.com/office/drawing/2014/main" id="{F1557556-4E74-4A2A-B76B-6AF7BA757C94}"/>
              </a:ext>
            </a:extLst>
          </p:cNvPr>
          <p:cNvGraphicFramePr>
            <a:graphicFrameLocks noGrp="1"/>
          </p:cNvGraphicFramePr>
          <p:nvPr/>
        </p:nvGraphicFramePr>
        <p:xfrm>
          <a:off x="0" y="16384"/>
          <a:ext cx="9144000" cy="303808"/>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1028242390"/>
                    </a:ext>
                  </a:extLst>
                </a:gridCol>
                <a:gridCol w="1016000">
                  <a:extLst>
                    <a:ext uri="{9D8B030D-6E8A-4147-A177-3AD203B41FA5}">
                      <a16:colId xmlns:a16="http://schemas.microsoft.com/office/drawing/2014/main" val="3074239081"/>
                    </a:ext>
                  </a:extLst>
                </a:gridCol>
                <a:gridCol w="1016000">
                  <a:extLst>
                    <a:ext uri="{9D8B030D-6E8A-4147-A177-3AD203B41FA5}">
                      <a16:colId xmlns:a16="http://schemas.microsoft.com/office/drawing/2014/main" val="3509429943"/>
                    </a:ext>
                  </a:extLst>
                </a:gridCol>
                <a:gridCol w="1016000">
                  <a:extLst>
                    <a:ext uri="{9D8B030D-6E8A-4147-A177-3AD203B41FA5}">
                      <a16:colId xmlns:a16="http://schemas.microsoft.com/office/drawing/2014/main" val="2580465912"/>
                    </a:ext>
                  </a:extLst>
                </a:gridCol>
                <a:gridCol w="1016000">
                  <a:extLst>
                    <a:ext uri="{9D8B030D-6E8A-4147-A177-3AD203B41FA5}">
                      <a16:colId xmlns:a16="http://schemas.microsoft.com/office/drawing/2014/main" val="585185192"/>
                    </a:ext>
                  </a:extLst>
                </a:gridCol>
                <a:gridCol w="1016000">
                  <a:extLst>
                    <a:ext uri="{9D8B030D-6E8A-4147-A177-3AD203B41FA5}">
                      <a16:colId xmlns:a16="http://schemas.microsoft.com/office/drawing/2014/main" val="1335232691"/>
                    </a:ext>
                  </a:extLst>
                </a:gridCol>
                <a:gridCol w="1016000">
                  <a:extLst>
                    <a:ext uri="{9D8B030D-6E8A-4147-A177-3AD203B41FA5}">
                      <a16:colId xmlns:a16="http://schemas.microsoft.com/office/drawing/2014/main" val="785772456"/>
                    </a:ext>
                  </a:extLst>
                </a:gridCol>
                <a:gridCol w="1016000">
                  <a:extLst>
                    <a:ext uri="{9D8B030D-6E8A-4147-A177-3AD203B41FA5}">
                      <a16:colId xmlns:a16="http://schemas.microsoft.com/office/drawing/2014/main" val="143111373"/>
                    </a:ext>
                  </a:extLst>
                </a:gridCol>
                <a:gridCol w="1016000">
                  <a:extLst>
                    <a:ext uri="{9D8B030D-6E8A-4147-A177-3AD203B41FA5}">
                      <a16:colId xmlns:a16="http://schemas.microsoft.com/office/drawing/2014/main" val="994455625"/>
                    </a:ext>
                  </a:extLst>
                </a:gridCol>
              </a:tblGrid>
              <a:tr h="303808">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传输介质</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通信系统</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正确性</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rgbClr val="FFFF00"/>
                          </a:solidFill>
                          <a:latin typeface="黑体" panose="02010609060101010101" pitchFamily="49" charset="-122"/>
                          <a:ea typeface="黑体" panose="02010609060101010101" pitchFamily="49" charset="-122"/>
                        </a:rPr>
                        <a:t>提高性能</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局域网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en-US" altLang="zh-CN" sz="1600" dirty="0">
                          <a:solidFill>
                            <a:schemeClr val="tx1"/>
                          </a:solidFill>
                          <a:latin typeface="黑体" panose="02010609060101010101" pitchFamily="49" charset="-122"/>
                          <a:ea typeface="黑体" panose="02010609060101010101" pitchFamily="49" charset="-122"/>
                        </a:rPr>
                        <a:t>WLAN</a:t>
                      </a:r>
                      <a:endParaRPr lang="zh-CN" altLang="en-US" sz="1600" dirty="0">
                        <a:solidFill>
                          <a:schemeClr val="tx1"/>
                        </a:solidFill>
                        <a:latin typeface="黑体" panose="02010609060101010101" pitchFamily="49" charset="-122"/>
                        <a:ea typeface="黑体" panose="02010609060101010101" pitchFamily="49"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个域网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广域网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接入网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939429099"/>
                  </a:ext>
                </a:extLst>
              </a:tr>
            </a:tbl>
          </a:graphicData>
        </a:graphic>
      </p:graphicFrame>
      <p:sp>
        <p:nvSpPr>
          <p:cNvPr id="12" name="流程图: 摘录 11">
            <a:extLst>
              <a:ext uri="{FF2B5EF4-FFF2-40B4-BE49-F238E27FC236}">
                <a16:creationId xmlns:a16="http://schemas.microsoft.com/office/drawing/2014/main" id="{CE6C4248-6AFD-44B6-80E3-9608C7BDC87F}"/>
              </a:ext>
            </a:extLst>
          </p:cNvPr>
          <p:cNvSpPr/>
          <p:nvPr/>
        </p:nvSpPr>
        <p:spPr bwMode="auto">
          <a:xfrm>
            <a:off x="3434256" y="329607"/>
            <a:ext cx="216024" cy="126001"/>
          </a:xfrm>
          <a:prstGeom prst="flowChartExtract">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4" name="Rectangle 2">
            <a:extLst>
              <a:ext uri="{FF2B5EF4-FFF2-40B4-BE49-F238E27FC236}">
                <a16:creationId xmlns:a16="http://schemas.microsoft.com/office/drawing/2014/main" id="{637ADEFB-5775-48B5-AD95-BD2F543B4E24}"/>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mc:AlternateContent xmlns:mc="http://schemas.openxmlformats.org/markup-compatibility/2006" xmlns:a14="http://schemas.microsoft.com/office/drawing/2010/main">
        <mc:Choice Requires="a14">
          <p:sp>
            <p:nvSpPr>
              <p:cNvPr id="13" name="对象 3">
                <a:extLst>
                  <a:ext uri="{FF2B5EF4-FFF2-40B4-BE49-F238E27FC236}">
                    <a16:creationId xmlns:a16="http://schemas.microsoft.com/office/drawing/2014/main" id="{681821F2-6CD0-473B-8327-0D64CE9E8720}"/>
                  </a:ext>
                </a:extLst>
              </p:cNvPr>
              <p:cNvSpPr txBox="1"/>
              <p:nvPr/>
            </p:nvSpPr>
            <p:spPr bwMode="auto">
              <a:xfrm>
                <a:off x="1089025" y="2484438"/>
                <a:ext cx="5664200" cy="788987"/>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nary>
                        <m:naryPr>
                          <m:ctrlPr>
                            <a:rPr lang="zh-CN" altLang="en-US" b="1" i="1">
                              <a:solidFill>
                                <a:srgbClr val="000000"/>
                              </a:solidFill>
                              <a:latin typeface="Cambria Math" panose="02040503050406030204" pitchFamily="18" charset="0"/>
                            </a:rPr>
                          </m:ctrlPr>
                        </m:naryPr>
                        <m:sub>
                          <m:r>
                            <a:rPr lang="zh-CN" altLang="en-US" b="1" i="1">
                              <a:solidFill>
                                <a:srgbClr val="000000"/>
                              </a:solidFill>
                              <a:latin typeface="Cambria Math" panose="02040503050406030204" pitchFamily="18" charset="0"/>
                            </a:rPr>
                            <m:t>𝟎</m:t>
                          </m:r>
                        </m:sub>
                        <m:sup>
                          <m:r>
                            <a:rPr lang="zh-CN" altLang="en-US" b="1" i="1">
                              <a:solidFill>
                                <a:srgbClr val="000000"/>
                              </a:solidFill>
                              <a:latin typeface="Cambria Math" panose="02040503050406030204" pitchFamily="18" charset="0"/>
                            </a:rPr>
                            <m:t>𝑻𝑺</m:t>
                          </m:r>
                        </m:sup>
                        <m:e>
                          <m:r>
                            <m:rPr>
                              <m:nor/>
                            </m:rPr>
                            <a:rPr lang="zh-CN" altLang="en-US" b="1" i="0">
                              <a:solidFill>
                                <a:srgbClr val="000000"/>
                              </a:solidFill>
                              <a:latin typeface="Cambria Math" panose="02040503050406030204" pitchFamily="18" charset="0"/>
                            </a:rPr>
                            <m:t>cos</m:t>
                          </m:r>
                          <m:r>
                            <a:rPr lang="zh-CN" altLang="en-US" b="1" i="1">
                              <a:solidFill>
                                <a:srgbClr val="000000"/>
                              </a:solidFill>
                              <a:latin typeface="Cambria Math" panose="02040503050406030204" pitchFamily="18" charset="0"/>
                            </a:rPr>
                            <m:t>(</m:t>
                          </m:r>
                          <m:r>
                            <a:rPr lang="zh-CN" altLang="en-US" b="1" i="1">
                              <a:solidFill>
                                <a:srgbClr val="000000"/>
                              </a:solidFill>
                              <a:latin typeface="Cambria Math" panose="02040503050406030204" pitchFamily="18" charset="0"/>
                            </a:rPr>
                            <m:t>𝟐</m:t>
                          </m:r>
                          <m:r>
                            <a:rPr lang="zh-CN" altLang="en-US" b="1" i="1">
                              <a:solidFill>
                                <a:srgbClr val="000000"/>
                              </a:solidFill>
                              <a:latin typeface="Cambria Math" panose="02040503050406030204" pitchFamily="18" charset="0"/>
                            </a:rPr>
                            <m:t>𝝅</m:t>
                          </m:r>
                          <m:r>
                            <a:rPr lang="zh-CN" altLang="en-US" b="1" i="1">
                              <a:solidFill>
                                <a:srgbClr val="000000"/>
                              </a:solidFill>
                              <a:latin typeface="Cambria Math" panose="02040503050406030204" pitchFamily="18" charset="0"/>
                            </a:rPr>
                            <m:t>𝒇𝒌𝒕</m:t>
                          </m:r>
                          <m:r>
                            <a:rPr lang="zh-CN" altLang="en-US" b="1" i="1">
                              <a:solidFill>
                                <a:srgbClr val="000000"/>
                              </a:solidFill>
                              <a:latin typeface="Cambria Math" panose="02040503050406030204" pitchFamily="18" charset="0"/>
                            </a:rPr>
                            <m:t>+</m:t>
                          </m:r>
                          <m:r>
                            <a:rPr lang="zh-CN" altLang="en-US" b="1" i="1">
                              <a:solidFill>
                                <a:srgbClr val="000000"/>
                              </a:solidFill>
                              <a:latin typeface="Cambria Math" panose="02040503050406030204" pitchFamily="18" charset="0"/>
                            </a:rPr>
                            <m:t>𝝓</m:t>
                          </m:r>
                          <m:r>
                            <a:rPr lang="zh-CN" altLang="en-US" b="1" i="1" baseline="-25000">
                              <a:solidFill>
                                <a:srgbClr val="000000"/>
                              </a:solidFill>
                              <a:latin typeface="Cambria Math" panose="02040503050406030204" pitchFamily="18" charset="0"/>
                            </a:rPr>
                            <m:t>𝒌</m:t>
                          </m:r>
                          <m:r>
                            <a:rPr lang="zh-CN" altLang="en-US" b="1" i="1">
                              <a:solidFill>
                                <a:srgbClr val="000000"/>
                              </a:solidFill>
                              <a:latin typeface="Cambria Math" panose="02040503050406030204" pitchFamily="18" charset="0"/>
                            </a:rPr>
                            <m:t>)</m:t>
                          </m:r>
                          <m:func>
                            <m:funcPr>
                              <m:ctrlPr>
                                <a:rPr lang="zh-CN" altLang="en-US" b="1" i="1">
                                  <a:solidFill>
                                    <a:srgbClr val="000000"/>
                                  </a:solidFill>
                                  <a:latin typeface="Cambria Math" panose="02040503050406030204" pitchFamily="18" charset="0"/>
                                </a:rPr>
                              </m:ctrlPr>
                            </m:funcPr>
                            <m:fName>
                              <m:r>
                                <a:rPr lang="zh-CN" altLang="en-US" b="1" i="0">
                                  <a:solidFill>
                                    <a:srgbClr val="000000"/>
                                  </a:solidFill>
                                  <a:latin typeface="Cambria Math" panose="02040503050406030204" pitchFamily="18" charset="0"/>
                                </a:rPr>
                                <m:t>𝐜𝐨𝐬</m:t>
                              </m:r>
                            </m:fName>
                            <m:e>
                              <m:r>
                                <a:rPr lang="zh-CN" altLang="en-US" b="1" i="1">
                                  <a:solidFill>
                                    <a:srgbClr val="000000"/>
                                  </a:solidFill>
                                  <a:latin typeface="Cambria Math" panose="02040503050406030204" pitchFamily="18" charset="0"/>
                                </a:rPr>
                                <m:t>(</m:t>
                              </m:r>
                            </m:e>
                          </m:func>
                          <m:r>
                            <a:rPr lang="zh-CN" altLang="en-US" b="1" i="1">
                              <a:solidFill>
                                <a:srgbClr val="000000"/>
                              </a:solidFill>
                              <a:latin typeface="Cambria Math" panose="02040503050406030204" pitchFamily="18" charset="0"/>
                            </a:rPr>
                            <m:t>𝟐</m:t>
                          </m:r>
                          <m:r>
                            <a:rPr lang="zh-CN" altLang="en-US" b="1" i="1">
                              <a:solidFill>
                                <a:srgbClr val="000000"/>
                              </a:solidFill>
                              <a:latin typeface="Cambria Math" panose="02040503050406030204" pitchFamily="18" charset="0"/>
                            </a:rPr>
                            <m:t>𝝅</m:t>
                          </m:r>
                          <m:r>
                            <a:rPr lang="zh-CN" altLang="en-US" b="1" i="1">
                              <a:solidFill>
                                <a:srgbClr val="000000"/>
                              </a:solidFill>
                              <a:latin typeface="Cambria Math" panose="02040503050406030204" pitchFamily="18" charset="0"/>
                            </a:rPr>
                            <m:t>𝒇𝒊𝒕</m:t>
                          </m:r>
                          <m:r>
                            <a:rPr lang="zh-CN" altLang="en-US" b="1" i="1">
                              <a:solidFill>
                                <a:srgbClr val="000000"/>
                              </a:solidFill>
                              <a:latin typeface="Cambria Math" panose="02040503050406030204" pitchFamily="18" charset="0"/>
                            </a:rPr>
                            <m:t>+</m:t>
                          </m:r>
                          <m:r>
                            <a:rPr lang="zh-CN" altLang="en-US" b="1" i="1">
                              <a:solidFill>
                                <a:srgbClr val="000000"/>
                              </a:solidFill>
                              <a:latin typeface="Cambria Math" panose="02040503050406030204" pitchFamily="18" charset="0"/>
                            </a:rPr>
                            <m:t>𝝓</m:t>
                          </m:r>
                          <m:r>
                            <a:rPr lang="zh-CN" altLang="en-US" b="1" i="1" baseline="-25000">
                              <a:solidFill>
                                <a:srgbClr val="000000"/>
                              </a:solidFill>
                              <a:latin typeface="Cambria Math" panose="02040503050406030204" pitchFamily="18" charset="0"/>
                            </a:rPr>
                            <m:t>𝒊</m:t>
                          </m:r>
                          <m:r>
                            <a:rPr lang="zh-CN" altLang="en-US" b="1" i="1">
                              <a:solidFill>
                                <a:srgbClr val="000000"/>
                              </a:solidFill>
                              <a:latin typeface="Cambria Math" panose="02040503050406030204" pitchFamily="18" charset="0"/>
                            </a:rPr>
                            <m:t>)</m:t>
                          </m:r>
                        </m:e>
                      </m:nary>
                      <m:r>
                        <a:rPr lang="zh-CN" altLang="en-US" b="1" i="0">
                          <a:solidFill>
                            <a:srgbClr val="000000"/>
                          </a:solidFill>
                          <a:latin typeface="Cambria Math" panose="02040503050406030204" pitchFamily="18" charset="0"/>
                        </a:rPr>
                        <m:t>𝐝</m:t>
                      </m:r>
                      <m:r>
                        <a:rPr lang="zh-CN" altLang="en-US" b="1" i="1">
                          <a:solidFill>
                            <a:srgbClr val="000000"/>
                          </a:solidFill>
                          <a:latin typeface="Cambria Math" panose="02040503050406030204" pitchFamily="18" charset="0"/>
                        </a:rPr>
                        <m:t>𝒕</m:t>
                      </m:r>
                      <m:r>
                        <a:rPr lang="zh-CN" altLang="en-US" b="1" i="1">
                          <a:solidFill>
                            <a:srgbClr val="000000"/>
                          </a:solidFill>
                          <a:latin typeface="Cambria Math" panose="02040503050406030204" pitchFamily="18" charset="0"/>
                        </a:rPr>
                        <m:t>=</m:t>
                      </m:r>
                      <m:r>
                        <a:rPr lang="zh-CN" altLang="en-US" b="1" i="1">
                          <a:solidFill>
                            <a:srgbClr val="000000"/>
                          </a:solidFill>
                          <a:latin typeface="Cambria Math" panose="02040503050406030204" pitchFamily="18" charset="0"/>
                        </a:rPr>
                        <m:t>𝟎</m:t>
                      </m:r>
                      <m:r>
                        <m:rPr>
                          <m:nor/>
                        </m:rPr>
                        <a:rPr lang="zh-CN" altLang="en-US" b="1" i="0">
                          <a:solidFill>
                            <a:srgbClr val="000000"/>
                          </a:solidFill>
                          <a:latin typeface="Cambria Math" panose="02040503050406030204" pitchFamily="18" charset="0"/>
                        </a:rPr>
                        <m:t>         </m:t>
                      </m:r>
                    </m:oMath>
                  </m:oMathPara>
                </a14:m>
                <a:endParaRPr lang="zh-CN" altLang="en-US" b="1" dirty="0"/>
              </a:p>
            </p:txBody>
          </p:sp>
        </mc:Choice>
        <mc:Fallback xmlns="">
          <p:sp>
            <p:nvSpPr>
              <p:cNvPr id="13" name="对象 3">
                <a:extLst>
                  <a:ext uri="{FF2B5EF4-FFF2-40B4-BE49-F238E27FC236}">
                    <a16:creationId xmlns:a16="http://schemas.microsoft.com/office/drawing/2014/main" id="{681821F2-6CD0-473B-8327-0D64CE9E8720}"/>
                  </a:ext>
                </a:extLst>
              </p:cNvPr>
              <p:cNvSpPr txBox="1">
                <a:spLocks noRot="1" noChangeAspect="1" noMove="1" noResize="1" noEditPoints="1" noAdjustHandles="1" noChangeArrowheads="1" noChangeShapeType="1" noTextEdit="1"/>
              </p:cNvSpPr>
              <p:nvPr/>
            </p:nvSpPr>
            <p:spPr bwMode="auto">
              <a:xfrm>
                <a:off x="1089025" y="2484438"/>
                <a:ext cx="5664200" cy="788987"/>
              </a:xfrm>
              <a:prstGeom prst="rect">
                <a:avLst/>
              </a:prstGeom>
              <a:blipFill>
                <a:blip r:embed="rId3"/>
                <a:stretch>
                  <a:fillRect/>
                </a:stretch>
              </a:blipFill>
              <a:ln>
                <a:noFill/>
              </a:ln>
            </p:spPr>
            <p:txBody>
              <a:bodyPr/>
              <a:lstStyle/>
              <a:p>
                <a:r>
                  <a:rPr lang="zh-CN" altLang="en-US">
                    <a:noFill/>
                  </a:rPr>
                  <a:t> </a:t>
                </a:r>
              </a:p>
            </p:txBody>
          </p:sp>
        </mc:Fallback>
      </mc:AlternateContent>
      <p:graphicFrame>
        <p:nvGraphicFramePr>
          <p:cNvPr id="17" name="对象 6">
            <a:extLst>
              <a:ext uri="{FF2B5EF4-FFF2-40B4-BE49-F238E27FC236}">
                <a16:creationId xmlns:a16="http://schemas.microsoft.com/office/drawing/2014/main" id="{A0C8636F-612D-4236-A76C-41796304A150}"/>
              </a:ext>
            </a:extLst>
          </p:cNvPr>
          <p:cNvGraphicFramePr>
            <a:graphicFrameLocks noChangeAspect="1"/>
          </p:cNvGraphicFramePr>
          <p:nvPr>
            <p:extLst>
              <p:ext uri="{D42A27DB-BD31-4B8C-83A1-F6EECF244321}">
                <p14:modId xmlns:p14="http://schemas.microsoft.com/office/powerpoint/2010/main" val="2212814778"/>
              </p:ext>
            </p:extLst>
          </p:nvPr>
        </p:nvGraphicFramePr>
        <p:xfrm>
          <a:off x="313390" y="4301049"/>
          <a:ext cx="8893175" cy="1616075"/>
        </p:xfrm>
        <a:graphic>
          <a:graphicData uri="http://schemas.openxmlformats.org/presentationml/2006/ole">
            <mc:AlternateContent xmlns:mc="http://schemas.openxmlformats.org/markup-compatibility/2006">
              <mc:Choice xmlns:v="urn:schemas-microsoft-com:vml" Requires="v">
                <p:oleObj name="Equation" r:id="rId4" imgW="4686300" imgH="736600" progId="Equation.DSMT4">
                  <p:embed/>
                </p:oleObj>
              </mc:Choice>
              <mc:Fallback>
                <p:oleObj name="Equation" r:id="rId4" imgW="4686300" imgH="736600" progId="Equation.DSMT4">
                  <p:embed/>
                  <p:pic>
                    <p:nvPicPr>
                      <p:cNvPr id="25605" name="对象 6"/>
                      <p:cNvPicPr>
                        <a:picLocks noChangeAspect="1" noChangeArrowheads="1"/>
                      </p:cNvPicPr>
                      <p:nvPr/>
                    </p:nvPicPr>
                    <p:blipFill>
                      <a:blip r:embed="rId5">
                        <a:extLst>
                          <a:ext uri="{28A0092B-C50C-407E-A947-70E740481C1C}">
                            <a14:useLocalDpi xmlns:a14="http://schemas.microsoft.com/office/drawing/2010/main" val="0"/>
                          </a:ext>
                        </a:extLst>
                      </a:blip>
                      <a:srcRect r="4874"/>
                      <a:stretch>
                        <a:fillRect/>
                      </a:stretch>
                    </p:blipFill>
                    <p:spPr bwMode="auto">
                      <a:xfrm>
                        <a:off x="313390" y="4301049"/>
                        <a:ext cx="8893175" cy="161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9" name="表格 18">
            <a:extLst>
              <a:ext uri="{FF2B5EF4-FFF2-40B4-BE49-F238E27FC236}">
                <a16:creationId xmlns:a16="http://schemas.microsoft.com/office/drawing/2014/main" id="{C186F50D-F03C-4E04-9400-CE94DB19BDF6}"/>
              </a:ext>
            </a:extLst>
          </p:cNvPr>
          <p:cNvGraphicFramePr>
            <a:graphicFrameLocks noGrp="1"/>
          </p:cNvGraphicFramePr>
          <p:nvPr>
            <p:extLst>
              <p:ext uri="{D42A27DB-BD31-4B8C-83A1-F6EECF244321}">
                <p14:modId xmlns:p14="http://schemas.microsoft.com/office/powerpoint/2010/main" val="143824383"/>
              </p:ext>
            </p:extLst>
          </p:nvPr>
        </p:nvGraphicFramePr>
        <p:xfrm>
          <a:off x="0" y="1031358"/>
          <a:ext cx="313390" cy="3169920"/>
        </p:xfrm>
        <a:graphic>
          <a:graphicData uri="http://schemas.openxmlformats.org/drawingml/2006/table">
            <a:tbl>
              <a:tblPr firstRow="1" bandRow="1">
                <a:tableStyleId>{5C22544A-7EE6-4342-B048-85BDC9FD1C3A}</a:tableStyleId>
              </a:tblPr>
              <a:tblGrid>
                <a:gridCol w="313390">
                  <a:extLst>
                    <a:ext uri="{9D8B030D-6E8A-4147-A177-3AD203B41FA5}">
                      <a16:colId xmlns:a16="http://schemas.microsoft.com/office/drawing/2014/main" val="2707731317"/>
                    </a:ext>
                  </a:extLst>
                </a:gridCol>
              </a:tblGrid>
              <a:tr h="844235">
                <a:tc>
                  <a:txBody>
                    <a:bodyPr/>
                    <a:lstStyle/>
                    <a:p>
                      <a:pPr algn="ctr"/>
                      <a:r>
                        <a:rPr lang="zh-CN" altLang="en-US" sz="1600" b="0" dirty="0">
                          <a:solidFill>
                            <a:schemeClr val="bg1"/>
                          </a:solidFill>
                          <a:latin typeface="黑体" panose="02010609060101010101" pitchFamily="49" charset="-122"/>
                          <a:ea typeface="黑体" panose="02010609060101010101" pitchFamily="49" charset="-122"/>
                        </a:rPr>
                        <a:t>多路复用</a:t>
                      </a:r>
                    </a:p>
                  </a:txBody>
                  <a:tcPr marL="0" marR="0" marT="0" marB="0" anchor="ctr">
                    <a:solidFill>
                      <a:schemeClr val="accent1"/>
                    </a:solidFill>
                  </a:tcPr>
                </a:tc>
                <a:extLst>
                  <a:ext uri="{0D108BD9-81ED-4DB2-BD59-A6C34878D82A}">
                    <a16:rowId xmlns:a16="http://schemas.microsoft.com/office/drawing/2014/main" val="2650843112"/>
                  </a:ext>
                </a:extLst>
              </a:tr>
              <a:tr h="844235">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认知无线电</a:t>
                      </a:r>
                    </a:p>
                  </a:txBody>
                  <a:tcPr marL="0" marR="0" marT="0" marB="0" anchor="ctr">
                    <a:solidFill>
                      <a:schemeClr val="accent1">
                        <a:lumMod val="40000"/>
                        <a:lumOff val="60000"/>
                      </a:schemeClr>
                    </a:solidFill>
                  </a:tcPr>
                </a:tc>
                <a:extLst>
                  <a:ext uri="{0D108BD9-81ED-4DB2-BD59-A6C34878D82A}">
                    <a16:rowId xmlns:a16="http://schemas.microsoft.com/office/drawing/2014/main" val="2354171835"/>
                  </a:ext>
                </a:extLst>
              </a:tr>
              <a:tr h="844235">
                <a:tc>
                  <a:txBody>
                    <a:bodyPr/>
                    <a:lstStyle/>
                    <a:p>
                      <a:pPr algn="ctr"/>
                      <a:r>
                        <a:rPr lang="zh-CN" altLang="en-US" sz="1600" b="0" dirty="0">
                          <a:solidFill>
                            <a:schemeClr val="tx1"/>
                          </a:solidFill>
                          <a:latin typeface="黑体" panose="02010609060101010101" pitchFamily="49" charset="-122"/>
                          <a:ea typeface="黑体" panose="02010609060101010101" pitchFamily="49" charset="-122"/>
                        </a:rPr>
                        <a:t>网络编码</a:t>
                      </a:r>
                    </a:p>
                  </a:txBody>
                  <a:tcPr marL="0" marR="0" marT="0" marB="0" anchor="ctr">
                    <a:solidFill>
                      <a:schemeClr val="accent1">
                        <a:lumMod val="40000"/>
                        <a:lumOff val="60000"/>
                      </a:schemeClr>
                    </a:solidFill>
                  </a:tcPr>
                </a:tc>
                <a:extLst>
                  <a:ext uri="{0D108BD9-81ED-4DB2-BD59-A6C34878D82A}">
                    <a16:rowId xmlns:a16="http://schemas.microsoft.com/office/drawing/2014/main" val="2232877283"/>
                  </a:ext>
                </a:extLst>
              </a:tr>
            </a:tbl>
          </a:graphicData>
        </a:graphic>
      </p:graphicFrame>
      <p:sp>
        <p:nvSpPr>
          <p:cNvPr id="5" name="灯片编号占位符 4">
            <a:extLst>
              <a:ext uri="{FF2B5EF4-FFF2-40B4-BE49-F238E27FC236}">
                <a16:creationId xmlns:a16="http://schemas.microsoft.com/office/drawing/2014/main" id="{A1276937-F480-405D-82B9-F0AF958BF00C}"/>
              </a:ext>
            </a:extLst>
          </p:cNvPr>
          <p:cNvSpPr>
            <a:spLocks noGrp="1"/>
          </p:cNvSpPr>
          <p:nvPr>
            <p:ph type="sldNum" sz="quarter" idx="12"/>
          </p:nvPr>
        </p:nvSpPr>
        <p:spPr/>
        <p:txBody>
          <a:bodyPr/>
          <a:lstStyle/>
          <a:p>
            <a:fld id="{0343F522-B1DB-4B24-87CC-09EAB668A261}" type="slidenum">
              <a:rPr lang="zh-CN" altLang="en-US" smtClean="0"/>
              <a:pPr/>
              <a:t>115</a:t>
            </a:fld>
            <a:r>
              <a:rPr lang="en-US" altLang="zh-CN"/>
              <a:t>/303</a:t>
            </a:r>
            <a:endParaRPr lang="zh-CN" altLang="en-US" dirty="0"/>
          </a:p>
        </p:txBody>
      </p:sp>
    </p:spTree>
    <p:extLst>
      <p:ext uri="{BB962C8B-B14F-4D97-AF65-F5344CB8AC3E}">
        <p14:creationId xmlns:p14="http://schemas.microsoft.com/office/powerpoint/2010/main" val="2499580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C34208-FA7C-4346-AD93-050F88FE7F56}"/>
              </a:ext>
            </a:extLst>
          </p:cNvPr>
          <p:cNvSpPr>
            <a:spLocks noGrp="1"/>
          </p:cNvSpPr>
          <p:nvPr>
            <p:ph type="title"/>
          </p:nvPr>
        </p:nvSpPr>
        <p:spPr>
          <a:xfrm>
            <a:off x="265813" y="350874"/>
            <a:ext cx="8654903" cy="680484"/>
          </a:xfrm>
        </p:spPr>
        <p:txBody>
          <a:bodyPr>
            <a:normAutofit/>
          </a:bodyPr>
          <a:lstStyle/>
          <a:p>
            <a:r>
              <a:rPr lang="zh-CN" altLang="en-US" dirty="0"/>
              <a:t>正交频分多路复用</a:t>
            </a:r>
            <a:r>
              <a:rPr lang="en-US" altLang="zh-CN" dirty="0"/>
              <a:t>OFDM</a:t>
            </a:r>
            <a:r>
              <a:rPr lang="zh-CN" altLang="en-US" dirty="0"/>
              <a:t>（自学）</a:t>
            </a:r>
            <a:endParaRPr lang="zh-CN" altLang="en-US" kern="100" dirty="0"/>
          </a:p>
        </p:txBody>
      </p:sp>
      <p:sp>
        <p:nvSpPr>
          <p:cNvPr id="3" name="内容占位符 2">
            <a:extLst>
              <a:ext uri="{FF2B5EF4-FFF2-40B4-BE49-F238E27FC236}">
                <a16:creationId xmlns:a16="http://schemas.microsoft.com/office/drawing/2014/main" id="{62772749-0251-43E3-8FBE-62B01C0C88DA}"/>
              </a:ext>
            </a:extLst>
          </p:cNvPr>
          <p:cNvSpPr>
            <a:spLocks noGrp="1"/>
          </p:cNvSpPr>
          <p:nvPr>
            <p:ph idx="1"/>
          </p:nvPr>
        </p:nvSpPr>
        <p:spPr>
          <a:xfrm>
            <a:off x="404037" y="1062040"/>
            <a:ext cx="8516679" cy="5445085"/>
          </a:xfrm>
        </p:spPr>
        <p:txBody>
          <a:bodyPr>
            <a:noAutofit/>
          </a:bodyPr>
          <a:lstStyle/>
          <a:p>
            <a:pPr marL="0" indent="0">
              <a:buNone/>
            </a:pPr>
            <a:r>
              <a:rPr lang="zh-CN" altLang="en-US" b="1" dirty="0"/>
              <a:t>积分结果为</a:t>
            </a:r>
          </a:p>
          <a:p>
            <a:pPr marL="0" indent="0">
              <a:buNone/>
            </a:pPr>
            <a:endParaRPr lang="zh-CN" altLang="en-US" b="1" dirty="0"/>
          </a:p>
          <a:p>
            <a:pPr marL="0" indent="0">
              <a:buNone/>
            </a:pPr>
            <a:endParaRPr lang="zh-CN" altLang="en-US" b="1" dirty="0"/>
          </a:p>
          <a:p>
            <a:pPr marL="0" indent="0">
              <a:buNone/>
            </a:pPr>
            <a:endParaRPr lang="zh-CN" altLang="en-US" b="1" dirty="0"/>
          </a:p>
          <a:p>
            <a:pPr marL="0" indent="0">
              <a:buNone/>
            </a:pPr>
            <a:endParaRPr lang="zh-CN" altLang="en-US" b="1" dirty="0"/>
          </a:p>
          <a:p>
            <a:pPr marL="0" indent="0">
              <a:buNone/>
            </a:pPr>
            <a:endParaRPr lang="en-US" altLang="zh-CN" b="1" dirty="0"/>
          </a:p>
          <a:p>
            <a:pPr marL="0" indent="0">
              <a:buNone/>
            </a:pPr>
            <a:r>
              <a:rPr lang="zh-CN" altLang="en-US" b="1" dirty="0"/>
              <a:t>等于</a:t>
            </a:r>
            <a:r>
              <a:rPr lang="en-US" altLang="zh-CN" b="1" dirty="0"/>
              <a:t>0</a:t>
            </a:r>
            <a:r>
              <a:rPr lang="zh-CN" altLang="en-US" b="1" dirty="0"/>
              <a:t>的条件是：</a:t>
            </a:r>
          </a:p>
          <a:p>
            <a:pPr marL="0" indent="0">
              <a:buNone/>
            </a:pPr>
            <a:endParaRPr lang="zh-CN" altLang="en-US" b="1" dirty="0"/>
          </a:p>
          <a:p>
            <a:pPr marL="0" indent="0">
              <a:buNone/>
            </a:pPr>
            <a:endParaRPr lang="zh-CN" altLang="en-US" b="1" dirty="0"/>
          </a:p>
          <a:p>
            <a:pPr marL="0" indent="0"/>
            <a:endParaRPr lang="en-US" altLang="zh-CN" b="1" dirty="0"/>
          </a:p>
          <a:p>
            <a:pPr marL="0" indent="0">
              <a:buNone/>
            </a:pPr>
            <a:endParaRPr lang="en-US" altLang="zh-CN" dirty="0">
              <a:latin typeface="Times New Roman" panose="02020603050405020304" pitchFamily="18" charset="0"/>
              <a:cs typeface="Times New Roman" panose="02020603050405020304" pitchFamily="18" charset="0"/>
            </a:endParaRPr>
          </a:p>
        </p:txBody>
      </p:sp>
      <p:graphicFrame>
        <p:nvGraphicFramePr>
          <p:cNvPr id="11" name="表格 10">
            <a:extLst>
              <a:ext uri="{FF2B5EF4-FFF2-40B4-BE49-F238E27FC236}">
                <a16:creationId xmlns:a16="http://schemas.microsoft.com/office/drawing/2014/main" id="{F1557556-4E74-4A2A-B76B-6AF7BA757C94}"/>
              </a:ext>
            </a:extLst>
          </p:cNvPr>
          <p:cNvGraphicFramePr>
            <a:graphicFrameLocks noGrp="1"/>
          </p:cNvGraphicFramePr>
          <p:nvPr/>
        </p:nvGraphicFramePr>
        <p:xfrm>
          <a:off x="0" y="16384"/>
          <a:ext cx="9144000" cy="303808"/>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1028242390"/>
                    </a:ext>
                  </a:extLst>
                </a:gridCol>
                <a:gridCol w="1016000">
                  <a:extLst>
                    <a:ext uri="{9D8B030D-6E8A-4147-A177-3AD203B41FA5}">
                      <a16:colId xmlns:a16="http://schemas.microsoft.com/office/drawing/2014/main" val="3074239081"/>
                    </a:ext>
                  </a:extLst>
                </a:gridCol>
                <a:gridCol w="1016000">
                  <a:extLst>
                    <a:ext uri="{9D8B030D-6E8A-4147-A177-3AD203B41FA5}">
                      <a16:colId xmlns:a16="http://schemas.microsoft.com/office/drawing/2014/main" val="3509429943"/>
                    </a:ext>
                  </a:extLst>
                </a:gridCol>
                <a:gridCol w="1016000">
                  <a:extLst>
                    <a:ext uri="{9D8B030D-6E8A-4147-A177-3AD203B41FA5}">
                      <a16:colId xmlns:a16="http://schemas.microsoft.com/office/drawing/2014/main" val="2580465912"/>
                    </a:ext>
                  </a:extLst>
                </a:gridCol>
                <a:gridCol w="1016000">
                  <a:extLst>
                    <a:ext uri="{9D8B030D-6E8A-4147-A177-3AD203B41FA5}">
                      <a16:colId xmlns:a16="http://schemas.microsoft.com/office/drawing/2014/main" val="585185192"/>
                    </a:ext>
                  </a:extLst>
                </a:gridCol>
                <a:gridCol w="1016000">
                  <a:extLst>
                    <a:ext uri="{9D8B030D-6E8A-4147-A177-3AD203B41FA5}">
                      <a16:colId xmlns:a16="http://schemas.microsoft.com/office/drawing/2014/main" val="1335232691"/>
                    </a:ext>
                  </a:extLst>
                </a:gridCol>
                <a:gridCol w="1016000">
                  <a:extLst>
                    <a:ext uri="{9D8B030D-6E8A-4147-A177-3AD203B41FA5}">
                      <a16:colId xmlns:a16="http://schemas.microsoft.com/office/drawing/2014/main" val="785772456"/>
                    </a:ext>
                  </a:extLst>
                </a:gridCol>
                <a:gridCol w="1016000">
                  <a:extLst>
                    <a:ext uri="{9D8B030D-6E8A-4147-A177-3AD203B41FA5}">
                      <a16:colId xmlns:a16="http://schemas.microsoft.com/office/drawing/2014/main" val="143111373"/>
                    </a:ext>
                  </a:extLst>
                </a:gridCol>
                <a:gridCol w="1016000">
                  <a:extLst>
                    <a:ext uri="{9D8B030D-6E8A-4147-A177-3AD203B41FA5}">
                      <a16:colId xmlns:a16="http://schemas.microsoft.com/office/drawing/2014/main" val="994455625"/>
                    </a:ext>
                  </a:extLst>
                </a:gridCol>
              </a:tblGrid>
              <a:tr h="303808">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传输介质</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通信系统</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正确性</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rgbClr val="FFFF00"/>
                          </a:solidFill>
                          <a:latin typeface="黑体" panose="02010609060101010101" pitchFamily="49" charset="-122"/>
                          <a:ea typeface="黑体" panose="02010609060101010101" pitchFamily="49" charset="-122"/>
                        </a:rPr>
                        <a:t>提高性能</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局域网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en-US" altLang="zh-CN" sz="1600" dirty="0">
                          <a:solidFill>
                            <a:schemeClr val="tx1"/>
                          </a:solidFill>
                          <a:latin typeface="黑体" panose="02010609060101010101" pitchFamily="49" charset="-122"/>
                          <a:ea typeface="黑体" panose="02010609060101010101" pitchFamily="49" charset="-122"/>
                        </a:rPr>
                        <a:t>WLAN</a:t>
                      </a:r>
                      <a:endParaRPr lang="zh-CN" altLang="en-US" sz="1600" dirty="0">
                        <a:solidFill>
                          <a:schemeClr val="tx1"/>
                        </a:solidFill>
                        <a:latin typeface="黑体" panose="02010609060101010101" pitchFamily="49" charset="-122"/>
                        <a:ea typeface="黑体" panose="02010609060101010101" pitchFamily="49"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个域网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广域网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接入网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939429099"/>
                  </a:ext>
                </a:extLst>
              </a:tr>
            </a:tbl>
          </a:graphicData>
        </a:graphic>
      </p:graphicFrame>
      <p:sp>
        <p:nvSpPr>
          <p:cNvPr id="12" name="流程图: 摘录 11">
            <a:extLst>
              <a:ext uri="{FF2B5EF4-FFF2-40B4-BE49-F238E27FC236}">
                <a16:creationId xmlns:a16="http://schemas.microsoft.com/office/drawing/2014/main" id="{CE6C4248-6AFD-44B6-80E3-9608C7BDC87F}"/>
              </a:ext>
            </a:extLst>
          </p:cNvPr>
          <p:cNvSpPr/>
          <p:nvPr/>
        </p:nvSpPr>
        <p:spPr bwMode="auto">
          <a:xfrm>
            <a:off x="3434256" y="329607"/>
            <a:ext cx="216024" cy="126001"/>
          </a:xfrm>
          <a:prstGeom prst="flowChartExtract">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4" name="Rectangle 2">
            <a:extLst>
              <a:ext uri="{FF2B5EF4-FFF2-40B4-BE49-F238E27FC236}">
                <a16:creationId xmlns:a16="http://schemas.microsoft.com/office/drawing/2014/main" id="{637ADEFB-5775-48B5-AD95-BD2F543B4E24}"/>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4" name="对象 3">
            <a:extLst>
              <a:ext uri="{FF2B5EF4-FFF2-40B4-BE49-F238E27FC236}">
                <a16:creationId xmlns:a16="http://schemas.microsoft.com/office/drawing/2014/main" id="{ABE4DBC2-98E9-46D0-90EA-607D747F5F74}"/>
              </a:ext>
            </a:extLst>
          </p:cNvPr>
          <p:cNvGraphicFramePr>
            <a:graphicFrameLocks noChangeAspect="1"/>
          </p:cNvGraphicFramePr>
          <p:nvPr>
            <p:extLst>
              <p:ext uri="{D42A27DB-BD31-4B8C-83A1-F6EECF244321}">
                <p14:modId xmlns:p14="http://schemas.microsoft.com/office/powerpoint/2010/main" val="4127420665"/>
              </p:ext>
            </p:extLst>
          </p:nvPr>
        </p:nvGraphicFramePr>
        <p:xfrm>
          <a:off x="841375" y="1844675"/>
          <a:ext cx="8035925" cy="2054225"/>
        </p:xfrm>
        <a:graphic>
          <a:graphicData uri="http://schemas.openxmlformats.org/presentationml/2006/ole">
            <mc:AlternateContent xmlns:mc="http://schemas.openxmlformats.org/markup-compatibility/2006">
              <mc:Choice xmlns:v="urn:schemas-microsoft-com:vml" Requires="v">
                <p:oleObj name="Equation" r:id="rId2" imgW="3416040" imgH="863280" progId="Equation.DSMT4">
                  <p:embed/>
                </p:oleObj>
              </mc:Choice>
              <mc:Fallback>
                <p:oleObj name="Equation" r:id="rId2" imgW="3416040" imgH="863280" progId="Equation.DSMT4">
                  <p:embed/>
                  <p:pic>
                    <p:nvPicPr>
                      <p:cNvPr id="26628" name="对象 3"/>
                      <p:cNvPicPr>
                        <a:picLocks noChangeAspect="1" noChangeArrowheads="1"/>
                      </p:cNvPicPr>
                      <p:nvPr/>
                    </p:nvPicPr>
                    <p:blipFill>
                      <a:blip r:embed="rId3"/>
                      <a:srcRect/>
                      <a:stretch>
                        <a:fillRect/>
                      </a:stretch>
                    </p:blipFill>
                    <p:spPr bwMode="auto">
                      <a:xfrm>
                        <a:off x="841375" y="1844675"/>
                        <a:ext cx="8035925" cy="2054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5" name="对象 4">
            <a:extLst>
              <a:ext uri="{FF2B5EF4-FFF2-40B4-BE49-F238E27FC236}">
                <a16:creationId xmlns:a16="http://schemas.microsoft.com/office/drawing/2014/main" id="{F8A28C6A-FD78-4EDE-A959-55709B2C2D4F}"/>
              </a:ext>
            </a:extLst>
          </p:cNvPr>
          <p:cNvGraphicFramePr>
            <a:graphicFrameLocks noChangeAspect="1"/>
          </p:cNvGraphicFramePr>
          <p:nvPr>
            <p:extLst>
              <p:ext uri="{D42A27DB-BD31-4B8C-83A1-F6EECF244321}">
                <p14:modId xmlns:p14="http://schemas.microsoft.com/office/powerpoint/2010/main" val="927463658"/>
              </p:ext>
            </p:extLst>
          </p:nvPr>
        </p:nvGraphicFramePr>
        <p:xfrm>
          <a:off x="1408113" y="4854575"/>
          <a:ext cx="5494337" cy="541338"/>
        </p:xfrm>
        <a:graphic>
          <a:graphicData uri="http://schemas.openxmlformats.org/presentationml/2006/ole">
            <mc:AlternateContent xmlns:mc="http://schemas.openxmlformats.org/markup-compatibility/2006">
              <mc:Choice xmlns:v="urn:schemas-microsoft-com:vml" Requires="v">
                <p:oleObj name="Equation" r:id="rId4" imgW="1892160" imgH="215640" progId="Equation.DSMT4">
                  <p:embed/>
                </p:oleObj>
              </mc:Choice>
              <mc:Fallback>
                <p:oleObj name="Equation" r:id="rId4" imgW="1892160" imgH="215640" progId="Equation.DSMT4">
                  <p:embed/>
                  <p:pic>
                    <p:nvPicPr>
                      <p:cNvPr id="26629" name="对象 4"/>
                      <p:cNvPicPr>
                        <a:picLocks noChangeAspect="1" noChangeArrowheads="1"/>
                      </p:cNvPicPr>
                      <p:nvPr/>
                    </p:nvPicPr>
                    <p:blipFill>
                      <a:blip r:embed="rId5"/>
                      <a:srcRect/>
                      <a:stretch>
                        <a:fillRect/>
                      </a:stretch>
                    </p:blipFill>
                    <p:spPr bwMode="auto">
                      <a:xfrm>
                        <a:off x="1408113" y="4854575"/>
                        <a:ext cx="5494337"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6" name="对象 5">
            <a:extLst>
              <a:ext uri="{FF2B5EF4-FFF2-40B4-BE49-F238E27FC236}">
                <a16:creationId xmlns:a16="http://schemas.microsoft.com/office/drawing/2014/main" id="{B4CCB764-C7DE-4CC6-BBE7-B86406C56120}"/>
              </a:ext>
            </a:extLst>
          </p:cNvPr>
          <p:cNvGraphicFramePr>
            <a:graphicFrameLocks noChangeAspect="1"/>
          </p:cNvGraphicFramePr>
          <p:nvPr>
            <p:extLst>
              <p:ext uri="{D42A27DB-BD31-4B8C-83A1-F6EECF244321}">
                <p14:modId xmlns:p14="http://schemas.microsoft.com/office/powerpoint/2010/main" val="3668599055"/>
              </p:ext>
            </p:extLst>
          </p:nvPr>
        </p:nvGraphicFramePr>
        <p:xfrm>
          <a:off x="1254125" y="5661025"/>
          <a:ext cx="6491288" cy="536575"/>
        </p:xfrm>
        <a:graphic>
          <a:graphicData uri="http://schemas.openxmlformats.org/presentationml/2006/ole">
            <mc:AlternateContent xmlns:mc="http://schemas.openxmlformats.org/markup-compatibility/2006">
              <mc:Choice xmlns:v="urn:schemas-microsoft-com:vml" Requires="v">
                <p:oleObj name="Equation" r:id="rId6" imgW="2514600" imgH="215640" progId="Equation.DSMT4">
                  <p:embed/>
                </p:oleObj>
              </mc:Choice>
              <mc:Fallback>
                <p:oleObj name="Equation" r:id="rId6" imgW="2514600" imgH="215640" progId="Equation.DSMT4">
                  <p:embed/>
                  <p:pic>
                    <p:nvPicPr>
                      <p:cNvPr id="26630" name="对象 5"/>
                      <p:cNvPicPr>
                        <a:picLocks noChangeAspect="1" noChangeArrowheads="1"/>
                      </p:cNvPicPr>
                      <p:nvPr/>
                    </p:nvPicPr>
                    <p:blipFill>
                      <a:blip r:embed="rId7"/>
                      <a:srcRect/>
                      <a:stretch>
                        <a:fillRect/>
                      </a:stretch>
                    </p:blipFill>
                    <p:spPr bwMode="auto">
                      <a:xfrm>
                        <a:off x="1254125" y="5661025"/>
                        <a:ext cx="6491288"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8" name="表格 17">
            <a:extLst>
              <a:ext uri="{FF2B5EF4-FFF2-40B4-BE49-F238E27FC236}">
                <a16:creationId xmlns:a16="http://schemas.microsoft.com/office/drawing/2014/main" id="{1911A5BE-4713-4A43-9E2E-B16493DDE0B3}"/>
              </a:ext>
            </a:extLst>
          </p:cNvPr>
          <p:cNvGraphicFramePr>
            <a:graphicFrameLocks noGrp="1"/>
          </p:cNvGraphicFramePr>
          <p:nvPr>
            <p:extLst>
              <p:ext uri="{D42A27DB-BD31-4B8C-83A1-F6EECF244321}">
                <p14:modId xmlns:p14="http://schemas.microsoft.com/office/powerpoint/2010/main" val="143824383"/>
              </p:ext>
            </p:extLst>
          </p:nvPr>
        </p:nvGraphicFramePr>
        <p:xfrm>
          <a:off x="0" y="1031358"/>
          <a:ext cx="313390" cy="3169920"/>
        </p:xfrm>
        <a:graphic>
          <a:graphicData uri="http://schemas.openxmlformats.org/drawingml/2006/table">
            <a:tbl>
              <a:tblPr firstRow="1" bandRow="1">
                <a:tableStyleId>{5C22544A-7EE6-4342-B048-85BDC9FD1C3A}</a:tableStyleId>
              </a:tblPr>
              <a:tblGrid>
                <a:gridCol w="313390">
                  <a:extLst>
                    <a:ext uri="{9D8B030D-6E8A-4147-A177-3AD203B41FA5}">
                      <a16:colId xmlns:a16="http://schemas.microsoft.com/office/drawing/2014/main" val="2707731317"/>
                    </a:ext>
                  </a:extLst>
                </a:gridCol>
              </a:tblGrid>
              <a:tr h="844235">
                <a:tc>
                  <a:txBody>
                    <a:bodyPr/>
                    <a:lstStyle/>
                    <a:p>
                      <a:pPr algn="ctr"/>
                      <a:r>
                        <a:rPr lang="zh-CN" altLang="en-US" sz="1600" b="0" dirty="0">
                          <a:solidFill>
                            <a:schemeClr val="bg1"/>
                          </a:solidFill>
                          <a:latin typeface="黑体" panose="02010609060101010101" pitchFamily="49" charset="-122"/>
                          <a:ea typeface="黑体" panose="02010609060101010101" pitchFamily="49" charset="-122"/>
                        </a:rPr>
                        <a:t>多路复用</a:t>
                      </a:r>
                    </a:p>
                  </a:txBody>
                  <a:tcPr marL="0" marR="0" marT="0" marB="0" anchor="ctr">
                    <a:solidFill>
                      <a:schemeClr val="accent1"/>
                    </a:solidFill>
                  </a:tcPr>
                </a:tc>
                <a:extLst>
                  <a:ext uri="{0D108BD9-81ED-4DB2-BD59-A6C34878D82A}">
                    <a16:rowId xmlns:a16="http://schemas.microsoft.com/office/drawing/2014/main" val="2650843112"/>
                  </a:ext>
                </a:extLst>
              </a:tr>
              <a:tr h="844235">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认知无线电</a:t>
                      </a:r>
                    </a:p>
                  </a:txBody>
                  <a:tcPr marL="0" marR="0" marT="0" marB="0" anchor="ctr">
                    <a:solidFill>
                      <a:schemeClr val="accent1">
                        <a:lumMod val="40000"/>
                        <a:lumOff val="60000"/>
                      </a:schemeClr>
                    </a:solidFill>
                  </a:tcPr>
                </a:tc>
                <a:extLst>
                  <a:ext uri="{0D108BD9-81ED-4DB2-BD59-A6C34878D82A}">
                    <a16:rowId xmlns:a16="http://schemas.microsoft.com/office/drawing/2014/main" val="2354171835"/>
                  </a:ext>
                </a:extLst>
              </a:tr>
              <a:tr h="844235">
                <a:tc>
                  <a:txBody>
                    <a:bodyPr/>
                    <a:lstStyle/>
                    <a:p>
                      <a:pPr algn="ctr"/>
                      <a:r>
                        <a:rPr lang="zh-CN" altLang="en-US" sz="1600" b="0" dirty="0">
                          <a:solidFill>
                            <a:schemeClr val="tx1"/>
                          </a:solidFill>
                          <a:latin typeface="黑体" panose="02010609060101010101" pitchFamily="49" charset="-122"/>
                          <a:ea typeface="黑体" panose="02010609060101010101" pitchFamily="49" charset="-122"/>
                        </a:rPr>
                        <a:t>网络编码</a:t>
                      </a:r>
                    </a:p>
                  </a:txBody>
                  <a:tcPr marL="0" marR="0" marT="0" marB="0" anchor="ctr">
                    <a:solidFill>
                      <a:schemeClr val="accent1">
                        <a:lumMod val="40000"/>
                        <a:lumOff val="60000"/>
                      </a:schemeClr>
                    </a:solidFill>
                  </a:tcPr>
                </a:tc>
                <a:extLst>
                  <a:ext uri="{0D108BD9-81ED-4DB2-BD59-A6C34878D82A}">
                    <a16:rowId xmlns:a16="http://schemas.microsoft.com/office/drawing/2014/main" val="2232877283"/>
                  </a:ext>
                </a:extLst>
              </a:tr>
            </a:tbl>
          </a:graphicData>
        </a:graphic>
      </p:graphicFrame>
      <p:sp>
        <p:nvSpPr>
          <p:cNvPr id="5" name="灯片编号占位符 4">
            <a:extLst>
              <a:ext uri="{FF2B5EF4-FFF2-40B4-BE49-F238E27FC236}">
                <a16:creationId xmlns:a16="http://schemas.microsoft.com/office/drawing/2014/main" id="{A15364AA-B595-4E05-85A5-300CB28B1C58}"/>
              </a:ext>
            </a:extLst>
          </p:cNvPr>
          <p:cNvSpPr>
            <a:spLocks noGrp="1"/>
          </p:cNvSpPr>
          <p:nvPr>
            <p:ph type="sldNum" sz="quarter" idx="12"/>
          </p:nvPr>
        </p:nvSpPr>
        <p:spPr/>
        <p:txBody>
          <a:bodyPr/>
          <a:lstStyle/>
          <a:p>
            <a:fld id="{0343F522-B1DB-4B24-87CC-09EAB668A261}" type="slidenum">
              <a:rPr lang="zh-CN" altLang="en-US" smtClean="0"/>
              <a:pPr/>
              <a:t>116</a:t>
            </a:fld>
            <a:r>
              <a:rPr lang="en-US" altLang="zh-CN"/>
              <a:t>/303</a:t>
            </a:r>
            <a:endParaRPr lang="zh-CN" altLang="en-US" dirty="0"/>
          </a:p>
        </p:txBody>
      </p:sp>
    </p:spTree>
    <p:extLst>
      <p:ext uri="{BB962C8B-B14F-4D97-AF65-F5344CB8AC3E}">
        <p14:creationId xmlns:p14="http://schemas.microsoft.com/office/powerpoint/2010/main" val="1119659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C34208-FA7C-4346-AD93-050F88FE7F56}"/>
              </a:ext>
            </a:extLst>
          </p:cNvPr>
          <p:cNvSpPr>
            <a:spLocks noGrp="1"/>
          </p:cNvSpPr>
          <p:nvPr>
            <p:ph type="title"/>
          </p:nvPr>
        </p:nvSpPr>
        <p:spPr>
          <a:xfrm>
            <a:off x="265813" y="350874"/>
            <a:ext cx="8654903" cy="680484"/>
          </a:xfrm>
        </p:spPr>
        <p:txBody>
          <a:bodyPr>
            <a:normAutofit/>
          </a:bodyPr>
          <a:lstStyle/>
          <a:p>
            <a:r>
              <a:rPr lang="zh-CN" altLang="en-US" dirty="0"/>
              <a:t>正交频分多路复用</a:t>
            </a:r>
            <a:r>
              <a:rPr lang="en-US" altLang="zh-CN" dirty="0"/>
              <a:t>OFDM</a:t>
            </a:r>
            <a:r>
              <a:rPr lang="zh-CN" altLang="en-US" dirty="0"/>
              <a:t>（自学）</a:t>
            </a:r>
            <a:endParaRPr lang="zh-CN" altLang="en-US" kern="100" dirty="0"/>
          </a:p>
        </p:txBody>
      </p:sp>
      <p:sp>
        <p:nvSpPr>
          <p:cNvPr id="3" name="内容占位符 2">
            <a:extLst>
              <a:ext uri="{FF2B5EF4-FFF2-40B4-BE49-F238E27FC236}">
                <a16:creationId xmlns:a16="http://schemas.microsoft.com/office/drawing/2014/main" id="{62772749-0251-43E3-8FBE-62B01C0C88DA}"/>
              </a:ext>
            </a:extLst>
          </p:cNvPr>
          <p:cNvSpPr>
            <a:spLocks noGrp="1"/>
          </p:cNvSpPr>
          <p:nvPr>
            <p:ph idx="1"/>
          </p:nvPr>
        </p:nvSpPr>
        <p:spPr>
          <a:xfrm>
            <a:off x="404037" y="1062040"/>
            <a:ext cx="8516679" cy="5445085"/>
          </a:xfrm>
        </p:spPr>
        <p:txBody>
          <a:bodyPr>
            <a:noAutofit/>
          </a:bodyPr>
          <a:lstStyle/>
          <a:p>
            <a:pPr marL="0" indent="0">
              <a:buNone/>
            </a:pPr>
            <a:r>
              <a:rPr lang="zh-CN" altLang="en-US" b="1" dirty="0"/>
              <a:t>要求</a:t>
            </a:r>
          </a:p>
          <a:p>
            <a:pPr marL="0" indent="0">
              <a:buNone/>
            </a:pPr>
            <a:endParaRPr lang="en-US" altLang="zh-CN" dirty="0">
              <a:latin typeface="Times New Roman" panose="02020603050405020304" pitchFamily="18" charset="0"/>
              <a:cs typeface="Times New Roman" panose="02020603050405020304" pitchFamily="18" charset="0"/>
            </a:endParaRPr>
          </a:p>
        </p:txBody>
      </p:sp>
      <p:graphicFrame>
        <p:nvGraphicFramePr>
          <p:cNvPr id="10" name="表格 9">
            <a:extLst>
              <a:ext uri="{FF2B5EF4-FFF2-40B4-BE49-F238E27FC236}">
                <a16:creationId xmlns:a16="http://schemas.microsoft.com/office/drawing/2014/main" id="{9B384642-CD61-42D4-9C32-F0111E3A54D7}"/>
              </a:ext>
            </a:extLst>
          </p:cNvPr>
          <p:cNvGraphicFramePr>
            <a:graphicFrameLocks noGrp="1"/>
          </p:cNvGraphicFramePr>
          <p:nvPr/>
        </p:nvGraphicFramePr>
        <p:xfrm>
          <a:off x="0" y="1031358"/>
          <a:ext cx="313390" cy="4483425"/>
        </p:xfrm>
        <a:graphic>
          <a:graphicData uri="http://schemas.openxmlformats.org/drawingml/2006/table">
            <a:tbl>
              <a:tblPr firstRow="1" bandRow="1">
                <a:tableStyleId>{5C22544A-7EE6-4342-B048-85BDC9FD1C3A}</a:tableStyleId>
              </a:tblPr>
              <a:tblGrid>
                <a:gridCol w="313390">
                  <a:extLst>
                    <a:ext uri="{9D8B030D-6E8A-4147-A177-3AD203B41FA5}">
                      <a16:colId xmlns:a16="http://schemas.microsoft.com/office/drawing/2014/main" val="2707731317"/>
                    </a:ext>
                  </a:extLst>
                </a:gridCol>
              </a:tblGrid>
              <a:tr h="844235">
                <a:tc>
                  <a:txBody>
                    <a:bodyPr/>
                    <a:lstStyle/>
                    <a:p>
                      <a:pPr algn="ctr"/>
                      <a:r>
                        <a:rPr lang="zh-CN" altLang="en-US" sz="1600" b="0" dirty="0">
                          <a:solidFill>
                            <a:schemeClr val="tx1"/>
                          </a:solidFill>
                          <a:latin typeface="黑体" panose="02010609060101010101" pitchFamily="49" charset="-122"/>
                          <a:ea typeface="黑体" panose="02010609060101010101" pitchFamily="49" charset="-122"/>
                        </a:rPr>
                        <a:t>接入控制</a:t>
                      </a:r>
                    </a:p>
                  </a:txBody>
                  <a:tcPr marL="0" marR="0" marT="0" marB="0" anchor="ctr">
                    <a:solidFill>
                      <a:schemeClr val="accent1">
                        <a:lumMod val="40000"/>
                        <a:lumOff val="60000"/>
                      </a:schemeClr>
                    </a:solidFill>
                  </a:tcPr>
                </a:tc>
                <a:extLst>
                  <a:ext uri="{0D108BD9-81ED-4DB2-BD59-A6C34878D82A}">
                    <a16:rowId xmlns:a16="http://schemas.microsoft.com/office/drawing/2014/main" val="2650843112"/>
                  </a:ext>
                </a:extLst>
              </a:tr>
              <a:tr h="844235">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组帧</a:t>
                      </a:r>
                    </a:p>
                  </a:txBody>
                  <a:tcPr marL="0" marR="0" marT="0" marB="0" anchor="ctr">
                    <a:solidFill>
                      <a:schemeClr val="accent1">
                        <a:lumMod val="40000"/>
                        <a:lumOff val="60000"/>
                      </a:schemeClr>
                    </a:solidFill>
                  </a:tcPr>
                </a:tc>
                <a:extLst>
                  <a:ext uri="{0D108BD9-81ED-4DB2-BD59-A6C34878D82A}">
                    <a16:rowId xmlns:a16="http://schemas.microsoft.com/office/drawing/2014/main" val="2354171835"/>
                  </a:ext>
                </a:extLst>
              </a:tr>
              <a:tr h="844235">
                <a:tc>
                  <a:txBody>
                    <a:bodyPr/>
                    <a:lstStyle/>
                    <a:p>
                      <a:pPr algn="ctr"/>
                      <a:r>
                        <a:rPr lang="zh-CN" altLang="en-US" sz="1600" b="0" dirty="0">
                          <a:solidFill>
                            <a:schemeClr val="tx1"/>
                          </a:solidFill>
                          <a:latin typeface="黑体" panose="02010609060101010101" pitchFamily="49" charset="-122"/>
                          <a:ea typeface="黑体" panose="02010609060101010101" pitchFamily="49" charset="-122"/>
                        </a:rPr>
                        <a:t>检错纠错</a:t>
                      </a:r>
                    </a:p>
                  </a:txBody>
                  <a:tcPr marL="0" marR="0" marT="0" marB="0" anchor="ctr">
                    <a:solidFill>
                      <a:schemeClr val="accent1">
                        <a:lumMod val="40000"/>
                        <a:lumOff val="60000"/>
                      </a:schemeClr>
                    </a:solidFill>
                  </a:tcPr>
                </a:tc>
                <a:extLst>
                  <a:ext uri="{0D108BD9-81ED-4DB2-BD59-A6C34878D82A}">
                    <a16:rowId xmlns:a16="http://schemas.microsoft.com/office/drawing/2014/main" val="2232877283"/>
                  </a:ext>
                </a:extLst>
              </a:tr>
              <a:tr h="844235">
                <a:tc>
                  <a:txBody>
                    <a:bodyPr/>
                    <a:lstStyle/>
                    <a:p>
                      <a:pPr algn="ctr"/>
                      <a:r>
                        <a:rPr lang="zh-CN" altLang="en-US" sz="1600" b="0" dirty="0">
                          <a:solidFill>
                            <a:schemeClr val="tx1"/>
                          </a:solidFill>
                          <a:latin typeface="黑体" panose="02010609060101010101" pitchFamily="49" charset="-122"/>
                          <a:ea typeface="黑体" panose="02010609060101010101" pitchFamily="49" charset="-122"/>
                        </a:rPr>
                        <a:t>可靠性</a:t>
                      </a:r>
                    </a:p>
                  </a:txBody>
                  <a:tcPr marL="0" marR="0" marT="0" marB="0" anchor="ctr">
                    <a:solidFill>
                      <a:schemeClr val="accent1">
                        <a:lumMod val="40000"/>
                        <a:lumOff val="60000"/>
                      </a:schemeClr>
                    </a:solidFill>
                  </a:tcPr>
                </a:tc>
                <a:extLst>
                  <a:ext uri="{0D108BD9-81ED-4DB2-BD59-A6C34878D82A}">
                    <a16:rowId xmlns:a16="http://schemas.microsoft.com/office/drawing/2014/main" val="3762065821"/>
                  </a:ext>
                </a:extLst>
              </a:tr>
              <a:tr h="844235">
                <a:tc>
                  <a:txBody>
                    <a:bodyPr/>
                    <a:lstStyle/>
                    <a:p>
                      <a:pPr algn="ctr"/>
                      <a:r>
                        <a:rPr lang="zh-CN" altLang="en-US" sz="1600" b="1" dirty="0">
                          <a:solidFill>
                            <a:schemeClr val="bg1"/>
                          </a:solidFill>
                          <a:latin typeface="黑体" panose="02010609060101010101" pitchFamily="49" charset="-122"/>
                          <a:ea typeface="黑体" panose="02010609060101010101" pitchFamily="49" charset="-122"/>
                        </a:rPr>
                        <a:t>同步</a:t>
                      </a:r>
                    </a:p>
                  </a:txBody>
                  <a:tcPr marL="0" marR="0" marT="0" marB="0" anchor="ctr">
                    <a:solidFill>
                      <a:schemeClr val="accent1"/>
                    </a:solidFill>
                  </a:tcPr>
                </a:tc>
                <a:extLst>
                  <a:ext uri="{0D108BD9-81ED-4DB2-BD59-A6C34878D82A}">
                    <a16:rowId xmlns:a16="http://schemas.microsoft.com/office/drawing/2014/main" val="4144295206"/>
                  </a:ext>
                </a:extLst>
              </a:tr>
            </a:tbl>
          </a:graphicData>
        </a:graphic>
      </p:graphicFrame>
      <p:graphicFrame>
        <p:nvGraphicFramePr>
          <p:cNvPr id="11" name="表格 10">
            <a:extLst>
              <a:ext uri="{FF2B5EF4-FFF2-40B4-BE49-F238E27FC236}">
                <a16:creationId xmlns:a16="http://schemas.microsoft.com/office/drawing/2014/main" id="{F1557556-4E74-4A2A-B76B-6AF7BA757C94}"/>
              </a:ext>
            </a:extLst>
          </p:cNvPr>
          <p:cNvGraphicFramePr>
            <a:graphicFrameLocks noGrp="1"/>
          </p:cNvGraphicFramePr>
          <p:nvPr/>
        </p:nvGraphicFramePr>
        <p:xfrm>
          <a:off x="0" y="16384"/>
          <a:ext cx="9144000" cy="303808"/>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1028242390"/>
                    </a:ext>
                  </a:extLst>
                </a:gridCol>
                <a:gridCol w="1016000">
                  <a:extLst>
                    <a:ext uri="{9D8B030D-6E8A-4147-A177-3AD203B41FA5}">
                      <a16:colId xmlns:a16="http://schemas.microsoft.com/office/drawing/2014/main" val="3074239081"/>
                    </a:ext>
                  </a:extLst>
                </a:gridCol>
                <a:gridCol w="1016000">
                  <a:extLst>
                    <a:ext uri="{9D8B030D-6E8A-4147-A177-3AD203B41FA5}">
                      <a16:colId xmlns:a16="http://schemas.microsoft.com/office/drawing/2014/main" val="3509429943"/>
                    </a:ext>
                  </a:extLst>
                </a:gridCol>
                <a:gridCol w="1016000">
                  <a:extLst>
                    <a:ext uri="{9D8B030D-6E8A-4147-A177-3AD203B41FA5}">
                      <a16:colId xmlns:a16="http://schemas.microsoft.com/office/drawing/2014/main" val="2580465912"/>
                    </a:ext>
                  </a:extLst>
                </a:gridCol>
                <a:gridCol w="1016000">
                  <a:extLst>
                    <a:ext uri="{9D8B030D-6E8A-4147-A177-3AD203B41FA5}">
                      <a16:colId xmlns:a16="http://schemas.microsoft.com/office/drawing/2014/main" val="585185192"/>
                    </a:ext>
                  </a:extLst>
                </a:gridCol>
                <a:gridCol w="1016000">
                  <a:extLst>
                    <a:ext uri="{9D8B030D-6E8A-4147-A177-3AD203B41FA5}">
                      <a16:colId xmlns:a16="http://schemas.microsoft.com/office/drawing/2014/main" val="1335232691"/>
                    </a:ext>
                  </a:extLst>
                </a:gridCol>
                <a:gridCol w="1016000">
                  <a:extLst>
                    <a:ext uri="{9D8B030D-6E8A-4147-A177-3AD203B41FA5}">
                      <a16:colId xmlns:a16="http://schemas.microsoft.com/office/drawing/2014/main" val="785772456"/>
                    </a:ext>
                  </a:extLst>
                </a:gridCol>
                <a:gridCol w="1016000">
                  <a:extLst>
                    <a:ext uri="{9D8B030D-6E8A-4147-A177-3AD203B41FA5}">
                      <a16:colId xmlns:a16="http://schemas.microsoft.com/office/drawing/2014/main" val="143111373"/>
                    </a:ext>
                  </a:extLst>
                </a:gridCol>
                <a:gridCol w="1016000">
                  <a:extLst>
                    <a:ext uri="{9D8B030D-6E8A-4147-A177-3AD203B41FA5}">
                      <a16:colId xmlns:a16="http://schemas.microsoft.com/office/drawing/2014/main" val="994455625"/>
                    </a:ext>
                  </a:extLst>
                </a:gridCol>
              </a:tblGrid>
              <a:tr h="303808">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传输介质</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通信系统</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正确性</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rgbClr val="FFFF00"/>
                          </a:solidFill>
                          <a:latin typeface="黑体" panose="02010609060101010101" pitchFamily="49" charset="-122"/>
                          <a:ea typeface="黑体" panose="02010609060101010101" pitchFamily="49" charset="-122"/>
                        </a:rPr>
                        <a:t>提高性能</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局域网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en-US" altLang="zh-CN" sz="1600" dirty="0">
                          <a:solidFill>
                            <a:schemeClr val="tx1"/>
                          </a:solidFill>
                          <a:latin typeface="黑体" panose="02010609060101010101" pitchFamily="49" charset="-122"/>
                          <a:ea typeface="黑体" panose="02010609060101010101" pitchFamily="49" charset="-122"/>
                        </a:rPr>
                        <a:t>WLAN</a:t>
                      </a:r>
                      <a:endParaRPr lang="zh-CN" altLang="en-US" sz="1600" dirty="0">
                        <a:solidFill>
                          <a:schemeClr val="tx1"/>
                        </a:solidFill>
                        <a:latin typeface="黑体" panose="02010609060101010101" pitchFamily="49" charset="-122"/>
                        <a:ea typeface="黑体" panose="02010609060101010101" pitchFamily="49"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个域网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广域网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接入网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939429099"/>
                  </a:ext>
                </a:extLst>
              </a:tr>
            </a:tbl>
          </a:graphicData>
        </a:graphic>
      </p:graphicFrame>
      <p:sp>
        <p:nvSpPr>
          <p:cNvPr id="12" name="流程图: 摘录 11">
            <a:extLst>
              <a:ext uri="{FF2B5EF4-FFF2-40B4-BE49-F238E27FC236}">
                <a16:creationId xmlns:a16="http://schemas.microsoft.com/office/drawing/2014/main" id="{CE6C4248-6AFD-44B6-80E3-9608C7BDC87F}"/>
              </a:ext>
            </a:extLst>
          </p:cNvPr>
          <p:cNvSpPr/>
          <p:nvPr/>
        </p:nvSpPr>
        <p:spPr bwMode="auto">
          <a:xfrm>
            <a:off x="3434256" y="329607"/>
            <a:ext cx="216024" cy="126001"/>
          </a:xfrm>
          <a:prstGeom prst="flowChartExtract">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4" name="Rectangle 2">
            <a:extLst>
              <a:ext uri="{FF2B5EF4-FFF2-40B4-BE49-F238E27FC236}">
                <a16:creationId xmlns:a16="http://schemas.microsoft.com/office/drawing/2014/main" id="{637ADEFB-5775-48B5-AD95-BD2F543B4E24}"/>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3" name="对象 3">
            <a:extLst>
              <a:ext uri="{FF2B5EF4-FFF2-40B4-BE49-F238E27FC236}">
                <a16:creationId xmlns:a16="http://schemas.microsoft.com/office/drawing/2014/main" id="{E251CE93-94E1-4C12-94DB-7417A440D342}"/>
              </a:ext>
            </a:extLst>
          </p:cNvPr>
          <p:cNvGraphicFramePr>
            <a:graphicFrameLocks noChangeAspect="1"/>
          </p:cNvGraphicFramePr>
          <p:nvPr>
            <p:extLst>
              <p:ext uri="{D42A27DB-BD31-4B8C-83A1-F6EECF244321}">
                <p14:modId xmlns:p14="http://schemas.microsoft.com/office/powerpoint/2010/main" val="1482967515"/>
              </p:ext>
            </p:extLst>
          </p:nvPr>
        </p:nvGraphicFramePr>
        <p:xfrm>
          <a:off x="663575" y="2189163"/>
          <a:ext cx="8034338" cy="4002087"/>
        </p:xfrm>
        <a:graphic>
          <a:graphicData uri="http://schemas.openxmlformats.org/presentationml/2006/ole">
            <mc:AlternateContent xmlns:mc="http://schemas.openxmlformats.org/markup-compatibility/2006">
              <mc:Choice xmlns:v="urn:schemas-microsoft-com:vml" Requires="v">
                <p:oleObj name="Equation" r:id="rId2" imgW="2387520" imgH="1612800" progId="Equation.DSMT4">
                  <p:embed/>
                </p:oleObj>
              </mc:Choice>
              <mc:Fallback>
                <p:oleObj name="Equation" r:id="rId2" imgW="2387520" imgH="1612800" progId="Equation.DSMT4">
                  <p:embed/>
                  <p:pic>
                    <p:nvPicPr>
                      <p:cNvPr id="27652" name="对象 3"/>
                      <p:cNvPicPr>
                        <a:picLocks noChangeAspect="1" noChangeArrowheads="1"/>
                      </p:cNvPicPr>
                      <p:nvPr/>
                    </p:nvPicPr>
                    <p:blipFill>
                      <a:blip r:embed="rId3"/>
                      <a:srcRect/>
                      <a:stretch>
                        <a:fillRect/>
                      </a:stretch>
                    </p:blipFill>
                    <p:spPr bwMode="auto">
                      <a:xfrm>
                        <a:off x="663575" y="2189163"/>
                        <a:ext cx="8034338" cy="4002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 name="灯片编号占位符 4">
            <a:extLst>
              <a:ext uri="{FF2B5EF4-FFF2-40B4-BE49-F238E27FC236}">
                <a16:creationId xmlns:a16="http://schemas.microsoft.com/office/drawing/2014/main" id="{4ACD36F1-26A7-45AB-ADC0-D32689675257}"/>
              </a:ext>
            </a:extLst>
          </p:cNvPr>
          <p:cNvSpPr>
            <a:spLocks noGrp="1"/>
          </p:cNvSpPr>
          <p:nvPr>
            <p:ph type="sldNum" sz="quarter" idx="12"/>
          </p:nvPr>
        </p:nvSpPr>
        <p:spPr/>
        <p:txBody>
          <a:bodyPr/>
          <a:lstStyle/>
          <a:p>
            <a:fld id="{0343F522-B1DB-4B24-87CC-09EAB668A261}" type="slidenum">
              <a:rPr lang="zh-CN" altLang="en-US" smtClean="0"/>
              <a:pPr/>
              <a:t>117</a:t>
            </a:fld>
            <a:r>
              <a:rPr lang="en-US" altLang="zh-CN"/>
              <a:t>/303</a:t>
            </a:r>
            <a:endParaRPr lang="zh-CN" altLang="en-US" dirty="0"/>
          </a:p>
        </p:txBody>
      </p:sp>
    </p:spTree>
    <p:extLst>
      <p:ext uri="{BB962C8B-B14F-4D97-AF65-F5344CB8AC3E}">
        <p14:creationId xmlns:p14="http://schemas.microsoft.com/office/powerpoint/2010/main" val="467288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C34208-FA7C-4346-AD93-050F88FE7F56}"/>
              </a:ext>
            </a:extLst>
          </p:cNvPr>
          <p:cNvSpPr>
            <a:spLocks noGrp="1"/>
          </p:cNvSpPr>
          <p:nvPr>
            <p:ph type="title"/>
          </p:nvPr>
        </p:nvSpPr>
        <p:spPr>
          <a:xfrm>
            <a:off x="265813" y="350874"/>
            <a:ext cx="8654903" cy="680484"/>
          </a:xfrm>
        </p:spPr>
        <p:txBody>
          <a:bodyPr>
            <a:normAutofit/>
          </a:bodyPr>
          <a:lstStyle/>
          <a:p>
            <a:r>
              <a:rPr lang="zh-CN" altLang="en-US" dirty="0"/>
              <a:t>波分多路复用</a:t>
            </a:r>
            <a:r>
              <a:rPr lang="en-US" altLang="zh-CN" dirty="0"/>
              <a:t>WDM</a:t>
            </a:r>
            <a:endParaRPr lang="zh-CN" altLang="en-US" kern="100" dirty="0"/>
          </a:p>
        </p:txBody>
      </p:sp>
      <p:sp>
        <p:nvSpPr>
          <p:cNvPr id="3" name="内容占位符 2">
            <a:extLst>
              <a:ext uri="{FF2B5EF4-FFF2-40B4-BE49-F238E27FC236}">
                <a16:creationId xmlns:a16="http://schemas.microsoft.com/office/drawing/2014/main" id="{62772749-0251-43E3-8FBE-62B01C0C88DA}"/>
              </a:ext>
            </a:extLst>
          </p:cNvPr>
          <p:cNvSpPr>
            <a:spLocks noGrp="1"/>
          </p:cNvSpPr>
          <p:nvPr>
            <p:ph idx="1"/>
          </p:nvPr>
        </p:nvSpPr>
        <p:spPr>
          <a:xfrm>
            <a:off x="404037" y="1062040"/>
            <a:ext cx="8516679" cy="5445085"/>
          </a:xfrm>
        </p:spPr>
        <p:txBody>
          <a:bodyPr>
            <a:noAutofit/>
          </a:bodyPr>
          <a:lstStyle/>
          <a:p>
            <a:r>
              <a:rPr lang="zh-CN" altLang="en-US" dirty="0"/>
              <a:t>适用：光通信</a:t>
            </a:r>
            <a:endParaRPr lang="en-US" altLang="zh-CN" dirty="0"/>
          </a:p>
          <a:p>
            <a:r>
              <a:rPr lang="zh-CN" altLang="en-US" dirty="0"/>
              <a:t>原理：不同信号使用不同的波长同时在光纤上传输</a:t>
            </a:r>
          </a:p>
          <a:p>
            <a:endParaRPr lang="en-US" altLang="zh-CN" dirty="0">
              <a:solidFill>
                <a:srgbClr val="CC0000"/>
              </a:solidFill>
            </a:endParaRPr>
          </a:p>
          <a:p>
            <a:endParaRPr lang="en-US" altLang="zh-CN" dirty="0">
              <a:solidFill>
                <a:srgbClr val="CC0000"/>
              </a:solidFill>
            </a:endParaRPr>
          </a:p>
          <a:p>
            <a:endParaRPr lang="en-US" altLang="zh-CN" dirty="0">
              <a:solidFill>
                <a:srgbClr val="CC0000"/>
              </a:solidFill>
            </a:endParaRPr>
          </a:p>
          <a:p>
            <a:endParaRPr lang="en-US" altLang="zh-CN" dirty="0">
              <a:solidFill>
                <a:srgbClr val="CC0000"/>
              </a:solidFill>
            </a:endParaRPr>
          </a:p>
          <a:p>
            <a:endParaRPr lang="en-US" altLang="zh-CN" dirty="0">
              <a:solidFill>
                <a:srgbClr val="CC0000"/>
              </a:solidFill>
            </a:endParaRPr>
          </a:p>
          <a:p>
            <a:endParaRPr lang="en-US" altLang="zh-CN" dirty="0">
              <a:solidFill>
                <a:srgbClr val="CC0000"/>
              </a:solidFill>
            </a:endParaRPr>
          </a:p>
          <a:p>
            <a:endParaRPr lang="en-US" altLang="zh-CN" dirty="0">
              <a:solidFill>
                <a:srgbClr val="CC0000"/>
              </a:solidFill>
            </a:endParaRPr>
          </a:p>
          <a:p>
            <a:r>
              <a:rPr lang="zh-CN" altLang="en-US" dirty="0">
                <a:solidFill>
                  <a:srgbClr val="CC0000"/>
                </a:solidFill>
              </a:rPr>
              <a:t>问题：路径上的波长分配与路由</a:t>
            </a:r>
            <a:endParaRPr lang="en-US" altLang="zh-CN" dirty="0">
              <a:latin typeface="Times New Roman" panose="02020603050405020304" pitchFamily="18" charset="0"/>
              <a:cs typeface="Times New Roman" panose="02020603050405020304" pitchFamily="18" charset="0"/>
            </a:endParaRPr>
          </a:p>
        </p:txBody>
      </p:sp>
      <p:graphicFrame>
        <p:nvGraphicFramePr>
          <p:cNvPr id="11" name="表格 10">
            <a:extLst>
              <a:ext uri="{FF2B5EF4-FFF2-40B4-BE49-F238E27FC236}">
                <a16:creationId xmlns:a16="http://schemas.microsoft.com/office/drawing/2014/main" id="{F1557556-4E74-4A2A-B76B-6AF7BA757C94}"/>
              </a:ext>
            </a:extLst>
          </p:cNvPr>
          <p:cNvGraphicFramePr>
            <a:graphicFrameLocks noGrp="1"/>
          </p:cNvGraphicFramePr>
          <p:nvPr/>
        </p:nvGraphicFramePr>
        <p:xfrm>
          <a:off x="0" y="16384"/>
          <a:ext cx="9144000" cy="303808"/>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1028242390"/>
                    </a:ext>
                  </a:extLst>
                </a:gridCol>
                <a:gridCol w="1016000">
                  <a:extLst>
                    <a:ext uri="{9D8B030D-6E8A-4147-A177-3AD203B41FA5}">
                      <a16:colId xmlns:a16="http://schemas.microsoft.com/office/drawing/2014/main" val="3074239081"/>
                    </a:ext>
                  </a:extLst>
                </a:gridCol>
                <a:gridCol w="1016000">
                  <a:extLst>
                    <a:ext uri="{9D8B030D-6E8A-4147-A177-3AD203B41FA5}">
                      <a16:colId xmlns:a16="http://schemas.microsoft.com/office/drawing/2014/main" val="3509429943"/>
                    </a:ext>
                  </a:extLst>
                </a:gridCol>
                <a:gridCol w="1016000">
                  <a:extLst>
                    <a:ext uri="{9D8B030D-6E8A-4147-A177-3AD203B41FA5}">
                      <a16:colId xmlns:a16="http://schemas.microsoft.com/office/drawing/2014/main" val="2580465912"/>
                    </a:ext>
                  </a:extLst>
                </a:gridCol>
                <a:gridCol w="1016000">
                  <a:extLst>
                    <a:ext uri="{9D8B030D-6E8A-4147-A177-3AD203B41FA5}">
                      <a16:colId xmlns:a16="http://schemas.microsoft.com/office/drawing/2014/main" val="585185192"/>
                    </a:ext>
                  </a:extLst>
                </a:gridCol>
                <a:gridCol w="1016000">
                  <a:extLst>
                    <a:ext uri="{9D8B030D-6E8A-4147-A177-3AD203B41FA5}">
                      <a16:colId xmlns:a16="http://schemas.microsoft.com/office/drawing/2014/main" val="1335232691"/>
                    </a:ext>
                  </a:extLst>
                </a:gridCol>
                <a:gridCol w="1016000">
                  <a:extLst>
                    <a:ext uri="{9D8B030D-6E8A-4147-A177-3AD203B41FA5}">
                      <a16:colId xmlns:a16="http://schemas.microsoft.com/office/drawing/2014/main" val="785772456"/>
                    </a:ext>
                  </a:extLst>
                </a:gridCol>
                <a:gridCol w="1016000">
                  <a:extLst>
                    <a:ext uri="{9D8B030D-6E8A-4147-A177-3AD203B41FA5}">
                      <a16:colId xmlns:a16="http://schemas.microsoft.com/office/drawing/2014/main" val="143111373"/>
                    </a:ext>
                  </a:extLst>
                </a:gridCol>
                <a:gridCol w="1016000">
                  <a:extLst>
                    <a:ext uri="{9D8B030D-6E8A-4147-A177-3AD203B41FA5}">
                      <a16:colId xmlns:a16="http://schemas.microsoft.com/office/drawing/2014/main" val="994455625"/>
                    </a:ext>
                  </a:extLst>
                </a:gridCol>
              </a:tblGrid>
              <a:tr h="303808">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传输介质</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通信系统</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正确性</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rgbClr val="FFFF00"/>
                          </a:solidFill>
                          <a:latin typeface="黑体" panose="02010609060101010101" pitchFamily="49" charset="-122"/>
                          <a:ea typeface="黑体" panose="02010609060101010101" pitchFamily="49" charset="-122"/>
                        </a:rPr>
                        <a:t>提高性能</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局域网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en-US" altLang="zh-CN" sz="1600" dirty="0">
                          <a:solidFill>
                            <a:schemeClr val="tx1"/>
                          </a:solidFill>
                          <a:latin typeface="黑体" panose="02010609060101010101" pitchFamily="49" charset="-122"/>
                          <a:ea typeface="黑体" panose="02010609060101010101" pitchFamily="49" charset="-122"/>
                        </a:rPr>
                        <a:t>WLAN</a:t>
                      </a:r>
                      <a:endParaRPr lang="zh-CN" altLang="en-US" sz="1600" dirty="0">
                        <a:solidFill>
                          <a:schemeClr val="tx1"/>
                        </a:solidFill>
                        <a:latin typeface="黑体" panose="02010609060101010101" pitchFamily="49" charset="-122"/>
                        <a:ea typeface="黑体" panose="02010609060101010101" pitchFamily="49"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个域网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广域网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接入网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939429099"/>
                  </a:ext>
                </a:extLst>
              </a:tr>
            </a:tbl>
          </a:graphicData>
        </a:graphic>
      </p:graphicFrame>
      <p:sp>
        <p:nvSpPr>
          <p:cNvPr id="12" name="流程图: 摘录 11">
            <a:extLst>
              <a:ext uri="{FF2B5EF4-FFF2-40B4-BE49-F238E27FC236}">
                <a16:creationId xmlns:a16="http://schemas.microsoft.com/office/drawing/2014/main" id="{CE6C4248-6AFD-44B6-80E3-9608C7BDC87F}"/>
              </a:ext>
            </a:extLst>
          </p:cNvPr>
          <p:cNvSpPr/>
          <p:nvPr/>
        </p:nvSpPr>
        <p:spPr bwMode="auto">
          <a:xfrm>
            <a:off x="3434256" y="329607"/>
            <a:ext cx="216024" cy="126001"/>
          </a:xfrm>
          <a:prstGeom prst="flowChartExtract">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4" name="Rectangle 2">
            <a:extLst>
              <a:ext uri="{FF2B5EF4-FFF2-40B4-BE49-F238E27FC236}">
                <a16:creationId xmlns:a16="http://schemas.microsoft.com/office/drawing/2014/main" id="{637ADEFB-5775-48B5-AD95-BD2F543B4E24}"/>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6" name="对象 5">
            <a:extLst>
              <a:ext uri="{FF2B5EF4-FFF2-40B4-BE49-F238E27FC236}">
                <a16:creationId xmlns:a16="http://schemas.microsoft.com/office/drawing/2014/main" id="{0E1F8628-0283-4486-8DC7-90965F6B3E83}"/>
              </a:ext>
            </a:extLst>
          </p:cNvPr>
          <p:cNvGraphicFramePr>
            <a:graphicFrameLocks noChangeAspect="1"/>
          </p:cNvGraphicFramePr>
          <p:nvPr>
            <p:extLst>
              <p:ext uri="{D42A27DB-BD31-4B8C-83A1-F6EECF244321}">
                <p14:modId xmlns:p14="http://schemas.microsoft.com/office/powerpoint/2010/main" val="3207799641"/>
              </p:ext>
            </p:extLst>
          </p:nvPr>
        </p:nvGraphicFramePr>
        <p:xfrm>
          <a:off x="1275318" y="2087868"/>
          <a:ext cx="4533900" cy="1243925"/>
        </p:xfrm>
        <a:graphic>
          <a:graphicData uri="http://schemas.openxmlformats.org/presentationml/2006/ole">
            <mc:AlternateContent xmlns:mc="http://schemas.openxmlformats.org/markup-compatibility/2006">
              <mc:Choice xmlns:v="urn:schemas-microsoft-com:vml" Requires="v">
                <p:oleObj name="Visio" r:id="rId2" imgW="4591043" imgH="1168498" progId="Visio.Drawing.11">
                  <p:embed/>
                </p:oleObj>
              </mc:Choice>
              <mc:Fallback>
                <p:oleObj name="Visio" r:id="rId2" imgW="4591043" imgH="1168498" progId="Visio.Drawing.11">
                  <p:embed/>
                  <p:pic>
                    <p:nvPicPr>
                      <p:cNvPr id="0" name="Object 3"/>
                      <p:cNvPicPr>
                        <a:picLocks noChangeAspect="1" noChangeArrowheads="1"/>
                      </p:cNvPicPr>
                      <p:nvPr/>
                    </p:nvPicPr>
                    <p:blipFill>
                      <a:blip r:embed="rId3">
                        <a:extLst>
                          <a:ext uri="{28A0092B-C50C-407E-A947-70E740481C1C}">
                            <a14:useLocalDpi xmlns:a14="http://schemas.microsoft.com/office/drawing/2010/main" val="0"/>
                          </a:ext>
                        </a:extLst>
                      </a:blip>
                      <a:srcRect t="525" b="7150"/>
                      <a:stretch>
                        <a:fillRect/>
                      </a:stretch>
                    </p:blipFill>
                    <p:spPr bwMode="auto">
                      <a:xfrm>
                        <a:off x="1275318" y="2087868"/>
                        <a:ext cx="4533900" cy="1243925"/>
                      </a:xfrm>
                      <a:prstGeom prst="rect">
                        <a:avLst/>
                      </a:prstGeom>
                      <a:noFill/>
                    </p:spPr>
                  </p:pic>
                </p:oleObj>
              </mc:Fallback>
            </mc:AlternateContent>
          </a:graphicData>
        </a:graphic>
      </p:graphicFrame>
      <p:graphicFrame>
        <p:nvGraphicFramePr>
          <p:cNvPr id="9" name="对象 8">
            <a:extLst>
              <a:ext uri="{FF2B5EF4-FFF2-40B4-BE49-F238E27FC236}">
                <a16:creationId xmlns:a16="http://schemas.microsoft.com/office/drawing/2014/main" id="{3FBA7763-6D30-4941-9D79-5A67553D9C27}"/>
              </a:ext>
            </a:extLst>
          </p:cNvPr>
          <p:cNvGraphicFramePr>
            <a:graphicFrameLocks noChangeAspect="1"/>
          </p:cNvGraphicFramePr>
          <p:nvPr>
            <p:extLst>
              <p:ext uri="{D42A27DB-BD31-4B8C-83A1-F6EECF244321}">
                <p14:modId xmlns:p14="http://schemas.microsoft.com/office/powerpoint/2010/main" val="3585317"/>
              </p:ext>
            </p:extLst>
          </p:nvPr>
        </p:nvGraphicFramePr>
        <p:xfrm>
          <a:off x="487355" y="3331793"/>
          <a:ext cx="8524008" cy="2400556"/>
        </p:xfrm>
        <a:graphic>
          <a:graphicData uri="http://schemas.openxmlformats.org/presentationml/2006/ole">
            <mc:AlternateContent xmlns:mc="http://schemas.openxmlformats.org/markup-compatibility/2006">
              <mc:Choice xmlns:v="urn:schemas-microsoft-com:vml" Requires="v">
                <p:oleObj name="Visio" r:id="rId4" imgW="5608590" imgH="1576691" progId="Visio.Drawing.11">
                  <p:embed/>
                </p:oleObj>
              </mc:Choice>
              <mc:Fallback>
                <p:oleObj name="Visio" r:id="rId4" imgW="5608590" imgH="1576691" progId="Visio.Drawing.11">
                  <p:embed/>
                  <p:pic>
                    <p:nvPicPr>
                      <p:cNvPr id="0"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7355" y="3331793"/>
                        <a:ext cx="8524008" cy="2400556"/>
                      </a:xfrm>
                      <a:prstGeom prst="rect">
                        <a:avLst/>
                      </a:prstGeom>
                      <a:noFill/>
                    </p:spPr>
                  </p:pic>
                </p:oleObj>
              </mc:Fallback>
            </mc:AlternateContent>
          </a:graphicData>
        </a:graphic>
      </p:graphicFrame>
      <p:graphicFrame>
        <p:nvGraphicFramePr>
          <p:cNvPr id="122" name="表格 121">
            <a:extLst>
              <a:ext uri="{FF2B5EF4-FFF2-40B4-BE49-F238E27FC236}">
                <a16:creationId xmlns:a16="http://schemas.microsoft.com/office/drawing/2014/main" id="{4F756F54-EB80-4998-A8B2-23C21BF6A250}"/>
              </a:ext>
            </a:extLst>
          </p:cNvPr>
          <p:cNvGraphicFramePr>
            <a:graphicFrameLocks noGrp="1"/>
          </p:cNvGraphicFramePr>
          <p:nvPr>
            <p:extLst>
              <p:ext uri="{D42A27DB-BD31-4B8C-83A1-F6EECF244321}">
                <p14:modId xmlns:p14="http://schemas.microsoft.com/office/powerpoint/2010/main" val="143824383"/>
              </p:ext>
            </p:extLst>
          </p:nvPr>
        </p:nvGraphicFramePr>
        <p:xfrm>
          <a:off x="0" y="1031358"/>
          <a:ext cx="313390" cy="3169920"/>
        </p:xfrm>
        <a:graphic>
          <a:graphicData uri="http://schemas.openxmlformats.org/drawingml/2006/table">
            <a:tbl>
              <a:tblPr firstRow="1" bandRow="1">
                <a:tableStyleId>{5C22544A-7EE6-4342-B048-85BDC9FD1C3A}</a:tableStyleId>
              </a:tblPr>
              <a:tblGrid>
                <a:gridCol w="313390">
                  <a:extLst>
                    <a:ext uri="{9D8B030D-6E8A-4147-A177-3AD203B41FA5}">
                      <a16:colId xmlns:a16="http://schemas.microsoft.com/office/drawing/2014/main" val="2707731317"/>
                    </a:ext>
                  </a:extLst>
                </a:gridCol>
              </a:tblGrid>
              <a:tr h="844235">
                <a:tc>
                  <a:txBody>
                    <a:bodyPr/>
                    <a:lstStyle/>
                    <a:p>
                      <a:pPr algn="ctr"/>
                      <a:r>
                        <a:rPr lang="zh-CN" altLang="en-US" sz="1600" b="0" dirty="0">
                          <a:solidFill>
                            <a:schemeClr val="bg1"/>
                          </a:solidFill>
                          <a:latin typeface="黑体" panose="02010609060101010101" pitchFamily="49" charset="-122"/>
                          <a:ea typeface="黑体" panose="02010609060101010101" pitchFamily="49" charset="-122"/>
                        </a:rPr>
                        <a:t>多路复用</a:t>
                      </a:r>
                    </a:p>
                  </a:txBody>
                  <a:tcPr marL="0" marR="0" marT="0" marB="0" anchor="ctr">
                    <a:solidFill>
                      <a:schemeClr val="accent1"/>
                    </a:solidFill>
                  </a:tcPr>
                </a:tc>
                <a:extLst>
                  <a:ext uri="{0D108BD9-81ED-4DB2-BD59-A6C34878D82A}">
                    <a16:rowId xmlns:a16="http://schemas.microsoft.com/office/drawing/2014/main" val="2650843112"/>
                  </a:ext>
                </a:extLst>
              </a:tr>
              <a:tr h="844235">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认知无线电</a:t>
                      </a:r>
                    </a:p>
                  </a:txBody>
                  <a:tcPr marL="0" marR="0" marT="0" marB="0" anchor="ctr">
                    <a:solidFill>
                      <a:schemeClr val="accent1">
                        <a:lumMod val="40000"/>
                        <a:lumOff val="60000"/>
                      </a:schemeClr>
                    </a:solidFill>
                  </a:tcPr>
                </a:tc>
                <a:extLst>
                  <a:ext uri="{0D108BD9-81ED-4DB2-BD59-A6C34878D82A}">
                    <a16:rowId xmlns:a16="http://schemas.microsoft.com/office/drawing/2014/main" val="2354171835"/>
                  </a:ext>
                </a:extLst>
              </a:tr>
              <a:tr h="844235">
                <a:tc>
                  <a:txBody>
                    <a:bodyPr/>
                    <a:lstStyle/>
                    <a:p>
                      <a:pPr algn="ctr"/>
                      <a:r>
                        <a:rPr lang="zh-CN" altLang="en-US" sz="1600" b="0" dirty="0">
                          <a:solidFill>
                            <a:schemeClr val="tx1"/>
                          </a:solidFill>
                          <a:latin typeface="黑体" panose="02010609060101010101" pitchFamily="49" charset="-122"/>
                          <a:ea typeface="黑体" panose="02010609060101010101" pitchFamily="49" charset="-122"/>
                        </a:rPr>
                        <a:t>网络编码</a:t>
                      </a:r>
                    </a:p>
                  </a:txBody>
                  <a:tcPr marL="0" marR="0" marT="0" marB="0" anchor="ctr">
                    <a:solidFill>
                      <a:schemeClr val="accent1">
                        <a:lumMod val="40000"/>
                        <a:lumOff val="60000"/>
                      </a:schemeClr>
                    </a:solidFill>
                  </a:tcPr>
                </a:tc>
                <a:extLst>
                  <a:ext uri="{0D108BD9-81ED-4DB2-BD59-A6C34878D82A}">
                    <a16:rowId xmlns:a16="http://schemas.microsoft.com/office/drawing/2014/main" val="2232877283"/>
                  </a:ext>
                </a:extLst>
              </a:tr>
            </a:tbl>
          </a:graphicData>
        </a:graphic>
      </p:graphicFrame>
      <p:sp>
        <p:nvSpPr>
          <p:cNvPr id="5" name="灯片编号占位符 4">
            <a:extLst>
              <a:ext uri="{FF2B5EF4-FFF2-40B4-BE49-F238E27FC236}">
                <a16:creationId xmlns:a16="http://schemas.microsoft.com/office/drawing/2014/main" id="{C2D85C55-3997-4EFA-99E7-29665F750C36}"/>
              </a:ext>
            </a:extLst>
          </p:cNvPr>
          <p:cNvSpPr>
            <a:spLocks noGrp="1"/>
          </p:cNvSpPr>
          <p:nvPr>
            <p:ph type="sldNum" sz="quarter" idx="12"/>
          </p:nvPr>
        </p:nvSpPr>
        <p:spPr/>
        <p:txBody>
          <a:bodyPr/>
          <a:lstStyle/>
          <a:p>
            <a:fld id="{0343F522-B1DB-4B24-87CC-09EAB668A261}" type="slidenum">
              <a:rPr lang="zh-CN" altLang="en-US" smtClean="0"/>
              <a:pPr/>
              <a:t>118</a:t>
            </a:fld>
            <a:r>
              <a:rPr lang="en-US" altLang="zh-CN"/>
              <a:t>/303</a:t>
            </a:r>
            <a:endParaRPr lang="zh-CN" altLang="en-US" dirty="0"/>
          </a:p>
        </p:txBody>
      </p:sp>
    </p:spTree>
    <p:extLst>
      <p:ext uri="{BB962C8B-B14F-4D97-AF65-F5344CB8AC3E}">
        <p14:creationId xmlns:p14="http://schemas.microsoft.com/office/powerpoint/2010/main" val="1815604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C34208-FA7C-4346-AD93-050F88FE7F56}"/>
              </a:ext>
            </a:extLst>
          </p:cNvPr>
          <p:cNvSpPr>
            <a:spLocks noGrp="1"/>
          </p:cNvSpPr>
          <p:nvPr>
            <p:ph type="title"/>
          </p:nvPr>
        </p:nvSpPr>
        <p:spPr>
          <a:xfrm>
            <a:off x="265813" y="350874"/>
            <a:ext cx="8654903" cy="680484"/>
          </a:xfrm>
        </p:spPr>
        <p:txBody>
          <a:bodyPr>
            <a:normAutofit/>
          </a:bodyPr>
          <a:lstStyle/>
          <a:p>
            <a:r>
              <a:rPr lang="zh-CN" altLang="en-US" dirty="0"/>
              <a:t>统计时分多路复用</a:t>
            </a:r>
            <a:r>
              <a:rPr lang="en-US" altLang="zh-CN" dirty="0"/>
              <a:t>STDM</a:t>
            </a:r>
            <a:endParaRPr lang="zh-CN" altLang="en-US" kern="100" dirty="0"/>
          </a:p>
        </p:txBody>
      </p:sp>
      <p:sp>
        <p:nvSpPr>
          <p:cNvPr id="3" name="内容占位符 2">
            <a:extLst>
              <a:ext uri="{FF2B5EF4-FFF2-40B4-BE49-F238E27FC236}">
                <a16:creationId xmlns:a16="http://schemas.microsoft.com/office/drawing/2014/main" id="{62772749-0251-43E3-8FBE-62B01C0C88DA}"/>
              </a:ext>
            </a:extLst>
          </p:cNvPr>
          <p:cNvSpPr>
            <a:spLocks noGrp="1"/>
          </p:cNvSpPr>
          <p:nvPr>
            <p:ph idx="1"/>
          </p:nvPr>
        </p:nvSpPr>
        <p:spPr>
          <a:xfrm>
            <a:off x="404037" y="1062040"/>
            <a:ext cx="8516679" cy="5445085"/>
          </a:xfrm>
        </p:spPr>
        <p:txBody>
          <a:bodyPr>
            <a:noAutofit/>
          </a:bodyPr>
          <a:lstStyle/>
          <a:p>
            <a:r>
              <a:rPr lang="zh-CN" altLang="en-US" dirty="0"/>
              <a:t>原理：</a:t>
            </a:r>
            <a:r>
              <a:rPr lang="zh-CN" altLang="zh-CN" dirty="0"/>
              <a:t>按需分配时隙，即有数据发送时，就申请并分配时隙，没有数据发送时，不</a:t>
            </a:r>
            <a:r>
              <a:rPr lang="zh-CN" altLang="en-US" dirty="0"/>
              <a:t>分配</a:t>
            </a:r>
            <a:r>
              <a:rPr lang="zh-CN" altLang="zh-CN" dirty="0"/>
              <a:t>时隙</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CN" altLang="en-US" dirty="0">
                <a:solidFill>
                  <a:srgbClr val="0070C0"/>
                </a:solidFill>
              </a:rPr>
              <a:t>问题：</a:t>
            </a:r>
            <a:r>
              <a:rPr lang="zh-CN" altLang="zh-CN" dirty="0">
                <a:solidFill>
                  <a:srgbClr val="0070C0"/>
                </a:solidFill>
              </a:rPr>
              <a:t>接收者如何知道何时接收信息</a:t>
            </a:r>
            <a:r>
              <a:rPr lang="zh-CN" altLang="en-US" dirty="0">
                <a:solidFill>
                  <a:srgbClr val="0070C0"/>
                </a:solidFill>
              </a:rPr>
              <a:t>？</a:t>
            </a:r>
            <a:endParaRPr lang="en-US" altLang="zh-CN" dirty="0">
              <a:solidFill>
                <a:srgbClr val="0070C0"/>
              </a:solidFill>
            </a:endParaRPr>
          </a:p>
          <a:p>
            <a:pPr lvl="1"/>
            <a:r>
              <a:rPr lang="zh-CN" altLang="en-US" sz="2800" dirty="0"/>
              <a:t>将接收者地址封装在报文中</a:t>
            </a:r>
            <a:endParaRPr lang="en-US" altLang="zh-CN" dirty="0">
              <a:latin typeface="Times New Roman" panose="02020603050405020304" pitchFamily="18" charset="0"/>
              <a:cs typeface="Times New Roman" panose="02020603050405020304" pitchFamily="18" charset="0"/>
            </a:endParaRPr>
          </a:p>
        </p:txBody>
      </p:sp>
      <p:graphicFrame>
        <p:nvGraphicFramePr>
          <p:cNvPr id="11" name="表格 10">
            <a:extLst>
              <a:ext uri="{FF2B5EF4-FFF2-40B4-BE49-F238E27FC236}">
                <a16:creationId xmlns:a16="http://schemas.microsoft.com/office/drawing/2014/main" id="{F1557556-4E74-4A2A-B76B-6AF7BA757C94}"/>
              </a:ext>
            </a:extLst>
          </p:cNvPr>
          <p:cNvGraphicFramePr>
            <a:graphicFrameLocks noGrp="1"/>
          </p:cNvGraphicFramePr>
          <p:nvPr/>
        </p:nvGraphicFramePr>
        <p:xfrm>
          <a:off x="0" y="16384"/>
          <a:ext cx="9144000" cy="303808"/>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1028242390"/>
                    </a:ext>
                  </a:extLst>
                </a:gridCol>
                <a:gridCol w="1016000">
                  <a:extLst>
                    <a:ext uri="{9D8B030D-6E8A-4147-A177-3AD203B41FA5}">
                      <a16:colId xmlns:a16="http://schemas.microsoft.com/office/drawing/2014/main" val="3074239081"/>
                    </a:ext>
                  </a:extLst>
                </a:gridCol>
                <a:gridCol w="1016000">
                  <a:extLst>
                    <a:ext uri="{9D8B030D-6E8A-4147-A177-3AD203B41FA5}">
                      <a16:colId xmlns:a16="http://schemas.microsoft.com/office/drawing/2014/main" val="3509429943"/>
                    </a:ext>
                  </a:extLst>
                </a:gridCol>
                <a:gridCol w="1016000">
                  <a:extLst>
                    <a:ext uri="{9D8B030D-6E8A-4147-A177-3AD203B41FA5}">
                      <a16:colId xmlns:a16="http://schemas.microsoft.com/office/drawing/2014/main" val="2580465912"/>
                    </a:ext>
                  </a:extLst>
                </a:gridCol>
                <a:gridCol w="1016000">
                  <a:extLst>
                    <a:ext uri="{9D8B030D-6E8A-4147-A177-3AD203B41FA5}">
                      <a16:colId xmlns:a16="http://schemas.microsoft.com/office/drawing/2014/main" val="585185192"/>
                    </a:ext>
                  </a:extLst>
                </a:gridCol>
                <a:gridCol w="1016000">
                  <a:extLst>
                    <a:ext uri="{9D8B030D-6E8A-4147-A177-3AD203B41FA5}">
                      <a16:colId xmlns:a16="http://schemas.microsoft.com/office/drawing/2014/main" val="1335232691"/>
                    </a:ext>
                  </a:extLst>
                </a:gridCol>
                <a:gridCol w="1016000">
                  <a:extLst>
                    <a:ext uri="{9D8B030D-6E8A-4147-A177-3AD203B41FA5}">
                      <a16:colId xmlns:a16="http://schemas.microsoft.com/office/drawing/2014/main" val="785772456"/>
                    </a:ext>
                  </a:extLst>
                </a:gridCol>
                <a:gridCol w="1016000">
                  <a:extLst>
                    <a:ext uri="{9D8B030D-6E8A-4147-A177-3AD203B41FA5}">
                      <a16:colId xmlns:a16="http://schemas.microsoft.com/office/drawing/2014/main" val="143111373"/>
                    </a:ext>
                  </a:extLst>
                </a:gridCol>
                <a:gridCol w="1016000">
                  <a:extLst>
                    <a:ext uri="{9D8B030D-6E8A-4147-A177-3AD203B41FA5}">
                      <a16:colId xmlns:a16="http://schemas.microsoft.com/office/drawing/2014/main" val="994455625"/>
                    </a:ext>
                  </a:extLst>
                </a:gridCol>
              </a:tblGrid>
              <a:tr h="303808">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传输介质</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通信系统</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正确性</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rgbClr val="FFFF00"/>
                          </a:solidFill>
                          <a:latin typeface="黑体" panose="02010609060101010101" pitchFamily="49" charset="-122"/>
                          <a:ea typeface="黑体" panose="02010609060101010101" pitchFamily="49" charset="-122"/>
                        </a:rPr>
                        <a:t>提高性能</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局域网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en-US" altLang="zh-CN" sz="1600" dirty="0">
                          <a:solidFill>
                            <a:schemeClr val="tx1"/>
                          </a:solidFill>
                          <a:latin typeface="黑体" panose="02010609060101010101" pitchFamily="49" charset="-122"/>
                          <a:ea typeface="黑体" panose="02010609060101010101" pitchFamily="49" charset="-122"/>
                        </a:rPr>
                        <a:t>WLAN</a:t>
                      </a:r>
                      <a:endParaRPr lang="zh-CN" altLang="en-US" sz="1600" dirty="0">
                        <a:solidFill>
                          <a:schemeClr val="tx1"/>
                        </a:solidFill>
                        <a:latin typeface="黑体" panose="02010609060101010101" pitchFamily="49" charset="-122"/>
                        <a:ea typeface="黑体" panose="02010609060101010101" pitchFamily="49"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个域网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广域网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接入网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939429099"/>
                  </a:ext>
                </a:extLst>
              </a:tr>
            </a:tbl>
          </a:graphicData>
        </a:graphic>
      </p:graphicFrame>
      <p:sp>
        <p:nvSpPr>
          <p:cNvPr id="12" name="流程图: 摘录 11">
            <a:extLst>
              <a:ext uri="{FF2B5EF4-FFF2-40B4-BE49-F238E27FC236}">
                <a16:creationId xmlns:a16="http://schemas.microsoft.com/office/drawing/2014/main" id="{CE6C4248-6AFD-44B6-80E3-9608C7BDC87F}"/>
              </a:ext>
            </a:extLst>
          </p:cNvPr>
          <p:cNvSpPr/>
          <p:nvPr/>
        </p:nvSpPr>
        <p:spPr bwMode="auto">
          <a:xfrm>
            <a:off x="3434256" y="329607"/>
            <a:ext cx="216024" cy="126001"/>
          </a:xfrm>
          <a:prstGeom prst="flowChartExtract">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4" name="Rectangle 2">
            <a:extLst>
              <a:ext uri="{FF2B5EF4-FFF2-40B4-BE49-F238E27FC236}">
                <a16:creationId xmlns:a16="http://schemas.microsoft.com/office/drawing/2014/main" id="{637ADEFB-5775-48B5-AD95-BD2F543B4E24}"/>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pSp>
        <p:nvGrpSpPr>
          <p:cNvPr id="5" name="组合 4">
            <a:extLst>
              <a:ext uri="{FF2B5EF4-FFF2-40B4-BE49-F238E27FC236}">
                <a16:creationId xmlns:a16="http://schemas.microsoft.com/office/drawing/2014/main" id="{4C2DA1AF-1E5E-4C6B-8159-2B06FD01D396}"/>
              </a:ext>
            </a:extLst>
          </p:cNvPr>
          <p:cNvGrpSpPr/>
          <p:nvPr/>
        </p:nvGrpSpPr>
        <p:grpSpPr>
          <a:xfrm>
            <a:off x="815163" y="1939113"/>
            <a:ext cx="7924800" cy="3254375"/>
            <a:chOff x="815163" y="1939113"/>
            <a:chExt cx="7924800" cy="3254375"/>
          </a:xfrm>
        </p:grpSpPr>
        <p:sp>
          <p:nvSpPr>
            <p:cNvPr id="13" name="Freeform 4">
              <a:extLst>
                <a:ext uri="{FF2B5EF4-FFF2-40B4-BE49-F238E27FC236}">
                  <a16:creationId xmlns:a16="http://schemas.microsoft.com/office/drawing/2014/main" id="{F4EA9E5F-660B-4ACA-BE03-BEA8D9EAF238}"/>
                </a:ext>
              </a:extLst>
            </p:cNvPr>
            <p:cNvSpPr>
              <a:spLocks/>
            </p:cNvSpPr>
            <p:nvPr/>
          </p:nvSpPr>
          <p:spPr bwMode="auto">
            <a:xfrm>
              <a:off x="6950851" y="3486925"/>
              <a:ext cx="269875" cy="403225"/>
            </a:xfrm>
            <a:custGeom>
              <a:avLst/>
              <a:gdLst>
                <a:gd name="T0" fmla="*/ 0 w 96"/>
                <a:gd name="T1" fmla="*/ 846825003 h 192"/>
                <a:gd name="T2" fmla="*/ 0 w 96"/>
                <a:gd name="T3" fmla="*/ 0 h 192"/>
                <a:gd name="T4" fmla="*/ 758672038 w 96"/>
                <a:gd name="T5" fmla="*/ 0 h 192"/>
                <a:gd name="T6" fmla="*/ 758672038 w 96"/>
                <a:gd name="T7" fmla="*/ 846825003 h 19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6" h="192">
                  <a:moveTo>
                    <a:pt x="0" y="192"/>
                  </a:moveTo>
                  <a:lnTo>
                    <a:pt x="0" y="0"/>
                  </a:lnTo>
                  <a:lnTo>
                    <a:pt x="96" y="0"/>
                  </a:lnTo>
                  <a:lnTo>
                    <a:pt x="96" y="192"/>
                  </a:lnTo>
                </a:path>
              </a:pathLst>
            </a:custGeom>
            <a:solidFill>
              <a:srgbClr val="CCEC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 name="Freeform 5">
              <a:extLst>
                <a:ext uri="{FF2B5EF4-FFF2-40B4-BE49-F238E27FC236}">
                  <a16:creationId xmlns:a16="http://schemas.microsoft.com/office/drawing/2014/main" id="{BA0FC4E4-9A77-448B-8BEE-DF27A0B67236}"/>
                </a:ext>
              </a:extLst>
            </p:cNvPr>
            <p:cNvSpPr>
              <a:spLocks/>
            </p:cNvSpPr>
            <p:nvPr/>
          </p:nvSpPr>
          <p:spPr bwMode="auto">
            <a:xfrm>
              <a:off x="8035113" y="3486925"/>
              <a:ext cx="269875" cy="403225"/>
            </a:xfrm>
            <a:custGeom>
              <a:avLst/>
              <a:gdLst>
                <a:gd name="T0" fmla="*/ 0 w 96"/>
                <a:gd name="T1" fmla="*/ 846825003 h 192"/>
                <a:gd name="T2" fmla="*/ 0 w 96"/>
                <a:gd name="T3" fmla="*/ 0 h 192"/>
                <a:gd name="T4" fmla="*/ 758672038 w 96"/>
                <a:gd name="T5" fmla="*/ 0 h 192"/>
                <a:gd name="T6" fmla="*/ 758672038 w 96"/>
                <a:gd name="T7" fmla="*/ 846825003 h 19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6" h="192">
                  <a:moveTo>
                    <a:pt x="0" y="192"/>
                  </a:moveTo>
                  <a:lnTo>
                    <a:pt x="0" y="0"/>
                  </a:lnTo>
                  <a:lnTo>
                    <a:pt x="96" y="0"/>
                  </a:lnTo>
                  <a:lnTo>
                    <a:pt x="96" y="192"/>
                  </a:lnTo>
                </a:path>
              </a:pathLst>
            </a:custGeom>
            <a:solidFill>
              <a:srgbClr val="FFCC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 name="Freeform 6">
              <a:extLst>
                <a:ext uri="{FF2B5EF4-FFF2-40B4-BE49-F238E27FC236}">
                  <a16:creationId xmlns:a16="http://schemas.microsoft.com/office/drawing/2014/main" id="{31F074DA-72FB-415D-8A24-EC799E875E0D}"/>
                </a:ext>
              </a:extLst>
            </p:cNvPr>
            <p:cNvSpPr>
              <a:spLocks/>
            </p:cNvSpPr>
            <p:nvPr/>
          </p:nvSpPr>
          <p:spPr bwMode="auto">
            <a:xfrm>
              <a:off x="7673163" y="3486925"/>
              <a:ext cx="271463" cy="403225"/>
            </a:xfrm>
            <a:custGeom>
              <a:avLst/>
              <a:gdLst>
                <a:gd name="T0" fmla="*/ 0 w 96"/>
                <a:gd name="T1" fmla="*/ 846825003 h 192"/>
                <a:gd name="T2" fmla="*/ 0 w 96"/>
                <a:gd name="T3" fmla="*/ 0 h 192"/>
                <a:gd name="T4" fmla="*/ 767626671 w 96"/>
                <a:gd name="T5" fmla="*/ 0 h 192"/>
                <a:gd name="T6" fmla="*/ 767626671 w 96"/>
                <a:gd name="T7" fmla="*/ 846825003 h 19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6" h="192">
                  <a:moveTo>
                    <a:pt x="0" y="192"/>
                  </a:moveTo>
                  <a:lnTo>
                    <a:pt x="0" y="0"/>
                  </a:lnTo>
                  <a:lnTo>
                    <a:pt x="96" y="0"/>
                  </a:lnTo>
                  <a:lnTo>
                    <a:pt x="96" y="192"/>
                  </a:lnTo>
                </a:path>
              </a:pathLst>
            </a:custGeom>
            <a:solidFill>
              <a:srgbClr val="CCCC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 name="Freeform 7">
              <a:extLst>
                <a:ext uri="{FF2B5EF4-FFF2-40B4-BE49-F238E27FC236}">
                  <a16:creationId xmlns:a16="http://schemas.microsoft.com/office/drawing/2014/main" id="{DA116501-D56A-4D4A-A0D6-01B37A20EA39}"/>
                </a:ext>
              </a:extLst>
            </p:cNvPr>
            <p:cNvSpPr>
              <a:spLocks/>
            </p:cNvSpPr>
            <p:nvPr/>
          </p:nvSpPr>
          <p:spPr bwMode="auto">
            <a:xfrm>
              <a:off x="7311213" y="3486925"/>
              <a:ext cx="271463" cy="403225"/>
            </a:xfrm>
            <a:custGeom>
              <a:avLst/>
              <a:gdLst>
                <a:gd name="T0" fmla="*/ 0 w 96"/>
                <a:gd name="T1" fmla="*/ 846825003 h 192"/>
                <a:gd name="T2" fmla="*/ 0 w 96"/>
                <a:gd name="T3" fmla="*/ 0 h 192"/>
                <a:gd name="T4" fmla="*/ 767626671 w 96"/>
                <a:gd name="T5" fmla="*/ 0 h 192"/>
                <a:gd name="T6" fmla="*/ 767626671 w 96"/>
                <a:gd name="T7" fmla="*/ 846825003 h 19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6" h="192">
                  <a:moveTo>
                    <a:pt x="0" y="192"/>
                  </a:moveTo>
                  <a:lnTo>
                    <a:pt x="0" y="0"/>
                  </a:lnTo>
                  <a:lnTo>
                    <a:pt x="96" y="0"/>
                  </a:lnTo>
                  <a:lnTo>
                    <a:pt x="96" y="192"/>
                  </a:lnTo>
                </a:path>
              </a:pathLst>
            </a:custGeom>
            <a:solidFill>
              <a:srgbClr val="CCEC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7" name="Freeform 8">
              <a:extLst>
                <a:ext uri="{FF2B5EF4-FFF2-40B4-BE49-F238E27FC236}">
                  <a16:creationId xmlns:a16="http://schemas.microsoft.com/office/drawing/2014/main" id="{7674EF20-CA6B-4A5A-909E-19A9B04865B2}"/>
                </a:ext>
              </a:extLst>
            </p:cNvPr>
            <p:cNvSpPr>
              <a:spLocks/>
            </p:cNvSpPr>
            <p:nvPr/>
          </p:nvSpPr>
          <p:spPr bwMode="auto">
            <a:xfrm>
              <a:off x="6588901" y="3486925"/>
              <a:ext cx="271462" cy="403225"/>
            </a:xfrm>
            <a:custGeom>
              <a:avLst/>
              <a:gdLst>
                <a:gd name="T0" fmla="*/ 0 w 96"/>
                <a:gd name="T1" fmla="*/ 846825003 h 192"/>
                <a:gd name="T2" fmla="*/ 0 w 96"/>
                <a:gd name="T3" fmla="*/ 0 h 192"/>
                <a:gd name="T4" fmla="*/ 767621015 w 96"/>
                <a:gd name="T5" fmla="*/ 0 h 192"/>
                <a:gd name="T6" fmla="*/ 767621015 w 96"/>
                <a:gd name="T7" fmla="*/ 846825003 h 19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6" h="192">
                  <a:moveTo>
                    <a:pt x="0" y="192"/>
                  </a:moveTo>
                  <a:lnTo>
                    <a:pt x="0" y="0"/>
                  </a:lnTo>
                  <a:lnTo>
                    <a:pt x="96" y="0"/>
                  </a:lnTo>
                  <a:lnTo>
                    <a:pt x="96" y="192"/>
                  </a:lnTo>
                </a:path>
              </a:pathLst>
            </a:custGeom>
            <a:solidFill>
              <a:srgbClr val="FFFF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 name="Freeform 9">
              <a:extLst>
                <a:ext uri="{FF2B5EF4-FFF2-40B4-BE49-F238E27FC236}">
                  <a16:creationId xmlns:a16="http://schemas.microsoft.com/office/drawing/2014/main" id="{E28145F8-D1FD-4316-9C6A-7610301828D1}"/>
                </a:ext>
              </a:extLst>
            </p:cNvPr>
            <p:cNvSpPr>
              <a:spLocks/>
            </p:cNvSpPr>
            <p:nvPr/>
          </p:nvSpPr>
          <p:spPr bwMode="auto">
            <a:xfrm>
              <a:off x="6226951" y="3486925"/>
              <a:ext cx="271462" cy="403225"/>
            </a:xfrm>
            <a:custGeom>
              <a:avLst/>
              <a:gdLst>
                <a:gd name="T0" fmla="*/ 0 w 96"/>
                <a:gd name="T1" fmla="*/ 846825003 h 192"/>
                <a:gd name="T2" fmla="*/ 0 w 96"/>
                <a:gd name="T3" fmla="*/ 0 h 192"/>
                <a:gd name="T4" fmla="*/ 767621015 w 96"/>
                <a:gd name="T5" fmla="*/ 0 h 192"/>
                <a:gd name="T6" fmla="*/ 767621015 w 96"/>
                <a:gd name="T7" fmla="*/ 846825003 h 19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6" h="192">
                  <a:moveTo>
                    <a:pt x="0" y="192"/>
                  </a:moveTo>
                  <a:lnTo>
                    <a:pt x="0" y="0"/>
                  </a:lnTo>
                  <a:lnTo>
                    <a:pt x="96" y="0"/>
                  </a:lnTo>
                  <a:lnTo>
                    <a:pt x="96" y="192"/>
                  </a:lnTo>
                </a:path>
              </a:pathLst>
            </a:custGeom>
            <a:solidFill>
              <a:srgbClr val="FFFF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 name="Freeform 10">
              <a:extLst>
                <a:ext uri="{FF2B5EF4-FFF2-40B4-BE49-F238E27FC236}">
                  <a16:creationId xmlns:a16="http://schemas.microsoft.com/office/drawing/2014/main" id="{D0E18DAC-4468-4318-BE03-14E58638A182}"/>
                </a:ext>
              </a:extLst>
            </p:cNvPr>
            <p:cNvSpPr>
              <a:spLocks/>
            </p:cNvSpPr>
            <p:nvPr/>
          </p:nvSpPr>
          <p:spPr bwMode="auto">
            <a:xfrm>
              <a:off x="5866588" y="3486925"/>
              <a:ext cx="269875" cy="403225"/>
            </a:xfrm>
            <a:custGeom>
              <a:avLst/>
              <a:gdLst>
                <a:gd name="T0" fmla="*/ 0 w 96"/>
                <a:gd name="T1" fmla="*/ 846825003 h 192"/>
                <a:gd name="T2" fmla="*/ 0 w 96"/>
                <a:gd name="T3" fmla="*/ 0 h 192"/>
                <a:gd name="T4" fmla="*/ 758672038 w 96"/>
                <a:gd name="T5" fmla="*/ 0 h 192"/>
                <a:gd name="T6" fmla="*/ 758672038 w 96"/>
                <a:gd name="T7" fmla="*/ 846825003 h 19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6" h="192">
                  <a:moveTo>
                    <a:pt x="0" y="192"/>
                  </a:moveTo>
                  <a:lnTo>
                    <a:pt x="0" y="0"/>
                  </a:lnTo>
                  <a:lnTo>
                    <a:pt x="96" y="0"/>
                  </a:lnTo>
                  <a:lnTo>
                    <a:pt x="96" y="192"/>
                  </a:lnTo>
                </a:path>
              </a:pathLst>
            </a:custGeom>
            <a:solidFill>
              <a:srgbClr val="FFCC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 name="Freeform 12">
              <a:extLst>
                <a:ext uri="{FF2B5EF4-FFF2-40B4-BE49-F238E27FC236}">
                  <a16:creationId xmlns:a16="http://schemas.microsoft.com/office/drawing/2014/main" id="{3F4DF06B-8B93-4DA2-96CB-37E77186592B}"/>
                </a:ext>
              </a:extLst>
            </p:cNvPr>
            <p:cNvSpPr>
              <a:spLocks/>
            </p:cNvSpPr>
            <p:nvPr/>
          </p:nvSpPr>
          <p:spPr bwMode="auto">
            <a:xfrm>
              <a:off x="3245626" y="2278838"/>
              <a:ext cx="633412" cy="403225"/>
            </a:xfrm>
            <a:custGeom>
              <a:avLst/>
              <a:gdLst>
                <a:gd name="T0" fmla="*/ 0 w 1008"/>
                <a:gd name="T1" fmla="*/ 846825003 h 192"/>
                <a:gd name="T2" fmla="*/ 0 w 1008"/>
                <a:gd name="T3" fmla="*/ 0 h 192"/>
                <a:gd name="T4" fmla="*/ 398026549 w 1008"/>
                <a:gd name="T5" fmla="*/ 0 h 192"/>
                <a:gd name="T6" fmla="*/ 398026549 w 1008"/>
                <a:gd name="T7" fmla="*/ 846825003 h 19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008" h="192">
                  <a:moveTo>
                    <a:pt x="0" y="192"/>
                  </a:moveTo>
                  <a:lnTo>
                    <a:pt x="0" y="0"/>
                  </a:lnTo>
                  <a:lnTo>
                    <a:pt x="1008" y="0"/>
                  </a:lnTo>
                  <a:lnTo>
                    <a:pt x="1008" y="192"/>
                  </a:lnTo>
                </a:path>
              </a:pathLst>
            </a:custGeom>
            <a:solidFill>
              <a:srgbClr val="FFCC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 name="Freeform 13">
              <a:extLst>
                <a:ext uri="{FF2B5EF4-FFF2-40B4-BE49-F238E27FC236}">
                  <a16:creationId xmlns:a16="http://schemas.microsoft.com/office/drawing/2014/main" id="{D62E1805-FDF0-4324-8F52-807759579500}"/>
                </a:ext>
              </a:extLst>
            </p:cNvPr>
            <p:cNvSpPr>
              <a:spLocks/>
            </p:cNvSpPr>
            <p:nvPr/>
          </p:nvSpPr>
          <p:spPr bwMode="auto">
            <a:xfrm>
              <a:off x="1348563" y="3085288"/>
              <a:ext cx="1265238" cy="401637"/>
            </a:xfrm>
            <a:custGeom>
              <a:avLst/>
              <a:gdLst>
                <a:gd name="T0" fmla="*/ 0 w 1008"/>
                <a:gd name="T1" fmla="*/ 840168124 h 192"/>
                <a:gd name="T2" fmla="*/ 0 w 1008"/>
                <a:gd name="T3" fmla="*/ 0 h 192"/>
                <a:gd name="T4" fmla="*/ 1588122219 w 1008"/>
                <a:gd name="T5" fmla="*/ 0 h 192"/>
                <a:gd name="T6" fmla="*/ 1588122219 w 1008"/>
                <a:gd name="T7" fmla="*/ 840168124 h 19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008" h="192">
                  <a:moveTo>
                    <a:pt x="0" y="192"/>
                  </a:moveTo>
                  <a:lnTo>
                    <a:pt x="0" y="0"/>
                  </a:lnTo>
                  <a:lnTo>
                    <a:pt x="1008" y="0"/>
                  </a:lnTo>
                  <a:lnTo>
                    <a:pt x="1008" y="192"/>
                  </a:lnTo>
                </a:path>
              </a:pathLst>
            </a:custGeom>
            <a:solidFill>
              <a:srgbClr val="FFFF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2" name="Freeform 14">
              <a:extLst>
                <a:ext uri="{FF2B5EF4-FFF2-40B4-BE49-F238E27FC236}">
                  <a16:creationId xmlns:a16="http://schemas.microsoft.com/office/drawing/2014/main" id="{09EFDA86-77C6-496B-907C-B9ADAD5B3A44}"/>
                </a:ext>
              </a:extLst>
            </p:cNvPr>
            <p:cNvSpPr>
              <a:spLocks/>
            </p:cNvSpPr>
            <p:nvPr/>
          </p:nvSpPr>
          <p:spPr bwMode="auto">
            <a:xfrm>
              <a:off x="1980388" y="3890150"/>
              <a:ext cx="1265238" cy="403225"/>
            </a:xfrm>
            <a:custGeom>
              <a:avLst/>
              <a:gdLst>
                <a:gd name="T0" fmla="*/ 0 w 1008"/>
                <a:gd name="T1" fmla="*/ 846825003 h 192"/>
                <a:gd name="T2" fmla="*/ 0 w 1008"/>
                <a:gd name="T3" fmla="*/ 0 h 192"/>
                <a:gd name="T4" fmla="*/ 1588122219 w 1008"/>
                <a:gd name="T5" fmla="*/ 0 h 192"/>
                <a:gd name="T6" fmla="*/ 1588122219 w 1008"/>
                <a:gd name="T7" fmla="*/ 846825003 h 19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008" h="192">
                  <a:moveTo>
                    <a:pt x="0" y="192"/>
                  </a:moveTo>
                  <a:lnTo>
                    <a:pt x="0" y="0"/>
                  </a:lnTo>
                  <a:lnTo>
                    <a:pt x="1008" y="0"/>
                  </a:lnTo>
                  <a:lnTo>
                    <a:pt x="1008" y="192"/>
                  </a:lnTo>
                </a:path>
              </a:pathLst>
            </a:custGeom>
            <a:solidFill>
              <a:srgbClr val="CCEC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3" name="Freeform 15">
              <a:extLst>
                <a:ext uri="{FF2B5EF4-FFF2-40B4-BE49-F238E27FC236}">
                  <a16:creationId xmlns:a16="http://schemas.microsoft.com/office/drawing/2014/main" id="{FCEAABBB-A72F-43D5-929F-027ACF61AED5}"/>
                </a:ext>
              </a:extLst>
            </p:cNvPr>
            <p:cNvSpPr>
              <a:spLocks/>
            </p:cNvSpPr>
            <p:nvPr/>
          </p:nvSpPr>
          <p:spPr bwMode="auto">
            <a:xfrm>
              <a:off x="2613801" y="4695013"/>
              <a:ext cx="631825" cy="403225"/>
            </a:xfrm>
            <a:custGeom>
              <a:avLst/>
              <a:gdLst>
                <a:gd name="T0" fmla="*/ 0 w 1008"/>
                <a:gd name="T1" fmla="*/ 846825003 h 192"/>
                <a:gd name="T2" fmla="*/ 0 w 1008"/>
                <a:gd name="T3" fmla="*/ 0 h 192"/>
                <a:gd name="T4" fmla="*/ 396034554 w 1008"/>
                <a:gd name="T5" fmla="*/ 0 h 192"/>
                <a:gd name="T6" fmla="*/ 396034554 w 1008"/>
                <a:gd name="T7" fmla="*/ 846825003 h 19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008" h="192">
                  <a:moveTo>
                    <a:pt x="0" y="192"/>
                  </a:moveTo>
                  <a:lnTo>
                    <a:pt x="0" y="0"/>
                  </a:lnTo>
                  <a:lnTo>
                    <a:pt x="1008" y="0"/>
                  </a:lnTo>
                  <a:lnTo>
                    <a:pt x="1008" y="192"/>
                  </a:lnTo>
                </a:path>
              </a:pathLst>
            </a:custGeom>
            <a:solidFill>
              <a:srgbClr val="CCCC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 name="Text Box 16">
              <a:extLst>
                <a:ext uri="{FF2B5EF4-FFF2-40B4-BE49-F238E27FC236}">
                  <a16:creationId xmlns:a16="http://schemas.microsoft.com/office/drawing/2014/main" id="{F0D762C2-8FC1-4836-973E-D0C8DC270595}"/>
                </a:ext>
              </a:extLst>
            </p:cNvPr>
            <p:cNvSpPr txBox="1">
              <a:spLocks noChangeArrowheads="1"/>
            </p:cNvSpPr>
            <p:nvPr/>
          </p:nvSpPr>
          <p:spPr bwMode="auto">
            <a:xfrm>
              <a:off x="815163" y="2242325"/>
              <a:ext cx="35401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000">
                  <a:solidFill>
                    <a:srgbClr val="333399"/>
                  </a:solidFill>
                  <a:latin typeface="Arial" panose="020B0604020202020204" pitchFamily="34" charset="0"/>
                  <a:ea typeface="黑体" panose="02010609060101010101" pitchFamily="49" charset="-122"/>
                </a:rPr>
                <a:t>A</a:t>
              </a:r>
            </a:p>
          </p:txBody>
        </p:sp>
        <p:sp>
          <p:nvSpPr>
            <p:cNvPr id="25" name="Text Box 17">
              <a:extLst>
                <a:ext uri="{FF2B5EF4-FFF2-40B4-BE49-F238E27FC236}">
                  <a16:creationId xmlns:a16="http://schemas.microsoft.com/office/drawing/2014/main" id="{BF17B4DA-66F9-42A5-8044-21E4AC745007}"/>
                </a:ext>
              </a:extLst>
            </p:cNvPr>
            <p:cNvSpPr txBox="1">
              <a:spLocks noChangeArrowheads="1"/>
            </p:cNvSpPr>
            <p:nvPr/>
          </p:nvSpPr>
          <p:spPr bwMode="auto">
            <a:xfrm>
              <a:off x="815163" y="3047188"/>
              <a:ext cx="35401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000">
                  <a:solidFill>
                    <a:srgbClr val="333399"/>
                  </a:solidFill>
                  <a:latin typeface="Arial" panose="020B0604020202020204" pitchFamily="34" charset="0"/>
                  <a:ea typeface="黑体" panose="02010609060101010101" pitchFamily="49" charset="-122"/>
                </a:rPr>
                <a:t>B</a:t>
              </a:r>
            </a:p>
          </p:txBody>
        </p:sp>
        <p:sp>
          <p:nvSpPr>
            <p:cNvPr id="26" name="Text Box 18">
              <a:extLst>
                <a:ext uri="{FF2B5EF4-FFF2-40B4-BE49-F238E27FC236}">
                  <a16:creationId xmlns:a16="http://schemas.microsoft.com/office/drawing/2014/main" id="{9D0D3345-D87E-49F4-B0DD-75D229A6CD7C}"/>
                </a:ext>
              </a:extLst>
            </p:cNvPr>
            <p:cNvSpPr txBox="1">
              <a:spLocks noChangeArrowheads="1"/>
            </p:cNvSpPr>
            <p:nvPr/>
          </p:nvSpPr>
          <p:spPr bwMode="auto">
            <a:xfrm>
              <a:off x="815163" y="3853638"/>
              <a:ext cx="3683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000">
                  <a:solidFill>
                    <a:srgbClr val="333399"/>
                  </a:solidFill>
                  <a:latin typeface="Arial" panose="020B0604020202020204" pitchFamily="34" charset="0"/>
                  <a:ea typeface="黑体" panose="02010609060101010101" pitchFamily="49" charset="-122"/>
                </a:rPr>
                <a:t>C</a:t>
              </a:r>
            </a:p>
          </p:txBody>
        </p:sp>
        <p:sp>
          <p:nvSpPr>
            <p:cNvPr id="27" name="Text Box 19">
              <a:extLst>
                <a:ext uri="{FF2B5EF4-FFF2-40B4-BE49-F238E27FC236}">
                  <a16:creationId xmlns:a16="http://schemas.microsoft.com/office/drawing/2014/main" id="{F69051F6-94B2-4B03-84DA-1BBA539D03BF}"/>
                </a:ext>
              </a:extLst>
            </p:cNvPr>
            <p:cNvSpPr txBox="1">
              <a:spLocks noChangeArrowheads="1"/>
            </p:cNvSpPr>
            <p:nvPr/>
          </p:nvSpPr>
          <p:spPr bwMode="auto">
            <a:xfrm>
              <a:off x="815163" y="4658500"/>
              <a:ext cx="3683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000">
                  <a:solidFill>
                    <a:srgbClr val="333399"/>
                  </a:solidFill>
                  <a:latin typeface="Arial" panose="020B0604020202020204" pitchFamily="34" charset="0"/>
                  <a:ea typeface="黑体" panose="02010609060101010101" pitchFamily="49" charset="-122"/>
                </a:rPr>
                <a:t>D</a:t>
              </a:r>
            </a:p>
          </p:txBody>
        </p:sp>
        <p:sp>
          <p:nvSpPr>
            <p:cNvPr id="28" name="Line 20">
              <a:extLst>
                <a:ext uri="{FF2B5EF4-FFF2-40B4-BE49-F238E27FC236}">
                  <a16:creationId xmlns:a16="http://schemas.microsoft.com/office/drawing/2014/main" id="{582A7922-AFC9-4FC6-9433-F168F2C69C91}"/>
                </a:ext>
              </a:extLst>
            </p:cNvPr>
            <p:cNvSpPr>
              <a:spLocks noChangeShapeType="1"/>
            </p:cNvSpPr>
            <p:nvPr/>
          </p:nvSpPr>
          <p:spPr bwMode="auto">
            <a:xfrm>
              <a:off x="5595126" y="3890150"/>
              <a:ext cx="2981325" cy="0"/>
            </a:xfrm>
            <a:prstGeom prst="line">
              <a:avLst/>
            </a:prstGeom>
            <a:noFill/>
            <a:ln w="28575">
              <a:solidFill>
                <a:srgbClr val="333399"/>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9" name="Text Box 21">
              <a:extLst>
                <a:ext uri="{FF2B5EF4-FFF2-40B4-BE49-F238E27FC236}">
                  <a16:creationId xmlns:a16="http://schemas.microsoft.com/office/drawing/2014/main" id="{E9587F5B-4680-4EB7-8396-C80C28227FE7}"/>
                </a:ext>
              </a:extLst>
            </p:cNvPr>
            <p:cNvSpPr txBox="1">
              <a:spLocks noChangeArrowheads="1"/>
            </p:cNvSpPr>
            <p:nvPr/>
          </p:nvSpPr>
          <p:spPr bwMode="auto">
            <a:xfrm>
              <a:off x="3382151" y="2262963"/>
              <a:ext cx="32543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000">
                  <a:solidFill>
                    <a:srgbClr val="333399"/>
                  </a:solidFill>
                  <a:latin typeface="Arial" panose="020B0604020202020204" pitchFamily="34" charset="0"/>
                  <a:ea typeface="黑体" panose="02010609060101010101" pitchFamily="49" charset="-122"/>
                </a:rPr>
                <a:t>a</a:t>
              </a:r>
            </a:p>
          </p:txBody>
        </p:sp>
        <p:sp>
          <p:nvSpPr>
            <p:cNvPr id="30" name="Text Box 22">
              <a:extLst>
                <a:ext uri="{FF2B5EF4-FFF2-40B4-BE49-F238E27FC236}">
                  <a16:creationId xmlns:a16="http://schemas.microsoft.com/office/drawing/2014/main" id="{0207CC24-F93B-467D-B8CE-906126EA4FCA}"/>
                </a:ext>
              </a:extLst>
            </p:cNvPr>
            <p:cNvSpPr txBox="1">
              <a:spLocks noChangeArrowheads="1"/>
            </p:cNvSpPr>
            <p:nvPr/>
          </p:nvSpPr>
          <p:spPr bwMode="auto">
            <a:xfrm>
              <a:off x="1537476" y="3071000"/>
              <a:ext cx="32543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000">
                  <a:solidFill>
                    <a:srgbClr val="333399"/>
                  </a:solidFill>
                  <a:latin typeface="Arial" panose="020B0604020202020204" pitchFamily="34" charset="0"/>
                  <a:ea typeface="黑体" panose="02010609060101010101" pitchFamily="49" charset="-122"/>
                </a:rPr>
                <a:t>b</a:t>
              </a:r>
            </a:p>
          </p:txBody>
        </p:sp>
        <p:sp>
          <p:nvSpPr>
            <p:cNvPr id="31" name="Text Box 23">
              <a:extLst>
                <a:ext uri="{FF2B5EF4-FFF2-40B4-BE49-F238E27FC236}">
                  <a16:creationId xmlns:a16="http://schemas.microsoft.com/office/drawing/2014/main" id="{C618B36A-20E2-4E97-9405-63313D805F72}"/>
                </a:ext>
              </a:extLst>
            </p:cNvPr>
            <p:cNvSpPr txBox="1">
              <a:spLocks noChangeArrowheads="1"/>
            </p:cNvSpPr>
            <p:nvPr/>
          </p:nvSpPr>
          <p:spPr bwMode="auto">
            <a:xfrm>
              <a:off x="2764613" y="3866338"/>
              <a:ext cx="311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000">
                  <a:solidFill>
                    <a:srgbClr val="333399"/>
                  </a:solidFill>
                  <a:latin typeface="Arial" panose="020B0604020202020204" pitchFamily="34" charset="0"/>
                  <a:ea typeface="黑体" panose="02010609060101010101" pitchFamily="49" charset="-122"/>
                </a:rPr>
                <a:t>c</a:t>
              </a:r>
            </a:p>
          </p:txBody>
        </p:sp>
        <p:sp>
          <p:nvSpPr>
            <p:cNvPr id="32" name="Text Box 24">
              <a:extLst>
                <a:ext uri="{FF2B5EF4-FFF2-40B4-BE49-F238E27FC236}">
                  <a16:creationId xmlns:a16="http://schemas.microsoft.com/office/drawing/2014/main" id="{1557F5A2-A177-4D0F-8142-62128813DC2B}"/>
                </a:ext>
              </a:extLst>
            </p:cNvPr>
            <p:cNvSpPr txBox="1">
              <a:spLocks noChangeArrowheads="1"/>
            </p:cNvSpPr>
            <p:nvPr/>
          </p:nvSpPr>
          <p:spPr bwMode="auto">
            <a:xfrm>
              <a:off x="2767788" y="4695013"/>
              <a:ext cx="3254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000">
                  <a:solidFill>
                    <a:srgbClr val="333399"/>
                  </a:solidFill>
                  <a:latin typeface="Arial" panose="020B0604020202020204" pitchFamily="34" charset="0"/>
                  <a:ea typeface="黑体" panose="02010609060101010101" pitchFamily="49" charset="-122"/>
                </a:rPr>
                <a:t>d</a:t>
              </a:r>
            </a:p>
          </p:txBody>
        </p:sp>
        <p:sp>
          <p:nvSpPr>
            <p:cNvPr id="33" name="Text Box 25">
              <a:extLst>
                <a:ext uri="{FF2B5EF4-FFF2-40B4-BE49-F238E27FC236}">
                  <a16:creationId xmlns:a16="http://schemas.microsoft.com/office/drawing/2014/main" id="{83EA6136-16E8-49AB-9B56-238DB535E315}"/>
                </a:ext>
              </a:extLst>
            </p:cNvPr>
            <p:cNvSpPr txBox="1">
              <a:spLocks noChangeArrowheads="1"/>
            </p:cNvSpPr>
            <p:nvPr/>
          </p:nvSpPr>
          <p:spPr bwMode="auto">
            <a:xfrm>
              <a:off x="4126688" y="2318525"/>
              <a:ext cx="2540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000">
                  <a:solidFill>
                    <a:srgbClr val="333399"/>
                  </a:solidFill>
                  <a:latin typeface="Arial" panose="020B0604020202020204" pitchFamily="34" charset="0"/>
                  <a:ea typeface="黑体" panose="02010609060101010101" pitchFamily="49" charset="-122"/>
                </a:rPr>
                <a:t>t</a:t>
              </a:r>
            </a:p>
          </p:txBody>
        </p:sp>
        <p:sp>
          <p:nvSpPr>
            <p:cNvPr id="34" name="Text Box 26">
              <a:extLst>
                <a:ext uri="{FF2B5EF4-FFF2-40B4-BE49-F238E27FC236}">
                  <a16:creationId xmlns:a16="http://schemas.microsoft.com/office/drawing/2014/main" id="{8ED6B585-BEA3-4E84-9555-627B58BC759C}"/>
                </a:ext>
              </a:extLst>
            </p:cNvPr>
            <p:cNvSpPr txBox="1">
              <a:spLocks noChangeArrowheads="1"/>
            </p:cNvSpPr>
            <p:nvPr/>
          </p:nvSpPr>
          <p:spPr bwMode="auto">
            <a:xfrm>
              <a:off x="4126688" y="3142438"/>
              <a:ext cx="2540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000">
                  <a:solidFill>
                    <a:srgbClr val="333399"/>
                  </a:solidFill>
                  <a:latin typeface="Arial" panose="020B0604020202020204" pitchFamily="34" charset="0"/>
                  <a:ea typeface="黑体" panose="02010609060101010101" pitchFamily="49" charset="-122"/>
                </a:rPr>
                <a:t>t</a:t>
              </a:r>
            </a:p>
          </p:txBody>
        </p:sp>
        <p:sp>
          <p:nvSpPr>
            <p:cNvPr id="35" name="Text Box 27">
              <a:extLst>
                <a:ext uri="{FF2B5EF4-FFF2-40B4-BE49-F238E27FC236}">
                  <a16:creationId xmlns:a16="http://schemas.microsoft.com/office/drawing/2014/main" id="{2F8FDA51-45C9-4928-BB1A-6DA781ECAA4B}"/>
                </a:ext>
              </a:extLst>
            </p:cNvPr>
            <p:cNvSpPr txBox="1">
              <a:spLocks noChangeArrowheads="1"/>
            </p:cNvSpPr>
            <p:nvPr/>
          </p:nvSpPr>
          <p:spPr bwMode="auto">
            <a:xfrm>
              <a:off x="4126688" y="3967938"/>
              <a:ext cx="2540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000">
                  <a:solidFill>
                    <a:srgbClr val="333399"/>
                  </a:solidFill>
                  <a:latin typeface="Arial" panose="020B0604020202020204" pitchFamily="34" charset="0"/>
                  <a:ea typeface="黑体" panose="02010609060101010101" pitchFamily="49" charset="-122"/>
                </a:rPr>
                <a:t>t</a:t>
              </a:r>
            </a:p>
          </p:txBody>
        </p:sp>
        <p:sp>
          <p:nvSpPr>
            <p:cNvPr id="36" name="Text Box 28">
              <a:extLst>
                <a:ext uri="{FF2B5EF4-FFF2-40B4-BE49-F238E27FC236}">
                  <a16:creationId xmlns:a16="http://schemas.microsoft.com/office/drawing/2014/main" id="{0E1B6B86-84A8-4AEA-A273-A45234C76AAC}"/>
                </a:ext>
              </a:extLst>
            </p:cNvPr>
            <p:cNvSpPr txBox="1">
              <a:spLocks noChangeArrowheads="1"/>
            </p:cNvSpPr>
            <p:nvPr/>
          </p:nvSpPr>
          <p:spPr bwMode="auto">
            <a:xfrm>
              <a:off x="4126688" y="4791850"/>
              <a:ext cx="2540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000">
                  <a:solidFill>
                    <a:srgbClr val="333399"/>
                  </a:solidFill>
                  <a:latin typeface="Arial" panose="020B0604020202020204" pitchFamily="34" charset="0"/>
                  <a:ea typeface="黑体" panose="02010609060101010101" pitchFamily="49" charset="-122"/>
                </a:rPr>
                <a:t>t</a:t>
              </a:r>
            </a:p>
          </p:txBody>
        </p:sp>
        <p:sp>
          <p:nvSpPr>
            <p:cNvPr id="37" name="Text Box 29">
              <a:extLst>
                <a:ext uri="{FF2B5EF4-FFF2-40B4-BE49-F238E27FC236}">
                  <a16:creationId xmlns:a16="http://schemas.microsoft.com/office/drawing/2014/main" id="{A4BB4CB7-3F79-4D89-A842-A66348381AC6}"/>
                </a:ext>
              </a:extLst>
            </p:cNvPr>
            <p:cNvSpPr txBox="1">
              <a:spLocks noChangeArrowheads="1"/>
            </p:cNvSpPr>
            <p:nvPr/>
          </p:nvSpPr>
          <p:spPr bwMode="auto">
            <a:xfrm>
              <a:off x="8485963" y="3467875"/>
              <a:ext cx="2540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000">
                  <a:solidFill>
                    <a:srgbClr val="333399"/>
                  </a:solidFill>
                  <a:latin typeface="Arial" panose="020B0604020202020204" pitchFamily="34" charset="0"/>
                  <a:ea typeface="黑体" panose="02010609060101010101" pitchFamily="49" charset="-122"/>
                </a:rPr>
                <a:t>t</a:t>
              </a:r>
            </a:p>
          </p:txBody>
        </p:sp>
        <p:sp>
          <p:nvSpPr>
            <p:cNvPr id="38" name="Line 30">
              <a:extLst>
                <a:ext uri="{FF2B5EF4-FFF2-40B4-BE49-F238E27FC236}">
                  <a16:creationId xmlns:a16="http://schemas.microsoft.com/office/drawing/2014/main" id="{CE8E6DDB-779A-45BB-A081-B4B9543620BC}"/>
                </a:ext>
              </a:extLst>
            </p:cNvPr>
            <p:cNvSpPr>
              <a:spLocks noChangeShapeType="1"/>
            </p:cNvSpPr>
            <p:nvPr/>
          </p:nvSpPr>
          <p:spPr bwMode="auto">
            <a:xfrm>
              <a:off x="1980388" y="3386913"/>
              <a:ext cx="0" cy="10001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9" name="Line 31">
              <a:extLst>
                <a:ext uri="{FF2B5EF4-FFF2-40B4-BE49-F238E27FC236}">
                  <a16:creationId xmlns:a16="http://schemas.microsoft.com/office/drawing/2014/main" id="{86E7FB63-620E-4FA2-9026-0B33770B4ABF}"/>
                </a:ext>
              </a:extLst>
            </p:cNvPr>
            <p:cNvSpPr>
              <a:spLocks noChangeShapeType="1"/>
            </p:cNvSpPr>
            <p:nvPr/>
          </p:nvSpPr>
          <p:spPr bwMode="auto">
            <a:xfrm>
              <a:off x="2613801" y="4191775"/>
              <a:ext cx="0" cy="101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0" name="Line 32">
              <a:extLst>
                <a:ext uri="{FF2B5EF4-FFF2-40B4-BE49-F238E27FC236}">
                  <a16:creationId xmlns:a16="http://schemas.microsoft.com/office/drawing/2014/main" id="{F07A9696-62C7-4FC4-8CA3-7652ADA951BD}"/>
                </a:ext>
              </a:extLst>
            </p:cNvPr>
            <p:cNvSpPr>
              <a:spLocks noChangeShapeType="1"/>
            </p:cNvSpPr>
            <p:nvPr/>
          </p:nvSpPr>
          <p:spPr bwMode="auto">
            <a:xfrm>
              <a:off x="3245626" y="3386913"/>
              <a:ext cx="0" cy="10001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 name="Line 33">
              <a:extLst>
                <a:ext uri="{FF2B5EF4-FFF2-40B4-BE49-F238E27FC236}">
                  <a16:creationId xmlns:a16="http://schemas.microsoft.com/office/drawing/2014/main" id="{B26C1890-6820-4DEB-96B3-2914309B2404}"/>
                </a:ext>
              </a:extLst>
            </p:cNvPr>
            <p:cNvSpPr>
              <a:spLocks noChangeShapeType="1"/>
            </p:cNvSpPr>
            <p:nvPr/>
          </p:nvSpPr>
          <p:spPr bwMode="auto">
            <a:xfrm>
              <a:off x="1980388" y="4998225"/>
              <a:ext cx="0" cy="10001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2" name="Line 34">
              <a:extLst>
                <a:ext uri="{FF2B5EF4-FFF2-40B4-BE49-F238E27FC236}">
                  <a16:creationId xmlns:a16="http://schemas.microsoft.com/office/drawing/2014/main" id="{83D8A84A-2876-470A-A674-22B32A641927}"/>
                </a:ext>
              </a:extLst>
            </p:cNvPr>
            <p:cNvSpPr>
              <a:spLocks noChangeShapeType="1"/>
            </p:cNvSpPr>
            <p:nvPr/>
          </p:nvSpPr>
          <p:spPr bwMode="auto">
            <a:xfrm>
              <a:off x="3879038" y="4191775"/>
              <a:ext cx="0" cy="101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3" name="Line 35">
              <a:extLst>
                <a:ext uri="{FF2B5EF4-FFF2-40B4-BE49-F238E27FC236}">
                  <a16:creationId xmlns:a16="http://schemas.microsoft.com/office/drawing/2014/main" id="{6C885DB5-0EB5-4372-B39A-698083674EB5}"/>
                </a:ext>
              </a:extLst>
            </p:cNvPr>
            <p:cNvSpPr>
              <a:spLocks noChangeShapeType="1"/>
            </p:cNvSpPr>
            <p:nvPr/>
          </p:nvSpPr>
          <p:spPr bwMode="auto">
            <a:xfrm>
              <a:off x="3879038" y="4998225"/>
              <a:ext cx="0" cy="10001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 name="Line 36">
              <a:extLst>
                <a:ext uri="{FF2B5EF4-FFF2-40B4-BE49-F238E27FC236}">
                  <a16:creationId xmlns:a16="http://schemas.microsoft.com/office/drawing/2014/main" id="{93492B38-01EC-4A8A-9953-3A12384B7F00}"/>
                </a:ext>
              </a:extLst>
            </p:cNvPr>
            <p:cNvSpPr>
              <a:spLocks noChangeShapeType="1"/>
            </p:cNvSpPr>
            <p:nvPr/>
          </p:nvSpPr>
          <p:spPr bwMode="auto">
            <a:xfrm>
              <a:off x="5776101" y="3991750"/>
              <a:ext cx="0" cy="2000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5" name="Line 37">
              <a:extLst>
                <a:ext uri="{FF2B5EF4-FFF2-40B4-BE49-F238E27FC236}">
                  <a16:creationId xmlns:a16="http://schemas.microsoft.com/office/drawing/2014/main" id="{76A74BAF-974C-474C-86D1-E3E4C044CBC7}"/>
                </a:ext>
              </a:extLst>
            </p:cNvPr>
            <p:cNvSpPr>
              <a:spLocks noChangeShapeType="1"/>
            </p:cNvSpPr>
            <p:nvPr/>
          </p:nvSpPr>
          <p:spPr bwMode="auto">
            <a:xfrm>
              <a:off x="6498413" y="3991750"/>
              <a:ext cx="0" cy="2000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6" name="Line 38">
              <a:extLst>
                <a:ext uri="{FF2B5EF4-FFF2-40B4-BE49-F238E27FC236}">
                  <a16:creationId xmlns:a16="http://schemas.microsoft.com/office/drawing/2014/main" id="{C83C3BA7-8A51-45D4-BC0D-F821F4F5073A}"/>
                </a:ext>
              </a:extLst>
            </p:cNvPr>
            <p:cNvSpPr>
              <a:spLocks noChangeShapeType="1"/>
            </p:cNvSpPr>
            <p:nvPr/>
          </p:nvSpPr>
          <p:spPr bwMode="auto">
            <a:xfrm>
              <a:off x="7220726" y="3991750"/>
              <a:ext cx="0" cy="2000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 name="Line 39">
              <a:extLst>
                <a:ext uri="{FF2B5EF4-FFF2-40B4-BE49-F238E27FC236}">
                  <a16:creationId xmlns:a16="http://schemas.microsoft.com/office/drawing/2014/main" id="{7A78DA49-0E82-4B98-9BF4-71F6050D2DD4}"/>
                </a:ext>
              </a:extLst>
            </p:cNvPr>
            <p:cNvSpPr>
              <a:spLocks noChangeShapeType="1"/>
            </p:cNvSpPr>
            <p:nvPr/>
          </p:nvSpPr>
          <p:spPr bwMode="auto">
            <a:xfrm>
              <a:off x="5776101" y="4091763"/>
              <a:ext cx="722312" cy="0"/>
            </a:xfrm>
            <a:prstGeom prst="line">
              <a:avLst/>
            </a:prstGeom>
            <a:noFill/>
            <a:ln w="9525">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8" name="Line 40">
              <a:extLst>
                <a:ext uri="{FF2B5EF4-FFF2-40B4-BE49-F238E27FC236}">
                  <a16:creationId xmlns:a16="http://schemas.microsoft.com/office/drawing/2014/main" id="{AA73C282-EC31-40C9-B63D-BFBDBA1BCE9D}"/>
                </a:ext>
              </a:extLst>
            </p:cNvPr>
            <p:cNvSpPr>
              <a:spLocks noChangeShapeType="1"/>
            </p:cNvSpPr>
            <p:nvPr/>
          </p:nvSpPr>
          <p:spPr bwMode="auto">
            <a:xfrm>
              <a:off x="6498413" y="4091763"/>
              <a:ext cx="722313" cy="0"/>
            </a:xfrm>
            <a:prstGeom prst="line">
              <a:avLst/>
            </a:prstGeom>
            <a:noFill/>
            <a:ln w="9525">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9" name="Line 41">
              <a:extLst>
                <a:ext uri="{FF2B5EF4-FFF2-40B4-BE49-F238E27FC236}">
                  <a16:creationId xmlns:a16="http://schemas.microsoft.com/office/drawing/2014/main" id="{C63A2A82-FC75-4D27-9BC9-47E4DC9DA0DD}"/>
                </a:ext>
              </a:extLst>
            </p:cNvPr>
            <p:cNvSpPr>
              <a:spLocks noChangeShapeType="1"/>
            </p:cNvSpPr>
            <p:nvPr/>
          </p:nvSpPr>
          <p:spPr bwMode="auto">
            <a:xfrm>
              <a:off x="7220726" y="4091763"/>
              <a:ext cx="723900" cy="0"/>
            </a:xfrm>
            <a:prstGeom prst="line">
              <a:avLst/>
            </a:prstGeom>
            <a:noFill/>
            <a:ln w="9525">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0" name="Text Box 42">
              <a:extLst>
                <a:ext uri="{FF2B5EF4-FFF2-40B4-BE49-F238E27FC236}">
                  <a16:creationId xmlns:a16="http://schemas.microsoft.com/office/drawing/2014/main" id="{88585DE6-4BD1-40FD-9524-5706D5FB7939}"/>
                </a:ext>
              </a:extLst>
            </p:cNvPr>
            <p:cNvSpPr txBox="1">
              <a:spLocks noChangeArrowheads="1"/>
            </p:cNvSpPr>
            <p:nvPr/>
          </p:nvSpPr>
          <p:spPr bwMode="auto">
            <a:xfrm>
              <a:off x="6136463" y="4796613"/>
              <a:ext cx="176371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000">
                  <a:solidFill>
                    <a:srgbClr val="333399"/>
                  </a:solidFill>
                  <a:latin typeface="Arial" panose="020B0604020202020204" pitchFamily="34" charset="0"/>
                  <a:ea typeface="黑体" panose="02010609060101010101" pitchFamily="49" charset="-122"/>
                </a:rPr>
                <a:t>3 </a:t>
              </a:r>
              <a:r>
                <a:rPr lang="zh-CN" altLang="en-US" sz="2000">
                  <a:solidFill>
                    <a:srgbClr val="333399"/>
                  </a:solidFill>
                  <a:latin typeface="Arial" panose="020B0604020202020204" pitchFamily="34" charset="0"/>
                  <a:ea typeface="黑体" panose="02010609060101010101" pitchFamily="49" charset="-122"/>
                </a:rPr>
                <a:t>个 </a:t>
              </a:r>
              <a:r>
                <a:rPr lang="en-US" altLang="zh-CN" sz="2000">
                  <a:solidFill>
                    <a:srgbClr val="333399"/>
                  </a:solidFill>
                  <a:latin typeface="Arial" panose="020B0604020202020204" pitchFamily="34" charset="0"/>
                  <a:ea typeface="黑体" panose="02010609060101010101" pitchFamily="49" charset="-122"/>
                </a:rPr>
                <a:t>STDM </a:t>
              </a:r>
              <a:r>
                <a:rPr lang="zh-CN" altLang="en-US" sz="2000">
                  <a:solidFill>
                    <a:srgbClr val="333399"/>
                  </a:solidFill>
                  <a:latin typeface="Arial" panose="020B0604020202020204" pitchFamily="34" charset="0"/>
                  <a:ea typeface="黑体" panose="02010609060101010101" pitchFamily="49" charset="-122"/>
                </a:rPr>
                <a:t>帧</a:t>
              </a:r>
            </a:p>
          </p:txBody>
        </p:sp>
        <p:sp>
          <p:nvSpPr>
            <p:cNvPr id="51" name="Text Box 43">
              <a:extLst>
                <a:ext uri="{FF2B5EF4-FFF2-40B4-BE49-F238E27FC236}">
                  <a16:creationId xmlns:a16="http://schemas.microsoft.com/office/drawing/2014/main" id="{31D4E014-B20E-4202-AC24-D7F5994BC06A}"/>
                </a:ext>
              </a:extLst>
            </p:cNvPr>
            <p:cNvSpPr txBox="1">
              <a:spLocks noChangeArrowheads="1"/>
            </p:cNvSpPr>
            <p:nvPr/>
          </p:nvSpPr>
          <p:spPr bwMode="auto">
            <a:xfrm>
              <a:off x="5885638" y="3999688"/>
              <a:ext cx="4667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000">
                  <a:solidFill>
                    <a:srgbClr val="333399"/>
                  </a:solidFill>
                  <a:latin typeface="Arial" panose="020B0604020202020204" pitchFamily="34" charset="0"/>
                  <a:ea typeface="黑体" panose="02010609060101010101" pitchFamily="49" charset="-122"/>
                </a:rPr>
                <a:t>#1</a:t>
              </a:r>
            </a:p>
          </p:txBody>
        </p:sp>
        <p:sp>
          <p:nvSpPr>
            <p:cNvPr id="52" name="Line 44">
              <a:extLst>
                <a:ext uri="{FF2B5EF4-FFF2-40B4-BE49-F238E27FC236}">
                  <a16:creationId xmlns:a16="http://schemas.microsoft.com/office/drawing/2014/main" id="{A496F915-070C-4AF2-8659-DA1FF7375164}"/>
                </a:ext>
              </a:extLst>
            </p:cNvPr>
            <p:cNvSpPr>
              <a:spLocks noChangeShapeType="1"/>
            </p:cNvSpPr>
            <p:nvPr/>
          </p:nvSpPr>
          <p:spPr bwMode="auto">
            <a:xfrm>
              <a:off x="4344176" y="2678888"/>
              <a:ext cx="1160462" cy="808037"/>
            </a:xfrm>
            <a:prstGeom prst="line">
              <a:avLst/>
            </a:prstGeom>
            <a:noFill/>
            <a:ln w="28575">
              <a:solidFill>
                <a:srgbClr val="333399"/>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3" name="Line 45">
              <a:extLst>
                <a:ext uri="{FF2B5EF4-FFF2-40B4-BE49-F238E27FC236}">
                  <a16:creationId xmlns:a16="http://schemas.microsoft.com/office/drawing/2014/main" id="{CC06D2F7-AFDA-425E-AD43-E4FD8AAF5D75}"/>
                </a:ext>
              </a:extLst>
            </p:cNvPr>
            <p:cNvSpPr>
              <a:spLocks noChangeShapeType="1"/>
            </p:cNvSpPr>
            <p:nvPr/>
          </p:nvSpPr>
          <p:spPr bwMode="auto">
            <a:xfrm>
              <a:off x="4415613" y="3471050"/>
              <a:ext cx="998538" cy="217488"/>
            </a:xfrm>
            <a:prstGeom prst="line">
              <a:avLst/>
            </a:prstGeom>
            <a:noFill/>
            <a:ln w="28575">
              <a:solidFill>
                <a:srgbClr val="333399"/>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 name="Line 46">
              <a:extLst>
                <a:ext uri="{FF2B5EF4-FFF2-40B4-BE49-F238E27FC236}">
                  <a16:creationId xmlns:a16="http://schemas.microsoft.com/office/drawing/2014/main" id="{5B6971BE-821F-4C43-AF33-2B304CF242AC}"/>
                </a:ext>
              </a:extLst>
            </p:cNvPr>
            <p:cNvSpPr>
              <a:spLocks noChangeShapeType="1"/>
            </p:cNvSpPr>
            <p:nvPr/>
          </p:nvSpPr>
          <p:spPr bwMode="auto">
            <a:xfrm flipV="1">
              <a:off x="4415613" y="3890150"/>
              <a:ext cx="998538" cy="373063"/>
            </a:xfrm>
            <a:prstGeom prst="line">
              <a:avLst/>
            </a:prstGeom>
            <a:noFill/>
            <a:ln w="28575">
              <a:solidFill>
                <a:srgbClr val="333399"/>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5" name="Line 47">
              <a:extLst>
                <a:ext uri="{FF2B5EF4-FFF2-40B4-BE49-F238E27FC236}">
                  <a16:creationId xmlns:a16="http://schemas.microsoft.com/office/drawing/2014/main" id="{F34C95E5-A92E-4ACF-9A20-D543911EBA72}"/>
                </a:ext>
              </a:extLst>
            </p:cNvPr>
            <p:cNvSpPr>
              <a:spLocks noChangeShapeType="1"/>
            </p:cNvSpPr>
            <p:nvPr/>
          </p:nvSpPr>
          <p:spPr bwMode="auto">
            <a:xfrm flipV="1">
              <a:off x="4344176" y="4091763"/>
              <a:ext cx="1160462" cy="963612"/>
            </a:xfrm>
            <a:prstGeom prst="line">
              <a:avLst/>
            </a:prstGeom>
            <a:noFill/>
            <a:ln w="28575">
              <a:solidFill>
                <a:srgbClr val="333399"/>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6" name="Text Box 48">
              <a:extLst>
                <a:ext uri="{FF2B5EF4-FFF2-40B4-BE49-F238E27FC236}">
                  <a16:creationId xmlns:a16="http://schemas.microsoft.com/office/drawing/2014/main" id="{2F2448BC-F460-48C4-9B2C-731157EB6160}"/>
                </a:ext>
              </a:extLst>
            </p:cNvPr>
            <p:cNvSpPr txBox="1">
              <a:spLocks noChangeArrowheads="1"/>
            </p:cNvSpPr>
            <p:nvPr/>
          </p:nvSpPr>
          <p:spPr bwMode="auto">
            <a:xfrm>
              <a:off x="4415613" y="4407675"/>
              <a:ext cx="438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000">
                  <a:solidFill>
                    <a:srgbClr val="333399"/>
                  </a:solidFill>
                  <a:latin typeface="Arial" panose="020B0604020202020204" pitchFamily="34" charset="0"/>
                  <a:ea typeface="黑体" panose="02010609060101010101" pitchFamily="49" charset="-122"/>
                </a:rPr>
                <a:t>④</a:t>
              </a:r>
            </a:p>
          </p:txBody>
        </p:sp>
        <p:sp>
          <p:nvSpPr>
            <p:cNvPr id="57" name="Text Box 49">
              <a:extLst>
                <a:ext uri="{FF2B5EF4-FFF2-40B4-BE49-F238E27FC236}">
                  <a16:creationId xmlns:a16="http://schemas.microsoft.com/office/drawing/2014/main" id="{06EEF535-12BB-4080-A293-532DCF61ADA1}"/>
                </a:ext>
              </a:extLst>
            </p:cNvPr>
            <p:cNvSpPr txBox="1">
              <a:spLocks noChangeArrowheads="1"/>
            </p:cNvSpPr>
            <p:nvPr/>
          </p:nvSpPr>
          <p:spPr bwMode="auto">
            <a:xfrm>
              <a:off x="4344176" y="3758388"/>
              <a:ext cx="438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000">
                  <a:solidFill>
                    <a:srgbClr val="333399"/>
                  </a:solidFill>
                  <a:latin typeface="Arial" panose="020B0604020202020204" pitchFamily="34" charset="0"/>
                  <a:ea typeface="黑体" panose="02010609060101010101" pitchFamily="49" charset="-122"/>
                </a:rPr>
                <a:t>③</a:t>
              </a:r>
            </a:p>
          </p:txBody>
        </p:sp>
        <p:sp>
          <p:nvSpPr>
            <p:cNvPr id="58" name="Text Box 50">
              <a:extLst>
                <a:ext uri="{FF2B5EF4-FFF2-40B4-BE49-F238E27FC236}">
                  <a16:creationId xmlns:a16="http://schemas.microsoft.com/office/drawing/2014/main" id="{3AEC572C-15B5-426F-87D2-E34CF469203E}"/>
                </a:ext>
              </a:extLst>
            </p:cNvPr>
            <p:cNvSpPr txBox="1">
              <a:spLocks noChangeArrowheads="1"/>
            </p:cNvSpPr>
            <p:nvPr/>
          </p:nvSpPr>
          <p:spPr bwMode="auto">
            <a:xfrm>
              <a:off x="4344176" y="3110688"/>
              <a:ext cx="438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000">
                  <a:solidFill>
                    <a:srgbClr val="333399"/>
                  </a:solidFill>
                  <a:latin typeface="Arial" panose="020B0604020202020204" pitchFamily="34" charset="0"/>
                  <a:ea typeface="黑体" panose="02010609060101010101" pitchFamily="49" charset="-122"/>
                </a:rPr>
                <a:t>②</a:t>
              </a:r>
            </a:p>
          </p:txBody>
        </p:sp>
        <p:sp>
          <p:nvSpPr>
            <p:cNvPr id="59" name="Text Box 51">
              <a:extLst>
                <a:ext uri="{FF2B5EF4-FFF2-40B4-BE49-F238E27FC236}">
                  <a16:creationId xmlns:a16="http://schemas.microsoft.com/office/drawing/2014/main" id="{153D56C0-D9F5-4601-AC24-152C9BF67BA8}"/>
                </a:ext>
              </a:extLst>
            </p:cNvPr>
            <p:cNvSpPr txBox="1">
              <a:spLocks noChangeArrowheads="1"/>
            </p:cNvSpPr>
            <p:nvPr/>
          </p:nvSpPr>
          <p:spPr bwMode="auto">
            <a:xfrm>
              <a:off x="4487051" y="2462988"/>
              <a:ext cx="438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000">
                  <a:solidFill>
                    <a:srgbClr val="333399"/>
                  </a:solidFill>
                  <a:latin typeface="Arial" panose="020B0604020202020204" pitchFamily="34" charset="0"/>
                  <a:ea typeface="黑体" panose="02010609060101010101" pitchFamily="49" charset="-122"/>
                </a:rPr>
                <a:t>①</a:t>
              </a:r>
            </a:p>
          </p:txBody>
        </p:sp>
        <p:sp>
          <p:nvSpPr>
            <p:cNvPr id="60" name="Freeform 52">
              <a:extLst>
                <a:ext uri="{FF2B5EF4-FFF2-40B4-BE49-F238E27FC236}">
                  <a16:creationId xmlns:a16="http://schemas.microsoft.com/office/drawing/2014/main" id="{B0696249-1072-46CD-B532-87B4B23E4405}"/>
                </a:ext>
              </a:extLst>
            </p:cNvPr>
            <p:cNvSpPr>
              <a:spLocks/>
            </p:cNvSpPr>
            <p:nvPr/>
          </p:nvSpPr>
          <p:spPr bwMode="auto">
            <a:xfrm>
              <a:off x="1348563" y="2278838"/>
              <a:ext cx="631825" cy="403225"/>
            </a:xfrm>
            <a:custGeom>
              <a:avLst/>
              <a:gdLst>
                <a:gd name="T0" fmla="*/ 0 w 1008"/>
                <a:gd name="T1" fmla="*/ 846825003 h 192"/>
                <a:gd name="T2" fmla="*/ 0 w 1008"/>
                <a:gd name="T3" fmla="*/ 0 h 192"/>
                <a:gd name="T4" fmla="*/ 396034554 w 1008"/>
                <a:gd name="T5" fmla="*/ 0 h 192"/>
                <a:gd name="T6" fmla="*/ 396034554 w 1008"/>
                <a:gd name="T7" fmla="*/ 846825003 h 19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008" h="192">
                  <a:moveTo>
                    <a:pt x="0" y="192"/>
                  </a:moveTo>
                  <a:lnTo>
                    <a:pt x="0" y="0"/>
                  </a:lnTo>
                  <a:lnTo>
                    <a:pt x="1008" y="0"/>
                  </a:lnTo>
                  <a:lnTo>
                    <a:pt x="1008" y="192"/>
                  </a:lnTo>
                </a:path>
              </a:pathLst>
            </a:custGeom>
            <a:solidFill>
              <a:srgbClr val="FFCC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1" name="Line 53">
              <a:extLst>
                <a:ext uri="{FF2B5EF4-FFF2-40B4-BE49-F238E27FC236}">
                  <a16:creationId xmlns:a16="http://schemas.microsoft.com/office/drawing/2014/main" id="{4B6AE1CC-5FAC-45AE-8DC2-45D08B717C89}"/>
                </a:ext>
              </a:extLst>
            </p:cNvPr>
            <p:cNvSpPr>
              <a:spLocks noChangeShapeType="1"/>
            </p:cNvSpPr>
            <p:nvPr/>
          </p:nvSpPr>
          <p:spPr bwMode="auto">
            <a:xfrm>
              <a:off x="3879038" y="3386913"/>
              <a:ext cx="0" cy="10001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2" name="Line 54">
              <a:extLst>
                <a:ext uri="{FF2B5EF4-FFF2-40B4-BE49-F238E27FC236}">
                  <a16:creationId xmlns:a16="http://schemas.microsoft.com/office/drawing/2014/main" id="{76A04C7B-F849-4D80-B75B-6B7C65EEAA56}"/>
                </a:ext>
              </a:extLst>
            </p:cNvPr>
            <p:cNvSpPr>
              <a:spLocks noChangeShapeType="1"/>
            </p:cNvSpPr>
            <p:nvPr/>
          </p:nvSpPr>
          <p:spPr bwMode="auto">
            <a:xfrm>
              <a:off x="1439051" y="4998225"/>
              <a:ext cx="0" cy="10001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3" name="Text Box 55">
              <a:extLst>
                <a:ext uri="{FF2B5EF4-FFF2-40B4-BE49-F238E27FC236}">
                  <a16:creationId xmlns:a16="http://schemas.microsoft.com/office/drawing/2014/main" id="{6A5069F7-6EF2-4351-829E-456B42B6D4DA}"/>
                </a:ext>
              </a:extLst>
            </p:cNvPr>
            <p:cNvSpPr txBox="1">
              <a:spLocks noChangeArrowheads="1"/>
            </p:cNvSpPr>
            <p:nvPr/>
          </p:nvSpPr>
          <p:spPr bwMode="auto">
            <a:xfrm>
              <a:off x="1507313" y="2247088"/>
              <a:ext cx="3254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000">
                  <a:solidFill>
                    <a:srgbClr val="333399"/>
                  </a:solidFill>
                  <a:latin typeface="Arial" panose="020B0604020202020204" pitchFamily="34" charset="0"/>
                  <a:ea typeface="黑体" panose="02010609060101010101" pitchFamily="49" charset="-122"/>
                </a:rPr>
                <a:t>a</a:t>
              </a:r>
            </a:p>
          </p:txBody>
        </p:sp>
        <p:sp>
          <p:nvSpPr>
            <p:cNvPr id="64" name="Text Box 56">
              <a:extLst>
                <a:ext uri="{FF2B5EF4-FFF2-40B4-BE49-F238E27FC236}">
                  <a16:creationId xmlns:a16="http://schemas.microsoft.com/office/drawing/2014/main" id="{112BA87F-C354-412A-816F-74DE9DBADE4D}"/>
                </a:ext>
              </a:extLst>
            </p:cNvPr>
            <p:cNvSpPr txBox="1">
              <a:spLocks noChangeArrowheads="1"/>
            </p:cNvSpPr>
            <p:nvPr/>
          </p:nvSpPr>
          <p:spPr bwMode="auto">
            <a:xfrm>
              <a:off x="2128026" y="3853638"/>
              <a:ext cx="311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000">
                  <a:solidFill>
                    <a:srgbClr val="333399"/>
                  </a:solidFill>
                  <a:latin typeface="Arial" panose="020B0604020202020204" pitchFamily="34" charset="0"/>
                  <a:ea typeface="黑体" panose="02010609060101010101" pitchFamily="49" charset="-122"/>
                </a:rPr>
                <a:t>c</a:t>
              </a:r>
            </a:p>
          </p:txBody>
        </p:sp>
        <p:sp>
          <p:nvSpPr>
            <p:cNvPr id="65" name="Text Box 57">
              <a:extLst>
                <a:ext uri="{FF2B5EF4-FFF2-40B4-BE49-F238E27FC236}">
                  <a16:creationId xmlns:a16="http://schemas.microsoft.com/office/drawing/2014/main" id="{AA3D0044-31AD-450A-8228-D44C52DB9481}"/>
                </a:ext>
              </a:extLst>
            </p:cNvPr>
            <p:cNvSpPr txBox="1">
              <a:spLocks noChangeArrowheads="1"/>
            </p:cNvSpPr>
            <p:nvPr/>
          </p:nvSpPr>
          <p:spPr bwMode="auto">
            <a:xfrm>
              <a:off x="2158188" y="3074175"/>
              <a:ext cx="3254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000">
                  <a:solidFill>
                    <a:srgbClr val="333399"/>
                  </a:solidFill>
                  <a:latin typeface="Arial" panose="020B0604020202020204" pitchFamily="34" charset="0"/>
                  <a:ea typeface="黑体" panose="02010609060101010101" pitchFamily="49" charset="-122"/>
                </a:rPr>
                <a:t>b</a:t>
              </a:r>
            </a:p>
          </p:txBody>
        </p:sp>
        <p:sp>
          <p:nvSpPr>
            <p:cNvPr id="66" name="Line 58">
              <a:extLst>
                <a:ext uri="{FF2B5EF4-FFF2-40B4-BE49-F238E27FC236}">
                  <a16:creationId xmlns:a16="http://schemas.microsoft.com/office/drawing/2014/main" id="{7E96BA86-EA44-4F8F-BBF4-D58071464A9F}"/>
                </a:ext>
              </a:extLst>
            </p:cNvPr>
            <p:cNvSpPr>
              <a:spLocks noChangeShapeType="1"/>
            </p:cNvSpPr>
            <p:nvPr/>
          </p:nvSpPr>
          <p:spPr bwMode="auto">
            <a:xfrm>
              <a:off x="6588901" y="3790138"/>
              <a:ext cx="0" cy="10001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7" name="Line 59">
              <a:extLst>
                <a:ext uri="{FF2B5EF4-FFF2-40B4-BE49-F238E27FC236}">
                  <a16:creationId xmlns:a16="http://schemas.microsoft.com/office/drawing/2014/main" id="{4EE26CDC-64B4-4ED3-A596-F310DDBE85C6}"/>
                </a:ext>
              </a:extLst>
            </p:cNvPr>
            <p:cNvSpPr>
              <a:spLocks noChangeShapeType="1"/>
            </p:cNvSpPr>
            <p:nvPr/>
          </p:nvSpPr>
          <p:spPr bwMode="auto">
            <a:xfrm>
              <a:off x="6860363" y="3790138"/>
              <a:ext cx="0" cy="10001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8" name="Line 60">
              <a:extLst>
                <a:ext uri="{FF2B5EF4-FFF2-40B4-BE49-F238E27FC236}">
                  <a16:creationId xmlns:a16="http://schemas.microsoft.com/office/drawing/2014/main" id="{B2DDC2F0-7EAE-48A7-A658-D330A0CE427E}"/>
                </a:ext>
              </a:extLst>
            </p:cNvPr>
            <p:cNvSpPr>
              <a:spLocks noChangeShapeType="1"/>
            </p:cNvSpPr>
            <p:nvPr/>
          </p:nvSpPr>
          <p:spPr bwMode="auto">
            <a:xfrm>
              <a:off x="7944626" y="3991750"/>
              <a:ext cx="0" cy="2000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9" name="Line 61">
              <a:extLst>
                <a:ext uri="{FF2B5EF4-FFF2-40B4-BE49-F238E27FC236}">
                  <a16:creationId xmlns:a16="http://schemas.microsoft.com/office/drawing/2014/main" id="{941FF285-53F9-4503-870E-056996AE4DDA}"/>
                </a:ext>
              </a:extLst>
            </p:cNvPr>
            <p:cNvSpPr>
              <a:spLocks noChangeShapeType="1"/>
            </p:cNvSpPr>
            <p:nvPr/>
          </p:nvSpPr>
          <p:spPr bwMode="auto">
            <a:xfrm>
              <a:off x="7944626" y="3790138"/>
              <a:ext cx="0" cy="10001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0" name="Text Box 62">
              <a:extLst>
                <a:ext uri="{FF2B5EF4-FFF2-40B4-BE49-F238E27FC236}">
                  <a16:creationId xmlns:a16="http://schemas.microsoft.com/office/drawing/2014/main" id="{1AB7C256-5561-4D78-8EA1-61DC80ECE467}"/>
                </a:ext>
              </a:extLst>
            </p:cNvPr>
            <p:cNvSpPr txBox="1">
              <a:spLocks noChangeArrowheads="1"/>
            </p:cNvSpPr>
            <p:nvPr/>
          </p:nvSpPr>
          <p:spPr bwMode="auto">
            <a:xfrm>
              <a:off x="8011301" y="3471050"/>
              <a:ext cx="32543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000">
                  <a:solidFill>
                    <a:srgbClr val="333399"/>
                  </a:solidFill>
                  <a:latin typeface="Arial" panose="020B0604020202020204" pitchFamily="34" charset="0"/>
                  <a:ea typeface="黑体" panose="02010609060101010101" pitchFamily="49" charset="-122"/>
                </a:rPr>
                <a:t>a</a:t>
              </a:r>
            </a:p>
          </p:txBody>
        </p:sp>
        <p:sp>
          <p:nvSpPr>
            <p:cNvPr id="71" name="Text Box 63">
              <a:extLst>
                <a:ext uri="{FF2B5EF4-FFF2-40B4-BE49-F238E27FC236}">
                  <a16:creationId xmlns:a16="http://schemas.microsoft.com/office/drawing/2014/main" id="{358E60BA-490B-407A-939A-4297D51359C4}"/>
                </a:ext>
              </a:extLst>
            </p:cNvPr>
            <p:cNvSpPr txBox="1">
              <a:spLocks noChangeArrowheads="1"/>
            </p:cNvSpPr>
            <p:nvPr/>
          </p:nvSpPr>
          <p:spPr bwMode="auto">
            <a:xfrm>
              <a:off x="6204726" y="3471050"/>
              <a:ext cx="32543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000">
                  <a:solidFill>
                    <a:srgbClr val="333399"/>
                  </a:solidFill>
                  <a:latin typeface="Arial" panose="020B0604020202020204" pitchFamily="34" charset="0"/>
                  <a:ea typeface="黑体" panose="02010609060101010101" pitchFamily="49" charset="-122"/>
                </a:rPr>
                <a:t>b</a:t>
              </a:r>
            </a:p>
          </p:txBody>
        </p:sp>
        <p:sp>
          <p:nvSpPr>
            <p:cNvPr id="72" name="Text Box 64">
              <a:extLst>
                <a:ext uri="{FF2B5EF4-FFF2-40B4-BE49-F238E27FC236}">
                  <a16:creationId xmlns:a16="http://schemas.microsoft.com/office/drawing/2014/main" id="{8A262197-A14B-4C4D-9A47-F8D21D3EEF68}"/>
                </a:ext>
              </a:extLst>
            </p:cNvPr>
            <p:cNvSpPr txBox="1">
              <a:spLocks noChangeArrowheads="1"/>
            </p:cNvSpPr>
            <p:nvPr/>
          </p:nvSpPr>
          <p:spPr bwMode="auto">
            <a:xfrm>
              <a:off x="6544451" y="3471050"/>
              <a:ext cx="32543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000">
                  <a:solidFill>
                    <a:srgbClr val="333399"/>
                  </a:solidFill>
                  <a:latin typeface="Arial" panose="020B0604020202020204" pitchFamily="34" charset="0"/>
                  <a:ea typeface="黑体" panose="02010609060101010101" pitchFamily="49" charset="-122"/>
                </a:rPr>
                <a:t>b</a:t>
              </a:r>
            </a:p>
          </p:txBody>
        </p:sp>
        <p:sp>
          <p:nvSpPr>
            <p:cNvPr id="73" name="Text Box 65">
              <a:extLst>
                <a:ext uri="{FF2B5EF4-FFF2-40B4-BE49-F238E27FC236}">
                  <a16:creationId xmlns:a16="http://schemas.microsoft.com/office/drawing/2014/main" id="{8F501FD0-2BAA-4D25-A2AF-F4E60E75D10C}"/>
                </a:ext>
              </a:extLst>
            </p:cNvPr>
            <p:cNvSpPr txBox="1">
              <a:spLocks noChangeArrowheads="1"/>
            </p:cNvSpPr>
            <p:nvPr/>
          </p:nvSpPr>
          <p:spPr bwMode="auto">
            <a:xfrm>
              <a:off x="6904813" y="3471050"/>
              <a:ext cx="311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000">
                  <a:solidFill>
                    <a:srgbClr val="333399"/>
                  </a:solidFill>
                  <a:latin typeface="Arial" panose="020B0604020202020204" pitchFamily="34" charset="0"/>
                  <a:ea typeface="黑体" panose="02010609060101010101" pitchFamily="49" charset="-122"/>
                </a:rPr>
                <a:t>c</a:t>
              </a:r>
            </a:p>
          </p:txBody>
        </p:sp>
        <p:sp>
          <p:nvSpPr>
            <p:cNvPr id="74" name="Text Box 66">
              <a:extLst>
                <a:ext uri="{FF2B5EF4-FFF2-40B4-BE49-F238E27FC236}">
                  <a16:creationId xmlns:a16="http://schemas.microsoft.com/office/drawing/2014/main" id="{DD943683-B2EF-4186-B14D-8C01BC80D803}"/>
                </a:ext>
              </a:extLst>
            </p:cNvPr>
            <p:cNvSpPr txBox="1">
              <a:spLocks noChangeArrowheads="1"/>
            </p:cNvSpPr>
            <p:nvPr/>
          </p:nvSpPr>
          <p:spPr bwMode="auto">
            <a:xfrm>
              <a:off x="5836426" y="3471050"/>
              <a:ext cx="32543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000">
                  <a:solidFill>
                    <a:srgbClr val="333399"/>
                  </a:solidFill>
                  <a:latin typeface="Arial" panose="020B0604020202020204" pitchFamily="34" charset="0"/>
                  <a:ea typeface="黑体" panose="02010609060101010101" pitchFamily="49" charset="-122"/>
                </a:rPr>
                <a:t>a</a:t>
              </a:r>
            </a:p>
          </p:txBody>
        </p:sp>
        <p:sp>
          <p:nvSpPr>
            <p:cNvPr id="75" name="Text Box 67">
              <a:extLst>
                <a:ext uri="{FF2B5EF4-FFF2-40B4-BE49-F238E27FC236}">
                  <a16:creationId xmlns:a16="http://schemas.microsoft.com/office/drawing/2014/main" id="{67E9D83E-E07C-40B2-AFAF-C29851CA529C}"/>
                </a:ext>
              </a:extLst>
            </p:cNvPr>
            <p:cNvSpPr txBox="1">
              <a:spLocks noChangeArrowheads="1"/>
            </p:cNvSpPr>
            <p:nvPr/>
          </p:nvSpPr>
          <p:spPr bwMode="auto">
            <a:xfrm>
              <a:off x="7277876" y="3471050"/>
              <a:ext cx="311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000">
                  <a:solidFill>
                    <a:srgbClr val="333399"/>
                  </a:solidFill>
                  <a:latin typeface="Arial" panose="020B0604020202020204" pitchFamily="34" charset="0"/>
                  <a:ea typeface="黑体" panose="02010609060101010101" pitchFamily="49" charset="-122"/>
                </a:rPr>
                <a:t>c</a:t>
              </a:r>
            </a:p>
          </p:txBody>
        </p:sp>
        <p:sp>
          <p:nvSpPr>
            <p:cNvPr id="76" name="Text Box 68">
              <a:extLst>
                <a:ext uri="{FF2B5EF4-FFF2-40B4-BE49-F238E27FC236}">
                  <a16:creationId xmlns:a16="http://schemas.microsoft.com/office/drawing/2014/main" id="{36ADFA9C-2EA8-436D-A5B8-1B66FF2C8E76}"/>
                </a:ext>
              </a:extLst>
            </p:cNvPr>
            <p:cNvSpPr txBox="1">
              <a:spLocks noChangeArrowheads="1"/>
            </p:cNvSpPr>
            <p:nvPr/>
          </p:nvSpPr>
          <p:spPr bwMode="auto">
            <a:xfrm>
              <a:off x="7628713" y="3471050"/>
              <a:ext cx="3254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000">
                  <a:solidFill>
                    <a:srgbClr val="333399"/>
                  </a:solidFill>
                  <a:latin typeface="Arial" panose="020B0604020202020204" pitchFamily="34" charset="0"/>
                  <a:ea typeface="黑体" panose="02010609060101010101" pitchFamily="49" charset="-122"/>
                </a:rPr>
                <a:t>d</a:t>
              </a:r>
            </a:p>
          </p:txBody>
        </p:sp>
        <p:sp>
          <p:nvSpPr>
            <p:cNvPr id="77" name="Freeform 69">
              <a:extLst>
                <a:ext uri="{FF2B5EF4-FFF2-40B4-BE49-F238E27FC236}">
                  <a16:creationId xmlns:a16="http://schemas.microsoft.com/office/drawing/2014/main" id="{E339ECF0-1099-46CF-B671-8DCD3C4E1B4D}"/>
                </a:ext>
              </a:extLst>
            </p:cNvPr>
            <p:cNvSpPr>
              <a:spLocks/>
            </p:cNvSpPr>
            <p:nvPr/>
          </p:nvSpPr>
          <p:spPr bwMode="auto">
            <a:xfrm>
              <a:off x="5776101" y="3486925"/>
              <a:ext cx="90487" cy="403225"/>
            </a:xfrm>
            <a:custGeom>
              <a:avLst/>
              <a:gdLst>
                <a:gd name="T0" fmla="*/ 0 w 48"/>
                <a:gd name="T1" fmla="*/ 846825003 h 192"/>
                <a:gd name="T2" fmla="*/ 0 w 48"/>
                <a:gd name="T3" fmla="*/ 0 h 192"/>
                <a:gd name="T4" fmla="*/ 170581191 w 48"/>
                <a:gd name="T5" fmla="*/ 0 h 192"/>
                <a:gd name="T6" fmla="*/ 170581191 w 48"/>
                <a:gd name="T7" fmla="*/ 846825003 h 19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8" h="192">
                  <a:moveTo>
                    <a:pt x="0" y="192"/>
                  </a:moveTo>
                  <a:lnTo>
                    <a:pt x="0" y="0"/>
                  </a:lnTo>
                  <a:lnTo>
                    <a:pt x="48" y="0"/>
                  </a:lnTo>
                  <a:lnTo>
                    <a:pt x="48" y="192"/>
                  </a:ln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8" name="Freeform 70">
              <a:extLst>
                <a:ext uri="{FF2B5EF4-FFF2-40B4-BE49-F238E27FC236}">
                  <a16:creationId xmlns:a16="http://schemas.microsoft.com/office/drawing/2014/main" id="{CE204775-AD89-4DF9-AAD4-BE247691CFD0}"/>
                </a:ext>
              </a:extLst>
            </p:cNvPr>
            <p:cNvSpPr>
              <a:spLocks/>
            </p:cNvSpPr>
            <p:nvPr/>
          </p:nvSpPr>
          <p:spPr bwMode="auto">
            <a:xfrm>
              <a:off x="6136463" y="3486925"/>
              <a:ext cx="90488" cy="403225"/>
            </a:xfrm>
            <a:custGeom>
              <a:avLst/>
              <a:gdLst>
                <a:gd name="T0" fmla="*/ 0 w 48"/>
                <a:gd name="T1" fmla="*/ 846825003 h 192"/>
                <a:gd name="T2" fmla="*/ 0 w 48"/>
                <a:gd name="T3" fmla="*/ 0 h 192"/>
                <a:gd name="T4" fmla="*/ 170584961 w 48"/>
                <a:gd name="T5" fmla="*/ 0 h 192"/>
                <a:gd name="T6" fmla="*/ 170584961 w 48"/>
                <a:gd name="T7" fmla="*/ 846825003 h 19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8" h="192">
                  <a:moveTo>
                    <a:pt x="0" y="192"/>
                  </a:moveTo>
                  <a:lnTo>
                    <a:pt x="0" y="0"/>
                  </a:lnTo>
                  <a:lnTo>
                    <a:pt x="48" y="0"/>
                  </a:lnTo>
                  <a:lnTo>
                    <a:pt x="48" y="192"/>
                  </a:ln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9" name="Freeform 71">
              <a:extLst>
                <a:ext uri="{FF2B5EF4-FFF2-40B4-BE49-F238E27FC236}">
                  <a16:creationId xmlns:a16="http://schemas.microsoft.com/office/drawing/2014/main" id="{154D127B-E3AD-4465-A1DA-4D025521DD82}"/>
                </a:ext>
              </a:extLst>
            </p:cNvPr>
            <p:cNvSpPr>
              <a:spLocks/>
            </p:cNvSpPr>
            <p:nvPr/>
          </p:nvSpPr>
          <p:spPr bwMode="auto">
            <a:xfrm>
              <a:off x="6498413" y="3486925"/>
              <a:ext cx="90488" cy="403225"/>
            </a:xfrm>
            <a:custGeom>
              <a:avLst/>
              <a:gdLst>
                <a:gd name="T0" fmla="*/ 0 w 48"/>
                <a:gd name="T1" fmla="*/ 846825003 h 192"/>
                <a:gd name="T2" fmla="*/ 0 w 48"/>
                <a:gd name="T3" fmla="*/ 0 h 192"/>
                <a:gd name="T4" fmla="*/ 170584961 w 48"/>
                <a:gd name="T5" fmla="*/ 0 h 192"/>
                <a:gd name="T6" fmla="*/ 170584961 w 48"/>
                <a:gd name="T7" fmla="*/ 846825003 h 19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8" h="192">
                  <a:moveTo>
                    <a:pt x="0" y="192"/>
                  </a:moveTo>
                  <a:lnTo>
                    <a:pt x="0" y="0"/>
                  </a:lnTo>
                  <a:lnTo>
                    <a:pt x="48" y="0"/>
                  </a:lnTo>
                  <a:lnTo>
                    <a:pt x="48" y="192"/>
                  </a:ln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0" name="Freeform 72">
              <a:extLst>
                <a:ext uri="{FF2B5EF4-FFF2-40B4-BE49-F238E27FC236}">
                  <a16:creationId xmlns:a16="http://schemas.microsoft.com/office/drawing/2014/main" id="{1A2C9013-1446-45C1-AC24-79743A57A870}"/>
                </a:ext>
              </a:extLst>
            </p:cNvPr>
            <p:cNvSpPr>
              <a:spLocks/>
            </p:cNvSpPr>
            <p:nvPr/>
          </p:nvSpPr>
          <p:spPr bwMode="auto">
            <a:xfrm>
              <a:off x="6860363" y="3486925"/>
              <a:ext cx="90488" cy="403225"/>
            </a:xfrm>
            <a:custGeom>
              <a:avLst/>
              <a:gdLst>
                <a:gd name="T0" fmla="*/ 0 w 48"/>
                <a:gd name="T1" fmla="*/ 846825003 h 192"/>
                <a:gd name="T2" fmla="*/ 0 w 48"/>
                <a:gd name="T3" fmla="*/ 0 h 192"/>
                <a:gd name="T4" fmla="*/ 170584961 w 48"/>
                <a:gd name="T5" fmla="*/ 0 h 192"/>
                <a:gd name="T6" fmla="*/ 170584961 w 48"/>
                <a:gd name="T7" fmla="*/ 846825003 h 19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8" h="192">
                  <a:moveTo>
                    <a:pt x="0" y="192"/>
                  </a:moveTo>
                  <a:lnTo>
                    <a:pt x="0" y="0"/>
                  </a:lnTo>
                  <a:lnTo>
                    <a:pt x="48" y="0"/>
                  </a:lnTo>
                  <a:lnTo>
                    <a:pt x="48" y="192"/>
                  </a:ln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1" name="Freeform 73">
              <a:extLst>
                <a:ext uri="{FF2B5EF4-FFF2-40B4-BE49-F238E27FC236}">
                  <a16:creationId xmlns:a16="http://schemas.microsoft.com/office/drawing/2014/main" id="{38A4560D-120A-463F-8066-07FB0BBF6799}"/>
                </a:ext>
              </a:extLst>
            </p:cNvPr>
            <p:cNvSpPr>
              <a:spLocks/>
            </p:cNvSpPr>
            <p:nvPr/>
          </p:nvSpPr>
          <p:spPr bwMode="auto">
            <a:xfrm>
              <a:off x="7220726" y="3486925"/>
              <a:ext cx="90487" cy="403225"/>
            </a:xfrm>
            <a:custGeom>
              <a:avLst/>
              <a:gdLst>
                <a:gd name="T0" fmla="*/ 0 w 48"/>
                <a:gd name="T1" fmla="*/ 846825003 h 192"/>
                <a:gd name="T2" fmla="*/ 0 w 48"/>
                <a:gd name="T3" fmla="*/ 0 h 192"/>
                <a:gd name="T4" fmla="*/ 170581191 w 48"/>
                <a:gd name="T5" fmla="*/ 0 h 192"/>
                <a:gd name="T6" fmla="*/ 170581191 w 48"/>
                <a:gd name="T7" fmla="*/ 846825003 h 19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8" h="192">
                  <a:moveTo>
                    <a:pt x="0" y="192"/>
                  </a:moveTo>
                  <a:lnTo>
                    <a:pt x="0" y="0"/>
                  </a:lnTo>
                  <a:lnTo>
                    <a:pt x="48" y="0"/>
                  </a:lnTo>
                  <a:lnTo>
                    <a:pt x="48" y="192"/>
                  </a:ln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2" name="Freeform 74">
              <a:extLst>
                <a:ext uri="{FF2B5EF4-FFF2-40B4-BE49-F238E27FC236}">
                  <a16:creationId xmlns:a16="http://schemas.microsoft.com/office/drawing/2014/main" id="{A88FD637-55AB-4B16-BABA-1EC26EB73B49}"/>
                </a:ext>
              </a:extLst>
            </p:cNvPr>
            <p:cNvSpPr>
              <a:spLocks/>
            </p:cNvSpPr>
            <p:nvPr/>
          </p:nvSpPr>
          <p:spPr bwMode="auto">
            <a:xfrm>
              <a:off x="7582676" y="3486925"/>
              <a:ext cx="90487" cy="403225"/>
            </a:xfrm>
            <a:custGeom>
              <a:avLst/>
              <a:gdLst>
                <a:gd name="T0" fmla="*/ 0 w 48"/>
                <a:gd name="T1" fmla="*/ 846825003 h 192"/>
                <a:gd name="T2" fmla="*/ 0 w 48"/>
                <a:gd name="T3" fmla="*/ 0 h 192"/>
                <a:gd name="T4" fmla="*/ 170581191 w 48"/>
                <a:gd name="T5" fmla="*/ 0 h 192"/>
                <a:gd name="T6" fmla="*/ 170581191 w 48"/>
                <a:gd name="T7" fmla="*/ 846825003 h 19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8" h="192">
                  <a:moveTo>
                    <a:pt x="0" y="192"/>
                  </a:moveTo>
                  <a:lnTo>
                    <a:pt x="0" y="0"/>
                  </a:lnTo>
                  <a:lnTo>
                    <a:pt x="48" y="0"/>
                  </a:lnTo>
                  <a:lnTo>
                    <a:pt x="48" y="192"/>
                  </a:ln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3" name="Freeform 75">
              <a:extLst>
                <a:ext uri="{FF2B5EF4-FFF2-40B4-BE49-F238E27FC236}">
                  <a16:creationId xmlns:a16="http://schemas.microsoft.com/office/drawing/2014/main" id="{1C687038-0D86-4A1E-BCB7-7FF50245F926}"/>
                </a:ext>
              </a:extLst>
            </p:cNvPr>
            <p:cNvSpPr>
              <a:spLocks/>
            </p:cNvSpPr>
            <p:nvPr/>
          </p:nvSpPr>
          <p:spPr bwMode="auto">
            <a:xfrm>
              <a:off x="7944626" y="3486925"/>
              <a:ext cx="90487" cy="403225"/>
            </a:xfrm>
            <a:custGeom>
              <a:avLst/>
              <a:gdLst>
                <a:gd name="T0" fmla="*/ 0 w 48"/>
                <a:gd name="T1" fmla="*/ 846825003 h 192"/>
                <a:gd name="T2" fmla="*/ 0 w 48"/>
                <a:gd name="T3" fmla="*/ 0 h 192"/>
                <a:gd name="T4" fmla="*/ 170581191 w 48"/>
                <a:gd name="T5" fmla="*/ 0 h 192"/>
                <a:gd name="T6" fmla="*/ 170581191 w 48"/>
                <a:gd name="T7" fmla="*/ 846825003 h 19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8" h="192">
                  <a:moveTo>
                    <a:pt x="0" y="192"/>
                  </a:moveTo>
                  <a:lnTo>
                    <a:pt x="0" y="0"/>
                  </a:lnTo>
                  <a:lnTo>
                    <a:pt x="48" y="0"/>
                  </a:lnTo>
                  <a:lnTo>
                    <a:pt x="48" y="192"/>
                  </a:ln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4" name="Text Box 76">
              <a:extLst>
                <a:ext uri="{FF2B5EF4-FFF2-40B4-BE49-F238E27FC236}">
                  <a16:creationId xmlns:a16="http://schemas.microsoft.com/office/drawing/2014/main" id="{740DE7B7-2441-4D1A-A74C-C48A353688FE}"/>
                </a:ext>
              </a:extLst>
            </p:cNvPr>
            <p:cNvSpPr txBox="1">
              <a:spLocks noChangeArrowheads="1"/>
            </p:cNvSpPr>
            <p:nvPr/>
          </p:nvSpPr>
          <p:spPr bwMode="auto">
            <a:xfrm>
              <a:off x="6588901" y="3986988"/>
              <a:ext cx="4667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000">
                  <a:solidFill>
                    <a:srgbClr val="333399"/>
                  </a:solidFill>
                  <a:latin typeface="Arial" panose="020B0604020202020204" pitchFamily="34" charset="0"/>
                  <a:ea typeface="黑体" panose="02010609060101010101" pitchFamily="49" charset="-122"/>
                </a:rPr>
                <a:t>#2</a:t>
              </a:r>
            </a:p>
          </p:txBody>
        </p:sp>
        <p:sp>
          <p:nvSpPr>
            <p:cNvPr id="85" name="Text Box 77">
              <a:extLst>
                <a:ext uri="{FF2B5EF4-FFF2-40B4-BE49-F238E27FC236}">
                  <a16:creationId xmlns:a16="http://schemas.microsoft.com/office/drawing/2014/main" id="{4B9AAEE9-AA97-4572-9C5E-64633BE03A34}"/>
                </a:ext>
              </a:extLst>
            </p:cNvPr>
            <p:cNvSpPr txBox="1">
              <a:spLocks noChangeArrowheads="1"/>
            </p:cNvSpPr>
            <p:nvPr/>
          </p:nvSpPr>
          <p:spPr bwMode="auto">
            <a:xfrm>
              <a:off x="7292163" y="3974288"/>
              <a:ext cx="4667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000">
                  <a:solidFill>
                    <a:srgbClr val="333399"/>
                  </a:solidFill>
                  <a:latin typeface="Arial" panose="020B0604020202020204" pitchFamily="34" charset="0"/>
                  <a:ea typeface="黑体" panose="02010609060101010101" pitchFamily="49" charset="-122"/>
                </a:rPr>
                <a:t>#3</a:t>
              </a:r>
            </a:p>
          </p:txBody>
        </p:sp>
        <p:sp>
          <p:nvSpPr>
            <p:cNvPr id="86" name="Text Box 78">
              <a:extLst>
                <a:ext uri="{FF2B5EF4-FFF2-40B4-BE49-F238E27FC236}">
                  <a16:creationId xmlns:a16="http://schemas.microsoft.com/office/drawing/2014/main" id="{06EA8938-5B83-41B0-B753-17DC653495E0}"/>
                </a:ext>
              </a:extLst>
            </p:cNvPr>
            <p:cNvSpPr txBox="1">
              <a:spLocks noChangeArrowheads="1"/>
            </p:cNvSpPr>
            <p:nvPr/>
          </p:nvSpPr>
          <p:spPr bwMode="auto">
            <a:xfrm>
              <a:off x="4329888" y="1939113"/>
              <a:ext cx="1708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000">
                  <a:solidFill>
                    <a:srgbClr val="333399"/>
                  </a:solidFill>
                  <a:latin typeface="Arial" panose="020B0604020202020204" pitchFamily="34" charset="0"/>
                  <a:ea typeface="黑体" panose="02010609060101010101" pitchFamily="49" charset="-122"/>
                </a:rPr>
                <a:t>统计时分复用</a:t>
              </a:r>
            </a:p>
          </p:txBody>
        </p:sp>
        <p:sp>
          <p:nvSpPr>
            <p:cNvPr id="87" name="Line 79">
              <a:extLst>
                <a:ext uri="{FF2B5EF4-FFF2-40B4-BE49-F238E27FC236}">
                  <a16:creationId xmlns:a16="http://schemas.microsoft.com/office/drawing/2014/main" id="{CB670143-DDCA-4954-8E47-79FEC740C4A3}"/>
                </a:ext>
              </a:extLst>
            </p:cNvPr>
            <p:cNvSpPr>
              <a:spLocks noChangeShapeType="1"/>
            </p:cNvSpPr>
            <p:nvPr/>
          </p:nvSpPr>
          <p:spPr bwMode="auto">
            <a:xfrm>
              <a:off x="6136463" y="4393388"/>
              <a:ext cx="633413" cy="50323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8" name="Line 80">
              <a:extLst>
                <a:ext uri="{FF2B5EF4-FFF2-40B4-BE49-F238E27FC236}">
                  <a16:creationId xmlns:a16="http://schemas.microsoft.com/office/drawing/2014/main" id="{C8355E45-0CF0-4607-994A-3EED2E9CA637}"/>
                </a:ext>
              </a:extLst>
            </p:cNvPr>
            <p:cNvSpPr>
              <a:spLocks noChangeShapeType="1"/>
            </p:cNvSpPr>
            <p:nvPr/>
          </p:nvSpPr>
          <p:spPr bwMode="auto">
            <a:xfrm>
              <a:off x="6860363" y="4393388"/>
              <a:ext cx="0" cy="50323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9" name="Line 81">
              <a:extLst>
                <a:ext uri="{FF2B5EF4-FFF2-40B4-BE49-F238E27FC236}">
                  <a16:creationId xmlns:a16="http://schemas.microsoft.com/office/drawing/2014/main" id="{B8AE2861-364B-4C10-BBFF-A26A32B32F58}"/>
                </a:ext>
              </a:extLst>
            </p:cNvPr>
            <p:cNvSpPr>
              <a:spLocks noChangeShapeType="1"/>
            </p:cNvSpPr>
            <p:nvPr/>
          </p:nvSpPr>
          <p:spPr bwMode="auto">
            <a:xfrm flipH="1">
              <a:off x="7041338" y="4393388"/>
              <a:ext cx="450850" cy="50323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0" name="Line 82">
              <a:extLst>
                <a:ext uri="{FF2B5EF4-FFF2-40B4-BE49-F238E27FC236}">
                  <a16:creationId xmlns:a16="http://schemas.microsoft.com/office/drawing/2014/main" id="{208CA669-B50C-4726-A86C-4DDEFEB2A29E}"/>
                </a:ext>
              </a:extLst>
            </p:cNvPr>
            <p:cNvSpPr>
              <a:spLocks noChangeShapeType="1"/>
            </p:cNvSpPr>
            <p:nvPr/>
          </p:nvSpPr>
          <p:spPr bwMode="auto">
            <a:xfrm>
              <a:off x="1258076" y="2682063"/>
              <a:ext cx="2981325" cy="0"/>
            </a:xfrm>
            <a:prstGeom prst="line">
              <a:avLst/>
            </a:prstGeom>
            <a:noFill/>
            <a:ln w="28575">
              <a:solidFill>
                <a:srgbClr val="333399"/>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1" name="Line 83">
              <a:extLst>
                <a:ext uri="{FF2B5EF4-FFF2-40B4-BE49-F238E27FC236}">
                  <a16:creationId xmlns:a16="http://schemas.microsoft.com/office/drawing/2014/main" id="{98C634F2-098F-47CB-8799-BE44A5FEC3CB}"/>
                </a:ext>
              </a:extLst>
            </p:cNvPr>
            <p:cNvSpPr>
              <a:spLocks noChangeShapeType="1"/>
            </p:cNvSpPr>
            <p:nvPr/>
          </p:nvSpPr>
          <p:spPr bwMode="auto">
            <a:xfrm>
              <a:off x="1258076" y="3486925"/>
              <a:ext cx="2981325" cy="0"/>
            </a:xfrm>
            <a:prstGeom prst="line">
              <a:avLst/>
            </a:prstGeom>
            <a:noFill/>
            <a:ln w="28575">
              <a:solidFill>
                <a:srgbClr val="333399"/>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2" name="Line 84">
              <a:extLst>
                <a:ext uri="{FF2B5EF4-FFF2-40B4-BE49-F238E27FC236}">
                  <a16:creationId xmlns:a16="http://schemas.microsoft.com/office/drawing/2014/main" id="{D79207D2-A954-461D-A23D-E8A0A3EECCFB}"/>
                </a:ext>
              </a:extLst>
            </p:cNvPr>
            <p:cNvSpPr>
              <a:spLocks noChangeShapeType="1"/>
            </p:cNvSpPr>
            <p:nvPr/>
          </p:nvSpPr>
          <p:spPr bwMode="auto">
            <a:xfrm>
              <a:off x="1258076" y="4293375"/>
              <a:ext cx="2981325" cy="0"/>
            </a:xfrm>
            <a:prstGeom prst="line">
              <a:avLst/>
            </a:prstGeom>
            <a:noFill/>
            <a:ln w="28575">
              <a:solidFill>
                <a:srgbClr val="333399"/>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3" name="Line 85">
              <a:extLst>
                <a:ext uri="{FF2B5EF4-FFF2-40B4-BE49-F238E27FC236}">
                  <a16:creationId xmlns:a16="http://schemas.microsoft.com/office/drawing/2014/main" id="{37BF4767-23FB-4E53-8CEB-3F4FAF732339}"/>
                </a:ext>
              </a:extLst>
            </p:cNvPr>
            <p:cNvSpPr>
              <a:spLocks noChangeShapeType="1"/>
            </p:cNvSpPr>
            <p:nvPr/>
          </p:nvSpPr>
          <p:spPr bwMode="auto">
            <a:xfrm>
              <a:off x="1258076" y="5098238"/>
              <a:ext cx="2981325" cy="0"/>
            </a:xfrm>
            <a:prstGeom prst="line">
              <a:avLst/>
            </a:prstGeom>
            <a:noFill/>
            <a:ln w="28575">
              <a:solidFill>
                <a:srgbClr val="333399"/>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4" name="Line 86">
              <a:extLst>
                <a:ext uri="{FF2B5EF4-FFF2-40B4-BE49-F238E27FC236}">
                  <a16:creationId xmlns:a16="http://schemas.microsoft.com/office/drawing/2014/main" id="{F4072741-2654-481F-AE8B-6DB13A299BB3}"/>
                </a:ext>
              </a:extLst>
            </p:cNvPr>
            <p:cNvSpPr>
              <a:spLocks noChangeShapeType="1"/>
            </p:cNvSpPr>
            <p:nvPr/>
          </p:nvSpPr>
          <p:spPr bwMode="auto">
            <a:xfrm>
              <a:off x="5769751" y="3182125"/>
              <a:ext cx="0" cy="1079500"/>
            </a:xfrm>
            <a:prstGeom prst="line">
              <a:avLst/>
            </a:prstGeom>
            <a:noFill/>
            <a:ln w="28575">
              <a:solidFill>
                <a:schemeClr val="hlink"/>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 name="Line 87">
              <a:extLst>
                <a:ext uri="{FF2B5EF4-FFF2-40B4-BE49-F238E27FC236}">
                  <a16:creationId xmlns:a16="http://schemas.microsoft.com/office/drawing/2014/main" id="{AC81316F-3935-4682-804A-ADA5A4546FF9}"/>
                </a:ext>
              </a:extLst>
            </p:cNvPr>
            <p:cNvSpPr>
              <a:spLocks noChangeShapeType="1"/>
            </p:cNvSpPr>
            <p:nvPr/>
          </p:nvSpPr>
          <p:spPr bwMode="auto">
            <a:xfrm>
              <a:off x="6493651" y="3182125"/>
              <a:ext cx="0" cy="1079500"/>
            </a:xfrm>
            <a:prstGeom prst="line">
              <a:avLst/>
            </a:prstGeom>
            <a:noFill/>
            <a:ln w="28575">
              <a:solidFill>
                <a:schemeClr val="hlink"/>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 name="Line 88">
              <a:extLst>
                <a:ext uri="{FF2B5EF4-FFF2-40B4-BE49-F238E27FC236}">
                  <a16:creationId xmlns:a16="http://schemas.microsoft.com/office/drawing/2014/main" id="{308DF81D-EF12-4B44-8115-B46D383C29F4}"/>
                </a:ext>
              </a:extLst>
            </p:cNvPr>
            <p:cNvSpPr>
              <a:spLocks noChangeShapeType="1"/>
            </p:cNvSpPr>
            <p:nvPr/>
          </p:nvSpPr>
          <p:spPr bwMode="auto">
            <a:xfrm>
              <a:off x="7217551" y="3182125"/>
              <a:ext cx="0" cy="1079500"/>
            </a:xfrm>
            <a:prstGeom prst="line">
              <a:avLst/>
            </a:prstGeom>
            <a:noFill/>
            <a:ln w="28575">
              <a:solidFill>
                <a:schemeClr val="hlink"/>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7" name="Line 89">
              <a:extLst>
                <a:ext uri="{FF2B5EF4-FFF2-40B4-BE49-F238E27FC236}">
                  <a16:creationId xmlns:a16="http://schemas.microsoft.com/office/drawing/2014/main" id="{EFCC98F2-1323-4831-9347-431065BE025E}"/>
                </a:ext>
              </a:extLst>
            </p:cNvPr>
            <p:cNvSpPr>
              <a:spLocks noChangeShapeType="1"/>
            </p:cNvSpPr>
            <p:nvPr/>
          </p:nvSpPr>
          <p:spPr bwMode="auto">
            <a:xfrm>
              <a:off x="7939863" y="3182125"/>
              <a:ext cx="0" cy="1079500"/>
            </a:xfrm>
            <a:prstGeom prst="line">
              <a:avLst/>
            </a:prstGeom>
            <a:noFill/>
            <a:ln w="28575">
              <a:solidFill>
                <a:schemeClr val="hlink"/>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aphicFrame>
        <p:nvGraphicFramePr>
          <p:cNvPr id="98" name="表格 97">
            <a:extLst>
              <a:ext uri="{FF2B5EF4-FFF2-40B4-BE49-F238E27FC236}">
                <a16:creationId xmlns:a16="http://schemas.microsoft.com/office/drawing/2014/main" id="{BE49A6E0-3F22-436B-82A4-BADED4879654}"/>
              </a:ext>
            </a:extLst>
          </p:cNvPr>
          <p:cNvGraphicFramePr>
            <a:graphicFrameLocks noGrp="1"/>
          </p:cNvGraphicFramePr>
          <p:nvPr>
            <p:extLst>
              <p:ext uri="{D42A27DB-BD31-4B8C-83A1-F6EECF244321}">
                <p14:modId xmlns:p14="http://schemas.microsoft.com/office/powerpoint/2010/main" val="143824383"/>
              </p:ext>
            </p:extLst>
          </p:nvPr>
        </p:nvGraphicFramePr>
        <p:xfrm>
          <a:off x="0" y="1031358"/>
          <a:ext cx="313390" cy="3169920"/>
        </p:xfrm>
        <a:graphic>
          <a:graphicData uri="http://schemas.openxmlformats.org/drawingml/2006/table">
            <a:tbl>
              <a:tblPr firstRow="1" bandRow="1">
                <a:tableStyleId>{5C22544A-7EE6-4342-B048-85BDC9FD1C3A}</a:tableStyleId>
              </a:tblPr>
              <a:tblGrid>
                <a:gridCol w="313390">
                  <a:extLst>
                    <a:ext uri="{9D8B030D-6E8A-4147-A177-3AD203B41FA5}">
                      <a16:colId xmlns:a16="http://schemas.microsoft.com/office/drawing/2014/main" val="2707731317"/>
                    </a:ext>
                  </a:extLst>
                </a:gridCol>
              </a:tblGrid>
              <a:tr h="844235">
                <a:tc>
                  <a:txBody>
                    <a:bodyPr/>
                    <a:lstStyle/>
                    <a:p>
                      <a:pPr algn="ctr"/>
                      <a:r>
                        <a:rPr lang="zh-CN" altLang="en-US" sz="1600" b="0" dirty="0">
                          <a:solidFill>
                            <a:schemeClr val="bg1"/>
                          </a:solidFill>
                          <a:latin typeface="黑体" panose="02010609060101010101" pitchFamily="49" charset="-122"/>
                          <a:ea typeface="黑体" panose="02010609060101010101" pitchFamily="49" charset="-122"/>
                        </a:rPr>
                        <a:t>多路复用</a:t>
                      </a:r>
                    </a:p>
                  </a:txBody>
                  <a:tcPr marL="0" marR="0" marT="0" marB="0" anchor="ctr">
                    <a:solidFill>
                      <a:schemeClr val="accent1"/>
                    </a:solidFill>
                  </a:tcPr>
                </a:tc>
                <a:extLst>
                  <a:ext uri="{0D108BD9-81ED-4DB2-BD59-A6C34878D82A}">
                    <a16:rowId xmlns:a16="http://schemas.microsoft.com/office/drawing/2014/main" val="2650843112"/>
                  </a:ext>
                </a:extLst>
              </a:tr>
              <a:tr h="844235">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认知无线电</a:t>
                      </a:r>
                    </a:p>
                  </a:txBody>
                  <a:tcPr marL="0" marR="0" marT="0" marB="0" anchor="ctr">
                    <a:solidFill>
                      <a:schemeClr val="accent1">
                        <a:lumMod val="40000"/>
                        <a:lumOff val="60000"/>
                      </a:schemeClr>
                    </a:solidFill>
                  </a:tcPr>
                </a:tc>
                <a:extLst>
                  <a:ext uri="{0D108BD9-81ED-4DB2-BD59-A6C34878D82A}">
                    <a16:rowId xmlns:a16="http://schemas.microsoft.com/office/drawing/2014/main" val="2354171835"/>
                  </a:ext>
                </a:extLst>
              </a:tr>
              <a:tr h="844235">
                <a:tc>
                  <a:txBody>
                    <a:bodyPr/>
                    <a:lstStyle/>
                    <a:p>
                      <a:pPr algn="ctr"/>
                      <a:r>
                        <a:rPr lang="zh-CN" altLang="en-US" sz="1600" b="0" dirty="0">
                          <a:solidFill>
                            <a:schemeClr val="tx1"/>
                          </a:solidFill>
                          <a:latin typeface="黑体" panose="02010609060101010101" pitchFamily="49" charset="-122"/>
                          <a:ea typeface="黑体" panose="02010609060101010101" pitchFamily="49" charset="-122"/>
                        </a:rPr>
                        <a:t>网络编码</a:t>
                      </a:r>
                    </a:p>
                  </a:txBody>
                  <a:tcPr marL="0" marR="0" marT="0" marB="0" anchor="ctr">
                    <a:solidFill>
                      <a:schemeClr val="accent1">
                        <a:lumMod val="40000"/>
                        <a:lumOff val="60000"/>
                      </a:schemeClr>
                    </a:solidFill>
                  </a:tcPr>
                </a:tc>
                <a:extLst>
                  <a:ext uri="{0D108BD9-81ED-4DB2-BD59-A6C34878D82A}">
                    <a16:rowId xmlns:a16="http://schemas.microsoft.com/office/drawing/2014/main" val="2232877283"/>
                  </a:ext>
                </a:extLst>
              </a:tr>
            </a:tbl>
          </a:graphicData>
        </a:graphic>
      </p:graphicFrame>
      <p:sp>
        <p:nvSpPr>
          <p:cNvPr id="6" name="灯片编号占位符 5">
            <a:extLst>
              <a:ext uri="{FF2B5EF4-FFF2-40B4-BE49-F238E27FC236}">
                <a16:creationId xmlns:a16="http://schemas.microsoft.com/office/drawing/2014/main" id="{D7DFA91E-634C-4F6C-A2A7-4F5B4C9D4D57}"/>
              </a:ext>
            </a:extLst>
          </p:cNvPr>
          <p:cNvSpPr>
            <a:spLocks noGrp="1"/>
          </p:cNvSpPr>
          <p:nvPr>
            <p:ph type="sldNum" sz="quarter" idx="12"/>
          </p:nvPr>
        </p:nvSpPr>
        <p:spPr/>
        <p:txBody>
          <a:bodyPr/>
          <a:lstStyle/>
          <a:p>
            <a:fld id="{0343F522-B1DB-4B24-87CC-09EAB668A261}" type="slidenum">
              <a:rPr lang="zh-CN" altLang="en-US" smtClean="0"/>
              <a:pPr/>
              <a:t>119</a:t>
            </a:fld>
            <a:r>
              <a:rPr lang="en-US" altLang="zh-CN"/>
              <a:t>/303</a:t>
            </a:r>
            <a:endParaRPr lang="zh-CN" altLang="en-US" dirty="0"/>
          </a:p>
        </p:txBody>
      </p:sp>
    </p:spTree>
    <p:extLst>
      <p:ext uri="{BB962C8B-B14F-4D97-AF65-F5344CB8AC3E}">
        <p14:creationId xmlns:p14="http://schemas.microsoft.com/office/powerpoint/2010/main" val="31901580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C34208-FA7C-4346-AD93-050F88FE7F56}"/>
              </a:ext>
            </a:extLst>
          </p:cNvPr>
          <p:cNvSpPr>
            <a:spLocks noGrp="1"/>
          </p:cNvSpPr>
          <p:nvPr>
            <p:ph type="title"/>
          </p:nvPr>
        </p:nvSpPr>
        <p:spPr>
          <a:xfrm>
            <a:off x="265813" y="350874"/>
            <a:ext cx="8654903" cy="680484"/>
          </a:xfrm>
        </p:spPr>
        <p:txBody>
          <a:bodyPr>
            <a:normAutofit/>
          </a:bodyPr>
          <a:lstStyle/>
          <a:p>
            <a:r>
              <a:rPr lang="en-US" altLang="zh-CN" b="1" dirty="0"/>
              <a:t>(2)</a:t>
            </a:r>
            <a:r>
              <a:rPr lang="zh-CN" altLang="en-US" b="1" dirty="0"/>
              <a:t>光纤工作原理</a:t>
            </a:r>
            <a:endParaRPr lang="zh-CN" altLang="en-US" dirty="0">
              <a:latin typeface="黑体" panose="02010609060101010101" pitchFamily="49" charset="-122"/>
              <a:ea typeface="黑体" panose="02010609060101010101" pitchFamily="49" charset="-122"/>
            </a:endParaRPr>
          </a:p>
        </p:txBody>
      </p:sp>
      <p:sp>
        <p:nvSpPr>
          <p:cNvPr id="3" name="内容占位符 2">
            <a:extLst>
              <a:ext uri="{FF2B5EF4-FFF2-40B4-BE49-F238E27FC236}">
                <a16:creationId xmlns:a16="http://schemas.microsoft.com/office/drawing/2014/main" id="{62772749-0251-43E3-8FBE-62B01C0C88DA}"/>
              </a:ext>
            </a:extLst>
          </p:cNvPr>
          <p:cNvSpPr>
            <a:spLocks noGrp="1"/>
          </p:cNvSpPr>
          <p:nvPr>
            <p:ph idx="1"/>
          </p:nvPr>
        </p:nvSpPr>
        <p:spPr>
          <a:xfrm>
            <a:off x="404037" y="1105786"/>
            <a:ext cx="8516680" cy="5401339"/>
          </a:xfrm>
        </p:spPr>
        <p:txBody>
          <a:bodyPr>
            <a:normAutofit/>
          </a:bodyPr>
          <a:lstStyle/>
          <a:p>
            <a:pPr>
              <a:buNone/>
            </a:pPr>
            <a:endParaRPr lang="zh-CN" altLang="en-US" b="1" dirty="0"/>
          </a:p>
          <a:p>
            <a:pPr marL="0" indent="0">
              <a:buNone/>
            </a:pPr>
            <a:endParaRPr lang="zh-CN" altLang="en-US" dirty="0"/>
          </a:p>
        </p:txBody>
      </p:sp>
      <p:sp>
        <p:nvSpPr>
          <p:cNvPr id="9" name="Rectangle 3">
            <a:extLst>
              <a:ext uri="{FF2B5EF4-FFF2-40B4-BE49-F238E27FC236}">
                <a16:creationId xmlns:a16="http://schemas.microsoft.com/office/drawing/2014/main" id="{E8744A84-2593-4411-A64A-9B165E4A9B7E}"/>
              </a:ext>
            </a:extLst>
          </p:cNvPr>
          <p:cNvSpPr>
            <a:spLocks noChangeArrowheads="1"/>
          </p:cNvSpPr>
          <p:nvPr/>
        </p:nvSpPr>
        <p:spPr bwMode="auto">
          <a:xfrm>
            <a:off x="2835775" y="2286886"/>
            <a:ext cx="4891087" cy="244475"/>
          </a:xfrm>
          <a:prstGeom prst="rect">
            <a:avLst/>
          </a:prstGeom>
          <a:solidFill>
            <a:srgbClr val="DDDDDD"/>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400"/>
          </a:p>
        </p:txBody>
      </p:sp>
      <p:sp>
        <p:nvSpPr>
          <p:cNvPr id="10" name="Rectangle 4">
            <a:extLst>
              <a:ext uri="{FF2B5EF4-FFF2-40B4-BE49-F238E27FC236}">
                <a16:creationId xmlns:a16="http://schemas.microsoft.com/office/drawing/2014/main" id="{B65BEC61-3B56-4867-8D8C-D789804AC0C4}"/>
              </a:ext>
            </a:extLst>
          </p:cNvPr>
          <p:cNvSpPr>
            <a:spLocks noChangeArrowheads="1"/>
          </p:cNvSpPr>
          <p:nvPr/>
        </p:nvSpPr>
        <p:spPr bwMode="auto">
          <a:xfrm>
            <a:off x="2835775" y="2531361"/>
            <a:ext cx="4891087" cy="344487"/>
          </a:xfrm>
          <a:prstGeom prst="rect">
            <a:avLst/>
          </a:prstGeom>
          <a:solidFill>
            <a:srgbClr val="FFFFFF"/>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400"/>
          </a:p>
        </p:txBody>
      </p:sp>
      <p:sp>
        <p:nvSpPr>
          <p:cNvPr id="11" name="Rectangle 5">
            <a:extLst>
              <a:ext uri="{FF2B5EF4-FFF2-40B4-BE49-F238E27FC236}">
                <a16:creationId xmlns:a16="http://schemas.microsoft.com/office/drawing/2014/main" id="{C1A2B624-614B-41A6-A2D4-98C2F665B63E}"/>
              </a:ext>
            </a:extLst>
          </p:cNvPr>
          <p:cNvSpPr>
            <a:spLocks noChangeArrowheads="1"/>
          </p:cNvSpPr>
          <p:nvPr/>
        </p:nvSpPr>
        <p:spPr bwMode="auto">
          <a:xfrm>
            <a:off x="2835775" y="2875848"/>
            <a:ext cx="4891087" cy="246063"/>
          </a:xfrm>
          <a:prstGeom prst="rect">
            <a:avLst/>
          </a:prstGeom>
          <a:solidFill>
            <a:srgbClr val="DDDDDD"/>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400"/>
          </a:p>
        </p:txBody>
      </p:sp>
      <p:sp>
        <p:nvSpPr>
          <p:cNvPr id="12" name="AutoShape 6">
            <a:extLst>
              <a:ext uri="{FF2B5EF4-FFF2-40B4-BE49-F238E27FC236}">
                <a16:creationId xmlns:a16="http://schemas.microsoft.com/office/drawing/2014/main" id="{E9C6E571-68D8-41A2-861A-81E8CBCE3146}"/>
              </a:ext>
            </a:extLst>
          </p:cNvPr>
          <p:cNvSpPr>
            <a:spLocks noChangeArrowheads="1"/>
          </p:cNvSpPr>
          <p:nvPr/>
        </p:nvSpPr>
        <p:spPr bwMode="auto">
          <a:xfrm rot="5400000">
            <a:off x="1548312" y="2269424"/>
            <a:ext cx="835025" cy="869950"/>
          </a:xfrm>
          <a:prstGeom prst="can">
            <a:avLst>
              <a:gd name="adj" fmla="val 26046"/>
            </a:avLst>
          </a:prstGeom>
          <a:gradFill rotWithShape="1">
            <a:gsLst>
              <a:gs pos="0">
                <a:srgbClr val="666666"/>
              </a:gs>
              <a:gs pos="50000">
                <a:srgbClr val="DDDDDD"/>
              </a:gs>
              <a:gs pos="100000">
                <a:srgbClr val="666666"/>
              </a:gs>
            </a:gsLst>
            <a:lin ang="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400"/>
          </a:p>
        </p:txBody>
      </p:sp>
      <p:sp>
        <p:nvSpPr>
          <p:cNvPr id="13" name="AutoShape 7">
            <a:extLst>
              <a:ext uri="{FF2B5EF4-FFF2-40B4-BE49-F238E27FC236}">
                <a16:creationId xmlns:a16="http://schemas.microsoft.com/office/drawing/2014/main" id="{9676831F-CCA6-41DF-9F44-D2B673A650AE}"/>
              </a:ext>
            </a:extLst>
          </p:cNvPr>
          <p:cNvSpPr>
            <a:spLocks noChangeArrowheads="1"/>
          </p:cNvSpPr>
          <p:nvPr/>
        </p:nvSpPr>
        <p:spPr bwMode="auto">
          <a:xfrm rot="5400000">
            <a:off x="2282531" y="2486117"/>
            <a:ext cx="344487" cy="434975"/>
          </a:xfrm>
          <a:prstGeom prst="can">
            <a:avLst>
              <a:gd name="adj" fmla="val 20711"/>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400"/>
          </a:p>
        </p:txBody>
      </p:sp>
      <p:grpSp>
        <p:nvGrpSpPr>
          <p:cNvPr id="14" name="Group 8">
            <a:extLst>
              <a:ext uri="{FF2B5EF4-FFF2-40B4-BE49-F238E27FC236}">
                <a16:creationId xmlns:a16="http://schemas.microsoft.com/office/drawing/2014/main" id="{D790E963-DEA5-48B1-9CD8-BD6030A9303A}"/>
              </a:ext>
            </a:extLst>
          </p:cNvPr>
          <p:cNvGrpSpPr>
            <a:grpSpLocks/>
          </p:cNvGrpSpPr>
          <p:nvPr/>
        </p:nvGrpSpPr>
        <p:grpSpPr bwMode="auto">
          <a:xfrm>
            <a:off x="2835775" y="2286886"/>
            <a:ext cx="4891087" cy="835025"/>
            <a:chOff x="912" y="912"/>
            <a:chExt cx="4608" cy="816"/>
          </a:xfrm>
        </p:grpSpPr>
        <p:sp>
          <p:nvSpPr>
            <p:cNvPr id="15" name="Line 9">
              <a:extLst>
                <a:ext uri="{FF2B5EF4-FFF2-40B4-BE49-F238E27FC236}">
                  <a16:creationId xmlns:a16="http://schemas.microsoft.com/office/drawing/2014/main" id="{777390E7-1053-40BF-B7FF-54BED9AAAC19}"/>
                </a:ext>
              </a:extLst>
            </p:cNvPr>
            <p:cNvSpPr>
              <a:spLocks noChangeShapeType="1"/>
            </p:cNvSpPr>
            <p:nvPr/>
          </p:nvSpPr>
          <p:spPr bwMode="auto">
            <a:xfrm>
              <a:off x="912" y="912"/>
              <a:ext cx="460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6" name="Line 10">
              <a:extLst>
                <a:ext uri="{FF2B5EF4-FFF2-40B4-BE49-F238E27FC236}">
                  <a16:creationId xmlns:a16="http://schemas.microsoft.com/office/drawing/2014/main" id="{43ED4AAD-66A0-48B6-A31F-AC2F2A10F35A}"/>
                </a:ext>
              </a:extLst>
            </p:cNvPr>
            <p:cNvSpPr>
              <a:spLocks noChangeShapeType="1"/>
            </p:cNvSpPr>
            <p:nvPr/>
          </p:nvSpPr>
          <p:spPr bwMode="auto">
            <a:xfrm>
              <a:off x="912" y="1152"/>
              <a:ext cx="460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7" name="Line 11">
              <a:extLst>
                <a:ext uri="{FF2B5EF4-FFF2-40B4-BE49-F238E27FC236}">
                  <a16:creationId xmlns:a16="http://schemas.microsoft.com/office/drawing/2014/main" id="{283F88C3-AA50-47F2-9406-B40596452C0D}"/>
                </a:ext>
              </a:extLst>
            </p:cNvPr>
            <p:cNvSpPr>
              <a:spLocks noChangeShapeType="1"/>
            </p:cNvSpPr>
            <p:nvPr/>
          </p:nvSpPr>
          <p:spPr bwMode="auto">
            <a:xfrm>
              <a:off x="912" y="1488"/>
              <a:ext cx="460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8" name="Line 12">
              <a:extLst>
                <a:ext uri="{FF2B5EF4-FFF2-40B4-BE49-F238E27FC236}">
                  <a16:creationId xmlns:a16="http://schemas.microsoft.com/office/drawing/2014/main" id="{3CD176B4-5D21-47C8-93E4-6108053BDD29}"/>
                </a:ext>
              </a:extLst>
            </p:cNvPr>
            <p:cNvSpPr>
              <a:spLocks noChangeShapeType="1"/>
            </p:cNvSpPr>
            <p:nvPr/>
          </p:nvSpPr>
          <p:spPr bwMode="auto">
            <a:xfrm>
              <a:off x="912" y="1728"/>
              <a:ext cx="460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sp>
        <p:nvSpPr>
          <p:cNvPr id="19" name="Line 13">
            <a:extLst>
              <a:ext uri="{FF2B5EF4-FFF2-40B4-BE49-F238E27FC236}">
                <a16:creationId xmlns:a16="http://schemas.microsoft.com/office/drawing/2014/main" id="{49C086FB-4ADA-4FE9-87E2-2C281382FD17}"/>
              </a:ext>
            </a:extLst>
          </p:cNvPr>
          <p:cNvSpPr>
            <a:spLocks noChangeShapeType="1"/>
          </p:cNvSpPr>
          <p:nvPr/>
        </p:nvSpPr>
        <p:spPr bwMode="auto">
          <a:xfrm>
            <a:off x="2737350" y="2701223"/>
            <a:ext cx="5176837" cy="3175"/>
          </a:xfrm>
          <a:prstGeom prst="line">
            <a:avLst/>
          </a:prstGeom>
          <a:noFill/>
          <a:ln w="19050">
            <a:solidFill>
              <a:srgbClr val="333399"/>
            </a:solidFill>
            <a:prstDash val="lgDash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0" name="Text Box 14">
            <a:extLst>
              <a:ext uri="{FF2B5EF4-FFF2-40B4-BE49-F238E27FC236}">
                <a16:creationId xmlns:a16="http://schemas.microsoft.com/office/drawing/2014/main" id="{69AE5B3A-F45F-4709-A267-AB0F28244F50}"/>
              </a:ext>
            </a:extLst>
          </p:cNvPr>
          <p:cNvSpPr txBox="1">
            <a:spLocks noChangeArrowheads="1"/>
          </p:cNvSpPr>
          <p:nvPr/>
        </p:nvSpPr>
        <p:spPr bwMode="auto">
          <a:xfrm>
            <a:off x="2153150" y="1105786"/>
            <a:ext cx="120015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zh-CN" altLang="en-US" sz="2000" dirty="0">
                <a:solidFill>
                  <a:srgbClr val="333399"/>
                </a:solidFill>
                <a:latin typeface="黑体" panose="02010609060101010101" pitchFamily="49" charset="-122"/>
                <a:ea typeface="黑体" panose="02010609060101010101" pitchFamily="49" charset="-122"/>
              </a:rPr>
              <a:t>高折射率</a:t>
            </a:r>
          </a:p>
          <a:p>
            <a:pPr algn="ctr" eaLnBrk="1" hangingPunct="1">
              <a:spcBef>
                <a:spcPct val="0"/>
              </a:spcBef>
              <a:buFontTx/>
              <a:buNone/>
            </a:pPr>
            <a:r>
              <a:rPr lang="en-US" altLang="zh-CN" sz="2000" dirty="0">
                <a:solidFill>
                  <a:srgbClr val="333399"/>
                </a:solidFill>
                <a:latin typeface="黑体" panose="02010609060101010101" pitchFamily="49" charset="-122"/>
                <a:ea typeface="黑体" panose="02010609060101010101" pitchFamily="49" charset="-122"/>
              </a:rPr>
              <a:t>(</a:t>
            </a:r>
            <a:r>
              <a:rPr lang="zh-CN" altLang="en-US" sz="2000" dirty="0">
                <a:solidFill>
                  <a:srgbClr val="333399"/>
                </a:solidFill>
                <a:latin typeface="黑体" panose="02010609060101010101" pitchFamily="49" charset="-122"/>
                <a:ea typeface="黑体" panose="02010609060101010101" pitchFamily="49" charset="-122"/>
              </a:rPr>
              <a:t>纤芯</a:t>
            </a:r>
            <a:r>
              <a:rPr lang="en-US" altLang="zh-CN" sz="2000" dirty="0">
                <a:solidFill>
                  <a:srgbClr val="333399"/>
                </a:solidFill>
                <a:latin typeface="黑体" panose="02010609060101010101" pitchFamily="49" charset="-122"/>
                <a:ea typeface="黑体" panose="02010609060101010101" pitchFamily="49" charset="-122"/>
              </a:rPr>
              <a:t>)</a:t>
            </a:r>
          </a:p>
        </p:txBody>
      </p:sp>
      <p:sp>
        <p:nvSpPr>
          <p:cNvPr id="21" name="Text Box 15">
            <a:extLst>
              <a:ext uri="{FF2B5EF4-FFF2-40B4-BE49-F238E27FC236}">
                <a16:creationId xmlns:a16="http://schemas.microsoft.com/office/drawing/2014/main" id="{06A6AAE4-F339-46E3-B041-2E4719E659A8}"/>
              </a:ext>
            </a:extLst>
          </p:cNvPr>
          <p:cNvSpPr txBox="1">
            <a:spLocks noChangeArrowheads="1"/>
          </p:cNvSpPr>
          <p:nvPr/>
        </p:nvSpPr>
        <p:spPr bwMode="auto">
          <a:xfrm>
            <a:off x="857750" y="1105786"/>
            <a:ext cx="120015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zh-CN" altLang="en-US" sz="2000">
                <a:solidFill>
                  <a:srgbClr val="333399"/>
                </a:solidFill>
                <a:latin typeface="黑体" panose="02010609060101010101" pitchFamily="49" charset="-122"/>
                <a:ea typeface="黑体" panose="02010609060101010101" pitchFamily="49" charset="-122"/>
              </a:rPr>
              <a:t>低折射率</a:t>
            </a:r>
          </a:p>
          <a:p>
            <a:pPr algn="ctr" eaLnBrk="1" hangingPunct="1">
              <a:spcBef>
                <a:spcPct val="0"/>
              </a:spcBef>
              <a:buFontTx/>
              <a:buNone/>
            </a:pPr>
            <a:r>
              <a:rPr lang="en-US" altLang="zh-CN" sz="2000">
                <a:solidFill>
                  <a:srgbClr val="333399"/>
                </a:solidFill>
                <a:latin typeface="黑体" panose="02010609060101010101" pitchFamily="49" charset="-122"/>
                <a:ea typeface="黑体" panose="02010609060101010101" pitchFamily="49" charset="-122"/>
              </a:rPr>
              <a:t>(</a:t>
            </a:r>
            <a:r>
              <a:rPr lang="zh-CN" altLang="en-US" sz="2000">
                <a:solidFill>
                  <a:srgbClr val="333399"/>
                </a:solidFill>
                <a:latin typeface="黑体" panose="02010609060101010101" pitchFamily="49" charset="-122"/>
                <a:ea typeface="黑体" panose="02010609060101010101" pitchFamily="49" charset="-122"/>
              </a:rPr>
              <a:t>包层</a:t>
            </a:r>
            <a:r>
              <a:rPr lang="en-US" altLang="zh-CN" sz="2000">
                <a:solidFill>
                  <a:srgbClr val="333399"/>
                </a:solidFill>
                <a:latin typeface="黑体" panose="02010609060101010101" pitchFamily="49" charset="-122"/>
                <a:ea typeface="黑体" panose="02010609060101010101" pitchFamily="49" charset="-122"/>
              </a:rPr>
              <a:t>)</a:t>
            </a:r>
          </a:p>
        </p:txBody>
      </p:sp>
      <p:sp>
        <p:nvSpPr>
          <p:cNvPr id="22" name="Line 16">
            <a:extLst>
              <a:ext uri="{FF2B5EF4-FFF2-40B4-BE49-F238E27FC236}">
                <a16:creationId xmlns:a16="http://schemas.microsoft.com/office/drawing/2014/main" id="{B7ECC47F-FBAF-49AB-99DE-A191F60FF075}"/>
              </a:ext>
            </a:extLst>
          </p:cNvPr>
          <p:cNvSpPr>
            <a:spLocks noChangeShapeType="1"/>
          </p:cNvSpPr>
          <p:nvPr/>
        </p:nvSpPr>
        <p:spPr bwMode="auto">
          <a:xfrm flipH="1">
            <a:off x="2508750" y="1824923"/>
            <a:ext cx="220662" cy="706438"/>
          </a:xfrm>
          <a:prstGeom prst="line">
            <a:avLst/>
          </a:prstGeom>
          <a:noFill/>
          <a:ln w="1905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3" name="Line 17">
            <a:extLst>
              <a:ext uri="{FF2B5EF4-FFF2-40B4-BE49-F238E27FC236}">
                <a16:creationId xmlns:a16="http://schemas.microsoft.com/office/drawing/2014/main" id="{DFCD9BD4-DFE0-4DFC-9EDA-B5C0F678287E}"/>
              </a:ext>
            </a:extLst>
          </p:cNvPr>
          <p:cNvSpPr>
            <a:spLocks noChangeShapeType="1"/>
          </p:cNvSpPr>
          <p:nvPr/>
        </p:nvSpPr>
        <p:spPr bwMode="auto">
          <a:xfrm>
            <a:off x="1576887" y="1753486"/>
            <a:ext cx="388938" cy="533400"/>
          </a:xfrm>
          <a:prstGeom prst="line">
            <a:avLst/>
          </a:prstGeom>
          <a:noFill/>
          <a:ln w="1905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4" name="Text Box 18">
            <a:extLst>
              <a:ext uri="{FF2B5EF4-FFF2-40B4-BE49-F238E27FC236}">
                <a16:creationId xmlns:a16="http://schemas.microsoft.com/office/drawing/2014/main" id="{69A0EE60-B61B-4A5A-9DC9-85EF3C4D19B2}"/>
              </a:ext>
            </a:extLst>
          </p:cNvPr>
          <p:cNvSpPr txBox="1">
            <a:spLocks noChangeArrowheads="1"/>
          </p:cNvSpPr>
          <p:nvPr/>
        </p:nvSpPr>
        <p:spPr bwMode="auto">
          <a:xfrm>
            <a:off x="2945312" y="1850323"/>
            <a:ext cx="4756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000" dirty="0">
                <a:solidFill>
                  <a:srgbClr val="333399"/>
                </a:solidFill>
                <a:latin typeface="黑体" panose="02010609060101010101" pitchFamily="49" charset="-122"/>
                <a:ea typeface="黑体" panose="02010609060101010101" pitchFamily="49" charset="-122"/>
              </a:rPr>
              <a:t>光线在纤芯中传输的方式是不断地全反射</a:t>
            </a:r>
          </a:p>
        </p:txBody>
      </p:sp>
      <p:sp>
        <p:nvSpPr>
          <p:cNvPr id="25" name="Freeform 19">
            <a:extLst>
              <a:ext uri="{FF2B5EF4-FFF2-40B4-BE49-F238E27FC236}">
                <a16:creationId xmlns:a16="http://schemas.microsoft.com/office/drawing/2014/main" id="{604808E7-FD34-4482-ABDD-078BB850ED86}"/>
              </a:ext>
            </a:extLst>
          </p:cNvPr>
          <p:cNvSpPr>
            <a:spLocks/>
          </p:cNvSpPr>
          <p:nvPr/>
        </p:nvSpPr>
        <p:spPr bwMode="auto">
          <a:xfrm>
            <a:off x="2862762" y="2531361"/>
            <a:ext cx="4870450" cy="344487"/>
          </a:xfrm>
          <a:custGeom>
            <a:avLst/>
            <a:gdLst>
              <a:gd name="T0" fmla="*/ 0 w 4302"/>
              <a:gd name="T1" fmla="*/ 2147483647 h 336"/>
              <a:gd name="T2" fmla="*/ 2147483647 w 4302"/>
              <a:gd name="T3" fmla="*/ 0 h 336"/>
              <a:gd name="T4" fmla="*/ 2147483647 w 4302"/>
              <a:gd name="T5" fmla="*/ 2147483647 h 336"/>
              <a:gd name="T6" fmla="*/ 2147483647 w 4302"/>
              <a:gd name="T7" fmla="*/ 0 h 336"/>
              <a:gd name="T8" fmla="*/ 2147483647 w 4302"/>
              <a:gd name="T9" fmla="*/ 2147483647 h 336"/>
              <a:gd name="T10" fmla="*/ 2147483647 w 4302"/>
              <a:gd name="T11" fmla="*/ 2147483647 h 33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302" h="336">
                <a:moveTo>
                  <a:pt x="0" y="108"/>
                </a:moveTo>
                <a:lnTo>
                  <a:pt x="384" y="0"/>
                </a:lnTo>
                <a:lnTo>
                  <a:pt x="1560" y="336"/>
                </a:lnTo>
                <a:lnTo>
                  <a:pt x="2742" y="0"/>
                </a:lnTo>
                <a:lnTo>
                  <a:pt x="3918" y="330"/>
                </a:lnTo>
                <a:lnTo>
                  <a:pt x="4302" y="204"/>
                </a:lnTo>
              </a:path>
            </a:pathLst>
          </a:custGeom>
          <a:noFill/>
          <a:ln w="57150" cmpd="sng">
            <a:solidFill>
              <a:srgbClr val="CC0000"/>
            </a:solidFill>
            <a:round/>
            <a:headEnd type="none" w="med" len="med"/>
            <a:tailEnd type="triangle" w="sm"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 name="Rectangle 3">
            <a:extLst>
              <a:ext uri="{FF2B5EF4-FFF2-40B4-BE49-F238E27FC236}">
                <a16:creationId xmlns:a16="http://schemas.microsoft.com/office/drawing/2014/main" id="{E32CC3AD-8AE2-491C-977B-F27AD06021E0}"/>
              </a:ext>
            </a:extLst>
          </p:cNvPr>
          <p:cNvSpPr txBox="1">
            <a:spLocks noChangeArrowheads="1"/>
          </p:cNvSpPr>
          <p:nvPr/>
        </p:nvSpPr>
        <p:spPr>
          <a:xfrm>
            <a:off x="489098" y="1062040"/>
            <a:ext cx="8250866" cy="515800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黑体" panose="02010609060101010101" pitchFamily="49" charset="-122"/>
                <a:ea typeface="黑体" panose="02010609060101010101" pitchFamily="49"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黑体" panose="02010609060101010101" pitchFamily="49" charset="-122"/>
                <a:ea typeface="黑体" panose="02010609060101010101" pitchFamily="49"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黑体" panose="02010609060101010101" pitchFamily="49" charset="-122"/>
                <a:ea typeface="黑体" panose="02010609060101010101" pitchFamily="49"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黑体" panose="02010609060101010101" pitchFamily="49" charset="-122"/>
                <a:ea typeface="黑体" panose="02010609060101010101" pitchFamily="49"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黑体" panose="02010609060101010101" pitchFamily="49" charset="-122"/>
                <a:ea typeface="黑体" panose="02010609060101010101" pitchFamily="49"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buFontTx/>
              <a:buNone/>
            </a:pPr>
            <a:endParaRPr lang="en-US" altLang="zh-CN" sz="2800" b="1" dirty="0"/>
          </a:p>
          <a:p>
            <a:pPr eaLnBrk="1" hangingPunct="1">
              <a:buFontTx/>
              <a:buNone/>
            </a:pPr>
            <a:endParaRPr lang="en-US" altLang="zh-CN" b="1" dirty="0"/>
          </a:p>
          <a:p>
            <a:pPr eaLnBrk="1" hangingPunct="1">
              <a:buFontTx/>
              <a:buNone/>
            </a:pPr>
            <a:endParaRPr lang="en-US" altLang="zh-CN" sz="2800" b="1" dirty="0"/>
          </a:p>
          <a:p>
            <a:pPr eaLnBrk="1" hangingPunct="1">
              <a:buFontTx/>
              <a:buNone/>
            </a:pPr>
            <a:endParaRPr lang="en-US" altLang="zh-CN" b="1" dirty="0"/>
          </a:p>
          <a:p>
            <a:pPr eaLnBrk="1" hangingPunct="1">
              <a:buFontTx/>
              <a:buNone/>
            </a:pPr>
            <a:endParaRPr lang="en-US" altLang="zh-CN" sz="2800" b="1" dirty="0"/>
          </a:p>
          <a:p>
            <a:pPr eaLnBrk="1" hangingPunct="1">
              <a:buFontTx/>
              <a:buNone/>
            </a:pPr>
            <a:r>
              <a:rPr lang="zh-CN" altLang="en-US" sz="2800" b="1" dirty="0"/>
              <a:t>发送端：电</a:t>
            </a:r>
            <a:r>
              <a:rPr lang="en-US" altLang="zh-CN" sz="2800" b="1" dirty="0"/>
              <a:t>--&gt;</a:t>
            </a:r>
            <a:r>
              <a:rPr lang="zh-CN" altLang="en-US" sz="2800" b="1" dirty="0"/>
              <a:t>光</a:t>
            </a:r>
            <a:endParaRPr lang="en-US" altLang="zh-CN" sz="2800" b="1" dirty="0"/>
          </a:p>
          <a:p>
            <a:pPr>
              <a:buNone/>
            </a:pPr>
            <a:r>
              <a:rPr lang="zh-CN" altLang="en-US" b="1" dirty="0"/>
              <a:t>接收端：光</a:t>
            </a:r>
            <a:r>
              <a:rPr lang="en-US" altLang="zh-CN" b="1" dirty="0"/>
              <a:t>--&gt;</a:t>
            </a:r>
            <a:r>
              <a:rPr lang="zh-CN" altLang="en-US" b="1" dirty="0"/>
              <a:t>电</a:t>
            </a:r>
            <a:endParaRPr lang="en-US" altLang="zh-CN" b="1" dirty="0"/>
          </a:p>
          <a:p>
            <a:pPr>
              <a:buNone/>
            </a:pPr>
            <a:r>
              <a:rPr lang="zh-CN" altLang="en-US" b="1" dirty="0"/>
              <a:t>光信号：全反射</a:t>
            </a:r>
            <a:endParaRPr lang="en-US" altLang="zh-CN" b="1" dirty="0"/>
          </a:p>
          <a:p>
            <a:pPr>
              <a:buNone/>
            </a:pPr>
            <a:r>
              <a:rPr lang="zh-CN" altLang="en-US" b="1" dirty="0"/>
              <a:t>电光：</a:t>
            </a:r>
            <a:r>
              <a:rPr lang="en-US" altLang="zh-CN" b="1" dirty="0"/>
              <a:t>LED</a:t>
            </a:r>
            <a:r>
              <a:rPr lang="zh-CN" altLang="en-US" b="1" dirty="0"/>
              <a:t>、</a:t>
            </a:r>
            <a:r>
              <a:rPr lang="en-US" altLang="zh-CN" b="1" dirty="0"/>
              <a:t>ILD</a:t>
            </a:r>
          </a:p>
          <a:p>
            <a:pPr>
              <a:buNone/>
            </a:pPr>
            <a:r>
              <a:rPr lang="zh-CN" altLang="en-US" b="1" dirty="0"/>
              <a:t>光电：</a:t>
            </a:r>
            <a:r>
              <a:rPr lang="en-US" altLang="zh-CN" b="1" dirty="0"/>
              <a:t>PIN</a:t>
            </a:r>
            <a:r>
              <a:rPr lang="zh-CN" altLang="en-US" b="1" dirty="0"/>
              <a:t>、</a:t>
            </a:r>
            <a:r>
              <a:rPr lang="en-US" altLang="zh-CN" b="1" dirty="0"/>
              <a:t>PAD</a:t>
            </a:r>
          </a:p>
        </p:txBody>
      </p:sp>
      <p:graphicFrame>
        <p:nvGraphicFramePr>
          <p:cNvPr id="27" name="表格 26">
            <a:extLst>
              <a:ext uri="{FF2B5EF4-FFF2-40B4-BE49-F238E27FC236}">
                <a16:creationId xmlns:a16="http://schemas.microsoft.com/office/drawing/2014/main" id="{CDE0C408-B938-4FBA-9726-7515CB331701}"/>
              </a:ext>
            </a:extLst>
          </p:cNvPr>
          <p:cNvGraphicFramePr>
            <a:graphicFrameLocks noGrp="1"/>
          </p:cNvGraphicFramePr>
          <p:nvPr/>
        </p:nvGraphicFramePr>
        <p:xfrm>
          <a:off x="0" y="16384"/>
          <a:ext cx="9144000" cy="303808"/>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1028242390"/>
                    </a:ext>
                  </a:extLst>
                </a:gridCol>
                <a:gridCol w="1016000">
                  <a:extLst>
                    <a:ext uri="{9D8B030D-6E8A-4147-A177-3AD203B41FA5}">
                      <a16:colId xmlns:a16="http://schemas.microsoft.com/office/drawing/2014/main" val="3074239081"/>
                    </a:ext>
                  </a:extLst>
                </a:gridCol>
                <a:gridCol w="1016000">
                  <a:extLst>
                    <a:ext uri="{9D8B030D-6E8A-4147-A177-3AD203B41FA5}">
                      <a16:colId xmlns:a16="http://schemas.microsoft.com/office/drawing/2014/main" val="3509429943"/>
                    </a:ext>
                  </a:extLst>
                </a:gridCol>
                <a:gridCol w="1016000">
                  <a:extLst>
                    <a:ext uri="{9D8B030D-6E8A-4147-A177-3AD203B41FA5}">
                      <a16:colId xmlns:a16="http://schemas.microsoft.com/office/drawing/2014/main" val="2580465912"/>
                    </a:ext>
                  </a:extLst>
                </a:gridCol>
                <a:gridCol w="1016000">
                  <a:extLst>
                    <a:ext uri="{9D8B030D-6E8A-4147-A177-3AD203B41FA5}">
                      <a16:colId xmlns:a16="http://schemas.microsoft.com/office/drawing/2014/main" val="585185192"/>
                    </a:ext>
                  </a:extLst>
                </a:gridCol>
                <a:gridCol w="1016000">
                  <a:extLst>
                    <a:ext uri="{9D8B030D-6E8A-4147-A177-3AD203B41FA5}">
                      <a16:colId xmlns:a16="http://schemas.microsoft.com/office/drawing/2014/main" val="1335232691"/>
                    </a:ext>
                  </a:extLst>
                </a:gridCol>
                <a:gridCol w="1016000">
                  <a:extLst>
                    <a:ext uri="{9D8B030D-6E8A-4147-A177-3AD203B41FA5}">
                      <a16:colId xmlns:a16="http://schemas.microsoft.com/office/drawing/2014/main" val="785772456"/>
                    </a:ext>
                  </a:extLst>
                </a:gridCol>
                <a:gridCol w="1016000">
                  <a:extLst>
                    <a:ext uri="{9D8B030D-6E8A-4147-A177-3AD203B41FA5}">
                      <a16:colId xmlns:a16="http://schemas.microsoft.com/office/drawing/2014/main" val="143111373"/>
                    </a:ext>
                  </a:extLst>
                </a:gridCol>
                <a:gridCol w="1016000">
                  <a:extLst>
                    <a:ext uri="{9D8B030D-6E8A-4147-A177-3AD203B41FA5}">
                      <a16:colId xmlns:a16="http://schemas.microsoft.com/office/drawing/2014/main" val="994455625"/>
                    </a:ext>
                  </a:extLst>
                </a:gridCol>
              </a:tblGrid>
              <a:tr h="303808">
                <a:tc>
                  <a:txBody>
                    <a:bodyPr/>
                    <a:lstStyle/>
                    <a:p>
                      <a:pPr algn="ctr"/>
                      <a:r>
                        <a:rPr lang="zh-CN" altLang="en-US" sz="1600" dirty="0">
                          <a:solidFill>
                            <a:srgbClr val="FFFF00"/>
                          </a:solidFill>
                          <a:latin typeface="黑体" panose="02010609060101010101" pitchFamily="49" charset="-122"/>
                          <a:ea typeface="黑体" panose="02010609060101010101" pitchFamily="49" charset="-122"/>
                        </a:rPr>
                        <a:t>传输介质</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通信系统</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正确性</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提高性能</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局域网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en-US" altLang="zh-CN" sz="1600" dirty="0">
                          <a:solidFill>
                            <a:schemeClr val="tx1"/>
                          </a:solidFill>
                          <a:latin typeface="黑体" panose="02010609060101010101" pitchFamily="49" charset="-122"/>
                          <a:ea typeface="黑体" panose="02010609060101010101" pitchFamily="49" charset="-122"/>
                        </a:rPr>
                        <a:t>WLAN</a:t>
                      </a:r>
                      <a:endParaRPr lang="zh-CN" altLang="en-US" sz="1600" dirty="0">
                        <a:solidFill>
                          <a:schemeClr val="tx1"/>
                        </a:solidFill>
                        <a:latin typeface="黑体" panose="02010609060101010101" pitchFamily="49" charset="-122"/>
                        <a:ea typeface="黑体" panose="02010609060101010101" pitchFamily="49"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个域网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广域网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接入网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939429099"/>
                  </a:ext>
                </a:extLst>
              </a:tr>
            </a:tbl>
          </a:graphicData>
        </a:graphic>
      </p:graphicFrame>
      <p:sp>
        <p:nvSpPr>
          <p:cNvPr id="28" name="流程图: 摘录 27">
            <a:extLst>
              <a:ext uri="{FF2B5EF4-FFF2-40B4-BE49-F238E27FC236}">
                <a16:creationId xmlns:a16="http://schemas.microsoft.com/office/drawing/2014/main" id="{8D149510-E821-4B64-B861-EA841D40E257}"/>
              </a:ext>
            </a:extLst>
          </p:cNvPr>
          <p:cNvSpPr/>
          <p:nvPr/>
        </p:nvSpPr>
        <p:spPr bwMode="auto">
          <a:xfrm>
            <a:off x="403977" y="319849"/>
            <a:ext cx="216024" cy="126001"/>
          </a:xfrm>
          <a:prstGeom prst="flowChartExtract">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p:txBody>
      </p:sp>
      <p:graphicFrame>
        <p:nvGraphicFramePr>
          <p:cNvPr id="29" name="表格 28">
            <a:extLst>
              <a:ext uri="{FF2B5EF4-FFF2-40B4-BE49-F238E27FC236}">
                <a16:creationId xmlns:a16="http://schemas.microsoft.com/office/drawing/2014/main" id="{54ABED12-262B-437E-973E-13804E80B213}"/>
              </a:ext>
            </a:extLst>
          </p:cNvPr>
          <p:cNvGraphicFramePr>
            <a:graphicFrameLocks noGrp="1"/>
          </p:cNvGraphicFramePr>
          <p:nvPr>
            <p:extLst>
              <p:ext uri="{D42A27DB-BD31-4B8C-83A1-F6EECF244321}">
                <p14:modId xmlns:p14="http://schemas.microsoft.com/office/powerpoint/2010/main" val="442738789"/>
              </p:ext>
            </p:extLst>
          </p:nvPr>
        </p:nvGraphicFramePr>
        <p:xfrm>
          <a:off x="0" y="1031358"/>
          <a:ext cx="313390" cy="4876800"/>
        </p:xfrm>
        <a:graphic>
          <a:graphicData uri="http://schemas.openxmlformats.org/drawingml/2006/table">
            <a:tbl>
              <a:tblPr firstRow="1" bandRow="1">
                <a:tableStyleId>{5C22544A-7EE6-4342-B048-85BDC9FD1C3A}</a:tableStyleId>
              </a:tblPr>
              <a:tblGrid>
                <a:gridCol w="313390">
                  <a:extLst>
                    <a:ext uri="{9D8B030D-6E8A-4147-A177-3AD203B41FA5}">
                      <a16:colId xmlns:a16="http://schemas.microsoft.com/office/drawing/2014/main" val="2707731317"/>
                    </a:ext>
                  </a:extLst>
                </a:gridCol>
              </a:tblGrid>
              <a:tr h="844235">
                <a:tc>
                  <a:txBody>
                    <a:bodyPr/>
                    <a:lstStyle/>
                    <a:p>
                      <a:pPr algn="ctr"/>
                      <a:r>
                        <a:rPr lang="zh-CN" altLang="en-US" sz="1600" b="0" dirty="0">
                          <a:solidFill>
                            <a:schemeClr val="tx1"/>
                          </a:solidFill>
                          <a:latin typeface="黑体" panose="02010609060101010101" pitchFamily="49" charset="-122"/>
                          <a:ea typeface="黑体" panose="02010609060101010101" pitchFamily="49" charset="-122"/>
                        </a:rPr>
                        <a:t>频谱特性</a:t>
                      </a:r>
                    </a:p>
                  </a:txBody>
                  <a:tcPr marL="0" marR="0" marT="0" marB="0" anchor="ctr">
                    <a:solidFill>
                      <a:schemeClr val="accent1">
                        <a:lumMod val="40000"/>
                        <a:lumOff val="60000"/>
                      </a:schemeClr>
                    </a:solidFill>
                  </a:tcPr>
                </a:tc>
                <a:extLst>
                  <a:ext uri="{0D108BD9-81ED-4DB2-BD59-A6C34878D82A}">
                    <a16:rowId xmlns:a16="http://schemas.microsoft.com/office/drawing/2014/main" val="2650843112"/>
                  </a:ext>
                </a:extLst>
              </a:tr>
              <a:tr h="844235">
                <a:tc>
                  <a:txBody>
                    <a:bodyPr/>
                    <a:lstStyle/>
                    <a:p>
                      <a:pPr algn="ctr"/>
                      <a:r>
                        <a:rPr lang="zh-CN" altLang="en-US" sz="1600" b="1" dirty="0">
                          <a:solidFill>
                            <a:schemeClr val="bg1"/>
                          </a:solidFill>
                          <a:latin typeface="黑体" panose="02010609060101010101" pitchFamily="49" charset="-122"/>
                          <a:ea typeface="黑体" panose="02010609060101010101" pitchFamily="49" charset="-122"/>
                        </a:rPr>
                        <a:t>有线介质</a:t>
                      </a:r>
                    </a:p>
                  </a:txBody>
                  <a:tcPr marL="0" marR="0" marT="0" marB="0" anchor="ctr">
                    <a:solidFill>
                      <a:schemeClr val="accent1"/>
                    </a:solidFill>
                  </a:tcPr>
                </a:tc>
                <a:extLst>
                  <a:ext uri="{0D108BD9-81ED-4DB2-BD59-A6C34878D82A}">
                    <a16:rowId xmlns:a16="http://schemas.microsoft.com/office/drawing/2014/main" val="2354171835"/>
                  </a:ext>
                </a:extLst>
              </a:tr>
              <a:tr h="844235">
                <a:tc>
                  <a:txBody>
                    <a:bodyPr/>
                    <a:lstStyle/>
                    <a:p>
                      <a:pPr algn="ctr"/>
                      <a:r>
                        <a:rPr lang="zh-CN" altLang="en-US" sz="1600" dirty="0">
                          <a:latin typeface="黑体" panose="02010609060101010101" pitchFamily="49" charset="-122"/>
                          <a:ea typeface="黑体" panose="02010609060101010101" pitchFamily="49" charset="-122"/>
                        </a:rPr>
                        <a:t>无线介质</a:t>
                      </a:r>
                    </a:p>
                  </a:txBody>
                  <a:tcPr marL="0" marR="0" marT="0" marB="0" anchor="ctr">
                    <a:solidFill>
                      <a:schemeClr val="accent1">
                        <a:lumMod val="40000"/>
                        <a:lumOff val="60000"/>
                      </a:schemeClr>
                    </a:solidFill>
                  </a:tcPr>
                </a:tc>
                <a:extLst>
                  <a:ext uri="{0D108BD9-81ED-4DB2-BD59-A6C34878D82A}">
                    <a16:rowId xmlns:a16="http://schemas.microsoft.com/office/drawing/2014/main" val="2232877283"/>
                  </a:ext>
                </a:extLst>
              </a:tr>
              <a:tr h="422118">
                <a:tc>
                  <a:txBody>
                    <a:bodyPr/>
                    <a:lstStyle/>
                    <a:p>
                      <a:pPr algn="ctr"/>
                      <a:r>
                        <a:rPr lang="zh-CN" altLang="en-US" sz="1600" dirty="0">
                          <a:latin typeface="黑体" panose="02010609060101010101" pitchFamily="49" charset="-122"/>
                          <a:ea typeface="黑体" panose="02010609060101010101" pitchFamily="49" charset="-122"/>
                        </a:rPr>
                        <a:t>传输能力</a:t>
                      </a:r>
                    </a:p>
                  </a:txBody>
                  <a:tcPr marL="0" marR="0" marT="0" marB="0" anchor="ctr">
                    <a:solidFill>
                      <a:schemeClr val="accent1">
                        <a:lumMod val="40000"/>
                        <a:lumOff val="60000"/>
                      </a:schemeClr>
                    </a:solidFill>
                  </a:tcPr>
                </a:tc>
                <a:extLst>
                  <a:ext uri="{0D108BD9-81ED-4DB2-BD59-A6C34878D82A}">
                    <a16:rowId xmlns:a16="http://schemas.microsoft.com/office/drawing/2014/main" val="33369832"/>
                  </a:ext>
                </a:extLst>
              </a:tr>
              <a:tr h="422118">
                <a:tc>
                  <a:txBody>
                    <a:bodyPr/>
                    <a:lstStyle/>
                    <a:p>
                      <a:pPr algn="ctr"/>
                      <a:r>
                        <a:rPr lang="zh-CN" altLang="en-US" sz="1600" dirty="0">
                          <a:latin typeface="黑体" panose="02010609060101010101" pitchFamily="49" charset="-122"/>
                          <a:ea typeface="黑体" panose="02010609060101010101" pitchFamily="49" charset="-122"/>
                        </a:rPr>
                        <a:t>信号功率</a:t>
                      </a:r>
                    </a:p>
                  </a:txBody>
                  <a:tcPr marL="0" marR="0" marT="0" marB="0" anchor="ctr">
                    <a:solidFill>
                      <a:schemeClr val="accent1">
                        <a:lumMod val="40000"/>
                        <a:lumOff val="60000"/>
                      </a:schemeClr>
                    </a:solidFill>
                  </a:tcPr>
                </a:tc>
                <a:extLst>
                  <a:ext uri="{0D108BD9-81ED-4DB2-BD59-A6C34878D82A}">
                    <a16:rowId xmlns:a16="http://schemas.microsoft.com/office/drawing/2014/main" val="418642502"/>
                  </a:ext>
                </a:extLst>
              </a:tr>
            </a:tbl>
          </a:graphicData>
        </a:graphic>
      </p:graphicFrame>
      <p:sp>
        <p:nvSpPr>
          <p:cNvPr id="4" name="灯片编号占位符 3">
            <a:extLst>
              <a:ext uri="{FF2B5EF4-FFF2-40B4-BE49-F238E27FC236}">
                <a16:creationId xmlns:a16="http://schemas.microsoft.com/office/drawing/2014/main" id="{1DDA3BB3-6554-474C-B61A-F457162E8669}"/>
              </a:ext>
            </a:extLst>
          </p:cNvPr>
          <p:cNvSpPr>
            <a:spLocks noGrp="1"/>
          </p:cNvSpPr>
          <p:nvPr>
            <p:ph type="sldNum" sz="quarter" idx="12"/>
          </p:nvPr>
        </p:nvSpPr>
        <p:spPr/>
        <p:txBody>
          <a:bodyPr/>
          <a:lstStyle/>
          <a:p>
            <a:fld id="{0343F522-B1DB-4B24-87CC-09EAB668A261}" type="slidenum">
              <a:rPr lang="zh-CN" altLang="en-US" smtClean="0"/>
              <a:pPr/>
              <a:t>12</a:t>
            </a:fld>
            <a:r>
              <a:rPr lang="en-US" altLang="zh-CN"/>
              <a:t>/303</a:t>
            </a:r>
            <a:endParaRPr lang="zh-CN" altLang="en-US" dirty="0"/>
          </a:p>
        </p:txBody>
      </p:sp>
    </p:spTree>
    <p:extLst>
      <p:ext uri="{BB962C8B-B14F-4D97-AF65-F5344CB8AC3E}">
        <p14:creationId xmlns:p14="http://schemas.microsoft.com/office/powerpoint/2010/main" val="801434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left)">
                                      <p:cBhvr>
                                        <p:cTn id="7" dur="20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C34208-FA7C-4346-AD93-050F88FE7F56}"/>
              </a:ext>
            </a:extLst>
          </p:cNvPr>
          <p:cNvSpPr>
            <a:spLocks noGrp="1"/>
          </p:cNvSpPr>
          <p:nvPr>
            <p:ph type="title"/>
          </p:nvPr>
        </p:nvSpPr>
        <p:spPr>
          <a:xfrm>
            <a:off x="265813" y="350874"/>
            <a:ext cx="8654903" cy="680484"/>
          </a:xfrm>
        </p:spPr>
        <p:txBody>
          <a:bodyPr>
            <a:normAutofit/>
          </a:bodyPr>
          <a:lstStyle/>
          <a:p>
            <a:r>
              <a:rPr lang="zh-CN" altLang="en-US" dirty="0"/>
              <a:t>认知无线电</a:t>
            </a:r>
            <a:endParaRPr lang="zh-CN" altLang="en-US" kern="100" dirty="0"/>
          </a:p>
        </p:txBody>
      </p:sp>
      <p:sp>
        <p:nvSpPr>
          <p:cNvPr id="3" name="内容占位符 2">
            <a:extLst>
              <a:ext uri="{FF2B5EF4-FFF2-40B4-BE49-F238E27FC236}">
                <a16:creationId xmlns:a16="http://schemas.microsoft.com/office/drawing/2014/main" id="{62772749-0251-43E3-8FBE-62B01C0C88DA}"/>
              </a:ext>
            </a:extLst>
          </p:cNvPr>
          <p:cNvSpPr>
            <a:spLocks noGrp="1"/>
          </p:cNvSpPr>
          <p:nvPr>
            <p:ph idx="1"/>
          </p:nvPr>
        </p:nvSpPr>
        <p:spPr>
          <a:xfrm>
            <a:off x="404037" y="1062040"/>
            <a:ext cx="8516679" cy="5445085"/>
          </a:xfrm>
        </p:spPr>
        <p:txBody>
          <a:bodyPr>
            <a:noAutofit/>
          </a:bodyPr>
          <a:lstStyle/>
          <a:p>
            <a:r>
              <a:rPr lang="zh-CN" altLang="en-US" dirty="0"/>
              <a:t>原理：</a:t>
            </a:r>
            <a:endParaRPr lang="en-US" altLang="zh-CN" dirty="0"/>
          </a:p>
          <a:p>
            <a:pPr marL="0" indent="0">
              <a:buNone/>
            </a:pPr>
            <a:r>
              <a:rPr lang="zh-CN" altLang="zh-CN" dirty="0"/>
              <a:t>①</a:t>
            </a:r>
            <a:r>
              <a:rPr lang="zh-CN" altLang="en-US" dirty="0"/>
              <a:t>节点自动识别当前可用的频率，并选定一频率发送</a:t>
            </a:r>
            <a:endParaRPr lang="en-US" altLang="zh-CN" dirty="0"/>
          </a:p>
          <a:p>
            <a:pPr marL="0" indent="0">
              <a:buNone/>
            </a:pPr>
            <a:r>
              <a:rPr lang="zh-CN" altLang="zh-CN" dirty="0"/>
              <a:t>②</a:t>
            </a:r>
            <a:r>
              <a:rPr lang="zh-CN" altLang="en-US" dirty="0"/>
              <a:t>报文封装接收者地址</a:t>
            </a:r>
            <a:endParaRPr lang="en-US" altLang="zh-CN" dirty="0"/>
          </a:p>
          <a:p>
            <a:pPr marL="0" indent="0">
              <a:buNone/>
            </a:pPr>
            <a:r>
              <a:rPr lang="zh-CN" altLang="zh-CN" dirty="0"/>
              <a:t>③</a:t>
            </a:r>
            <a:r>
              <a:rPr lang="zh-CN" altLang="en-US" dirty="0"/>
              <a:t>接收者监听各频率</a:t>
            </a:r>
            <a:endParaRPr lang="en-US" altLang="zh-CN" dirty="0"/>
          </a:p>
          <a:p>
            <a:endParaRPr lang="en-US" altLang="zh-CN" dirty="0"/>
          </a:p>
        </p:txBody>
      </p:sp>
      <p:graphicFrame>
        <p:nvGraphicFramePr>
          <p:cNvPr id="11" name="表格 10">
            <a:extLst>
              <a:ext uri="{FF2B5EF4-FFF2-40B4-BE49-F238E27FC236}">
                <a16:creationId xmlns:a16="http://schemas.microsoft.com/office/drawing/2014/main" id="{F1557556-4E74-4A2A-B76B-6AF7BA757C94}"/>
              </a:ext>
            </a:extLst>
          </p:cNvPr>
          <p:cNvGraphicFramePr>
            <a:graphicFrameLocks noGrp="1"/>
          </p:cNvGraphicFramePr>
          <p:nvPr/>
        </p:nvGraphicFramePr>
        <p:xfrm>
          <a:off x="0" y="16384"/>
          <a:ext cx="9144000" cy="303808"/>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1028242390"/>
                    </a:ext>
                  </a:extLst>
                </a:gridCol>
                <a:gridCol w="1016000">
                  <a:extLst>
                    <a:ext uri="{9D8B030D-6E8A-4147-A177-3AD203B41FA5}">
                      <a16:colId xmlns:a16="http://schemas.microsoft.com/office/drawing/2014/main" val="3074239081"/>
                    </a:ext>
                  </a:extLst>
                </a:gridCol>
                <a:gridCol w="1016000">
                  <a:extLst>
                    <a:ext uri="{9D8B030D-6E8A-4147-A177-3AD203B41FA5}">
                      <a16:colId xmlns:a16="http://schemas.microsoft.com/office/drawing/2014/main" val="3509429943"/>
                    </a:ext>
                  </a:extLst>
                </a:gridCol>
                <a:gridCol w="1016000">
                  <a:extLst>
                    <a:ext uri="{9D8B030D-6E8A-4147-A177-3AD203B41FA5}">
                      <a16:colId xmlns:a16="http://schemas.microsoft.com/office/drawing/2014/main" val="2580465912"/>
                    </a:ext>
                  </a:extLst>
                </a:gridCol>
                <a:gridCol w="1016000">
                  <a:extLst>
                    <a:ext uri="{9D8B030D-6E8A-4147-A177-3AD203B41FA5}">
                      <a16:colId xmlns:a16="http://schemas.microsoft.com/office/drawing/2014/main" val="585185192"/>
                    </a:ext>
                  </a:extLst>
                </a:gridCol>
                <a:gridCol w="1016000">
                  <a:extLst>
                    <a:ext uri="{9D8B030D-6E8A-4147-A177-3AD203B41FA5}">
                      <a16:colId xmlns:a16="http://schemas.microsoft.com/office/drawing/2014/main" val="1335232691"/>
                    </a:ext>
                  </a:extLst>
                </a:gridCol>
                <a:gridCol w="1016000">
                  <a:extLst>
                    <a:ext uri="{9D8B030D-6E8A-4147-A177-3AD203B41FA5}">
                      <a16:colId xmlns:a16="http://schemas.microsoft.com/office/drawing/2014/main" val="785772456"/>
                    </a:ext>
                  </a:extLst>
                </a:gridCol>
                <a:gridCol w="1016000">
                  <a:extLst>
                    <a:ext uri="{9D8B030D-6E8A-4147-A177-3AD203B41FA5}">
                      <a16:colId xmlns:a16="http://schemas.microsoft.com/office/drawing/2014/main" val="143111373"/>
                    </a:ext>
                  </a:extLst>
                </a:gridCol>
                <a:gridCol w="1016000">
                  <a:extLst>
                    <a:ext uri="{9D8B030D-6E8A-4147-A177-3AD203B41FA5}">
                      <a16:colId xmlns:a16="http://schemas.microsoft.com/office/drawing/2014/main" val="994455625"/>
                    </a:ext>
                  </a:extLst>
                </a:gridCol>
              </a:tblGrid>
              <a:tr h="303808">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传输介质</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通信系统</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正确性</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rgbClr val="FFFF00"/>
                          </a:solidFill>
                          <a:latin typeface="黑体" panose="02010609060101010101" pitchFamily="49" charset="-122"/>
                          <a:ea typeface="黑体" panose="02010609060101010101" pitchFamily="49" charset="-122"/>
                        </a:rPr>
                        <a:t>提高性能</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局域网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en-US" altLang="zh-CN" sz="1600" dirty="0">
                          <a:solidFill>
                            <a:schemeClr val="tx1"/>
                          </a:solidFill>
                          <a:latin typeface="黑体" panose="02010609060101010101" pitchFamily="49" charset="-122"/>
                          <a:ea typeface="黑体" panose="02010609060101010101" pitchFamily="49" charset="-122"/>
                        </a:rPr>
                        <a:t>WLAN</a:t>
                      </a:r>
                      <a:endParaRPr lang="zh-CN" altLang="en-US" sz="1600" dirty="0">
                        <a:solidFill>
                          <a:schemeClr val="tx1"/>
                        </a:solidFill>
                        <a:latin typeface="黑体" panose="02010609060101010101" pitchFamily="49" charset="-122"/>
                        <a:ea typeface="黑体" panose="02010609060101010101" pitchFamily="49"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个域网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广域网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接入网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939429099"/>
                  </a:ext>
                </a:extLst>
              </a:tr>
            </a:tbl>
          </a:graphicData>
        </a:graphic>
      </p:graphicFrame>
      <p:sp>
        <p:nvSpPr>
          <p:cNvPr id="12" name="流程图: 摘录 11">
            <a:extLst>
              <a:ext uri="{FF2B5EF4-FFF2-40B4-BE49-F238E27FC236}">
                <a16:creationId xmlns:a16="http://schemas.microsoft.com/office/drawing/2014/main" id="{CE6C4248-6AFD-44B6-80E3-9608C7BDC87F}"/>
              </a:ext>
            </a:extLst>
          </p:cNvPr>
          <p:cNvSpPr/>
          <p:nvPr/>
        </p:nvSpPr>
        <p:spPr bwMode="auto">
          <a:xfrm>
            <a:off x="3434256" y="329607"/>
            <a:ext cx="216024" cy="126001"/>
          </a:xfrm>
          <a:prstGeom prst="flowChartExtract">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4" name="Rectangle 2">
            <a:extLst>
              <a:ext uri="{FF2B5EF4-FFF2-40B4-BE49-F238E27FC236}">
                <a16:creationId xmlns:a16="http://schemas.microsoft.com/office/drawing/2014/main" id="{637ADEFB-5775-48B5-AD95-BD2F543B4E24}"/>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98" name="表格 97">
            <a:extLst>
              <a:ext uri="{FF2B5EF4-FFF2-40B4-BE49-F238E27FC236}">
                <a16:creationId xmlns:a16="http://schemas.microsoft.com/office/drawing/2014/main" id="{AF6D0FA1-BB10-4D66-BB5C-19F3385F1CBD}"/>
              </a:ext>
            </a:extLst>
          </p:cNvPr>
          <p:cNvGraphicFramePr>
            <a:graphicFrameLocks noGrp="1"/>
          </p:cNvGraphicFramePr>
          <p:nvPr>
            <p:extLst>
              <p:ext uri="{D42A27DB-BD31-4B8C-83A1-F6EECF244321}">
                <p14:modId xmlns:p14="http://schemas.microsoft.com/office/powerpoint/2010/main" val="1998770016"/>
              </p:ext>
            </p:extLst>
          </p:nvPr>
        </p:nvGraphicFramePr>
        <p:xfrm>
          <a:off x="0" y="1031358"/>
          <a:ext cx="313390" cy="3169920"/>
        </p:xfrm>
        <a:graphic>
          <a:graphicData uri="http://schemas.openxmlformats.org/drawingml/2006/table">
            <a:tbl>
              <a:tblPr firstRow="1" bandRow="1">
                <a:tableStyleId>{5C22544A-7EE6-4342-B048-85BDC9FD1C3A}</a:tableStyleId>
              </a:tblPr>
              <a:tblGrid>
                <a:gridCol w="313390">
                  <a:extLst>
                    <a:ext uri="{9D8B030D-6E8A-4147-A177-3AD203B41FA5}">
                      <a16:colId xmlns:a16="http://schemas.microsoft.com/office/drawing/2014/main" val="2707731317"/>
                    </a:ext>
                  </a:extLst>
                </a:gridCol>
              </a:tblGrid>
              <a:tr h="844235">
                <a:tc>
                  <a:txBody>
                    <a:bodyPr/>
                    <a:lstStyle/>
                    <a:p>
                      <a:pPr algn="ctr"/>
                      <a:r>
                        <a:rPr lang="zh-CN" altLang="en-US" sz="1600" b="0" dirty="0">
                          <a:solidFill>
                            <a:schemeClr val="tx1"/>
                          </a:solidFill>
                          <a:latin typeface="黑体" panose="02010609060101010101" pitchFamily="49" charset="-122"/>
                          <a:ea typeface="黑体" panose="02010609060101010101" pitchFamily="49" charset="-122"/>
                        </a:rPr>
                        <a:t>多路复用</a:t>
                      </a:r>
                    </a:p>
                  </a:txBody>
                  <a:tcPr marL="0" marR="0" marT="0" marB="0" anchor="ctr">
                    <a:solidFill>
                      <a:schemeClr val="accent1">
                        <a:lumMod val="40000"/>
                        <a:lumOff val="60000"/>
                      </a:schemeClr>
                    </a:solidFill>
                  </a:tcPr>
                </a:tc>
                <a:extLst>
                  <a:ext uri="{0D108BD9-81ED-4DB2-BD59-A6C34878D82A}">
                    <a16:rowId xmlns:a16="http://schemas.microsoft.com/office/drawing/2014/main" val="2650843112"/>
                  </a:ext>
                </a:extLst>
              </a:tr>
              <a:tr h="844235">
                <a:tc>
                  <a:txBody>
                    <a:bodyPr/>
                    <a:lstStyle/>
                    <a:p>
                      <a:pPr algn="ctr"/>
                      <a:r>
                        <a:rPr lang="zh-CN" altLang="en-US" sz="1600" dirty="0">
                          <a:solidFill>
                            <a:schemeClr val="bg1"/>
                          </a:solidFill>
                          <a:latin typeface="黑体" panose="02010609060101010101" pitchFamily="49" charset="-122"/>
                          <a:ea typeface="黑体" panose="02010609060101010101" pitchFamily="49" charset="-122"/>
                        </a:rPr>
                        <a:t>认知无线电</a:t>
                      </a:r>
                    </a:p>
                  </a:txBody>
                  <a:tcPr marL="0" marR="0" marT="0" marB="0" anchor="ctr">
                    <a:solidFill>
                      <a:schemeClr val="accent1"/>
                    </a:solidFill>
                  </a:tcPr>
                </a:tc>
                <a:extLst>
                  <a:ext uri="{0D108BD9-81ED-4DB2-BD59-A6C34878D82A}">
                    <a16:rowId xmlns:a16="http://schemas.microsoft.com/office/drawing/2014/main" val="2354171835"/>
                  </a:ext>
                </a:extLst>
              </a:tr>
              <a:tr h="844235">
                <a:tc>
                  <a:txBody>
                    <a:bodyPr/>
                    <a:lstStyle/>
                    <a:p>
                      <a:pPr algn="ctr"/>
                      <a:r>
                        <a:rPr lang="zh-CN" altLang="en-US" sz="1600" b="0" dirty="0">
                          <a:solidFill>
                            <a:schemeClr val="tx1"/>
                          </a:solidFill>
                          <a:latin typeface="黑体" panose="02010609060101010101" pitchFamily="49" charset="-122"/>
                          <a:ea typeface="黑体" panose="02010609060101010101" pitchFamily="49" charset="-122"/>
                        </a:rPr>
                        <a:t>网络编码</a:t>
                      </a:r>
                    </a:p>
                  </a:txBody>
                  <a:tcPr marL="0" marR="0" marT="0" marB="0" anchor="ctr">
                    <a:solidFill>
                      <a:schemeClr val="accent1">
                        <a:lumMod val="40000"/>
                        <a:lumOff val="60000"/>
                      </a:schemeClr>
                    </a:solidFill>
                  </a:tcPr>
                </a:tc>
                <a:extLst>
                  <a:ext uri="{0D108BD9-81ED-4DB2-BD59-A6C34878D82A}">
                    <a16:rowId xmlns:a16="http://schemas.microsoft.com/office/drawing/2014/main" val="2232877283"/>
                  </a:ext>
                </a:extLst>
              </a:tr>
            </a:tbl>
          </a:graphicData>
        </a:graphic>
      </p:graphicFrame>
      <p:sp>
        <p:nvSpPr>
          <p:cNvPr id="5" name="灯片编号占位符 4">
            <a:extLst>
              <a:ext uri="{FF2B5EF4-FFF2-40B4-BE49-F238E27FC236}">
                <a16:creationId xmlns:a16="http://schemas.microsoft.com/office/drawing/2014/main" id="{43A6CFC5-6C9F-4383-83E1-B2B778C4962C}"/>
              </a:ext>
            </a:extLst>
          </p:cNvPr>
          <p:cNvSpPr>
            <a:spLocks noGrp="1"/>
          </p:cNvSpPr>
          <p:nvPr>
            <p:ph type="sldNum" sz="quarter" idx="12"/>
          </p:nvPr>
        </p:nvSpPr>
        <p:spPr/>
        <p:txBody>
          <a:bodyPr/>
          <a:lstStyle/>
          <a:p>
            <a:fld id="{0343F522-B1DB-4B24-87CC-09EAB668A261}" type="slidenum">
              <a:rPr lang="zh-CN" altLang="en-US" smtClean="0"/>
              <a:pPr/>
              <a:t>120</a:t>
            </a:fld>
            <a:r>
              <a:rPr lang="en-US" altLang="zh-CN"/>
              <a:t>/303</a:t>
            </a:r>
            <a:endParaRPr lang="zh-CN" altLang="en-US" dirty="0"/>
          </a:p>
        </p:txBody>
      </p:sp>
    </p:spTree>
    <p:extLst>
      <p:ext uri="{BB962C8B-B14F-4D97-AF65-F5344CB8AC3E}">
        <p14:creationId xmlns:p14="http://schemas.microsoft.com/office/powerpoint/2010/main" val="3568458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C34208-FA7C-4346-AD93-050F88FE7F56}"/>
              </a:ext>
            </a:extLst>
          </p:cNvPr>
          <p:cNvSpPr>
            <a:spLocks noGrp="1"/>
          </p:cNvSpPr>
          <p:nvPr>
            <p:ph type="title"/>
          </p:nvPr>
        </p:nvSpPr>
        <p:spPr>
          <a:xfrm>
            <a:off x="265813" y="350874"/>
            <a:ext cx="8654903" cy="680484"/>
          </a:xfrm>
        </p:spPr>
        <p:txBody>
          <a:bodyPr>
            <a:normAutofit/>
          </a:bodyPr>
          <a:lstStyle/>
          <a:p>
            <a:r>
              <a:rPr lang="zh-CN" altLang="en-US" dirty="0"/>
              <a:t>网络编码</a:t>
            </a:r>
            <a:endParaRPr lang="zh-CN" altLang="en-US" kern="100" dirty="0"/>
          </a:p>
        </p:txBody>
      </p:sp>
      <p:sp>
        <p:nvSpPr>
          <p:cNvPr id="3" name="内容占位符 2">
            <a:extLst>
              <a:ext uri="{FF2B5EF4-FFF2-40B4-BE49-F238E27FC236}">
                <a16:creationId xmlns:a16="http://schemas.microsoft.com/office/drawing/2014/main" id="{62772749-0251-43E3-8FBE-62B01C0C88DA}"/>
              </a:ext>
            </a:extLst>
          </p:cNvPr>
          <p:cNvSpPr>
            <a:spLocks noGrp="1"/>
          </p:cNvSpPr>
          <p:nvPr>
            <p:ph idx="1"/>
          </p:nvPr>
        </p:nvSpPr>
        <p:spPr>
          <a:xfrm>
            <a:off x="404037" y="1062040"/>
            <a:ext cx="8516679" cy="5445085"/>
          </a:xfrm>
        </p:spPr>
        <p:txBody>
          <a:bodyPr>
            <a:noAutofit/>
          </a:bodyPr>
          <a:lstStyle/>
          <a:p>
            <a:r>
              <a:rPr lang="zh-CN" altLang="en-US" dirty="0"/>
              <a:t>原理：</a:t>
            </a:r>
            <a:endParaRPr lang="en-US" altLang="zh-CN" dirty="0"/>
          </a:p>
          <a:p>
            <a:pPr marL="0" indent="0">
              <a:buNone/>
            </a:pPr>
            <a:r>
              <a:rPr lang="zh-CN" altLang="zh-CN" dirty="0"/>
              <a:t>①各节点对从各条信道上收到的数据包进行线性或者非线性的编码运算，将多路信息融合成一路信息后转发给下游节点</a:t>
            </a:r>
            <a:endParaRPr lang="en-US" altLang="zh-CN" dirty="0"/>
          </a:p>
          <a:p>
            <a:pPr marL="0" indent="0">
              <a:buNone/>
            </a:pPr>
            <a:r>
              <a:rPr lang="zh-CN" altLang="zh-CN" dirty="0"/>
              <a:t>②目的节点收到信息后根据编码规则进行解算，得到原始的数据</a:t>
            </a:r>
            <a:endParaRPr lang="en-US" altLang="zh-CN" dirty="0"/>
          </a:p>
          <a:p>
            <a:pPr marL="0" indent="0">
              <a:buNone/>
            </a:pPr>
            <a:endParaRPr lang="en-US" altLang="zh-CN" dirty="0"/>
          </a:p>
          <a:p>
            <a:r>
              <a:rPr lang="zh-CN" altLang="en-US" dirty="0">
                <a:solidFill>
                  <a:srgbClr val="0070C0"/>
                </a:solidFill>
              </a:rPr>
              <a:t>例：</a:t>
            </a:r>
            <a:r>
              <a:rPr lang="zh-CN" altLang="zh-CN" dirty="0">
                <a:solidFill>
                  <a:srgbClr val="0070C0"/>
                </a:solidFill>
              </a:rPr>
              <a:t>源节点发送</a:t>
            </a:r>
            <a:r>
              <a:rPr lang="en-US" altLang="zh-CN" dirty="0">
                <a:solidFill>
                  <a:srgbClr val="0070C0"/>
                </a:solidFill>
              </a:rPr>
              <a:t>A</a:t>
            </a:r>
            <a:r>
              <a:rPr lang="zh-CN" altLang="zh-CN" dirty="0">
                <a:solidFill>
                  <a:srgbClr val="0070C0"/>
                </a:solidFill>
              </a:rPr>
              <a:t>、</a:t>
            </a:r>
            <a:r>
              <a:rPr lang="en-US" altLang="zh-CN" dirty="0">
                <a:solidFill>
                  <a:srgbClr val="0070C0"/>
                </a:solidFill>
              </a:rPr>
              <a:t>B</a:t>
            </a:r>
            <a:r>
              <a:rPr lang="zh-CN" altLang="en-US" dirty="0">
                <a:solidFill>
                  <a:srgbClr val="0070C0"/>
                </a:solidFill>
              </a:rPr>
              <a:t>包</a:t>
            </a:r>
            <a:r>
              <a:rPr lang="zh-CN" altLang="zh-CN" dirty="0">
                <a:solidFill>
                  <a:srgbClr val="0070C0"/>
                </a:solidFill>
              </a:rPr>
              <a:t>（看成</a:t>
            </a:r>
            <a:r>
              <a:rPr lang="en-US" altLang="zh-CN" dirty="0">
                <a:solidFill>
                  <a:srgbClr val="0070C0"/>
                </a:solidFill>
              </a:rPr>
              <a:t>2</a:t>
            </a:r>
            <a:r>
              <a:rPr lang="zh-CN" altLang="zh-CN" dirty="0">
                <a:solidFill>
                  <a:srgbClr val="0070C0"/>
                </a:solidFill>
              </a:rPr>
              <a:t>个长整数）</a:t>
            </a:r>
            <a:endParaRPr lang="en-US" altLang="zh-CN" dirty="0">
              <a:solidFill>
                <a:srgbClr val="0070C0"/>
              </a:solidFill>
            </a:endParaRPr>
          </a:p>
          <a:p>
            <a:pPr lvl="1"/>
            <a:r>
              <a:rPr lang="zh-CN" altLang="zh-CN" sz="2800" dirty="0">
                <a:solidFill>
                  <a:srgbClr val="0070C0"/>
                </a:solidFill>
              </a:rPr>
              <a:t>源节点可以发送</a:t>
            </a:r>
            <a:r>
              <a:rPr lang="en-US" altLang="zh-CN" sz="2800" dirty="0">
                <a:solidFill>
                  <a:srgbClr val="0070C0"/>
                </a:solidFill>
              </a:rPr>
              <a:t>A</a:t>
            </a:r>
            <a:r>
              <a:rPr lang="zh-CN" altLang="zh-CN" sz="2800" dirty="0">
                <a:solidFill>
                  <a:srgbClr val="0070C0"/>
                </a:solidFill>
              </a:rPr>
              <a:t>、</a:t>
            </a:r>
            <a:r>
              <a:rPr lang="en-US" altLang="zh-CN" sz="2800" dirty="0">
                <a:solidFill>
                  <a:srgbClr val="0070C0"/>
                </a:solidFill>
              </a:rPr>
              <a:t>B</a:t>
            </a:r>
            <a:r>
              <a:rPr lang="zh-CN" altLang="zh-CN" sz="2800" dirty="0">
                <a:solidFill>
                  <a:srgbClr val="0070C0"/>
                </a:solidFill>
              </a:rPr>
              <a:t>、</a:t>
            </a:r>
            <a:r>
              <a:rPr lang="en-US" altLang="zh-CN" sz="2800" dirty="0">
                <a:solidFill>
                  <a:srgbClr val="0070C0"/>
                </a:solidFill>
              </a:rPr>
              <a:t>C=A+B</a:t>
            </a:r>
            <a:r>
              <a:rPr lang="zh-CN" altLang="zh-CN" sz="2800" dirty="0">
                <a:solidFill>
                  <a:srgbClr val="0070C0"/>
                </a:solidFill>
              </a:rPr>
              <a:t>三个包</a:t>
            </a:r>
            <a:endParaRPr lang="en-US" altLang="zh-CN" sz="2800" dirty="0">
              <a:solidFill>
                <a:srgbClr val="0070C0"/>
              </a:solidFill>
            </a:endParaRPr>
          </a:p>
          <a:p>
            <a:pPr lvl="1"/>
            <a:r>
              <a:rPr lang="zh-CN" altLang="en-US" sz="2800" dirty="0">
                <a:solidFill>
                  <a:srgbClr val="0070C0"/>
                </a:solidFill>
              </a:rPr>
              <a:t>节点</a:t>
            </a:r>
            <a:r>
              <a:rPr lang="zh-CN" altLang="zh-CN" sz="2800" dirty="0">
                <a:solidFill>
                  <a:srgbClr val="0070C0"/>
                </a:solidFill>
              </a:rPr>
              <a:t>收到任意两个包都可以恢复出第</a:t>
            </a:r>
            <a:r>
              <a:rPr lang="en-US" altLang="zh-CN" sz="2800" dirty="0">
                <a:solidFill>
                  <a:srgbClr val="0070C0"/>
                </a:solidFill>
              </a:rPr>
              <a:t>3</a:t>
            </a:r>
            <a:r>
              <a:rPr lang="zh-CN" altLang="zh-CN" sz="2800" dirty="0">
                <a:solidFill>
                  <a:srgbClr val="0070C0"/>
                </a:solidFill>
              </a:rPr>
              <a:t>个包</a:t>
            </a:r>
            <a:endParaRPr lang="en-US" altLang="zh-CN" sz="2800" dirty="0">
              <a:solidFill>
                <a:srgbClr val="0070C0"/>
              </a:solidFill>
            </a:endParaRPr>
          </a:p>
          <a:p>
            <a:pPr lvl="1"/>
            <a:r>
              <a:rPr lang="zh-CN" altLang="en-US" sz="2800" dirty="0">
                <a:solidFill>
                  <a:srgbClr val="0070C0"/>
                </a:solidFill>
              </a:rPr>
              <a:t>提高可靠性，减少重发延迟</a:t>
            </a:r>
            <a:endParaRPr lang="en-US" altLang="zh-CN" sz="2800" dirty="0">
              <a:solidFill>
                <a:srgbClr val="0070C0"/>
              </a:solidFill>
            </a:endParaRPr>
          </a:p>
        </p:txBody>
      </p:sp>
      <p:graphicFrame>
        <p:nvGraphicFramePr>
          <p:cNvPr id="11" name="表格 10">
            <a:extLst>
              <a:ext uri="{FF2B5EF4-FFF2-40B4-BE49-F238E27FC236}">
                <a16:creationId xmlns:a16="http://schemas.microsoft.com/office/drawing/2014/main" id="{F1557556-4E74-4A2A-B76B-6AF7BA757C94}"/>
              </a:ext>
            </a:extLst>
          </p:cNvPr>
          <p:cNvGraphicFramePr>
            <a:graphicFrameLocks noGrp="1"/>
          </p:cNvGraphicFramePr>
          <p:nvPr/>
        </p:nvGraphicFramePr>
        <p:xfrm>
          <a:off x="0" y="16384"/>
          <a:ext cx="9144000" cy="303808"/>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1028242390"/>
                    </a:ext>
                  </a:extLst>
                </a:gridCol>
                <a:gridCol w="1016000">
                  <a:extLst>
                    <a:ext uri="{9D8B030D-6E8A-4147-A177-3AD203B41FA5}">
                      <a16:colId xmlns:a16="http://schemas.microsoft.com/office/drawing/2014/main" val="3074239081"/>
                    </a:ext>
                  </a:extLst>
                </a:gridCol>
                <a:gridCol w="1016000">
                  <a:extLst>
                    <a:ext uri="{9D8B030D-6E8A-4147-A177-3AD203B41FA5}">
                      <a16:colId xmlns:a16="http://schemas.microsoft.com/office/drawing/2014/main" val="3509429943"/>
                    </a:ext>
                  </a:extLst>
                </a:gridCol>
                <a:gridCol w="1016000">
                  <a:extLst>
                    <a:ext uri="{9D8B030D-6E8A-4147-A177-3AD203B41FA5}">
                      <a16:colId xmlns:a16="http://schemas.microsoft.com/office/drawing/2014/main" val="2580465912"/>
                    </a:ext>
                  </a:extLst>
                </a:gridCol>
                <a:gridCol w="1016000">
                  <a:extLst>
                    <a:ext uri="{9D8B030D-6E8A-4147-A177-3AD203B41FA5}">
                      <a16:colId xmlns:a16="http://schemas.microsoft.com/office/drawing/2014/main" val="585185192"/>
                    </a:ext>
                  </a:extLst>
                </a:gridCol>
                <a:gridCol w="1016000">
                  <a:extLst>
                    <a:ext uri="{9D8B030D-6E8A-4147-A177-3AD203B41FA5}">
                      <a16:colId xmlns:a16="http://schemas.microsoft.com/office/drawing/2014/main" val="1335232691"/>
                    </a:ext>
                  </a:extLst>
                </a:gridCol>
                <a:gridCol w="1016000">
                  <a:extLst>
                    <a:ext uri="{9D8B030D-6E8A-4147-A177-3AD203B41FA5}">
                      <a16:colId xmlns:a16="http://schemas.microsoft.com/office/drawing/2014/main" val="785772456"/>
                    </a:ext>
                  </a:extLst>
                </a:gridCol>
                <a:gridCol w="1016000">
                  <a:extLst>
                    <a:ext uri="{9D8B030D-6E8A-4147-A177-3AD203B41FA5}">
                      <a16:colId xmlns:a16="http://schemas.microsoft.com/office/drawing/2014/main" val="143111373"/>
                    </a:ext>
                  </a:extLst>
                </a:gridCol>
                <a:gridCol w="1016000">
                  <a:extLst>
                    <a:ext uri="{9D8B030D-6E8A-4147-A177-3AD203B41FA5}">
                      <a16:colId xmlns:a16="http://schemas.microsoft.com/office/drawing/2014/main" val="994455625"/>
                    </a:ext>
                  </a:extLst>
                </a:gridCol>
              </a:tblGrid>
              <a:tr h="303808">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传输介质</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通信系统</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正确性</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rgbClr val="FFFF00"/>
                          </a:solidFill>
                          <a:latin typeface="黑体" panose="02010609060101010101" pitchFamily="49" charset="-122"/>
                          <a:ea typeface="黑体" panose="02010609060101010101" pitchFamily="49" charset="-122"/>
                        </a:rPr>
                        <a:t>提高性能</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局域网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en-US" altLang="zh-CN" sz="1600" dirty="0">
                          <a:solidFill>
                            <a:schemeClr val="tx1"/>
                          </a:solidFill>
                          <a:latin typeface="黑体" panose="02010609060101010101" pitchFamily="49" charset="-122"/>
                          <a:ea typeface="黑体" panose="02010609060101010101" pitchFamily="49" charset="-122"/>
                        </a:rPr>
                        <a:t>WLAN</a:t>
                      </a:r>
                      <a:endParaRPr lang="zh-CN" altLang="en-US" sz="1600" dirty="0">
                        <a:solidFill>
                          <a:schemeClr val="tx1"/>
                        </a:solidFill>
                        <a:latin typeface="黑体" panose="02010609060101010101" pitchFamily="49" charset="-122"/>
                        <a:ea typeface="黑体" panose="02010609060101010101" pitchFamily="49"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个域网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广域网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接入网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939429099"/>
                  </a:ext>
                </a:extLst>
              </a:tr>
            </a:tbl>
          </a:graphicData>
        </a:graphic>
      </p:graphicFrame>
      <p:sp>
        <p:nvSpPr>
          <p:cNvPr id="12" name="流程图: 摘录 11">
            <a:extLst>
              <a:ext uri="{FF2B5EF4-FFF2-40B4-BE49-F238E27FC236}">
                <a16:creationId xmlns:a16="http://schemas.microsoft.com/office/drawing/2014/main" id="{CE6C4248-6AFD-44B6-80E3-9608C7BDC87F}"/>
              </a:ext>
            </a:extLst>
          </p:cNvPr>
          <p:cNvSpPr/>
          <p:nvPr/>
        </p:nvSpPr>
        <p:spPr bwMode="auto">
          <a:xfrm>
            <a:off x="3434256" y="329607"/>
            <a:ext cx="216024" cy="126001"/>
          </a:xfrm>
          <a:prstGeom prst="flowChartExtract">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4" name="Rectangle 2">
            <a:extLst>
              <a:ext uri="{FF2B5EF4-FFF2-40B4-BE49-F238E27FC236}">
                <a16:creationId xmlns:a16="http://schemas.microsoft.com/office/drawing/2014/main" id="{637ADEFB-5775-48B5-AD95-BD2F543B4E24}"/>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9" name="表格 8">
            <a:extLst>
              <a:ext uri="{FF2B5EF4-FFF2-40B4-BE49-F238E27FC236}">
                <a16:creationId xmlns:a16="http://schemas.microsoft.com/office/drawing/2014/main" id="{1BA0FE90-3AD2-45E2-98EA-2D6CAF26198D}"/>
              </a:ext>
            </a:extLst>
          </p:cNvPr>
          <p:cNvGraphicFramePr>
            <a:graphicFrameLocks noGrp="1"/>
          </p:cNvGraphicFramePr>
          <p:nvPr>
            <p:extLst>
              <p:ext uri="{D42A27DB-BD31-4B8C-83A1-F6EECF244321}">
                <p14:modId xmlns:p14="http://schemas.microsoft.com/office/powerpoint/2010/main" val="2857250487"/>
              </p:ext>
            </p:extLst>
          </p:nvPr>
        </p:nvGraphicFramePr>
        <p:xfrm>
          <a:off x="0" y="1031358"/>
          <a:ext cx="313390" cy="3169920"/>
        </p:xfrm>
        <a:graphic>
          <a:graphicData uri="http://schemas.openxmlformats.org/drawingml/2006/table">
            <a:tbl>
              <a:tblPr firstRow="1" bandRow="1">
                <a:tableStyleId>{5C22544A-7EE6-4342-B048-85BDC9FD1C3A}</a:tableStyleId>
              </a:tblPr>
              <a:tblGrid>
                <a:gridCol w="313390">
                  <a:extLst>
                    <a:ext uri="{9D8B030D-6E8A-4147-A177-3AD203B41FA5}">
                      <a16:colId xmlns:a16="http://schemas.microsoft.com/office/drawing/2014/main" val="2707731317"/>
                    </a:ext>
                  </a:extLst>
                </a:gridCol>
              </a:tblGrid>
              <a:tr h="844235">
                <a:tc>
                  <a:txBody>
                    <a:bodyPr/>
                    <a:lstStyle/>
                    <a:p>
                      <a:pPr algn="ctr"/>
                      <a:r>
                        <a:rPr lang="zh-CN" altLang="en-US" sz="1600" b="0" dirty="0">
                          <a:solidFill>
                            <a:schemeClr val="tx1"/>
                          </a:solidFill>
                          <a:latin typeface="黑体" panose="02010609060101010101" pitchFamily="49" charset="-122"/>
                          <a:ea typeface="黑体" panose="02010609060101010101" pitchFamily="49" charset="-122"/>
                        </a:rPr>
                        <a:t>多路复用</a:t>
                      </a:r>
                    </a:p>
                  </a:txBody>
                  <a:tcPr marL="0" marR="0" marT="0" marB="0" anchor="ctr">
                    <a:solidFill>
                      <a:schemeClr val="accent1">
                        <a:lumMod val="40000"/>
                        <a:lumOff val="60000"/>
                      </a:schemeClr>
                    </a:solidFill>
                  </a:tcPr>
                </a:tc>
                <a:extLst>
                  <a:ext uri="{0D108BD9-81ED-4DB2-BD59-A6C34878D82A}">
                    <a16:rowId xmlns:a16="http://schemas.microsoft.com/office/drawing/2014/main" val="2650843112"/>
                  </a:ext>
                </a:extLst>
              </a:tr>
              <a:tr h="844235">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认知无线电</a:t>
                      </a:r>
                    </a:p>
                  </a:txBody>
                  <a:tcPr marL="0" marR="0" marT="0" marB="0" anchor="ctr">
                    <a:solidFill>
                      <a:schemeClr val="accent1">
                        <a:lumMod val="40000"/>
                        <a:lumOff val="60000"/>
                      </a:schemeClr>
                    </a:solidFill>
                  </a:tcPr>
                </a:tc>
                <a:extLst>
                  <a:ext uri="{0D108BD9-81ED-4DB2-BD59-A6C34878D82A}">
                    <a16:rowId xmlns:a16="http://schemas.microsoft.com/office/drawing/2014/main" val="2354171835"/>
                  </a:ext>
                </a:extLst>
              </a:tr>
              <a:tr h="844235">
                <a:tc>
                  <a:txBody>
                    <a:bodyPr/>
                    <a:lstStyle/>
                    <a:p>
                      <a:pPr algn="ctr"/>
                      <a:r>
                        <a:rPr lang="zh-CN" altLang="en-US" sz="1600" b="0" dirty="0">
                          <a:solidFill>
                            <a:schemeClr val="bg1"/>
                          </a:solidFill>
                          <a:latin typeface="黑体" panose="02010609060101010101" pitchFamily="49" charset="-122"/>
                          <a:ea typeface="黑体" panose="02010609060101010101" pitchFamily="49" charset="-122"/>
                        </a:rPr>
                        <a:t>网络编码</a:t>
                      </a:r>
                    </a:p>
                  </a:txBody>
                  <a:tcPr marL="0" marR="0" marT="0" marB="0" anchor="ctr">
                    <a:solidFill>
                      <a:schemeClr val="accent1"/>
                    </a:solidFill>
                  </a:tcPr>
                </a:tc>
                <a:extLst>
                  <a:ext uri="{0D108BD9-81ED-4DB2-BD59-A6C34878D82A}">
                    <a16:rowId xmlns:a16="http://schemas.microsoft.com/office/drawing/2014/main" val="2232877283"/>
                  </a:ext>
                </a:extLst>
              </a:tr>
            </a:tbl>
          </a:graphicData>
        </a:graphic>
      </p:graphicFrame>
      <p:sp>
        <p:nvSpPr>
          <p:cNvPr id="5" name="灯片编号占位符 4">
            <a:extLst>
              <a:ext uri="{FF2B5EF4-FFF2-40B4-BE49-F238E27FC236}">
                <a16:creationId xmlns:a16="http://schemas.microsoft.com/office/drawing/2014/main" id="{FF6C7446-F5F0-4406-8A95-611A7B568C37}"/>
              </a:ext>
            </a:extLst>
          </p:cNvPr>
          <p:cNvSpPr>
            <a:spLocks noGrp="1"/>
          </p:cNvSpPr>
          <p:nvPr>
            <p:ph type="sldNum" sz="quarter" idx="12"/>
          </p:nvPr>
        </p:nvSpPr>
        <p:spPr/>
        <p:txBody>
          <a:bodyPr/>
          <a:lstStyle/>
          <a:p>
            <a:fld id="{0343F522-B1DB-4B24-87CC-09EAB668A261}" type="slidenum">
              <a:rPr lang="zh-CN" altLang="en-US" smtClean="0"/>
              <a:pPr/>
              <a:t>121</a:t>
            </a:fld>
            <a:r>
              <a:rPr lang="en-US" altLang="zh-CN"/>
              <a:t>/303</a:t>
            </a:r>
            <a:endParaRPr lang="zh-CN" altLang="en-US" dirty="0"/>
          </a:p>
        </p:txBody>
      </p:sp>
    </p:spTree>
    <p:extLst>
      <p:ext uri="{BB962C8B-B14F-4D97-AF65-F5344CB8AC3E}">
        <p14:creationId xmlns:p14="http://schemas.microsoft.com/office/powerpoint/2010/main" val="52036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C34208-FA7C-4346-AD93-050F88FE7F56}"/>
              </a:ext>
            </a:extLst>
          </p:cNvPr>
          <p:cNvSpPr>
            <a:spLocks noGrp="1"/>
          </p:cNvSpPr>
          <p:nvPr>
            <p:ph type="title"/>
          </p:nvPr>
        </p:nvSpPr>
        <p:spPr>
          <a:xfrm>
            <a:off x="265813" y="350874"/>
            <a:ext cx="8654903" cy="680484"/>
          </a:xfrm>
        </p:spPr>
        <p:txBody>
          <a:bodyPr>
            <a:normAutofit/>
          </a:bodyPr>
          <a:lstStyle/>
          <a:p>
            <a:pPr marL="266700">
              <a:spcBef>
                <a:spcPts val="970"/>
              </a:spcBef>
              <a:spcAft>
                <a:spcPts val="0"/>
              </a:spcAft>
            </a:pPr>
            <a:r>
              <a:rPr lang="zh-CN" altLang="en-US" kern="100" dirty="0">
                <a:effectLst/>
              </a:rPr>
              <a:t>作业</a:t>
            </a:r>
            <a:endParaRPr lang="zh-CN" altLang="zh-CN" kern="100" dirty="0">
              <a:effectLst/>
            </a:endParaRPr>
          </a:p>
        </p:txBody>
      </p:sp>
      <p:sp>
        <p:nvSpPr>
          <p:cNvPr id="4" name="Rectangle 2">
            <a:extLst>
              <a:ext uri="{FF2B5EF4-FFF2-40B4-BE49-F238E27FC236}">
                <a16:creationId xmlns:a16="http://schemas.microsoft.com/office/drawing/2014/main" id="{637ADEFB-5775-48B5-AD95-BD2F543B4E24}"/>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内容占位符 4">
            <a:extLst>
              <a:ext uri="{FF2B5EF4-FFF2-40B4-BE49-F238E27FC236}">
                <a16:creationId xmlns:a16="http://schemas.microsoft.com/office/drawing/2014/main" id="{C12FE5FC-8D5C-426B-A385-556B8EB61871}"/>
              </a:ext>
            </a:extLst>
          </p:cNvPr>
          <p:cNvSpPr>
            <a:spLocks noGrp="1"/>
          </p:cNvSpPr>
          <p:nvPr>
            <p:ph idx="1"/>
          </p:nvPr>
        </p:nvSpPr>
        <p:spPr>
          <a:xfrm>
            <a:off x="471948" y="963560"/>
            <a:ext cx="8514736" cy="5777481"/>
          </a:xfrm>
        </p:spPr>
        <p:txBody>
          <a:bodyPr>
            <a:noAutofit/>
          </a:bodyPr>
          <a:lstStyle/>
          <a:p>
            <a:r>
              <a:rPr lang="en-US" altLang="zh-CN" dirty="0">
                <a:latin typeface="Times New Roman" panose="02020603050405020304" pitchFamily="18" charset="0"/>
                <a:cs typeface="Times New Roman" panose="02020603050405020304" pitchFamily="18" charset="0"/>
              </a:rPr>
              <a:t>2</a:t>
            </a:r>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3</a:t>
            </a:r>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4</a:t>
            </a:r>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16</a:t>
            </a:r>
            <a:endParaRPr lang="zh-CN" altLang="en-US" dirty="0">
              <a:latin typeface="Times New Roman" panose="02020603050405020304" pitchFamily="18" charset="0"/>
              <a:cs typeface="Times New Roman" panose="02020603050405020304" pitchFamily="18" charset="0"/>
            </a:endParaRPr>
          </a:p>
        </p:txBody>
      </p:sp>
      <p:sp>
        <p:nvSpPr>
          <p:cNvPr id="3" name="灯片编号占位符 2">
            <a:extLst>
              <a:ext uri="{FF2B5EF4-FFF2-40B4-BE49-F238E27FC236}">
                <a16:creationId xmlns:a16="http://schemas.microsoft.com/office/drawing/2014/main" id="{FB05BEAD-A323-4647-8E80-431C66E8BFE9}"/>
              </a:ext>
            </a:extLst>
          </p:cNvPr>
          <p:cNvSpPr>
            <a:spLocks noGrp="1"/>
          </p:cNvSpPr>
          <p:nvPr>
            <p:ph type="sldNum" sz="quarter" idx="12"/>
          </p:nvPr>
        </p:nvSpPr>
        <p:spPr/>
        <p:txBody>
          <a:bodyPr/>
          <a:lstStyle/>
          <a:p>
            <a:fld id="{0343F522-B1DB-4B24-87CC-09EAB668A261}" type="slidenum">
              <a:rPr lang="zh-CN" altLang="en-US" smtClean="0"/>
              <a:pPr/>
              <a:t>122</a:t>
            </a:fld>
            <a:r>
              <a:rPr lang="en-US" altLang="zh-CN"/>
              <a:t>/303</a:t>
            </a:r>
            <a:endParaRPr lang="zh-CN" altLang="en-US" dirty="0"/>
          </a:p>
        </p:txBody>
      </p:sp>
    </p:spTree>
    <p:extLst>
      <p:ext uri="{BB962C8B-B14F-4D97-AF65-F5344CB8AC3E}">
        <p14:creationId xmlns:p14="http://schemas.microsoft.com/office/powerpoint/2010/main" val="2707024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02710A-CE5E-4875-81E5-816FCC9D9363}"/>
              </a:ext>
            </a:extLst>
          </p:cNvPr>
          <p:cNvSpPr>
            <a:spLocks noGrp="1"/>
          </p:cNvSpPr>
          <p:nvPr>
            <p:ph type="ctrTitle"/>
          </p:nvPr>
        </p:nvSpPr>
        <p:spPr>
          <a:xfrm>
            <a:off x="138222" y="888447"/>
            <a:ext cx="8899451" cy="865925"/>
          </a:xfrm>
        </p:spPr>
        <p:txBody>
          <a:bodyPr>
            <a:normAutofit/>
          </a:bodyPr>
          <a:lstStyle/>
          <a:p>
            <a:pPr algn="ctr"/>
            <a:r>
              <a:rPr lang="zh-CN" altLang="en-US" sz="4800" dirty="0">
                <a:latin typeface="黑体" panose="02010609060101010101" pitchFamily="49" charset="-122"/>
                <a:ea typeface="黑体" panose="02010609060101010101" pitchFamily="49" charset="-122"/>
              </a:rPr>
              <a:t>本次课程安排</a:t>
            </a:r>
          </a:p>
        </p:txBody>
      </p:sp>
      <p:sp>
        <p:nvSpPr>
          <p:cNvPr id="3" name="副标题 2">
            <a:extLst>
              <a:ext uri="{FF2B5EF4-FFF2-40B4-BE49-F238E27FC236}">
                <a16:creationId xmlns:a16="http://schemas.microsoft.com/office/drawing/2014/main" id="{A3DA4AC0-AA9E-4783-A5EA-37010012FBCC}"/>
              </a:ext>
            </a:extLst>
          </p:cNvPr>
          <p:cNvSpPr>
            <a:spLocks noGrp="1"/>
          </p:cNvSpPr>
          <p:nvPr>
            <p:ph type="subTitle" idx="1"/>
          </p:nvPr>
        </p:nvSpPr>
        <p:spPr>
          <a:xfrm>
            <a:off x="297712" y="1935126"/>
            <a:ext cx="8559209" cy="4550734"/>
          </a:xfrm>
        </p:spPr>
        <p:txBody>
          <a:bodyPr>
            <a:normAutofit/>
          </a:bodyPr>
          <a:lstStyle/>
          <a:p>
            <a:pPr lvl="0" algn="just"/>
            <a:r>
              <a:rPr lang="zh-CN" altLang="en-US" kern="100" dirty="0">
                <a:solidFill>
                  <a:srgbClr val="FF0000"/>
                </a:solidFill>
                <a:effectLst/>
              </a:rPr>
              <a:t>本次课程内容：</a:t>
            </a:r>
            <a:endParaRPr lang="en-US" altLang="zh-CN" kern="100" dirty="0">
              <a:solidFill>
                <a:srgbClr val="FF0000"/>
              </a:solidFill>
              <a:effectLst/>
            </a:endParaRPr>
          </a:p>
          <a:p>
            <a:pPr marL="342900" lvl="0" indent="-342900" algn="just">
              <a:buFont typeface="Wingdings" panose="05000000000000000000" pitchFamily="2" charset="2"/>
              <a:buChar char=""/>
            </a:pPr>
            <a:r>
              <a:rPr lang="zh-CN" altLang="en-US" kern="100" dirty="0">
                <a:effectLst/>
              </a:rPr>
              <a:t>介绍局域网的设计思想与关键技术</a:t>
            </a:r>
            <a:endParaRPr lang="en-US" altLang="zh-CN" kern="100" dirty="0">
              <a:effectLst/>
            </a:endParaRPr>
          </a:p>
          <a:p>
            <a:pPr algn="just"/>
            <a:r>
              <a:rPr lang="zh-CN" altLang="en-US" kern="100" dirty="0">
                <a:solidFill>
                  <a:srgbClr val="FF0000"/>
                </a:solidFill>
              </a:rPr>
              <a:t>本次课程目标：</a:t>
            </a:r>
            <a:endParaRPr lang="en-US" altLang="zh-CN" kern="100" dirty="0">
              <a:solidFill>
                <a:srgbClr val="FF0000"/>
              </a:solidFill>
            </a:endParaRPr>
          </a:p>
          <a:p>
            <a:pPr marL="342900" indent="-342900" algn="just">
              <a:buFont typeface="Wingdings" panose="05000000000000000000" pitchFamily="2" charset="2"/>
              <a:buChar char=""/>
            </a:pPr>
            <a:r>
              <a:rPr lang="zh-CN" altLang="en-US" kern="100" dirty="0"/>
              <a:t>掌握以太网的主要技术，能针对相关需求，设计类似以太网的系统架构、实现方法</a:t>
            </a:r>
            <a:endParaRPr lang="en-US" altLang="zh-CN" kern="100" dirty="0"/>
          </a:p>
          <a:p>
            <a:pPr lvl="0" algn="just"/>
            <a:endParaRPr lang="en-US" altLang="zh-CN" kern="100" dirty="0">
              <a:solidFill>
                <a:srgbClr val="FF0000"/>
              </a:solidFill>
              <a:effectLst/>
            </a:endParaRPr>
          </a:p>
        </p:txBody>
      </p:sp>
      <p:sp>
        <p:nvSpPr>
          <p:cNvPr id="5" name="灯片编号占位符 4">
            <a:extLst>
              <a:ext uri="{FF2B5EF4-FFF2-40B4-BE49-F238E27FC236}">
                <a16:creationId xmlns:a16="http://schemas.microsoft.com/office/drawing/2014/main" id="{BE896D86-B979-4B80-830F-A9245503069C}"/>
              </a:ext>
            </a:extLst>
          </p:cNvPr>
          <p:cNvSpPr>
            <a:spLocks noGrp="1"/>
          </p:cNvSpPr>
          <p:nvPr>
            <p:ph type="sldNum" sz="quarter" idx="12"/>
          </p:nvPr>
        </p:nvSpPr>
        <p:spPr/>
        <p:txBody>
          <a:bodyPr/>
          <a:lstStyle/>
          <a:p>
            <a:fld id="{0343F522-B1DB-4B24-87CC-09EAB668A261}" type="slidenum">
              <a:rPr lang="zh-CN" altLang="en-US" smtClean="0"/>
              <a:pPr/>
              <a:t>123</a:t>
            </a:fld>
            <a:r>
              <a:rPr lang="en-US" altLang="zh-CN"/>
              <a:t>/303</a:t>
            </a:r>
            <a:endParaRPr lang="zh-CN" altLang="en-US" dirty="0"/>
          </a:p>
        </p:txBody>
      </p:sp>
    </p:spTree>
    <p:extLst>
      <p:ext uri="{BB962C8B-B14F-4D97-AF65-F5344CB8AC3E}">
        <p14:creationId xmlns:p14="http://schemas.microsoft.com/office/powerpoint/2010/main" val="2114548584"/>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C34208-FA7C-4346-AD93-050F88FE7F56}"/>
              </a:ext>
            </a:extLst>
          </p:cNvPr>
          <p:cNvSpPr>
            <a:spLocks noGrp="1"/>
          </p:cNvSpPr>
          <p:nvPr>
            <p:ph type="title"/>
          </p:nvPr>
        </p:nvSpPr>
        <p:spPr>
          <a:xfrm>
            <a:off x="265813" y="350874"/>
            <a:ext cx="8654903" cy="680484"/>
          </a:xfrm>
        </p:spPr>
        <p:txBody>
          <a:bodyPr>
            <a:normAutofit/>
          </a:bodyPr>
          <a:lstStyle/>
          <a:p>
            <a:r>
              <a:rPr lang="zh-CN" altLang="en-US" dirty="0"/>
              <a:t>设计最基本的网络</a:t>
            </a:r>
            <a:endParaRPr lang="zh-CN" altLang="en-US" kern="100" dirty="0"/>
          </a:p>
        </p:txBody>
      </p:sp>
      <p:sp>
        <p:nvSpPr>
          <p:cNvPr id="3" name="内容占位符 2">
            <a:extLst>
              <a:ext uri="{FF2B5EF4-FFF2-40B4-BE49-F238E27FC236}">
                <a16:creationId xmlns:a16="http://schemas.microsoft.com/office/drawing/2014/main" id="{62772749-0251-43E3-8FBE-62B01C0C88DA}"/>
              </a:ext>
            </a:extLst>
          </p:cNvPr>
          <p:cNvSpPr>
            <a:spLocks noGrp="1"/>
          </p:cNvSpPr>
          <p:nvPr>
            <p:ph idx="1"/>
          </p:nvPr>
        </p:nvSpPr>
        <p:spPr>
          <a:xfrm>
            <a:off x="404037" y="1062040"/>
            <a:ext cx="8516679" cy="5445085"/>
          </a:xfrm>
        </p:spPr>
        <p:txBody>
          <a:bodyPr>
            <a:noAutofit/>
          </a:bodyPr>
          <a:lstStyle/>
          <a:p>
            <a:pPr marL="0" indent="0">
              <a:buNone/>
            </a:pPr>
            <a:r>
              <a:rPr lang="zh-CN" altLang="en-US" dirty="0">
                <a:solidFill>
                  <a:srgbClr val="0070C0"/>
                </a:solidFill>
              </a:rPr>
              <a:t>局域网是最基本的网络</a:t>
            </a:r>
            <a:endParaRPr lang="en-US" altLang="zh-CN" dirty="0">
              <a:solidFill>
                <a:srgbClr val="0070C0"/>
              </a:solidFill>
            </a:endParaRPr>
          </a:p>
          <a:p>
            <a:r>
              <a:rPr lang="zh-CN" altLang="en-US" dirty="0"/>
              <a:t>应满足的条件有哪些？</a:t>
            </a:r>
            <a:endParaRPr lang="en-US" altLang="zh-CN" dirty="0"/>
          </a:p>
          <a:p>
            <a:r>
              <a:rPr lang="zh-CN" altLang="en-US" dirty="0"/>
              <a:t>可为其设计什么工作原理？</a:t>
            </a:r>
            <a:endParaRPr lang="en-US" altLang="zh-CN" dirty="0"/>
          </a:p>
          <a:p>
            <a:r>
              <a:rPr lang="zh-CN" altLang="en-US" sz="2800" dirty="0"/>
              <a:t>可使用哪些具体技术？</a:t>
            </a:r>
            <a:endParaRPr lang="en-US" altLang="zh-CN" sz="2800" dirty="0"/>
          </a:p>
          <a:p>
            <a:r>
              <a:rPr lang="zh-CN" altLang="en-US" dirty="0"/>
              <a:t>发展趋势？</a:t>
            </a:r>
            <a:endParaRPr lang="en-US" altLang="zh-CN" sz="2800" dirty="0"/>
          </a:p>
        </p:txBody>
      </p:sp>
      <p:graphicFrame>
        <p:nvGraphicFramePr>
          <p:cNvPr id="11" name="表格 10">
            <a:extLst>
              <a:ext uri="{FF2B5EF4-FFF2-40B4-BE49-F238E27FC236}">
                <a16:creationId xmlns:a16="http://schemas.microsoft.com/office/drawing/2014/main" id="{F1557556-4E74-4A2A-B76B-6AF7BA757C94}"/>
              </a:ext>
            </a:extLst>
          </p:cNvPr>
          <p:cNvGraphicFramePr>
            <a:graphicFrameLocks noGrp="1"/>
          </p:cNvGraphicFramePr>
          <p:nvPr>
            <p:extLst>
              <p:ext uri="{D42A27DB-BD31-4B8C-83A1-F6EECF244321}">
                <p14:modId xmlns:p14="http://schemas.microsoft.com/office/powerpoint/2010/main" val="3885063752"/>
              </p:ext>
            </p:extLst>
          </p:nvPr>
        </p:nvGraphicFramePr>
        <p:xfrm>
          <a:off x="0" y="16384"/>
          <a:ext cx="9144000" cy="303808"/>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1028242390"/>
                    </a:ext>
                  </a:extLst>
                </a:gridCol>
                <a:gridCol w="1016000">
                  <a:extLst>
                    <a:ext uri="{9D8B030D-6E8A-4147-A177-3AD203B41FA5}">
                      <a16:colId xmlns:a16="http://schemas.microsoft.com/office/drawing/2014/main" val="3074239081"/>
                    </a:ext>
                  </a:extLst>
                </a:gridCol>
                <a:gridCol w="1016000">
                  <a:extLst>
                    <a:ext uri="{9D8B030D-6E8A-4147-A177-3AD203B41FA5}">
                      <a16:colId xmlns:a16="http://schemas.microsoft.com/office/drawing/2014/main" val="3509429943"/>
                    </a:ext>
                  </a:extLst>
                </a:gridCol>
                <a:gridCol w="1016000">
                  <a:extLst>
                    <a:ext uri="{9D8B030D-6E8A-4147-A177-3AD203B41FA5}">
                      <a16:colId xmlns:a16="http://schemas.microsoft.com/office/drawing/2014/main" val="2580465912"/>
                    </a:ext>
                  </a:extLst>
                </a:gridCol>
                <a:gridCol w="1016000">
                  <a:extLst>
                    <a:ext uri="{9D8B030D-6E8A-4147-A177-3AD203B41FA5}">
                      <a16:colId xmlns:a16="http://schemas.microsoft.com/office/drawing/2014/main" val="585185192"/>
                    </a:ext>
                  </a:extLst>
                </a:gridCol>
                <a:gridCol w="1016000">
                  <a:extLst>
                    <a:ext uri="{9D8B030D-6E8A-4147-A177-3AD203B41FA5}">
                      <a16:colId xmlns:a16="http://schemas.microsoft.com/office/drawing/2014/main" val="1335232691"/>
                    </a:ext>
                  </a:extLst>
                </a:gridCol>
                <a:gridCol w="1016000">
                  <a:extLst>
                    <a:ext uri="{9D8B030D-6E8A-4147-A177-3AD203B41FA5}">
                      <a16:colId xmlns:a16="http://schemas.microsoft.com/office/drawing/2014/main" val="785772456"/>
                    </a:ext>
                  </a:extLst>
                </a:gridCol>
                <a:gridCol w="1016000">
                  <a:extLst>
                    <a:ext uri="{9D8B030D-6E8A-4147-A177-3AD203B41FA5}">
                      <a16:colId xmlns:a16="http://schemas.microsoft.com/office/drawing/2014/main" val="143111373"/>
                    </a:ext>
                  </a:extLst>
                </a:gridCol>
                <a:gridCol w="1016000">
                  <a:extLst>
                    <a:ext uri="{9D8B030D-6E8A-4147-A177-3AD203B41FA5}">
                      <a16:colId xmlns:a16="http://schemas.microsoft.com/office/drawing/2014/main" val="994455625"/>
                    </a:ext>
                  </a:extLst>
                </a:gridCol>
              </a:tblGrid>
              <a:tr h="303808">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传输介质</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通信系统</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正确性</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提高性能</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rgbClr val="FFFF00"/>
                          </a:solidFill>
                          <a:latin typeface="黑体" panose="02010609060101010101" pitchFamily="49" charset="-122"/>
                          <a:ea typeface="黑体" panose="02010609060101010101" pitchFamily="49" charset="-122"/>
                        </a:rPr>
                        <a:t>局域网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algn="ctr"/>
                      <a:r>
                        <a:rPr lang="en-US" altLang="zh-CN" sz="1600" dirty="0">
                          <a:solidFill>
                            <a:schemeClr val="tx1"/>
                          </a:solidFill>
                          <a:latin typeface="黑体" panose="02010609060101010101" pitchFamily="49" charset="-122"/>
                          <a:ea typeface="黑体" panose="02010609060101010101" pitchFamily="49" charset="-122"/>
                        </a:rPr>
                        <a:t>WLAN</a:t>
                      </a:r>
                      <a:endParaRPr lang="zh-CN" altLang="en-US" sz="1600" dirty="0">
                        <a:solidFill>
                          <a:schemeClr val="tx1"/>
                        </a:solidFill>
                        <a:latin typeface="黑体" panose="02010609060101010101" pitchFamily="49" charset="-122"/>
                        <a:ea typeface="黑体" panose="02010609060101010101" pitchFamily="49"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个域网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广域网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接入网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939429099"/>
                  </a:ext>
                </a:extLst>
              </a:tr>
            </a:tbl>
          </a:graphicData>
        </a:graphic>
      </p:graphicFrame>
      <p:sp>
        <p:nvSpPr>
          <p:cNvPr id="12" name="流程图: 摘录 11">
            <a:extLst>
              <a:ext uri="{FF2B5EF4-FFF2-40B4-BE49-F238E27FC236}">
                <a16:creationId xmlns:a16="http://schemas.microsoft.com/office/drawing/2014/main" id="{CE6C4248-6AFD-44B6-80E3-9608C7BDC87F}"/>
              </a:ext>
            </a:extLst>
          </p:cNvPr>
          <p:cNvSpPr/>
          <p:nvPr/>
        </p:nvSpPr>
        <p:spPr bwMode="auto">
          <a:xfrm>
            <a:off x="4435719" y="327095"/>
            <a:ext cx="216024" cy="126001"/>
          </a:xfrm>
          <a:prstGeom prst="flowChartExtract">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4" name="Rectangle 2">
            <a:extLst>
              <a:ext uri="{FF2B5EF4-FFF2-40B4-BE49-F238E27FC236}">
                <a16:creationId xmlns:a16="http://schemas.microsoft.com/office/drawing/2014/main" id="{637ADEFB-5775-48B5-AD95-BD2F543B4E24}"/>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9" name="表格 8">
            <a:extLst>
              <a:ext uri="{FF2B5EF4-FFF2-40B4-BE49-F238E27FC236}">
                <a16:creationId xmlns:a16="http://schemas.microsoft.com/office/drawing/2014/main" id="{1BA0FE90-3AD2-45E2-98EA-2D6CAF26198D}"/>
              </a:ext>
            </a:extLst>
          </p:cNvPr>
          <p:cNvGraphicFramePr>
            <a:graphicFrameLocks noGrp="1"/>
          </p:cNvGraphicFramePr>
          <p:nvPr>
            <p:extLst>
              <p:ext uri="{D42A27DB-BD31-4B8C-83A1-F6EECF244321}">
                <p14:modId xmlns:p14="http://schemas.microsoft.com/office/powerpoint/2010/main" val="2460830171"/>
              </p:ext>
            </p:extLst>
          </p:nvPr>
        </p:nvGraphicFramePr>
        <p:xfrm>
          <a:off x="0" y="1041991"/>
          <a:ext cx="313390" cy="5371578"/>
        </p:xfrm>
        <a:graphic>
          <a:graphicData uri="http://schemas.openxmlformats.org/drawingml/2006/table">
            <a:tbl>
              <a:tblPr firstRow="1" bandRow="1">
                <a:tableStyleId>{5C22544A-7EE6-4342-B048-85BDC9FD1C3A}</a:tableStyleId>
              </a:tblPr>
              <a:tblGrid>
                <a:gridCol w="313390">
                  <a:extLst>
                    <a:ext uri="{9D8B030D-6E8A-4147-A177-3AD203B41FA5}">
                      <a16:colId xmlns:a16="http://schemas.microsoft.com/office/drawing/2014/main" val="2707731317"/>
                    </a:ext>
                  </a:extLst>
                </a:gridCol>
              </a:tblGrid>
              <a:tr h="844235">
                <a:tc>
                  <a:txBody>
                    <a:bodyPr/>
                    <a:lstStyle/>
                    <a:p>
                      <a:pPr algn="ctr"/>
                      <a:r>
                        <a:rPr lang="zh-CN" altLang="en-US" sz="1600" b="0" dirty="0">
                          <a:solidFill>
                            <a:schemeClr val="tx1"/>
                          </a:solidFill>
                          <a:latin typeface="黑体" panose="02010609060101010101" pitchFamily="49" charset="-122"/>
                          <a:ea typeface="黑体" panose="02010609060101010101" pitchFamily="49" charset="-122"/>
                        </a:rPr>
                        <a:t>思想</a:t>
                      </a:r>
                    </a:p>
                  </a:txBody>
                  <a:tcPr marL="0" marR="0" marT="0" marB="0" anchor="ctr">
                    <a:solidFill>
                      <a:schemeClr val="accent1">
                        <a:lumMod val="40000"/>
                        <a:lumOff val="60000"/>
                      </a:schemeClr>
                    </a:solidFill>
                  </a:tcPr>
                </a:tc>
                <a:extLst>
                  <a:ext uri="{0D108BD9-81ED-4DB2-BD59-A6C34878D82A}">
                    <a16:rowId xmlns:a16="http://schemas.microsoft.com/office/drawing/2014/main" val="2650843112"/>
                  </a:ext>
                </a:extLst>
              </a:tr>
              <a:tr h="844235">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以太网</a:t>
                      </a:r>
                    </a:p>
                  </a:txBody>
                  <a:tcPr marL="0" marR="0" marT="0" marB="0" anchor="ctr">
                    <a:solidFill>
                      <a:schemeClr val="accent1">
                        <a:lumMod val="40000"/>
                        <a:lumOff val="60000"/>
                      </a:schemeClr>
                    </a:solidFill>
                  </a:tcPr>
                </a:tc>
                <a:extLst>
                  <a:ext uri="{0D108BD9-81ED-4DB2-BD59-A6C34878D82A}">
                    <a16:rowId xmlns:a16="http://schemas.microsoft.com/office/drawing/2014/main" val="2354171835"/>
                  </a:ext>
                </a:extLst>
              </a:tr>
              <a:tr h="844235">
                <a:tc>
                  <a:txBody>
                    <a:bodyPr/>
                    <a:lstStyle/>
                    <a:p>
                      <a:pPr algn="ctr"/>
                      <a:r>
                        <a:rPr lang="zh-CN" altLang="en-US" sz="1600" b="0" dirty="0">
                          <a:solidFill>
                            <a:schemeClr val="tx1"/>
                          </a:solidFill>
                          <a:latin typeface="黑体" panose="02010609060101010101" pitchFamily="49" charset="-122"/>
                          <a:ea typeface="黑体" panose="02010609060101010101" pitchFamily="49" charset="-122"/>
                        </a:rPr>
                        <a:t>高速以太</a:t>
                      </a:r>
                    </a:p>
                  </a:txBody>
                  <a:tcPr marL="0" marR="0" marT="0" marB="0" anchor="ctr">
                    <a:solidFill>
                      <a:schemeClr val="accent1">
                        <a:lumMod val="40000"/>
                        <a:lumOff val="60000"/>
                      </a:schemeClr>
                    </a:solidFill>
                  </a:tcPr>
                </a:tc>
                <a:extLst>
                  <a:ext uri="{0D108BD9-81ED-4DB2-BD59-A6C34878D82A}">
                    <a16:rowId xmlns:a16="http://schemas.microsoft.com/office/drawing/2014/main" val="2232877283"/>
                  </a:ext>
                </a:extLst>
              </a:tr>
              <a:tr h="504672">
                <a:tc>
                  <a:txBody>
                    <a:bodyPr/>
                    <a:lstStyle/>
                    <a:p>
                      <a:pPr algn="ctr"/>
                      <a:r>
                        <a:rPr lang="en-US" altLang="zh-CN" sz="1600" b="0" dirty="0">
                          <a:solidFill>
                            <a:schemeClr val="tx1"/>
                          </a:solidFill>
                          <a:latin typeface="黑体" panose="02010609060101010101" pitchFamily="49" charset="-122"/>
                          <a:ea typeface="黑体" panose="02010609060101010101" pitchFamily="49" charset="-122"/>
                        </a:rPr>
                        <a:t>800Ge</a:t>
                      </a:r>
                      <a:endParaRPr lang="zh-CN" altLang="en-US" sz="1600" b="0" dirty="0">
                        <a:solidFill>
                          <a:schemeClr val="tx1"/>
                        </a:solidFill>
                        <a:latin typeface="黑体" panose="02010609060101010101" pitchFamily="49" charset="-122"/>
                        <a:ea typeface="黑体" panose="02010609060101010101" pitchFamily="49" charset="-122"/>
                      </a:endParaRPr>
                    </a:p>
                  </a:txBody>
                  <a:tcPr marL="0" marR="0" marT="0" marB="0" anchor="ctr">
                    <a:solidFill>
                      <a:schemeClr val="accent1">
                        <a:lumMod val="40000"/>
                        <a:lumOff val="60000"/>
                      </a:schemeClr>
                    </a:solidFill>
                  </a:tcPr>
                </a:tc>
                <a:extLst>
                  <a:ext uri="{0D108BD9-81ED-4DB2-BD59-A6C34878D82A}">
                    <a16:rowId xmlns:a16="http://schemas.microsoft.com/office/drawing/2014/main" val="2116851466"/>
                  </a:ext>
                </a:extLst>
              </a:tr>
              <a:tr h="627321">
                <a:tc>
                  <a:txBody>
                    <a:bodyPr/>
                    <a:lstStyle/>
                    <a:p>
                      <a:pPr algn="ctr"/>
                      <a:r>
                        <a:rPr lang="zh-CN" altLang="en-US" sz="1600" b="0" dirty="0">
                          <a:solidFill>
                            <a:schemeClr val="tx1"/>
                          </a:solidFill>
                          <a:latin typeface="黑体" panose="02010609060101010101" pitchFamily="49" charset="-122"/>
                          <a:ea typeface="黑体" panose="02010609060101010101" pitchFamily="49" charset="-122"/>
                        </a:rPr>
                        <a:t>网卡</a:t>
                      </a:r>
                    </a:p>
                  </a:txBody>
                  <a:tcPr marL="0" marR="0" marT="0" marB="0" anchor="ctr">
                    <a:solidFill>
                      <a:schemeClr val="accent1">
                        <a:lumMod val="40000"/>
                        <a:lumOff val="60000"/>
                      </a:schemeClr>
                    </a:solidFill>
                  </a:tcPr>
                </a:tc>
                <a:extLst>
                  <a:ext uri="{0D108BD9-81ED-4DB2-BD59-A6C34878D82A}">
                    <a16:rowId xmlns:a16="http://schemas.microsoft.com/office/drawing/2014/main" val="1342553028"/>
                  </a:ext>
                </a:extLst>
              </a:tr>
              <a:tr h="844235">
                <a:tc>
                  <a:txBody>
                    <a:bodyPr/>
                    <a:lstStyle/>
                    <a:p>
                      <a:pPr algn="ctr"/>
                      <a:r>
                        <a:rPr lang="zh-CN" altLang="en-US" sz="1600" b="0" dirty="0">
                          <a:solidFill>
                            <a:schemeClr val="tx1"/>
                          </a:solidFill>
                          <a:latin typeface="黑体" panose="02010609060101010101" pitchFamily="49" charset="-122"/>
                          <a:ea typeface="黑体" panose="02010609060101010101" pitchFamily="49" charset="-122"/>
                        </a:rPr>
                        <a:t>交换机</a:t>
                      </a:r>
                    </a:p>
                  </a:txBody>
                  <a:tcPr marL="0" marR="0" marT="0" marB="0" anchor="ctr">
                    <a:solidFill>
                      <a:schemeClr val="accent1">
                        <a:lumMod val="40000"/>
                        <a:lumOff val="60000"/>
                      </a:schemeClr>
                    </a:solidFill>
                  </a:tcPr>
                </a:tc>
                <a:extLst>
                  <a:ext uri="{0D108BD9-81ED-4DB2-BD59-A6C34878D82A}">
                    <a16:rowId xmlns:a16="http://schemas.microsoft.com/office/drawing/2014/main" val="942434887"/>
                  </a:ext>
                </a:extLst>
              </a:tr>
              <a:tr h="516732">
                <a:tc>
                  <a:txBody>
                    <a:bodyPr/>
                    <a:lstStyle/>
                    <a:p>
                      <a:pPr algn="ctr"/>
                      <a:r>
                        <a:rPr lang="en-US" altLang="zh-CN" sz="1600" b="0" dirty="0">
                          <a:solidFill>
                            <a:schemeClr val="tx1"/>
                          </a:solidFill>
                          <a:latin typeface="黑体" panose="02010609060101010101" pitchFamily="49" charset="-122"/>
                          <a:ea typeface="黑体" panose="02010609060101010101" pitchFamily="49" charset="-122"/>
                        </a:rPr>
                        <a:t>V</a:t>
                      </a:r>
                    </a:p>
                    <a:p>
                      <a:pPr algn="ctr"/>
                      <a:r>
                        <a:rPr lang="en-US" altLang="zh-CN" sz="1600" b="0" dirty="0">
                          <a:solidFill>
                            <a:schemeClr val="tx1"/>
                          </a:solidFill>
                          <a:latin typeface="黑体" panose="02010609060101010101" pitchFamily="49" charset="-122"/>
                          <a:ea typeface="黑体" panose="02010609060101010101" pitchFamily="49" charset="-122"/>
                        </a:rPr>
                        <a:t>LAN</a:t>
                      </a:r>
                    </a:p>
                    <a:p>
                      <a:pPr algn="ctr"/>
                      <a:endParaRPr lang="zh-CN" altLang="en-US" sz="1600" b="0" dirty="0">
                        <a:solidFill>
                          <a:schemeClr val="tx1"/>
                        </a:solidFill>
                        <a:latin typeface="黑体" panose="02010609060101010101" pitchFamily="49" charset="-122"/>
                        <a:ea typeface="黑体" panose="02010609060101010101" pitchFamily="49" charset="-122"/>
                      </a:endParaRPr>
                    </a:p>
                  </a:txBody>
                  <a:tcPr marL="0" marR="0" marT="0" marB="0" anchor="ctr">
                    <a:solidFill>
                      <a:schemeClr val="accent1">
                        <a:lumMod val="40000"/>
                        <a:lumOff val="60000"/>
                      </a:schemeClr>
                    </a:solidFill>
                  </a:tcPr>
                </a:tc>
                <a:extLst>
                  <a:ext uri="{0D108BD9-81ED-4DB2-BD59-A6C34878D82A}">
                    <a16:rowId xmlns:a16="http://schemas.microsoft.com/office/drawing/2014/main" val="2009246877"/>
                  </a:ext>
                </a:extLst>
              </a:tr>
            </a:tbl>
          </a:graphicData>
        </a:graphic>
      </p:graphicFrame>
      <p:sp>
        <p:nvSpPr>
          <p:cNvPr id="5" name="灯片编号占位符 4">
            <a:extLst>
              <a:ext uri="{FF2B5EF4-FFF2-40B4-BE49-F238E27FC236}">
                <a16:creationId xmlns:a16="http://schemas.microsoft.com/office/drawing/2014/main" id="{BEC739D0-FDE1-41C0-A208-FB7950C2F059}"/>
              </a:ext>
            </a:extLst>
          </p:cNvPr>
          <p:cNvSpPr>
            <a:spLocks noGrp="1"/>
          </p:cNvSpPr>
          <p:nvPr>
            <p:ph type="sldNum" sz="quarter" idx="12"/>
          </p:nvPr>
        </p:nvSpPr>
        <p:spPr/>
        <p:txBody>
          <a:bodyPr/>
          <a:lstStyle/>
          <a:p>
            <a:fld id="{0343F522-B1DB-4B24-87CC-09EAB668A261}" type="slidenum">
              <a:rPr lang="zh-CN" altLang="en-US" smtClean="0"/>
              <a:pPr/>
              <a:t>124</a:t>
            </a:fld>
            <a:r>
              <a:rPr lang="en-US" altLang="zh-CN"/>
              <a:t>/303</a:t>
            </a:r>
            <a:endParaRPr lang="zh-CN" altLang="en-US" dirty="0"/>
          </a:p>
        </p:txBody>
      </p:sp>
    </p:spTree>
    <p:extLst>
      <p:ext uri="{BB962C8B-B14F-4D97-AF65-F5344CB8AC3E}">
        <p14:creationId xmlns:p14="http://schemas.microsoft.com/office/powerpoint/2010/main" val="1092484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C34208-FA7C-4346-AD93-050F88FE7F56}"/>
              </a:ext>
            </a:extLst>
          </p:cNvPr>
          <p:cNvSpPr>
            <a:spLocks noGrp="1"/>
          </p:cNvSpPr>
          <p:nvPr>
            <p:ph type="title"/>
          </p:nvPr>
        </p:nvSpPr>
        <p:spPr>
          <a:xfrm>
            <a:off x="265813" y="350874"/>
            <a:ext cx="8654903" cy="680484"/>
          </a:xfrm>
        </p:spPr>
        <p:txBody>
          <a:bodyPr>
            <a:normAutofit/>
          </a:bodyPr>
          <a:lstStyle/>
          <a:p>
            <a:r>
              <a:rPr lang="zh-CN" altLang="en-US" dirty="0"/>
              <a:t>局域网设计思想</a:t>
            </a:r>
            <a:endParaRPr lang="zh-CN" altLang="en-US" kern="100" dirty="0"/>
          </a:p>
        </p:txBody>
      </p:sp>
      <p:sp>
        <p:nvSpPr>
          <p:cNvPr id="3" name="内容占位符 2">
            <a:extLst>
              <a:ext uri="{FF2B5EF4-FFF2-40B4-BE49-F238E27FC236}">
                <a16:creationId xmlns:a16="http://schemas.microsoft.com/office/drawing/2014/main" id="{62772749-0251-43E3-8FBE-62B01C0C88DA}"/>
              </a:ext>
            </a:extLst>
          </p:cNvPr>
          <p:cNvSpPr>
            <a:spLocks noGrp="1"/>
          </p:cNvSpPr>
          <p:nvPr>
            <p:ph idx="1"/>
          </p:nvPr>
        </p:nvSpPr>
        <p:spPr>
          <a:xfrm>
            <a:off x="404037" y="1062040"/>
            <a:ext cx="8516679" cy="5445085"/>
          </a:xfrm>
        </p:spPr>
        <p:txBody>
          <a:bodyPr>
            <a:noAutofit/>
          </a:bodyPr>
          <a:lstStyle/>
          <a:p>
            <a:pPr marL="0" indent="0">
              <a:buNone/>
            </a:pPr>
            <a:r>
              <a:rPr lang="en-US" altLang="zh-CN" dirty="0"/>
              <a:t>(1)</a:t>
            </a:r>
            <a:r>
              <a:rPr lang="zh-CN" altLang="zh-CN" dirty="0"/>
              <a:t>只覆盖较小的范围</a:t>
            </a:r>
            <a:endParaRPr lang="en-US" altLang="zh-CN" dirty="0"/>
          </a:p>
          <a:p>
            <a:pPr marL="0" indent="0">
              <a:buNone/>
            </a:pPr>
            <a:r>
              <a:rPr lang="en-US" altLang="zh-CN" dirty="0"/>
              <a:t>(2)</a:t>
            </a:r>
            <a:r>
              <a:rPr lang="zh-CN" altLang="zh-CN" dirty="0"/>
              <a:t>采用简洁的拓扑结构</a:t>
            </a:r>
            <a:endParaRPr lang="en-US" altLang="zh-CN" dirty="0"/>
          </a:p>
          <a:p>
            <a:pPr marL="0" indent="0">
              <a:buNone/>
            </a:pPr>
            <a:r>
              <a:rPr lang="en-US" altLang="zh-CN" dirty="0"/>
              <a:t>   </a:t>
            </a:r>
            <a:r>
              <a:rPr lang="zh-CN" altLang="zh-CN" dirty="0"/>
              <a:t>总线型、环型、星型等</a:t>
            </a:r>
          </a:p>
          <a:p>
            <a:pPr marL="0" indent="0">
              <a:buNone/>
            </a:pPr>
            <a:r>
              <a:rPr lang="en-US" altLang="zh-CN" dirty="0"/>
              <a:t>(3)</a:t>
            </a:r>
            <a:r>
              <a:rPr lang="zh-CN" altLang="zh-CN" dirty="0"/>
              <a:t>达到很高的数据率</a:t>
            </a:r>
            <a:endParaRPr lang="en-US" altLang="zh-CN" dirty="0"/>
          </a:p>
          <a:p>
            <a:pPr marL="0" indent="0">
              <a:buNone/>
            </a:pPr>
            <a:r>
              <a:rPr lang="en-US" altLang="zh-CN" dirty="0"/>
              <a:t>(4)</a:t>
            </a:r>
            <a:r>
              <a:rPr lang="zh-CN" altLang="zh-CN" dirty="0"/>
              <a:t>广泛支持各种应用</a:t>
            </a:r>
            <a:endParaRPr lang="en-US" altLang="zh-CN" dirty="0"/>
          </a:p>
          <a:p>
            <a:pPr marL="0" indent="0">
              <a:buNone/>
            </a:pPr>
            <a:r>
              <a:rPr lang="en-US" altLang="zh-CN" sz="2800" dirty="0"/>
              <a:t>(5)</a:t>
            </a:r>
            <a:r>
              <a:rPr lang="zh-CN" altLang="en-US" sz="2800" dirty="0"/>
              <a:t>简化差错控制</a:t>
            </a:r>
            <a:endParaRPr lang="en-US" altLang="zh-CN" sz="2800" dirty="0"/>
          </a:p>
        </p:txBody>
      </p:sp>
      <p:graphicFrame>
        <p:nvGraphicFramePr>
          <p:cNvPr id="11" name="表格 10">
            <a:extLst>
              <a:ext uri="{FF2B5EF4-FFF2-40B4-BE49-F238E27FC236}">
                <a16:creationId xmlns:a16="http://schemas.microsoft.com/office/drawing/2014/main" id="{F1557556-4E74-4A2A-B76B-6AF7BA757C94}"/>
              </a:ext>
            </a:extLst>
          </p:cNvPr>
          <p:cNvGraphicFramePr>
            <a:graphicFrameLocks noGrp="1"/>
          </p:cNvGraphicFramePr>
          <p:nvPr/>
        </p:nvGraphicFramePr>
        <p:xfrm>
          <a:off x="0" y="16384"/>
          <a:ext cx="9144000" cy="303808"/>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1028242390"/>
                    </a:ext>
                  </a:extLst>
                </a:gridCol>
                <a:gridCol w="1016000">
                  <a:extLst>
                    <a:ext uri="{9D8B030D-6E8A-4147-A177-3AD203B41FA5}">
                      <a16:colId xmlns:a16="http://schemas.microsoft.com/office/drawing/2014/main" val="3074239081"/>
                    </a:ext>
                  </a:extLst>
                </a:gridCol>
                <a:gridCol w="1016000">
                  <a:extLst>
                    <a:ext uri="{9D8B030D-6E8A-4147-A177-3AD203B41FA5}">
                      <a16:colId xmlns:a16="http://schemas.microsoft.com/office/drawing/2014/main" val="3509429943"/>
                    </a:ext>
                  </a:extLst>
                </a:gridCol>
                <a:gridCol w="1016000">
                  <a:extLst>
                    <a:ext uri="{9D8B030D-6E8A-4147-A177-3AD203B41FA5}">
                      <a16:colId xmlns:a16="http://schemas.microsoft.com/office/drawing/2014/main" val="2580465912"/>
                    </a:ext>
                  </a:extLst>
                </a:gridCol>
                <a:gridCol w="1016000">
                  <a:extLst>
                    <a:ext uri="{9D8B030D-6E8A-4147-A177-3AD203B41FA5}">
                      <a16:colId xmlns:a16="http://schemas.microsoft.com/office/drawing/2014/main" val="585185192"/>
                    </a:ext>
                  </a:extLst>
                </a:gridCol>
                <a:gridCol w="1016000">
                  <a:extLst>
                    <a:ext uri="{9D8B030D-6E8A-4147-A177-3AD203B41FA5}">
                      <a16:colId xmlns:a16="http://schemas.microsoft.com/office/drawing/2014/main" val="1335232691"/>
                    </a:ext>
                  </a:extLst>
                </a:gridCol>
                <a:gridCol w="1016000">
                  <a:extLst>
                    <a:ext uri="{9D8B030D-6E8A-4147-A177-3AD203B41FA5}">
                      <a16:colId xmlns:a16="http://schemas.microsoft.com/office/drawing/2014/main" val="785772456"/>
                    </a:ext>
                  </a:extLst>
                </a:gridCol>
                <a:gridCol w="1016000">
                  <a:extLst>
                    <a:ext uri="{9D8B030D-6E8A-4147-A177-3AD203B41FA5}">
                      <a16:colId xmlns:a16="http://schemas.microsoft.com/office/drawing/2014/main" val="143111373"/>
                    </a:ext>
                  </a:extLst>
                </a:gridCol>
                <a:gridCol w="1016000">
                  <a:extLst>
                    <a:ext uri="{9D8B030D-6E8A-4147-A177-3AD203B41FA5}">
                      <a16:colId xmlns:a16="http://schemas.microsoft.com/office/drawing/2014/main" val="994455625"/>
                    </a:ext>
                  </a:extLst>
                </a:gridCol>
              </a:tblGrid>
              <a:tr h="303808">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传输介质</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通信系统</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正确性</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提高性能</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rgbClr val="FFFF00"/>
                          </a:solidFill>
                          <a:latin typeface="黑体" panose="02010609060101010101" pitchFamily="49" charset="-122"/>
                          <a:ea typeface="黑体" panose="02010609060101010101" pitchFamily="49" charset="-122"/>
                        </a:rPr>
                        <a:t>局域网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algn="ctr"/>
                      <a:r>
                        <a:rPr lang="en-US" altLang="zh-CN" sz="1600" dirty="0">
                          <a:solidFill>
                            <a:schemeClr val="tx1"/>
                          </a:solidFill>
                          <a:latin typeface="黑体" panose="02010609060101010101" pitchFamily="49" charset="-122"/>
                          <a:ea typeface="黑体" panose="02010609060101010101" pitchFamily="49" charset="-122"/>
                        </a:rPr>
                        <a:t>WLAN</a:t>
                      </a:r>
                      <a:endParaRPr lang="zh-CN" altLang="en-US" sz="1600" dirty="0">
                        <a:solidFill>
                          <a:schemeClr val="tx1"/>
                        </a:solidFill>
                        <a:latin typeface="黑体" panose="02010609060101010101" pitchFamily="49" charset="-122"/>
                        <a:ea typeface="黑体" panose="02010609060101010101" pitchFamily="49"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个域网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广域网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接入网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939429099"/>
                  </a:ext>
                </a:extLst>
              </a:tr>
            </a:tbl>
          </a:graphicData>
        </a:graphic>
      </p:graphicFrame>
      <p:sp>
        <p:nvSpPr>
          <p:cNvPr id="12" name="流程图: 摘录 11">
            <a:extLst>
              <a:ext uri="{FF2B5EF4-FFF2-40B4-BE49-F238E27FC236}">
                <a16:creationId xmlns:a16="http://schemas.microsoft.com/office/drawing/2014/main" id="{CE6C4248-6AFD-44B6-80E3-9608C7BDC87F}"/>
              </a:ext>
            </a:extLst>
          </p:cNvPr>
          <p:cNvSpPr/>
          <p:nvPr/>
        </p:nvSpPr>
        <p:spPr bwMode="auto">
          <a:xfrm>
            <a:off x="4435719" y="327095"/>
            <a:ext cx="216024" cy="126001"/>
          </a:xfrm>
          <a:prstGeom prst="flowChartExtract">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4" name="Rectangle 2">
            <a:extLst>
              <a:ext uri="{FF2B5EF4-FFF2-40B4-BE49-F238E27FC236}">
                <a16:creationId xmlns:a16="http://schemas.microsoft.com/office/drawing/2014/main" id="{637ADEFB-5775-48B5-AD95-BD2F543B4E24}"/>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9" name="表格 8">
            <a:extLst>
              <a:ext uri="{FF2B5EF4-FFF2-40B4-BE49-F238E27FC236}">
                <a16:creationId xmlns:a16="http://schemas.microsoft.com/office/drawing/2014/main" id="{1BA0FE90-3AD2-45E2-98EA-2D6CAF26198D}"/>
              </a:ext>
            </a:extLst>
          </p:cNvPr>
          <p:cNvGraphicFramePr>
            <a:graphicFrameLocks noGrp="1"/>
          </p:cNvGraphicFramePr>
          <p:nvPr>
            <p:extLst>
              <p:ext uri="{D42A27DB-BD31-4B8C-83A1-F6EECF244321}">
                <p14:modId xmlns:p14="http://schemas.microsoft.com/office/powerpoint/2010/main" val="3465665659"/>
              </p:ext>
            </p:extLst>
          </p:nvPr>
        </p:nvGraphicFramePr>
        <p:xfrm>
          <a:off x="0" y="1041991"/>
          <a:ext cx="313390" cy="5371578"/>
        </p:xfrm>
        <a:graphic>
          <a:graphicData uri="http://schemas.openxmlformats.org/drawingml/2006/table">
            <a:tbl>
              <a:tblPr firstRow="1" bandRow="1">
                <a:tableStyleId>{5C22544A-7EE6-4342-B048-85BDC9FD1C3A}</a:tableStyleId>
              </a:tblPr>
              <a:tblGrid>
                <a:gridCol w="313390">
                  <a:extLst>
                    <a:ext uri="{9D8B030D-6E8A-4147-A177-3AD203B41FA5}">
                      <a16:colId xmlns:a16="http://schemas.microsoft.com/office/drawing/2014/main" val="2707731317"/>
                    </a:ext>
                  </a:extLst>
                </a:gridCol>
              </a:tblGrid>
              <a:tr h="844235">
                <a:tc>
                  <a:txBody>
                    <a:bodyPr/>
                    <a:lstStyle/>
                    <a:p>
                      <a:pPr algn="ctr"/>
                      <a:r>
                        <a:rPr lang="zh-CN" altLang="en-US" sz="1600" b="0" dirty="0">
                          <a:solidFill>
                            <a:schemeClr val="bg1"/>
                          </a:solidFill>
                          <a:latin typeface="黑体" panose="02010609060101010101" pitchFamily="49" charset="-122"/>
                          <a:ea typeface="黑体" panose="02010609060101010101" pitchFamily="49" charset="-122"/>
                        </a:rPr>
                        <a:t>思想</a:t>
                      </a:r>
                    </a:p>
                  </a:txBody>
                  <a:tcPr marL="0" marR="0" marT="0" marB="0" anchor="ctr">
                    <a:solidFill>
                      <a:schemeClr val="accent1"/>
                    </a:solidFill>
                  </a:tcPr>
                </a:tc>
                <a:extLst>
                  <a:ext uri="{0D108BD9-81ED-4DB2-BD59-A6C34878D82A}">
                    <a16:rowId xmlns:a16="http://schemas.microsoft.com/office/drawing/2014/main" val="2650843112"/>
                  </a:ext>
                </a:extLst>
              </a:tr>
              <a:tr h="844235">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以太网</a:t>
                      </a:r>
                    </a:p>
                  </a:txBody>
                  <a:tcPr marL="0" marR="0" marT="0" marB="0" anchor="ctr">
                    <a:solidFill>
                      <a:schemeClr val="accent1">
                        <a:lumMod val="40000"/>
                        <a:lumOff val="60000"/>
                      </a:schemeClr>
                    </a:solidFill>
                  </a:tcPr>
                </a:tc>
                <a:extLst>
                  <a:ext uri="{0D108BD9-81ED-4DB2-BD59-A6C34878D82A}">
                    <a16:rowId xmlns:a16="http://schemas.microsoft.com/office/drawing/2014/main" val="2354171835"/>
                  </a:ext>
                </a:extLst>
              </a:tr>
              <a:tr h="844235">
                <a:tc>
                  <a:txBody>
                    <a:bodyPr/>
                    <a:lstStyle/>
                    <a:p>
                      <a:pPr algn="ctr"/>
                      <a:r>
                        <a:rPr lang="zh-CN" altLang="en-US" sz="1600" b="0" dirty="0">
                          <a:solidFill>
                            <a:schemeClr val="tx1"/>
                          </a:solidFill>
                          <a:latin typeface="黑体" panose="02010609060101010101" pitchFamily="49" charset="-122"/>
                          <a:ea typeface="黑体" panose="02010609060101010101" pitchFamily="49" charset="-122"/>
                        </a:rPr>
                        <a:t>高速以太</a:t>
                      </a:r>
                    </a:p>
                  </a:txBody>
                  <a:tcPr marL="0" marR="0" marT="0" marB="0" anchor="ctr">
                    <a:solidFill>
                      <a:schemeClr val="accent1">
                        <a:lumMod val="40000"/>
                        <a:lumOff val="60000"/>
                      </a:schemeClr>
                    </a:solidFill>
                  </a:tcPr>
                </a:tc>
                <a:extLst>
                  <a:ext uri="{0D108BD9-81ED-4DB2-BD59-A6C34878D82A}">
                    <a16:rowId xmlns:a16="http://schemas.microsoft.com/office/drawing/2014/main" val="2232877283"/>
                  </a:ext>
                </a:extLst>
              </a:tr>
              <a:tr h="504672">
                <a:tc>
                  <a:txBody>
                    <a:bodyPr/>
                    <a:lstStyle/>
                    <a:p>
                      <a:pPr algn="ctr"/>
                      <a:r>
                        <a:rPr lang="en-US" altLang="zh-CN" sz="1600" b="0" dirty="0">
                          <a:solidFill>
                            <a:schemeClr val="tx1"/>
                          </a:solidFill>
                          <a:latin typeface="黑体" panose="02010609060101010101" pitchFamily="49" charset="-122"/>
                          <a:ea typeface="黑体" panose="02010609060101010101" pitchFamily="49" charset="-122"/>
                        </a:rPr>
                        <a:t>800Ge</a:t>
                      </a:r>
                      <a:endParaRPr lang="zh-CN" altLang="en-US" sz="1600" b="0" dirty="0">
                        <a:solidFill>
                          <a:schemeClr val="tx1"/>
                        </a:solidFill>
                        <a:latin typeface="黑体" panose="02010609060101010101" pitchFamily="49" charset="-122"/>
                        <a:ea typeface="黑体" panose="02010609060101010101" pitchFamily="49" charset="-122"/>
                      </a:endParaRPr>
                    </a:p>
                  </a:txBody>
                  <a:tcPr marL="0" marR="0" marT="0" marB="0" anchor="ctr">
                    <a:solidFill>
                      <a:schemeClr val="accent1">
                        <a:lumMod val="40000"/>
                        <a:lumOff val="60000"/>
                      </a:schemeClr>
                    </a:solidFill>
                  </a:tcPr>
                </a:tc>
                <a:extLst>
                  <a:ext uri="{0D108BD9-81ED-4DB2-BD59-A6C34878D82A}">
                    <a16:rowId xmlns:a16="http://schemas.microsoft.com/office/drawing/2014/main" val="2116851466"/>
                  </a:ext>
                </a:extLst>
              </a:tr>
              <a:tr h="627321">
                <a:tc>
                  <a:txBody>
                    <a:bodyPr/>
                    <a:lstStyle/>
                    <a:p>
                      <a:pPr algn="ctr"/>
                      <a:r>
                        <a:rPr lang="zh-CN" altLang="en-US" sz="1600" b="0" dirty="0">
                          <a:solidFill>
                            <a:schemeClr val="tx1"/>
                          </a:solidFill>
                          <a:latin typeface="黑体" panose="02010609060101010101" pitchFamily="49" charset="-122"/>
                          <a:ea typeface="黑体" panose="02010609060101010101" pitchFamily="49" charset="-122"/>
                        </a:rPr>
                        <a:t>网卡</a:t>
                      </a:r>
                    </a:p>
                  </a:txBody>
                  <a:tcPr marL="0" marR="0" marT="0" marB="0" anchor="ctr">
                    <a:solidFill>
                      <a:schemeClr val="accent1">
                        <a:lumMod val="40000"/>
                        <a:lumOff val="60000"/>
                      </a:schemeClr>
                    </a:solidFill>
                  </a:tcPr>
                </a:tc>
                <a:extLst>
                  <a:ext uri="{0D108BD9-81ED-4DB2-BD59-A6C34878D82A}">
                    <a16:rowId xmlns:a16="http://schemas.microsoft.com/office/drawing/2014/main" val="1342553028"/>
                  </a:ext>
                </a:extLst>
              </a:tr>
              <a:tr h="844235">
                <a:tc>
                  <a:txBody>
                    <a:bodyPr/>
                    <a:lstStyle/>
                    <a:p>
                      <a:pPr algn="ctr"/>
                      <a:r>
                        <a:rPr lang="zh-CN" altLang="en-US" sz="1600" b="0" dirty="0">
                          <a:solidFill>
                            <a:schemeClr val="tx1"/>
                          </a:solidFill>
                          <a:latin typeface="黑体" panose="02010609060101010101" pitchFamily="49" charset="-122"/>
                          <a:ea typeface="黑体" panose="02010609060101010101" pitchFamily="49" charset="-122"/>
                        </a:rPr>
                        <a:t>交换机</a:t>
                      </a:r>
                    </a:p>
                  </a:txBody>
                  <a:tcPr marL="0" marR="0" marT="0" marB="0" anchor="ctr">
                    <a:solidFill>
                      <a:schemeClr val="accent1">
                        <a:lumMod val="40000"/>
                        <a:lumOff val="60000"/>
                      </a:schemeClr>
                    </a:solidFill>
                  </a:tcPr>
                </a:tc>
                <a:extLst>
                  <a:ext uri="{0D108BD9-81ED-4DB2-BD59-A6C34878D82A}">
                    <a16:rowId xmlns:a16="http://schemas.microsoft.com/office/drawing/2014/main" val="942434887"/>
                  </a:ext>
                </a:extLst>
              </a:tr>
              <a:tr h="516732">
                <a:tc>
                  <a:txBody>
                    <a:bodyPr/>
                    <a:lstStyle/>
                    <a:p>
                      <a:pPr algn="ctr"/>
                      <a:r>
                        <a:rPr lang="en-US" altLang="zh-CN" sz="1600" b="0" dirty="0">
                          <a:solidFill>
                            <a:schemeClr val="tx1"/>
                          </a:solidFill>
                          <a:latin typeface="黑体" panose="02010609060101010101" pitchFamily="49" charset="-122"/>
                          <a:ea typeface="黑体" panose="02010609060101010101" pitchFamily="49" charset="-122"/>
                        </a:rPr>
                        <a:t>V</a:t>
                      </a:r>
                    </a:p>
                    <a:p>
                      <a:pPr algn="ctr"/>
                      <a:r>
                        <a:rPr lang="en-US" altLang="zh-CN" sz="1600" b="0" dirty="0">
                          <a:solidFill>
                            <a:schemeClr val="tx1"/>
                          </a:solidFill>
                          <a:latin typeface="黑体" panose="02010609060101010101" pitchFamily="49" charset="-122"/>
                          <a:ea typeface="黑体" panose="02010609060101010101" pitchFamily="49" charset="-122"/>
                        </a:rPr>
                        <a:t>LAN</a:t>
                      </a:r>
                    </a:p>
                    <a:p>
                      <a:pPr algn="ctr"/>
                      <a:endParaRPr lang="zh-CN" altLang="en-US" sz="1600" b="0" dirty="0">
                        <a:solidFill>
                          <a:schemeClr val="tx1"/>
                        </a:solidFill>
                        <a:latin typeface="黑体" panose="02010609060101010101" pitchFamily="49" charset="-122"/>
                        <a:ea typeface="黑体" panose="02010609060101010101" pitchFamily="49" charset="-122"/>
                      </a:endParaRPr>
                    </a:p>
                  </a:txBody>
                  <a:tcPr marL="0" marR="0" marT="0" marB="0" anchor="ctr">
                    <a:solidFill>
                      <a:schemeClr val="accent1">
                        <a:lumMod val="40000"/>
                        <a:lumOff val="60000"/>
                      </a:schemeClr>
                    </a:solidFill>
                  </a:tcPr>
                </a:tc>
                <a:extLst>
                  <a:ext uri="{0D108BD9-81ED-4DB2-BD59-A6C34878D82A}">
                    <a16:rowId xmlns:a16="http://schemas.microsoft.com/office/drawing/2014/main" val="2009246877"/>
                  </a:ext>
                </a:extLst>
              </a:tr>
            </a:tbl>
          </a:graphicData>
        </a:graphic>
      </p:graphicFrame>
      <p:sp>
        <p:nvSpPr>
          <p:cNvPr id="5" name="灯片编号占位符 4">
            <a:extLst>
              <a:ext uri="{FF2B5EF4-FFF2-40B4-BE49-F238E27FC236}">
                <a16:creationId xmlns:a16="http://schemas.microsoft.com/office/drawing/2014/main" id="{0C9D1CDD-2D3C-4547-B6D1-3DAA4A1C2180}"/>
              </a:ext>
            </a:extLst>
          </p:cNvPr>
          <p:cNvSpPr>
            <a:spLocks noGrp="1"/>
          </p:cNvSpPr>
          <p:nvPr>
            <p:ph type="sldNum" sz="quarter" idx="12"/>
          </p:nvPr>
        </p:nvSpPr>
        <p:spPr/>
        <p:txBody>
          <a:bodyPr/>
          <a:lstStyle/>
          <a:p>
            <a:fld id="{0343F522-B1DB-4B24-87CC-09EAB668A261}" type="slidenum">
              <a:rPr lang="zh-CN" altLang="en-US" smtClean="0"/>
              <a:pPr/>
              <a:t>125</a:t>
            </a:fld>
            <a:r>
              <a:rPr lang="en-US" altLang="zh-CN"/>
              <a:t>/303</a:t>
            </a:r>
            <a:endParaRPr lang="zh-CN" altLang="en-US" dirty="0"/>
          </a:p>
        </p:txBody>
      </p:sp>
    </p:spTree>
    <p:extLst>
      <p:ext uri="{BB962C8B-B14F-4D97-AF65-F5344CB8AC3E}">
        <p14:creationId xmlns:p14="http://schemas.microsoft.com/office/powerpoint/2010/main" val="1419884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C34208-FA7C-4346-AD93-050F88FE7F56}"/>
              </a:ext>
            </a:extLst>
          </p:cNvPr>
          <p:cNvSpPr>
            <a:spLocks noGrp="1"/>
          </p:cNvSpPr>
          <p:nvPr>
            <p:ph type="title"/>
          </p:nvPr>
        </p:nvSpPr>
        <p:spPr>
          <a:xfrm>
            <a:off x="265813" y="350874"/>
            <a:ext cx="8654903" cy="680484"/>
          </a:xfrm>
        </p:spPr>
        <p:txBody>
          <a:bodyPr>
            <a:normAutofit/>
          </a:bodyPr>
          <a:lstStyle/>
          <a:p>
            <a:r>
              <a:rPr lang="zh-CN" altLang="zh-CN" dirty="0"/>
              <a:t>以太网的设计思想</a:t>
            </a:r>
            <a:endParaRPr lang="zh-CN" altLang="en-US" dirty="0"/>
          </a:p>
        </p:txBody>
      </p:sp>
      <p:sp>
        <p:nvSpPr>
          <p:cNvPr id="3" name="内容占位符 2">
            <a:extLst>
              <a:ext uri="{FF2B5EF4-FFF2-40B4-BE49-F238E27FC236}">
                <a16:creationId xmlns:a16="http://schemas.microsoft.com/office/drawing/2014/main" id="{62772749-0251-43E3-8FBE-62B01C0C88DA}"/>
              </a:ext>
            </a:extLst>
          </p:cNvPr>
          <p:cNvSpPr>
            <a:spLocks noGrp="1"/>
          </p:cNvSpPr>
          <p:nvPr>
            <p:ph idx="1"/>
          </p:nvPr>
        </p:nvSpPr>
        <p:spPr>
          <a:xfrm>
            <a:off x="404037" y="936587"/>
            <a:ext cx="8516679" cy="5445085"/>
          </a:xfrm>
        </p:spPr>
        <p:txBody>
          <a:bodyPr>
            <a:noAutofit/>
          </a:bodyPr>
          <a:lstStyle/>
          <a:p>
            <a:pPr>
              <a:lnSpc>
                <a:spcPct val="100000"/>
              </a:lnSpc>
              <a:spcBef>
                <a:spcPts val="0"/>
              </a:spcBef>
            </a:pPr>
            <a:r>
              <a:rPr lang="en-US" altLang="zh-CN" dirty="0">
                <a:latin typeface="Times New Roman" panose="02020603050405020304" pitchFamily="18" charset="0"/>
                <a:cs typeface="Times New Roman" panose="02020603050405020304" pitchFamily="18" charset="0"/>
              </a:rPr>
              <a:t>Bob Metcalfe</a:t>
            </a:r>
            <a:r>
              <a:rPr lang="zh-CN" altLang="en-US" dirty="0">
                <a:latin typeface="Times New Roman" panose="02020603050405020304" pitchFamily="18" charset="0"/>
                <a:cs typeface="Times New Roman" panose="02020603050405020304" pitchFamily="18" charset="0"/>
              </a:rPr>
              <a:t>：以太网之父</a:t>
            </a:r>
            <a:r>
              <a:rPr lang="en-US" altLang="zh-CN" sz="2000" dirty="0">
                <a:latin typeface="Times New Roman" panose="02020603050405020304" pitchFamily="18" charset="0"/>
                <a:cs typeface="Times New Roman" panose="02020603050405020304" pitchFamily="18" charset="0"/>
              </a:rPr>
              <a:t>(1947</a:t>
            </a:r>
            <a:r>
              <a:rPr lang="zh-CN" altLang="zh-CN" sz="2000" dirty="0">
                <a:latin typeface="Times New Roman" panose="02020603050405020304" pitchFamily="18" charset="0"/>
                <a:cs typeface="Times New Roman" panose="02020603050405020304" pitchFamily="18" charset="0"/>
              </a:rPr>
              <a:t>年，</a:t>
            </a:r>
            <a:r>
              <a:rPr lang="en-US" altLang="zh-CN" sz="2000" dirty="0">
                <a:latin typeface="Times New Roman" panose="02020603050405020304" pitchFamily="18" charset="0"/>
                <a:cs typeface="Times New Roman" panose="02020603050405020304" pitchFamily="18" charset="0"/>
              </a:rPr>
              <a:t>1970</a:t>
            </a:r>
            <a:r>
              <a:rPr lang="zh-CN" altLang="zh-CN" sz="2000" dirty="0">
                <a:latin typeface="Times New Roman" panose="02020603050405020304" pitchFamily="18" charset="0"/>
                <a:cs typeface="Times New Roman" panose="02020603050405020304" pitchFamily="18" charset="0"/>
              </a:rPr>
              <a:t>年</a:t>
            </a:r>
            <a:r>
              <a:rPr lang="zh-CN" altLang="en-US" sz="2000" dirty="0">
                <a:latin typeface="Times New Roman" panose="02020603050405020304" pitchFamily="18" charset="0"/>
                <a:cs typeface="Times New Roman" panose="02020603050405020304" pitchFamily="18" charset="0"/>
              </a:rPr>
              <a:t>获</a:t>
            </a:r>
            <a:r>
              <a:rPr lang="en-US" altLang="zh-CN" sz="2000" dirty="0">
                <a:latin typeface="Times New Roman" panose="02020603050405020304" pitchFamily="18" charset="0"/>
                <a:cs typeface="Times New Roman" panose="02020603050405020304" pitchFamily="18" charset="0"/>
              </a:rPr>
              <a:t>MIT</a:t>
            </a:r>
            <a:r>
              <a:rPr lang="zh-CN" altLang="zh-CN" sz="2000" dirty="0">
                <a:latin typeface="Times New Roman" panose="02020603050405020304" pitchFamily="18" charset="0"/>
                <a:cs typeface="Times New Roman" panose="02020603050405020304" pitchFamily="18" charset="0"/>
              </a:rPr>
              <a:t>博士学位）</a:t>
            </a:r>
            <a:r>
              <a:rPr lang="zh-CN" altLang="en-US" sz="1800" dirty="0">
                <a:latin typeface="Times New Roman" panose="02020603050405020304" pitchFamily="18" charset="0"/>
                <a:cs typeface="Times New Roman" panose="02020603050405020304" pitchFamily="18" charset="0"/>
              </a:rPr>
              <a:t> </a:t>
            </a:r>
            <a:endParaRPr lang="zh-CN" altLang="en-US" dirty="0">
              <a:latin typeface="Times New Roman" panose="02020603050405020304" pitchFamily="18" charset="0"/>
              <a:cs typeface="Times New Roman" panose="02020603050405020304" pitchFamily="18" charset="0"/>
            </a:endParaRPr>
          </a:p>
          <a:p>
            <a:pPr>
              <a:lnSpc>
                <a:spcPct val="100000"/>
              </a:lnSpc>
              <a:spcBef>
                <a:spcPts val="0"/>
              </a:spcBef>
            </a:pPr>
            <a:r>
              <a:rPr lang="en-US" altLang="zh-CN" dirty="0">
                <a:latin typeface="Times New Roman" panose="02020603050405020304" pitchFamily="18" charset="0"/>
                <a:cs typeface="Times New Roman" panose="02020603050405020304" pitchFamily="18" charset="0"/>
              </a:rPr>
              <a:t>1973</a:t>
            </a:r>
            <a:r>
              <a:rPr lang="zh-CN" altLang="en-US" dirty="0">
                <a:latin typeface="Times New Roman" panose="02020603050405020304" pitchFamily="18" charset="0"/>
                <a:cs typeface="Times New Roman" panose="02020603050405020304" pitchFamily="18" charset="0"/>
              </a:rPr>
              <a:t>年，提出并实现</a:t>
            </a:r>
            <a:r>
              <a:rPr lang="en-US" altLang="zh-CN" dirty="0">
                <a:latin typeface="Times New Roman" panose="02020603050405020304" pitchFamily="18" charset="0"/>
                <a:cs typeface="Times New Roman" panose="02020603050405020304" pitchFamily="18" charset="0"/>
              </a:rPr>
              <a:t>Ethernet</a:t>
            </a:r>
            <a:r>
              <a:rPr lang="zh-CN" altLang="en-US" dirty="0">
                <a:latin typeface="Times New Roman" panose="02020603050405020304" pitchFamily="18" charset="0"/>
                <a:cs typeface="Times New Roman" panose="02020603050405020304" pitchFamily="18" charset="0"/>
              </a:rPr>
              <a:t>构想，</a:t>
            </a:r>
            <a:r>
              <a:rPr lang="en-US" altLang="zh-CN" dirty="0">
                <a:latin typeface="Times New Roman" panose="02020603050405020304" pitchFamily="18" charset="0"/>
                <a:cs typeface="Times New Roman" panose="02020603050405020304" pitchFamily="18" charset="0"/>
              </a:rPr>
              <a:t>2.94Mbps</a:t>
            </a:r>
          </a:p>
          <a:p>
            <a:pPr>
              <a:lnSpc>
                <a:spcPct val="100000"/>
              </a:lnSpc>
              <a:spcBef>
                <a:spcPts val="0"/>
              </a:spcBef>
            </a:pPr>
            <a:r>
              <a:rPr lang="en-US" altLang="zh-CN" dirty="0">
                <a:latin typeface="Times New Roman" panose="02020603050405020304" pitchFamily="18" charset="0"/>
                <a:cs typeface="Times New Roman" panose="02020603050405020304" pitchFamily="18" charset="0"/>
              </a:rPr>
              <a:t>1976</a:t>
            </a:r>
            <a:r>
              <a:rPr lang="zh-CN" altLang="en-US" dirty="0">
                <a:latin typeface="Times New Roman" panose="02020603050405020304" pitchFamily="18" charset="0"/>
                <a:cs typeface="Times New Roman" panose="02020603050405020304" pitchFamily="18" charset="0"/>
              </a:rPr>
              <a:t>年，发表论文</a:t>
            </a:r>
            <a:r>
              <a:rPr lang="en-US" altLang="zh-CN" sz="1800" dirty="0">
                <a:latin typeface="Times New Roman" panose="02020603050405020304" pitchFamily="18" charset="0"/>
                <a:cs typeface="Times New Roman" panose="02020603050405020304" pitchFamily="18" charset="0"/>
              </a:rPr>
              <a:t>《</a:t>
            </a:r>
            <a:r>
              <a:rPr lang="zh-CN" altLang="en-US" sz="1800" dirty="0">
                <a:latin typeface="Times New Roman" panose="02020603050405020304" pitchFamily="18" charset="0"/>
                <a:cs typeface="Times New Roman" panose="02020603050405020304" pitchFamily="18" charset="0"/>
              </a:rPr>
              <a:t>以太网：局域计算机网络的分布式包交换技术</a:t>
            </a:r>
            <a:r>
              <a:rPr lang="en-US" altLang="zh-CN" sz="1800" dirty="0">
                <a:latin typeface="Times New Roman" panose="02020603050405020304" pitchFamily="18" charset="0"/>
                <a:cs typeface="Times New Roman" panose="02020603050405020304" pitchFamily="18" charset="0"/>
              </a:rPr>
              <a:t>》 </a:t>
            </a:r>
            <a:endParaRPr lang="en-US" altLang="zh-CN" sz="2000" dirty="0">
              <a:latin typeface="Times New Roman" panose="02020603050405020304" pitchFamily="18" charset="0"/>
              <a:cs typeface="Times New Roman" panose="02020603050405020304" pitchFamily="18" charset="0"/>
            </a:endParaRPr>
          </a:p>
          <a:p>
            <a:pPr>
              <a:lnSpc>
                <a:spcPct val="100000"/>
              </a:lnSpc>
              <a:spcBef>
                <a:spcPts val="0"/>
              </a:spcBef>
            </a:pPr>
            <a:r>
              <a:rPr lang="en-US" altLang="zh-CN" dirty="0">
                <a:latin typeface="Times New Roman" panose="02020603050405020304" pitchFamily="18" charset="0"/>
                <a:cs typeface="Times New Roman" panose="02020603050405020304" pitchFamily="18" charset="0"/>
              </a:rPr>
              <a:t>1977</a:t>
            </a:r>
            <a:r>
              <a:rPr lang="zh-CN" altLang="en-US" dirty="0">
                <a:latin typeface="Times New Roman" panose="02020603050405020304" pitchFamily="18" charset="0"/>
                <a:cs typeface="Times New Roman" panose="02020603050405020304" pitchFamily="18" charset="0"/>
              </a:rPr>
              <a:t>年，</a:t>
            </a:r>
            <a:r>
              <a:rPr lang="en-US" altLang="zh-CN" dirty="0">
                <a:latin typeface="Times New Roman" panose="02020603050405020304" pitchFamily="18" charset="0"/>
                <a:cs typeface="Times New Roman" panose="02020603050405020304" pitchFamily="18" charset="0"/>
              </a:rPr>
              <a:t>Metcalfe</a:t>
            </a:r>
            <a:r>
              <a:rPr lang="zh-CN" altLang="en-US" dirty="0">
                <a:latin typeface="Times New Roman" panose="02020603050405020304" pitchFamily="18" charset="0"/>
                <a:cs typeface="Times New Roman" panose="02020603050405020304" pitchFamily="18" charset="0"/>
              </a:rPr>
              <a:t>申请专利，但放弃收取专利费</a:t>
            </a:r>
          </a:p>
          <a:p>
            <a:pPr>
              <a:lnSpc>
                <a:spcPct val="100000"/>
              </a:lnSpc>
              <a:spcBef>
                <a:spcPts val="0"/>
              </a:spcBef>
            </a:pPr>
            <a:r>
              <a:rPr lang="zh-CN" altLang="en-US" sz="2400" dirty="0">
                <a:solidFill>
                  <a:srgbClr val="0070C0"/>
                </a:solidFill>
                <a:latin typeface="Times New Roman" panose="02020603050405020304" pitchFamily="18" charset="0"/>
                <a:cs typeface="Times New Roman" panose="02020603050405020304" pitchFamily="18" charset="0"/>
              </a:rPr>
              <a:t>以太网的关键设计理念：</a:t>
            </a:r>
          </a:p>
          <a:p>
            <a:pPr lvl="1">
              <a:lnSpc>
                <a:spcPct val="100000"/>
              </a:lnSpc>
              <a:spcBef>
                <a:spcPts val="0"/>
              </a:spcBef>
            </a:pPr>
            <a:r>
              <a:rPr lang="zh-CN" altLang="en-US" sz="2000" dirty="0">
                <a:solidFill>
                  <a:srgbClr val="0070C0"/>
                </a:solidFill>
                <a:latin typeface="Times New Roman" panose="02020603050405020304" pitchFamily="18" charset="0"/>
                <a:cs typeface="Times New Roman" panose="02020603050405020304" pitchFamily="18" charset="0"/>
              </a:rPr>
              <a:t>总线拓扑结构，最小化联网成本</a:t>
            </a:r>
          </a:p>
          <a:p>
            <a:pPr lvl="1">
              <a:lnSpc>
                <a:spcPct val="100000"/>
              </a:lnSpc>
              <a:spcBef>
                <a:spcPts val="0"/>
              </a:spcBef>
            </a:pPr>
            <a:r>
              <a:rPr lang="zh-CN" altLang="en-US" sz="2000" dirty="0">
                <a:solidFill>
                  <a:srgbClr val="0070C0"/>
                </a:solidFill>
                <a:latin typeface="Times New Roman" panose="02020603050405020304" pitchFamily="18" charset="0"/>
                <a:cs typeface="Times New Roman" panose="02020603050405020304" pitchFamily="18" charset="0"/>
              </a:rPr>
              <a:t>使用同轴电缆作为传输介质，当时性价比最高的传输介质</a:t>
            </a:r>
          </a:p>
          <a:p>
            <a:pPr lvl="1">
              <a:lnSpc>
                <a:spcPct val="100000"/>
              </a:lnSpc>
              <a:spcBef>
                <a:spcPts val="0"/>
              </a:spcBef>
            </a:pPr>
            <a:r>
              <a:rPr lang="zh-CN" altLang="en-US" sz="2000" dirty="0">
                <a:solidFill>
                  <a:srgbClr val="0070C0"/>
                </a:solidFill>
                <a:latin typeface="Times New Roman" panose="02020603050405020304" pitchFamily="18" charset="0"/>
                <a:cs typeface="Times New Roman" panose="02020603050405020304" pitchFamily="18" charset="0"/>
              </a:rPr>
              <a:t>设计使用</a:t>
            </a:r>
            <a:r>
              <a:rPr lang="en-US" altLang="zh-CN" sz="2000" dirty="0">
                <a:solidFill>
                  <a:srgbClr val="0070C0"/>
                </a:solidFill>
                <a:latin typeface="Times New Roman" panose="02020603050405020304" pitchFamily="18" charset="0"/>
                <a:cs typeface="Times New Roman" panose="02020603050405020304" pitchFamily="18" charset="0"/>
              </a:rPr>
              <a:t>CSMA/CD</a:t>
            </a:r>
            <a:r>
              <a:rPr lang="zh-CN" altLang="en-US" sz="2000" dirty="0">
                <a:solidFill>
                  <a:srgbClr val="0070C0"/>
                </a:solidFill>
                <a:latin typeface="Times New Roman" panose="02020603050405020304" pitchFamily="18" charset="0"/>
                <a:cs typeface="Times New Roman" panose="02020603050405020304" pitchFamily="18" charset="0"/>
              </a:rPr>
              <a:t>接入控制方式，易于实现且保持高性能</a:t>
            </a:r>
          </a:p>
          <a:p>
            <a:pPr lvl="1">
              <a:lnSpc>
                <a:spcPct val="100000"/>
              </a:lnSpc>
              <a:spcBef>
                <a:spcPts val="0"/>
              </a:spcBef>
            </a:pPr>
            <a:r>
              <a:rPr lang="zh-CN" altLang="en-US" sz="2000" dirty="0">
                <a:solidFill>
                  <a:srgbClr val="0070C0"/>
                </a:solidFill>
                <a:latin typeface="Times New Roman" panose="02020603050405020304" pitchFamily="18" charset="0"/>
                <a:cs typeface="Times New Roman" panose="02020603050405020304" pitchFamily="18" charset="0"/>
              </a:rPr>
              <a:t>设计使用曼彻斯特编码，数据率为</a:t>
            </a:r>
            <a:r>
              <a:rPr lang="en-US" altLang="zh-CN" sz="2000" dirty="0">
                <a:solidFill>
                  <a:srgbClr val="0070C0"/>
                </a:solidFill>
                <a:latin typeface="Times New Roman" panose="02020603050405020304" pitchFamily="18" charset="0"/>
                <a:cs typeface="Times New Roman" panose="02020603050405020304" pitchFamily="18" charset="0"/>
              </a:rPr>
              <a:t>10Mbps</a:t>
            </a:r>
            <a:r>
              <a:rPr lang="zh-CN" altLang="en-US" sz="2000" dirty="0">
                <a:solidFill>
                  <a:srgbClr val="0070C0"/>
                </a:solidFill>
                <a:latin typeface="Times New Roman" panose="02020603050405020304" pitchFamily="18" charset="0"/>
                <a:cs typeface="Times New Roman" panose="02020603050405020304" pitchFamily="18" charset="0"/>
              </a:rPr>
              <a:t>，具有足够的前瞻性</a:t>
            </a:r>
          </a:p>
          <a:p>
            <a:pPr lvl="1">
              <a:lnSpc>
                <a:spcPct val="100000"/>
              </a:lnSpc>
              <a:spcBef>
                <a:spcPts val="0"/>
              </a:spcBef>
            </a:pPr>
            <a:r>
              <a:rPr lang="zh-CN" altLang="en-US" sz="2000" dirty="0">
                <a:solidFill>
                  <a:srgbClr val="0070C0"/>
                </a:solidFill>
                <a:latin typeface="Times New Roman" panose="02020603050405020304" pitchFamily="18" charset="0"/>
                <a:cs typeface="Times New Roman" panose="02020603050405020304" pitchFamily="18" charset="0"/>
              </a:rPr>
              <a:t>实现物理层和数据链路层的功能，高层应用保证用户数据正确性</a:t>
            </a:r>
          </a:p>
          <a:p>
            <a:pPr>
              <a:lnSpc>
                <a:spcPct val="100000"/>
              </a:lnSpc>
              <a:spcBef>
                <a:spcPts val="0"/>
              </a:spcBef>
            </a:pPr>
            <a:r>
              <a:rPr lang="en-US" altLang="zh-CN" dirty="0">
                <a:latin typeface="Times New Roman" panose="02020603050405020304" pitchFamily="18" charset="0"/>
                <a:cs typeface="Times New Roman" panose="02020603050405020304" pitchFamily="18" charset="0"/>
              </a:rPr>
              <a:t>1980</a:t>
            </a:r>
            <a:r>
              <a:rPr lang="zh-CN" altLang="en-US" dirty="0">
                <a:latin typeface="Times New Roman" panose="02020603050405020304" pitchFamily="18" charset="0"/>
                <a:cs typeface="Times New Roman" panose="02020603050405020304" pitchFamily="18" charset="0"/>
              </a:rPr>
              <a:t>年，</a:t>
            </a:r>
            <a:r>
              <a:rPr lang="en-US" altLang="zh-CN" dirty="0">
                <a:latin typeface="Times New Roman" panose="02020603050405020304" pitchFamily="18" charset="0"/>
                <a:cs typeface="Times New Roman" panose="02020603050405020304" pitchFamily="18" charset="0"/>
              </a:rPr>
              <a:t>Xerox</a:t>
            </a:r>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Intel</a:t>
            </a:r>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DEC</a:t>
            </a:r>
            <a:r>
              <a:rPr lang="zh-CN" altLang="en-US" dirty="0">
                <a:latin typeface="Times New Roman" panose="02020603050405020304" pitchFamily="18" charset="0"/>
                <a:cs typeface="Times New Roman" panose="02020603050405020304" pitchFamily="18" charset="0"/>
              </a:rPr>
              <a:t>制订</a:t>
            </a:r>
            <a:r>
              <a:rPr lang="en-US" altLang="zh-CN" dirty="0">
                <a:latin typeface="Times New Roman" panose="02020603050405020304" pitchFamily="18" charset="0"/>
                <a:cs typeface="Times New Roman" panose="02020603050405020304" pitchFamily="18" charset="0"/>
              </a:rPr>
              <a:t>DIX</a:t>
            </a:r>
            <a:r>
              <a:rPr lang="zh-CN" altLang="en-US" dirty="0">
                <a:latin typeface="Times New Roman" panose="02020603050405020304" pitchFamily="18" charset="0"/>
                <a:cs typeface="Times New Roman" panose="02020603050405020304" pitchFamily="18" charset="0"/>
              </a:rPr>
              <a:t>规范</a:t>
            </a:r>
          </a:p>
          <a:p>
            <a:pPr>
              <a:lnSpc>
                <a:spcPct val="100000"/>
              </a:lnSpc>
              <a:spcBef>
                <a:spcPts val="0"/>
              </a:spcBef>
            </a:pPr>
            <a:r>
              <a:rPr lang="en-US" altLang="zh-CN" sz="2000" dirty="0">
                <a:latin typeface="Times New Roman" panose="02020603050405020304" pitchFamily="18" charset="0"/>
                <a:cs typeface="Times New Roman" panose="02020603050405020304" pitchFamily="18" charset="0"/>
              </a:rPr>
              <a:t>1981</a:t>
            </a:r>
            <a:r>
              <a:rPr lang="zh-CN" altLang="en-US" sz="2000" dirty="0">
                <a:latin typeface="Times New Roman" panose="02020603050405020304" pitchFamily="18" charset="0"/>
                <a:cs typeface="Times New Roman" panose="02020603050405020304" pitchFamily="18" charset="0"/>
              </a:rPr>
              <a:t>年，</a:t>
            </a:r>
            <a:r>
              <a:rPr lang="en-US" altLang="zh-CN" sz="2000" dirty="0">
                <a:latin typeface="Times New Roman" panose="02020603050405020304" pitchFamily="18" charset="0"/>
                <a:cs typeface="Times New Roman" panose="02020603050405020304" pitchFamily="18" charset="0"/>
              </a:rPr>
              <a:t>DIX 2.0</a:t>
            </a:r>
          </a:p>
          <a:p>
            <a:pPr>
              <a:lnSpc>
                <a:spcPct val="100000"/>
              </a:lnSpc>
              <a:spcBef>
                <a:spcPts val="0"/>
              </a:spcBef>
            </a:pPr>
            <a:r>
              <a:rPr lang="en-US" altLang="zh-CN" sz="2000" dirty="0">
                <a:solidFill>
                  <a:srgbClr val="7030A0"/>
                </a:solidFill>
                <a:latin typeface="Times New Roman" panose="02020603050405020304" pitchFamily="18" charset="0"/>
                <a:cs typeface="Times New Roman" panose="02020603050405020304" pitchFamily="18" charset="0"/>
              </a:rPr>
              <a:t>1982</a:t>
            </a:r>
            <a:r>
              <a:rPr lang="zh-CN" altLang="en-US" sz="2000" dirty="0">
                <a:solidFill>
                  <a:srgbClr val="7030A0"/>
                </a:solidFill>
                <a:latin typeface="Times New Roman" panose="02020603050405020304" pitchFamily="18" charset="0"/>
                <a:cs typeface="Times New Roman" panose="02020603050405020304" pitchFamily="18" charset="0"/>
              </a:rPr>
              <a:t>年，</a:t>
            </a:r>
            <a:r>
              <a:rPr lang="en-US" altLang="zh-CN" sz="2000" dirty="0">
                <a:solidFill>
                  <a:srgbClr val="7030A0"/>
                </a:solidFill>
                <a:latin typeface="Times New Roman" panose="02020603050405020304" pitchFamily="18" charset="0"/>
                <a:cs typeface="Times New Roman" panose="02020603050405020304" pitchFamily="18" charset="0"/>
              </a:rPr>
              <a:t>IEEE802</a:t>
            </a:r>
            <a:r>
              <a:rPr lang="zh-CN" altLang="en-US" sz="2000" dirty="0">
                <a:solidFill>
                  <a:srgbClr val="7030A0"/>
                </a:solidFill>
                <a:latin typeface="Times New Roman" panose="02020603050405020304" pitchFamily="18" charset="0"/>
                <a:cs typeface="Times New Roman" panose="02020603050405020304" pitchFamily="18" charset="0"/>
              </a:rPr>
              <a:t>委员会发布</a:t>
            </a:r>
            <a:r>
              <a:rPr lang="en-US" altLang="zh-CN" sz="2000" dirty="0">
                <a:solidFill>
                  <a:srgbClr val="7030A0"/>
                </a:solidFill>
                <a:latin typeface="Times New Roman" panose="02020603050405020304" pitchFamily="18" charset="0"/>
                <a:cs typeface="Times New Roman" panose="02020603050405020304" pitchFamily="18" charset="0"/>
              </a:rPr>
              <a:t>IEEE802.3</a:t>
            </a:r>
            <a:r>
              <a:rPr lang="zh-CN" altLang="en-US" sz="2000" dirty="0">
                <a:solidFill>
                  <a:srgbClr val="7030A0"/>
                </a:solidFill>
                <a:latin typeface="Times New Roman" panose="02020603050405020304" pitchFamily="18" charset="0"/>
                <a:cs typeface="Times New Roman" panose="02020603050405020304" pitchFamily="18" charset="0"/>
              </a:rPr>
              <a:t>协议</a:t>
            </a:r>
          </a:p>
          <a:p>
            <a:pPr>
              <a:lnSpc>
                <a:spcPct val="100000"/>
              </a:lnSpc>
              <a:spcBef>
                <a:spcPts val="0"/>
              </a:spcBef>
            </a:pPr>
            <a:r>
              <a:rPr lang="en-US" altLang="zh-CN" sz="2000" dirty="0">
                <a:latin typeface="Times New Roman" panose="02020603050405020304" pitchFamily="18" charset="0"/>
                <a:cs typeface="Times New Roman" panose="02020603050405020304" pitchFamily="18" charset="0"/>
              </a:rPr>
              <a:t>1995</a:t>
            </a:r>
            <a:r>
              <a:rPr lang="zh-CN" altLang="en-US" sz="2000" dirty="0">
                <a:latin typeface="Times New Roman" panose="02020603050405020304" pitchFamily="18" charset="0"/>
                <a:cs typeface="Times New Roman" panose="02020603050405020304" pitchFamily="18" charset="0"/>
              </a:rPr>
              <a:t>年，</a:t>
            </a:r>
            <a:r>
              <a:rPr lang="en-US" altLang="zh-CN" sz="2000" dirty="0">
                <a:latin typeface="Times New Roman" panose="02020603050405020304" pitchFamily="18" charset="0"/>
                <a:cs typeface="Times New Roman" panose="02020603050405020304" pitchFamily="18" charset="0"/>
              </a:rPr>
              <a:t>100Mbps</a:t>
            </a:r>
          </a:p>
          <a:p>
            <a:pPr>
              <a:lnSpc>
                <a:spcPct val="100000"/>
              </a:lnSpc>
              <a:spcBef>
                <a:spcPts val="0"/>
              </a:spcBef>
            </a:pPr>
            <a:r>
              <a:rPr lang="en-US" altLang="zh-CN" sz="2000" dirty="0">
                <a:latin typeface="Times New Roman" panose="02020603050405020304" pitchFamily="18" charset="0"/>
                <a:cs typeface="Times New Roman" panose="02020603050405020304" pitchFamily="18" charset="0"/>
              </a:rPr>
              <a:t>1998</a:t>
            </a:r>
            <a:r>
              <a:rPr lang="zh-CN" altLang="en-US" sz="2000" dirty="0">
                <a:latin typeface="Times New Roman" panose="02020603050405020304" pitchFamily="18" charset="0"/>
                <a:cs typeface="Times New Roman" panose="02020603050405020304" pitchFamily="18" charset="0"/>
              </a:rPr>
              <a:t>年，</a:t>
            </a:r>
            <a:r>
              <a:rPr lang="en-US" altLang="zh-CN" sz="2000" dirty="0">
                <a:latin typeface="Times New Roman" panose="02020603050405020304" pitchFamily="18" charset="0"/>
                <a:cs typeface="Times New Roman" panose="02020603050405020304" pitchFamily="18" charset="0"/>
              </a:rPr>
              <a:t>1Gbps</a:t>
            </a:r>
          </a:p>
          <a:p>
            <a:pPr>
              <a:lnSpc>
                <a:spcPct val="100000"/>
              </a:lnSpc>
              <a:spcBef>
                <a:spcPts val="0"/>
              </a:spcBef>
            </a:pPr>
            <a:r>
              <a:rPr lang="en-US" altLang="zh-CN" sz="2000" dirty="0">
                <a:latin typeface="Times New Roman" panose="02020603050405020304" pitchFamily="18" charset="0"/>
                <a:cs typeface="Times New Roman" panose="02020603050405020304" pitchFamily="18" charset="0"/>
              </a:rPr>
              <a:t>2002</a:t>
            </a:r>
            <a:r>
              <a:rPr lang="zh-CN" altLang="en-US" sz="2000" dirty="0">
                <a:latin typeface="Times New Roman" panose="02020603050405020304" pitchFamily="18" charset="0"/>
                <a:cs typeface="Times New Roman" panose="02020603050405020304" pitchFamily="18" charset="0"/>
              </a:rPr>
              <a:t>年，</a:t>
            </a:r>
            <a:r>
              <a:rPr lang="en-US" altLang="zh-CN" sz="2000" dirty="0">
                <a:latin typeface="Times New Roman" panose="02020603050405020304" pitchFamily="18" charset="0"/>
                <a:cs typeface="Times New Roman" panose="02020603050405020304" pitchFamily="18" charset="0"/>
              </a:rPr>
              <a:t>10Gbps</a:t>
            </a:r>
          </a:p>
          <a:p>
            <a:pPr>
              <a:lnSpc>
                <a:spcPct val="100000"/>
              </a:lnSpc>
              <a:spcBef>
                <a:spcPts val="0"/>
              </a:spcBef>
            </a:pPr>
            <a:r>
              <a:rPr lang="en-US" altLang="zh-CN" sz="2000" dirty="0">
                <a:latin typeface="Times New Roman" panose="02020603050405020304" pitchFamily="18" charset="0"/>
                <a:cs typeface="Times New Roman" panose="02020603050405020304" pitchFamily="18" charset="0"/>
              </a:rPr>
              <a:t>2017</a:t>
            </a:r>
            <a:r>
              <a:rPr lang="zh-CN" altLang="en-US" sz="2000" dirty="0">
                <a:latin typeface="Times New Roman" panose="02020603050405020304" pitchFamily="18" charset="0"/>
                <a:cs typeface="Times New Roman" panose="02020603050405020304" pitchFamily="18" charset="0"/>
              </a:rPr>
              <a:t>年，</a:t>
            </a:r>
            <a:r>
              <a:rPr lang="en-US" altLang="zh-CN" sz="2000" dirty="0">
                <a:latin typeface="Times New Roman" panose="02020603050405020304" pitchFamily="18" charset="0"/>
                <a:cs typeface="Times New Roman" panose="02020603050405020304" pitchFamily="18" charset="0"/>
              </a:rPr>
              <a:t>200/400Gbps</a:t>
            </a:r>
            <a:r>
              <a:rPr lang="zh-CN" altLang="en-US" sz="2000" dirty="0">
                <a:latin typeface="Times New Roman" panose="02020603050405020304" pitchFamily="18" charset="0"/>
                <a:cs typeface="Times New Roman" panose="02020603050405020304" pitchFamily="18" charset="0"/>
              </a:rPr>
              <a:t>，</a:t>
            </a:r>
            <a:r>
              <a:rPr lang="en-US" altLang="zh-CN" sz="2000" dirty="0">
                <a:latin typeface="Times New Roman" panose="02020603050405020304" pitchFamily="18" charset="0"/>
                <a:cs typeface="Times New Roman" panose="02020603050405020304" pitchFamily="18" charset="0"/>
              </a:rPr>
              <a:t>802.3bs</a:t>
            </a:r>
            <a:endParaRPr lang="en-US" altLang="zh-CN" sz="2800" dirty="0">
              <a:latin typeface="Times New Roman" panose="02020603050405020304" pitchFamily="18" charset="0"/>
              <a:cs typeface="Times New Roman" panose="02020603050405020304" pitchFamily="18" charset="0"/>
            </a:endParaRPr>
          </a:p>
        </p:txBody>
      </p:sp>
      <p:graphicFrame>
        <p:nvGraphicFramePr>
          <p:cNvPr id="11" name="表格 10">
            <a:extLst>
              <a:ext uri="{FF2B5EF4-FFF2-40B4-BE49-F238E27FC236}">
                <a16:creationId xmlns:a16="http://schemas.microsoft.com/office/drawing/2014/main" id="{F1557556-4E74-4A2A-B76B-6AF7BA757C94}"/>
              </a:ext>
            </a:extLst>
          </p:cNvPr>
          <p:cNvGraphicFramePr>
            <a:graphicFrameLocks noGrp="1"/>
          </p:cNvGraphicFramePr>
          <p:nvPr/>
        </p:nvGraphicFramePr>
        <p:xfrm>
          <a:off x="0" y="16384"/>
          <a:ext cx="9144000" cy="303808"/>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1028242390"/>
                    </a:ext>
                  </a:extLst>
                </a:gridCol>
                <a:gridCol w="1016000">
                  <a:extLst>
                    <a:ext uri="{9D8B030D-6E8A-4147-A177-3AD203B41FA5}">
                      <a16:colId xmlns:a16="http://schemas.microsoft.com/office/drawing/2014/main" val="3074239081"/>
                    </a:ext>
                  </a:extLst>
                </a:gridCol>
                <a:gridCol w="1016000">
                  <a:extLst>
                    <a:ext uri="{9D8B030D-6E8A-4147-A177-3AD203B41FA5}">
                      <a16:colId xmlns:a16="http://schemas.microsoft.com/office/drawing/2014/main" val="3509429943"/>
                    </a:ext>
                  </a:extLst>
                </a:gridCol>
                <a:gridCol w="1016000">
                  <a:extLst>
                    <a:ext uri="{9D8B030D-6E8A-4147-A177-3AD203B41FA5}">
                      <a16:colId xmlns:a16="http://schemas.microsoft.com/office/drawing/2014/main" val="2580465912"/>
                    </a:ext>
                  </a:extLst>
                </a:gridCol>
                <a:gridCol w="1016000">
                  <a:extLst>
                    <a:ext uri="{9D8B030D-6E8A-4147-A177-3AD203B41FA5}">
                      <a16:colId xmlns:a16="http://schemas.microsoft.com/office/drawing/2014/main" val="585185192"/>
                    </a:ext>
                  </a:extLst>
                </a:gridCol>
                <a:gridCol w="1016000">
                  <a:extLst>
                    <a:ext uri="{9D8B030D-6E8A-4147-A177-3AD203B41FA5}">
                      <a16:colId xmlns:a16="http://schemas.microsoft.com/office/drawing/2014/main" val="1335232691"/>
                    </a:ext>
                  </a:extLst>
                </a:gridCol>
                <a:gridCol w="1016000">
                  <a:extLst>
                    <a:ext uri="{9D8B030D-6E8A-4147-A177-3AD203B41FA5}">
                      <a16:colId xmlns:a16="http://schemas.microsoft.com/office/drawing/2014/main" val="785772456"/>
                    </a:ext>
                  </a:extLst>
                </a:gridCol>
                <a:gridCol w="1016000">
                  <a:extLst>
                    <a:ext uri="{9D8B030D-6E8A-4147-A177-3AD203B41FA5}">
                      <a16:colId xmlns:a16="http://schemas.microsoft.com/office/drawing/2014/main" val="143111373"/>
                    </a:ext>
                  </a:extLst>
                </a:gridCol>
                <a:gridCol w="1016000">
                  <a:extLst>
                    <a:ext uri="{9D8B030D-6E8A-4147-A177-3AD203B41FA5}">
                      <a16:colId xmlns:a16="http://schemas.microsoft.com/office/drawing/2014/main" val="994455625"/>
                    </a:ext>
                  </a:extLst>
                </a:gridCol>
              </a:tblGrid>
              <a:tr h="303808">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传输介质</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通信系统</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正确性</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提高性能</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rgbClr val="FFFF00"/>
                          </a:solidFill>
                          <a:latin typeface="黑体" panose="02010609060101010101" pitchFamily="49" charset="-122"/>
                          <a:ea typeface="黑体" panose="02010609060101010101" pitchFamily="49" charset="-122"/>
                        </a:rPr>
                        <a:t>局域网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algn="ctr"/>
                      <a:r>
                        <a:rPr lang="en-US" altLang="zh-CN" sz="1600" dirty="0">
                          <a:solidFill>
                            <a:schemeClr val="tx1"/>
                          </a:solidFill>
                          <a:latin typeface="黑体" panose="02010609060101010101" pitchFamily="49" charset="-122"/>
                          <a:ea typeface="黑体" panose="02010609060101010101" pitchFamily="49" charset="-122"/>
                        </a:rPr>
                        <a:t>WLAN</a:t>
                      </a:r>
                      <a:endParaRPr lang="zh-CN" altLang="en-US" sz="1600" dirty="0">
                        <a:solidFill>
                          <a:schemeClr val="tx1"/>
                        </a:solidFill>
                        <a:latin typeface="黑体" panose="02010609060101010101" pitchFamily="49" charset="-122"/>
                        <a:ea typeface="黑体" panose="02010609060101010101" pitchFamily="49"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个域网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广域网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接入网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939429099"/>
                  </a:ext>
                </a:extLst>
              </a:tr>
            </a:tbl>
          </a:graphicData>
        </a:graphic>
      </p:graphicFrame>
      <p:sp>
        <p:nvSpPr>
          <p:cNvPr id="12" name="流程图: 摘录 11">
            <a:extLst>
              <a:ext uri="{FF2B5EF4-FFF2-40B4-BE49-F238E27FC236}">
                <a16:creationId xmlns:a16="http://schemas.microsoft.com/office/drawing/2014/main" id="{CE6C4248-6AFD-44B6-80E3-9608C7BDC87F}"/>
              </a:ext>
            </a:extLst>
          </p:cNvPr>
          <p:cNvSpPr/>
          <p:nvPr/>
        </p:nvSpPr>
        <p:spPr bwMode="auto">
          <a:xfrm>
            <a:off x="4435719" y="327095"/>
            <a:ext cx="216024" cy="126001"/>
          </a:xfrm>
          <a:prstGeom prst="flowChartExtract">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4" name="Rectangle 2">
            <a:extLst>
              <a:ext uri="{FF2B5EF4-FFF2-40B4-BE49-F238E27FC236}">
                <a16:creationId xmlns:a16="http://schemas.microsoft.com/office/drawing/2014/main" id="{637ADEFB-5775-48B5-AD95-BD2F543B4E24}"/>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9" name="表格 8">
            <a:extLst>
              <a:ext uri="{FF2B5EF4-FFF2-40B4-BE49-F238E27FC236}">
                <a16:creationId xmlns:a16="http://schemas.microsoft.com/office/drawing/2014/main" id="{1BA0FE90-3AD2-45E2-98EA-2D6CAF26198D}"/>
              </a:ext>
            </a:extLst>
          </p:cNvPr>
          <p:cNvGraphicFramePr>
            <a:graphicFrameLocks noGrp="1"/>
          </p:cNvGraphicFramePr>
          <p:nvPr>
            <p:extLst>
              <p:ext uri="{D42A27DB-BD31-4B8C-83A1-F6EECF244321}">
                <p14:modId xmlns:p14="http://schemas.microsoft.com/office/powerpoint/2010/main" val="3594639107"/>
              </p:ext>
            </p:extLst>
          </p:nvPr>
        </p:nvGraphicFramePr>
        <p:xfrm>
          <a:off x="0" y="1041991"/>
          <a:ext cx="313390" cy="5371578"/>
        </p:xfrm>
        <a:graphic>
          <a:graphicData uri="http://schemas.openxmlformats.org/drawingml/2006/table">
            <a:tbl>
              <a:tblPr firstRow="1" bandRow="1">
                <a:tableStyleId>{5C22544A-7EE6-4342-B048-85BDC9FD1C3A}</a:tableStyleId>
              </a:tblPr>
              <a:tblGrid>
                <a:gridCol w="313390">
                  <a:extLst>
                    <a:ext uri="{9D8B030D-6E8A-4147-A177-3AD203B41FA5}">
                      <a16:colId xmlns:a16="http://schemas.microsoft.com/office/drawing/2014/main" val="2707731317"/>
                    </a:ext>
                  </a:extLst>
                </a:gridCol>
              </a:tblGrid>
              <a:tr h="844235">
                <a:tc>
                  <a:txBody>
                    <a:bodyPr/>
                    <a:lstStyle/>
                    <a:p>
                      <a:pPr algn="ctr"/>
                      <a:r>
                        <a:rPr lang="zh-CN" altLang="en-US" sz="1600" b="0" dirty="0">
                          <a:solidFill>
                            <a:schemeClr val="tx1"/>
                          </a:solidFill>
                          <a:latin typeface="黑体" panose="02010609060101010101" pitchFamily="49" charset="-122"/>
                          <a:ea typeface="黑体" panose="02010609060101010101" pitchFamily="49" charset="-122"/>
                        </a:rPr>
                        <a:t>思想</a:t>
                      </a:r>
                    </a:p>
                  </a:txBody>
                  <a:tcPr marL="0" marR="0" marT="0" marB="0" anchor="ctr">
                    <a:solidFill>
                      <a:schemeClr val="accent1">
                        <a:lumMod val="40000"/>
                        <a:lumOff val="60000"/>
                      </a:schemeClr>
                    </a:solidFill>
                  </a:tcPr>
                </a:tc>
                <a:extLst>
                  <a:ext uri="{0D108BD9-81ED-4DB2-BD59-A6C34878D82A}">
                    <a16:rowId xmlns:a16="http://schemas.microsoft.com/office/drawing/2014/main" val="2650843112"/>
                  </a:ext>
                </a:extLst>
              </a:tr>
              <a:tr h="844235">
                <a:tc>
                  <a:txBody>
                    <a:bodyPr/>
                    <a:lstStyle/>
                    <a:p>
                      <a:pPr algn="ctr"/>
                      <a:r>
                        <a:rPr lang="zh-CN" altLang="en-US" sz="1600" dirty="0">
                          <a:solidFill>
                            <a:schemeClr val="bg1"/>
                          </a:solidFill>
                          <a:latin typeface="黑体" panose="02010609060101010101" pitchFamily="49" charset="-122"/>
                          <a:ea typeface="黑体" panose="02010609060101010101" pitchFamily="49" charset="-122"/>
                        </a:rPr>
                        <a:t>以太网</a:t>
                      </a:r>
                    </a:p>
                  </a:txBody>
                  <a:tcPr marL="0" marR="0" marT="0" marB="0" anchor="ctr">
                    <a:solidFill>
                      <a:schemeClr val="accent1"/>
                    </a:solidFill>
                  </a:tcPr>
                </a:tc>
                <a:extLst>
                  <a:ext uri="{0D108BD9-81ED-4DB2-BD59-A6C34878D82A}">
                    <a16:rowId xmlns:a16="http://schemas.microsoft.com/office/drawing/2014/main" val="2354171835"/>
                  </a:ext>
                </a:extLst>
              </a:tr>
              <a:tr h="844235">
                <a:tc>
                  <a:txBody>
                    <a:bodyPr/>
                    <a:lstStyle/>
                    <a:p>
                      <a:pPr algn="ctr"/>
                      <a:r>
                        <a:rPr lang="zh-CN" altLang="en-US" sz="1600" b="0" dirty="0">
                          <a:solidFill>
                            <a:schemeClr val="tx1"/>
                          </a:solidFill>
                          <a:latin typeface="黑体" panose="02010609060101010101" pitchFamily="49" charset="-122"/>
                          <a:ea typeface="黑体" panose="02010609060101010101" pitchFamily="49" charset="-122"/>
                        </a:rPr>
                        <a:t>高速以太</a:t>
                      </a:r>
                    </a:p>
                  </a:txBody>
                  <a:tcPr marL="0" marR="0" marT="0" marB="0" anchor="ctr">
                    <a:solidFill>
                      <a:schemeClr val="accent1">
                        <a:lumMod val="40000"/>
                        <a:lumOff val="60000"/>
                      </a:schemeClr>
                    </a:solidFill>
                  </a:tcPr>
                </a:tc>
                <a:extLst>
                  <a:ext uri="{0D108BD9-81ED-4DB2-BD59-A6C34878D82A}">
                    <a16:rowId xmlns:a16="http://schemas.microsoft.com/office/drawing/2014/main" val="2232877283"/>
                  </a:ext>
                </a:extLst>
              </a:tr>
              <a:tr h="504672">
                <a:tc>
                  <a:txBody>
                    <a:bodyPr/>
                    <a:lstStyle/>
                    <a:p>
                      <a:pPr algn="ctr"/>
                      <a:r>
                        <a:rPr lang="en-US" altLang="zh-CN" sz="1600" b="0" dirty="0">
                          <a:solidFill>
                            <a:schemeClr val="tx1"/>
                          </a:solidFill>
                          <a:latin typeface="黑体" panose="02010609060101010101" pitchFamily="49" charset="-122"/>
                          <a:ea typeface="黑体" panose="02010609060101010101" pitchFamily="49" charset="-122"/>
                        </a:rPr>
                        <a:t>800Ge</a:t>
                      </a:r>
                      <a:endParaRPr lang="zh-CN" altLang="en-US" sz="1600" b="0" dirty="0">
                        <a:solidFill>
                          <a:schemeClr val="tx1"/>
                        </a:solidFill>
                        <a:latin typeface="黑体" panose="02010609060101010101" pitchFamily="49" charset="-122"/>
                        <a:ea typeface="黑体" panose="02010609060101010101" pitchFamily="49" charset="-122"/>
                      </a:endParaRPr>
                    </a:p>
                  </a:txBody>
                  <a:tcPr marL="0" marR="0" marT="0" marB="0" anchor="ctr">
                    <a:solidFill>
                      <a:schemeClr val="accent1">
                        <a:lumMod val="40000"/>
                        <a:lumOff val="60000"/>
                      </a:schemeClr>
                    </a:solidFill>
                  </a:tcPr>
                </a:tc>
                <a:extLst>
                  <a:ext uri="{0D108BD9-81ED-4DB2-BD59-A6C34878D82A}">
                    <a16:rowId xmlns:a16="http://schemas.microsoft.com/office/drawing/2014/main" val="2116851466"/>
                  </a:ext>
                </a:extLst>
              </a:tr>
              <a:tr h="627321">
                <a:tc>
                  <a:txBody>
                    <a:bodyPr/>
                    <a:lstStyle/>
                    <a:p>
                      <a:pPr algn="ctr"/>
                      <a:r>
                        <a:rPr lang="zh-CN" altLang="en-US" sz="1600" b="0" dirty="0">
                          <a:solidFill>
                            <a:schemeClr val="tx1"/>
                          </a:solidFill>
                          <a:latin typeface="黑体" panose="02010609060101010101" pitchFamily="49" charset="-122"/>
                          <a:ea typeface="黑体" panose="02010609060101010101" pitchFamily="49" charset="-122"/>
                        </a:rPr>
                        <a:t>网卡</a:t>
                      </a:r>
                    </a:p>
                  </a:txBody>
                  <a:tcPr marL="0" marR="0" marT="0" marB="0" anchor="ctr">
                    <a:solidFill>
                      <a:schemeClr val="accent1">
                        <a:lumMod val="40000"/>
                        <a:lumOff val="60000"/>
                      </a:schemeClr>
                    </a:solidFill>
                  </a:tcPr>
                </a:tc>
                <a:extLst>
                  <a:ext uri="{0D108BD9-81ED-4DB2-BD59-A6C34878D82A}">
                    <a16:rowId xmlns:a16="http://schemas.microsoft.com/office/drawing/2014/main" val="1342553028"/>
                  </a:ext>
                </a:extLst>
              </a:tr>
              <a:tr h="844235">
                <a:tc>
                  <a:txBody>
                    <a:bodyPr/>
                    <a:lstStyle/>
                    <a:p>
                      <a:pPr algn="ctr"/>
                      <a:r>
                        <a:rPr lang="zh-CN" altLang="en-US" sz="1600" b="0" dirty="0">
                          <a:solidFill>
                            <a:schemeClr val="tx1"/>
                          </a:solidFill>
                          <a:latin typeface="黑体" panose="02010609060101010101" pitchFamily="49" charset="-122"/>
                          <a:ea typeface="黑体" panose="02010609060101010101" pitchFamily="49" charset="-122"/>
                        </a:rPr>
                        <a:t>交换机</a:t>
                      </a:r>
                    </a:p>
                  </a:txBody>
                  <a:tcPr marL="0" marR="0" marT="0" marB="0" anchor="ctr">
                    <a:solidFill>
                      <a:schemeClr val="accent1">
                        <a:lumMod val="40000"/>
                        <a:lumOff val="60000"/>
                      </a:schemeClr>
                    </a:solidFill>
                  </a:tcPr>
                </a:tc>
                <a:extLst>
                  <a:ext uri="{0D108BD9-81ED-4DB2-BD59-A6C34878D82A}">
                    <a16:rowId xmlns:a16="http://schemas.microsoft.com/office/drawing/2014/main" val="942434887"/>
                  </a:ext>
                </a:extLst>
              </a:tr>
              <a:tr h="516732">
                <a:tc>
                  <a:txBody>
                    <a:bodyPr/>
                    <a:lstStyle/>
                    <a:p>
                      <a:pPr algn="ctr"/>
                      <a:r>
                        <a:rPr lang="en-US" altLang="zh-CN" sz="1600" b="0" dirty="0">
                          <a:solidFill>
                            <a:schemeClr val="tx1"/>
                          </a:solidFill>
                          <a:latin typeface="黑体" panose="02010609060101010101" pitchFamily="49" charset="-122"/>
                          <a:ea typeface="黑体" panose="02010609060101010101" pitchFamily="49" charset="-122"/>
                        </a:rPr>
                        <a:t>V</a:t>
                      </a:r>
                    </a:p>
                    <a:p>
                      <a:pPr algn="ctr"/>
                      <a:r>
                        <a:rPr lang="en-US" altLang="zh-CN" sz="1600" b="0" dirty="0">
                          <a:solidFill>
                            <a:schemeClr val="tx1"/>
                          </a:solidFill>
                          <a:latin typeface="黑体" panose="02010609060101010101" pitchFamily="49" charset="-122"/>
                          <a:ea typeface="黑体" panose="02010609060101010101" pitchFamily="49" charset="-122"/>
                        </a:rPr>
                        <a:t>LAN</a:t>
                      </a:r>
                    </a:p>
                    <a:p>
                      <a:pPr algn="ctr"/>
                      <a:endParaRPr lang="zh-CN" altLang="en-US" sz="1600" b="0" dirty="0">
                        <a:solidFill>
                          <a:schemeClr val="tx1"/>
                        </a:solidFill>
                        <a:latin typeface="黑体" panose="02010609060101010101" pitchFamily="49" charset="-122"/>
                        <a:ea typeface="黑体" panose="02010609060101010101" pitchFamily="49" charset="-122"/>
                      </a:endParaRPr>
                    </a:p>
                  </a:txBody>
                  <a:tcPr marL="0" marR="0" marT="0" marB="0" anchor="ctr">
                    <a:solidFill>
                      <a:schemeClr val="accent1">
                        <a:lumMod val="40000"/>
                        <a:lumOff val="60000"/>
                      </a:schemeClr>
                    </a:solidFill>
                  </a:tcPr>
                </a:tc>
                <a:extLst>
                  <a:ext uri="{0D108BD9-81ED-4DB2-BD59-A6C34878D82A}">
                    <a16:rowId xmlns:a16="http://schemas.microsoft.com/office/drawing/2014/main" val="2009246877"/>
                  </a:ext>
                </a:extLst>
              </a:tr>
            </a:tbl>
          </a:graphicData>
        </a:graphic>
      </p:graphicFrame>
      <p:sp>
        <p:nvSpPr>
          <p:cNvPr id="5" name="灯片编号占位符 4">
            <a:extLst>
              <a:ext uri="{FF2B5EF4-FFF2-40B4-BE49-F238E27FC236}">
                <a16:creationId xmlns:a16="http://schemas.microsoft.com/office/drawing/2014/main" id="{AB9635CB-975D-43D2-A9F2-00F375BEBF25}"/>
              </a:ext>
            </a:extLst>
          </p:cNvPr>
          <p:cNvSpPr>
            <a:spLocks noGrp="1"/>
          </p:cNvSpPr>
          <p:nvPr>
            <p:ph type="sldNum" sz="quarter" idx="12"/>
          </p:nvPr>
        </p:nvSpPr>
        <p:spPr/>
        <p:txBody>
          <a:bodyPr/>
          <a:lstStyle/>
          <a:p>
            <a:fld id="{0343F522-B1DB-4B24-87CC-09EAB668A261}" type="slidenum">
              <a:rPr lang="zh-CN" altLang="en-US" smtClean="0"/>
              <a:pPr/>
              <a:t>126</a:t>
            </a:fld>
            <a:r>
              <a:rPr lang="en-US" altLang="zh-CN"/>
              <a:t>/303</a:t>
            </a:r>
            <a:endParaRPr lang="zh-CN" altLang="en-US" dirty="0"/>
          </a:p>
        </p:txBody>
      </p:sp>
    </p:spTree>
    <p:extLst>
      <p:ext uri="{BB962C8B-B14F-4D97-AF65-F5344CB8AC3E}">
        <p14:creationId xmlns:p14="http://schemas.microsoft.com/office/powerpoint/2010/main" val="4289666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par>
                          <p:cTn id="27" fill="hold">
                            <p:stCondLst>
                              <p:cond delay="0"/>
                            </p:stCondLst>
                            <p:childTnLst>
                              <p:par>
                                <p:cTn id="28" presetID="1" presetClass="entr" presetSubtype="0" fill="hold" grpId="0" nodeType="afterEffect">
                                  <p:stCondLst>
                                    <p:cond delay="0"/>
                                  </p:stCondLst>
                                  <p:childTnLst>
                                    <p:set>
                                      <p:cBhvr>
                                        <p:cTn id="29" dur="1" fill="hold">
                                          <p:stCondLst>
                                            <p:cond delay="0"/>
                                          </p:stCondLst>
                                        </p:cTn>
                                        <p:tgtEl>
                                          <p:spTgt spid="3">
                                            <p:txEl>
                                              <p:pRg st="6" end="6"/>
                                            </p:txEl>
                                          </p:spTgt>
                                        </p:tgtEl>
                                        <p:attrNameLst>
                                          <p:attrName>style.visibility</p:attrName>
                                        </p:attrNameLst>
                                      </p:cBhvr>
                                      <p:to>
                                        <p:strVal val="visible"/>
                                      </p:to>
                                    </p:set>
                                  </p:childTnLst>
                                </p:cTn>
                              </p:par>
                            </p:childTnLst>
                          </p:cTn>
                        </p:par>
                        <p:par>
                          <p:cTn id="30" fill="hold">
                            <p:stCondLst>
                              <p:cond delay="0"/>
                            </p:stCondLst>
                            <p:childTnLst>
                              <p:par>
                                <p:cTn id="31" presetID="1" presetClass="entr" presetSubtype="0" fill="hold" grpId="0" nodeType="after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childTnLst>
                                </p:cTn>
                              </p:par>
                            </p:childTnLst>
                          </p:cTn>
                        </p:par>
                        <p:par>
                          <p:cTn id="33" fill="hold">
                            <p:stCondLst>
                              <p:cond delay="0"/>
                            </p:stCondLst>
                            <p:childTnLst>
                              <p:par>
                                <p:cTn id="34" presetID="1" presetClass="entr" presetSubtype="0" fill="hold" grpId="0" nodeType="afterEffect">
                                  <p:stCondLst>
                                    <p:cond delay="0"/>
                                  </p:stCondLst>
                                  <p:childTnLst>
                                    <p:set>
                                      <p:cBhvr>
                                        <p:cTn id="35" dur="1" fill="hold">
                                          <p:stCondLst>
                                            <p:cond delay="0"/>
                                          </p:stCondLst>
                                        </p:cTn>
                                        <p:tgtEl>
                                          <p:spTgt spid="3">
                                            <p:txEl>
                                              <p:pRg st="8" end="8"/>
                                            </p:txEl>
                                          </p:spTgt>
                                        </p:tgtEl>
                                        <p:attrNameLst>
                                          <p:attrName>style.visibility</p:attrName>
                                        </p:attrNameLst>
                                      </p:cBhvr>
                                      <p:to>
                                        <p:strVal val="visible"/>
                                      </p:to>
                                    </p:set>
                                  </p:childTnLst>
                                </p:cTn>
                              </p:par>
                            </p:childTnLst>
                          </p:cTn>
                        </p:par>
                        <p:par>
                          <p:cTn id="36" fill="hold">
                            <p:stCondLst>
                              <p:cond delay="0"/>
                            </p:stCondLst>
                            <p:childTnLst>
                              <p:par>
                                <p:cTn id="37" presetID="1" presetClass="entr" presetSubtype="0" fill="hold" grpId="0" nodeType="after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3">
                                            <p:txEl>
                                              <p:pRg st="15" end="15"/>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3">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C34208-FA7C-4346-AD93-050F88FE7F56}"/>
              </a:ext>
            </a:extLst>
          </p:cNvPr>
          <p:cNvSpPr>
            <a:spLocks noGrp="1"/>
          </p:cNvSpPr>
          <p:nvPr>
            <p:ph type="title"/>
          </p:nvPr>
        </p:nvSpPr>
        <p:spPr>
          <a:xfrm>
            <a:off x="265813" y="350874"/>
            <a:ext cx="8654903" cy="680484"/>
          </a:xfrm>
        </p:spPr>
        <p:txBody>
          <a:bodyPr>
            <a:normAutofit/>
          </a:bodyPr>
          <a:lstStyle/>
          <a:p>
            <a:r>
              <a:rPr lang="en-US" altLang="zh-CN" dirty="0"/>
              <a:t>802</a:t>
            </a:r>
            <a:r>
              <a:rPr lang="zh-CN" altLang="en-US" dirty="0"/>
              <a:t>标准体系</a:t>
            </a:r>
          </a:p>
        </p:txBody>
      </p:sp>
      <p:sp>
        <p:nvSpPr>
          <p:cNvPr id="3" name="内容占位符 2">
            <a:extLst>
              <a:ext uri="{FF2B5EF4-FFF2-40B4-BE49-F238E27FC236}">
                <a16:creationId xmlns:a16="http://schemas.microsoft.com/office/drawing/2014/main" id="{62772749-0251-43E3-8FBE-62B01C0C88DA}"/>
              </a:ext>
            </a:extLst>
          </p:cNvPr>
          <p:cNvSpPr>
            <a:spLocks noGrp="1"/>
          </p:cNvSpPr>
          <p:nvPr>
            <p:ph idx="1"/>
          </p:nvPr>
        </p:nvSpPr>
        <p:spPr>
          <a:xfrm>
            <a:off x="404037" y="936587"/>
            <a:ext cx="8516679" cy="5445085"/>
          </a:xfrm>
        </p:spPr>
        <p:txBody>
          <a:bodyPr>
            <a:noAutofit/>
          </a:bodyPr>
          <a:lstStyle/>
          <a:p>
            <a:pPr>
              <a:lnSpc>
                <a:spcPct val="100000"/>
              </a:lnSpc>
              <a:spcBef>
                <a:spcPts val="0"/>
              </a:spcBef>
            </a:pPr>
            <a:r>
              <a:rPr lang="en-US" altLang="zh-CN" sz="1800" dirty="0">
                <a:solidFill>
                  <a:srgbClr val="7030A0"/>
                </a:solidFill>
                <a:latin typeface="Times New Roman" panose="02020603050405020304" pitchFamily="18" charset="0"/>
                <a:cs typeface="Times New Roman" panose="02020603050405020304" pitchFamily="18" charset="0"/>
              </a:rPr>
              <a:t>IEEE 802.1A</a:t>
            </a:r>
            <a:r>
              <a:rPr lang="zh-CN" altLang="en-US" sz="1800" dirty="0">
                <a:solidFill>
                  <a:srgbClr val="7030A0"/>
                </a:solidFill>
                <a:latin typeface="Times New Roman" panose="02020603050405020304" pitchFamily="18" charset="0"/>
                <a:cs typeface="Times New Roman" panose="02020603050405020304" pitchFamily="18" charset="0"/>
              </a:rPr>
              <a:t>：局域网概述及体系结构。 </a:t>
            </a:r>
          </a:p>
          <a:p>
            <a:pPr>
              <a:lnSpc>
                <a:spcPct val="100000"/>
              </a:lnSpc>
              <a:spcBef>
                <a:spcPts val="0"/>
              </a:spcBef>
            </a:pPr>
            <a:r>
              <a:rPr lang="en-US" altLang="zh-CN" sz="1200" dirty="0">
                <a:latin typeface="Times New Roman" panose="02020603050405020304" pitchFamily="18" charset="0"/>
                <a:cs typeface="Times New Roman" panose="02020603050405020304" pitchFamily="18" charset="0"/>
              </a:rPr>
              <a:t>IEEE 802.lB</a:t>
            </a:r>
            <a:r>
              <a:rPr lang="zh-CN" altLang="en-US" sz="1200" dirty="0">
                <a:latin typeface="Times New Roman" panose="02020603050405020304" pitchFamily="18" charset="0"/>
                <a:cs typeface="Times New Roman" panose="02020603050405020304" pitchFamily="18" charset="0"/>
              </a:rPr>
              <a:t>：寻址、网络互联与网络管理。 </a:t>
            </a:r>
          </a:p>
          <a:p>
            <a:pPr>
              <a:lnSpc>
                <a:spcPct val="100000"/>
              </a:lnSpc>
              <a:spcBef>
                <a:spcPts val="0"/>
              </a:spcBef>
            </a:pPr>
            <a:r>
              <a:rPr lang="en-US" altLang="zh-CN" sz="1200" dirty="0">
                <a:latin typeface="Times New Roman" panose="02020603050405020304" pitchFamily="18" charset="0"/>
                <a:cs typeface="Times New Roman" panose="02020603050405020304" pitchFamily="18" charset="0"/>
              </a:rPr>
              <a:t>IEEE 802.2</a:t>
            </a:r>
            <a:r>
              <a:rPr lang="zh-CN" altLang="en-US" sz="1200" dirty="0">
                <a:latin typeface="Times New Roman" panose="02020603050405020304" pitchFamily="18" charset="0"/>
                <a:cs typeface="Times New Roman" panose="02020603050405020304" pitchFamily="18" charset="0"/>
              </a:rPr>
              <a:t>：逻辑链路控制</a:t>
            </a:r>
            <a:r>
              <a:rPr lang="en-US" altLang="zh-CN" sz="1200" dirty="0">
                <a:latin typeface="Times New Roman" panose="02020603050405020304" pitchFamily="18" charset="0"/>
                <a:cs typeface="Times New Roman" panose="02020603050405020304" pitchFamily="18" charset="0"/>
              </a:rPr>
              <a:t>(LLC)</a:t>
            </a:r>
            <a:r>
              <a:rPr lang="zh-CN" altLang="en-US" sz="1200" dirty="0">
                <a:latin typeface="Times New Roman" panose="02020603050405020304" pitchFamily="18" charset="0"/>
                <a:cs typeface="Times New Roman" panose="02020603050405020304" pitchFamily="18" charset="0"/>
              </a:rPr>
              <a:t>。 </a:t>
            </a:r>
          </a:p>
          <a:p>
            <a:pPr>
              <a:lnSpc>
                <a:spcPct val="100000"/>
              </a:lnSpc>
              <a:spcBef>
                <a:spcPts val="0"/>
              </a:spcBef>
            </a:pPr>
            <a:r>
              <a:rPr lang="en-US" altLang="zh-CN" sz="1800" dirty="0">
                <a:solidFill>
                  <a:srgbClr val="7030A0"/>
                </a:solidFill>
                <a:latin typeface="Times New Roman" panose="02020603050405020304" pitchFamily="18" charset="0"/>
                <a:cs typeface="Times New Roman" panose="02020603050405020304" pitchFamily="18" charset="0"/>
              </a:rPr>
              <a:t>IEEE 802.3</a:t>
            </a:r>
            <a:r>
              <a:rPr lang="zh-CN" altLang="en-US" sz="1800" dirty="0">
                <a:solidFill>
                  <a:srgbClr val="7030A0"/>
                </a:solidFill>
                <a:latin typeface="Times New Roman" panose="02020603050405020304" pitchFamily="18" charset="0"/>
                <a:cs typeface="Times New Roman" panose="02020603050405020304" pitchFamily="18" charset="0"/>
              </a:rPr>
              <a:t>：以太网的</a:t>
            </a:r>
            <a:r>
              <a:rPr lang="en-US" altLang="zh-CN" sz="1800" dirty="0">
                <a:solidFill>
                  <a:srgbClr val="7030A0"/>
                </a:solidFill>
                <a:latin typeface="Times New Roman" panose="02020603050405020304" pitchFamily="18" charset="0"/>
                <a:cs typeface="Times New Roman" panose="02020603050405020304" pitchFamily="18" charset="0"/>
              </a:rPr>
              <a:t>CSMA/CD</a:t>
            </a:r>
            <a:r>
              <a:rPr lang="zh-CN" altLang="en-US" sz="1800" dirty="0">
                <a:solidFill>
                  <a:srgbClr val="7030A0"/>
                </a:solidFill>
                <a:latin typeface="Times New Roman" panose="02020603050405020304" pitchFamily="18" charset="0"/>
                <a:cs typeface="Times New Roman" panose="02020603050405020304" pitchFamily="18" charset="0"/>
              </a:rPr>
              <a:t>总线访问控制方法与物理层规范。 </a:t>
            </a:r>
          </a:p>
          <a:p>
            <a:pPr>
              <a:lnSpc>
                <a:spcPct val="100000"/>
              </a:lnSpc>
              <a:spcBef>
                <a:spcPts val="0"/>
              </a:spcBef>
            </a:pPr>
            <a:r>
              <a:rPr lang="en-US" altLang="zh-CN" sz="1800" dirty="0">
                <a:solidFill>
                  <a:srgbClr val="7030A0"/>
                </a:solidFill>
                <a:latin typeface="Times New Roman" panose="02020603050405020304" pitchFamily="18" charset="0"/>
                <a:cs typeface="Times New Roman" panose="02020603050405020304" pitchFamily="18" charset="0"/>
              </a:rPr>
              <a:t>IEEE 802.3i</a:t>
            </a:r>
            <a:r>
              <a:rPr lang="zh-CN" altLang="en-US" sz="1800" dirty="0">
                <a:solidFill>
                  <a:srgbClr val="7030A0"/>
                </a:solidFill>
                <a:latin typeface="Times New Roman" panose="02020603050405020304" pitchFamily="18" charset="0"/>
                <a:cs typeface="Times New Roman" panose="02020603050405020304" pitchFamily="18" charset="0"/>
              </a:rPr>
              <a:t>：</a:t>
            </a:r>
            <a:r>
              <a:rPr lang="en-US" altLang="zh-CN" sz="1800" dirty="0">
                <a:solidFill>
                  <a:srgbClr val="7030A0"/>
                </a:solidFill>
                <a:latin typeface="Times New Roman" panose="02020603050405020304" pitchFamily="18" charset="0"/>
                <a:cs typeface="Times New Roman" panose="02020603050405020304" pitchFamily="18" charset="0"/>
              </a:rPr>
              <a:t>10BaseT 3</a:t>
            </a:r>
            <a:r>
              <a:rPr lang="zh-CN" altLang="en-US" sz="1800" dirty="0">
                <a:solidFill>
                  <a:srgbClr val="7030A0"/>
                </a:solidFill>
                <a:latin typeface="Times New Roman" panose="02020603050405020304" pitchFamily="18" charset="0"/>
                <a:cs typeface="Times New Roman" panose="02020603050405020304" pitchFamily="18" charset="0"/>
              </a:rPr>
              <a:t>对</a:t>
            </a:r>
            <a:r>
              <a:rPr lang="en-US" altLang="zh-CN" sz="1800" dirty="0">
                <a:solidFill>
                  <a:srgbClr val="7030A0"/>
                </a:solidFill>
                <a:latin typeface="Times New Roman" panose="02020603050405020304" pitchFamily="18" charset="0"/>
                <a:cs typeface="Times New Roman" panose="02020603050405020304" pitchFamily="18" charset="0"/>
              </a:rPr>
              <a:t>UTP</a:t>
            </a:r>
            <a:r>
              <a:rPr lang="zh-CN" altLang="en-US" sz="1800" dirty="0">
                <a:solidFill>
                  <a:srgbClr val="7030A0"/>
                </a:solidFill>
                <a:latin typeface="Times New Roman" panose="02020603050405020304" pitchFamily="18" charset="0"/>
                <a:cs typeface="Times New Roman" panose="02020603050405020304" pitchFamily="18" charset="0"/>
              </a:rPr>
              <a:t>以太网规范。</a:t>
            </a:r>
          </a:p>
          <a:p>
            <a:pPr>
              <a:lnSpc>
                <a:spcPct val="100000"/>
              </a:lnSpc>
              <a:spcBef>
                <a:spcPts val="0"/>
              </a:spcBef>
            </a:pPr>
            <a:r>
              <a:rPr lang="en-US" altLang="zh-CN" sz="1800" dirty="0">
                <a:solidFill>
                  <a:srgbClr val="7030A0"/>
                </a:solidFill>
                <a:latin typeface="Times New Roman" panose="02020603050405020304" pitchFamily="18" charset="0"/>
                <a:cs typeface="Times New Roman" panose="02020603050405020304" pitchFamily="18" charset="0"/>
              </a:rPr>
              <a:t>IEEE 802.3u</a:t>
            </a:r>
            <a:r>
              <a:rPr lang="zh-CN" altLang="en-US" sz="1800" dirty="0">
                <a:solidFill>
                  <a:srgbClr val="7030A0"/>
                </a:solidFill>
                <a:latin typeface="Times New Roman" panose="02020603050405020304" pitchFamily="18" charset="0"/>
                <a:cs typeface="Times New Roman" panose="02020603050405020304" pitchFamily="18" charset="0"/>
              </a:rPr>
              <a:t>：</a:t>
            </a:r>
            <a:r>
              <a:rPr lang="en-US" altLang="zh-CN" sz="1800" dirty="0">
                <a:solidFill>
                  <a:srgbClr val="7030A0"/>
                </a:solidFill>
                <a:latin typeface="Times New Roman" panose="02020603050405020304" pitchFamily="18" charset="0"/>
                <a:cs typeface="Times New Roman" panose="02020603050405020304" pitchFamily="18" charset="0"/>
              </a:rPr>
              <a:t>100BaseT</a:t>
            </a:r>
            <a:r>
              <a:rPr lang="zh-CN" altLang="en-US" sz="1800" dirty="0">
                <a:solidFill>
                  <a:srgbClr val="7030A0"/>
                </a:solidFill>
                <a:latin typeface="Times New Roman" panose="02020603050405020304" pitchFamily="18" charset="0"/>
                <a:cs typeface="Times New Roman" panose="02020603050405020304" pitchFamily="18" charset="0"/>
              </a:rPr>
              <a:t>星型</a:t>
            </a:r>
            <a:r>
              <a:rPr lang="en-US" altLang="zh-CN" sz="1800" dirty="0">
                <a:solidFill>
                  <a:srgbClr val="7030A0"/>
                </a:solidFill>
                <a:latin typeface="Times New Roman" panose="02020603050405020304" pitchFamily="18" charset="0"/>
                <a:cs typeface="Times New Roman" panose="02020603050405020304" pitchFamily="18" charset="0"/>
              </a:rPr>
              <a:t>UTP</a:t>
            </a:r>
            <a:r>
              <a:rPr lang="zh-CN" altLang="en-US" sz="1800" dirty="0">
                <a:solidFill>
                  <a:srgbClr val="7030A0"/>
                </a:solidFill>
                <a:latin typeface="Times New Roman" panose="02020603050405020304" pitchFamily="18" charset="0"/>
                <a:cs typeface="Times New Roman" panose="02020603050405020304" pitchFamily="18" charset="0"/>
              </a:rPr>
              <a:t>以太网规范。</a:t>
            </a:r>
          </a:p>
          <a:p>
            <a:pPr>
              <a:lnSpc>
                <a:spcPct val="100000"/>
              </a:lnSpc>
              <a:spcBef>
                <a:spcPts val="0"/>
              </a:spcBef>
            </a:pPr>
            <a:r>
              <a:rPr lang="en-US" altLang="zh-CN" sz="1800" dirty="0">
                <a:solidFill>
                  <a:srgbClr val="7030A0"/>
                </a:solidFill>
                <a:latin typeface="Times New Roman" panose="02020603050405020304" pitchFamily="18" charset="0"/>
                <a:cs typeface="Times New Roman" panose="02020603050405020304" pitchFamily="18" charset="0"/>
              </a:rPr>
              <a:t>IEEE 802.3z</a:t>
            </a:r>
            <a:r>
              <a:rPr lang="zh-CN" altLang="en-US" sz="1800" dirty="0">
                <a:solidFill>
                  <a:srgbClr val="7030A0"/>
                </a:solidFill>
                <a:latin typeface="Times New Roman" panose="02020603050405020304" pitchFamily="18" charset="0"/>
                <a:cs typeface="Times New Roman" panose="02020603050405020304" pitchFamily="18" charset="0"/>
              </a:rPr>
              <a:t>：</a:t>
            </a:r>
            <a:r>
              <a:rPr lang="en-US" altLang="zh-CN" sz="1800" dirty="0">
                <a:solidFill>
                  <a:srgbClr val="7030A0"/>
                </a:solidFill>
                <a:latin typeface="Times New Roman" panose="02020603050405020304" pitchFamily="18" charset="0"/>
                <a:cs typeface="Times New Roman" panose="02020603050405020304" pitchFamily="18" charset="0"/>
              </a:rPr>
              <a:t>1000BaseT UTP</a:t>
            </a:r>
            <a:r>
              <a:rPr lang="zh-CN" altLang="en-US" sz="1800" dirty="0">
                <a:solidFill>
                  <a:srgbClr val="7030A0"/>
                </a:solidFill>
                <a:latin typeface="Times New Roman" panose="02020603050405020304" pitchFamily="18" charset="0"/>
                <a:cs typeface="Times New Roman" panose="02020603050405020304" pitchFamily="18" charset="0"/>
              </a:rPr>
              <a:t>以太网规范。</a:t>
            </a:r>
          </a:p>
          <a:p>
            <a:pPr>
              <a:lnSpc>
                <a:spcPct val="100000"/>
              </a:lnSpc>
              <a:spcBef>
                <a:spcPts val="0"/>
              </a:spcBef>
            </a:pPr>
            <a:r>
              <a:rPr lang="en-US" altLang="zh-CN" sz="1800" dirty="0">
                <a:solidFill>
                  <a:srgbClr val="7030A0"/>
                </a:solidFill>
                <a:latin typeface="Times New Roman" panose="02020603050405020304" pitchFamily="18" charset="0"/>
                <a:cs typeface="Times New Roman" panose="02020603050405020304" pitchFamily="18" charset="0"/>
              </a:rPr>
              <a:t>IEEE 802.3z</a:t>
            </a:r>
            <a:r>
              <a:rPr lang="zh-CN" altLang="en-US" sz="1800" dirty="0">
                <a:solidFill>
                  <a:srgbClr val="7030A0"/>
                </a:solidFill>
                <a:latin typeface="Times New Roman" panose="02020603050405020304" pitchFamily="18" charset="0"/>
                <a:cs typeface="Times New Roman" panose="02020603050405020304" pitchFamily="18" charset="0"/>
              </a:rPr>
              <a:t>：</a:t>
            </a:r>
            <a:r>
              <a:rPr lang="en-US" altLang="zh-CN" sz="1800" dirty="0">
                <a:solidFill>
                  <a:srgbClr val="7030A0"/>
                </a:solidFill>
                <a:latin typeface="Times New Roman" panose="02020603050405020304" pitchFamily="18" charset="0"/>
                <a:cs typeface="Times New Roman" panose="02020603050405020304" pitchFamily="18" charset="0"/>
              </a:rPr>
              <a:t>1000BaseCX STP</a:t>
            </a:r>
            <a:r>
              <a:rPr lang="zh-CN" altLang="en-US" sz="1800" dirty="0">
                <a:solidFill>
                  <a:srgbClr val="7030A0"/>
                </a:solidFill>
                <a:latin typeface="Times New Roman" panose="02020603050405020304" pitchFamily="18" charset="0"/>
                <a:cs typeface="Times New Roman" panose="02020603050405020304" pitchFamily="18" charset="0"/>
              </a:rPr>
              <a:t>以太网规范。</a:t>
            </a:r>
          </a:p>
          <a:p>
            <a:pPr>
              <a:lnSpc>
                <a:spcPct val="100000"/>
              </a:lnSpc>
              <a:spcBef>
                <a:spcPts val="0"/>
              </a:spcBef>
            </a:pPr>
            <a:r>
              <a:rPr lang="en-US" altLang="zh-CN" sz="1800" dirty="0">
                <a:solidFill>
                  <a:srgbClr val="7030A0"/>
                </a:solidFill>
                <a:latin typeface="Times New Roman" panose="02020603050405020304" pitchFamily="18" charset="0"/>
                <a:cs typeface="Times New Roman" panose="02020603050405020304" pitchFamily="18" charset="0"/>
              </a:rPr>
              <a:t>IEEE 802.3z</a:t>
            </a:r>
            <a:r>
              <a:rPr lang="zh-CN" altLang="en-US" sz="1800" dirty="0">
                <a:solidFill>
                  <a:srgbClr val="7030A0"/>
                </a:solidFill>
                <a:latin typeface="Times New Roman" panose="02020603050405020304" pitchFamily="18" charset="0"/>
                <a:cs typeface="Times New Roman" panose="02020603050405020304" pitchFamily="18" charset="0"/>
              </a:rPr>
              <a:t>：</a:t>
            </a:r>
            <a:r>
              <a:rPr lang="en-US" altLang="zh-CN" sz="1800" dirty="0">
                <a:solidFill>
                  <a:srgbClr val="7030A0"/>
                </a:solidFill>
                <a:latin typeface="Times New Roman" panose="02020603050405020304" pitchFamily="18" charset="0"/>
                <a:cs typeface="Times New Roman" panose="02020603050405020304" pitchFamily="18" charset="0"/>
              </a:rPr>
              <a:t>1000BaseLX </a:t>
            </a:r>
            <a:r>
              <a:rPr lang="zh-CN" altLang="en-US" sz="1800" dirty="0">
                <a:solidFill>
                  <a:srgbClr val="7030A0"/>
                </a:solidFill>
                <a:latin typeface="Times New Roman" panose="02020603050405020304" pitchFamily="18" charset="0"/>
                <a:cs typeface="Times New Roman" panose="02020603050405020304" pitchFamily="18" charset="0"/>
              </a:rPr>
              <a:t>光纤以太网规范。</a:t>
            </a:r>
          </a:p>
          <a:p>
            <a:pPr>
              <a:lnSpc>
                <a:spcPct val="100000"/>
              </a:lnSpc>
              <a:spcBef>
                <a:spcPts val="0"/>
              </a:spcBef>
            </a:pPr>
            <a:r>
              <a:rPr lang="en-US" altLang="zh-CN" sz="1800" dirty="0">
                <a:solidFill>
                  <a:srgbClr val="7030A0"/>
                </a:solidFill>
                <a:latin typeface="Times New Roman" panose="02020603050405020304" pitchFamily="18" charset="0"/>
                <a:cs typeface="Times New Roman" panose="02020603050405020304" pitchFamily="18" charset="0"/>
              </a:rPr>
              <a:t>IEEE 802.3ae</a:t>
            </a:r>
            <a:r>
              <a:rPr lang="zh-CN" altLang="en-US" sz="1800" dirty="0">
                <a:solidFill>
                  <a:srgbClr val="7030A0"/>
                </a:solidFill>
                <a:latin typeface="Times New Roman" panose="02020603050405020304" pitchFamily="18" charset="0"/>
                <a:cs typeface="Times New Roman" panose="02020603050405020304" pitchFamily="18" charset="0"/>
              </a:rPr>
              <a:t>：</a:t>
            </a:r>
            <a:r>
              <a:rPr lang="en-US" altLang="zh-CN" sz="1800" dirty="0">
                <a:solidFill>
                  <a:srgbClr val="7030A0"/>
                </a:solidFill>
                <a:latin typeface="Times New Roman" panose="02020603050405020304" pitchFamily="18" charset="0"/>
                <a:cs typeface="Times New Roman" panose="02020603050405020304" pitchFamily="18" charset="0"/>
              </a:rPr>
              <a:t>10GBase</a:t>
            </a:r>
            <a:r>
              <a:rPr lang="zh-CN" altLang="en-US" sz="1800" dirty="0">
                <a:solidFill>
                  <a:srgbClr val="7030A0"/>
                </a:solidFill>
                <a:latin typeface="Times New Roman" panose="02020603050405020304" pitchFamily="18" charset="0"/>
                <a:cs typeface="Times New Roman" panose="02020603050405020304" pitchFamily="18" charset="0"/>
              </a:rPr>
              <a:t>以太网规范。</a:t>
            </a:r>
          </a:p>
          <a:p>
            <a:pPr>
              <a:lnSpc>
                <a:spcPct val="100000"/>
              </a:lnSpc>
              <a:spcBef>
                <a:spcPts val="0"/>
              </a:spcBef>
            </a:pPr>
            <a:r>
              <a:rPr lang="en-US" altLang="zh-CN" sz="1800" dirty="0">
                <a:solidFill>
                  <a:srgbClr val="7030A0"/>
                </a:solidFill>
                <a:latin typeface="Times New Roman" panose="02020603050405020304" pitchFamily="18" charset="0"/>
                <a:cs typeface="Times New Roman" panose="02020603050405020304" pitchFamily="18" charset="0"/>
              </a:rPr>
              <a:t>IEEE 802.3ba</a:t>
            </a:r>
            <a:r>
              <a:rPr lang="zh-CN" altLang="en-US" sz="1800" dirty="0">
                <a:solidFill>
                  <a:srgbClr val="7030A0"/>
                </a:solidFill>
                <a:latin typeface="Times New Roman" panose="02020603050405020304" pitchFamily="18" charset="0"/>
                <a:cs typeface="Times New Roman" panose="02020603050405020304" pitchFamily="18" charset="0"/>
              </a:rPr>
              <a:t>：</a:t>
            </a:r>
            <a:r>
              <a:rPr lang="en-US" altLang="zh-CN" sz="1800" dirty="0">
                <a:solidFill>
                  <a:srgbClr val="7030A0"/>
                </a:solidFill>
                <a:latin typeface="Times New Roman" panose="02020603050405020304" pitchFamily="18" charset="0"/>
                <a:cs typeface="Times New Roman" panose="02020603050405020304" pitchFamily="18" charset="0"/>
              </a:rPr>
              <a:t>40/100Gbps</a:t>
            </a:r>
            <a:r>
              <a:rPr lang="zh-CN" altLang="en-US" sz="1800" dirty="0">
                <a:solidFill>
                  <a:srgbClr val="7030A0"/>
                </a:solidFill>
                <a:latin typeface="Times New Roman" panose="02020603050405020304" pitchFamily="18" charset="0"/>
                <a:cs typeface="Times New Roman" panose="02020603050405020304" pitchFamily="18" charset="0"/>
              </a:rPr>
              <a:t>以太网规范。</a:t>
            </a:r>
          </a:p>
          <a:p>
            <a:pPr>
              <a:lnSpc>
                <a:spcPct val="100000"/>
              </a:lnSpc>
              <a:spcBef>
                <a:spcPts val="0"/>
              </a:spcBef>
            </a:pPr>
            <a:r>
              <a:rPr lang="en-US" altLang="zh-CN" sz="1800" dirty="0">
                <a:solidFill>
                  <a:srgbClr val="7030A0"/>
                </a:solidFill>
                <a:latin typeface="Times New Roman" panose="02020603050405020304" pitchFamily="18" charset="0"/>
                <a:cs typeface="Times New Roman" panose="02020603050405020304" pitchFamily="18" charset="0"/>
              </a:rPr>
              <a:t>IEEE 802.3cd</a:t>
            </a:r>
            <a:r>
              <a:rPr lang="zh-CN" altLang="en-US" sz="1800" dirty="0">
                <a:solidFill>
                  <a:srgbClr val="7030A0"/>
                </a:solidFill>
                <a:latin typeface="Times New Roman" panose="02020603050405020304" pitchFamily="18" charset="0"/>
                <a:cs typeface="Times New Roman" panose="02020603050405020304" pitchFamily="18" charset="0"/>
              </a:rPr>
              <a:t>：</a:t>
            </a:r>
            <a:r>
              <a:rPr lang="en-US" altLang="zh-CN" sz="1800" dirty="0">
                <a:solidFill>
                  <a:srgbClr val="7030A0"/>
                </a:solidFill>
                <a:latin typeface="Times New Roman" panose="02020603050405020304" pitchFamily="18" charset="0"/>
                <a:cs typeface="Times New Roman" panose="02020603050405020304" pitchFamily="18" charset="0"/>
              </a:rPr>
              <a:t>50/100/200Gbs</a:t>
            </a:r>
            <a:r>
              <a:rPr lang="zh-CN" altLang="en-US" sz="1800" dirty="0">
                <a:solidFill>
                  <a:srgbClr val="7030A0"/>
                </a:solidFill>
                <a:latin typeface="Times New Roman" panose="02020603050405020304" pitchFamily="18" charset="0"/>
                <a:cs typeface="Times New Roman" panose="02020603050405020304" pitchFamily="18" charset="0"/>
              </a:rPr>
              <a:t>以太网规范。</a:t>
            </a:r>
          </a:p>
          <a:p>
            <a:pPr>
              <a:lnSpc>
                <a:spcPct val="100000"/>
              </a:lnSpc>
              <a:spcBef>
                <a:spcPts val="0"/>
              </a:spcBef>
            </a:pPr>
            <a:r>
              <a:rPr lang="en-US" altLang="zh-CN" sz="1800" dirty="0">
                <a:solidFill>
                  <a:srgbClr val="7030A0"/>
                </a:solidFill>
                <a:latin typeface="Times New Roman" panose="02020603050405020304" pitchFamily="18" charset="0"/>
                <a:cs typeface="Times New Roman" panose="02020603050405020304" pitchFamily="18" charset="0"/>
              </a:rPr>
              <a:t>IEEE 802.3bs</a:t>
            </a:r>
            <a:r>
              <a:rPr lang="zh-CN" altLang="en-US" sz="1800" dirty="0">
                <a:solidFill>
                  <a:srgbClr val="7030A0"/>
                </a:solidFill>
                <a:latin typeface="Times New Roman" panose="02020603050405020304" pitchFamily="18" charset="0"/>
                <a:cs typeface="Times New Roman" panose="02020603050405020304" pitchFamily="18" charset="0"/>
              </a:rPr>
              <a:t>：</a:t>
            </a:r>
            <a:r>
              <a:rPr lang="en-US" altLang="zh-CN" sz="1800" dirty="0">
                <a:solidFill>
                  <a:srgbClr val="7030A0"/>
                </a:solidFill>
                <a:latin typeface="Times New Roman" panose="02020603050405020304" pitchFamily="18" charset="0"/>
                <a:cs typeface="Times New Roman" panose="02020603050405020304" pitchFamily="18" charset="0"/>
              </a:rPr>
              <a:t>200/400Gbps</a:t>
            </a:r>
            <a:r>
              <a:rPr lang="zh-CN" altLang="en-US" sz="1800" dirty="0">
                <a:solidFill>
                  <a:srgbClr val="7030A0"/>
                </a:solidFill>
                <a:latin typeface="Times New Roman" panose="02020603050405020304" pitchFamily="18" charset="0"/>
                <a:cs typeface="Times New Roman" panose="02020603050405020304" pitchFamily="18" charset="0"/>
              </a:rPr>
              <a:t>以太网规范。</a:t>
            </a:r>
          </a:p>
          <a:p>
            <a:pPr>
              <a:lnSpc>
                <a:spcPct val="100000"/>
              </a:lnSpc>
              <a:spcBef>
                <a:spcPts val="0"/>
              </a:spcBef>
            </a:pPr>
            <a:r>
              <a:rPr lang="en-US" altLang="zh-CN" sz="1200" dirty="0">
                <a:latin typeface="Times New Roman" panose="02020603050405020304" pitchFamily="18" charset="0"/>
                <a:cs typeface="Times New Roman" panose="02020603050405020304" pitchFamily="18" charset="0"/>
              </a:rPr>
              <a:t>IEEE 802.4</a:t>
            </a:r>
            <a:r>
              <a:rPr lang="zh-CN" altLang="en-US" sz="1200" dirty="0">
                <a:latin typeface="Times New Roman" panose="02020603050405020304" pitchFamily="18" charset="0"/>
                <a:cs typeface="Times New Roman" panose="02020603050405020304" pitchFamily="18" charset="0"/>
              </a:rPr>
              <a:t>：令牌总线</a:t>
            </a:r>
            <a:r>
              <a:rPr lang="en-US" altLang="zh-CN" sz="1200" dirty="0">
                <a:latin typeface="Times New Roman" panose="02020603050405020304" pitchFamily="18" charset="0"/>
                <a:cs typeface="Times New Roman" panose="02020603050405020304" pitchFamily="18" charset="0"/>
              </a:rPr>
              <a:t>(Token Bus)</a:t>
            </a:r>
            <a:r>
              <a:rPr lang="zh-CN" altLang="en-US" sz="1200" dirty="0">
                <a:latin typeface="Times New Roman" panose="02020603050405020304" pitchFamily="18" charset="0"/>
                <a:cs typeface="Times New Roman" panose="02020603050405020304" pitchFamily="18" charset="0"/>
              </a:rPr>
              <a:t>访问控制方法与物理层规范。 </a:t>
            </a:r>
          </a:p>
          <a:p>
            <a:pPr>
              <a:lnSpc>
                <a:spcPct val="100000"/>
              </a:lnSpc>
              <a:spcBef>
                <a:spcPts val="0"/>
              </a:spcBef>
            </a:pPr>
            <a:r>
              <a:rPr lang="en-US" altLang="zh-CN" sz="1200" dirty="0">
                <a:latin typeface="Times New Roman" panose="02020603050405020304" pitchFamily="18" charset="0"/>
                <a:cs typeface="Times New Roman" panose="02020603050405020304" pitchFamily="18" charset="0"/>
              </a:rPr>
              <a:t>IEEE 802.5</a:t>
            </a:r>
            <a:r>
              <a:rPr lang="zh-CN" altLang="en-US" sz="1200" dirty="0">
                <a:latin typeface="Times New Roman" panose="02020603050405020304" pitchFamily="18" charset="0"/>
                <a:cs typeface="Times New Roman" panose="02020603050405020304" pitchFamily="18" charset="0"/>
              </a:rPr>
              <a:t>：令牌环访问控制方法与物理层规范。 </a:t>
            </a:r>
          </a:p>
          <a:p>
            <a:pPr>
              <a:lnSpc>
                <a:spcPct val="100000"/>
              </a:lnSpc>
              <a:spcBef>
                <a:spcPts val="0"/>
              </a:spcBef>
            </a:pPr>
            <a:r>
              <a:rPr lang="en-US" altLang="zh-CN" sz="1200" dirty="0">
                <a:latin typeface="Times New Roman" panose="02020603050405020304" pitchFamily="18" charset="0"/>
                <a:cs typeface="Times New Roman" panose="02020603050405020304" pitchFamily="18" charset="0"/>
              </a:rPr>
              <a:t>IEEE 802.6</a:t>
            </a:r>
            <a:r>
              <a:rPr lang="zh-CN" altLang="en-US" sz="1200" dirty="0">
                <a:latin typeface="Times New Roman" panose="02020603050405020304" pitchFamily="18" charset="0"/>
                <a:cs typeface="Times New Roman" panose="02020603050405020304" pitchFamily="18" charset="0"/>
              </a:rPr>
              <a:t>：城域网</a:t>
            </a:r>
            <a:r>
              <a:rPr lang="en-US" altLang="zh-CN" sz="1200" dirty="0">
                <a:latin typeface="Times New Roman" panose="02020603050405020304" pitchFamily="18" charset="0"/>
                <a:cs typeface="Times New Roman" panose="02020603050405020304" pitchFamily="18" charset="0"/>
              </a:rPr>
              <a:t>(MAN)</a:t>
            </a:r>
            <a:r>
              <a:rPr lang="zh-CN" altLang="en-US" sz="1200" dirty="0">
                <a:latin typeface="Times New Roman" panose="02020603050405020304" pitchFamily="18" charset="0"/>
                <a:cs typeface="Times New Roman" panose="02020603050405020304" pitchFamily="18" charset="0"/>
              </a:rPr>
              <a:t>访问控制方法与物理层规范。 </a:t>
            </a:r>
          </a:p>
          <a:p>
            <a:pPr>
              <a:lnSpc>
                <a:spcPct val="100000"/>
              </a:lnSpc>
              <a:spcBef>
                <a:spcPts val="0"/>
              </a:spcBef>
            </a:pPr>
            <a:r>
              <a:rPr lang="en-US" altLang="zh-CN" sz="1200" dirty="0">
                <a:latin typeface="Times New Roman" panose="02020603050405020304" pitchFamily="18" charset="0"/>
                <a:cs typeface="Times New Roman" panose="02020603050405020304" pitchFamily="18" charset="0"/>
              </a:rPr>
              <a:t>IEEE 802.7</a:t>
            </a:r>
            <a:r>
              <a:rPr lang="zh-CN" altLang="en-US" sz="1200" dirty="0">
                <a:latin typeface="Times New Roman" panose="02020603050405020304" pitchFamily="18" charset="0"/>
                <a:cs typeface="Times New Roman" panose="02020603050405020304" pitchFamily="18" charset="0"/>
              </a:rPr>
              <a:t>：宽带局域网访问控制方法与物理层规范。 </a:t>
            </a:r>
          </a:p>
          <a:p>
            <a:pPr>
              <a:lnSpc>
                <a:spcPct val="100000"/>
              </a:lnSpc>
              <a:spcBef>
                <a:spcPts val="0"/>
              </a:spcBef>
            </a:pPr>
            <a:r>
              <a:rPr lang="en-US" altLang="zh-CN" sz="1200" dirty="0">
                <a:latin typeface="Times New Roman" panose="02020603050405020304" pitchFamily="18" charset="0"/>
                <a:cs typeface="Times New Roman" panose="02020603050405020304" pitchFamily="18" charset="0"/>
              </a:rPr>
              <a:t>IEEE 802.8</a:t>
            </a:r>
            <a:r>
              <a:rPr lang="zh-CN" altLang="en-US" sz="1200" dirty="0">
                <a:latin typeface="Times New Roman" panose="02020603050405020304" pitchFamily="18" charset="0"/>
                <a:cs typeface="Times New Roman" panose="02020603050405020304" pitchFamily="18" charset="0"/>
              </a:rPr>
              <a:t>：</a:t>
            </a:r>
            <a:r>
              <a:rPr lang="en-US" altLang="zh-CN" sz="1200" dirty="0">
                <a:latin typeface="Times New Roman" panose="02020603050405020304" pitchFamily="18" charset="0"/>
                <a:cs typeface="Times New Roman" panose="02020603050405020304" pitchFamily="18" charset="0"/>
              </a:rPr>
              <a:t>FDDI</a:t>
            </a:r>
            <a:r>
              <a:rPr lang="zh-CN" altLang="en-US" sz="1200" dirty="0">
                <a:latin typeface="Times New Roman" panose="02020603050405020304" pitchFamily="18" charset="0"/>
                <a:cs typeface="Times New Roman" panose="02020603050405020304" pitchFamily="18" charset="0"/>
              </a:rPr>
              <a:t>访问控制方法与物理层规范。 </a:t>
            </a:r>
          </a:p>
          <a:p>
            <a:pPr>
              <a:lnSpc>
                <a:spcPct val="100000"/>
              </a:lnSpc>
              <a:spcBef>
                <a:spcPts val="0"/>
              </a:spcBef>
            </a:pPr>
            <a:r>
              <a:rPr lang="en-US" altLang="zh-CN" sz="1200" dirty="0">
                <a:latin typeface="Times New Roman" panose="02020603050405020304" pitchFamily="18" charset="0"/>
                <a:cs typeface="Times New Roman" panose="02020603050405020304" pitchFamily="18" charset="0"/>
              </a:rPr>
              <a:t>IEEE 802.9</a:t>
            </a:r>
            <a:r>
              <a:rPr lang="zh-CN" altLang="en-US" sz="1200" dirty="0">
                <a:latin typeface="Times New Roman" panose="02020603050405020304" pitchFamily="18" charset="0"/>
                <a:cs typeface="Times New Roman" panose="02020603050405020304" pitchFamily="18" charset="0"/>
              </a:rPr>
              <a:t>：综合语音和数据的访问方法和物理层规范。 </a:t>
            </a:r>
          </a:p>
          <a:p>
            <a:pPr>
              <a:lnSpc>
                <a:spcPct val="100000"/>
              </a:lnSpc>
              <a:spcBef>
                <a:spcPts val="0"/>
              </a:spcBef>
            </a:pPr>
            <a:r>
              <a:rPr lang="en-US" altLang="zh-CN" sz="1200" dirty="0">
                <a:latin typeface="Times New Roman" panose="02020603050405020304" pitchFamily="18" charset="0"/>
                <a:cs typeface="Times New Roman" panose="02020603050405020304" pitchFamily="18" charset="0"/>
              </a:rPr>
              <a:t>IEEE 802.10</a:t>
            </a:r>
            <a:r>
              <a:rPr lang="zh-CN" altLang="en-US" sz="1200" dirty="0">
                <a:latin typeface="Times New Roman" panose="02020603050405020304" pitchFamily="18" charset="0"/>
                <a:cs typeface="Times New Roman" panose="02020603050405020304" pitchFamily="18" charset="0"/>
              </a:rPr>
              <a:t>：网络安全与加密访问方法和物理层规范。</a:t>
            </a:r>
          </a:p>
          <a:p>
            <a:pPr>
              <a:lnSpc>
                <a:spcPct val="100000"/>
              </a:lnSpc>
              <a:spcBef>
                <a:spcPts val="0"/>
              </a:spcBef>
            </a:pPr>
            <a:r>
              <a:rPr lang="en-US" altLang="zh-CN" sz="1200" dirty="0">
                <a:latin typeface="Times New Roman" panose="02020603050405020304" pitchFamily="18" charset="0"/>
                <a:cs typeface="Times New Roman" panose="02020603050405020304" pitchFamily="18" charset="0"/>
              </a:rPr>
              <a:t>IEEE 802.11</a:t>
            </a:r>
            <a:r>
              <a:rPr lang="zh-CN" altLang="en-US" sz="1200" dirty="0">
                <a:latin typeface="Times New Roman" panose="02020603050405020304" pitchFamily="18" charset="0"/>
                <a:cs typeface="Times New Roman" panose="02020603050405020304" pitchFamily="18" charset="0"/>
              </a:rPr>
              <a:t>：无线局域网访问控制方法与物理层规范。</a:t>
            </a:r>
          </a:p>
          <a:p>
            <a:pPr>
              <a:lnSpc>
                <a:spcPct val="100000"/>
              </a:lnSpc>
              <a:spcBef>
                <a:spcPts val="0"/>
              </a:spcBef>
            </a:pPr>
            <a:r>
              <a:rPr lang="en-US" altLang="zh-CN" sz="1200" dirty="0">
                <a:latin typeface="Times New Roman" panose="02020603050405020304" pitchFamily="18" charset="0"/>
                <a:cs typeface="Times New Roman" panose="02020603050405020304" pitchFamily="18" charset="0"/>
              </a:rPr>
              <a:t>IEEE 802.12</a:t>
            </a:r>
            <a:r>
              <a:rPr lang="zh-CN" altLang="en-US" sz="1200" dirty="0">
                <a:latin typeface="Times New Roman" panose="02020603050405020304" pitchFamily="18" charset="0"/>
                <a:cs typeface="Times New Roman" panose="02020603050405020304" pitchFamily="18" charset="0"/>
              </a:rPr>
              <a:t>：</a:t>
            </a:r>
            <a:r>
              <a:rPr lang="en-US" altLang="zh-CN" sz="1200" dirty="0">
                <a:latin typeface="Times New Roman" panose="02020603050405020304" pitchFamily="18" charset="0"/>
                <a:cs typeface="Times New Roman" panose="02020603050405020304" pitchFamily="18" charset="0"/>
              </a:rPr>
              <a:t>100VG-AnyLAN</a:t>
            </a:r>
            <a:r>
              <a:rPr lang="zh-CN" altLang="en-US" sz="1200" dirty="0">
                <a:latin typeface="Times New Roman" panose="02020603050405020304" pitchFamily="18" charset="0"/>
                <a:cs typeface="Times New Roman" panose="02020603050405020304" pitchFamily="18" charset="0"/>
              </a:rPr>
              <a:t>快速局域网访问控制方法与物理层规范。</a:t>
            </a:r>
          </a:p>
          <a:p>
            <a:pPr>
              <a:lnSpc>
                <a:spcPct val="100000"/>
              </a:lnSpc>
              <a:spcBef>
                <a:spcPts val="0"/>
              </a:spcBef>
            </a:pPr>
            <a:r>
              <a:rPr lang="en-US" altLang="zh-CN" sz="1200" dirty="0">
                <a:latin typeface="Times New Roman" panose="02020603050405020304" pitchFamily="18" charset="0"/>
                <a:cs typeface="Times New Roman" panose="02020603050405020304" pitchFamily="18" charset="0"/>
              </a:rPr>
              <a:t>IEEE 802.14</a:t>
            </a:r>
            <a:r>
              <a:rPr lang="zh-CN" altLang="en-US" sz="1200" dirty="0">
                <a:latin typeface="Times New Roman" panose="02020603050405020304" pitchFamily="18" charset="0"/>
                <a:cs typeface="Times New Roman" panose="02020603050405020304" pitchFamily="18" charset="0"/>
              </a:rPr>
              <a:t>：利用有线电视</a:t>
            </a:r>
            <a:r>
              <a:rPr lang="en-US" altLang="zh-CN" sz="1200" dirty="0">
                <a:latin typeface="Times New Roman" panose="02020603050405020304" pitchFamily="18" charset="0"/>
                <a:cs typeface="Times New Roman" panose="02020603050405020304" pitchFamily="18" charset="0"/>
              </a:rPr>
              <a:t>(Cable-TV)</a:t>
            </a:r>
            <a:r>
              <a:rPr lang="zh-CN" altLang="en-US" sz="1200" dirty="0">
                <a:latin typeface="Times New Roman" panose="02020603050405020304" pitchFamily="18" charset="0"/>
                <a:cs typeface="Times New Roman" panose="02020603050405020304" pitchFamily="18" charset="0"/>
              </a:rPr>
              <a:t>的宽带通信标准。</a:t>
            </a:r>
          </a:p>
          <a:p>
            <a:pPr>
              <a:lnSpc>
                <a:spcPct val="100000"/>
              </a:lnSpc>
              <a:spcBef>
                <a:spcPts val="0"/>
              </a:spcBef>
            </a:pPr>
            <a:r>
              <a:rPr lang="en-US" altLang="zh-CN" sz="1200" dirty="0">
                <a:latin typeface="Times New Roman" panose="02020603050405020304" pitchFamily="18" charset="0"/>
                <a:cs typeface="Times New Roman" panose="02020603050405020304" pitchFamily="18" charset="0"/>
              </a:rPr>
              <a:t>IEEE 802.15</a:t>
            </a:r>
            <a:r>
              <a:rPr lang="zh-CN" altLang="en-US" sz="1200" dirty="0">
                <a:latin typeface="Times New Roman" panose="02020603050405020304" pitchFamily="18" charset="0"/>
                <a:cs typeface="Times New Roman" panose="02020603050405020304" pitchFamily="18" charset="0"/>
              </a:rPr>
              <a:t>：无线个人区域网</a:t>
            </a:r>
            <a:r>
              <a:rPr lang="en-US" altLang="zh-CN" sz="1200" dirty="0">
                <a:latin typeface="Times New Roman" panose="02020603050405020304" pitchFamily="18" charset="0"/>
                <a:cs typeface="Times New Roman" panose="02020603050405020304" pitchFamily="18" charset="0"/>
              </a:rPr>
              <a:t>(WPAN)</a:t>
            </a:r>
            <a:r>
              <a:rPr lang="zh-CN" altLang="en-US" sz="1200" dirty="0">
                <a:latin typeface="Times New Roman" panose="02020603050405020304" pitchFamily="18" charset="0"/>
                <a:cs typeface="Times New Roman" panose="02020603050405020304" pitchFamily="18" charset="0"/>
              </a:rPr>
              <a:t>规范。</a:t>
            </a:r>
          </a:p>
          <a:p>
            <a:pPr>
              <a:lnSpc>
                <a:spcPct val="100000"/>
              </a:lnSpc>
              <a:spcBef>
                <a:spcPts val="0"/>
              </a:spcBef>
            </a:pPr>
            <a:r>
              <a:rPr lang="en-US" altLang="zh-CN" sz="1200" dirty="0">
                <a:latin typeface="Times New Roman" panose="02020603050405020304" pitchFamily="18" charset="0"/>
                <a:cs typeface="Times New Roman" panose="02020603050405020304" pitchFamily="18" charset="0"/>
              </a:rPr>
              <a:t>IEEE 802.16</a:t>
            </a:r>
            <a:r>
              <a:rPr lang="zh-CN" altLang="en-US" sz="1200" dirty="0">
                <a:latin typeface="Times New Roman" panose="02020603050405020304" pitchFamily="18" charset="0"/>
                <a:cs typeface="Times New Roman" panose="02020603050405020304" pitchFamily="18" charset="0"/>
              </a:rPr>
              <a:t>：宽带无线网标准。 </a:t>
            </a:r>
          </a:p>
          <a:p>
            <a:pPr>
              <a:lnSpc>
                <a:spcPct val="100000"/>
              </a:lnSpc>
              <a:spcBef>
                <a:spcPts val="0"/>
              </a:spcBef>
            </a:pPr>
            <a:endParaRPr lang="zh-CN" altLang="en-US" sz="1800" dirty="0">
              <a:latin typeface="Times New Roman" panose="02020603050405020304" pitchFamily="18" charset="0"/>
              <a:cs typeface="Times New Roman" panose="02020603050405020304" pitchFamily="18" charset="0"/>
            </a:endParaRPr>
          </a:p>
        </p:txBody>
      </p:sp>
      <p:graphicFrame>
        <p:nvGraphicFramePr>
          <p:cNvPr id="11" name="表格 10">
            <a:extLst>
              <a:ext uri="{FF2B5EF4-FFF2-40B4-BE49-F238E27FC236}">
                <a16:creationId xmlns:a16="http://schemas.microsoft.com/office/drawing/2014/main" id="{F1557556-4E74-4A2A-B76B-6AF7BA757C94}"/>
              </a:ext>
            </a:extLst>
          </p:cNvPr>
          <p:cNvGraphicFramePr>
            <a:graphicFrameLocks noGrp="1"/>
          </p:cNvGraphicFramePr>
          <p:nvPr/>
        </p:nvGraphicFramePr>
        <p:xfrm>
          <a:off x="0" y="16384"/>
          <a:ext cx="9144000" cy="303808"/>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1028242390"/>
                    </a:ext>
                  </a:extLst>
                </a:gridCol>
                <a:gridCol w="1016000">
                  <a:extLst>
                    <a:ext uri="{9D8B030D-6E8A-4147-A177-3AD203B41FA5}">
                      <a16:colId xmlns:a16="http://schemas.microsoft.com/office/drawing/2014/main" val="3074239081"/>
                    </a:ext>
                  </a:extLst>
                </a:gridCol>
                <a:gridCol w="1016000">
                  <a:extLst>
                    <a:ext uri="{9D8B030D-6E8A-4147-A177-3AD203B41FA5}">
                      <a16:colId xmlns:a16="http://schemas.microsoft.com/office/drawing/2014/main" val="3509429943"/>
                    </a:ext>
                  </a:extLst>
                </a:gridCol>
                <a:gridCol w="1016000">
                  <a:extLst>
                    <a:ext uri="{9D8B030D-6E8A-4147-A177-3AD203B41FA5}">
                      <a16:colId xmlns:a16="http://schemas.microsoft.com/office/drawing/2014/main" val="2580465912"/>
                    </a:ext>
                  </a:extLst>
                </a:gridCol>
                <a:gridCol w="1016000">
                  <a:extLst>
                    <a:ext uri="{9D8B030D-6E8A-4147-A177-3AD203B41FA5}">
                      <a16:colId xmlns:a16="http://schemas.microsoft.com/office/drawing/2014/main" val="585185192"/>
                    </a:ext>
                  </a:extLst>
                </a:gridCol>
                <a:gridCol w="1016000">
                  <a:extLst>
                    <a:ext uri="{9D8B030D-6E8A-4147-A177-3AD203B41FA5}">
                      <a16:colId xmlns:a16="http://schemas.microsoft.com/office/drawing/2014/main" val="1335232691"/>
                    </a:ext>
                  </a:extLst>
                </a:gridCol>
                <a:gridCol w="1016000">
                  <a:extLst>
                    <a:ext uri="{9D8B030D-6E8A-4147-A177-3AD203B41FA5}">
                      <a16:colId xmlns:a16="http://schemas.microsoft.com/office/drawing/2014/main" val="785772456"/>
                    </a:ext>
                  </a:extLst>
                </a:gridCol>
                <a:gridCol w="1016000">
                  <a:extLst>
                    <a:ext uri="{9D8B030D-6E8A-4147-A177-3AD203B41FA5}">
                      <a16:colId xmlns:a16="http://schemas.microsoft.com/office/drawing/2014/main" val="143111373"/>
                    </a:ext>
                  </a:extLst>
                </a:gridCol>
                <a:gridCol w="1016000">
                  <a:extLst>
                    <a:ext uri="{9D8B030D-6E8A-4147-A177-3AD203B41FA5}">
                      <a16:colId xmlns:a16="http://schemas.microsoft.com/office/drawing/2014/main" val="994455625"/>
                    </a:ext>
                  </a:extLst>
                </a:gridCol>
              </a:tblGrid>
              <a:tr h="303808">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传输介质</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通信系统</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正确性</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提高性能</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rgbClr val="FFFF00"/>
                          </a:solidFill>
                          <a:latin typeface="黑体" panose="02010609060101010101" pitchFamily="49" charset="-122"/>
                          <a:ea typeface="黑体" panose="02010609060101010101" pitchFamily="49" charset="-122"/>
                        </a:rPr>
                        <a:t>局域网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algn="ctr"/>
                      <a:r>
                        <a:rPr lang="en-US" altLang="zh-CN" sz="1600" dirty="0">
                          <a:solidFill>
                            <a:schemeClr val="tx1"/>
                          </a:solidFill>
                          <a:latin typeface="黑体" panose="02010609060101010101" pitchFamily="49" charset="-122"/>
                          <a:ea typeface="黑体" panose="02010609060101010101" pitchFamily="49" charset="-122"/>
                        </a:rPr>
                        <a:t>WLAN</a:t>
                      </a:r>
                      <a:endParaRPr lang="zh-CN" altLang="en-US" sz="1600" dirty="0">
                        <a:solidFill>
                          <a:schemeClr val="tx1"/>
                        </a:solidFill>
                        <a:latin typeface="黑体" panose="02010609060101010101" pitchFamily="49" charset="-122"/>
                        <a:ea typeface="黑体" panose="02010609060101010101" pitchFamily="49"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个域网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广域网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接入网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939429099"/>
                  </a:ext>
                </a:extLst>
              </a:tr>
            </a:tbl>
          </a:graphicData>
        </a:graphic>
      </p:graphicFrame>
      <p:sp>
        <p:nvSpPr>
          <p:cNvPr id="12" name="流程图: 摘录 11">
            <a:extLst>
              <a:ext uri="{FF2B5EF4-FFF2-40B4-BE49-F238E27FC236}">
                <a16:creationId xmlns:a16="http://schemas.microsoft.com/office/drawing/2014/main" id="{CE6C4248-6AFD-44B6-80E3-9608C7BDC87F}"/>
              </a:ext>
            </a:extLst>
          </p:cNvPr>
          <p:cNvSpPr/>
          <p:nvPr/>
        </p:nvSpPr>
        <p:spPr bwMode="auto">
          <a:xfrm>
            <a:off x="4435719" y="327095"/>
            <a:ext cx="216024" cy="126001"/>
          </a:xfrm>
          <a:prstGeom prst="flowChartExtract">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4" name="Rectangle 2">
            <a:extLst>
              <a:ext uri="{FF2B5EF4-FFF2-40B4-BE49-F238E27FC236}">
                <a16:creationId xmlns:a16="http://schemas.microsoft.com/office/drawing/2014/main" id="{637ADEFB-5775-48B5-AD95-BD2F543B4E24}"/>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9" name="表格 8">
            <a:extLst>
              <a:ext uri="{FF2B5EF4-FFF2-40B4-BE49-F238E27FC236}">
                <a16:creationId xmlns:a16="http://schemas.microsoft.com/office/drawing/2014/main" id="{1BA0FE90-3AD2-45E2-98EA-2D6CAF26198D}"/>
              </a:ext>
            </a:extLst>
          </p:cNvPr>
          <p:cNvGraphicFramePr>
            <a:graphicFrameLocks noGrp="1"/>
          </p:cNvGraphicFramePr>
          <p:nvPr/>
        </p:nvGraphicFramePr>
        <p:xfrm>
          <a:off x="0" y="1041991"/>
          <a:ext cx="313390" cy="5371578"/>
        </p:xfrm>
        <a:graphic>
          <a:graphicData uri="http://schemas.openxmlformats.org/drawingml/2006/table">
            <a:tbl>
              <a:tblPr firstRow="1" bandRow="1">
                <a:tableStyleId>{5C22544A-7EE6-4342-B048-85BDC9FD1C3A}</a:tableStyleId>
              </a:tblPr>
              <a:tblGrid>
                <a:gridCol w="313390">
                  <a:extLst>
                    <a:ext uri="{9D8B030D-6E8A-4147-A177-3AD203B41FA5}">
                      <a16:colId xmlns:a16="http://schemas.microsoft.com/office/drawing/2014/main" val="2707731317"/>
                    </a:ext>
                  </a:extLst>
                </a:gridCol>
              </a:tblGrid>
              <a:tr h="844235">
                <a:tc>
                  <a:txBody>
                    <a:bodyPr/>
                    <a:lstStyle/>
                    <a:p>
                      <a:pPr algn="ctr"/>
                      <a:r>
                        <a:rPr lang="zh-CN" altLang="en-US" sz="1600" b="0" dirty="0">
                          <a:solidFill>
                            <a:schemeClr val="tx1"/>
                          </a:solidFill>
                          <a:latin typeface="黑体" panose="02010609060101010101" pitchFamily="49" charset="-122"/>
                          <a:ea typeface="黑体" panose="02010609060101010101" pitchFamily="49" charset="-122"/>
                        </a:rPr>
                        <a:t>思想</a:t>
                      </a:r>
                    </a:p>
                  </a:txBody>
                  <a:tcPr marL="0" marR="0" marT="0" marB="0" anchor="ctr">
                    <a:solidFill>
                      <a:schemeClr val="accent1">
                        <a:lumMod val="40000"/>
                        <a:lumOff val="60000"/>
                      </a:schemeClr>
                    </a:solidFill>
                  </a:tcPr>
                </a:tc>
                <a:extLst>
                  <a:ext uri="{0D108BD9-81ED-4DB2-BD59-A6C34878D82A}">
                    <a16:rowId xmlns:a16="http://schemas.microsoft.com/office/drawing/2014/main" val="2650843112"/>
                  </a:ext>
                </a:extLst>
              </a:tr>
              <a:tr h="844235">
                <a:tc>
                  <a:txBody>
                    <a:bodyPr/>
                    <a:lstStyle/>
                    <a:p>
                      <a:pPr algn="ctr"/>
                      <a:r>
                        <a:rPr lang="zh-CN" altLang="en-US" sz="1600" dirty="0">
                          <a:solidFill>
                            <a:schemeClr val="bg1"/>
                          </a:solidFill>
                          <a:latin typeface="黑体" panose="02010609060101010101" pitchFamily="49" charset="-122"/>
                          <a:ea typeface="黑体" panose="02010609060101010101" pitchFamily="49" charset="-122"/>
                        </a:rPr>
                        <a:t>以太网</a:t>
                      </a:r>
                    </a:p>
                  </a:txBody>
                  <a:tcPr marL="0" marR="0" marT="0" marB="0" anchor="ctr">
                    <a:solidFill>
                      <a:schemeClr val="accent1"/>
                    </a:solidFill>
                  </a:tcPr>
                </a:tc>
                <a:extLst>
                  <a:ext uri="{0D108BD9-81ED-4DB2-BD59-A6C34878D82A}">
                    <a16:rowId xmlns:a16="http://schemas.microsoft.com/office/drawing/2014/main" val="2354171835"/>
                  </a:ext>
                </a:extLst>
              </a:tr>
              <a:tr h="844235">
                <a:tc>
                  <a:txBody>
                    <a:bodyPr/>
                    <a:lstStyle/>
                    <a:p>
                      <a:pPr algn="ctr"/>
                      <a:r>
                        <a:rPr lang="zh-CN" altLang="en-US" sz="1600" b="0" dirty="0">
                          <a:solidFill>
                            <a:schemeClr val="tx1"/>
                          </a:solidFill>
                          <a:latin typeface="黑体" panose="02010609060101010101" pitchFamily="49" charset="-122"/>
                          <a:ea typeface="黑体" panose="02010609060101010101" pitchFamily="49" charset="-122"/>
                        </a:rPr>
                        <a:t>高速以太</a:t>
                      </a:r>
                    </a:p>
                  </a:txBody>
                  <a:tcPr marL="0" marR="0" marT="0" marB="0" anchor="ctr">
                    <a:solidFill>
                      <a:schemeClr val="accent1">
                        <a:lumMod val="40000"/>
                        <a:lumOff val="60000"/>
                      </a:schemeClr>
                    </a:solidFill>
                  </a:tcPr>
                </a:tc>
                <a:extLst>
                  <a:ext uri="{0D108BD9-81ED-4DB2-BD59-A6C34878D82A}">
                    <a16:rowId xmlns:a16="http://schemas.microsoft.com/office/drawing/2014/main" val="2232877283"/>
                  </a:ext>
                </a:extLst>
              </a:tr>
              <a:tr h="504672">
                <a:tc>
                  <a:txBody>
                    <a:bodyPr/>
                    <a:lstStyle/>
                    <a:p>
                      <a:pPr algn="ctr"/>
                      <a:r>
                        <a:rPr lang="en-US" altLang="zh-CN" sz="1600" b="0" dirty="0">
                          <a:solidFill>
                            <a:schemeClr val="tx1"/>
                          </a:solidFill>
                          <a:latin typeface="黑体" panose="02010609060101010101" pitchFamily="49" charset="-122"/>
                          <a:ea typeface="黑体" panose="02010609060101010101" pitchFamily="49" charset="-122"/>
                        </a:rPr>
                        <a:t>800Ge</a:t>
                      </a:r>
                      <a:endParaRPr lang="zh-CN" altLang="en-US" sz="1600" b="0" dirty="0">
                        <a:solidFill>
                          <a:schemeClr val="tx1"/>
                        </a:solidFill>
                        <a:latin typeface="黑体" panose="02010609060101010101" pitchFamily="49" charset="-122"/>
                        <a:ea typeface="黑体" panose="02010609060101010101" pitchFamily="49" charset="-122"/>
                      </a:endParaRPr>
                    </a:p>
                  </a:txBody>
                  <a:tcPr marL="0" marR="0" marT="0" marB="0" anchor="ctr">
                    <a:solidFill>
                      <a:schemeClr val="accent1">
                        <a:lumMod val="40000"/>
                        <a:lumOff val="60000"/>
                      </a:schemeClr>
                    </a:solidFill>
                  </a:tcPr>
                </a:tc>
                <a:extLst>
                  <a:ext uri="{0D108BD9-81ED-4DB2-BD59-A6C34878D82A}">
                    <a16:rowId xmlns:a16="http://schemas.microsoft.com/office/drawing/2014/main" val="2116851466"/>
                  </a:ext>
                </a:extLst>
              </a:tr>
              <a:tr h="627321">
                <a:tc>
                  <a:txBody>
                    <a:bodyPr/>
                    <a:lstStyle/>
                    <a:p>
                      <a:pPr algn="ctr"/>
                      <a:r>
                        <a:rPr lang="zh-CN" altLang="en-US" sz="1600" b="0" dirty="0">
                          <a:solidFill>
                            <a:schemeClr val="tx1"/>
                          </a:solidFill>
                          <a:latin typeface="黑体" panose="02010609060101010101" pitchFamily="49" charset="-122"/>
                          <a:ea typeface="黑体" panose="02010609060101010101" pitchFamily="49" charset="-122"/>
                        </a:rPr>
                        <a:t>网卡</a:t>
                      </a:r>
                    </a:p>
                  </a:txBody>
                  <a:tcPr marL="0" marR="0" marT="0" marB="0" anchor="ctr">
                    <a:solidFill>
                      <a:schemeClr val="accent1">
                        <a:lumMod val="40000"/>
                        <a:lumOff val="60000"/>
                      </a:schemeClr>
                    </a:solidFill>
                  </a:tcPr>
                </a:tc>
                <a:extLst>
                  <a:ext uri="{0D108BD9-81ED-4DB2-BD59-A6C34878D82A}">
                    <a16:rowId xmlns:a16="http://schemas.microsoft.com/office/drawing/2014/main" val="1342553028"/>
                  </a:ext>
                </a:extLst>
              </a:tr>
              <a:tr h="844235">
                <a:tc>
                  <a:txBody>
                    <a:bodyPr/>
                    <a:lstStyle/>
                    <a:p>
                      <a:pPr algn="ctr"/>
                      <a:r>
                        <a:rPr lang="zh-CN" altLang="en-US" sz="1600" b="0" dirty="0">
                          <a:solidFill>
                            <a:schemeClr val="tx1"/>
                          </a:solidFill>
                          <a:latin typeface="黑体" panose="02010609060101010101" pitchFamily="49" charset="-122"/>
                          <a:ea typeface="黑体" panose="02010609060101010101" pitchFamily="49" charset="-122"/>
                        </a:rPr>
                        <a:t>交换机</a:t>
                      </a:r>
                    </a:p>
                  </a:txBody>
                  <a:tcPr marL="0" marR="0" marT="0" marB="0" anchor="ctr">
                    <a:solidFill>
                      <a:schemeClr val="accent1">
                        <a:lumMod val="40000"/>
                        <a:lumOff val="60000"/>
                      </a:schemeClr>
                    </a:solidFill>
                  </a:tcPr>
                </a:tc>
                <a:extLst>
                  <a:ext uri="{0D108BD9-81ED-4DB2-BD59-A6C34878D82A}">
                    <a16:rowId xmlns:a16="http://schemas.microsoft.com/office/drawing/2014/main" val="942434887"/>
                  </a:ext>
                </a:extLst>
              </a:tr>
              <a:tr h="516732">
                <a:tc>
                  <a:txBody>
                    <a:bodyPr/>
                    <a:lstStyle/>
                    <a:p>
                      <a:pPr algn="ctr"/>
                      <a:r>
                        <a:rPr lang="en-US" altLang="zh-CN" sz="1600" b="0" dirty="0">
                          <a:solidFill>
                            <a:schemeClr val="tx1"/>
                          </a:solidFill>
                          <a:latin typeface="黑体" panose="02010609060101010101" pitchFamily="49" charset="-122"/>
                          <a:ea typeface="黑体" panose="02010609060101010101" pitchFamily="49" charset="-122"/>
                        </a:rPr>
                        <a:t>V</a:t>
                      </a:r>
                    </a:p>
                    <a:p>
                      <a:pPr algn="ctr"/>
                      <a:r>
                        <a:rPr lang="en-US" altLang="zh-CN" sz="1600" b="0" dirty="0">
                          <a:solidFill>
                            <a:schemeClr val="tx1"/>
                          </a:solidFill>
                          <a:latin typeface="黑体" panose="02010609060101010101" pitchFamily="49" charset="-122"/>
                          <a:ea typeface="黑体" panose="02010609060101010101" pitchFamily="49" charset="-122"/>
                        </a:rPr>
                        <a:t>LAN</a:t>
                      </a:r>
                    </a:p>
                    <a:p>
                      <a:pPr algn="ctr"/>
                      <a:endParaRPr lang="zh-CN" altLang="en-US" sz="1600" b="0" dirty="0">
                        <a:solidFill>
                          <a:schemeClr val="tx1"/>
                        </a:solidFill>
                        <a:latin typeface="黑体" panose="02010609060101010101" pitchFamily="49" charset="-122"/>
                        <a:ea typeface="黑体" panose="02010609060101010101" pitchFamily="49" charset="-122"/>
                      </a:endParaRPr>
                    </a:p>
                  </a:txBody>
                  <a:tcPr marL="0" marR="0" marT="0" marB="0" anchor="ctr">
                    <a:solidFill>
                      <a:schemeClr val="accent1">
                        <a:lumMod val="40000"/>
                        <a:lumOff val="60000"/>
                      </a:schemeClr>
                    </a:solidFill>
                  </a:tcPr>
                </a:tc>
                <a:extLst>
                  <a:ext uri="{0D108BD9-81ED-4DB2-BD59-A6C34878D82A}">
                    <a16:rowId xmlns:a16="http://schemas.microsoft.com/office/drawing/2014/main" val="2009246877"/>
                  </a:ext>
                </a:extLst>
              </a:tr>
            </a:tbl>
          </a:graphicData>
        </a:graphic>
      </p:graphicFrame>
      <p:sp>
        <p:nvSpPr>
          <p:cNvPr id="5" name="灯片编号占位符 4">
            <a:extLst>
              <a:ext uri="{FF2B5EF4-FFF2-40B4-BE49-F238E27FC236}">
                <a16:creationId xmlns:a16="http://schemas.microsoft.com/office/drawing/2014/main" id="{27E58598-2077-441A-89E1-4D56ED12AD5D}"/>
              </a:ext>
            </a:extLst>
          </p:cNvPr>
          <p:cNvSpPr>
            <a:spLocks noGrp="1"/>
          </p:cNvSpPr>
          <p:nvPr>
            <p:ph type="sldNum" sz="quarter" idx="12"/>
          </p:nvPr>
        </p:nvSpPr>
        <p:spPr/>
        <p:txBody>
          <a:bodyPr/>
          <a:lstStyle/>
          <a:p>
            <a:fld id="{0343F522-B1DB-4B24-87CC-09EAB668A261}" type="slidenum">
              <a:rPr lang="zh-CN" altLang="en-US" smtClean="0"/>
              <a:pPr/>
              <a:t>127</a:t>
            </a:fld>
            <a:r>
              <a:rPr lang="en-US" altLang="zh-CN"/>
              <a:t>/303</a:t>
            </a:r>
            <a:endParaRPr lang="zh-CN" altLang="en-US" dirty="0"/>
          </a:p>
        </p:txBody>
      </p:sp>
    </p:spTree>
    <p:extLst>
      <p:ext uri="{BB962C8B-B14F-4D97-AF65-F5344CB8AC3E}">
        <p14:creationId xmlns:p14="http://schemas.microsoft.com/office/powerpoint/2010/main" val="643593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3">
                                            <p:txEl>
                                              <p:pRg st="15" end="15"/>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3">
                                            <p:txEl>
                                              <p:pRg st="16" end="16"/>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3">
                                            <p:txEl>
                                              <p:pRg st="17" end="17"/>
                                            </p:tx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3">
                                            <p:txEl>
                                              <p:pRg st="18" end="18"/>
                                            </p:txEl>
                                          </p:spTgt>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3">
                                            <p:txEl>
                                              <p:pRg st="19" end="19"/>
                                            </p:txEl>
                                          </p:spTgt>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3">
                                            <p:txEl>
                                              <p:pRg st="20" end="20"/>
                                            </p:txEl>
                                          </p:spTgt>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3">
                                            <p:txEl>
                                              <p:pRg st="21" end="21"/>
                                            </p:txEl>
                                          </p:spTgt>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3">
                                            <p:txEl>
                                              <p:pRg st="22" end="22"/>
                                            </p:txEl>
                                          </p:spTgt>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grpId="0" nodeType="clickEffect">
                                  <p:stCondLst>
                                    <p:cond delay="0"/>
                                  </p:stCondLst>
                                  <p:childTnLst>
                                    <p:set>
                                      <p:cBhvr>
                                        <p:cTn id="98" dur="1" fill="hold">
                                          <p:stCondLst>
                                            <p:cond delay="0"/>
                                          </p:stCondLst>
                                        </p:cTn>
                                        <p:tgtEl>
                                          <p:spTgt spid="3">
                                            <p:txEl>
                                              <p:pRg st="23" end="23"/>
                                            </p:txEl>
                                          </p:spTgt>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grpId="0" nodeType="clickEffect">
                                  <p:stCondLst>
                                    <p:cond delay="0"/>
                                  </p:stCondLst>
                                  <p:childTnLst>
                                    <p:set>
                                      <p:cBhvr>
                                        <p:cTn id="102" dur="1" fill="hold">
                                          <p:stCondLst>
                                            <p:cond delay="0"/>
                                          </p:stCondLst>
                                        </p:cTn>
                                        <p:tgtEl>
                                          <p:spTgt spid="3">
                                            <p:txEl>
                                              <p:pRg st="24" end="2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C34208-FA7C-4346-AD93-050F88FE7F56}"/>
              </a:ext>
            </a:extLst>
          </p:cNvPr>
          <p:cNvSpPr>
            <a:spLocks noGrp="1"/>
          </p:cNvSpPr>
          <p:nvPr>
            <p:ph type="title"/>
          </p:nvPr>
        </p:nvSpPr>
        <p:spPr>
          <a:xfrm>
            <a:off x="265813" y="350874"/>
            <a:ext cx="8654903" cy="680484"/>
          </a:xfrm>
        </p:spPr>
        <p:txBody>
          <a:bodyPr>
            <a:normAutofit/>
          </a:bodyPr>
          <a:lstStyle/>
          <a:p>
            <a:pPr>
              <a:lnSpc>
                <a:spcPct val="100000"/>
              </a:lnSpc>
              <a:spcBef>
                <a:spcPts val="0"/>
              </a:spcBef>
            </a:pPr>
            <a:r>
              <a:rPr lang="en-US" altLang="zh-CN" dirty="0">
                <a:latin typeface="Times New Roman" panose="02020603050405020304" pitchFamily="18" charset="0"/>
                <a:cs typeface="Times New Roman" panose="02020603050405020304" pitchFamily="18" charset="0"/>
              </a:rPr>
              <a:t>IEEE802 LAN</a:t>
            </a:r>
            <a:r>
              <a:rPr lang="zh-CN" altLang="en-US" dirty="0">
                <a:latin typeface="Times New Roman" panose="02020603050405020304" pitchFamily="18" charset="0"/>
                <a:cs typeface="Times New Roman" panose="02020603050405020304" pitchFamily="18" charset="0"/>
              </a:rPr>
              <a:t>体系结构</a:t>
            </a:r>
          </a:p>
        </p:txBody>
      </p:sp>
      <p:sp>
        <p:nvSpPr>
          <p:cNvPr id="3" name="内容占位符 2">
            <a:extLst>
              <a:ext uri="{FF2B5EF4-FFF2-40B4-BE49-F238E27FC236}">
                <a16:creationId xmlns:a16="http://schemas.microsoft.com/office/drawing/2014/main" id="{62772749-0251-43E3-8FBE-62B01C0C88DA}"/>
              </a:ext>
            </a:extLst>
          </p:cNvPr>
          <p:cNvSpPr>
            <a:spLocks noGrp="1"/>
          </p:cNvSpPr>
          <p:nvPr>
            <p:ph idx="1"/>
          </p:nvPr>
        </p:nvSpPr>
        <p:spPr>
          <a:xfrm>
            <a:off x="404037" y="936587"/>
            <a:ext cx="8516679" cy="5445085"/>
          </a:xfrm>
        </p:spPr>
        <p:txBody>
          <a:bodyPr>
            <a:noAutofit/>
          </a:bodyPr>
          <a:lstStyle/>
          <a:p>
            <a:pPr>
              <a:lnSpc>
                <a:spcPct val="100000"/>
              </a:lnSpc>
              <a:spcBef>
                <a:spcPts val="0"/>
              </a:spcBef>
            </a:pPr>
            <a:r>
              <a:rPr lang="zh-CN" altLang="en-US" dirty="0">
                <a:latin typeface="Times New Roman" panose="02020603050405020304" pitchFamily="18" charset="0"/>
                <a:cs typeface="Times New Roman" panose="02020603050405020304" pitchFamily="18" charset="0"/>
              </a:rPr>
              <a:t>一般结构：只需物理层和数据链路层</a:t>
            </a:r>
          </a:p>
          <a:p>
            <a:pPr>
              <a:lnSpc>
                <a:spcPct val="100000"/>
              </a:lnSpc>
              <a:spcBef>
                <a:spcPts val="0"/>
              </a:spcBef>
            </a:pPr>
            <a:r>
              <a:rPr lang="zh-CN" altLang="en-US" dirty="0">
                <a:latin typeface="Times New Roman" panose="02020603050405020304" pitchFamily="18" charset="0"/>
                <a:cs typeface="Times New Roman" panose="02020603050405020304" pitchFamily="18" charset="0"/>
              </a:rPr>
              <a:t>具体结构：</a:t>
            </a:r>
          </a:p>
          <a:p>
            <a:pPr marL="0" indent="0">
              <a:lnSpc>
                <a:spcPct val="100000"/>
              </a:lnSpc>
              <a:spcBef>
                <a:spcPts val="0"/>
              </a:spcBef>
              <a:buNone/>
            </a:pPr>
            <a:r>
              <a:rPr lang="zh-CN" altLang="en-US" dirty="0">
                <a:latin typeface="Times New Roman" panose="02020603050405020304" pitchFamily="18" charset="0"/>
                <a:cs typeface="Times New Roman" panose="02020603050405020304" pitchFamily="18" charset="0"/>
              </a:rPr>
              <a:t> </a:t>
            </a:r>
          </a:p>
        </p:txBody>
      </p:sp>
      <p:graphicFrame>
        <p:nvGraphicFramePr>
          <p:cNvPr id="11" name="表格 10">
            <a:extLst>
              <a:ext uri="{FF2B5EF4-FFF2-40B4-BE49-F238E27FC236}">
                <a16:creationId xmlns:a16="http://schemas.microsoft.com/office/drawing/2014/main" id="{F1557556-4E74-4A2A-B76B-6AF7BA757C94}"/>
              </a:ext>
            </a:extLst>
          </p:cNvPr>
          <p:cNvGraphicFramePr>
            <a:graphicFrameLocks noGrp="1"/>
          </p:cNvGraphicFramePr>
          <p:nvPr/>
        </p:nvGraphicFramePr>
        <p:xfrm>
          <a:off x="0" y="16384"/>
          <a:ext cx="9144000" cy="303808"/>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1028242390"/>
                    </a:ext>
                  </a:extLst>
                </a:gridCol>
                <a:gridCol w="1016000">
                  <a:extLst>
                    <a:ext uri="{9D8B030D-6E8A-4147-A177-3AD203B41FA5}">
                      <a16:colId xmlns:a16="http://schemas.microsoft.com/office/drawing/2014/main" val="3074239081"/>
                    </a:ext>
                  </a:extLst>
                </a:gridCol>
                <a:gridCol w="1016000">
                  <a:extLst>
                    <a:ext uri="{9D8B030D-6E8A-4147-A177-3AD203B41FA5}">
                      <a16:colId xmlns:a16="http://schemas.microsoft.com/office/drawing/2014/main" val="3509429943"/>
                    </a:ext>
                  </a:extLst>
                </a:gridCol>
                <a:gridCol w="1016000">
                  <a:extLst>
                    <a:ext uri="{9D8B030D-6E8A-4147-A177-3AD203B41FA5}">
                      <a16:colId xmlns:a16="http://schemas.microsoft.com/office/drawing/2014/main" val="2580465912"/>
                    </a:ext>
                  </a:extLst>
                </a:gridCol>
                <a:gridCol w="1016000">
                  <a:extLst>
                    <a:ext uri="{9D8B030D-6E8A-4147-A177-3AD203B41FA5}">
                      <a16:colId xmlns:a16="http://schemas.microsoft.com/office/drawing/2014/main" val="585185192"/>
                    </a:ext>
                  </a:extLst>
                </a:gridCol>
                <a:gridCol w="1016000">
                  <a:extLst>
                    <a:ext uri="{9D8B030D-6E8A-4147-A177-3AD203B41FA5}">
                      <a16:colId xmlns:a16="http://schemas.microsoft.com/office/drawing/2014/main" val="1335232691"/>
                    </a:ext>
                  </a:extLst>
                </a:gridCol>
                <a:gridCol w="1016000">
                  <a:extLst>
                    <a:ext uri="{9D8B030D-6E8A-4147-A177-3AD203B41FA5}">
                      <a16:colId xmlns:a16="http://schemas.microsoft.com/office/drawing/2014/main" val="785772456"/>
                    </a:ext>
                  </a:extLst>
                </a:gridCol>
                <a:gridCol w="1016000">
                  <a:extLst>
                    <a:ext uri="{9D8B030D-6E8A-4147-A177-3AD203B41FA5}">
                      <a16:colId xmlns:a16="http://schemas.microsoft.com/office/drawing/2014/main" val="143111373"/>
                    </a:ext>
                  </a:extLst>
                </a:gridCol>
                <a:gridCol w="1016000">
                  <a:extLst>
                    <a:ext uri="{9D8B030D-6E8A-4147-A177-3AD203B41FA5}">
                      <a16:colId xmlns:a16="http://schemas.microsoft.com/office/drawing/2014/main" val="994455625"/>
                    </a:ext>
                  </a:extLst>
                </a:gridCol>
              </a:tblGrid>
              <a:tr h="303808">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传输介质</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通信系统</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正确性</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提高性能</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rgbClr val="FFFF00"/>
                          </a:solidFill>
                          <a:latin typeface="黑体" panose="02010609060101010101" pitchFamily="49" charset="-122"/>
                          <a:ea typeface="黑体" panose="02010609060101010101" pitchFamily="49" charset="-122"/>
                        </a:rPr>
                        <a:t>局域网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algn="ctr"/>
                      <a:r>
                        <a:rPr lang="en-US" altLang="zh-CN" sz="1600" dirty="0">
                          <a:solidFill>
                            <a:schemeClr val="tx1"/>
                          </a:solidFill>
                          <a:latin typeface="黑体" panose="02010609060101010101" pitchFamily="49" charset="-122"/>
                          <a:ea typeface="黑体" panose="02010609060101010101" pitchFamily="49" charset="-122"/>
                        </a:rPr>
                        <a:t>WLAN</a:t>
                      </a:r>
                      <a:endParaRPr lang="zh-CN" altLang="en-US" sz="1600" dirty="0">
                        <a:solidFill>
                          <a:schemeClr val="tx1"/>
                        </a:solidFill>
                        <a:latin typeface="黑体" panose="02010609060101010101" pitchFamily="49" charset="-122"/>
                        <a:ea typeface="黑体" panose="02010609060101010101" pitchFamily="49"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个域网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广域网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接入网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939429099"/>
                  </a:ext>
                </a:extLst>
              </a:tr>
            </a:tbl>
          </a:graphicData>
        </a:graphic>
      </p:graphicFrame>
      <p:sp>
        <p:nvSpPr>
          <p:cNvPr id="12" name="流程图: 摘录 11">
            <a:extLst>
              <a:ext uri="{FF2B5EF4-FFF2-40B4-BE49-F238E27FC236}">
                <a16:creationId xmlns:a16="http://schemas.microsoft.com/office/drawing/2014/main" id="{CE6C4248-6AFD-44B6-80E3-9608C7BDC87F}"/>
              </a:ext>
            </a:extLst>
          </p:cNvPr>
          <p:cNvSpPr/>
          <p:nvPr/>
        </p:nvSpPr>
        <p:spPr bwMode="auto">
          <a:xfrm>
            <a:off x="4435719" y="327095"/>
            <a:ext cx="216024" cy="126001"/>
          </a:xfrm>
          <a:prstGeom prst="flowChartExtract">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4" name="Rectangle 2">
            <a:extLst>
              <a:ext uri="{FF2B5EF4-FFF2-40B4-BE49-F238E27FC236}">
                <a16:creationId xmlns:a16="http://schemas.microsoft.com/office/drawing/2014/main" id="{637ADEFB-5775-48B5-AD95-BD2F543B4E24}"/>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9" name="表格 8">
            <a:extLst>
              <a:ext uri="{FF2B5EF4-FFF2-40B4-BE49-F238E27FC236}">
                <a16:creationId xmlns:a16="http://schemas.microsoft.com/office/drawing/2014/main" id="{1BA0FE90-3AD2-45E2-98EA-2D6CAF26198D}"/>
              </a:ext>
            </a:extLst>
          </p:cNvPr>
          <p:cNvGraphicFramePr>
            <a:graphicFrameLocks noGrp="1"/>
          </p:cNvGraphicFramePr>
          <p:nvPr/>
        </p:nvGraphicFramePr>
        <p:xfrm>
          <a:off x="0" y="1041991"/>
          <a:ext cx="313390" cy="5371578"/>
        </p:xfrm>
        <a:graphic>
          <a:graphicData uri="http://schemas.openxmlformats.org/drawingml/2006/table">
            <a:tbl>
              <a:tblPr firstRow="1" bandRow="1">
                <a:tableStyleId>{5C22544A-7EE6-4342-B048-85BDC9FD1C3A}</a:tableStyleId>
              </a:tblPr>
              <a:tblGrid>
                <a:gridCol w="313390">
                  <a:extLst>
                    <a:ext uri="{9D8B030D-6E8A-4147-A177-3AD203B41FA5}">
                      <a16:colId xmlns:a16="http://schemas.microsoft.com/office/drawing/2014/main" val="2707731317"/>
                    </a:ext>
                  </a:extLst>
                </a:gridCol>
              </a:tblGrid>
              <a:tr h="844235">
                <a:tc>
                  <a:txBody>
                    <a:bodyPr/>
                    <a:lstStyle/>
                    <a:p>
                      <a:pPr algn="ctr"/>
                      <a:r>
                        <a:rPr lang="zh-CN" altLang="en-US" sz="1600" b="0" dirty="0">
                          <a:solidFill>
                            <a:schemeClr val="tx1"/>
                          </a:solidFill>
                          <a:latin typeface="黑体" panose="02010609060101010101" pitchFamily="49" charset="-122"/>
                          <a:ea typeface="黑体" panose="02010609060101010101" pitchFamily="49" charset="-122"/>
                        </a:rPr>
                        <a:t>思想</a:t>
                      </a:r>
                    </a:p>
                  </a:txBody>
                  <a:tcPr marL="0" marR="0" marT="0" marB="0" anchor="ctr">
                    <a:solidFill>
                      <a:schemeClr val="accent1">
                        <a:lumMod val="40000"/>
                        <a:lumOff val="60000"/>
                      </a:schemeClr>
                    </a:solidFill>
                  </a:tcPr>
                </a:tc>
                <a:extLst>
                  <a:ext uri="{0D108BD9-81ED-4DB2-BD59-A6C34878D82A}">
                    <a16:rowId xmlns:a16="http://schemas.microsoft.com/office/drawing/2014/main" val="2650843112"/>
                  </a:ext>
                </a:extLst>
              </a:tr>
              <a:tr h="844235">
                <a:tc>
                  <a:txBody>
                    <a:bodyPr/>
                    <a:lstStyle/>
                    <a:p>
                      <a:pPr algn="ctr"/>
                      <a:r>
                        <a:rPr lang="zh-CN" altLang="en-US" sz="1600" dirty="0">
                          <a:solidFill>
                            <a:schemeClr val="bg1"/>
                          </a:solidFill>
                          <a:latin typeface="黑体" panose="02010609060101010101" pitchFamily="49" charset="-122"/>
                          <a:ea typeface="黑体" panose="02010609060101010101" pitchFamily="49" charset="-122"/>
                        </a:rPr>
                        <a:t>以太网</a:t>
                      </a:r>
                    </a:p>
                  </a:txBody>
                  <a:tcPr marL="0" marR="0" marT="0" marB="0" anchor="ctr">
                    <a:solidFill>
                      <a:schemeClr val="accent1"/>
                    </a:solidFill>
                  </a:tcPr>
                </a:tc>
                <a:extLst>
                  <a:ext uri="{0D108BD9-81ED-4DB2-BD59-A6C34878D82A}">
                    <a16:rowId xmlns:a16="http://schemas.microsoft.com/office/drawing/2014/main" val="2354171835"/>
                  </a:ext>
                </a:extLst>
              </a:tr>
              <a:tr h="844235">
                <a:tc>
                  <a:txBody>
                    <a:bodyPr/>
                    <a:lstStyle/>
                    <a:p>
                      <a:pPr algn="ctr"/>
                      <a:r>
                        <a:rPr lang="zh-CN" altLang="en-US" sz="1600" b="0" dirty="0">
                          <a:solidFill>
                            <a:schemeClr val="tx1"/>
                          </a:solidFill>
                          <a:latin typeface="黑体" panose="02010609060101010101" pitchFamily="49" charset="-122"/>
                          <a:ea typeface="黑体" panose="02010609060101010101" pitchFamily="49" charset="-122"/>
                        </a:rPr>
                        <a:t>高速以太</a:t>
                      </a:r>
                    </a:p>
                  </a:txBody>
                  <a:tcPr marL="0" marR="0" marT="0" marB="0" anchor="ctr">
                    <a:solidFill>
                      <a:schemeClr val="accent1">
                        <a:lumMod val="40000"/>
                        <a:lumOff val="60000"/>
                      </a:schemeClr>
                    </a:solidFill>
                  </a:tcPr>
                </a:tc>
                <a:extLst>
                  <a:ext uri="{0D108BD9-81ED-4DB2-BD59-A6C34878D82A}">
                    <a16:rowId xmlns:a16="http://schemas.microsoft.com/office/drawing/2014/main" val="2232877283"/>
                  </a:ext>
                </a:extLst>
              </a:tr>
              <a:tr h="504672">
                <a:tc>
                  <a:txBody>
                    <a:bodyPr/>
                    <a:lstStyle/>
                    <a:p>
                      <a:pPr algn="ctr"/>
                      <a:r>
                        <a:rPr lang="en-US" altLang="zh-CN" sz="1600" b="0" dirty="0">
                          <a:solidFill>
                            <a:schemeClr val="tx1"/>
                          </a:solidFill>
                          <a:latin typeface="黑体" panose="02010609060101010101" pitchFamily="49" charset="-122"/>
                          <a:ea typeface="黑体" panose="02010609060101010101" pitchFamily="49" charset="-122"/>
                        </a:rPr>
                        <a:t>800Ge</a:t>
                      </a:r>
                      <a:endParaRPr lang="zh-CN" altLang="en-US" sz="1600" b="0" dirty="0">
                        <a:solidFill>
                          <a:schemeClr val="tx1"/>
                        </a:solidFill>
                        <a:latin typeface="黑体" panose="02010609060101010101" pitchFamily="49" charset="-122"/>
                        <a:ea typeface="黑体" panose="02010609060101010101" pitchFamily="49" charset="-122"/>
                      </a:endParaRPr>
                    </a:p>
                  </a:txBody>
                  <a:tcPr marL="0" marR="0" marT="0" marB="0" anchor="ctr">
                    <a:solidFill>
                      <a:schemeClr val="accent1">
                        <a:lumMod val="40000"/>
                        <a:lumOff val="60000"/>
                      </a:schemeClr>
                    </a:solidFill>
                  </a:tcPr>
                </a:tc>
                <a:extLst>
                  <a:ext uri="{0D108BD9-81ED-4DB2-BD59-A6C34878D82A}">
                    <a16:rowId xmlns:a16="http://schemas.microsoft.com/office/drawing/2014/main" val="2116851466"/>
                  </a:ext>
                </a:extLst>
              </a:tr>
              <a:tr h="627321">
                <a:tc>
                  <a:txBody>
                    <a:bodyPr/>
                    <a:lstStyle/>
                    <a:p>
                      <a:pPr algn="ctr"/>
                      <a:r>
                        <a:rPr lang="zh-CN" altLang="en-US" sz="1600" b="0" dirty="0">
                          <a:solidFill>
                            <a:schemeClr val="tx1"/>
                          </a:solidFill>
                          <a:latin typeface="黑体" panose="02010609060101010101" pitchFamily="49" charset="-122"/>
                          <a:ea typeface="黑体" panose="02010609060101010101" pitchFamily="49" charset="-122"/>
                        </a:rPr>
                        <a:t>网卡</a:t>
                      </a:r>
                    </a:p>
                  </a:txBody>
                  <a:tcPr marL="0" marR="0" marT="0" marB="0" anchor="ctr">
                    <a:solidFill>
                      <a:schemeClr val="accent1">
                        <a:lumMod val="40000"/>
                        <a:lumOff val="60000"/>
                      </a:schemeClr>
                    </a:solidFill>
                  </a:tcPr>
                </a:tc>
                <a:extLst>
                  <a:ext uri="{0D108BD9-81ED-4DB2-BD59-A6C34878D82A}">
                    <a16:rowId xmlns:a16="http://schemas.microsoft.com/office/drawing/2014/main" val="1342553028"/>
                  </a:ext>
                </a:extLst>
              </a:tr>
              <a:tr h="844235">
                <a:tc>
                  <a:txBody>
                    <a:bodyPr/>
                    <a:lstStyle/>
                    <a:p>
                      <a:pPr algn="ctr"/>
                      <a:r>
                        <a:rPr lang="zh-CN" altLang="en-US" sz="1600" b="0" dirty="0">
                          <a:solidFill>
                            <a:schemeClr val="tx1"/>
                          </a:solidFill>
                          <a:latin typeface="黑体" panose="02010609060101010101" pitchFamily="49" charset="-122"/>
                          <a:ea typeface="黑体" panose="02010609060101010101" pitchFamily="49" charset="-122"/>
                        </a:rPr>
                        <a:t>交换机</a:t>
                      </a:r>
                    </a:p>
                  </a:txBody>
                  <a:tcPr marL="0" marR="0" marT="0" marB="0" anchor="ctr">
                    <a:solidFill>
                      <a:schemeClr val="accent1">
                        <a:lumMod val="40000"/>
                        <a:lumOff val="60000"/>
                      </a:schemeClr>
                    </a:solidFill>
                  </a:tcPr>
                </a:tc>
                <a:extLst>
                  <a:ext uri="{0D108BD9-81ED-4DB2-BD59-A6C34878D82A}">
                    <a16:rowId xmlns:a16="http://schemas.microsoft.com/office/drawing/2014/main" val="942434887"/>
                  </a:ext>
                </a:extLst>
              </a:tr>
              <a:tr h="516732">
                <a:tc>
                  <a:txBody>
                    <a:bodyPr/>
                    <a:lstStyle/>
                    <a:p>
                      <a:pPr algn="ctr"/>
                      <a:r>
                        <a:rPr lang="en-US" altLang="zh-CN" sz="1600" b="0" dirty="0">
                          <a:solidFill>
                            <a:schemeClr val="tx1"/>
                          </a:solidFill>
                          <a:latin typeface="黑体" panose="02010609060101010101" pitchFamily="49" charset="-122"/>
                          <a:ea typeface="黑体" panose="02010609060101010101" pitchFamily="49" charset="-122"/>
                        </a:rPr>
                        <a:t>V</a:t>
                      </a:r>
                    </a:p>
                    <a:p>
                      <a:pPr algn="ctr"/>
                      <a:r>
                        <a:rPr lang="en-US" altLang="zh-CN" sz="1600" b="0" dirty="0">
                          <a:solidFill>
                            <a:schemeClr val="tx1"/>
                          </a:solidFill>
                          <a:latin typeface="黑体" panose="02010609060101010101" pitchFamily="49" charset="-122"/>
                          <a:ea typeface="黑体" panose="02010609060101010101" pitchFamily="49" charset="-122"/>
                        </a:rPr>
                        <a:t>LAN</a:t>
                      </a:r>
                    </a:p>
                    <a:p>
                      <a:pPr algn="ctr"/>
                      <a:endParaRPr lang="zh-CN" altLang="en-US" sz="1600" b="0" dirty="0">
                        <a:solidFill>
                          <a:schemeClr val="tx1"/>
                        </a:solidFill>
                        <a:latin typeface="黑体" panose="02010609060101010101" pitchFamily="49" charset="-122"/>
                        <a:ea typeface="黑体" panose="02010609060101010101" pitchFamily="49" charset="-122"/>
                      </a:endParaRPr>
                    </a:p>
                  </a:txBody>
                  <a:tcPr marL="0" marR="0" marT="0" marB="0" anchor="ctr">
                    <a:solidFill>
                      <a:schemeClr val="accent1">
                        <a:lumMod val="40000"/>
                        <a:lumOff val="60000"/>
                      </a:schemeClr>
                    </a:solidFill>
                  </a:tcPr>
                </a:tc>
                <a:extLst>
                  <a:ext uri="{0D108BD9-81ED-4DB2-BD59-A6C34878D82A}">
                    <a16:rowId xmlns:a16="http://schemas.microsoft.com/office/drawing/2014/main" val="2009246877"/>
                  </a:ext>
                </a:extLst>
              </a:tr>
            </a:tbl>
          </a:graphicData>
        </a:graphic>
      </p:graphicFrame>
      <p:grpSp>
        <p:nvGrpSpPr>
          <p:cNvPr id="10" name="Group 4">
            <a:extLst>
              <a:ext uri="{FF2B5EF4-FFF2-40B4-BE49-F238E27FC236}">
                <a16:creationId xmlns:a16="http://schemas.microsoft.com/office/drawing/2014/main" id="{34983615-1EA6-45AC-979A-5FB380A91B95}"/>
              </a:ext>
            </a:extLst>
          </p:cNvPr>
          <p:cNvGrpSpPr>
            <a:grpSpLocks noChangeAspect="1"/>
          </p:cNvGrpSpPr>
          <p:nvPr/>
        </p:nvGrpSpPr>
        <p:grpSpPr bwMode="auto">
          <a:xfrm>
            <a:off x="910756" y="2299810"/>
            <a:ext cx="7894922" cy="3872873"/>
            <a:chOff x="2882" y="7509"/>
            <a:chExt cx="6726" cy="3298"/>
          </a:xfrm>
        </p:grpSpPr>
        <p:sp>
          <p:nvSpPr>
            <p:cNvPr id="13" name="AutoShape 5">
              <a:extLst>
                <a:ext uri="{FF2B5EF4-FFF2-40B4-BE49-F238E27FC236}">
                  <a16:creationId xmlns:a16="http://schemas.microsoft.com/office/drawing/2014/main" id="{550ED8CB-9C9A-4BE7-948F-E2CE5F0EB261}"/>
                </a:ext>
              </a:extLst>
            </p:cNvPr>
            <p:cNvSpPr>
              <a:spLocks noChangeAspect="1" noChangeArrowheads="1"/>
            </p:cNvSpPr>
            <p:nvPr/>
          </p:nvSpPr>
          <p:spPr bwMode="auto">
            <a:xfrm>
              <a:off x="2882" y="7509"/>
              <a:ext cx="6726" cy="3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a:latin typeface="黑体" panose="02010609060101010101" pitchFamily="49" charset="-122"/>
                <a:ea typeface="黑体" panose="02010609060101010101" pitchFamily="49" charset="-122"/>
              </a:endParaRPr>
            </a:p>
          </p:txBody>
        </p:sp>
        <p:grpSp>
          <p:nvGrpSpPr>
            <p:cNvPr id="14" name="Group 6">
              <a:extLst>
                <a:ext uri="{FF2B5EF4-FFF2-40B4-BE49-F238E27FC236}">
                  <a16:creationId xmlns:a16="http://schemas.microsoft.com/office/drawing/2014/main" id="{AF6EFFDE-C53A-44AC-A411-8C3C8CDE56D9}"/>
                </a:ext>
              </a:extLst>
            </p:cNvPr>
            <p:cNvGrpSpPr>
              <a:grpSpLocks/>
            </p:cNvGrpSpPr>
            <p:nvPr/>
          </p:nvGrpSpPr>
          <p:grpSpPr bwMode="auto">
            <a:xfrm>
              <a:off x="3236" y="7703"/>
              <a:ext cx="6372" cy="2911"/>
              <a:chOff x="3236" y="7703"/>
              <a:chExt cx="6372" cy="2911"/>
            </a:xfrm>
          </p:grpSpPr>
          <p:sp>
            <p:nvSpPr>
              <p:cNvPr id="15" name="Rectangle 7">
                <a:extLst>
                  <a:ext uri="{FF2B5EF4-FFF2-40B4-BE49-F238E27FC236}">
                    <a16:creationId xmlns:a16="http://schemas.microsoft.com/office/drawing/2014/main" id="{35B3D6A1-34F0-440C-8FD0-E47F0506C2DD}"/>
                  </a:ext>
                </a:extLst>
              </p:cNvPr>
              <p:cNvSpPr>
                <a:spLocks noChangeArrowheads="1"/>
              </p:cNvSpPr>
              <p:nvPr/>
            </p:nvSpPr>
            <p:spPr bwMode="auto">
              <a:xfrm>
                <a:off x="5950" y="8479"/>
                <a:ext cx="2478" cy="388"/>
              </a:xfrm>
              <a:prstGeom prst="rect">
                <a:avLst/>
              </a:prstGeom>
              <a:solidFill>
                <a:srgbClr val="FFFFFF"/>
              </a:solidFill>
              <a:ln w="9525">
                <a:solidFill>
                  <a:srgbClr val="000000"/>
                </a:solidFill>
                <a:miter lim="800000"/>
                <a:headEnd/>
                <a:tailEnd/>
              </a:ln>
            </p:spPr>
            <p:txBody>
              <a:bodyPr lIns="18000" tIns="10800" rIns="18000" bIns="10800"/>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zh-CN" altLang="en-US" sz="2000">
                    <a:latin typeface="黑体" panose="02010609060101010101" pitchFamily="49" charset="-122"/>
                    <a:ea typeface="黑体" panose="02010609060101010101" pitchFamily="49" charset="-122"/>
                  </a:rPr>
                  <a:t>物理信号子层</a:t>
                </a:r>
                <a:r>
                  <a:rPr lang="en-US" altLang="zh-CN" sz="2000">
                    <a:latin typeface="黑体" panose="02010609060101010101" pitchFamily="49" charset="-122"/>
                    <a:ea typeface="黑体" panose="02010609060101010101" pitchFamily="49" charset="-122"/>
                  </a:rPr>
                  <a:t>PS</a:t>
                </a:r>
              </a:p>
            </p:txBody>
          </p:sp>
          <p:sp>
            <p:nvSpPr>
              <p:cNvPr id="16" name="Rectangle 8">
                <a:extLst>
                  <a:ext uri="{FF2B5EF4-FFF2-40B4-BE49-F238E27FC236}">
                    <a16:creationId xmlns:a16="http://schemas.microsoft.com/office/drawing/2014/main" id="{4D8B4DA4-7D9A-44E9-BB07-329A7D60C4FC}"/>
                  </a:ext>
                </a:extLst>
              </p:cNvPr>
              <p:cNvSpPr>
                <a:spLocks noChangeArrowheads="1"/>
              </p:cNvSpPr>
              <p:nvPr/>
            </p:nvSpPr>
            <p:spPr bwMode="auto">
              <a:xfrm>
                <a:off x="6894" y="8867"/>
                <a:ext cx="590" cy="194"/>
              </a:xfrm>
              <a:prstGeom prst="rect">
                <a:avLst/>
              </a:prstGeom>
              <a:solidFill>
                <a:srgbClr val="FFFFFF"/>
              </a:solidFill>
              <a:ln w="9525">
                <a:solidFill>
                  <a:srgbClr val="000000"/>
                </a:solidFill>
                <a:miter lim="800000"/>
                <a:headEnd/>
                <a:tailEnd/>
              </a:ln>
            </p:spPr>
            <p:txBody>
              <a:bodyP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a:latin typeface="黑体" panose="02010609060101010101" pitchFamily="49" charset="-122"/>
                  <a:ea typeface="黑体" panose="02010609060101010101" pitchFamily="49" charset="-122"/>
                </a:endParaRPr>
              </a:p>
            </p:txBody>
          </p:sp>
          <p:sp>
            <p:nvSpPr>
              <p:cNvPr id="17" name="Rectangle 9">
                <a:extLst>
                  <a:ext uri="{FF2B5EF4-FFF2-40B4-BE49-F238E27FC236}">
                    <a16:creationId xmlns:a16="http://schemas.microsoft.com/office/drawing/2014/main" id="{8130C757-97EF-4793-A0B7-7FE4D496F1E8}"/>
                  </a:ext>
                </a:extLst>
              </p:cNvPr>
              <p:cNvSpPr>
                <a:spLocks noChangeArrowheads="1"/>
              </p:cNvSpPr>
              <p:nvPr/>
            </p:nvSpPr>
            <p:spPr bwMode="auto">
              <a:xfrm>
                <a:off x="7130" y="9061"/>
                <a:ext cx="118" cy="582"/>
              </a:xfrm>
              <a:prstGeom prst="rect">
                <a:avLst/>
              </a:prstGeom>
              <a:solidFill>
                <a:srgbClr val="FFFFFF"/>
              </a:solidFill>
              <a:ln w="9525">
                <a:solidFill>
                  <a:srgbClr val="000000"/>
                </a:solidFill>
                <a:miter lim="800000"/>
                <a:headEnd/>
                <a:tailEnd/>
              </a:ln>
            </p:spPr>
            <p:txBody>
              <a:bodyP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a:latin typeface="黑体" panose="02010609060101010101" pitchFamily="49" charset="-122"/>
                  <a:ea typeface="黑体" panose="02010609060101010101" pitchFamily="49" charset="-122"/>
                </a:endParaRPr>
              </a:p>
            </p:txBody>
          </p:sp>
          <p:sp>
            <p:nvSpPr>
              <p:cNvPr id="18" name="Rectangle 10">
                <a:extLst>
                  <a:ext uri="{FF2B5EF4-FFF2-40B4-BE49-F238E27FC236}">
                    <a16:creationId xmlns:a16="http://schemas.microsoft.com/office/drawing/2014/main" id="{0624BC15-5DFC-4DD8-843B-56767991B5CC}"/>
                  </a:ext>
                </a:extLst>
              </p:cNvPr>
              <p:cNvSpPr>
                <a:spLocks noChangeArrowheads="1"/>
              </p:cNvSpPr>
              <p:nvPr/>
            </p:nvSpPr>
            <p:spPr bwMode="auto">
              <a:xfrm>
                <a:off x="6894" y="9643"/>
                <a:ext cx="590" cy="193"/>
              </a:xfrm>
              <a:prstGeom prst="rect">
                <a:avLst/>
              </a:prstGeom>
              <a:solidFill>
                <a:srgbClr val="FFFFFF"/>
              </a:solidFill>
              <a:ln w="9525">
                <a:solidFill>
                  <a:srgbClr val="000000"/>
                </a:solidFill>
                <a:miter lim="800000"/>
                <a:headEnd/>
                <a:tailEnd/>
              </a:ln>
            </p:spPr>
            <p:txBody>
              <a:bodyP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a:latin typeface="黑体" panose="02010609060101010101" pitchFamily="49" charset="-122"/>
                  <a:ea typeface="黑体" panose="02010609060101010101" pitchFamily="49" charset="-122"/>
                </a:endParaRPr>
              </a:p>
            </p:txBody>
          </p:sp>
          <p:sp>
            <p:nvSpPr>
              <p:cNvPr id="19" name="Rectangle 11">
                <a:extLst>
                  <a:ext uri="{FF2B5EF4-FFF2-40B4-BE49-F238E27FC236}">
                    <a16:creationId xmlns:a16="http://schemas.microsoft.com/office/drawing/2014/main" id="{C699DD84-967A-448D-815E-E55643CA2B55}"/>
                  </a:ext>
                </a:extLst>
              </p:cNvPr>
              <p:cNvSpPr>
                <a:spLocks noChangeArrowheads="1"/>
              </p:cNvSpPr>
              <p:nvPr/>
            </p:nvSpPr>
            <p:spPr bwMode="auto">
              <a:xfrm>
                <a:off x="5950" y="9836"/>
                <a:ext cx="2478" cy="389"/>
              </a:xfrm>
              <a:prstGeom prst="rect">
                <a:avLst/>
              </a:prstGeom>
              <a:solidFill>
                <a:srgbClr val="FFFFFF"/>
              </a:solidFill>
              <a:ln w="9525">
                <a:solidFill>
                  <a:srgbClr val="000000"/>
                </a:solidFill>
                <a:miter lim="800000"/>
                <a:headEnd/>
                <a:tailEnd/>
              </a:ln>
            </p:spPr>
            <p:txBody>
              <a:bodyPr lIns="18000" tIns="10800" rIns="18000" bIns="10800"/>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zh-CN" altLang="en-US" sz="2000" dirty="0">
                    <a:latin typeface="黑体" panose="02010609060101010101" pitchFamily="49" charset="-122"/>
                    <a:ea typeface="黑体" panose="02010609060101010101" pitchFamily="49" charset="-122"/>
                  </a:rPr>
                  <a:t>物理介质接入子层</a:t>
                </a:r>
                <a:r>
                  <a:rPr lang="en-US" altLang="zh-CN" sz="2000" dirty="0">
                    <a:latin typeface="黑体" panose="02010609060101010101" pitchFamily="49" charset="-122"/>
                    <a:ea typeface="黑体" panose="02010609060101010101" pitchFamily="49" charset="-122"/>
                  </a:rPr>
                  <a:t>PMA</a:t>
                </a:r>
              </a:p>
            </p:txBody>
          </p:sp>
          <p:sp>
            <p:nvSpPr>
              <p:cNvPr id="20" name="Rectangle 12">
                <a:extLst>
                  <a:ext uri="{FF2B5EF4-FFF2-40B4-BE49-F238E27FC236}">
                    <a16:creationId xmlns:a16="http://schemas.microsoft.com/office/drawing/2014/main" id="{3368CC94-3BEA-416E-A703-EC8901F5B7FB}"/>
                  </a:ext>
                </a:extLst>
              </p:cNvPr>
              <p:cNvSpPr>
                <a:spLocks noChangeArrowheads="1"/>
              </p:cNvSpPr>
              <p:nvPr/>
            </p:nvSpPr>
            <p:spPr bwMode="auto">
              <a:xfrm>
                <a:off x="5950" y="10225"/>
                <a:ext cx="2478" cy="388"/>
              </a:xfrm>
              <a:prstGeom prst="rect">
                <a:avLst/>
              </a:prstGeom>
              <a:solidFill>
                <a:srgbClr val="FFFFFF"/>
              </a:solidFill>
              <a:ln w="9525">
                <a:solidFill>
                  <a:srgbClr val="000000"/>
                </a:solidFill>
                <a:miter lim="800000"/>
                <a:headEnd/>
                <a:tailEnd/>
              </a:ln>
            </p:spPr>
            <p:txBody>
              <a:bodyPr lIns="18000" tIns="10800" rIns="18000" bIns="10800"/>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zh-CN" altLang="en-US" sz="2000">
                    <a:latin typeface="黑体" panose="02010609060101010101" pitchFamily="49" charset="-122"/>
                    <a:ea typeface="黑体" panose="02010609060101010101" pitchFamily="49" charset="-122"/>
                  </a:rPr>
                  <a:t>介质相关接口</a:t>
                </a:r>
                <a:r>
                  <a:rPr lang="en-US" altLang="zh-CN" sz="2000">
                    <a:latin typeface="黑体" panose="02010609060101010101" pitchFamily="49" charset="-122"/>
                    <a:ea typeface="黑体" panose="02010609060101010101" pitchFamily="49" charset="-122"/>
                  </a:rPr>
                  <a:t>MDI</a:t>
                </a:r>
              </a:p>
            </p:txBody>
          </p:sp>
          <p:sp>
            <p:nvSpPr>
              <p:cNvPr id="21" name="Rectangle 13">
                <a:extLst>
                  <a:ext uri="{FF2B5EF4-FFF2-40B4-BE49-F238E27FC236}">
                    <a16:creationId xmlns:a16="http://schemas.microsoft.com/office/drawing/2014/main" id="{4F596870-A610-408F-BF16-EB2EE3EB9370}"/>
                  </a:ext>
                </a:extLst>
              </p:cNvPr>
              <p:cNvSpPr>
                <a:spLocks noChangeArrowheads="1"/>
              </p:cNvSpPr>
              <p:nvPr/>
            </p:nvSpPr>
            <p:spPr bwMode="auto">
              <a:xfrm>
                <a:off x="5950" y="8091"/>
                <a:ext cx="2478" cy="388"/>
              </a:xfrm>
              <a:prstGeom prst="rect">
                <a:avLst/>
              </a:prstGeom>
              <a:solidFill>
                <a:srgbClr val="FFFFFF"/>
              </a:solidFill>
              <a:ln w="9525">
                <a:solidFill>
                  <a:srgbClr val="000000"/>
                </a:solidFill>
                <a:miter lim="800000"/>
                <a:headEnd/>
                <a:tailEnd/>
              </a:ln>
            </p:spPr>
            <p:txBody>
              <a:bodyPr lIns="0" tIns="10800" rIns="0" bIns="10800"/>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zh-CN" altLang="en-US" sz="2000">
                    <a:latin typeface="黑体" panose="02010609060101010101" pitchFamily="49" charset="-122"/>
                    <a:ea typeface="黑体" panose="02010609060101010101" pitchFamily="49" charset="-122"/>
                  </a:rPr>
                  <a:t>介质访问控制子层</a:t>
                </a:r>
                <a:r>
                  <a:rPr lang="en-US" altLang="zh-CN" sz="2000">
                    <a:latin typeface="黑体" panose="02010609060101010101" pitchFamily="49" charset="-122"/>
                    <a:ea typeface="黑体" panose="02010609060101010101" pitchFamily="49" charset="-122"/>
                  </a:rPr>
                  <a:t>MAC</a:t>
                </a:r>
              </a:p>
            </p:txBody>
          </p:sp>
          <p:sp>
            <p:nvSpPr>
              <p:cNvPr id="22" name="Rectangle 14">
                <a:extLst>
                  <a:ext uri="{FF2B5EF4-FFF2-40B4-BE49-F238E27FC236}">
                    <a16:creationId xmlns:a16="http://schemas.microsoft.com/office/drawing/2014/main" id="{47990AEC-F5DF-4ACC-A98D-B51D3D7A805A}"/>
                  </a:ext>
                </a:extLst>
              </p:cNvPr>
              <p:cNvSpPr>
                <a:spLocks noChangeArrowheads="1"/>
              </p:cNvSpPr>
              <p:nvPr/>
            </p:nvSpPr>
            <p:spPr bwMode="auto">
              <a:xfrm>
                <a:off x="5950" y="7703"/>
                <a:ext cx="2478" cy="388"/>
              </a:xfrm>
              <a:prstGeom prst="rect">
                <a:avLst/>
              </a:prstGeom>
              <a:solidFill>
                <a:srgbClr val="FFFFFF"/>
              </a:solidFill>
              <a:ln w="9525">
                <a:solidFill>
                  <a:srgbClr val="000000"/>
                </a:solidFill>
                <a:miter lim="800000"/>
                <a:headEnd/>
                <a:tailEnd/>
              </a:ln>
            </p:spPr>
            <p:txBody>
              <a:bodyPr lIns="0" tIns="10800" rIns="0" bIns="10800"/>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zh-CN" altLang="en-US" sz="2000" dirty="0">
                    <a:latin typeface="黑体" panose="02010609060101010101" pitchFamily="49" charset="-122"/>
                    <a:ea typeface="黑体" panose="02010609060101010101" pitchFamily="49" charset="-122"/>
                  </a:rPr>
                  <a:t>逻辑链路控制子层</a:t>
                </a:r>
                <a:r>
                  <a:rPr lang="en-US" altLang="zh-CN" sz="2000" dirty="0">
                    <a:latin typeface="黑体" panose="02010609060101010101" pitchFamily="49" charset="-122"/>
                    <a:ea typeface="黑体" panose="02010609060101010101" pitchFamily="49" charset="-122"/>
                  </a:rPr>
                  <a:t>LLC</a:t>
                </a:r>
              </a:p>
            </p:txBody>
          </p:sp>
          <p:sp>
            <p:nvSpPr>
              <p:cNvPr id="23" name="AutoShape 15">
                <a:extLst>
                  <a:ext uri="{FF2B5EF4-FFF2-40B4-BE49-F238E27FC236}">
                    <a16:creationId xmlns:a16="http://schemas.microsoft.com/office/drawing/2014/main" id="{F896BF29-F3F7-4CD1-843A-B8381ADCD3CB}"/>
                  </a:ext>
                </a:extLst>
              </p:cNvPr>
              <p:cNvSpPr>
                <a:spLocks/>
              </p:cNvSpPr>
              <p:nvPr/>
            </p:nvSpPr>
            <p:spPr bwMode="auto">
              <a:xfrm>
                <a:off x="7602" y="9061"/>
                <a:ext cx="118" cy="582"/>
              </a:xfrm>
              <a:prstGeom prst="rightBrace">
                <a:avLst>
                  <a:gd name="adj1" fmla="val 41102"/>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a:latin typeface="黑体" panose="02010609060101010101" pitchFamily="49" charset="-122"/>
                  <a:ea typeface="黑体" panose="02010609060101010101" pitchFamily="49" charset="-122"/>
                </a:endParaRPr>
              </a:p>
            </p:txBody>
          </p:sp>
          <p:sp>
            <p:nvSpPr>
              <p:cNvPr id="24" name="Text Box 16">
                <a:extLst>
                  <a:ext uri="{FF2B5EF4-FFF2-40B4-BE49-F238E27FC236}">
                    <a16:creationId xmlns:a16="http://schemas.microsoft.com/office/drawing/2014/main" id="{063DE3C2-B0FE-4ABA-9085-9ACC74A6D604}"/>
                  </a:ext>
                </a:extLst>
              </p:cNvPr>
              <p:cNvSpPr txBox="1">
                <a:spLocks noChangeArrowheads="1"/>
              </p:cNvSpPr>
              <p:nvPr/>
            </p:nvSpPr>
            <p:spPr bwMode="auto">
              <a:xfrm>
                <a:off x="7720" y="9061"/>
                <a:ext cx="1888" cy="3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10800" rIns="0" bIns="10800"/>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r>
                  <a:rPr lang="zh-CN" altLang="en-US" sz="2000">
                    <a:latin typeface="黑体" panose="02010609060101010101" pitchFamily="49" charset="-122"/>
                    <a:ea typeface="黑体" panose="02010609060101010101" pitchFamily="49" charset="-122"/>
                  </a:rPr>
                  <a:t>连接接口子层</a:t>
                </a:r>
                <a:r>
                  <a:rPr lang="en-US" altLang="zh-CN" sz="2000">
                    <a:latin typeface="黑体" panose="02010609060101010101" pitchFamily="49" charset="-122"/>
                    <a:ea typeface="黑体" panose="02010609060101010101" pitchFamily="49" charset="-122"/>
                  </a:rPr>
                  <a:t>AUI</a:t>
                </a:r>
              </a:p>
            </p:txBody>
          </p:sp>
          <p:sp>
            <p:nvSpPr>
              <p:cNvPr id="25" name="Rectangle 17">
                <a:extLst>
                  <a:ext uri="{FF2B5EF4-FFF2-40B4-BE49-F238E27FC236}">
                    <a16:creationId xmlns:a16="http://schemas.microsoft.com/office/drawing/2014/main" id="{D7D90900-39A3-47B1-B030-AD113BF4FEC6}"/>
                  </a:ext>
                </a:extLst>
              </p:cNvPr>
              <p:cNvSpPr>
                <a:spLocks noChangeArrowheads="1"/>
              </p:cNvSpPr>
              <p:nvPr/>
            </p:nvSpPr>
            <p:spPr bwMode="auto">
              <a:xfrm>
                <a:off x="3236" y="10225"/>
                <a:ext cx="1298" cy="388"/>
              </a:xfrm>
              <a:prstGeom prst="rect">
                <a:avLst/>
              </a:prstGeom>
              <a:solidFill>
                <a:srgbClr val="FFFFFF"/>
              </a:solidFill>
              <a:ln w="9525">
                <a:solidFill>
                  <a:srgbClr val="000000"/>
                </a:solidFill>
                <a:miter lim="800000"/>
                <a:headEnd/>
                <a:tailEnd/>
              </a:ln>
            </p:spPr>
            <p:txBody>
              <a:bodyPr lIns="18000" tIns="10800" rIns="18000" bIns="10800"/>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zh-CN" altLang="en-US" sz="2000">
                    <a:latin typeface="黑体" panose="02010609060101010101" pitchFamily="49" charset="-122"/>
                    <a:ea typeface="黑体" panose="02010609060101010101" pitchFamily="49" charset="-122"/>
                  </a:rPr>
                  <a:t>物理层</a:t>
                </a:r>
              </a:p>
            </p:txBody>
          </p:sp>
          <p:sp>
            <p:nvSpPr>
              <p:cNvPr id="26" name="Rectangle 18">
                <a:extLst>
                  <a:ext uri="{FF2B5EF4-FFF2-40B4-BE49-F238E27FC236}">
                    <a16:creationId xmlns:a16="http://schemas.microsoft.com/office/drawing/2014/main" id="{C4D7F88D-9447-4792-969C-98C75F35563B}"/>
                  </a:ext>
                </a:extLst>
              </p:cNvPr>
              <p:cNvSpPr>
                <a:spLocks noChangeArrowheads="1"/>
              </p:cNvSpPr>
              <p:nvPr/>
            </p:nvSpPr>
            <p:spPr bwMode="auto">
              <a:xfrm>
                <a:off x="3236" y="9837"/>
                <a:ext cx="1298" cy="388"/>
              </a:xfrm>
              <a:prstGeom prst="rect">
                <a:avLst/>
              </a:prstGeom>
              <a:solidFill>
                <a:srgbClr val="FFFFFF"/>
              </a:solidFill>
              <a:ln w="9525">
                <a:solidFill>
                  <a:srgbClr val="000000"/>
                </a:solidFill>
                <a:miter lim="800000"/>
                <a:headEnd/>
                <a:tailEnd/>
              </a:ln>
            </p:spPr>
            <p:txBody>
              <a:bodyPr lIns="18000" tIns="10800" rIns="18000" bIns="10800"/>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zh-CN" altLang="en-US" sz="2000">
                    <a:latin typeface="黑体" panose="02010609060101010101" pitchFamily="49" charset="-122"/>
                    <a:ea typeface="黑体" panose="02010609060101010101" pitchFamily="49" charset="-122"/>
                  </a:rPr>
                  <a:t>数据链路层</a:t>
                </a:r>
              </a:p>
            </p:txBody>
          </p:sp>
          <p:sp>
            <p:nvSpPr>
              <p:cNvPr id="27" name="Rectangle 19">
                <a:extLst>
                  <a:ext uri="{FF2B5EF4-FFF2-40B4-BE49-F238E27FC236}">
                    <a16:creationId xmlns:a16="http://schemas.microsoft.com/office/drawing/2014/main" id="{C93E5382-FC09-4F1D-A836-8D2C8537A602}"/>
                  </a:ext>
                </a:extLst>
              </p:cNvPr>
              <p:cNvSpPr>
                <a:spLocks noChangeArrowheads="1"/>
              </p:cNvSpPr>
              <p:nvPr/>
            </p:nvSpPr>
            <p:spPr bwMode="auto">
              <a:xfrm>
                <a:off x="3236" y="9449"/>
                <a:ext cx="1298" cy="388"/>
              </a:xfrm>
              <a:prstGeom prst="rect">
                <a:avLst/>
              </a:prstGeom>
              <a:solidFill>
                <a:srgbClr val="FFFFFF"/>
              </a:solidFill>
              <a:ln w="9525">
                <a:solidFill>
                  <a:srgbClr val="000000"/>
                </a:solidFill>
                <a:miter lim="800000"/>
                <a:headEnd/>
                <a:tailEnd/>
              </a:ln>
            </p:spPr>
            <p:txBody>
              <a:bodyPr lIns="18000" tIns="10800" rIns="18000" bIns="10800"/>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zh-CN" altLang="en-US" sz="2000">
                    <a:latin typeface="黑体" panose="02010609060101010101" pitchFamily="49" charset="-122"/>
                    <a:ea typeface="黑体" panose="02010609060101010101" pitchFamily="49" charset="-122"/>
                  </a:rPr>
                  <a:t>网络层</a:t>
                </a:r>
              </a:p>
            </p:txBody>
          </p:sp>
          <p:sp>
            <p:nvSpPr>
              <p:cNvPr id="28" name="Rectangle 20">
                <a:extLst>
                  <a:ext uri="{FF2B5EF4-FFF2-40B4-BE49-F238E27FC236}">
                    <a16:creationId xmlns:a16="http://schemas.microsoft.com/office/drawing/2014/main" id="{88C56063-1A64-41A8-B1EA-6B38270BA6E0}"/>
                  </a:ext>
                </a:extLst>
              </p:cNvPr>
              <p:cNvSpPr>
                <a:spLocks noChangeArrowheads="1"/>
              </p:cNvSpPr>
              <p:nvPr/>
            </p:nvSpPr>
            <p:spPr bwMode="auto">
              <a:xfrm>
                <a:off x="3236" y="9061"/>
                <a:ext cx="1298" cy="388"/>
              </a:xfrm>
              <a:prstGeom prst="rect">
                <a:avLst/>
              </a:prstGeom>
              <a:solidFill>
                <a:srgbClr val="FFFFFF"/>
              </a:solidFill>
              <a:ln w="9525">
                <a:solidFill>
                  <a:srgbClr val="000000"/>
                </a:solidFill>
                <a:miter lim="800000"/>
                <a:headEnd/>
                <a:tailEnd/>
              </a:ln>
            </p:spPr>
            <p:txBody>
              <a:bodyPr lIns="18000" tIns="10800" rIns="18000" bIns="10800"/>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zh-CN" altLang="en-US" sz="2000" dirty="0">
                    <a:latin typeface="黑体" panose="02010609060101010101" pitchFamily="49" charset="-122"/>
                    <a:ea typeface="黑体" panose="02010609060101010101" pitchFamily="49" charset="-122"/>
                  </a:rPr>
                  <a:t>传输层</a:t>
                </a:r>
              </a:p>
            </p:txBody>
          </p:sp>
          <p:sp>
            <p:nvSpPr>
              <p:cNvPr id="29" name="Line 21">
                <a:extLst>
                  <a:ext uri="{FF2B5EF4-FFF2-40B4-BE49-F238E27FC236}">
                    <a16:creationId xmlns:a16="http://schemas.microsoft.com/office/drawing/2014/main" id="{85B8CD6B-0798-43DA-B1E3-4405021B16B6}"/>
                  </a:ext>
                </a:extLst>
              </p:cNvPr>
              <p:cNvSpPr>
                <a:spLocks noChangeShapeType="1"/>
              </p:cNvSpPr>
              <p:nvPr/>
            </p:nvSpPr>
            <p:spPr bwMode="auto">
              <a:xfrm>
                <a:off x="3826" y="8285"/>
                <a:ext cx="0" cy="582"/>
              </a:xfrm>
              <a:prstGeom prst="line">
                <a:avLst/>
              </a:prstGeom>
              <a:noFill/>
              <a:ln w="57150">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sz="2400">
                  <a:latin typeface="黑体" panose="02010609060101010101" pitchFamily="49" charset="-122"/>
                  <a:ea typeface="黑体" panose="02010609060101010101" pitchFamily="49" charset="-122"/>
                </a:endParaRPr>
              </a:p>
            </p:txBody>
          </p:sp>
          <p:sp>
            <p:nvSpPr>
              <p:cNvPr id="30" name="Line 22">
                <a:extLst>
                  <a:ext uri="{FF2B5EF4-FFF2-40B4-BE49-F238E27FC236}">
                    <a16:creationId xmlns:a16="http://schemas.microsoft.com/office/drawing/2014/main" id="{53113B74-6912-4C7F-B69F-D08BC3DFD9F6}"/>
                  </a:ext>
                </a:extLst>
              </p:cNvPr>
              <p:cNvSpPr>
                <a:spLocks noChangeShapeType="1"/>
              </p:cNvSpPr>
              <p:nvPr/>
            </p:nvSpPr>
            <p:spPr bwMode="auto">
              <a:xfrm flipV="1">
                <a:off x="4534" y="8479"/>
                <a:ext cx="1416" cy="1746"/>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sz="2400">
                  <a:latin typeface="黑体" panose="02010609060101010101" pitchFamily="49" charset="-122"/>
                  <a:ea typeface="黑体" panose="02010609060101010101" pitchFamily="49" charset="-122"/>
                </a:endParaRPr>
              </a:p>
            </p:txBody>
          </p:sp>
          <p:sp>
            <p:nvSpPr>
              <p:cNvPr id="31" name="Line 23">
                <a:extLst>
                  <a:ext uri="{FF2B5EF4-FFF2-40B4-BE49-F238E27FC236}">
                    <a16:creationId xmlns:a16="http://schemas.microsoft.com/office/drawing/2014/main" id="{1325E3DA-DD74-4229-8AE2-B5F6717BDD51}"/>
                  </a:ext>
                </a:extLst>
              </p:cNvPr>
              <p:cNvSpPr>
                <a:spLocks noChangeShapeType="1"/>
              </p:cNvSpPr>
              <p:nvPr/>
            </p:nvSpPr>
            <p:spPr bwMode="auto">
              <a:xfrm>
                <a:off x="4534" y="10613"/>
                <a:ext cx="1416" cy="1"/>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sz="2400">
                  <a:latin typeface="黑体" panose="02010609060101010101" pitchFamily="49" charset="-122"/>
                  <a:ea typeface="黑体" panose="02010609060101010101" pitchFamily="49" charset="-122"/>
                </a:endParaRPr>
              </a:p>
            </p:txBody>
          </p:sp>
          <p:sp>
            <p:nvSpPr>
              <p:cNvPr id="32" name="Line 24">
                <a:extLst>
                  <a:ext uri="{FF2B5EF4-FFF2-40B4-BE49-F238E27FC236}">
                    <a16:creationId xmlns:a16="http://schemas.microsoft.com/office/drawing/2014/main" id="{B485A09D-0296-4BCA-B187-606AC72B70B7}"/>
                  </a:ext>
                </a:extLst>
              </p:cNvPr>
              <p:cNvSpPr>
                <a:spLocks noChangeShapeType="1"/>
              </p:cNvSpPr>
              <p:nvPr/>
            </p:nvSpPr>
            <p:spPr bwMode="auto">
              <a:xfrm flipV="1">
                <a:off x="4534" y="7703"/>
                <a:ext cx="1416" cy="2134"/>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sz="2400">
                  <a:latin typeface="黑体" panose="02010609060101010101" pitchFamily="49" charset="-122"/>
                  <a:ea typeface="黑体" panose="02010609060101010101" pitchFamily="49" charset="-122"/>
                </a:endParaRPr>
              </a:p>
            </p:txBody>
          </p:sp>
        </p:grpSp>
      </p:grpSp>
      <p:sp>
        <p:nvSpPr>
          <p:cNvPr id="5" name="灯片编号占位符 4">
            <a:extLst>
              <a:ext uri="{FF2B5EF4-FFF2-40B4-BE49-F238E27FC236}">
                <a16:creationId xmlns:a16="http://schemas.microsoft.com/office/drawing/2014/main" id="{6FB00C79-762E-4E08-B009-3264F131A27A}"/>
              </a:ext>
            </a:extLst>
          </p:cNvPr>
          <p:cNvSpPr>
            <a:spLocks noGrp="1"/>
          </p:cNvSpPr>
          <p:nvPr>
            <p:ph type="sldNum" sz="quarter" idx="12"/>
          </p:nvPr>
        </p:nvSpPr>
        <p:spPr/>
        <p:txBody>
          <a:bodyPr/>
          <a:lstStyle/>
          <a:p>
            <a:fld id="{0343F522-B1DB-4B24-87CC-09EAB668A261}" type="slidenum">
              <a:rPr lang="zh-CN" altLang="en-US" smtClean="0"/>
              <a:pPr/>
              <a:t>128</a:t>
            </a:fld>
            <a:r>
              <a:rPr lang="en-US" altLang="zh-CN"/>
              <a:t>/303</a:t>
            </a:r>
            <a:endParaRPr lang="zh-CN" altLang="en-US" dirty="0"/>
          </a:p>
        </p:txBody>
      </p:sp>
    </p:spTree>
    <p:extLst>
      <p:ext uri="{BB962C8B-B14F-4D97-AF65-F5344CB8AC3E}">
        <p14:creationId xmlns:p14="http://schemas.microsoft.com/office/powerpoint/2010/main" val="281766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C34208-FA7C-4346-AD93-050F88FE7F56}"/>
              </a:ext>
            </a:extLst>
          </p:cNvPr>
          <p:cNvSpPr>
            <a:spLocks noGrp="1"/>
          </p:cNvSpPr>
          <p:nvPr>
            <p:ph type="title"/>
          </p:nvPr>
        </p:nvSpPr>
        <p:spPr>
          <a:xfrm>
            <a:off x="265813" y="350874"/>
            <a:ext cx="8654903" cy="680484"/>
          </a:xfrm>
        </p:spPr>
        <p:txBody>
          <a:bodyPr>
            <a:normAutofit/>
          </a:bodyPr>
          <a:lstStyle/>
          <a:p>
            <a:pPr>
              <a:lnSpc>
                <a:spcPct val="100000"/>
              </a:lnSpc>
              <a:spcBef>
                <a:spcPts val="0"/>
              </a:spcBef>
            </a:pPr>
            <a:r>
              <a:rPr lang="en-US" altLang="zh-CN" dirty="0">
                <a:latin typeface="Times New Roman" panose="02020603050405020304" pitchFamily="18" charset="0"/>
                <a:cs typeface="Times New Roman" panose="02020603050405020304" pitchFamily="18" charset="0"/>
              </a:rPr>
              <a:t>IEEE802 LAN</a:t>
            </a:r>
            <a:r>
              <a:rPr lang="zh-CN" altLang="en-US" dirty="0">
                <a:latin typeface="Times New Roman" panose="02020603050405020304" pitchFamily="18" charset="0"/>
                <a:cs typeface="Times New Roman" panose="02020603050405020304" pitchFamily="18" charset="0"/>
              </a:rPr>
              <a:t>体系结构</a:t>
            </a:r>
          </a:p>
        </p:txBody>
      </p:sp>
      <p:sp>
        <p:nvSpPr>
          <p:cNvPr id="3" name="内容占位符 2">
            <a:extLst>
              <a:ext uri="{FF2B5EF4-FFF2-40B4-BE49-F238E27FC236}">
                <a16:creationId xmlns:a16="http://schemas.microsoft.com/office/drawing/2014/main" id="{62772749-0251-43E3-8FBE-62B01C0C88DA}"/>
              </a:ext>
            </a:extLst>
          </p:cNvPr>
          <p:cNvSpPr>
            <a:spLocks noGrp="1"/>
          </p:cNvSpPr>
          <p:nvPr>
            <p:ph idx="1"/>
          </p:nvPr>
        </p:nvSpPr>
        <p:spPr>
          <a:xfrm>
            <a:off x="404037" y="936587"/>
            <a:ext cx="8516679" cy="5445085"/>
          </a:xfrm>
        </p:spPr>
        <p:txBody>
          <a:bodyPr>
            <a:noAutofit/>
          </a:bodyPr>
          <a:lstStyle/>
          <a:p>
            <a:pPr>
              <a:lnSpc>
                <a:spcPct val="100000"/>
              </a:lnSpc>
              <a:spcBef>
                <a:spcPts val="0"/>
              </a:spcBef>
            </a:pPr>
            <a:r>
              <a:rPr lang="zh-CN" altLang="en-US" dirty="0">
                <a:latin typeface="Times New Roman" panose="02020603050405020304" pitchFamily="18" charset="0"/>
                <a:cs typeface="Times New Roman" panose="02020603050405020304" pitchFamily="18" charset="0"/>
              </a:rPr>
              <a:t>只有少数保留、进化、使用</a:t>
            </a:r>
          </a:p>
        </p:txBody>
      </p:sp>
      <p:graphicFrame>
        <p:nvGraphicFramePr>
          <p:cNvPr id="11" name="表格 10">
            <a:extLst>
              <a:ext uri="{FF2B5EF4-FFF2-40B4-BE49-F238E27FC236}">
                <a16:creationId xmlns:a16="http://schemas.microsoft.com/office/drawing/2014/main" id="{F1557556-4E74-4A2A-B76B-6AF7BA757C94}"/>
              </a:ext>
            </a:extLst>
          </p:cNvPr>
          <p:cNvGraphicFramePr>
            <a:graphicFrameLocks noGrp="1"/>
          </p:cNvGraphicFramePr>
          <p:nvPr/>
        </p:nvGraphicFramePr>
        <p:xfrm>
          <a:off x="0" y="16384"/>
          <a:ext cx="9144000" cy="303808"/>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1028242390"/>
                    </a:ext>
                  </a:extLst>
                </a:gridCol>
                <a:gridCol w="1016000">
                  <a:extLst>
                    <a:ext uri="{9D8B030D-6E8A-4147-A177-3AD203B41FA5}">
                      <a16:colId xmlns:a16="http://schemas.microsoft.com/office/drawing/2014/main" val="3074239081"/>
                    </a:ext>
                  </a:extLst>
                </a:gridCol>
                <a:gridCol w="1016000">
                  <a:extLst>
                    <a:ext uri="{9D8B030D-6E8A-4147-A177-3AD203B41FA5}">
                      <a16:colId xmlns:a16="http://schemas.microsoft.com/office/drawing/2014/main" val="3509429943"/>
                    </a:ext>
                  </a:extLst>
                </a:gridCol>
                <a:gridCol w="1016000">
                  <a:extLst>
                    <a:ext uri="{9D8B030D-6E8A-4147-A177-3AD203B41FA5}">
                      <a16:colId xmlns:a16="http://schemas.microsoft.com/office/drawing/2014/main" val="2580465912"/>
                    </a:ext>
                  </a:extLst>
                </a:gridCol>
                <a:gridCol w="1016000">
                  <a:extLst>
                    <a:ext uri="{9D8B030D-6E8A-4147-A177-3AD203B41FA5}">
                      <a16:colId xmlns:a16="http://schemas.microsoft.com/office/drawing/2014/main" val="585185192"/>
                    </a:ext>
                  </a:extLst>
                </a:gridCol>
                <a:gridCol w="1016000">
                  <a:extLst>
                    <a:ext uri="{9D8B030D-6E8A-4147-A177-3AD203B41FA5}">
                      <a16:colId xmlns:a16="http://schemas.microsoft.com/office/drawing/2014/main" val="1335232691"/>
                    </a:ext>
                  </a:extLst>
                </a:gridCol>
                <a:gridCol w="1016000">
                  <a:extLst>
                    <a:ext uri="{9D8B030D-6E8A-4147-A177-3AD203B41FA5}">
                      <a16:colId xmlns:a16="http://schemas.microsoft.com/office/drawing/2014/main" val="785772456"/>
                    </a:ext>
                  </a:extLst>
                </a:gridCol>
                <a:gridCol w="1016000">
                  <a:extLst>
                    <a:ext uri="{9D8B030D-6E8A-4147-A177-3AD203B41FA5}">
                      <a16:colId xmlns:a16="http://schemas.microsoft.com/office/drawing/2014/main" val="143111373"/>
                    </a:ext>
                  </a:extLst>
                </a:gridCol>
                <a:gridCol w="1016000">
                  <a:extLst>
                    <a:ext uri="{9D8B030D-6E8A-4147-A177-3AD203B41FA5}">
                      <a16:colId xmlns:a16="http://schemas.microsoft.com/office/drawing/2014/main" val="994455625"/>
                    </a:ext>
                  </a:extLst>
                </a:gridCol>
              </a:tblGrid>
              <a:tr h="303808">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传输介质</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通信系统</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正确性</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提高性能</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rgbClr val="FFFF00"/>
                          </a:solidFill>
                          <a:latin typeface="黑体" panose="02010609060101010101" pitchFamily="49" charset="-122"/>
                          <a:ea typeface="黑体" panose="02010609060101010101" pitchFamily="49" charset="-122"/>
                        </a:rPr>
                        <a:t>局域网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algn="ctr"/>
                      <a:r>
                        <a:rPr lang="en-US" altLang="zh-CN" sz="1600" dirty="0">
                          <a:solidFill>
                            <a:schemeClr val="tx1"/>
                          </a:solidFill>
                          <a:latin typeface="黑体" panose="02010609060101010101" pitchFamily="49" charset="-122"/>
                          <a:ea typeface="黑体" panose="02010609060101010101" pitchFamily="49" charset="-122"/>
                        </a:rPr>
                        <a:t>WLAN</a:t>
                      </a:r>
                      <a:endParaRPr lang="zh-CN" altLang="en-US" sz="1600" dirty="0">
                        <a:solidFill>
                          <a:schemeClr val="tx1"/>
                        </a:solidFill>
                        <a:latin typeface="黑体" panose="02010609060101010101" pitchFamily="49" charset="-122"/>
                        <a:ea typeface="黑体" panose="02010609060101010101" pitchFamily="49"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个域网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广域网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接入网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939429099"/>
                  </a:ext>
                </a:extLst>
              </a:tr>
            </a:tbl>
          </a:graphicData>
        </a:graphic>
      </p:graphicFrame>
      <p:sp>
        <p:nvSpPr>
          <p:cNvPr id="12" name="流程图: 摘录 11">
            <a:extLst>
              <a:ext uri="{FF2B5EF4-FFF2-40B4-BE49-F238E27FC236}">
                <a16:creationId xmlns:a16="http://schemas.microsoft.com/office/drawing/2014/main" id="{CE6C4248-6AFD-44B6-80E3-9608C7BDC87F}"/>
              </a:ext>
            </a:extLst>
          </p:cNvPr>
          <p:cNvSpPr/>
          <p:nvPr/>
        </p:nvSpPr>
        <p:spPr bwMode="auto">
          <a:xfrm>
            <a:off x="4435719" y="327095"/>
            <a:ext cx="216024" cy="126001"/>
          </a:xfrm>
          <a:prstGeom prst="flowChartExtract">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4" name="Rectangle 2">
            <a:extLst>
              <a:ext uri="{FF2B5EF4-FFF2-40B4-BE49-F238E27FC236}">
                <a16:creationId xmlns:a16="http://schemas.microsoft.com/office/drawing/2014/main" id="{637ADEFB-5775-48B5-AD95-BD2F543B4E24}"/>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9" name="表格 8">
            <a:extLst>
              <a:ext uri="{FF2B5EF4-FFF2-40B4-BE49-F238E27FC236}">
                <a16:creationId xmlns:a16="http://schemas.microsoft.com/office/drawing/2014/main" id="{1BA0FE90-3AD2-45E2-98EA-2D6CAF26198D}"/>
              </a:ext>
            </a:extLst>
          </p:cNvPr>
          <p:cNvGraphicFramePr>
            <a:graphicFrameLocks noGrp="1"/>
          </p:cNvGraphicFramePr>
          <p:nvPr/>
        </p:nvGraphicFramePr>
        <p:xfrm>
          <a:off x="0" y="1041991"/>
          <a:ext cx="313390" cy="5371578"/>
        </p:xfrm>
        <a:graphic>
          <a:graphicData uri="http://schemas.openxmlformats.org/drawingml/2006/table">
            <a:tbl>
              <a:tblPr firstRow="1" bandRow="1">
                <a:tableStyleId>{5C22544A-7EE6-4342-B048-85BDC9FD1C3A}</a:tableStyleId>
              </a:tblPr>
              <a:tblGrid>
                <a:gridCol w="313390">
                  <a:extLst>
                    <a:ext uri="{9D8B030D-6E8A-4147-A177-3AD203B41FA5}">
                      <a16:colId xmlns:a16="http://schemas.microsoft.com/office/drawing/2014/main" val="2707731317"/>
                    </a:ext>
                  </a:extLst>
                </a:gridCol>
              </a:tblGrid>
              <a:tr h="844235">
                <a:tc>
                  <a:txBody>
                    <a:bodyPr/>
                    <a:lstStyle/>
                    <a:p>
                      <a:pPr algn="ctr"/>
                      <a:r>
                        <a:rPr lang="zh-CN" altLang="en-US" sz="1600" b="0" dirty="0">
                          <a:solidFill>
                            <a:schemeClr val="tx1"/>
                          </a:solidFill>
                          <a:latin typeface="黑体" panose="02010609060101010101" pitchFamily="49" charset="-122"/>
                          <a:ea typeface="黑体" panose="02010609060101010101" pitchFamily="49" charset="-122"/>
                        </a:rPr>
                        <a:t>思想</a:t>
                      </a:r>
                    </a:p>
                  </a:txBody>
                  <a:tcPr marL="0" marR="0" marT="0" marB="0" anchor="ctr">
                    <a:solidFill>
                      <a:schemeClr val="accent1">
                        <a:lumMod val="40000"/>
                        <a:lumOff val="60000"/>
                      </a:schemeClr>
                    </a:solidFill>
                  </a:tcPr>
                </a:tc>
                <a:extLst>
                  <a:ext uri="{0D108BD9-81ED-4DB2-BD59-A6C34878D82A}">
                    <a16:rowId xmlns:a16="http://schemas.microsoft.com/office/drawing/2014/main" val="2650843112"/>
                  </a:ext>
                </a:extLst>
              </a:tr>
              <a:tr h="844235">
                <a:tc>
                  <a:txBody>
                    <a:bodyPr/>
                    <a:lstStyle/>
                    <a:p>
                      <a:pPr algn="ctr"/>
                      <a:r>
                        <a:rPr lang="zh-CN" altLang="en-US" sz="1600" dirty="0">
                          <a:solidFill>
                            <a:schemeClr val="bg1"/>
                          </a:solidFill>
                          <a:latin typeface="黑体" panose="02010609060101010101" pitchFamily="49" charset="-122"/>
                          <a:ea typeface="黑体" panose="02010609060101010101" pitchFamily="49" charset="-122"/>
                        </a:rPr>
                        <a:t>以太网</a:t>
                      </a:r>
                    </a:p>
                  </a:txBody>
                  <a:tcPr marL="0" marR="0" marT="0" marB="0" anchor="ctr">
                    <a:solidFill>
                      <a:schemeClr val="accent1"/>
                    </a:solidFill>
                  </a:tcPr>
                </a:tc>
                <a:extLst>
                  <a:ext uri="{0D108BD9-81ED-4DB2-BD59-A6C34878D82A}">
                    <a16:rowId xmlns:a16="http://schemas.microsoft.com/office/drawing/2014/main" val="2354171835"/>
                  </a:ext>
                </a:extLst>
              </a:tr>
              <a:tr h="844235">
                <a:tc>
                  <a:txBody>
                    <a:bodyPr/>
                    <a:lstStyle/>
                    <a:p>
                      <a:pPr algn="ctr"/>
                      <a:r>
                        <a:rPr lang="zh-CN" altLang="en-US" sz="1600" b="0" dirty="0">
                          <a:solidFill>
                            <a:schemeClr val="tx1"/>
                          </a:solidFill>
                          <a:latin typeface="黑体" panose="02010609060101010101" pitchFamily="49" charset="-122"/>
                          <a:ea typeface="黑体" panose="02010609060101010101" pitchFamily="49" charset="-122"/>
                        </a:rPr>
                        <a:t>高速以太</a:t>
                      </a:r>
                    </a:p>
                  </a:txBody>
                  <a:tcPr marL="0" marR="0" marT="0" marB="0" anchor="ctr">
                    <a:solidFill>
                      <a:schemeClr val="accent1">
                        <a:lumMod val="40000"/>
                        <a:lumOff val="60000"/>
                      </a:schemeClr>
                    </a:solidFill>
                  </a:tcPr>
                </a:tc>
                <a:extLst>
                  <a:ext uri="{0D108BD9-81ED-4DB2-BD59-A6C34878D82A}">
                    <a16:rowId xmlns:a16="http://schemas.microsoft.com/office/drawing/2014/main" val="2232877283"/>
                  </a:ext>
                </a:extLst>
              </a:tr>
              <a:tr h="504672">
                <a:tc>
                  <a:txBody>
                    <a:bodyPr/>
                    <a:lstStyle/>
                    <a:p>
                      <a:pPr algn="ctr"/>
                      <a:r>
                        <a:rPr lang="en-US" altLang="zh-CN" sz="1600" b="0" dirty="0">
                          <a:solidFill>
                            <a:schemeClr val="tx1"/>
                          </a:solidFill>
                          <a:latin typeface="黑体" panose="02010609060101010101" pitchFamily="49" charset="-122"/>
                          <a:ea typeface="黑体" panose="02010609060101010101" pitchFamily="49" charset="-122"/>
                        </a:rPr>
                        <a:t>800Ge</a:t>
                      </a:r>
                      <a:endParaRPr lang="zh-CN" altLang="en-US" sz="1600" b="0" dirty="0">
                        <a:solidFill>
                          <a:schemeClr val="tx1"/>
                        </a:solidFill>
                        <a:latin typeface="黑体" panose="02010609060101010101" pitchFamily="49" charset="-122"/>
                        <a:ea typeface="黑体" panose="02010609060101010101" pitchFamily="49" charset="-122"/>
                      </a:endParaRPr>
                    </a:p>
                  </a:txBody>
                  <a:tcPr marL="0" marR="0" marT="0" marB="0" anchor="ctr">
                    <a:solidFill>
                      <a:schemeClr val="accent1">
                        <a:lumMod val="40000"/>
                        <a:lumOff val="60000"/>
                      </a:schemeClr>
                    </a:solidFill>
                  </a:tcPr>
                </a:tc>
                <a:extLst>
                  <a:ext uri="{0D108BD9-81ED-4DB2-BD59-A6C34878D82A}">
                    <a16:rowId xmlns:a16="http://schemas.microsoft.com/office/drawing/2014/main" val="2116851466"/>
                  </a:ext>
                </a:extLst>
              </a:tr>
              <a:tr h="627321">
                <a:tc>
                  <a:txBody>
                    <a:bodyPr/>
                    <a:lstStyle/>
                    <a:p>
                      <a:pPr algn="ctr"/>
                      <a:r>
                        <a:rPr lang="zh-CN" altLang="en-US" sz="1600" b="0" dirty="0">
                          <a:solidFill>
                            <a:schemeClr val="tx1"/>
                          </a:solidFill>
                          <a:latin typeface="黑体" panose="02010609060101010101" pitchFamily="49" charset="-122"/>
                          <a:ea typeface="黑体" panose="02010609060101010101" pitchFamily="49" charset="-122"/>
                        </a:rPr>
                        <a:t>网卡</a:t>
                      </a:r>
                    </a:p>
                  </a:txBody>
                  <a:tcPr marL="0" marR="0" marT="0" marB="0" anchor="ctr">
                    <a:solidFill>
                      <a:schemeClr val="accent1">
                        <a:lumMod val="40000"/>
                        <a:lumOff val="60000"/>
                      </a:schemeClr>
                    </a:solidFill>
                  </a:tcPr>
                </a:tc>
                <a:extLst>
                  <a:ext uri="{0D108BD9-81ED-4DB2-BD59-A6C34878D82A}">
                    <a16:rowId xmlns:a16="http://schemas.microsoft.com/office/drawing/2014/main" val="1342553028"/>
                  </a:ext>
                </a:extLst>
              </a:tr>
              <a:tr h="844235">
                <a:tc>
                  <a:txBody>
                    <a:bodyPr/>
                    <a:lstStyle/>
                    <a:p>
                      <a:pPr algn="ctr"/>
                      <a:r>
                        <a:rPr lang="zh-CN" altLang="en-US" sz="1600" b="0" dirty="0">
                          <a:solidFill>
                            <a:schemeClr val="tx1"/>
                          </a:solidFill>
                          <a:latin typeface="黑体" panose="02010609060101010101" pitchFamily="49" charset="-122"/>
                          <a:ea typeface="黑体" panose="02010609060101010101" pitchFamily="49" charset="-122"/>
                        </a:rPr>
                        <a:t>交换机</a:t>
                      </a:r>
                    </a:p>
                  </a:txBody>
                  <a:tcPr marL="0" marR="0" marT="0" marB="0" anchor="ctr">
                    <a:solidFill>
                      <a:schemeClr val="accent1">
                        <a:lumMod val="40000"/>
                        <a:lumOff val="60000"/>
                      </a:schemeClr>
                    </a:solidFill>
                  </a:tcPr>
                </a:tc>
                <a:extLst>
                  <a:ext uri="{0D108BD9-81ED-4DB2-BD59-A6C34878D82A}">
                    <a16:rowId xmlns:a16="http://schemas.microsoft.com/office/drawing/2014/main" val="942434887"/>
                  </a:ext>
                </a:extLst>
              </a:tr>
              <a:tr h="516732">
                <a:tc>
                  <a:txBody>
                    <a:bodyPr/>
                    <a:lstStyle/>
                    <a:p>
                      <a:pPr algn="ctr"/>
                      <a:r>
                        <a:rPr lang="en-US" altLang="zh-CN" sz="1600" b="0" dirty="0">
                          <a:solidFill>
                            <a:schemeClr val="tx1"/>
                          </a:solidFill>
                          <a:latin typeface="黑体" panose="02010609060101010101" pitchFamily="49" charset="-122"/>
                          <a:ea typeface="黑体" panose="02010609060101010101" pitchFamily="49" charset="-122"/>
                        </a:rPr>
                        <a:t>V</a:t>
                      </a:r>
                    </a:p>
                    <a:p>
                      <a:pPr algn="ctr"/>
                      <a:r>
                        <a:rPr lang="en-US" altLang="zh-CN" sz="1600" b="0" dirty="0">
                          <a:solidFill>
                            <a:schemeClr val="tx1"/>
                          </a:solidFill>
                          <a:latin typeface="黑体" panose="02010609060101010101" pitchFamily="49" charset="-122"/>
                          <a:ea typeface="黑体" panose="02010609060101010101" pitchFamily="49" charset="-122"/>
                        </a:rPr>
                        <a:t>LAN</a:t>
                      </a:r>
                    </a:p>
                    <a:p>
                      <a:pPr algn="ctr"/>
                      <a:endParaRPr lang="zh-CN" altLang="en-US" sz="1600" b="0" dirty="0">
                        <a:solidFill>
                          <a:schemeClr val="tx1"/>
                        </a:solidFill>
                        <a:latin typeface="黑体" panose="02010609060101010101" pitchFamily="49" charset="-122"/>
                        <a:ea typeface="黑体" panose="02010609060101010101" pitchFamily="49" charset="-122"/>
                      </a:endParaRPr>
                    </a:p>
                  </a:txBody>
                  <a:tcPr marL="0" marR="0" marT="0" marB="0" anchor="ctr">
                    <a:solidFill>
                      <a:schemeClr val="accent1">
                        <a:lumMod val="40000"/>
                        <a:lumOff val="60000"/>
                      </a:schemeClr>
                    </a:solidFill>
                  </a:tcPr>
                </a:tc>
                <a:extLst>
                  <a:ext uri="{0D108BD9-81ED-4DB2-BD59-A6C34878D82A}">
                    <a16:rowId xmlns:a16="http://schemas.microsoft.com/office/drawing/2014/main" val="2009246877"/>
                  </a:ext>
                </a:extLst>
              </a:tr>
            </a:tbl>
          </a:graphicData>
        </a:graphic>
      </p:graphicFrame>
      <p:pic>
        <p:nvPicPr>
          <p:cNvPr id="45" name="Picture 3">
            <a:extLst>
              <a:ext uri="{FF2B5EF4-FFF2-40B4-BE49-F238E27FC236}">
                <a16:creationId xmlns:a16="http://schemas.microsoft.com/office/drawing/2014/main" id="{16BEC601-AECF-47EF-BE02-35CE453CB0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30811" t="29318" r="11604" b="40147"/>
          <a:stretch>
            <a:fillRect/>
          </a:stretch>
        </p:blipFill>
        <p:spPr bwMode="auto">
          <a:xfrm>
            <a:off x="494684" y="1781208"/>
            <a:ext cx="8516679" cy="33859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47" name="组合 46">
            <a:extLst>
              <a:ext uri="{FF2B5EF4-FFF2-40B4-BE49-F238E27FC236}">
                <a16:creationId xmlns:a16="http://schemas.microsoft.com/office/drawing/2014/main" id="{720F1E0A-658F-4742-968F-B88ABCD9AAC2}"/>
              </a:ext>
            </a:extLst>
          </p:cNvPr>
          <p:cNvGrpSpPr/>
          <p:nvPr/>
        </p:nvGrpSpPr>
        <p:grpSpPr>
          <a:xfrm>
            <a:off x="6156251" y="3179135"/>
            <a:ext cx="435935" cy="249865"/>
            <a:chOff x="6156251" y="3179135"/>
            <a:chExt cx="435935" cy="249865"/>
          </a:xfrm>
        </p:grpSpPr>
        <p:cxnSp>
          <p:nvCxnSpPr>
            <p:cNvPr id="6" name="直接连接符 5">
              <a:extLst>
                <a:ext uri="{FF2B5EF4-FFF2-40B4-BE49-F238E27FC236}">
                  <a16:creationId xmlns:a16="http://schemas.microsoft.com/office/drawing/2014/main" id="{6846AEDA-F475-422E-920C-992ACFF664E1}"/>
                </a:ext>
              </a:extLst>
            </p:cNvPr>
            <p:cNvCxnSpPr/>
            <p:nvPr/>
          </p:nvCxnSpPr>
          <p:spPr>
            <a:xfrm flipH="1">
              <a:off x="6156251" y="3200400"/>
              <a:ext cx="425302" cy="2286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6" name="直接连接符 45">
              <a:extLst>
                <a:ext uri="{FF2B5EF4-FFF2-40B4-BE49-F238E27FC236}">
                  <a16:creationId xmlns:a16="http://schemas.microsoft.com/office/drawing/2014/main" id="{B1C6CA6A-D44B-4D34-9742-01C3F5B14FD8}"/>
                </a:ext>
              </a:extLst>
            </p:cNvPr>
            <p:cNvCxnSpPr/>
            <p:nvPr/>
          </p:nvCxnSpPr>
          <p:spPr>
            <a:xfrm>
              <a:off x="6156251" y="3179135"/>
              <a:ext cx="435935" cy="249865"/>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48" name="组合 47">
            <a:extLst>
              <a:ext uri="{FF2B5EF4-FFF2-40B4-BE49-F238E27FC236}">
                <a16:creationId xmlns:a16="http://schemas.microsoft.com/office/drawing/2014/main" id="{5EB803DD-820D-44F3-882D-E1706173C93F}"/>
              </a:ext>
            </a:extLst>
          </p:cNvPr>
          <p:cNvGrpSpPr/>
          <p:nvPr/>
        </p:nvGrpSpPr>
        <p:grpSpPr>
          <a:xfrm>
            <a:off x="7086600" y="4019107"/>
            <a:ext cx="435935" cy="249865"/>
            <a:chOff x="6156251" y="3179135"/>
            <a:chExt cx="435935" cy="249865"/>
          </a:xfrm>
        </p:grpSpPr>
        <p:cxnSp>
          <p:nvCxnSpPr>
            <p:cNvPr id="49" name="直接连接符 48">
              <a:extLst>
                <a:ext uri="{FF2B5EF4-FFF2-40B4-BE49-F238E27FC236}">
                  <a16:creationId xmlns:a16="http://schemas.microsoft.com/office/drawing/2014/main" id="{CFB915D5-BE63-4DED-A364-0311F430EDA5}"/>
                </a:ext>
              </a:extLst>
            </p:cNvPr>
            <p:cNvCxnSpPr/>
            <p:nvPr/>
          </p:nvCxnSpPr>
          <p:spPr>
            <a:xfrm flipH="1">
              <a:off x="6156251" y="3200400"/>
              <a:ext cx="425302" cy="2286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0" name="直接连接符 49">
              <a:extLst>
                <a:ext uri="{FF2B5EF4-FFF2-40B4-BE49-F238E27FC236}">
                  <a16:creationId xmlns:a16="http://schemas.microsoft.com/office/drawing/2014/main" id="{FA9CFD4D-C09F-40AC-A2E3-DD3FAEC9F1A4}"/>
                </a:ext>
              </a:extLst>
            </p:cNvPr>
            <p:cNvCxnSpPr/>
            <p:nvPr/>
          </p:nvCxnSpPr>
          <p:spPr>
            <a:xfrm>
              <a:off x="6156251" y="3179135"/>
              <a:ext cx="435935" cy="249865"/>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64" name="组合 63">
            <a:extLst>
              <a:ext uri="{FF2B5EF4-FFF2-40B4-BE49-F238E27FC236}">
                <a16:creationId xmlns:a16="http://schemas.microsoft.com/office/drawing/2014/main" id="{AC1BCA43-9410-44EC-87C6-6DA9EABC0234}"/>
              </a:ext>
            </a:extLst>
          </p:cNvPr>
          <p:cNvGrpSpPr/>
          <p:nvPr/>
        </p:nvGrpSpPr>
        <p:grpSpPr>
          <a:xfrm>
            <a:off x="1036133" y="3864935"/>
            <a:ext cx="585332" cy="350874"/>
            <a:chOff x="1610291" y="5489250"/>
            <a:chExt cx="585332" cy="350874"/>
          </a:xfrm>
        </p:grpSpPr>
        <p:cxnSp>
          <p:nvCxnSpPr>
            <p:cNvPr id="58" name="直接连接符 57">
              <a:extLst>
                <a:ext uri="{FF2B5EF4-FFF2-40B4-BE49-F238E27FC236}">
                  <a16:creationId xmlns:a16="http://schemas.microsoft.com/office/drawing/2014/main" id="{3935E4AE-290A-43D7-ACDF-A586851A89C8}"/>
                </a:ext>
              </a:extLst>
            </p:cNvPr>
            <p:cNvCxnSpPr>
              <a:cxnSpLocks/>
            </p:cNvCxnSpPr>
            <p:nvPr/>
          </p:nvCxnSpPr>
          <p:spPr>
            <a:xfrm flipV="1">
              <a:off x="1791586" y="5489250"/>
              <a:ext cx="404037" cy="350874"/>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9" name="直接连接符 58">
              <a:extLst>
                <a:ext uri="{FF2B5EF4-FFF2-40B4-BE49-F238E27FC236}">
                  <a16:creationId xmlns:a16="http://schemas.microsoft.com/office/drawing/2014/main" id="{337464A0-4C07-4981-ADD4-0F2D68C0DA2A}"/>
                </a:ext>
              </a:extLst>
            </p:cNvPr>
            <p:cNvCxnSpPr>
              <a:cxnSpLocks/>
            </p:cNvCxnSpPr>
            <p:nvPr/>
          </p:nvCxnSpPr>
          <p:spPr>
            <a:xfrm flipH="1" flipV="1">
              <a:off x="1610291" y="5664687"/>
              <a:ext cx="181295" cy="16533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5" name="灯片编号占位符 4">
            <a:extLst>
              <a:ext uri="{FF2B5EF4-FFF2-40B4-BE49-F238E27FC236}">
                <a16:creationId xmlns:a16="http://schemas.microsoft.com/office/drawing/2014/main" id="{79336016-E321-4601-88AF-6831DF5FFCD7}"/>
              </a:ext>
            </a:extLst>
          </p:cNvPr>
          <p:cNvSpPr>
            <a:spLocks noGrp="1"/>
          </p:cNvSpPr>
          <p:nvPr>
            <p:ph type="sldNum" sz="quarter" idx="12"/>
          </p:nvPr>
        </p:nvSpPr>
        <p:spPr/>
        <p:txBody>
          <a:bodyPr/>
          <a:lstStyle/>
          <a:p>
            <a:fld id="{0343F522-B1DB-4B24-87CC-09EAB668A261}" type="slidenum">
              <a:rPr lang="zh-CN" altLang="en-US" smtClean="0"/>
              <a:pPr/>
              <a:t>129</a:t>
            </a:fld>
            <a:r>
              <a:rPr lang="en-US" altLang="zh-CN"/>
              <a:t>/303</a:t>
            </a:r>
            <a:endParaRPr lang="zh-CN" altLang="en-US" dirty="0"/>
          </a:p>
        </p:txBody>
      </p:sp>
    </p:spTree>
    <p:extLst>
      <p:ext uri="{BB962C8B-B14F-4D97-AF65-F5344CB8AC3E}">
        <p14:creationId xmlns:p14="http://schemas.microsoft.com/office/powerpoint/2010/main" val="5000187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C34208-FA7C-4346-AD93-050F88FE7F56}"/>
              </a:ext>
            </a:extLst>
          </p:cNvPr>
          <p:cNvSpPr>
            <a:spLocks noGrp="1"/>
          </p:cNvSpPr>
          <p:nvPr>
            <p:ph type="title"/>
          </p:nvPr>
        </p:nvSpPr>
        <p:spPr>
          <a:xfrm>
            <a:off x="265813" y="350874"/>
            <a:ext cx="8654903" cy="680484"/>
          </a:xfrm>
        </p:spPr>
        <p:txBody>
          <a:bodyPr>
            <a:normAutofit/>
          </a:bodyPr>
          <a:lstStyle/>
          <a:p>
            <a:r>
              <a:rPr lang="en-US" altLang="zh-CN" b="1" dirty="0"/>
              <a:t>(3)</a:t>
            </a:r>
            <a:r>
              <a:rPr lang="zh-CN" altLang="en-US" b="1" dirty="0"/>
              <a:t>光纤分类</a:t>
            </a:r>
            <a:endParaRPr lang="zh-CN" altLang="en-US" dirty="0">
              <a:latin typeface="黑体" panose="02010609060101010101" pitchFamily="49" charset="-122"/>
              <a:ea typeface="黑体" panose="02010609060101010101" pitchFamily="49" charset="-122"/>
            </a:endParaRPr>
          </a:p>
        </p:txBody>
      </p:sp>
      <p:sp>
        <p:nvSpPr>
          <p:cNvPr id="3" name="内容占位符 2">
            <a:extLst>
              <a:ext uri="{FF2B5EF4-FFF2-40B4-BE49-F238E27FC236}">
                <a16:creationId xmlns:a16="http://schemas.microsoft.com/office/drawing/2014/main" id="{62772749-0251-43E3-8FBE-62B01C0C88DA}"/>
              </a:ext>
            </a:extLst>
          </p:cNvPr>
          <p:cNvSpPr>
            <a:spLocks noGrp="1"/>
          </p:cNvSpPr>
          <p:nvPr>
            <p:ph idx="1"/>
          </p:nvPr>
        </p:nvSpPr>
        <p:spPr>
          <a:xfrm>
            <a:off x="404037" y="1105786"/>
            <a:ext cx="8516680" cy="5401339"/>
          </a:xfrm>
        </p:spPr>
        <p:txBody>
          <a:bodyPr>
            <a:normAutofit/>
          </a:bodyPr>
          <a:lstStyle/>
          <a:p>
            <a:pPr>
              <a:buNone/>
            </a:pPr>
            <a:endParaRPr lang="zh-CN" altLang="en-US" b="1" dirty="0"/>
          </a:p>
          <a:p>
            <a:pPr marL="0" indent="0">
              <a:buNone/>
            </a:pPr>
            <a:endParaRPr lang="zh-CN" altLang="en-US" dirty="0"/>
          </a:p>
        </p:txBody>
      </p:sp>
      <p:sp>
        <p:nvSpPr>
          <p:cNvPr id="26" name="Rectangle 3">
            <a:extLst>
              <a:ext uri="{FF2B5EF4-FFF2-40B4-BE49-F238E27FC236}">
                <a16:creationId xmlns:a16="http://schemas.microsoft.com/office/drawing/2014/main" id="{E32CC3AD-8AE2-491C-977B-F27AD06021E0}"/>
              </a:ext>
            </a:extLst>
          </p:cNvPr>
          <p:cNvSpPr txBox="1">
            <a:spLocks noChangeArrowheads="1"/>
          </p:cNvSpPr>
          <p:nvPr/>
        </p:nvSpPr>
        <p:spPr>
          <a:xfrm>
            <a:off x="489098" y="1062040"/>
            <a:ext cx="8250866" cy="515800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黑体" panose="02010609060101010101" pitchFamily="49" charset="-122"/>
                <a:ea typeface="黑体" panose="02010609060101010101" pitchFamily="49"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黑体" panose="02010609060101010101" pitchFamily="49" charset="-122"/>
                <a:ea typeface="黑体" panose="02010609060101010101" pitchFamily="49"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黑体" panose="02010609060101010101" pitchFamily="49" charset="-122"/>
                <a:ea typeface="黑体" panose="02010609060101010101" pitchFamily="49"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黑体" panose="02010609060101010101" pitchFamily="49" charset="-122"/>
                <a:ea typeface="黑体" panose="02010609060101010101" pitchFamily="49"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黑体" panose="02010609060101010101" pitchFamily="49" charset="-122"/>
                <a:ea typeface="黑体" panose="02010609060101010101" pitchFamily="49"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lnSpc>
                <a:spcPct val="100000"/>
              </a:lnSpc>
              <a:spcBef>
                <a:spcPts val="0"/>
              </a:spcBef>
              <a:buFontTx/>
              <a:buNone/>
            </a:pPr>
            <a:r>
              <a:rPr lang="zh-CN" altLang="en-US" b="1" dirty="0">
                <a:solidFill>
                  <a:schemeClr val="accent1"/>
                </a:solidFill>
              </a:rPr>
              <a:t>单模</a:t>
            </a:r>
            <a:r>
              <a:rPr lang="zh-CN" altLang="en-US" b="1" dirty="0"/>
              <a:t>：速率低</a:t>
            </a:r>
          </a:p>
          <a:p>
            <a:pPr eaLnBrk="1" hangingPunct="1">
              <a:lnSpc>
                <a:spcPct val="100000"/>
              </a:lnSpc>
              <a:spcBef>
                <a:spcPts val="0"/>
              </a:spcBef>
              <a:buFontTx/>
              <a:buNone/>
            </a:pPr>
            <a:r>
              <a:rPr lang="zh-CN" altLang="en-US" b="1" dirty="0">
                <a:solidFill>
                  <a:schemeClr val="accent1"/>
                </a:solidFill>
              </a:rPr>
              <a:t>多模</a:t>
            </a:r>
            <a:r>
              <a:rPr lang="zh-CN" altLang="en-US" b="1" dirty="0"/>
              <a:t>：速率高</a:t>
            </a:r>
          </a:p>
          <a:p>
            <a:pPr eaLnBrk="1" hangingPunct="1">
              <a:buFontTx/>
              <a:buNone/>
            </a:pPr>
            <a:r>
              <a:rPr lang="zh-CN" altLang="en-US" b="1" dirty="0"/>
              <a:t>           </a:t>
            </a:r>
            <a:endParaRPr lang="en-US" altLang="zh-CN" b="1" dirty="0"/>
          </a:p>
        </p:txBody>
      </p:sp>
      <p:sp>
        <p:nvSpPr>
          <p:cNvPr id="8" name="矩形 7">
            <a:extLst>
              <a:ext uri="{FF2B5EF4-FFF2-40B4-BE49-F238E27FC236}">
                <a16:creationId xmlns:a16="http://schemas.microsoft.com/office/drawing/2014/main" id="{A0950906-D0EB-4C4D-8A8C-4A7CB38A328C}"/>
              </a:ext>
            </a:extLst>
          </p:cNvPr>
          <p:cNvSpPr/>
          <p:nvPr/>
        </p:nvSpPr>
        <p:spPr>
          <a:xfrm>
            <a:off x="3003591" y="518443"/>
            <a:ext cx="5845233" cy="159388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1" hangingPunct="1">
              <a:buFontTx/>
              <a:buNone/>
            </a:pPr>
            <a:r>
              <a:rPr lang="zh-CN" altLang="en-US" sz="2800" b="1" dirty="0">
                <a:solidFill>
                  <a:schemeClr val="tx1"/>
                </a:solidFill>
              </a:rPr>
              <a:t>      纤芯直径                         外直径</a:t>
            </a:r>
          </a:p>
          <a:p>
            <a:pPr eaLnBrk="1" hangingPunct="1">
              <a:buFontTx/>
              <a:buNone/>
            </a:pPr>
            <a:r>
              <a:rPr lang="zh-CN" altLang="en-US" sz="2800" b="1" dirty="0">
                <a:solidFill>
                  <a:schemeClr val="tx1"/>
                </a:solidFill>
              </a:rPr>
              <a:t>  </a:t>
            </a:r>
            <a:r>
              <a:rPr lang="en-US" altLang="zh-CN" sz="2800" b="1" dirty="0">
                <a:solidFill>
                  <a:schemeClr val="tx1"/>
                </a:solidFill>
              </a:rPr>
              <a:t>5.0</a:t>
            </a:r>
            <a:r>
              <a:rPr lang="zh-CN" altLang="en-US" sz="2800" b="1" dirty="0">
                <a:solidFill>
                  <a:schemeClr val="tx1"/>
                </a:solidFill>
              </a:rPr>
              <a:t>、</a:t>
            </a:r>
            <a:r>
              <a:rPr lang="en-US" altLang="zh-CN" sz="2800" b="1" dirty="0">
                <a:solidFill>
                  <a:schemeClr val="tx1"/>
                </a:solidFill>
              </a:rPr>
              <a:t>8.1</a:t>
            </a:r>
            <a:r>
              <a:rPr lang="en-US" altLang="zh-CN" sz="2800" b="1" dirty="0">
                <a:solidFill>
                  <a:schemeClr val="tx1"/>
                </a:solidFill>
                <a:cs typeface="Times New Roman" panose="02020603050405020304" pitchFamily="18" charset="0"/>
              </a:rPr>
              <a:t>μm                      85</a:t>
            </a:r>
            <a:r>
              <a:rPr lang="zh-CN" altLang="en-US" sz="2800" b="1" dirty="0">
                <a:solidFill>
                  <a:schemeClr val="tx1"/>
                </a:solidFill>
              </a:rPr>
              <a:t>、</a:t>
            </a:r>
            <a:r>
              <a:rPr lang="en-US" altLang="zh-CN" sz="2800" b="1" dirty="0">
                <a:solidFill>
                  <a:schemeClr val="tx1"/>
                </a:solidFill>
                <a:cs typeface="Times New Roman" panose="02020603050405020304" pitchFamily="18" charset="0"/>
              </a:rPr>
              <a:t>125 </a:t>
            </a:r>
            <a:r>
              <a:rPr lang="en-US" altLang="zh-CN" sz="2800" b="1" dirty="0" err="1">
                <a:solidFill>
                  <a:schemeClr val="tx1"/>
                </a:solidFill>
                <a:cs typeface="Times New Roman" panose="02020603050405020304" pitchFamily="18" charset="0"/>
              </a:rPr>
              <a:t>μm</a:t>
            </a:r>
            <a:r>
              <a:rPr lang="en-US" altLang="zh-CN" sz="2800" b="1" dirty="0">
                <a:solidFill>
                  <a:schemeClr val="tx1"/>
                </a:solidFill>
                <a:cs typeface="Times New Roman" panose="02020603050405020304" pitchFamily="18" charset="0"/>
              </a:rPr>
              <a:t> </a:t>
            </a:r>
          </a:p>
          <a:p>
            <a:pPr eaLnBrk="1" hangingPunct="1">
              <a:buFontTx/>
              <a:buNone/>
            </a:pPr>
            <a:r>
              <a:rPr lang="zh-CN" altLang="en-US" sz="2800" b="1" dirty="0">
                <a:solidFill>
                  <a:schemeClr val="tx1"/>
                </a:solidFill>
              </a:rPr>
              <a:t>  </a:t>
            </a:r>
            <a:r>
              <a:rPr lang="en-US" altLang="zh-CN" sz="2800" b="1" dirty="0">
                <a:solidFill>
                  <a:schemeClr val="tx1"/>
                </a:solidFill>
              </a:rPr>
              <a:t>50</a:t>
            </a:r>
            <a:r>
              <a:rPr lang="zh-CN" altLang="en-US" sz="2800" b="1" dirty="0">
                <a:solidFill>
                  <a:schemeClr val="tx1"/>
                </a:solidFill>
              </a:rPr>
              <a:t>、</a:t>
            </a:r>
            <a:r>
              <a:rPr lang="en-US" altLang="zh-CN" sz="2800" b="1" dirty="0">
                <a:solidFill>
                  <a:schemeClr val="tx1"/>
                </a:solidFill>
              </a:rPr>
              <a:t>62.5</a:t>
            </a:r>
            <a:r>
              <a:rPr lang="zh-CN" altLang="en-US" sz="2800" b="1" dirty="0">
                <a:solidFill>
                  <a:schemeClr val="tx1"/>
                </a:solidFill>
              </a:rPr>
              <a:t>、</a:t>
            </a:r>
            <a:r>
              <a:rPr lang="en-US" altLang="zh-CN" sz="2800" b="1" dirty="0">
                <a:solidFill>
                  <a:schemeClr val="tx1"/>
                </a:solidFill>
              </a:rPr>
              <a:t>100</a:t>
            </a:r>
            <a:r>
              <a:rPr lang="en-US" altLang="zh-CN" sz="2800" b="1" dirty="0">
                <a:solidFill>
                  <a:schemeClr val="tx1"/>
                </a:solidFill>
                <a:cs typeface="Times New Roman" panose="02020603050405020304" pitchFamily="18" charset="0"/>
              </a:rPr>
              <a:t>μm        125</a:t>
            </a:r>
            <a:r>
              <a:rPr lang="zh-CN" altLang="en-US" sz="2800" b="1" dirty="0">
                <a:solidFill>
                  <a:schemeClr val="tx1"/>
                </a:solidFill>
              </a:rPr>
              <a:t>、</a:t>
            </a:r>
            <a:r>
              <a:rPr lang="en-US" altLang="zh-CN" sz="2800" b="1" dirty="0">
                <a:solidFill>
                  <a:schemeClr val="tx1"/>
                </a:solidFill>
                <a:cs typeface="Times New Roman" panose="02020603050405020304" pitchFamily="18" charset="0"/>
              </a:rPr>
              <a:t>140 </a:t>
            </a:r>
            <a:r>
              <a:rPr lang="en-US" altLang="zh-CN" sz="2800" b="1" dirty="0" err="1">
                <a:solidFill>
                  <a:schemeClr val="tx1"/>
                </a:solidFill>
                <a:cs typeface="Times New Roman" panose="02020603050405020304" pitchFamily="18" charset="0"/>
              </a:rPr>
              <a:t>μm</a:t>
            </a:r>
            <a:r>
              <a:rPr lang="en-US" altLang="zh-CN" sz="2800" b="1" dirty="0">
                <a:solidFill>
                  <a:schemeClr val="tx1"/>
                </a:solidFill>
                <a:cs typeface="Times New Roman" panose="02020603050405020304" pitchFamily="18" charset="0"/>
              </a:rPr>
              <a:t> </a:t>
            </a:r>
            <a:endParaRPr lang="zh-CN" altLang="en-US" sz="2800" dirty="0">
              <a:solidFill>
                <a:schemeClr val="tx1"/>
              </a:solidFill>
            </a:endParaRPr>
          </a:p>
        </p:txBody>
      </p:sp>
      <p:grpSp>
        <p:nvGrpSpPr>
          <p:cNvPr id="127" name="Group 2">
            <a:extLst>
              <a:ext uri="{FF2B5EF4-FFF2-40B4-BE49-F238E27FC236}">
                <a16:creationId xmlns:a16="http://schemas.microsoft.com/office/drawing/2014/main" id="{9F1F21B0-DCAA-43F8-99EB-510DE80E9CC2}"/>
              </a:ext>
            </a:extLst>
          </p:cNvPr>
          <p:cNvGrpSpPr>
            <a:grpSpLocks/>
          </p:cNvGrpSpPr>
          <p:nvPr/>
        </p:nvGrpSpPr>
        <p:grpSpPr bwMode="auto">
          <a:xfrm>
            <a:off x="654882" y="4471498"/>
            <a:ext cx="8501817" cy="1380027"/>
            <a:chOff x="48" y="2840"/>
            <a:chExt cx="5720" cy="846"/>
          </a:xfrm>
        </p:grpSpPr>
        <p:grpSp>
          <p:nvGrpSpPr>
            <p:cNvPr id="128" name="Group 3">
              <a:extLst>
                <a:ext uri="{FF2B5EF4-FFF2-40B4-BE49-F238E27FC236}">
                  <a16:creationId xmlns:a16="http://schemas.microsoft.com/office/drawing/2014/main" id="{297A070E-95C5-4E4D-9FF3-5D78E9C6EF82}"/>
                </a:ext>
              </a:extLst>
            </p:cNvPr>
            <p:cNvGrpSpPr>
              <a:grpSpLocks/>
            </p:cNvGrpSpPr>
            <p:nvPr/>
          </p:nvGrpSpPr>
          <p:grpSpPr bwMode="auto">
            <a:xfrm>
              <a:off x="682" y="3158"/>
              <a:ext cx="4476" cy="528"/>
              <a:chOff x="682" y="3072"/>
              <a:chExt cx="4476" cy="528"/>
            </a:xfrm>
          </p:grpSpPr>
          <p:sp>
            <p:nvSpPr>
              <p:cNvPr id="145" name="Rectangle 4">
                <a:extLst>
                  <a:ext uri="{FF2B5EF4-FFF2-40B4-BE49-F238E27FC236}">
                    <a16:creationId xmlns:a16="http://schemas.microsoft.com/office/drawing/2014/main" id="{6E77CFF3-C7AA-4B17-A05F-45FFF9F22003}"/>
                  </a:ext>
                </a:extLst>
              </p:cNvPr>
              <p:cNvSpPr>
                <a:spLocks noChangeArrowheads="1"/>
              </p:cNvSpPr>
              <p:nvPr/>
            </p:nvSpPr>
            <p:spPr bwMode="auto">
              <a:xfrm>
                <a:off x="768" y="3168"/>
                <a:ext cx="4320" cy="336"/>
              </a:xfrm>
              <a:prstGeom prst="rect">
                <a:avLst/>
              </a:prstGeom>
              <a:solidFill>
                <a:srgbClr val="EAEAE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1" lang="zh-CN" altLang="en-US" sz="2400" b="0"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grpSp>
            <p:nvGrpSpPr>
              <p:cNvPr id="146" name="Group 5">
                <a:extLst>
                  <a:ext uri="{FF2B5EF4-FFF2-40B4-BE49-F238E27FC236}">
                    <a16:creationId xmlns:a16="http://schemas.microsoft.com/office/drawing/2014/main" id="{725176E6-D1D6-4698-87C4-A03A5EB68CD0}"/>
                  </a:ext>
                </a:extLst>
              </p:cNvPr>
              <p:cNvGrpSpPr>
                <a:grpSpLocks/>
              </p:cNvGrpSpPr>
              <p:nvPr/>
            </p:nvGrpSpPr>
            <p:grpSpPr bwMode="auto">
              <a:xfrm>
                <a:off x="682" y="3072"/>
                <a:ext cx="4476" cy="528"/>
                <a:chOff x="682" y="3072"/>
                <a:chExt cx="4476" cy="528"/>
              </a:xfrm>
            </p:grpSpPr>
            <p:sp>
              <p:nvSpPr>
                <p:cNvPr id="147" name="Rectangle 6">
                  <a:extLst>
                    <a:ext uri="{FF2B5EF4-FFF2-40B4-BE49-F238E27FC236}">
                      <a16:creationId xmlns:a16="http://schemas.microsoft.com/office/drawing/2014/main" id="{C508E457-881C-4C1B-BD72-DC6268579EDD}"/>
                    </a:ext>
                  </a:extLst>
                </p:cNvPr>
                <p:cNvSpPr>
                  <a:spLocks noChangeArrowheads="1"/>
                </p:cNvSpPr>
                <p:nvPr/>
              </p:nvSpPr>
              <p:spPr bwMode="auto">
                <a:xfrm>
                  <a:off x="768" y="3072"/>
                  <a:ext cx="4320" cy="240"/>
                </a:xfrm>
                <a:prstGeom prst="rect">
                  <a:avLst/>
                </a:prstGeom>
                <a:solidFill>
                  <a:srgbClr val="EAEAE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1" lang="zh-CN" altLang="en-US" sz="2400" b="0"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148" name="Rectangle 7">
                  <a:extLst>
                    <a:ext uri="{FF2B5EF4-FFF2-40B4-BE49-F238E27FC236}">
                      <a16:creationId xmlns:a16="http://schemas.microsoft.com/office/drawing/2014/main" id="{CDE446C0-667C-40E3-AEE9-C9AAAA1F1B23}"/>
                    </a:ext>
                  </a:extLst>
                </p:cNvPr>
                <p:cNvSpPr>
                  <a:spLocks noChangeArrowheads="1"/>
                </p:cNvSpPr>
                <p:nvPr/>
              </p:nvSpPr>
              <p:spPr bwMode="auto">
                <a:xfrm>
                  <a:off x="768" y="3360"/>
                  <a:ext cx="4320" cy="240"/>
                </a:xfrm>
                <a:prstGeom prst="rect">
                  <a:avLst/>
                </a:prstGeom>
                <a:solidFill>
                  <a:srgbClr val="EAEAE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1" lang="zh-CN" altLang="en-US" sz="2400" b="0"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149" name="Line 8">
                  <a:extLst>
                    <a:ext uri="{FF2B5EF4-FFF2-40B4-BE49-F238E27FC236}">
                      <a16:creationId xmlns:a16="http://schemas.microsoft.com/office/drawing/2014/main" id="{81B495E7-A2FE-4E6B-B0B4-45F94C93EBC7}"/>
                    </a:ext>
                  </a:extLst>
                </p:cNvPr>
                <p:cNvSpPr>
                  <a:spLocks noChangeShapeType="1"/>
                </p:cNvSpPr>
                <p:nvPr/>
              </p:nvSpPr>
              <p:spPr bwMode="auto">
                <a:xfrm>
                  <a:off x="768" y="3072"/>
                  <a:ext cx="4320"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defTabSz="914400" eaLnBrk="1" fontAlgn="base" latinLnBrk="0" hangingPunct="1">
                    <a:lnSpc>
                      <a:spcPct val="100000"/>
                    </a:lnSpc>
                    <a:spcBef>
                      <a:spcPct val="0"/>
                    </a:spcBef>
                    <a:spcAft>
                      <a:spcPct val="0"/>
                    </a:spcAft>
                    <a:buClrTx/>
                    <a:buSzTx/>
                    <a:buFontTx/>
                    <a:buNone/>
                    <a:tabLst/>
                    <a:defRPr/>
                  </a:pPr>
                  <a:endParaRPr kumimoji="1" lang="zh-CN" altLang="en-US" sz="2400" b="0"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150" name="Line 9">
                  <a:extLst>
                    <a:ext uri="{FF2B5EF4-FFF2-40B4-BE49-F238E27FC236}">
                      <a16:creationId xmlns:a16="http://schemas.microsoft.com/office/drawing/2014/main" id="{F2082581-BC9E-46C8-9FE7-61F22ED6946F}"/>
                    </a:ext>
                  </a:extLst>
                </p:cNvPr>
                <p:cNvSpPr>
                  <a:spLocks noChangeShapeType="1"/>
                </p:cNvSpPr>
                <p:nvPr/>
              </p:nvSpPr>
              <p:spPr bwMode="auto">
                <a:xfrm>
                  <a:off x="768" y="3312"/>
                  <a:ext cx="4320"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defTabSz="914400" eaLnBrk="1" fontAlgn="base" latinLnBrk="0" hangingPunct="1">
                    <a:lnSpc>
                      <a:spcPct val="100000"/>
                    </a:lnSpc>
                    <a:spcBef>
                      <a:spcPct val="0"/>
                    </a:spcBef>
                    <a:spcAft>
                      <a:spcPct val="0"/>
                    </a:spcAft>
                    <a:buClrTx/>
                    <a:buSzTx/>
                    <a:buFontTx/>
                    <a:buNone/>
                    <a:tabLst/>
                    <a:defRPr/>
                  </a:pPr>
                  <a:endParaRPr kumimoji="1" lang="zh-CN" altLang="en-US" sz="2400" b="0"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151" name="Line 10">
                  <a:extLst>
                    <a:ext uri="{FF2B5EF4-FFF2-40B4-BE49-F238E27FC236}">
                      <a16:creationId xmlns:a16="http://schemas.microsoft.com/office/drawing/2014/main" id="{01CB5FB4-0FC3-465A-A09E-2151F7986FA8}"/>
                    </a:ext>
                  </a:extLst>
                </p:cNvPr>
                <p:cNvSpPr>
                  <a:spLocks noChangeShapeType="1"/>
                </p:cNvSpPr>
                <p:nvPr/>
              </p:nvSpPr>
              <p:spPr bwMode="auto">
                <a:xfrm>
                  <a:off x="768" y="3360"/>
                  <a:ext cx="4320"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defTabSz="914400" eaLnBrk="1" fontAlgn="base" latinLnBrk="0" hangingPunct="1">
                    <a:lnSpc>
                      <a:spcPct val="100000"/>
                    </a:lnSpc>
                    <a:spcBef>
                      <a:spcPct val="0"/>
                    </a:spcBef>
                    <a:spcAft>
                      <a:spcPct val="0"/>
                    </a:spcAft>
                    <a:buClrTx/>
                    <a:buSzTx/>
                    <a:buFontTx/>
                    <a:buNone/>
                    <a:tabLst/>
                    <a:defRPr/>
                  </a:pPr>
                  <a:endParaRPr kumimoji="1" lang="zh-CN" altLang="en-US" sz="2400" b="0"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152" name="Line 11">
                  <a:extLst>
                    <a:ext uri="{FF2B5EF4-FFF2-40B4-BE49-F238E27FC236}">
                      <a16:creationId xmlns:a16="http://schemas.microsoft.com/office/drawing/2014/main" id="{3243815D-1971-4687-9962-061C6F107F33}"/>
                    </a:ext>
                  </a:extLst>
                </p:cNvPr>
                <p:cNvSpPr>
                  <a:spLocks noChangeShapeType="1"/>
                </p:cNvSpPr>
                <p:nvPr/>
              </p:nvSpPr>
              <p:spPr bwMode="auto">
                <a:xfrm>
                  <a:off x="768" y="3600"/>
                  <a:ext cx="4320"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defTabSz="914400" eaLnBrk="1" fontAlgn="base" latinLnBrk="0" hangingPunct="1">
                    <a:lnSpc>
                      <a:spcPct val="100000"/>
                    </a:lnSpc>
                    <a:spcBef>
                      <a:spcPct val="0"/>
                    </a:spcBef>
                    <a:spcAft>
                      <a:spcPct val="0"/>
                    </a:spcAft>
                    <a:buClrTx/>
                    <a:buSzTx/>
                    <a:buFontTx/>
                    <a:buNone/>
                    <a:tabLst/>
                    <a:defRPr/>
                  </a:pPr>
                  <a:endParaRPr kumimoji="1" lang="zh-CN" altLang="en-US" sz="2400" b="0"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153" name="Line 12">
                  <a:extLst>
                    <a:ext uri="{FF2B5EF4-FFF2-40B4-BE49-F238E27FC236}">
                      <a16:creationId xmlns:a16="http://schemas.microsoft.com/office/drawing/2014/main" id="{2D8AB8D8-F1C1-4FE5-9108-EB8F7FBCA012}"/>
                    </a:ext>
                  </a:extLst>
                </p:cNvPr>
                <p:cNvSpPr>
                  <a:spLocks noChangeShapeType="1"/>
                </p:cNvSpPr>
                <p:nvPr/>
              </p:nvSpPr>
              <p:spPr bwMode="auto">
                <a:xfrm>
                  <a:off x="682" y="3333"/>
                  <a:ext cx="4476" cy="3"/>
                </a:xfrm>
                <a:prstGeom prst="line">
                  <a:avLst/>
                </a:prstGeom>
                <a:noFill/>
                <a:ln w="9525">
                  <a:solidFill>
                    <a:srgbClr val="000000"/>
                  </a:solidFill>
                  <a:prstDash val="lgDash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defTabSz="914400" eaLnBrk="1" fontAlgn="base" latinLnBrk="0" hangingPunct="1">
                    <a:lnSpc>
                      <a:spcPct val="100000"/>
                    </a:lnSpc>
                    <a:spcBef>
                      <a:spcPct val="0"/>
                    </a:spcBef>
                    <a:spcAft>
                      <a:spcPct val="0"/>
                    </a:spcAft>
                    <a:buClrTx/>
                    <a:buSzTx/>
                    <a:buFontTx/>
                    <a:buNone/>
                    <a:tabLst/>
                    <a:defRPr/>
                  </a:pPr>
                  <a:endParaRPr kumimoji="1" lang="zh-CN" altLang="en-US" sz="2400" b="0"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grpSp>
        </p:grpSp>
        <p:grpSp>
          <p:nvGrpSpPr>
            <p:cNvPr id="129" name="Group 13">
              <a:extLst>
                <a:ext uri="{FF2B5EF4-FFF2-40B4-BE49-F238E27FC236}">
                  <a16:creationId xmlns:a16="http://schemas.microsoft.com/office/drawing/2014/main" id="{045ECD01-64FA-405D-A894-F463EDC5B49F}"/>
                </a:ext>
              </a:extLst>
            </p:cNvPr>
            <p:cNvGrpSpPr>
              <a:grpSpLocks/>
            </p:cNvGrpSpPr>
            <p:nvPr/>
          </p:nvGrpSpPr>
          <p:grpSpPr bwMode="auto">
            <a:xfrm>
              <a:off x="48" y="2840"/>
              <a:ext cx="5720" cy="818"/>
              <a:chOff x="48" y="2930"/>
              <a:chExt cx="5720" cy="818"/>
            </a:xfrm>
          </p:grpSpPr>
          <p:grpSp>
            <p:nvGrpSpPr>
              <p:cNvPr id="131" name="Group 14">
                <a:extLst>
                  <a:ext uri="{FF2B5EF4-FFF2-40B4-BE49-F238E27FC236}">
                    <a16:creationId xmlns:a16="http://schemas.microsoft.com/office/drawing/2014/main" id="{CE1F794A-A386-4ED9-8BBF-F94F09489E07}"/>
                  </a:ext>
                </a:extLst>
              </p:cNvPr>
              <p:cNvGrpSpPr>
                <a:grpSpLocks/>
              </p:cNvGrpSpPr>
              <p:nvPr/>
            </p:nvGrpSpPr>
            <p:grpSpPr bwMode="auto">
              <a:xfrm>
                <a:off x="48" y="2930"/>
                <a:ext cx="756" cy="818"/>
                <a:chOff x="48" y="2930"/>
                <a:chExt cx="756" cy="818"/>
              </a:xfrm>
            </p:grpSpPr>
            <p:grpSp>
              <p:nvGrpSpPr>
                <p:cNvPr id="139" name="Group 15">
                  <a:extLst>
                    <a:ext uri="{FF2B5EF4-FFF2-40B4-BE49-F238E27FC236}">
                      <a16:creationId xmlns:a16="http://schemas.microsoft.com/office/drawing/2014/main" id="{0C283B4A-FD29-4DE2-9020-18EE842A7869}"/>
                    </a:ext>
                  </a:extLst>
                </p:cNvPr>
                <p:cNvGrpSpPr>
                  <a:grpSpLocks/>
                </p:cNvGrpSpPr>
                <p:nvPr/>
              </p:nvGrpSpPr>
              <p:grpSpPr bwMode="auto">
                <a:xfrm>
                  <a:off x="158" y="3220"/>
                  <a:ext cx="480" cy="528"/>
                  <a:chOff x="240" y="2448"/>
                  <a:chExt cx="480" cy="528"/>
                </a:xfrm>
              </p:grpSpPr>
              <p:grpSp>
                <p:nvGrpSpPr>
                  <p:cNvPr id="141" name="Group 16">
                    <a:extLst>
                      <a:ext uri="{FF2B5EF4-FFF2-40B4-BE49-F238E27FC236}">
                        <a16:creationId xmlns:a16="http://schemas.microsoft.com/office/drawing/2014/main" id="{BC1549BF-8881-47AF-BEF1-64D11261ED5C}"/>
                      </a:ext>
                    </a:extLst>
                  </p:cNvPr>
                  <p:cNvGrpSpPr>
                    <a:grpSpLocks/>
                  </p:cNvGrpSpPr>
                  <p:nvPr/>
                </p:nvGrpSpPr>
                <p:grpSpPr bwMode="auto">
                  <a:xfrm>
                    <a:off x="240" y="2448"/>
                    <a:ext cx="480" cy="528"/>
                    <a:chOff x="240" y="2448"/>
                    <a:chExt cx="672" cy="672"/>
                  </a:xfrm>
                </p:grpSpPr>
                <p:sp>
                  <p:nvSpPr>
                    <p:cNvPr id="143" name="Rectangle 17">
                      <a:extLst>
                        <a:ext uri="{FF2B5EF4-FFF2-40B4-BE49-F238E27FC236}">
                          <a16:creationId xmlns:a16="http://schemas.microsoft.com/office/drawing/2014/main" id="{E26F20A3-D8B8-4668-9CD3-958F895B29B8}"/>
                        </a:ext>
                      </a:extLst>
                    </p:cNvPr>
                    <p:cNvSpPr>
                      <a:spLocks noChangeArrowheads="1"/>
                    </p:cNvSpPr>
                    <p:nvPr/>
                  </p:nvSpPr>
                  <p:spPr bwMode="auto">
                    <a:xfrm>
                      <a:off x="240" y="2448"/>
                      <a:ext cx="672" cy="672"/>
                    </a:xfrm>
                    <a:prstGeom prst="rect">
                      <a:avLst/>
                    </a:prstGeom>
                    <a:solidFill>
                      <a:srgbClr val="FFFFFF"/>
                    </a:solidFill>
                    <a:ln w="6350">
                      <a:solidFill>
                        <a:srgbClr val="3333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1" lang="zh-CN" altLang="en-US" sz="2400" b="0"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144" name="Line 18">
                      <a:extLst>
                        <a:ext uri="{FF2B5EF4-FFF2-40B4-BE49-F238E27FC236}">
                          <a16:creationId xmlns:a16="http://schemas.microsoft.com/office/drawing/2014/main" id="{493CA6D6-B99B-4CDE-88AD-649A894C804D}"/>
                        </a:ext>
                      </a:extLst>
                    </p:cNvPr>
                    <p:cNvSpPr>
                      <a:spLocks noChangeShapeType="1"/>
                    </p:cNvSpPr>
                    <p:nvPr/>
                  </p:nvSpPr>
                  <p:spPr bwMode="auto">
                    <a:xfrm>
                      <a:off x="576" y="2448"/>
                      <a:ext cx="0" cy="672"/>
                    </a:xfrm>
                    <a:prstGeom prst="line">
                      <a:avLst/>
                    </a:prstGeom>
                    <a:noFill/>
                    <a:ln w="635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defTabSz="914400" eaLnBrk="1" fontAlgn="base" latinLnBrk="0" hangingPunct="1">
                        <a:lnSpc>
                          <a:spcPct val="100000"/>
                        </a:lnSpc>
                        <a:spcBef>
                          <a:spcPct val="0"/>
                        </a:spcBef>
                        <a:spcAft>
                          <a:spcPct val="0"/>
                        </a:spcAft>
                        <a:buClrTx/>
                        <a:buSzTx/>
                        <a:buFontTx/>
                        <a:buNone/>
                        <a:tabLst/>
                        <a:defRPr/>
                      </a:pPr>
                      <a:endParaRPr kumimoji="1" lang="zh-CN" altLang="en-US" sz="2400" b="0"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grpSp>
              <p:sp>
                <p:nvSpPr>
                  <p:cNvPr id="142" name="Freeform 19">
                    <a:extLst>
                      <a:ext uri="{FF2B5EF4-FFF2-40B4-BE49-F238E27FC236}">
                        <a16:creationId xmlns:a16="http://schemas.microsoft.com/office/drawing/2014/main" id="{DE2AC17B-5EE9-4563-8F2D-B9D092AC62E5}"/>
                      </a:ext>
                    </a:extLst>
                  </p:cNvPr>
                  <p:cNvSpPr>
                    <a:spLocks/>
                  </p:cNvSpPr>
                  <p:nvPr/>
                </p:nvSpPr>
                <p:spPr bwMode="auto">
                  <a:xfrm>
                    <a:off x="240" y="2450"/>
                    <a:ext cx="480" cy="526"/>
                  </a:xfrm>
                  <a:custGeom>
                    <a:avLst/>
                    <a:gdLst>
                      <a:gd name="T0" fmla="*/ 0 w 672"/>
                      <a:gd name="T1" fmla="*/ 254 h 670"/>
                      <a:gd name="T2" fmla="*/ 33 w 672"/>
                      <a:gd name="T3" fmla="*/ 243 h 670"/>
                      <a:gd name="T4" fmla="*/ 50 w 672"/>
                      <a:gd name="T5" fmla="*/ 199 h 670"/>
                      <a:gd name="T6" fmla="*/ 62 w 672"/>
                      <a:gd name="T7" fmla="*/ 127 h 670"/>
                      <a:gd name="T8" fmla="*/ 72 w 672"/>
                      <a:gd name="T9" fmla="*/ 53 h 670"/>
                      <a:gd name="T10" fmla="*/ 79 w 672"/>
                      <a:gd name="T11" fmla="*/ 15 h 670"/>
                      <a:gd name="T12" fmla="*/ 89 w 672"/>
                      <a:gd name="T13" fmla="*/ 1 h 670"/>
                      <a:gd name="T14" fmla="*/ 96 w 672"/>
                      <a:gd name="T15" fmla="*/ 13 h 670"/>
                      <a:gd name="T16" fmla="*/ 103 w 672"/>
                      <a:gd name="T17" fmla="*/ 52 h 670"/>
                      <a:gd name="T18" fmla="*/ 113 w 672"/>
                      <a:gd name="T19" fmla="*/ 128 h 670"/>
                      <a:gd name="T20" fmla="*/ 119 w 672"/>
                      <a:gd name="T21" fmla="*/ 174 h 670"/>
                      <a:gd name="T22" fmla="*/ 131 w 672"/>
                      <a:gd name="T23" fmla="*/ 226 h 670"/>
                      <a:gd name="T24" fmla="*/ 149 w 672"/>
                      <a:gd name="T25" fmla="*/ 244 h 670"/>
                      <a:gd name="T26" fmla="*/ 159 w 672"/>
                      <a:gd name="T27" fmla="*/ 249 h 670"/>
                      <a:gd name="T28" fmla="*/ 175 w 672"/>
                      <a:gd name="T29" fmla="*/ 254 h 67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672" h="670">
                        <a:moveTo>
                          <a:pt x="0" y="670"/>
                        </a:moveTo>
                        <a:cubicBezTo>
                          <a:pt x="21" y="664"/>
                          <a:pt x="94" y="661"/>
                          <a:pt x="126" y="637"/>
                        </a:cubicBezTo>
                        <a:cubicBezTo>
                          <a:pt x="158" y="613"/>
                          <a:pt x="173" y="576"/>
                          <a:pt x="192" y="526"/>
                        </a:cubicBezTo>
                        <a:cubicBezTo>
                          <a:pt x="211" y="476"/>
                          <a:pt x="226" y="398"/>
                          <a:pt x="240" y="334"/>
                        </a:cubicBezTo>
                        <a:cubicBezTo>
                          <a:pt x="254" y="270"/>
                          <a:pt x="269" y="188"/>
                          <a:pt x="279" y="139"/>
                        </a:cubicBezTo>
                        <a:cubicBezTo>
                          <a:pt x="289" y="90"/>
                          <a:pt x="293" y="63"/>
                          <a:pt x="303" y="40"/>
                        </a:cubicBezTo>
                        <a:cubicBezTo>
                          <a:pt x="313" y="17"/>
                          <a:pt x="328" y="2"/>
                          <a:pt x="339" y="1"/>
                        </a:cubicBezTo>
                        <a:cubicBezTo>
                          <a:pt x="350" y="0"/>
                          <a:pt x="360" y="12"/>
                          <a:pt x="369" y="34"/>
                        </a:cubicBezTo>
                        <a:cubicBezTo>
                          <a:pt x="378" y="56"/>
                          <a:pt x="386" y="86"/>
                          <a:pt x="396" y="136"/>
                        </a:cubicBezTo>
                        <a:cubicBezTo>
                          <a:pt x="406" y="186"/>
                          <a:pt x="422" y="284"/>
                          <a:pt x="432" y="337"/>
                        </a:cubicBezTo>
                        <a:cubicBezTo>
                          <a:pt x="442" y="390"/>
                          <a:pt x="444" y="414"/>
                          <a:pt x="456" y="457"/>
                        </a:cubicBezTo>
                        <a:cubicBezTo>
                          <a:pt x="468" y="500"/>
                          <a:pt x="485" y="564"/>
                          <a:pt x="504" y="595"/>
                        </a:cubicBezTo>
                        <a:cubicBezTo>
                          <a:pt x="523" y="626"/>
                          <a:pt x="555" y="633"/>
                          <a:pt x="573" y="643"/>
                        </a:cubicBezTo>
                        <a:cubicBezTo>
                          <a:pt x="591" y="653"/>
                          <a:pt x="596" y="651"/>
                          <a:pt x="612" y="655"/>
                        </a:cubicBezTo>
                        <a:cubicBezTo>
                          <a:pt x="628" y="659"/>
                          <a:pt x="660" y="667"/>
                          <a:pt x="672" y="670"/>
                        </a:cubicBezTo>
                      </a:path>
                    </a:pathLst>
                  </a:custGeom>
                  <a:noFill/>
                  <a:ln w="28575" cmpd="sng">
                    <a:solidFill>
                      <a:srgbClr val="333399"/>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defTabSz="914400" eaLnBrk="1" fontAlgn="base" latinLnBrk="0" hangingPunct="1">
                      <a:lnSpc>
                        <a:spcPct val="100000"/>
                      </a:lnSpc>
                      <a:spcBef>
                        <a:spcPct val="0"/>
                      </a:spcBef>
                      <a:spcAft>
                        <a:spcPct val="0"/>
                      </a:spcAft>
                      <a:buClrTx/>
                      <a:buSzTx/>
                      <a:buFontTx/>
                      <a:buNone/>
                      <a:tabLst/>
                      <a:defRPr/>
                    </a:pPr>
                    <a:endParaRPr kumimoji="1" lang="zh-CN" altLang="en-US" sz="2400" b="0"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grpSp>
            <p:sp>
              <p:nvSpPr>
                <p:cNvPr id="140" name="Text Box 20">
                  <a:extLst>
                    <a:ext uri="{FF2B5EF4-FFF2-40B4-BE49-F238E27FC236}">
                      <a16:creationId xmlns:a16="http://schemas.microsoft.com/office/drawing/2014/main" id="{6FDE8B64-AC81-40EC-9488-B856C17D9849}"/>
                    </a:ext>
                  </a:extLst>
                </p:cNvPr>
                <p:cNvSpPr txBox="1">
                  <a:spLocks noChangeArrowheads="1"/>
                </p:cNvSpPr>
                <p:nvPr/>
              </p:nvSpPr>
              <p:spPr bwMode="auto">
                <a:xfrm>
                  <a:off x="48" y="2930"/>
                  <a:ext cx="75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1" lang="zh-CN" altLang="en-US" sz="2000" b="0" i="0" u="none" strike="noStrike" kern="0" cap="none" spc="0" normalizeH="0" baseline="0" noProof="0">
                      <a:ln>
                        <a:noFill/>
                      </a:ln>
                      <a:solidFill>
                        <a:srgbClr val="333399"/>
                      </a:solidFill>
                      <a:effectLst/>
                      <a:uLnTx/>
                      <a:uFillTx/>
                      <a:latin typeface="黑体" panose="02010609060101010101" pitchFamily="49" charset="-122"/>
                      <a:ea typeface="黑体" panose="02010609060101010101" pitchFamily="49" charset="-122"/>
                    </a:rPr>
                    <a:t>输入脉冲</a:t>
                  </a:r>
                </a:p>
              </p:txBody>
            </p:sp>
          </p:grpSp>
          <p:grpSp>
            <p:nvGrpSpPr>
              <p:cNvPr id="132" name="Group 21">
                <a:extLst>
                  <a:ext uri="{FF2B5EF4-FFF2-40B4-BE49-F238E27FC236}">
                    <a16:creationId xmlns:a16="http://schemas.microsoft.com/office/drawing/2014/main" id="{6D38F2E3-8D29-4036-9D80-FE2A7BFD4448}"/>
                  </a:ext>
                </a:extLst>
              </p:cNvPr>
              <p:cNvGrpSpPr>
                <a:grpSpLocks/>
              </p:cNvGrpSpPr>
              <p:nvPr/>
            </p:nvGrpSpPr>
            <p:grpSpPr bwMode="auto">
              <a:xfrm>
                <a:off x="5012" y="2947"/>
                <a:ext cx="756" cy="801"/>
                <a:chOff x="5012" y="2947"/>
                <a:chExt cx="756" cy="801"/>
              </a:xfrm>
            </p:grpSpPr>
            <p:sp>
              <p:nvSpPr>
                <p:cNvPr id="133" name="Text Box 22">
                  <a:extLst>
                    <a:ext uri="{FF2B5EF4-FFF2-40B4-BE49-F238E27FC236}">
                      <a16:creationId xmlns:a16="http://schemas.microsoft.com/office/drawing/2014/main" id="{235F7E0B-26CC-44C9-BB6B-E0FEA68A8541}"/>
                    </a:ext>
                  </a:extLst>
                </p:cNvPr>
                <p:cNvSpPr txBox="1">
                  <a:spLocks noChangeArrowheads="1"/>
                </p:cNvSpPr>
                <p:nvPr/>
              </p:nvSpPr>
              <p:spPr bwMode="auto">
                <a:xfrm>
                  <a:off x="5012" y="2947"/>
                  <a:ext cx="75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1" lang="zh-CN" altLang="en-US" sz="2000" b="0" i="0" u="none" strike="noStrike" kern="0" cap="none" spc="0" normalizeH="0" baseline="0" noProof="0">
                      <a:ln>
                        <a:noFill/>
                      </a:ln>
                      <a:solidFill>
                        <a:srgbClr val="333399"/>
                      </a:solidFill>
                      <a:effectLst/>
                      <a:uLnTx/>
                      <a:uFillTx/>
                      <a:latin typeface="黑体" panose="02010609060101010101" pitchFamily="49" charset="-122"/>
                      <a:ea typeface="黑体" panose="02010609060101010101" pitchFamily="49" charset="-122"/>
                    </a:rPr>
                    <a:t>输出脉冲</a:t>
                  </a:r>
                </a:p>
              </p:txBody>
            </p:sp>
            <p:grpSp>
              <p:nvGrpSpPr>
                <p:cNvPr id="134" name="Group 23">
                  <a:extLst>
                    <a:ext uri="{FF2B5EF4-FFF2-40B4-BE49-F238E27FC236}">
                      <a16:creationId xmlns:a16="http://schemas.microsoft.com/office/drawing/2014/main" id="{5B301648-71ED-4129-BB99-DBDAB6C8F3CE}"/>
                    </a:ext>
                  </a:extLst>
                </p:cNvPr>
                <p:cNvGrpSpPr>
                  <a:grpSpLocks/>
                </p:cNvGrpSpPr>
                <p:nvPr/>
              </p:nvGrpSpPr>
              <p:grpSpPr bwMode="auto">
                <a:xfrm>
                  <a:off x="5148" y="3220"/>
                  <a:ext cx="480" cy="528"/>
                  <a:chOff x="240" y="2448"/>
                  <a:chExt cx="480" cy="528"/>
                </a:xfrm>
              </p:grpSpPr>
              <p:grpSp>
                <p:nvGrpSpPr>
                  <p:cNvPr id="135" name="Group 24">
                    <a:extLst>
                      <a:ext uri="{FF2B5EF4-FFF2-40B4-BE49-F238E27FC236}">
                        <a16:creationId xmlns:a16="http://schemas.microsoft.com/office/drawing/2014/main" id="{8543F6AC-9808-4512-ACC8-9E11E7DCDB39}"/>
                      </a:ext>
                    </a:extLst>
                  </p:cNvPr>
                  <p:cNvGrpSpPr>
                    <a:grpSpLocks/>
                  </p:cNvGrpSpPr>
                  <p:nvPr/>
                </p:nvGrpSpPr>
                <p:grpSpPr bwMode="auto">
                  <a:xfrm>
                    <a:off x="240" y="2448"/>
                    <a:ext cx="480" cy="528"/>
                    <a:chOff x="240" y="2448"/>
                    <a:chExt cx="672" cy="672"/>
                  </a:xfrm>
                </p:grpSpPr>
                <p:sp>
                  <p:nvSpPr>
                    <p:cNvPr id="137" name="Rectangle 25">
                      <a:extLst>
                        <a:ext uri="{FF2B5EF4-FFF2-40B4-BE49-F238E27FC236}">
                          <a16:creationId xmlns:a16="http://schemas.microsoft.com/office/drawing/2014/main" id="{454D0648-4D38-43F9-B550-FEFEF4D4B066}"/>
                        </a:ext>
                      </a:extLst>
                    </p:cNvPr>
                    <p:cNvSpPr>
                      <a:spLocks noChangeArrowheads="1"/>
                    </p:cNvSpPr>
                    <p:nvPr/>
                  </p:nvSpPr>
                  <p:spPr bwMode="auto">
                    <a:xfrm>
                      <a:off x="240" y="2448"/>
                      <a:ext cx="672" cy="672"/>
                    </a:xfrm>
                    <a:prstGeom prst="rect">
                      <a:avLst/>
                    </a:prstGeom>
                    <a:solidFill>
                      <a:srgbClr val="FFFFFF"/>
                    </a:solidFill>
                    <a:ln w="6350">
                      <a:solidFill>
                        <a:srgbClr val="3333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1" lang="zh-CN" altLang="en-US" sz="2400" b="0"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138" name="Line 26">
                      <a:extLst>
                        <a:ext uri="{FF2B5EF4-FFF2-40B4-BE49-F238E27FC236}">
                          <a16:creationId xmlns:a16="http://schemas.microsoft.com/office/drawing/2014/main" id="{7453353C-DB96-49D9-88C1-05E531BAA695}"/>
                        </a:ext>
                      </a:extLst>
                    </p:cNvPr>
                    <p:cNvSpPr>
                      <a:spLocks noChangeShapeType="1"/>
                    </p:cNvSpPr>
                    <p:nvPr/>
                  </p:nvSpPr>
                  <p:spPr bwMode="auto">
                    <a:xfrm>
                      <a:off x="576" y="2448"/>
                      <a:ext cx="0" cy="672"/>
                    </a:xfrm>
                    <a:prstGeom prst="line">
                      <a:avLst/>
                    </a:prstGeom>
                    <a:noFill/>
                    <a:ln w="635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defTabSz="914400" eaLnBrk="1" fontAlgn="base" latinLnBrk="0" hangingPunct="1">
                        <a:lnSpc>
                          <a:spcPct val="100000"/>
                        </a:lnSpc>
                        <a:spcBef>
                          <a:spcPct val="0"/>
                        </a:spcBef>
                        <a:spcAft>
                          <a:spcPct val="0"/>
                        </a:spcAft>
                        <a:buClrTx/>
                        <a:buSzTx/>
                        <a:buFontTx/>
                        <a:buNone/>
                        <a:tabLst/>
                        <a:defRPr/>
                      </a:pPr>
                      <a:endParaRPr kumimoji="1" lang="zh-CN" altLang="en-US" sz="2400" b="0"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grpSp>
              <p:sp>
                <p:nvSpPr>
                  <p:cNvPr id="136" name="Freeform 27">
                    <a:extLst>
                      <a:ext uri="{FF2B5EF4-FFF2-40B4-BE49-F238E27FC236}">
                        <a16:creationId xmlns:a16="http://schemas.microsoft.com/office/drawing/2014/main" id="{707C32B6-724A-464F-A860-2D672C464C38}"/>
                      </a:ext>
                    </a:extLst>
                  </p:cNvPr>
                  <p:cNvSpPr>
                    <a:spLocks/>
                  </p:cNvSpPr>
                  <p:nvPr/>
                </p:nvSpPr>
                <p:spPr bwMode="auto">
                  <a:xfrm>
                    <a:off x="240" y="2450"/>
                    <a:ext cx="480" cy="526"/>
                  </a:xfrm>
                  <a:custGeom>
                    <a:avLst/>
                    <a:gdLst>
                      <a:gd name="T0" fmla="*/ 0 w 672"/>
                      <a:gd name="T1" fmla="*/ 254 h 670"/>
                      <a:gd name="T2" fmla="*/ 33 w 672"/>
                      <a:gd name="T3" fmla="*/ 243 h 670"/>
                      <a:gd name="T4" fmla="*/ 50 w 672"/>
                      <a:gd name="T5" fmla="*/ 199 h 670"/>
                      <a:gd name="T6" fmla="*/ 62 w 672"/>
                      <a:gd name="T7" fmla="*/ 127 h 670"/>
                      <a:gd name="T8" fmla="*/ 72 w 672"/>
                      <a:gd name="T9" fmla="*/ 53 h 670"/>
                      <a:gd name="T10" fmla="*/ 79 w 672"/>
                      <a:gd name="T11" fmla="*/ 15 h 670"/>
                      <a:gd name="T12" fmla="*/ 89 w 672"/>
                      <a:gd name="T13" fmla="*/ 1 h 670"/>
                      <a:gd name="T14" fmla="*/ 96 w 672"/>
                      <a:gd name="T15" fmla="*/ 13 h 670"/>
                      <a:gd name="T16" fmla="*/ 103 w 672"/>
                      <a:gd name="T17" fmla="*/ 52 h 670"/>
                      <a:gd name="T18" fmla="*/ 113 w 672"/>
                      <a:gd name="T19" fmla="*/ 128 h 670"/>
                      <a:gd name="T20" fmla="*/ 119 w 672"/>
                      <a:gd name="T21" fmla="*/ 174 h 670"/>
                      <a:gd name="T22" fmla="*/ 131 w 672"/>
                      <a:gd name="T23" fmla="*/ 226 h 670"/>
                      <a:gd name="T24" fmla="*/ 149 w 672"/>
                      <a:gd name="T25" fmla="*/ 244 h 670"/>
                      <a:gd name="T26" fmla="*/ 159 w 672"/>
                      <a:gd name="T27" fmla="*/ 249 h 670"/>
                      <a:gd name="T28" fmla="*/ 175 w 672"/>
                      <a:gd name="T29" fmla="*/ 254 h 67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672" h="670">
                        <a:moveTo>
                          <a:pt x="0" y="670"/>
                        </a:moveTo>
                        <a:cubicBezTo>
                          <a:pt x="21" y="664"/>
                          <a:pt x="94" y="661"/>
                          <a:pt x="126" y="637"/>
                        </a:cubicBezTo>
                        <a:cubicBezTo>
                          <a:pt x="158" y="613"/>
                          <a:pt x="173" y="576"/>
                          <a:pt x="192" y="526"/>
                        </a:cubicBezTo>
                        <a:cubicBezTo>
                          <a:pt x="211" y="476"/>
                          <a:pt x="226" y="398"/>
                          <a:pt x="240" y="334"/>
                        </a:cubicBezTo>
                        <a:cubicBezTo>
                          <a:pt x="254" y="270"/>
                          <a:pt x="269" y="188"/>
                          <a:pt x="279" y="139"/>
                        </a:cubicBezTo>
                        <a:cubicBezTo>
                          <a:pt x="289" y="90"/>
                          <a:pt x="293" y="63"/>
                          <a:pt x="303" y="40"/>
                        </a:cubicBezTo>
                        <a:cubicBezTo>
                          <a:pt x="313" y="17"/>
                          <a:pt x="328" y="2"/>
                          <a:pt x="339" y="1"/>
                        </a:cubicBezTo>
                        <a:cubicBezTo>
                          <a:pt x="350" y="0"/>
                          <a:pt x="360" y="12"/>
                          <a:pt x="369" y="34"/>
                        </a:cubicBezTo>
                        <a:cubicBezTo>
                          <a:pt x="378" y="56"/>
                          <a:pt x="386" y="86"/>
                          <a:pt x="396" y="136"/>
                        </a:cubicBezTo>
                        <a:cubicBezTo>
                          <a:pt x="406" y="186"/>
                          <a:pt x="422" y="284"/>
                          <a:pt x="432" y="337"/>
                        </a:cubicBezTo>
                        <a:cubicBezTo>
                          <a:pt x="442" y="390"/>
                          <a:pt x="444" y="414"/>
                          <a:pt x="456" y="457"/>
                        </a:cubicBezTo>
                        <a:cubicBezTo>
                          <a:pt x="468" y="500"/>
                          <a:pt x="485" y="564"/>
                          <a:pt x="504" y="595"/>
                        </a:cubicBezTo>
                        <a:cubicBezTo>
                          <a:pt x="523" y="626"/>
                          <a:pt x="555" y="633"/>
                          <a:pt x="573" y="643"/>
                        </a:cubicBezTo>
                        <a:cubicBezTo>
                          <a:pt x="591" y="653"/>
                          <a:pt x="596" y="651"/>
                          <a:pt x="612" y="655"/>
                        </a:cubicBezTo>
                        <a:cubicBezTo>
                          <a:pt x="628" y="659"/>
                          <a:pt x="660" y="667"/>
                          <a:pt x="672" y="670"/>
                        </a:cubicBezTo>
                      </a:path>
                    </a:pathLst>
                  </a:custGeom>
                  <a:noFill/>
                  <a:ln w="28575" cmpd="sng">
                    <a:solidFill>
                      <a:srgbClr val="333399"/>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defTabSz="914400" eaLnBrk="1" fontAlgn="base" latinLnBrk="0" hangingPunct="1">
                      <a:lnSpc>
                        <a:spcPct val="100000"/>
                      </a:lnSpc>
                      <a:spcBef>
                        <a:spcPct val="0"/>
                      </a:spcBef>
                      <a:spcAft>
                        <a:spcPct val="0"/>
                      </a:spcAft>
                      <a:buClrTx/>
                      <a:buSzTx/>
                      <a:buFontTx/>
                      <a:buNone/>
                      <a:tabLst/>
                      <a:defRPr/>
                    </a:pPr>
                    <a:endParaRPr kumimoji="1" lang="zh-CN" altLang="en-US" sz="2400" b="0"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grpSp>
          </p:grpSp>
        </p:grpSp>
        <p:sp>
          <p:nvSpPr>
            <p:cNvPr id="130" name="Text Box 28">
              <a:extLst>
                <a:ext uri="{FF2B5EF4-FFF2-40B4-BE49-F238E27FC236}">
                  <a16:creationId xmlns:a16="http://schemas.microsoft.com/office/drawing/2014/main" id="{18862F00-DCED-47E8-A9CC-B753D463A821}"/>
                </a:ext>
              </a:extLst>
            </p:cNvPr>
            <p:cNvSpPr txBox="1">
              <a:spLocks noChangeArrowheads="1"/>
            </p:cNvSpPr>
            <p:nvPr/>
          </p:nvSpPr>
          <p:spPr bwMode="auto">
            <a:xfrm>
              <a:off x="2444" y="2840"/>
              <a:ext cx="1091" cy="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zh-CN" altLang="en-US" sz="2800" b="0" i="0" u="none" strike="noStrike" kern="0" cap="none" spc="0" normalizeH="0" baseline="0" noProof="0" dirty="0">
                  <a:ln>
                    <a:noFill/>
                  </a:ln>
                  <a:solidFill>
                    <a:srgbClr val="333399"/>
                  </a:solidFill>
                  <a:effectLst/>
                  <a:uLnTx/>
                  <a:uFillTx/>
                  <a:latin typeface="Tahoma" panose="020B0604030504040204" pitchFamily="34" charset="0"/>
                  <a:ea typeface="黑体" panose="02010609060101010101" pitchFamily="49" charset="-122"/>
                </a:rPr>
                <a:t>单模光纤</a:t>
              </a:r>
            </a:p>
          </p:txBody>
        </p:sp>
      </p:grpSp>
      <p:sp>
        <p:nvSpPr>
          <p:cNvPr id="154" name="Freeform 30">
            <a:extLst>
              <a:ext uri="{FF2B5EF4-FFF2-40B4-BE49-F238E27FC236}">
                <a16:creationId xmlns:a16="http://schemas.microsoft.com/office/drawing/2014/main" id="{B9BA5D34-84D0-4750-AFE2-45D8864E27EC}"/>
              </a:ext>
            </a:extLst>
          </p:cNvPr>
          <p:cNvSpPr>
            <a:spLocks/>
          </p:cNvSpPr>
          <p:nvPr/>
        </p:nvSpPr>
        <p:spPr bwMode="auto">
          <a:xfrm>
            <a:off x="1726376" y="3011079"/>
            <a:ext cx="6331773" cy="548096"/>
          </a:xfrm>
          <a:custGeom>
            <a:avLst/>
            <a:gdLst>
              <a:gd name="T0" fmla="*/ 0 w 4260"/>
              <a:gd name="T1" fmla="*/ 2147483647 h 336"/>
              <a:gd name="T2" fmla="*/ 2147483647 w 4260"/>
              <a:gd name="T3" fmla="*/ 0 h 336"/>
              <a:gd name="T4" fmla="*/ 2147483647 w 4260"/>
              <a:gd name="T5" fmla="*/ 2147483647 h 336"/>
              <a:gd name="T6" fmla="*/ 2147483647 w 4260"/>
              <a:gd name="T7" fmla="*/ 0 h 336"/>
              <a:gd name="T8" fmla="*/ 2147483647 w 4260"/>
              <a:gd name="T9" fmla="*/ 2147483647 h 33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260" h="336">
                <a:moveTo>
                  <a:pt x="0" y="150"/>
                </a:moveTo>
                <a:lnTo>
                  <a:pt x="666" y="0"/>
                </a:lnTo>
                <a:lnTo>
                  <a:pt x="2310" y="336"/>
                </a:lnTo>
                <a:lnTo>
                  <a:pt x="3936" y="0"/>
                </a:lnTo>
                <a:lnTo>
                  <a:pt x="4260" y="72"/>
                </a:lnTo>
              </a:path>
            </a:pathLst>
          </a:custGeom>
          <a:noFill/>
          <a:ln w="38100" cmpd="sng">
            <a:solidFill>
              <a:srgbClr val="339933"/>
            </a:solidFill>
            <a:round/>
            <a:headEnd type="none" w="med" len="med"/>
            <a:tailEnd type="triangle" w="sm"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fontAlgn="base">
              <a:spcBef>
                <a:spcPct val="0"/>
              </a:spcBef>
              <a:spcAft>
                <a:spcPct val="0"/>
              </a:spcAft>
            </a:pPr>
            <a:endParaRPr kumimoji="1" lang="zh-CN" altLang="en-US" sz="2400">
              <a:solidFill>
                <a:srgbClr val="000000"/>
              </a:solidFill>
              <a:latin typeface="Times New Roman" panose="02020603050405020304" pitchFamily="18" charset="0"/>
              <a:ea typeface="宋体" panose="02010600030101010101" pitchFamily="2" charset="-122"/>
            </a:endParaRPr>
          </a:p>
        </p:txBody>
      </p:sp>
      <p:sp>
        <p:nvSpPr>
          <p:cNvPr id="155" name="Rectangle 31">
            <a:extLst>
              <a:ext uri="{FF2B5EF4-FFF2-40B4-BE49-F238E27FC236}">
                <a16:creationId xmlns:a16="http://schemas.microsoft.com/office/drawing/2014/main" id="{2E9ACF9B-6C44-4D8D-8898-F61F7E2DF6B0}"/>
              </a:ext>
            </a:extLst>
          </p:cNvPr>
          <p:cNvSpPr>
            <a:spLocks noChangeArrowheads="1"/>
          </p:cNvSpPr>
          <p:nvPr/>
        </p:nvSpPr>
        <p:spPr bwMode="auto">
          <a:xfrm>
            <a:off x="1624498" y="2643803"/>
            <a:ext cx="6420952" cy="391497"/>
          </a:xfrm>
          <a:prstGeom prst="rect">
            <a:avLst/>
          </a:prstGeom>
          <a:solidFill>
            <a:srgbClr val="EAEAE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1" lang="zh-CN" altLang="en-US" sz="2400" b="0"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156" name="Rectangle 32">
            <a:extLst>
              <a:ext uri="{FF2B5EF4-FFF2-40B4-BE49-F238E27FC236}">
                <a16:creationId xmlns:a16="http://schemas.microsoft.com/office/drawing/2014/main" id="{F3EC3786-7E90-4511-A135-18B06FF3FE09}"/>
              </a:ext>
            </a:extLst>
          </p:cNvPr>
          <p:cNvSpPr>
            <a:spLocks noChangeArrowheads="1"/>
          </p:cNvSpPr>
          <p:nvPr/>
        </p:nvSpPr>
        <p:spPr bwMode="auto">
          <a:xfrm>
            <a:off x="1640373" y="3556616"/>
            <a:ext cx="6420952" cy="391497"/>
          </a:xfrm>
          <a:prstGeom prst="rect">
            <a:avLst/>
          </a:prstGeom>
          <a:solidFill>
            <a:srgbClr val="EAEAE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1" lang="zh-CN" altLang="en-US" sz="2400" b="0"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grpSp>
        <p:nvGrpSpPr>
          <p:cNvPr id="157" name="Group 33">
            <a:extLst>
              <a:ext uri="{FF2B5EF4-FFF2-40B4-BE49-F238E27FC236}">
                <a16:creationId xmlns:a16="http://schemas.microsoft.com/office/drawing/2014/main" id="{4A29A810-F206-43BD-9916-9E6B342942DB}"/>
              </a:ext>
            </a:extLst>
          </p:cNvPr>
          <p:cNvGrpSpPr>
            <a:grpSpLocks/>
          </p:cNvGrpSpPr>
          <p:nvPr/>
        </p:nvGrpSpPr>
        <p:grpSpPr bwMode="auto">
          <a:xfrm>
            <a:off x="1640373" y="2617022"/>
            <a:ext cx="6420952" cy="1331091"/>
            <a:chOff x="912" y="912"/>
            <a:chExt cx="4608" cy="816"/>
          </a:xfrm>
        </p:grpSpPr>
        <p:sp>
          <p:nvSpPr>
            <p:cNvPr id="158" name="Line 34">
              <a:extLst>
                <a:ext uri="{FF2B5EF4-FFF2-40B4-BE49-F238E27FC236}">
                  <a16:creationId xmlns:a16="http://schemas.microsoft.com/office/drawing/2014/main" id="{B00100AF-5451-455A-B57F-629D57D66909}"/>
                </a:ext>
              </a:extLst>
            </p:cNvPr>
            <p:cNvSpPr>
              <a:spLocks noChangeShapeType="1"/>
            </p:cNvSpPr>
            <p:nvPr/>
          </p:nvSpPr>
          <p:spPr bwMode="auto">
            <a:xfrm>
              <a:off x="912" y="912"/>
              <a:ext cx="4608"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defTabSz="914400" eaLnBrk="1" fontAlgn="base" latinLnBrk="0" hangingPunct="1">
                <a:lnSpc>
                  <a:spcPct val="100000"/>
                </a:lnSpc>
                <a:spcBef>
                  <a:spcPct val="0"/>
                </a:spcBef>
                <a:spcAft>
                  <a:spcPct val="0"/>
                </a:spcAft>
                <a:buClrTx/>
                <a:buSzTx/>
                <a:buFontTx/>
                <a:buNone/>
                <a:tabLst/>
                <a:defRPr/>
              </a:pPr>
              <a:endParaRPr kumimoji="1" lang="zh-CN" altLang="en-US" sz="2400" b="0"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159" name="Line 35">
              <a:extLst>
                <a:ext uri="{FF2B5EF4-FFF2-40B4-BE49-F238E27FC236}">
                  <a16:creationId xmlns:a16="http://schemas.microsoft.com/office/drawing/2014/main" id="{2DCD352D-48D9-4B28-9491-829DF91D007C}"/>
                </a:ext>
              </a:extLst>
            </p:cNvPr>
            <p:cNvSpPr>
              <a:spLocks noChangeShapeType="1"/>
            </p:cNvSpPr>
            <p:nvPr/>
          </p:nvSpPr>
          <p:spPr bwMode="auto">
            <a:xfrm>
              <a:off x="912" y="1152"/>
              <a:ext cx="4608"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defTabSz="914400" eaLnBrk="1" fontAlgn="base" latinLnBrk="0" hangingPunct="1">
                <a:lnSpc>
                  <a:spcPct val="100000"/>
                </a:lnSpc>
                <a:spcBef>
                  <a:spcPct val="0"/>
                </a:spcBef>
                <a:spcAft>
                  <a:spcPct val="0"/>
                </a:spcAft>
                <a:buClrTx/>
                <a:buSzTx/>
                <a:buFontTx/>
                <a:buNone/>
                <a:tabLst/>
                <a:defRPr/>
              </a:pPr>
              <a:endParaRPr kumimoji="1" lang="zh-CN" altLang="en-US" sz="2400" b="0"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160" name="Line 36">
              <a:extLst>
                <a:ext uri="{FF2B5EF4-FFF2-40B4-BE49-F238E27FC236}">
                  <a16:creationId xmlns:a16="http://schemas.microsoft.com/office/drawing/2014/main" id="{861437AB-3A13-4161-A9E5-E6A4A331CCD9}"/>
                </a:ext>
              </a:extLst>
            </p:cNvPr>
            <p:cNvSpPr>
              <a:spLocks noChangeShapeType="1"/>
            </p:cNvSpPr>
            <p:nvPr/>
          </p:nvSpPr>
          <p:spPr bwMode="auto">
            <a:xfrm>
              <a:off x="912" y="1488"/>
              <a:ext cx="4608"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defTabSz="914400" eaLnBrk="1" fontAlgn="base" latinLnBrk="0" hangingPunct="1">
                <a:lnSpc>
                  <a:spcPct val="100000"/>
                </a:lnSpc>
                <a:spcBef>
                  <a:spcPct val="0"/>
                </a:spcBef>
                <a:spcAft>
                  <a:spcPct val="0"/>
                </a:spcAft>
                <a:buClrTx/>
                <a:buSzTx/>
                <a:buFontTx/>
                <a:buNone/>
                <a:tabLst/>
                <a:defRPr/>
              </a:pPr>
              <a:endParaRPr kumimoji="1" lang="zh-CN" altLang="en-US" sz="2400" b="0"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161" name="Line 37">
              <a:extLst>
                <a:ext uri="{FF2B5EF4-FFF2-40B4-BE49-F238E27FC236}">
                  <a16:creationId xmlns:a16="http://schemas.microsoft.com/office/drawing/2014/main" id="{2EDC6737-A70F-43DE-8971-2298E37B8FD5}"/>
                </a:ext>
              </a:extLst>
            </p:cNvPr>
            <p:cNvSpPr>
              <a:spLocks noChangeShapeType="1"/>
            </p:cNvSpPr>
            <p:nvPr/>
          </p:nvSpPr>
          <p:spPr bwMode="auto">
            <a:xfrm>
              <a:off x="912" y="1728"/>
              <a:ext cx="4608"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defTabSz="914400" eaLnBrk="1" fontAlgn="base" latinLnBrk="0" hangingPunct="1">
                <a:lnSpc>
                  <a:spcPct val="100000"/>
                </a:lnSpc>
                <a:spcBef>
                  <a:spcPct val="0"/>
                </a:spcBef>
                <a:spcAft>
                  <a:spcPct val="0"/>
                </a:spcAft>
                <a:buClrTx/>
                <a:buSzTx/>
                <a:buFontTx/>
                <a:buNone/>
                <a:tabLst/>
                <a:defRPr/>
              </a:pPr>
              <a:endParaRPr kumimoji="1" lang="zh-CN" altLang="en-US" sz="2400" b="0"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grpSp>
      <p:sp>
        <p:nvSpPr>
          <p:cNvPr id="162" name="Line 38">
            <a:extLst>
              <a:ext uri="{FF2B5EF4-FFF2-40B4-BE49-F238E27FC236}">
                <a16:creationId xmlns:a16="http://schemas.microsoft.com/office/drawing/2014/main" id="{866F1557-E94F-4BC1-8148-48B197EA04B1}"/>
              </a:ext>
            </a:extLst>
          </p:cNvPr>
          <p:cNvSpPr>
            <a:spLocks noChangeShapeType="1"/>
          </p:cNvSpPr>
          <p:nvPr/>
        </p:nvSpPr>
        <p:spPr bwMode="auto">
          <a:xfrm>
            <a:off x="1519630" y="3295520"/>
            <a:ext cx="6652820" cy="4894"/>
          </a:xfrm>
          <a:prstGeom prst="line">
            <a:avLst/>
          </a:prstGeom>
          <a:noFill/>
          <a:ln w="9525">
            <a:solidFill>
              <a:srgbClr val="000000"/>
            </a:solidFill>
            <a:prstDash val="lgDash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defTabSz="914400" eaLnBrk="1" fontAlgn="base" latinLnBrk="0" hangingPunct="1">
              <a:lnSpc>
                <a:spcPct val="100000"/>
              </a:lnSpc>
              <a:spcBef>
                <a:spcPct val="0"/>
              </a:spcBef>
              <a:spcAft>
                <a:spcPct val="0"/>
              </a:spcAft>
              <a:buClrTx/>
              <a:buSzTx/>
              <a:buFontTx/>
              <a:buNone/>
              <a:tabLst/>
              <a:defRPr/>
            </a:pPr>
            <a:endParaRPr kumimoji="1" lang="zh-CN" altLang="en-US" sz="2400" b="0"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grpSp>
        <p:nvGrpSpPr>
          <p:cNvPr id="163" name="Group 39">
            <a:extLst>
              <a:ext uri="{FF2B5EF4-FFF2-40B4-BE49-F238E27FC236}">
                <a16:creationId xmlns:a16="http://schemas.microsoft.com/office/drawing/2014/main" id="{0729E6FB-C8B1-46FF-A711-2EA7398BB07D}"/>
              </a:ext>
            </a:extLst>
          </p:cNvPr>
          <p:cNvGrpSpPr>
            <a:grpSpLocks/>
          </p:cNvGrpSpPr>
          <p:nvPr/>
        </p:nvGrpSpPr>
        <p:grpSpPr bwMode="auto">
          <a:xfrm>
            <a:off x="640020" y="2385160"/>
            <a:ext cx="8516680" cy="1334353"/>
            <a:chOff x="38" y="1288"/>
            <a:chExt cx="5730" cy="818"/>
          </a:xfrm>
        </p:grpSpPr>
        <p:grpSp>
          <p:nvGrpSpPr>
            <p:cNvPr id="164" name="Group 40">
              <a:extLst>
                <a:ext uri="{FF2B5EF4-FFF2-40B4-BE49-F238E27FC236}">
                  <a16:creationId xmlns:a16="http://schemas.microsoft.com/office/drawing/2014/main" id="{13E9171F-7D37-49B8-AC3C-ABD0CB8D2F70}"/>
                </a:ext>
              </a:extLst>
            </p:cNvPr>
            <p:cNvGrpSpPr>
              <a:grpSpLocks/>
            </p:cNvGrpSpPr>
            <p:nvPr/>
          </p:nvGrpSpPr>
          <p:grpSpPr bwMode="auto">
            <a:xfrm>
              <a:off x="38" y="1288"/>
              <a:ext cx="756" cy="818"/>
              <a:chOff x="38" y="1288"/>
              <a:chExt cx="756" cy="818"/>
            </a:xfrm>
          </p:grpSpPr>
          <p:sp>
            <p:nvSpPr>
              <p:cNvPr id="170" name="Rectangle 41">
                <a:extLst>
                  <a:ext uri="{FF2B5EF4-FFF2-40B4-BE49-F238E27FC236}">
                    <a16:creationId xmlns:a16="http://schemas.microsoft.com/office/drawing/2014/main" id="{A75A8C4C-02ED-4070-81E0-1106F000028C}"/>
                  </a:ext>
                </a:extLst>
              </p:cNvPr>
              <p:cNvSpPr>
                <a:spLocks noChangeArrowheads="1"/>
              </p:cNvSpPr>
              <p:nvPr/>
            </p:nvSpPr>
            <p:spPr bwMode="auto">
              <a:xfrm>
                <a:off x="177" y="1578"/>
                <a:ext cx="480" cy="528"/>
              </a:xfrm>
              <a:prstGeom prst="rect">
                <a:avLst/>
              </a:prstGeom>
              <a:solidFill>
                <a:srgbClr val="FFFFFF"/>
              </a:solidFill>
              <a:ln w="9525">
                <a:solidFill>
                  <a:srgbClr val="3333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1" lang="zh-CN" altLang="en-US" sz="2400" b="0"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171" name="Line 42">
                <a:extLst>
                  <a:ext uri="{FF2B5EF4-FFF2-40B4-BE49-F238E27FC236}">
                    <a16:creationId xmlns:a16="http://schemas.microsoft.com/office/drawing/2014/main" id="{8F60DC91-3D51-4969-AA69-D907D283D121}"/>
                  </a:ext>
                </a:extLst>
              </p:cNvPr>
              <p:cNvSpPr>
                <a:spLocks noChangeShapeType="1"/>
              </p:cNvSpPr>
              <p:nvPr/>
            </p:nvSpPr>
            <p:spPr bwMode="auto">
              <a:xfrm>
                <a:off x="417" y="1578"/>
                <a:ext cx="0" cy="528"/>
              </a:xfrm>
              <a:prstGeom prst="line">
                <a:avLst/>
              </a:prstGeom>
              <a:noFill/>
              <a:ln w="635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defTabSz="914400" eaLnBrk="1" fontAlgn="base" latinLnBrk="0" hangingPunct="1">
                  <a:lnSpc>
                    <a:spcPct val="100000"/>
                  </a:lnSpc>
                  <a:spcBef>
                    <a:spcPct val="0"/>
                  </a:spcBef>
                  <a:spcAft>
                    <a:spcPct val="0"/>
                  </a:spcAft>
                  <a:buClrTx/>
                  <a:buSzTx/>
                  <a:buFontTx/>
                  <a:buNone/>
                  <a:tabLst/>
                  <a:defRPr/>
                </a:pPr>
                <a:endParaRPr kumimoji="1" lang="zh-CN" altLang="en-US" sz="2400" b="0"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172" name="Freeform 43">
                <a:extLst>
                  <a:ext uri="{FF2B5EF4-FFF2-40B4-BE49-F238E27FC236}">
                    <a16:creationId xmlns:a16="http://schemas.microsoft.com/office/drawing/2014/main" id="{A295303C-F0C8-4B25-B1E3-81E41BC4214F}"/>
                  </a:ext>
                </a:extLst>
              </p:cNvPr>
              <p:cNvSpPr>
                <a:spLocks/>
              </p:cNvSpPr>
              <p:nvPr/>
            </p:nvSpPr>
            <p:spPr bwMode="auto">
              <a:xfrm>
                <a:off x="177" y="1580"/>
                <a:ext cx="480" cy="526"/>
              </a:xfrm>
              <a:custGeom>
                <a:avLst/>
                <a:gdLst>
                  <a:gd name="T0" fmla="*/ 0 w 672"/>
                  <a:gd name="T1" fmla="*/ 254 h 670"/>
                  <a:gd name="T2" fmla="*/ 33 w 672"/>
                  <a:gd name="T3" fmla="*/ 243 h 670"/>
                  <a:gd name="T4" fmla="*/ 50 w 672"/>
                  <a:gd name="T5" fmla="*/ 199 h 670"/>
                  <a:gd name="T6" fmla="*/ 62 w 672"/>
                  <a:gd name="T7" fmla="*/ 127 h 670"/>
                  <a:gd name="T8" fmla="*/ 72 w 672"/>
                  <a:gd name="T9" fmla="*/ 53 h 670"/>
                  <a:gd name="T10" fmla="*/ 79 w 672"/>
                  <a:gd name="T11" fmla="*/ 15 h 670"/>
                  <a:gd name="T12" fmla="*/ 89 w 672"/>
                  <a:gd name="T13" fmla="*/ 1 h 670"/>
                  <a:gd name="T14" fmla="*/ 96 w 672"/>
                  <a:gd name="T15" fmla="*/ 13 h 670"/>
                  <a:gd name="T16" fmla="*/ 103 w 672"/>
                  <a:gd name="T17" fmla="*/ 52 h 670"/>
                  <a:gd name="T18" fmla="*/ 113 w 672"/>
                  <a:gd name="T19" fmla="*/ 128 h 670"/>
                  <a:gd name="T20" fmla="*/ 119 w 672"/>
                  <a:gd name="T21" fmla="*/ 174 h 670"/>
                  <a:gd name="T22" fmla="*/ 131 w 672"/>
                  <a:gd name="T23" fmla="*/ 226 h 670"/>
                  <a:gd name="T24" fmla="*/ 149 w 672"/>
                  <a:gd name="T25" fmla="*/ 244 h 670"/>
                  <a:gd name="T26" fmla="*/ 159 w 672"/>
                  <a:gd name="T27" fmla="*/ 249 h 670"/>
                  <a:gd name="T28" fmla="*/ 175 w 672"/>
                  <a:gd name="T29" fmla="*/ 254 h 67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672" h="670">
                    <a:moveTo>
                      <a:pt x="0" y="670"/>
                    </a:moveTo>
                    <a:cubicBezTo>
                      <a:pt x="21" y="664"/>
                      <a:pt x="94" y="661"/>
                      <a:pt x="126" y="637"/>
                    </a:cubicBezTo>
                    <a:cubicBezTo>
                      <a:pt x="158" y="613"/>
                      <a:pt x="173" y="576"/>
                      <a:pt x="192" y="526"/>
                    </a:cubicBezTo>
                    <a:cubicBezTo>
                      <a:pt x="211" y="476"/>
                      <a:pt x="226" y="398"/>
                      <a:pt x="240" y="334"/>
                    </a:cubicBezTo>
                    <a:cubicBezTo>
                      <a:pt x="254" y="270"/>
                      <a:pt x="269" y="188"/>
                      <a:pt x="279" y="139"/>
                    </a:cubicBezTo>
                    <a:cubicBezTo>
                      <a:pt x="289" y="90"/>
                      <a:pt x="293" y="63"/>
                      <a:pt x="303" y="40"/>
                    </a:cubicBezTo>
                    <a:cubicBezTo>
                      <a:pt x="313" y="17"/>
                      <a:pt x="328" y="2"/>
                      <a:pt x="339" y="1"/>
                    </a:cubicBezTo>
                    <a:cubicBezTo>
                      <a:pt x="350" y="0"/>
                      <a:pt x="360" y="12"/>
                      <a:pt x="369" y="34"/>
                    </a:cubicBezTo>
                    <a:cubicBezTo>
                      <a:pt x="378" y="56"/>
                      <a:pt x="386" y="86"/>
                      <a:pt x="396" y="136"/>
                    </a:cubicBezTo>
                    <a:cubicBezTo>
                      <a:pt x="406" y="186"/>
                      <a:pt x="422" y="284"/>
                      <a:pt x="432" y="337"/>
                    </a:cubicBezTo>
                    <a:cubicBezTo>
                      <a:pt x="442" y="390"/>
                      <a:pt x="444" y="414"/>
                      <a:pt x="456" y="457"/>
                    </a:cubicBezTo>
                    <a:cubicBezTo>
                      <a:pt x="468" y="500"/>
                      <a:pt x="485" y="564"/>
                      <a:pt x="504" y="595"/>
                    </a:cubicBezTo>
                    <a:cubicBezTo>
                      <a:pt x="523" y="626"/>
                      <a:pt x="555" y="633"/>
                      <a:pt x="573" y="643"/>
                    </a:cubicBezTo>
                    <a:cubicBezTo>
                      <a:pt x="591" y="653"/>
                      <a:pt x="596" y="651"/>
                      <a:pt x="612" y="655"/>
                    </a:cubicBezTo>
                    <a:cubicBezTo>
                      <a:pt x="628" y="659"/>
                      <a:pt x="660" y="667"/>
                      <a:pt x="672" y="670"/>
                    </a:cubicBezTo>
                  </a:path>
                </a:pathLst>
              </a:custGeom>
              <a:noFill/>
              <a:ln w="28575" cmpd="sng">
                <a:solidFill>
                  <a:srgbClr val="333399"/>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defTabSz="914400" eaLnBrk="1" fontAlgn="base" latinLnBrk="0" hangingPunct="1">
                  <a:lnSpc>
                    <a:spcPct val="100000"/>
                  </a:lnSpc>
                  <a:spcBef>
                    <a:spcPct val="0"/>
                  </a:spcBef>
                  <a:spcAft>
                    <a:spcPct val="0"/>
                  </a:spcAft>
                  <a:buClrTx/>
                  <a:buSzTx/>
                  <a:buFontTx/>
                  <a:buNone/>
                  <a:tabLst/>
                  <a:defRPr/>
                </a:pPr>
                <a:endParaRPr kumimoji="1" lang="zh-CN" altLang="en-US" sz="2400" b="0"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173" name="Text Box 44">
                <a:extLst>
                  <a:ext uri="{FF2B5EF4-FFF2-40B4-BE49-F238E27FC236}">
                    <a16:creationId xmlns:a16="http://schemas.microsoft.com/office/drawing/2014/main" id="{A831ABC3-5DA2-4E25-A13D-545E041A0E1A}"/>
                  </a:ext>
                </a:extLst>
              </p:cNvPr>
              <p:cNvSpPr txBox="1">
                <a:spLocks noChangeArrowheads="1"/>
              </p:cNvSpPr>
              <p:nvPr/>
            </p:nvSpPr>
            <p:spPr bwMode="auto">
              <a:xfrm>
                <a:off x="38" y="1288"/>
                <a:ext cx="75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1" lang="zh-CN" altLang="en-US" sz="2000" b="0" i="0" u="none" strike="noStrike" kern="0" cap="none" spc="0" normalizeH="0" baseline="0" noProof="0">
                    <a:ln>
                      <a:noFill/>
                    </a:ln>
                    <a:solidFill>
                      <a:srgbClr val="333399"/>
                    </a:solidFill>
                    <a:effectLst/>
                    <a:uLnTx/>
                    <a:uFillTx/>
                    <a:latin typeface="黑体" panose="02010609060101010101" pitchFamily="49" charset="-122"/>
                    <a:ea typeface="黑体" panose="02010609060101010101" pitchFamily="49" charset="-122"/>
                  </a:rPr>
                  <a:t>输入脉冲</a:t>
                </a:r>
              </a:p>
            </p:txBody>
          </p:sp>
        </p:grpSp>
        <p:grpSp>
          <p:nvGrpSpPr>
            <p:cNvPr id="165" name="Group 45">
              <a:extLst>
                <a:ext uri="{FF2B5EF4-FFF2-40B4-BE49-F238E27FC236}">
                  <a16:creationId xmlns:a16="http://schemas.microsoft.com/office/drawing/2014/main" id="{ABB1AADA-5BDE-4A36-A452-0369A105641E}"/>
                </a:ext>
              </a:extLst>
            </p:cNvPr>
            <p:cNvGrpSpPr>
              <a:grpSpLocks/>
            </p:cNvGrpSpPr>
            <p:nvPr/>
          </p:nvGrpSpPr>
          <p:grpSpPr bwMode="auto">
            <a:xfrm>
              <a:off x="5012" y="1305"/>
              <a:ext cx="756" cy="801"/>
              <a:chOff x="5012" y="1305"/>
              <a:chExt cx="756" cy="801"/>
            </a:xfrm>
          </p:grpSpPr>
          <p:sp>
            <p:nvSpPr>
              <p:cNvPr id="166" name="Rectangle 46">
                <a:extLst>
                  <a:ext uri="{FF2B5EF4-FFF2-40B4-BE49-F238E27FC236}">
                    <a16:creationId xmlns:a16="http://schemas.microsoft.com/office/drawing/2014/main" id="{D6120280-486F-4892-9AB5-93F86C2A619B}"/>
                  </a:ext>
                </a:extLst>
              </p:cNvPr>
              <p:cNvSpPr>
                <a:spLocks noChangeArrowheads="1"/>
              </p:cNvSpPr>
              <p:nvPr/>
            </p:nvSpPr>
            <p:spPr bwMode="auto">
              <a:xfrm>
                <a:off x="5110" y="1578"/>
                <a:ext cx="476" cy="528"/>
              </a:xfrm>
              <a:prstGeom prst="rect">
                <a:avLst/>
              </a:prstGeom>
              <a:solidFill>
                <a:srgbClr val="FFFFFF"/>
              </a:solidFill>
              <a:ln w="9525">
                <a:solidFill>
                  <a:srgbClr val="3333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1" lang="zh-CN" altLang="en-US" sz="2400" b="0"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167" name="Line 47">
                <a:extLst>
                  <a:ext uri="{FF2B5EF4-FFF2-40B4-BE49-F238E27FC236}">
                    <a16:creationId xmlns:a16="http://schemas.microsoft.com/office/drawing/2014/main" id="{51C1B227-C45E-4F6F-9187-5A207796B158}"/>
                  </a:ext>
                </a:extLst>
              </p:cNvPr>
              <p:cNvSpPr>
                <a:spLocks noChangeShapeType="1"/>
              </p:cNvSpPr>
              <p:nvPr/>
            </p:nvSpPr>
            <p:spPr bwMode="auto">
              <a:xfrm>
                <a:off x="5348" y="1578"/>
                <a:ext cx="0" cy="528"/>
              </a:xfrm>
              <a:prstGeom prst="line">
                <a:avLst/>
              </a:prstGeom>
              <a:noFill/>
              <a:ln w="635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defTabSz="914400" eaLnBrk="1" fontAlgn="base" latinLnBrk="0" hangingPunct="1">
                  <a:lnSpc>
                    <a:spcPct val="100000"/>
                  </a:lnSpc>
                  <a:spcBef>
                    <a:spcPct val="0"/>
                  </a:spcBef>
                  <a:spcAft>
                    <a:spcPct val="0"/>
                  </a:spcAft>
                  <a:buClrTx/>
                  <a:buSzTx/>
                  <a:buFontTx/>
                  <a:buNone/>
                  <a:tabLst/>
                  <a:defRPr/>
                </a:pPr>
                <a:endParaRPr kumimoji="1" lang="zh-CN" altLang="en-US" sz="2400" b="0"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168" name="Freeform 48">
                <a:extLst>
                  <a:ext uri="{FF2B5EF4-FFF2-40B4-BE49-F238E27FC236}">
                    <a16:creationId xmlns:a16="http://schemas.microsoft.com/office/drawing/2014/main" id="{7D68EE3E-9590-445A-8FFF-D6C8A4F34BEF}"/>
                  </a:ext>
                </a:extLst>
              </p:cNvPr>
              <p:cNvSpPr>
                <a:spLocks/>
              </p:cNvSpPr>
              <p:nvPr/>
            </p:nvSpPr>
            <p:spPr bwMode="auto">
              <a:xfrm>
                <a:off x="5108" y="1726"/>
                <a:ext cx="480" cy="222"/>
              </a:xfrm>
              <a:custGeom>
                <a:avLst/>
                <a:gdLst>
                  <a:gd name="T0" fmla="*/ 0 w 678"/>
                  <a:gd name="T1" fmla="*/ 107 h 283"/>
                  <a:gd name="T2" fmla="*/ 22 w 678"/>
                  <a:gd name="T3" fmla="*/ 93 h 283"/>
                  <a:gd name="T4" fmla="*/ 38 w 678"/>
                  <a:gd name="T5" fmla="*/ 73 h 283"/>
                  <a:gd name="T6" fmla="*/ 51 w 678"/>
                  <a:gd name="T7" fmla="*/ 49 h 283"/>
                  <a:gd name="T8" fmla="*/ 65 w 678"/>
                  <a:gd name="T9" fmla="*/ 16 h 283"/>
                  <a:gd name="T10" fmla="*/ 85 w 678"/>
                  <a:gd name="T11" fmla="*/ 1 h 283"/>
                  <a:gd name="T12" fmla="*/ 108 w 678"/>
                  <a:gd name="T13" fmla="*/ 14 h 283"/>
                  <a:gd name="T14" fmla="*/ 123 w 678"/>
                  <a:gd name="T15" fmla="*/ 53 h 283"/>
                  <a:gd name="T16" fmla="*/ 133 w 678"/>
                  <a:gd name="T17" fmla="*/ 72 h 283"/>
                  <a:gd name="T18" fmla="*/ 149 w 678"/>
                  <a:gd name="T19" fmla="*/ 90 h 283"/>
                  <a:gd name="T20" fmla="*/ 171 w 678"/>
                  <a:gd name="T21" fmla="*/ 107 h 28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78" h="283">
                    <a:moveTo>
                      <a:pt x="0" y="280"/>
                    </a:moveTo>
                    <a:cubicBezTo>
                      <a:pt x="14" y="274"/>
                      <a:pt x="62" y="258"/>
                      <a:pt x="87" y="244"/>
                    </a:cubicBezTo>
                    <a:cubicBezTo>
                      <a:pt x="112" y="230"/>
                      <a:pt x="131" y="212"/>
                      <a:pt x="150" y="193"/>
                    </a:cubicBezTo>
                    <a:cubicBezTo>
                      <a:pt x="169" y="174"/>
                      <a:pt x="183" y="155"/>
                      <a:pt x="201" y="130"/>
                    </a:cubicBezTo>
                    <a:cubicBezTo>
                      <a:pt x="219" y="105"/>
                      <a:pt x="235" y="64"/>
                      <a:pt x="258" y="43"/>
                    </a:cubicBezTo>
                    <a:cubicBezTo>
                      <a:pt x="281" y="22"/>
                      <a:pt x="311" y="2"/>
                      <a:pt x="339" y="1"/>
                    </a:cubicBezTo>
                    <a:cubicBezTo>
                      <a:pt x="367" y="0"/>
                      <a:pt x="401" y="14"/>
                      <a:pt x="426" y="37"/>
                    </a:cubicBezTo>
                    <a:cubicBezTo>
                      <a:pt x="451" y="60"/>
                      <a:pt x="475" y="113"/>
                      <a:pt x="492" y="139"/>
                    </a:cubicBezTo>
                    <a:cubicBezTo>
                      <a:pt x="509" y="165"/>
                      <a:pt x="512" y="174"/>
                      <a:pt x="528" y="190"/>
                    </a:cubicBezTo>
                    <a:cubicBezTo>
                      <a:pt x="544" y="206"/>
                      <a:pt x="566" y="222"/>
                      <a:pt x="591" y="238"/>
                    </a:cubicBezTo>
                    <a:cubicBezTo>
                      <a:pt x="616" y="254"/>
                      <a:pt x="660" y="274"/>
                      <a:pt x="678" y="283"/>
                    </a:cubicBezTo>
                  </a:path>
                </a:pathLst>
              </a:custGeom>
              <a:noFill/>
              <a:ln w="28575" cmpd="sng">
                <a:solidFill>
                  <a:srgbClr val="333399"/>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defTabSz="914400" eaLnBrk="1" fontAlgn="base" latinLnBrk="0" hangingPunct="1">
                  <a:lnSpc>
                    <a:spcPct val="100000"/>
                  </a:lnSpc>
                  <a:spcBef>
                    <a:spcPct val="0"/>
                  </a:spcBef>
                  <a:spcAft>
                    <a:spcPct val="0"/>
                  </a:spcAft>
                  <a:buClrTx/>
                  <a:buSzTx/>
                  <a:buFontTx/>
                  <a:buNone/>
                  <a:tabLst/>
                  <a:defRPr/>
                </a:pPr>
                <a:endParaRPr kumimoji="1" lang="zh-CN" altLang="en-US" sz="2400" b="0"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169" name="Text Box 49">
                <a:extLst>
                  <a:ext uri="{FF2B5EF4-FFF2-40B4-BE49-F238E27FC236}">
                    <a16:creationId xmlns:a16="http://schemas.microsoft.com/office/drawing/2014/main" id="{D348C792-BC60-452A-95BB-AE4A23D524C9}"/>
                  </a:ext>
                </a:extLst>
              </p:cNvPr>
              <p:cNvSpPr txBox="1">
                <a:spLocks noChangeArrowheads="1"/>
              </p:cNvSpPr>
              <p:nvPr/>
            </p:nvSpPr>
            <p:spPr bwMode="auto">
              <a:xfrm>
                <a:off x="5012" y="1305"/>
                <a:ext cx="75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1" lang="zh-CN" altLang="en-US" sz="2000" b="0" i="0" u="none" strike="noStrike" kern="0" cap="none" spc="0" normalizeH="0" baseline="0" noProof="0">
                    <a:ln>
                      <a:noFill/>
                    </a:ln>
                    <a:solidFill>
                      <a:srgbClr val="333399"/>
                    </a:solidFill>
                    <a:effectLst/>
                    <a:uLnTx/>
                    <a:uFillTx/>
                    <a:latin typeface="黑体" panose="02010609060101010101" pitchFamily="49" charset="-122"/>
                    <a:ea typeface="黑体" panose="02010609060101010101" pitchFamily="49" charset="-122"/>
                  </a:rPr>
                  <a:t>输出脉冲</a:t>
                </a:r>
              </a:p>
            </p:txBody>
          </p:sp>
        </p:grpSp>
      </p:grpSp>
      <p:sp>
        <p:nvSpPr>
          <p:cNvPr id="174" name="Line 50">
            <a:extLst>
              <a:ext uri="{FF2B5EF4-FFF2-40B4-BE49-F238E27FC236}">
                <a16:creationId xmlns:a16="http://schemas.microsoft.com/office/drawing/2014/main" id="{C191D514-B1BB-4780-8767-8F0A7E5F12D1}"/>
              </a:ext>
            </a:extLst>
          </p:cNvPr>
          <p:cNvSpPr>
            <a:spLocks noChangeShapeType="1"/>
          </p:cNvSpPr>
          <p:nvPr/>
        </p:nvSpPr>
        <p:spPr bwMode="auto">
          <a:xfrm flipV="1">
            <a:off x="1662217" y="5432118"/>
            <a:ext cx="6508646" cy="11419"/>
          </a:xfrm>
          <a:prstGeom prst="line">
            <a:avLst/>
          </a:prstGeom>
          <a:noFill/>
          <a:ln w="38100">
            <a:solidFill>
              <a:srgbClr val="CC000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defTabSz="914400" fontAlgn="base">
              <a:spcBef>
                <a:spcPct val="0"/>
              </a:spcBef>
              <a:spcAft>
                <a:spcPct val="0"/>
              </a:spcAft>
            </a:pPr>
            <a:endParaRPr kumimoji="1" lang="zh-CN" altLang="en-US" sz="2400">
              <a:solidFill>
                <a:srgbClr val="000000"/>
              </a:solidFill>
              <a:latin typeface="Times New Roman" panose="02020603050405020304" pitchFamily="18" charset="0"/>
              <a:ea typeface="宋体" panose="02010600030101010101" pitchFamily="2" charset="-122"/>
            </a:endParaRPr>
          </a:p>
        </p:txBody>
      </p:sp>
      <p:sp>
        <p:nvSpPr>
          <p:cNvPr id="175" name="Freeform 51">
            <a:extLst>
              <a:ext uri="{FF2B5EF4-FFF2-40B4-BE49-F238E27FC236}">
                <a16:creationId xmlns:a16="http://schemas.microsoft.com/office/drawing/2014/main" id="{4691F31E-953D-47D1-9601-664CCE67E813}"/>
              </a:ext>
            </a:extLst>
          </p:cNvPr>
          <p:cNvSpPr>
            <a:spLocks/>
          </p:cNvSpPr>
          <p:nvPr/>
        </p:nvSpPr>
        <p:spPr bwMode="auto">
          <a:xfrm>
            <a:off x="1624092" y="3011341"/>
            <a:ext cx="6415007" cy="538309"/>
          </a:xfrm>
          <a:custGeom>
            <a:avLst/>
            <a:gdLst>
              <a:gd name="T0" fmla="*/ 0 w 4316"/>
              <a:gd name="T1" fmla="*/ 2147483647 h 330"/>
              <a:gd name="T2" fmla="*/ 2147483647 w 4316"/>
              <a:gd name="T3" fmla="*/ 0 h 330"/>
              <a:gd name="T4" fmla="*/ 2147483647 w 4316"/>
              <a:gd name="T5" fmla="*/ 2147483647 h 330"/>
              <a:gd name="T6" fmla="*/ 2147483647 w 4316"/>
              <a:gd name="T7" fmla="*/ 0 h 330"/>
              <a:gd name="T8" fmla="*/ 2147483647 w 4316"/>
              <a:gd name="T9" fmla="*/ 2147483647 h 330"/>
              <a:gd name="T10" fmla="*/ 2147483647 w 4316"/>
              <a:gd name="T11" fmla="*/ 2147483647 h 33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316" h="330">
                <a:moveTo>
                  <a:pt x="0" y="128"/>
                </a:moveTo>
                <a:lnTo>
                  <a:pt x="434" y="0"/>
                </a:lnTo>
                <a:lnTo>
                  <a:pt x="1586" y="330"/>
                </a:lnTo>
                <a:lnTo>
                  <a:pt x="2738" y="0"/>
                </a:lnTo>
                <a:lnTo>
                  <a:pt x="3944" y="330"/>
                </a:lnTo>
                <a:lnTo>
                  <a:pt x="4316" y="204"/>
                </a:lnTo>
              </a:path>
            </a:pathLst>
          </a:custGeom>
          <a:noFill/>
          <a:ln w="38100" cmpd="sng">
            <a:solidFill>
              <a:srgbClr val="339933"/>
            </a:solidFill>
            <a:round/>
            <a:headEnd type="none" w="med" len="med"/>
            <a:tailEnd type="triangle" w="sm"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fontAlgn="base">
              <a:spcBef>
                <a:spcPct val="0"/>
              </a:spcBef>
              <a:spcAft>
                <a:spcPct val="0"/>
              </a:spcAft>
            </a:pPr>
            <a:endParaRPr kumimoji="1" lang="zh-CN" altLang="en-US" sz="2400">
              <a:solidFill>
                <a:srgbClr val="000000"/>
              </a:solidFill>
              <a:latin typeface="Times New Roman" panose="02020603050405020304" pitchFamily="18" charset="0"/>
              <a:ea typeface="宋体" panose="02010600030101010101" pitchFamily="2" charset="-122"/>
            </a:endParaRPr>
          </a:p>
        </p:txBody>
      </p:sp>
      <p:sp>
        <p:nvSpPr>
          <p:cNvPr id="176" name="Text Box 52">
            <a:extLst>
              <a:ext uri="{FF2B5EF4-FFF2-40B4-BE49-F238E27FC236}">
                <a16:creationId xmlns:a16="http://schemas.microsoft.com/office/drawing/2014/main" id="{70D20C39-B287-4ADD-BC2C-21E3D9AB5D84}"/>
              </a:ext>
            </a:extLst>
          </p:cNvPr>
          <p:cNvSpPr txBox="1">
            <a:spLocks noChangeArrowheads="1"/>
          </p:cNvSpPr>
          <p:nvPr/>
        </p:nvSpPr>
        <p:spPr bwMode="auto">
          <a:xfrm>
            <a:off x="4216443" y="2119915"/>
            <a:ext cx="170976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defTabSz="914400" eaLnBrk="1" fontAlgn="base" hangingPunct="1">
              <a:spcBef>
                <a:spcPct val="0"/>
              </a:spcBef>
              <a:spcAft>
                <a:spcPct val="0"/>
              </a:spcAft>
              <a:buFontTx/>
              <a:buNone/>
            </a:pPr>
            <a:r>
              <a:rPr kumimoji="0" lang="zh-CN" altLang="en-US" sz="2800" dirty="0">
                <a:solidFill>
                  <a:srgbClr val="333399"/>
                </a:solidFill>
                <a:latin typeface="Tahoma" panose="020B0604030504040204" pitchFamily="34" charset="0"/>
                <a:ea typeface="黑体" panose="02010609060101010101" pitchFamily="49" charset="-122"/>
              </a:rPr>
              <a:t>多模光纤</a:t>
            </a:r>
          </a:p>
        </p:txBody>
      </p:sp>
      <p:graphicFrame>
        <p:nvGraphicFramePr>
          <p:cNvPr id="177" name="表格 176">
            <a:extLst>
              <a:ext uri="{FF2B5EF4-FFF2-40B4-BE49-F238E27FC236}">
                <a16:creationId xmlns:a16="http://schemas.microsoft.com/office/drawing/2014/main" id="{BD9A3755-7528-4ABB-B61D-94213B426C79}"/>
              </a:ext>
            </a:extLst>
          </p:cNvPr>
          <p:cNvGraphicFramePr>
            <a:graphicFrameLocks noGrp="1"/>
          </p:cNvGraphicFramePr>
          <p:nvPr/>
        </p:nvGraphicFramePr>
        <p:xfrm>
          <a:off x="0" y="16384"/>
          <a:ext cx="9144000" cy="303808"/>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1028242390"/>
                    </a:ext>
                  </a:extLst>
                </a:gridCol>
                <a:gridCol w="1016000">
                  <a:extLst>
                    <a:ext uri="{9D8B030D-6E8A-4147-A177-3AD203B41FA5}">
                      <a16:colId xmlns:a16="http://schemas.microsoft.com/office/drawing/2014/main" val="3074239081"/>
                    </a:ext>
                  </a:extLst>
                </a:gridCol>
                <a:gridCol w="1016000">
                  <a:extLst>
                    <a:ext uri="{9D8B030D-6E8A-4147-A177-3AD203B41FA5}">
                      <a16:colId xmlns:a16="http://schemas.microsoft.com/office/drawing/2014/main" val="3509429943"/>
                    </a:ext>
                  </a:extLst>
                </a:gridCol>
                <a:gridCol w="1016000">
                  <a:extLst>
                    <a:ext uri="{9D8B030D-6E8A-4147-A177-3AD203B41FA5}">
                      <a16:colId xmlns:a16="http://schemas.microsoft.com/office/drawing/2014/main" val="2580465912"/>
                    </a:ext>
                  </a:extLst>
                </a:gridCol>
                <a:gridCol w="1016000">
                  <a:extLst>
                    <a:ext uri="{9D8B030D-6E8A-4147-A177-3AD203B41FA5}">
                      <a16:colId xmlns:a16="http://schemas.microsoft.com/office/drawing/2014/main" val="585185192"/>
                    </a:ext>
                  </a:extLst>
                </a:gridCol>
                <a:gridCol w="1016000">
                  <a:extLst>
                    <a:ext uri="{9D8B030D-6E8A-4147-A177-3AD203B41FA5}">
                      <a16:colId xmlns:a16="http://schemas.microsoft.com/office/drawing/2014/main" val="1335232691"/>
                    </a:ext>
                  </a:extLst>
                </a:gridCol>
                <a:gridCol w="1016000">
                  <a:extLst>
                    <a:ext uri="{9D8B030D-6E8A-4147-A177-3AD203B41FA5}">
                      <a16:colId xmlns:a16="http://schemas.microsoft.com/office/drawing/2014/main" val="785772456"/>
                    </a:ext>
                  </a:extLst>
                </a:gridCol>
                <a:gridCol w="1016000">
                  <a:extLst>
                    <a:ext uri="{9D8B030D-6E8A-4147-A177-3AD203B41FA5}">
                      <a16:colId xmlns:a16="http://schemas.microsoft.com/office/drawing/2014/main" val="143111373"/>
                    </a:ext>
                  </a:extLst>
                </a:gridCol>
                <a:gridCol w="1016000">
                  <a:extLst>
                    <a:ext uri="{9D8B030D-6E8A-4147-A177-3AD203B41FA5}">
                      <a16:colId xmlns:a16="http://schemas.microsoft.com/office/drawing/2014/main" val="994455625"/>
                    </a:ext>
                  </a:extLst>
                </a:gridCol>
              </a:tblGrid>
              <a:tr h="303808">
                <a:tc>
                  <a:txBody>
                    <a:bodyPr/>
                    <a:lstStyle/>
                    <a:p>
                      <a:pPr algn="ctr"/>
                      <a:r>
                        <a:rPr lang="zh-CN" altLang="en-US" sz="1600" dirty="0">
                          <a:solidFill>
                            <a:srgbClr val="FFFF00"/>
                          </a:solidFill>
                          <a:latin typeface="黑体" panose="02010609060101010101" pitchFamily="49" charset="-122"/>
                          <a:ea typeface="黑体" panose="02010609060101010101" pitchFamily="49" charset="-122"/>
                        </a:rPr>
                        <a:t>传输介质</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通信系统</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正确性</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提高性能</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局域网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en-US" altLang="zh-CN" sz="1600" dirty="0">
                          <a:solidFill>
                            <a:schemeClr val="tx1"/>
                          </a:solidFill>
                          <a:latin typeface="黑体" panose="02010609060101010101" pitchFamily="49" charset="-122"/>
                          <a:ea typeface="黑体" panose="02010609060101010101" pitchFamily="49" charset="-122"/>
                        </a:rPr>
                        <a:t>WLAN</a:t>
                      </a:r>
                      <a:endParaRPr lang="zh-CN" altLang="en-US" sz="1600" dirty="0">
                        <a:solidFill>
                          <a:schemeClr val="tx1"/>
                        </a:solidFill>
                        <a:latin typeface="黑体" panose="02010609060101010101" pitchFamily="49" charset="-122"/>
                        <a:ea typeface="黑体" panose="02010609060101010101" pitchFamily="49"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个域网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广域网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接入网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939429099"/>
                  </a:ext>
                </a:extLst>
              </a:tr>
            </a:tbl>
          </a:graphicData>
        </a:graphic>
      </p:graphicFrame>
      <p:sp>
        <p:nvSpPr>
          <p:cNvPr id="178" name="流程图: 摘录 177">
            <a:extLst>
              <a:ext uri="{FF2B5EF4-FFF2-40B4-BE49-F238E27FC236}">
                <a16:creationId xmlns:a16="http://schemas.microsoft.com/office/drawing/2014/main" id="{5E541FC1-8984-4188-94EF-50749C1C3785}"/>
              </a:ext>
            </a:extLst>
          </p:cNvPr>
          <p:cNvSpPr/>
          <p:nvPr/>
        </p:nvSpPr>
        <p:spPr bwMode="auto">
          <a:xfrm>
            <a:off x="403977" y="319849"/>
            <a:ext cx="216024" cy="126001"/>
          </a:xfrm>
          <a:prstGeom prst="flowChartExtract">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p:txBody>
      </p:sp>
      <p:graphicFrame>
        <p:nvGraphicFramePr>
          <p:cNvPr id="179" name="表格 178">
            <a:extLst>
              <a:ext uri="{FF2B5EF4-FFF2-40B4-BE49-F238E27FC236}">
                <a16:creationId xmlns:a16="http://schemas.microsoft.com/office/drawing/2014/main" id="{AC100B96-DCE3-4787-9158-DFD16F9C1404}"/>
              </a:ext>
            </a:extLst>
          </p:cNvPr>
          <p:cNvGraphicFramePr>
            <a:graphicFrameLocks noGrp="1"/>
          </p:cNvGraphicFramePr>
          <p:nvPr>
            <p:extLst>
              <p:ext uri="{D42A27DB-BD31-4B8C-83A1-F6EECF244321}">
                <p14:modId xmlns:p14="http://schemas.microsoft.com/office/powerpoint/2010/main" val="442738789"/>
              </p:ext>
            </p:extLst>
          </p:nvPr>
        </p:nvGraphicFramePr>
        <p:xfrm>
          <a:off x="0" y="1031358"/>
          <a:ext cx="313390" cy="4876800"/>
        </p:xfrm>
        <a:graphic>
          <a:graphicData uri="http://schemas.openxmlformats.org/drawingml/2006/table">
            <a:tbl>
              <a:tblPr firstRow="1" bandRow="1">
                <a:tableStyleId>{5C22544A-7EE6-4342-B048-85BDC9FD1C3A}</a:tableStyleId>
              </a:tblPr>
              <a:tblGrid>
                <a:gridCol w="313390">
                  <a:extLst>
                    <a:ext uri="{9D8B030D-6E8A-4147-A177-3AD203B41FA5}">
                      <a16:colId xmlns:a16="http://schemas.microsoft.com/office/drawing/2014/main" val="2707731317"/>
                    </a:ext>
                  </a:extLst>
                </a:gridCol>
              </a:tblGrid>
              <a:tr h="844235">
                <a:tc>
                  <a:txBody>
                    <a:bodyPr/>
                    <a:lstStyle/>
                    <a:p>
                      <a:pPr algn="ctr"/>
                      <a:r>
                        <a:rPr lang="zh-CN" altLang="en-US" sz="1600" b="0" dirty="0">
                          <a:solidFill>
                            <a:schemeClr val="tx1"/>
                          </a:solidFill>
                          <a:latin typeface="黑体" panose="02010609060101010101" pitchFamily="49" charset="-122"/>
                          <a:ea typeface="黑体" panose="02010609060101010101" pitchFamily="49" charset="-122"/>
                        </a:rPr>
                        <a:t>频谱特性</a:t>
                      </a:r>
                    </a:p>
                  </a:txBody>
                  <a:tcPr marL="0" marR="0" marT="0" marB="0" anchor="ctr">
                    <a:solidFill>
                      <a:schemeClr val="accent1">
                        <a:lumMod val="40000"/>
                        <a:lumOff val="60000"/>
                      </a:schemeClr>
                    </a:solidFill>
                  </a:tcPr>
                </a:tc>
                <a:extLst>
                  <a:ext uri="{0D108BD9-81ED-4DB2-BD59-A6C34878D82A}">
                    <a16:rowId xmlns:a16="http://schemas.microsoft.com/office/drawing/2014/main" val="2650843112"/>
                  </a:ext>
                </a:extLst>
              </a:tr>
              <a:tr h="844235">
                <a:tc>
                  <a:txBody>
                    <a:bodyPr/>
                    <a:lstStyle/>
                    <a:p>
                      <a:pPr algn="ctr"/>
                      <a:r>
                        <a:rPr lang="zh-CN" altLang="en-US" sz="1600" b="1" dirty="0">
                          <a:solidFill>
                            <a:schemeClr val="bg1"/>
                          </a:solidFill>
                          <a:latin typeface="黑体" panose="02010609060101010101" pitchFamily="49" charset="-122"/>
                          <a:ea typeface="黑体" panose="02010609060101010101" pitchFamily="49" charset="-122"/>
                        </a:rPr>
                        <a:t>有线介质</a:t>
                      </a:r>
                    </a:p>
                  </a:txBody>
                  <a:tcPr marL="0" marR="0" marT="0" marB="0" anchor="ctr">
                    <a:solidFill>
                      <a:schemeClr val="accent1"/>
                    </a:solidFill>
                  </a:tcPr>
                </a:tc>
                <a:extLst>
                  <a:ext uri="{0D108BD9-81ED-4DB2-BD59-A6C34878D82A}">
                    <a16:rowId xmlns:a16="http://schemas.microsoft.com/office/drawing/2014/main" val="2354171835"/>
                  </a:ext>
                </a:extLst>
              </a:tr>
              <a:tr h="844235">
                <a:tc>
                  <a:txBody>
                    <a:bodyPr/>
                    <a:lstStyle/>
                    <a:p>
                      <a:pPr algn="ctr"/>
                      <a:r>
                        <a:rPr lang="zh-CN" altLang="en-US" sz="1600" dirty="0">
                          <a:latin typeface="黑体" panose="02010609060101010101" pitchFamily="49" charset="-122"/>
                          <a:ea typeface="黑体" panose="02010609060101010101" pitchFamily="49" charset="-122"/>
                        </a:rPr>
                        <a:t>无线介质</a:t>
                      </a:r>
                    </a:p>
                  </a:txBody>
                  <a:tcPr marL="0" marR="0" marT="0" marB="0" anchor="ctr">
                    <a:solidFill>
                      <a:schemeClr val="accent1">
                        <a:lumMod val="40000"/>
                        <a:lumOff val="60000"/>
                      </a:schemeClr>
                    </a:solidFill>
                  </a:tcPr>
                </a:tc>
                <a:extLst>
                  <a:ext uri="{0D108BD9-81ED-4DB2-BD59-A6C34878D82A}">
                    <a16:rowId xmlns:a16="http://schemas.microsoft.com/office/drawing/2014/main" val="2232877283"/>
                  </a:ext>
                </a:extLst>
              </a:tr>
              <a:tr h="422118">
                <a:tc>
                  <a:txBody>
                    <a:bodyPr/>
                    <a:lstStyle/>
                    <a:p>
                      <a:pPr algn="ctr"/>
                      <a:r>
                        <a:rPr lang="zh-CN" altLang="en-US" sz="1600" dirty="0">
                          <a:latin typeface="黑体" panose="02010609060101010101" pitchFamily="49" charset="-122"/>
                          <a:ea typeface="黑体" panose="02010609060101010101" pitchFamily="49" charset="-122"/>
                        </a:rPr>
                        <a:t>传输能力</a:t>
                      </a:r>
                    </a:p>
                  </a:txBody>
                  <a:tcPr marL="0" marR="0" marT="0" marB="0" anchor="ctr">
                    <a:solidFill>
                      <a:schemeClr val="accent1">
                        <a:lumMod val="40000"/>
                        <a:lumOff val="60000"/>
                      </a:schemeClr>
                    </a:solidFill>
                  </a:tcPr>
                </a:tc>
                <a:extLst>
                  <a:ext uri="{0D108BD9-81ED-4DB2-BD59-A6C34878D82A}">
                    <a16:rowId xmlns:a16="http://schemas.microsoft.com/office/drawing/2014/main" val="33369832"/>
                  </a:ext>
                </a:extLst>
              </a:tr>
              <a:tr h="422118">
                <a:tc>
                  <a:txBody>
                    <a:bodyPr/>
                    <a:lstStyle/>
                    <a:p>
                      <a:pPr algn="ctr"/>
                      <a:r>
                        <a:rPr lang="zh-CN" altLang="en-US" sz="1600" dirty="0">
                          <a:latin typeface="黑体" panose="02010609060101010101" pitchFamily="49" charset="-122"/>
                          <a:ea typeface="黑体" panose="02010609060101010101" pitchFamily="49" charset="-122"/>
                        </a:rPr>
                        <a:t>信号功率</a:t>
                      </a:r>
                    </a:p>
                  </a:txBody>
                  <a:tcPr marL="0" marR="0" marT="0" marB="0" anchor="ctr">
                    <a:solidFill>
                      <a:schemeClr val="accent1">
                        <a:lumMod val="40000"/>
                        <a:lumOff val="60000"/>
                      </a:schemeClr>
                    </a:solidFill>
                  </a:tcPr>
                </a:tc>
                <a:extLst>
                  <a:ext uri="{0D108BD9-81ED-4DB2-BD59-A6C34878D82A}">
                    <a16:rowId xmlns:a16="http://schemas.microsoft.com/office/drawing/2014/main" val="418642502"/>
                  </a:ext>
                </a:extLst>
              </a:tr>
            </a:tbl>
          </a:graphicData>
        </a:graphic>
      </p:graphicFrame>
      <p:sp>
        <p:nvSpPr>
          <p:cNvPr id="4" name="灯片编号占位符 3">
            <a:extLst>
              <a:ext uri="{FF2B5EF4-FFF2-40B4-BE49-F238E27FC236}">
                <a16:creationId xmlns:a16="http://schemas.microsoft.com/office/drawing/2014/main" id="{CA20A48C-22FF-4FE8-B75C-95F35FDC7438}"/>
              </a:ext>
            </a:extLst>
          </p:cNvPr>
          <p:cNvSpPr>
            <a:spLocks noGrp="1"/>
          </p:cNvSpPr>
          <p:nvPr>
            <p:ph type="sldNum" sz="quarter" idx="12"/>
          </p:nvPr>
        </p:nvSpPr>
        <p:spPr/>
        <p:txBody>
          <a:bodyPr/>
          <a:lstStyle/>
          <a:p>
            <a:fld id="{0343F522-B1DB-4B24-87CC-09EAB668A261}" type="slidenum">
              <a:rPr lang="zh-CN" altLang="en-US" smtClean="0"/>
              <a:pPr/>
              <a:t>13</a:t>
            </a:fld>
            <a:r>
              <a:rPr lang="en-US" altLang="zh-CN"/>
              <a:t>/303</a:t>
            </a:r>
            <a:endParaRPr lang="zh-CN" altLang="en-US" dirty="0"/>
          </a:p>
        </p:txBody>
      </p:sp>
    </p:spTree>
    <p:extLst>
      <p:ext uri="{BB962C8B-B14F-4D97-AF65-F5344CB8AC3E}">
        <p14:creationId xmlns:p14="http://schemas.microsoft.com/office/powerpoint/2010/main" val="4027269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6">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5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5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6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6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7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7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2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54" grpId="0" animBg="1"/>
      <p:bldP spid="155" grpId="0" animBg="1"/>
      <p:bldP spid="156" grpId="0" animBg="1"/>
      <p:bldP spid="162" grpId="0" animBg="1"/>
      <p:bldP spid="174" grpId="0" animBg="1"/>
      <p:bldP spid="175" grpId="0" animBg="1"/>
      <p:bldP spid="176" grpId="0"/>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C34208-FA7C-4346-AD93-050F88FE7F56}"/>
              </a:ext>
            </a:extLst>
          </p:cNvPr>
          <p:cNvSpPr>
            <a:spLocks noGrp="1"/>
          </p:cNvSpPr>
          <p:nvPr>
            <p:ph type="title"/>
          </p:nvPr>
        </p:nvSpPr>
        <p:spPr>
          <a:xfrm>
            <a:off x="265813" y="350874"/>
            <a:ext cx="8654903" cy="680484"/>
          </a:xfrm>
        </p:spPr>
        <p:txBody>
          <a:bodyPr>
            <a:normAutofit/>
          </a:bodyPr>
          <a:lstStyle/>
          <a:p>
            <a:pPr>
              <a:lnSpc>
                <a:spcPct val="100000"/>
              </a:lnSpc>
              <a:spcBef>
                <a:spcPts val="0"/>
              </a:spcBef>
            </a:pPr>
            <a:r>
              <a:rPr lang="zh-CN" altLang="en-US" dirty="0">
                <a:latin typeface="Times New Roman" panose="02020603050405020304" pitchFamily="18" charset="0"/>
                <a:cs typeface="Times New Roman" panose="02020603050405020304" pitchFamily="18" charset="0"/>
              </a:rPr>
              <a:t>早期以太网物理特性</a:t>
            </a:r>
          </a:p>
        </p:txBody>
      </p:sp>
      <p:sp>
        <p:nvSpPr>
          <p:cNvPr id="3" name="内容占位符 2">
            <a:extLst>
              <a:ext uri="{FF2B5EF4-FFF2-40B4-BE49-F238E27FC236}">
                <a16:creationId xmlns:a16="http://schemas.microsoft.com/office/drawing/2014/main" id="{62772749-0251-43E3-8FBE-62B01C0C88DA}"/>
              </a:ext>
            </a:extLst>
          </p:cNvPr>
          <p:cNvSpPr>
            <a:spLocks noGrp="1"/>
          </p:cNvSpPr>
          <p:nvPr>
            <p:ph idx="1"/>
          </p:nvPr>
        </p:nvSpPr>
        <p:spPr>
          <a:xfrm>
            <a:off x="404037" y="1010094"/>
            <a:ext cx="8516679" cy="5371578"/>
          </a:xfrm>
        </p:spPr>
        <p:txBody>
          <a:bodyPr>
            <a:noAutofit/>
          </a:bodyPr>
          <a:lstStyle/>
          <a:p>
            <a:pPr>
              <a:buNone/>
            </a:pPr>
            <a:r>
              <a:rPr lang="en-US" altLang="zh-CN" b="1" dirty="0"/>
              <a:t>(1)</a:t>
            </a:r>
            <a:r>
              <a:rPr lang="zh-CN" altLang="en-US" b="1" dirty="0"/>
              <a:t>将所有计算机都连接到一根介质上</a:t>
            </a:r>
          </a:p>
          <a:p>
            <a:pPr>
              <a:buNone/>
            </a:pPr>
            <a:r>
              <a:rPr lang="en-US" altLang="zh-CN" b="1" dirty="0"/>
              <a:t>(2)</a:t>
            </a:r>
            <a:r>
              <a:rPr lang="zh-CN" altLang="en-US" b="1" dirty="0"/>
              <a:t>广播方式</a:t>
            </a:r>
          </a:p>
          <a:p>
            <a:pPr>
              <a:buNone/>
            </a:pPr>
            <a:r>
              <a:rPr lang="en-US" altLang="zh-CN" b="1" dirty="0"/>
              <a:t>(3)</a:t>
            </a:r>
            <a:r>
              <a:rPr lang="zh-CN" altLang="en-US" b="1" dirty="0"/>
              <a:t>处于一个冲突域中</a:t>
            </a:r>
          </a:p>
        </p:txBody>
      </p:sp>
      <p:graphicFrame>
        <p:nvGraphicFramePr>
          <p:cNvPr id="11" name="表格 10">
            <a:extLst>
              <a:ext uri="{FF2B5EF4-FFF2-40B4-BE49-F238E27FC236}">
                <a16:creationId xmlns:a16="http://schemas.microsoft.com/office/drawing/2014/main" id="{F1557556-4E74-4A2A-B76B-6AF7BA757C94}"/>
              </a:ext>
            </a:extLst>
          </p:cNvPr>
          <p:cNvGraphicFramePr>
            <a:graphicFrameLocks noGrp="1"/>
          </p:cNvGraphicFramePr>
          <p:nvPr/>
        </p:nvGraphicFramePr>
        <p:xfrm>
          <a:off x="0" y="16384"/>
          <a:ext cx="9144000" cy="303808"/>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1028242390"/>
                    </a:ext>
                  </a:extLst>
                </a:gridCol>
                <a:gridCol w="1016000">
                  <a:extLst>
                    <a:ext uri="{9D8B030D-6E8A-4147-A177-3AD203B41FA5}">
                      <a16:colId xmlns:a16="http://schemas.microsoft.com/office/drawing/2014/main" val="3074239081"/>
                    </a:ext>
                  </a:extLst>
                </a:gridCol>
                <a:gridCol w="1016000">
                  <a:extLst>
                    <a:ext uri="{9D8B030D-6E8A-4147-A177-3AD203B41FA5}">
                      <a16:colId xmlns:a16="http://schemas.microsoft.com/office/drawing/2014/main" val="3509429943"/>
                    </a:ext>
                  </a:extLst>
                </a:gridCol>
                <a:gridCol w="1016000">
                  <a:extLst>
                    <a:ext uri="{9D8B030D-6E8A-4147-A177-3AD203B41FA5}">
                      <a16:colId xmlns:a16="http://schemas.microsoft.com/office/drawing/2014/main" val="2580465912"/>
                    </a:ext>
                  </a:extLst>
                </a:gridCol>
                <a:gridCol w="1016000">
                  <a:extLst>
                    <a:ext uri="{9D8B030D-6E8A-4147-A177-3AD203B41FA5}">
                      <a16:colId xmlns:a16="http://schemas.microsoft.com/office/drawing/2014/main" val="585185192"/>
                    </a:ext>
                  </a:extLst>
                </a:gridCol>
                <a:gridCol w="1016000">
                  <a:extLst>
                    <a:ext uri="{9D8B030D-6E8A-4147-A177-3AD203B41FA5}">
                      <a16:colId xmlns:a16="http://schemas.microsoft.com/office/drawing/2014/main" val="1335232691"/>
                    </a:ext>
                  </a:extLst>
                </a:gridCol>
                <a:gridCol w="1016000">
                  <a:extLst>
                    <a:ext uri="{9D8B030D-6E8A-4147-A177-3AD203B41FA5}">
                      <a16:colId xmlns:a16="http://schemas.microsoft.com/office/drawing/2014/main" val="785772456"/>
                    </a:ext>
                  </a:extLst>
                </a:gridCol>
                <a:gridCol w="1016000">
                  <a:extLst>
                    <a:ext uri="{9D8B030D-6E8A-4147-A177-3AD203B41FA5}">
                      <a16:colId xmlns:a16="http://schemas.microsoft.com/office/drawing/2014/main" val="143111373"/>
                    </a:ext>
                  </a:extLst>
                </a:gridCol>
                <a:gridCol w="1016000">
                  <a:extLst>
                    <a:ext uri="{9D8B030D-6E8A-4147-A177-3AD203B41FA5}">
                      <a16:colId xmlns:a16="http://schemas.microsoft.com/office/drawing/2014/main" val="994455625"/>
                    </a:ext>
                  </a:extLst>
                </a:gridCol>
              </a:tblGrid>
              <a:tr h="303808">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传输介质</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通信系统</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正确性</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提高性能</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rgbClr val="FFFF00"/>
                          </a:solidFill>
                          <a:latin typeface="黑体" panose="02010609060101010101" pitchFamily="49" charset="-122"/>
                          <a:ea typeface="黑体" panose="02010609060101010101" pitchFamily="49" charset="-122"/>
                        </a:rPr>
                        <a:t>局域网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algn="ctr"/>
                      <a:r>
                        <a:rPr lang="en-US" altLang="zh-CN" sz="1600" dirty="0">
                          <a:solidFill>
                            <a:schemeClr val="tx1"/>
                          </a:solidFill>
                          <a:latin typeface="黑体" panose="02010609060101010101" pitchFamily="49" charset="-122"/>
                          <a:ea typeface="黑体" panose="02010609060101010101" pitchFamily="49" charset="-122"/>
                        </a:rPr>
                        <a:t>WLAN</a:t>
                      </a:r>
                      <a:endParaRPr lang="zh-CN" altLang="en-US" sz="1600" dirty="0">
                        <a:solidFill>
                          <a:schemeClr val="tx1"/>
                        </a:solidFill>
                        <a:latin typeface="黑体" panose="02010609060101010101" pitchFamily="49" charset="-122"/>
                        <a:ea typeface="黑体" panose="02010609060101010101" pitchFamily="49"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个域网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广域网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接入网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939429099"/>
                  </a:ext>
                </a:extLst>
              </a:tr>
            </a:tbl>
          </a:graphicData>
        </a:graphic>
      </p:graphicFrame>
      <p:sp>
        <p:nvSpPr>
          <p:cNvPr id="12" name="流程图: 摘录 11">
            <a:extLst>
              <a:ext uri="{FF2B5EF4-FFF2-40B4-BE49-F238E27FC236}">
                <a16:creationId xmlns:a16="http://schemas.microsoft.com/office/drawing/2014/main" id="{CE6C4248-6AFD-44B6-80E3-9608C7BDC87F}"/>
              </a:ext>
            </a:extLst>
          </p:cNvPr>
          <p:cNvSpPr/>
          <p:nvPr/>
        </p:nvSpPr>
        <p:spPr bwMode="auto">
          <a:xfrm>
            <a:off x="4435719" y="327095"/>
            <a:ext cx="216024" cy="126001"/>
          </a:xfrm>
          <a:prstGeom prst="flowChartExtract">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4" name="Rectangle 2">
            <a:extLst>
              <a:ext uri="{FF2B5EF4-FFF2-40B4-BE49-F238E27FC236}">
                <a16:creationId xmlns:a16="http://schemas.microsoft.com/office/drawing/2014/main" id="{637ADEFB-5775-48B5-AD95-BD2F543B4E24}"/>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9" name="表格 8">
            <a:extLst>
              <a:ext uri="{FF2B5EF4-FFF2-40B4-BE49-F238E27FC236}">
                <a16:creationId xmlns:a16="http://schemas.microsoft.com/office/drawing/2014/main" id="{1BA0FE90-3AD2-45E2-98EA-2D6CAF26198D}"/>
              </a:ext>
            </a:extLst>
          </p:cNvPr>
          <p:cNvGraphicFramePr>
            <a:graphicFrameLocks noGrp="1"/>
          </p:cNvGraphicFramePr>
          <p:nvPr/>
        </p:nvGraphicFramePr>
        <p:xfrm>
          <a:off x="0" y="1041991"/>
          <a:ext cx="313390" cy="5371578"/>
        </p:xfrm>
        <a:graphic>
          <a:graphicData uri="http://schemas.openxmlformats.org/drawingml/2006/table">
            <a:tbl>
              <a:tblPr firstRow="1" bandRow="1">
                <a:tableStyleId>{5C22544A-7EE6-4342-B048-85BDC9FD1C3A}</a:tableStyleId>
              </a:tblPr>
              <a:tblGrid>
                <a:gridCol w="313390">
                  <a:extLst>
                    <a:ext uri="{9D8B030D-6E8A-4147-A177-3AD203B41FA5}">
                      <a16:colId xmlns:a16="http://schemas.microsoft.com/office/drawing/2014/main" val="2707731317"/>
                    </a:ext>
                  </a:extLst>
                </a:gridCol>
              </a:tblGrid>
              <a:tr h="844235">
                <a:tc>
                  <a:txBody>
                    <a:bodyPr/>
                    <a:lstStyle/>
                    <a:p>
                      <a:pPr algn="ctr"/>
                      <a:r>
                        <a:rPr lang="zh-CN" altLang="en-US" sz="1600" b="0" dirty="0">
                          <a:solidFill>
                            <a:schemeClr val="tx1"/>
                          </a:solidFill>
                          <a:latin typeface="黑体" panose="02010609060101010101" pitchFamily="49" charset="-122"/>
                          <a:ea typeface="黑体" panose="02010609060101010101" pitchFamily="49" charset="-122"/>
                        </a:rPr>
                        <a:t>思想</a:t>
                      </a:r>
                    </a:p>
                  </a:txBody>
                  <a:tcPr marL="0" marR="0" marT="0" marB="0" anchor="ctr">
                    <a:solidFill>
                      <a:schemeClr val="accent1">
                        <a:lumMod val="40000"/>
                        <a:lumOff val="60000"/>
                      </a:schemeClr>
                    </a:solidFill>
                  </a:tcPr>
                </a:tc>
                <a:extLst>
                  <a:ext uri="{0D108BD9-81ED-4DB2-BD59-A6C34878D82A}">
                    <a16:rowId xmlns:a16="http://schemas.microsoft.com/office/drawing/2014/main" val="2650843112"/>
                  </a:ext>
                </a:extLst>
              </a:tr>
              <a:tr h="844235">
                <a:tc>
                  <a:txBody>
                    <a:bodyPr/>
                    <a:lstStyle/>
                    <a:p>
                      <a:pPr algn="ctr"/>
                      <a:r>
                        <a:rPr lang="zh-CN" altLang="en-US" sz="1600" dirty="0">
                          <a:solidFill>
                            <a:schemeClr val="bg1"/>
                          </a:solidFill>
                          <a:latin typeface="黑体" panose="02010609060101010101" pitchFamily="49" charset="-122"/>
                          <a:ea typeface="黑体" panose="02010609060101010101" pitchFamily="49" charset="-122"/>
                        </a:rPr>
                        <a:t>以太网</a:t>
                      </a:r>
                    </a:p>
                  </a:txBody>
                  <a:tcPr marL="0" marR="0" marT="0" marB="0" anchor="ctr">
                    <a:solidFill>
                      <a:schemeClr val="accent1"/>
                    </a:solidFill>
                  </a:tcPr>
                </a:tc>
                <a:extLst>
                  <a:ext uri="{0D108BD9-81ED-4DB2-BD59-A6C34878D82A}">
                    <a16:rowId xmlns:a16="http://schemas.microsoft.com/office/drawing/2014/main" val="2354171835"/>
                  </a:ext>
                </a:extLst>
              </a:tr>
              <a:tr h="844235">
                <a:tc>
                  <a:txBody>
                    <a:bodyPr/>
                    <a:lstStyle/>
                    <a:p>
                      <a:pPr algn="ctr"/>
                      <a:r>
                        <a:rPr lang="zh-CN" altLang="en-US" sz="1600" b="0" dirty="0">
                          <a:solidFill>
                            <a:schemeClr val="tx1"/>
                          </a:solidFill>
                          <a:latin typeface="黑体" panose="02010609060101010101" pitchFamily="49" charset="-122"/>
                          <a:ea typeface="黑体" panose="02010609060101010101" pitchFamily="49" charset="-122"/>
                        </a:rPr>
                        <a:t>高速以太</a:t>
                      </a:r>
                    </a:p>
                  </a:txBody>
                  <a:tcPr marL="0" marR="0" marT="0" marB="0" anchor="ctr">
                    <a:solidFill>
                      <a:schemeClr val="accent1">
                        <a:lumMod val="40000"/>
                        <a:lumOff val="60000"/>
                      </a:schemeClr>
                    </a:solidFill>
                  </a:tcPr>
                </a:tc>
                <a:extLst>
                  <a:ext uri="{0D108BD9-81ED-4DB2-BD59-A6C34878D82A}">
                    <a16:rowId xmlns:a16="http://schemas.microsoft.com/office/drawing/2014/main" val="2232877283"/>
                  </a:ext>
                </a:extLst>
              </a:tr>
              <a:tr h="504672">
                <a:tc>
                  <a:txBody>
                    <a:bodyPr/>
                    <a:lstStyle/>
                    <a:p>
                      <a:pPr algn="ctr"/>
                      <a:r>
                        <a:rPr lang="en-US" altLang="zh-CN" sz="1600" b="0" dirty="0">
                          <a:solidFill>
                            <a:schemeClr val="tx1"/>
                          </a:solidFill>
                          <a:latin typeface="黑体" panose="02010609060101010101" pitchFamily="49" charset="-122"/>
                          <a:ea typeface="黑体" panose="02010609060101010101" pitchFamily="49" charset="-122"/>
                        </a:rPr>
                        <a:t>800Ge</a:t>
                      </a:r>
                      <a:endParaRPr lang="zh-CN" altLang="en-US" sz="1600" b="0" dirty="0">
                        <a:solidFill>
                          <a:schemeClr val="tx1"/>
                        </a:solidFill>
                        <a:latin typeface="黑体" panose="02010609060101010101" pitchFamily="49" charset="-122"/>
                        <a:ea typeface="黑体" panose="02010609060101010101" pitchFamily="49" charset="-122"/>
                      </a:endParaRPr>
                    </a:p>
                  </a:txBody>
                  <a:tcPr marL="0" marR="0" marT="0" marB="0" anchor="ctr">
                    <a:solidFill>
                      <a:schemeClr val="accent1">
                        <a:lumMod val="40000"/>
                        <a:lumOff val="60000"/>
                      </a:schemeClr>
                    </a:solidFill>
                  </a:tcPr>
                </a:tc>
                <a:extLst>
                  <a:ext uri="{0D108BD9-81ED-4DB2-BD59-A6C34878D82A}">
                    <a16:rowId xmlns:a16="http://schemas.microsoft.com/office/drawing/2014/main" val="2116851466"/>
                  </a:ext>
                </a:extLst>
              </a:tr>
              <a:tr h="627321">
                <a:tc>
                  <a:txBody>
                    <a:bodyPr/>
                    <a:lstStyle/>
                    <a:p>
                      <a:pPr algn="ctr"/>
                      <a:r>
                        <a:rPr lang="zh-CN" altLang="en-US" sz="1600" b="0" dirty="0">
                          <a:solidFill>
                            <a:schemeClr val="tx1"/>
                          </a:solidFill>
                          <a:latin typeface="黑体" panose="02010609060101010101" pitchFamily="49" charset="-122"/>
                          <a:ea typeface="黑体" panose="02010609060101010101" pitchFamily="49" charset="-122"/>
                        </a:rPr>
                        <a:t>网卡</a:t>
                      </a:r>
                    </a:p>
                  </a:txBody>
                  <a:tcPr marL="0" marR="0" marT="0" marB="0" anchor="ctr">
                    <a:solidFill>
                      <a:schemeClr val="accent1">
                        <a:lumMod val="40000"/>
                        <a:lumOff val="60000"/>
                      </a:schemeClr>
                    </a:solidFill>
                  </a:tcPr>
                </a:tc>
                <a:extLst>
                  <a:ext uri="{0D108BD9-81ED-4DB2-BD59-A6C34878D82A}">
                    <a16:rowId xmlns:a16="http://schemas.microsoft.com/office/drawing/2014/main" val="1342553028"/>
                  </a:ext>
                </a:extLst>
              </a:tr>
              <a:tr h="844235">
                <a:tc>
                  <a:txBody>
                    <a:bodyPr/>
                    <a:lstStyle/>
                    <a:p>
                      <a:pPr algn="ctr"/>
                      <a:r>
                        <a:rPr lang="zh-CN" altLang="en-US" sz="1600" b="0" dirty="0">
                          <a:solidFill>
                            <a:schemeClr val="tx1"/>
                          </a:solidFill>
                          <a:latin typeface="黑体" panose="02010609060101010101" pitchFamily="49" charset="-122"/>
                          <a:ea typeface="黑体" panose="02010609060101010101" pitchFamily="49" charset="-122"/>
                        </a:rPr>
                        <a:t>交换机</a:t>
                      </a:r>
                    </a:p>
                  </a:txBody>
                  <a:tcPr marL="0" marR="0" marT="0" marB="0" anchor="ctr">
                    <a:solidFill>
                      <a:schemeClr val="accent1">
                        <a:lumMod val="40000"/>
                        <a:lumOff val="60000"/>
                      </a:schemeClr>
                    </a:solidFill>
                  </a:tcPr>
                </a:tc>
                <a:extLst>
                  <a:ext uri="{0D108BD9-81ED-4DB2-BD59-A6C34878D82A}">
                    <a16:rowId xmlns:a16="http://schemas.microsoft.com/office/drawing/2014/main" val="942434887"/>
                  </a:ext>
                </a:extLst>
              </a:tr>
              <a:tr h="516732">
                <a:tc>
                  <a:txBody>
                    <a:bodyPr/>
                    <a:lstStyle/>
                    <a:p>
                      <a:pPr algn="ctr"/>
                      <a:r>
                        <a:rPr lang="en-US" altLang="zh-CN" sz="1600" b="0" dirty="0">
                          <a:solidFill>
                            <a:schemeClr val="tx1"/>
                          </a:solidFill>
                          <a:latin typeface="黑体" panose="02010609060101010101" pitchFamily="49" charset="-122"/>
                          <a:ea typeface="黑体" panose="02010609060101010101" pitchFamily="49" charset="-122"/>
                        </a:rPr>
                        <a:t>V</a:t>
                      </a:r>
                    </a:p>
                    <a:p>
                      <a:pPr algn="ctr"/>
                      <a:r>
                        <a:rPr lang="en-US" altLang="zh-CN" sz="1600" b="0" dirty="0">
                          <a:solidFill>
                            <a:schemeClr val="tx1"/>
                          </a:solidFill>
                          <a:latin typeface="黑体" panose="02010609060101010101" pitchFamily="49" charset="-122"/>
                          <a:ea typeface="黑体" panose="02010609060101010101" pitchFamily="49" charset="-122"/>
                        </a:rPr>
                        <a:t>LAN</a:t>
                      </a:r>
                    </a:p>
                    <a:p>
                      <a:pPr algn="ctr"/>
                      <a:endParaRPr lang="zh-CN" altLang="en-US" sz="1600" b="0" dirty="0">
                        <a:solidFill>
                          <a:schemeClr val="tx1"/>
                        </a:solidFill>
                        <a:latin typeface="黑体" panose="02010609060101010101" pitchFamily="49" charset="-122"/>
                        <a:ea typeface="黑体" panose="02010609060101010101" pitchFamily="49" charset="-122"/>
                      </a:endParaRPr>
                    </a:p>
                  </a:txBody>
                  <a:tcPr marL="0" marR="0" marT="0" marB="0" anchor="ctr">
                    <a:solidFill>
                      <a:schemeClr val="accent1">
                        <a:lumMod val="40000"/>
                        <a:lumOff val="60000"/>
                      </a:schemeClr>
                    </a:solidFill>
                  </a:tcPr>
                </a:tc>
                <a:extLst>
                  <a:ext uri="{0D108BD9-81ED-4DB2-BD59-A6C34878D82A}">
                    <a16:rowId xmlns:a16="http://schemas.microsoft.com/office/drawing/2014/main" val="2009246877"/>
                  </a:ext>
                </a:extLst>
              </a:tr>
            </a:tbl>
          </a:graphicData>
        </a:graphic>
      </p:graphicFrame>
      <p:grpSp>
        <p:nvGrpSpPr>
          <p:cNvPr id="19" name="Group 4">
            <a:extLst>
              <a:ext uri="{FF2B5EF4-FFF2-40B4-BE49-F238E27FC236}">
                <a16:creationId xmlns:a16="http://schemas.microsoft.com/office/drawing/2014/main" id="{C11B17A5-C892-4B88-8A7F-E5F1DA1B21D3}"/>
              </a:ext>
            </a:extLst>
          </p:cNvPr>
          <p:cNvGrpSpPr>
            <a:grpSpLocks/>
          </p:cNvGrpSpPr>
          <p:nvPr/>
        </p:nvGrpSpPr>
        <p:grpSpPr bwMode="auto">
          <a:xfrm>
            <a:off x="4337050" y="4008438"/>
            <a:ext cx="471488" cy="1406525"/>
            <a:chOff x="1177" y="1994"/>
            <a:chExt cx="258" cy="714"/>
          </a:xfrm>
        </p:grpSpPr>
        <p:sp>
          <p:nvSpPr>
            <p:cNvPr id="20" name="Line 5">
              <a:extLst>
                <a:ext uri="{FF2B5EF4-FFF2-40B4-BE49-F238E27FC236}">
                  <a16:creationId xmlns:a16="http://schemas.microsoft.com/office/drawing/2014/main" id="{B5F102DC-E497-4B07-978D-E1AC5B406BDB}"/>
                </a:ext>
              </a:extLst>
            </p:cNvPr>
            <p:cNvSpPr>
              <a:spLocks noChangeShapeType="1"/>
            </p:cNvSpPr>
            <p:nvPr/>
          </p:nvSpPr>
          <p:spPr bwMode="auto">
            <a:xfrm rot="16200000" flipV="1">
              <a:off x="1043" y="2261"/>
              <a:ext cx="537" cy="4"/>
            </a:xfrm>
            <a:prstGeom prst="line">
              <a:avLst/>
            </a:prstGeom>
            <a:noFill/>
            <a:ln w="3810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21" name="Picture 6">
              <a:extLst>
                <a:ext uri="{FF2B5EF4-FFF2-40B4-BE49-F238E27FC236}">
                  <a16:creationId xmlns:a16="http://schemas.microsoft.com/office/drawing/2014/main" id="{D28A9081-9D99-4251-8461-83F432FEA2C1}"/>
                </a:ext>
              </a:extLst>
            </p:cNvPr>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77" y="2448"/>
              <a:ext cx="258" cy="260"/>
            </a:xfrm>
            <a:prstGeom prst="rect">
              <a:avLst/>
            </a:prstGeom>
            <a:noFill/>
            <a:ln>
              <a:noFill/>
            </a:ln>
            <a:effectLst/>
            <a:extLst>
              <a:ext uri="{909E8E84-426E-40DD-AFC4-6F175D3DCCD1}">
                <a14:hiddenFill xmlns:a14="http://schemas.microsoft.com/office/drawing/2010/main">
                  <a:solidFill>
                    <a:srgbClr val="333399"/>
                  </a:solidFill>
                </a14:hiddenFill>
              </a:ext>
              <a:ext uri="{91240B29-F687-4F45-9708-019B960494DF}">
                <a14:hiddenLine xmlns:a14="http://schemas.microsoft.com/office/drawing/2010/main" w="9525">
                  <a:solidFill>
                    <a:srgbClr val="3333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22" name="Line 7">
            <a:extLst>
              <a:ext uri="{FF2B5EF4-FFF2-40B4-BE49-F238E27FC236}">
                <a16:creationId xmlns:a16="http://schemas.microsoft.com/office/drawing/2014/main" id="{5C08CC54-A94E-4207-A507-E5D3AE2A7FAD}"/>
              </a:ext>
            </a:extLst>
          </p:cNvPr>
          <p:cNvSpPr>
            <a:spLocks noChangeShapeType="1"/>
          </p:cNvSpPr>
          <p:nvPr/>
        </p:nvSpPr>
        <p:spPr bwMode="auto">
          <a:xfrm flipV="1">
            <a:off x="642938" y="3997325"/>
            <a:ext cx="7816850" cy="0"/>
          </a:xfrm>
          <a:prstGeom prst="line">
            <a:avLst/>
          </a:prstGeom>
          <a:noFill/>
          <a:ln w="3810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Rectangle 8">
            <a:extLst>
              <a:ext uri="{FF2B5EF4-FFF2-40B4-BE49-F238E27FC236}">
                <a16:creationId xmlns:a16="http://schemas.microsoft.com/office/drawing/2014/main" id="{EFA86551-9DB1-48C9-B1C0-F2BC22F4743D}"/>
              </a:ext>
            </a:extLst>
          </p:cNvPr>
          <p:cNvSpPr>
            <a:spLocks noChangeArrowheads="1"/>
          </p:cNvSpPr>
          <p:nvPr/>
        </p:nvSpPr>
        <p:spPr bwMode="auto">
          <a:xfrm>
            <a:off x="8342313" y="3930650"/>
            <a:ext cx="117475" cy="125413"/>
          </a:xfrm>
          <a:prstGeom prst="rect">
            <a:avLst/>
          </a:prstGeom>
          <a:solidFill>
            <a:srgbClr val="333399"/>
          </a:solidFill>
          <a:ln w="12700">
            <a:solidFill>
              <a:srgbClr val="3333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400"/>
          </a:p>
        </p:txBody>
      </p:sp>
      <p:sp>
        <p:nvSpPr>
          <p:cNvPr id="24" name="Rectangle 9">
            <a:extLst>
              <a:ext uri="{FF2B5EF4-FFF2-40B4-BE49-F238E27FC236}">
                <a16:creationId xmlns:a16="http://schemas.microsoft.com/office/drawing/2014/main" id="{3E47FF25-6241-454A-B4C2-6262DD247F73}"/>
              </a:ext>
            </a:extLst>
          </p:cNvPr>
          <p:cNvSpPr>
            <a:spLocks noChangeArrowheads="1"/>
          </p:cNvSpPr>
          <p:nvPr/>
        </p:nvSpPr>
        <p:spPr bwMode="auto">
          <a:xfrm>
            <a:off x="539750" y="3930650"/>
            <a:ext cx="117475" cy="125413"/>
          </a:xfrm>
          <a:prstGeom prst="rect">
            <a:avLst/>
          </a:prstGeom>
          <a:solidFill>
            <a:srgbClr val="333399"/>
          </a:solidFill>
          <a:ln w="12700">
            <a:solidFill>
              <a:srgbClr val="3333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400"/>
          </a:p>
        </p:txBody>
      </p:sp>
      <p:sp>
        <p:nvSpPr>
          <p:cNvPr id="25" name="Line 10">
            <a:extLst>
              <a:ext uri="{FF2B5EF4-FFF2-40B4-BE49-F238E27FC236}">
                <a16:creationId xmlns:a16="http://schemas.microsoft.com/office/drawing/2014/main" id="{04772B9B-4803-459B-A581-37C0CCBE092F}"/>
              </a:ext>
            </a:extLst>
          </p:cNvPr>
          <p:cNvSpPr>
            <a:spLocks noChangeShapeType="1"/>
          </p:cNvSpPr>
          <p:nvPr/>
        </p:nvSpPr>
        <p:spPr bwMode="auto">
          <a:xfrm>
            <a:off x="7885113" y="3789363"/>
            <a:ext cx="493712" cy="23971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26" name="Group 11">
            <a:extLst>
              <a:ext uri="{FF2B5EF4-FFF2-40B4-BE49-F238E27FC236}">
                <a16:creationId xmlns:a16="http://schemas.microsoft.com/office/drawing/2014/main" id="{99010F40-C35A-4D73-ABB4-F3EF9C28C833}"/>
              </a:ext>
            </a:extLst>
          </p:cNvPr>
          <p:cNvGrpSpPr>
            <a:grpSpLocks/>
          </p:cNvGrpSpPr>
          <p:nvPr/>
        </p:nvGrpSpPr>
        <p:grpSpPr bwMode="auto">
          <a:xfrm>
            <a:off x="1390650" y="4008438"/>
            <a:ext cx="471488" cy="1406525"/>
            <a:chOff x="1177" y="1994"/>
            <a:chExt cx="258" cy="714"/>
          </a:xfrm>
        </p:grpSpPr>
        <p:sp>
          <p:nvSpPr>
            <p:cNvPr id="27" name="Line 12">
              <a:extLst>
                <a:ext uri="{FF2B5EF4-FFF2-40B4-BE49-F238E27FC236}">
                  <a16:creationId xmlns:a16="http://schemas.microsoft.com/office/drawing/2014/main" id="{36EE5FEB-77B9-4A81-AD18-6AAC14EC67C2}"/>
                </a:ext>
              </a:extLst>
            </p:cNvPr>
            <p:cNvSpPr>
              <a:spLocks noChangeShapeType="1"/>
            </p:cNvSpPr>
            <p:nvPr/>
          </p:nvSpPr>
          <p:spPr bwMode="auto">
            <a:xfrm rot="16200000" flipV="1">
              <a:off x="1043" y="2261"/>
              <a:ext cx="537" cy="4"/>
            </a:xfrm>
            <a:prstGeom prst="line">
              <a:avLst/>
            </a:prstGeom>
            <a:noFill/>
            <a:ln w="3810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28" name="Picture 13">
              <a:extLst>
                <a:ext uri="{FF2B5EF4-FFF2-40B4-BE49-F238E27FC236}">
                  <a16:creationId xmlns:a16="http://schemas.microsoft.com/office/drawing/2014/main" id="{16BBBCB8-5094-407D-86CB-2D3C38C74753}"/>
                </a:ext>
              </a:extLst>
            </p:cNvPr>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77" y="2448"/>
              <a:ext cx="258" cy="260"/>
            </a:xfrm>
            <a:prstGeom prst="rect">
              <a:avLst/>
            </a:prstGeom>
            <a:noFill/>
            <a:ln>
              <a:noFill/>
            </a:ln>
            <a:effectLst/>
            <a:extLst>
              <a:ext uri="{909E8E84-426E-40DD-AFC4-6F175D3DCCD1}">
                <a14:hiddenFill xmlns:a14="http://schemas.microsoft.com/office/drawing/2010/main">
                  <a:solidFill>
                    <a:srgbClr val="333399"/>
                  </a:solidFill>
                </a14:hiddenFill>
              </a:ext>
              <a:ext uri="{91240B29-F687-4F45-9708-019B960494DF}">
                <a14:hiddenLine xmlns:a14="http://schemas.microsoft.com/office/drawing/2010/main" w="9525">
                  <a:solidFill>
                    <a:srgbClr val="3333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29" name="Freeform 14">
            <a:extLst>
              <a:ext uri="{FF2B5EF4-FFF2-40B4-BE49-F238E27FC236}">
                <a16:creationId xmlns:a16="http://schemas.microsoft.com/office/drawing/2014/main" id="{8C7E2E57-A531-4455-9091-AD75D39B5595}"/>
              </a:ext>
            </a:extLst>
          </p:cNvPr>
          <p:cNvSpPr>
            <a:spLocks/>
          </p:cNvSpPr>
          <p:nvPr/>
        </p:nvSpPr>
        <p:spPr bwMode="auto">
          <a:xfrm>
            <a:off x="3101975" y="4010025"/>
            <a:ext cx="3175" cy="1027113"/>
          </a:xfrm>
          <a:custGeom>
            <a:avLst/>
            <a:gdLst>
              <a:gd name="T0" fmla="*/ 0 w 2"/>
              <a:gd name="T1" fmla="*/ 2147483647 h 521"/>
              <a:gd name="T2" fmla="*/ 2147483647 w 2"/>
              <a:gd name="T3" fmla="*/ 0 h 521"/>
              <a:gd name="T4" fmla="*/ 0 60000 65536"/>
              <a:gd name="T5" fmla="*/ 0 60000 65536"/>
            </a:gdLst>
            <a:ahLst/>
            <a:cxnLst>
              <a:cxn ang="T4">
                <a:pos x="T0" y="T1"/>
              </a:cxn>
              <a:cxn ang="T5">
                <a:pos x="T2" y="T3"/>
              </a:cxn>
            </a:cxnLst>
            <a:rect l="0" t="0" r="r" b="b"/>
            <a:pathLst>
              <a:path w="2" h="521">
                <a:moveTo>
                  <a:pt x="0" y="521"/>
                </a:moveTo>
                <a:lnTo>
                  <a:pt x="2" y="0"/>
                </a:lnTo>
              </a:path>
            </a:pathLst>
          </a:custGeom>
          <a:solidFill>
            <a:srgbClr val="333399"/>
          </a:solidFill>
          <a:ln w="38100" cmpd="sng">
            <a:solidFill>
              <a:srgbClr val="333399"/>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30" name="Picture 15">
            <a:extLst>
              <a:ext uri="{FF2B5EF4-FFF2-40B4-BE49-F238E27FC236}">
                <a16:creationId xmlns:a16="http://schemas.microsoft.com/office/drawing/2014/main" id="{663513C9-5323-4ECE-BBEF-03C13A77B0AF}"/>
              </a:ext>
            </a:extLst>
          </p:cNvPr>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63850" y="4902200"/>
            <a:ext cx="471488" cy="512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31" name="Group 16">
            <a:extLst>
              <a:ext uri="{FF2B5EF4-FFF2-40B4-BE49-F238E27FC236}">
                <a16:creationId xmlns:a16="http://schemas.microsoft.com/office/drawing/2014/main" id="{8E97EE6F-8764-4B4E-B266-8CC185463B5F}"/>
              </a:ext>
            </a:extLst>
          </p:cNvPr>
          <p:cNvGrpSpPr>
            <a:grpSpLocks/>
          </p:cNvGrpSpPr>
          <p:nvPr/>
        </p:nvGrpSpPr>
        <p:grpSpPr bwMode="auto">
          <a:xfrm>
            <a:off x="5810250" y="4008438"/>
            <a:ext cx="471488" cy="1406525"/>
            <a:chOff x="1177" y="1994"/>
            <a:chExt cx="258" cy="714"/>
          </a:xfrm>
        </p:grpSpPr>
        <p:sp>
          <p:nvSpPr>
            <p:cNvPr id="32" name="Line 17">
              <a:extLst>
                <a:ext uri="{FF2B5EF4-FFF2-40B4-BE49-F238E27FC236}">
                  <a16:creationId xmlns:a16="http://schemas.microsoft.com/office/drawing/2014/main" id="{D994581E-3CA1-4111-90C4-1D3867F19E5F}"/>
                </a:ext>
              </a:extLst>
            </p:cNvPr>
            <p:cNvSpPr>
              <a:spLocks noChangeShapeType="1"/>
            </p:cNvSpPr>
            <p:nvPr/>
          </p:nvSpPr>
          <p:spPr bwMode="auto">
            <a:xfrm rot="16200000" flipV="1">
              <a:off x="1043" y="2261"/>
              <a:ext cx="537" cy="4"/>
            </a:xfrm>
            <a:prstGeom prst="line">
              <a:avLst/>
            </a:prstGeom>
            <a:noFill/>
            <a:ln w="3810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33" name="Picture 18">
              <a:extLst>
                <a:ext uri="{FF2B5EF4-FFF2-40B4-BE49-F238E27FC236}">
                  <a16:creationId xmlns:a16="http://schemas.microsoft.com/office/drawing/2014/main" id="{46DE98D8-E9E4-4C3A-A92E-A6D8BD94A055}"/>
                </a:ext>
              </a:extLst>
            </p:cNvPr>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77" y="2448"/>
              <a:ext cx="258" cy="260"/>
            </a:xfrm>
            <a:prstGeom prst="rect">
              <a:avLst/>
            </a:prstGeom>
            <a:noFill/>
            <a:ln>
              <a:noFill/>
            </a:ln>
            <a:effectLst/>
            <a:extLst>
              <a:ext uri="{909E8E84-426E-40DD-AFC4-6F175D3DCCD1}">
                <a14:hiddenFill xmlns:a14="http://schemas.microsoft.com/office/drawing/2010/main">
                  <a:solidFill>
                    <a:srgbClr val="333399"/>
                  </a:solidFill>
                </a14:hiddenFill>
              </a:ext>
              <a:ext uri="{91240B29-F687-4F45-9708-019B960494DF}">
                <a14:hiddenLine xmlns:a14="http://schemas.microsoft.com/office/drawing/2010/main" w="9525">
                  <a:solidFill>
                    <a:srgbClr val="3333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34" name="Freeform 19">
            <a:extLst>
              <a:ext uri="{FF2B5EF4-FFF2-40B4-BE49-F238E27FC236}">
                <a16:creationId xmlns:a16="http://schemas.microsoft.com/office/drawing/2014/main" id="{F64BF54D-CA9C-48EE-B5F7-70AD066C2CAA}"/>
              </a:ext>
            </a:extLst>
          </p:cNvPr>
          <p:cNvSpPr>
            <a:spLocks/>
          </p:cNvSpPr>
          <p:nvPr/>
        </p:nvSpPr>
        <p:spPr bwMode="auto">
          <a:xfrm>
            <a:off x="7523163" y="4010025"/>
            <a:ext cx="3175" cy="1042988"/>
          </a:xfrm>
          <a:custGeom>
            <a:avLst/>
            <a:gdLst>
              <a:gd name="T0" fmla="*/ 0 w 2"/>
              <a:gd name="T1" fmla="*/ 2147483647 h 529"/>
              <a:gd name="T2" fmla="*/ 2147483647 w 2"/>
              <a:gd name="T3" fmla="*/ 0 h 529"/>
              <a:gd name="T4" fmla="*/ 0 60000 65536"/>
              <a:gd name="T5" fmla="*/ 0 60000 65536"/>
            </a:gdLst>
            <a:ahLst/>
            <a:cxnLst>
              <a:cxn ang="T4">
                <a:pos x="T0" y="T1"/>
              </a:cxn>
              <a:cxn ang="T5">
                <a:pos x="T2" y="T3"/>
              </a:cxn>
            </a:cxnLst>
            <a:rect l="0" t="0" r="r" b="b"/>
            <a:pathLst>
              <a:path w="2" h="529">
                <a:moveTo>
                  <a:pt x="0" y="529"/>
                </a:moveTo>
                <a:lnTo>
                  <a:pt x="2" y="0"/>
                </a:lnTo>
              </a:path>
            </a:pathLst>
          </a:custGeom>
          <a:solidFill>
            <a:srgbClr val="333399"/>
          </a:solidFill>
          <a:ln w="38100" cmpd="sng">
            <a:solidFill>
              <a:srgbClr val="333399"/>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35" name="Picture 20">
            <a:extLst>
              <a:ext uri="{FF2B5EF4-FFF2-40B4-BE49-F238E27FC236}">
                <a16:creationId xmlns:a16="http://schemas.microsoft.com/office/drawing/2014/main" id="{AF37E177-C56D-45B9-B1DF-927CE78602DD}"/>
              </a:ext>
            </a:extLst>
          </p:cNvPr>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285038" y="4902200"/>
            <a:ext cx="471487" cy="512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6" name="Text Box 21">
            <a:extLst>
              <a:ext uri="{FF2B5EF4-FFF2-40B4-BE49-F238E27FC236}">
                <a16:creationId xmlns:a16="http://schemas.microsoft.com/office/drawing/2014/main" id="{DD2812AE-22F6-42CD-97E0-878AD15874AE}"/>
              </a:ext>
            </a:extLst>
          </p:cNvPr>
          <p:cNvSpPr txBox="1">
            <a:spLocks noChangeArrowheads="1"/>
          </p:cNvSpPr>
          <p:nvPr/>
        </p:nvSpPr>
        <p:spPr bwMode="auto">
          <a:xfrm>
            <a:off x="2508250" y="5734050"/>
            <a:ext cx="120015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en-US" altLang="zh-CN" sz="2000">
                <a:solidFill>
                  <a:srgbClr val="333399"/>
                </a:solidFill>
                <a:latin typeface="Arial" panose="020B0604020202020204" pitchFamily="34" charset="0"/>
                <a:ea typeface="黑体" panose="02010609060101010101" pitchFamily="49" charset="-122"/>
              </a:rPr>
              <a:t>B</a:t>
            </a:r>
            <a:r>
              <a:rPr lang="zh-CN" altLang="en-US" sz="2000">
                <a:solidFill>
                  <a:srgbClr val="333399"/>
                </a:solidFill>
                <a:latin typeface="Arial" panose="020B0604020202020204" pitchFamily="34" charset="0"/>
                <a:ea typeface="黑体" panose="02010609060101010101" pitchFamily="49" charset="-122"/>
              </a:rPr>
              <a:t>向</a:t>
            </a:r>
            <a:r>
              <a:rPr lang="zh-CN" altLang="en-US" sz="1200">
                <a:solidFill>
                  <a:srgbClr val="333399"/>
                </a:solidFill>
                <a:latin typeface="Arial" panose="020B0604020202020204" pitchFamily="34" charset="0"/>
                <a:ea typeface="黑体" panose="02010609060101010101" pitchFamily="49" charset="-122"/>
              </a:rPr>
              <a:t> </a:t>
            </a:r>
            <a:r>
              <a:rPr lang="en-US" altLang="zh-CN" sz="2000">
                <a:solidFill>
                  <a:srgbClr val="333399"/>
                </a:solidFill>
                <a:latin typeface="Arial" panose="020B0604020202020204" pitchFamily="34" charset="0"/>
                <a:ea typeface="黑体" panose="02010609060101010101" pitchFamily="49" charset="-122"/>
              </a:rPr>
              <a:t>D</a:t>
            </a:r>
          </a:p>
          <a:p>
            <a:pPr algn="ctr" eaLnBrk="1" hangingPunct="1">
              <a:spcBef>
                <a:spcPct val="0"/>
              </a:spcBef>
              <a:buFontTx/>
              <a:buNone/>
            </a:pPr>
            <a:r>
              <a:rPr lang="zh-CN" altLang="en-US" sz="2000">
                <a:solidFill>
                  <a:srgbClr val="333399"/>
                </a:solidFill>
                <a:latin typeface="Arial" panose="020B0604020202020204" pitchFamily="34" charset="0"/>
                <a:ea typeface="黑体" panose="02010609060101010101" pitchFamily="49" charset="-122"/>
              </a:rPr>
              <a:t>发送数据</a:t>
            </a:r>
          </a:p>
        </p:txBody>
      </p:sp>
      <p:sp>
        <p:nvSpPr>
          <p:cNvPr id="37" name="Text Box 22">
            <a:extLst>
              <a:ext uri="{FF2B5EF4-FFF2-40B4-BE49-F238E27FC236}">
                <a16:creationId xmlns:a16="http://schemas.microsoft.com/office/drawing/2014/main" id="{4A8FB5FF-9203-483B-AD49-EAA825B92D01}"/>
              </a:ext>
            </a:extLst>
          </p:cNvPr>
          <p:cNvSpPr txBox="1">
            <a:spLocks noChangeArrowheads="1"/>
          </p:cNvSpPr>
          <p:nvPr/>
        </p:nvSpPr>
        <p:spPr bwMode="auto">
          <a:xfrm>
            <a:off x="4125913" y="5408613"/>
            <a:ext cx="6477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000">
                <a:solidFill>
                  <a:srgbClr val="333399"/>
                </a:solidFill>
                <a:latin typeface="Arial" panose="020B0604020202020204" pitchFamily="34" charset="0"/>
                <a:ea typeface="黑体" panose="02010609060101010101" pitchFamily="49" charset="-122"/>
              </a:rPr>
              <a:t>    C</a:t>
            </a:r>
          </a:p>
        </p:txBody>
      </p:sp>
      <p:sp>
        <p:nvSpPr>
          <p:cNvPr id="38" name="Text Box 23">
            <a:extLst>
              <a:ext uri="{FF2B5EF4-FFF2-40B4-BE49-F238E27FC236}">
                <a16:creationId xmlns:a16="http://schemas.microsoft.com/office/drawing/2014/main" id="{8D55219C-7688-4009-9F74-901BC9884941}"/>
              </a:ext>
            </a:extLst>
          </p:cNvPr>
          <p:cNvSpPr txBox="1">
            <a:spLocks noChangeArrowheads="1"/>
          </p:cNvSpPr>
          <p:nvPr/>
        </p:nvSpPr>
        <p:spPr bwMode="auto">
          <a:xfrm>
            <a:off x="5667375" y="5394325"/>
            <a:ext cx="5778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000">
                <a:solidFill>
                  <a:srgbClr val="333399"/>
                </a:solidFill>
                <a:latin typeface="Arial" panose="020B0604020202020204" pitchFamily="34" charset="0"/>
                <a:ea typeface="黑体" panose="02010609060101010101" pitchFamily="49" charset="-122"/>
              </a:rPr>
              <a:t>   D</a:t>
            </a:r>
          </a:p>
        </p:txBody>
      </p:sp>
      <p:sp>
        <p:nvSpPr>
          <p:cNvPr id="39" name="Text Box 24">
            <a:extLst>
              <a:ext uri="{FF2B5EF4-FFF2-40B4-BE49-F238E27FC236}">
                <a16:creationId xmlns:a16="http://schemas.microsoft.com/office/drawing/2014/main" id="{1F5809C3-B4A5-482D-9911-69C55BDF359B}"/>
              </a:ext>
            </a:extLst>
          </p:cNvPr>
          <p:cNvSpPr txBox="1">
            <a:spLocks noChangeArrowheads="1"/>
          </p:cNvSpPr>
          <p:nvPr/>
        </p:nvSpPr>
        <p:spPr bwMode="auto">
          <a:xfrm>
            <a:off x="1187450" y="5394325"/>
            <a:ext cx="63341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000">
                <a:solidFill>
                  <a:srgbClr val="333399"/>
                </a:solidFill>
                <a:latin typeface="Arial" panose="020B0604020202020204" pitchFamily="34" charset="0"/>
                <a:ea typeface="黑体" panose="02010609060101010101" pitchFamily="49" charset="-122"/>
              </a:rPr>
              <a:t>    A</a:t>
            </a:r>
          </a:p>
        </p:txBody>
      </p:sp>
      <p:sp>
        <p:nvSpPr>
          <p:cNvPr id="40" name="Text Box 25">
            <a:extLst>
              <a:ext uri="{FF2B5EF4-FFF2-40B4-BE49-F238E27FC236}">
                <a16:creationId xmlns:a16="http://schemas.microsoft.com/office/drawing/2014/main" id="{8AF43D65-4156-4FEA-B015-C58EB702BC6B}"/>
              </a:ext>
            </a:extLst>
          </p:cNvPr>
          <p:cNvSpPr txBox="1">
            <a:spLocks noChangeArrowheads="1"/>
          </p:cNvSpPr>
          <p:nvPr/>
        </p:nvSpPr>
        <p:spPr bwMode="auto">
          <a:xfrm>
            <a:off x="7046913" y="5391150"/>
            <a:ext cx="633412"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000">
                <a:solidFill>
                  <a:srgbClr val="333399"/>
                </a:solidFill>
                <a:latin typeface="Arial" panose="020B0604020202020204" pitchFamily="34" charset="0"/>
                <a:ea typeface="黑体" panose="02010609060101010101" pitchFamily="49" charset="-122"/>
              </a:rPr>
              <a:t>    E</a:t>
            </a:r>
          </a:p>
        </p:txBody>
      </p:sp>
      <p:sp>
        <p:nvSpPr>
          <p:cNvPr id="41" name="Line 26">
            <a:extLst>
              <a:ext uri="{FF2B5EF4-FFF2-40B4-BE49-F238E27FC236}">
                <a16:creationId xmlns:a16="http://schemas.microsoft.com/office/drawing/2014/main" id="{6A408D32-337C-435B-8B4C-BDE2E7758685}"/>
              </a:ext>
            </a:extLst>
          </p:cNvPr>
          <p:cNvSpPr>
            <a:spLocks noChangeShapeType="1"/>
          </p:cNvSpPr>
          <p:nvPr/>
        </p:nvSpPr>
        <p:spPr bwMode="auto">
          <a:xfrm flipH="1">
            <a:off x="642938" y="3716338"/>
            <a:ext cx="544512" cy="28098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2" name="Text Box 27">
            <a:extLst>
              <a:ext uri="{FF2B5EF4-FFF2-40B4-BE49-F238E27FC236}">
                <a16:creationId xmlns:a16="http://schemas.microsoft.com/office/drawing/2014/main" id="{B1CAE15D-B7C6-430F-A141-5ACECE2B203E}"/>
              </a:ext>
            </a:extLst>
          </p:cNvPr>
          <p:cNvSpPr txBox="1">
            <a:spLocks noChangeArrowheads="1"/>
          </p:cNvSpPr>
          <p:nvPr/>
        </p:nvSpPr>
        <p:spPr bwMode="auto">
          <a:xfrm>
            <a:off x="1052513" y="3392488"/>
            <a:ext cx="4756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000">
                <a:solidFill>
                  <a:srgbClr val="333399"/>
                </a:solidFill>
                <a:latin typeface="Arial" panose="020B0604020202020204" pitchFamily="34" charset="0"/>
                <a:ea typeface="黑体" panose="02010609060101010101" pitchFamily="49" charset="-122"/>
              </a:rPr>
              <a:t>匹配电阻（用来吸收总线上传播的信号）</a:t>
            </a:r>
          </a:p>
        </p:txBody>
      </p:sp>
      <p:sp>
        <p:nvSpPr>
          <p:cNvPr id="43" name="Text Box 28">
            <a:extLst>
              <a:ext uri="{FF2B5EF4-FFF2-40B4-BE49-F238E27FC236}">
                <a16:creationId xmlns:a16="http://schemas.microsoft.com/office/drawing/2014/main" id="{DDB417A8-B3CA-4499-8D8A-3661FC1E60FE}"/>
              </a:ext>
            </a:extLst>
          </p:cNvPr>
          <p:cNvSpPr txBox="1">
            <a:spLocks noChangeArrowheads="1"/>
          </p:cNvSpPr>
          <p:nvPr/>
        </p:nvSpPr>
        <p:spPr bwMode="auto">
          <a:xfrm>
            <a:off x="6842125" y="3392488"/>
            <a:ext cx="1200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000">
                <a:solidFill>
                  <a:srgbClr val="333399"/>
                </a:solidFill>
                <a:latin typeface="Arial" panose="020B0604020202020204" pitchFamily="34" charset="0"/>
                <a:ea typeface="黑体" panose="02010609060101010101" pitchFamily="49" charset="-122"/>
              </a:rPr>
              <a:t>匹配电阻</a:t>
            </a:r>
          </a:p>
        </p:txBody>
      </p:sp>
      <p:sp>
        <p:nvSpPr>
          <p:cNvPr id="44" name="Freeform 29">
            <a:extLst>
              <a:ext uri="{FF2B5EF4-FFF2-40B4-BE49-F238E27FC236}">
                <a16:creationId xmlns:a16="http://schemas.microsoft.com/office/drawing/2014/main" id="{6C71F86E-99DE-4DAE-9A71-D100118FC79D}"/>
              </a:ext>
            </a:extLst>
          </p:cNvPr>
          <p:cNvSpPr>
            <a:spLocks/>
          </p:cNvSpPr>
          <p:nvPr/>
        </p:nvSpPr>
        <p:spPr bwMode="auto">
          <a:xfrm>
            <a:off x="3016250" y="4097338"/>
            <a:ext cx="1582738" cy="915987"/>
          </a:xfrm>
          <a:custGeom>
            <a:avLst/>
            <a:gdLst>
              <a:gd name="T0" fmla="*/ 2147483647 w 997"/>
              <a:gd name="T1" fmla="*/ 2147483647 h 577"/>
              <a:gd name="T2" fmla="*/ 2147483647 w 997"/>
              <a:gd name="T3" fmla="*/ 2147483647 h 577"/>
              <a:gd name="T4" fmla="*/ 2147483647 w 997"/>
              <a:gd name="T5" fmla="*/ 2147483647 h 577"/>
              <a:gd name="T6" fmla="*/ 2147483647 w 997"/>
              <a:gd name="T7" fmla="*/ 2147483647 h 57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97" h="577">
                <a:moveTo>
                  <a:pt x="27" y="577"/>
                </a:moveTo>
                <a:cubicBezTo>
                  <a:pt x="46" y="494"/>
                  <a:pt x="0" y="160"/>
                  <a:pt x="139" y="80"/>
                </a:cubicBezTo>
                <a:cubicBezTo>
                  <a:pt x="278" y="0"/>
                  <a:pt x="725" y="16"/>
                  <a:pt x="861" y="98"/>
                </a:cubicBezTo>
                <a:cubicBezTo>
                  <a:pt x="997" y="180"/>
                  <a:pt x="934" y="474"/>
                  <a:pt x="953" y="573"/>
                </a:cubicBezTo>
              </a:path>
            </a:pathLst>
          </a:custGeom>
          <a:noFill/>
          <a:ln w="76200" cmpd="sng">
            <a:solidFill>
              <a:srgbClr val="CC0000"/>
            </a:solidFill>
            <a:round/>
            <a:headEnd type="none" w="med" len="me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 name="Freeform 30">
            <a:extLst>
              <a:ext uri="{FF2B5EF4-FFF2-40B4-BE49-F238E27FC236}">
                <a16:creationId xmlns:a16="http://schemas.microsoft.com/office/drawing/2014/main" id="{ED2B754B-B0E8-48B2-B16E-DB010B712133}"/>
              </a:ext>
            </a:extLst>
          </p:cNvPr>
          <p:cNvSpPr>
            <a:spLocks/>
          </p:cNvSpPr>
          <p:nvPr/>
        </p:nvSpPr>
        <p:spPr bwMode="auto">
          <a:xfrm>
            <a:off x="3059113" y="4110038"/>
            <a:ext cx="3082925" cy="998537"/>
          </a:xfrm>
          <a:custGeom>
            <a:avLst/>
            <a:gdLst>
              <a:gd name="T0" fmla="*/ 2147483647 w 1895"/>
              <a:gd name="T1" fmla="*/ 2147483647 h 629"/>
              <a:gd name="T2" fmla="*/ 2147483647 w 1895"/>
              <a:gd name="T3" fmla="*/ 2147483647 h 629"/>
              <a:gd name="T4" fmla="*/ 2147483647 w 1895"/>
              <a:gd name="T5" fmla="*/ 2147483647 h 629"/>
              <a:gd name="T6" fmla="*/ 2147483647 w 1895"/>
              <a:gd name="T7" fmla="*/ 2147483647 h 629"/>
              <a:gd name="T8" fmla="*/ 2147483647 w 1895"/>
              <a:gd name="T9" fmla="*/ 2147483647 h 62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95" h="629">
                <a:moveTo>
                  <a:pt x="26" y="556"/>
                </a:moveTo>
                <a:cubicBezTo>
                  <a:pt x="46" y="481"/>
                  <a:pt x="0" y="195"/>
                  <a:pt x="147" y="108"/>
                </a:cubicBezTo>
                <a:cubicBezTo>
                  <a:pt x="294" y="21"/>
                  <a:pt x="641" y="36"/>
                  <a:pt x="906" y="35"/>
                </a:cubicBezTo>
                <a:cubicBezTo>
                  <a:pt x="1171" y="34"/>
                  <a:pt x="1581" y="0"/>
                  <a:pt x="1738" y="99"/>
                </a:cubicBezTo>
                <a:cubicBezTo>
                  <a:pt x="1895" y="198"/>
                  <a:pt x="1825" y="519"/>
                  <a:pt x="1848" y="629"/>
                </a:cubicBezTo>
              </a:path>
            </a:pathLst>
          </a:custGeom>
          <a:noFill/>
          <a:ln w="76200" cmpd="sng">
            <a:solidFill>
              <a:srgbClr val="CC0000"/>
            </a:solidFill>
            <a:round/>
            <a:headEnd type="none" w="med" len="me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2" name="Freeform 31">
            <a:extLst>
              <a:ext uri="{FF2B5EF4-FFF2-40B4-BE49-F238E27FC236}">
                <a16:creationId xmlns:a16="http://schemas.microsoft.com/office/drawing/2014/main" id="{0A21BB7A-07AF-46A5-9862-E51CD30159AF}"/>
              </a:ext>
            </a:extLst>
          </p:cNvPr>
          <p:cNvSpPr>
            <a:spLocks/>
          </p:cNvSpPr>
          <p:nvPr/>
        </p:nvSpPr>
        <p:spPr bwMode="auto">
          <a:xfrm>
            <a:off x="3059113" y="4113213"/>
            <a:ext cx="4432300" cy="962025"/>
          </a:xfrm>
          <a:custGeom>
            <a:avLst/>
            <a:gdLst>
              <a:gd name="T0" fmla="*/ 2147483647 w 2601"/>
              <a:gd name="T1" fmla="*/ 2147483647 h 606"/>
              <a:gd name="T2" fmla="*/ 2147483647 w 2601"/>
              <a:gd name="T3" fmla="*/ 2147483647 h 606"/>
              <a:gd name="T4" fmla="*/ 2147483647 w 2601"/>
              <a:gd name="T5" fmla="*/ 2147483647 h 606"/>
              <a:gd name="T6" fmla="*/ 2147483647 w 2601"/>
              <a:gd name="T7" fmla="*/ 2147483647 h 606"/>
              <a:gd name="T8" fmla="*/ 2147483647 w 2601"/>
              <a:gd name="T9" fmla="*/ 2147483647 h 60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01" h="606">
                <a:moveTo>
                  <a:pt x="29" y="533"/>
                </a:moveTo>
                <a:cubicBezTo>
                  <a:pt x="57" y="458"/>
                  <a:pt x="0" y="170"/>
                  <a:pt x="200" y="85"/>
                </a:cubicBezTo>
                <a:cubicBezTo>
                  <a:pt x="400" y="0"/>
                  <a:pt x="868" y="21"/>
                  <a:pt x="1228" y="24"/>
                </a:cubicBezTo>
                <a:cubicBezTo>
                  <a:pt x="1588" y="27"/>
                  <a:pt x="2133" y="9"/>
                  <a:pt x="2362" y="106"/>
                </a:cubicBezTo>
                <a:cubicBezTo>
                  <a:pt x="2591" y="203"/>
                  <a:pt x="2551" y="502"/>
                  <a:pt x="2601" y="606"/>
                </a:cubicBezTo>
              </a:path>
            </a:pathLst>
          </a:custGeom>
          <a:noFill/>
          <a:ln w="76200" cmpd="sng">
            <a:solidFill>
              <a:srgbClr val="CC0000"/>
            </a:solidFill>
            <a:round/>
            <a:headEnd type="none" w="med" len="me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3" name="Freeform 32">
            <a:extLst>
              <a:ext uri="{FF2B5EF4-FFF2-40B4-BE49-F238E27FC236}">
                <a16:creationId xmlns:a16="http://schemas.microsoft.com/office/drawing/2014/main" id="{80493A94-7CF4-439F-A242-A2D0FBBD26B3}"/>
              </a:ext>
            </a:extLst>
          </p:cNvPr>
          <p:cNvSpPr>
            <a:spLocks/>
          </p:cNvSpPr>
          <p:nvPr/>
        </p:nvSpPr>
        <p:spPr bwMode="auto">
          <a:xfrm>
            <a:off x="3059113" y="4076700"/>
            <a:ext cx="5157787" cy="846138"/>
          </a:xfrm>
          <a:custGeom>
            <a:avLst/>
            <a:gdLst>
              <a:gd name="T0" fmla="*/ 2147483647 w 3249"/>
              <a:gd name="T1" fmla="*/ 2147483647 h 533"/>
              <a:gd name="T2" fmla="*/ 2147483647 w 3249"/>
              <a:gd name="T3" fmla="*/ 2147483647 h 533"/>
              <a:gd name="T4" fmla="*/ 2147483647 w 3249"/>
              <a:gd name="T5" fmla="*/ 2147483647 h 533"/>
              <a:gd name="T6" fmla="*/ 2147483647 w 3249"/>
              <a:gd name="T7" fmla="*/ 2147483647 h 533"/>
              <a:gd name="T8" fmla="*/ 2147483647 w 3249"/>
              <a:gd name="T9" fmla="*/ 2147483647 h 53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49" h="533">
                <a:moveTo>
                  <a:pt x="31" y="533"/>
                </a:moveTo>
                <a:cubicBezTo>
                  <a:pt x="61" y="458"/>
                  <a:pt x="0" y="170"/>
                  <a:pt x="215" y="85"/>
                </a:cubicBezTo>
                <a:cubicBezTo>
                  <a:pt x="429" y="0"/>
                  <a:pt x="933" y="33"/>
                  <a:pt x="1318" y="24"/>
                </a:cubicBezTo>
                <a:cubicBezTo>
                  <a:pt x="1703" y="15"/>
                  <a:pt x="2205" y="25"/>
                  <a:pt x="2527" y="29"/>
                </a:cubicBezTo>
                <a:cubicBezTo>
                  <a:pt x="2849" y="33"/>
                  <a:pt x="3099" y="43"/>
                  <a:pt x="3249" y="47"/>
                </a:cubicBezTo>
              </a:path>
            </a:pathLst>
          </a:custGeom>
          <a:noFill/>
          <a:ln w="76200" cmpd="sng">
            <a:solidFill>
              <a:srgbClr val="CC0000"/>
            </a:solidFill>
            <a:round/>
            <a:headEnd type="none" w="med" len="me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 name="Freeform 33">
            <a:extLst>
              <a:ext uri="{FF2B5EF4-FFF2-40B4-BE49-F238E27FC236}">
                <a16:creationId xmlns:a16="http://schemas.microsoft.com/office/drawing/2014/main" id="{77E7BCC6-0D71-4FE7-844F-0F3C0376B4E1}"/>
              </a:ext>
            </a:extLst>
          </p:cNvPr>
          <p:cNvSpPr>
            <a:spLocks/>
          </p:cNvSpPr>
          <p:nvPr/>
        </p:nvSpPr>
        <p:spPr bwMode="auto">
          <a:xfrm>
            <a:off x="539750" y="4076700"/>
            <a:ext cx="2609850" cy="846138"/>
          </a:xfrm>
          <a:custGeom>
            <a:avLst/>
            <a:gdLst>
              <a:gd name="T0" fmla="*/ 2147483647 w 1644"/>
              <a:gd name="T1" fmla="*/ 2147483647 h 533"/>
              <a:gd name="T2" fmla="*/ 2147483647 w 1644"/>
              <a:gd name="T3" fmla="*/ 2147483647 h 533"/>
              <a:gd name="T4" fmla="*/ 2147483647 w 1644"/>
              <a:gd name="T5" fmla="*/ 2147483647 h 533"/>
              <a:gd name="T6" fmla="*/ 2147483647 w 1644"/>
              <a:gd name="T7" fmla="*/ 2147483647 h 533"/>
              <a:gd name="T8" fmla="*/ 0 w 1644"/>
              <a:gd name="T9" fmla="*/ 2147483647 h 53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644" h="533">
                <a:moveTo>
                  <a:pt x="1628" y="533"/>
                </a:moveTo>
                <a:cubicBezTo>
                  <a:pt x="1613" y="458"/>
                  <a:pt x="1644" y="170"/>
                  <a:pt x="1536" y="85"/>
                </a:cubicBezTo>
                <a:cubicBezTo>
                  <a:pt x="1428" y="0"/>
                  <a:pt x="1175" y="33"/>
                  <a:pt x="982" y="24"/>
                </a:cubicBezTo>
                <a:cubicBezTo>
                  <a:pt x="788" y="15"/>
                  <a:pt x="538" y="30"/>
                  <a:pt x="374" y="29"/>
                </a:cubicBezTo>
                <a:cubicBezTo>
                  <a:pt x="210" y="28"/>
                  <a:pt x="78" y="21"/>
                  <a:pt x="0" y="19"/>
                </a:cubicBezTo>
              </a:path>
            </a:pathLst>
          </a:custGeom>
          <a:noFill/>
          <a:ln w="76200" cmpd="sng">
            <a:solidFill>
              <a:srgbClr val="CC0000"/>
            </a:solidFill>
            <a:round/>
            <a:headEnd type="none" w="med" len="me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5" name="Freeform 34">
            <a:extLst>
              <a:ext uri="{FF2B5EF4-FFF2-40B4-BE49-F238E27FC236}">
                <a16:creationId xmlns:a16="http://schemas.microsoft.com/office/drawing/2014/main" id="{BC1C9380-53D6-4819-8D95-F0DC2E3CC31F}"/>
              </a:ext>
            </a:extLst>
          </p:cNvPr>
          <p:cNvSpPr>
            <a:spLocks/>
          </p:cNvSpPr>
          <p:nvPr/>
        </p:nvSpPr>
        <p:spPr bwMode="auto">
          <a:xfrm flipH="1">
            <a:off x="1476375" y="4076700"/>
            <a:ext cx="1582738" cy="915988"/>
          </a:xfrm>
          <a:custGeom>
            <a:avLst/>
            <a:gdLst>
              <a:gd name="T0" fmla="*/ 2147483647 w 997"/>
              <a:gd name="T1" fmla="*/ 2147483647 h 577"/>
              <a:gd name="T2" fmla="*/ 2147483647 w 997"/>
              <a:gd name="T3" fmla="*/ 2147483647 h 577"/>
              <a:gd name="T4" fmla="*/ 2147483647 w 997"/>
              <a:gd name="T5" fmla="*/ 2147483647 h 577"/>
              <a:gd name="T6" fmla="*/ 2147483647 w 997"/>
              <a:gd name="T7" fmla="*/ 2147483647 h 57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97" h="577">
                <a:moveTo>
                  <a:pt x="27" y="577"/>
                </a:moveTo>
                <a:cubicBezTo>
                  <a:pt x="46" y="494"/>
                  <a:pt x="0" y="160"/>
                  <a:pt x="139" y="80"/>
                </a:cubicBezTo>
                <a:cubicBezTo>
                  <a:pt x="278" y="0"/>
                  <a:pt x="725" y="16"/>
                  <a:pt x="861" y="98"/>
                </a:cubicBezTo>
                <a:cubicBezTo>
                  <a:pt x="997" y="180"/>
                  <a:pt x="934" y="474"/>
                  <a:pt x="953" y="573"/>
                </a:cubicBezTo>
              </a:path>
            </a:pathLst>
          </a:custGeom>
          <a:noFill/>
          <a:ln w="76200" cmpd="sng">
            <a:solidFill>
              <a:srgbClr val="CC0000"/>
            </a:solidFill>
            <a:round/>
            <a:headEnd type="none" w="med" len="me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56" name="Group 35">
            <a:extLst>
              <a:ext uri="{FF2B5EF4-FFF2-40B4-BE49-F238E27FC236}">
                <a16:creationId xmlns:a16="http://schemas.microsoft.com/office/drawing/2014/main" id="{116A3BCB-E82D-4D3C-9AF6-A5E6B1DAF44A}"/>
              </a:ext>
            </a:extLst>
          </p:cNvPr>
          <p:cNvGrpSpPr>
            <a:grpSpLocks/>
          </p:cNvGrpSpPr>
          <p:nvPr/>
        </p:nvGrpSpPr>
        <p:grpSpPr bwMode="auto">
          <a:xfrm>
            <a:off x="7261225" y="5018088"/>
            <a:ext cx="249238" cy="268287"/>
            <a:chOff x="1474" y="3430"/>
            <a:chExt cx="136" cy="136"/>
          </a:xfrm>
        </p:grpSpPr>
        <p:sp>
          <p:nvSpPr>
            <p:cNvPr id="57" name="Line 36">
              <a:extLst>
                <a:ext uri="{FF2B5EF4-FFF2-40B4-BE49-F238E27FC236}">
                  <a16:creationId xmlns:a16="http://schemas.microsoft.com/office/drawing/2014/main" id="{47D9D15C-A704-4967-B36C-2D93265B4ACE}"/>
                </a:ext>
              </a:extLst>
            </p:cNvPr>
            <p:cNvSpPr>
              <a:spLocks noChangeShapeType="1"/>
            </p:cNvSpPr>
            <p:nvPr/>
          </p:nvSpPr>
          <p:spPr bwMode="auto">
            <a:xfrm>
              <a:off x="1474" y="3430"/>
              <a:ext cx="136" cy="136"/>
            </a:xfrm>
            <a:prstGeom prst="line">
              <a:avLst/>
            </a:prstGeom>
            <a:noFill/>
            <a:ln w="762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0" name="Line 37">
              <a:extLst>
                <a:ext uri="{FF2B5EF4-FFF2-40B4-BE49-F238E27FC236}">
                  <a16:creationId xmlns:a16="http://schemas.microsoft.com/office/drawing/2014/main" id="{791E55C8-7929-4830-851F-D8EB8D65143D}"/>
                </a:ext>
              </a:extLst>
            </p:cNvPr>
            <p:cNvSpPr>
              <a:spLocks noChangeShapeType="1"/>
            </p:cNvSpPr>
            <p:nvPr/>
          </p:nvSpPr>
          <p:spPr bwMode="auto">
            <a:xfrm flipH="1">
              <a:off x="1474" y="3430"/>
              <a:ext cx="136" cy="136"/>
            </a:xfrm>
            <a:prstGeom prst="line">
              <a:avLst/>
            </a:prstGeom>
            <a:noFill/>
            <a:ln w="762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61" name="AutoShape 38">
            <a:extLst>
              <a:ext uri="{FF2B5EF4-FFF2-40B4-BE49-F238E27FC236}">
                <a16:creationId xmlns:a16="http://schemas.microsoft.com/office/drawing/2014/main" id="{05A54D4C-2753-451E-B2B4-0961161CE784}"/>
              </a:ext>
            </a:extLst>
          </p:cNvPr>
          <p:cNvSpPr>
            <a:spLocks noChangeArrowheads="1"/>
          </p:cNvSpPr>
          <p:nvPr/>
        </p:nvSpPr>
        <p:spPr bwMode="auto">
          <a:xfrm>
            <a:off x="7078663" y="5788025"/>
            <a:ext cx="877887" cy="377825"/>
          </a:xfrm>
          <a:prstGeom prst="roundRect">
            <a:avLst>
              <a:gd name="adj" fmla="val 16667"/>
            </a:avLst>
          </a:prstGeom>
          <a:solidFill>
            <a:srgbClr val="FFFF6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kumimoji="0" lang="zh-CN" altLang="en-US" sz="2000">
                <a:solidFill>
                  <a:srgbClr val="333399"/>
                </a:solidFill>
                <a:latin typeface="Tahoma" panose="020B0604030504040204" pitchFamily="34" charset="0"/>
                <a:ea typeface="黑体" panose="02010609060101010101" pitchFamily="49" charset="-122"/>
              </a:rPr>
              <a:t>不接受</a:t>
            </a:r>
          </a:p>
        </p:txBody>
      </p:sp>
      <p:grpSp>
        <p:nvGrpSpPr>
          <p:cNvPr id="62" name="Group 39">
            <a:extLst>
              <a:ext uri="{FF2B5EF4-FFF2-40B4-BE49-F238E27FC236}">
                <a16:creationId xmlns:a16="http://schemas.microsoft.com/office/drawing/2014/main" id="{19B0411E-C839-4CDD-9DFF-93EE788D43E2}"/>
              </a:ext>
            </a:extLst>
          </p:cNvPr>
          <p:cNvGrpSpPr>
            <a:grpSpLocks/>
          </p:cNvGrpSpPr>
          <p:nvPr/>
        </p:nvGrpSpPr>
        <p:grpSpPr bwMode="auto">
          <a:xfrm>
            <a:off x="4322763" y="5018088"/>
            <a:ext cx="249237" cy="268287"/>
            <a:chOff x="1474" y="3430"/>
            <a:chExt cx="136" cy="136"/>
          </a:xfrm>
        </p:grpSpPr>
        <p:sp>
          <p:nvSpPr>
            <p:cNvPr id="63" name="Line 40">
              <a:extLst>
                <a:ext uri="{FF2B5EF4-FFF2-40B4-BE49-F238E27FC236}">
                  <a16:creationId xmlns:a16="http://schemas.microsoft.com/office/drawing/2014/main" id="{9EE4DF96-D49C-4C0F-8917-66AE82AE6A5A}"/>
                </a:ext>
              </a:extLst>
            </p:cNvPr>
            <p:cNvSpPr>
              <a:spLocks noChangeShapeType="1"/>
            </p:cNvSpPr>
            <p:nvPr/>
          </p:nvSpPr>
          <p:spPr bwMode="auto">
            <a:xfrm>
              <a:off x="1474" y="3430"/>
              <a:ext cx="136" cy="136"/>
            </a:xfrm>
            <a:prstGeom prst="line">
              <a:avLst/>
            </a:prstGeom>
            <a:noFill/>
            <a:ln w="762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5" name="Line 41">
              <a:extLst>
                <a:ext uri="{FF2B5EF4-FFF2-40B4-BE49-F238E27FC236}">
                  <a16:creationId xmlns:a16="http://schemas.microsoft.com/office/drawing/2014/main" id="{396C3505-B7B1-44DA-9C76-34CBFF57CA28}"/>
                </a:ext>
              </a:extLst>
            </p:cNvPr>
            <p:cNvSpPr>
              <a:spLocks noChangeShapeType="1"/>
            </p:cNvSpPr>
            <p:nvPr/>
          </p:nvSpPr>
          <p:spPr bwMode="auto">
            <a:xfrm flipH="1">
              <a:off x="1474" y="3430"/>
              <a:ext cx="136" cy="136"/>
            </a:xfrm>
            <a:prstGeom prst="line">
              <a:avLst/>
            </a:prstGeom>
            <a:noFill/>
            <a:ln w="762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66" name="AutoShape 42">
            <a:extLst>
              <a:ext uri="{FF2B5EF4-FFF2-40B4-BE49-F238E27FC236}">
                <a16:creationId xmlns:a16="http://schemas.microsoft.com/office/drawing/2014/main" id="{70850138-CF37-4A56-A68E-5EDE3731FEB6}"/>
              </a:ext>
            </a:extLst>
          </p:cNvPr>
          <p:cNvSpPr>
            <a:spLocks noChangeArrowheads="1"/>
          </p:cNvSpPr>
          <p:nvPr/>
        </p:nvSpPr>
        <p:spPr bwMode="auto">
          <a:xfrm>
            <a:off x="4140200" y="5788025"/>
            <a:ext cx="877888" cy="377825"/>
          </a:xfrm>
          <a:prstGeom prst="roundRect">
            <a:avLst>
              <a:gd name="adj" fmla="val 16667"/>
            </a:avLst>
          </a:prstGeom>
          <a:solidFill>
            <a:srgbClr val="FFFF6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kumimoji="0" lang="zh-CN" altLang="en-US" sz="2000">
                <a:solidFill>
                  <a:srgbClr val="333399"/>
                </a:solidFill>
                <a:latin typeface="Tahoma" panose="020B0604030504040204" pitchFamily="34" charset="0"/>
                <a:ea typeface="黑体" panose="02010609060101010101" pitchFamily="49" charset="-122"/>
              </a:rPr>
              <a:t>不接受</a:t>
            </a:r>
          </a:p>
        </p:txBody>
      </p:sp>
      <p:grpSp>
        <p:nvGrpSpPr>
          <p:cNvPr id="67" name="Group 43">
            <a:extLst>
              <a:ext uri="{FF2B5EF4-FFF2-40B4-BE49-F238E27FC236}">
                <a16:creationId xmlns:a16="http://schemas.microsoft.com/office/drawing/2014/main" id="{88C8FF68-A1E4-40D5-8993-CB71A2EFD862}"/>
              </a:ext>
            </a:extLst>
          </p:cNvPr>
          <p:cNvGrpSpPr>
            <a:grpSpLocks/>
          </p:cNvGrpSpPr>
          <p:nvPr/>
        </p:nvGrpSpPr>
        <p:grpSpPr bwMode="auto">
          <a:xfrm>
            <a:off x="1370013" y="5018088"/>
            <a:ext cx="249237" cy="268287"/>
            <a:chOff x="1474" y="3430"/>
            <a:chExt cx="136" cy="136"/>
          </a:xfrm>
        </p:grpSpPr>
        <p:sp>
          <p:nvSpPr>
            <p:cNvPr id="68" name="Line 44">
              <a:extLst>
                <a:ext uri="{FF2B5EF4-FFF2-40B4-BE49-F238E27FC236}">
                  <a16:creationId xmlns:a16="http://schemas.microsoft.com/office/drawing/2014/main" id="{F3A3B557-E9C7-4EC6-BE45-D004662FC4B6}"/>
                </a:ext>
              </a:extLst>
            </p:cNvPr>
            <p:cNvSpPr>
              <a:spLocks noChangeShapeType="1"/>
            </p:cNvSpPr>
            <p:nvPr/>
          </p:nvSpPr>
          <p:spPr bwMode="auto">
            <a:xfrm>
              <a:off x="1474" y="3430"/>
              <a:ext cx="136" cy="136"/>
            </a:xfrm>
            <a:prstGeom prst="line">
              <a:avLst/>
            </a:prstGeom>
            <a:noFill/>
            <a:ln w="762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9" name="Line 45">
              <a:extLst>
                <a:ext uri="{FF2B5EF4-FFF2-40B4-BE49-F238E27FC236}">
                  <a16:creationId xmlns:a16="http://schemas.microsoft.com/office/drawing/2014/main" id="{96265706-119C-48BF-9F70-4757D7752DA6}"/>
                </a:ext>
              </a:extLst>
            </p:cNvPr>
            <p:cNvSpPr>
              <a:spLocks noChangeShapeType="1"/>
            </p:cNvSpPr>
            <p:nvPr/>
          </p:nvSpPr>
          <p:spPr bwMode="auto">
            <a:xfrm flipH="1">
              <a:off x="1474" y="3430"/>
              <a:ext cx="136" cy="136"/>
            </a:xfrm>
            <a:prstGeom prst="line">
              <a:avLst/>
            </a:prstGeom>
            <a:noFill/>
            <a:ln w="762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70" name="AutoShape 46">
            <a:extLst>
              <a:ext uri="{FF2B5EF4-FFF2-40B4-BE49-F238E27FC236}">
                <a16:creationId xmlns:a16="http://schemas.microsoft.com/office/drawing/2014/main" id="{CC032F57-A362-4AC6-8B45-225842331CDD}"/>
              </a:ext>
            </a:extLst>
          </p:cNvPr>
          <p:cNvSpPr>
            <a:spLocks noChangeArrowheads="1"/>
          </p:cNvSpPr>
          <p:nvPr/>
        </p:nvSpPr>
        <p:spPr bwMode="auto">
          <a:xfrm>
            <a:off x="1187450" y="5788025"/>
            <a:ext cx="877888" cy="377825"/>
          </a:xfrm>
          <a:prstGeom prst="roundRect">
            <a:avLst>
              <a:gd name="adj" fmla="val 16667"/>
            </a:avLst>
          </a:prstGeom>
          <a:solidFill>
            <a:srgbClr val="FFFF6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kumimoji="0" lang="zh-CN" altLang="en-US" sz="2000">
                <a:solidFill>
                  <a:srgbClr val="333399"/>
                </a:solidFill>
                <a:latin typeface="Tahoma" panose="020B0604030504040204" pitchFamily="34" charset="0"/>
                <a:ea typeface="黑体" panose="02010609060101010101" pitchFamily="49" charset="-122"/>
              </a:rPr>
              <a:t>不接受</a:t>
            </a:r>
          </a:p>
        </p:txBody>
      </p:sp>
      <p:sp>
        <p:nvSpPr>
          <p:cNvPr id="71" name="Text Box 47">
            <a:extLst>
              <a:ext uri="{FF2B5EF4-FFF2-40B4-BE49-F238E27FC236}">
                <a16:creationId xmlns:a16="http://schemas.microsoft.com/office/drawing/2014/main" id="{AF541905-9BD5-463A-9C89-A5E03266D3E8}"/>
              </a:ext>
            </a:extLst>
          </p:cNvPr>
          <p:cNvSpPr txBox="1">
            <a:spLocks noChangeArrowheads="1"/>
          </p:cNvSpPr>
          <p:nvPr/>
        </p:nvSpPr>
        <p:spPr bwMode="auto">
          <a:xfrm>
            <a:off x="5724525" y="5805488"/>
            <a:ext cx="701675" cy="406400"/>
          </a:xfrm>
          <a:prstGeom prst="rect">
            <a:avLst/>
          </a:prstGeom>
          <a:solidFill>
            <a:srgbClr val="FFCCFF"/>
          </a:solidFill>
          <a:ln w="9525">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000">
                <a:solidFill>
                  <a:srgbClr val="333399"/>
                </a:solidFill>
                <a:latin typeface="Arial" panose="020B0604020202020204" pitchFamily="34" charset="0"/>
                <a:ea typeface="黑体" panose="02010609060101010101" pitchFamily="49" charset="-122"/>
              </a:rPr>
              <a:t>接受</a:t>
            </a:r>
          </a:p>
        </p:txBody>
      </p:sp>
      <p:sp>
        <p:nvSpPr>
          <p:cNvPr id="72" name="Text Box 48">
            <a:extLst>
              <a:ext uri="{FF2B5EF4-FFF2-40B4-BE49-F238E27FC236}">
                <a16:creationId xmlns:a16="http://schemas.microsoft.com/office/drawing/2014/main" id="{671A788B-06D7-41B8-A6CE-145E0FC466AA}"/>
              </a:ext>
            </a:extLst>
          </p:cNvPr>
          <p:cNvSpPr txBox="1">
            <a:spLocks noChangeArrowheads="1"/>
          </p:cNvSpPr>
          <p:nvPr/>
        </p:nvSpPr>
        <p:spPr bwMode="auto">
          <a:xfrm>
            <a:off x="2922588" y="5394325"/>
            <a:ext cx="354012"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000">
                <a:solidFill>
                  <a:srgbClr val="333399"/>
                </a:solidFill>
                <a:latin typeface="Arial" panose="020B0604020202020204" pitchFamily="34" charset="0"/>
                <a:ea typeface="黑体" panose="02010609060101010101" pitchFamily="49" charset="-122"/>
              </a:rPr>
              <a:t>B</a:t>
            </a:r>
          </a:p>
        </p:txBody>
      </p:sp>
      <p:sp>
        <p:nvSpPr>
          <p:cNvPr id="73" name="Text Box 49">
            <a:extLst>
              <a:ext uri="{FF2B5EF4-FFF2-40B4-BE49-F238E27FC236}">
                <a16:creationId xmlns:a16="http://schemas.microsoft.com/office/drawing/2014/main" id="{0903A2D2-3BD1-4987-ABB9-6C5F861CECA8}"/>
              </a:ext>
            </a:extLst>
          </p:cNvPr>
          <p:cNvSpPr txBox="1">
            <a:spLocks noChangeArrowheads="1"/>
          </p:cNvSpPr>
          <p:nvPr/>
        </p:nvSpPr>
        <p:spPr bwMode="auto">
          <a:xfrm>
            <a:off x="5076825" y="3789363"/>
            <a:ext cx="1703388" cy="711200"/>
          </a:xfrm>
          <a:prstGeom prst="rect">
            <a:avLst/>
          </a:prstGeom>
          <a:solidFill>
            <a:srgbClr val="FFFF99"/>
          </a:solidFill>
          <a:ln w="9525">
            <a:solidFill>
              <a:srgbClr val="3333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kumimoji="0" lang="zh-CN" altLang="en-US" sz="2000">
                <a:solidFill>
                  <a:srgbClr val="333399"/>
                </a:solidFill>
                <a:latin typeface="Arial" panose="020B0604020202020204" pitchFamily="34" charset="0"/>
                <a:ea typeface="黑体" panose="02010609060101010101" pitchFamily="49" charset="-122"/>
              </a:rPr>
              <a:t>只有 </a:t>
            </a:r>
            <a:r>
              <a:rPr kumimoji="0" lang="en-US" altLang="zh-CN" sz="2000">
                <a:solidFill>
                  <a:srgbClr val="333399"/>
                </a:solidFill>
                <a:latin typeface="Arial" panose="020B0604020202020204" pitchFamily="34" charset="0"/>
                <a:ea typeface="黑体" panose="02010609060101010101" pitchFamily="49" charset="-122"/>
              </a:rPr>
              <a:t>D </a:t>
            </a:r>
            <a:r>
              <a:rPr kumimoji="0" lang="zh-CN" altLang="en-US" sz="2000">
                <a:solidFill>
                  <a:srgbClr val="333399"/>
                </a:solidFill>
                <a:latin typeface="Arial" panose="020B0604020202020204" pitchFamily="34" charset="0"/>
                <a:ea typeface="黑体" panose="02010609060101010101" pitchFamily="49" charset="-122"/>
              </a:rPr>
              <a:t>接受</a:t>
            </a:r>
          </a:p>
          <a:p>
            <a:pPr algn="ctr" eaLnBrk="1" hangingPunct="1">
              <a:spcBef>
                <a:spcPct val="0"/>
              </a:spcBef>
              <a:buFontTx/>
              <a:buNone/>
            </a:pPr>
            <a:r>
              <a:rPr kumimoji="0" lang="en-US" altLang="zh-CN" sz="2000">
                <a:solidFill>
                  <a:srgbClr val="333399"/>
                </a:solidFill>
                <a:latin typeface="Arial" panose="020B0604020202020204" pitchFamily="34" charset="0"/>
                <a:ea typeface="黑体" panose="02010609060101010101" pitchFamily="49" charset="-122"/>
              </a:rPr>
              <a:t>B </a:t>
            </a:r>
            <a:r>
              <a:rPr kumimoji="0" lang="zh-CN" altLang="en-US" sz="2000">
                <a:solidFill>
                  <a:srgbClr val="333399"/>
                </a:solidFill>
                <a:latin typeface="Arial" panose="020B0604020202020204" pitchFamily="34" charset="0"/>
                <a:ea typeface="黑体" panose="02010609060101010101" pitchFamily="49" charset="-122"/>
              </a:rPr>
              <a:t>发送的数据</a:t>
            </a:r>
          </a:p>
        </p:txBody>
      </p:sp>
      <p:sp>
        <p:nvSpPr>
          <p:cNvPr id="5" name="灯片编号占位符 4">
            <a:extLst>
              <a:ext uri="{FF2B5EF4-FFF2-40B4-BE49-F238E27FC236}">
                <a16:creationId xmlns:a16="http://schemas.microsoft.com/office/drawing/2014/main" id="{79F0B9BF-33CA-48EC-811A-1E96D13DF382}"/>
              </a:ext>
            </a:extLst>
          </p:cNvPr>
          <p:cNvSpPr>
            <a:spLocks noGrp="1"/>
          </p:cNvSpPr>
          <p:nvPr>
            <p:ph type="sldNum" sz="quarter" idx="12"/>
          </p:nvPr>
        </p:nvSpPr>
        <p:spPr/>
        <p:txBody>
          <a:bodyPr/>
          <a:lstStyle/>
          <a:p>
            <a:fld id="{0343F522-B1DB-4B24-87CC-09EAB668A261}" type="slidenum">
              <a:rPr lang="zh-CN" altLang="en-US" smtClean="0"/>
              <a:pPr/>
              <a:t>130</a:t>
            </a:fld>
            <a:r>
              <a:rPr lang="en-US" altLang="zh-CN"/>
              <a:t>/303</a:t>
            </a:r>
            <a:endParaRPr lang="zh-CN" altLang="en-US" dirty="0"/>
          </a:p>
        </p:txBody>
      </p:sp>
    </p:spTree>
    <p:extLst>
      <p:ext uri="{BB962C8B-B14F-4D97-AF65-F5344CB8AC3E}">
        <p14:creationId xmlns:p14="http://schemas.microsoft.com/office/powerpoint/2010/main" val="20421631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childTnLst>
                          </p:cTn>
                        </p:par>
                        <p:par>
                          <p:cTn id="19" fill="hold">
                            <p:stCondLst>
                              <p:cond delay="0"/>
                            </p:stCondLst>
                            <p:childTnLst>
                              <p:par>
                                <p:cTn id="20" presetID="35" presetClass="emph" presetSubtype="0" repeatCount="4000" fill="hold" grpId="1" nodeType="afterEffect">
                                  <p:stCondLst>
                                    <p:cond delay="0"/>
                                  </p:stCondLst>
                                  <p:childTnLst>
                                    <p:anim calcmode="discrete" valueType="str">
                                      <p:cBhvr>
                                        <p:cTn id="21" dur="500" fill="hold"/>
                                        <p:tgtEl>
                                          <p:spTgt spid="36"/>
                                        </p:tgtEl>
                                        <p:attrNameLst>
                                          <p:attrName>style.visibility</p:attrName>
                                        </p:attrNameLst>
                                      </p:cBhvr>
                                      <p:tavLst>
                                        <p:tav tm="0">
                                          <p:val>
                                            <p:strVal val="hidden"/>
                                          </p:val>
                                        </p:tav>
                                        <p:tav tm="50000">
                                          <p:val>
                                            <p:strVal val="visible"/>
                                          </p:val>
                                        </p:tav>
                                      </p:tavLst>
                                    </p:anim>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44"/>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55"/>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67"/>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70"/>
                                        </p:tgtEl>
                                        <p:attrNameLst>
                                          <p:attrName>style.visibility</p:attrName>
                                        </p:attrNameLst>
                                      </p:cBhvr>
                                      <p:to>
                                        <p:strVal val="visible"/>
                                      </p:to>
                                    </p:set>
                                  </p:childTnLst>
                                </p:cTn>
                              </p:par>
                              <p:par>
                                <p:cTn id="34" presetID="1" presetClass="entr" presetSubtype="0" fill="hold" nodeType="withEffect">
                                  <p:stCondLst>
                                    <p:cond delay="0"/>
                                  </p:stCondLst>
                                  <p:childTnLst>
                                    <p:set>
                                      <p:cBhvr>
                                        <p:cTn id="35" dur="1" fill="hold">
                                          <p:stCondLst>
                                            <p:cond delay="0"/>
                                          </p:stCondLst>
                                        </p:cTn>
                                        <p:tgtEl>
                                          <p:spTgt spid="62"/>
                                        </p:tgtEl>
                                        <p:attrNameLst>
                                          <p:attrName>style.visibility</p:attrName>
                                        </p:attrNameLst>
                                      </p:cBhvr>
                                      <p:to>
                                        <p:strVal val="visible"/>
                                      </p:to>
                                    </p:set>
                                  </p:childTnLst>
                                </p:cTn>
                              </p:par>
                              <p:par>
                                <p:cTn id="36" presetID="1" presetClass="entr" presetSubtype="0" fill="hold" grpId="0" nodeType="withEffect">
                                  <p:stCondLst>
                                    <p:cond delay="0"/>
                                  </p:stCondLst>
                                  <p:childTnLst>
                                    <p:set>
                                      <p:cBhvr>
                                        <p:cTn id="37" dur="1" fill="hold">
                                          <p:stCondLst>
                                            <p:cond delay="0"/>
                                          </p:stCondLst>
                                        </p:cTn>
                                        <p:tgtEl>
                                          <p:spTgt spid="66"/>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51"/>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71"/>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nodeType="clickEffect">
                                  <p:stCondLst>
                                    <p:cond delay="0"/>
                                  </p:stCondLst>
                                  <p:childTnLst>
                                    <p:set>
                                      <p:cBhvr>
                                        <p:cTn id="49" dur="1" fill="hold">
                                          <p:stCondLst>
                                            <p:cond delay="0"/>
                                          </p:stCondLst>
                                        </p:cTn>
                                        <p:tgtEl>
                                          <p:spTgt spid="52"/>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nodeType="clickEffect">
                                  <p:stCondLst>
                                    <p:cond delay="0"/>
                                  </p:stCondLst>
                                  <p:childTnLst>
                                    <p:set>
                                      <p:cBhvr>
                                        <p:cTn id="53" dur="1" fill="hold">
                                          <p:stCondLst>
                                            <p:cond delay="0"/>
                                          </p:stCondLst>
                                        </p:cTn>
                                        <p:tgtEl>
                                          <p:spTgt spid="56"/>
                                        </p:tgtEl>
                                        <p:attrNameLst>
                                          <p:attrName>style.visibility</p:attrName>
                                        </p:attrNameLst>
                                      </p:cBhvr>
                                      <p:to>
                                        <p:strVal val="visible"/>
                                      </p:to>
                                    </p:set>
                                  </p:childTnLst>
                                </p:cTn>
                              </p:par>
                              <p:par>
                                <p:cTn id="54" presetID="1" presetClass="entr" presetSubtype="0" fill="hold" grpId="0" nodeType="withEffect">
                                  <p:stCondLst>
                                    <p:cond delay="0"/>
                                  </p:stCondLst>
                                  <p:childTnLst>
                                    <p:set>
                                      <p:cBhvr>
                                        <p:cTn id="55" dur="1" fill="hold">
                                          <p:stCondLst>
                                            <p:cond delay="0"/>
                                          </p:stCondLst>
                                        </p:cTn>
                                        <p:tgtEl>
                                          <p:spTgt spid="61"/>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nodeType="clickEffect">
                                  <p:stCondLst>
                                    <p:cond delay="0"/>
                                  </p:stCondLst>
                                  <p:childTnLst>
                                    <p:set>
                                      <p:cBhvr>
                                        <p:cTn id="59" dur="1" fill="hold">
                                          <p:stCondLst>
                                            <p:cond delay="0"/>
                                          </p:stCondLst>
                                        </p:cTn>
                                        <p:tgtEl>
                                          <p:spTgt spid="54"/>
                                        </p:tgtEl>
                                        <p:attrNameLst>
                                          <p:attrName>style.visibility</p:attrName>
                                        </p:attrNameLst>
                                      </p:cBhvr>
                                      <p:to>
                                        <p:strVal val="visible"/>
                                      </p:to>
                                    </p:set>
                                  </p:childTnLst>
                                </p:cTn>
                              </p:par>
                              <p:par>
                                <p:cTn id="60" presetID="1" presetClass="entr" presetSubtype="0" fill="hold" nodeType="withEffect">
                                  <p:stCondLst>
                                    <p:cond delay="0"/>
                                  </p:stCondLst>
                                  <p:childTnLst>
                                    <p:set>
                                      <p:cBhvr>
                                        <p:cTn id="61" dur="1" fill="hold">
                                          <p:stCondLst>
                                            <p:cond delay="0"/>
                                          </p:stCondLst>
                                        </p:cTn>
                                        <p:tgtEl>
                                          <p:spTgt spid="53"/>
                                        </p:tgtEl>
                                        <p:attrNameLst>
                                          <p:attrName>style.visibility</p:attrName>
                                        </p:attrNameLst>
                                      </p:cBhvr>
                                      <p:to>
                                        <p:strVal val="visible"/>
                                      </p:to>
                                    </p:set>
                                  </p:childTnLst>
                                </p:cTn>
                              </p:par>
                            </p:childTnLst>
                          </p:cTn>
                        </p:par>
                      </p:childTnLst>
                    </p:cTn>
                  </p:par>
                  <p:par>
                    <p:cTn id="62" fill="hold">
                      <p:stCondLst>
                        <p:cond delay="indefinite"/>
                      </p:stCondLst>
                      <p:childTnLst>
                        <p:par>
                          <p:cTn id="63" fill="hold">
                            <p:stCondLst>
                              <p:cond delay="0"/>
                            </p:stCondLst>
                            <p:childTnLst>
                              <p:par>
                                <p:cTn id="64" presetID="1" presetClass="entr" presetSubtype="0" fill="hold" grpId="0" nodeType="clickEffect">
                                  <p:stCondLst>
                                    <p:cond delay="0"/>
                                  </p:stCondLst>
                                  <p:childTnLst>
                                    <p:set>
                                      <p:cBhvr>
                                        <p:cTn id="65" dur="1" fill="hold">
                                          <p:stCondLst>
                                            <p:cond delay="0"/>
                                          </p:stCondLst>
                                        </p:cTn>
                                        <p:tgtEl>
                                          <p:spTgt spid="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36" grpId="0"/>
      <p:bldP spid="36" grpId="1"/>
      <p:bldP spid="61" grpId="0" animBg="1"/>
      <p:bldP spid="66" grpId="0" animBg="1"/>
      <p:bldP spid="70" grpId="0" animBg="1"/>
      <p:bldP spid="71" grpId="0" animBg="1"/>
      <p:bldP spid="73" grpId="0" animBg="1"/>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C34208-FA7C-4346-AD93-050F88FE7F56}"/>
              </a:ext>
            </a:extLst>
          </p:cNvPr>
          <p:cNvSpPr>
            <a:spLocks noGrp="1"/>
          </p:cNvSpPr>
          <p:nvPr>
            <p:ph type="title"/>
          </p:nvPr>
        </p:nvSpPr>
        <p:spPr>
          <a:xfrm>
            <a:off x="265813" y="350874"/>
            <a:ext cx="8654903" cy="680484"/>
          </a:xfrm>
        </p:spPr>
        <p:txBody>
          <a:bodyPr>
            <a:normAutofit/>
          </a:bodyPr>
          <a:lstStyle/>
          <a:p>
            <a:pPr>
              <a:lnSpc>
                <a:spcPct val="100000"/>
              </a:lnSpc>
              <a:spcBef>
                <a:spcPts val="0"/>
              </a:spcBef>
            </a:pPr>
            <a:r>
              <a:rPr lang="zh-CN" altLang="en-US" dirty="0">
                <a:latin typeface="Times New Roman" panose="02020603050405020304" pitchFamily="18" charset="0"/>
                <a:cs typeface="Times New Roman" panose="02020603050405020304" pitchFamily="18" charset="0"/>
              </a:rPr>
              <a:t>早期以太网物理特性</a:t>
            </a:r>
          </a:p>
        </p:txBody>
      </p:sp>
      <p:sp>
        <p:nvSpPr>
          <p:cNvPr id="3" name="内容占位符 2">
            <a:extLst>
              <a:ext uri="{FF2B5EF4-FFF2-40B4-BE49-F238E27FC236}">
                <a16:creationId xmlns:a16="http://schemas.microsoft.com/office/drawing/2014/main" id="{62772749-0251-43E3-8FBE-62B01C0C88DA}"/>
              </a:ext>
            </a:extLst>
          </p:cNvPr>
          <p:cNvSpPr>
            <a:spLocks noGrp="1"/>
          </p:cNvSpPr>
          <p:nvPr>
            <p:ph idx="1"/>
          </p:nvPr>
        </p:nvSpPr>
        <p:spPr>
          <a:xfrm>
            <a:off x="404037" y="1010094"/>
            <a:ext cx="8516679" cy="5371578"/>
          </a:xfrm>
        </p:spPr>
        <p:txBody>
          <a:bodyPr>
            <a:noAutofit/>
          </a:bodyPr>
          <a:lstStyle/>
          <a:p>
            <a:pPr>
              <a:buNone/>
            </a:pPr>
            <a:r>
              <a:rPr lang="zh-CN" altLang="en-US" dirty="0"/>
              <a:t>改进：用集线器（</a:t>
            </a:r>
            <a:r>
              <a:rPr lang="en-US" altLang="zh-CN" dirty="0"/>
              <a:t>hub</a:t>
            </a:r>
            <a:r>
              <a:rPr lang="zh-CN" altLang="en-US" dirty="0"/>
              <a:t>）代替总线</a:t>
            </a:r>
            <a:endParaRPr lang="en-US" altLang="zh-CN" dirty="0"/>
          </a:p>
          <a:p>
            <a:pPr>
              <a:buNone/>
            </a:pPr>
            <a:r>
              <a:rPr lang="zh-CN" altLang="en-US" dirty="0"/>
              <a:t>一个</a:t>
            </a:r>
            <a:r>
              <a:rPr lang="en-US" altLang="zh-CN" dirty="0"/>
              <a:t>hub</a:t>
            </a:r>
            <a:r>
              <a:rPr lang="zh-CN" altLang="en-US" dirty="0"/>
              <a:t>是一个冲突域，相当于总线</a:t>
            </a:r>
          </a:p>
        </p:txBody>
      </p:sp>
      <p:graphicFrame>
        <p:nvGraphicFramePr>
          <p:cNvPr id="11" name="表格 10">
            <a:extLst>
              <a:ext uri="{FF2B5EF4-FFF2-40B4-BE49-F238E27FC236}">
                <a16:creationId xmlns:a16="http://schemas.microsoft.com/office/drawing/2014/main" id="{F1557556-4E74-4A2A-B76B-6AF7BA757C94}"/>
              </a:ext>
            </a:extLst>
          </p:cNvPr>
          <p:cNvGraphicFramePr>
            <a:graphicFrameLocks noGrp="1"/>
          </p:cNvGraphicFramePr>
          <p:nvPr/>
        </p:nvGraphicFramePr>
        <p:xfrm>
          <a:off x="0" y="16384"/>
          <a:ext cx="9144000" cy="303808"/>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1028242390"/>
                    </a:ext>
                  </a:extLst>
                </a:gridCol>
                <a:gridCol w="1016000">
                  <a:extLst>
                    <a:ext uri="{9D8B030D-6E8A-4147-A177-3AD203B41FA5}">
                      <a16:colId xmlns:a16="http://schemas.microsoft.com/office/drawing/2014/main" val="3074239081"/>
                    </a:ext>
                  </a:extLst>
                </a:gridCol>
                <a:gridCol w="1016000">
                  <a:extLst>
                    <a:ext uri="{9D8B030D-6E8A-4147-A177-3AD203B41FA5}">
                      <a16:colId xmlns:a16="http://schemas.microsoft.com/office/drawing/2014/main" val="3509429943"/>
                    </a:ext>
                  </a:extLst>
                </a:gridCol>
                <a:gridCol w="1016000">
                  <a:extLst>
                    <a:ext uri="{9D8B030D-6E8A-4147-A177-3AD203B41FA5}">
                      <a16:colId xmlns:a16="http://schemas.microsoft.com/office/drawing/2014/main" val="2580465912"/>
                    </a:ext>
                  </a:extLst>
                </a:gridCol>
                <a:gridCol w="1016000">
                  <a:extLst>
                    <a:ext uri="{9D8B030D-6E8A-4147-A177-3AD203B41FA5}">
                      <a16:colId xmlns:a16="http://schemas.microsoft.com/office/drawing/2014/main" val="585185192"/>
                    </a:ext>
                  </a:extLst>
                </a:gridCol>
                <a:gridCol w="1016000">
                  <a:extLst>
                    <a:ext uri="{9D8B030D-6E8A-4147-A177-3AD203B41FA5}">
                      <a16:colId xmlns:a16="http://schemas.microsoft.com/office/drawing/2014/main" val="1335232691"/>
                    </a:ext>
                  </a:extLst>
                </a:gridCol>
                <a:gridCol w="1016000">
                  <a:extLst>
                    <a:ext uri="{9D8B030D-6E8A-4147-A177-3AD203B41FA5}">
                      <a16:colId xmlns:a16="http://schemas.microsoft.com/office/drawing/2014/main" val="785772456"/>
                    </a:ext>
                  </a:extLst>
                </a:gridCol>
                <a:gridCol w="1016000">
                  <a:extLst>
                    <a:ext uri="{9D8B030D-6E8A-4147-A177-3AD203B41FA5}">
                      <a16:colId xmlns:a16="http://schemas.microsoft.com/office/drawing/2014/main" val="143111373"/>
                    </a:ext>
                  </a:extLst>
                </a:gridCol>
                <a:gridCol w="1016000">
                  <a:extLst>
                    <a:ext uri="{9D8B030D-6E8A-4147-A177-3AD203B41FA5}">
                      <a16:colId xmlns:a16="http://schemas.microsoft.com/office/drawing/2014/main" val="994455625"/>
                    </a:ext>
                  </a:extLst>
                </a:gridCol>
              </a:tblGrid>
              <a:tr h="303808">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传输介质</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通信系统</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正确性</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提高性能</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rgbClr val="FFFF00"/>
                          </a:solidFill>
                          <a:latin typeface="黑体" panose="02010609060101010101" pitchFamily="49" charset="-122"/>
                          <a:ea typeface="黑体" panose="02010609060101010101" pitchFamily="49" charset="-122"/>
                        </a:rPr>
                        <a:t>局域网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algn="ctr"/>
                      <a:r>
                        <a:rPr lang="en-US" altLang="zh-CN" sz="1600" dirty="0">
                          <a:solidFill>
                            <a:schemeClr val="tx1"/>
                          </a:solidFill>
                          <a:latin typeface="黑体" panose="02010609060101010101" pitchFamily="49" charset="-122"/>
                          <a:ea typeface="黑体" panose="02010609060101010101" pitchFamily="49" charset="-122"/>
                        </a:rPr>
                        <a:t>WLAN</a:t>
                      </a:r>
                      <a:endParaRPr lang="zh-CN" altLang="en-US" sz="1600" dirty="0">
                        <a:solidFill>
                          <a:schemeClr val="tx1"/>
                        </a:solidFill>
                        <a:latin typeface="黑体" panose="02010609060101010101" pitchFamily="49" charset="-122"/>
                        <a:ea typeface="黑体" panose="02010609060101010101" pitchFamily="49"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个域网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广域网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接入网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939429099"/>
                  </a:ext>
                </a:extLst>
              </a:tr>
            </a:tbl>
          </a:graphicData>
        </a:graphic>
      </p:graphicFrame>
      <p:sp>
        <p:nvSpPr>
          <p:cNvPr id="12" name="流程图: 摘录 11">
            <a:extLst>
              <a:ext uri="{FF2B5EF4-FFF2-40B4-BE49-F238E27FC236}">
                <a16:creationId xmlns:a16="http://schemas.microsoft.com/office/drawing/2014/main" id="{CE6C4248-6AFD-44B6-80E3-9608C7BDC87F}"/>
              </a:ext>
            </a:extLst>
          </p:cNvPr>
          <p:cNvSpPr/>
          <p:nvPr/>
        </p:nvSpPr>
        <p:spPr bwMode="auto">
          <a:xfrm>
            <a:off x="4435719" y="327095"/>
            <a:ext cx="216024" cy="126001"/>
          </a:xfrm>
          <a:prstGeom prst="flowChartExtract">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4" name="Rectangle 2">
            <a:extLst>
              <a:ext uri="{FF2B5EF4-FFF2-40B4-BE49-F238E27FC236}">
                <a16:creationId xmlns:a16="http://schemas.microsoft.com/office/drawing/2014/main" id="{637ADEFB-5775-48B5-AD95-BD2F543B4E24}"/>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9" name="表格 8">
            <a:extLst>
              <a:ext uri="{FF2B5EF4-FFF2-40B4-BE49-F238E27FC236}">
                <a16:creationId xmlns:a16="http://schemas.microsoft.com/office/drawing/2014/main" id="{1BA0FE90-3AD2-45E2-98EA-2D6CAF26198D}"/>
              </a:ext>
            </a:extLst>
          </p:cNvPr>
          <p:cNvGraphicFramePr>
            <a:graphicFrameLocks noGrp="1"/>
          </p:cNvGraphicFramePr>
          <p:nvPr/>
        </p:nvGraphicFramePr>
        <p:xfrm>
          <a:off x="0" y="1041991"/>
          <a:ext cx="313390" cy="5371578"/>
        </p:xfrm>
        <a:graphic>
          <a:graphicData uri="http://schemas.openxmlformats.org/drawingml/2006/table">
            <a:tbl>
              <a:tblPr firstRow="1" bandRow="1">
                <a:tableStyleId>{5C22544A-7EE6-4342-B048-85BDC9FD1C3A}</a:tableStyleId>
              </a:tblPr>
              <a:tblGrid>
                <a:gridCol w="313390">
                  <a:extLst>
                    <a:ext uri="{9D8B030D-6E8A-4147-A177-3AD203B41FA5}">
                      <a16:colId xmlns:a16="http://schemas.microsoft.com/office/drawing/2014/main" val="2707731317"/>
                    </a:ext>
                  </a:extLst>
                </a:gridCol>
              </a:tblGrid>
              <a:tr h="844235">
                <a:tc>
                  <a:txBody>
                    <a:bodyPr/>
                    <a:lstStyle/>
                    <a:p>
                      <a:pPr algn="ctr"/>
                      <a:r>
                        <a:rPr lang="zh-CN" altLang="en-US" sz="1600" b="0" dirty="0">
                          <a:solidFill>
                            <a:schemeClr val="tx1"/>
                          </a:solidFill>
                          <a:latin typeface="黑体" panose="02010609060101010101" pitchFamily="49" charset="-122"/>
                          <a:ea typeface="黑体" panose="02010609060101010101" pitchFamily="49" charset="-122"/>
                        </a:rPr>
                        <a:t>思想</a:t>
                      </a:r>
                    </a:p>
                  </a:txBody>
                  <a:tcPr marL="0" marR="0" marT="0" marB="0" anchor="ctr">
                    <a:solidFill>
                      <a:schemeClr val="accent1">
                        <a:lumMod val="40000"/>
                        <a:lumOff val="60000"/>
                      </a:schemeClr>
                    </a:solidFill>
                  </a:tcPr>
                </a:tc>
                <a:extLst>
                  <a:ext uri="{0D108BD9-81ED-4DB2-BD59-A6C34878D82A}">
                    <a16:rowId xmlns:a16="http://schemas.microsoft.com/office/drawing/2014/main" val="2650843112"/>
                  </a:ext>
                </a:extLst>
              </a:tr>
              <a:tr h="844235">
                <a:tc>
                  <a:txBody>
                    <a:bodyPr/>
                    <a:lstStyle/>
                    <a:p>
                      <a:pPr algn="ctr"/>
                      <a:r>
                        <a:rPr lang="zh-CN" altLang="en-US" sz="1600" dirty="0">
                          <a:solidFill>
                            <a:schemeClr val="bg1"/>
                          </a:solidFill>
                          <a:latin typeface="黑体" panose="02010609060101010101" pitchFamily="49" charset="-122"/>
                          <a:ea typeface="黑体" panose="02010609060101010101" pitchFamily="49" charset="-122"/>
                        </a:rPr>
                        <a:t>以太网</a:t>
                      </a:r>
                    </a:p>
                  </a:txBody>
                  <a:tcPr marL="0" marR="0" marT="0" marB="0" anchor="ctr">
                    <a:solidFill>
                      <a:schemeClr val="accent1"/>
                    </a:solidFill>
                  </a:tcPr>
                </a:tc>
                <a:extLst>
                  <a:ext uri="{0D108BD9-81ED-4DB2-BD59-A6C34878D82A}">
                    <a16:rowId xmlns:a16="http://schemas.microsoft.com/office/drawing/2014/main" val="2354171835"/>
                  </a:ext>
                </a:extLst>
              </a:tr>
              <a:tr h="844235">
                <a:tc>
                  <a:txBody>
                    <a:bodyPr/>
                    <a:lstStyle/>
                    <a:p>
                      <a:pPr algn="ctr"/>
                      <a:r>
                        <a:rPr lang="zh-CN" altLang="en-US" sz="1600" b="0" dirty="0">
                          <a:solidFill>
                            <a:schemeClr val="tx1"/>
                          </a:solidFill>
                          <a:latin typeface="黑体" panose="02010609060101010101" pitchFamily="49" charset="-122"/>
                          <a:ea typeface="黑体" panose="02010609060101010101" pitchFamily="49" charset="-122"/>
                        </a:rPr>
                        <a:t>高速以太</a:t>
                      </a:r>
                    </a:p>
                  </a:txBody>
                  <a:tcPr marL="0" marR="0" marT="0" marB="0" anchor="ctr">
                    <a:solidFill>
                      <a:schemeClr val="accent1">
                        <a:lumMod val="40000"/>
                        <a:lumOff val="60000"/>
                      </a:schemeClr>
                    </a:solidFill>
                  </a:tcPr>
                </a:tc>
                <a:extLst>
                  <a:ext uri="{0D108BD9-81ED-4DB2-BD59-A6C34878D82A}">
                    <a16:rowId xmlns:a16="http://schemas.microsoft.com/office/drawing/2014/main" val="2232877283"/>
                  </a:ext>
                </a:extLst>
              </a:tr>
              <a:tr h="504672">
                <a:tc>
                  <a:txBody>
                    <a:bodyPr/>
                    <a:lstStyle/>
                    <a:p>
                      <a:pPr algn="ctr"/>
                      <a:r>
                        <a:rPr lang="en-US" altLang="zh-CN" sz="1600" b="0" dirty="0">
                          <a:solidFill>
                            <a:schemeClr val="tx1"/>
                          </a:solidFill>
                          <a:latin typeface="黑体" panose="02010609060101010101" pitchFamily="49" charset="-122"/>
                          <a:ea typeface="黑体" panose="02010609060101010101" pitchFamily="49" charset="-122"/>
                        </a:rPr>
                        <a:t>800Ge</a:t>
                      </a:r>
                      <a:endParaRPr lang="zh-CN" altLang="en-US" sz="1600" b="0" dirty="0">
                        <a:solidFill>
                          <a:schemeClr val="tx1"/>
                        </a:solidFill>
                        <a:latin typeface="黑体" panose="02010609060101010101" pitchFamily="49" charset="-122"/>
                        <a:ea typeface="黑体" panose="02010609060101010101" pitchFamily="49" charset="-122"/>
                      </a:endParaRPr>
                    </a:p>
                  </a:txBody>
                  <a:tcPr marL="0" marR="0" marT="0" marB="0" anchor="ctr">
                    <a:solidFill>
                      <a:schemeClr val="accent1">
                        <a:lumMod val="40000"/>
                        <a:lumOff val="60000"/>
                      </a:schemeClr>
                    </a:solidFill>
                  </a:tcPr>
                </a:tc>
                <a:extLst>
                  <a:ext uri="{0D108BD9-81ED-4DB2-BD59-A6C34878D82A}">
                    <a16:rowId xmlns:a16="http://schemas.microsoft.com/office/drawing/2014/main" val="2116851466"/>
                  </a:ext>
                </a:extLst>
              </a:tr>
              <a:tr h="627321">
                <a:tc>
                  <a:txBody>
                    <a:bodyPr/>
                    <a:lstStyle/>
                    <a:p>
                      <a:pPr algn="ctr"/>
                      <a:r>
                        <a:rPr lang="zh-CN" altLang="en-US" sz="1600" b="0" dirty="0">
                          <a:solidFill>
                            <a:schemeClr val="tx1"/>
                          </a:solidFill>
                          <a:latin typeface="黑体" panose="02010609060101010101" pitchFamily="49" charset="-122"/>
                          <a:ea typeface="黑体" panose="02010609060101010101" pitchFamily="49" charset="-122"/>
                        </a:rPr>
                        <a:t>网卡</a:t>
                      </a:r>
                    </a:p>
                  </a:txBody>
                  <a:tcPr marL="0" marR="0" marT="0" marB="0" anchor="ctr">
                    <a:solidFill>
                      <a:schemeClr val="accent1">
                        <a:lumMod val="40000"/>
                        <a:lumOff val="60000"/>
                      </a:schemeClr>
                    </a:solidFill>
                  </a:tcPr>
                </a:tc>
                <a:extLst>
                  <a:ext uri="{0D108BD9-81ED-4DB2-BD59-A6C34878D82A}">
                    <a16:rowId xmlns:a16="http://schemas.microsoft.com/office/drawing/2014/main" val="1342553028"/>
                  </a:ext>
                </a:extLst>
              </a:tr>
              <a:tr h="844235">
                <a:tc>
                  <a:txBody>
                    <a:bodyPr/>
                    <a:lstStyle/>
                    <a:p>
                      <a:pPr algn="ctr"/>
                      <a:r>
                        <a:rPr lang="zh-CN" altLang="en-US" sz="1600" b="0" dirty="0">
                          <a:solidFill>
                            <a:schemeClr val="tx1"/>
                          </a:solidFill>
                          <a:latin typeface="黑体" panose="02010609060101010101" pitchFamily="49" charset="-122"/>
                          <a:ea typeface="黑体" panose="02010609060101010101" pitchFamily="49" charset="-122"/>
                        </a:rPr>
                        <a:t>交换机</a:t>
                      </a:r>
                    </a:p>
                  </a:txBody>
                  <a:tcPr marL="0" marR="0" marT="0" marB="0" anchor="ctr">
                    <a:solidFill>
                      <a:schemeClr val="accent1">
                        <a:lumMod val="40000"/>
                        <a:lumOff val="60000"/>
                      </a:schemeClr>
                    </a:solidFill>
                  </a:tcPr>
                </a:tc>
                <a:extLst>
                  <a:ext uri="{0D108BD9-81ED-4DB2-BD59-A6C34878D82A}">
                    <a16:rowId xmlns:a16="http://schemas.microsoft.com/office/drawing/2014/main" val="942434887"/>
                  </a:ext>
                </a:extLst>
              </a:tr>
              <a:tr h="516732">
                <a:tc>
                  <a:txBody>
                    <a:bodyPr/>
                    <a:lstStyle/>
                    <a:p>
                      <a:pPr algn="ctr"/>
                      <a:r>
                        <a:rPr lang="en-US" altLang="zh-CN" sz="1600" b="0" dirty="0">
                          <a:solidFill>
                            <a:schemeClr val="tx1"/>
                          </a:solidFill>
                          <a:latin typeface="黑体" panose="02010609060101010101" pitchFamily="49" charset="-122"/>
                          <a:ea typeface="黑体" panose="02010609060101010101" pitchFamily="49" charset="-122"/>
                        </a:rPr>
                        <a:t>V</a:t>
                      </a:r>
                    </a:p>
                    <a:p>
                      <a:pPr algn="ctr"/>
                      <a:r>
                        <a:rPr lang="en-US" altLang="zh-CN" sz="1600" b="0" dirty="0">
                          <a:solidFill>
                            <a:schemeClr val="tx1"/>
                          </a:solidFill>
                          <a:latin typeface="黑体" panose="02010609060101010101" pitchFamily="49" charset="-122"/>
                          <a:ea typeface="黑体" panose="02010609060101010101" pitchFamily="49" charset="-122"/>
                        </a:rPr>
                        <a:t>LAN</a:t>
                      </a:r>
                    </a:p>
                    <a:p>
                      <a:pPr algn="ctr"/>
                      <a:endParaRPr lang="zh-CN" altLang="en-US" sz="1600" b="0" dirty="0">
                        <a:solidFill>
                          <a:schemeClr val="tx1"/>
                        </a:solidFill>
                        <a:latin typeface="黑体" panose="02010609060101010101" pitchFamily="49" charset="-122"/>
                        <a:ea typeface="黑体" panose="02010609060101010101" pitchFamily="49" charset="-122"/>
                      </a:endParaRPr>
                    </a:p>
                  </a:txBody>
                  <a:tcPr marL="0" marR="0" marT="0" marB="0" anchor="ctr">
                    <a:solidFill>
                      <a:schemeClr val="accent1">
                        <a:lumMod val="40000"/>
                        <a:lumOff val="60000"/>
                      </a:schemeClr>
                    </a:solidFill>
                  </a:tcPr>
                </a:tc>
                <a:extLst>
                  <a:ext uri="{0D108BD9-81ED-4DB2-BD59-A6C34878D82A}">
                    <a16:rowId xmlns:a16="http://schemas.microsoft.com/office/drawing/2014/main" val="2009246877"/>
                  </a:ext>
                </a:extLst>
              </a:tr>
            </a:tbl>
          </a:graphicData>
        </a:graphic>
      </p:graphicFrame>
      <p:pic>
        <p:nvPicPr>
          <p:cNvPr id="58" name="Picture 51" descr="f02-24-9780123850591 copy">
            <a:extLst>
              <a:ext uri="{FF2B5EF4-FFF2-40B4-BE49-F238E27FC236}">
                <a16:creationId xmlns:a16="http://schemas.microsoft.com/office/drawing/2014/main" id="{7431431B-5486-4451-9321-046B53905C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04588" y="3132685"/>
            <a:ext cx="3635375" cy="1820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8" name="组合 17">
            <a:extLst>
              <a:ext uri="{FF2B5EF4-FFF2-40B4-BE49-F238E27FC236}">
                <a16:creationId xmlns:a16="http://schemas.microsoft.com/office/drawing/2014/main" id="{EA33720F-A558-4C33-81E8-2C4C36B02A54}"/>
              </a:ext>
            </a:extLst>
          </p:cNvPr>
          <p:cNvGrpSpPr/>
          <p:nvPr/>
        </p:nvGrpSpPr>
        <p:grpSpPr>
          <a:xfrm>
            <a:off x="862952" y="2802412"/>
            <a:ext cx="2868178" cy="2206736"/>
            <a:chOff x="1617863" y="1750665"/>
            <a:chExt cx="2868178" cy="2206736"/>
          </a:xfrm>
        </p:grpSpPr>
        <p:grpSp>
          <p:nvGrpSpPr>
            <p:cNvPr id="6" name="组合 5">
              <a:extLst>
                <a:ext uri="{FF2B5EF4-FFF2-40B4-BE49-F238E27FC236}">
                  <a16:creationId xmlns:a16="http://schemas.microsoft.com/office/drawing/2014/main" id="{D9126B34-884D-4186-B08F-0BC557454C1E}"/>
                </a:ext>
              </a:extLst>
            </p:cNvPr>
            <p:cNvGrpSpPr/>
            <p:nvPr/>
          </p:nvGrpSpPr>
          <p:grpSpPr>
            <a:xfrm>
              <a:off x="1647330" y="1750665"/>
              <a:ext cx="2654212" cy="1128398"/>
              <a:chOff x="2317182" y="1866950"/>
              <a:chExt cx="2654212" cy="1128398"/>
            </a:xfrm>
          </p:grpSpPr>
          <p:pic>
            <p:nvPicPr>
              <p:cNvPr id="43010" name="Picture 2">
                <a:extLst>
                  <a:ext uri="{FF2B5EF4-FFF2-40B4-BE49-F238E27FC236}">
                    <a16:creationId xmlns:a16="http://schemas.microsoft.com/office/drawing/2014/main" id="{50BB4C82-8EFF-4D32-8513-B8A83000E18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11"/>
              <a:stretch/>
            </p:blipFill>
            <p:spPr bwMode="auto">
              <a:xfrm>
                <a:off x="2317182" y="2300363"/>
                <a:ext cx="2654212" cy="694985"/>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a:extLst>
                  <a:ext uri="{FF2B5EF4-FFF2-40B4-BE49-F238E27FC236}">
                    <a16:creationId xmlns:a16="http://schemas.microsoft.com/office/drawing/2014/main" id="{3F6EB95E-738A-4F62-8238-C6B83E8F208C}"/>
                  </a:ext>
                </a:extLst>
              </p:cNvPr>
              <p:cNvSpPr/>
              <p:nvPr/>
            </p:nvSpPr>
            <p:spPr>
              <a:xfrm>
                <a:off x="2907646" y="1866950"/>
                <a:ext cx="946298" cy="4359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1"/>
                    </a:solidFill>
                  </a:rPr>
                  <a:t>Hub</a:t>
                </a:r>
                <a:endParaRPr lang="zh-CN" altLang="en-US" sz="2400" dirty="0">
                  <a:solidFill>
                    <a:schemeClr val="tx1"/>
                  </a:solidFill>
                </a:endParaRPr>
              </a:p>
            </p:txBody>
          </p:sp>
        </p:grpSp>
        <p:cxnSp>
          <p:nvCxnSpPr>
            <p:cNvPr id="10" name="直接连接符 9">
              <a:extLst>
                <a:ext uri="{FF2B5EF4-FFF2-40B4-BE49-F238E27FC236}">
                  <a16:creationId xmlns:a16="http://schemas.microsoft.com/office/drawing/2014/main" id="{04206CA7-29AA-4189-AD38-165B3E6FA37A}"/>
                </a:ext>
              </a:extLst>
            </p:cNvPr>
            <p:cNvCxnSpPr/>
            <p:nvPr/>
          </p:nvCxnSpPr>
          <p:spPr>
            <a:xfrm flipH="1">
              <a:off x="2030819" y="2668772"/>
              <a:ext cx="1031358" cy="839972"/>
            </a:xfrm>
            <a:prstGeom prst="line">
              <a:avLst/>
            </a:prstGeom>
          </p:spPr>
          <p:style>
            <a:lnRef idx="1">
              <a:schemeClr val="dk1"/>
            </a:lnRef>
            <a:fillRef idx="0">
              <a:schemeClr val="dk1"/>
            </a:fillRef>
            <a:effectRef idx="0">
              <a:schemeClr val="dk1"/>
            </a:effectRef>
            <a:fontRef idx="minor">
              <a:schemeClr val="tx1"/>
            </a:fontRef>
          </p:style>
        </p:cxnSp>
        <p:cxnSp>
          <p:nvCxnSpPr>
            <p:cNvPr id="14" name="直接连接符 13">
              <a:extLst>
                <a:ext uri="{FF2B5EF4-FFF2-40B4-BE49-F238E27FC236}">
                  <a16:creationId xmlns:a16="http://schemas.microsoft.com/office/drawing/2014/main" id="{623EB1B9-C434-4436-9880-00AB251426B0}"/>
                </a:ext>
              </a:extLst>
            </p:cNvPr>
            <p:cNvCxnSpPr>
              <a:cxnSpLocks/>
            </p:cNvCxnSpPr>
            <p:nvPr/>
          </p:nvCxnSpPr>
          <p:spPr>
            <a:xfrm flipH="1">
              <a:off x="2546498" y="2620013"/>
              <a:ext cx="637594" cy="888731"/>
            </a:xfrm>
            <a:prstGeom prst="line">
              <a:avLst/>
            </a:prstGeom>
          </p:spPr>
          <p:style>
            <a:lnRef idx="1">
              <a:schemeClr val="dk1"/>
            </a:lnRef>
            <a:fillRef idx="0">
              <a:schemeClr val="dk1"/>
            </a:fillRef>
            <a:effectRef idx="0">
              <a:schemeClr val="dk1"/>
            </a:effectRef>
            <a:fontRef idx="minor">
              <a:schemeClr val="tx1"/>
            </a:fontRef>
          </p:style>
        </p:cxnSp>
        <p:cxnSp>
          <p:nvCxnSpPr>
            <p:cNvPr id="16" name="直接连接符 15">
              <a:extLst>
                <a:ext uri="{FF2B5EF4-FFF2-40B4-BE49-F238E27FC236}">
                  <a16:creationId xmlns:a16="http://schemas.microsoft.com/office/drawing/2014/main" id="{A2728580-B8EE-444C-9F30-3CBEBE8C8AA9}"/>
                </a:ext>
              </a:extLst>
            </p:cNvPr>
            <p:cNvCxnSpPr/>
            <p:nvPr/>
          </p:nvCxnSpPr>
          <p:spPr>
            <a:xfrm>
              <a:off x="3402419" y="2668772"/>
              <a:ext cx="899123" cy="839972"/>
            </a:xfrm>
            <a:prstGeom prst="line">
              <a:avLst/>
            </a:prstGeom>
          </p:spPr>
          <p:style>
            <a:lnRef idx="1">
              <a:schemeClr val="dk1"/>
            </a:lnRef>
            <a:fillRef idx="0">
              <a:schemeClr val="dk1"/>
            </a:fillRef>
            <a:effectRef idx="0">
              <a:schemeClr val="dk1"/>
            </a:effectRef>
            <a:fontRef idx="minor">
              <a:schemeClr val="tx1"/>
            </a:fontRef>
          </p:style>
        </p:cxnSp>
        <p:pic>
          <p:nvPicPr>
            <p:cNvPr id="74" name="Picture 28" descr="台式电脑">
              <a:extLst>
                <a:ext uri="{FF2B5EF4-FFF2-40B4-BE49-F238E27FC236}">
                  <a16:creationId xmlns:a16="http://schemas.microsoft.com/office/drawing/2014/main" id="{70BCDD35-3D52-4539-B2CB-5F646F47F22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17863" y="3429000"/>
              <a:ext cx="556708" cy="5284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 name="Picture 28" descr="台式电脑">
              <a:extLst>
                <a:ext uri="{FF2B5EF4-FFF2-40B4-BE49-F238E27FC236}">
                  <a16:creationId xmlns:a16="http://schemas.microsoft.com/office/drawing/2014/main" id="{E5592799-4470-437C-AE9E-248CA75FC35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22821" y="3394472"/>
              <a:ext cx="556708" cy="5284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 name="Picture 28" descr="台式电脑">
              <a:extLst>
                <a:ext uri="{FF2B5EF4-FFF2-40B4-BE49-F238E27FC236}">
                  <a16:creationId xmlns:a16="http://schemas.microsoft.com/office/drawing/2014/main" id="{85815325-41C3-4DCB-BC62-03C0530A729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29333" y="3368959"/>
              <a:ext cx="556708" cy="5284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8" name="灯片编号占位符 7">
            <a:extLst>
              <a:ext uri="{FF2B5EF4-FFF2-40B4-BE49-F238E27FC236}">
                <a16:creationId xmlns:a16="http://schemas.microsoft.com/office/drawing/2014/main" id="{414D5785-60F8-4DF3-8812-AC4137350F48}"/>
              </a:ext>
            </a:extLst>
          </p:cNvPr>
          <p:cNvSpPr>
            <a:spLocks noGrp="1"/>
          </p:cNvSpPr>
          <p:nvPr>
            <p:ph type="sldNum" sz="quarter" idx="12"/>
          </p:nvPr>
        </p:nvSpPr>
        <p:spPr/>
        <p:txBody>
          <a:bodyPr/>
          <a:lstStyle/>
          <a:p>
            <a:fld id="{0343F522-B1DB-4B24-87CC-09EAB668A261}" type="slidenum">
              <a:rPr lang="zh-CN" altLang="en-US" smtClean="0"/>
              <a:pPr/>
              <a:t>131</a:t>
            </a:fld>
            <a:r>
              <a:rPr lang="en-US" altLang="zh-CN"/>
              <a:t>/303</a:t>
            </a:r>
            <a:endParaRPr lang="zh-CN" altLang="en-US" dirty="0"/>
          </a:p>
        </p:txBody>
      </p:sp>
    </p:spTree>
    <p:extLst>
      <p:ext uri="{BB962C8B-B14F-4D97-AF65-F5344CB8AC3E}">
        <p14:creationId xmlns:p14="http://schemas.microsoft.com/office/powerpoint/2010/main" val="4203054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C34208-FA7C-4346-AD93-050F88FE7F56}"/>
              </a:ext>
            </a:extLst>
          </p:cNvPr>
          <p:cNvSpPr>
            <a:spLocks noGrp="1"/>
          </p:cNvSpPr>
          <p:nvPr>
            <p:ph type="title"/>
          </p:nvPr>
        </p:nvSpPr>
        <p:spPr>
          <a:xfrm>
            <a:off x="265813" y="350874"/>
            <a:ext cx="8654903" cy="680484"/>
          </a:xfrm>
        </p:spPr>
        <p:txBody>
          <a:bodyPr>
            <a:normAutofit/>
          </a:bodyPr>
          <a:lstStyle/>
          <a:p>
            <a:pPr>
              <a:lnSpc>
                <a:spcPct val="100000"/>
              </a:lnSpc>
              <a:spcBef>
                <a:spcPts val="0"/>
              </a:spcBef>
            </a:pPr>
            <a:r>
              <a:rPr lang="zh-CN" altLang="en-US" dirty="0">
                <a:latin typeface="Times New Roman" panose="02020603050405020304" pitchFamily="18" charset="0"/>
                <a:cs typeface="Times New Roman" panose="02020603050405020304" pitchFamily="18" charset="0"/>
              </a:rPr>
              <a:t>以太网主要特性</a:t>
            </a:r>
          </a:p>
        </p:txBody>
      </p:sp>
      <p:sp>
        <p:nvSpPr>
          <p:cNvPr id="3" name="内容占位符 2">
            <a:extLst>
              <a:ext uri="{FF2B5EF4-FFF2-40B4-BE49-F238E27FC236}">
                <a16:creationId xmlns:a16="http://schemas.microsoft.com/office/drawing/2014/main" id="{62772749-0251-43E3-8FBE-62B01C0C88DA}"/>
              </a:ext>
            </a:extLst>
          </p:cNvPr>
          <p:cNvSpPr>
            <a:spLocks noGrp="1"/>
          </p:cNvSpPr>
          <p:nvPr>
            <p:ph idx="1"/>
          </p:nvPr>
        </p:nvSpPr>
        <p:spPr>
          <a:xfrm>
            <a:off x="404037" y="1010094"/>
            <a:ext cx="8516679" cy="5371578"/>
          </a:xfrm>
        </p:spPr>
        <p:txBody>
          <a:bodyPr>
            <a:noAutofit/>
          </a:bodyPr>
          <a:lstStyle/>
          <a:p>
            <a:r>
              <a:rPr lang="zh-CN" altLang="en-US" dirty="0"/>
              <a:t>无连接：不必先建立连接就可以直接发送数据 </a:t>
            </a:r>
          </a:p>
          <a:p>
            <a:r>
              <a:rPr lang="zh-CN" altLang="en-US" dirty="0"/>
              <a:t>无编号：以太网对发送的数据帧不进行编号，也不要求对方发回确认</a:t>
            </a:r>
          </a:p>
          <a:p>
            <a:pPr lvl="1"/>
            <a:r>
              <a:rPr lang="zh-CN" altLang="en-US" sz="2800" dirty="0">
                <a:solidFill>
                  <a:schemeClr val="accent5">
                    <a:lumMod val="50000"/>
                  </a:schemeClr>
                </a:solidFill>
              </a:rPr>
              <a:t>原因</a:t>
            </a:r>
            <a:r>
              <a:rPr lang="en-US" altLang="zh-CN" sz="2800" dirty="0">
                <a:solidFill>
                  <a:schemeClr val="accent5">
                    <a:lumMod val="50000"/>
                  </a:schemeClr>
                </a:solidFill>
              </a:rPr>
              <a:t>1</a:t>
            </a:r>
            <a:r>
              <a:rPr lang="zh-CN" altLang="en-US" sz="2800" dirty="0">
                <a:solidFill>
                  <a:schemeClr val="accent5">
                    <a:lumMod val="50000"/>
                  </a:schemeClr>
                </a:solidFill>
              </a:rPr>
              <a:t>：局域网信道的质量很好，因信道质量产生差错的概率很小 </a:t>
            </a:r>
            <a:endParaRPr lang="en-US" altLang="zh-CN" sz="2800" dirty="0">
              <a:solidFill>
                <a:schemeClr val="accent5">
                  <a:lumMod val="50000"/>
                </a:schemeClr>
              </a:solidFill>
            </a:endParaRPr>
          </a:p>
          <a:p>
            <a:pPr lvl="1"/>
            <a:r>
              <a:rPr lang="zh-CN" altLang="en-US" sz="2800" dirty="0">
                <a:solidFill>
                  <a:schemeClr val="accent5">
                    <a:lumMod val="50000"/>
                  </a:schemeClr>
                </a:solidFill>
              </a:rPr>
              <a:t>原因</a:t>
            </a:r>
            <a:r>
              <a:rPr lang="en-US" altLang="zh-CN" sz="2800" dirty="0">
                <a:solidFill>
                  <a:schemeClr val="accent5">
                    <a:lumMod val="50000"/>
                  </a:schemeClr>
                </a:solidFill>
              </a:rPr>
              <a:t>2</a:t>
            </a:r>
            <a:r>
              <a:rPr lang="zh-CN" altLang="en-US" sz="2800" dirty="0">
                <a:solidFill>
                  <a:schemeClr val="accent5">
                    <a:lumMod val="50000"/>
                  </a:schemeClr>
                </a:solidFill>
              </a:rPr>
              <a:t>：万一出错，由高层处理</a:t>
            </a:r>
            <a:endParaRPr lang="en-US" altLang="zh-CN" sz="2800" dirty="0">
              <a:solidFill>
                <a:schemeClr val="accent5">
                  <a:lumMod val="50000"/>
                </a:schemeClr>
              </a:solidFill>
            </a:endParaRPr>
          </a:p>
          <a:p>
            <a:r>
              <a:rPr lang="zh-CN" altLang="en-US" dirty="0"/>
              <a:t>不可靠的交付，即尽最大努力的交付</a:t>
            </a:r>
          </a:p>
          <a:p>
            <a:r>
              <a:rPr lang="zh-CN" altLang="en-US" dirty="0"/>
              <a:t>目的站丢弃出错的数据帧，纠错由高层实现</a:t>
            </a:r>
          </a:p>
          <a:p>
            <a:r>
              <a:rPr lang="zh-CN" altLang="en-US" dirty="0"/>
              <a:t>数据重传时，以太网并不知道这是一个重传的帧，而是当作一个新的数据帧来发送  </a:t>
            </a:r>
          </a:p>
          <a:p>
            <a:endParaRPr lang="zh-CN" altLang="en-US" sz="3200" dirty="0">
              <a:solidFill>
                <a:schemeClr val="accent5">
                  <a:lumMod val="50000"/>
                </a:schemeClr>
              </a:solidFill>
            </a:endParaRPr>
          </a:p>
        </p:txBody>
      </p:sp>
      <p:graphicFrame>
        <p:nvGraphicFramePr>
          <p:cNvPr id="11" name="表格 10">
            <a:extLst>
              <a:ext uri="{FF2B5EF4-FFF2-40B4-BE49-F238E27FC236}">
                <a16:creationId xmlns:a16="http://schemas.microsoft.com/office/drawing/2014/main" id="{F1557556-4E74-4A2A-B76B-6AF7BA757C94}"/>
              </a:ext>
            </a:extLst>
          </p:cNvPr>
          <p:cNvGraphicFramePr>
            <a:graphicFrameLocks noGrp="1"/>
          </p:cNvGraphicFramePr>
          <p:nvPr/>
        </p:nvGraphicFramePr>
        <p:xfrm>
          <a:off x="0" y="16384"/>
          <a:ext cx="9144000" cy="303808"/>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1028242390"/>
                    </a:ext>
                  </a:extLst>
                </a:gridCol>
                <a:gridCol w="1016000">
                  <a:extLst>
                    <a:ext uri="{9D8B030D-6E8A-4147-A177-3AD203B41FA5}">
                      <a16:colId xmlns:a16="http://schemas.microsoft.com/office/drawing/2014/main" val="3074239081"/>
                    </a:ext>
                  </a:extLst>
                </a:gridCol>
                <a:gridCol w="1016000">
                  <a:extLst>
                    <a:ext uri="{9D8B030D-6E8A-4147-A177-3AD203B41FA5}">
                      <a16:colId xmlns:a16="http://schemas.microsoft.com/office/drawing/2014/main" val="3509429943"/>
                    </a:ext>
                  </a:extLst>
                </a:gridCol>
                <a:gridCol w="1016000">
                  <a:extLst>
                    <a:ext uri="{9D8B030D-6E8A-4147-A177-3AD203B41FA5}">
                      <a16:colId xmlns:a16="http://schemas.microsoft.com/office/drawing/2014/main" val="2580465912"/>
                    </a:ext>
                  </a:extLst>
                </a:gridCol>
                <a:gridCol w="1016000">
                  <a:extLst>
                    <a:ext uri="{9D8B030D-6E8A-4147-A177-3AD203B41FA5}">
                      <a16:colId xmlns:a16="http://schemas.microsoft.com/office/drawing/2014/main" val="585185192"/>
                    </a:ext>
                  </a:extLst>
                </a:gridCol>
                <a:gridCol w="1016000">
                  <a:extLst>
                    <a:ext uri="{9D8B030D-6E8A-4147-A177-3AD203B41FA5}">
                      <a16:colId xmlns:a16="http://schemas.microsoft.com/office/drawing/2014/main" val="1335232691"/>
                    </a:ext>
                  </a:extLst>
                </a:gridCol>
                <a:gridCol w="1016000">
                  <a:extLst>
                    <a:ext uri="{9D8B030D-6E8A-4147-A177-3AD203B41FA5}">
                      <a16:colId xmlns:a16="http://schemas.microsoft.com/office/drawing/2014/main" val="785772456"/>
                    </a:ext>
                  </a:extLst>
                </a:gridCol>
                <a:gridCol w="1016000">
                  <a:extLst>
                    <a:ext uri="{9D8B030D-6E8A-4147-A177-3AD203B41FA5}">
                      <a16:colId xmlns:a16="http://schemas.microsoft.com/office/drawing/2014/main" val="143111373"/>
                    </a:ext>
                  </a:extLst>
                </a:gridCol>
                <a:gridCol w="1016000">
                  <a:extLst>
                    <a:ext uri="{9D8B030D-6E8A-4147-A177-3AD203B41FA5}">
                      <a16:colId xmlns:a16="http://schemas.microsoft.com/office/drawing/2014/main" val="994455625"/>
                    </a:ext>
                  </a:extLst>
                </a:gridCol>
              </a:tblGrid>
              <a:tr h="303808">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传输介质</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通信系统</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正确性</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提高性能</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rgbClr val="FFFF00"/>
                          </a:solidFill>
                          <a:latin typeface="黑体" panose="02010609060101010101" pitchFamily="49" charset="-122"/>
                          <a:ea typeface="黑体" panose="02010609060101010101" pitchFamily="49" charset="-122"/>
                        </a:rPr>
                        <a:t>局域网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algn="ctr"/>
                      <a:r>
                        <a:rPr lang="en-US" altLang="zh-CN" sz="1600" dirty="0">
                          <a:solidFill>
                            <a:schemeClr val="tx1"/>
                          </a:solidFill>
                          <a:latin typeface="黑体" panose="02010609060101010101" pitchFamily="49" charset="-122"/>
                          <a:ea typeface="黑体" panose="02010609060101010101" pitchFamily="49" charset="-122"/>
                        </a:rPr>
                        <a:t>WLAN</a:t>
                      </a:r>
                      <a:endParaRPr lang="zh-CN" altLang="en-US" sz="1600" dirty="0">
                        <a:solidFill>
                          <a:schemeClr val="tx1"/>
                        </a:solidFill>
                        <a:latin typeface="黑体" panose="02010609060101010101" pitchFamily="49" charset="-122"/>
                        <a:ea typeface="黑体" panose="02010609060101010101" pitchFamily="49"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个域网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广域网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接入网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939429099"/>
                  </a:ext>
                </a:extLst>
              </a:tr>
            </a:tbl>
          </a:graphicData>
        </a:graphic>
      </p:graphicFrame>
      <p:sp>
        <p:nvSpPr>
          <p:cNvPr id="12" name="流程图: 摘录 11">
            <a:extLst>
              <a:ext uri="{FF2B5EF4-FFF2-40B4-BE49-F238E27FC236}">
                <a16:creationId xmlns:a16="http://schemas.microsoft.com/office/drawing/2014/main" id="{CE6C4248-6AFD-44B6-80E3-9608C7BDC87F}"/>
              </a:ext>
            </a:extLst>
          </p:cNvPr>
          <p:cNvSpPr/>
          <p:nvPr/>
        </p:nvSpPr>
        <p:spPr bwMode="auto">
          <a:xfrm>
            <a:off x="4435719" y="327095"/>
            <a:ext cx="216024" cy="126001"/>
          </a:xfrm>
          <a:prstGeom prst="flowChartExtract">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4" name="Rectangle 2">
            <a:extLst>
              <a:ext uri="{FF2B5EF4-FFF2-40B4-BE49-F238E27FC236}">
                <a16:creationId xmlns:a16="http://schemas.microsoft.com/office/drawing/2014/main" id="{637ADEFB-5775-48B5-AD95-BD2F543B4E24}"/>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9" name="表格 8">
            <a:extLst>
              <a:ext uri="{FF2B5EF4-FFF2-40B4-BE49-F238E27FC236}">
                <a16:creationId xmlns:a16="http://schemas.microsoft.com/office/drawing/2014/main" id="{1BA0FE90-3AD2-45E2-98EA-2D6CAF26198D}"/>
              </a:ext>
            </a:extLst>
          </p:cNvPr>
          <p:cNvGraphicFramePr>
            <a:graphicFrameLocks noGrp="1"/>
          </p:cNvGraphicFramePr>
          <p:nvPr/>
        </p:nvGraphicFramePr>
        <p:xfrm>
          <a:off x="0" y="1041991"/>
          <a:ext cx="313390" cy="5371578"/>
        </p:xfrm>
        <a:graphic>
          <a:graphicData uri="http://schemas.openxmlformats.org/drawingml/2006/table">
            <a:tbl>
              <a:tblPr firstRow="1" bandRow="1">
                <a:tableStyleId>{5C22544A-7EE6-4342-B048-85BDC9FD1C3A}</a:tableStyleId>
              </a:tblPr>
              <a:tblGrid>
                <a:gridCol w="313390">
                  <a:extLst>
                    <a:ext uri="{9D8B030D-6E8A-4147-A177-3AD203B41FA5}">
                      <a16:colId xmlns:a16="http://schemas.microsoft.com/office/drawing/2014/main" val="2707731317"/>
                    </a:ext>
                  </a:extLst>
                </a:gridCol>
              </a:tblGrid>
              <a:tr h="844235">
                <a:tc>
                  <a:txBody>
                    <a:bodyPr/>
                    <a:lstStyle/>
                    <a:p>
                      <a:pPr algn="ctr"/>
                      <a:r>
                        <a:rPr lang="zh-CN" altLang="en-US" sz="1600" b="0" dirty="0">
                          <a:solidFill>
                            <a:schemeClr val="tx1"/>
                          </a:solidFill>
                          <a:latin typeface="黑体" panose="02010609060101010101" pitchFamily="49" charset="-122"/>
                          <a:ea typeface="黑体" panose="02010609060101010101" pitchFamily="49" charset="-122"/>
                        </a:rPr>
                        <a:t>思想</a:t>
                      </a:r>
                    </a:p>
                  </a:txBody>
                  <a:tcPr marL="0" marR="0" marT="0" marB="0" anchor="ctr">
                    <a:solidFill>
                      <a:schemeClr val="accent1">
                        <a:lumMod val="40000"/>
                        <a:lumOff val="60000"/>
                      </a:schemeClr>
                    </a:solidFill>
                  </a:tcPr>
                </a:tc>
                <a:extLst>
                  <a:ext uri="{0D108BD9-81ED-4DB2-BD59-A6C34878D82A}">
                    <a16:rowId xmlns:a16="http://schemas.microsoft.com/office/drawing/2014/main" val="2650843112"/>
                  </a:ext>
                </a:extLst>
              </a:tr>
              <a:tr h="844235">
                <a:tc>
                  <a:txBody>
                    <a:bodyPr/>
                    <a:lstStyle/>
                    <a:p>
                      <a:pPr algn="ctr"/>
                      <a:r>
                        <a:rPr lang="zh-CN" altLang="en-US" sz="1600" dirty="0">
                          <a:solidFill>
                            <a:schemeClr val="bg1"/>
                          </a:solidFill>
                          <a:latin typeface="黑体" panose="02010609060101010101" pitchFamily="49" charset="-122"/>
                          <a:ea typeface="黑体" panose="02010609060101010101" pitchFamily="49" charset="-122"/>
                        </a:rPr>
                        <a:t>以太网</a:t>
                      </a:r>
                    </a:p>
                  </a:txBody>
                  <a:tcPr marL="0" marR="0" marT="0" marB="0" anchor="ctr">
                    <a:solidFill>
                      <a:schemeClr val="accent1"/>
                    </a:solidFill>
                  </a:tcPr>
                </a:tc>
                <a:extLst>
                  <a:ext uri="{0D108BD9-81ED-4DB2-BD59-A6C34878D82A}">
                    <a16:rowId xmlns:a16="http://schemas.microsoft.com/office/drawing/2014/main" val="2354171835"/>
                  </a:ext>
                </a:extLst>
              </a:tr>
              <a:tr h="844235">
                <a:tc>
                  <a:txBody>
                    <a:bodyPr/>
                    <a:lstStyle/>
                    <a:p>
                      <a:pPr algn="ctr"/>
                      <a:r>
                        <a:rPr lang="zh-CN" altLang="en-US" sz="1600" b="0" dirty="0">
                          <a:solidFill>
                            <a:schemeClr val="tx1"/>
                          </a:solidFill>
                          <a:latin typeface="黑体" panose="02010609060101010101" pitchFamily="49" charset="-122"/>
                          <a:ea typeface="黑体" panose="02010609060101010101" pitchFamily="49" charset="-122"/>
                        </a:rPr>
                        <a:t>高速以太</a:t>
                      </a:r>
                    </a:p>
                  </a:txBody>
                  <a:tcPr marL="0" marR="0" marT="0" marB="0" anchor="ctr">
                    <a:solidFill>
                      <a:schemeClr val="accent1">
                        <a:lumMod val="40000"/>
                        <a:lumOff val="60000"/>
                      </a:schemeClr>
                    </a:solidFill>
                  </a:tcPr>
                </a:tc>
                <a:extLst>
                  <a:ext uri="{0D108BD9-81ED-4DB2-BD59-A6C34878D82A}">
                    <a16:rowId xmlns:a16="http://schemas.microsoft.com/office/drawing/2014/main" val="2232877283"/>
                  </a:ext>
                </a:extLst>
              </a:tr>
              <a:tr h="504672">
                <a:tc>
                  <a:txBody>
                    <a:bodyPr/>
                    <a:lstStyle/>
                    <a:p>
                      <a:pPr algn="ctr"/>
                      <a:r>
                        <a:rPr lang="en-US" altLang="zh-CN" sz="1600" b="0" dirty="0">
                          <a:solidFill>
                            <a:schemeClr val="tx1"/>
                          </a:solidFill>
                          <a:latin typeface="黑体" panose="02010609060101010101" pitchFamily="49" charset="-122"/>
                          <a:ea typeface="黑体" panose="02010609060101010101" pitchFamily="49" charset="-122"/>
                        </a:rPr>
                        <a:t>800Ge</a:t>
                      </a:r>
                      <a:endParaRPr lang="zh-CN" altLang="en-US" sz="1600" b="0" dirty="0">
                        <a:solidFill>
                          <a:schemeClr val="tx1"/>
                        </a:solidFill>
                        <a:latin typeface="黑体" panose="02010609060101010101" pitchFamily="49" charset="-122"/>
                        <a:ea typeface="黑体" panose="02010609060101010101" pitchFamily="49" charset="-122"/>
                      </a:endParaRPr>
                    </a:p>
                  </a:txBody>
                  <a:tcPr marL="0" marR="0" marT="0" marB="0" anchor="ctr">
                    <a:solidFill>
                      <a:schemeClr val="accent1">
                        <a:lumMod val="40000"/>
                        <a:lumOff val="60000"/>
                      </a:schemeClr>
                    </a:solidFill>
                  </a:tcPr>
                </a:tc>
                <a:extLst>
                  <a:ext uri="{0D108BD9-81ED-4DB2-BD59-A6C34878D82A}">
                    <a16:rowId xmlns:a16="http://schemas.microsoft.com/office/drawing/2014/main" val="2116851466"/>
                  </a:ext>
                </a:extLst>
              </a:tr>
              <a:tr h="627321">
                <a:tc>
                  <a:txBody>
                    <a:bodyPr/>
                    <a:lstStyle/>
                    <a:p>
                      <a:pPr algn="ctr"/>
                      <a:r>
                        <a:rPr lang="zh-CN" altLang="en-US" sz="1600" b="0" dirty="0">
                          <a:solidFill>
                            <a:schemeClr val="tx1"/>
                          </a:solidFill>
                          <a:latin typeface="黑体" panose="02010609060101010101" pitchFamily="49" charset="-122"/>
                          <a:ea typeface="黑体" panose="02010609060101010101" pitchFamily="49" charset="-122"/>
                        </a:rPr>
                        <a:t>网卡</a:t>
                      </a:r>
                    </a:p>
                  </a:txBody>
                  <a:tcPr marL="0" marR="0" marT="0" marB="0" anchor="ctr">
                    <a:solidFill>
                      <a:schemeClr val="accent1">
                        <a:lumMod val="40000"/>
                        <a:lumOff val="60000"/>
                      </a:schemeClr>
                    </a:solidFill>
                  </a:tcPr>
                </a:tc>
                <a:extLst>
                  <a:ext uri="{0D108BD9-81ED-4DB2-BD59-A6C34878D82A}">
                    <a16:rowId xmlns:a16="http://schemas.microsoft.com/office/drawing/2014/main" val="1342553028"/>
                  </a:ext>
                </a:extLst>
              </a:tr>
              <a:tr h="844235">
                <a:tc>
                  <a:txBody>
                    <a:bodyPr/>
                    <a:lstStyle/>
                    <a:p>
                      <a:pPr algn="ctr"/>
                      <a:r>
                        <a:rPr lang="zh-CN" altLang="en-US" sz="1600" b="0" dirty="0">
                          <a:solidFill>
                            <a:schemeClr val="tx1"/>
                          </a:solidFill>
                          <a:latin typeface="黑体" panose="02010609060101010101" pitchFamily="49" charset="-122"/>
                          <a:ea typeface="黑体" panose="02010609060101010101" pitchFamily="49" charset="-122"/>
                        </a:rPr>
                        <a:t>交换机</a:t>
                      </a:r>
                    </a:p>
                  </a:txBody>
                  <a:tcPr marL="0" marR="0" marT="0" marB="0" anchor="ctr">
                    <a:solidFill>
                      <a:schemeClr val="accent1">
                        <a:lumMod val="40000"/>
                        <a:lumOff val="60000"/>
                      </a:schemeClr>
                    </a:solidFill>
                  </a:tcPr>
                </a:tc>
                <a:extLst>
                  <a:ext uri="{0D108BD9-81ED-4DB2-BD59-A6C34878D82A}">
                    <a16:rowId xmlns:a16="http://schemas.microsoft.com/office/drawing/2014/main" val="942434887"/>
                  </a:ext>
                </a:extLst>
              </a:tr>
              <a:tr h="516732">
                <a:tc>
                  <a:txBody>
                    <a:bodyPr/>
                    <a:lstStyle/>
                    <a:p>
                      <a:pPr algn="ctr"/>
                      <a:r>
                        <a:rPr lang="en-US" altLang="zh-CN" sz="1600" b="0" dirty="0">
                          <a:solidFill>
                            <a:schemeClr val="tx1"/>
                          </a:solidFill>
                          <a:latin typeface="黑体" panose="02010609060101010101" pitchFamily="49" charset="-122"/>
                          <a:ea typeface="黑体" panose="02010609060101010101" pitchFamily="49" charset="-122"/>
                        </a:rPr>
                        <a:t>V</a:t>
                      </a:r>
                    </a:p>
                    <a:p>
                      <a:pPr algn="ctr"/>
                      <a:r>
                        <a:rPr lang="en-US" altLang="zh-CN" sz="1600" b="0" dirty="0">
                          <a:solidFill>
                            <a:schemeClr val="tx1"/>
                          </a:solidFill>
                          <a:latin typeface="黑体" panose="02010609060101010101" pitchFamily="49" charset="-122"/>
                          <a:ea typeface="黑体" panose="02010609060101010101" pitchFamily="49" charset="-122"/>
                        </a:rPr>
                        <a:t>LAN</a:t>
                      </a:r>
                    </a:p>
                    <a:p>
                      <a:pPr algn="ctr"/>
                      <a:endParaRPr lang="zh-CN" altLang="en-US" sz="1600" b="0" dirty="0">
                        <a:solidFill>
                          <a:schemeClr val="tx1"/>
                        </a:solidFill>
                        <a:latin typeface="黑体" panose="02010609060101010101" pitchFamily="49" charset="-122"/>
                        <a:ea typeface="黑体" panose="02010609060101010101" pitchFamily="49" charset="-122"/>
                      </a:endParaRPr>
                    </a:p>
                  </a:txBody>
                  <a:tcPr marL="0" marR="0" marT="0" marB="0" anchor="ctr">
                    <a:solidFill>
                      <a:schemeClr val="accent1">
                        <a:lumMod val="40000"/>
                        <a:lumOff val="60000"/>
                      </a:schemeClr>
                    </a:solidFill>
                  </a:tcPr>
                </a:tc>
                <a:extLst>
                  <a:ext uri="{0D108BD9-81ED-4DB2-BD59-A6C34878D82A}">
                    <a16:rowId xmlns:a16="http://schemas.microsoft.com/office/drawing/2014/main" val="2009246877"/>
                  </a:ext>
                </a:extLst>
              </a:tr>
            </a:tbl>
          </a:graphicData>
        </a:graphic>
      </p:graphicFrame>
      <p:sp>
        <p:nvSpPr>
          <p:cNvPr id="5" name="灯片编号占位符 4">
            <a:extLst>
              <a:ext uri="{FF2B5EF4-FFF2-40B4-BE49-F238E27FC236}">
                <a16:creationId xmlns:a16="http://schemas.microsoft.com/office/drawing/2014/main" id="{16C04DE9-E31D-4467-8C2F-208181C82457}"/>
              </a:ext>
            </a:extLst>
          </p:cNvPr>
          <p:cNvSpPr>
            <a:spLocks noGrp="1"/>
          </p:cNvSpPr>
          <p:nvPr>
            <p:ph type="sldNum" sz="quarter" idx="12"/>
          </p:nvPr>
        </p:nvSpPr>
        <p:spPr/>
        <p:txBody>
          <a:bodyPr/>
          <a:lstStyle/>
          <a:p>
            <a:fld id="{0343F522-B1DB-4B24-87CC-09EAB668A261}" type="slidenum">
              <a:rPr lang="zh-CN" altLang="en-US" smtClean="0"/>
              <a:pPr/>
              <a:t>132</a:t>
            </a:fld>
            <a:r>
              <a:rPr lang="en-US" altLang="zh-CN"/>
              <a:t>/303</a:t>
            </a:r>
            <a:endParaRPr lang="zh-CN" altLang="en-US" dirty="0"/>
          </a:p>
        </p:txBody>
      </p:sp>
    </p:spTree>
    <p:extLst>
      <p:ext uri="{BB962C8B-B14F-4D97-AF65-F5344CB8AC3E}">
        <p14:creationId xmlns:p14="http://schemas.microsoft.com/office/powerpoint/2010/main" val="2828973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C34208-FA7C-4346-AD93-050F88FE7F56}"/>
              </a:ext>
            </a:extLst>
          </p:cNvPr>
          <p:cNvSpPr>
            <a:spLocks noGrp="1"/>
          </p:cNvSpPr>
          <p:nvPr>
            <p:ph type="title"/>
          </p:nvPr>
        </p:nvSpPr>
        <p:spPr>
          <a:xfrm>
            <a:off x="265813" y="350874"/>
            <a:ext cx="8654903" cy="680484"/>
          </a:xfrm>
        </p:spPr>
        <p:txBody>
          <a:bodyPr>
            <a:normAutofit/>
          </a:bodyPr>
          <a:lstStyle/>
          <a:p>
            <a:pPr>
              <a:lnSpc>
                <a:spcPct val="100000"/>
              </a:lnSpc>
              <a:spcBef>
                <a:spcPts val="0"/>
              </a:spcBef>
            </a:pPr>
            <a:r>
              <a:rPr lang="zh-CN" altLang="en-US" dirty="0">
                <a:latin typeface="Times New Roman" panose="02020603050405020304" pitchFamily="18" charset="0"/>
                <a:cs typeface="Times New Roman" panose="02020603050405020304" pitchFamily="18" charset="0"/>
              </a:rPr>
              <a:t>以太网帧结构</a:t>
            </a:r>
          </a:p>
        </p:txBody>
      </p:sp>
      <p:sp>
        <p:nvSpPr>
          <p:cNvPr id="3" name="内容占位符 2">
            <a:extLst>
              <a:ext uri="{FF2B5EF4-FFF2-40B4-BE49-F238E27FC236}">
                <a16:creationId xmlns:a16="http://schemas.microsoft.com/office/drawing/2014/main" id="{62772749-0251-43E3-8FBE-62B01C0C88DA}"/>
              </a:ext>
            </a:extLst>
          </p:cNvPr>
          <p:cNvSpPr>
            <a:spLocks noGrp="1"/>
          </p:cNvSpPr>
          <p:nvPr>
            <p:ph idx="1"/>
          </p:nvPr>
        </p:nvSpPr>
        <p:spPr>
          <a:xfrm>
            <a:off x="404037" y="1010094"/>
            <a:ext cx="8516679" cy="5371578"/>
          </a:xfrm>
        </p:spPr>
        <p:txBody>
          <a:bodyPr>
            <a:noAutofit/>
          </a:bodyPr>
          <a:lstStyle/>
          <a:p>
            <a:r>
              <a:rPr lang="zh-CN" altLang="en-US" b="1" dirty="0"/>
              <a:t>原始方案（</a:t>
            </a:r>
            <a:r>
              <a:rPr lang="en-US" altLang="zh-CN" b="1" dirty="0"/>
              <a:t>DIX V1</a:t>
            </a:r>
            <a:r>
              <a:rPr lang="zh-CN" altLang="en-US" b="1" dirty="0"/>
              <a:t>）</a:t>
            </a:r>
            <a:r>
              <a:rPr lang="en-US" altLang="zh-CN" b="1" dirty="0">
                <a:sym typeface="Wingdings" panose="05000000000000000000" pitchFamily="2" charset="2"/>
              </a:rPr>
              <a:t>(</a:t>
            </a:r>
            <a:r>
              <a:rPr lang="zh-CN" altLang="en-US" b="1" dirty="0">
                <a:sym typeface="Wingdings" panose="05000000000000000000" pitchFamily="2" charset="2"/>
              </a:rPr>
              <a:t>现在已不用）：</a:t>
            </a:r>
            <a:endParaRPr lang="zh-CN" altLang="en-US" b="1" dirty="0"/>
          </a:p>
        </p:txBody>
      </p:sp>
      <p:graphicFrame>
        <p:nvGraphicFramePr>
          <p:cNvPr id="11" name="表格 10">
            <a:extLst>
              <a:ext uri="{FF2B5EF4-FFF2-40B4-BE49-F238E27FC236}">
                <a16:creationId xmlns:a16="http://schemas.microsoft.com/office/drawing/2014/main" id="{F1557556-4E74-4A2A-B76B-6AF7BA757C94}"/>
              </a:ext>
            </a:extLst>
          </p:cNvPr>
          <p:cNvGraphicFramePr>
            <a:graphicFrameLocks noGrp="1"/>
          </p:cNvGraphicFramePr>
          <p:nvPr/>
        </p:nvGraphicFramePr>
        <p:xfrm>
          <a:off x="0" y="16384"/>
          <a:ext cx="9144000" cy="303808"/>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1028242390"/>
                    </a:ext>
                  </a:extLst>
                </a:gridCol>
                <a:gridCol w="1016000">
                  <a:extLst>
                    <a:ext uri="{9D8B030D-6E8A-4147-A177-3AD203B41FA5}">
                      <a16:colId xmlns:a16="http://schemas.microsoft.com/office/drawing/2014/main" val="3074239081"/>
                    </a:ext>
                  </a:extLst>
                </a:gridCol>
                <a:gridCol w="1016000">
                  <a:extLst>
                    <a:ext uri="{9D8B030D-6E8A-4147-A177-3AD203B41FA5}">
                      <a16:colId xmlns:a16="http://schemas.microsoft.com/office/drawing/2014/main" val="3509429943"/>
                    </a:ext>
                  </a:extLst>
                </a:gridCol>
                <a:gridCol w="1016000">
                  <a:extLst>
                    <a:ext uri="{9D8B030D-6E8A-4147-A177-3AD203B41FA5}">
                      <a16:colId xmlns:a16="http://schemas.microsoft.com/office/drawing/2014/main" val="2580465912"/>
                    </a:ext>
                  </a:extLst>
                </a:gridCol>
                <a:gridCol w="1016000">
                  <a:extLst>
                    <a:ext uri="{9D8B030D-6E8A-4147-A177-3AD203B41FA5}">
                      <a16:colId xmlns:a16="http://schemas.microsoft.com/office/drawing/2014/main" val="585185192"/>
                    </a:ext>
                  </a:extLst>
                </a:gridCol>
                <a:gridCol w="1016000">
                  <a:extLst>
                    <a:ext uri="{9D8B030D-6E8A-4147-A177-3AD203B41FA5}">
                      <a16:colId xmlns:a16="http://schemas.microsoft.com/office/drawing/2014/main" val="1335232691"/>
                    </a:ext>
                  </a:extLst>
                </a:gridCol>
                <a:gridCol w="1016000">
                  <a:extLst>
                    <a:ext uri="{9D8B030D-6E8A-4147-A177-3AD203B41FA5}">
                      <a16:colId xmlns:a16="http://schemas.microsoft.com/office/drawing/2014/main" val="785772456"/>
                    </a:ext>
                  </a:extLst>
                </a:gridCol>
                <a:gridCol w="1016000">
                  <a:extLst>
                    <a:ext uri="{9D8B030D-6E8A-4147-A177-3AD203B41FA5}">
                      <a16:colId xmlns:a16="http://schemas.microsoft.com/office/drawing/2014/main" val="143111373"/>
                    </a:ext>
                  </a:extLst>
                </a:gridCol>
                <a:gridCol w="1016000">
                  <a:extLst>
                    <a:ext uri="{9D8B030D-6E8A-4147-A177-3AD203B41FA5}">
                      <a16:colId xmlns:a16="http://schemas.microsoft.com/office/drawing/2014/main" val="994455625"/>
                    </a:ext>
                  </a:extLst>
                </a:gridCol>
              </a:tblGrid>
              <a:tr h="303808">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传输介质</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通信系统</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正确性</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提高性能</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rgbClr val="FFFF00"/>
                          </a:solidFill>
                          <a:latin typeface="黑体" panose="02010609060101010101" pitchFamily="49" charset="-122"/>
                          <a:ea typeface="黑体" panose="02010609060101010101" pitchFamily="49" charset="-122"/>
                        </a:rPr>
                        <a:t>局域网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algn="ctr"/>
                      <a:r>
                        <a:rPr lang="en-US" altLang="zh-CN" sz="1600" dirty="0">
                          <a:solidFill>
                            <a:schemeClr val="tx1"/>
                          </a:solidFill>
                          <a:latin typeface="黑体" panose="02010609060101010101" pitchFamily="49" charset="-122"/>
                          <a:ea typeface="黑体" panose="02010609060101010101" pitchFamily="49" charset="-122"/>
                        </a:rPr>
                        <a:t>WLAN</a:t>
                      </a:r>
                      <a:endParaRPr lang="zh-CN" altLang="en-US" sz="1600" dirty="0">
                        <a:solidFill>
                          <a:schemeClr val="tx1"/>
                        </a:solidFill>
                        <a:latin typeface="黑体" panose="02010609060101010101" pitchFamily="49" charset="-122"/>
                        <a:ea typeface="黑体" panose="02010609060101010101" pitchFamily="49"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个域网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广域网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接入网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939429099"/>
                  </a:ext>
                </a:extLst>
              </a:tr>
            </a:tbl>
          </a:graphicData>
        </a:graphic>
      </p:graphicFrame>
      <p:sp>
        <p:nvSpPr>
          <p:cNvPr id="12" name="流程图: 摘录 11">
            <a:extLst>
              <a:ext uri="{FF2B5EF4-FFF2-40B4-BE49-F238E27FC236}">
                <a16:creationId xmlns:a16="http://schemas.microsoft.com/office/drawing/2014/main" id="{CE6C4248-6AFD-44B6-80E3-9608C7BDC87F}"/>
              </a:ext>
            </a:extLst>
          </p:cNvPr>
          <p:cNvSpPr/>
          <p:nvPr/>
        </p:nvSpPr>
        <p:spPr bwMode="auto">
          <a:xfrm>
            <a:off x="4435719" y="327095"/>
            <a:ext cx="216024" cy="126001"/>
          </a:xfrm>
          <a:prstGeom prst="flowChartExtract">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4" name="Rectangle 2">
            <a:extLst>
              <a:ext uri="{FF2B5EF4-FFF2-40B4-BE49-F238E27FC236}">
                <a16:creationId xmlns:a16="http://schemas.microsoft.com/office/drawing/2014/main" id="{637ADEFB-5775-48B5-AD95-BD2F543B4E24}"/>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9" name="表格 8">
            <a:extLst>
              <a:ext uri="{FF2B5EF4-FFF2-40B4-BE49-F238E27FC236}">
                <a16:creationId xmlns:a16="http://schemas.microsoft.com/office/drawing/2014/main" id="{1BA0FE90-3AD2-45E2-98EA-2D6CAF26198D}"/>
              </a:ext>
            </a:extLst>
          </p:cNvPr>
          <p:cNvGraphicFramePr>
            <a:graphicFrameLocks noGrp="1"/>
          </p:cNvGraphicFramePr>
          <p:nvPr/>
        </p:nvGraphicFramePr>
        <p:xfrm>
          <a:off x="0" y="1041991"/>
          <a:ext cx="313390" cy="5371578"/>
        </p:xfrm>
        <a:graphic>
          <a:graphicData uri="http://schemas.openxmlformats.org/drawingml/2006/table">
            <a:tbl>
              <a:tblPr firstRow="1" bandRow="1">
                <a:tableStyleId>{5C22544A-7EE6-4342-B048-85BDC9FD1C3A}</a:tableStyleId>
              </a:tblPr>
              <a:tblGrid>
                <a:gridCol w="313390">
                  <a:extLst>
                    <a:ext uri="{9D8B030D-6E8A-4147-A177-3AD203B41FA5}">
                      <a16:colId xmlns:a16="http://schemas.microsoft.com/office/drawing/2014/main" val="2707731317"/>
                    </a:ext>
                  </a:extLst>
                </a:gridCol>
              </a:tblGrid>
              <a:tr h="844235">
                <a:tc>
                  <a:txBody>
                    <a:bodyPr/>
                    <a:lstStyle/>
                    <a:p>
                      <a:pPr algn="ctr"/>
                      <a:r>
                        <a:rPr lang="zh-CN" altLang="en-US" sz="1600" b="0" dirty="0">
                          <a:solidFill>
                            <a:schemeClr val="tx1"/>
                          </a:solidFill>
                          <a:latin typeface="黑体" panose="02010609060101010101" pitchFamily="49" charset="-122"/>
                          <a:ea typeface="黑体" panose="02010609060101010101" pitchFamily="49" charset="-122"/>
                        </a:rPr>
                        <a:t>思想</a:t>
                      </a:r>
                    </a:p>
                  </a:txBody>
                  <a:tcPr marL="0" marR="0" marT="0" marB="0" anchor="ctr">
                    <a:solidFill>
                      <a:schemeClr val="accent1">
                        <a:lumMod val="40000"/>
                        <a:lumOff val="60000"/>
                      </a:schemeClr>
                    </a:solidFill>
                  </a:tcPr>
                </a:tc>
                <a:extLst>
                  <a:ext uri="{0D108BD9-81ED-4DB2-BD59-A6C34878D82A}">
                    <a16:rowId xmlns:a16="http://schemas.microsoft.com/office/drawing/2014/main" val="2650843112"/>
                  </a:ext>
                </a:extLst>
              </a:tr>
              <a:tr h="844235">
                <a:tc>
                  <a:txBody>
                    <a:bodyPr/>
                    <a:lstStyle/>
                    <a:p>
                      <a:pPr algn="ctr"/>
                      <a:r>
                        <a:rPr lang="zh-CN" altLang="en-US" sz="1600" dirty="0">
                          <a:solidFill>
                            <a:schemeClr val="bg1"/>
                          </a:solidFill>
                          <a:latin typeface="黑体" panose="02010609060101010101" pitchFamily="49" charset="-122"/>
                          <a:ea typeface="黑体" panose="02010609060101010101" pitchFamily="49" charset="-122"/>
                        </a:rPr>
                        <a:t>以太网</a:t>
                      </a:r>
                    </a:p>
                  </a:txBody>
                  <a:tcPr marL="0" marR="0" marT="0" marB="0" anchor="ctr">
                    <a:solidFill>
                      <a:schemeClr val="accent1"/>
                    </a:solidFill>
                  </a:tcPr>
                </a:tc>
                <a:extLst>
                  <a:ext uri="{0D108BD9-81ED-4DB2-BD59-A6C34878D82A}">
                    <a16:rowId xmlns:a16="http://schemas.microsoft.com/office/drawing/2014/main" val="2354171835"/>
                  </a:ext>
                </a:extLst>
              </a:tr>
              <a:tr h="844235">
                <a:tc>
                  <a:txBody>
                    <a:bodyPr/>
                    <a:lstStyle/>
                    <a:p>
                      <a:pPr algn="ctr"/>
                      <a:r>
                        <a:rPr lang="zh-CN" altLang="en-US" sz="1600" b="0" dirty="0">
                          <a:solidFill>
                            <a:schemeClr val="tx1"/>
                          </a:solidFill>
                          <a:latin typeface="黑体" panose="02010609060101010101" pitchFamily="49" charset="-122"/>
                          <a:ea typeface="黑体" panose="02010609060101010101" pitchFamily="49" charset="-122"/>
                        </a:rPr>
                        <a:t>高速以太</a:t>
                      </a:r>
                    </a:p>
                  </a:txBody>
                  <a:tcPr marL="0" marR="0" marT="0" marB="0" anchor="ctr">
                    <a:solidFill>
                      <a:schemeClr val="accent1">
                        <a:lumMod val="40000"/>
                        <a:lumOff val="60000"/>
                      </a:schemeClr>
                    </a:solidFill>
                  </a:tcPr>
                </a:tc>
                <a:extLst>
                  <a:ext uri="{0D108BD9-81ED-4DB2-BD59-A6C34878D82A}">
                    <a16:rowId xmlns:a16="http://schemas.microsoft.com/office/drawing/2014/main" val="2232877283"/>
                  </a:ext>
                </a:extLst>
              </a:tr>
              <a:tr h="504672">
                <a:tc>
                  <a:txBody>
                    <a:bodyPr/>
                    <a:lstStyle/>
                    <a:p>
                      <a:pPr algn="ctr"/>
                      <a:r>
                        <a:rPr lang="en-US" altLang="zh-CN" sz="1600" b="0" dirty="0">
                          <a:solidFill>
                            <a:schemeClr val="tx1"/>
                          </a:solidFill>
                          <a:latin typeface="黑体" panose="02010609060101010101" pitchFamily="49" charset="-122"/>
                          <a:ea typeface="黑体" panose="02010609060101010101" pitchFamily="49" charset="-122"/>
                        </a:rPr>
                        <a:t>800Ge</a:t>
                      </a:r>
                      <a:endParaRPr lang="zh-CN" altLang="en-US" sz="1600" b="0" dirty="0">
                        <a:solidFill>
                          <a:schemeClr val="tx1"/>
                        </a:solidFill>
                        <a:latin typeface="黑体" panose="02010609060101010101" pitchFamily="49" charset="-122"/>
                        <a:ea typeface="黑体" panose="02010609060101010101" pitchFamily="49" charset="-122"/>
                      </a:endParaRPr>
                    </a:p>
                  </a:txBody>
                  <a:tcPr marL="0" marR="0" marT="0" marB="0" anchor="ctr">
                    <a:solidFill>
                      <a:schemeClr val="accent1">
                        <a:lumMod val="40000"/>
                        <a:lumOff val="60000"/>
                      </a:schemeClr>
                    </a:solidFill>
                  </a:tcPr>
                </a:tc>
                <a:extLst>
                  <a:ext uri="{0D108BD9-81ED-4DB2-BD59-A6C34878D82A}">
                    <a16:rowId xmlns:a16="http://schemas.microsoft.com/office/drawing/2014/main" val="2116851466"/>
                  </a:ext>
                </a:extLst>
              </a:tr>
              <a:tr h="627321">
                <a:tc>
                  <a:txBody>
                    <a:bodyPr/>
                    <a:lstStyle/>
                    <a:p>
                      <a:pPr algn="ctr"/>
                      <a:r>
                        <a:rPr lang="zh-CN" altLang="en-US" sz="1600" b="0" dirty="0">
                          <a:solidFill>
                            <a:schemeClr val="tx1"/>
                          </a:solidFill>
                          <a:latin typeface="黑体" panose="02010609060101010101" pitchFamily="49" charset="-122"/>
                          <a:ea typeface="黑体" panose="02010609060101010101" pitchFamily="49" charset="-122"/>
                        </a:rPr>
                        <a:t>网卡</a:t>
                      </a:r>
                    </a:p>
                  </a:txBody>
                  <a:tcPr marL="0" marR="0" marT="0" marB="0" anchor="ctr">
                    <a:solidFill>
                      <a:schemeClr val="accent1">
                        <a:lumMod val="40000"/>
                        <a:lumOff val="60000"/>
                      </a:schemeClr>
                    </a:solidFill>
                  </a:tcPr>
                </a:tc>
                <a:extLst>
                  <a:ext uri="{0D108BD9-81ED-4DB2-BD59-A6C34878D82A}">
                    <a16:rowId xmlns:a16="http://schemas.microsoft.com/office/drawing/2014/main" val="1342553028"/>
                  </a:ext>
                </a:extLst>
              </a:tr>
              <a:tr h="844235">
                <a:tc>
                  <a:txBody>
                    <a:bodyPr/>
                    <a:lstStyle/>
                    <a:p>
                      <a:pPr algn="ctr"/>
                      <a:r>
                        <a:rPr lang="zh-CN" altLang="en-US" sz="1600" b="0" dirty="0">
                          <a:solidFill>
                            <a:schemeClr val="tx1"/>
                          </a:solidFill>
                          <a:latin typeface="黑体" panose="02010609060101010101" pitchFamily="49" charset="-122"/>
                          <a:ea typeface="黑体" panose="02010609060101010101" pitchFamily="49" charset="-122"/>
                        </a:rPr>
                        <a:t>交换机</a:t>
                      </a:r>
                    </a:p>
                  </a:txBody>
                  <a:tcPr marL="0" marR="0" marT="0" marB="0" anchor="ctr">
                    <a:solidFill>
                      <a:schemeClr val="accent1">
                        <a:lumMod val="40000"/>
                        <a:lumOff val="60000"/>
                      </a:schemeClr>
                    </a:solidFill>
                  </a:tcPr>
                </a:tc>
                <a:extLst>
                  <a:ext uri="{0D108BD9-81ED-4DB2-BD59-A6C34878D82A}">
                    <a16:rowId xmlns:a16="http://schemas.microsoft.com/office/drawing/2014/main" val="942434887"/>
                  </a:ext>
                </a:extLst>
              </a:tr>
              <a:tr h="516732">
                <a:tc>
                  <a:txBody>
                    <a:bodyPr/>
                    <a:lstStyle/>
                    <a:p>
                      <a:pPr algn="ctr"/>
                      <a:r>
                        <a:rPr lang="en-US" altLang="zh-CN" sz="1600" b="0" dirty="0">
                          <a:solidFill>
                            <a:schemeClr val="tx1"/>
                          </a:solidFill>
                          <a:latin typeface="黑体" panose="02010609060101010101" pitchFamily="49" charset="-122"/>
                          <a:ea typeface="黑体" panose="02010609060101010101" pitchFamily="49" charset="-122"/>
                        </a:rPr>
                        <a:t>V</a:t>
                      </a:r>
                    </a:p>
                    <a:p>
                      <a:pPr algn="ctr"/>
                      <a:r>
                        <a:rPr lang="en-US" altLang="zh-CN" sz="1600" b="0" dirty="0">
                          <a:solidFill>
                            <a:schemeClr val="tx1"/>
                          </a:solidFill>
                          <a:latin typeface="黑体" panose="02010609060101010101" pitchFamily="49" charset="-122"/>
                          <a:ea typeface="黑体" panose="02010609060101010101" pitchFamily="49" charset="-122"/>
                        </a:rPr>
                        <a:t>LAN</a:t>
                      </a:r>
                    </a:p>
                    <a:p>
                      <a:pPr algn="ctr"/>
                      <a:endParaRPr lang="zh-CN" altLang="en-US" sz="1600" b="0" dirty="0">
                        <a:solidFill>
                          <a:schemeClr val="tx1"/>
                        </a:solidFill>
                        <a:latin typeface="黑体" panose="02010609060101010101" pitchFamily="49" charset="-122"/>
                        <a:ea typeface="黑体" panose="02010609060101010101" pitchFamily="49" charset="-122"/>
                      </a:endParaRPr>
                    </a:p>
                  </a:txBody>
                  <a:tcPr marL="0" marR="0" marT="0" marB="0" anchor="ctr">
                    <a:solidFill>
                      <a:schemeClr val="accent1">
                        <a:lumMod val="40000"/>
                        <a:lumOff val="60000"/>
                      </a:schemeClr>
                    </a:solidFill>
                  </a:tcPr>
                </a:tc>
                <a:extLst>
                  <a:ext uri="{0D108BD9-81ED-4DB2-BD59-A6C34878D82A}">
                    <a16:rowId xmlns:a16="http://schemas.microsoft.com/office/drawing/2014/main" val="2009246877"/>
                  </a:ext>
                </a:extLst>
              </a:tr>
            </a:tbl>
          </a:graphicData>
        </a:graphic>
      </p:graphicFrame>
      <p:sp>
        <p:nvSpPr>
          <p:cNvPr id="59" name="AutoShape 2">
            <a:extLst>
              <a:ext uri="{FF2B5EF4-FFF2-40B4-BE49-F238E27FC236}">
                <a16:creationId xmlns:a16="http://schemas.microsoft.com/office/drawing/2014/main" id="{63E39AA3-9697-4071-A638-D6A80FCEBC13}"/>
              </a:ext>
            </a:extLst>
          </p:cNvPr>
          <p:cNvSpPr>
            <a:spLocks noChangeArrowheads="1"/>
          </p:cNvSpPr>
          <p:nvPr/>
        </p:nvSpPr>
        <p:spPr bwMode="auto">
          <a:xfrm>
            <a:off x="152400" y="2201863"/>
            <a:ext cx="8953500" cy="2794000"/>
          </a:xfrm>
          <a:prstGeom prst="roundRect">
            <a:avLst>
              <a:gd name="adj" fmla="val 9139"/>
            </a:avLst>
          </a:prstGeom>
          <a:solidFill>
            <a:srgbClr val="FFFF99"/>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defTabSz="762000"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ctr" defTabSz="762000" eaLnBrk="0" fontAlgn="base" latinLnBrk="0" hangingPunct="0">
              <a:lnSpc>
                <a:spcPct val="100000"/>
              </a:lnSpc>
              <a:spcBef>
                <a:spcPct val="0"/>
              </a:spcBef>
              <a:spcAft>
                <a:spcPct val="0"/>
              </a:spcAft>
              <a:buClrTx/>
              <a:buSzTx/>
              <a:buFontTx/>
              <a:buNone/>
              <a:tabLst/>
              <a:defRPr/>
            </a:pPr>
            <a:endParaRPr kumimoji="1" lang="zh-CN" altLang="zh-CN" sz="2400" b="0" i="0" u="none" strike="noStrike" kern="0" cap="none" spc="0" normalizeH="0" baseline="0" noProof="0">
              <a:ln>
                <a:noFill/>
              </a:ln>
              <a:solidFill>
                <a:srgbClr val="333399"/>
              </a:solidFill>
              <a:effectLst/>
              <a:uLnTx/>
              <a:uFillTx/>
              <a:latin typeface="Times New Roman" panose="02020603050405020304" pitchFamily="18" charset="0"/>
              <a:ea typeface="宋体" panose="02010600030101010101" pitchFamily="2" charset="-122"/>
            </a:endParaRPr>
          </a:p>
        </p:txBody>
      </p:sp>
      <p:sp>
        <p:nvSpPr>
          <p:cNvPr id="60" name="Rectangle 3">
            <a:extLst>
              <a:ext uri="{FF2B5EF4-FFF2-40B4-BE49-F238E27FC236}">
                <a16:creationId xmlns:a16="http://schemas.microsoft.com/office/drawing/2014/main" id="{CA83C3C7-0DF1-4558-B2D1-6C5C7ACC0F08}"/>
              </a:ext>
            </a:extLst>
          </p:cNvPr>
          <p:cNvSpPr>
            <a:spLocks noChangeArrowheads="1"/>
          </p:cNvSpPr>
          <p:nvPr/>
        </p:nvSpPr>
        <p:spPr bwMode="auto">
          <a:xfrm>
            <a:off x="1077913" y="3983038"/>
            <a:ext cx="587375" cy="333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marL="0" marR="0" lvl="0" indent="0" defTabSz="762000" eaLnBrk="0" fontAlgn="base" latinLnBrk="0" hangingPunct="0">
              <a:lnSpc>
                <a:spcPct val="100000"/>
              </a:lnSpc>
              <a:spcBef>
                <a:spcPct val="0"/>
              </a:spcBef>
              <a:spcAft>
                <a:spcPct val="0"/>
              </a:spcAft>
              <a:buClrTx/>
              <a:buSzTx/>
              <a:buFontTx/>
              <a:buNone/>
              <a:tabLst/>
              <a:defRPr/>
            </a:pPr>
            <a:r>
              <a:rPr kumimoji="1" lang="zh-CN" altLang="en-US" sz="1600" b="0" i="0" u="none" strike="noStrike" kern="0" cap="none" spc="0" normalizeH="0" baseline="0" noProof="0">
                <a:ln>
                  <a:noFill/>
                </a:ln>
                <a:solidFill>
                  <a:srgbClr val="333399"/>
                </a:solidFill>
                <a:effectLst/>
                <a:uLnTx/>
                <a:uFillTx/>
                <a:latin typeface="Times New Roman" panose="02020603050405020304" pitchFamily="18" charset="0"/>
                <a:ea typeface="宋体" panose="02010600030101010101" pitchFamily="2" charset="-122"/>
              </a:rPr>
              <a:t>字节</a:t>
            </a:r>
          </a:p>
        </p:txBody>
      </p:sp>
      <p:sp>
        <p:nvSpPr>
          <p:cNvPr id="61" name="Rectangle 4">
            <a:extLst>
              <a:ext uri="{FF2B5EF4-FFF2-40B4-BE49-F238E27FC236}">
                <a16:creationId xmlns:a16="http://schemas.microsoft.com/office/drawing/2014/main" id="{C6622EFB-910E-4734-9413-D2D9986E5441}"/>
              </a:ext>
            </a:extLst>
          </p:cNvPr>
          <p:cNvSpPr>
            <a:spLocks noChangeArrowheads="1"/>
          </p:cNvSpPr>
          <p:nvPr/>
        </p:nvSpPr>
        <p:spPr bwMode="auto">
          <a:xfrm>
            <a:off x="1893888" y="3983038"/>
            <a:ext cx="282575" cy="333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marL="0" marR="0" lvl="0" indent="0" defTabSz="762000" eaLnBrk="0" fontAlgn="base" latinLnBrk="0" hangingPunct="0">
              <a:lnSpc>
                <a:spcPct val="100000"/>
              </a:lnSpc>
              <a:spcBef>
                <a:spcPct val="0"/>
              </a:spcBef>
              <a:spcAft>
                <a:spcPct val="0"/>
              </a:spcAft>
              <a:buClrTx/>
              <a:buSzTx/>
              <a:buFontTx/>
              <a:buNone/>
              <a:tabLst/>
              <a:defRPr/>
            </a:pPr>
            <a:r>
              <a:rPr kumimoji="1" lang="en-US" altLang="zh-CN" sz="1600" b="0" i="0" u="none" strike="noStrike" kern="0" cap="none" spc="0" normalizeH="0" baseline="0" noProof="0">
                <a:ln>
                  <a:noFill/>
                </a:ln>
                <a:solidFill>
                  <a:srgbClr val="333399"/>
                </a:solidFill>
                <a:effectLst/>
                <a:uLnTx/>
                <a:uFillTx/>
                <a:latin typeface="Times New Roman" panose="02020603050405020304" pitchFamily="18" charset="0"/>
                <a:ea typeface="宋体" panose="02010600030101010101" pitchFamily="2" charset="-122"/>
              </a:rPr>
              <a:t>6</a:t>
            </a:r>
          </a:p>
        </p:txBody>
      </p:sp>
      <p:sp>
        <p:nvSpPr>
          <p:cNvPr id="62" name="Rectangle 5">
            <a:extLst>
              <a:ext uri="{FF2B5EF4-FFF2-40B4-BE49-F238E27FC236}">
                <a16:creationId xmlns:a16="http://schemas.microsoft.com/office/drawing/2014/main" id="{5DC2A0D2-65CD-4AEF-A91A-571C7A27F383}"/>
              </a:ext>
            </a:extLst>
          </p:cNvPr>
          <p:cNvSpPr>
            <a:spLocks noChangeArrowheads="1"/>
          </p:cNvSpPr>
          <p:nvPr/>
        </p:nvSpPr>
        <p:spPr bwMode="auto">
          <a:xfrm>
            <a:off x="2862263" y="3983038"/>
            <a:ext cx="282575" cy="333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marL="0" marR="0" lvl="0" indent="0" defTabSz="762000" eaLnBrk="0" fontAlgn="base" latinLnBrk="0" hangingPunct="0">
              <a:lnSpc>
                <a:spcPct val="100000"/>
              </a:lnSpc>
              <a:spcBef>
                <a:spcPct val="0"/>
              </a:spcBef>
              <a:spcAft>
                <a:spcPct val="0"/>
              </a:spcAft>
              <a:buClrTx/>
              <a:buSzTx/>
              <a:buFontTx/>
              <a:buNone/>
              <a:tabLst/>
              <a:defRPr/>
            </a:pPr>
            <a:r>
              <a:rPr kumimoji="1" lang="en-US" altLang="zh-CN" sz="1600" b="0" i="0" u="none" strike="noStrike" kern="0" cap="none" spc="0" normalizeH="0" baseline="0" noProof="0">
                <a:ln>
                  <a:noFill/>
                </a:ln>
                <a:solidFill>
                  <a:srgbClr val="333399"/>
                </a:solidFill>
                <a:effectLst/>
                <a:uLnTx/>
                <a:uFillTx/>
                <a:latin typeface="Times New Roman" panose="02020603050405020304" pitchFamily="18" charset="0"/>
                <a:ea typeface="宋体" panose="02010600030101010101" pitchFamily="2" charset="-122"/>
              </a:rPr>
              <a:t>6</a:t>
            </a:r>
          </a:p>
        </p:txBody>
      </p:sp>
      <p:sp>
        <p:nvSpPr>
          <p:cNvPr id="63" name="Rectangle 6">
            <a:extLst>
              <a:ext uri="{FF2B5EF4-FFF2-40B4-BE49-F238E27FC236}">
                <a16:creationId xmlns:a16="http://schemas.microsoft.com/office/drawing/2014/main" id="{9709BA05-B50B-46E4-9D5F-4242D38F06B1}"/>
              </a:ext>
            </a:extLst>
          </p:cNvPr>
          <p:cNvSpPr>
            <a:spLocks noChangeArrowheads="1"/>
          </p:cNvSpPr>
          <p:nvPr/>
        </p:nvSpPr>
        <p:spPr bwMode="auto">
          <a:xfrm>
            <a:off x="3776663" y="3983038"/>
            <a:ext cx="282575" cy="333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marL="0" marR="0" lvl="0" indent="0" defTabSz="762000" eaLnBrk="0" fontAlgn="base" latinLnBrk="0" hangingPunct="0">
              <a:lnSpc>
                <a:spcPct val="100000"/>
              </a:lnSpc>
              <a:spcBef>
                <a:spcPct val="0"/>
              </a:spcBef>
              <a:spcAft>
                <a:spcPct val="0"/>
              </a:spcAft>
              <a:buClrTx/>
              <a:buSzTx/>
              <a:buFontTx/>
              <a:buNone/>
              <a:tabLst/>
              <a:defRPr/>
            </a:pPr>
            <a:r>
              <a:rPr kumimoji="1" lang="en-US" altLang="zh-CN" sz="1600" b="0" i="0" u="none" strike="noStrike" kern="0" cap="none" spc="0" normalizeH="0" baseline="0" noProof="0">
                <a:ln>
                  <a:noFill/>
                </a:ln>
                <a:solidFill>
                  <a:srgbClr val="333399"/>
                </a:solidFill>
                <a:effectLst/>
                <a:uLnTx/>
                <a:uFillTx/>
                <a:latin typeface="Times New Roman" panose="02020603050405020304" pitchFamily="18" charset="0"/>
                <a:ea typeface="宋体" panose="02010600030101010101" pitchFamily="2" charset="-122"/>
              </a:rPr>
              <a:t>2</a:t>
            </a:r>
          </a:p>
        </p:txBody>
      </p:sp>
      <p:sp>
        <p:nvSpPr>
          <p:cNvPr id="64" name="Rectangle 7">
            <a:extLst>
              <a:ext uri="{FF2B5EF4-FFF2-40B4-BE49-F238E27FC236}">
                <a16:creationId xmlns:a16="http://schemas.microsoft.com/office/drawing/2014/main" id="{53B47820-B4AB-4534-878E-290F8B64F7D9}"/>
              </a:ext>
            </a:extLst>
          </p:cNvPr>
          <p:cNvSpPr>
            <a:spLocks noChangeArrowheads="1"/>
          </p:cNvSpPr>
          <p:nvPr/>
        </p:nvSpPr>
        <p:spPr bwMode="auto">
          <a:xfrm>
            <a:off x="7586663" y="3983038"/>
            <a:ext cx="282575" cy="333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marL="0" marR="0" lvl="0" indent="0" defTabSz="762000" eaLnBrk="0" fontAlgn="base" latinLnBrk="0" hangingPunct="0">
              <a:lnSpc>
                <a:spcPct val="100000"/>
              </a:lnSpc>
              <a:spcBef>
                <a:spcPct val="0"/>
              </a:spcBef>
              <a:spcAft>
                <a:spcPct val="0"/>
              </a:spcAft>
              <a:buClrTx/>
              <a:buSzTx/>
              <a:buFontTx/>
              <a:buNone/>
              <a:tabLst/>
              <a:defRPr/>
            </a:pPr>
            <a:r>
              <a:rPr kumimoji="1" lang="en-US" altLang="zh-CN" sz="1600" b="0" i="0" u="none" strike="noStrike" kern="0" cap="none" spc="0" normalizeH="0" baseline="0" noProof="0">
                <a:ln>
                  <a:noFill/>
                </a:ln>
                <a:solidFill>
                  <a:srgbClr val="333399"/>
                </a:solidFill>
                <a:effectLst/>
                <a:uLnTx/>
                <a:uFillTx/>
                <a:latin typeface="Times New Roman" panose="02020603050405020304" pitchFamily="18" charset="0"/>
                <a:ea typeface="宋体" panose="02010600030101010101" pitchFamily="2" charset="-122"/>
              </a:rPr>
              <a:t>4</a:t>
            </a:r>
          </a:p>
        </p:txBody>
      </p:sp>
      <p:sp>
        <p:nvSpPr>
          <p:cNvPr id="65" name="Rectangle 8">
            <a:extLst>
              <a:ext uri="{FF2B5EF4-FFF2-40B4-BE49-F238E27FC236}">
                <a16:creationId xmlns:a16="http://schemas.microsoft.com/office/drawing/2014/main" id="{F8752ABF-69E7-4FE3-BC22-491C80416781}"/>
              </a:ext>
            </a:extLst>
          </p:cNvPr>
          <p:cNvSpPr>
            <a:spLocks noChangeArrowheads="1"/>
          </p:cNvSpPr>
          <p:nvPr/>
        </p:nvSpPr>
        <p:spPr bwMode="auto">
          <a:xfrm>
            <a:off x="8288338" y="2655888"/>
            <a:ext cx="593112" cy="335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marL="0" marR="0" lvl="0" indent="0" defTabSz="762000" eaLnBrk="0" fontAlgn="base" latinLnBrk="0" hangingPunct="0">
              <a:lnSpc>
                <a:spcPct val="100000"/>
              </a:lnSpc>
              <a:spcBef>
                <a:spcPct val="0"/>
              </a:spcBef>
              <a:spcAft>
                <a:spcPct val="0"/>
              </a:spcAft>
              <a:buClrTx/>
              <a:buSzTx/>
              <a:buFontTx/>
              <a:buNone/>
              <a:tabLst/>
              <a:defRPr/>
            </a:pPr>
            <a:r>
              <a:rPr lang="zh-CN" altLang="en-US" sz="1600" kern="0" dirty="0">
                <a:solidFill>
                  <a:srgbClr val="333399"/>
                </a:solidFill>
              </a:rPr>
              <a:t>高层</a:t>
            </a:r>
            <a:endParaRPr kumimoji="1" lang="zh-CN" altLang="en-US" sz="1600" b="0" i="0" u="none" strike="noStrike" kern="0" cap="none" spc="0" normalizeH="0" baseline="0" noProof="0" dirty="0">
              <a:ln>
                <a:noFill/>
              </a:ln>
              <a:solidFill>
                <a:srgbClr val="333399"/>
              </a:solidFill>
              <a:effectLst/>
              <a:uLnTx/>
              <a:uFillTx/>
              <a:latin typeface="Times New Roman" panose="02020603050405020304" pitchFamily="18" charset="0"/>
              <a:ea typeface="宋体" panose="02010600030101010101" pitchFamily="2" charset="-122"/>
            </a:endParaRPr>
          </a:p>
        </p:txBody>
      </p:sp>
      <p:sp>
        <p:nvSpPr>
          <p:cNvPr id="66" name="Line 9">
            <a:extLst>
              <a:ext uri="{FF2B5EF4-FFF2-40B4-BE49-F238E27FC236}">
                <a16:creationId xmlns:a16="http://schemas.microsoft.com/office/drawing/2014/main" id="{10288F4D-F7AD-49AC-8DD8-77BA58DFFD0A}"/>
              </a:ext>
            </a:extLst>
          </p:cNvPr>
          <p:cNvSpPr>
            <a:spLocks noChangeShapeType="1"/>
          </p:cNvSpPr>
          <p:nvPr/>
        </p:nvSpPr>
        <p:spPr bwMode="auto">
          <a:xfrm>
            <a:off x="8272463" y="3217863"/>
            <a:ext cx="762000" cy="0"/>
          </a:xfrm>
          <a:prstGeom prst="line">
            <a:avLst/>
          </a:prstGeom>
          <a:noFill/>
          <a:ln w="12700">
            <a:solidFill>
              <a:srgbClr val="000000"/>
            </a:solidFill>
            <a:prstDash val="lg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1" lang="zh-CN" altLang="en-US" sz="2400" b="0"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67" name="Line 10">
            <a:extLst>
              <a:ext uri="{FF2B5EF4-FFF2-40B4-BE49-F238E27FC236}">
                <a16:creationId xmlns:a16="http://schemas.microsoft.com/office/drawing/2014/main" id="{0B77DB11-756B-417E-B2AA-F81683AAF55A}"/>
              </a:ext>
            </a:extLst>
          </p:cNvPr>
          <p:cNvSpPr>
            <a:spLocks noChangeShapeType="1"/>
          </p:cNvSpPr>
          <p:nvPr/>
        </p:nvSpPr>
        <p:spPr bwMode="auto">
          <a:xfrm>
            <a:off x="1544638" y="4354513"/>
            <a:ext cx="0" cy="44450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1" lang="zh-CN" altLang="en-US" sz="2400" b="0"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68" name="Line 11">
            <a:extLst>
              <a:ext uri="{FF2B5EF4-FFF2-40B4-BE49-F238E27FC236}">
                <a16:creationId xmlns:a16="http://schemas.microsoft.com/office/drawing/2014/main" id="{7956707E-5CA0-4F03-BE77-0F0E89BBF575}"/>
              </a:ext>
            </a:extLst>
          </p:cNvPr>
          <p:cNvSpPr>
            <a:spLocks noChangeShapeType="1"/>
          </p:cNvSpPr>
          <p:nvPr/>
        </p:nvSpPr>
        <p:spPr bwMode="auto">
          <a:xfrm>
            <a:off x="7980363" y="4354513"/>
            <a:ext cx="0" cy="46355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1" lang="zh-CN" altLang="en-US" sz="2400" b="0"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69" name="Rectangle 12">
            <a:extLst>
              <a:ext uri="{FF2B5EF4-FFF2-40B4-BE49-F238E27FC236}">
                <a16:creationId xmlns:a16="http://schemas.microsoft.com/office/drawing/2014/main" id="{E1B7CD9E-71C5-4092-81D4-92BD97CE63F4}"/>
              </a:ext>
            </a:extLst>
          </p:cNvPr>
          <p:cNvSpPr>
            <a:spLocks noChangeArrowheads="1"/>
          </p:cNvSpPr>
          <p:nvPr/>
        </p:nvSpPr>
        <p:spPr bwMode="auto">
          <a:xfrm>
            <a:off x="1546225" y="4329113"/>
            <a:ext cx="6421438" cy="457200"/>
          </a:xfrm>
          <a:prstGeom prst="rect">
            <a:avLst/>
          </a:prstGeom>
          <a:solidFill>
            <a:srgbClr val="FFFFFF"/>
          </a:solidFill>
          <a:ln w="1905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1" lang="zh-CN" altLang="en-US" sz="2400" b="0"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70" name="Line 13">
            <a:extLst>
              <a:ext uri="{FF2B5EF4-FFF2-40B4-BE49-F238E27FC236}">
                <a16:creationId xmlns:a16="http://schemas.microsoft.com/office/drawing/2014/main" id="{0C64A590-1912-43C1-82C8-8E3654821466}"/>
              </a:ext>
            </a:extLst>
          </p:cNvPr>
          <p:cNvSpPr>
            <a:spLocks noChangeShapeType="1"/>
          </p:cNvSpPr>
          <p:nvPr/>
        </p:nvSpPr>
        <p:spPr bwMode="auto">
          <a:xfrm>
            <a:off x="2481263" y="4329113"/>
            <a:ext cx="0" cy="45720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1" lang="zh-CN" altLang="en-US" sz="2400" b="0"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71" name="Line 14">
            <a:extLst>
              <a:ext uri="{FF2B5EF4-FFF2-40B4-BE49-F238E27FC236}">
                <a16:creationId xmlns:a16="http://schemas.microsoft.com/office/drawing/2014/main" id="{16ECFAD0-F827-4A35-98A5-E371FC50985A}"/>
              </a:ext>
            </a:extLst>
          </p:cNvPr>
          <p:cNvSpPr>
            <a:spLocks noChangeShapeType="1"/>
          </p:cNvSpPr>
          <p:nvPr/>
        </p:nvSpPr>
        <p:spPr bwMode="auto">
          <a:xfrm>
            <a:off x="3395663" y="4329113"/>
            <a:ext cx="0" cy="45720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1" lang="zh-CN" altLang="en-US" sz="2400" b="0"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72" name="Line 15">
            <a:extLst>
              <a:ext uri="{FF2B5EF4-FFF2-40B4-BE49-F238E27FC236}">
                <a16:creationId xmlns:a16="http://schemas.microsoft.com/office/drawing/2014/main" id="{C04AC052-2C07-40B6-8A50-FB80EE7FDC5B}"/>
              </a:ext>
            </a:extLst>
          </p:cNvPr>
          <p:cNvSpPr>
            <a:spLocks noChangeShapeType="1"/>
          </p:cNvSpPr>
          <p:nvPr/>
        </p:nvSpPr>
        <p:spPr bwMode="auto">
          <a:xfrm>
            <a:off x="4310063" y="4329113"/>
            <a:ext cx="0" cy="45720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1" lang="zh-CN" altLang="en-US" sz="2400" b="0"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73" name="Line 16">
            <a:extLst>
              <a:ext uri="{FF2B5EF4-FFF2-40B4-BE49-F238E27FC236}">
                <a16:creationId xmlns:a16="http://schemas.microsoft.com/office/drawing/2014/main" id="{34311BC8-B118-4EE8-B29A-3F8185B2EDCA}"/>
              </a:ext>
            </a:extLst>
          </p:cNvPr>
          <p:cNvSpPr>
            <a:spLocks noChangeShapeType="1"/>
          </p:cNvSpPr>
          <p:nvPr/>
        </p:nvSpPr>
        <p:spPr bwMode="auto">
          <a:xfrm>
            <a:off x="7434263" y="4329113"/>
            <a:ext cx="0" cy="45720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1" lang="zh-CN" altLang="en-US" sz="2400" b="0"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74" name="Rectangle 17">
            <a:extLst>
              <a:ext uri="{FF2B5EF4-FFF2-40B4-BE49-F238E27FC236}">
                <a16:creationId xmlns:a16="http://schemas.microsoft.com/office/drawing/2014/main" id="{E8257A4A-0D56-412A-AF98-B4AFC7E1C7F7}"/>
              </a:ext>
            </a:extLst>
          </p:cNvPr>
          <p:cNvSpPr>
            <a:spLocks noChangeArrowheads="1"/>
          </p:cNvSpPr>
          <p:nvPr/>
        </p:nvSpPr>
        <p:spPr bwMode="auto">
          <a:xfrm>
            <a:off x="1528763" y="4392613"/>
            <a:ext cx="993775" cy="333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marL="0" marR="0" lvl="0" indent="0" defTabSz="762000" eaLnBrk="0" fontAlgn="base" latinLnBrk="0" hangingPunct="0">
              <a:lnSpc>
                <a:spcPct val="100000"/>
              </a:lnSpc>
              <a:spcBef>
                <a:spcPct val="0"/>
              </a:spcBef>
              <a:spcAft>
                <a:spcPct val="0"/>
              </a:spcAft>
              <a:buClrTx/>
              <a:buSzTx/>
              <a:buFontTx/>
              <a:buNone/>
              <a:tabLst/>
              <a:defRPr/>
            </a:pPr>
            <a:r>
              <a:rPr kumimoji="1" lang="zh-CN" altLang="en-US" sz="1600" b="0" i="0" u="none" strike="noStrike" kern="0" cap="none" spc="0" normalizeH="0" baseline="0" noProof="0">
                <a:ln>
                  <a:noFill/>
                </a:ln>
                <a:solidFill>
                  <a:srgbClr val="333399"/>
                </a:solidFill>
                <a:effectLst/>
                <a:uLnTx/>
                <a:uFillTx/>
                <a:latin typeface="Times New Roman" panose="02020603050405020304" pitchFamily="18" charset="0"/>
                <a:ea typeface="宋体" panose="02010600030101010101" pitchFamily="2" charset="-122"/>
              </a:rPr>
              <a:t>目的地址</a:t>
            </a:r>
          </a:p>
        </p:txBody>
      </p:sp>
      <p:sp>
        <p:nvSpPr>
          <p:cNvPr id="75" name="Rectangle 18">
            <a:extLst>
              <a:ext uri="{FF2B5EF4-FFF2-40B4-BE49-F238E27FC236}">
                <a16:creationId xmlns:a16="http://schemas.microsoft.com/office/drawing/2014/main" id="{F50C2940-D53E-4CFF-B4C1-D9ACD1F71B16}"/>
              </a:ext>
            </a:extLst>
          </p:cNvPr>
          <p:cNvSpPr>
            <a:spLocks noChangeArrowheads="1"/>
          </p:cNvSpPr>
          <p:nvPr/>
        </p:nvSpPr>
        <p:spPr bwMode="auto">
          <a:xfrm>
            <a:off x="2541588" y="4392613"/>
            <a:ext cx="790575" cy="333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marL="0" marR="0" lvl="0" indent="0" defTabSz="762000" eaLnBrk="0" fontAlgn="base" latinLnBrk="0" hangingPunct="0">
              <a:lnSpc>
                <a:spcPct val="100000"/>
              </a:lnSpc>
              <a:spcBef>
                <a:spcPct val="0"/>
              </a:spcBef>
              <a:spcAft>
                <a:spcPct val="0"/>
              </a:spcAft>
              <a:buClrTx/>
              <a:buSzTx/>
              <a:buFontTx/>
              <a:buNone/>
              <a:tabLst/>
              <a:defRPr/>
            </a:pPr>
            <a:r>
              <a:rPr kumimoji="1" lang="zh-CN" altLang="en-US" sz="1600" b="0" i="0" u="none" strike="noStrike" kern="0" cap="none" spc="0" normalizeH="0" baseline="0" noProof="0">
                <a:ln>
                  <a:noFill/>
                </a:ln>
                <a:solidFill>
                  <a:srgbClr val="333399"/>
                </a:solidFill>
                <a:effectLst/>
                <a:uLnTx/>
                <a:uFillTx/>
                <a:latin typeface="Times New Roman" panose="02020603050405020304" pitchFamily="18" charset="0"/>
                <a:ea typeface="宋体" panose="02010600030101010101" pitchFamily="2" charset="-122"/>
              </a:rPr>
              <a:t>源地址</a:t>
            </a:r>
          </a:p>
        </p:txBody>
      </p:sp>
      <p:sp>
        <p:nvSpPr>
          <p:cNvPr id="76" name="Rectangle 19">
            <a:extLst>
              <a:ext uri="{FF2B5EF4-FFF2-40B4-BE49-F238E27FC236}">
                <a16:creationId xmlns:a16="http://schemas.microsoft.com/office/drawing/2014/main" id="{CF8BC95D-C9CC-4E7B-9278-F08BE8A2E3A4}"/>
              </a:ext>
            </a:extLst>
          </p:cNvPr>
          <p:cNvSpPr>
            <a:spLocks noChangeArrowheads="1"/>
          </p:cNvSpPr>
          <p:nvPr/>
        </p:nvSpPr>
        <p:spPr bwMode="auto">
          <a:xfrm>
            <a:off x="3319463" y="4405313"/>
            <a:ext cx="1050925" cy="333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marL="0" marR="0" lvl="0" indent="0" defTabSz="762000" eaLnBrk="0" fontAlgn="base" latinLnBrk="0" hangingPunct="0">
              <a:lnSpc>
                <a:spcPct val="100000"/>
              </a:lnSpc>
              <a:spcBef>
                <a:spcPct val="0"/>
              </a:spcBef>
              <a:spcAft>
                <a:spcPct val="0"/>
              </a:spcAft>
              <a:buClrTx/>
              <a:buSzTx/>
              <a:buFontTx/>
              <a:buNone/>
              <a:tabLst/>
              <a:defRPr/>
            </a:pPr>
            <a:r>
              <a:rPr kumimoji="1" lang="zh-CN" altLang="en-US" sz="1600" b="0" i="0" u="none" strike="noStrike" kern="0" cap="none" spc="0" normalizeH="0" baseline="0" noProof="0">
                <a:ln>
                  <a:noFill/>
                </a:ln>
                <a:solidFill>
                  <a:srgbClr val="333399"/>
                </a:solidFill>
                <a:effectLst/>
                <a:uLnTx/>
                <a:uFillTx/>
                <a:latin typeface="Times New Roman" panose="02020603050405020304" pitchFamily="18" charset="0"/>
                <a:ea typeface="宋体" panose="02010600030101010101" pitchFamily="2" charset="-122"/>
              </a:rPr>
              <a:t>长度</a:t>
            </a:r>
            <a:r>
              <a:rPr kumimoji="1" lang="en-US" altLang="zh-CN" sz="1600" b="0" i="0" u="none" strike="noStrike" kern="0" cap="none" spc="0" normalizeH="0" baseline="0" noProof="0">
                <a:ln>
                  <a:noFill/>
                </a:ln>
                <a:solidFill>
                  <a:srgbClr val="333399"/>
                </a:solidFill>
                <a:effectLst/>
                <a:uLnTx/>
                <a:uFillTx/>
                <a:latin typeface="Times New Roman" panose="02020603050405020304" pitchFamily="18" charset="0"/>
                <a:ea typeface="宋体" panose="02010600030101010101" pitchFamily="2" charset="-122"/>
              </a:rPr>
              <a:t>/</a:t>
            </a:r>
            <a:r>
              <a:rPr kumimoji="1" lang="zh-CN" altLang="en-US" sz="1600" b="0" i="0" u="none" strike="noStrike" kern="0" cap="none" spc="0" normalizeH="0" baseline="0" noProof="0">
                <a:ln>
                  <a:noFill/>
                </a:ln>
                <a:solidFill>
                  <a:srgbClr val="333399"/>
                </a:solidFill>
                <a:effectLst/>
                <a:uLnTx/>
                <a:uFillTx/>
                <a:latin typeface="Times New Roman" panose="02020603050405020304" pitchFamily="18" charset="0"/>
                <a:ea typeface="宋体" panose="02010600030101010101" pitchFamily="2" charset="-122"/>
              </a:rPr>
              <a:t>类型</a:t>
            </a:r>
          </a:p>
        </p:txBody>
      </p:sp>
      <p:sp>
        <p:nvSpPr>
          <p:cNvPr id="77" name="Rectangle 20">
            <a:extLst>
              <a:ext uri="{FF2B5EF4-FFF2-40B4-BE49-F238E27FC236}">
                <a16:creationId xmlns:a16="http://schemas.microsoft.com/office/drawing/2014/main" id="{85B4465D-0E4F-4F4F-91FD-A9EE7A939927}"/>
              </a:ext>
            </a:extLst>
          </p:cNvPr>
          <p:cNvSpPr>
            <a:spLocks noChangeArrowheads="1"/>
          </p:cNvSpPr>
          <p:nvPr/>
        </p:nvSpPr>
        <p:spPr bwMode="auto">
          <a:xfrm>
            <a:off x="7434263" y="4392613"/>
            <a:ext cx="541337" cy="333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marL="0" marR="0" lvl="0" indent="0" defTabSz="762000" eaLnBrk="0" fontAlgn="base" latinLnBrk="0" hangingPunct="0">
              <a:lnSpc>
                <a:spcPct val="100000"/>
              </a:lnSpc>
              <a:spcBef>
                <a:spcPct val="0"/>
              </a:spcBef>
              <a:spcAft>
                <a:spcPct val="0"/>
              </a:spcAft>
              <a:buClrTx/>
              <a:buSzTx/>
              <a:buFontTx/>
              <a:buNone/>
              <a:tabLst/>
              <a:defRPr/>
            </a:pPr>
            <a:r>
              <a:rPr kumimoji="1" lang="en-US" altLang="zh-CN" sz="1600" b="0" i="0" u="none" strike="noStrike" kern="0" cap="none" spc="0" normalizeH="0" baseline="0" noProof="0">
                <a:ln>
                  <a:noFill/>
                </a:ln>
                <a:solidFill>
                  <a:srgbClr val="333399"/>
                </a:solidFill>
                <a:effectLst/>
                <a:uLnTx/>
                <a:uFillTx/>
                <a:latin typeface="Times New Roman" panose="02020603050405020304" pitchFamily="18" charset="0"/>
                <a:ea typeface="宋体" panose="02010600030101010101" pitchFamily="2" charset="-122"/>
              </a:rPr>
              <a:t>FCS</a:t>
            </a:r>
          </a:p>
        </p:txBody>
      </p:sp>
      <p:sp>
        <p:nvSpPr>
          <p:cNvPr id="78" name="Rectangle 21">
            <a:extLst>
              <a:ext uri="{FF2B5EF4-FFF2-40B4-BE49-F238E27FC236}">
                <a16:creationId xmlns:a16="http://schemas.microsoft.com/office/drawing/2014/main" id="{D4BDDF93-6488-4AC0-94A5-BF28D81CC89F}"/>
              </a:ext>
            </a:extLst>
          </p:cNvPr>
          <p:cNvSpPr>
            <a:spLocks noChangeArrowheads="1"/>
          </p:cNvSpPr>
          <p:nvPr/>
        </p:nvSpPr>
        <p:spPr bwMode="auto">
          <a:xfrm>
            <a:off x="6270625" y="4408488"/>
            <a:ext cx="841375" cy="333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marL="0" marR="0" lvl="0" indent="0" defTabSz="762000" eaLnBrk="0" fontAlgn="base" latinLnBrk="0" hangingPunct="0">
              <a:lnSpc>
                <a:spcPct val="100000"/>
              </a:lnSpc>
              <a:spcBef>
                <a:spcPct val="0"/>
              </a:spcBef>
              <a:spcAft>
                <a:spcPct val="0"/>
              </a:spcAft>
              <a:buClrTx/>
              <a:buSzTx/>
              <a:buFontTx/>
              <a:buNone/>
              <a:tabLst/>
              <a:defRPr/>
            </a:pPr>
            <a:r>
              <a:rPr kumimoji="1" lang="zh-CN" altLang="en-US" sz="1600" b="0" i="0" u="none" strike="noStrike" kern="0" cap="none" spc="0" normalizeH="0" baseline="0" noProof="0">
                <a:ln>
                  <a:noFill/>
                </a:ln>
                <a:solidFill>
                  <a:srgbClr val="333399"/>
                </a:solidFill>
                <a:effectLst/>
                <a:uLnTx/>
                <a:uFillTx/>
                <a:latin typeface="Times New Roman" panose="02020603050405020304" pitchFamily="18" charset="0"/>
                <a:ea typeface="宋体" panose="02010600030101010101" pitchFamily="2" charset="-122"/>
              </a:rPr>
              <a:t>数     据</a:t>
            </a:r>
          </a:p>
        </p:txBody>
      </p:sp>
      <p:sp>
        <p:nvSpPr>
          <p:cNvPr id="79" name="Rectangle 22">
            <a:extLst>
              <a:ext uri="{FF2B5EF4-FFF2-40B4-BE49-F238E27FC236}">
                <a16:creationId xmlns:a16="http://schemas.microsoft.com/office/drawing/2014/main" id="{1D1203F4-BA6B-47E8-8395-726D79340DD4}"/>
              </a:ext>
            </a:extLst>
          </p:cNvPr>
          <p:cNvSpPr>
            <a:spLocks noChangeArrowheads="1"/>
          </p:cNvSpPr>
          <p:nvPr/>
        </p:nvSpPr>
        <p:spPr bwMode="auto">
          <a:xfrm>
            <a:off x="8043863" y="4408488"/>
            <a:ext cx="1100137" cy="3333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marL="0" marR="0" lvl="0" indent="0" defTabSz="762000" eaLnBrk="0" fontAlgn="base" latinLnBrk="0" hangingPunct="0">
              <a:lnSpc>
                <a:spcPct val="100000"/>
              </a:lnSpc>
              <a:spcBef>
                <a:spcPct val="0"/>
              </a:spcBef>
              <a:spcAft>
                <a:spcPct val="0"/>
              </a:spcAft>
              <a:buClrTx/>
              <a:buSzTx/>
              <a:buFontTx/>
              <a:buNone/>
              <a:tabLst/>
              <a:defRPr/>
            </a:pPr>
            <a:r>
              <a:rPr kumimoji="1" lang="en-US" altLang="zh-CN" sz="1600" b="0" i="0" u="none" strike="noStrike" kern="0" cap="none" spc="0" normalizeH="0" baseline="0" noProof="0">
                <a:ln>
                  <a:noFill/>
                </a:ln>
                <a:solidFill>
                  <a:srgbClr val="333399"/>
                </a:solidFill>
                <a:effectLst/>
                <a:uLnTx/>
                <a:uFillTx/>
                <a:latin typeface="Times New Roman" panose="02020603050405020304" pitchFamily="18" charset="0"/>
                <a:ea typeface="宋体" panose="02010600030101010101" pitchFamily="2" charset="-122"/>
              </a:rPr>
              <a:t>MAC </a:t>
            </a:r>
            <a:r>
              <a:rPr kumimoji="1" lang="zh-CN" altLang="en-US" sz="1600" b="0" i="0" u="none" strike="noStrike" kern="0" cap="none" spc="0" normalizeH="0" baseline="0" noProof="0">
                <a:ln>
                  <a:noFill/>
                </a:ln>
                <a:solidFill>
                  <a:srgbClr val="333399"/>
                </a:solidFill>
                <a:effectLst/>
                <a:uLnTx/>
                <a:uFillTx/>
                <a:latin typeface="Times New Roman" panose="02020603050405020304" pitchFamily="18" charset="0"/>
                <a:ea typeface="宋体" panose="02010600030101010101" pitchFamily="2" charset="-122"/>
              </a:rPr>
              <a:t>子层</a:t>
            </a:r>
          </a:p>
        </p:txBody>
      </p:sp>
      <p:sp>
        <p:nvSpPr>
          <p:cNvPr id="80" name="Rectangle 23">
            <a:extLst>
              <a:ext uri="{FF2B5EF4-FFF2-40B4-BE49-F238E27FC236}">
                <a16:creationId xmlns:a16="http://schemas.microsoft.com/office/drawing/2014/main" id="{6F17F2D1-815E-4234-A4D0-08C2C801A0BC}"/>
              </a:ext>
            </a:extLst>
          </p:cNvPr>
          <p:cNvSpPr>
            <a:spLocks noChangeArrowheads="1"/>
          </p:cNvSpPr>
          <p:nvPr/>
        </p:nvSpPr>
        <p:spPr bwMode="auto">
          <a:xfrm>
            <a:off x="8120063" y="3494088"/>
            <a:ext cx="1020762" cy="3333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marL="0" marR="0" lvl="0" indent="0" defTabSz="762000" eaLnBrk="0" fontAlgn="base" latinLnBrk="0" hangingPunct="0">
              <a:lnSpc>
                <a:spcPct val="100000"/>
              </a:lnSpc>
              <a:spcBef>
                <a:spcPct val="0"/>
              </a:spcBef>
              <a:spcAft>
                <a:spcPct val="0"/>
              </a:spcAft>
              <a:buClrTx/>
              <a:buSzTx/>
              <a:buFontTx/>
              <a:buNone/>
              <a:tabLst/>
              <a:defRPr/>
            </a:pPr>
            <a:r>
              <a:rPr kumimoji="1" lang="en-US" altLang="zh-CN" sz="1600" b="0" i="0" u="none" strike="noStrike" kern="0" cap="none" spc="0" normalizeH="0" baseline="0" noProof="0">
                <a:ln>
                  <a:noFill/>
                </a:ln>
                <a:solidFill>
                  <a:srgbClr val="333399"/>
                </a:solidFill>
                <a:effectLst/>
                <a:uLnTx/>
                <a:uFillTx/>
                <a:latin typeface="Times New Roman" panose="02020603050405020304" pitchFamily="18" charset="0"/>
                <a:ea typeface="宋体" panose="02010600030101010101" pitchFamily="2" charset="-122"/>
              </a:rPr>
              <a:t>LLC </a:t>
            </a:r>
            <a:r>
              <a:rPr kumimoji="1" lang="zh-CN" altLang="en-US" sz="1600" b="0" i="0" u="none" strike="noStrike" kern="0" cap="none" spc="0" normalizeH="0" baseline="0" noProof="0">
                <a:ln>
                  <a:noFill/>
                </a:ln>
                <a:solidFill>
                  <a:srgbClr val="333399"/>
                </a:solidFill>
                <a:effectLst/>
                <a:uLnTx/>
                <a:uFillTx/>
                <a:latin typeface="Times New Roman" panose="02020603050405020304" pitchFamily="18" charset="0"/>
                <a:ea typeface="宋体" panose="02010600030101010101" pitchFamily="2" charset="-122"/>
              </a:rPr>
              <a:t>子层</a:t>
            </a:r>
          </a:p>
        </p:txBody>
      </p:sp>
      <p:sp>
        <p:nvSpPr>
          <p:cNvPr id="81" name="Line 24">
            <a:extLst>
              <a:ext uri="{FF2B5EF4-FFF2-40B4-BE49-F238E27FC236}">
                <a16:creationId xmlns:a16="http://schemas.microsoft.com/office/drawing/2014/main" id="{FF7CEEEF-5975-40E0-9E3D-BFAE6FFC101F}"/>
              </a:ext>
            </a:extLst>
          </p:cNvPr>
          <p:cNvSpPr>
            <a:spLocks noChangeShapeType="1"/>
          </p:cNvSpPr>
          <p:nvPr/>
        </p:nvSpPr>
        <p:spPr bwMode="auto">
          <a:xfrm>
            <a:off x="8272463" y="4056063"/>
            <a:ext cx="762000" cy="0"/>
          </a:xfrm>
          <a:prstGeom prst="line">
            <a:avLst/>
          </a:prstGeom>
          <a:noFill/>
          <a:ln w="12700">
            <a:solidFill>
              <a:srgbClr val="000000"/>
            </a:solidFill>
            <a:prstDash val="lg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1" lang="zh-CN" altLang="en-US" sz="2400" b="0"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grpSp>
        <p:nvGrpSpPr>
          <p:cNvPr id="82" name="Group 25">
            <a:extLst>
              <a:ext uri="{FF2B5EF4-FFF2-40B4-BE49-F238E27FC236}">
                <a16:creationId xmlns:a16="http://schemas.microsoft.com/office/drawing/2014/main" id="{547EEF90-D6B6-4925-B5A4-3358547000F4}"/>
              </a:ext>
            </a:extLst>
          </p:cNvPr>
          <p:cNvGrpSpPr>
            <a:grpSpLocks/>
          </p:cNvGrpSpPr>
          <p:nvPr/>
        </p:nvGrpSpPr>
        <p:grpSpPr bwMode="auto">
          <a:xfrm>
            <a:off x="971550" y="3141663"/>
            <a:ext cx="3294063" cy="771525"/>
            <a:chOff x="612" y="624"/>
            <a:chExt cx="2075" cy="486"/>
          </a:xfrm>
        </p:grpSpPr>
        <p:sp>
          <p:nvSpPr>
            <p:cNvPr id="83" name="AutoShape 26">
              <a:extLst>
                <a:ext uri="{FF2B5EF4-FFF2-40B4-BE49-F238E27FC236}">
                  <a16:creationId xmlns:a16="http://schemas.microsoft.com/office/drawing/2014/main" id="{61A2FAAA-E71A-4700-AECE-C2180843FF7B}"/>
                </a:ext>
              </a:extLst>
            </p:cNvPr>
            <p:cNvSpPr>
              <a:spLocks noChangeArrowheads="1"/>
            </p:cNvSpPr>
            <p:nvPr/>
          </p:nvSpPr>
          <p:spPr bwMode="auto">
            <a:xfrm>
              <a:off x="617" y="624"/>
              <a:ext cx="1056" cy="384"/>
            </a:xfrm>
            <a:prstGeom prst="wedgeRoundRectCallout">
              <a:avLst>
                <a:gd name="adj1" fmla="val 105116"/>
                <a:gd name="adj2" fmla="val 23699"/>
                <a:gd name="adj3" fmla="val 16667"/>
              </a:avLst>
            </a:prstGeom>
            <a:solidFill>
              <a:srgbClr val="CCECFF"/>
            </a:solidFill>
            <a:ln w="12700">
              <a:solidFill>
                <a:srgbClr val="000000"/>
              </a:solidFill>
              <a:miter lim="800000"/>
              <a:headEnd/>
              <a:tailEnd/>
            </a:ln>
            <a:effectLst>
              <a:outerShdw dist="35921" dir="2700000" algn="ctr" rotWithShape="0">
                <a:srgbClr val="808080"/>
              </a:outerShdw>
            </a:effectLst>
          </p:spPr>
          <p:txBody>
            <a:bodyPr/>
            <a:lstStyle>
              <a:lvl1pPr defTabSz="762000"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ctr" defTabSz="762000" eaLnBrk="0" fontAlgn="base" latinLnBrk="0" hangingPunct="0">
                <a:lnSpc>
                  <a:spcPct val="100000"/>
                </a:lnSpc>
                <a:spcBef>
                  <a:spcPct val="0"/>
                </a:spcBef>
                <a:spcAft>
                  <a:spcPct val="0"/>
                </a:spcAft>
                <a:buClrTx/>
                <a:buSzTx/>
                <a:buFontTx/>
                <a:buNone/>
                <a:tabLst/>
                <a:defRPr/>
              </a:pPr>
              <a:endParaRPr kumimoji="1" lang="zh-CN" altLang="zh-CN" sz="1600" b="0" i="0" u="none" strike="noStrike" kern="0" cap="none" spc="0" normalizeH="0" baseline="0" noProof="0">
                <a:ln>
                  <a:noFill/>
                </a:ln>
                <a:solidFill>
                  <a:srgbClr val="333399"/>
                </a:solidFill>
                <a:effectLst/>
                <a:uLnTx/>
                <a:uFillTx/>
                <a:latin typeface="Times New Roman" panose="02020603050405020304" pitchFamily="18" charset="0"/>
                <a:ea typeface="宋体" panose="02010600030101010101" pitchFamily="2" charset="-122"/>
              </a:endParaRPr>
            </a:p>
          </p:txBody>
        </p:sp>
        <p:grpSp>
          <p:nvGrpSpPr>
            <p:cNvPr id="84" name="Group 27">
              <a:extLst>
                <a:ext uri="{FF2B5EF4-FFF2-40B4-BE49-F238E27FC236}">
                  <a16:creationId xmlns:a16="http://schemas.microsoft.com/office/drawing/2014/main" id="{3B58B151-5EB9-4012-9BA5-80AE91577879}"/>
                </a:ext>
              </a:extLst>
            </p:cNvPr>
            <p:cNvGrpSpPr>
              <a:grpSpLocks/>
            </p:cNvGrpSpPr>
            <p:nvPr/>
          </p:nvGrpSpPr>
          <p:grpSpPr bwMode="auto">
            <a:xfrm>
              <a:off x="612" y="640"/>
              <a:ext cx="2075" cy="470"/>
              <a:chOff x="619" y="640"/>
              <a:chExt cx="2075" cy="470"/>
            </a:xfrm>
          </p:grpSpPr>
          <p:sp>
            <p:nvSpPr>
              <p:cNvPr id="85" name="Rectangle 28">
                <a:extLst>
                  <a:ext uri="{FF2B5EF4-FFF2-40B4-BE49-F238E27FC236}">
                    <a16:creationId xmlns:a16="http://schemas.microsoft.com/office/drawing/2014/main" id="{0B79B4A0-0D76-4FA3-95DD-BC73DC874058}"/>
                  </a:ext>
                </a:extLst>
              </p:cNvPr>
              <p:cNvSpPr>
                <a:spLocks noChangeArrowheads="1"/>
              </p:cNvSpPr>
              <p:nvPr/>
            </p:nvSpPr>
            <p:spPr bwMode="auto">
              <a:xfrm>
                <a:off x="2179" y="792"/>
                <a:ext cx="515" cy="31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ctr" defTabSz="762000" eaLnBrk="0" fontAlgn="base" latinLnBrk="0" hangingPunct="0">
                  <a:lnSpc>
                    <a:spcPct val="85000"/>
                  </a:lnSpc>
                  <a:spcBef>
                    <a:spcPct val="0"/>
                  </a:spcBef>
                  <a:spcAft>
                    <a:spcPct val="0"/>
                  </a:spcAft>
                  <a:buClrTx/>
                  <a:buSzTx/>
                  <a:buFontTx/>
                  <a:buNone/>
                  <a:tabLst/>
                  <a:defRPr/>
                </a:pPr>
                <a:r>
                  <a:rPr kumimoji="1" lang="en-US" altLang="zh-CN" sz="1600" b="0" i="0" u="none" strike="noStrike" kern="0" cap="none" spc="0" normalizeH="0" baseline="0" noProof="0">
                    <a:ln>
                      <a:noFill/>
                    </a:ln>
                    <a:solidFill>
                      <a:srgbClr val="333399"/>
                    </a:solidFill>
                    <a:effectLst/>
                    <a:uLnTx/>
                    <a:uFillTx/>
                    <a:latin typeface="Times New Roman" panose="02020603050405020304" pitchFamily="18" charset="0"/>
                    <a:ea typeface="宋体" panose="02010600030101010101" pitchFamily="2" charset="-122"/>
                  </a:rPr>
                  <a:t>802.2</a:t>
                </a:r>
              </a:p>
              <a:p>
                <a:pPr marL="0" marR="0" lvl="0" indent="0" algn="ctr" defTabSz="762000" eaLnBrk="0" fontAlgn="base" latinLnBrk="0" hangingPunct="0">
                  <a:lnSpc>
                    <a:spcPct val="85000"/>
                  </a:lnSpc>
                  <a:spcBef>
                    <a:spcPct val="0"/>
                  </a:spcBef>
                  <a:spcAft>
                    <a:spcPct val="0"/>
                  </a:spcAft>
                  <a:buClrTx/>
                  <a:buSzTx/>
                  <a:buFontTx/>
                  <a:buNone/>
                  <a:tabLst/>
                  <a:defRPr/>
                </a:pPr>
                <a:r>
                  <a:rPr kumimoji="1" lang="en-US" altLang="zh-CN" sz="1600" b="0" i="0" u="none" strike="noStrike" kern="0" cap="none" spc="0" normalizeH="0" baseline="0" noProof="0">
                    <a:ln>
                      <a:noFill/>
                    </a:ln>
                    <a:solidFill>
                      <a:srgbClr val="333399"/>
                    </a:solidFill>
                    <a:effectLst/>
                    <a:uLnTx/>
                    <a:uFillTx/>
                    <a:latin typeface="Times New Roman" panose="02020603050405020304" pitchFamily="18" charset="0"/>
                    <a:ea typeface="宋体" panose="02010600030101010101" pitchFamily="2" charset="-122"/>
                  </a:rPr>
                  <a:t>LLC </a:t>
                </a:r>
                <a:r>
                  <a:rPr kumimoji="1" lang="zh-CN" altLang="en-US" sz="1600" b="0" i="0" u="none" strike="noStrike" kern="0" cap="none" spc="0" normalizeH="0" baseline="0" noProof="0">
                    <a:ln>
                      <a:noFill/>
                    </a:ln>
                    <a:solidFill>
                      <a:srgbClr val="333399"/>
                    </a:solidFill>
                    <a:effectLst/>
                    <a:uLnTx/>
                    <a:uFillTx/>
                    <a:latin typeface="Times New Roman" panose="02020603050405020304" pitchFamily="18" charset="0"/>
                    <a:ea typeface="宋体" panose="02010600030101010101" pitchFamily="2" charset="-122"/>
                  </a:rPr>
                  <a:t>帧</a:t>
                </a:r>
              </a:p>
            </p:txBody>
          </p:sp>
          <p:sp>
            <p:nvSpPr>
              <p:cNvPr id="86" name="Text Box 29">
                <a:extLst>
                  <a:ext uri="{FF2B5EF4-FFF2-40B4-BE49-F238E27FC236}">
                    <a16:creationId xmlns:a16="http://schemas.microsoft.com/office/drawing/2014/main" id="{AB136039-E868-4D81-B68F-E9CFA42A76F3}"/>
                  </a:ext>
                </a:extLst>
              </p:cNvPr>
              <p:cNvSpPr txBox="1">
                <a:spLocks noChangeArrowheads="1"/>
              </p:cNvSpPr>
              <p:nvPr/>
            </p:nvSpPr>
            <p:spPr bwMode="auto">
              <a:xfrm>
                <a:off x="619" y="640"/>
                <a:ext cx="1048" cy="3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ctr" defTabSz="762000" eaLnBrk="0" fontAlgn="base" latinLnBrk="0" hangingPunct="0">
                  <a:lnSpc>
                    <a:spcPct val="100000"/>
                  </a:lnSpc>
                  <a:spcBef>
                    <a:spcPct val="0"/>
                  </a:spcBef>
                  <a:spcAft>
                    <a:spcPct val="0"/>
                  </a:spcAft>
                  <a:buClrTx/>
                  <a:buSzTx/>
                  <a:buFontTx/>
                  <a:buNone/>
                  <a:tabLst/>
                  <a:defRPr/>
                </a:pPr>
                <a:r>
                  <a:rPr kumimoji="1" lang="zh-CN" altLang="en-US" sz="1600" b="0" i="0" u="none" strike="noStrike" kern="0" cap="none" spc="0" normalizeH="0" baseline="0" noProof="0">
                    <a:ln>
                      <a:noFill/>
                    </a:ln>
                    <a:solidFill>
                      <a:srgbClr val="333399"/>
                    </a:solidFill>
                    <a:effectLst/>
                    <a:uLnTx/>
                    <a:uFillTx/>
                    <a:latin typeface="Times New Roman" panose="02020603050405020304" pitchFamily="18" charset="0"/>
                    <a:ea typeface="宋体" panose="02010600030101010101" pitchFamily="2" charset="-122"/>
                  </a:rPr>
                  <a:t>当长度</a:t>
                </a:r>
                <a:r>
                  <a:rPr kumimoji="1" lang="en-US" altLang="zh-CN" sz="1600" b="0" i="0" u="none" strike="noStrike" kern="0" cap="none" spc="0" normalizeH="0" baseline="0" noProof="0">
                    <a:ln>
                      <a:noFill/>
                    </a:ln>
                    <a:solidFill>
                      <a:srgbClr val="333399"/>
                    </a:solidFill>
                    <a:effectLst/>
                    <a:uLnTx/>
                    <a:uFillTx/>
                    <a:latin typeface="Times New Roman" panose="02020603050405020304" pitchFamily="18" charset="0"/>
                    <a:ea typeface="宋体" panose="02010600030101010101" pitchFamily="2" charset="-122"/>
                  </a:rPr>
                  <a:t>/</a:t>
                </a:r>
                <a:r>
                  <a:rPr kumimoji="1" lang="zh-CN" altLang="en-US" sz="1600" b="0" i="0" u="none" strike="noStrike" kern="0" cap="none" spc="0" normalizeH="0" baseline="0" noProof="0">
                    <a:ln>
                      <a:noFill/>
                    </a:ln>
                    <a:solidFill>
                      <a:srgbClr val="333399"/>
                    </a:solidFill>
                    <a:effectLst/>
                    <a:uLnTx/>
                    <a:uFillTx/>
                    <a:latin typeface="Times New Roman" panose="02020603050405020304" pitchFamily="18" charset="0"/>
                    <a:ea typeface="宋体" panose="02010600030101010101" pitchFamily="2" charset="-122"/>
                  </a:rPr>
                  <a:t>类型字段</a:t>
                </a:r>
              </a:p>
              <a:p>
                <a:pPr marL="0" marR="0" lvl="0" indent="0" algn="ctr" defTabSz="762000" eaLnBrk="0" fontAlgn="base" latinLnBrk="0" hangingPunct="0">
                  <a:lnSpc>
                    <a:spcPct val="100000"/>
                  </a:lnSpc>
                  <a:spcBef>
                    <a:spcPct val="0"/>
                  </a:spcBef>
                  <a:spcAft>
                    <a:spcPct val="0"/>
                  </a:spcAft>
                  <a:buClrTx/>
                  <a:buSzTx/>
                  <a:buFontTx/>
                  <a:buNone/>
                  <a:tabLst/>
                  <a:defRPr/>
                </a:pPr>
                <a:r>
                  <a:rPr kumimoji="1" lang="zh-CN" altLang="en-US" sz="1600" b="0" i="0" u="none" strike="noStrike" kern="0" cap="none" spc="0" normalizeH="0" baseline="0" noProof="0">
                    <a:ln>
                      <a:noFill/>
                    </a:ln>
                    <a:solidFill>
                      <a:srgbClr val="333399"/>
                    </a:solidFill>
                    <a:effectLst/>
                    <a:uLnTx/>
                    <a:uFillTx/>
                    <a:latin typeface="Times New Roman" panose="02020603050405020304" pitchFamily="18" charset="0"/>
                    <a:ea typeface="宋体" panose="02010600030101010101" pitchFamily="2" charset="-122"/>
                  </a:rPr>
                  <a:t>表示长度时</a:t>
                </a:r>
              </a:p>
            </p:txBody>
          </p:sp>
        </p:grpSp>
      </p:grpSp>
      <p:grpSp>
        <p:nvGrpSpPr>
          <p:cNvPr id="87" name="Group 30">
            <a:extLst>
              <a:ext uri="{FF2B5EF4-FFF2-40B4-BE49-F238E27FC236}">
                <a16:creationId xmlns:a16="http://schemas.microsoft.com/office/drawing/2014/main" id="{0888F91A-DD24-4F6C-B551-5369E193C5EB}"/>
              </a:ext>
            </a:extLst>
          </p:cNvPr>
          <p:cNvGrpSpPr>
            <a:grpSpLocks/>
          </p:cNvGrpSpPr>
          <p:nvPr/>
        </p:nvGrpSpPr>
        <p:grpSpPr bwMode="auto">
          <a:xfrm>
            <a:off x="152400" y="4302125"/>
            <a:ext cx="1371600" cy="479425"/>
            <a:chOff x="96" y="1355"/>
            <a:chExt cx="864" cy="302"/>
          </a:xfrm>
        </p:grpSpPr>
        <p:sp>
          <p:nvSpPr>
            <p:cNvPr id="88" name="Rectangle 31">
              <a:extLst>
                <a:ext uri="{FF2B5EF4-FFF2-40B4-BE49-F238E27FC236}">
                  <a16:creationId xmlns:a16="http://schemas.microsoft.com/office/drawing/2014/main" id="{F58C3ABF-5F9D-44D6-84C4-14BE24034DA6}"/>
                </a:ext>
              </a:extLst>
            </p:cNvPr>
            <p:cNvSpPr>
              <a:spLocks noChangeArrowheads="1"/>
            </p:cNvSpPr>
            <p:nvPr/>
          </p:nvSpPr>
          <p:spPr bwMode="auto">
            <a:xfrm>
              <a:off x="96" y="1355"/>
              <a:ext cx="565" cy="3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marL="0" marR="0" lvl="0" indent="0" defTabSz="762000" eaLnBrk="0" fontAlgn="base" latinLnBrk="0" hangingPunct="0">
                <a:lnSpc>
                  <a:spcPct val="80000"/>
                </a:lnSpc>
                <a:spcBef>
                  <a:spcPct val="0"/>
                </a:spcBef>
                <a:spcAft>
                  <a:spcPct val="0"/>
                </a:spcAft>
                <a:buClrTx/>
                <a:buSzTx/>
                <a:buFontTx/>
                <a:buNone/>
                <a:tabLst/>
                <a:defRPr/>
              </a:pPr>
              <a:r>
                <a:rPr kumimoji="1" lang="en-US" altLang="zh-CN" sz="1600" b="0" i="0" u="none" strike="noStrike" kern="0" cap="none" spc="0" normalizeH="0" baseline="0" noProof="0">
                  <a:ln>
                    <a:noFill/>
                  </a:ln>
                  <a:solidFill>
                    <a:srgbClr val="333399"/>
                  </a:solidFill>
                  <a:effectLst/>
                  <a:uLnTx/>
                  <a:uFillTx/>
                  <a:latin typeface="Times New Roman" panose="02020603050405020304" pitchFamily="18" charset="0"/>
                  <a:ea typeface="宋体" panose="02010600030101010101" pitchFamily="2" charset="-122"/>
                </a:rPr>
                <a:t>  802.3</a:t>
              </a:r>
            </a:p>
            <a:p>
              <a:pPr marL="0" marR="0" lvl="0" indent="0" defTabSz="762000" eaLnBrk="0" fontAlgn="base" latinLnBrk="0" hangingPunct="0">
                <a:lnSpc>
                  <a:spcPct val="80000"/>
                </a:lnSpc>
                <a:spcBef>
                  <a:spcPct val="0"/>
                </a:spcBef>
                <a:spcAft>
                  <a:spcPct val="0"/>
                </a:spcAft>
                <a:buClrTx/>
                <a:buSzTx/>
                <a:buFontTx/>
                <a:buNone/>
                <a:tabLst/>
                <a:defRPr/>
              </a:pPr>
              <a:r>
                <a:rPr kumimoji="1" lang="en-US" altLang="zh-CN" sz="1600" b="0" i="0" u="none" strike="noStrike" kern="0" cap="none" spc="0" normalizeH="0" baseline="0" noProof="0">
                  <a:ln>
                    <a:noFill/>
                  </a:ln>
                  <a:solidFill>
                    <a:srgbClr val="333399"/>
                  </a:solidFill>
                  <a:effectLst/>
                  <a:uLnTx/>
                  <a:uFillTx/>
                  <a:latin typeface="Times New Roman" panose="02020603050405020304" pitchFamily="18" charset="0"/>
                  <a:ea typeface="宋体" panose="02010600030101010101" pitchFamily="2" charset="-122"/>
                </a:rPr>
                <a:t>MAC </a:t>
              </a:r>
              <a:r>
                <a:rPr kumimoji="1" lang="zh-CN" altLang="en-US" sz="1600" b="0" i="0" u="none" strike="noStrike" kern="0" cap="none" spc="0" normalizeH="0" baseline="0" noProof="0">
                  <a:ln>
                    <a:noFill/>
                  </a:ln>
                  <a:solidFill>
                    <a:srgbClr val="333399"/>
                  </a:solidFill>
                  <a:effectLst/>
                  <a:uLnTx/>
                  <a:uFillTx/>
                  <a:latin typeface="Times New Roman" panose="02020603050405020304" pitchFamily="18" charset="0"/>
                  <a:ea typeface="宋体" panose="02010600030101010101" pitchFamily="2" charset="-122"/>
                </a:rPr>
                <a:t>帧</a:t>
              </a:r>
            </a:p>
          </p:txBody>
        </p:sp>
        <p:sp>
          <p:nvSpPr>
            <p:cNvPr id="89" name="AutoShape 32">
              <a:extLst>
                <a:ext uri="{FF2B5EF4-FFF2-40B4-BE49-F238E27FC236}">
                  <a16:creationId xmlns:a16="http://schemas.microsoft.com/office/drawing/2014/main" id="{1AC479CF-0642-4A39-B66C-C913CD9501B7}"/>
                </a:ext>
              </a:extLst>
            </p:cNvPr>
            <p:cNvSpPr>
              <a:spLocks noChangeArrowheads="1"/>
            </p:cNvSpPr>
            <p:nvPr/>
          </p:nvSpPr>
          <p:spPr bwMode="auto">
            <a:xfrm>
              <a:off x="624" y="1464"/>
              <a:ext cx="336" cy="96"/>
            </a:xfrm>
            <a:prstGeom prst="rightArrow">
              <a:avLst>
                <a:gd name="adj1" fmla="val 61111"/>
                <a:gd name="adj2" fmla="val 145833"/>
              </a:avLst>
            </a:prstGeom>
            <a:solidFill>
              <a:srgbClr val="00CC99"/>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1" lang="zh-CN" altLang="en-US" sz="2400" b="0"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grpSp>
      <p:sp>
        <p:nvSpPr>
          <p:cNvPr id="90" name="Text Box 33">
            <a:extLst>
              <a:ext uri="{FF2B5EF4-FFF2-40B4-BE49-F238E27FC236}">
                <a16:creationId xmlns:a16="http://schemas.microsoft.com/office/drawing/2014/main" id="{5F81FBA4-3866-4376-9578-DE46040ABF30}"/>
              </a:ext>
            </a:extLst>
          </p:cNvPr>
          <p:cNvSpPr txBox="1">
            <a:spLocks noChangeArrowheads="1"/>
          </p:cNvSpPr>
          <p:nvPr/>
        </p:nvSpPr>
        <p:spPr bwMode="auto">
          <a:xfrm>
            <a:off x="2381250" y="2379663"/>
            <a:ext cx="3257550" cy="349250"/>
          </a:xfrm>
          <a:prstGeom prst="rect">
            <a:avLst/>
          </a:prstGeom>
          <a:solidFill>
            <a:srgbClr val="CCECFF"/>
          </a:solidFill>
          <a:ln w="12700">
            <a:solidFill>
              <a:srgbClr val="000000"/>
            </a:solidFill>
            <a:miter lim="800000"/>
            <a:headEnd/>
            <a:tailEnd/>
          </a:ln>
          <a:effectLst>
            <a:outerShdw dist="35921" dir="2700000" algn="ctr" rotWithShape="0">
              <a:srgbClr val="808080"/>
            </a:outerShdw>
          </a:effectLst>
        </p:spPr>
        <p:txBody>
          <a:bodyPr wrap="none">
            <a:spAutoFit/>
          </a:bodyPr>
          <a:lstStyle>
            <a:lvl1pPr defTabSz="762000"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ctr" defTabSz="762000" eaLnBrk="0" fontAlgn="base" latinLnBrk="0" hangingPunct="0">
              <a:lnSpc>
                <a:spcPct val="100000"/>
              </a:lnSpc>
              <a:spcBef>
                <a:spcPct val="0"/>
              </a:spcBef>
              <a:spcAft>
                <a:spcPct val="0"/>
              </a:spcAft>
              <a:buClrTx/>
              <a:buSzTx/>
              <a:buFontTx/>
              <a:buNone/>
              <a:tabLst/>
              <a:defRPr/>
            </a:pPr>
            <a:r>
              <a:rPr kumimoji="1" lang="zh-CN" altLang="en-US" sz="1600" b="0" i="0" u="none" strike="noStrike" kern="0" cap="none" spc="0" normalizeH="0" baseline="0" noProof="0">
                <a:ln>
                  <a:noFill/>
                </a:ln>
                <a:solidFill>
                  <a:srgbClr val="333399"/>
                </a:solidFill>
                <a:effectLst/>
                <a:uLnTx/>
                <a:uFillTx/>
                <a:latin typeface="Times New Roman" panose="02020603050405020304" pitchFamily="18" charset="0"/>
                <a:ea typeface="宋体" panose="02010600030101010101" pitchFamily="2" charset="-122"/>
              </a:rPr>
              <a:t>这种 </a:t>
            </a:r>
            <a:r>
              <a:rPr kumimoji="1" lang="en-US" altLang="zh-CN" sz="1600" b="0" i="0" u="none" strike="noStrike" kern="0" cap="none" spc="0" normalizeH="0" baseline="0" noProof="0">
                <a:ln>
                  <a:noFill/>
                </a:ln>
                <a:solidFill>
                  <a:srgbClr val="333399"/>
                </a:solidFill>
                <a:effectLst/>
                <a:uLnTx/>
                <a:uFillTx/>
                <a:latin typeface="Times New Roman" panose="02020603050405020304" pitchFamily="18" charset="0"/>
                <a:ea typeface="宋体" panose="02010600030101010101" pitchFamily="2" charset="-122"/>
              </a:rPr>
              <a:t>802.3 + 802.2 </a:t>
            </a:r>
            <a:r>
              <a:rPr kumimoji="1" lang="zh-CN" altLang="en-US" sz="1600" b="0" i="0" u="none" strike="noStrike" kern="0" cap="none" spc="0" normalizeH="0" baseline="0" noProof="0">
                <a:ln>
                  <a:noFill/>
                </a:ln>
                <a:solidFill>
                  <a:srgbClr val="333399"/>
                </a:solidFill>
                <a:effectLst/>
                <a:uLnTx/>
                <a:uFillTx/>
                <a:latin typeface="Times New Roman" panose="02020603050405020304" pitchFamily="18" charset="0"/>
                <a:ea typeface="宋体" panose="02010600030101010101" pitchFamily="2" charset="-122"/>
              </a:rPr>
              <a:t>帧已经较少使用</a:t>
            </a:r>
          </a:p>
        </p:txBody>
      </p:sp>
      <p:sp>
        <p:nvSpPr>
          <p:cNvPr id="91" name="Text Box 34">
            <a:extLst>
              <a:ext uri="{FF2B5EF4-FFF2-40B4-BE49-F238E27FC236}">
                <a16:creationId xmlns:a16="http://schemas.microsoft.com/office/drawing/2014/main" id="{DD67B2F3-1B10-4CD2-83F5-E2AFFBC9EA2F}"/>
              </a:ext>
            </a:extLst>
          </p:cNvPr>
          <p:cNvSpPr txBox="1">
            <a:spLocks noChangeArrowheads="1"/>
          </p:cNvSpPr>
          <p:nvPr/>
        </p:nvSpPr>
        <p:spPr bwMode="auto">
          <a:xfrm>
            <a:off x="6200775" y="3989388"/>
            <a:ext cx="1004888"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marL="0" marR="0" lvl="0" indent="0" defTabSz="762000" eaLnBrk="0" fontAlgn="base" latinLnBrk="0" hangingPunct="0">
              <a:lnSpc>
                <a:spcPct val="100000"/>
              </a:lnSpc>
              <a:spcBef>
                <a:spcPct val="0"/>
              </a:spcBef>
              <a:spcAft>
                <a:spcPct val="0"/>
              </a:spcAft>
              <a:buClrTx/>
              <a:buSzTx/>
              <a:buFontTx/>
              <a:buNone/>
              <a:tabLst/>
              <a:defRPr/>
            </a:pPr>
            <a:r>
              <a:rPr kumimoji="1" lang="en-US" altLang="zh-CN" sz="1600" b="0" i="0" u="none" strike="noStrike" kern="0" cap="none" spc="0" normalizeH="0" baseline="0" noProof="0">
                <a:ln>
                  <a:noFill/>
                </a:ln>
                <a:solidFill>
                  <a:srgbClr val="333399"/>
                </a:solidFill>
                <a:effectLst/>
                <a:uLnTx/>
                <a:uFillTx/>
                <a:latin typeface="Times New Roman" panose="02020603050405020304" pitchFamily="18" charset="0"/>
                <a:ea typeface="宋体" panose="02010600030101010101" pitchFamily="2" charset="-122"/>
              </a:rPr>
              <a:t>43 ~ 1497</a:t>
            </a:r>
          </a:p>
        </p:txBody>
      </p:sp>
      <p:sp>
        <p:nvSpPr>
          <p:cNvPr id="92" name="Rectangle 35">
            <a:extLst>
              <a:ext uri="{FF2B5EF4-FFF2-40B4-BE49-F238E27FC236}">
                <a16:creationId xmlns:a16="http://schemas.microsoft.com/office/drawing/2014/main" id="{D4FCE490-2CB9-453F-8921-DADC01844294}"/>
              </a:ext>
            </a:extLst>
          </p:cNvPr>
          <p:cNvSpPr>
            <a:spLocks noChangeArrowheads="1"/>
          </p:cNvSpPr>
          <p:nvPr/>
        </p:nvSpPr>
        <p:spPr bwMode="auto">
          <a:xfrm>
            <a:off x="4546600" y="4014788"/>
            <a:ext cx="282575" cy="333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marL="0" marR="0" lvl="0" indent="0" defTabSz="762000" eaLnBrk="0" fontAlgn="base" latinLnBrk="0" hangingPunct="0">
              <a:lnSpc>
                <a:spcPct val="100000"/>
              </a:lnSpc>
              <a:spcBef>
                <a:spcPct val="0"/>
              </a:spcBef>
              <a:spcAft>
                <a:spcPct val="0"/>
              </a:spcAft>
              <a:buClrTx/>
              <a:buSzTx/>
              <a:buFontTx/>
              <a:buNone/>
              <a:tabLst/>
              <a:defRPr/>
            </a:pPr>
            <a:r>
              <a:rPr kumimoji="1" lang="en-US" altLang="zh-CN" sz="1600" b="0" i="0" u="none" strike="noStrike" kern="0" cap="none" spc="0" normalizeH="0" baseline="0" noProof="0">
                <a:ln>
                  <a:noFill/>
                </a:ln>
                <a:solidFill>
                  <a:srgbClr val="333399"/>
                </a:solidFill>
                <a:effectLst/>
                <a:uLnTx/>
                <a:uFillTx/>
                <a:latin typeface="Times New Roman" panose="02020603050405020304" pitchFamily="18" charset="0"/>
                <a:ea typeface="宋体" panose="02010600030101010101" pitchFamily="2" charset="-122"/>
              </a:rPr>
              <a:t>1</a:t>
            </a:r>
          </a:p>
        </p:txBody>
      </p:sp>
      <p:sp>
        <p:nvSpPr>
          <p:cNvPr id="93" name="Rectangle 36">
            <a:extLst>
              <a:ext uri="{FF2B5EF4-FFF2-40B4-BE49-F238E27FC236}">
                <a16:creationId xmlns:a16="http://schemas.microsoft.com/office/drawing/2014/main" id="{766D72A1-2EE1-470D-9C43-C075774CA237}"/>
              </a:ext>
            </a:extLst>
          </p:cNvPr>
          <p:cNvSpPr>
            <a:spLocks noChangeArrowheads="1"/>
          </p:cNvSpPr>
          <p:nvPr/>
        </p:nvSpPr>
        <p:spPr bwMode="auto">
          <a:xfrm>
            <a:off x="5080000" y="4014788"/>
            <a:ext cx="282575" cy="333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marL="0" marR="0" lvl="0" indent="0" defTabSz="762000" eaLnBrk="0" fontAlgn="base" latinLnBrk="0" hangingPunct="0">
              <a:lnSpc>
                <a:spcPct val="100000"/>
              </a:lnSpc>
              <a:spcBef>
                <a:spcPct val="0"/>
              </a:spcBef>
              <a:spcAft>
                <a:spcPct val="0"/>
              </a:spcAft>
              <a:buClrTx/>
              <a:buSzTx/>
              <a:buFontTx/>
              <a:buNone/>
              <a:tabLst/>
              <a:defRPr/>
            </a:pPr>
            <a:r>
              <a:rPr kumimoji="1" lang="en-US" altLang="zh-CN" sz="1600" b="0" i="0" u="none" strike="noStrike" kern="0" cap="none" spc="0" normalizeH="0" baseline="0" noProof="0">
                <a:ln>
                  <a:noFill/>
                </a:ln>
                <a:solidFill>
                  <a:srgbClr val="333399"/>
                </a:solidFill>
                <a:effectLst/>
                <a:uLnTx/>
                <a:uFillTx/>
                <a:latin typeface="Times New Roman" panose="02020603050405020304" pitchFamily="18" charset="0"/>
                <a:ea typeface="宋体" panose="02010600030101010101" pitchFamily="2" charset="-122"/>
              </a:rPr>
              <a:t>1</a:t>
            </a:r>
          </a:p>
        </p:txBody>
      </p:sp>
      <p:sp>
        <p:nvSpPr>
          <p:cNvPr id="94" name="Rectangle 37">
            <a:extLst>
              <a:ext uri="{FF2B5EF4-FFF2-40B4-BE49-F238E27FC236}">
                <a16:creationId xmlns:a16="http://schemas.microsoft.com/office/drawing/2014/main" id="{D51EC9AA-14F7-4486-AD56-7F74C84ED5DA}"/>
              </a:ext>
            </a:extLst>
          </p:cNvPr>
          <p:cNvSpPr>
            <a:spLocks noChangeArrowheads="1"/>
          </p:cNvSpPr>
          <p:nvPr/>
        </p:nvSpPr>
        <p:spPr bwMode="auto">
          <a:xfrm>
            <a:off x="5559425" y="4014788"/>
            <a:ext cx="282575" cy="333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marL="0" marR="0" lvl="0" indent="0" defTabSz="762000" eaLnBrk="0" fontAlgn="base" latinLnBrk="0" hangingPunct="0">
              <a:lnSpc>
                <a:spcPct val="100000"/>
              </a:lnSpc>
              <a:spcBef>
                <a:spcPct val="0"/>
              </a:spcBef>
              <a:spcAft>
                <a:spcPct val="0"/>
              </a:spcAft>
              <a:buClrTx/>
              <a:buSzTx/>
              <a:buFontTx/>
              <a:buNone/>
              <a:tabLst/>
              <a:defRPr/>
            </a:pPr>
            <a:r>
              <a:rPr kumimoji="1" lang="en-US" altLang="zh-CN" sz="1600" b="0" i="0" u="none" strike="noStrike" kern="0" cap="none" spc="0" normalizeH="0" baseline="0" noProof="0">
                <a:ln>
                  <a:noFill/>
                </a:ln>
                <a:solidFill>
                  <a:srgbClr val="333399"/>
                </a:solidFill>
                <a:effectLst/>
                <a:uLnTx/>
                <a:uFillTx/>
                <a:latin typeface="Times New Roman" panose="02020603050405020304" pitchFamily="18" charset="0"/>
                <a:ea typeface="宋体" panose="02010600030101010101" pitchFamily="2" charset="-122"/>
              </a:rPr>
              <a:t>1</a:t>
            </a:r>
          </a:p>
        </p:txBody>
      </p:sp>
      <p:sp>
        <p:nvSpPr>
          <p:cNvPr id="95" name="Line 38">
            <a:extLst>
              <a:ext uri="{FF2B5EF4-FFF2-40B4-BE49-F238E27FC236}">
                <a16:creationId xmlns:a16="http://schemas.microsoft.com/office/drawing/2014/main" id="{3B0E1409-245A-4075-A7FD-0D41A33FBB7E}"/>
              </a:ext>
            </a:extLst>
          </p:cNvPr>
          <p:cNvSpPr>
            <a:spLocks noChangeShapeType="1"/>
          </p:cNvSpPr>
          <p:nvPr/>
        </p:nvSpPr>
        <p:spPr bwMode="auto">
          <a:xfrm>
            <a:off x="4876800" y="4348163"/>
            <a:ext cx="0" cy="45720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1" lang="zh-CN" altLang="en-US" sz="2400" b="0"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96" name="Line 39">
            <a:extLst>
              <a:ext uri="{FF2B5EF4-FFF2-40B4-BE49-F238E27FC236}">
                <a16:creationId xmlns:a16="http://schemas.microsoft.com/office/drawing/2014/main" id="{3312E45C-EE4A-4EF9-AF90-FD9431F1B4F4}"/>
              </a:ext>
            </a:extLst>
          </p:cNvPr>
          <p:cNvSpPr>
            <a:spLocks noChangeShapeType="1"/>
          </p:cNvSpPr>
          <p:nvPr/>
        </p:nvSpPr>
        <p:spPr bwMode="auto">
          <a:xfrm>
            <a:off x="5422900" y="4348163"/>
            <a:ext cx="0" cy="45720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1" lang="zh-CN" altLang="en-US" sz="2400" b="0"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97" name="Line 40">
            <a:extLst>
              <a:ext uri="{FF2B5EF4-FFF2-40B4-BE49-F238E27FC236}">
                <a16:creationId xmlns:a16="http://schemas.microsoft.com/office/drawing/2014/main" id="{667C669E-BE5E-42D8-8221-5A05B47E8A75}"/>
              </a:ext>
            </a:extLst>
          </p:cNvPr>
          <p:cNvSpPr>
            <a:spLocks noChangeShapeType="1"/>
          </p:cNvSpPr>
          <p:nvPr/>
        </p:nvSpPr>
        <p:spPr bwMode="auto">
          <a:xfrm>
            <a:off x="5946775" y="4348163"/>
            <a:ext cx="0" cy="45720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1" lang="zh-CN" altLang="en-US" sz="2400" b="0"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98" name="Text Box 41">
            <a:extLst>
              <a:ext uri="{FF2B5EF4-FFF2-40B4-BE49-F238E27FC236}">
                <a16:creationId xmlns:a16="http://schemas.microsoft.com/office/drawing/2014/main" id="{36F7037A-63C5-4821-B427-070167621A35}"/>
              </a:ext>
            </a:extLst>
          </p:cNvPr>
          <p:cNvSpPr txBox="1">
            <a:spLocks noChangeArrowheads="1"/>
          </p:cNvSpPr>
          <p:nvPr/>
        </p:nvSpPr>
        <p:spPr bwMode="auto">
          <a:xfrm>
            <a:off x="4264025" y="4397375"/>
            <a:ext cx="70167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marL="0" marR="0" lvl="0" indent="0" defTabSz="762000" eaLnBrk="0" fontAlgn="base" latinLnBrk="0" hangingPunct="0">
              <a:lnSpc>
                <a:spcPct val="100000"/>
              </a:lnSpc>
              <a:spcBef>
                <a:spcPct val="0"/>
              </a:spcBef>
              <a:spcAft>
                <a:spcPct val="0"/>
              </a:spcAft>
              <a:buClrTx/>
              <a:buSzTx/>
              <a:buFontTx/>
              <a:buNone/>
              <a:tabLst/>
              <a:defRPr/>
            </a:pPr>
            <a:r>
              <a:rPr kumimoji="1" lang="en-US" altLang="zh-CN" sz="1600" b="0" i="0" u="none" strike="noStrike" kern="0" cap="none" spc="0" normalizeH="0" baseline="0" noProof="0">
                <a:ln>
                  <a:noFill/>
                </a:ln>
                <a:solidFill>
                  <a:srgbClr val="333399"/>
                </a:solidFill>
                <a:effectLst/>
                <a:uLnTx/>
                <a:uFillTx/>
                <a:latin typeface="Times New Roman" panose="02020603050405020304" pitchFamily="18" charset="0"/>
                <a:ea typeface="宋体" panose="02010600030101010101" pitchFamily="2" charset="-122"/>
              </a:rPr>
              <a:t>DSAP</a:t>
            </a:r>
          </a:p>
        </p:txBody>
      </p:sp>
      <p:sp>
        <p:nvSpPr>
          <p:cNvPr id="99" name="Text Box 42">
            <a:extLst>
              <a:ext uri="{FF2B5EF4-FFF2-40B4-BE49-F238E27FC236}">
                <a16:creationId xmlns:a16="http://schemas.microsoft.com/office/drawing/2014/main" id="{67C52F3C-08E9-4DC6-9968-A07DC154BFA9}"/>
              </a:ext>
            </a:extLst>
          </p:cNvPr>
          <p:cNvSpPr txBox="1">
            <a:spLocks noChangeArrowheads="1"/>
          </p:cNvSpPr>
          <p:nvPr/>
        </p:nvSpPr>
        <p:spPr bwMode="auto">
          <a:xfrm>
            <a:off x="4838700" y="4398963"/>
            <a:ext cx="668338"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marL="0" marR="0" lvl="0" indent="0" defTabSz="762000" eaLnBrk="0" fontAlgn="base" latinLnBrk="0" hangingPunct="0">
              <a:lnSpc>
                <a:spcPct val="100000"/>
              </a:lnSpc>
              <a:spcBef>
                <a:spcPct val="0"/>
              </a:spcBef>
              <a:spcAft>
                <a:spcPct val="0"/>
              </a:spcAft>
              <a:buClrTx/>
              <a:buSzTx/>
              <a:buFontTx/>
              <a:buNone/>
              <a:tabLst/>
              <a:defRPr/>
            </a:pPr>
            <a:r>
              <a:rPr kumimoji="1" lang="en-US" altLang="zh-CN" sz="1600" b="0" i="0" u="none" strike="noStrike" kern="0" cap="none" spc="0" normalizeH="0" baseline="0" noProof="0">
                <a:ln>
                  <a:noFill/>
                </a:ln>
                <a:solidFill>
                  <a:srgbClr val="333399"/>
                </a:solidFill>
                <a:effectLst/>
                <a:uLnTx/>
                <a:uFillTx/>
                <a:latin typeface="Times New Roman" panose="02020603050405020304" pitchFamily="18" charset="0"/>
                <a:ea typeface="宋体" panose="02010600030101010101" pitchFamily="2" charset="-122"/>
              </a:rPr>
              <a:t>SSAP</a:t>
            </a:r>
          </a:p>
        </p:txBody>
      </p:sp>
      <p:grpSp>
        <p:nvGrpSpPr>
          <p:cNvPr id="100" name="Group 43">
            <a:extLst>
              <a:ext uri="{FF2B5EF4-FFF2-40B4-BE49-F238E27FC236}">
                <a16:creationId xmlns:a16="http://schemas.microsoft.com/office/drawing/2014/main" id="{0E4C4A22-0E55-4B59-A534-732F27D003AC}"/>
              </a:ext>
            </a:extLst>
          </p:cNvPr>
          <p:cNvGrpSpPr>
            <a:grpSpLocks/>
          </p:cNvGrpSpPr>
          <p:nvPr/>
        </p:nvGrpSpPr>
        <p:grpSpPr bwMode="auto">
          <a:xfrm>
            <a:off x="3924300" y="3141663"/>
            <a:ext cx="3505200" cy="1295400"/>
            <a:chOff x="2475" y="624"/>
            <a:chExt cx="2208" cy="816"/>
          </a:xfrm>
        </p:grpSpPr>
        <p:sp>
          <p:nvSpPr>
            <p:cNvPr id="101" name="Rectangle 44">
              <a:extLst>
                <a:ext uri="{FF2B5EF4-FFF2-40B4-BE49-F238E27FC236}">
                  <a16:creationId xmlns:a16="http://schemas.microsoft.com/office/drawing/2014/main" id="{DA0AA8EC-BFF1-4723-B8A9-4C88B6E85BA2}"/>
                </a:ext>
              </a:extLst>
            </p:cNvPr>
            <p:cNvSpPr>
              <a:spLocks noChangeArrowheads="1"/>
            </p:cNvSpPr>
            <p:nvPr/>
          </p:nvSpPr>
          <p:spPr bwMode="auto">
            <a:xfrm>
              <a:off x="2859" y="624"/>
              <a:ext cx="178"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marL="0" marR="0" lvl="0" indent="0" defTabSz="762000" eaLnBrk="0" fontAlgn="base" latinLnBrk="0" hangingPunct="0">
                <a:lnSpc>
                  <a:spcPct val="100000"/>
                </a:lnSpc>
                <a:spcBef>
                  <a:spcPct val="0"/>
                </a:spcBef>
                <a:spcAft>
                  <a:spcPct val="0"/>
                </a:spcAft>
                <a:buClrTx/>
                <a:buSzTx/>
                <a:buFontTx/>
                <a:buNone/>
                <a:tabLst/>
                <a:defRPr/>
              </a:pPr>
              <a:r>
                <a:rPr kumimoji="1" lang="en-US" altLang="zh-CN" sz="1600" b="0" i="0" u="none" strike="noStrike" kern="0" cap="none" spc="0" normalizeH="0" baseline="0" noProof="0">
                  <a:ln>
                    <a:noFill/>
                  </a:ln>
                  <a:solidFill>
                    <a:srgbClr val="333399"/>
                  </a:solidFill>
                  <a:effectLst/>
                  <a:uLnTx/>
                  <a:uFillTx/>
                  <a:latin typeface="Times New Roman" panose="02020603050405020304" pitchFamily="18" charset="0"/>
                  <a:ea typeface="宋体" panose="02010600030101010101" pitchFamily="2" charset="-122"/>
                </a:rPr>
                <a:t>1</a:t>
              </a:r>
            </a:p>
          </p:txBody>
        </p:sp>
        <p:sp>
          <p:nvSpPr>
            <p:cNvPr id="102" name="Rectangle 45">
              <a:extLst>
                <a:ext uri="{FF2B5EF4-FFF2-40B4-BE49-F238E27FC236}">
                  <a16:creationId xmlns:a16="http://schemas.microsoft.com/office/drawing/2014/main" id="{CA857D3B-9A92-4BB7-BB40-ABF0DBBAE0BD}"/>
                </a:ext>
              </a:extLst>
            </p:cNvPr>
            <p:cNvSpPr>
              <a:spLocks noChangeArrowheads="1"/>
            </p:cNvSpPr>
            <p:nvPr/>
          </p:nvSpPr>
          <p:spPr bwMode="auto">
            <a:xfrm>
              <a:off x="3195" y="624"/>
              <a:ext cx="178"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marL="0" marR="0" lvl="0" indent="0" defTabSz="762000" eaLnBrk="0" fontAlgn="base" latinLnBrk="0" hangingPunct="0">
                <a:lnSpc>
                  <a:spcPct val="100000"/>
                </a:lnSpc>
                <a:spcBef>
                  <a:spcPct val="0"/>
                </a:spcBef>
                <a:spcAft>
                  <a:spcPct val="0"/>
                </a:spcAft>
                <a:buClrTx/>
                <a:buSzTx/>
                <a:buFontTx/>
                <a:buNone/>
                <a:tabLst/>
                <a:defRPr/>
              </a:pPr>
              <a:r>
                <a:rPr kumimoji="1" lang="en-US" altLang="zh-CN" sz="1600" b="0" i="0" u="none" strike="noStrike" kern="0" cap="none" spc="0" normalizeH="0" baseline="0" noProof="0">
                  <a:ln>
                    <a:noFill/>
                  </a:ln>
                  <a:solidFill>
                    <a:srgbClr val="333399"/>
                  </a:solidFill>
                  <a:effectLst/>
                  <a:uLnTx/>
                  <a:uFillTx/>
                  <a:latin typeface="Times New Roman" panose="02020603050405020304" pitchFamily="18" charset="0"/>
                  <a:ea typeface="宋体" panose="02010600030101010101" pitchFamily="2" charset="-122"/>
                </a:rPr>
                <a:t>1</a:t>
              </a:r>
            </a:p>
          </p:txBody>
        </p:sp>
        <p:sp>
          <p:nvSpPr>
            <p:cNvPr id="103" name="Rectangle 46">
              <a:extLst>
                <a:ext uri="{FF2B5EF4-FFF2-40B4-BE49-F238E27FC236}">
                  <a16:creationId xmlns:a16="http://schemas.microsoft.com/office/drawing/2014/main" id="{EBC62B54-4AEE-416B-97F2-2C1D6E24A650}"/>
                </a:ext>
              </a:extLst>
            </p:cNvPr>
            <p:cNvSpPr>
              <a:spLocks noChangeArrowheads="1"/>
            </p:cNvSpPr>
            <p:nvPr/>
          </p:nvSpPr>
          <p:spPr bwMode="auto">
            <a:xfrm>
              <a:off x="3497" y="624"/>
              <a:ext cx="178"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marL="0" marR="0" lvl="0" indent="0" defTabSz="762000" eaLnBrk="0" fontAlgn="base" latinLnBrk="0" hangingPunct="0">
                <a:lnSpc>
                  <a:spcPct val="100000"/>
                </a:lnSpc>
                <a:spcBef>
                  <a:spcPct val="0"/>
                </a:spcBef>
                <a:spcAft>
                  <a:spcPct val="0"/>
                </a:spcAft>
                <a:buClrTx/>
                <a:buSzTx/>
                <a:buFontTx/>
                <a:buNone/>
                <a:tabLst/>
                <a:defRPr/>
              </a:pPr>
              <a:r>
                <a:rPr kumimoji="1" lang="en-US" altLang="zh-CN" sz="1600" b="0" i="0" u="none" strike="noStrike" kern="0" cap="none" spc="0" normalizeH="0" baseline="0" noProof="0">
                  <a:ln>
                    <a:noFill/>
                  </a:ln>
                  <a:solidFill>
                    <a:srgbClr val="333399"/>
                  </a:solidFill>
                  <a:effectLst/>
                  <a:uLnTx/>
                  <a:uFillTx/>
                  <a:latin typeface="Times New Roman" panose="02020603050405020304" pitchFamily="18" charset="0"/>
                  <a:ea typeface="宋体" panose="02010600030101010101" pitchFamily="2" charset="-122"/>
                </a:rPr>
                <a:t>1</a:t>
              </a:r>
            </a:p>
          </p:txBody>
        </p:sp>
        <p:sp>
          <p:nvSpPr>
            <p:cNvPr id="104" name="AutoShape 47">
              <a:extLst>
                <a:ext uri="{FF2B5EF4-FFF2-40B4-BE49-F238E27FC236}">
                  <a16:creationId xmlns:a16="http://schemas.microsoft.com/office/drawing/2014/main" id="{4B9A6DC2-417A-4807-ABC7-DD256049D396}"/>
                </a:ext>
              </a:extLst>
            </p:cNvPr>
            <p:cNvSpPr>
              <a:spLocks noChangeArrowheads="1"/>
            </p:cNvSpPr>
            <p:nvPr/>
          </p:nvSpPr>
          <p:spPr bwMode="auto">
            <a:xfrm rot="16200000" flipH="1">
              <a:off x="3508" y="1175"/>
              <a:ext cx="384" cy="145"/>
            </a:xfrm>
            <a:prstGeom prst="rightArrow">
              <a:avLst>
                <a:gd name="adj1" fmla="val 50000"/>
                <a:gd name="adj2" fmla="val 132426"/>
              </a:avLst>
            </a:prstGeom>
            <a:solidFill>
              <a:srgbClr val="00CC99"/>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1" lang="zh-CN" altLang="en-US" sz="2400" b="0"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105" name="Rectangle 48">
              <a:extLst>
                <a:ext uri="{FF2B5EF4-FFF2-40B4-BE49-F238E27FC236}">
                  <a16:creationId xmlns:a16="http://schemas.microsoft.com/office/drawing/2014/main" id="{A72ADE6A-3A70-4A5F-ADD6-60EB455ACA2C}"/>
                </a:ext>
              </a:extLst>
            </p:cNvPr>
            <p:cNvSpPr>
              <a:spLocks noChangeArrowheads="1"/>
            </p:cNvSpPr>
            <p:nvPr/>
          </p:nvSpPr>
          <p:spPr bwMode="auto">
            <a:xfrm>
              <a:off x="2715" y="834"/>
              <a:ext cx="1968" cy="240"/>
            </a:xfrm>
            <a:prstGeom prst="rect">
              <a:avLst/>
            </a:prstGeom>
            <a:solidFill>
              <a:srgbClr val="FFFFFF"/>
            </a:solidFill>
            <a:ln w="1905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defTabSz="762000"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marL="0" marR="0" lvl="0" indent="0" defTabSz="762000" eaLnBrk="0" fontAlgn="base" latinLnBrk="0" hangingPunct="0">
                <a:lnSpc>
                  <a:spcPct val="100000"/>
                </a:lnSpc>
                <a:spcBef>
                  <a:spcPct val="0"/>
                </a:spcBef>
                <a:spcAft>
                  <a:spcPct val="0"/>
                </a:spcAft>
                <a:buClrTx/>
                <a:buSzTx/>
                <a:buFontTx/>
                <a:buNone/>
                <a:tabLst/>
                <a:defRPr/>
              </a:pPr>
              <a:r>
                <a:rPr kumimoji="1" lang="en-US" altLang="zh-CN" sz="1600" b="0" i="0" u="none" strike="noStrike" kern="0" cap="none" spc="0" normalizeH="0" baseline="0" noProof="0">
                  <a:ln>
                    <a:noFill/>
                  </a:ln>
                  <a:solidFill>
                    <a:srgbClr val="333399"/>
                  </a:solidFill>
                  <a:effectLst/>
                  <a:uLnTx/>
                  <a:uFillTx/>
                  <a:latin typeface="Times New Roman" panose="02020603050405020304" pitchFamily="18" charset="0"/>
                  <a:ea typeface="宋体" panose="02010600030101010101" pitchFamily="2" charset="-122"/>
                </a:rPr>
                <a:t>                     </a:t>
              </a:r>
              <a:r>
                <a:rPr kumimoji="1" lang="zh-CN" altLang="en-US" sz="1600" b="0" i="0" u="none" strike="noStrike" kern="0" cap="none" spc="0" normalizeH="0" baseline="0" noProof="0">
                  <a:ln>
                    <a:noFill/>
                  </a:ln>
                  <a:solidFill>
                    <a:srgbClr val="333399"/>
                  </a:solidFill>
                  <a:effectLst/>
                  <a:uLnTx/>
                  <a:uFillTx/>
                  <a:latin typeface="Times New Roman" panose="02020603050405020304" pitchFamily="18" charset="0"/>
                  <a:ea typeface="宋体" panose="02010600030101010101" pitchFamily="2" charset="-122"/>
                </a:rPr>
                <a:t>控制        数      据</a:t>
              </a:r>
            </a:p>
          </p:txBody>
        </p:sp>
        <p:sp>
          <p:nvSpPr>
            <p:cNvPr id="106" name="Line 49">
              <a:extLst>
                <a:ext uri="{FF2B5EF4-FFF2-40B4-BE49-F238E27FC236}">
                  <a16:creationId xmlns:a16="http://schemas.microsoft.com/office/drawing/2014/main" id="{FBF6A841-5285-4466-B564-A30FD08BA9E3}"/>
                </a:ext>
              </a:extLst>
            </p:cNvPr>
            <p:cNvSpPr>
              <a:spLocks noChangeShapeType="1"/>
            </p:cNvSpPr>
            <p:nvPr/>
          </p:nvSpPr>
          <p:spPr bwMode="auto">
            <a:xfrm>
              <a:off x="3083" y="834"/>
              <a:ext cx="0" cy="24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1" lang="zh-CN" altLang="en-US" sz="2400" b="0"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107" name="Line 50">
              <a:extLst>
                <a:ext uri="{FF2B5EF4-FFF2-40B4-BE49-F238E27FC236}">
                  <a16:creationId xmlns:a16="http://schemas.microsoft.com/office/drawing/2014/main" id="{A86D91B1-72FC-4DF0-A0EF-A6481A679E9B}"/>
                </a:ext>
              </a:extLst>
            </p:cNvPr>
            <p:cNvSpPr>
              <a:spLocks noChangeShapeType="1"/>
            </p:cNvSpPr>
            <p:nvPr/>
          </p:nvSpPr>
          <p:spPr bwMode="auto">
            <a:xfrm>
              <a:off x="3419" y="840"/>
              <a:ext cx="0" cy="24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1" lang="zh-CN" altLang="en-US" sz="2400" b="0"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108" name="Line 51">
              <a:extLst>
                <a:ext uri="{FF2B5EF4-FFF2-40B4-BE49-F238E27FC236}">
                  <a16:creationId xmlns:a16="http://schemas.microsoft.com/office/drawing/2014/main" id="{B9740C21-B1B8-46A9-BE99-17D0A1ED0CAD}"/>
                </a:ext>
              </a:extLst>
            </p:cNvPr>
            <p:cNvSpPr>
              <a:spLocks noChangeShapeType="1"/>
            </p:cNvSpPr>
            <p:nvPr/>
          </p:nvSpPr>
          <p:spPr bwMode="auto">
            <a:xfrm>
              <a:off x="3739" y="834"/>
              <a:ext cx="0" cy="24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1" lang="zh-CN" altLang="en-US" sz="2400" b="0"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109" name="Rectangle 52">
              <a:extLst>
                <a:ext uri="{FF2B5EF4-FFF2-40B4-BE49-F238E27FC236}">
                  <a16:creationId xmlns:a16="http://schemas.microsoft.com/office/drawing/2014/main" id="{3EE48B28-C471-40A3-9855-A98747F667AF}"/>
                </a:ext>
              </a:extLst>
            </p:cNvPr>
            <p:cNvSpPr>
              <a:spLocks noChangeArrowheads="1"/>
            </p:cNvSpPr>
            <p:nvPr/>
          </p:nvSpPr>
          <p:spPr bwMode="auto">
            <a:xfrm>
              <a:off x="2475" y="624"/>
              <a:ext cx="370"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marL="0" marR="0" lvl="0" indent="0" defTabSz="762000" eaLnBrk="0" fontAlgn="base" latinLnBrk="0" hangingPunct="0">
                <a:lnSpc>
                  <a:spcPct val="100000"/>
                </a:lnSpc>
                <a:spcBef>
                  <a:spcPct val="0"/>
                </a:spcBef>
                <a:spcAft>
                  <a:spcPct val="0"/>
                </a:spcAft>
                <a:buClrTx/>
                <a:buSzTx/>
                <a:buFontTx/>
                <a:buNone/>
                <a:tabLst/>
                <a:defRPr/>
              </a:pPr>
              <a:r>
                <a:rPr kumimoji="1" lang="zh-CN" altLang="en-US" sz="1600" b="0" i="0" u="none" strike="noStrike" kern="0" cap="none" spc="0" normalizeH="0" baseline="0" noProof="0">
                  <a:ln>
                    <a:noFill/>
                  </a:ln>
                  <a:solidFill>
                    <a:srgbClr val="333399"/>
                  </a:solidFill>
                  <a:effectLst/>
                  <a:uLnTx/>
                  <a:uFillTx/>
                  <a:latin typeface="Times New Roman" panose="02020603050405020304" pitchFamily="18" charset="0"/>
                  <a:ea typeface="宋体" panose="02010600030101010101" pitchFamily="2" charset="-122"/>
                </a:rPr>
                <a:t>字节</a:t>
              </a:r>
            </a:p>
          </p:txBody>
        </p:sp>
        <p:sp>
          <p:nvSpPr>
            <p:cNvPr id="110" name="Text Box 53">
              <a:extLst>
                <a:ext uri="{FF2B5EF4-FFF2-40B4-BE49-F238E27FC236}">
                  <a16:creationId xmlns:a16="http://schemas.microsoft.com/office/drawing/2014/main" id="{16870130-A01C-4185-8402-DE00881D21FC}"/>
                </a:ext>
              </a:extLst>
            </p:cNvPr>
            <p:cNvSpPr txBox="1">
              <a:spLocks noChangeArrowheads="1"/>
            </p:cNvSpPr>
            <p:nvPr/>
          </p:nvSpPr>
          <p:spPr bwMode="auto">
            <a:xfrm>
              <a:off x="2696" y="848"/>
              <a:ext cx="442"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marL="0" marR="0" lvl="0" indent="0" defTabSz="762000" eaLnBrk="0" fontAlgn="base" latinLnBrk="0" hangingPunct="0">
                <a:lnSpc>
                  <a:spcPct val="100000"/>
                </a:lnSpc>
                <a:spcBef>
                  <a:spcPct val="0"/>
                </a:spcBef>
                <a:spcAft>
                  <a:spcPct val="0"/>
                </a:spcAft>
                <a:buClrTx/>
                <a:buSzTx/>
                <a:buFontTx/>
                <a:buNone/>
                <a:tabLst/>
                <a:defRPr/>
              </a:pPr>
              <a:r>
                <a:rPr kumimoji="1" lang="en-US" altLang="zh-CN" sz="1600" b="0" i="0" u="none" strike="noStrike" kern="0" cap="none" spc="0" normalizeH="0" baseline="0" noProof="0">
                  <a:ln>
                    <a:noFill/>
                  </a:ln>
                  <a:solidFill>
                    <a:srgbClr val="333399"/>
                  </a:solidFill>
                  <a:effectLst/>
                  <a:uLnTx/>
                  <a:uFillTx/>
                  <a:latin typeface="Times New Roman" panose="02020603050405020304" pitchFamily="18" charset="0"/>
                  <a:ea typeface="宋体" panose="02010600030101010101" pitchFamily="2" charset="-122"/>
                </a:rPr>
                <a:t>DSAP</a:t>
              </a:r>
            </a:p>
          </p:txBody>
        </p:sp>
        <p:sp>
          <p:nvSpPr>
            <p:cNvPr id="111" name="Text Box 54">
              <a:extLst>
                <a:ext uri="{FF2B5EF4-FFF2-40B4-BE49-F238E27FC236}">
                  <a16:creationId xmlns:a16="http://schemas.microsoft.com/office/drawing/2014/main" id="{6420673E-C6D6-4B2E-95CE-1F1D2763753D}"/>
                </a:ext>
              </a:extLst>
            </p:cNvPr>
            <p:cNvSpPr txBox="1">
              <a:spLocks noChangeArrowheads="1"/>
            </p:cNvSpPr>
            <p:nvPr/>
          </p:nvSpPr>
          <p:spPr bwMode="auto">
            <a:xfrm>
              <a:off x="3048" y="856"/>
              <a:ext cx="421"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marL="0" marR="0" lvl="0" indent="0" defTabSz="762000" eaLnBrk="0" fontAlgn="base" latinLnBrk="0" hangingPunct="0">
                <a:lnSpc>
                  <a:spcPct val="100000"/>
                </a:lnSpc>
                <a:spcBef>
                  <a:spcPct val="0"/>
                </a:spcBef>
                <a:spcAft>
                  <a:spcPct val="0"/>
                </a:spcAft>
                <a:buClrTx/>
                <a:buSzTx/>
                <a:buFontTx/>
                <a:buNone/>
                <a:tabLst/>
                <a:defRPr/>
              </a:pPr>
              <a:r>
                <a:rPr kumimoji="1" lang="en-US" altLang="zh-CN" sz="1600" b="0" i="0" u="none" strike="noStrike" kern="0" cap="none" spc="0" normalizeH="0" baseline="0" noProof="0">
                  <a:ln>
                    <a:noFill/>
                  </a:ln>
                  <a:solidFill>
                    <a:srgbClr val="333399"/>
                  </a:solidFill>
                  <a:effectLst/>
                  <a:uLnTx/>
                  <a:uFillTx/>
                  <a:latin typeface="Times New Roman" panose="02020603050405020304" pitchFamily="18" charset="0"/>
                  <a:ea typeface="宋体" panose="02010600030101010101" pitchFamily="2" charset="-122"/>
                </a:rPr>
                <a:t>SSAP</a:t>
              </a:r>
            </a:p>
          </p:txBody>
        </p:sp>
      </p:grpSp>
      <p:sp>
        <p:nvSpPr>
          <p:cNvPr id="112" name="Text Box 55">
            <a:extLst>
              <a:ext uri="{FF2B5EF4-FFF2-40B4-BE49-F238E27FC236}">
                <a16:creationId xmlns:a16="http://schemas.microsoft.com/office/drawing/2014/main" id="{D7CAD603-70CB-4B53-A91A-BD9DBF9744FA}"/>
              </a:ext>
            </a:extLst>
          </p:cNvPr>
          <p:cNvSpPr txBox="1">
            <a:spLocks noChangeArrowheads="1"/>
          </p:cNvSpPr>
          <p:nvPr/>
        </p:nvSpPr>
        <p:spPr bwMode="auto">
          <a:xfrm>
            <a:off x="5397500" y="4386263"/>
            <a:ext cx="5905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marL="0" marR="0" lvl="0" indent="0" defTabSz="762000" eaLnBrk="0" fontAlgn="base" latinLnBrk="0" hangingPunct="0">
              <a:lnSpc>
                <a:spcPct val="100000"/>
              </a:lnSpc>
              <a:spcBef>
                <a:spcPct val="0"/>
              </a:spcBef>
              <a:spcAft>
                <a:spcPct val="0"/>
              </a:spcAft>
              <a:buClrTx/>
              <a:buSzTx/>
              <a:buFontTx/>
              <a:buNone/>
              <a:tabLst/>
              <a:defRPr/>
            </a:pPr>
            <a:r>
              <a:rPr kumimoji="1" lang="zh-CN" altLang="en-US" sz="1600" b="0" i="0" u="none" strike="noStrike" kern="0" cap="none" spc="0" normalizeH="0" baseline="0" noProof="0">
                <a:ln>
                  <a:noFill/>
                </a:ln>
                <a:solidFill>
                  <a:srgbClr val="333399"/>
                </a:solidFill>
                <a:effectLst/>
                <a:uLnTx/>
                <a:uFillTx/>
                <a:latin typeface="Times New Roman" panose="02020603050405020304" pitchFamily="18" charset="0"/>
                <a:ea typeface="宋体" panose="02010600030101010101" pitchFamily="2" charset="-122"/>
              </a:rPr>
              <a:t>控制</a:t>
            </a:r>
          </a:p>
        </p:txBody>
      </p:sp>
      <p:grpSp>
        <p:nvGrpSpPr>
          <p:cNvPr id="113" name="Group 56">
            <a:extLst>
              <a:ext uri="{FF2B5EF4-FFF2-40B4-BE49-F238E27FC236}">
                <a16:creationId xmlns:a16="http://schemas.microsoft.com/office/drawing/2014/main" id="{D0B092ED-7D6B-4121-8E7B-73EFEBEE60BB}"/>
              </a:ext>
            </a:extLst>
          </p:cNvPr>
          <p:cNvGrpSpPr>
            <a:grpSpLocks/>
          </p:cNvGrpSpPr>
          <p:nvPr/>
        </p:nvGrpSpPr>
        <p:grpSpPr bwMode="auto">
          <a:xfrm>
            <a:off x="5935663" y="2608263"/>
            <a:ext cx="1498600" cy="990600"/>
            <a:chOff x="3739" y="288"/>
            <a:chExt cx="944" cy="624"/>
          </a:xfrm>
        </p:grpSpPr>
        <p:sp>
          <p:nvSpPr>
            <p:cNvPr id="114" name="AutoShape 57">
              <a:extLst>
                <a:ext uri="{FF2B5EF4-FFF2-40B4-BE49-F238E27FC236}">
                  <a16:creationId xmlns:a16="http://schemas.microsoft.com/office/drawing/2014/main" id="{91EA2038-7AB5-45E8-8A13-8E4C2E927ECF}"/>
                </a:ext>
              </a:extLst>
            </p:cNvPr>
            <p:cNvSpPr>
              <a:spLocks noChangeArrowheads="1"/>
            </p:cNvSpPr>
            <p:nvPr/>
          </p:nvSpPr>
          <p:spPr bwMode="auto">
            <a:xfrm rot="16200000" flipH="1">
              <a:off x="4022" y="647"/>
              <a:ext cx="384" cy="145"/>
            </a:xfrm>
            <a:prstGeom prst="rightArrow">
              <a:avLst>
                <a:gd name="adj1" fmla="val 50000"/>
                <a:gd name="adj2" fmla="val 132426"/>
              </a:avLst>
            </a:prstGeom>
            <a:solidFill>
              <a:srgbClr val="00CC99"/>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1" lang="zh-CN" altLang="en-US" sz="2400" b="0"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115" name="Rectangle 58">
              <a:extLst>
                <a:ext uri="{FF2B5EF4-FFF2-40B4-BE49-F238E27FC236}">
                  <a16:creationId xmlns:a16="http://schemas.microsoft.com/office/drawing/2014/main" id="{82D63FE2-B6CC-4832-AE71-1CEA49533BC1}"/>
                </a:ext>
              </a:extLst>
            </p:cNvPr>
            <p:cNvSpPr>
              <a:spLocks noChangeArrowheads="1"/>
            </p:cNvSpPr>
            <p:nvPr/>
          </p:nvSpPr>
          <p:spPr bwMode="auto">
            <a:xfrm>
              <a:off x="3739" y="288"/>
              <a:ext cx="944" cy="240"/>
            </a:xfrm>
            <a:prstGeom prst="rect">
              <a:avLst/>
            </a:prstGeom>
            <a:solidFill>
              <a:srgbClr val="FFFFFF"/>
            </a:solidFill>
            <a:ln w="1905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defTabSz="762000"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ctr" defTabSz="762000" eaLnBrk="0" fontAlgn="base" latinLnBrk="0" hangingPunct="0">
                <a:lnSpc>
                  <a:spcPct val="100000"/>
                </a:lnSpc>
                <a:spcBef>
                  <a:spcPct val="0"/>
                </a:spcBef>
                <a:spcAft>
                  <a:spcPct val="0"/>
                </a:spcAft>
                <a:buClrTx/>
                <a:buSzTx/>
                <a:buFontTx/>
                <a:buNone/>
                <a:tabLst/>
                <a:defRPr/>
              </a:pPr>
              <a:r>
                <a:rPr kumimoji="1" lang="zh-CN" altLang="en-US" sz="1600" b="0" i="0" u="none" strike="noStrike" kern="0" cap="none" spc="0" normalizeH="0" baseline="0" noProof="0" dirty="0">
                  <a:ln>
                    <a:noFill/>
                  </a:ln>
                  <a:solidFill>
                    <a:srgbClr val="333399"/>
                  </a:solidFill>
                  <a:effectLst/>
                  <a:uLnTx/>
                  <a:uFillTx/>
                  <a:latin typeface="Times New Roman" panose="02020603050405020304" pitchFamily="18" charset="0"/>
                  <a:ea typeface="宋体" panose="02010600030101010101" pitchFamily="2" charset="-122"/>
                </a:rPr>
                <a:t>高层数据</a:t>
              </a:r>
            </a:p>
          </p:txBody>
        </p:sp>
      </p:grpSp>
      <p:sp>
        <p:nvSpPr>
          <p:cNvPr id="116" name="Line 59">
            <a:extLst>
              <a:ext uri="{FF2B5EF4-FFF2-40B4-BE49-F238E27FC236}">
                <a16:creationId xmlns:a16="http://schemas.microsoft.com/office/drawing/2014/main" id="{06725B9E-B5D6-495A-9B5E-383CE9E3CCCF}"/>
              </a:ext>
            </a:extLst>
          </p:cNvPr>
          <p:cNvSpPr>
            <a:spLocks noChangeShapeType="1"/>
          </p:cNvSpPr>
          <p:nvPr/>
        </p:nvSpPr>
        <p:spPr bwMode="auto">
          <a:xfrm flipH="1">
            <a:off x="1547813" y="4787900"/>
            <a:ext cx="0" cy="1162050"/>
          </a:xfrm>
          <a:prstGeom prst="line">
            <a:avLst/>
          </a:prstGeom>
          <a:noFill/>
          <a:ln w="12700">
            <a:solidFill>
              <a:srgbClr val="00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1" lang="zh-CN" altLang="en-US" sz="2400" b="0"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117" name="Line 60">
            <a:extLst>
              <a:ext uri="{FF2B5EF4-FFF2-40B4-BE49-F238E27FC236}">
                <a16:creationId xmlns:a16="http://schemas.microsoft.com/office/drawing/2014/main" id="{DB967EC9-FE99-4726-8F41-FD8E085E00E2}"/>
              </a:ext>
            </a:extLst>
          </p:cNvPr>
          <p:cNvSpPr>
            <a:spLocks noChangeShapeType="1"/>
          </p:cNvSpPr>
          <p:nvPr/>
        </p:nvSpPr>
        <p:spPr bwMode="auto">
          <a:xfrm>
            <a:off x="7956550" y="4787900"/>
            <a:ext cx="11113" cy="1152525"/>
          </a:xfrm>
          <a:prstGeom prst="line">
            <a:avLst/>
          </a:prstGeom>
          <a:noFill/>
          <a:ln w="12700">
            <a:solidFill>
              <a:srgbClr val="00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1" lang="zh-CN" altLang="en-US" sz="2400" b="0"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5" name="灯片编号占位符 4">
            <a:extLst>
              <a:ext uri="{FF2B5EF4-FFF2-40B4-BE49-F238E27FC236}">
                <a16:creationId xmlns:a16="http://schemas.microsoft.com/office/drawing/2014/main" id="{B65C6524-0F49-465C-B37D-5B6D3A27EAB1}"/>
              </a:ext>
            </a:extLst>
          </p:cNvPr>
          <p:cNvSpPr>
            <a:spLocks noGrp="1"/>
          </p:cNvSpPr>
          <p:nvPr>
            <p:ph type="sldNum" sz="quarter" idx="12"/>
          </p:nvPr>
        </p:nvSpPr>
        <p:spPr/>
        <p:txBody>
          <a:bodyPr/>
          <a:lstStyle/>
          <a:p>
            <a:fld id="{0343F522-B1DB-4B24-87CC-09EAB668A261}" type="slidenum">
              <a:rPr lang="zh-CN" altLang="en-US" smtClean="0"/>
              <a:pPr/>
              <a:t>133</a:t>
            </a:fld>
            <a:r>
              <a:rPr lang="en-US" altLang="zh-CN"/>
              <a:t>/303</a:t>
            </a:r>
            <a:endParaRPr lang="zh-CN" altLang="en-US" dirty="0"/>
          </a:p>
        </p:txBody>
      </p:sp>
    </p:spTree>
    <p:extLst>
      <p:ext uri="{BB962C8B-B14F-4D97-AF65-F5344CB8AC3E}">
        <p14:creationId xmlns:p14="http://schemas.microsoft.com/office/powerpoint/2010/main" val="17574507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C34208-FA7C-4346-AD93-050F88FE7F56}"/>
              </a:ext>
            </a:extLst>
          </p:cNvPr>
          <p:cNvSpPr>
            <a:spLocks noGrp="1"/>
          </p:cNvSpPr>
          <p:nvPr>
            <p:ph type="title"/>
          </p:nvPr>
        </p:nvSpPr>
        <p:spPr>
          <a:xfrm>
            <a:off x="265813" y="350874"/>
            <a:ext cx="8654903" cy="680484"/>
          </a:xfrm>
        </p:spPr>
        <p:txBody>
          <a:bodyPr>
            <a:normAutofit/>
          </a:bodyPr>
          <a:lstStyle/>
          <a:p>
            <a:pPr>
              <a:lnSpc>
                <a:spcPct val="100000"/>
              </a:lnSpc>
              <a:spcBef>
                <a:spcPts val="0"/>
              </a:spcBef>
            </a:pPr>
            <a:r>
              <a:rPr lang="zh-CN" altLang="en-US" dirty="0">
                <a:latin typeface="Times New Roman" panose="02020603050405020304" pitchFamily="18" charset="0"/>
                <a:cs typeface="Times New Roman" panose="02020603050405020304" pitchFamily="18" charset="0"/>
              </a:rPr>
              <a:t>以太网帧结构</a:t>
            </a:r>
          </a:p>
        </p:txBody>
      </p:sp>
      <p:sp>
        <p:nvSpPr>
          <p:cNvPr id="3" name="内容占位符 2">
            <a:extLst>
              <a:ext uri="{FF2B5EF4-FFF2-40B4-BE49-F238E27FC236}">
                <a16:creationId xmlns:a16="http://schemas.microsoft.com/office/drawing/2014/main" id="{62772749-0251-43E3-8FBE-62B01C0C88DA}"/>
              </a:ext>
            </a:extLst>
          </p:cNvPr>
          <p:cNvSpPr>
            <a:spLocks noGrp="1"/>
          </p:cNvSpPr>
          <p:nvPr>
            <p:ph idx="1"/>
          </p:nvPr>
        </p:nvSpPr>
        <p:spPr>
          <a:xfrm>
            <a:off x="404037" y="1010094"/>
            <a:ext cx="8516679" cy="5371578"/>
          </a:xfrm>
        </p:spPr>
        <p:txBody>
          <a:bodyPr>
            <a:noAutofit/>
          </a:bodyPr>
          <a:lstStyle/>
          <a:p>
            <a:r>
              <a:rPr lang="zh-CN" altLang="en-US" b="1" dirty="0"/>
              <a:t>现在方案（</a:t>
            </a:r>
            <a:r>
              <a:rPr lang="en-US" altLang="zh-CN" b="1" dirty="0"/>
              <a:t>DIXV2</a:t>
            </a:r>
            <a:r>
              <a:rPr lang="zh-CN" altLang="en-US" b="1" dirty="0"/>
              <a:t>）：</a:t>
            </a:r>
          </a:p>
        </p:txBody>
      </p:sp>
      <p:graphicFrame>
        <p:nvGraphicFramePr>
          <p:cNvPr id="11" name="表格 10">
            <a:extLst>
              <a:ext uri="{FF2B5EF4-FFF2-40B4-BE49-F238E27FC236}">
                <a16:creationId xmlns:a16="http://schemas.microsoft.com/office/drawing/2014/main" id="{F1557556-4E74-4A2A-B76B-6AF7BA757C94}"/>
              </a:ext>
            </a:extLst>
          </p:cNvPr>
          <p:cNvGraphicFramePr>
            <a:graphicFrameLocks noGrp="1"/>
          </p:cNvGraphicFramePr>
          <p:nvPr/>
        </p:nvGraphicFramePr>
        <p:xfrm>
          <a:off x="0" y="16384"/>
          <a:ext cx="9144000" cy="303808"/>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1028242390"/>
                    </a:ext>
                  </a:extLst>
                </a:gridCol>
                <a:gridCol w="1016000">
                  <a:extLst>
                    <a:ext uri="{9D8B030D-6E8A-4147-A177-3AD203B41FA5}">
                      <a16:colId xmlns:a16="http://schemas.microsoft.com/office/drawing/2014/main" val="3074239081"/>
                    </a:ext>
                  </a:extLst>
                </a:gridCol>
                <a:gridCol w="1016000">
                  <a:extLst>
                    <a:ext uri="{9D8B030D-6E8A-4147-A177-3AD203B41FA5}">
                      <a16:colId xmlns:a16="http://schemas.microsoft.com/office/drawing/2014/main" val="3509429943"/>
                    </a:ext>
                  </a:extLst>
                </a:gridCol>
                <a:gridCol w="1016000">
                  <a:extLst>
                    <a:ext uri="{9D8B030D-6E8A-4147-A177-3AD203B41FA5}">
                      <a16:colId xmlns:a16="http://schemas.microsoft.com/office/drawing/2014/main" val="2580465912"/>
                    </a:ext>
                  </a:extLst>
                </a:gridCol>
                <a:gridCol w="1016000">
                  <a:extLst>
                    <a:ext uri="{9D8B030D-6E8A-4147-A177-3AD203B41FA5}">
                      <a16:colId xmlns:a16="http://schemas.microsoft.com/office/drawing/2014/main" val="585185192"/>
                    </a:ext>
                  </a:extLst>
                </a:gridCol>
                <a:gridCol w="1016000">
                  <a:extLst>
                    <a:ext uri="{9D8B030D-6E8A-4147-A177-3AD203B41FA5}">
                      <a16:colId xmlns:a16="http://schemas.microsoft.com/office/drawing/2014/main" val="1335232691"/>
                    </a:ext>
                  </a:extLst>
                </a:gridCol>
                <a:gridCol w="1016000">
                  <a:extLst>
                    <a:ext uri="{9D8B030D-6E8A-4147-A177-3AD203B41FA5}">
                      <a16:colId xmlns:a16="http://schemas.microsoft.com/office/drawing/2014/main" val="785772456"/>
                    </a:ext>
                  </a:extLst>
                </a:gridCol>
                <a:gridCol w="1016000">
                  <a:extLst>
                    <a:ext uri="{9D8B030D-6E8A-4147-A177-3AD203B41FA5}">
                      <a16:colId xmlns:a16="http://schemas.microsoft.com/office/drawing/2014/main" val="143111373"/>
                    </a:ext>
                  </a:extLst>
                </a:gridCol>
                <a:gridCol w="1016000">
                  <a:extLst>
                    <a:ext uri="{9D8B030D-6E8A-4147-A177-3AD203B41FA5}">
                      <a16:colId xmlns:a16="http://schemas.microsoft.com/office/drawing/2014/main" val="994455625"/>
                    </a:ext>
                  </a:extLst>
                </a:gridCol>
              </a:tblGrid>
              <a:tr h="303808">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传输介质</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通信系统</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正确性</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提高性能</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rgbClr val="FFFF00"/>
                          </a:solidFill>
                          <a:latin typeface="黑体" panose="02010609060101010101" pitchFamily="49" charset="-122"/>
                          <a:ea typeface="黑体" panose="02010609060101010101" pitchFamily="49" charset="-122"/>
                        </a:rPr>
                        <a:t>局域网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algn="ctr"/>
                      <a:r>
                        <a:rPr lang="en-US" altLang="zh-CN" sz="1600" dirty="0">
                          <a:solidFill>
                            <a:schemeClr val="tx1"/>
                          </a:solidFill>
                          <a:latin typeface="黑体" panose="02010609060101010101" pitchFamily="49" charset="-122"/>
                          <a:ea typeface="黑体" panose="02010609060101010101" pitchFamily="49" charset="-122"/>
                        </a:rPr>
                        <a:t>WLAN</a:t>
                      </a:r>
                      <a:endParaRPr lang="zh-CN" altLang="en-US" sz="1600" dirty="0">
                        <a:solidFill>
                          <a:schemeClr val="tx1"/>
                        </a:solidFill>
                        <a:latin typeface="黑体" panose="02010609060101010101" pitchFamily="49" charset="-122"/>
                        <a:ea typeface="黑体" panose="02010609060101010101" pitchFamily="49"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个域网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广域网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接入网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939429099"/>
                  </a:ext>
                </a:extLst>
              </a:tr>
            </a:tbl>
          </a:graphicData>
        </a:graphic>
      </p:graphicFrame>
      <p:sp>
        <p:nvSpPr>
          <p:cNvPr id="12" name="流程图: 摘录 11">
            <a:extLst>
              <a:ext uri="{FF2B5EF4-FFF2-40B4-BE49-F238E27FC236}">
                <a16:creationId xmlns:a16="http://schemas.microsoft.com/office/drawing/2014/main" id="{CE6C4248-6AFD-44B6-80E3-9608C7BDC87F}"/>
              </a:ext>
            </a:extLst>
          </p:cNvPr>
          <p:cNvSpPr/>
          <p:nvPr/>
        </p:nvSpPr>
        <p:spPr bwMode="auto">
          <a:xfrm>
            <a:off x="4435719" y="327095"/>
            <a:ext cx="216024" cy="126001"/>
          </a:xfrm>
          <a:prstGeom prst="flowChartExtract">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4" name="Rectangle 2">
            <a:extLst>
              <a:ext uri="{FF2B5EF4-FFF2-40B4-BE49-F238E27FC236}">
                <a16:creationId xmlns:a16="http://schemas.microsoft.com/office/drawing/2014/main" id="{637ADEFB-5775-48B5-AD95-BD2F543B4E24}"/>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9" name="表格 8">
            <a:extLst>
              <a:ext uri="{FF2B5EF4-FFF2-40B4-BE49-F238E27FC236}">
                <a16:creationId xmlns:a16="http://schemas.microsoft.com/office/drawing/2014/main" id="{1BA0FE90-3AD2-45E2-98EA-2D6CAF26198D}"/>
              </a:ext>
            </a:extLst>
          </p:cNvPr>
          <p:cNvGraphicFramePr>
            <a:graphicFrameLocks noGrp="1"/>
          </p:cNvGraphicFramePr>
          <p:nvPr/>
        </p:nvGraphicFramePr>
        <p:xfrm>
          <a:off x="0" y="1041991"/>
          <a:ext cx="313390" cy="5371578"/>
        </p:xfrm>
        <a:graphic>
          <a:graphicData uri="http://schemas.openxmlformats.org/drawingml/2006/table">
            <a:tbl>
              <a:tblPr firstRow="1" bandRow="1">
                <a:tableStyleId>{5C22544A-7EE6-4342-B048-85BDC9FD1C3A}</a:tableStyleId>
              </a:tblPr>
              <a:tblGrid>
                <a:gridCol w="313390">
                  <a:extLst>
                    <a:ext uri="{9D8B030D-6E8A-4147-A177-3AD203B41FA5}">
                      <a16:colId xmlns:a16="http://schemas.microsoft.com/office/drawing/2014/main" val="2707731317"/>
                    </a:ext>
                  </a:extLst>
                </a:gridCol>
              </a:tblGrid>
              <a:tr h="844235">
                <a:tc>
                  <a:txBody>
                    <a:bodyPr/>
                    <a:lstStyle/>
                    <a:p>
                      <a:pPr algn="ctr"/>
                      <a:r>
                        <a:rPr lang="zh-CN" altLang="en-US" sz="1600" b="0" dirty="0">
                          <a:solidFill>
                            <a:schemeClr val="tx1"/>
                          </a:solidFill>
                          <a:latin typeface="黑体" panose="02010609060101010101" pitchFamily="49" charset="-122"/>
                          <a:ea typeface="黑体" panose="02010609060101010101" pitchFamily="49" charset="-122"/>
                        </a:rPr>
                        <a:t>思想</a:t>
                      </a:r>
                    </a:p>
                  </a:txBody>
                  <a:tcPr marL="0" marR="0" marT="0" marB="0" anchor="ctr">
                    <a:solidFill>
                      <a:schemeClr val="accent1">
                        <a:lumMod val="40000"/>
                        <a:lumOff val="60000"/>
                      </a:schemeClr>
                    </a:solidFill>
                  </a:tcPr>
                </a:tc>
                <a:extLst>
                  <a:ext uri="{0D108BD9-81ED-4DB2-BD59-A6C34878D82A}">
                    <a16:rowId xmlns:a16="http://schemas.microsoft.com/office/drawing/2014/main" val="2650843112"/>
                  </a:ext>
                </a:extLst>
              </a:tr>
              <a:tr h="844235">
                <a:tc>
                  <a:txBody>
                    <a:bodyPr/>
                    <a:lstStyle/>
                    <a:p>
                      <a:pPr algn="ctr"/>
                      <a:r>
                        <a:rPr lang="zh-CN" altLang="en-US" sz="1600" dirty="0">
                          <a:solidFill>
                            <a:schemeClr val="bg1"/>
                          </a:solidFill>
                          <a:latin typeface="黑体" panose="02010609060101010101" pitchFamily="49" charset="-122"/>
                          <a:ea typeface="黑体" panose="02010609060101010101" pitchFamily="49" charset="-122"/>
                        </a:rPr>
                        <a:t>以太网</a:t>
                      </a:r>
                    </a:p>
                  </a:txBody>
                  <a:tcPr marL="0" marR="0" marT="0" marB="0" anchor="ctr">
                    <a:solidFill>
                      <a:schemeClr val="accent1"/>
                    </a:solidFill>
                  </a:tcPr>
                </a:tc>
                <a:extLst>
                  <a:ext uri="{0D108BD9-81ED-4DB2-BD59-A6C34878D82A}">
                    <a16:rowId xmlns:a16="http://schemas.microsoft.com/office/drawing/2014/main" val="2354171835"/>
                  </a:ext>
                </a:extLst>
              </a:tr>
              <a:tr h="844235">
                <a:tc>
                  <a:txBody>
                    <a:bodyPr/>
                    <a:lstStyle/>
                    <a:p>
                      <a:pPr algn="ctr"/>
                      <a:r>
                        <a:rPr lang="zh-CN" altLang="en-US" sz="1600" b="0" dirty="0">
                          <a:solidFill>
                            <a:schemeClr val="tx1"/>
                          </a:solidFill>
                          <a:latin typeface="黑体" panose="02010609060101010101" pitchFamily="49" charset="-122"/>
                          <a:ea typeface="黑体" panose="02010609060101010101" pitchFamily="49" charset="-122"/>
                        </a:rPr>
                        <a:t>高速以太</a:t>
                      </a:r>
                    </a:p>
                  </a:txBody>
                  <a:tcPr marL="0" marR="0" marT="0" marB="0" anchor="ctr">
                    <a:solidFill>
                      <a:schemeClr val="accent1">
                        <a:lumMod val="40000"/>
                        <a:lumOff val="60000"/>
                      </a:schemeClr>
                    </a:solidFill>
                  </a:tcPr>
                </a:tc>
                <a:extLst>
                  <a:ext uri="{0D108BD9-81ED-4DB2-BD59-A6C34878D82A}">
                    <a16:rowId xmlns:a16="http://schemas.microsoft.com/office/drawing/2014/main" val="2232877283"/>
                  </a:ext>
                </a:extLst>
              </a:tr>
              <a:tr h="504672">
                <a:tc>
                  <a:txBody>
                    <a:bodyPr/>
                    <a:lstStyle/>
                    <a:p>
                      <a:pPr algn="ctr"/>
                      <a:r>
                        <a:rPr lang="en-US" altLang="zh-CN" sz="1600" b="0" dirty="0">
                          <a:solidFill>
                            <a:schemeClr val="tx1"/>
                          </a:solidFill>
                          <a:latin typeface="黑体" panose="02010609060101010101" pitchFamily="49" charset="-122"/>
                          <a:ea typeface="黑体" panose="02010609060101010101" pitchFamily="49" charset="-122"/>
                        </a:rPr>
                        <a:t>800Ge</a:t>
                      </a:r>
                      <a:endParaRPr lang="zh-CN" altLang="en-US" sz="1600" b="0" dirty="0">
                        <a:solidFill>
                          <a:schemeClr val="tx1"/>
                        </a:solidFill>
                        <a:latin typeface="黑体" panose="02010609060101010101" pitchFamily="49" charset="-122"/>
                        <a:ea typeface="黑体" panose="02010609060101010101" pitchFamily="49" charset="-122"/>
                      </a:endParaRPr>
                    </a:p>
                  </a:txBody>
                  <a:tcPr marL="0" marR="0" marT="0" marB="0" anchor="ctr">
                    <a:solidFill>
                      <a:schemeClr val="accent1">
                        <a:lumMod val="40000"/>
                        <a:lumOff val="60000"/>
                      </a:schemeClr>
                    </a:solidFill>
                  </a:tcPr>
                </a:tc>
                <a:extLst>
                  <a:ext uri="{0D108BD9-81ED-4DB2-BD59-A6C34878D82A}">
                    <a16:rowId xmlns:a16="http://schemas.microsoft.com/office/drawing/2014/main" val="2116851466"/>
                  </a:ext>
                </a:extLst>
              </a:tr>
              <a:tr h="627321">
                <a:tc>
                  <a:txBody>
                    <a:bodyPr/>
                    <a:lstStyle/>
                    <a:p>
                      <a:pPr algn="ctr"/>
                      <a:r>
                        <a:rPr lang="zh-CN" altLang="en-US" sz="1600" b="0" dirty="0">
                          <a:solidFill>
                            <a:schemeClr val="tx1"/>
                          </a:solidFill>
                          <a:latin typeface="黑体" panose="02010609060101010101" pitchFamily="49" charset="-122"/>
                          <a:ea typeface="黑体" panose="02010609060101010101" pitchFamily="49" charset="-122"/>
                        </a:rPr>
                        <a:t>网卡</a:t>
                      </a:r>
                    </a:p>
                  </a:txBody>
                  <a:tcPr marL="0" marR="0" marT="0" marB="0" anchor="ctr">
                    <a:solidFill>
                      <a:schemeClr val="accent1">
                        <a:lumMod val="40000"/>
                        <a:lumOff val="60000"/>
                      </a:schemeClr>
                    </a:solidFill>
                  </a:tcPr>
                </a:tc>
                <a:extLst>
                  <a:ext uri="{0D108BD9-81ED-4DB2-BD59-A6C34878D82A}">
                    <a16:rowId xmlns:a16="http://schemas.microsoft.com/office/drawing/2014/main" val="1342553028"/>
                  </a:ext>
                </a:extLst>
              </a:tr>
              <a:tr h="844235">
                <a:tc>
                  <a:txBody>
                    <a:bodyPr/>
                    <a:lstStyle/>
                    <a:p>
                      <a:pPr algn="ctr"/>
                      <a:r>
                        <a:rPr lang="zh-CN" altLang="en-US" sz="1600" b="0" dirty="0">
                          <a:solidFill>
                            <a:schemeClr val="tx1"/>
                          </a:solidFill>
                          <a:latin typeface="黑体" panose="02010609060101010101" pitchFamily="49" charset="-122"/>
                          <a:ea typeface="黑体" panose="02010609060101010101" pitchFamily="49" charset="-122"/>
                        </a:rPr>
                        <a:t>交换机</a:t>
                      </a:r>
                    </a:p>
                  </a:txBody>
                  <a:tcPr marL="0" marR="0" marT="0" marB="0" anchor="ctr">
                    <a:solidFill>
                      <a:schemeClr val="accent1">
                        <a:lumMod val="40000"/>
                        <a:lumOff val="60000"/>
                      </a:schemeClr>
                    </a:solidFill>
                  </a:tcPr>
                </a:tc>
                <a:extLst>
                  <a:ext uri="{0D108BD9-81ED-4DB2-BD59-A6C34878D82A}">
                    <a16:rowId xmlns:a16="http://schemas.microsoft.com/office/drawing/2014/main" val="942434887"/>
                  </a:ext>
                </a:extLst>
              </a:tr>
              <a:tr h="516732">
                <a:tc>
                  <a:txBody>
                    <a:bodyPr/>
                    <a:lstStyle/>
                    <a:p>
                      <a:pPr algn="ctr"/>
                      <a:r>
                        <a:rPr lang="en-US" altLang="zh-CN" sz="1600" b="0" dirty="0">
                          <a:solidFill>
                            <a:schemeClr val="tx1"/>
                          </a:solidFill>
                          <a:latin typeface="黑体" panose="02010609060101010101" pitchFamily="49" charset="-122"/>
                          <a:ea typeface="黑体" panose="02010609060101010101" pitchFamily="49" charset="-122"/>
                        </a:rPr>
                        <a:t>V</a:t>
                      </a:r>
                    </a:p>
                    <a:p>
                      <a:pPr algn="ctr"/>
                      <a:r>
                        <a:rPr lang="en-US" altLang="zh-CN" sz="1600" b="0" dirty="0">
                          <a:solidFill>
                            <a:schemeClr val="tx1"/>
                          </a:solidFill>
                          <a:latin typeface="黑体" panose="02010609060101010101" pitchFamily="49" charset="-122"/>
                          <a:ea typeface="黑体" panose="02010609060101010101" pitchFamily="49" charset="-122"/>
                        </a:rPr>
                        <a:t>LAN</a:t>
                      </a:r>
                    </a:p>
                    <a:p>
                      <a:pPr algn="ctr"/>
                      <a:endParaRPr lang="zh-CN" altLang="en-US" sz="1600" b="0" dirty="0">
                        <a:solidFill>
                          <a:schemeClr val="tx1"/>
                        </a:solidFill>
                        <a:latin typeface="黑体" panose="02010609060101010101" pitchFamily="49" charset="-122"/>
                        <a:ea typeface="黑体" panose="02010609060101010101" pitchFamily="49" charset="-122"/>
                      </a:endParaRPr>
                    </a:p>
                  </a:txBody>
                  <a:tcPr marL="0" marR="0" marT="0" marB="0" anchor="ctr">
                    <a:solidFill>
                      <a:schemeClr val="accent1">
                        <a:lumMod val="40000"/>
                        <a:lumOff val="60000"/>
                      </a:schemeClr>
                    </a:solidFill>
                  </a:tcPr>
                </a:tc>
                <a:extLst>
                  <a:ext uri="{0D108BD9-81ED-4DB2-BD59-A6C34878D82A}">
                    <a16:rowId xmlns:a16="http://schemas.microsoft.com/office/drawing/2014/main" val="2009246877"/>
                  </a:ext>
                </a:extLst>
              </a:tr>
            </a:tbl>
          </a:graphicData>
        </a:graphic>
      </p:graphicFrame>
      <p:sp>
        <p:nvSpPr>
          <p:cNvPr id="118" name="Line 2">
            <a:extLst>
              <a:ext uri="{FF2B5EF4-FFF2-40B4-BE49-F238E27FC236}">
                <a16:creationId xmlns:a16="http://schemas.microsoft.com/office/drawing/2014/main" id="{48C211B4-BCB6-4449-897B-AC679C58AD10}"/>
              </a:ext>
            </a:extLst>
          </p:cNvPr>
          <p:cNvSpPr>
            <a:spLocks noChangeShapeType="1"/>
          </p:cNvSpPr>
          <p:nvPr/>
        </p:nvSpPr>
        <p:spPr bwMode="auto">
          <a:xfrm>
            <a:off x="1491554" y="2804881"/>
            <a:ext cx="7576246" cy="60557"/>
          </a:xfrm>
          <a:prstGeom prst="line">
            <a:avLst/>
          </a:prstGeom>
          <a:noFill/>
          <a:ln w="38100" cmpd="dbl">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黑体" panose="02010609060101010101" pitchFamily="49" charset="-122"/>
              <a:ea typeface="黑体" panose="02010609060101010101" pitchFamily="49" charset="-122"/>
            </a:endParaRPr>
          </a:p>
        </p:txBody>
      </p:sp>
      <p:sp>
        <p:nvSpPr>
          <p:cNvPr id="119" name="Rectangle 3">
            <a:extLst>
              <a:ext uri="{FF2B5EF4-FFF2-40B4-BE49-F238E27FC236}">
                <a16:creationId xmlns:a16="http://schemas.microsoft.com/office/drawing/2014/main" id="{E12B8A75-215E-4310-9060-712043A7EFF6}"/>
              </a:ext>
            </a:extLst>
          </p:cNvPr>
          <p:cNvSpPr>
            <a:spLocks noChangeArrowheads="1"/>
          </p:cNvSpPr>
          <p:nvPr/>
        </p:nvSpPr>
        <p:spPr bwMode="auto">
          <a:xfrm>
            <a:off x="1554163" y="3100388"/>
            <a:ext cx="6413500" cy="495300"/>
          </a:xfrm>
          <a:prstGeom prst="rect">
            <a:avLst/>
          </a:prstGeom>
          <a:solidFill>
            <a:srgbClr val="FFCCFF"/>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400" b="1">
              <a:latin typeface="黑体" panose="02010609060101010101" pitchFamily="49" charset="-122"/>
              <a:ea typeface="黑体" panose="02010609060101010101" pitchFamily="49" charset="-122"/>
            </a:endParaRPr>
          </a:p>
        </p:txBody>
      </p:sp>
      <p:sp>
        <p:nvSpPr>
          <p:cNvPr id="120" name="Rectangle 4">
            <a:extLst>
              <a:ext uri="{FF2B5EF4-FFF2-40B4-BE49-F238E27FC236}">
                <a16:creationId xmlns:a16="http://schemas.microsoft.com/office/drawing/2014/main" id="{68DF9406-896C-4A24-A3B5-C14993168594}"/>
              </a:ext>
            </a:extLst>
          </p:cNvPr>
          <p:cNvSpPr>
            <a:spLocks noChangeArrowheads="1"/>
          </p:cNvSpPr>
          <p:nvPr/>
        </p:nvSpPr>
        <p:spPr bwMode="auto">
          <a:xfrm>
            <a:off x="1547813" y="3100388"/>
            <a:ext cx="6419850" cy="488950"/>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400" b="1">
              <a:latin typeface="黑体" panose="02010609060101010101" pitchFamily="49" charset="-122"/>
              <a:ea typeface="黑体" panose="02010609060101010101" pitchFamily="49" charset="-122"/>
            </a:endParaRPr>
          </a:p>
        </p:txBody>
      </p:sp>
      <p:sp>
        <p:nvSpPr>
          <p:cNvPr id="121" name="Rectangle 5">
            <a:extLst>
              <a:ext uri="{FF2B5EF4-FFF2-40B4-BE49-F238E27FC236}">
                <a16:creationId xmlns:a16="http://schemas.microsoft.com/office/drawing/2014/main" id="{B6B44E7C-B3E0-489E-AB77-483222D0602F}"/>
              </a:ext>
            </a:extLst>
          </p:cNvPr>
          <p:cNvSpPr>
            <a:spLocks noChangeArrowheads="1"/>
          </p:cNvSpPr>
          <p:nvPr/>
        </p:nvSpPr>
        <p:spPr bwMode="auto">
          <a:xfrm>
            <a:off x="4256088" y="3205163"/>
            <a:ext cx="806312" cy="335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1600" b="1">
                <a:latin typeface="黑体" panose="02010609060101010101" pitchFamily="49" charset="-122"/>
                <a:ea typeface="黑体" panose="02010609060101010101" pitchFamily="49" charset="-122"/>
              </a:rPr>
              <a:t>MAC </a:t>
            </a:r>
            <a:r>
              <a:rPr lang="zh-CN" altLang="en-US" sz="1600" b="1">
                <a:latin typeface="黑体" panose="02010609060101010101" pitchFamily="49" charset="-122"/>
                <a:ea typeface="黑体" panose="02010609060101010101" pitchFamily="49" charset="-122"/>
              </a:rPr>
              <a:t>帧</a:t>
            </a:r>
          </a:p>
        </p:txBody>
      </p:sp>
      <p:sp>
        <p:nvSpPr>
          <p:cNvPr id="122" name="Rectangle 6">
            <a:extLst>
              <a:ext uri="{FF2B5EF4-FFF2-40B4-BE49-F238E27FC236}">
                <a16:creationId xmlns:a16="http://schemas.microsoft.com/office/drawing/2014/main" id="{4656D7D6-8B70-4175-BFB1-C24D0BF4A8BE}"/>
              </a:ext>
            </a:extLst>
          </p:cNvPr>
          <p:cNvSpPr>
            <a:spLocks noChangeArrowheads="1"/>
          </p:cNvSpPr>
          <p:nvPr/>
        </p:nvSpPr>
        <p:spPr bwMode="auto">
          <a:xfrm>
            <a:off x="8243888" y="3184525"/>
            <a:ext cx="798296" cy="335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1600" b="1">
                <a:latin typeface="黑体" panose="02010609060101010101" pitchFamily="49" charset="-122"/>
                <a:ea typeface="黑体" panose="02010609060101010101" pitchFamily="49" charset="-122"/>
              </a:rPr>
              <a:t>物理层</a:t>
            </a:r>
          </a:p>
        </p:txBody>
      </p:sp>
      <p:sp>
        <p:nvSpPr>
          <p:cNvPr id="123" name="Rectangle 7">
            <a:extLst>
              <a:ext uri="{FF2B5EF4-FFF2-40B4-BE49-F238E27FC236}">
                <a16:creationId xmlns:a16="http://schemas.microsoft.com/office/drawing/2014/main" id="{46BBBC6A-28B6-4D6C-A3C3-75C843B246C8}"/>
              </a:ext>
            </a:extLst>
          </p:cNvPr>
          <p:cNvSpPr>
            <a:spLocks noChangeArrowheads="1"/>
          </p:cNvSpPr>
          <p:nvPr/>
        </p:nvSpPr>
        <p:spPr bwMode="auto">
          <a:xfrm>
            <a:off x="8213725" y="2255838"/>
            <a:ext cx="806312" cy="335989"/>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1600" b="1" dirty="0">
                <a:latin typeface="黑体" panose="02010609060101010101" pitchFamily="49" charset="-122"/>
                <a:ea typeface="黑体" panose="02010609060101010101" pitchFamily="49" charset="-122"/>
              </a:rPr>
              <a:t>MAC </a:t>
            </a:r>
            <a:r>
              <a:rPr lang="zh-CN" altLang="en-US" sz="1600" b="1" dirty="0">
                <a:latin typeface="黑体" panose="02010609060101010101" pitchFamily="49" charset="-122"/>
                <a:ea typeface="黑体" panose="02010609060101010101" pitchFamily="49" charset="-122"/>
              </a:rPr>
              <a:t>层</a:t>
            </a:r>
          </a:p>
        </p:txBody>
      </p:sp>
      <p:sp>
        <p:nvSpPr>
          <p:cNvPr id="124" name="Line 8">
            <a:extLst>
              <a:ext uri="{FF2B5EF4-FFF2-40B4-BE49-F238E27FC236}">
                <a16:creationId xmlns:a16="http://schemas.microsoft.com/office/drawing/2014/main" id="{87AFA4DC-A50F-4464-8092-B8E7BB2F668A}"/>
              </a:ext>
            </a:extLst>
          </p:cNvPr>
          <p:cNvSpPr>
            <a:spLocks noChangeShapeType="1"/>
          </p:cNvSpPr>
          <p:nvPr/>
        </p:nvSpPr>
        <p:spPr bwMode="auto">
          <a:xfrm flipH="1">
            <a:off x="1546225" y="2590800"/>
            <a:ext cx="1588" cy="514350"/>
          </a:xfrm>
          <a:prstGeom prst="line">
            <a:avLst/>
          </a:prstGeom>
          <a:noFill/>
          <a:ln w="127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黑体" panose="02010609060101010101" pitchFamily="49" charset="-122"/>
              <a:ea typeface="黑体" panose="02010609060101010101" pitchFamily="49" charset="-122"/>
            </a:endParaRPr>
          </a:p>
        </p:txBody>
      </p:sp>
      <p:sp>
        <p:nvSpPr>
          <p:cNvPr id="125" name="Line 9">
            <a:extLst>
              <a:ext uri="{FF2B5EF4-FFF2-40B4-BE49-F238E27FC236}">
                <a16:creationId xmlns:a16="http://schemas.microsoft.com/office/drawing/2014/main" id="{A9BDA298-FD79-412A-8835-156C81AD6350}"/>
              </a:ext>
            </a:extLst>
          </p:cNvPr>
          <p:cNvSpPr>
            <a:spLocks noChangeShapeType="1"/>
          </p:cNvSpPr>
          <p:nvPr/>
        </p:nvSpPr>
        <p:spPr bwMode="auto">
          <a:xfrm>
            <a:off x="7956550" y="2662238"/>
            <a:ext cx="11113" cy="431800"/>
          </a:xfrm>
          <a:prstGeom prst="line">
            <a:avLst/>
          </a:prstGeom>
          <a:noFill/>
          <a:ln w="127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黑体" panose="02010609060101010101" pitchFamily="49" charset="-122"/>
              <a:ea typeface="黑体" panose="02010609060101010101" pitchFamily="49" charset="-122"/>
            </a:endParaRPr>
          </a:p>
        </p:txBody>
      </p:sp>
      <p:sp>
        <p:nvSpPr>
          <p:cNvPr id="126" name="Rectangle 10">
            <a:extLst>
              <a:ext uri="{FF2B5EF4-FFF2-40B4-BE49-F238E27FC236}">
                <a16:creationId xmlns:a16="http://schemas.microsoft.com/office/drawing/2014/main" id="{5365BCD6-B713-4EE4-9EDA-4268A84412A9}"/>
              </a:ext>
            </a:extLst>
          </p:cNvPr>
          <p:cNvSpPr>
            <a:spLocks noChangeArrowheads="1"/>
          </p:cNvSpPr>
          <p:nvPr/>
        </p:nvSpPr>
        <p:spPr bwMode="auto">
          <a:xfrm>
            <a:off x="504825" y="4118168"/>
            <a:ext cx="4010025" cy="415925"/>
          </a:xfrm>
          <a:prstGeom prst="rect">
            <a:avLst/>
          </a:prstGeom>
          <a:solidFill>
            <a:srgbClr val="FFFF99"/>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400" b="1" dirty="0">
              <a:ea typeface="黑体" panose="02010609060101010101" pitchFamily="49" charset="-122"/>
              <a:cs typeface="Times New Roman" panose="02020603050405020304" pitchFamily="18" charset="0"/>
            </a:endParaRPr>
          </a:p>
        </p:txBody>
      </p:sp>
      <p:sp>
        <p:nvSpPr>
          <p:cNvPr id="127" name="Rectangle 11">
            <a:extLst>
              <a:ext uri="{FF2B5EF4-FFF2-40B4-BE49-F238E27FC236}">
                <a16:creationId xmlns:a16="http://schemas.microsoft.com/office/drawing/2014/main" id="{B85ADD02-27BE-438E-869D-FB27ABD2DE11}"/>
              </a:ext>
            </a:extLst>
          </p:cNvPr>
          <p:cNvSpPr>
            <a:spLocks noChangeArrowheads="1"/>
          </p:cNvSpPr>
          <p:nvPr/>
        </p:nvSpPr>
        <p:spPr bwMode="auto">
          <a:xfrm>
            <a:off x="485775" y="4161030"/>
            <a:ext cx="4121194" cy="335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1600" b="1" dirty="0">
                <a:ea typeface="黑体" panose="02010609060101010101" pitchFamily="49" charset="-122"/>
                <a:cs typeface="Times New Roman" panose="02020603050405020304" pitchFamily="18" charset="0"/>
              </a:rPr>
              <a:t>10101010101010         10101010101010101011</a:t>
            </a:r>
          </a:p>
        </p:txBody>
      </p:sp>
      <p:sp>
        <p:nvSpPr>
          <p:cNvPr id="128" name="Line 12">
            <a:extLst>
              <a:ext uri="{FF2B5EF4-FFF2-40B4-BE49-F238E27FC236}">
                <a16:creationId xmlns:a16="http://schemas.microsoft.com/office/drawing/2014/main" id="{A13F9344-9841-4EED-8035-FC1AD60F528A}"/>
              </a:ext>
            </a:extLst>
          </p:cNvPr>
          <p:cNvSpPr>
            <a:spLocks noChangeShapeType="1"/>
          </p:cNvSpPr>
          <p:nvPr/>
        </p:nvSpPr>
        <p:spPr bwMode="auto">
          <a:xfrm>
            <a:off x="3683000" y="4114993"/>
            <a:ext cx="0" cy="4318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黑体" panose="02010609060101010101" pitchFamily="49" charset="-122"/>
              <a:ea typeface="黑体" panose="02010609060101010101" pitchFamily="49" charset="-122"/>
            </a:endParaRPr>
          </a:p>
        </p:txBody>
      </p:sp>
      <p:sp>
        <p:nvSpPr>
          <p:cNvPr id="129" name="Rectangle 13">
            <a:extLst>
              <a:ext uri="{FF2B5EF4-FFF2-40B4-BE49-F238E27FC236}">
                <a16:creationId xmlns:a16="http://schemas.microsoft.com/office/drawing/2014/main" id="{27977EF7-F566-4E03-BC38-AED92F48CA46}"/>
              </a:ext>
            </a:extLst>
          </p:cNvPr>
          <p:cNvSpPr>
            <a:spLocks noChangeArrowheads="1"/>
          </p:cNvSpPr>
          <p:nvPr/>
        </p:nvSpPr>
        <p:spPr bwMode="auto">
          <a:xfrm>
            <a:off x="1644650" y="4572193"/>
            <a:ext cx="1003481" cy="335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1600" b="1">
                <a:latin typeface="黑体" panose="02010609060101010101" pitchFamily="49" charset="-122"/>
                <a:ea typeface="黑体" panose="02010609060101010101" pitchFamily="49" charset="-122"/>
              </a:rPr>
              <a:t>前同步码</a:t>
            </a:r>
          </a:p>
        </p:txBody>
      </p:sp>
      <p:sp>
        <p:nvSpPr>
          <p:cNvPr id="130" name="Rectangle 14">
            <a:extLst>
              <a:ext uri="{FF2B5EF4-FFF2-40B4-BE49-F238E27FC236}">
                <a16:creationId xmlns:a16="http://schemas.microsoft.com/office/drawing/2014/main" id="{763CAA45-A09D-4FBB-A8E7-2170D90B6AA5}"/>
              </a:ext>
            </a:extLst>
          </p:cNvPr>
          <p:cNvSpPr>
            <a:spLocks noChangeArrowheads="1"/>
          </p:cNvSpPr>
          <p:nvPr/>
        </p:nvSpPr>
        <p:spPr bwMode="auto">
          <a:xfrm>
            <a:off x="3752850" y="4543618"/>
            <a:ext cx="798296" cy="48372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nSpc>
                <a:spcPct val="80000"/>
              </a:lnSpc>
              <a:spcBef>
                <a:spcPct val="0"/>
              </a:spcBef>
              <a:buFontTx/>
              <a:buNone/>
            </a:pPr>
            <a:r>
              <a:rPr lang="zh-CN" altLang="en-US" sz="1600" b="1">
                <a:latin typeface="黑体" panose="02010609060101010101" pitchFamily="49" charset="-122"/>
                <a:ea typeface="黑体" panose="02010609060101010101" pitchFamily="49" charset="-122"/>
              </a:rPr>
              <a:t>帧开始</a:t>
            </a:r>
          </a:p>
          <a:p>
            <a:pPr>
              <a:lnSpc>
                <a:spcPct val="80000"/>
              </a:lnSpc>
              <a:spcBef>
                <a:spcPct val="0"/>
              </a:spcBef>
              <a:buFontTx/>
              <a:buNone/>
            </a:pPr>
            <a:r>
              <a:rPr lang="zh-CN" altLang="en-US" sz="1600" b="1">
                <a:latin typeface="黑体" panose="02010609060101010101" pitchFamily="49" charset="-122"/>
                <a:ea typeface="黑体" panose="02010609060101010101" pitchFamily="49" charset="-122"/>
              </a:rPr>
              <a:t>定界符</a:t>
            </a:r>
          </a:p>
        </p:txBody>
      </p:sp>
      <p:sp>
        <p:nvSpPr>
          <p:cNvPr id="131" name="Rectangle 15">
            <a:extLst>
              <a:ext uri="{FF2B5EF4-FFF2-40B4-BE49-F238E27FC236}">
                <a16:creationId xmlns:a16="http://schemas.microsoft.com/office/drawing/2014/main" id="{87341A77-4A27-42FB-B4C5-64E3AC1859C2}"/>
              </a:ext>
            </a:extLst>
          </p:cNvPr>
          <p:cNvSpPr>
            <a:spLocks noChangeArrowheads="1"/>
          </p:cNvSpPr>
          <p:nvPr/>
        </p:nvSpPr>
        <p:spPr bwMode="auto">
          <a:xfrm>
            <a:off x="1712912" y="3781618"/>
            <a:ext cx="804708" cy="335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1600" b="1">
                <a:latin typeface="黑体" panose="02010609060101010101" pitchFamily="49" charset="-122"/>
                <a:ea typeface="黑体" panose="02010609060101010101" pitchFamily="49" charset="-122"/>
              </a:rPr>
              <a:t>7 </a:t>
            </a:r>
            <a:r>
              <a:rPr lang="zh-CN" altLang="en-US" sz="1600" b="1">
                <a:latin typeface="黑体" panose="02010609060101010101" pitchFamily="49" charset="-122"/>
                <a:ea typeface="黑体" panose="02010609060101010101" pitchFamily="49" charset="-122"/>
              </a:rPr>
              <a:t>字节</a:t>
            </a:r>
          </a:p>
        </p:txBody>
      </p:sp>
      <p:sp>
        <p:nvSpPr>
          <p:cNvPr id="132" name="Rectangle 16">
            <a:extLst>
              <a:ext uri="{FF2B5EF4-FFF2-40B4-BE49-F238E27FC236}">
                <a16:creationId xmlns:a16="http://schemas.microsoft.com/office/drawing/2014/main" id="{5D46D5D8-34E4-4F36-B284-E7A75E1BE458}"/>
              </a:ext>
            </a:extLst>
          </p:cNvPr>
          <p:cNvSpPr>
            <a:spLocks noChangeArrowheads="1"/>
          </p:cNvSpPr>
          <p:nvPr/>
        </p:nvSpPr>
        <p:spPr bwMode="auto">
          <a:xfrm>
            <a:off x="3733800" y="3781618"/>
            <a:ext cx="804708" cy="335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1600" b="1">
                <a:latin typeface="黑体" panose="02010609060101010101" pitchFamily="49" charset="-122"/>
                <a:ea typeface="黑体" panose="02010609060101010101" pitchFamily="49" charset="-122"/>
              </a:rPr>
              <a:t>1 </a:t>
            </a:r>
            <a:r>
              <a:rPr lang="zh-CN" altLang="en-US" sz="1600" b="1">
                <a:latin typeface="黑体" panose="02010609060101010101" pitchFamily="49" charset="-122"/>
                <a:ea typeface="黑体" panose="02010609060101010101" pitchFamily="49" charset="-122"/>
              </a:rPr>
              <a:t>字节</a:t>
            </a:r>
          </a:p>
        </p:txBody>
      </p:sp>
      <p:sp>
        <p:nvSpPr>
          <p:cNvPr id="133" name="Line 17">
            <a:extLst>
              <a:ext uri="{FF2B5EF4-FFF2-40B4-BE49-F238E27FC236}">
                <a16:creationId xmlns:a16="http://schemas.microsoft.com/office/drawing/2014/main" id="{036FFA54-752D-4C54-B092-9C3C71595792}"/>
              </a:ext>
            </a:extLst>
          </p:cNvPr>
          <p:cNvSpPr>
            <a:spLocks noChangeShapeType="1"/>
          </p:cNvSpPr>
          <p:nvPr/>
        </p:nvSpPr>
        <p:spPr bwMode="auto">
          <a:xfrm flipH="1" flipV="1">
            <a:off x="504825" y="3584767"/>
            <a:ext cx="12700" cy="530225"/>
          </a:xfrm>
          <a:prstGeom prst="line">
            <a:avLst/>
          </a:prstGeom>
          <a:noFill/>
          <a:ln w="127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黑体" panose="02010609060101010101" pitchFamily="49" charset="-122"/>
              <a:ea typeface="黑体" panose="02010609060101010101" pitchFamily="49" charset="-122"/>
            </a:endParaRPr>
          </a:p>
        </p:txBody>
      </p:sp>
      <p:sp>
        <p:nvSpPr>
          <p:cNvPr id="134" name="Line 18">
            <a:extLst>
              <a:ext uri="{FF2B5EF4-FFF2-40B4-BE49-F238E27FC236}">
                <a16:creationId xmlns:a16="http://schemas.microsoft.com/office/drawing/2014/main" id="{E097FA8D-932D-4072-A8FE-CD9BEBD96D55}"/>
              </a:ext>
            </a:extLst>
          </p:cNvPr>
          <p:cNvSpPr>
            <a:spLocks noChangeShapeType="1"/>
          </p:cNvSpPr>
          <p:nvPr/>
        </p:nvSpPr>
        <p:spPr bwMode="auto">
          <a:xfrm>
            <a:off x="1491554" y="3579252"/>
            <a:ext cx="3023296" cy="538916"/>
          </a:xfrm>
          <a:prstGeom prst="line">
            <a:avLst/>
          </a:prstGeom>
          <a:noFill/>
          <a:ln w="127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黑体" panose="02010609060101010101" pitchFamily="49" charset="-122"/>
              <a:ea typeface="黑体" panose="02010609060101010101" pitchFamily="49" charset="-122"/>
            </a:endParaRPr>
          </a:p>
        </p:txBody>
      </p:sp>
      <p:sp>
        <p:nvSpPr>
          <p:cNvPr id="135" name="Text Box 19">
            <a:extLst>
              <a:ext uri="{FF2B5EF4-FFF2-40B4-BE49-F238E27FC236}">
                <a16:creationId xmlns:a16="http://schemas.microsoft.com/office/drawing/2014/main" id="{D9AB66FC-D9DA-4E8A-990E-E77892203C0A}"/>
              </a:ext>
            </a:extLst>
          </p:cNvPr>
          <p:cNvSpPr txBox="1">
            <a:spLocks noChangeArrowheads="1"/>
          </p:cNvSpPr>
          <p:nvPr/>
        </p:nvSpPr>
        <p:spPr bwMode="auto">
          <a:xfrm>
            <a:off x="2055812" y="4129280"/>
            <a:ext cx="44275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2000" b="1">
                <a:latin typeface="黑体" panose="02010609060101010101" pitchFamily="49" charset="-122"/>
                <a:ea typeface="黑体" panose="02010609060101010101" pitchFamily="49" charset="-122"/>
              </a:rPr>
              <a:t>…</a:t>
            </a:r>
          </a:p>
        </p:txBody>
      </p:sp>
      <p:grpSp>
        <p:nvGrpSpPr>
          <p:cNvPr id="136" name="Group 20">
            <a:extLst>
              <a:ext uri="{FF2B5EF4-FFF2-40B4-BE49-F238E27FC236}">
                <a16:creationId xmlns:a16="http://schemas.microsoft.com/office/drawing/2014/main" id="{3AF16963-F25C-44DA-B7BD-E3B76F0D605F}"/>
              </a:ext>
            </a:extLst>
          </p:cNvPr>
          <p:cNvGrpSpPr>
            <a:grpSpLocks/>
          </p:cNvGrpSpPr>
          <p:nvPr/>
        </p:nvGrpSpPr>
        <p:grpSpPr bwMode="auto">
          <a:xfrm>
            <a:off x="446088" y="2690336"/>
            <a:ext cx="1101725" cy="903288"/>
            <a:chOff x="281" y="2715"/>
            <a:chExt cx="694" cy="569"/>
          </a:xfrm>
        </p:grpSpPr>
        <p:grpSp>
          <p:nvGrpSpPr>
            <p:cNvPr id="137" name="Group 21">
              <a:extLst>
                <a:ext uri="{FF2B5EF4-FFF2-40B4-BE49-F238E27FC236}">
                  <a16:creationId xmlns:a16="http://schemas.microsoft.com/office/drawing/2014/main" id="{391FB0A1-5FBB-4885-9898-252D5711A567}"/>
                </a:ext>
              </a:extLst>
            </p:cNvPr>
            <p:cNvGrpSpPr>
              <a:grpSpLocks/>
            </p:cNvGrpSpPr>
            <p:nvPr/>
          </p:nvGrpSpPr>
          <p:grpSpPr bwMode="auto">
            <a:xfrm>
              <a:off x="333" y="2976"/>
              <a:ext cx="642" cy="308"/>
              <a:chOff x="333" y="2976"/>
              <a:chExt cx="642" cy="308"/>
            </a:xfrm>
          </p:grpSpPr>
          <p:sp>
            <p:nvSpPr>
              <p:cNvPr id="140" name="Rectangle 22">
                <a:extLst>
                  <a:ext uri="{FF2B5EF4-FFF2-40B4-BE49-F238E27FC236}">
                    <a16:creationId xmlns:a16="http://schemas.microsoft.com/office/drawing/2014/main" id="{628B3E63-C268-4E4B-9C95-3F2624E074CC}"/>
                  </a:ext>
                </a:extLst>
              </p:cNvPr>
              <p:cNvSpPr>
                <a:spLocks noChangeArrowheads="1"/>
              </p:cNvSpPr>
              <p:nvPr/>
            </p:nvSpPr>
            <p:spPr bwMode="auto">
              <a:xfrm>
                <a:off x="333" y="2976"/>
                <a:ext cx="642" cy="308"/>
              </a:xfrm>
              <a:prstGeom prst="rect">
                <a:avLst/>
              </a:prstGeom>
              <a:solidFill>
                <a:srgbClr val="FFFF99"/>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400" b="1">
                  <a:latin typeface="黑体" panose="02010609060101010101" pitchFamily="49" charset="-122"/>
                  <a:ea typeface="黑体" panose="02010609060101010101" pitchFamily="49" charset="-122"/>
                </a:endParaRPr>
              </a:p>
            </p:txBody>
          </p:sp>
          <p:sp>
            <p:nvSpPr>
              <p:cNvPr id="141" name="Rectangle 23">
                <a:extLst>
                  <a:ext uri="{FF2B5EF4-FFF2-40B4-BE49-F238E27FC236}">
                    <a16:creationId xmlns:a16="http://schemas.microsoft.com/office/drawing/2014/main" id="{552976F1-CF97-4FBD-A4FD-07ECF6224F4E}"/>
                  </a:ext>
                </a:extLst>
              </p:cNvPr>
              <p:cNvSpPr>
                <a:spLocks noChangeArrowheads="1"/>
              </p:cNvSpPr>
              <p:nvPr/>
            </p:nvSpPr>
            <p:spPr bwMode="auto">
              <a:xfrm>
                <a:off x="419" y="3034"/>
                <a:ext cx="507"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1600" b="1">
                    <a:latin typeface="黑体" panose="02010609060101010101" pitchFamily="49" charset="-122"/>
                    <a:ea typeface="黑体" panose="02010609060101010101" pitchFamily="49" charset="-122"/>
                  </a:rPr>
                  <a:t>8 </a:t>
                </a:r>
                <a:r>
                  <a:rPr lang="zh-CN" altLang="en-US" sz="1600" b="1">
                    <a:latin typeface="黑体" panose="02010609060101010101" pitchFamily="49" charset="-122"/>
                    <a:ea typeface="黑体" panose="02010609060101010101" pitchFamily="49" charset="-122"/>
                  </a:rPr>
                  <a:t>字节</a:t>
                </a:r>
              </a:p>
            </p:txBody>
          </p:sp>
        </p:grpSp>
        <p:sp>
          <p:nvSpPr>
            <p:cNvPr id="138" name="AutoShape 24">
              <a:extLst>
                <a:ext uri="{FF2B5EF4-FFF2-40B4-BE49-F238E27FC236}">
                  <a16:creationId xmlns:a16="http://schemas.microsoft.com/office/drawing/2014/main" id="{F5FC1017-9BD5-4A3F-AE9F-4FCE987188D8}"/>
                </a:ext>
              </a:extLst>
            </p:cNvPr>
            <p:cNvSpPr>
              <a:spLocks noChangeArrowheads="1"/>
            </p:cNvSpPr>
            <p:nvPr/>
          </p:nvSpPr>
          <p:spPr bwMode="auto">
            <a:xfrm>
              <a:off x="281" y="2739"/>
              <a:ext cx="400" cy="168"/>
            </a:xfrm>
            <a:prstGeom prst="wedgeRoundRectCallout">
              <a:avLst>
                <a:gd name="adj1" fmla="val 48000"/>
                <a:gd name="adj2" fmla="val 139880"/>
                <a:gd name="adj3" fmla="val 16667"/>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762000"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a:spcBef>
                  <a:spcPct val="0"/>
                </a:spcBef>
                <a:buFontTx/>
                <a:buNone/>
              </a:pPr>
              <a:endParaRPr lang="zh-CN" altLang="zh-CN" sz="1600" b="1">
                <a:latin typeface="黑体" panose="02010609060101010101" pitchFamily="49" charset="-122"/>
                <a:ea typeface="黑体" panose="02010609060101010101" pitchFamily="49" charset="-122"/>
              </a:endParaRPr>
            </a:p>
          </p:txBody>
        </p:sp>
        <p:sp>
          <p:nvSpPr>
            <p:cNvPr id="139" name="Rectangle 25">
              <a:extLst>
                <a:ext uri="{FF2B5EF4-FFF2-40B4-BE49-F238E27FC236}">
                  <a16:creationId xmlns:a16="http://schemas.microsoft.com/office/drawing/2014/main" id="{3C01586C-1A45-4A4B-BA26-33EAE834F2A2}"/>
                </a:ext>
              </a:extLst>
            </p:cNvPr>
            <p:cNvSpPr>
              <a:spLocks noChangeArrowheads="1"/>
            </p:cNvSpPr>
            <p:nvPr/>
          </p:nvSpPr>
          <p:spPr bwMode="auto">
            <a:xfrm>
              <a:off x="320" y="2715"/>
              <a:ext cx="370" cy="21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72000" tIns="44450" rIns="72000" bIns="44450">
              <a:spAutoFit/>
            </a:bodyPr>
            <a:lstStyle>
              <a:lvl1pPr defTabSz="762000"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1600" b="1" dirty="0">
                  <a:latin typeface="黑体" panose="02010609060101010101" pitchFamily="49" charset="-122"/>
                  <a:ea typeface="黑体" panose="02010609060101010101" pitchFamily="49" charset="-122"/>
                </a:rPr>
                <a:t>插入</a:t>
              </a:r>
            </a:p>
          </p:txBody>
        </p:sp>
      </p:grpSp>
      <p:sp>
        <p:nvSpPr>
          <p:cNvPr id="142" name="Rectangle 26">
            <a:extLst>
              <a:ext uri="{FF2B5EF4-FFF2-40B4-BE49-F238E27FC236}">
                <a16:creationId xmlns:a16="http://schemas.microsoft.com/office/drawing/2014/main" id="{5B98F921-0D87-4CCC-97E1-5D355CE968E3}"/>
              </a:ext>
            </a:extLst>
          </p:cNvPr>
          <p:cNvSpPr>
            <a:spLocks noChangeArrowheads="1"/>
          </p:cNvSpPr>
          <p:nvPr/>
        </p:nvSpPr>
        <p:spPr bwMode="auto">
          <a:xfrm>
            <a:off x="8348663" y="1341438"/>
            <a:ext cx="702116" cy="335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1600" b="1">
                <a:latin typeface="黑体" panose="02010609060101010101" pitchFamily="49" charset="-122"/>
                <a:ea typeface="黑体" panose="02010609060101010101" pitchFamily="49" charset="-122"/>
              </a:rPr>
              <a:t>IP </a:t>
            </a:r>
            <a:r>
              <a:rPr lang="zh-CN" altLang="en-US" sz="1600" b="1">
                <a:latin typeface="黑体" panose="02010609060101010101" pitchFamily="49" charset="-122"/>
                <a:ea typeface="黑体" panose="02010609060101010101" pitchFamily="49" charset="-122"/>
              </a:rPr>
              <a:t>层</a:t>
            </a:r>
          </a:p>
        </p:txBody>
      </p:sp>
      <p:sp>
        <p:nvSpPr>
          <p:cNvPr id="143" name="Line 27">
            <a:extLst>
              <a:ext uri="{FF2B5EF4-FFF2-40B4-BE49-F238E27FC236}">
                <a16:creationId xmlns:a16="http://schemas.microsoft.com/office/drawing/2014/main" id="{DCFAE764-1FB3-4875-8E1C-0702BEE048AA}"/>
              </a:ext>
            </a:extLst>
          </p:cNvPr>
          <p:cNvSpPr>
            <a:spLocks noChangeShapeType="1"/>
          </p:cNvSpPr>
          <p:nvPr/>
        </p:nvSpPr>
        <p:spPr bwMode="auto">
          <a:xfrm>
            <a:off x="8196263" y="1874838"/>
            <a:ext cx="820737" cy="11112"/>
          </a:xfrm>
          <a:prstGeom prst="line">
            <a:avLst/>
          </a:prstGeom>
          <a:noFill/>
          <a:ln w="12700">
            <a:solidFill>
              <a:schemeClr val="tx1"/>
            </a:solidFill>
            <a:prstDash val="lg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黑体" panose="02010609060101010101" pitchFamily="49" charset="-122"/>
              <a:ea typeface="黑体" panose="02010609060101010101" pitchFamily="49" charset="-122"/>
            </a:endParaRPr>
          </a:p>
        </p:txBody>
      </p:sp>
      <p:grpSp>
        <p:nvGrpSpPr>
          <p:cNvPr id="144" name="Group 28">
            <a:extLst>
              <a:ext uri="{FF2B5EF4-FFF2-40B4-BE49-F238E27FC236}">
                <a16:creationId xmlns:a16="http://schemas.microsoft.com/office/drawing/2014/main" id="{912139B0-BEB1-47FB-83B0-DE8625ABF86F}"/>
              </a:ext>
            </a:extLst>
          </p:cNvPr>
          <p:cNvGrpSpPr>
            <a:grpSpLocks/>
          </p:cNvGrpSpPr>
          <p:nvPr/>
        </p:nvGrpSpPr>
        <p:grpSpPr bwMode="auto">
          <a:xfrm>
            <a:off x="215900" y="2152654"/>
            <a:ext cx="1308100" cy="484188"/>
            <a:chOff x="136" y="2383"/>
            <a:chExt cx="824" cy="305"/>
          </a:xfrm>
        </p:grpSpPr>
        <p:sp>
          <p:nvSpPr>
            <p:cNvPr id="145" name="Rectangle 29">
              <a:extLst>
                <a:ext uri="{FF2B5EF4-FFF2-40B4-BE49-F238E27FC236}">
                  <a16:creationId xmlns:a16="http://schemas.microsoft.com/office/drawing/2014/main" id="{4B419ECF-491B-4992-B24E-E91A465701E8}"/>
                </a:ext>
              </a:extLst>
            </p:cNvPr>
            <p:cNvSpPr>
              <a:spLocks noChangeArrowheads="1"/>
            </p:cNvSpPr>
            <p:nvPr/>
          </p:nvSpPr>
          <p:spPr bwMode="auto">
            <a:xfrm>
              <a:off x="136" y="2383"/>
              <a:ext cx="639" cy="3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nSpc>
                  <a:spcPct val="80000"/>
                </a:lnSpc>
                <a:spcBef>
                  <a:spcPct val="0"/>
                </a:spcBef>
                <a:buFontTx/>
                <a:buNone/>
              </a:pPr>
              <a:r>
                <a:rPr lang="zh-CN" altLang="en-US" sz="1600" b="1" dirty="0">
                  <a:latin typeface="黑体" panose="02010609060101010101" pitchFamily="49" charset="-122"/>
                  <a:ea typeface="黑体" panose="02010609060101010101" pitchFamily="49" charset="-122"/>
                </a:rPr>
                <a:t>以太网</a:t>
              </a:r>
              <a:r>
                <a:rPr lang="en-US" altLang="zh-CN" sz="1600" b="1" dirty="0">
                  <a:latin typeface="黑体" panose="02010609060101010101" pitchFamily="49" charset="-122"/>
                  <a:ea typeface="黑体" panose="02010609060101010101" pitchFamily="49" charset="-122"/>
                </a:rPr>
                <a:t>V2</a:t>
              </a:r>
            </a:p>
            <a:p>
              <a:pPr>
                <a:lnSpc>
                  <a:spcPct val="80000"/>
                </a:lnSpc>
                <a:spcBef>
                  <a:spcPct val="0"/>
                </a:spcBef>
                <a:buFontTx/>
                <a:buNone/>
              </a:pPr>
              <a:r>
                <a:rPr lang="en-US" altLang="zh-CN" sz="1600" b="1" dirty="0">
                  <a:latin typeface="黑体" panose="02010609060101010101" pitchFamily="49" charset="-122"/>
                  <a:ea typeface="黑体" panose="02010609060101010101" pitchFamily="49" charset="-122"/>
                </a:rPr>
                <a:t>  MAC</a:t>
              </a:r>
              <a:r>
                <a:rPr lang="zh-CN" altLang="en-US" sz="1600" b="1" dirty="0">
                  <a:latin typeface="黑体" panose="02010609060101010101" pitchFamily="49" charset="-122"/>
                  <a:ea typeface="黑体" panose="02010609060101010101" pitchFamily="49" charset="-122"/>
                </a:rPr>
                <a:t>帧</a:t>
              </a:r>
            </a:p>
          </p:txBody>
        </p:sp>
        <p:sp>
          <p:nvSpPr>
            <p:cNvPr id="146" name="AutoShape 30">
              <a:extLst>
                <a:ext uri="{FF2B5EF4-FFF2-40B4-BE49-F238E27FC236}">
                  <a16:creationId xmlns:a16="http://schemas.microsoft.com/office/drawing/2014/main" id="{38E593F5-A48D-4538-9D70-4421A656CECB}"/>
                </a:ext>
              </a:extLst>
            </p:cNvPr>
            <p:cNvSpPr>
              <a:spLocks noChangeArrowheads="1"/>
            </p:cNvSpPr>
            <p:nvPr/>
          </p:nvSpPr>
          <p:spPr bwMode="auto">
            <a:xfrm>
              <a:off x="773" y="2496"/>
              <a:ext cx="187" cy="96"/>
            </a:xfrm>
            <a:prstGeom prst="rightArrow">
              <a:avLst>
                <a:gd name="adj1" fmla="val 61111"/>
                <a:gd name="adj2" fmla="val 145833"/>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400" b="1">
                <a:latin typeface="黑体" panose="02010609060101010101" pitchFamily="49" charset="-122"/>
                <a:ea typeface="黑体" panose="02010609060101010101" pitchFamily="49" charset="-122"/>
              </a:endParaRPr>
            </a:p>
          </p:txBody>
        </p:sp>
      </p:grpSp>
      <p:grpSp>
        <p:nvGrpSpPr>
          <p:cNvPr id="147" name="Group 31">
            <a:extLst>
              <a:ext uri="{FF2B5EF4-FFF2-40B4-BE49-F238E27FC236}">
                <a16:creationId xmlns:a16="http://schemas.microsoft.com/office/drawing/2014/main" id="{207F3DB9-670A-4B61-A8AD-669638E0EF08}"/>
              </a:ext>
            </a:extLst>
          </p:cNvPr>
          <p:cNvGrpSpPr>
            <a:grpSpLocks/>
          </p:cNvGrpSpPr>
          <p:nvPr/>
        </p:nvGrpSpPr>
        <p:grpSpPr bwMode="auto">
          <a:xfrm>
            <a:off x="1046163" y="1833563"/>
            <a:ext cx="6921499" cy="1412875"/>
            <a:chOff x="659" y="2182"/>
            <a:chExt cx="4360" cy="890"/>
          </a:xfrm>
        </p:grpSpPr>
        <p:sp>
          <p:nvSpPr>
            <p:cNvPr id="148" name="AutoShape 32">
              <a:extLst>
                <a:ext uri="{FF2B5EF4-FFF2-40B4-BE49-F238E27FC236}">
                  <a16:creationId xmlns:a16="http://schemas.microsoft.com/office/drawing/2014/main" id="{5BE014D4-3FAB-4DB9-9CCB-95DE4D8B583E}"/>
                </a:ext>
              </a:extLst>
            </p:cNvPr>
            <p:cNvSpPr>
              <a:spLocks noChangeArrowheads="1"/>
            </p:cNvSpPr>
            <p:nvPr/>
          </p:nvSpPr>
          <p:spPr bwMode="auto">
            <a:xfrm rot="16200000" flipH="1">
              <a:off x="2830" y="2807"/>
              <a:ext cx="384" cy="145"/>
            </a:xfrm>
            <a:prstGeom prst="rightArrow">
              <a:avLst>
                <a:gd name="adj1" fmla="val 50000"/>
                <a:gd name="adj2" fmla="val 132426"/>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400" b="1">
                <a:latin typeface="黑体" panose="02010609060101010101" pitchFamily="49" charset="-122"/>
                <a:ea typeface="黑体" panose="02010609060101010101" pitchFamily="49" charset="-122"/>
              </a:endParaRPr>
            </a:p>
          </p:txBody>
        </p:sp>
        <p:grpSp>
          <p:nvGrpSpPr>
            <p:cNvPr id="149" name="Group 33">
              <a:extLst>
                <a:ext uri="{FF2B5EF4-FFF2-40B4-BE49-F238E27FC236}">
                  <a16:creationId xmlns:a16="http://schemas.microsoft.com/office/drawing/2014/main" id="{65B94EA2-61D8-4899-AB2C-8B9DE55A19AC}"/>
                </a:ext>
              </a:extLst>
            </p:cNvPr>
            <p:cNvGrpSpPr>
              <a:grpSpLocks/>
            </p:cNvGrpSpPr>
            <p:nvPr/>
          </p:nvGrpSpPr>
          <p:grpSpPr bwMode="auto">
            <a:xfrm>
              <a:off x="659" y="2182"/>
              <a:ext cx="4360" cy="506"/>
              <a:chOff x="659" y="2182"/>
              <a:chExt cx="4360" cy="506"/>
            </a:xfrm>
          </p:grpSpPr>
          <p:sp>
            <p:nvSpPr>
              <p:cNvPr id="150" name="Rectangle 34">
                <a:extLst>
                  <a:ext uri="{FF2B5EF4-FFF2-40B4-BE49-F238E27FC236}">
                    <a16:creationId xmlns:a16="http://schemas.microsoft.com/office/drawing/2014/main" id="{5B09AD02-7B86-49E8-B8CC-F7AA503A5195}"/>
                  </a:ext>
                </a:extLst>
              </p:cNvPr>
              <p:cNvSpPr>
                <a:spLocks noChangeArrowheads="1"/>
              </p:cNvSpPr>
              <p:nvPr/>
            </p:nvSpPr>
            <p:spPr bwMode="auto">
              <a:xfrm>
                <a:off x="974" y="2400"/>
                <a:ext cx="4045" cy="288"/>
              </a:xfrm>
              <a:prstGeom prst="rect">
                <a:avLst/>
              </a:prstGeom>
              <a:solidFill>
                <a:schemeClr val="bg1"/>
              </a:solidFill>
              <a:ln w="38100">
                <a:solidFill>
                  <a:srgbClr val="FF0000"/>
                </a:solidFill>
                <a:miter lim="800000"/>
                <a:headEnd/>
                <a:tailEnd/>
              </a:ln>
              <a:effectLst>
                <a:outerShdw dist="35921" dir="2700000" algn="ctr" rotWithShape="0">
                  <a:schemeClr val="bg2"/>
                </a:outerShdw>
              </a:effec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400" b="1">
                  <a:latin typeface="黑体" panose="02010609060101010101" pitchFamily="49" charset="-122"/>
                  <a:ea typeface="黑体" panose="02010609060101010101" pitchFamily="49" charset="-122"/>
                </a:endParaRPr>
              </a:p>
            </p:txBody>
          </p:sp>
          <p:sp>
            <p:nvSpPr>
              <p:cNvPr id="151" name="Line 35">
                <a:extLst>
                  <a:ext uri="{FF2B5EF4-FFF2-40B4-BE49-F238E27FC236}">
                    <a16:creationId xmlns:a16="http://schemas.microsoft.com/office/drawing/2014/main" id="{42C6D76C-9C86-491A-A70E-588025E2F5AC}"/>
                  </a:ext>
                </a:extLst>
              </p:cNvPr>
              <p:cNvSpPr>
                <a:spLocks noChangeShapeType="1"/>
              </p:cNvSpPr>
              <p:nvPr/>
            </p:nvSpPr>
            <p:spPr bwMode="auto">
              <a:xfrm>
                <a:off x="1563" y="2400"/>
                <a:ext cx="0" cy="28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黑体" panose="02010609060101010101" pitchFamily="49" charset="-122"/>
                  <a:ea typeface="黑体" panose="02010609060101010101" pitchFamily="49" charset="-122"/>
                </a:endParaRPr>
              </a:p>
            </p:txBody>
          </p:sp>
          <p:sp>
            <p:nvSpPr>
              <p:cNvPr id="152" name="Line 36">
                <a:extLst>
                  <a:ext uri="{FF2B5EF4-FFF2-40B4-BE49-F238E27FC236}">
                    <a16:creationId xmlns:a16="http://schemas.microsoft.com/office/drawing/2014/main" id="{FA08718F-48D8-4098-BDB6-5E9EEB16DEC4}"/>
                  </a:ext>
                </a:extLst>
              </p:cNvPr>
              <p:cNvSpPr>
                <a:spLocks noChangeShapeType="1"/>
              </p:cNvSpPr>
              <p:nvPr/>
            </p:nvSpPr>
            <p:spPr bwMode="auto">
              <a:xfrm>
                <a:off x="2139" y="2400"/>
                <a:ext cx="0" cy="28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黑体" panose="02010609060101010101" pitchFamily="49" charset="-122"/>
                  <a:ea typeface="黑体" panose="02010609060101010101" pitchFamily="49" charset="-122"/>
                </a:endParaRPr>
              </a:p>
            </p:txBody>
          </p:sp>
          <p:sp>
            <p:nvSpPr>
              <p:cNvPr id="153" name="Line 37">
                <a:extLst>
                  <a:ext uri="{FF2B5EF4-FFF2-40B4-BE49-F238E27FC236}">
                    <a16:creationId xmlns:a16="http://schemas.microsoft.com/office/drawing/2014/main" id="{4397B4EE-B034-40E2-B3D1-7140B4FDB7C0}"/>
                  </a:ext>
                </a:extLst>
              </p:cNvPr>
              <p:cNvSpPr>
                <a:spLocks noChangeShapeType="1"/>
              </p:cNvSpPr>
              <p:nvPr/>
            </p:nvSpPr>
            <p:spPr bwMode="auto">
              <a:xfrm>
                <a:off x="2715" y="2400"/>
                <a:ext cx="0" cy="28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黑体" panose="02010609060101010101" pitchFamily="49" charset="-122"/>
                  <a:ea typeface="黑体" panose="02010609060101010101" pitchFamily="49" charset="-122"/>
                </a:endParaRPr>
              </a:p>
            </p:txBody>
          </p:sp>
          <p:sp>
            <p:nvSpPr>
              <p:cNvPr id="154" name="Line 38">
                <a:extLst>
                  <a:ext uri="{FF2B5EF4-FFF2-40B4-BE49-F238E27FC236}">
                    <a16:creationId xmlns:a16="http://schemas.microsoft.com/office/drawing/2014/main" id="{16C855C1-C05B-4FF7-B80B-25ABA92C0D60}"/>
                  </a:ext>
                </a:extLst>
              </p:cNvPr>
              <p:cNvSpPr>
                <a:spLocks noChangeShapeType="1"/>
              </p:cNvSpPr>
              <p:nvPr/>
            </p:nvSpPr>
            <p:spPr bwMode="auto">
              <a:xfrm>
                <a:off x="4683" y="2400"/>
                <a:ext cx="0" cy="28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黑体" panose="02010609060101010101" pitchFamily="49" charset="-122"/>
                  <a:ea typeface="黑体" panose="02010609060101010101" pitchFamily="49" charset="-122"/>
                </a:endParaRPr>
              </a:p>
            </p:txBody>
          </p:sp>
          <p:sp>
            <p:nvSpPr>
              <p:cNvPr id="155" name="Rectangle 39">
                <a:extLst>
                  <a:ext uri="{FF2B5EF4-FFF2-40B4-BE49-F238E27FC236}">
                    <a16:creationId xmlns:a16="http://schemas.microsoft.com/office/drawing/2014/main" id="{298A6E0B-1686-416B-B1FD-08013017F829}"/>
                  </a:ext>
                </a:extLst>
              </p:cNvPr>
              <p:cNvSpPr>
                <a:spLocks noChangeArrowheads="1"/>
              </p:cNvSpPr>
              <p:nvPr/>
            </p:nvSpPr>
            <p:spPr bwMode="auto">
              <a:xfrm>
                <a:off x="963" y="2445"/>
                <a:ext cx="632"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1600" b="1" dirty="0">
                    <a:latin typeface="黑体" panose="02010609060101010101" pitchFamily="49" charset="-122"/>
                    <a:ea typeface="黑体" panose="02010609060101010101" pitchFamily="49" charset="-122"/>
                  </a:rPr>
                  <a:t>目的地址</a:t>
                </a:r>
              </a:p>
            </p:txBody>
          </p:sp>
          <p:sp>
            <p:nvSpPr>
              <p:cNvPr id="156" name="Rectangle 40">
                <a:extLst>
                  <a:ext uri="{FF2B5EF4-FFF2-40B4-BE49-F238E27FC236}">
                    <a16:creationId xmlns:a16="http://schemas.microsoft.com/office/drawing/2014/main" id="{A7A9A50D-50B1-4AC3-B2D7-8B6C7D40AB19}"/>
                  </a:ext>
                </a:extLst>
              </p:cNvPr>
              <p:cNvSpPr>
                <a:spLocks noChangeArrowheads="1"/>
              </p:cNvSpPr>
              <p:nvPr/>
            </p:nvSpPr>
            <p:spPr bwMode="auto">
              <a:xfrm>
                <a:off x="1609" y="2445"/>
                <a:ext cx="503"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1600" b="1">
                    <a:latin typeface="黑体" panose="02010609060101010101" pitchFamily="49" charset="-122"/>
                    <a:ea typeface="黑体" panose="02010609060101010101" pitchFamily="49" charset="-122"/>
                  </a:rPr>
                  <a:t>源地址</a:t>
                </a:r>
              </a:p>
            </p:txBody>
          </p:sp>
          <p:sp>
            <p:nvSpPr>
              <p:cNvPr id="157" name="Rectangle 41">
                <a:extLst>
                  <a:ext uri="{FF2B5EF4-FFF2-40B4-BE49-F238E27FC236}">
                    <a16:creationId xmlns:a16="http://schemas.microsoft.com/office/drawing/2014/main" id="{2CFA4F6C-A94D-42AE-8BD4-4497A91FAD64}"/>
                  </a:ext>
                </a:extLst>
              </p:cNvPr>
              <p:cNvSpPr>
                <a:spLocks noChangeArrowheads="1"/>
              </p:cNvSpPr>
              <p:nvPr/>
            </p:nvSpPr>
            <p:spPr bwMode="auto">
              <a:xfrm>
                <a:off x="2241" y="2445"/>
                <a:ext cx="374"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1600" b="1" dirty="0">
                    <a:solidFill>
                      <a:srgbClr val="0070C0"/>
                    </a:solidFill>
                    <a:latin typeface="黑体" panose="02010609060101010101" pitchFamily="49" charset="-122"/>
                    <a:ea typeface="黑体" panose="02010609060101010101" pitchFamily="49" charset="-122"/>
                  </a:rPr>
                  <a:t>类型</a:t>
                </a:r>
              </a:p>
            </p:txBody>
          </p:sp>
          <p:sp>
            <p:nvSpPr>
              <p:cNvPr id="158" name="Rectangle 42">
                <a:extLst>
                  <a:ext uri="{FF2B5EF4-FFF2-40B4-BE49-F238E27FC236}">
                    <a16:creationId xmlns:a16="http://schemas.microsoft.com/office/drawing/2014/main" id="{83ADD6CD-2019-4953-9DF8-FD6225066517}"/>
                  </a:ext>
                </a:extLst>
              </p:cNvPr>
              <p:cNvSpPr>
                <a:spLocks noChangeArrowheads="1"/>
              </p:cNvSpPr>
              <p:nvPr/>
            </p:nvSpPr>
            <p:spPr bwMode="auto">
              <a:xfrm>
                <a:off x="3406" y="2445"/>
                <a:ext cx="901"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1600" b="1" dirty="0">
                    <a:latin typeface="黑体" panose="02010609060101010101" pitchFamily="49" charset="-122"/>
                    <a:ea typeface="黑体" panose="02010609060101010101" pitchFamily="49" charset="-122"/>
                  </a:rPr>
                  <a:t>数        据</a:t>
                </a:r>
              </a:p>
            </p:txBody>
          </p:sp>
          <p:sp>
            <p:nvSpPr>
              <p:cNvPr id="159" name="Rectangle 43">
                <a:extLst>
                  <a:ext uri="{FF2B5EF4-FFF2-40B4-BE49-F238E27FC236}">
                    <a16:creationId xmlns:a16="http://schemas.microsoft.com/office/drawing/2014/main" id="{9935D2BF-C098-4D60-976A-F27D9718AF36}"/>
                  </a:ext>
                </a:extLst>
              </p:cNvPr>
              <p:cNvSpPr>
                <a:spLocks noChangeArrowheads="1"/>
              </p:cNvSpPr>
              <p:nvPr/>
            </p:nvSpPr>
            <p:spPr bwMode="auto">
              <a:xfrm>
                <a:off x="4683" y="2445"/>
                <a:ext cx="312"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1600" b="1">
                    <a:latin typeface="黑体" panose="02010609060101010101" pitchFamily="49" charset="-122"/>
                    <a:ea typeface="黑体" panose="02010609060101010101" pitchFamily="49" charset="-122"/>
                  </a:rPr>
                  <a:t>FCS</a:t>
                </a:r>
              </a:p>
            </p:txBody>
          </p:sp>
          <p:sp>
            <p:nvSpPr>
              <p:cNvPr id="160" name="Rectangle 44">
                <a:extLst>
                  <a:ext uri="{FF2B5EF4-FFF2-40B4-BE49-F238E27FC236}">
                    <a16:creationId xmlns:a16="http://schemas.microsoft.com/office/drawing/2014/main" id="{CF702F2A-C94B-4CD5-8F17-79BF603F2ACC}"/>
                  </a:ext>
                </a:extLst>
              </p:cNvPr>
              <p:cNvSpPr>
                <a:spLocks noChangeArrowheads="1"/>
              </p:cNvSpPr>
              <p:nvPr/>
            </p:nvSpPr>
            <p:spPr bwMode="auto">
              <a:xfrm>
                <a:off x="1193" y="2205"/>
                <a:ext cx="18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1600" b="1">
                    <a:latin typeface="黑体" panose="02010609060101010101" pitchFamily="49" charset="-122"/>
                    <a:ea typeface="黑体" panose="02010609060101010101" pitchFamily="49" charset="-122"/>
                  </a:rPr>
                  <a:t>6</a:t>
                </a:r>
              </a:p>
            </p:txBody>
          </p:sp>
          <p:sp>
            <p:nvSpPr>
              <p:cNvPr id="161" name="Rectangle 45">
                <a:extLst>
                  <a:ext uri="{FF2B5EF4-FFF2-40B4-BE49-F238E27FC236}">
                    <a16:creationId xmlns:a16="http://schemas.microsoft.com/office/drawing/2014/main" id="{89C8B87D-2AEE-4FCE-A853-0498055E60CE}"/>
                  </a:ext>
                </a:extLst>
              </p:cNvPr>
              <p:cNvSpPr>
                <a:spLocks noChangeArrowheads="1"/>
              </p:cNvSpPr>
              <p:nvPr/>
            </p:nvSpPr>
            <p:spPr bwMode="auto">
              <a:xfrm>
                <a:off x="1810" y="2205"/>
                <a:ext cx="18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1600" b="1">
                    <a:latin typeface="黑体" panose="02010609060101010101" pitchFamily="49" charset="-122"/>
                    <a:ea typeface="黑体" panose="02010609060101010101" pitchFamily="49" charset="-122"/>
                  </a:rPr>
                  <a:t>6</a:t>
                </a:r>
              </a:p>
            </p:txBody>
          </p:sp>
          <p:sp>
            <p:nvSpPr>
              <p:cNvPr id="162" name="Rectangle 46">
                <a:extLst>
                  <a:ext uri="{FF2B5EF4-FFF2-40B4-BE49-F238E27FC236}">
                    <a16:creationId xmlns:a16="http://schemas.microsoft.com/office/drawing/2014/main" id="{10C83908-C71A-4015-BCEC-BB5F8D45F7AD}"/>
                  </a:ext>
                </a:extLst>
              </p:cNvPr>
              <p:cNvSpPr>
                <a:spLocks noChangeArrowheads="1"/>
              </p:cNvSpPr>
              <p:nvPr/>
            </p:nvSpPr>
            <p:spPr bwMode="auto">
              <a:xfrm>
                <a:off x="2379" y="2205"/>
                <a:ext cx="18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1600" b="1">
                    <a:latin typeface="黑体" panose="02010609060101010101" pitchFamily="49" charset="-122"/>
                    <a:ea typeface="黑体" panose="02010609060101010101" pitchFamily="49" charset="-122"/>
                  </a:rPr>
                  <a:t>2</a:t>
                </a:r>
              </a:p>
            </p:txBody>
          </p:sp>
          <p:sp>
            <p:nvSpPr>
              <p:cNvPr id="163" name="Rectangle 47">
                <a:extLst>
                  <a:ext uri="{FF2B5EF4-FFF2-40B4-BE49-F238E27FC236}">
                    <a16:creationId xmlns:a16="http://schemas.microsoft.com/office/drawing/2014/main" id="{234602B2-0DB5-4F07-9DB6-E0829F125089}"/>
                  </a:ext>
                </a:extLst>
              </p:cNvPr>
              <p:cNvSpPr>
                <a:spLocks noChangeArrowheads="1"/>
              </p:cNvSpPr>
              <p:nvPr/>
            </p:nvSpPr>
            <p:spPr bwMode="auto">
              <a:xfrm>
                <a:off x="4786" y="2205"/>
                <a:ext cx="18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1600" b="1">
                    <a:latin typeface="黑体" panose="02010609060101010101" pitchFamily="49" charset="-122"/>
                    <a:ea typeface="黑体" panose="02010609060101010101" pitchFamily="49" charset="-122"/>
                  </a:rPr>
                  <a:t>4</a:t>
                </a:r>
              </a:p>
            </p:txBody>
          </p:sp>
          <p:sp>
            <p:nvSpPr>
              <p:cNvPr id="164" name="Rectangle 48">
                <a:extLst>
                  <a:ext uri="{FF2B5EF4-FFF2-40B4-BE49-F238E27FC236}">
                    <a16:creationId xmlns:a16="http://schemas.microsoft.com/office/drawing/2014/main" id="{63752608-5A96-47D1-B6B7-D59CE7448703}"/>
                  </a:ext>
                </a:extLst>
              </p:cNvPr>
              <p:cNvSpPr>
                <a:spLocks noChangeArrowheads="1"/>
              </p:cNvSpPr>
              <p:nvPr/>
            </p:nvSpPr>
            <p:spPr bwMode="auto">
              <a:xfrm>
                <a:off x="659" y="2182"/>
                <a:ext cx="374"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1600" b="1" dirty="0">
                    <a:latin typeface="黑体" panose="02010609060101010101" pitchFamily="49" charset="-122"/>
                    <a:ea typeface="黑体" panose="02010609060101010101" pitchFamily="49" charset="-122"/>
                  </a:rPr>
                  <a:t>字节</a:t>
                </a:r>
              </a:p>
            </p:txBody>
          </p:sp>
          <p:sp>
            <p:nvSpPr>
              <p:cNvPr id="165" name="Text Box 49">
                <a:extLst>
                  <a:ext uri="{FF2B5EF4-FFF2-40B4-BE49-F238E27FC236}">
                    <a16:creationId xmlns:a16="http://schemas.microsoft.com/office/drawing/2014/main" id="{3B269E1E-2AA8-4B75-BCF8-0F6A4A8A95CD}"/>
                  </a:ext>
                </a:extLst>
              </p:cNvPr>
              <p:cNvSpPr txBox="1">
                <a:spLocks noChangeArrowheads="1"/>
              </p:cNvSpPr>
              <p:nvPr/>
            </p:nvSpPr>
            <p:spPr bwMode="auto">
              <a:xfrm>
                <a:off x="3777" y="2185"/>
                <a:ext cx="636" cy="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1600" b="1" dirty="0">
                    <a:ea typeface="黑体" panose="02010609060101010101" pitchFamily="49" charset="-122"/>
                    <a:cs typeface="Times New Roman" panose="02020603050405020304" pitchFamily="18" charset="0"/>
                  </a:rPr>
                  <a:t>46 ~ 1500</a:t>
                </a:r>
              </a:p>
            </p:txBody>
          </p:sp>
        </p:grpSp>
      </p:grpSp>
      <p:grpSp>
        <p:nvGrpSpPr>
          <p:cNvPr id="166" name="Group 50">
            <a:extLst>
              <a:ext uri="{FF2B5EF4-FFF2-40B4-BE49-F238E27FC236}">
                <a16:creationId xmlns:a16="http://schemas.microsoft.com/office/drawing/2014/main" id="{D80080A6-9377-4816-94C4-31C9D06267CB}"/>
              </a:ext>
            </a:extLst>
          </p:cNvPr>
          <p:cNvGrpSpPr>
            <a:grpSpLocks/>
          </p:cNvGrpSpPr>
          <p:nvPr/>
        </p:nvGrpSpPr>
        <p:grpSpPr bwMode="auto">
          <a:xfrm>
            <a:off x="4310063" y="1341438"/>
            <a:ext cx="3124200" cy="990600"/>
            <a:chOff x="2715" y="1872"/>
            <a:chExt cx="1968" cy="624"/>
          </a:xfrm>
        </p:grpSpPr>
        <p:sp>
          <p:nvSpPr>
            <p:cNvPr id="167" name="AutoShape 51">
              <a:extLst>
                <a:ext uri="{FF2B5EF4-FFF2-40B4-BE49-F238E27FC236}">
                  <a16:creationId xmlns:a16="http://schemas.microsoft.com/office/drawing/2014/main" id="{4201DEA9-B0A2-4C27-9040-F7D856254DA6}"/>
                </a:ext>
              </a:extLst>
            </p:cNvPr>
            <p:cNvSpPr>
              <a:spLocks noChangeArrowheads="1"/>
            </p:cNvSpPr>
            <p:nvPr/>
          </p:nvSpPr>
          <p:spPr bwMode="auto">
            <a:xfrm rot="16200000" flipH="1">
              <a:off x="3508" y="2231"/>
              <a:ext cx="384" cy="145"/>
            </a:xfrm>
            <a:prstGeom prst="rightArrow">
              <a:avLst>
                <a:gd name="adj1" fmla="val 50000"/>
                <a:gd name="adj2" fmla="val 132426"/>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400">
                <a:latin typeface="黑体" panose="02010609060101010101" pitchFamily="49" charset="-122"/>
                <a:ea typeface="黑体" panose="02010609060101010101" pitchFamily="49" charset="-122"/>
              </a:endParaRPr>
            </a:p>
          </p:txBody>
        </p:sp>
        <p:sp>
          <p:nvSpPr>
            <p:cNvPr id="168" name="Rectangle 52">
              <a:extLst>
                <a:ext uri="{FF2B5EF4-FFF2-40B4-BE49-F238E27FC236}">
                  <a16:creationId xmlns:a16="http://schemas.microsoft.com/office/drawing/2014/main" id="{DBD9285A-4EAE-4AF8-9D5D-9DA976EB8E38}"/>
                </a:ext>
              </a:extLst>
            </p:cNvPr>
            <p:cNvSpPr>
              <a:spLocks noChangeArrowheads="1"/>
            </p:cNvSpPr>
            <p:nvPr/>
          </p:nvSpPr>
          <p:spPr bwMode="auto">
            <a:xfrm>
              <a:off x="2715" y="1872"/>
              <a:ext cx="1968" cy="240"/>
            </a:xfrm>
            <a:prstGeom prst="rect">
              <a:avLst/>
            </a:prstGeom>
            <a:solidFill>
              <a:srgbClr val="CCECFF"/>
            </a:solidFill>
            <a:ln w="19050">
              <a:solidFill>
                <a:schemeClr val="tx1"/>
              </a:solidFill>
              <a:miter lim="800000"/>
              <a:headEnd/>
              <a:tailEnd/>
            </a:ln>
            <a:effectLst>
              <a:outerShdw dist="35921" dir="2700000" algn="ctr" rotWithShape="0">
                <a:schemeClr val="bg2"/>
              </a:outerShdw>
            </a:effectLst>
          </p:spPr>
          <p:txBody>
            <a:bodyPr wrap="none" anchor="ctr"/>
            <a:lstStyle>
              <a:lvl1pPr defTabSz="762000"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a:spcBef>
                  <a:spcPct val="0"/>
                </a:spcBef>
                <a:buFontTx/>
                <a:buNone/>
              </a:pPr>
              <a:r>
                <a:rPr lang="en-US" altLang="zh-CN" sz="1600" dirty="0">
                  <a:latin typeface="黑体" panose="02010609060101010101" pitchFamily="49" charset="-122"/>
                  <a:ea typeface="黑体" panose="02010609060101010101" pitchFamily="49" charset="-122"/>
                </a:rPr>
                <a:t>IP </a:t>
              </a:r>
              <a:r>
                <a:rPr lang="zh-CN" altLang="en-US" sz="1600" dirty="0">
                  <a:latin typeface="黑体" panose="02010609060101010101" pitchFamily="49" charset="-122"/>
                  <a:ea typeface="黑体" panose="02010609060101010101" pitchFamily="49" charset="-122"/>
                </a:rPr>
                <a:t>数据报</a:t>
              </a:r>
            </a:p>
          </p:txBody>
        </p:sp>
      </p:grpSp>
      <p:sp>
        <p:nvSpPr>
          <p:cNvPr id="169" name="Text Box 54">
            <a:extLst>
              <a:ext uri="{FF2B5EF4-FFF2-40B4-BE49-F238E27FC236}">
                <a16:creationId xmlns:a16="http://schemas.microsoft.com/office/drawing/2014/main" id="{88AC888F-4214-422A-AE9E-FB4A0FD73C85}"/>
              </a:ext>
            </a:extLst>
          </p:cNvPr>
          <p:cNvSpPr txBox="1">
            <a:spLocks noChangeArrowheads="1"/>
          </p:cNvSpPr>
          <p:nvPr/>
        </p:nvSpPr>
        <p:spPr bwMode="auto">
          <a:xfrm>
            <a:off x="900113" y="5157788"/>
            <a:ext cx="6767512"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400" b="1" dirty="0">
                <a:solidFill>
                  <a:srgbClr val="0070C0"/>
                </a:solidFill>
                <a:ea typeface="黑体" panose="02010609060101010101" pitchFamily="49" charset="-122"/>
                <a:cs typeface="Times New Roman" panose="02020603050405020304" pitchFamily="18" charset="0"/>
              </a:rPr>
              <a:t>类型</a:t>
            </a:r>
            <a:r>
              <a:rPr lang="zh-CN" altLang="en-US" sz="2400" b="1" dirty="0">
                <a:ea typeface="黑体" panose="02010609060101010101" pitchFamily="49" charset="-122"/>
                <a:cs typeface="Times New Roman" panose="02020603050405020304" pitchFamily="18" charset="0"/>
              </a:rPr>
              <a:t>：</a:t>
            </a:r>
            <a:r>
              <a:rPr lang="en-US" altLang="zh-CN" sz="2400" b="1" dirty="0">
                <a:ea typeface="黑体" panose="02010609060101010101" pitchFamily="49" charset="-122"/>
                <a:cs typeface="Times New Roman" panose="02020603050405020304" pitchFamily="18" charset="0"/>
              </a:rPr>
              <a:t>0800H</a:t>
            </a:r>
            <a:r>
              <a:rPr lang="zh-CN" altLang="en-US" sz="2400" b="1" dirty="0">
                <a:ea typeface="黑体" panose="02010609060101010101" pitchFamily="49" charset="-122"/>
                <a:cs typeface="Times New Roman" panose="02020603050405020304" pitchFamily="18" charset="0"/>
              </a:rPr>
              <a:t>，表示数据部分是</a:t>
            </a:r>
            <a:r>
              <a:rPr lang="en-US" altLang="zh-CN" sz="2400" b="1" dirty="0">
                <a:ea typeface="黑体" panose="02010609060101010101" pitchFamily="49" charset="-122"/>
                <a:cs typeface="Times New Roman" panose="02020603050405020304" pitchFamily="18" charset="0"/>
              </a:rPr>
              <a:t>IP</a:t>
            </a:r>
            <a:r>
              <a:rPr lang="zh-CN" altLang="en-US" sz="2400" b="1" dirty="0">
                <a:ea typeface="黑体" panose="02010609060101010101" pitchFamily="49" charset="-122"/>
                <a:cs typeface="Times New Roman" panose="02020603050405020304" pitchFamily="18" charset="0"/>
              </a:rPr>
              <a:t>包</a:t>
            </a:r>
          </a:p>
          <a:p>
            <a:pPr eaLnBrk="1" hangingPunct="1">
              <a:spcBef>
                <a:spcPct val="0"/>
              </a:spcBef>
              <a:buFontTx/>
              <a:buNone/>
            </a:pPr>
            <a:r>
              <a:rPr lang="zh-CN" altLang="en-US" sz="2400" b="1" dirty="0">
                <a:ea typeface="黑体" panose="02010609060101010101" pitchFamily="49" charset="-122"/>
                <a:cs typeface="Times New Roman" panose="02020603050405020304" pitchFamily="18" charset="0"/>
              </a:rPr>
              <a:t>            </a:t>
            </a:r>
            <a:r>
              <a:rPr lang="en-US" altLang="zh-CN" sz="2400" b="1" dirty="0">
                <a:ea typeface="黑体" panose="02010609060101010101" pitchFamily="49" charset="-122"/>
                <a:cs typeface="Times New Roman" panose="02020603050405020304" pitchFamily="18" charset="0"/>
              </a:rPr>
              <a:t>8137H</a:t>
            </a:r>
            <a:r>
              <a:rPr lang="zh-CN" altLang="en-US" sz="2400" b="1" dirty="0">
                <a:ea typeface="黑体" panose="02010609060101010101" pitchFamily="49" charset="-122"/>
                <a:cs typeface="Times New Roman" panose="02020603050405020304" pitchFamily="18" charset="0"/>
              </a:rPr>
              <a:t>，表示数据部分是</a:t>
            </a:r>
            <a:r>
              <a:rPr lang="en-US" altLang="zh-CN" sz="2400" b="1" dirty="0">
                <a:ea typeface="黑体" panose="02010609060101010101" pitchFamily="49" charset="-122"/>
                <a:cs typeface="Times New Roman" panose="02020603050405020304" pitchFamily="18" charset="0"/>
              </a:rPr>
              <a:t>IPX</a:t>
            </a:r>
            <a:r>
              <a:rPr lang="zh-CN" altLang="en-US" sz="2400" b="1" dirty="0">
                <a:ea typeface="黑体" panose="02010609060101010101" pitchFamily="49" charset="-122"/>
                <a:cs typeface="Times New Roman" panose="02020603050405020304" pitchFamily="18" charset="0"/>
              </a:rPr>
              <a:t>包</a:t>
            </a:r>
          </a:p>
          <a:p>
            <a:pPr eaLnBrk="1" hangingPunct="1">
              <a:spcBef>
                <a:spcPct val="0"/>
              </a:spcBef>
              <a:buFontTx/>
              <a:buNone/>
            </a:pPr>
            <a:r>
              <a:rPr lang="zh-CN" altLang="en-US" sz="2400" b="1" dirty="0">
                <a:ea typeface="黑体" panose="02010609060101010101" pitchFamily="49" charset="-122"/>
                <a:cs typeface="Times New Roman" panose="02020603050405020304" pitchFamily="18" charset="0"/>
              </a:rPr>
              <a:t>          </a:t>
            </a:r>
            <a:r>
              <a:rPr lang="zh-CN" altLang="en-US" sz="2400" b="1" dirty="0">
                <a:ea typeface="黑体" panose="02010609060101010101" pitchFamily="49" charset="-122"/>
                <a:cs typeface="Times New Roman" panose="02020603050405020304" pitchFamily="18" charset="0"/>
                <a:sym typeface="Symbol" panose="05050102010706020507" pitchFamily="18" charset="2"/>
              </a:rPr>
              <a:t></a:t>
            </a:r>
            <a:r>
              <a:rPr lang="en-US" altLang="zh-CN" sz="2400" b="1" dirty="0">
                <a:ea typeface="黑体" panose="02010609060101010101" pitchFamily="49" charset="-122"/>
                <a:cs typeface="Times New Roman" panose="02020603050405020304" pitchFamily="18" charset="0"/>
              </a:rPr>
              <a:t>8000H</a:t>
            </a:r>
            <a:r>
              <a:rPr lang="zh-CN" altLang="en-US" sz="2400" b="1" dirty="0">
                <a:ea typeface="黑体" panose="02010609060101010101" pitchFamily="49" charset="-122"/>
                <a:cs typeface="Times New Roman" panose="02020603050405020304" pitchFamily="18" charset="0"/>
              </a:rPr>
              <a:t>，类型，高层定义和解释</a:t>
            </a:r>
          </a:p>
          <a:p>
            <a:pPr eaLnBrk="1" hangingPunct="1">
              <a:spcBef>
                <a:spcPct val="0"/>
              </a:spcBef>
              <a:buFontTx/>
              <a:buNone/>
            </a:pPr>
            <a:r>
              <a:rPr lang="zh-CN" altLang="en-US" sz="2400" b="1" dirty="0">
                <a:ea typeface="黑体" panose="02010609060101010101" pitchFamily="49" charset="-122"/>
                <a:cs typeface="Times New Roman" panose="02020603050405020304" pitchFamily="18" charset="0"/>
              </a:rPr>
              <a:t>          </a:t>
            </a:r>
            <a:r>
              <a:rPr lang="en-US" altLang="zh-CN" sz="2400" b="1" dirty="0">
                <a:ea typeface="黑体" panose="02010609060101010101" pitchFamily="49" charset="-122"/>
                <a:cs typeface="Times New Roman" panose="02020603050405020304" pitchFamily="18" charset="0"/>
              </a:rPr>
              <a:t>&lt;0800H</a:t>
            </a:r>
            <a:r>
              <a:rPr lang="zh-CN" altLang="en-US" sz="2400" b="1" dirty="0">
                <a:ea typeface="黑体" panose="02010609060101010101" pitchFamily="49" charset="-122"/>
                <a:cs typeface="Times New Roman" panose="02020603050405020304" pitchFamily="18" charset="0"/>
              </a:rPr>
              <a:t>，表示数据部分的长度 </a:t>
            </a:r>
          </a:p>
        </p:txBody>
      </p:sp>
      <p:sp>
        <p:nvSpPr>
          <p:cNvPr id="5" name="灯片编号占位符 4">
            <a:extLst>
              <a:ext uri="{FF2B5EF4-FFF2-40B4-BE49-F238E27FC236}">
                <a16:creationId xmlns:a16="http://schemas.microsoft.com/office/drawing/2014/main" id="{D55531E0-B5C2-4D79-9702-4D7C3BA92172}"/>
              </a:ext>
            </a:extLst>
          </p:cNvPr>
          <p:cNvSpPr>
            <a:spLocks noGrp="1"/>
          </p:cNvSpPr>
          <p:nvPr>
            <p:ph type="sldNum" sz="quarter" idx="12"/>
          </p:nvPr>
        </p:nvSpPr>
        <p:spPr/>
        <p:txBody>
          <a:bodyPr/>
          <a:lstStyle/>
          <a:p>
            <a:fld id="{0343F522-B1DB-4B24-87CC-09EAB668A261}" type="slidenum">
              <a:rPr lang="zh-CN" altLang="en-US" smtClean="0"/>
              <a:pPr/>
              <a:t>134</a:t>
            </a:fld>
            <a:r>
              <a:rPr lang="en-US" altLang="zh-CN"/>
              <a:t>/303</a:t>
            </a:r>
            <a:endParaRPr lang="zh-CN" altLang="en-US" dirty="0"/>
          </a:p>
        </p:txBody>
      </p:sp>
    </p:spTree>
    <p:extLst>
      <p:ext uri="{BB962C8B-B14F-4D97-AF65-F5344CB8AC3E}">
        <p14:creationId xmlns:p14="http://schemas.microsoft.com/office/powerpoint/2010/main" val="688602313"/>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C34208-FA7C-4346-AD93-050F88FE7F56}"/>
              </a:ext>
            </a:extLst>
          </p:cNvPr>
          <p:cNvSpPr>
            <a:spLocks noGrp="1"/>
          </p:cNvSpPr>
          <p:nvPr>
            <p:ph type="title"/>
          </p:nvPr>
        </p:nvSpPr>
        <p:spPr>
          <a:xfrm>
            <a:off x="265813" y="350874"/>
            <a:ext cx="8654903" cy="680484"/>
          </a:xfrm>
        </p:spPr>
        <p:txBody>
          <a:bodyPr>
            <a:normAutofit/>
          </a:bodyPr>
          <a:lstStyle/>
          <a:p>
            <a:pPr>
              <a:lnSpc>
                <a:spcPct val="100000"/>
              </a:lnSpc>
              <a:spcBef>
                <a:spcPts val="0"/>
              </a:spcBef>
            </a:pPr>
            <a:r>
              <a:rPr lang="zh-CN" altLang="en-US" dirty="0">
                <a:latin typeface="Times New Roman" panose="02020603050405020304" pitchFamily="18" charset="0"/>
                <a:cs typeface="Times New Roman" panose="02020603050405020304" pitchFamily="18" charset="0"/>
              </a:rPr>
              <a:t>以太网帧校验和</a:t>
            </a:r>
          </a:p>
        </p:txBody>
      </p:sp>
      <p:sp>
        <p:nvSpPr>
          <p:cNvPr id="3" name="内容占位符 2">
            <a:extLst>
              <a:ext uri="{FF2B5EF4-FFF2-40B4-BE49-F238E27FC236}">
                <a16:creationId xmlns:a16="http://schemas.microsoft.com/office/drawing/2014/main" id="{62772749-0251-43E3-8FBE-62B01C0C88DA}"/>
              </a:ext>
            </a:extLst>
          </p:cNvPr>
          <p:cNvSpPr>
            <a:spLocks noGrp="1"/>
          </p:cNvSpPr>
          <p:nvPr>
            <p:ph idx="1"/>
          </p:nvPr>
        </p:nvSpPr>
        <p:spPr>
          <a:xfrm>
            <a:off x="404037" y="1010094"/>
            <a:ext cx="8516679" cy="5371578"/>
          </a:xfrm>
        </p:spPr>
        <p:txBody>
          <a:bodyPr>
            <a:noAutofit/>
          </a:bodyPr>
          <a:lstStyle/>
          <a:p>
            <a:r>
              <a:rPr lang="en-US" altLang="zh-CN" sz="2800" b="1" dirty="0"/>
              <a:t>CRC-32</a:t>
            </a:r>
            <a:r>
              <a:rPr lang="zh-CN" altLang="en-US" sz="2800" b="1" dirty="0"/>
              <a:t>：</a:t>
            </a:r>
            <a:endParaRPr lang="en-US" altLang="zh-CN" sz="2400" b="1" dirty="0"/>
          </a:p>
          <a:p>
            <a:pPr marL="0" indent="0">
              <a:buNone/>
            </a:pPr>
            <a:r>
              <a:rPr lang="zh-CN" altLang="zh-CN" sz="2400" b="1" kern="100" dirty="0">
                <a:effectLst/>
                <a:latin typeface="Times New Roman" panose="02020603050405020304" pitchFamily="18" charset="0"/>
                <a:ea typeface="宋体" panose="02010600030101010101" pitchFamily="2" charset="-122"/>
              </a:rPr>
              <a:t> G(x)= x</a:t>
            </a:r>
            <a:r>
              <a:rPr lang="zh-CN" altLang="zh-CN" sz="2400" b="1" kern="100" baseline="30000" dirty="0">
                <a:effectLst/>
                <a:latin typeface="Times New Roman" panose="02020603050405020304" pitchFamily="18" charset="0"/>
                <a:ea typeface="宋体" panose="02010600030101010101" pitchFamily="2" charset="-122"/>
              </a:rPr>
              <a:t>32</a:t>
            </a:r>
            <a:r>
              <a:rPr lang="zh-CN" altLang="zh-CN" sz="2400" b="1" kern="100" dirty="0">
                <a:effectLst/>
                <a:latin typeface="Times New Roman" panose="02020603050405020304" pitchFamily="18" charset="0"/>
                <a:ea typeface="宋体" panose="02010600030101010101" pitchFamily="2" charset="-122"/>
              </a:rPr>
              <a:t>+x</a:t>
            </a:r>
            <a:r>
              <a:rPr lang="zh-CN" altLang="zh-CN" sz="2400" b="1" kern="100" baseline="30000" dirty="0">
                <a:effectLst/>
                <a:latin typeface="Times New Roman" panose="02020603050405020304" pitchFamily="18" charset="0"/>
                <a:ea typeface="宋体" panose="02010600030101010101" pitchFamily="2" charset="-122"/>
              </a:rPr>
              <a:t>26</a:t>
            </a:r>
            <a:r>
              <a:rPr lang="zh-CN" altLang="zh-CN" sz="2400" b="1" kern="100" dirty="0">
                <a:effectLst/>
                <a:latin typeface="Times New Roman" panose="02020603050405020304" pitchFamily="18" charset="0"/>
                <a:ea typeface="宋体" panose="02010600030101010101" pitchFamily="2" charset="-122"/>
              </a:rPr>
              <a:t>+x</a:t>
            </a:r>
            <a:r>
              <a:rPr lang="zh-CN" altLang="zh-CN" sz="2400" b="1" kern="100" baseline="30000" dirty="0">
                <a:effectLst/>
                <a:latin typeface="Times New Roman" panose="02020603050405020304" pitchFamily="18" charset="0"/>
                <a:ea typeface="宋体" panose="02010600030101010101" pitchFamily="2" charset="-122"/>
              </a:rPr>
              <a:t>23</a:t>
            </a:r>
            <a:r>
              <a:rPr lang="zh-CN" altLang="zh-CN" sz="2400" b="1" kern="100" dirty="0">
                <a:effectLst/>
                <a:latin typeface="Times New Roman" panose="02020603050405020304" pitchFamily="18" charset="0"/>
                <a:ea typeface="宋体" panose="02010600030101010101" pitchFamily="2" charset="-122"/>
              </a:rPr>
              <a:t>+x</a:t>
            </a:r>
            <a:r>
              <a:rPr lang="zh-CN" altLang="zh-CN" sz="2400" b="1" kern="100" baseline="30000" dirty="0">
                <a:effectLst/>
                <a:latin typeface="Times New Roman" panose="02020603050405020304" pitchFamily="18" charset="0"/>
                <a:ea typeface="宋体" panose="02010600030101010101" pitchFamily="2" charset="-122"/>
              </a:rPr>
              <a:t>22</a:t>
            </a:r>
            <a:r>
              <a:rPr lang="zh-CN" altLang="zh-CN" sz="2400" b="1" kern="100" dirty="0">
                <a:effectLst/>
                <a:latin typeface="Times New Roman" panose="02020603050405020304" pitchFamily="18" charset="0"/>
                <a:ea typeface="宋体" panose="02010600030101010101" pitchFamily="2" charset="-122"/>
              </a:rPr>
              <a:t>+x</a:t>
            </a:r>
            <a:r>
              <a:rPr lang="zh-CN" altLang="zh-CN" sz="2400" b="1" kern="100" baseline="30000" dirty="0">
                <a:effectLst/>
                <a:latin typeface="Times New Roman" panose="02020603050405020304" pitchFamily="18" charset="0"/>
                <a:ea typeface="宋体" panose="02010600030101010101" pitchFamily="2" charset="-122"/>
              </a:rPr>
              <a:t>16</a:t>
            </a:r>
            <a:r>
              <a:rPr lang="zh-CN" altLang="zh-CN" sz="2400" b="1" kern="100" dirty="0">
                <a:effectLst/>
                <a:latin typeface="Times New Roman" panose="02020603050405020304" pitchFamily="18" charset="0"/>
                <a:ea typeface="宋体" panose="02010600030101010101" pitchFamily="2" charset="-122"/>
              </a:rPr>
              <a:t>+x</a:t>
            </a:r>
            <a:r>
              <a:rPr lang="zh-CN" altLang="zh-CN" sz="2400" b="1" kern="100" baseline="30000" dirty="0">
                <a:effectLst/>
                <a:latin typeface="Times New Roman" panose="02020603050405020304" pitchFamily="18" charset="0"/>
                <a:ea typeface="宋体" panose="02010600030101010101" pitchFamily="2" charset="-122"/>
              </a:rPr>
              <a:t>12</a:t>
            </a:r>
            <a:r>
              <a:rPr lang="zh-CN" altLang="zh-CN" sz="2400" b="1" kern="100" dirty="0">
                <a:effectLst/>
                <a:latin typeface="Times New Roman" panose="02020603050405020304" pitchFamily="18" charset="0"/>
                <a:ea typeface="宋体" panose="02010600030101010101" pitchFamily="2" charset="-122"/>
              </a:rPr>
              <a:t>+x</a:t>
            </a:r>
            <a:r>
              <a:rPr lang="zh-CN" altLang="zh-CN" sz="2400" b="1" kern="100" baseline="30000" dirty="0">
                <a:effectLst/>
                <a:latin typeface="Times New Roman" panose="02020603050405020304" pitchFamily="18" charset="0"/>
                <a:ea typeface="宋体" panose="02010600030101010101" pitchFamily="2" charset="-122"/>
              </a:rPr>
              <a:t>11</a:t>
            </a:r>
            <a:r>
              <a:rPr lang="zh-CN" altLang="zh-CN" sz="2400" b="1" kern="100" dirty="0">
                <a:effectLst/>
                <a:latin typeface="Times New Roman" panose="02020603050405020304" pitchFamily="18" charset="0"/>
                <a:ea typeface="宋体" panose="02010600030101010101" pitchFamily="2" charset="-122"/>
              </a:rPr>
              <a:t>+x</a:t>
            </a:r>
            <a:r>
              <a:rPr lang="zh-CN" altLang="zh-CN" sz="2400" b="1" kern="100" baseline="30000" dirty="0">
                <a:effectLst/>
                <a:latin typeface="Times New Roman" panose="02020603050405020304" pitchFamily="18" charset="0"/>
                <a:ea typeface="宋体" panose="02010600030101010101" pitchFamily="2" charset="-122"/>
              </a:rPr>
              <a:t>10</a:t>
            </a:r>
            <a:r>
              <a:rPr lang="zh-CN" altLang="zh-CN" sz="2400" b="1" kern="100" dirty="0">
                <a:effectLst/>
                <a:latin typeface="Times New Roman" panose="02020603050405020304" pitchFamily="18" charset="0"/>
                <a:ea typeface="宋体" panose="02010600030101010101" pitchFamily="2" charset="-122"/>
              </a:rPr>
              <a:t>+x</a:t>
            </a:r>
            <a:r>
              <a:rPr lang="zh-CN" altLang="zh-CN" sz="2400" b="1" kern="100" baseline="30000" dirty="0">
                <a:effectLst/>
                <a:latin typeface="Times New Roman" panose="02020603050405020304" pitchFamily="18" charset="0"/>
                <a:ea typeface="宋体" panose="02010600030101010101" pitchFamily="2" charset="-122"/>
              </a:rPr>
              <a:t>8</a:t>
            </a:r>
            <a:r>
              <a:rPr lang="zh-CN" altLang="zh-CN" sz="2400" b="1" kern="100" dirty="0">
                <a:effectLst/>
                <a:latin typeface="Times New Roman" panose="02020603050405020304" pitchFamily="18" charset="0"/>
                <a:ea typeface="宋体" panose="02010600030101010101" pitchFamily="2" charset="-122"/>
              </a:rPr>
              <a:t>+x</a:t>
            </a:r>
            <a:r>
              <a:rPr lang="zh-CN" altLang="zh-CN" sz="2400" b="1" kern="100" baseline="30000" dirty="0">
                <a:effectLst/>
                <a:latin typeface="Times New Roman" panose="02020603050405020304" pitchFamily="18" charset="0"/>
                <a:ea typeface="宋体" panose="02010600030101010101" pitchFamily="2" charset="-122"/>
              </a:rPr>
              <a:t>7</a:t>
            </a:r>
            <a:r>
              <a:rPr lang="zh-CN" altLang="zh-CN" sz="2400" b="1" kern="100" dirty="0">
                <a:effectLst/>
                <a:latin typeface="Times New Roman" panose="02020603050405020304" pitchFamily="18" charset="0"/>
                <a:ea typeface="宋体" panose="02010600030101010101" pitchFamily="2" charset="-122"/>
              </a:rPr>
              <a:t>+x</a:t>
            </a:r>
            <a:r>
              <a:rPr lang="zh-CN" altLang="zh-CN" sz="2400" b="1" kern="100" baseline="30000" dirty="0">
                <a:effectLst/>
                <a:latin typeface="Times New Roman" panose="02020603050405020304" pitchFamily="18" charset="0"/>
                <a:ea typeface="宋体" panose="02010600030101010101" pitchFamily="2" charset="-122"/>
              </a:rPr>
              <a:t>5</a:t>
            </a:r>
            <a:r>
              <a:rPr lang="zh-CN" altLang="zh-CN" sz="2400" b="1" kern="100" dirty="0">
                <a:effectLst/>
                <a:latin typeface="Times New Roman" panose="02020603050405020304" pitchFamily="18" charset="0"/>
                <a:ea typeface="宋体" panose="02010600030101010101" pitchFamily="2" charset="-122"/>
              </a:rPr>
              <a:t>+x</a:t>
            </a:r>
            <a:r>
              <a:rPr lang="zh-CN" altLang="zh-CN" sz="2400" b="1" kern="100" baseline="30000" dirty="0">
                <a:effectLst/>
                <a:latin typeface="Times New Roman" panose="02020603050405020304" pitchFamily="18" charset="0"/>
                <a:ea typeface="宋体" panose="02010600030101010101" pitchFamily="2" charset="-122"/>
              </a:rPr>
              <a:t>4</a:t>
            </a:r>
            <a:r>
              <a:rPr lang="zh-CN" altLang="zh-CN" sz="2400" b="1" kern="100" dirty="0">
                <a:effectLst/>
                <a:latin typeface="Times New Roman" panose="02020603050405020304" pitchFamily="18" charset="0"/>
                <a:ea typeface="宋体" panose="02010600030101010101" pitchFamily="2" charset="-122"/>
              </a:rPr>
              <a:t>+x</a:t>
            </a:r>
            <a:r>
              <a:rPr lang="zh-CN" altLang="zh-CN" sz="2400" b="1" kern="100" baseline="30000" dirty="0">
                <a:effectLst/>
                <a:latin typeface="Times New Roman" panose="02020603050405020304" pitchFamily="18" charset="0"/>
                <a:ea typeface="宋体" panose="02010600030101010101" pitchFamily="2" charset="-122"/>
              </a:rPr>
              <a:t>2</a:t>
            </a:r>
            <a:r>
              <a:rPr lang="zh-CN" altLang="zh-CN" sz="2400" b="1" kern="100" dirty="0">
                <a:effectLst/>
                <a:latin typeface="Times New Roman" panose="02020603050405020304" pitchFamily="18" charset="0"/>
                <a:ea typeface="宋体" panose="02010600030101010101" pitchFamily="2" charset="-122"/>
              </a:rPr>
              <a:t>+x+1</a:t>
            </a:r>
          </a:p>
          <a:p>
            <a:pPr marL="0" indent="0">
              <a:buNone/>
            </a:pPr>
            <a:endParaRPr lang="en-US" altLang="zh-CN" sz="2800" b="1" dirty="0"/>
          </a:p>
          <a:p>
            <a:r>
              <a:rPr lang="en-US" altLang="zh-CN" b="1" dirty="0">
                <a:solidFill>
                  <a:srgbClr val="0070C0"/>
                </a:solidFill>
              </a:rPr>
              <a:t>MAC</a:t>
            </a:r>
            <a:r>
              <a:rPr lang="zh-CN" altLang="en-US" b="1" dirty="0">
                <a:solidFill>
                  <a:srgbClr val="0070C0"/>
                </a:solidFill>
              </a:rPr>
              <a:t>地址格式：</a:t>
            </a:r>
            <a:r>
              <a:rPr lang="zh-CN" altLang="sv-SE" sz="2800" b="1" dirty="0">
                <a:solidFill>
                  <a:srgbClr val="0070C0"/>
                </a:solidFill>
                <a:ea typeface="黑体" panose="02010609060101010101" pitchFamily="49" charset="-122"/>
                <a:cs typeface="Times New Roman" panose="02020603050405020304" pitchFamily="18" charset="0"/>
              </a:rPr>
              <a:t>用</a:t>
            </a:r>
            <a:r>
              <a:rPr lang="sv-SE" altLang="zh-CN" sz="2800" b="1" dirty="0">
                <a:solidFill>
                  <a:srgbClr val="0070C0"/>
                </a:solidFill>
                <a:ea typeface="黑体" panose="02010609060101010101" pitchFamily="49" charset="-122"/>
                <a:cs typeface="Times New Roman" panose="02020603050405020304" pitchFamily="18" charset="0"/>
              </a:rPr>
              <a:t>16</a:t>
            </a:r>
            <a:r>
              <a:rPr lang="zh-CN" altLang="sv-SE" sz="2800" b="1" dirty="0">
                <a:solidFill>
                  <a:srgbClr val="0070C0"/>
                </a:solidFill>
                <a:ea typeface="黑体" panose="02010609060101010101" pitchFamily="49" charset="-122"/>
                <a:cs typeface="Times New Roman" panose="02020603050405020304" pitchFamily="18" charset="0"/>
              </a:rPr>
              <a:t>进制书写，</a:t>
            </a:r>
            <a:r>
              <a:rPr lang="sv-SE" altLang="zh-CN" sz="2800" b="1" dirty="0">
                <a:solidFill>
                  <a:srgbClr val="0070C0"/>
                </a:solidFill>
                <a:ea typeface="黑体" panose="02010609060101010101" pitchFamily="49" charset="-122"/>
                <a:cs typeface="Times New Roman" panose="02020603050405020304" pitchFamily="18" charset="0"/>
              </a:rPr>
              <a:t>02-60-8C-12-03-5B </a:t>
            </a:r>
            <a:endParaRPr lang="zh-CN" altLang="en-US" b="1" dirty="0">
              <a:solidFill>
                <a:srgbClr val="0070C0"/>
              </a:solidFill>
            </a:endParaRPr>
          </a:p>
          <a:p>
            <a:endParaRPr lang="zh-CN" altLang="en-US" b="1" dirty="0"/>
          </a:p>
        </p:txBody>
      </p:sp>
      <p:graphicFrame>
        <p:nvGraphicFramePr>
          <p:cNvPr id="11" name="表格 10">
            <a:extLst>
              <a:ext uri="{FF2B5EF4-FFF2-40B4-BE49-F238E27FC236}">
                <a16:creationId xmlns:a16="http://schemas.microsoft.com/office/drawing/2014/main" id="{F1557556-4E74-4A2A-B76B-6AF7BA757C94}"/>
              </a:ext>
            </a:extLst>
          </p:cNvPr>
          <p:cNvGraphicFramePr>
            <a:graphicFrameLocks noGrp="1"/>
          </p:cNvGraphicFramePr>
          <p:nvPr/>
        </p:nvGraphicFramePr>
        <p:xfrm>
          <a:off x="0" y="16384"/>
          <a:ext cx="9144000" cy="303808"/>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1028242390"/>
                    </a:ext>
                  </a:extLst>
                </a:gridCol>
                <a:gridCol w="1016000">
                  <a:extLst>
                    <a:ext uri="{9D8B030D-6E8A-4147-A177-3AD203B41FA5}">
                      <a16:colId xmlns:a16="http://schemas.microsoft.com/office/drawing/2014/main" val="3074239081"/>
                    </a:ext>
                  </a:extLst>
                </a:gridCol>
                <a:gridCol w="1016000">
                  <a:extLst>
                    <a:ext uri="{9D8B030D-6E8A-4147-A177-3AD203B41FA5}">
                      <a16:colId xmlns:a16="http://schemas.microsoft.com/office/drawing/2014/main" val="3509429943"/>
                    </a:ext>
                  </a:extLst>
                </a:gridCol>
                <a:gridCol w="1016000">
                  <a:extLst>
                    <a:ext uri="{9D8B030D-6E8A-4147-A177-3AD203B41FA5}">
                      <a16:colId xmlns:a16="http://schemas.microsoft.com/office/drawing/2014/main" val="2580465912"/>
                    </a:ext>
                  </a:extLst>
                </a:gridCol>
                <a:gridCol w="1016000">
                  <a:extLst>
                    <a:ext uri="{9D8B030D-6E8A-4147-A177-3AD203B41FA5}">
                      <a16:colId xmlns:a16="http://schemas.microsoft.com/office/drawing/2014/main" val="585185192"/>
                    </a:ext>
                  </a:extLst>
                </a:gridCol>
                <a:gridCol w="1016000">
                  <a:extLst>
                    <a:ext uri="{9D8B030D-6E8A-4147-A177-3AD203B41FA5}">
                      <a16:colId xmlns:a16="http://schemas.microsoft.com/office/drawing/2014/main" val="1335232691"/>
                    </a:ext>
                  </a:extLst>
                </a:gridCol>
                <a:gridCol w="1016000">
                  <a:extLst>
                    <a:ext uri="{9D8B030D-6E8A-4147-A177-3AD203B41FA5}">
                      <a16:colId xmlns:a16="http://schemas.microsoft.com/office/drawing/2014/main" val="785772456"/>
                    </a:ext>
                  </a:extLst>
                </a:gridCol>
                <a:gridCol w="1016000">
                  <a:extLst>
                    <a:ext uri="{9D8B030D-6E8A-4147-A177-3AD203B41FA5}">
                      <a16:colId xmlns:a16="http://schemas.microsoft.com/office/drawing/2014/main" val="143111373"/>
                    </a:ext>
                  </a:extLst>
                </a:gridCol>
                <a:gridCol w="1016000">
                  <a:extLst>
                    <a:ext uri="{9D8B030D-6E8A-4147-A177-3AD203B41FA5}">
                      <a16:colId xmlns:a16="http://schemas.microsoft.com/office/drawing/2014/main" val="994455625"/>
                    </a:ext>
                  </a:extLst>
                </a:gridCol>
              </a:tblGrid>
              <a:tr h="303808">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传输介质</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通信系统</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正确性</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提高性能</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rgbClr val="FFFF00"/>
                          </a:solidFill>
                          <a:latin typeface="黑体" panose="02010609060101010101" pitchFamily="49" charset="-122"/>
                          <a:ea typeface="黑体" panose="02010609060101010101" pitchFamily="49" charset="-122"/>
                        </a:rPr>
                        <a:t>局域网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algn="ctr"/>
                      <a:r>
                        <a:rPr lang="en-US" altLang="zh-CN" sz="1600" dirty="0">
                          <a:solidFill>
                            <a:schemeClr val="tx1"/>
                          </a:solidFill>
                          <a:latin typeface="黑体" panose="02010609060101010101" pitchFamily="49" charset="-122"/>
                          <a:ea typeface="黑体" panose="02010609060101010101" pitchFamily="49" charset="-122"/>
                        </a:rPr>
                        <a:t>WLAN</a:t>
                      </a:r>
                      <a:endParaRPr lang="zh-CN" altLang="en-US" sz="1600" dirty="0">
                        <a:solidFill>
                          <a:schemeClr val="tx1"/>
                        </a:solidFill>
                        <a:latin typeface="黑体" panose="02010609060101010101" pitchFamily="49" charset="-122"/>
                        <a:ea typeface="黑体" panose="02010609060101010101" pitchFamily="49"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个域网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广域网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接入网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939429099"/>
                  </a:ext>
                </a:extLst>
              </a:tr>
            </a:tbl>
          </a:graphicData>
        </a:graphic>
      </p:graphicFrame>
      <p:sp>
        <p:nvSpPr>
          <p:cNvPr id="12" name="流程图: 摘录 11">
            <a:extLst>
              <a:ext uri="{FF2B5EF4-FFF2-40B4-BE49-F238E27FC236}">
                <a16:creationId xmlns:a16="http://schemas.microsoft.com/office/drawing/2014/main" id="{CE6C4248-6AFD-44B6-80E3-9608C7BDC87F}"/>
              </a:ext>
            </a:extLst>
          </p:cNvPr>
          <p:cNvSpPr/>
          <p:nvPr/>
        </p:nvSpPr>
        <p:spPr bwMode="auto">
          <a:xfrm>
            <a:off x="4435719" y="327095"/>
            <a:ext cx="216024" cy="126001"/>
          </a:xfrm>
          <a:prstGeom prst="flowChartExtract">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4" name="Rectangle 2">
            <a:extLst>
              <a:ext uri="{FF2B5EF4-FFF2-40B4-BE49-F238E27FC236}">
                <a16:creationId xmlns:a16="http://schemas.microsoft.com/office/drawing/2014/main" id="{637ADEFB-5775-48B5-AD95-BD2F543B4E24}"/>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9" name="表格 8">
            <a:extLst>
              <a:ext uri="{FF2B5EF4-FFF2-40B4-BE49-F238E27FC236}">
                <a16:creationId xmlns:a16="http://schemas.microsoft.com/office/drawing/2014/main" id="{1BA0FE90-3AD2-45E2-98EA-2D6CAF26198D}"/>
              </a:ext>
            </a:extLst>
          </p:cNvPr>
          <p:cNvGraphicFramePr>
            <a:graphicFrameLocks noGrp="1"/>
          </p:cNvGraphicFramePr>
          <p:nvPr/>
        </p:nvGraphicFramePr>
        <p:xfrm>
          <a:off x="0" y="1041991"/>
          <a:ext cx="313390" cy="5371578"/>
        </p:xfrm>
        <a:graphic>
          <a:graphicData uri="http://schemas.openxmlformats.org/drawingml/2006/table">
            <a:tbl>
              <a:tblPr firstRow="1" bandRow="1">
                <a:tableStyleId>{5C22544A-7EE6-4342-B048-85BDC9FD1C3A}</a:tableStyleId>
              </a:tblPr>
              <a:tblGrid>
                <a:gridCol w="313390">
                  <a:extLst>
                    <a:ext uri="{9D8B030D-6E8A-4147-A177-3AD203B41FA5}">
                      <a16:colId xmlns:a16="http://schemas.microsoft.com/office/drawing/2014/main" val="2707731317"/>
                    </a:ext>
                  </a:extLst>
                </a:gridCol>
              </a:tblGrid>
              <a:tr h="844235">
                <a:tc>
                  <a:txBody>
                    <a:bodyPr/>
                    <a:lstStyle/>
                    <a:p>
                      <a:pPr algn="ctr"/>
                      <a:r>
                        <a:rPr lang="zh-CN" altLang="en-US" sz="1600" b="0" dirty="0">
                          <a:solidFill>
                            <a:schemeClr val="tx1"/>
                          </a:solidFill>
                          <a:latin typeface="黑体" panose="02010609060101010101" pitchFamily="49" charset="-122"/>
                          <a:ea typeface="黑体" panose="02010609060101010101" pitchFamily="49" charset="-122"/>
                        </a:rPr>
                        <a:t>思想</a:t>
                      </a:r>
                    </a:p>
                  </a:txBody>
                  <a:tcPr marL="0" marR="0" marT="0" marB="0" anchor="ctr">
                    <a:solidFill>
                      <a:schemeClr val="accent1">
                        <a:lumMod val="40000"/>
                        <a:lumOff val="60000"/>
                      </a:schemeClr>
                    </a:solidFill>
                  </a:tcPr>
                </a:tc>
                <a:extLst>
                  <a:ext uri="{0D108BD9-81ED-4DB2-BD59-A6C34878D82A}">
                    <a16:rowId xmlns:a16="http://schemas.microsoft.com/office/drawing/2014/main" val="2650843112"/>
                  </a:ext>
                </a:extLst>
              </a:tr>
              <a:tr h="844235">
                <a:tc>
                  <a:txBody>
                    <a:bodyPr/>
                    <a:lstStyle/>
                    <a:p>
                      <a:pPr algn="ctr"/>
                      <a:r>
                        <a:rPr lang="zh-CN" altLang="en-US" sz="1600" dirty="0">
                          <a:solidFill>
                            <a:schemeClr val="bg1"/>
                          </a:solidFill>
                          <a:latin typeface="黑体" panose="02010609060101010101" pitchFamily="49" charset="-122"/>
                          <a:ea typeface="黑体" panose="02010609060101010101" pitchFamily="49" charset="-122"/>
                        </a:rPr>
                        <a:t>以太网</a:t>
                      </a:r>
                    </a:p>
                  </a:txBody>
                  <a:tcPr marL="0" marR="0" marT="0" marB="0" anchor="ctr">
                    <a:solidFill>
                      <a:schemeClr val="accent1"/>
                    </a:solidFill>
                  </a:tcPr>
                </a:tc>
                <a:extLst>
                  <a:ext uri="{0D108BD9-81ED-4DB2-BD59-A6C34878D82A}">
                    <a16:rowId xmlns:a16="http://schemas.microsoft.com/office/drawing/2014/main" val="2354171835"/>
                  </a:ext>
                </a:extLst>
              </a:tr>
              <a:tr h="844235">
                <a:tc>
                  <a:txBody>
                    <a:bodyPr/>
                    <a:lstStyle/>
                    <a:p>
                      <a:pPr algn="ctr"/>
                      <a:r>
                        <a:rPr lang="zh-CN" altLang="en-US" sz="1600" b="0" dirty="0">
                          <a:solidFill>
                            <a:schemeClr val="tx1"/>
                          </a:solidFill>
                          <a:latin typeface="黑体" panose="02010609060101010101" pitchFamily="49" charset="-122"/>
                          <a:ea typeface="黑体" panose="02010609060101010101" pitchFamily="49" charset="-122"/>
                        </a:rPr>
                        <a:t>高速以太</a:t>
                      </a:r>
                    </a:p>
                  </a:txBody>
                  <a:tcPr marL="0" marR="0" marT="0" marB="0" anchor="ctr">
                    <a:solidFill>
                      <a:schemeClr val="accent1">
                        <a:lumMod val="40000"/>
                        <a:lumOff val="60000"/>
                      </a:schemeClr>
                    </a:solidFill>
                  </a:tcPr>
                </a:tc>
                <a:extLst>
                  <a:ext uri="{0D108BD9-81ED-4DB2-BD59-A6C34878D82A}">
                    <a16:rowId xmlns:a16="http://schemas.microsoft.com/office/drawing/2014/main" val="2232877283"/>
                  </a:ext>
                </a:extLst>
              </a:tr>
              <a:tr h="504672">
                <a:tc>
                  <a:txBody>
                    <a:bodyPr/>
                    <a:lstStyle/>
                    <a:p>
                      <a:pPr algn="ctr"/>
                      <a:r>
                        <a:rPr lang="en-US" altLang="zh-CN" sz="1600" b="0" dirty="0">
                          <a:solidFill>
                            <a:schemeClr val="tx1"/>
                          </a:solidFill>
                          <a:latin typeface="黑体" panose="02010609060101010101" pitchFamily="49" charset="-122"/>
                          <a:ea typeface="黑体" panose="02010609060101010101" pitchFamily="49" charset="-122"/>
                        </a:rPr>
                        <a:t>800Ge</a:t>
                      </a:r>
                      <a:endParaRPr lang="zh-CN" altLang="en-US" sz="1600" b="0" dirty="0">
                        <a:solidFill>
                          <a:schemeClr val="tx1"/>
                        </a:solidFill>
                        <a:latin typeface="黑体" panose="02010609060101010101" pitchFamily="49" charset="-122"/>
                        <a:ea typeface="黑体" panose="02010609060101010101" pitchFamily="49" charset="-122"/>
                      </a:endParaRPr>
                    </a:p>
                  </a:txBody>
                  <a:tcPr marL="0" marR="0" marT="0" marB="0" anchor="ctr">
                    <a:solidFill>
                      <a:schemeClr val="accent1">
                        <a:lumMod val="40000"/>
                        <a:lumOff val="60000"/>
                      </a:schemeClr>
                    </a:solidFill>
                  </a:tcPr>
                </a:tc>
                <a:extLst>
                  <a:ext uri="{0D108BD9-81ED-4DB2-BD59-A6C34878D82A}">
                    <a16:rowId xmlns:a16="http://schemas.microsoft.com/office/drawing/2014/main" val="2116851466"/>
                  </a:ext>
                </a:extLst>
              </a:tr>
              <a:tr h="627321">
                <a:tc>
                  <a:txBody>
                    <a:bodyPr/>
                    <a:lstStyle/>
                    <a:p>
                      <a:pPr algn="ctr"/>
                      <a:r>
                        <a:rPr lang="zh-CN" altLang="en-US" sz="1600" b="0" dirty="0">
                          <a:solidFill>
                            <a:schemeClr val="tx1"/>
                          </a:solidFill>
                          <a:latin typeface="黑体" panose="02010609060101010101" pitchFamily="49" charset="-122"/>
                          <a:ea typeface="黑体" panose="02010609060101010101" pitchFamily="49" charset="-122"/>
                        </a:rPr>
                        <a:t>网卡</a:t>
                      </a:r>
                    </a:p>
                  </a:txBody>
                  <a:tcPr marL="0" marR="0" marT="0" marB="0" anchor="ctr">
                    <a:solidFill>
                      <a:schemeClr val="accent1">
                        <a:lumMod val="40000"/>
                        <a:lumOff val="60000"/>
                      </a:schemeClr>
                    </a:solidFill>
                  </a:tcPr>
                </a:tc>
                <a:extLst>
                  <a:ext uri="{0D108BD9-81ED-4DB2-BD59-A6C34878D82A}">
                    <a16:rowId xmlns:a16="http://schemas.microsoft.com/office/drawing/2014/main" val="1342553028"/>
                  </a:ext>
                </a:extLst>
              </a:tr>
              <a:tr h="844235">
                <a:tc>
                  <a:txBody>
                    <a:bodyPr/>
                    <a:lstStyle/>
                    <a:p>
                      <a:pPr algn="ctr"/>
                      <a:r>
                        <a:rPr lang="zh-CN" altLang="en-US" sz="1600" b="0" dirty="0">
                          <a:solidFill>
                            <a:schemeClr val="tx1"/>
                          </a:solidFill>
                          <a:latin typeface="黑体" panose="02010609060101010101" pitchFamily="49" charset="-122"/>
                          <a:ea typeface="黑体" panose="02010609060101010101" pitchFamily="49" charset="-122"/>
                        </a:rPr>
                        <a:t>交换机</a:t>
                      </a:r>
                    </a:p>
                  </a:txBody>
                  <a:tcPr marL="0" marR="0" marT="0" marB="0" anchor="ctr">
                    <a:solidFill>
                      <a:schemeClr val="accent1">
                        <a:lumMod val="40000"/>
                        <a:lumOff val="60000"/>
                      </a:schemeClr>
                    </a:solidFill>
                  </a:tcPr>
                </a:tc>
                <a:extLst>
                  <a:ext uri="{0D108BD9-81ED-4DB2-BD59-A6C34878D82A}">
                    <a16:rowId xmlns:a16="http://schemas.microsoft.com/office/drawing/2014/main" val="942434887"/>
                  </a:ext>
                </a:extLst>
              </a:tr>
              <a:tr h="516732">
                <a:tc>
                  <a:txBody>
                    <a:bodyPr/>
                    <a:lstStyle/>
                    <a:p>
                      <a:pPr algn="ctr"/>
                      <a:r>
                        <a:rPr lang="en-US" altLang="zh-CN" sz="1600" b="0" dirty="0">
                          <a:solidFill>
                            <a:schemeClr val="tx1"/>
                          </a:solidFill>
                          <a:latin typeface="黑体" panose="02010609060101010101" pitchFamily="49" charset="-122"/>
                          <a:ea typeface="黑体" panose="02010609060101010101" pitchFamily="49" charset="-122"/>
                        </a:rPr>
                        <a:t>V</a:t>
                      </a:r>
                    </a:p>
                    <a:p>
                      <a:pPr algn="ctr"/>
                      <a:r>
                        <a:rPr lang="en-US" altLang="zh-CN" sz="1600" b="0" dirty="0">
                          <a:solidFill>
                            <a:schemeClr val="tx1"/>
                          </a:solidFill>
                          <a:latin typeface="黑体" panose="02010609060101010101" pitchFamily="49" charset="-122"/>
                          <a:ea typeface="黑体" panose="02010609060101010101" pitchFamily="49" charset="-122"/>
                        </a:rPr>
                        <a:t>LAN</a:t>
                      </a:r>
                    </a:p>
                    <a:p>
                      <a:pPr algn="ctr"/>
                      <a:endParaRPr lang="zh-CN" altLang="en-US" sz="1600" b="0" dirty="0">
                        <a:solidFill>
                          <a:schemeClr val="tx1"/>
                        </a:solidFill>
                        <a:latin typeface="黑体" panose="02010609060101010101" pitchFamily="49" charset="-122"/>
                        <a:ea typeface="黑体" panose="02010609060101010101" pitchFamily="49" charset="-122"/>
                      </a:endParaRPr>
                    </a:p>
                  </a:txBody>
                  <a:tcPr marL="0" marR="0" marT="0" marB="0" anchor="ctr">
                    <a:solidFill>
                      <a:schemeClr val="accent1">
                        <a:lumMod val="40000"/>
                        <a:lumOff val="60000"/>
                      </a:schemeClr>
                    </a:solidFill>
                  </a:tcPr>
                </a:tc>
                <a:extLst>
                  <a:ext uri="{0D108BD9-81ED-4DB2-BD59-A6C34878D82A}">
                    <a16:rowId xmlns:a16="http://schemas.microsoft.com/office/drawing/2014/main" val="2009246877"/>
                  </a:ext>
                </a:extLst>
              </a:tr>
            </a:tbl>
          </a:graphicData>
        </a:graphic>
      </p:graphicFrame>
      <p:grpSp>
        <p:nvGrpSpPr>
          <p:cNvPr id="61" name="Group 4">
            <a:extLst>
              <a:ext uri="{FF2B5EF4-FFF2-40B4-BE49-F238E27FC236}">
                <a16:creationId xmlns:a16="http://schemas.microsoft.com/office/drawing/2014/main" id="{F4980377-B26B-4770-8351-89C305EC2301}"/>
              </a:ext>
            </a:extLst>
          </p:cNvPr>
          <p:cNvGrpSpPr>
            <a:grpSpLocks noChangeAspect="1"/>
          </p:cNvGrpSpPr>
          <p:nvPr/>
        </p:nvGrpSpPr>
        <p:grpSpPr bwMode="auto">
          <a:xfrm>
            <a:off x="727443" y="2819768"/>
            <a:ext cx="7848600" cy="2594343"/>
            <a:chOff x="2889" y="4135"/>
            <a:chExt cx="6608" cy="2134"/>
          </a:xfrm>
        </p:grpSpPr>
        <p:sp>
          <p:nvSpPr>
            <p:cNvPr id="62" name="AutoShape 5">
              <a:extLst>
                <a:ext uri="{FF2B5EF4-FFF2-40B4-BE49-F238E27FC236}">
                  <a16:creationId xmlns:a16="http://schemas.microsoft.com/office/drawing/2014/main" id="{CCACE40B-607A-4B02-9E1F-505733CA26EC}"/>
                </a:ext>
              </a:extLst>
            </p:cNvPr>
            <p:cNvSpPr>
              <a:spLocks noChangeAspect="1" noChangeArrowheads="1"/>
            </p:cNvSpPr>
            <p:nvPr/>
          </p:nvSpPr>
          <p:spPr bwMode="auto">
            <a:xfrm>
              <a:off x="2889" y="4135"/>
              <a:ext cx="6608" cy="2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400">
                <a:ea typeface="黑体" panose="02010609060101010101" pitchFamily="49" charset="-122"/>
                <a:cs typeface="Times New Roman" panose="02020603050405020304" pitchFamily="18" charset="0"/>
              </a:endParaRPr>
            </a:p>
          </p:txBody>
        </p:sp>
        <p:grpSp>
          <p:nvGrpSpPr>
            <p:cNvPr id="63" name="Group 6">
              <a:extLst>
                <a:ext uri="{FF2B5EF4-FFF2-40B4-BE49-F238E27FC236}">
                  <a16:creationId xmlns:a16="http://schemas.microsoft.com/office/drawing/2014/main" id="{643B3B5F-7955-4154-9026-9D01B04E64B9}"/>
                </a:ext>
              </a:extLst>
            </p:cNvPr>
            <p:cNvGrpSpPr>
              <a:grpSpLocks/>
            </p:cNvGrpSpPr>
            <p:nvPr/>
          </p:nvGrpSpPr>
          <p:grpSpPr bwMode="auto">
            <a:xfrm>
              <a:off x="3243" y="4329"/>
              <a:ext cx="5901" cy="1359"/>
              <a:chOff x="3243" y="4329"/>
              <a:chExt cx="5901" cy="1359"/>
            </a:xfrm>
          </p:grpSpPr>
          <p:sp>
            <p:nvSpPr>
              <p:cNvPr id="64" name="Rectangle 7">
                <a:extLst>
                  <a:ext uri="{FF2B5EF4-FFF2-40B4-BE49-F238E27FC236}">
                    <a16:creationId xmlns:a16="http://schemas.microsoft.com/office/drawing/2014/main" id="{917AA0AE-93FB-4551-A3C1-5377F0EC426A}"/>
                  </a:ext>
                </a:extLst>
              </p:cNvPr>
              <p:cNvSpPr>
                <a:spLocks noChangeArrowheads="1"/>
              </p:cNvSpPr>
              <p:nvPr/>
            </p:nvSpPr>
            <p:spPr bwMode="auto">
              <a:xfrm>
                <a:off x="3243" y="4911"/>
                <a:ext cx="2950" cy="387"/>
              </a:xfrm>
              <a:prstGeom prst="rect">
                <a:avLst/>
              </a:prstGeom>
              <a:solidFill>
                <a:srgbClr val="FFFFFF"/>
              </a:solidFill>
              <a:ln w="9525">
                <a:solidFill>
                  <a:srgbClr val="000000"/>
                </a:solidFill>
                <a:miter lim="800000"/>
                <a:headEnd/>
                <a:tailEnd/>
              </a:ln>
            </p:spPr>
            <p:txBody>
              <a:bodyPr lIns="0" tIns="10800" rIns="0" bIns="10800"/>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zh-CN" altLang="en-US" sz="2000" dirty="0">
                    <a:ea typeface="黑体" panose="02010609060101010101" pitchFamily="49" charset="-122"/>
                    <a:cs typeface="Times New Roman" panose="02020603050405020304" pitchFamily="18" charset="0"/>
                  </a:rPr>
                  <a:t>机构唯一标识符</a:t>
                </a:r>
                <a:r>
                  <a:rPr lang="en-US" altLang="zh-CN" sz="2000" dirty="0">
                    <a:ea typeface="黑体" panose="02010609060101010101" pitchFamily="49" charset="-122"/>
                    <a:cs typeface="Times New Roman" panose="02020603050405020304" pitchFamily="18" charset="0"/>
                  </a:rPr>
                  <a:t>OUI</a:t>
                </a:r>
              </a:p>
            </p:txBody>
          </p:sp>
          <p:sp>
            <p:nvSpPr>
              <p:cNvPr id="65" name="Rectangle 8">
                <a:extLst>
                  <a:ext uri="{FF2B5EF4-FFF2-40B4-BE49-F238E27FC236}">
                    <a16:creationId xmlns:a16="http://schemas.microsoft.com/office/drawing/2014/main" id="{81DDE3B2-FD44-4025-A3F0-96B3DAF2F104}"/>
                  </a:ext>
                </a:extLst>
              </p:cNvPr>
              <p:cNvSpPr>
                <a:spLocks noChangeArrowheads="1"/>
              </p:cNvSpPr>
              <p:nvPr/>
            </p:nvSpPr>
            <p:spPr bwMode="auto">
              <a:xfrm>
                <a:off x="6193" y="4911"/>
                <a:ext cx="2950" cy="776"/>
              </a:xfrm>
              <a:prstGeom prst="rect">
                <a:avLst/>
              </a:prstGeom>
              <a:solidFill>
                <a:srgbClr val="FFFFFF"/>
              </a:solidFill>
              <a:ln w="9525">
                <a:solidFill>
                  <a:srgbClr val="000000"/>
                </a:solidFill>
                <a:miter lim="800000"/>
                <a:headEnd/>
                <a:tailEnd/>
              </a:ln>
            </p:spPr>
            <p:txBody>
              <a:bodyPr lIns="0" tIns="82800" rIns="0" bIns="10800"/>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zh-CN" altLang="en-US" sz="2000">
                    <a:ea typeface="黑体" panose="02010609060101010101" pitchFamily="49" charset="-122"/>
                    <a:cs typeface="Times New Roman" panose="02020603050405020304" pitchFamily="18" charset="0"/>
                  </a:rPr>
                  <a:t>扩展标识符</a:t>
                </a:r>
                <a:r>
                  <a:rPr lang="en-US" altLang="zh-CN" sz="2000">
                    <a:ea typeface="黑体" panose="02010609060101010101" pitchFamily="49" charset="-122"/>
                    <a:cs typeface="Times New Roman" panose="02020603050405020304" pitchFamily="18" charset="0"/>
                  </a:rPr>
                  <a:t>EI</a:t>
                </a:r>
              </a:p>
            </p:txBody>
          </p:sp>
          <p:sp>
            <p:nvSpPr>
              <p:cNvPr id="66" name="Rectangle 9">
                <a:extLst>
                  <a:ext uri="{FF2B5EF4-FFF2-40B4-BE49-F238E27FC236}">
                    <a16:creationId xmlns:a16="http://schemas.microsoft.com/office/drawing/2014/main" id="{D348CBCD-3B23-449D-9446-F58BDD5B3866}"/>
                  </a:ext>
                </a:extLst>
              </p:cNvPr>
              <p:cNvSpPr>
                <a:spLocks noChangeArrowheads="1"/>
              </p:cNvSpPr>
              <p:nvPr/>
            </p:nvSpPr>
            <p:spPr bwMode="auto">
              <a:xfrm>
                <a:off x="3243" y="5298"/>
                <a:ext cx="472" cy="389"/>
              </a:xfrm>
              <a:prstGeom prst="rect">
                <a:avLst/>
              </a:prstGeom>
              <a:solidFill>
                <a:srgbClr val="FFFFFF"/>
              </a:solidFill>
              <a:ln w="9525">
                <a:solidFill>
                  <a:srgbClr val="000000"/>
                </a:solidFill>
                <a:miter lim="800000"/>
                <a:headEnd/>
                <a:tailEnd/>
              </a:ln>
            </p:spPr>
            <p:txBody>
              <a:bodyP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400">
                  <a:ea typeface="黑体" panose="02010609060101010101" pitchFamily="49" charset="-122"/>
                  <a:cs typeface="Times New Roman" panose="02020603050405020304" pitchFamily="18" charset="0"/>
                </a:endParaRPr>
              </a:p>
            </p:txBody>
          </p:sp>
          <p:sp>
            <p:nvSpPr>
              <p:cNvPr id="67" name="Rectangle 10">
                <a:extLst>
                  <a:ext uri="{FF2B5EF4-FFF2-40B4-BE49-F238E27FC236}">
                    <a16:creationId xmlns:a16="http://schemas.microsoft.com/office/drawing/2014/main" id="{82F2C66A-DCAA-4AE2-A7C5-B38A6BF2A51F}"/>
                  </a:ext>
                </a:extLst>
              </p:cNvPr>
              <p:cNvSpPr>
                <a:spLocks noChangeArrowheads="1"/>
              </p:cNvSpPr>
              <p:nvPr/>
            </p:nvSpPr>
            <p:spPr bwMode="auto">
              <a:xfrm>
                <a:off x="4327" y="5298"/>
                <a:ext cx="1866" cy="389"/>
              </a:xfrm>
              <a:prstGeom prst="rect">
                <a:avLst/>
              </a:prstGeom>
              <a:solidFill>
                <a:srgbClr val="FFFFFF"/>
              </a:solidFill>
              <a:ln w="9525">
                <a:solidFill>
                  <a:srgbClr val="000000"/>
                </a:solidFill>
                <a:miter lim="800000"/>
                <a:headEnd/>
                <a:tailEnd/>
              </a:ln>
            </p:spPr>
            <p:txBody>
              <a:bodyP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400">
                  <a:ea typeface="黑体" panose="02010609060101010101" pitchFamily="49" charset="-122"/>
                  <a:cs typeface="Times New Roman" panose="02020603050405020304" pitchFamily="18" charset="0"/>
                </a:endParaRPr>
              </a:p>
            </p:txBody>
          </p:sp>
          <p:sp>
            <p:nvSpPr>
              <p:cNvPr id="68" name="Rectangle 11">
                <a:extLst>
                  <a:ext uri="{FF2B5EF4-FFF2-40B4-BE49-F238E27FC236}">
                    <a16:creationId xmlns:a16="http://schemas.microsoft.com/office/drawing/2014/main" id="{7E3E0653-9F4B-46D6-87AA-173868D92088}"/>
                  </a:ext>
                </a:extLst>
              </p:cNvPr>
              <p:cNvSpPr>
                <a:spLocks noChangeArrowheads="1"/>
              </p:cNvSpPr>
              <p:nvPr/>
            </p:nvSpPr>
            <p:spPr bwMode="auto">
              <a:xfrm>
                <a:off x="3715" y="5299"/>
                <a:ext cx="354" cy="389"/>
              </a:xfrm>
              <a:prstGeom prst="rect">
                <a:avLst/>
              </a:prstGeom>
              <a:solidFill>
                <a:srgbClr val="FFFFFF"/>
              </a:solidFill>
              <a:ln w="9525">
                <a:solidFill>
                  <a:srgbClr val="000000"/>
                </a:solidFill>
                <a:miter lim="800000"/>
                <a:headEnd/>
                <a:tailEnd/>
              </a:ln>
            </p:spPr>
            <p:txBody>
              <a:bodyPr lIns="0" tIns="10800" rIns="0" bIns="10800"/>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en-US" altLang="zh-CN" sz="1600" b="1" dirty="0">
                    <a:ea typeface="黑体" panose="02010609060101010101" pitchFamily="49" charset="-122"/>
                    <a:cs typeface="Times New Roman" panose="02020603050405020304" pitchFamily="18" charset="0"/>
                  </a:rPr>
                  <a:t>G/L</a:t>
                </a:r>
              </a:p>
            </p:txBody>
          </p:sp>
          <p:sp>
            <p:nvSpPr>
              <p:cNvPr id="69" name="Rectangle 12">
                <a:extLst>
                  <a:ext uri="{FF2B5EF4-FFF2-40B4-BE49-F238E27FC236}">
                    <a16:creationId xmlns:a16="http://schemas.microsoft.com/office/drawing/2014/main" id="{CA3457DD-AAE9-4283-B985-FA77CC924B03}"/>
                  </a:ext>
                </a:extLst>
              </p:cNvPr>
              <p:cNvSpPr>
                <a:spLocks noChangeArrowheads="1"/>
              </p:cNvSpPr>
              <p:nvPr/>
            </p:nvSpPr>
            <p:spPr bwMode="auto">
              <a:xfrm>
                <a:off x="4069" y="5297"/>
                <a:ext cx="249" cy="387"/>
              </a:xfrm>
              <a:prstGeom prst="rect">
                <a:avLst/>
              </a:prstGeom>
              <a:solidFill>
                <a:srgbClr val="FFFFFF"/>
              </a:solidFill>
              <a:ln w="9525">
                <a:solidFill>
                  <a:srgbClr val="000000"/>
                </a:solidFill>
                <a:miter lim="800000"/>
                <a:headEnd/>
                <a:tailEnd/>
              </a:ln>
            </p:spPr>
            <p:txBody>
              <a:bodyPr lIns="0" tIns="10800" rIns="0" bIns="10800"/>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en-US" altLang="zh-CN" sz="1600" b="1" dirty="0">
                    <a:ea typeface="黑体" panose="02010609060101010101" pitchFamily="49" charset="-122"/>
                    <a:cs typeface="Times New Roman" panose="02020603050405020304" pitchFamily="18" charset="0"/>
                  </a:rPr>
                  <a:t>G/I</a:t>
                </a:r>
              </a:p>
            </p:txBody>
          </p:sp>
          <p:sp>
            <p:nvSpPr>
              <p:cNvPr id="71" name="Line 14">
                <a:extLst>
                  <a:ext uri="{FF2B5EF4-FFF2-40B4-BE49-F238E27FC236}">
                    <a16:creationId xmlns:a16="http://schemas.microsoft.com/office/drawing/2014/main" id="{D65876B8-A6BA-412F-AD97-E6D6D1AF5103}"/>
                  </a:ext>
                </a:extLst>
              </p:cNvPr>
              <p:cNvSpPr>
                <a:spLocks noChangeShapeType="1"/>
              </p:cNvSpPr>
              <p:nvPr/>
            </p:nvSpPr>
            <p:spPr bwMode="auto">
              <a:xfrm>
                <a:off x="3243" y="4329"/>
                <a:ext cx="1" cy="38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黑体" panose="02010609060101010101" pitchFamily="49" charset="-122"/>
                  <a:cs typeface="Times New Roman" panose="02020603050405020304" pitchFamily="18" charset="0"/>
                </a:endParaRPr>
              </a:p>
            </p:txBody>
          </p:sp>
          <p:sp>
            <p:nvSpPr>
              <p:cNvPr id="72" name="Line 15">
                <a:extLst>
                  <a:ext uri="{FF2B5EF4-FFF2-40B4-BE49-F238E27FC236}">
                    <a16:creationId xmlns:a16="http://schemas.microsoft.com/office/drawing/2014/main" id="{80BE44D6-E5CB-4ECC-8668-9CAEB65C1E62}"/>
                  </a:ext>
                </a:extLst>
              </p:cNvPr>
              <p:cNvSpPr>
                <a:spLocks noChangeShapeType="1"/>
              </p:cNvSpPr>
              <p:nvPr/>
            </p:nvSpPr>
            <p:spPr bwMode="auto">
              <a:xfrm>
                <a:off x="6193" y="4329"/>
                <a:ext cx="1" cy="38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黑体" panose="02010609060101010101" pitchFamily="49" charset="-122"/>
                  <a:cs typeface="Times New Roman" panose="02020603050405020304" pitchFamily="18" charset="0"/>
                </a:endParaRPr>
              </a:p>
            </p:txBody>
          </p:sp>
          <p:sp>
            <p:nvSpPr>
              <p:cNvPr id="73" name="Line 16">
                <a:extLst>
                  <a:ext uri="{FF2B5EF4-FFF2-40B4-BE49-F238E27FC236}">
                    <a16:creationId xmlns:a16="http://schemas.microsoft.com/office/drawing/2014/main" id="{F6361564-C1A6-47AB-8E7E-D9F401C185A0}"/>
                  </a:ext>
                </a:extLst>
              </p:cNvPr>
              <p:cNvSpPr>
                <a:spLocks noChangeShapeType="1"/>
              </p:cNvSpPr>
              <p:nvPr/>
            </p:nvSpPr>
            <p:spPr bwMode="auto">
              <a:xfrm>
                <a:off x="9143" y="4329"/>
                <a:ext cx="1" cy="38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黑体" panose="02010609060101010101" pitchFamily="49" charset="-122"/>
                  <a:cs typeface="Times New Roman" panose="02020603050405020304" pitchFamily="18" charset="0"/>
                </a:endParaRPr>
              </a:p>
            </p:txBody>
          </p:sp>
          <p:sp>
            <p:nvSpPr>
              <p:cNvPr id="74" name="Text Box 17">
                <a:extLst>
                  <a:ext uri="{FF2B5EF4-FFF2-40B4-BE49-F238E27FC236}">
                    <a16:creationId xmlns:a16="http://schemas.microsoft.com/office/drawing/2014/main" id="{E967E07D-95F2-403D-8565-D83F39175F23}"/>
                  </a:ext>
                </a:extLst>
              </p:cNvPr>
              <p:cNvSpPr txBox="1">
                <a:spLocks noChangeArrowheads="1"/>
              </p:cNvSpPr>
              <p:nvPr/>
            </p:nvSpPr>
            <p:spPr bwMode="auto">
              <a:xfrm>
                <a:off x="4187" y="4329"/>
                <a:ext cx="1062" cy="3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tIns="10800" bIns="10800"/>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zh-CN" altLang="en-US" sz="2000" dirty="0">
                    <a:ea typeface="黑体" panose="02010609060101010101" pitchFamily="49" charset="-122"/>
                    <a:cs typeface="Times New Roman" panose="02020603050405020304" pitchFamily="18" charset="0"/>
                  </a:rPr>
                  <a:t>高</a:t>
                </a:r>
                <a:r>
                  <a:rPr lang="en-US" altLang="zh-CN" sz="2000" dirty="0">
                    <a:ea typeface="黑体" panose="02010609060101010101" pitchFamily="49" charset="-122"/>
                    <a:cs typeface="Times New Roman" panose="02020603050405020304" pitchFamily="18" charset="0"/>
                  </a:rPr>
                  <a:t>24</a:t>
                </a:r>
                <a:r>
                  <a:rPr lang="zh-CN" altLang="en-US" sz="2000" dirty="0">
                    <a:ea typeface="黑体" panose="02010609060101010101" pitchFamily="49" charset="-122"/>
                    <a:cs typeface="Times New Roman" panose="02020603050405020304" pitchFamily="18" charset="0"/>
                  </a:rPr>
                  <a:t>位</a:t>
                </a:r>
              </a:p>
            </p:txBody>
          </p:sp>
          <p:sp>
            <p:nvSpPr>
              <p:cNvPr id="75" name="Text Box 18">
                <a:extLst>
                  <a:ext uri="{FF2B5EF4-FFF2-40B4-BE49-F238E27FC236}">
                    <a16:creationId xmlns:a16="http://schemas.microsoft.com/office/drawing/2014/main" id="{46B169EF-1205-46BA-9B3C-E8CCE23744A3}"/>
                  </a:ext>
                </a:extLst>
              </p:cNvPr>
              <p:cNvSpPr txBox="1">
                <a:spLocks noChangeArrowheads="1"/>
              </p:cNvSpPr>
              <p:nvPr/>
            </p:nvSpPr>
            <p:spPr bwMode="auto">
              <a:xfrm>
                <a:off x="7137" y="4329"/>
                <a:ext cx="1062" cy="3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tIns="10800" bIns="10800"/>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zh-CN" altLang="en-US" sz="2000">
                    <a:ea typeface="黑体" panose="02010609060101010101" pitchFamily="49" charset="-122"/>
                    <a:cs typeface="Times New Roman" panose="02020603050405020304" pitchFamily="18" charset="0"/>
                  </a:rPr>
                  <a:t>低</a:t>
                </a:r>
                <a:r>
                  <a:rPr lang="en-US" altLang="zh-CN" sz="2000">
                    <a:ea typeface="黑体" panose="02010609060101010101" pitchFamily="49" charset="-122"/>
                    <a:cs typeface="Times New Roman" panose="02020603050405020304" pitchFamily="18" charset="0"/>
                  </a:rPr>
                  <a:t>24</a:t>
                </a:r>
                <a:r>
                  <a:rPr lang="zh-CN" altLang="en-US" sz="2000">
                    <a:ea typeface="黑体" panose="02010609060101010101" pitchFamily="49" charset="-122"/>
                    <a:cs typeface="Times New Roman" panose="02020603050405020304" pitchFamily="18" charset="0"/>
                  </a:rPr>
                  <a:t>位</a:t>
                </a:r>
              </a:p>
            </p:txBody>
          </p:sp>
          <p:sp>
            <p:nvSpPr>
              <p:cNvPr id="76" name="Line 19">
                <a:extLst>
                  <a:ext uri="{FF2B5EF4-FFF2-40B4-BE49-F238E27FC236}">
                    <a16:creationId xmlns:a16="http://schemas.microsoft.com/office/drawing/2014/main" id="{8AB64C92-2BC2-474F-AACB-4202D9A99176}"/>
                  </a:ext>
                </a:extLst>
              </p:cNvPr>
              <p:cNvSpPr>
                <a:spLocks noChangeShapeType="1"/>
              </p:cNvSpPr>
              <p:nvPr/>
            </p:nvSpPr>
            <p:spPr bwMode="auto">
              <a:xfrm>
                <a:off x="5131" y="4523"/>
                <a:ext cx="1062" cy="1"/>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黑体" panose="02010609060101010101" pitchFamily="49" charset="-122"/>
                  <a:cs typeface="Times New Roman" panose="02020603050405020304" pitchFamily="18" charset="0"/>
                </a:endParaRPr>
              </a:p>
            </p:txBody>
          </p:sp>
          <p:sp>
            <p:nvSpPr>
              <p:cNvPr id="77" name="Line 20">
                <a:extLst>
                  <a:ext uri="{FF2B5EF4-FFF2-40B4-BE49-F238E27FC236}">
                    <a16:creationId xmlns:a16="http://schemas.microsoft.com/office/drawing/2014/main" id="{832B22AC-D751-48C3-89BC-E2F8E813362F}"/>
                  </a:ext>
                </a:extLst>
              </p:cNvPr>
              <p:cNvSpPr>
                <a:spLocks noChangeShapeType="1"/>
              </p:cNvSpPr>
              <p:nvPr/>
            </p:nvSpPr>
            <p:spPr bwMode="auto">
              <a:xfrm flipH="1">
                <a:off x="3243" y="4523"/>
                <a:ext cx="944"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黑体" panose="02010609060101010101" pitchFamily="49" charset="-122"/>
                  <a:cs typeface="Times New Roman" panose="02020603050405020304" pitchFamily="18" charset="0"/>
                </a:endParaRPr>
              </a:p>
            </p:txBody>
          </p:sp>
          <p:sp>
            <p:nvSpPr>
              <p:cNvPr id="78" name="Line 21">
                <a:extLst>
                  <a:ext uri="{FF2B5EF4-FFF2-40B4-BE49-F238E27FC236}">
                    <a16:creationId xmlns:a16="http://schemas.microsoft.com/office/drawing/2014/main" id="{14B342B3-5943-495F-B8DB-E7C751A9DAAB}"/>
                  </a:ext>
                </a:extLst>
              </p:cNvPr>
              <p:cNvSpPr>
                <a:spLocks noChangeShapeType="1"/>
              </p:cNvSpPr>
              <p:nvPr/>
            </p:nvSpPr>
            <p:spPr bwMode="auto">
              <a:xfrm>
                <a:off x="8191" y="4522"/>
                <a:ext cx="944"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黑体" panose="02010609060101010101" pitchFamily="49" charset="-122"/>
                  <a:cs typeface="Times New Roman" panose="02020603050405020304" pitchFamily="18" charset="0"/>
                </a:endParaRPr>
              </a:p>
            </p:txBody>
          </p:sp>
          <p:sp>
            <p:nvSpPr>
              <p:cNvPr id="79" name="Line 22">
                <a:extLst>
                  <a:ext uri="{FF2B5EF4-FFF2-40B4-BE49-F238E27FC236}">
                    <a16:creationId xmlns:a16="http://schemas.microsoft.com/office/drawing/2014/main" id="{5EA70074-2814-4256-933A-7907685D8AAB}"/>
                  </a:ext>
                </a:extLst>
              </p:cNvPr>
              <p:cNvSpPr>
                <a:spLocks noChangeShapeType="1"/>
              </p:cNvSpPr>
              <p:nvPr/>
            </p:nvSpPr>
            <p:spPr bwMode="auto">
              <a:xfrm flipH="1">
                <a:off x="6193" y="4523"/>
                <a:ext cx="944"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黑体" panose="02010609060101010101" pitchFamily="49" charset="-122"/>
                  <a:cs typeface="Times New Roman" panose="02020603050405020304" pitchFamily="18" charset="0"/>
                </a:endParaRPr>
              </a:p>
            </p:txBody>
          </p:sp>
        </p:grpSp>
      </p:grpSp>
      <p:sp>
        <p:nvSpPr>
          <p:cNvPr id="80" name="Rectangle 23">
            <a:extLst>
              <a:ext uri="{FF2B5EF4-FFF2-40B4-BE49-F238E27FC236}">
                <a16:creationId xmlns:a16="http://schemas.microsoft.com/office/drawing/2014/main" id="{58A676ED-F995-4E82-B181-1A19A88DCD6A}"/>
              </a:ext>
            </a:extLst>
          </p:cNvPr>
          <p:cNvSpPr>
            <a:spLocks noChangeArrowheads="1"/>
          </p:cNvSpPr>
          <p:nvPr/>
        </p:nvSpPr>
        <p:spPr bwMode="auto">
          <a:xfrm>
            <a:off x="567957" y="4978379"/>
            <a:ext cx="8607326" cy="17564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buFontTx/>
              <a:buNone/>
            </a:pPr>
            <a:r>
              <a:rPr lang="sv-SE" altLang="zh-CN" sz="2400" b="1" dirty="0">
                <a:solidFill>
                  <a:srgbClr val="0070C0"/>
                </a:solidFill>
                <a:ea typeface="黑体" panose="02010609060101010101" pitchFamily="49" charset="-122"/>
                <a:cs typeface="Times New Roman" panose="02020603050405020304" pitchFamily="18" charset="0"/>
              </a:rPr>
              <a:t>OUI</a:t>
            </a:r>
            <a:r>
              <a:rPr lang="zh-CN" altLang="en-US" sz="2400" b="1" dirty="0">
                <a:solidFill>
                  <a:srgbClr val="0070C0"/>
                </a:solidFill>
                <a:ea typeface="黑体" panose="02010609060101010101" pitchFamily="49" charset="-122"/>
                <a:cs typeface="Times New Roman" panose="02020603050405020304" pitchFamily="18" charset="0"/>
              </a:rPr>
              <a:t>：</a:t>
            </a:r>
            <a:r>
              <a:rPr lang="zh-CN" altLang="sv-SE" sz="2400" b="1" dirty="0">
                <a:solidFill>
                  <a:srgbClr val="0070C0"/>
                </a:solidFill>
                <a:ea typeface="黑体" panose="02010609060101010101" pitchFamily="49" charset="-122"/>
                <a:cs typeface="Times New Roman" panose="02020603050405020304" pitchFamily="18" charset="0"/>
              </a:rPr>
              <a:t>由</a:t>
            </a:r>
            <a:r>
              <a:rPr lang="sv-SE" altLang="zh-CN" sz="2400" b="1" dirty="0">
                <a:solidFill>
                  <a:srgbClr val="0070C0"/>
                </a:solidFill>
                <a:ea typeface="黑体" panose="02010609060101010101" pitchFamily="49" charset="-122"/>
                <a:cs typeface="Times New Roman" panose="02020603050405020304" pitchFamily="18" charset="0"/>
              </a:rPr>
              <a:t>IEEE</a:t>
            </a:r>
            <a:r>
              <a:rPr lang="zh-CN" altLang="sv-SE" sz="2400" b="1" dirty="0">
                <a:solidFill>
                  <a:srgbClr val="0070C0"/>
                </a:solidFill>
                <a:ea typeface="黑体" panose="02010609060101010101" pitchFamily="49" charset="-122"/>
                <a:cs typeface="Times New Roman" panose="02020603050405020304" pitchFamily="18" charset="0"/>
              </a:rPr>
              <a:t>或</a:t>
            </a:r>
            <a:r>
              <a:rPr lang="sv-SE" altLang="zh-CN" sz="2400" b="1" dirty="0">
                <a:solidFill>
                  <a:srgbClr val="0070C0"/>
                </a:solidFill>
                <a:ea typeface="黑体" panose="02010609060101010101" pitchFamily="49" charset="-122"/>
                <a:cs typeface="Times New Roman" panose="02020603050405020304" pitchFamily="18" charset="0"/>
              </a:rPr>
              <a:t>ISO</a:t>
            </a:r>
            <a:r>
              <a:rPr lang="zh-CN" altLang="sv-SE" sz="2400" b="1" dirty="0">
                <a:solidFill>
                  <a:srgbClr val="0070C0"/>
                </a:solidFill>
                <a:ea typeface="黑体" panose="02010609060101010101" pitchFamily="49" charset="-122"/>
                <a:cs typeface="Times New Roman" panose="02020603050405020304" pitchFamily="18" charset="0"/>
              </a:rPr>
              <a:t>分配</a:t>
            </a:r>
            <a:r>
              <a:rPr lang="sv-SE" altLang="zh-CN" sz="2400" b="1" dirty="0">
                <a:solidFill>
                  <a:srgbClr val="0070C0"/>
                </a:solidFill>
                <a:ea typeface="黑体" panose="02010609060101010101" pitchFamily="49" charset="-122"/>
                <a:cs typeface="Times New Roman" panose="02020603050405020304" pitchFamily="18" charset="0"/>
              </a:rPr>
              <a:t>; EI</a:t>
            </a:r>
            <a:r>
              <a:rPr lang="zh-CN" altLang="sv-SE" sz="2400" b="1" dirty="0">
                <a:solidFill>
                  <a:srgbClr val="0070C0"/>
                </a:solidFill>
                <a:ea typeface="黑体" panose="02010609060101010101" pitchFamily="49" charset="-122"/>
                <a:cs typeface="Times New Roman" panose="02020603050405020304" pitchFamily="18" charset="0"/>
              </a:rPr>
              <a:t>由生产商自行分配</a:t>
            </a:r>
          </a:p>
          <a:p>
            <a:pPr eaLnBrk="1" hangingPunct="1">
              <a:buFontTx/>
              <a:buNone/>
            </a:pPr>
            <a:r>
              <a:rPr lang="sv-SE" altLang="zh-CN" sz="2400" b="1" dirty="0">
                <a:solidFill>
                  <a:srgbClr val="0070C0"/>
                </a:solidFill>
                <a:ea typeface="黑体" panose="02010609060101010101" pitchFamily="49" charset="-122"/>
                <a:cs typeface="Times New Roman" panose="02020603050405020304" pitchFamily="18" charset="0"/>
              </a:rPr>
              <a:t>OUI</a:t>
            </a:r>
            <a:r>
              <a:rPr lang="zh-CN" altLang="en-US" sz="2400" b="1" dirty="0">
                <a:solidFill>
                  <a:srgbClr val="0070C0"/>
                </a:solidFill>
                <a:ea typeface="黑体" panose="02010609060101010101" pitchFamily="49" charset="-122"/>
                <a:cs typeface="Times New Roman" panose="02020603050405020304" pitchFamily="18" charset="0"/>
              </a:rPr>
              <a:t>：</a:t>
            </a:r>
            <a:r>
              <a:rPr lang="zh-CN" altLang="sv-SE" sz="2400" b="1" dirty="0">
                <a:solidFill>
                  <a:srgbClr val="0070C0"/>
                </a:solidFill>
                <a:ea typeface="黑体" panose="02010609060101010101" pitchFamily="49" charset="-122"/>
                <a:cs typeface="Times New Roman" panose="02020603050405020304" pitchFamily="18" charset="0"/>
              </a:rPr>
              <a:t>首字节最低位为</a:t>
            </a:r>
            <a:r>
              <a:rPr lang="sv-SE" altLang="zh-CN" sz="2400" b="1" dirty="0">
                <a:solidFill>
                  <a:srgbClr val="0070C0"/>
                </a:solidFill>
                <a:ea typeface="黑体" panose="02010609060101010101" pitchFamily="49" charset="-122"/>
                <a:cs typeface="Times New Roman" panose="02020603050405020304" pitchFamily="18" charset="0"/>
              </a:rPr>
              <a:t>G/I</a:t>
            </a:r>
            <a:r>
              <a:rPr lang="zh-CN" altLang="sv-SE" sz="2400" b="1" dirty="0">
                <a:solidFill>
                  <a:srgbClr val="0070C0"/>
                </a:solidFill>
                <a:ea typeface="黑体" panose="02010609060101010101" pitchFamily="49" charset="-122"/>
                <a:cs typeface="Times New Roman" panose="02020603050405020304" pitchFamily="18" charset="0"/>
              </a:rPr>
              <a:t>位，</a:t>
            </a:r>
            <a:r>
              <a:rPr lang="sv-SE" altLang="zh-CN" sz="2400" b="1" dirty="0">
                <a:solidFill>
                  <a:srgbClr val="0070C0"/>
                </a:solidFill>
                <a:ea typeface="黑体" panose="02010609060101010101" pitchFamily="49" charset="-122"/>
                <a:cs typeface="Times New Roman" panose="02020603050405020304" pitchFamily="18" charset="0"/>
              </a:rPr>
              <a:t>0=</a:t>
            </a:r>
            <a:r>
              <a:rPr lang="zh-CN" altLang="sv-SE" sz="2400" b="1" dirty="0">
                <a:solidFill>
                  <a:srgbClr val="0070C0"/>
                </a:solidFill>
                <a:ea typeface="黑体" panose="02010609060101010101" pitchFamily="49" charset="-122"/>
                <a:cs typeface="Times New Roman" panose="02020603050405020304" pitchFamily="18" charset="0"/>
              </a:rPr>
              <a:t>单播地址，</a:t>
            </a:r>
            <a:r>
              <a:rPr lang="sv-SE" altLang="zh-CN" sz="2400" b="1" dirty="0">
                <a:solidFill>
                  <a:srgbClr val="0070C0"/>
                </a:solidFill>
                <a:ea typeface="黑体" panose="02010609060101010101" pitchFamily="49" charset="-122"/>
                <a:cs typeface="Times New Roman" panose="02020603050405020304" pitchFamily="18" charset="0"/>
              </a:rPr>
              <a:t>1=</a:t>
            </a:r>
            <a:r>
              <a:rPr lang="zh-CN" altLang="sv-SE" sz="2400" b="1" dirty="0">
                <a:solidFill>
                  <a:srgbClr val="0070C0"/>
                </a:solidFill>
                <a:ea typeface="黑体" panose="02010609060101010101" pitchFamily="49" charset="-122"/>
                <a:cs typeface="Times New Roman" panose="02020603050405020304" pitchFamily="18" charset="0"/>
              </a:rPr>
              <a:t>组播地址</a:t>
            </a:r>
          </a:p>
          <a:p>
            <a:pPr eaLnBrk="1" hangingPunct="1">
              <a:buFontTx/>
              <a:buNone/>
            </a:pPr>
            <a:r>
              <a:rPr lang="zh-CN" altLang="sv-SE" sz="2400" b="1" dirty="0">
                <a:solidFill>
                  <a:srgbClr val="0070C0"/>
                </a:solidFill>
                <a:ea typeface="黑体" panose="02010609060101010101" pitchFamily="49" charset="-122"/>
                <a:cs typeface="Times New Roman" panose="02020603050405020304" pitchFamily="18" charset="0"/>
              </a:rPr>
              <a:t>次低位为</a:t>
            </a:r>
            <a:r>
              <a:rPr lang="sv-SE" altLang="zh-CN" sz="2400" b="1" dirty="0">
                <a:solidFill>
                  <a:srgbClr val="0070C0"/>
                </a:solidFill>
                <a:ea typeface="黑体" panose="02010609060101010101" pitchFamily="49" charset="-122"/>
                <a:cs typeface="Times New Roman" panose="02020603050405020304" pitchFamily="18" charset="0"/>
              </a:rPr>
              <a:t>G/L</a:t>
            </a:r>
            <a:r>
              <a:rPr lang="zh-CN" altLang="sv-SE" sz="2400" b="1" dirty="0">
                <a:solidFill>
                  <a:srgbClr val="0070C0"/>
                </a:solidFill>
                <a:ea typeface="黑体" panose="02010609060101010101" pitchFamily="49" charset="-122"/>
                <a:cs typeface="Times New Roman" panose="02020603050405020304" pitchFamily="18" charset="0"/>
              </a:rPr>
              <a:t>位，</a:t>
            </a:r>
            <a:r>
              <a:rPr lang="sv-SE" altLang="zh-CN" sz="2400" b="1" dirty="0">
                <a:solidFill>
                  <a:srgbClr val="0070C0"/>
                </a:solidFill>
                <a:ea typeface="黑体" panose="02010609060101010101" pitchFamily="49" charset="-122"/>
                <a:cs typeface="Times New Roman" panose="02020603050405020304" pitchFamily="18" charset="0"/>
              </a:rPr>
              <a:t>0=</a:t>
            </a:r>
            <a:r>
              <a:rPr lang="zh-CN" altLang="sv-SE" sz="2400" b="1" dirty="0">
                <a:solidFill>
                  <a:srgbClr val="0070C0"/>
                </a:solidFill>
                <a:ea typeface="黑体" panose="02010609060101010101" pitchFamily="49" charset="-122"/>
                <a:cs typeface="Times New Roman" panose="02020603050405020304" pitchFamily="18" charset="0"/>
              </a:rPr>
              <a:t>全局管理地址，</a:t>
            </a:r>
            <a:r>
              <a:rPr lang="sv-SE" altLang="zh-CN" sz="2400" b="1" dirty="0">
                <a:solidFill>
                  <a:srgbClr val="0070C0"/>
                </a:solidFill>
                <a:ea typeface="黑体" panose="02010609060101010101" pitchFamily="49" charset="-122"/>
                <a:cs typeface="Times New Roman" panose="02020603050405020304" pitchFamily="18" charset="0"/>
              </a:rPr>
              <a:t>1=</a:t>
            </a:r>
            <a:r>
              <a:rPr lang="zh-CN" altLang="sv-SE" sz="2400" b="1" dirty="0">
                <a:solidFill>
                  <a:srgbClr val="0070C0"/>
                </a:solidFill>
                <a:ea typeface="黑体" panose="02010609060101010101" pitchFamily="49" charset="-122"/>
                <a:cs typeface="Times New Roman" panose="02020603050405020304" pitchFamily="18" charset="0"/>
              </a:rPr>
              <a:t>本地管理地址</a:t>
            </a:r>
          </a:p>
          <a:p>
            <a:pPr eaLnBrk="1" hangingPunct="1">
              <a:buFontTx/>
              <a:buNone/>
            </a:pPr>
            <a:r>
              <a:rPr lang="zh-CN" altLang="en-US" sz="2400" b="1" dirty="0">
                <a:solidFill>
                  <a:srgbClr val="0070C0"/>
                </a:solidFill>
                <a:ea typeface="黑体" panose="02010609060101010101" pitchFamily="49" charset="-122"/>
                <a:cs typeface="Times New Roman" panose="02020603050405020304" pitchFamily="18" charset="0"/>
              </a:rPr>
              <a:t>地址分三类：</a:t>
            </a:r>
            <a:r>
              <a:rPr lang="zh-CN" altLang="sv-SE" sz="2400" b="1" dirty="0">
                <a:solidFill>
                  <a:srgbClr val="0070C0"/>
                </a:solidFill>
                <a:ea typeface="黑体" panose="02010609060101010101" pitchFamily="49" charset="-122"/>
                <a:cs typeface="Times New Roman" panose="02020603050405020304" pitchFamily="18" charset="0"/>
              </a:rPr>
              <a:t>单播地址、组播地址、广播地址</a:t>
            </a:r>
            <a:endParaRPr lang="zh-CN" altLang="en-US" sz="2400" b="1" dirty="0">
              <a:solidFill>
                <a:srgbClr val="0070C0"/>
              </a:solidFill>
              <a:ea typeface="黑体" panose="02010609060101010101" pitchFamily="49" charset="-122"/>
              <a:cs typeface="Times New Roman" panose="02020603050405020304" pitchFamily="18" charset="0"/>
            </a:endParaRPr>
          </a:p>
        </p:txBody>
      </p:sp>
      <p:sp>
        <p:nvSpPr>
          <p:cNvPr id="5" name="灯片编号占位符 4">
            <a:extLst>
              <a:ext uri="{FF2B5EF4-FFF2-40B4-BE49-F238E27FC236}">
                <a16:creationId xmlns:a16="http://schemas.microsoft.com/office/drawing/2014/main" id="{D33FA3A0-4BD5-42C4-999D-0D785A0E1248}"/>
              </a:ext>
            </a:extLst>
          </p:cNvPr>
          <p:cNvSpPr>
            <a:spLocks noGrp="1"/>
          </p:cNvSpPr>
          <p:nvPr>
            <p:ph type="sldNum" sz="quarter" idx="12"/>
          </p:nvPr>
        </p:nvSpPr>
        <p:spPr/>
        <p:txBody>
          <a:bodyPr/>
          <a:lstStyle/>
          <a:p>
            <a:fld id="{0343F522-B1DB-4B24-87CC-09EAB668A261}" type="slidenum">
              <a:rPr lang="zh-CN" altLang="en-US" smtClean="0"/>
              <a:pPr/>
              <a:t>135</a:t>
            </a:fld>
            <a:r>
              <a:rPr lang="en-US" altLang="zh-CN"/>
              <a:t>/303</a:t>
            </a:r>
            <a:endParaRPr lang="zh-CN" altLang="en-US" dirty="0"/>
          </a:p>
        </p:txBody>
      </p:sp>
    </p:spTree>
    <p:extLst>
      <p:ext uri="{BB962C8B-B14F-4D97-AF65-F5344CB8AC3E}">
        <p14:creationId xmlns:p14="http://schemas.microsoft.com/office/powerpoint/2010/main" val="24115434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80" grpId="0"/>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C34208-FA7C-4346-AD93-050F88FE7F56}"/>
              </a:ext>
            </a:extLst>
          </p:cNvPr>
          <p:cNvSpPr>
            <a:spLocks noGrp="1"/>
          </p:cNvSpPr>
          <p:nvPr>
            <p:ph type="title"/>
          </p:nvPr>
        </p:nvSpPr>
        <p:spPr>
          <a:xfrm>
            <a:off x="265813" y="350874"/>
            <a:ext cx="8654903" cy="680484"/>
          </a:xfrm>
        </p:spPr>
        <p:txBody>
          <a:bodyPr>
            <a:normAutofit/>
          </a:bodyPr>
          <a:lstStyle/>
          <a:p>
            <a:pPr>
              <a:lnSpc>
                <a:spcPct val="100000"/>
              </a:lnSpc>
              <a:spcBef>
                <a:spcPts val="0"/>
              </a:spcBef>
            </a:pPr>
            <a:r>
              <a:rPr lang="zh-CN" altLang="en-US" dirty="0">
                <a:latin typeface="Times New Roman" panose="02020603050405020304" pitchFamily="18" charset="0"/>
                <a:cs typeface="Times New Roman" panose="02020603050405020304" pitchFamily="18" charset="0"/>
              </a:rPr>
              <a:t>以太网寻址</a:t>
            </a:r>
          </a:p>
        </p:txBody>
      </p:sp>
      <p:sp>
        <p:nvSpPr>
          <p:cNvPr id="3" name="内容占位符 2">
            <a:extLst>
              <a:ext uri="{FF2B5EF4-FFF2-40B4-BE49-F238E27FC236}">
                <a16:creationId xmlns:a16="http://schemas.microsoft.com/office/drawing/2014/main" id="{62772749-0251-43E3-8FBE-62B01C0C88DA}"/>
              </a:ext>
            </a:extLst>
          </p:cNvPr>
          <p:cNvSpPr>
            <a:spLocks noGrp="1"/>
          </p:cNvSpPr>
          <p:nvPr>
            <p:ph idx="1"/>
          </p:nvPr>
        </p:nvSpPr>
        <p:spPr>
          <a:xfrm>
            <a:off x="404037" y="1010094"/>
            <a:ext cx="8516679" cy="5371578"/>
          </a:xfrm>
        </p:spPr>
        <p:txBody>
          <a:bodyPr>
            <a:noAutofit/>
          </a:bodyPr>
          <a:lstStyle/>
          <a:p>
            <a:pPr>
              <a:lnSpc>
                <a:spcPct val="100000"/>
              </a:lnSpc>
              <a:spcBef>
                <a:spcPts val="600"/>
              </a:spcBef>
            </a:pPr>
            <a:r>
              <a:rPr lang="zh-CN" altLang="sv-SE" dirty="0">
                <a:solidFill>
                  <a:srgbClr val="0070C0"/>
                </a:solidFill>
              </a:rPr>
              <a:t>源节点</a:t>
            </a:r>
            <a:r>
              <a:rPr lang="zh-CN" altLang="sv-SE" dirty="0"/>
              <a:t>以</a:t>
            </a:r>
            <a:r>
              <a:rPr lang="zh-CN" altLang="sv-SE" dirty="0">
                <a:solidFill>
                  <a:srgbClr val="0070C0"/>
                </a:solidFill>
              </a:rPr>
              <a:t>广播</a:t>
            </a:r>
            <a:r>
              <a:rPr lang="zh-CN" altLang="sv-SE" dirty="0"/>
              <a:t>方式发送帧（用交换机时，由交换机用交换方式</a:t>
            </a:r>
            <a:r>
              <a:rPr lang="zh-CN" altLang="en-US" dirty="0"/>
              <a:t>转发</a:t>
            </a:r>
            <a:r>
              <a:rPr lang="zh-CN" altLang="sv-SE" dirty="0"/>
              <a:t>）；</a:t>
            </a:r>
          </a:p>
          <a:p>
            <a:pPr>
              <a:lnSpc>
                <a:spcPct val="100000"/>
              </a:lnSpc>
              <a:spcBef>
                <a:spcPts val="600"/>
              </a:spcBef>
            </a:pPr>
            <a:r>
              <a:rPr lang="zh-CN" altLang="sv-SE" dirty="0"/>
              <a:t>目的节点的底层硬件（网卡）首先</a:t>
            </a:r>
            <a:r>
              <a:rPr lang="zh-CN" altLang="sv-SE" dirty="0">
                <a:solidFill>
                  <a:schemeClr val="accent1"/>
                </a:solidFill>
              </a:rPr>
              <a:t>无条件接收帧</a:t>
            </a:r>
            <a:r>
              <a:rPr lang="zh-CN" altLang="sv-SE" dirty="0"/>
              <a:t>，根据目的地址确定如何处理：</a:t>
            </a:r>
          </a:p>
          <a:p>
            <a:pPr lvl="1">
              <a:lnSpc>
                <a:spcPct val="100000"/>
              </a:lnSpc>
              <a:spcBef>
                <a:spcPts val="600"/>
              </a:spcBef>
            </a:pPr>
            <a:r>
              <a:rPr lang="zh-CN" altLang="en-US" sz="2800" dirty="0"/>
              <a:t>为</a:t>
            </a:r>
            <a:r>
              <a:rPr lang="zh-CN" altLang="sv-SE" sz="2800" dirty="0">
                <a:solidFill>
                  <a:schemeClr val="accent1"/>
                </a:solidFill>
              </a:rPr>
              <a:t>广播地址</a:t>
            </a:r>
            <a:r>
              <a:rPr lang="zh-CN" altLang="sv-SE" sz="2800" dirty="0"/>
              <a:t>（全</a:t>
            </a:r>
            <a:r>
              <a:rPr lang="sv-SE" altLang="zh-CN" sz="2800" dirty="0"/>
              <a:t>1</a:t>
            </a:r>
            <a:r>
              <a:rPr lang="zh-CN" altLang="sv-SE" sz="2800" dirty="0"/>
              <a:t>），则保留该帧并</a:t>
            </a:r>
            <a:r>
              <a:rPr lang="zh-CN" altLang="sv-SE" sz="2800" dirty="0">
                <a:solidFill>
                  <a:schemeClr val="accent1"/>
                </a:solidFill>
              </a:rPr>
              <a:t>送高层</a:t>
            </a:r>
          </a:p>
          <a:p>
            <a:pPr lvl="1">
              <a:lnSpc>
                <a:spcPct val="100000"/>
              </a:lnSpc>
              <a:spcBef>
                <a:spcPts val="600"/>
              </a:spcBef>
            </a:pPr>
            <a:r>
              <a:rPr lang="zh-CN" altLang="sv-SE" sz="2800" dirty="0"/>
              <a:t>为</a:t>
            </a:r>
            <a:r>
              <a:rPr lang="zh-CN" altLang="sv-SE" sz="2800" dirty="0">
                <a:solidFill>
                  <a:schemeClr val="accent1"/>
                </a:solidFill>
              </a:rPr>
              <a:t>单播地址</a:t>
            </a:r>
            <a:r>
              <a:rPr lang="zh-CN" altLang="sv-SE" sz="2800" dirty="0"/>
              <a:t>，当目的地址为本节点地址时，则保留该帧并送高层；当目的地址不为本节点地址时，则丢弃该帧</a:t>
            </a:r>
          </a:p>
          <a:p>
            <a:pPr lvl="1">
              <a:lnSpc>
                <a:spcPct val="100000"/>
              </a:lnSpc>
              <a:spcBef>
                <a:spcPts val="600"/>
              </a:spcBef>
            </a:pPr>
            <a:r>
              <a:rPr lang="zh-CN" altLang="sv-SE" sz="2800" dirty="0"/>
              <a:t>为</a:t>
            </a:r>
            <a:r>
              <a:rPr lang="zh-CN" altLang="sv-SE" sz="2800" dirty="0">
                <a:solidFill>
                  <a:schemeClr val="accent1"/>
                </a:solidFill>
              </a:rPr>
              <a:t>组播地址</a:t>
            </a:r>
            <a:r>
              <a:rPr lang="zh-CN" altLang="sv-SE" sz="2800" dirty="0"/>
              <a:t>，且其</a:t>
            </a:r>
            <a:r>
              <a:rPr lang="sv-SE" altLang="zh-CN" sz="2800" dirty="0"/>
              <a:t>OUI</a:t>
            </a:r>
            <a:r>
              <a:rPr lang="zh-CN" altLang="sv-SE" sz="2800" dirty="0"/>
              <a:t>与本节点地址的</a:t>
            </a:r>
            <a:r>
              <a:rPr lang="sv-SE" altLang="zh-CN" sz="2800" dirty="0"/>
              <a:t>OUI</a:t>
            </a:r>
            <a:r>
              <a:rPr lang="zh-CN" altLang="sv-SE" sz="2800" dirty="0"/>
              <a:t>相同，则保留该帧并送高层。 </a:t>
            </a:r>
            <a:endParaRPr lang="zh-CN" altLang="en-US" sz="2800" dirty="0"/>
          </a:p>
          <a:p>
            <a:pPr marL="457200" lvl="1" indent="0">
              <a:lnSpc>
                <a:spcPct val="100000"/>
              </a:lnSpc>
              <a:spcBef>
                <a:spcPts val="600"/>
              </a:spcBef>
              <a:buNone/>
            </a:pPr>
            <a:endParaRPr lang="zh-CN" altLang="en-US" dirty="0"/>
          </a:p>
        </p:txBody>
      </p:sp>
      <p:graphicFrame>
        <p:nvGraphicFramePr>
          <p:cNvPr id="11" name="表格 10">
            <a:extLst>
              <a:ext uri="{FF2B5EF4-FFF2-40B4-BE49-F238E27FC236}">
                <a16:creationId xmlns:a16="http://schemas.microsoft.com/office/drawing/2014/main" id="{F1557556-4E74-4A2A-B76B-6AF7BA757C94}"/>
              </a:ext>
            </a:extLst>
          </p:cNvPr>
          <p:cNvGraphicFramePr>
            <a:graphicFrameLocks noGrp="1"/>
          </p:cNvGraphicFramePr>
          <p:nvPr/>
        </p:nvGraphicFramePr>
        <p:xfrm>
          <a:off x="0" y="16384"/>
          <a:ext cx="9144000" cy="303808"/>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1028242390"/>
                    </a:ext>
                  </a:extLst>
                </a:gridCol>
                <a:gridCol w="1016000">
                  <a:extLst>
                    <a:ext uri="{9D8B030D-6E8A-4147-A177-3AD203B41FA5}">
                      <a16:colId xmlns:a16="http://schemas.microsoft.com/office/drawing/2014/main" val="3074239081"/>
                    </a:ext>
                  </a:extLst>
                </a:gridCol>
                <a:gridCol w="1016000">
                  <a:extLst>
                    <a:ext uri="{9D8B030D-6E8A-4147-A177-3AD203B41FA5}">
                      <a16:colId xmlns:a16="http://schemas.microsoft.com/office/drawing/2014/main" val="3509429943"/>
                    </a:ext>
                  </a:extLst>
                </a:gridCol>
                <a:gridCol w="1016000">
                  <a:extLst>
                    <a:ext uri="{9D8B030D-6E8A-4147-A177-3AD203B41FA5}">
                      <a16:colId xmlns:a16="http://schemas.microsoft.com/office/drawing/2014/main" val="2580465912"/>
                    </a:ext>
                  </a:extLst>
                </a:gridCol>
                <a:gridCol w="1016000">
                  <a:extLst>
                    <a:ext uri="{9D8B030D-6E8A-4147-A177-3AD203B41FA5}">
                      <a16:colId xmlns:a16="http://schemas.microsoft.com/office/drawing/2014/main" val="585185192"/>
                    </a:ext>
                  </a:extLst>
                </a:gridCol>
                <a:gridCol w="1016000">
                  <a:extLst>
                    <a:ext uri="{9D8B030D-6E8A-4147-A177-3AD203B41FA5}">
                      <a16:colId xmlns:a16="http://schemas.microsoft.com/office/drawing/2014/main" val="1335232691"/>
                    </a:ext>
                  </a:extLst>
                </a:gridCol>
                <a:gridCol w="1016000">
                  <a:extLst>
                    <a:ext uri="{9D8B030D-6E8A-4147-A177-3AD203B41FA5}">
                      <a16:colId xmlns:a16="http://schemas.microsoft.com/office/drawing/2014/main" val="785772456"/>
                    </a:ext>
                  </a:extLst>
                </a:gridCol>
                <a:gridCol w="1016000">
                  <a:extLst>
                    <a:ext uri="{9D8B030D-6E8A-4147-A177-3AD203B41FA5}">
                      <a16:colId xmlns:a16="http://schemas.microsoft.com/office/drawing/2014/main" val="143111373"/>
                    </a:ext>
                  </a:extLst>
                </a:gridCol>
                <a:gridCol w="1016000">
                  <a:extLst>
                    <a:ext uri="{9D8B030D-6E8A-4147-A177-3AD203B41FA5}">
                      <a16:colId xmlns:a16="http://schemas.microsoft.com/office/drawing/2014/main" val="994455625"/>
                    </a:ext>
                  </a:extLst>
                </a:gridCol>
              </a:tblGrid>
              <a:tr h="303808">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传输介质</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通信系统</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正确性</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提高性能</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rgbClr val="FFFF00"/>
                          </a:solidFill>
                          <a:latin typeface="黑体" panose="02010609060101010101" pitchFamily="49" charset="-122"/>
                          <a:ea typeface="黑体" panose="02010609060101010101" pitchFamily="49" charset="-122"/>
                        </a:rPr>
                        <a:t>局域网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algn="ctr"/>
                      <a:r>
                        <a:rPr lang="en-US" altLang="zh-CN" sz="1600" dirty="0">
                          <a:solidFill>
                            <a:schemeClr val="tx1"/>
                          </a:solidFill>
                          <a:latin typeface="黑体" panose="02010609060101010101" pitchFamily="49" charset="-122"/>
                          <a:ea typeface="黑体" panose="02010609060101010101" pitchFamily="49" charset="-122"/>
                        </a:rPr>
                        <a:t>WLAN</a:t>
                      </a:r>
                      <a:endParaRPr lang="zh-CN" altLang="en-US" sz="1600" dirty="0">
                        <a:solidFill>
                          <a:schemeClr val="tx1"/>
                        </a:solidFill>
                        <a:latin typeface="黑体" panose="02010609060101010101" pitchFamily="49" charset="-122"/>
                        <a:ea typeface="黑体" panose="02010609060101010101" pitchFamily="49"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个域网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广域网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接入网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939429099"/>
                  </a:ext>
                </a:extLst>
              </a:tr>
            </a:tbl>
          </a:graphicData>
        </a:graphic>
      </p:graphicFrame>
      <p:sp>
        <p:nvSpPr>
          <p:cNvPr id="12" name="流程图: 摘录 11">
            <a:extLst>
              <a:ext uri="{FF2B5EF4-FFF2-40B4-BE49-F238E27FC236}">
                <a16:creationId xmlns:a16="http://schemas.microsoft.com/office/drawing/2014/main" id="{CE6C4248-6AFD-44B6-80E3-9608C7BDC87F}"/>
              </a:ext>
            </a:extLst>
          </p:cNvPr>
          <p:cNvSpPr/>
          <p:nvPr/>
        </p:nvSpPr>
        <p:spPr bwMode="auto">
          <a:xfrm>
            <a:off x="4435719" y="327095"/>
            <a:ext cx="216024" cy="126001"/>
          </a:xfrm>
          <a:prstGeom prst="flowChartExtract">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4" name="Rectangle 2">
            <a:extLst>
              <a:ext uri="{FF2B5EF4-FFF2-40B4-BE49-F238E27FC236}">
                <a16:creationId xmlns:a16="http://schemas.microsoft.com/office/drawing/2014/main" id="{637ADEFB-5775-48B5-AD95-BD2F543B4E24}"/>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9" name="表格 8">
            <a:extLst>
              <a:ext uri="{FF2B5EF4-FFF2-40B4-BE49-F238E27FC236}">
                <a16:creationId xmlns:a16="http://schemas.microsoft.com/office/drawing/2014/main" id="{1BA0FE90-3AD2-45E2-98EA-2D6CAF26198D}"/>
              </a:ext>
            </a:extLst>
          </p:cNvPr>
          <p:cNvGraphicFramePr>
            <a:graphicFrameLocks noGrp="1"/>
          </p:cNvGraphicFramePr>
          <p:nvPr/>
        </p:nvGraphicFramePr>
        <p:xfrm>
          <a:off x="0" y="1041991"/>
          <a:ext cx="313390" cy="5371578"/>
        </p:xfrm>
        <a:graphic>
          <a:graphicData uri="http://schemas.openxmlformats.org/drawingml/2006/table">
            <a:tbl>
              <a:tblPr firstRow="1" bandRow="1">
                <a:tableStyleId>{5C22544A-7EE6-4342-B048-85BDC9FD1C3A}</a:tableStyleId>
              </a:tblPr>
              <a:tblGrid>
                <a:gridCol w="313390">
                  <a:extLst>
                    <a:ext uri="{9D8B030D-6E8A-4147-A177-3AD203B41FA5}">
                      <a16:colId xmlns:a16="http://schemas.microsoft.com/office/drawing/2014/main" val="2707731317"/>
                    </a:ext>
                  </a:extLst>
                </a:gridCol>
              </a:tblGrid>
              <a:tr h="844235">
                <a:tc>
                  <a:txBody>
                    <a:bodyPr/>
                    <a:lstStyle/>
                    <a:p>
                      <a:pPr algn="ctr"/>
                      <a:r>
                        <a:rPr lang="zh-CN" altLang="en-US" sz="1600" b="0" dirty="0">
                          <a:solidFill>
                            <a:schemeClr val="tx1"/>
                          </a:solidFill>
                          <a:latin typeface="黑体" panose="02010609060101010101" pitchFamily="49" charset="-122"/>
                          <a:ea typeface="黑体" panose="02010609060101010101" pitchFamily="49" charset="-122"/>
                        </a:rPr>
                        <a:t>思想</a:t>
                      </a:r>
                    </a:p>
                  </a:txBody>
                  <a:tcPr marL="0" marR="0" marT="0" marB="0" anchor="ctr">
                    <a:solidFill>
                      <a:schemeClr val="accent1">
                        <a:lumMod val="40000"/>
                        <a:lumOff val="60000"/>
                      </a:schemeClr>
                    </a:solidFill>
                  </a:tcPr>
                </a:tc>
                <a:extLst>
                  <a:ext uri="{0D108BD9-81ED-4DB2-BD59-A6C34878D82A}">
                    <a16:rowId xmlns:a16="http://schemas.microsoft.com/office/drawing/2014/main" val="2650843112"/>
                  </a:ext>
                </a:extLst>
              </a:tr>
              <a:tr h="844235">
                <a:tc>
                  <a:txBody>
                    <a:bodyPr/>
                    <a:lstStyle/>
                    <a:p>
                      <a:pPr algn="ctr"/>
                      <a:r>
                        <a:rPr lang="zh-CN" altLang="en-US" sz="1600" dirty="0">
                          <a:solidFill>
                            <a:schemeClr val="bg1"/>
                          </a:solidFill>
                          <a:latin typeface="黑体" panose="02010609060101010101" pitchFamily="49" charset="-122"/>
                          <a:ea typeface="黑体" panose="02010609060101010101" pitchFamily="49" charset="-122"/>
                        </a:rPr>
                        <a:t>以太网</a:t>
                      </a:r>
                    </a:p>
                  </a:txBody>
                  <a:tcPr marL="0" marR="0" marT="0" marB="0" anchor="ctr">
                    <a:solidFill>
                      <a:schemeClr val="accent1"/>
                    </a:solidFill>
                  </a:tcPr>
                </a:tc>
                <a:extLst>
                  <a:ext uri="{0D108BD9-81ED-4DB2-BD59-A6C34878D82A}">
                    <a16:rowId xmlns:a16="http://schemas.microsoft.com/office/drawing/2014/main" val="2354171835"/>
                  </a:ext>
                </a:extLst>
              </a:tr>
              <a:tr h="844235">
                <a:tc>
                  <a:txBody>
                    <a:bodyPr/>
                    <a:lstStyle/>
                    <a:p>
                      <a:pPr algn="ctr"/>
                      <a:r>
                        <a:rPr lang="zh-CN" altLang="en-US" sz="1600" b="0" dirty="0">
                          <a:solidFill>
                            <a:schemeClr val="tx1"/>
                          </a:solidFill>
                          <a:latin typeface="黑体" panose="02010609060101010101" pitchFamily="49" charset="-122"/>
                          <a:ea typeface="黑体" panose="02010609060101010101" pitchFamily="49" charset="-122"/>
                        </a:rPr>
                        <a:t>高速以太</a:t>
                      </a:r>
                    </a:p>
                  </a:txBody>
                  <a:tcPr marL="0" marR="0" marT="0" marB="0" anchor="ctr">
                    <a:solidFill>
                      <a:schemeClr val="accent1">
                        <a:lumMod val="40000"/>
                        <a:lumOff val="60000"/>
                      </a:schemeClr>
                    </a:solidFill>
                  </a:tcPr>
                </a:tc>
                <a:extLst>
                  <a:ext uri="{0D108BD9-81ED-4DB2-BD59-A6C34878D82A}">
                    <a16:rowId xmlns:a16="http://schemas.microsoft.com/office/drawing/2014/main" val="2232877283"/>
                  </a:ext>
                </a:extLst>
              </a:tr>
              <a:tr h="504672">
                <a:tc>
                  <a:txBody>
                    <a:bodyPr/>
                    <a:lstStyle/>
                    <a:p>
                      <a:pPr algn="ctr"/>
                      <a:r>
                        <a:rPr lang="en-US" altLang="zh-CN" sz="1600" b="0" dirty="0">
                          <a:solidFill>
                            <a:schemeClr val="tx1"/>
                          </a:solidFill>
                          <a:latin typeface="黑体" panose="02010609060101010101" pitchFamily="49" charset="-122"/>
                          <a:ea typeface="黑体" panose="02010609060101010101" pitchFamily="49" charset="-122"/>
                        </a:rPr>
                        <a:t>800Ge</a:t>
                      </a:r>
                      <a:endParaRPr lang="zh-CN" altLang="en-US" sz="1600" b="0" dirty="0">
                        <a:solidFill>
                          <a:schemeClr val="tx1"/>
                        </a:solidFill>
                        <a:latin typeface="黑体" panose="02010609060101010101" pitchFamily="49" charset="-122"/>
                        <a:ea typeface="黑体" panose="02010609060101010101" pitchFamily="49" charset="-122"/>
                      </a:endParaRPr>
                    </a:p>
                  </a:txBody>
                  <a:tcPr marL="0" marR="0" marT="0" marB="0" anchor="ctr">
                    <a:solidFill>
                      <a:schemeClr val="accent1">
                        <a:lumMod val="40000"/>
                        <a:lumOff val="60000"/>
                      </a:schemeClr>
                    </a:solidFill>
                  </a:tcPr>
                </a:tc>
                <a:extLst>
                  <a:ext uri="{0D108BD9-81ED-4DB2-BD59-A6C34878D82A}">
                    <a16:rowId xmlns:a16="http://schemas.microsoft.com/office/drawing/2014/main" val="2116851466"/>
                  </a:ext>
                </a:extLst>
              </a:tr>
              <a:tr h="627321">
                <a:tc>
                  <a:txBody>
                    <a:bodyPr/>
                    <a:lstStyle/>
                    <a:p>
                      <a:pPr algn="ctr"/>
                      <a:r>
                        <a:rPr lang="zh-CN" altLang="en-US" sz="1600" b="0" dirty="0">
                          <a:solidFill>
                            <a:schemeClr val="tx1"/>
                          </a:solidFill>
                          <a:latin typeface="黑体" panose="02010609060101010101" pitchFamily="49" charset="-122"/>
                          <a:ea typeface="黑体" panose="02010609060101010101" pitchFamily="49" charset="-122"/>
                        </a:rPr>
                        <a:t>网卡</a:t>
                      </a:r>
                    </a:p>
                  </a:txBody>
                  <a:tcPr marL="0" marR="0" marT="0" marB="0" anchor="ctr">
                    <a:solidFill>
                      <a:schemeClr val="accent1">
                        <a:lumMod val="40000"/>
                        <a:lumOff val="60000"/>
                      </a:schemeClr>
                    </a:solidFill>
                  </a:tcPr>
                </a:tc>
                <a:extLst>
                  <a:ext uri="{0D108BD9-81ED-4DB2-BD59-A6C34878D82A}">
                    <a16:rowId xmlns:a16="http://schemas.microsoft.com/office/drawing/2014/main" val="1342553028"/>
                  </a:ext>
                </a:extLst>
              </a:tr>
              <a:tr h="844235">
                <a:tc>
                  <a:txBody>
                    <a:bodyPr/>
                    <a:lstStyle/>
                    <a:p>
                      <a:pPr algn="ctr"/>
                      <a:r>
                        <a:rPr lang="zh-CN" altLang="en-US" sz="1600" b="0" dirty="0">
                          <a:solidFill>
                            <a:schemeClr val="tx1"/>
                          </a:solidFill>
                          <a:latin typeface="黑体" panose="02010609060101010101" pitchFamily="49" charset="-122"/>
                          <a:ea typeface="黑体" panose="02010609060101010101" pitchFamily="49" charset="-122"/>
                        </a:rPr>
                        <a:t>交换机</a:t>
                      </a:r>
                    </a:p>
                  </a:txBody>
                  <a:tcPr marL="0" marR="0" marT="0" marB="0" anchor="ctr">
                    <a:solidFill>
                      <a:schemeClr val="accent1">
                        <a:lumMod val="40000"/>
                        <a:lumOff val="60000"/>
                      </a:schemeClr>
                    </a:solidFill>
                  </a:tcPr>
                </a:tc>
                <a:extLst>
                  <a:ext uri="{0D108BD9-81ED-4DB2-BD59-A6C34878D82A}">
                    <a16:rowId xmlns:a16="http://schemas.microsoft.com/office/drawing/2014/main" val="942434887"/>
                  </a:ext>
                </a:extLst>
              </a:tr>
              <a:tr h="516732">
                <a:tc>
                  <a:txBody>
                    <a:bodyPr/>
                    <a:lstStyle/>
                    <a:p>
                      <a:pPr algn="ctr"/>
                      <a:r>
                        <a:rPr lang="en-US" altLang="zh-CN" sz="1600" b="0" dirty="0">
                          <a:solidFill>
                            <a:schemeClr val="tx1"/>
                          </a:solidFill>
                          <a:latin typeface="黑体" panose="02010609060101010101" pitchFamily="49" charset="-122"/>
                          <a:ea typeface="黑体" panose="02010609060101010101" pitchFamily="49" charset="-122"/>
                        </a:rPr>
                        <a:t>V</a:t>
                      </a:r>
                    </a:p>
                    <a:p>
                      <a:pPr algn="ctr"/>
                      <a:r>
                        <a:rPr lang="en-US" altLang="zh-CN" sz="1600" b="0" dirty="0">
                          <a:solidFill>
                            <a:schemeClr val="tx1"/>
                          </a:solidFill>
                          <a:latin typeface="黑体" panose="02010609060101010101" pitchFamily="49" charset="-122"/>
                          <a:ea typeface="黑体" panose="02010609060101010101" pitchFamily="49" charset="-122"/>
                        </a:rPr>
                        <a:t>LAN</a:t>
                      </a:r>
                    </a:p>
                    <a:p>
                      <a:pPr algn="ctr"/>
                      <a:endParaRPr lang="zh-CN" altLang="en-US" sz="1600" b="0" dirty="0">
                        <a:solidFill>
                          <a:schemeClr val="tx1"/>
                        </a:solidFill>
                        <a:latin typeface="黑体" panose="02010609060101010101" pitchFamily="49" charset="-122"/>
                        <a:ea typeface="黑体" panose="02010609060101010101" pitchFamily="49" charset="-122"/>
                      </a:endParaRPr>
                    </a:p>
                  </a:txBody>
                  <a:tcPr marL="0" marR="0" marT="0" marB="0" anchor="ctr">
                    <a:solidFill>
                      <a:schemeClr val="accent1">
                        <a:lumMod val="40000"/>
                        <a:lumOff val="60000"/>
                      </a:schemeClr>
                    </a:solidFill>
                  </a:tcPr>
                </a:tc>
                <a:extLst>
                  <a:ext uri="{0D108BD9-81ED-4DB2-BD59-A6C34878D82A}">
                    <a16:rowId xmlns:a16="http://schemas.microsoft.com/office/drawing/2014/main" val="2009246877"/>
                  </a:ext>
                </a:extLst>
              </a:tr>
            </a:tbl>
          </a:graphicData>
        </a:graphic>
      </p:graphicFrame>
      <p:sp>
        <p:nvSpPr>
          <p:cNvPr id="5" name="灯片编号占位符 4">
            <a:extLst>
              <a:ext uri="{FF2B5EF4-FFF2-40B4-BE49-F238E27FC236}">
                <a16:creationId xmlns:a16="http://schemas.microsoft.com/office/drawing/2014/main" id="{34B3B6C5-73F2-46A4-A80B-E566747EDFF3}"/>
              </a:ext>
            </a:extLst>
          </p:cNvPr>
          <p:cNvSpPr>
            <a:spLocks noGrp="1"/>
          </p:cNvSpPr>
          <p:nvPr>
            <p:ph type="sldNum" sz="quarter" idx="12"/>
          </p:nvPr>
        </p:nvSpPr>
        <p:spPr/>
        <p:txBody>
          <a:bodyPr/>
          <a:lstStyle/>
          <a:p>
            <a:fld id="{0343F522-B1DB-4B24-87CC-09EAB668A261}" type="slidenum">
              <a:rPr lang="zh-CN" altLang="en-US" smtClean="0"/>
              <a:pPr/>
              <a:t>136</a:t>
            </a:fld>
            <a:r>
              <a:rPr lang="en-US" altLang="zh-CN"/>
              <a:t>/303</a:t>
            </a:r>
            <a:endParaRPr lang="zh-CN" altLang="en-US" dirty="0"/>
          </a:p>
        </p:txBody>
      </p:sp>
    </p:spTree>
    <p:extLst>
      <p:ext uri="{BB962C8B-B14F-4D97-AF65-F5344CB8AC3E}">
        <p14:creationId xmlns:p14="http://schemas.microsoft.com/office/powerpoint/2010/main" val="3091872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C34208-FA7C-4346-AD93-050F88FE7F56}"/>
              </a:ext>
            </a:extLst>
          </p:cNvPr>
          <p:cNvSpPr>
            <a:spLocks noGrp="1"/>
          </p:cNvSpPr>
          <p:nvPr>
            <p:ph type="title"/>
          </p:nvPr>
        </p:nvSpPr>
        <p:spPr>
          <a:xfrm>
            <a:off x="265813" y="350874"/>
            <a:ext cx="8654903" cy="680484"/>
          </a:xfrm>
        </p:spPr>
        <p:txBody>
          <a:bodyPr>
            <a:normAutofit/>
          </a:bodyPr>
          <a:lstStyle/>
          <a:p>
            <a:pPr>
              <a:lnSpc>
                <a:spcPct val="100000"/>
              </a:lnSpc>
              <a:spcBef>
                <a:spcPts val="0"/>
              </a:spcBef>
            </a:pPr>
            <a:r>
              <a:rPr lang="zh-CN" altLang="en-US" dirty="0">
                <a:latin typeface="Times New Roman" panose="02020603050405020304" pitchFamily="18" charset="0"/>
                <a:cs typeface="Times New Roman" panose="02020603050405020304" pitchFamily="18" charset="0"/>
              </a:rPr>
              <a:t>帧的发送：</a:t>
            </a:r>
            <a:r>
              <a:rPr lang="zh-CN" altLang="sv-SE" b="1" dirty="0"/>
              <a:t>源节点</a:t>
            </a:r>
            <a:r>
              <a:rPr lang="en-US" altLang="zh-CN" b="1" dirty="0"/>
              <a:t>(CSMA/CD)</a:t>
            </a:r>
            <a:endParaRPr lang="zh-CN" altLang="en-US" dirty="0">
              <a:latin typeface="Times New Roman" panose="02020603050405020304" pitchFamily="18" charset="0"/>
              <a:cs typeface="Times New Roman" panose="02020603050405020304" pitchFamily="18" charset="0"/>
            </a:endParaRPr>
          </a:p>
        </p:txBody>
      </p:sp>
      <p:sp>
        <p:nvSpPr>
          <p:cNvPr id="3" name="内容占位符 2">
            <a:extLst>
              <a:ext uri="{FF2B5EF4-FFF2-40B4-BE49-F238E27FC236}">
                <a16:creationId xmlns:a16="http://schemas.microsoft.com/office/drawing/2014/main" id="{62772749-0251-43E3-8FBE-62B01C0C88DA}"/>
              </a:ext>
            </a:extLst>
          </p:cNvPr>
          <p:cNvSpPr>
            <a:spLocks noGrp="1"/>
          </p:cNvSpPr>
          <p:nvPr>
            <p:ph idx="1"/>
          </p:nvPr>
        </p:nvSpPr>
        <p:spPr>
          <a:xfrm>
            <a:off x="404037" y="1010094"/>
            <a:ext cx="8516679" cy="5371578"/>
          </a:xfrm>
        </p:spPr>
        <p:txBody>
          <a:bodyPr>
            <a:noAutofit/>
          </a:bodyPr>
          <a:lstStyle/>
          <a:p>
            <a:pPr>
              <a:lnSpc>
                <a:spcPct val="100000"/>
              </a:lnSpc>
              <a:spcBef>
                <a:spcPts val="600"/>
              </a:spcBef>
            </a:pPr>
            <a:r>
              <a:rPr lang="en-US" altLang="zh-CN" b="1" dirty="0"/>
              <a:t>   </a:t>
            </a:r>
          </a:p>
          <a:p>
            <a:pPr>
              <a:lnSpc>
                <a:spcPct val="100000"/>
              </a:lnSpc>
              <a:spcBef>
                <a:spcPts val="600"/>
              </a:spcBef>
            </a:pPr>
            <a:r>
              <a:rPr lang="en-US" altLang="zh-CN" b="1" dirty="0"/>
              <a:t>    </a:t>
            </a:r>
            <a:endParaRPr lang="zh-CN" altLang="en-US" b="1" dirty="0"/>
          </a:p>
        </p:txBody>
      </p:sp>
      <p:graphicFrame>
        <p:nvGraphicFramePr>
          <p:cNvPr id="11" name="表格 10">
            <a:extLst>
              <a:ext uri="{FF2B5EF4-FFF2-40B4-BE49-F238E27FC236}">
                <a16:creationId xmlns:a16="http://schemas.microsoft.com/office/drawing/2014/main" id="{F1557556-4E74-4A2A-B76B-6AF7BA757C94}"/>
              </a:ext>
            </a:extLst>
          </p:cNvPr>
          <p:cNvGraphicFramePr>
            <a:graphicFrameLocks noGrp="1"/>
          </p:cNvGraphicFramePr>
          <p:nvPr/>
        </p:nvGraphicFramePr>
        <p:xfrm>
          <a:off x="0" y="16384"/>
          <a:ext cx="9144000" cy="303808"/>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1028242390"/>
                    </a:ext>
                  </a:extLst>
                </a:gridCol>
                <a:gridCol w="1016000">
                  <a:extLst>
                    <a:ext uri="{9D8B030D-6E8A-4147-A177-3AD203B41FA5}">
                      <a16:colId xmlns:a16="http://schemas.microsoft.com/office/drawing/2014/main" val="3074239081"/>
                    </a:ext>
                  </a:extLst>
                </a:gridCol>
                <a:gridCol w="1016000">
                  <a:extLst>
                    <a:ext uri="{9D8B030D-6E8A-4147-A177-3AD203B41FA5}">
                      <a16:colId xmlns:a16="http://schemas.microsoft.com/office/drawing/2014/main" val="3509429943"/>
                    </a:ext>
                  </a:extLst>
                </a:gridCol>
                <a:gridCol w="1016000">
                  <a:extLst>
                    <a:ext uri="{9D8B030D-6E8A-4147-A177-3AD203B41FA5}">
                      <a16:colId xmlns:a16="http://schemas.microsoft.com/office/drawing/2014/main" val="2580465912"/>
                    </a:ext>
                  </a:extLst>
                </a:gridCol>
                <a:gridCol w="1016000">
                  <a:extLst>
                    <a:ext uri="{9D8B030D-6E8A-4147-A177-3AD203B41FA5}">
                      <a16:colId xmlns:a16="http://schemas.microsoft.com/office/drawing/2014/main" val="585185192"/>
                    </a:ext>
                  </a:extLst>
                </a:gridCol>
                <a:gridCol w="1016000">
                  <a:extLst>
                    <a:ext uri="{9D8B030D-6E8A-4147-A177-3AD203B41FA5}">
                      <a16:colId xmlns:a16="http://schemas.microsoft.com/office/drawing/2014/main" val="1335232691"/>
                    </a:ext>
                  </a:extLst>
                </a:gridCol>
                <a:gridCol w="1016000">
                  <a:extLst>
                    <a:ext uri="{9D8B030D-6E8A-4147-A177-3AD203B41FA5}">
                      <a16:colId xmlns:a16="http://schemas.microsoft.com/office/drawing/2014/main" val="785772456"/>
                    </a:ext>
                  </a:extLst>
                </a:gridCol>
                <a:gridCol w="1016000">
                  <a:extLst>
                    <a:ext uri="{9D8B030D-6E8A-4147-A177-3AD203B41FA5}">
                      <a16:colId xmlns:a16="http://schemas.microsoft.com/office/drawing/2014/main" val="143111373"/>
                    </a:ext>
                  </a:extLst>
                </a:gridCol>
                <a:gridCol w="1016000">
                  <a:extLst>
                    <a:ext uri="{9D8B030D-6E8A-4147-A177-3AD203B41FA5}">
                      <a16:colId xmlns:a16="http://schemas.microsoft.com/office/drawing/2014/main" val="994455625"/>
                    </a:ext>
                  </a:extLst>
                </a:gridCol>
              </a:tblGrid>
              <a:tr h="303808">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传输介质</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通信系统</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正确性</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提高性能</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rgbClr val="FFFF00"/>
                          </a:solidFill>
                          <a:latin typeface="黑体" panose="02010609060101010101" pitchFamily="49" charset="-122"/>
                          <a:ea typeface="黑体" panose="02010609060101010101" pitchFamily="49" charset="-122"/>
                        </a:rPr>
                        <a:t>局域网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algn="ctr"/>
                      <a:r>
                        <a:rPr lang="en-US" altLang="zh-CN" sz="1600" dirty="0">
                          <a:solidFill>
                            <a:schemeClr val="tx1"/>
                          </a:solidFill>
                          <a:latin typeface="黑体" panose="02010609060101010101" pitchFamily="49" charset="-122"/>
                          <a:ea typeface="黑体" panose="02010609060101010101" pitchFamily="49" charset="-122"/>
                        </a:rPr>
                        <a:t>WLAN</a:t>
                      </a:r>
                      <a:endParaRPr lang="zh-CN" altLang="en-US" sz="1600" dirty="0">
                        <a:solidFill>
                          <a:schemeClr val="tx1"/>
                        </a:solidFill>
                        <a:latin typeface="黑体" panose="02010609060101010101" pitchFamily="49" charset="-122"/>
                        <a:ea typeface="黑体" panose="02010609060101010101" pitchFamily="49"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个域网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广域网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接入网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939429099"/>
                  </a:ext>
                </a:extLst>
              </a:tr>
            </a:tbl>
          </a:graphicData>
        </a:graphic>
      </p:graphicFrame>
      <p:sp>
        <p:nvSpPr>
          <p:cNvPr id="12" name="流程图: 摘录 11">
            <a:extLst>
              <a:ext uri="{FF2B5EF4-FFF2-40B4-BE49-F238E27FC236}">
                <a16:creationId xmlns:a16="http://schemas.microsoft.com/office/drawing/2014/main" id="{CE6C4248-6AFD-44B6-80E3-9608C7BDC87F}"/>
              </a:ext>
            </a:extLst>
          </p:cNvPr>
          <p:cNvSpPr/>
          <p:nvPr/>
        </p:nvSpPr>
        <p:spPr bwMode="auto">
          <a:xfrm>
            <a:off x="4435719" y="327095"/>
            <a:ext cx="216024" cy="126001"/>
          </a:xfrm>
          <a:prstGeom prst="flowChartExtract">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4" name="Rectangle 2">
            <a:extLst>
              <a:ext uri="{FF2B5EF4-FFF2-40B4-BE49-F238E27FC236}">
                <a16:creationId xmlns:a16="http://schemas.microsoft.com/office/drawing/2014/main" id="{637ADEFB-5775-48B5-AD95-BD2F543B4E24}"/>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9" name="表格 8">
            <a:extLst>
              <a:ext uri="{FF2B5EF4-FFF2-40B4-BE49-F238E27FC236}">
                <a16:creationId xmlns:a16="http://schemas.microsoft.com/office/drawing/2014/main" id="{1BA0FE90-3AD2-45E2-98EA-2D6CAF26198D}"/>
              </a:ext>
            </a:extLst>
          </p:cNvPr>
          <p:cNvGraphicFramePr>
            <a:graphicFrameLocks noGrp="1"/>
          </p:cNvGraphicFramePr>
          <p:nvPr/>
        </p:nvGraphicFramePr>
        <p:xfrm>
          <a:off x="0" y="1041991"/>
          <a:ext cx="313390" cy="5371578"/>
        </p:xfrm>
        <a:graphic>
          <a:graphicData uri="http://schemas.openxmlformats.org/drawingml/2006/table">
            <a:tbl>
              <a:tblPr firstRow="1" bandRow="1">
                <a:tableStyleId>{5C22544A-7EE6-4342-B048-85BDC9FD1C3A}</a:tableStyleId>
              </a:tblPr>
              <a:tblGrid>
                <a:gridCol w="313390">
                  <a:extLst>
                    <a:ext uri="{9D8B030D-6E8A-4147-A177-3AD203B41FA5}">
                      <a16:colId xmlns:a16="http://schemas.microsoft.com/office/drawing/2014/main" val="2707731317"/>
                    </a:ext>
                  </a:extLst>
                </a:gridCol>
              </a:tblGrid>
              <a:tr h="844235">
                <a:tc>
                  <a:txBody>
                    <a:bodyPr/>
                    <a:lstStyle/>
                    <a:p>
                      <a:pPr algn="ctr"/>
                      <a:r>
                        <a:rPr lang="zh-CN" altLang="en-US" sz="1600" b="0" dirty="0">
                          <a:solidFill>
                            <a:schemeClr val="tx1"/>
                          </a:solidFill>
                          <a:latin typeface="黑体" panose="02010609060101010101" pitchFamily="49" charset="-122"/>
                          <a:ea typeface="黑体" panose="02010609060101010101" pitchFamily="49" charset="-122"/>
                        </a:rPr>
                        <a:t>思想</a:t>
                      </a:r>
                    </a:p>
                  </a:txBody>
                  <a:tcPr marL="0" marR="0" marT="0" marB="0" anchor="ctr">
                    <a:solidFill>
                      <a:schemeClr val="accent1">
                        <a:lumMod val="40000"/>
                        <a:lumOff val="60000"/>
                      </a:schemeClr>
                    </a:solidFill>
                  </a:tcPr>
                </a:tc>
                <a:extLst>
                  <a:ext uri="{0D108BD9-81ED-4DB2-BD59-A6C34878D82A}">
                    <a16:rowId xmlns:a16="http://schemas.microsoft.com/office/drawing/2014/main" val="2650843112"/>
                  </a:ext>
                </a:extLst>
              </a:tr>
              <a:tr h="844235">
                <a:tc>
                  <a:txBody>
                    <a:bodyPr/>
                    <a:lstStyle/>
                    <a:p>
                      <a:pPr algn="ctr"/>
                      <a:r>
                        <a:rPr lang="zh-CN" altLang="en-US" sz="1600" dirty="0">
                          <a:solidFill>
                            <a:schemeClr val="bg1"/>
                          </a:solidFill>
                          <a:latin typeface="黑体" panose="02010609060101010101" pitchFamily="49" charset="-122"/>
                          <a:ea typeface="黑体" panose="02010609060101010101" pitchFamily="49" charset="-122"/>
                        </a:rPr>
                        <a:t>以太网</a:t>
                      </a:r>
                    </a:p>
                  </a:txBody>
                  <a:tcPr marL="0" marR="0" marT="0" marB="0" anchor="ctr">
                    <a:solidFill>
                      <a:schemeClr val="accent1"/>
                    </a:solidFill>
                  </a:tcPr>
                </a:tc>
                <a:extLst>
                  <a:ext uri="{0D108BD9-81ED-4DB2-BD59-A6C34878D82A}">
                    <a16:rowId xmlns:a16="http://schemas.microsoft.com/office/drawing/2014/main" val="2354171835"/>
                  </a:ext>
                </a:extLst>
              </a:tr>
              <a:tr h="844235">
                <a:tc>
                  <a:txBody>
                    <a:bodyPr/>
                    <a:lstStyle/>
                    <a:p>
                      <a:pPr algn="ctr"/>
                      <a:r>
                        <a:rPr lang="zh-CN" altLang="en-US" sz="1600" b="0" dirty="0">
                          <a:solidFill>
                            <a:schemeClr val="tx1"/>
                          </a:solidFill>
                          <a:latin typeface="黑体" panose="02010609060101010101" pitchFamily="49" charset="-122"/>
                          <a:ea typeface="黑体" panose="02010609060101010101" pitchFamily="49" charset="-122"/>
                        </a:rPr>
                        <a:t>高速以太</a:t>
                      </a:r>
                    </a:p>
                  </a:txBody>
                  <a:tcPr marL="0" marR="0" marT="0" marB="0" anchor="ctr">
                    <a:solidFill>
                      <a:schemeClr val="accent1">
                        <a:lumMod val="40000"/>
                        <a:lumOff val="60000"/>
                      </a:schemeClr>
                    </a:solidFill>
                  </a:tcPr>
                </a:tc>
                <a:extLst>
                  <a:ext uri="{0D108BD9-81ED-4DB2-BD59-A6C34878D82A}">
                    <a16:rowId xmlns:a16="http://schemas.microsoft.com/office/drawing/2014/main" val="2232877283"/>
                  </a:ext>
                </a:extLst>
              </a:tr>
              <a:tr h="504672">
                <a:tc>
                  <a:txBody>
                    <a:bodyPr/>
                    <a:lstStyle/>
                    <a:p>
                      <a:pPr algn="ctr"/>
                      <a:r>
                        <a:rPr lang="en-US" altLang="zh-CN" sz="1600" b="0" dirty="0">
                          <a:solidFill>
                            <a:schemeClr val="tx1"/>
                          </a:solidFill>
                          <a:latin typeface="黑体" panose="02010609060101010101" pitchFamily="49" charset="-122"/>
                          <a:ea typeface="黑体" panose="02010609060101010101" pitchFamily="49" charset="-122"/>
                        </a:rPr>
                        <a:t>800Ge</a:t>
                      </a:r>
                      <a:endParaRPr lang="zh-CN" altLang="en-US" sz="1600" b="0" dirty="0">
                        <a:solidFill>
                          <a:schemeClr val="tx1"/>
                        </a:solidFill>
                        <a:latin typeface="黑体" panose="02010609060101010101" pitchFamily="49" charset="-122"/>
                        <a:ea typeface="黑体" panose="02010609060101010101" pitchFamily="49" charset="-122"/>
                      </a:endParaRPr>
                    </a:p>
                  </a:txBody>
                  <a:tcPr marL="0" marR="0" marT="0" marB="0" anchor="ctr">
                    <a:solidFill>
                      <a:schemeClr val="accent1">
                        <a:lumMod val="40000"/>
                        <a:lumOff val="60000"/>
                      </a:schemeClr>
                    </a:solidFill>
                  </a:tcPr>
                </a:tc>
                <a:extLst>
                  <a:ext uri="{0D108BD9-81ED-4DB2-BD59-A6C34878D82A}">
                    <a16:rowId xmlns:a16="http://schemas.microsoft.com/office/drawing/2014/main" val="2116851466"/>
                  </a:ext>
                </a:extLst>
              </a:tr>
              <a:tr h="627321">
                <a:tc>
                  <a:txBody>
                    <a:bodyPr/>
                    <a:lstStyle/>
                    <a:p>
                      <a:pPr algn="ctr"/>
                      <a:r>
                        <a:rPr lang="zh-CN" altLang="en-US" sz="1600" b="0" dirty="0">
                          <a:solidFill>
                            <a:schemeClr val="tx1"/>
                          </a:solidFill>
                          <a:latin typeface="黑体" panose="02010609060101010101" pitchFamily="49" charset="-122"/>
                          <a:ea typeface="黑体" panose="02010609060101010101" pitchFamily="49" charset="-122"/>
                        </a:rPr>
                        <a:t>网卡</a:t>
                      </a:r>
                    </a:p>
                  </a:txBody>
                  <a:tcPr marL="0" marR="0" marT="0" marB="0" anchor="ctr">
                    <a:solidFill>
                      <a:schemeClr val="accent1">
                        <a:lumMod val="40000"/>
                        <a:lumOff val="60000"/>
                      </a:schemeClr>
                    </a:solidFill>
                  </a:tcPr>
                </a:tc>
                <a:extLst>
                  <a:ext uri="{0D108BD9-81ED-4DB2-BD59-A6C34878D82A}">
                    <a16:rowId xmlns:a16="http://schemas.microsoft.com/office/drawing/2014/main" val="1342553028"/>
                  </a:ext>
                </a:extLst>
              </a:tr>
              <a:tr h="844235">
                <a:tc>
                  <a:txBody>
                    <a:bodyPr/>
                    <a:lstStyle/>
                    <a:p>
                      <a:pPr algn="ctr"/>
                      <a:r>
                        <a:rPr lang="zh-CN" altLang="en-US" sz="1600" b="0" dirty="0">
                          <a:solidFill>
                            <a:schemeClr val="tx1"/>
                          </a:solidFill>
                          <a:latin typeface="黑体" panose="02010609060101010101" pitchFamily="49" charset="-122"/>
                          <a:ea typeface="黑体" panose="02010609060101010101" pitchFamily="49" charset="-122"/>
                        </a:rPr>
                        <a:t>交换机</a:t>
                      </a:r>
                    </a:p>
                  </a:txBody>
                  <a:tcPr marL="0" marR="0" marT="0" marB="0" anchor="ctr">
                    <a:solidFill>
                      <a:schemeClr val="accent1">
                        <a:lumMod val="40000"/>
                        <a:lumOff val="60000"/>
                      </a:schemeClr>
                    </a:solidFill>
                  </a:tcPr>
                </a:tc>
                <a:extLst>
                  <a:ext uri="{0D108BD9-81ED-4DB2-BD59-A6C34878D82A}">
                    <a16:rowId xmlns:a16="http://schemas.microsoft.com/office/drawing/2014/main" val="942434887"/>
                  </a:ext>
                </a:extLst>
              </a:tr>
              <a:tr h="516732">
                <a:tc>
                  <a:txBody>
                    <a:bodyPr/>
                    <a:lstStyle/>
                    <a:p>
                      <a:pPr algn="ctr"/>
                      <a:r>
                        <a:rPr lang="en-US" altLang="zh-CN" sz="1600" b="0" dirty="0">
                          <a:solidFill>
                            <a:schemeClr val="tx1"/>
                          </a:solidFill>
                          <a:latin typeface="黑体" panose="02010609060101010101" pitchFamily="49" charset="-122"/>
                          <a:ea typeface="黑体" panose="02010609060101010101" pitchFamily="49" charset="-122"/>
                        </a:rPr>
                        <a:t>V</a:t>
                      </a:r>
                    </a:p>
                    <a:p>
                      <a:pPr algn="ctr"/>
                      <a:r>
                        <a:rPr lang="en-US" altLang="zh-CN" sz="1600" b="0" dirty="0">
                          <a:solidFill>
                            <a:schemeClr val="tx1"/>
                          </a:solidFill>
                          <a:latin typeface="黑体" panose="02010609060101010101" pitchFamily="49" charset="-122"/>
                          <a:ea typeface="黑体" panose="02010609060101010101" pitchFamily="49" charset="-122"/>
                        </a:rPr>
                        <a:t>LAN</a:t>
                      </a:r>
                    </a:p>
                    <a:p>
                      <a:pPr algn="ctr"/>
                      <a:endParaRPr lang="zh-CN" altLang="en-US" sz="1600" b="0" dirty="0">
                        <a:solidFill>
                          <a:schemeClr val="tx1"/>
                        </a:solidFill>
                        <a:latin typeface="黑体" panose="02010609060101010101" pitchFamily="49" charset="-122"/>
                        <a:ea typeface="黑体" panose="02010609060101010101" pitchFamily="49" charset="-122"/>
                      </a:endParaRPr>
                    </a:p>
                  </a:txBody>
                  <a:tcPr marL="0" marR="0" marT="0" marB="0" anchor="ctr">
                    <a:solidFill>
                      <a:schemeClr val="accent1">
                        <a:lumMod val="40000"/>
                        <a:lumOff val="60000"/>
                      </a:schemeClr>
                    </a:solidFill>
                  </a:tcPr>
                </a:tc>
                <a:extLst>
                  <a:ext uri="{0D108BD9-81ED-4DB2-BD59-A6C34878D82A}">
                    <a16:rowId xmlns:a16="http://schemas.microsoft.com/office/drawing/2014/main" val="2009246877"/>
                  </a:ext>
                </a:extLst>
              </a:tr>
            </a:tbl>
          </a:graphicData>
        </a:graphic>
      </p:graphicFrame>
      <p:pic>
        <p:nvPicPr>
          <p:cNvPr id="10" name="Picture 3">
            <a:extLst>
              <a:ext uri="{FF2B5EF4-FFF2-40B4-BE49-F238E27FC236}">
                <a16:creationId xmlns:a16="http://schemas.microsoft.com/office/drawing/2014/main" id="{3AFA401C-09AF-433B-B8BA-BD56997988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8815" r="27692" b="8563"/>
          <a:stretch>
            <a:fillRect/>
          </a:stretch>
        </p:blipFill>
        <p:spPr bwMode="auto">
          <a:xfrm>
            <a:off x="1138017" y="1142560"/>
            <a:ext cx="7272337" cy="543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灯片编号占位符 4">
            <a:extLst>
              <a:ext uri="{FF2B5EF4-FFF2-40B4-BE49-F238E27FC236}">
                <a16:creationId xmlns:a16="http://schemas.microsoft.com/office/drawing/2014/main" id="{678F2A64-44B8-441A-AB77-80C8C3E13EB2}"/>
              </a:ext>
            </a:extLst>
          </p:cNvPr>
          <p:cNvSpPr>
            <a:spLocks noGrp="1"/>
          </p:cNvSpPr>
          <p:nvPr>
            <p:ph type="sldNum" sz="quarter" idx="12"/>
          </p:nvPr>
        </p:nvSpPr>
        <p:spPr/>
        <p:txBody>
          <a:bodyPr/>
          <a:lstStyle/>
          <a:p>
            <a:fld id="{0343F522-B1DB-4B24-87CC-09EAB668A261}" type="slidenum">
              <a:rPr lang="zh-CN" altLang="en-US" smtClean="0"/>
              <a:pPr/>
              <a:t>137</a:t>
            </a:fld>
            <a:r>
              <a:rPr lang="en-US" altLang="zh-CN"/>
              <a:t>/303</a:t>
            </a:r>
            <a:endParaRPr lang="zh-CN" altLang="en-US" dirty="0"/>
          </a:p>
        </p:txBody>
      </p:sp>
    </p:spTree>
    <p:extLst>
      <p:ext uri="{BB962C8B-B14F-4D97-AF65-F5344CB8AC3E}">
        <p14:creationId xmlns:p14="http://schemas.microsoft.com/office/powerpoint/2010/main" val="4054282858"/>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C34208-FA7C-4346-AD93-050F88FE7F56}"/>
              </a:ext>
            </a:extLst>
          </p:cNvPr>
          <p:cNvSpPr>
            <a:spLocks noGrp="1"/>
          </p:cNvSpPr>
          <p:nvPr>
            <p:ph type="title"/>
          </p:nvPr>
        </p:nvSpPr>
        <p:spPr>
          <a:xfrm>
            <a:off x="265813" y="350874"/>
            <a:ext cx="8654903" cy="680484"/>
          </a:xfrm>
        </p:spPr>
        <p:txBody>
          <a:bodyPr>
            <a:normAutofit/>
          </a:bodyPr>
          <a:lstStyle/>
          <a:p>
            <a:pPr>
              <a:lnSpc>
                <a:spcPct val="100000"/>
              </a:lnSpc>
              <a:spcBef>
                <a:spcPts val="0"/>
              </a:spcBef>
            </a:pPr>
            <a:r>
              <a:rPr lang="zh-CN" altLang="en-US" dirty="0">
                <a:latin typeface="Times New Roman" panose="02020603050405020304" pitchFamily="18" charset="0"/>
                <a:cs typeface="Times New Roman" panose="02020603050405020304" pitchFamily="18" charset="0"/>
              </a:rPr>
              <a:t>帧的接收：目的</a:t>
            </a:r>
            <a:r>
              <a:rPr lang="en-US"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所有节点</a:t>
            </a:r>
          </a:p>
        </p:txBody>
      </p:sp>
      <p:sp>
        <p:nvSpPr>
          <p:cNvPr id="3" name="内容占位符 2">
            <a:extLst>
              <a:ext uri="{FF2B5EF4-FFF2-40B4-BE49-F238E27FC236}">
                <a16:creationId xmlns:a16="http://schemas.microsoft.com/office/drawing/2014/main" id="{62772749-0251-43E3-8FBE-62B01C0C88DA}"/>
              </a:ext>
            </a:extLst>
          </p:cNvPr>
          <p:cNvSpPr>
            <a:spLocks noGrp="1"/>
          </p:cNvSpPr>
          <p:nvPr>
            <p:ph idx="1"/>
          </p:nvPr>
        </p:nvSpPr>
        <p:spPr>
          <a:xfrm>
            <a:off x="404037" y="1010094"/>
            <a:ext cx="8516679" cy="5371578"/>
          </a:xfrm>
        </p:spPr>
        <p:txBody>
          <a:bodyPr>
            <a:noAutofit/>
          </a:bodyPr>
          <a:lstStyle/>
          <a:p>
            <a:pPr>
              <a:lnSpc>
                <a:spcPct val="100000"/>
              </a:lnSpc>
              <a:spcBef>
                <a:spcPts val="600"/>
              </a:spcBef>
            </a:pPr>
            <a:r>
              <a:rPr lang="en-US" altLang="zh-CN" b="1" dirty="0"/>
              <a:t>    </a:t>
            </a:r>
          </a:p>
          <a:p>
            <a:pPr>
              <a:lnSpc>
                <a:spcPct val="100000"/>
              </a:lnSpc>
              <a:spcBef>
                <a:spcPts val="600"/>
              </a:spcBef>
            </a:pPr>
            <a:r>
              <a:rPr lang="en-US" altLang="zh-CN" b="1" dirty="0"/>
              <a:t>    </a:t>
            </a:r>
            <a:endParaRPr lang="zh-CN" altLang="en-US" b="1" dirty="0"/>
          </a:p>
        </p:txBody>
      </p:sp>
      <p:graphicFrame>
        <p:nvGraphicFramePr>
          <p:cNvPr id="11" name="表格 10">
            <a:extLst>
              <a:ext uri="{FF2B5EF4-FFF2-40B4-BE49-F238E27FC236}">
                <a16:creationId xmlns:a16="http://schemas.microsoft.com/office/drawing/2014/main" id="{F1557556-4E74-4A2A-B76B-6AF7BA757C94}"/>
              </a:ext>
            </a:extLst>
          </p:cNvPr>
          <p:cNvGraphicFramePr>
            <a:graphicFrameLocks noGrp="1"/>
          </p:cNvGraphicFramePr>
          <p:nvPr/>
        </p:nvGraphicFramePr>
        <p:xfrm>
          <a:off x="0" y="16384"/>
          <a:ext cx="9144000" cy="303808"/>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1028242390"/>
                    </a:ext>
                  </a:extLst>
                </a:gridCol>
                <a:gridCol w="1016000">
                  <a:extLst>
                    <a:ext uri="{9D8B030D-6E8A-4147-A177-3AD203B41FA5}">
                      <a16:colId xmlns:a16="http://schemas.microsoft.com/office/drawing/2014/main" val="3074239081"/>
                    </a:ext>
                  </a:extLst>
                </a:gridCol>
                <a:gridCol w="1016000">
                  <a:extLst>
                    <a:ext uri="{9D8B030D-6E8A-4147-A177-3AD203B41FA5}">
                      <a16:colId xmlns:a16="http://schemas.microsoft.com/office/drawing/2014/main" val="3509429943"/>
                    </a:ext>
                  </a:extLst>
                </a:gridCol>
                <a:gridCol w="1016000">
                  <a:extLst>
                    <a:ext uri="{9D8B030D-6E8A-4147-A177-3AD203B41FA5}">
                      <a16:colId xmlns:a16="http://schemas.microsoft.com/office/drawing/2014/main" val="2580465912"/>
                    </a:ext>
                  </a:extLst>
                </a:gridCol>
                <a:gridCol w="1016000">
                  <a:extLst>
                    <a:ext uri="{9D8B030D-6E8A-4147-A177-3AD203B41FA5}">
                      <a16:colId xmlns:a16="http://schemas.microsoft.com/office/drawing/2014/main" val="585185192"/>
                    </a:ext>
                  </a:extLst>
                </a:gridCol>
                <a:gridCol w="1016000">
                  <a:extLst>
                    <a:ext uri="{9D8B030D-6E8A-4147-A177-3AD203B41FA5}">
                      <a16:colId xmlns:a16="http://schemas.microsoft.com/office/drawing/2014/main" val="1335232691"/>
                    </a:ext>
                  </a:extLst>
                </a:gridCol>
                <a:gridCol w="1016000">
                  <a:extLst>
                    <a:ext uri="{9D8B030D-6E8A-4147-A177-3AD203B41FA5}">
                      <a16:colId xmlns:a16="http://schemas.microsoft.com/office/drawing/2014/main" val="785772456"/>
                    </a:ext>
                  </a:extLst>
                </a:gridCol>
                <a:gridCol w="1016000">
                  <a:extLst>
                    <a:ext uri="{9D8B030D-6E8A-4147-A177-3AD203B41FA5}">
                      <a16:colId xmlns:a16="http://schemas.microsoft.com/office/drawing/2014/main" val="143111373"/>
                    </a:ext>
                  </a:extLst>
                </a:gridCol>
                <a:gridCol w="1016000">
                  <a:extLst>
                    <a:ext uri="{9D8B030D-6E8A-4147-A177-3AD203B41FA5}">
                      <a16:colId xmlns:a16="http://schemas.microsoft.com/office/drawing/2014/main" val="994455625"/>
                    </a:ext>
                  </a:extLst>
                </a:gridCol>
              </a:tblGrid>
              <a:tr h="303808">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传输介质</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通信系统</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正确性</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提高性能</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rgbClr val="FFFF00"/>
                          </a:solidFill>
                          <a:latin typeface="黑体" panose="02010609060101010101" pitchFamily="49" charset="-122"/>
                          <a:ea typeface="黑体" panose="02010609060101010101" pitchFamily="49" charset="-122"/>
                        </a:rPr>
                        <a:t>局域网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algn="ctr"/>
                      <a:r>
                        <a:rPr lang="en-US" altLang="zh-CN" sz="1600" dirty="0">
                          <a:solidFill>
                            <a:schemeClr val="tx1"/>
                          </a:solidFill>
                          <a:latin typeface="黑体" panose="02010609060101010101" pitchFamily="49" charset="-122"/>
                          <a:ea typeface="黑体" panose="02010609060101010101" pitchFamily="49" charset="-122"/>
                        </a:rPr>
                        <a:t>WLAN</a:t>
                      </a:r>
                      <a:endParaRPr lang="zh-CN" altLang="en-US" sz="1600" dirty="0">
                        <a:solidFill>
                          <a:schemeClr val="tx1"/>
                        </a:solidFill>
                        <a:latin typeface="黑体" panose="02010609060101010101" pitchFamily="49" charset="-122"/>
                        <a:ea typeface="黑体" panose="02010609060101010101" pitchFamily="49"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个域网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广域网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接入网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939429099"/>
                  </a:ext>
                </a:extLst>
              </a:tr>
            </a:tbl>
          </a:graphicData>
        </a:graphic>
      </p:graphicFrame>
      <p:sp>
        <p:nvSpPr>
          <p:cNvPr id="12" name="流程图: 摘录 11">
            <a:extLst>
              <a:ext uri="{FF2B5EF4-FFF2-40B4-BE49-F238E27FC236}">
                <a16:creationId xmlns:a16="http://schemas.microsoft.com/office/drawing/2014/main" id="{CE6C4248-6AFD-44B6-80E3-9608C7BDC87F}"/>
              </a:ext>
            </a:extLst>
          </p:cNvPr>
          <p:cNvSpPr/>
          <p:nvPr/>
        </p:nvSpPr>
        <p:spPr bwMode="auto">
          <a:xfrm>
            <a:off x="4435719" y="327095"/>
            <a:ext cx="216024" cy="126001"/>
          </a:xfrm>
          <a:prstGeom prst="flowChartExtract">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4" name="Rectangle 2">
            <a:extLst>
              <a:ext uri="{FF2B5EF4-FFF2-40B4-BE49-F238E27FC236}">
                <a16:creationId xmlns:a16="http://schemas.microsoft.com/office/drawing/2014/main" id="{637ADEFB-5775-48B5-AD95-BD2F543B4E24}"/>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9" name="表格 8">
            <a:extLst>
              <a:ext uri="{FF2B5EF4-FFF2-40B4-BE49-F238E27FC236}">
                <a16:creationId xmlns:a16="http://schemas.microsoft.com/office/drawing/2014/main" id="{1BA0FE90-3AD2-45E2-98EA-2D6CAF26198D}"/>
              </a:ext>
            </a:extLst>
          </p:cNvPr>
          <p:cNvGraphicFramePr>
            <a:graphicFrameLocks noGrp="1"/>
          </p:cNvGraphicFramePr>
          <p:nvPr/>
        </p:nvGraphicFramePr>
        <p:xfrm>
          <a:off x="0" y="1041991"/>
          <a:ext cx="313390" cy="5371578"/>
        </p:xfrm>
        <a:graphic>
          <a:graphicData uri="http://schemas.openxmlformats.org/drawingml/2006/table">
            <a:tbl>
              <a:tblPr firstRow="1" bandRow="1">
                <a:tableStyleId>{5C22544A-7EE6-4342-B048-85BDC9FD1C3A}</a:tableStyleId>
              </a:tblPr>
              <a:tblGrid>
                <a:gridCol w="313390">
                  <a:extLst>
                    <a:ext uri="{9D8B030D-6E8A-4147-A177-3AD203B41FA5}">
                      <a16:colId xmlns:a16="http://schemas.microsoft.com/office/drawing/2014/main" val="2707731317"/>
                    </a:ext>
                  </a:extLst>
                </a:gridCol>
              </a:tblGrid>
              <a:tr h="844235">
                <a:tc>
                  <a:txBody>
                    <a:bodyPr/>
                    <a:lstStyle/>
                    <a:p>
                      <a:pPr algn="ctr"/>
                      <a:r>
                        <a:rPr lang="zh-CN" altLang="en-US" sz="1600" b="0" dirty="0">
                          <a:solidFill>
                            <a:schemeClr val="tx1"/>
                          </a:solidFill>
                          <a:latin typeface="黑体" panose="02010609060101010101" pitchFamily="49" charset="-122"/>
                          <a:ea typeface="黑体" panose="02010609060101010101" pitchFamily="49" charset="-122"/>
                        </a:rPr>
                        <a:t>思想</a:t>
                      </a:r>
                    </a:p>
                  </a:txBody>
                  <a:tcPr marL="0" marR="0" marT="0" marB="0" anchor="ctr">
                    <a:solidFill>
                      <a:schemeClr val="accent1">
                        <a:lumMod val="40000"/>
                        <a:lumOff val="60000"/>
                      </a:schemeClr>
                    </a:solidFill>
                  </a:tcPr>
                </a:tc>
                <a:extLst>
                  <a:ext uri="{0D108BD9-81ED-4DB2-BD59-A6C34878D82A}">
                    <a16:rowId xmlns:a16="http://schemas.microsoft.com/office/drawing/2014/main" val="2650843112"/>
                  </a:ext>
                </a:extLst>
              </a:tr>
              <a:tr h="844235">
                <a:tc>
                  <a:txBody>
                    <a:bodyPr/>
                    <a:lstStyle/>
                    <a:p>
                      <a:pPr algn="ctr"/>
                      <a:r>
                        <a:rPr lang="zh-CN" altLang="en-US" sz="1600" dirty="0">
                          <a:solidFill>
                            <a:schemeClr val="bg1"/>
                          </a:solidFill>
                          <a:latin typeface="黑体" panose="02010609060101010101" pitchFamily="49" charset="-122"/>
                          <a:ea typeface="黑体" panose="02010609060101010101" pitchFamily="49" charset="-122"/>
                        </a:rPr>
                        <a:t>以太网</a:t>
                      </a:r>
                    </a:p>
                  </a:txBody>
                  <a:tcPr marL="0" marR="0" marT="0" marB="0" anchor="ctr">
                    <a:solidFill>
                      <a:schemeClr val="accent1"/>
                    </a:solidFill>
                  </a:tcPr>
                </a:tc>
                <a:extLst>
                  <a:ext uri="{0D108BD9-81ED-4DB2-BD59-A6C34878D82A}">
                    <a16:rowId xmlns:a16="http://schemas.microsoft.com/office/drawing/2014/main" val="2354171835"/>
                  </a:ext>
                </a:extLst>
              </a:tr>
              <a:tr h="844235">
                <a:tc>
                  <a:txBody>
                    <a:bodyPr/>
                    <a:lstStyle/>
                    <a:p>
                      <a:pPr algn="ctr"/>
                      <a:r>
                        <a:rPr lang="zh-CN" altLang="en-US" sz="1600" b="0" dirty="0">
                          <a:solidFill>
                            <a:schemeClr val="tx1"/>
                          </a:solidFill>
                          <a:latin typeface="黑体" panose="02010609060101010101" pitchFamily="49" charset="-122"/>
                          <a:ea typeface="黑体" panose="02010609060101010101" pitchFamily="49" charset="-122"/>
                        </a:rPr>
                        <a:t>高速以太</a:t>
                      </a:r>
                    </a:p>
                  </a:txBody>
                  <a:tcPr marL="0" marR="0" marT="0" marB="0" anchor="ctr">
                    <a:solidFill>
                      <a:schemeClr val="accent1">
                        <a:lumMod val="40000"/>
                        <a:lumOff val="60000"/>
                      </a:schemeClr>
                    </a:solidFill>
                  </a:tcPr>
                </a:tc>
                <a:extLst>
                  <a:ext uri="{0D108BD9-81ED-4DB2-BD59-A6C34878D82A}">
                    <a16:rowId xmlns:a16="http://schemas.microsoft.com/office/drawing/2014/main" val="2232877283"/>
                  </a:ext>
                </a:extLst>
              </a:tr>
              <a:tr h="504672">
                <a:tc>
                  <a:txBody>
                    <a:bodyPr/>
                    <a:lstStyle/>
                    <a:p>
                      <a:pPr algn="ctr"/>
                      <a:r>
                        <a:rPr lang="en-US" altLang="zh-CN" sz="1600" b="0" dirty="0">
                          <a:solidFill>
                            <a:schemeClr val="tx1"/>
                          </a:solidFill>
                          <a:latin typeface="黑体" panose="02010609060101010101" pitchFamily="49" charset="-122"/>
                          <a:ea typeface="黑体" panose="02010609060101010101" pitchFamily="49" charset="-122"/>
                        </a:rPr>
                        <a:t>800Ge</a:t>
                      </a:r>
                      <a:endParaRPr lang="zh-CN" altLang="en-US" sz="1600" b="0" dirty="0">
                        <a:solidFill>
                          <a:schemeClr val="tx1"/>
                        </a:solidFill>
                        <a:latin typeface="黑体" panose="02010609060101010101" pitchFamily="49" charset="-122"/>
                        <a:ea typeface="黑体" panose="02010609060101010101" pitchFamily="49" charset="-122"/>
                      </a:endParaRPr>
                    </a:p>
                  </a:txBody>
                  <a:tcPr marL="0" marR="0" marT="0" marB="0" anchor="ctr">
                    <a:solidFill>
                      <a:schemeClr val="accent1">
                        <a:lumMod val="40000"/>
                        <a:lumOff val="60000"/>
                      </a:schemeClr>
                    </a:solidFill>
                  </a:tcPr>
                </a:tc>
                <a:extLst>
                  <a:ext uri="{0D108BD9-81ED-4DB2-BD59-A6C34878D82A}">
                    <a16:rowId xmlns:a16="http://schemas.microsoft.com/office/drawing/2014/main" val="2116851466"/>
                  </a:ext>
                </a:extLst>
              </a:tr>
              <a:tr h="627321">
                <a:tc>
                  <a:txBody>
                    <a:bodyPr/>
                    <a:lstStyle/>
                    <a:p>
                      <a:pPr algn="ctr"/>
                      <a:r>
                        <a:rPr lang="zh-CN" altLang="en-US" sz="1600" b="0" dirty="0">
                          <a:solidFill>
                            <a:schemeClr val="tx1"/>
                          </a:solidFill>
                          <a:latin typeface="黑体" panose="02010609060101010101" pitchFamily="49" charset="-122"/>
                          <a:ea typeface="黑体" panose="02010609060101010101" pitchFamily="49" charset="-122"/>
                        </a:rPr>
                        <a:t>网卡</a:t>
                      </a:r>
                    </a:p>
                  </a:txBody>
                  <a:tcPr marL="0" marR="0" marT="0" marB="0" anchor="ctr">
                    <a:solidFill>
                      <a:schemeClr val="accent1">
                        <a:lumMod val="40000"/>
                        <a:lumOff val="60000"/>
                      </a:schemeClr>
                    </a:solidFill>
                  </a:tcPr>
                </a:tc>
                <a:extLst>
                  <a:ext uri="{0D108BD9-81ED-4DB2-BD59-A6C34878D82A}">
                    <a16:rowId xmlns:a16="http://schemas.microsoft.com/office/drawing/2014/main" val="1342553028"/>
                  </a:ext>
                </a:extLst>
              </a:tr>
              <a:tr h="844235">
                <a:tc>
                  <a:txBody>
                    <a:bodyPr/>
                    <a:lstStyle/>
                    <a:p>
                      <a:pPr algn="ctr"/>
                      <a:r>
                        <a:rPr lang="zh-CN" altLang="en-US" sz="1600" b="0" dirty="0">
                          <a:solidFill>
                            <a:schemeClr val="tx1"/>
                          </a:solidFill>
                          <a:latin typeface="黑体" panose="02010609060101010101" pitchFamily="49" charset="-122"/>
                          <a:ea typeface="黑体" panose="02010609060101010101" pitchFamily="49" charset="-122"/>
                        </a:rPr>
                        <a:t>交换机</a:t>
                      </a:r>
                    </a:p>
                  </a:txBody>
                  <a:tcPr marL="0" marR="0" marT="0" marB="0" anchor="ctr">
                    <a:solidFill>
                      <a:schemeClr val="accent1">
                        <a:lumMod val="40000"/>
                        <a:lumOff val="60000"/>
                      </a:schemeClr>
                    </a:solidFill>
                  </a:tcPr>
                </a:tc>
                <a:extLst>
                  <a:ext uri="{0D108BD9-81ED-4DB2-BD59-A6C34878D82A}">
                    <a16:rowId xmlns:a16="http://schemas.microsoft.com/office/drawing/2014/main" val="942434887"/>
                  </a:ext>
                </a:extLst>
              </a:tr>
              <a:tr h="516732">
                <a:tc>
                  <a:txBody>
                    <a:bodyPr/>
                    <a:lstStyle/>
                    <a:p>
                      <a:pPr algn="ctr"/>
                      <a:r>
                        <a:rPr lang="en-US" altLang="zh-CN" sz="1600" b="0" dirty="0">
                          <a:solidFill>
                            <a:schemeClr val="tx1"/>
                          </a:solidFill>
                          <a:latin typeface="黑体" panose="02010609060101010101" pitchFamily="49" charset="-122"/>
                          <a:ea typeface="黑体" panose="02010609060101010101" pitchFamily="49" charset="-122"/>
                        </a:rPr>
                        <a:t>V</a:t>
                      </a:r>
                    </a:p>
                    <a:p>
                      <a:pPr algn="ctr"/>
                      <a:r>
                        <a:rPr lang="en-US" altLang="zh-CN" sz="1600" b="0" dirty="0">
                          <a:solidFill>
                            <a:schemeClr val="tx1"/>
                          </a:solidFill>
                          <a:latin typeface="黑体" panose="02010609060101010101" pitchFamily="49" charset="-122"/>
                          <a:ea typeface="黑体" panose="02010609060101010101" pitchFamily="49" charset="-122"/>
                        </a:rPr>
                        <a:t>LAN</a:t>
                      </a:r>
                    </a:p>
                    <a:p>
                      <a:pPr algn="ctr"/>
                      <a:endParaRPr lang="zh-CN" altLang="en-US" sz="1600" b="0" dirty="0">
                        <a:solidFill>
                          <a:schemeClr val="tx1"/>
                        </a:solidFill>
                        <a:latin typeface="黑体" panose="02010609060101010101" pitchFamily="49" charset="-122"/>
                        <a:ea typeface="黑体" panose="02010609060101010101" pitchFamily="49" charset="-122"/>
                      </a:endParaRPr>
                    </a:p>
                  </a:txBody>
                  <a:tcPr marL="0" marR="0" marT="0" marB="0" anchor="ctr">
                    <a:solidFill>
                      <a:schemeClr val="accent1">
                        <a:lumMod val="40000"/>
                        <a:lumOff val="60000"/>
                      </a:schemeClr>
                    </a:solidFill>
                  </a:tcPr>
                </a:tc>
                <a:extLst>
                  <a:ext uri="{0D108BD9-81ED-4DB2-BD59-A6C34878D82A}">
                    <a16:rowId xmlns:a16="http://schemas.microsoft.com/office/drawing/2014/main" val="2009246877"/>
                  </a:ext>
                </a:extLst>
              </a:tr>
            </a:tbl>
          </a:graphicData>
        </a:graphic>
      </p:graphicFrame>
      <p:graphicFrame>
        <p:nvGraphicFramePr>
          <p:cNvPr id="13" name="Object 4">
            <a:extLst>
              <a:ext uri="{FF2B5EF4-FFF2-40B4-BE49-F238E27FC236}">
                <a16:creationId xmlns:a16="http://schemas.microsoft.com/office/drawing/2014/main" id="{B44461D4-63FA-461D-B780-525193F3BA2A}"/>
              </a:ext>
            </a:extLst>
          </p:cNvPr>
          <p:cNvGraphicFramePr>
            <a:graphicFrameLocks noChangeAspect="1"/>
          </p:cNvGraphicFramePr>
          <p:nvPr>
            <p:extLst>
              <p:ext uri="{D42A27DB-BD31-4B8C-83A1-F6EECF244321}">
                <p14:modId xmlns:p14="http://schemas.microsoft.com/office/powerpoint/2010/main" val="4233787019"/>
              </p:ext>
            </p:extLst>
          </p:nvPr>
        </p:nvGraphicFramePr>
        <p:xfrm>
          <a:off x="1299055" y="1031358"/>
          <a:ext cx="7200900" cy="5715000"/>
        </p:xfrm>
        <a:graphic>
          <a:graphicData uri="http://schemas.openxmlformats.org/presentationml/2006/ole">
            <mc:AlternateContent xmlns:mc="http://schemas.openxmlformats.org/markup-compatibility/2006">
              <mc:Choice xmlns:v="urn:schemas-microsoft-com:vml" Requires="v">
                <p:oleObj name="Visio" r:id="rId3" imgW="5372144" imgH="5034599" progId="Visio.Drawing.11">
                  <p:embed/>
                </p:oleObj>
              </mc:Choice>
              <mc:Fallback>
                <p:oleObj name="Visio" r:id="rId3" imgW="5372144" imgH="5034599" progId="Visio.Drawing.11">
                  <p:embed/>
                  <p:pic>
                    <p:nvPicPr>
                      <p:cNvPr id="164868" name="Object 4"/>
                      <p:cNvPicPr>
                        <a:picLocks noChangeAspect="1" noChangeArrowheads="1"/>
                      </p:cNvPicPr>
                      <p:nvPr/>
                    </p:nvPicPr>
                    <p:blipFill>
                      <a:blip r:embed="rId4">
                        <a:extLst>
                          <a:ext uri="{28A0092B-C50C-407E-A947-70E740481C1C}">
                            <a14:useLocalDpi xmlns:a14="http://schemas.microsoft.com/office/drawing/2010/main" val="0"/>
                          </a:ext>
                        </a:extLst>
                      </a:blip>
                      <a:srcRect l="5554" t="5383" r="5177" b="19017"/>
                      <a:stretch>
                        <a:fillRect/>
                      </a:stretch>
                    </p:blipFill>
                    <p:spPr bwMode="auto">
                      <a:xfrm>
                        <a:off x="1299055" y="1031358"/>
                        <a:ext cx="7200900"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 name="矩形 4">
            <a:extLst>
              <a:ext uri="{FF2B5EF4-FFF2-40B4-BE49-F238E27FC236}">
                <a16:creationId xmlns:a16="http://schemas.microsoft.com/office/drawing/2014/main" id="{FDF157BC-EEA5-4BC5-A820-063227F9A4C4}"/>
              </a:ext>
            </a:extLst>
          </p:cNvPr>
          <p:cNvSpPr/>
          <p:nvPr/>
        </p:nvSpPr>
        <p:spPr>
          <a:xfrm>
            <a:off x="1339702" y="5826641"/>
            <a:ext cx="1477926" cy="32960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黑体" panose="02010609060101010101" pitchFamily="49" charset="-122"/>
                <a:ea typeface="黑体" panose="02010609060101010101" pitchFamily="49" charset="-122"/>
              </a:rPr>
              <a:t>通知主机</a:t>
            </a:r>
          </a:p>
        </p:txBody>
      </p:sp>
      <p:sp>
        <p:nvSpPr>
          <p:cNvPr id="6" name="灯片编号占位符 5">
            <a:extLst>
              <a:ext uri="{FF2B5EF4-FFF2-40B4-BE49-F238E27FC236}">
                <a16:creationId xmlns:a16="http://schemas.microsoft.com/office/drawing/2014/main" id="{8E90D736-951F-4407-845E-0056689BB294}"/>
              </a:ext>
            </a:extLst>
          </p:cNvPr>
          <p:cNvSpPr>
            <a:spLocks noGrp="1"/>
          </p:cNvSpPr>
          <p:nvPr>
            <p:ph type="sldNum" sz="quarter" idx="12"/>
          </p:nvPr>
        </p:nvSpPr>
        <p:spPr/>
        <p:txBody>
          <a:bodyPr/>
          <a:lstStyle/>
          <a:p>
            <a:fld id="{0343F522-B1DB-4B24-87CC-09EAB668A261}" type="slidenum">
              <a:rPr lang="zh-CN" altLang="en-US" smtClean="0"/>
              <a:pPr/>
              <a:t>138</a:t>
            </a:fld>
            <a:r>
              <a:rPr lang="en-US" altLang="zh-CN"/>
              <a:t>/303</a:t>
            </a:r>
            <a:endParaRPr lang="zh-CN" altLang="en-US" dirty="0"/>
          </a:p>
        </p:txBody>
      </p:sp>
    </p:spTree>
    <p:extLst>
      <p:ext uri="{BB962C8B-B14F-4D97-AF65-F5344CB8AC3E}">
        <p14:creationId xmlns:p14="http://schemas.microsoft.com/office/powerpoint/2010/main" val="1290400124"/>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C34208-FA7C-4346-AD93-050F88FE7F56}"/>
              </a:ext>
            </a:extLst>
          </p:cNvPr>
          <p:cNvSpPr>
            <a:spLocks noGrp="1"/>
          </p:cNvSpPr>
          <p:nvPr>
            <p:ph type="title"/>
          </p:nvPr>
        </p:nvSpPr>
        <p:spPr>
          <a:xfrm>
            <a:off x="265813" y="350874"/>
            <a:ext cx="8654903" cy="680484"/>
          </a:xfrm>
        </p:spPr>
        <p:txBody>
          <a:bodyPr>
            <a:normAutofit/>
          </a:bodyPr>
          <a:lstStyle/>
          <a:p>
            <a:pPr>
              <a:lnSpc>
                <a:spcPct val="100000"/>
              </a:lnSpc>
              <a:spcBef>
                <a:spcPts val="0"/>
              </a:spcBef>
            </a:pPr>
            <a:r>
              <a:rPr lang="zh-CN" altLang="en-US" dirty="0">
                <a:latin typeface="Times New Roman" panose="02020603050405020304" pitchFamily="18" charset="0"/>
                <a:cs typeface="Times New Roman" panose="02020603050405020304" pitchFamily="18" charset="0"/>
              </a:rPr>
              <a:t>重要规定</a:t>
            </a:r>
          </a:p>
        </p:txBody>
      </p:sp>
      <p:sp>
        <p:nvSpPr>
          <p:cNvPr id="3" name="内容占位符 2">
            <a:extLst>
              <a:ext uri="{FF2B5EF4-FFF2-40B4-BE49-F238E27FC236}">
                <a16:creationId xmlns:a16="http://schemas.microsoft.com/office/drawing/2014/main" id="{62772749-0251-43E3-8FBE-62B01C0C88DA}"/>
              </a:ext>
            </a:extLst>
          </p:cNvPr>
          <p:cNvSpPr>
            <a:spLocks noGrp="1"/>
          </p:cNvSpPr>
          <p:nvPr>
            <p:ph idx="1"/>
          </p:nvPr>
        </p:nvSpPr>
        <p:spPr>
          <a:xfrm>
            <a:off x="404037" y="1010094"/>
            <a:ext cx="8516679" cy="5371578"/>
          </a:xfrm>
        </p:spPr>
        <p:txBody>
          <a:bodyPr>
            <a:noAutofit/>
          </a:bodyPr>
          <a:lstStyle/>
          <a:p>
            <a:pPr eaLnBrk="1" hangingPunct="1">
              <a:lnSpc>
                <a:spcPct val="90000"/>
              </a:lnSpc>
            </a:pPr>
            <a:r>
              <a:rPr lang="zh-CN" altLang="en-US" sz="2800" dirty="0">
                <a:latin typeface="Times New Roman" panose="02020603050405020304" pitchFamily="18" charset="0"/>
                <a:cs typeface="Times New Roman" panose="02020603050405020304" pitchFamily="18" charset="0"/>
              </a:rPr>
              <a:t>传统以太网取 </a:t>
            </a:r>
            <a:r>
              <a:rPr lang="en-US" altLang="zh-CN" sz="2800" dirty="0">
                <a:latin typeface="Times New Roman" panose="02020603050405020304" pitchFamily="18" charset="0"/>
                <a:cs typeface="Times New Roman" panose="02020603050405020304" pitchFamily="18" charset="0"/>
              </a:rPr>
              <a:t>51.2 </a:t>
            </a:r>
            <a:r>
              <a:rPr lang="en-US" altLang="zh-CN" sz="2800" dirty="0">
                <a:latin typeface="Times New Roman" panose="02020603050405020304" pitchFamily="18" charset="0"/>
                <a:cs typeface="Times New Roman" panose="02020603050405020304" pitchFamily="18" charset="0"/>
                <a:sym typeface="Symbol" panose="05050102010706020507" pitchFamily="18" charset="2"/>
              </a:rPr>
              <a:t></a:t>
            </a:r>
            <a:r>
              <a:rPr lang="en-US" altLang="zh-CN" sz="2800" dirty="0">
                <a:latin typeface="Times New Roman" panose="02020603050405020304" pitchFamily="18" charset="0"/>
                <a:cs typeface="Times New Roman" panose="02020603050405020304" pitchFamily="18" charset="0"/>
              </a:rPr>
              <a:t>s </a:t>
            </a:r>
            <a:r>
              <a:rPr lang="zh-CN" altLang="en-US" sz="2800" dirty="0">
                <a:latin typeface="Times New Roman" panose="02020603050405020304" pitchFamily="18" charset="0"/>
                <a:cs typeface="Times New Roman" panose="02020603050405020304" pitchFamily="18" charset="0"/>
              </a:rPr>
              <a:t>为争用期的长度。</a:t>
            </a:r>
          </a:p>
          <a:p>
            <a:pPr eaLnBrk="1" hangingPunct="1">
              <a:lnSpc>
                <a:spcPct val="90000"/>
              </a:lnSpc>
            </a:pPr>
            <a:r>
              <a:rPr lang="zh-CN" altLang="en-US" sz="2800" dirty="0">
                <a:latin typeface="Times New Roman" panose="02020603050405020304" pitchFamily="18" charset="0"/>
                <a:cs typeface="Times New Roman" panose="02020603050405020304" pitchFamily="18" charset="0"/>
              </a:rPr>
              <a:t>对于 </a:t>
            </a:r>
            <a:r>
              <a:rPr lang="en-US" altLang="zh-CN" sz="2800" dirty="0">
                <a:latin typeface="Times New Roman" panose="02020603050405020304" pitchFamily="18" charset="0"/>
                <a:cs typeface="Times New Roman" panose="02020603050405020304" pitchFamily="18" charset="0"/>
              </a:rPr>
              <a:t>10 Mbps </a:t>
            </a:r>
            <a:r>
              <a:rPr lang="zh-CN" altLang="en-US" sz="2800" dirty="0">
                <a:latin typeface="Times New Roman" panose="02020603050405020304" pitchFamily="18" charset="0"/>
                <a:cs typeface="Times New Roman" panose="02020603050405020304" pitchFamily="18" charset="0"/>
              </a:rPr>
              <a:t>以太网，在争用期内可发送</a:t>
            </a:r>
            <a:r>
              <a:rPr lang="en-US" altLang="zh-CN" sz="2800" dirty="0">
                <a:latin typeface="Times New Roman" panose="02020603050405020304" pitchFamily="18" charset="0"/>
                <a:cs typeface="Times New Roman" panose="02020603050405020304" pitchFamily="18" charset="0"/>
              </a:rPr>
              <a:t>512 </a:t>
            </a:r>
            <a:r>
              <a:rPr lang="zh-CN" altLang="en-US" sz="2800" dirty="0">
                <a:latin typeface="Times New Roman" panose="02020603050405020304" pitchFamily="18" charset="0"/>
                <a:cs typeface="Times New Roman" panose="02020603050405020304" pitchFamily="18" charset="0"/>
              </a:rPr>
              <a:t>位，即 </a:t>
            </a:r>
            <a:r>
              <a:rPr lang="en-US" altLang="zh-CN" sz="2800" dirty="0">
                <a:latin typeface="Times New Roman" panose="02020603050405020304" pitchFamily="18" charset="0"/>
                <a:cs typeface="Times New Roman" panose="02020603050405020304" pitchFamily="18" charset="0"/>
              </a:rPr>
              <a:t>64 </a:t>
            </a:r>
            <a:r>
              <a:rPr lang="zh-CN" altLang="en-US" sz="2800" dirty="0">
                <a:latin typeface="Times New Roman" panose="02020603050405020304" pitchFamily="18" charset="0"/>
                <a:cs typeface="Times New Roman" panose="02020603050405020304" pitchFamily="18" charset="0"/>
              </a:rPr>
              <a:t>字节（最短帧长度）。</a:t>
            </a:r>
          </a:p>
          <a:p>
            <a:pPr eaLnBrk="1" hangingPunct="1">
              <a:lnSpc>
                <a:spcPct val="90000"/>
              </a:lnSpc>
            </a:pPr>
            <a:r>
              <a:rPr lang="zh-CN" altLang="en-US" sz="2800" dirty="0">
                <a:latin typeface="Times New Roman" panose="02020603050405020304" pitchFamily="18" charset="0"/>
                <a:cs typeface="Times New Roman" panose="02020603050405020304" pitchFamily="18" charset="0"/>
              </a:rPr>
              <a:t>以太网在发送数据时，若前 </a:t>
            </a:r>
            <a:r>
              <a:rPr lang="en-US" altLang="zh-CN" sz="2800" dirty="0">
                <a:latin typeface="Times New Roman" panose="02020603050405020304" pitchFamily="18" charset="0"/>
                <a:cs typeface="Times New Roman" panose="02020603050405020304" pitchFamily="18" charset="0"/>
              </a:rPr>
              <a:t>64 </a:t>
            </a:r>
            <a:r>
              <a:rPr lang="zh-CN" altLang="en-US" sz="2800" dirty="0">
                <a:latin typeface="Times New Roman" panose="02020603050405020304" pitchFamily="18" charset="0"/>
                <a:cs typeface="Times New Roman" panose="02020603050405020304" pitchFamily="18" charset="0"/>
              </a:rPr>
              <a:t>字节没有发生冲突，则后续的数据就不会发生冲突。</a:t>
            </a:r>
          </a:p>
          <a:p>
            <a:pPr eaLnBrk="1" hangingPunct="1">
              <a:lnSpc>
                <a:spcPct val="90000"/>
              </a:lnSpc>
            </a:pPr>
            <a:r>
              <a:rPr lang="zh-CN" altLang="en-US" sz="2800" dirty="0">
                <a:latin typeface="Times New Roman" panose="02020603050405020304" pitchFamily="18" charset="0"/>
                <a:cs typeface="Times New Roman" panose="02020603050405020304" pitchFamily="18" charset="0"/>
              </a:rPr>
              <a:t>帧间最小间隔为 </a:t>
            </a:r>
            <a:r>
              <a:rPr lang="en-US" altLang="zh-CN" sz="2800" dirty="0">
                <a:latin typeface="Times New Roman" panose="02020603050405020304" pitchFamily="18" charset="0"/>
                <a:cs typeface="Times New Roman" panose="02020603050405020304" pitchFamily="18" charset="0"/>
              </a:rPr>
              <a:t>9.6 </a:t>
            </a:r>
            <a:r>
              <a:rPr lang="en-US" altLang="zh-CN" sz="2800" dirty="0">
                <a:latin typeface="Times New Roman" panose="02020603050405020304" pitchFamily="18" charset="0"/>
                <a:cs typeface="Times New Roman" panose="02020603050405020304" pitchFamily="18" charset="0"/>
                <a:sym typeface="Symbol" panose="05050102010706020507" pitchFamily="18" charset="2"/>
              </a:rPr>
              <a:t></a:t>
            </a:r>
            <a:r>
              <a:rPr lang="en-US" altLang="zh-CN" sz="2800" dirty="0">
                <a:latin typeface="Times New Roman" panose="02020603050405020304" pitchFamily="18" charset="0"/>
                <a:cs typeface="Times New Roman" panose="02020603050405020304" pitchFamily="18" charset="0"/>
              </a:rPr>
              <a:t>s</a:t>
            </a:r>
            <a:r>
              <a:rPr lang="zh-CN" altLang="en-US" sz="2800" dirty="0">
                <a:latin typeface="Times New Roman" panose="02020603050405020304" pitchFamily="18" charset="0"/>
                <a:cs typeface="Times New Roman" panose="02020603050405020304" pitchFamily="18" charset="0"/>
              </a:rPr>
              <a:t>，相当于 </a:t>
            </a:r>
            <a:r>
              <a:rPr lang="en-US" altLang="zh-CN" sz="2800" dirty="0">
                <a:latin typeface="Times New Roman" panose="02020603050405020304" pitchFamily="18" charset="0"/>
                <a:cs typeface="Times New Roman" panose="02020603050405020304" pitchFamily="18" charset="0"/>
              </a:rPr>
              <a:t>96 bit </a:t>
            </a:r>
            <a:r>
              <a:rPr lang="zh-CN" altLang="en-US" sz="2800" dirty="0">
                <a:latin typeface="Times New Roman" panose="02020603050405020304" pitchFamily="18" charset="0"/>
                <a:cs typeface="Times New Roman" panose="02020603050405020304" pitchFamily="18" charset="0"/>
              </a:rPr>
              <a:t>的发送时间。</a:t>
            </a:r>
          </a:p>
          <a:p>
            <a:pPr eaLnBrk="1" hangingPunct="1">
              <a:lnSpc>
                <a:spcPct val="90000"/>
              </a:lnSpc>
            </a:pPr>
            <a:r>
              <a:rPr lang="zh-CN" altLang="en-US" sz="2800" dirty="0">
                <a:latin typeface="Times New Roman" panose="02020603050405020304" pitchFamily="18" charset="0"/>
                <a:cs typeface="Times New Roman" panose="02020603050405020304" pitchFamily="18" charset="0"/>
              </a:rPr>
              <a:t>一个站在检测到总线开始空闲后，还要等待 </a:t>
            </a:r>
            <a:r>
              <a:rPr lang="en-US" altLang="zh-CN" sz="2800" dirty="0">
                <a:latin typeface="Times New Roman" panose="02020603050405020304" pitchFamily="18" charset="0"/>
                <a:cs typeface="Times New Roman" panose="02020603050405020304" pitchFamily="18" charset="0"/>
              </a:rPr>
              <a:t>9.6 </a:t>
            </a:r>
            <a:r>
              <a:rPr lang="en-US" altLang="zh-CN" sz="2800" dirty="0">
                <a:latin typeface="Times New Roman" panose="02020603050405020304" pitchFamily="18" charset="0"/>
                <a:cs typeface="Times New Roman" panose="02020603050405020304" pitchFamily="18" charset="0"/>
                <a:sym typeface="Symbol" panose="05050102010706020507" pitchFamily="18" charset="2"/>
              </a:rPr>
              <a:t></a:t>
            </a:r>
            <a:r>
              <a:rPr lang="en-US" altLang="zh-CN" sz="2800" dirty="0">
                <a:latin typeface="Times New Roman" panose="02020603050405020304" pitchFamily="18" charset="0"/>
                <a:cs typeface="Times New Roman" panose="02020603050405020304" pitchFamily="18" charset="0"/>
              </a:rPr>
              <a:t>s </a:t>
            </a:r>
            <a:r>
              <a:rPr lang="zh-CN" altLang="en-US" sz="2800" dirty="0">
                <a:latin typeface="Times New Roman" panose="02020603050405020304" pitchFamily="18" charset="0"/>
                <a:cs typeface="Times New Roman" panose="02020603050405020304" pitchFamily="18" charset="0"/>
              </a:rPr>
              <a:t>才能再次发送数据，以便使刚刚收到数据帧的节点来得及清理接收缓存，做好接收下一帧的准备。 </a:t>
            </a:r>
            <a:endParaRPr lang="zh-CN" altLang="en-US" dirty="0">
              <a:latin typeface="Times New Roman" panose="02020603050405020304" pitchFamily="18" charset="0"/>
              <a:cs typeface="Times New Roman" panose="02020603050405020304" pitchFamily="18" charset="0"/>
            </a:endParaRPr>
          </a:p>
        </p:txBody>
      </p:sp>
      <p:graphicFrame>
        <p:nvGraphicFramePr>
          <p:cNvPr id="11" name="表格 10">
            <a:extLst>
              <a:ext uri="{FF2B5EF4-FFF2-40B4-BE49-F238E27FC236}">
                <a16:creationId xmlns:a16="http://schemas.microsoft.com/office/drawing/2014/main" id="{F1557556-4E74-4A2A-B76B-6AF7BA757C94}"/>
              </a:ext>
            </a:extLst>
          </p:cNvPr>
          <p:cNvGraphicFramePr>
            <a:graphicFrameLocks noGrp="1"/>
          </p:cNvGraphicFramePr>
          <p:nvPr/>
        </p:nvGraphicFramePr>
        <p:xfrm>
          <a:off x="0" y="16384"/>
          <a:ext cx="9144000" cy="303808"/>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1028242390"/>
                    </a:ext>
                  </a:extLst>
                </a:gridCol>
                <a:gridCol w="1016000">
                  <a:extLst>
                    <a:ext uri="{9D8B030D-6E8A-4147-A177-3AD203B41FA5}">
                      <a16:colId xmlns:a16="http://schemas.microsoft.com/office/drawing/2014/main" val="3074239081"/>
                    </a:ext>
                  </a:extLst>
                </a:gridCol>
                <a:gridCol w="1016000">
                  <a:extLst>
                    <a:ext uri="{9D8B030D-6E8A-4147-A177-3AD203B41FA5}">
                      <a16:colId xmlns:a16="http://schemas.microsoft.com/office/drawing/2014/main" val="3509429943"/>
                    </a:ext>
                  </a:extLst>
                </a:gridCol>
                <a:gridCol w="1016000">
                  <a:extLst>
                    <a:ext uri="{9D8B030D-6E8A-4147-A177-3AD203B41FA5}">
                      <a16:colId xmlns:a16="http://schemas.microsoft.com/office/drawing/2014/main" val="2580465912"/>
                    </a:ext>
                  </a:extLst>
                </a:gridCol>
                <a:gridCol w="1016000">
                  <a:extLst>
                    <a:ext uri="{9D8B030D-6E8A-4147-A177-3AD203B41FA5}">
                      <a16:colId xmlns:a16="http://schemas.microsoft.com/office/drawing/2014/main" val="585185192"/>
                    </a:ext>
                  </a:extLst>
                </a:gridCol>
                <a:gridCol w="1016000">
                  <a:extLst>
                    <a:ext uri="{9D8B030D-6E8A-4147-A177-3AD203B41FA5}">
                      <a16:colId xmlns:a16="http://schemas.microsoft.com/office/drawing/2014/main" val="1335232691"/>
                    </a:ext>
                  </a:extLst>
                </a:gridCol>
                <a:gridCol w="1016000">
                  <a:extLst>
                    <a:ext uri="{9D8B030D-6E8A-4147-A177-3AD203B41FA5}">
                      <a16:colId xmlns:a16="http://schemas.microsoft.com/office/drawing/2014/main" val="785772456"/>
                    </a:ext>
                  </a:extLst>
                </a:gridCol>
                <a:gridCol w="1016000">
                  <a:extLst>
                    <a:ext uri="{9D8B030D-6E8A-4147-A177-3AD203B41FA5}">
                      <a16:colId xmlns:a16="http://schemas.microsoft.com/office/drawing/2014/main" val="143111373"/>
                    </a:ext>
                  </a:extLst>
                </a:gridCol>
                <a:gridCol w="1016000">
                  <a:extLst>
                    <a:ext uri="{9D8B030D-6E8A-4147-A177-3AD203B41FA5}">
                      <a16:colId xmlns:a16="http://schemas.microsoft.com/office/drawing/2014/main" val="994455625"/>
                    </a:ext>
                  </a:extLst>
                </a:gridCol>
              </a:tblGrid>
              <a:tr h="303808">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传输介质</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通信系统</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正确性</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提高性能</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rgbClr val="FFFF00"/>
                          </a:solidFill>
                          <a:latin typeface="黑体" panose="02010609060101010101" pitchFamily="49" charset="-122"/>
                          <a:ea typeface="黑体" panose="02010609060101010101" pitchFamily="49" charset="-122"/>
                        </a:rPr>
                        <a:t>局域网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algn="ctr"/>
                      <a:r>
                        <a:rPr lang="en-US" altLang="zh-CN" sz="1600" dirty="0">
                          <a:solidFill>
                            <a:schemeClr val="tx1"/>
                          </a:solidFill>
                          <a:latin typeface="黑体" panose="02010609060101010101" pitchFamily="49" charset="-122"/>
                          <a:ea typeface="黑体" panose="02010609060101010101" pitchFamily="49" charset="-122"/>
                        </a:rPr>
                        <a:t>WLAN</a:t>
                      </a:r>
                      <a:endParaRPr lang="zh-CN" altLang="en-US" sz="1600" dirty="0">
                        <a:solidFill>
                          <a:schemeClr val="tx1"/>
                        </a:solidFill>
                        <a:latin typeface="黑体" panose="02010609060101010101" pitchFamily="49" charset="-122"/>
                        <a:ea typeface="黑体" panose="02010609060101010101" pitchFamily="49"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个域网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广域网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接入网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939429099"/>
                  </a:ext>
                </a:extLst>
              </a:tr>
            </a:tbl>
          </a:graphicData>
        </a:graphic>
      </p:graphicFrame>
      <p:sp>
        <p:nvSpPr>
          <p:cNvPr id="12" name="流程图: 摘录 11">
            <a:extLst>
              <a:ext uri="{FF2B5EF4-FFF2-40B4-BE49-F238E27FC236}">
                <a16:creationId xmlns:a16="http://schemas.microsoft.com/office/drawing/2014/main" id="{CE6C4248-6AFD-44B6-80E3-9608C7BDC87F}"/>
              </a:ext>
            </a:extLst>
          </p:cNvPr>
          <p:cNvSpPr/>
          <p:nvPr/>
        </p:nvSpPr>
        <p:spPr bwMode="auto">
          <a:xfrm>
            <a:off x="4435719" y="327095"/>
            <a:ext cx="216024" cy="126001"/>
          </a:xfrm>
          <a:prstGeom prst="flowChartExtract">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4" name="Rectangle 2">
            <a:extLst>
              <a:ext uri="{FF2B5EF4-FFF2-40B4-BE49-F238E27FC236}">
                <a16:creationId xmlns:a16="http://schemas.microsoft.com/office/drawing/2014/main" id="{637ADEFB-5775-48B5-AD95-BD2F543B4E24}"/>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9" name="表格 8">
            <a:extLst>
              <a:ext uri="{FF2B5EF4-FFF2-40B4-BE49-F238E27FC236}">
                <a16:creationId xmlns:a16="http://schemas.microsoft.com/office/drawing/2014/main" id="{1BA0FE90-3AD2-45E2-98EA-2D6CAF26198D}"/>
              </a:ext>
            </a:extLst>
          </p:cNvPr>
          <p:cNvGraphicFramePr>
            <a:graphicFrameLocks noGrp="1"/>
          </p:cNvGraphicFramePr>
          <p:nvPr/>
        </p:nvGraphicFramePr>
        <p:xfrm>
          <a:off x="0" y="1041991"/>
          <a:ext cx="313390" cy="5371578"/>
        </p:xfrm>
        <a:graphic>
          <a:graphicData uri="http://schemas.openxmlformats.org/drawingml/2006/table">
            <a:tbl>
              <a:tblPr firstRow="1" bandRow="1">
                <a:tableStyleId>{5C22544A-7EE6-4342-B048-85BDC9FD1C3A}</a:tableStyleId>
              </a:tblPr>
              <a:tblGrid>
                <a:gridCol w="313390">
                  <a:extLst>
                    <a:ext uri="{9D8B030D-6E8A-4147-A177-3AD203B41FA5}">
                      <a16:colId xmlns:a16="http://schemas.microsoft.com/office/drawing/2014/main" val="2707731317"/>
                    </a:ext>
                  </a:extLst>
                </a:gridCol>
              </a:tblGrid>
              <a:tr h="844235">
                <a:tc>
                  <a:txBody>
                    <a:bodyPr/>
                    <a:lstStyle/>
                    <a:p>
                      <a:pPr algn="ctr"/>
                      <a:r>
                        <a:rPr lang="zh-CN" altLang="en-US" sz="1600" b="0" dirty="0">
                          <a:solidFill>
                            <a:schemeClr val="tx1"/>
                          </a:solidFill>
                          <a:latin typeface="黑体" panose="02010609060101010101" pitchFamily="49" charset="-122"/>
                          <a:ea typeface="黑体" panose="02010609060101010101" pitchFamily="49" charset="-122"/>
                        </a:rPr>
                        <a:t>思想</a:t>
                      </a:r>
                    </a:p>
                  </a:txBody>
                  <a:tcPr marL="0" marR="0" marT="0" marB="0" anchor="ctr">
                    <a:solidFill>
                      <a:schemeClr val="accent1">
                        <a:lumMod val="40000"/>
                        <a:lumOff val="60000"/>
                      </a:schemeClr>
                    </a:solidFill>
                  </a:tcPr>
                </a:tc>
                <a:extLst>
                  <a:ext uri="{0D108BD9-81ED-4DB2-BD59-A6C34878D82A}">
                    <a16:rowId xmlns:a16="http://schemas.microsoft.com/office/drawing/2014/main" val="2650843112"/>
                  </a:ext>
                </a:extLst>
              </a:tr>
              <a:tr h="844235">
                <a:tc>
                  <a:txBody>
                    <a:bodyPr/>
                    <a:lstStyle/>
                    <a:p>
                      <a:pPr algn="ctr"/>
                      <a:r>
                        <a:rPr lang="zh-CN" altLang="en-US" sz="1600" dirty="0">
                          <a:solidFill>
                            <a:schemeClr val="bg1"/>
                          </a:solidFill>
                          <a:latin typeface="黑体" panose="02010609060101010101" pitchFamily="49" charset="-122"/>
                          <a:ea typeface="黑体" panose="02010609060101010101" pitchFamily="49" charset="-122"/>
                        </a:rPr>
                        <a:t>以太网</a:t>
                      </a:r>
                    </a:p>
                  </a:txBody>
                  <a:tcPr marL="0" marR="0" marT="0" marB="0" anchor="ctr">
                    <a:solidFill>
                      <a:schemeClr val="accent1"/>
                    </a:solidFill>
                  </a:tcPr>
                </a:tc>
                <a:extLst>
                  <a:ext uri="{0D108BD9-81ED-4DB2-BD59-A6C34878D82A}">
                    <a16:rowId xmlns:a16="http://schemas.microsoft.com/office/drawing/2014/main" val="2354171835"/>
                  </a:ext>
                </a:extLst>
              </a:tr>
              <a:tr h="844235">
                <a:tc>
                  <a:txBody>
                    <a:bodyPr/>
                    <a:lstStyle/>
                    <a:p>
                      <a:pPr algn="ctr"/>
                      <a:r>
                        <a:rPr lang="zh-CN" altLang="en-US" sz="1600" b="0" dirty="0">
                          <a:solidFill>
                            <a:schemeClr val="tx1"/>
                          </a:solidFill>
                          <a:latin typeface="黑体" panose="02010609060101010101" pitchFamily="49" charset="-122"/>
                          <a:ea typeface="黑体" panose="02010609060101010101" pitchFamily="49" charset="-122"/>
                        </a:rPr>
                        <a:t>高速以太</a:t>
                      </a:r>
                    </a:p>
                  </a:txBody>
                  <a:tcPr marL="0" marR="0" marT="0" marB="0" anchor="ctr">
                    <a:solidFill>
                      <a:schemeClr val="accent1">
                        <a:lumMod val="40000"/>
                        <a:lumOff val="60000"/>
                      </a:schemeClr>
                    </a:solidFill>
                  </a:tcPr>
                </a:tc>
                <a:extLst>
                  <a:ext uri="{0D108BD9-81ED-4DB2-BD59-A6C34878D82A}">
                    <a16:rowId xmlns:a16="http://schemas.microsoft.com/office/drawing/2014/main" val="2232877283"/>
                  </a:ext>
                </a:extLst>
              </a:tr>
              <a:tr h="504672">
                <a:tc>
                  <a:txBody>
                    <a:bodyPr/>
                    <a:lstStyle/>
                    <a:p>
                      <a:pPr algn="ctr"/>
                      <a:r>
                        <a:rPr lang="en-US" altLang="zh-CN" sz="1600" b="0" dirty="0">
                          <a:solidFill>
                            <a:schemeClr val="tx1"/>
                          </a:solidFill>
                          <a:latin typeface="黑体" panose="02010609060101010101" pitchFamily="49" charset="-122"/>
                          <a:ea typeface="黑体" panose="02010609060101010101" pitchFamily="49" charset="-122"/>
                        </a:rPr>
                        <a:t>800Ge</a:t>
                      </a:r>
                      <a:endParaRPr lang="zh-CN" altLang="en-US" sz="1600" b="0" dirty="0">
                        <a:solidFill>
                          <a:schemeClr val="tx1"/>
                        </a:solidFill>
                        <a:latin typeface="黑体" panose="02010609060101010101" pitchFamily="49" charset="-122"/>
                        <a:ea typeface="黑体" panose="02010609060101010101" pitchFamily="49" charset="-122"/>
                      </a:endParaRPr>
                    </a:p>
                  </a:txBody>
                  <a:tcPr marL="0" marR="0" marT="0" marB="0" anchor="ctr">
                    <a:solidFill>
                      <a:schemeClr val="accent1">
                        <a:lumMod val="40000"/>
                        <a:lumOff val="60000"/>
                      </a:schemeClr>
                    </a:solidFill>
                  </a:tcPr>
                </a:tc>
                <a:extLst>
                  <a:ext uri="{0D108BD9-81ED-4DB2-BD59-A6C34878D82A}">
                    <a16:rowId xmlns:a16="http://schemas.microsoft.com/office/drawing/2014/main" val="2116851466"/>
                  </a:ext>
                </a:extLst>
              </a:tr>
              <a:tr h="627321">
                <a:tc>
                  <a:txBody>
                    <a:bodyPr/>
                    <a:lstStyle/>
                    <a:p>
                      <a:pPr algn="ctr"/>
                      <a:r>
                        <a:rPr lang="zh-CN" altLang="en-US" sz="1600" b="0" dirty="0">
                          <a:solidFill>
                            <a:schemeClr val="tx1"/>
                          </a:solidFill>
                          <a:latin typeface="黑体" panose="02010609060101010101" pitchFamily="49" charset="-122"/>
                          <a:ea typeface="黑体" panose="02010609060101010101" pitchFamily="49" charset="-122"/>
                        </a:rPr>
                        <a:t>网卡</a:t>
                      </a:r>
                    </a:p>
                  </a:txBody>
                  <a:tcPr marL="0" marR="0" marT="0" marB="0" anchor="ctr">
                    <a:solidFill>
                      <a:schemeClr val="accent1">
                        <a:lumMod val="40000"/>
                        <a:lumOff val="60000"/>
                      </a:schemeClr>
                    </a:solidFill>
                  </a:tcPr>
                </a:tc>
                <a:extLst>
                  <a:ext uri="{0D108BD9-81ED-4DB2-BD59-A6C34878D82A}">
                    <a16:rowId xmlns:a16="http://schemas.microsoft.com/office/drawing/2014/main" val="1342553028"/>
                  </a:ext>
                </a:extLst>
              </a:tr>
              <a:tr h="844235">
                <a:tc>
                  <a:txBody>
                    <a:bodyPr/>
                    <a:lstStyle/>
                    <a:p>
                      <a:pPr algn="ctr"/>
                      <a:r>
                        <a:rPr lang="zh-CN" altLang="en-US" sz="1600" b="0" dirty="0">
                          <a:solidFill>
                            <a:schemeClr val="tx1"/>
                          </a:solidFill>
                          <a:latin typeface="黑体" panose="02010609060101010101" pitchFamily="49" charset="-122"/>
                          <a:ea typeface="黑体" panose="02010609060101010101" pitchFamily="49" charset="-122"/>
                        </a:rPr>
                        <a:t>交换机</a:t>
                      </a:r>
                    </a:p>
                  </a:txBody>
                  <a:tcPr marL="0" marR="0" marT="0" marB="0" anchor="ctr">
                    <a:solidFill>
                      <a:schemeClr val="accent1">
                        <a:lumMod val="40000"/>
                        <a:lumOff val="60000"/>
                      </a:schemeClr>
                    </a:solidFill>
                  </a:tcPr>
                </a:tc>
                <a:extLst>
                  <a:ext uri="{0D108BD9-81ED-4DB2-BD59-A6C34878D82A}">
                    <a16:rowId xmlns:a16="http://schemas.microsoft.com/office/drawing/2014/main" val="942434887"/>
                  </a:ext>
                </a:extLst>
              </a:tr>
              <a:tr h="516732">
                <a:tc>
                  <a:txBody>
                    <a:bodyPr/>
                    <a:lstStyle/>
                    <a:p>
                      <a:pPr algn="ctr"/>
                      <a:r>
                        <a:rPr lang="en-US" altLang="zh-CN" sz="1600" b="0" dirty="0">
                          <a:solidFill>
                            <a:schemeClr val="tx1"/>
                          </a:solidFill>
                          <a:latin typeface="黑体" panose="02010609060101010101" pitchFamily="49" charset="-122"/>
                          <a:ea typeface="黑体" panose="02010609060101010101" pitchFamily="49" charset="-122"/>
                        </a:rPr>
                        <a:t>V</a:t>
                      </a:r>
                    </a:p>
                    <a:p>
                      <a:pPr algn="ctr"/>
                      <a:r>
                        <a:rPr lang="en-US" altLang="zh-CN" sz="1600" b="0" dirty="0">
                          <a:solidFill>
                            <a:schemeClr val="tx1"/>
                          </a:solidFill>
                          <a:latin typeface="黑体" panose="02010609060101010101" pitchFamily="49" charset="-122"/>
                          <a:ea typeface="黑体" panose="02010609060101010101" pitchFamily="49" charset="-122"/>
                        </a:rPr>
                        <a:t>LAN</a:t>
                      </a:r>
                    </a:p>
                    <a:p>
                      <a:pPr algn="ctr"/>
                      <a:endParaRPr lang="zh-CN" altLang="en-US" sz="1600" b="0" dirty="0">
                        <a:solidFill>
                          <a:schemeClr val="tx1"/>
                        </a:solidFill>
                        <a:latin typeface="黑体" panose="02010609060101010101" pitchFamily="49" charset="-122"/>
                        <a:ea typeface="黑体" panose="02010609060101010101" pitchFamily="49" charset="-122"/>
                      </a:endParaRPr>
                    </a:p>
                  </a:txBody>
                  <a:tcPr marL="0" marR="0" marT="0" marB="0" anchor="ctr">
                    <a:solidFill>
                      <a:schemeClr val="accent1">
                        <a:lumMod val="40000"/>
                        <a:lumOff val="60000"/>
                      </a:schemeClr>
                    </a:solidFill>
                  </a:tcPr>
                </a:tc>
                <a:extLst>
                  <a:ext uri="{0D108BD9-81ED-4DB2-BD59-A6C34878D82A}">
                    <a16:rowId xmlns:a16="http://schemas.microsoft.com/office/drawing/2014/main" val="2009246877"/>
                  </a:ext>
                </a:extLst>
              </a:tr>
            </a:tbl>
          </a:graphicData>
        </a:graphic>
      </p:graphicFrame>
      <p:sp>
        <p:nvSpPr>
          <p:cNvPr id="5" name="灯片编号占位符 4">
            <a:extLst>
              <a:ext uri="{FF2B5EF4-FFF2-40B4-BE49-F238E27FC236}">
                <a16:creationId xmlns:a16="http://schemas.microsoft.com/office/drawing/2014/main" id="{299E9973-9279-4B7C-A4AF-B5AEF1A54529}"/>
              </a:ext>
            </a:extLst>
          </p:cNvPr>
          <p:cNvSpPr>
            <a:spLocks noGrp="1"/>
          </p:cNvSpPr>
          <p:nvPr>
            <p:ph type="sldNum" sz="quarter" idx="12"/>
          </p:nvPr>
        </p:nvSpPr>
        <p:spPr/>
        <p:txBody>
          <a:bodyPr/>
          <a:lstStyle/>
          <a:p>
            <a:fld id="{0343F522-B1DB-4B24-87CC-09EAB668A261}" type="slidenum">
              <a:rPr lang="zh-CN" altLang="en-US" smtClean="0"/>
              <a:pPr/>
              <a:t>139</a:t>
            </a:fld>
            <a:r>
              <a:rPr lang="en-US" altLang="zh-CN"/>
              <a:t>/303</a:t>
            </a:r>
            <a:endParaRPr lang="zh-CN" altLang="en-US" dirty="0"/>
          </a:p>
        </p:txBody>
      </p:sp>
    </p:spTree>
    <p:extLst>
      <p:ext uri="{BB962C8B-B14F-4D97-AF65-F5344CB8AC3E}">
        <p14:creationId xmlns:p14="http://schemas.microsoft.com/office/powerpoint/2010/main" val="3513182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C34208-FA7C-4346-AD93-050F88FE7F56}"/>
              </a:ext>
            </a:extLst>
          </p:cNvPr>
          <p:cNvSpPr>
            <a:spLocks noGrp="1"/>
          </p:cNvSpPr>
          <p:nvPr>
            <p:ph type="title"/>
          </p:nvPr>
        </p:nvSpPr>
        <p:spPr>
          <a:xfrm>
            <a:off x="265813" y="350874"/>
            <a:ext cx="8654903" cy="680484"/>
          </a:xfrm>
        </p:spPr>
        <p:txBody>
          <a:bodyPr>
            <a:normAutofit/>
          </a:bodyPr>
          <a:lstStyle/>
          <a:p>
            <a:r>
              <a:rPr lang="en-US" altLang="zh-CN" sz="3200" b="1" dirty="0">
                <a:latin typeface="黑体" panose="02010609060101010101" pitchFamily="49" charset="-122"/>
                <a:ea typeface="黑体" panose="02010609060101010101" pitchFamily="49" charset="-122"/>
              </a:rPr>
              <a:t>(3) </a:t>
            </a:r>
            <a:r>
              <a:rPr lang="zh-CN" altLang="en-US" sz="3200" b="1" dirty="0">
                <a:latin typeface="黑体" panose="02010609060101010101" pitchFamily="49" charset="-122"/>
                <a:ea typeface="黑体" panose="02010609060101010101" pitchFamily="49" charset="-122"/>
              </a:rPr>
              <a:t>光纤连接方式</a:t>
            </a:r>
            <a:endParaRPr lang="zh-CN" altLang="en-US" dirty="0">
              <a:latin typeface="黑体" panose="02010609060101010101" pitchFamily="49" charset="-122"/>
              <a:ea typeface="黑体" panose="02010609060101010101" pitchFamily="49" charset="-122"/>
            </a:endParaRPr>
          </a:p>
        </p:txBody>
      </p:sp>
      <p:sp>
        <p:nvSpPr>
          <p:cNvPr id="3" name="内容占位符 2">
            <a:extLst>
              <a:ext uri="{FF2B5EF4-FFF2-40B4-BE49-F238E27FC236}">
                <a16:creationId xmlns:a16="http://schemas.microsoft.com/office/drawing/2014/main" id="{62772749-0251-43E3-8FBE-62B01C0C88DA}"/>
              </a:ext>
            </a:extLst>
          </p:cNvPr>
          <p:cNvSpPr>
            <a:spLocks noGrp="1"/>
          </p:cNvSpPr>
          <p:nvPr>
            <p:ph idx="1"/>
          </p:nvPr>
        </p:nvSpPr>
        <p:spPr>
          <a:xfrm>
            <a:off x="404037" y="1105786"/>
            <a:ext cx="8516680" cy="5401339"/>
          </a:xfrm>
        </p:spPr>
        <p:txBody>
          <a:bodyPr>
            <a:normAutofit/>
          </a:bodyPr>
          <a:lstStyle/>
          <a:p>
            <a:pPr>
              <a:buNone/>
            </a:pPr>
            <a:endParaRPr lang="zh-CN" altLang="en-US" b="1" dirty="0"/>
          </a:p>
          <a:p>
            <a:pPr marL="0" indent="0">
              <a:buNone/>
            </a:pPr>
            <a:endParaRPr lang="zh-CN" altLang="en-US" dirty="0"/>
          </a:p>
        </p:txBody>
      </p:sp>
      <p:sp>
        <p:nvSpPr>
          <p:cNvPr id="26" name="Rectangle 3">
            <a:extLst>
              <a:ext uri="{FF2B5EF4-FFF2-40B4-BE49-F238E27FC236}">
                <a16:creationId xmlns:a16="http://schemas.microsoft.com/office/drawing/2014/main" id="{E32CC3AD-8AE2-491C-977B-F27AD06021E0}"/>
              </a:ext>
            </a:extLst>
          </p:cNvPr>
          <p:cNvSpPr txBox="1">
            <a:spLocks noChangeArrowheads="1"/>
          </p:cNvSpPr>
          <p:nvPr/>
        </p:nvSpPr>
        <p:spPr>
          <a:xfrm>
            <a:off x="489098" y="1062040"/>
            <a:ext cx="8250866" cy="515800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黑体" panose="02010609060101010101" pitchFamily="49" charset="-122"/>
                <a:ea typeface="黑体" panose="02010609060101010101" pitchFamily="49"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黑体" panose="02010609060101010101" pitchFamily="49" charset="-122"/>
                <a:ea typeface="黑体" panose="02010609060101010101" pitchFamily="49"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黑体" panose="02010609060101010101" pitchFamily="49" charset="-122"/>
                <a:ea typeface="黑体" panose="02010609060101010101" pitchFamily="49"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黑体" panose="02010609060101010101" pitchFamily="49" charset="-122"/>
                <a:ea typeface="黑体" panose="02010609060101010101" pitchFamily="49"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黑体" panose="02010609060101010101" pitchFamily="49" charset="-122"/>
                <a:ea typeface="黑体" panose="02010609060101010101" pitchFamily="49"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buFontTx/>
              <a:buNone/>
            </a:pPr>
            <a:r>
              <a:rPr lang="zh-CN" altLang="en-US" b="1" dirty="0"/>
              <a:t>点</a:t>
            </a:r>
            <a:r>
              <a:rPr lang="en-US" altLang="zh-CN" b="1" dirty="0"/>
              <a:t>—</a:t>
            </a:r>
            <a:r>
              <a:rPr lang="zh-CN" altLang="en-US" b="1" dirty="0"/>
              <a:t>点，点</a:t>
            </a:r>
            <a:r>
              <a:rPr lang="en-US" altLang="zh-CN" b="1" dirty="0"/>
              <a:t>-</a:t>
            </a:r>
            <a:r>
              <a:rPr lang="zh-CN" altLang="en-US" b="1" dirty="0"/>
              <a:t>多点</a:t>
            </a:r>
          </a:p>
          <a:p>
            <a:pPr eaLnBrk="1" hangingPunct="1">
              <a:buFontTx/>
              <a:buNone/>
            </a:pPr>
            <a:endParaRPr lang="en-US" altLang="zh-CN" b="1" dirty="0"/>
          </a:p>
        </p:txBody>
      </p:sp>
      <p:pic>
        <p:nvPicPr>
          <p:cNvPr id="28" name="图片 27">
            <a:extLst>
              <a:ext uri="{FF2B5EF4-FFF2-40B4-BE49-F238E27FC236}">
                <a16:creationId xmlns:a16="http://schemas.microsoft.com/office/drawing/2014/main" id="{E1C875FE-78B1-4F33-9001-5D74BB23EB7D}"/>
              </a:ext>
            </a:extLst>
          </p:cNvPr>
          <p:cNvPicPr/>
          <p:nvPr/>
        </p:nvPicPr>
        <p:blipFill rotWithShape="1">
          <a:blip r:embed="rId2">
            <a:extLst>
              <a:ext uri="{28A0092B-C50C-407E-A947-70E740481C1C}">
                <a14:useLocalDpi xmlns:a14="http://schemas.microsoft.com/office/drawing/2010/main" val="0"/>
              </a:ext>
            </a:extLst>
          </a:blip>
          <a:srcRect r="68385" b="14121"/>
          <a:stretch/>
        </p:blipFill>
        <p:spPr bwMode="auto">
          <a:xfrm>
            <a:off x="1212069" y="1916963"/>
            <a:ext cx="2415356" cy="2155033"/>
          </a:xfrm>
          <a:prstGeom prst="rect">
            <a:avLst/>
          </a:prstGeom>
          <a:noFill/>
          <a:ln>
            <a:noFill/>
          </a:ln>
        </p:spPr>
      </p:pic>
      <p:pic>
        <p:nvPicPr>
          <p:cNvPr id="29" name="图片 28">
            <a:extLst>
              <a:ext uri="{FF2B5EF4-FFF2-40B4-BE49-F238E27FC236}">
                <a16:creationId xmlns:a16="http://schemas.microsoft.com/office/drawing/2014/main" id="{20DC8138-DBC7-4E0C-9D49-02658D1B6C17}"/>
              </a:ext>
            </a:extLst>
          </p:cNvPr>
          <p:cNvPicPr/>
          <p:nvPr/>
        </p:nvPicPr>
        <p:blipFill rotWithShape="1">
          <a:blip r:embed="rId2">
            <a:extLst>
              <a:ext uri="{28A0092B-C50C-407E-A947-70E740481C1C}">
                <a14:useLocalDpi xmlns:a14="http://schemas.microsoft.com/office/drawing/2010/main" val="0"/>
              </a:ext>
            </a:extLst>
          </a:blip>
          <a:srcRect l="71629" b="11998"/>
          <a:stretch/>
        </p:blipFill>
        <p:spPr bwMode="auto">
          <a:xfrm>
            <a:off x="4572000" y="1748811"/>
            <a:ext cx="2897372" cy="2491335"/>
          </a:xfrm>
          <a:prstGeom prst="rect">
            <a:avLst/>
          </a:prstGeom>
          <a:noFill/>
          <a:ln>
            <a:noFill/>
          </a:ln>
        </p:spPr>
      </p:pic>
      <p:graphicFrame>
        <p:nvGraphicFramePr>
          <p:cNvPr id="31" name="表格 30">
            <a:extLst>
              <a:ext uri="{FF2B5EF4-FFF2-40B4-BE49-F238E27FC236}">
                <a16:creationId xmlns:a16="http://schemas.microsoft.com/office/drawing/2014/main" id="{19FBA56A-7FFE-4711-A07E-DDE7152C4A29}"/>
              </a:ext>
            </a:extLst>
          </p:cNvPr>
          <p:cNvGraphicFramePr>
            <a:graphicFrameLocks noGrp="1"/>
          </p:cNvGraphicFramePr>
          <p:nvPr/>
        </p:nvGraphicFramePr>
        <p:xfrm>
          <a:off x="0" y="16384"/>
          <a:ext cx="9144000" cy="303808"/>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1028242390"/>
                    </a:ext>
                  </a:extLst>
                </a:gridCol>
                <a:gridCol w="1016000">
                  <a:extLst>
                    <a:ext uri="{9D8B030D-6E8A-4147-A177-3AD203B41FA5}">
                      <a16:colId xmlns:a16="http://schemas.microsoft.com/office/drawing/2014/main" val="3074239081"/>
                    </a:ext>
                  </a:extLst>
                </a:gridCol>
                <a:gridCol w="1016000">
                  <a:extLst>
                    <a:ext uri="{9D8B030D-6E8A-4147-A177-3AD203B41FA5}">
                      <a16:colId xmlns:a16="http://schemas.microsoft.com/office/drawing/2014/main" val="3509429943"/>
                    </a:ext>
                  </a:extLst>
                </a:gridCol>
                <a:gridCol w="1016000">
                  <a:extLst>
                    <a:ext uri="{9D8B030D-6E8A-4147-A177-3AD203B41FA5}">
                      <a16:colId xmlns:a16="http://schemas.microsoft.com/office/drawing/2014/main" val="2580465912"/>
                    </a:ext>
                  </a:extLst>
                </a:gridCol>
                <a:gridCol w="1016000">
                  <a:extLst>
                    <a:ext uri="{9D8B030D-6E8A-4147-A177-3AD203B41FA5}">
                      <a16:colId xmlns:a16="http://schemas.microsoft.com/office/drawing/2014/main" val="585185192"/>
                    </a:ext>
                  </a:extLst>
                </a:gridCol>
                <a:gridCol w="1016000">
                  <a:extLst>
                    <a:ext uri="{9D8B030D-6E8A-4147-A177-3AD203B41FA5}">
                      <a16:colId xmlns:a16="http://schemas.microsoft.com/office/drawing/2014/main" val="1335232691"/>
                    </a:ext>
                  </a:extLst>
                </a:gridCol>
                <a:gridCol w="1016000">
                  <a:extLst>
                    <a:ext uri="{9D8B030D-6E8A-4147-A177-3AD203B41FA5}">
                      <a16:colId xmlns:a16="http://schemas.microsoft.com/office/drawing/2014/main" val="785772456"/>
                    </a:ext>
                  </a:extLst>
                </a:gridCol>
                <a:gridCol w="1016000">
                  <a:extLst>
                    <a:ext uri="{9D8B030D-6E8A-4147-A177-3AD203B41FA5}">
                      <a16:colId xmlns:a16="http://schemas.microsoft.com/office/drawing/2014/main" val="143111373"/>
                    </a:ext>
                  </a:extLst>
                </a:gridCol>
                <a:gridCol w="1016000">
                  <a:extLst>
                    <a:ext uri="{9D8B030D-6E8A-4147-A177-3AD203B41FA5}">
                      <a16:colId xmlns:a16="http://schemas.microsoft.com/office/drawing/2014/main" val="994455625"/>
                    </a:ext>
                  </a:extLst>
                </a:gridCol>
              </a:tblGrid>
              <a:tr h="303808">
                <a:tc>
                  <a:txBody>
                    <a:bodyPr/>
                    <a:lstStyle/>
                    <a:p>
                      <a:pPr algn="ctr"/>
                      <a:r>
                        <a:rPr lang="zh-CN" altLang="en-US" sz="1600" dirty="0">
                          <a:solidFill>
                            <a:srgbClr val="FFFF00"/>
                          </a:solidFill>
                          <a:latin typeface="黑体" panose="02010609060101010101" pitchFamily="49" charset="-122"/>
                          <a:ea typeface="黑体" panose="02010609060101010101" pitchFamily="49" charset="-122"/>
                        </a:rPr>
                        <a:t>传输介质</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通信系统</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正确性</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提高性能</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局域网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en-US" altLang="zh-CN" sz="1600" dirty="0">
                          <a:solidFill>
                            <a:schemeClr val="tx1"/>
                          </a:solidFill>
                          <a:latin typeface="黑体" panose="02010609060101010101" pitchFamily="49" charset="-122"/>
                          <a:ea typeface="黑体" panose="02010609060101010101" pitchFamily="49" charset="-122"/>
                        </a:rPr>
                        <a:t>WLAN</a:t>
                      </a:r>
                      <a:endParaRPr lang="zh-CN" altLang="en-US" sz="1600" dirty="0">
                        <a:solidFill>
                          <a:schemeClr val="tx1"/>
                        </a:solidFill>
                        <a:latin typeface="黑体" panose="02010609060101010101" pitchFamily="49" charset="-122"/>
                        <a:ea typeface="黑体" panose="02010609060101010101" pitchFamily="49"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个域网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广域网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接入网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939429099"/>
                  </a:ext>
                </a:extLst>
              </a:tr>
            </a:tbl>
          </a:graphicData>
        </a:graphic>
      </p:graphicFrame>
      <p:sp>
        <p:nvSpPr>
          <p:cNvPr id="32" name="流程图: 摘录 31">
            <a:extLst>
              <a:ext uri="{FF2B5EF4-FFF2-40B4-BE49-F238E27FC236}">
                <a16:creationId xmlns:a16="http://schemas.microsoft.com/office/drawing/2014/main" id="{AA2CE6BC-8A6C-48E2-A64F-AE369C29C4A7}"/>
              </a:ext>
            </a:extLst>
          </p:cNvPr>
          <p:cNvSpPr/>
          <p:nvPr/>
        </p:nvSpPr>
        <p:spPr bwMode="auto">
          <a:xfrm>
            <a:off x="403977" y="319849"/>
            <a:ext cx="216024" cy="126001"/>
          </a:xfrm>
          <a:prstGeom prst="flowChartExtract">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p:txBody>
      </p:sp>
      <p:graphicFrame>
        <p:nvGraphicFramePr>
          <p:cNvPr id="33" name="表格 32">
            <a:extLst>
              <a:ext uri="{FF2B5EF4-FFF2-40B4-BE49-F238E27FC236}">
                <a16:creationId xmlns:a16="http://schemas.microsoft.com/office/drawing/2014/main" id="{49AEF4D1-66C7-4CBE-9002-06C8C07EF8A7}"/>
              </a:ext>
            </a:extLst>
          </p:cNvPr>
          <p:cNvGraphicFramePr>
            <a:graphicFrameLocks noGrp="1"/>
          </p:cNvGraphicFramePr>
          <p:nvPr>
            <p:extLst>
              <p:ext uri="{D42A27DB-BD31-4B8C-83A1-F6EECF244321}">
                <p14:modId xmlns:p14="http://schemas.microsoft.com/office/powerpoint/2010/main" val="442738789"/>
              </p:ext>
            </p:extLst>
          </p:nvPr>
        </p:nvGraphicFramePr>
        <p:xfrm>
          <a:off x="0" y="1031358"/>
          <a:ext cx="313390" cy="4876800"/>
        </p:xfrm>
        <a:graphic>
          <a:graphicData uri="http://schemas.openxmlformats.org/drawingml/2006/table">
            <a:tbl>
              <a:tblPr firstRow="1" bandRow="1">
                <a:tableStyleId>{5C22544A-7EE6-4342-B048-85BDC9FD1C3A}</a:tableStyleId>
              </a:tblPr>
              <a:tblGrid>
                <a:gridCol w="313390">
                  <a:extLst>
                    <a:ext uri="{9D8B030D-6E8A-4147-A177-3AD203B41FA5}">
                      <a16:colId xmlns:a16="http://schemas.microsoft.com/office/drawing/2014/main" val="2707731317"/>
                    </a:ext>
                  </a:extLst>
                </a:gridCol>
              </a:tblGrid>
              <a:tr h="844235">
                <a:tc>
                  <a:txBody>
                    <a:bodyPr/>
                    <a:lstStyle/>
                    <a:p>
                      <a:pPr algn="ctr"/>
                      <a:r>
                        <a:rPr lang="zh-CN" altLang="en-US" sz="1600" b="0" dirty="0">
                          <a:solidFill>
                            <a:schemeClr val="tx1"/>
                          </a:solidFill>
                          <a:latin typeface="黑体" panose="02010609060101010101" pitchFamily="49" charset="-122"/>
                          <a:ea typeface="黑体" panose="02010609060101010101" pitchFamily="49" charset="-122"/>
                        </a:rPr>
                        <a:t>频谱特性</a:t>
                      </a:r>
                    </a:p>
                  </a:txBody>
                  <a:tcPr marL="0" marR="0" marT="0" marB="0" anchor="ctr">
                    <a:solidFill>
                      <a:schemeClr val="accent1">
                        <a:lumMod val="40000"/>
                        <a:lumOff val="60000"/>
                      </a:schemeClr>
                    </a:solidFill>
                  </a:tcPr>
                </a:tc>
                <a:extLst>
                  <a:ext uri="{0D108BD9-81ED-4DB2-BD59-A6C34878D82A}">
                    <a16:rowId xmlns:a16="http://schemas.microsoft.com/office/drawing/2014/main" val="2650843112"/>
                  </a:ext>
                </a:extLst>
              </a:tr>
              <a:tr h="844235">
                <a:tc>
                  <a:txBody>
                    <a:bodyPr/>
                    <a:lstStyle/>
                    <a:p>
                      <a:pPr algn="ctr"/>
                      <a:r>
                        <a:rPr lang="zh-CN" altLang="en-US" sz="1600" b="1" dirty="0">
                          <a:solidFill>
                            <a:schemeClr val="bg1"/>
                          </a:solidFill>
                          <a:latin typeface="黑体" panose="02010609060101010101" pitchFamily="49" charset="-122"/>
                          <a:ea typeface="黑体" panose="02010609060101010101" pitchFamily="49" charset="-122"/>
                        </a:rPr>
                        <a:t>有线介质</a:t>
                      </a:r>
                    </a:p>
                  </a:txBody>
                  <a:tcPr marL="0" marR="0" marT="0" marB="0" anchor="ctr">
                    <a:solidFill>
                      <a:schemeClr val="accent1"/>
                    </a:solidFill>
                  </a:tcPr>
                </a:tc>
                <a:extLst>
                  <a:ext uri="{0D108BD9-81ED-4DB2-BD59-A6C34878D82A}">
                    <a16:rowId xmlns:a16="http://schemas.microsoft.com/office/drawing/2014/main" val="2354171835"/>
                  </a:ext>
                </a:extLst>
              </a:tr>
              <a:tr h="844235">
                <a:tc>
                  <a:txBody>
                    <a:bodyPr/>
                    <a:lstStyle/>
                    <a:p>
                      <a:pPr algn="ctr"/>
                      <a:r>
                        <a:rPr lang="zh-CN" altLang="en-US" sz="1600" dirty="0">
                          <a:latin typeface="黑体" panose="02010609060101010101" pitchFamily="49" charset="-122"/>
                          <a:ea typeface="黑体" panose="02010609060101010101" pitchFamily="49" charset="-122"/>
                        </a:rPr>
                        <a:t>无线介质</a:t>
                      </a:r>
                    </a:p>
                  </a:txBody>
                  <a:tcPr marL="0" marR="0" marT="0" marB="0" anchor="ctr">
                    <a:solidFill>
                      <a:schemeClr val="accent1">
                        <a:lumMod val="40000"/>
                        <a:lumOff val="60000"/>
                      </a:schemeClr>
                    </a:solidFill>
                  </a:tcPr>
                </a:tc>
                <a:extLst>
                  <a:ext uri="{0D108BD9-81ED-4DB2-BD59-A6C34878D82A}">
                    <a16:rowId xmlns:a16="http://schemas.microsoft.com/office/drawing/2014/main" val="2232877283"/>
                  </a:ext>
                </a:extLst>
              </a:tr>
              <a:tr h="422118">
                <a:tc>
                  <a:txBody>
                    <a:bodyPr/>
                    <a:lstStyle/>
                    <a:p>
                      <a:pPr algn="ctr"/>
                      <a:r>
                        <a:rPr lang="zh-CN" altLang="en-US" sz="1600" dirty="0">
                          <a:latin typeface="黑体" panose="02010609060101010101" pitchFamily="49" charset="-122"/>
                          <a:ea typeface="黑体" panose="02010609060101010101" pitchFamily="49" charset="-122"/>
                        </a:rPr>
                        <a:t>传输能力</a:t>
                      </a:r>
                    </a:p>
                  </a:txBody>
                  <a:tcPr marL="0" marR="0" marT="0" marB="0" anchor="ctr">
                    <a:solidFill>
                      <a:schemeClr val="accent1">
                        <a:lumMod val="40000"/>
                        <a:lumOff val="60000"/>
                      </a:schemeClr>
                    </a:solidFill>
                  </a:tcPr>
                </a:tc>
                <a:extLst>
                  <a:ext uri="{0D108BD9-81ED-4DB2-BD59-A6C34878D82A}">
                    <a16:rowId xmlns:a16="http://schemas.microsoft.com/office/drawing/2014/main" val="33369832"/>
                  </a:ext>
                </a:extLst>
              </a:tr>
              <a:tr h="422118">
                <a:tc>
                  <a:txBody>
                    <a:bodyPr/>
                    <a:lstStyle/>
                    <a:p>
                      <a:pPr algn="ctr"/>
                      <a:r>
                        <a:rPr lang="zh-CN" altLang="en-US" sz="1600" dirty="0">
                          <a:latin typeface="黑体" panose="02010609060101010101" pitchFamily="49" charset="-122"/>
                          <a:ea typeface="黑体" panose="02010609060101010101" pitchFamily="49" charset="-122"/>
                        </a:rPr>
                        <a:t>信号功率</a:t>
                      </a:r>
                    </a:p>
                  </a:txBody>
                  <a:tcPr marL="0" marR="0" marT="0" marB="0" anchor="ctr">
                    <a:solidFill>
                      <a:schemeClr val="accent1">
                        <a:lumMod val="40000"/>
                        <a:lumOff val="60000"/>
                      </a:schemeClr>
                    </a:solidFill>
                  </a:tcPr>
                </a:tc>
                <a:extLst>
                  <a:ext uri="{0D108BD9-81ED-4DB2-BD59-A6C34878D82A}">
                    <a16:rowId xmlns:a16="http://schemas.microsoft.com/office/drawing/2014/main" val="418642502"/>
                  </a:ext>
                </a:extLst>
              </a:tr>
            </a:tbl>
          </a:graphicData>
        </a:graphic>
      </p:graphicFrame>
      <p:sp>
        <p:nvSpPr>
          <p:cNvPr id="4" name="灯片编号占位符 3">
            <a:extLst>
              <a:ext uri="{FF2B5EF4-FFF2-40B4-BE49-F238E27FC236}">
                <a16:creationId xmlns:a16="http://schemas.microsoft.com/office/drawing/2014/main" id="{6917C801-9B9A-4185-B750-B822FB175BA3}"/>
              </a:ext>
            </a:extLst>
          </p:cNvPr>
          <p:cNvSpPr>
            <a:spLocks noGrp="1"/>
          </p:cNvSpPr>
          <p:nvPr>
            <p:ph type="sldNum" sz="quarter" idx="12"/>
          </p:nvPr>
        </p:nvSpPr>
        <p:spPr/>
        <p:txBody>
          <a:bodyPr/>
          <a:lstStyle/>
          <a:p>
            <a:fld id="{0343F522-B1DB-4B24-87CC-09EAB668A261}" type="slidenum">
              <a:rPr lang="zh-CN" altLang="en-US" smtClean="0"/>
              <a:pPr/>
              <a:t>14</a:t>
            </a:fld>
            <a:r>
              <a:rPr lang="en-US" altLang="zh-CN"/>
              <a:t>/303</a:t>
            </a:r>
            <a:endParaRPr lang="zh-CN" altLang="en-US" dirty="0"/>
          </a:p>
        </p:txBody>
      </p:sp>
    </p:spTree>
    <p:extLst>
      <p:ext uri="{BB962C8B-B14F-4D97-AF65-F5344CB8AC3E}">
        <p14:creationId xmlns:p14="http://schemas.microsoft.com/office/powerpoint/2010/main" val="2354304082"/>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C34208-FA7C-4346-AD93-050F88FE7F56}"/>
              </a:ext>
            </a:extLst>
          </p:cNvPr>
          <p:cNvSpPr>
            <a:spLocks noGrp="1"/>
          </p:cNvSpPr>
          <p:nvPr>
            <p:ph type="title"/>
          </p:nvPr>
        </p:nvSpPr>
        <p:spPr>
          <a:xfrm>
            <a:off x="265813" y="350874"/>
            <a:ext cx="8654903" cy="680484"/>
          </a:xfrm>
        </p:spPr>
        <p:txBody>
          <a:bodyPr>
            <a:normAutofit/>
          </a:bodyPr>
          <a:lstStyle/>
          <a:p>
            <a:pPr>
              <a:lnSpc>
                <a:spcPct val="100000"/>
              </a:lnSpc>
              <a:spcBef>
                <a:spcPts val="0"/>
              </a:spcBef>
            </a:pPr>
            <a:r>
              <a:rPr lang="zh-CN" altLang="en-US" dirty="0">
                <a:latin typeface="Times New Roman" panose="02020603050405020304" pitchFamily="18" charset="0"/>
                <a:cs typeface="Times New Roman" panose="02020603050405020304" pitchFamily="18" charset="0"/>
              </a:rPr>
              <a:t>传统以太网的升级</a:t>
            </a:r>
          </a:p>
        </p:txBody>
      </p:sp>
      <p:sp>
        <p:nvSpPr>
          <p:cNvPr id="3" name="内容占位符 2">
            <a:extLst>
              <a:ext uri="{FF2B5EF4-FFF2-40B4-BE49-F238E27FC236}">
                <a16:creationId xmlns:a16="http://schemas.microsoft.com/office/drawing/2014/main" id="{62772749-0251-43E3-8FBE-62B01C0C88DA}"/>
              </a:ext>
            </a:extLst>
          </p:cNvPr>
          <p:cNvSpPr>
            <a:spLocks noGrp="1"/>
          </p:cNvSpPr>
          <p:nvPr>
            <p:ph idx="1"/>
          </p:nvPr>
        </p:nvSpPr>
        <p:spPr>
          <a:xfrm>
            <a:off x="404037" y="1010094"/>
            <a:ext cx="8516679" cy="5371578"/>
          </a:xfrm>
        </p:spPr>
        <p:txBody>
          <a:bodyPr>
            <a:noAutofit/>
          </a:bodyPr>
          <a:lstStyle/>
          <a:p>
            <a:pPr eaLnBrk="1" hangingPunct="1">
              <a:lnSpc>
                <a:spcPct val="90000"/>
              </a:lnSpc>
            </a:pPr>
            <a:r>
              <a:rPr lang="zh-CN" altLang="en-US" sz="2800" dirty="0">
                <a:latin typeface="Times New Roman" panose="02020603050405020304" pitchFamily="18" charset="0"/>
                <a:cs typeface="Times New Roman" panose="02020603050405020304" pitchFamily="18" charset="0"/>
              </a:rPr>
              <a:t>用交换机代替总线</a:t>
            </a:r>
            <a:r>
              <a:rPr lang="en-US" altLang="zh-CN" sz="2800" dirty="0">
                <a:latin typeface="Times New Roman" panose="02020603050405020304" pitchFamily="18" charset="0"/>
                <a:cs typeface="Times New Roman" panose="02020603050405020304" pitchFamily="18" charset="0"/>
              </a:rPr>
              <a:t>/Hub</a:t>
            </a:r>
          </a:p>
          <a:p>
            <a:pPr eaLnBrk="1" hangingPunct="1">
              <a:lnSpc>
                <a:spcPct val="90000"/>
              </a:lnSpc>
            </a:pPr>
            <a:r>
              <a:rPr lang="zh-CN" altLang="en-US" dirty="0">
                <a:latin typeface="Times New Roman" panose="02020603050405020304" pitchFamily="18" charset="0"/>
                <a:cs typeface="Times New Roman" panose="02020603050405020304" pitchFamily="18" charset="0"/>
              </a:rPr>
              <a:t>扩大规模，延长距离，减少冲突（提高性能）</a:t>
            </a:r>
          </a:p>
        </p:txBody>
      </p:sp>
      <p:graphicFrame>
        <p:nvGraphicFramePr>
          <p:cNvPr id="11" name="表格 10">
            <a:extLst>
              <a:ext uri="{FF2B5EF4-FFF2-40B4-BE49-F238E27FC236}">
                <a16:creationId xmlns:a16="http://schemas.microsoft.com/office/drawing/2014/main" id="{F1557556-4E74-4A2A-B76B-6AF7BA757C94}"/>
              </a:ext>
            </a:extLst>
          </p:cNvPr>
          <p:cNvGraphicFramePr>
            <a:graphicFrameLocks noGrp="1"/>
          </p:cNvGraphicFramePr>
          <p:nvPr/>
        </p:nvGraphicFramePr>
        <p:xfrm>
          <a:off x="0" y="16384"/>
          <a:ext cx="9144000" cy="303808"/>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1028242390"/>
                    </a:ext>
                  </a:extLst>
                </a:gridCol>
                <a:gridCol w="1016000">
                  <a:extLst>
                    <a:ext uri="{9D8B030D-6E8A-4147-A177-3AD203B41FA5}">
                      <a16:colId xmlns:a16="http://schemas.microsoft.com/office/drawing/2014/main" val="3074239081"/>
                    </a:ext>
                  </a:extLst>
                </a:gridCol>
                <a:gridCol w="1016000">
                  <a:extLst>
                    <a:ext uri="{9D8B030D-6E8A-4147-A177-3AD203B41FA5}">
                      <a16:colId xmlns:a16="http://schemas.microsoft.com/office/drawing/2014/main" val="3509429943"/>
                    </a:ext>
                  </a:extLst>
                </a:gridCol>
                <a:gridCol w="1016000">
                  <a:extLst>
                    <a:ext uri="{9D8B030D-6E8A-4147-A177-3AD203B41FA5}">
                      <a16:colId xmlns:a16="http://schemas.microsoft.com/office/drawing/2014/main" val="2580465912"/>
                    </a:ext>
                  </a:extLst>
                </a:gridCol>
                <a:gridCol w="1016000">
                  <a:extLst>
                    <a:ext uri="{9D8B030D-6E8A-4147-A177-3AD203B41FA5}">
                      <a16:colId xmlns:a16="http://schemas.microsoft.com/office/drawing/2014/main" val="585185192"/>
                    </a:ext>
                  </a:extLst>
                </a:gridCol>
                <a:gridCol w="1016000">
                  <a:extLst>
                    <a:ext uri="{9D8B030D-6E8A-4147-A177-3AD203B41FA5}">
                      <a16:colId xmlns:a16="http://schemas.microsoft.com/office/drawing/2014/main" val="1335232691"/>
                    </a:ext>
                  </a:extLst>
                </a:gridCol>
                <a:gridCol w="1016000">
                  <a:extLst>
                    <a:ext uri="{9D8B030D-6E8A-4147-A177-3AD203B41FA5}">
                      <a16:colId xmlns:a16="http://schemas.microsoft.com/office/drawing/2014/main" val="785772456"/>
                    </a:ext>
                  </a:extLst>
                </a:gridCol>
                <a:gridCol w="1016000">
                  <a:extLst>
                    <a:ext uri="{9D8B030D-6E8A-4147-A177-3AD203B41FA5}">
                      <a16:colId xmlns:a16="http://schemas.microsoft.com/office/drawing/2014/main" val="143111373"/>
                    </a:ext>
                  </a:extLst>
                </a:gridCol>
                <a:gridCol w="1016000">
                  <a:extLst>
                    <a:ext uri="{9D8B030D-6E8A-4147-A177-3AD203B41FA5}">
                      <a16:colId xmlns:a16="http://schemas.microsoft.com/office/drawing/2014/main" val="994455625"/>
                    </a:ext>
                  </a:extLst>
                </a:gridCol>
              </a:tblGrid>
              <a:tr h="303808">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传输介质</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通信系统</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正确性</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提高性能</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rgbClr val="FFFF00"/>
                          </a:solidFill>
                          <a:latin typeface="黑体" panose="02010609060101010101" pitchFamily="49" charset="-122"/>
                          <a:ea typeface="黑体" panose="02010609060101010101" pitchFamily="49" charset="-122"/>
                        </a:rPr>
                        <a:t>局域网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algn="ctr"/>
                      <a:r>
                        <a:rPr lang="en-US" altLang="zh-CN" sz="1600" dirty="0">
                          <a:solidFill>
                            <a:schemeClr val="tx1"/>
                          </a:solidFill>
                          <a:latin typeface="黑体" panose="02010609060101010101" pitchFamily="49" charset="-122"/>
                          <a:ea typeface="黑体" panose="02010609060101010101" pitchFamily="49" charset="-122"/>
                        </a:rPr>
                        <a:t>WLAN</a:t>
                      </a:r>
                      <a:endParaRPr lang="zh-CN" altLang="en-US" sz="1600" dirty="0">
                        <a:solidFill>
                          <a:schemeClr val="tx1"/>
                        </a:solidFill>
                        <a:latin typeface="黑体" panose="02010609060101010101" pitchFamily="49" charset="-122"/>
                        <a:ea typeface="黑体" panose="02010609060101010101" pitchFamily="49"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个域网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广域网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接入网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939429099"/>
                  </a:ext>
                </a:extLst>
              </a:tr>
            </a:tbl>
          </a:graphicData>
        </a:graphic>
      </p:graphicFrame>
      <p:sp>
        <p:nvSpPr>
          <p:cNvPr id="12" name="流程图: 摘录 11">
            <a:extLst>
              <a:ext uri="{FF2B5EF4-FFF2-40B4-BE49-F238E27FC236}">
                <a16:creationId xmlns:a16="http://schemas.microsoft.com/office/drawing/2014/main" id="{CE6C4248-6AFD-44B6-80E3-9608C7BDC87F}"/>
              </a:ext>
            </a:extLst>
          </p:cNvPr>
          <p:cNvSpPr/>
          <p:nvPr/>
        </p:nvSpPr>
        <p:spPr bwMode="auto">
          <a:xfrm>
            <a:off x="4435719" y="327095"/>
            <a:ext cx="216024" cy="126001"/>
          </a:xfrm>
          <a:prstGeom prst="flowChartExtract">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4" name="Rectangle 2">
            <a:extLst>
              <a:ext uri="{FF2B5EF4-FFF2-40B4-BE49-F238E27FC236}">
                <a16:creationId xmlns:a16="http://schemas.microsoft.com/office/drawing/2014/main" id="{637ADEFB-5775-48B5-AD95-BD2F543B4E24}"/>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9" name="表格 8">
            <a:extLst>
              <a:ext uri="{FF2B5EF4-FFF2-40B4-BE49-F238E27FC236}">
                <a16:creationId xmlns:a16="http://schemas.microsoft.com/office/drawing/2014/main" id="{1BA0FE90-3AD2-45E2-98EA-2D6CAF26198D}"/>
              </a:ext>
            </a:extLst>
          </p:cNvPr>
          <p:cNvGraphicFramePr>
            <a:graphicFrameLocks noGrp="1"/>
          </p:cNvGraphicFramePr>
          <p:nvPr/>
        </p:nvGraphicFramePr>
        <p:xfrm>
          <a:off x="0" y="1041991"/>
          <a:ext cx="313390" cy="5371578"/>
        </p:xfrm>
        <a:graphic>
          <a:graphicData uri="http://schemas.openxmlformats.org/drawingml/2006/table">
            <a:tbl>
              <a:tblPr firstRow="1" bandRow="1">
                <a:tableStyleId>{5C22544A-7EE6-4342-B048-85BDC9FD1C3A}</a:tableStyleId>
              </a:tblPr>
              <a:tblGrid>
                <a:gridCol w="313390">
                  <a:extLst>
                    <a:ext uri="{9D8B030D-6E8A-4147-A177-3AD203B41FA5}">
                      <a16:colId xmlns:a16="http://schemas.microsoft.com/office/drawing/2014/main" val="2707731317"/>
                    </a:ext>
                  </a:extLst>
                </a:gridCol>
              </a:tblGrid>
              <a:tr h="844235">
                <a:tc>
                  <a:txBody>
                    <a:bodyPr/>
                    <a:lstStyle/>
                    <a:p>
                      <a:pPr algn="ctr"/>
                      <a:r>
                        <a:rPr lang="zh-CN" altLang="en-US" sz="1600" b="0" dirty="0">
                          <a:solidFill>
                            <a:schemeClr val="tx1"/>
                          </a:solidFill>
                          <a:latin typeface="黑体" panose="02010609060101010101" pitchFamily="49" charset="-122"/>
                          <a:ea typeface="黑体" panose="02010609060101010101" pitchFamily="49" charset="-122"/>
                        </a:rPr>
                        <a:t>思想</a:t>
                      </a:r>
                    </a:p>
                  </a:txBody>
                  <a:tcPr marL="0" marR="0" marT="0" marB="0" anchor="ctr">
                    <a:solidFill>
                      <a:schemeClr val="accent1">
                        <a:lumMod val="40000"/>
                        <a:lumOff val="60000"/>
                      </a:schemeClr>
                    </a:solidFill>
                  </a:tcPr>
                </a:tc>
                <a:extLst>
                  <a:ext uri="{0D108BD9-81ED-4DB2-BD59-A6C34878D82A}">
                    <a16:rowId xmlns:a16="http://schemas.microsoft.com/office/drawing/2014/main" val="2650843112"/>
                  </a:ext>
                </a:extLst>
              </a:tr>
              <a:tr h="844235">
                <a:tc>
                  <a:txBody>
                    <a:bodyPr/>
                    <a:lstStyle/>
                    <a:p>
                      <a:pPr algn="ctr"/>
                      <a:r>
                        <a:rPr lang="zh-CN" altLang="en-US" sz="1600" dirty="0">
                          <a:solidFill>
                            <a:schemeClr val="bg1"/>
                          </a:solidFill>
                          <a:latin typeface="黑体" panose="02010609060101010101" pitchFamily="49" charset="-122"/>
                          <a:ea typeface="黑体" panose="02010609060101010101" pitchFamily="49" charset="-122"/>
                        </a:rPr>
                        <a:t>以太网</a:t>
                      </a:r>
                    </a:p>
                  </a:txBody>
                  <a:tcPr marL="0" marR="0" marT="0" marB="0" anchor="ctr">
                    <a:solidFill>
                      <a:schemeClr val="accent1"/>
                    </a:solidFill>
                  </a:tcPr>
                </a:tc>
                <a:extLst>
                  <a:ext uri="{0D108BD9-81ED-4DB2-BD59-A6C34878D82A}">
                    <a16:rowId xmlns:a16="http://schemas.microsoft.com/office/drawing/2014/main" val="2354171835"/>
                  </a:ext>
                </a:extLst>
              </a:tr>
              <a:tr h="844235">
                <a:tc>
                  <a:txBody>
                    <a:bodyPr/>
                    <a:lstStyle/>
                    <a:p>
                      <a:pPr algn="ctr"/>
                      <a:r>
                        <a:rPr lang="zh-CN" altLang="en-US" sz="1600" b="0" dirty="0">
                          <a:solidFill>
                            <a:schemeClr val="tx1"/>
                          </a:solidFill>
                          <a:latin typeface="黑体" panose="02010609060101010101" pitchFamily="49" charset="-122"/>
                          <a:ea typeface="黑体" panose="02010609060101010101" pitchFamily="49" charset="-122"/>
                        </a:rPr>
                        <a:t>高速以太</a:t>
                      </a:r>
                    </a:p>
                  </a:txBody>
                  <a:tcPr marL="0" marR="0" marT="0" marB="0" anchor="ctr">
                    <a:solidFill>
                      <a:schemeClr val="accent1">
                        <a:lumMod val="40000"/>
                        <a:lumOff val="60000"/>
                      </a:schemeClr>
                    </a:solidFill>
                  </a:tcPr>
                </a:tc>
                <a:extLst>
                  <a:ext uri="{0D108BD9-81ED-4DB2-BD59-A6C34878D82A}">
                    <a16:rowId xmlns:a16="http://schemas.microsoft.com/office/drawing/2014/main" val="2232877283"/>
                  </a:ext>
                </a:extLst>
              </a:tr>
              <a:tr h="504672">
                <a:tc>
                  <a:txBody>
                    <a:bodyPr/>
                    <a:lstStyle/>
                    <a:p>
                      <a:pPr algn="ctr"/>
                      <a:r>
                        <a:rPr lang="en-US" altLang="zh-CN" sz="1600" b="0" dirty="0">
                          <a:solidFill>
                            <a:schemeClr val="tx1"/>
                          </a:solidFill>
                          <a:latin typeface="黑体" panose="02010609060101010101" pitchFamily="49" charset="-122"/>
                          <a:ea typeface="黑体" panose="02010609060101010101" pitchFamily="49" charset="-122"/>
                        </a:rPr>
                        <a:t>800Ge</a:t>
                      </a:r>
                      <a:endParaRPr lang="zh-CN" altLang="en-US" sz="1600" b="0" dirty="0">
                        <a:solidFill>
                          <a:schemeClr val="tx1"/>
                        </a:solidFill>
                        <a:latin typeface="黑体" panose="02010609060101010101" pitchFamily="49" charset="-122"/>
                        <a:ea typeface="黑体" panose="02010609060101010101" pitchFamily="49" charset="-122"/>
                      </a:endParaRPr>
                    </a:p>
                  </a:txBody>
                  <a:tcPr marL="0" marR="0" marT="0" marB="0" anchor="ctr">
                    <a:solidFill>
                      <a:schemeClr val="accent1">
                        <a:lumMod val="40000"/>
                        <a:lumOff val="60000"/>
                      </a:schemeClr>
                    </a:solidFill>
                  </a:tcPr>
                </a:tc>
                <a:extLst>
                  <a:ext uri="{0D108BD9-81ED-4DB2-BD59-A6C34878D82A}">
                    <a16:rowId xmlns:a16="http://schemas.microsoft.com/office/drawing/2014/main" val="2116851466"/>
                  </a:ext>
                </a:extLst>
              </a:tr>
              <a:tr h="627321">
                <a:tc>
                  <a:txBody>
                    <a:bodyPr/>
                    <a:lstStyle/>
                    <a:p>
                      <a:pPr algn="ctr"/>
                      <a:r>
                        <a:rPr lang="zh-CN" altLang="en-US" sz="1600" b="0" dirty="0">
                          <a:solidFill>
                            <a:schemeClr val="tx1"/>
                          </a:solidFill>
                          <a:latin typeface="黑体" panose="02010609060101010101" pitchFamily="49" charset="-122"/>
                          <a:ea typeface="黑体" panose="02010609060101010101" pitchFamily="49" charset="-122"/>
                        </a:rPr>
                        <a:t>网卡</a:t>
                      </a:r>
                    </a:p>
                  </a:txBody>
                  <a:tcPr marL="0" marR="0" marT="0" marB="0" anchor="ctr">
                    <a:solidFill>
                      <a:schemeClr val="accent1">
                        <a:lumMod val="40000"/>
                        <a:lumOff val="60000"/>
                      </a:schemeClr>
                    </a:solidFill>
                  </a:tcPr>
                </a:tc>
                <a:extLst>
                  <a:ext uri="{0D108BD9-81ED-4DB2-BD59-A6C34878D82A}">
                    <a16:rowId xmlns:a16="http://schemas.microsoft.com/office/drawing/2014/main" val="1342553028"/>
                  </a:ext>
                </a:extLst>
              </a:tr>
              <a:tr h="844235">
                <a:tc>
                  <a:txBody>
                    <a:bodyPr/>
                    <a:lstStyle/>
                    <a:p>
                      <a:pPr algn="ctr"/>
                      <a:r>
                        <a:rPr lang="zh-CN" altLang="en-US" sz="1600" b="0" dirty="0">
                          <a:solidFill>
                            <a:schemeClr val="tx1"/>
                          </a:solidFill>
                          <a:latin typeface="黑体" panose="02010609060101010101" pitchFamily="49" charset="-122"/>
                          <a:ea typeface="黑体" panose="02010609060101010101" pitchFamily="49" charset="-122"/>
                        </a:rPr>
                        <a:t>交换机</a:t>
                      </a:r>
                    </a:p>
                  </a:txBody>
                  <a:tcPr marL="0" marR="0" marT="0" marB="0" anchor="ctr">
                    <a:solidFill>
                      <a:schemeClr val="accent1">
                        <a:lumMod val="40000"/>
                        <a:lumOff val="60000"/>
                      </a:schemeClr>
                    </a:solidFill>
                  </a:tcPr>
                </a:tc>
                <a:extLst>
                  <a:ext uri="{0D108BD9-81ED-4DB2-BD59-A6C34878D82A}">
                    <a16:rowId xmlns:a16="http://schemas.microsoft.com/office/drawing/2014/main" val="942434887"/>
                  </a:ext>
                </a:extLst>
              </a:tr>
              <a:tr h="516732">
                <a:tc>
                  <a:txBody>
                    <a:bodyPr/>
                    <a:lstStyle/>
                    <a:p>
                      <a:pPr algn="ctr"/>
                      <a:r>
                        <a:rPr lang="en-US" altLang="zh-CN" sz="1600" b="0" dirty="0">
                          <a:solidFill>
                            <a:schemeClr val="tx1"/>
                          </a:solidFill>
                          <a:latin typeface="黑体" panose="02010609060101010101" pitchFamily="49" charset="-122"/>
                          <a:ea typeface="黑体" panose="02010609060101010101" pitchFamily="49" charset="-122"/>
                        </a:rPr>
                        <a:t>V</a:t>
                      </a:r>
                    </a:p>
                    <a:p>
                      <a:pPr algn="ctr"/>
                      <a:r>
                        <a:rPr lang="en-US" altLang="zh-CN" sz="1600" b="0" dirty="0">
                          <a:solidFill>
                            <a:schemeClr val="tx1"/>
                          </a:solidFill>
                          <a:latin typeface="黑体" panose="02010609060101010101" pitchFamily="49" charset="-122"/>
                          <a:ea typeface="黑体" panose="02010609060101010101" pitchFamily="49" charset="-122"/>
                        </a:rPr>
                        <a:t>LAN</a:t>
                      </a:r>
                    </a:p>
                    <a:p>
                      <a:pPr algn="ctr"/>
                      <a:endParaRPr lang="zh-CN" altLang="en-US" sz="1600" b="0" dirty="0">
                        <a:solidFill>
                          <a:schemeClr val="tx1"/>
                        </a:solidFill>
                        <a:latin typeface="黑体" panose="02010609060101010101" pitchFamily="49" charset="-122"/>
                        <a:ea typeface="黑体" panose="02010609060101010101" pitchFamily="49" charset="-122"/>
                      </a:endParaRPr>
                    </a:p>
                  </a:txBody>
                  <a:tcPr marL="0" marR="0" marT="0" marB="0" anchor="ctr">
                    <a:solidFill>
                      <a:schemeClr val="accent1">
                        <a:lumMod val="40000"/>
                        <a:lumOff val="60000"/>
                      </a:schemeClr>
                    </a:solidFill>
                  </a:tcPr>
                </a:tc>
                <a:extLst>
                  <a:ext uri="{0D108BD9-81ED-4DB2-BD59-A6C34878D82A}">
                    <a16:rowId xmlns:a16="http://schemas.microsoft.com/office/drawing/2014/main" val="2009246877"/>
                  </a:ext>
                </a:extLst>
              </a:tr>
            </a:tbl>
          </a:graphicData>
        </a:graphic>
      </p:graphicFrame>
      <p:graphicFrame>
        <p:nvGraphicFramePr>
          <p:cNvPr id="6" name="对象 5">
            <a:extLst>
              <a:ext uri="{FF2B5EF4-FFF2-40B4-BE49-F238E27FC236}">
                <a16:creationId xmlns:a16="http://schemas.microsoft.com/office/drawing/2014/main" id="{A38AB091-F286-49A2-B190-870248117CE8}"/>
              </a:ext>
            </a:extLst>
          </p:cNvPr>
          <p:cNvGraphicFramePr>
            <a:graphicFrameLocks noChangeAspect="1"/>
          </p:cNvGraphicFramePr>
          <p:nvPr>
            <p:extLst>
              <p:ext uri="{D42A27DB-BD31-4B8C-83A1-F6EECF244321}">
                <p14:modId xmlns:p14="http://schemas.microsoft.com/office/powerpoint/2010/main" val="1054690610"/>
              </p:ext>
            </p:extLst>
          </p:nvPr>
        </p:nvGraphicFramePr>
        <p:xfrm>
          <a:off x="1701209" y="2359903"/>
          <a:ext cx="4603750" cy="768350"/>
        </p:xfrm>
        <a:graphic>
          <a:graphicData uri="http://schemas.openxmlformats.org/presentationml/2006/ole">
            <mc:AlternateContent xmlns:mc="http://schemas.openxmlformats.org/markup-compatibility/2006">
              <mc:Choice xmlns:v="urn:schemas-microsoft-com:vml" Requires="v">
                <p:oleObj name="Visio" r:id="rId3" imgW="4600564" imgH="2771764" progId="Visio.Drawing.11">
                  <p:embed/>
                </p:oleObj>
              </mc:Choice>
              <mc:Fallback>
                <p:oleObj name="Visio" r:id="rId3" imgW="4600564" imgH="2771764" progId="Visio.Drawing.11">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t="5383" b="66524"/>
                      <a:stretch>
                        <a:fillRect/>
                      </a:stretch>
                    </p:blipFill>
                    <p:spPr bwMode="auto">
                      <a:xfrm>
                        <a:off x="1701209" y="2359903"/>
                        <a:ext cx="4603750" cy="7683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灯片编号占位符 4">
            <a:extLst>
              <a:ext uri="{FF2B5EF4-FFF2-40B4-BE49-F238E27FC236}">
                <a16:creationId xmlns:a16="http://schemas.microsoft.com/office/drawing/2014/main" id="{FE62B8F8-3AD9-42D7-BC77-1C5FC3E81A86}"/>
              </a:ext>
            </a:extLst>
          </p:cNvPr>
          <p:cNvSpPr>
            <a:spLocks noGrp="1"/>
          </p:cNvSpPr>
          <p:nvPr>
            <p:ph type="sldNum" sz="quarter" idx="12"/>
          </p:nvPr>
        </p:nvSpPr>
        <p:spPr/>
        <p:txBody>
          <a:bodyPr/>
          <a:lstStyle/>
          <a:p>
            <a:fld id="{0343F522-B1DB-4B24-87CC-09EAB668A261}" type="slidenum">
              <a:rPr lang="zh-CN" altLang="en-US" smtClean="0"/>
              <a:pPr/>
              <a:t>140</a:t>
            </a:fld>
            <a:r>
              <a:rPr lang="en-US" altLang="zh-CN"/>
              <a:t>/303</a:t>
            </a:r>
            <a:endParaRPr lang="zh-CN" altLang="en-US" dirty="0"/>
          </a:p>
        </p:txBody>
      </p:sp>
    </p:spTree>
    <p:extLst>
      <p:ext uri="{BB962C8B-B14F-4D97-AF65-F5344CB8AC3E}">
        <p14:creationId xmlns:p14="http://schemas.microsoft.com/office/powerpoint/2010/main" val="3959253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C34208-FA7C-4346-AD93-050F88FE7F56}"/>
              </a:ext>
            </a:extLst>
          </p:cNvPr>
          <p:cNvSpPr>
            <a:spLocks noGrp="1"/>
          </p:cNvSpPr>
          <p:nvPr>
            <p:ph type="title"/>
          </p:nvPr>
        </p:nvSpPr>
        <p:spPr>
          <a:xfrm>
            <a:off x="265813" y="350874"/>
            <a:ext cx="8654903" cy="680484"/>
          </a:xfrm>
        </p:spPr>
        <p:txBody>
          <a:bodyPr>
            <a:normAutofit/>
          </a:bodyPr>
          <a:lstStyle/>
          <a:p>
            <a:pPr>
              <a:lnSpc>
                <a:spcPct val="100000"/>
              </a:lnSpc>
              <a:spcBef>
                <a:spcPts val="0"/>
              </a:spcBef>
            </a:pPr>
            <a:r>
              <a:rPr lang="zh-CN" altLang="en-US" dirty="0">
                <a:latin typeface="Times New Roman" panose="02020603050405020304" pitchFamily="18" charset="0"/>
                <a:cs typeface="Times New Roman" panose="02020603050405020304" pitchFamily="18" charset="0"/>
              </a:rPr>
              <a:t>百兆以太网</a:t>
            </a:r>
          </a:p>
        </p:txBody>
      </p:sp>
      <p:sp>
        <p:nvSpPr>
          <p:cNvPr id="3" name="内容占位符 2">
            <a:extLst>
              <a:ext uri="{FF2B5EF4-FFF2-40B4-BE49-F238E27FC236}">
                <a16:creationId xmlns:a16="http://schemas.microsoft.com/office/drawing/2014/main" id="{62772749-0251-43E3-8FBE-62B01C0C88DA}"/>
              </a:ext>
            </a:extLst>
          </p:cNvPr>
          <p:cNvSpPr>
            <a:spLocks noGrp="1"/>
          </p:cNvSpPr>
          <p:nvPr>
            <p:ph idx="1"/>
          </p:nvPr>
        </p:nvSpPr>
        <p:spPr>
          <a:xfrm>
            <a:off x="404037" y="1010094"/>
            <a:ext cx="8516679" cy="5371578"/>
          </a:xfrm>
        </p:spPr>
        <p:txBody>
          <a:bodyPr>
            <a:noAutofit/>
          </a:bodyPr>
          <a:lstStyle/>
          <a:p>
            <a:pPr eaLnBrk="1" hangingPunct="1">
              <a:lnSpc>
                <a:spcPct val="90000"/>
              </a:lnSpc>
            </a:pPr>
            <a:r>
              <a:rPr lang="zh-CN" altLang="en-US" sz="2800" dirty="0">
                <a:latin typeface="Times New Roman" panose="02020603050405020304" pitchFamily="18" charset="0"/>
                <a:cs typeface="Times New Roman" panose="02020603050405020304" pitchFamily="18" charset="0"/>
              </a:rPr>
              <a:t>怎么升级到百兆？</a:t>
            </a:r>
            <a:r>
              <a:rPr lang="zh-CN" altLang="en-US" dirty="0">
                <a:latin typeface="Times New Roman" panose="02020603050405020304" pitchFamily="18" charset="0"/>
                <a:cs typeface="Times New Roman" panose="02020603050405020304" pitchFamily="18" charset="0"/>
              </a:rPr>
              <a:t>当初的</a:t>
            </a:r>
            <a:r>
              <a:rPr lang="en-US" altLang="zh-CN" dirty="0">
                <a:latin typeface="Times New Roman" panose="02020603050405020304" pitchFamily="18" charset="0"/>
                <a:cs typeface="Times New Roman" panose="02020603050405020304" pitchFamily="18" charset="0"/>
              </a:rPr>
              <a:t>2</a:t>
            </a:r>
            <a:r>
              <a:rPr lang="zh-CN" altLang="en-US" dirty="0">
                <a:latin typeface="Times New Roman" panose="02020603050405020304" pitchFamily="18" charset="0"/>
                <a:cs typeface="Times New Roman" panose="02020603050405020304" pitchFamily="18" charset="0"/>
              </a:rPr>
              <a:t>条技术路线：</a:t>
            </a:r>
            <a:endParaRPr lang="en-US" altLang="zh-CN" dirty="0">
              <a:latin typeface="Times New Roman" panose="02020603050405020304" pitchFamily="18" charset="0"/>
              <a:cs typeface="Times New Roman" panose="02020603050405020304" pitchFamily="18" charset="0"/>
            </a:endParaRPr>
          </a:p>
          <a:p>
            <a:pPr lvl="1"/>
            <a:r>
              <a:rPr lang="zh-CN" altLang="en-US" dirty="0">
                <a:latin typeface="Times New Roman" panose="02020603050405020304" pitchFamily="18" charset="0"/>
                <a:cs typeface="Times New Roman" panose="02020603050405020304" pitchFamily="18" charset="0"/>
              </a:rPr>
              <a:t>重新设计：</a:t>
            </a:r>
            <a:r>
              <a:rPr lang="en-US" altLang="zh-CN" dirty="0">
                <a:latin typeface="Times New Roman" panose="02020603050405020304" pitchFamily="18" charset="0"/>
                <a:cs typeface="Times New Roman" panose="02020603050405020304" pitchFamily="18" charset="0"/>
              </a:rPr>
              <a:t>HP</a:t>
            </a:r>
            <a:r>
              <a:rPr lang="zh-CN" altLang="en-US" dirty="0">
                <a:latin typeface="Times New Roman" panose="02020603050405020304" pitchFamily="18" charset="0"/>
                <a:cs typeface="Times New Roman" panose="02020603050405020304" pitchFamily="18" charset="0"/>
              </a:rPr>
              <a:t>等，</a:t>
            </a:r>
            <a:r>
              <a:rPr lang="en-US" altLang="zh-CN" dirty="0">
                <a:latin typeface="Times New Roman" panose="02020603050405020304" pitchFamily="18" charset="0"/>
                <a:cs typeface="Times New Roman" panose="02020603050405020304" pitchFamily="18" charset="0"/>
              </a:rPr>
              <a:t>100VG-Anylan</a:t>
            </a:r>
            <a:r>
              <a:rPr lang="zh-CN" altLang="en-US" dirty="0">
                <a:latin typeface="Times New Roman" panose="02020603050405020304" pitchFamily="18" charset="0"/>
                <a:cs typeface="Times New Roman" panose="02020603050405020304" pitchFamily="18" charset="0"/>
              </a:rPr>
              <a:t>，不兼容，淘汰</a:t>
            </a:r>
            <a:endParaRPr lang="en-US" altLang="zh-CN" dirty="0">
              <a:latin typeface="Times New Roman" panose="02020603050405020304" pitchFamily="18" charset="0"/>
              <a:cs typeface="Times New Roman" panose="02020603050405020304" pitchFamily="18" charset="0"/>
            </a:endParaRPr>
          </a:p>
          <a:p>
            <a:pPr lvl="1"/>
            <a:r>
              <a:rPr lang="zh-CN" altLang="en-US" dirty="0">
                <a:latin typeface="Times New Roman" panose="02020603050405020304" pitchFamily="18" charset="0"/>
                <a:cs typeface="Times New Roman" panose="02020603050405020304" pitchFamily="18" charset="0"/>
              </a:rPr>
              <a:t>兼容升级：</a:t>
            </a:r>
            <a:r>
              <a:rPr lang="en-US" altLang="zh-CN" dirty="0">
                <a:latin typeface="Times New Roman" panose="02020603050405020304" pitchFamily="18" charset="0"/>
                <a:cs typeface="Times New Roman" panose="02020603050405020304" pitchFamily="18" charset="0"/>
              </a:rPr>
              <a:t>IEEE 802.3u</a:t>
            </a:r>
            <a:r>
              <a:rPr lang="zh-CN" altLang="en-US" dirty="0">
                <a:latin typeface="Times New Roman" panose="02020603050405020304" pitchFamily="18" charset="0"/>
                <a:cs typeface="Times New Roman" panose="02020603050405020304" pitchFamily="18" charset="0"/>
              </a:rPr>
              <a:t>，成功！</a:t>
            </a:r>
            <a:endParaRPr lang="en-US" altLang="zh-CN" dirty="0">
              <a:latin typeface="Times New Roman" panose="02020603050405020304" pitchFamily="18" charset="0"/>
              <a:cs typeface="Times New Roman" panose="02020603050405020304" pitchFamily="18" charset="0"/>
            </a:endParaRPr>
          </a:p>
        </p:txBody>
      </p:sp>
      <p:graphicFrame>
        <p:nvGraphicFramePr>
          <p:cNvPr id="11" name="表格 10">
            <a:extLst>
              <a:ext uri="{FF2B5EF4-FFF2-40B4-BE49-F238E27FC236}">
                <a16:creationId xmlns:a16="http://schemas.microsoft.com/office/drawing/2014/main" id="{F1557556-4E74-4A2A-B76B-6AF7BA757C94}"/>
              </a:ext>
            </a:extLst>
          </p:cNvPr>
          <p:cNvGraphicFramePr>
            <a:graphicFrameLocks noGrp="1"/>
          </p:cNvGraphicFramePr>
          <p:nvPr/>
        </p:nvGraphicFramePr>
        <p:xfrm>
          <a:off x="0" y="16384"/>
          <a:ext cx="9144000" cy="303808"/>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1028242390"/>
                    </a:ext>
                  </a:extLst>
                </a:gridCol>
                <a:gridCol w="1016000">
                  <a:extLst>
                    <a:ext uri="{9D8B030D-6E8A-4147-A177-3AD203B41FA5}">
                      <a16:colId xmlns:a16="http://schemas.microsoft.com/office/drawing/2014/main" val="3074239081"/>
                    </a:ext>
                  </a:extLst>
                </a:gridCol>
                <a:gridCol w="1016000">
                  <a:extLst>
                    <a:ext uri="{9D8B030D-6E8A-4147-A177-3AD203B41FA5}">
                      <a16:colId xmlns:a16="http://schemas.microsoft.com/office/drawing/2014/main" val="3509429943"/>
                    </a:ext>
                  </a:extLst>
                </a:gridCol>
                <a:gridCol w="1016000">
                  <a:extLst>
                    <a:ext uri="{9D8B030D-6E8A-4147-A177-3AD203B41FA5}">
                      <a16:colId xmlns:a16="http://schemas.microsoft.com/office/drawing/2014/main" val="2580465912"/>
                    </a:ext>
                  </a:extLst>
                </a:gridCol>
                <a:gridCol w="1016000">
                  <a:extLst>
                    <a:ext uri="{9D8B030D-6E8A-4147-A177-3AD203B41FA5}">
                      <a16:colId xmlns:a16="http://schemas.microsoft.com/office/drawing/2014/main" val="585185192"/>
                    </a:ext>
                  </a:extLst>
                </a:gridCol>
                <a:gridCol w="1016000">
                  <a:extLst>
                    <a:ext uri="{9D8B030D-6E8A-4147-A177-3AD203B41FA5}">
                      <a16:colId xmlns:a16="http://schemas.microsoft.com/office/drawing/2014/main" val="1335232691"/>
                    </a:ext>
                  </a:extLst>
                </a:gridCol>
                <a:gridCol w="1016000">
                  <a:extLst>
                    <a:ext uri="{9D8B030D-6E8A-4147-A177-3AD203B41FA5}">
                      <a16:colId xmlns:a16="http://schemas.microsoft.com/office/drawing/2014/main" val="785772456"/>
                    </a:ext>
                  </a:extLst>
                </a:gridCol>
                <a:gridCol w="1016000">
                  <a:extLst>
                    <a:ext uri="{9D8B030D-6E8A-4147-A177-3AD203B41FA5}">
                      <a16:colId xmlns:a16="http://schemas.microsoft.com/office/drawing/2014/main" val="143111373"/>
                    </a:ext>
                  </a:extLst>
                </a:gridCol>
                <a:gridCol w="1016000">
                  <a:extLst>
                    <a:ext uri="{9D8B030D-6E8A-4147-A177-3AD203B41FA5}">
                      <a16:colId xmlns:a16="http://schemas.microsoft.com/office/drawing/2014/main" val="994455625"/>
                    </a:ext>
                  </a:extLst>
                </a:gridCol>
              </a:tblGrid>
              <a:tr h="303808">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传输介质</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通信系统</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正确性</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提高性能</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rgbClr val="FFFF00"/>
                          </a:solidFill>
                          <a:latin typeface="黑体" panose="02010609060101010101" pitchFamily="49" charset="-122"/>
                          <a:ea typeface="黑体" panose="02010609060101010101" pitchFamily="49" charset="-122"/>
                        </a:rPr>
                        <a:t>局域网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algn="ctr"/>
                      <a:r>
                        <a:rPr lang="en-US" altLang="zh-CN" sz="1600" dirty="0">
                          <a:solidFill>
                            <a:schemeClr val="tx1"/>
                          </a:solidFill>
                          <a:latin typeface="黑体" panose="02010609060101010101" pitchFamily="49" charset="-122"/>
                          <a:ea typeface="黑体" panose="02010609060101010101" pitchFamily="49" charset="-122"/>
                        </a:rPr>
                        <a:t>WLAN</a:t>
                      </a:r>
                      <a:endParaRPr lang="zh-CN" altLang="en-US" sz="1600" dirty="0">
                        <a:solidFill>
                          <a:schemeClr val="tx1"/>
                        </a:solidFill>
                        <a:latin typeface="黑体" panose="02010609060101010101" pitchFamily="49" charset="-122"/>
                        <a:ea typeface="黑体" panose="02010609060101010101" pitchFamily="49"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个域网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广域网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接入网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939429099"/>
                  </a:ext>
                </a:extLst>
              </a:tr>
            </a:tbl>
          </a:graphicData>
        </a:graphic>
      </p:graphicFrame>
      <p:sp>
        <p:nvSpPr>
          <p:cNvPr id="12" name="流程图: 摘录 11">
            <a:extLst>
              <a:ext uri="{FF2B5EF4-FFF2-40B4-BE49-F238E27FC236}">
                <a16:creationId xmlns:a16="http://schemas.microsoft.com/office/drawing/2014/main" id="{CE6C4248-6AFD-44B6-80E3-9608C7BDC87F}"/>
              </a:ext>
            </a:extLst>
          </p:cNvPr>
          <p:cNvSpPr/>
          <p:nvPr/>
        </p:nvSpPr>
        <p:spPr bwMode="auto">
          <a:xfrm>
            <a:off x="4435719" y="327095"/>
            <a:ext cx="216024" cy="126001"/>
          </a:xfrm>
          <a:prstGeom prst="flowChartExtract">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4" name="Rectangle 2">
            <a:extLst>
              <a:ext uri="{FF2B5EF4-FFF2-40B4-BE49-F238E27FC236}">
                <a16:creationId xmlns:a16="http://schemas.microsoft.com/office/drawing/2014/main" id="{637ADEFB-5775-48B5-AD95-BD2F543B4E24}"/>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9" name="表格 8">
            <a:extLst>
              <a:ext uri="{FF2B5EF4-FFF2-40B4-BE49-F238E27FC236}">
                <a16:creationId xmlns:a16="http://schemas.microsoft.com/office/drawing/2014/main" id="{1BA0FE90-3AD2-45E2-98EA-2D6CAF26198D}"/>
              </a:ext>
            </a:extLst>
          </p:cNvPr>
          <p:cNvGraphicFramePr>
            <a:graphicFrameLocks noGrp="1"/>
          </p:cNvGraphicFramePr>
          <p:nvPr>
            <p:extLst>
              <p:ext uri="{D42A27DB-BD31-4B8C-83A1-F6EECF244321}">
                <p14:modId xmlns:p14="http://schemas.microsoft.com/office/powerpoint/2010/main" val="3441091064"/>
              </p:ext>
            </p:extLst>
          </p:nvPr>
        </p:nvGraphicFramePr>
        <p:xfrm>
          <a:off x="0" y="1041991"/>
          <a:ext cx="313390" cy="5371578"/>
        </p:xfrm>
        <a:graphic>
          <a:graphicData uri="http://schemas.openxmlformats.org/drawingml/2006/table">
            <a:tbl>
              <a:tblPr firstRow="1" bandRow="1">
                <a:tableStyleId>{5C22544A-7EE6-4342-B048-85BDC9FD1C3A}</a:tableStyleId>
              </a:tblPr>
              <a:tblGrid>
                <a:gridCol w="313390">
                  <a:extLst>
                    <a:ext uri="{9D8B030D-6E8A-4147-A177-3AD203B41FA5}">
                      <a16:colId xmlns:a16="http://schemas.microsoft.com/office/drawing/2014/main" val="2707731317"/>
                    </a:ext>
                  </a:extLst>
                </a:gridCol>
              </a:tblGrid>
              <a:tr h="844235">
                <a:tc>
                  <a:txBody>
                    <a:bodyPr/>
                    <a:lstStyle/>
                    <a:p>
                      <a:pPr algn="ctr"/>
                      <a:r>
                        <a:rPr lang="zh-CN" altLang="en-US" sz="1600" b="0" dirty="0">
                          <a:solidFill>
                            <a:schemeClr val="tx1"/>
                          </a:solidFill>
                          <a:latin typeface="黑体" panose="02010609060101010101" pitchFamily="49" charset="-122"/>
                          <a:ea typeface="黑体" panose="02010609060101010101" pitchFamily="49" charset="-122"/>
                        </a:rPr>
                        <a:t>思想</a:t>
                      </a:r>
                    </a:p>
                  </a:txBody>
                  <a:tcPr marL="0" marR="0" marT="0" marB="0" anchor="ctr">
                    <a:solidFill>
                      <a:schemeClr val="accent1">
                        <a:lumMod val="40000"/>
                        <a:lumOff val="60000"/>
                      </a:schemeClr>
                    </a:solidFill>
                  </a:tcPr>
                </a:tc>
                <a:extLst>
                  <a:ext uri="{0D108BD9-81ED-4DB2-BD59-A6C34878D82A}">
                    <a16:rowId xmlns:a16="http://schemas.microsoft.com/office/drawing/2014/main" val="2650843112"/>
                  </a:ext>
                </a:extLst>
              </a:tr>
              <a:tr h="844235">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以太网</a:t>
                      </a:r>
                    </a:p>
                  </a:txBody>
                  <a:tcPr marL="0" marR="0" marT="0" marB="0" anchor="ctr">
                    <a:solidFill>
                      <a:schemeClr val="accent1">
                        <a:lumMod val="40000"/>
                        <a:lumOff val="60000"/>
                      </a:schemeClr>
                    </a:solidFill>
                  </a:tcPr>
                </a:tc>
                <a:extLst>
                  <a:ext uri="{0D108BD9-81ED-4DB2-BD59-A6C34878D82A}">
                    <a16:rowId xmlns:a16="http://schemas.microsoft.com/office/drawing/2014/main" val="2354171835"/>
                  </a:ext>
                </a:extLst>
              </a:tr>
              <a:tr h="844235">
                <a:tc>
                  <a:txBody>
                    <a:bodyPr/>
                    <a:lstStyle/>
                    <a:p>
                      <a:pPr algn="ctr"/>
                      <a:r>
                        <a:rPr lang="zh-CN" altLang="en-US" sz="1600" b="0" dirty="0">
                          <a:solidFill>
                            <a:schemeClr val="bg1"/>
                          </a:solidFill>
                          <a:latin typeface="黑体" panose="02010609060101010101" pitchFamily="49" charset="-122"/>
                          <a:ea typeface="黑体" panose="02010609060101010101" pitchFamily="49" charset="-122"/>
                        </a:rPr>
                        <a:t>高速以太</a:t>
                      </a:r>
                    </a:p>
                  </a:txBody>
                  <a:tcPr marL="0" marR="0" marT="0" marB="0" anchor="ctr">
                    <a:solidFill>
                      <a:schemeClr val="accent1"/>
                    </a:solidFill>
                  </a:tcPr>
                </a:tc>
                <a:extLst>
                  <a:ext uri="{0D108BD9-81ED-4DB2-BD59-A6C34878D82A}">
                    <a16:rowId xmlns:a16="http://schemas.microsoft.com/office/drawing/2014/main" val="2232877283"/>
                  </a:ext>
                </a:extLst>
              </a:tr>
              <a:tr h="504672">
                <a:tc>
                  <a:txBody>
                    <a:bodyPr/>
                    <a:lstStyle/>
                    <a:p>
                      <a:pPr algn="ctr"/>
                      <a:r>
                        <a:rPr lang="en-US" altLang="zh-CN" sz="1600" b="0" dirty="0">
                          <a:solidFill>
                            <a:schemeClr val="tx1"/>
                          </a:solidFill>
                          <a:latin typeface="黑体" panose="02010609060101010101" pitchFamily="49" charset="-122"/>
                          <a:ea typeface="黑体" panose="02010609060101010101" pitchFamily="49" charset="-122"/>
                        </a:rPr>
                        <a:t>800Ge</a:t>
                      </a:r>
                      <a:endParaRPr lang="zh-CN" altLang="en-US" sz="1600" b="0" dirty="0">
                        <a:solidFill>
                          <a:schemeClr val="tx1"/>
                        </a:solidFill>
                        <a:latin typeface="黑体" panose="02010609060101010101" pitchFamily="49" charset="-122"/>
                        <a:ea typeface="黑体" panose="02010609060101010101" pitchFamily="49" charset="-122"/>
                      </a:endParaRPr>
                    </a:p>
                  </a:txBody>
                  <a:tcPr marL="0" marR="0" marT="0" marB="0" anchor="ctr">
                    <a:solidFill>
                      <a:schemeClr val="accent1">
                        <a:lumMod val="40000"/>
                        <a:lumOff val="60000"/>
                      </a:schemeClr>
                    </a:solidFill>
                  </a:tcPr>
                </a:tc>
                <a:extLst>
                  <a:ext uri="{0D108BD9-81ED-4DB2-BD59-A6C34878D82A}">
                    <a16:rowId xmlns:a16="http://schemas.microsoft.com/office/drawing/2014/main" val="2116851466"/>
                  </a:ext>
                </a:extLst>
              </a:tr>
              <a:tr h="627321">
                <a:tc>
                  <a:txBody>
                    <a:bodyPr/>
                    <a:lstStyle/>
                    <a:p>
                      <a:pPr algn="ctr"/>
                      <a:r>
                        <a:rPr lang="zh-CN" altLang="en-US" sz="1600" b="0" dirty="0">
                          <a:solidFill>
                            <a:schemeClr val="tx1"/>
                          </a:solidFill>
                          <a:latin typeface="黑体" panose="02010609060101010101" pitchFamily="49" charset="-122"/>
                          <a:ea typeface="黑体" panose="02010609060101010101" pitchFamily="49" charset="-122"/>
                        </a:rPr>
                        <a:t>网卡</a:t>
                      </a:r>
                    </a:p>
                  </a:txBody>
                  <a:tcPr marL="0" marR="0" marT="0" marB="0" anchor="ctr">
                    <a:solidFill>
                      <a:schemeClr val="accent1">
                        <a:lumMod val="40000"/>
                        <a:lumOff val="60000"/>
                      </a:schemeClr>
                    </a:solidFill>
                  </a:tcPr>
                </a:tc>
                <a:extLst>
                  <a:ext uri="{0D108BD9-81ED-4DB2-BD59-A6C34878D82A}">
                    <a16:rowId xmlns:a16="http://schemas.microsoft.com/office/drawing/2014/main" val="1342553028"/>
                  </a:ext>
                </a:extLst>
              </a:tr>
              <a:tr h="844235">
                <a:tc>
                  <a:txBody>
                    <a:bodyPr/>
                    <a:lstStyle/>
                    <a:p>
                      <a:pPr algn="ctr"/>
                      <a:r>
                        <a:rPr lang="zh-CN" altLang="en-US" sz="1600" b="0" dirty="0">
                          <a:solidFill>
                            <a:schemeClr val="tx1"/>
                          </a:solidFill>
                          <a:latin typeface="黑体" panose="02010609060101010101" pitchFamily="49" charset="-122"/>
                          <a:ea typeface="黑体" panose="02010609060101010101" pitchFamily="49" charset="-122"/>
                        </a:rPr>
                        <a:t>交换机</a:t>
                      </a:r>
                    </a:p>
                  </a:txBody>
                  <a:tcPr marL="0" marR="0" marT="0" marB="0" anchor="ctr">
                    <a:solidFill>
                      <a:schemeClr val="accent1">
                        <a:lumMod val="40000"/>
                        <a:lumOff val="60000"/>
                      </a:schemeClr>
                    </a:solidFill>
                  </a:tcPr>
                </a:tc>
                <a:extLst>
                  <a:ext uri="{0D108BD9-81ED-4DB2-BD59-A6C34878D82A}">
                    <a16:rowId xmlns:a16="http://schemas.microsoft.com/office/drawing/2014/main" val="942434887"/>
                  </a:ext>
                </a:extLst>
              </a:tr>
              <a:tr h="516732">
                <a:tc>
                  <a:txBody>
                    <a:bodyPr/>
                    <a:lstStyle/>
                    <a:p>
                      <a:pPr algn="ctr"/>
                      <a:r>
                        <a:rPr lang="en-US" altLang="zh-CN" sz="1600" b="0" dirty="0">
                          <a:solidFill>
                            <a:schemeClr val="tx1"/>
                          </a:solidFill>
                          <a:latin typeface="黑体" panose="02010609060101010101" pitchFamily="49" charset="-122"/>
                          <a:ea typeface="黑体" panose="02010609060101010101" pitchFamily="49" charset="-122"/>
                        </a:rPr>
                        <a:t>V</a:t>
                      </a:r>
                    </a:p>
                    <a:p>
                      <a:pPr algn="ctr"/>
                      <a:r>
                        <a:rPr lang="en-US" altLang="zh-CN" sz="1600" b="0" dirty="0">
                          <a:solidFill>
                            <a:schemeClr val="tx1"/>
                          </a:solidFill>
                          <a:latin typeface="黑体" panose="02010609060101010101" pitchFamily="49" charset="-122"/>
                          <a:ea typeface="黑体" panose="02010609060101010101" pitchFamily="49" charset="-122"/>
                        </a:rPr>
                        <a:t>LAN</a:t>
                      </a:r>
                    </a:p>
                    <a:p>
                      <a:pPr algn="ctr"/>
                      <a:endParaRPr lang="zh-CN" altLang="en-US" sz="1600" b="0" dirty="0">
                        <a:solidFill>
                          <a:schemeClr val="tx1"/>
                        </a:solidFill>
                        <a:latin typeface="黑体" panose="02010609060101010101" pitchFamily="49" charset="-122"/>
                        <a:ea typeface="黑体" panose="02010609060101010101" pitchFamily="49" charset="-122"/>
                      </a:endParaRPr>
                    </a:p>
                  </a:txBody>
                  <a:tcPr marL="0" marR="0" marT="0" marB="0" anchor="ctr">
                    <a:solidFill>
                      <a:schemeClr val="accent1">
                        <a:lumMod val="40000"/>
                        <a:lumOff val="60000"/>
                      </a:schemeClr>
                    </a:solidFill>
                  </a:tcPr>
                </a:tc>
                <a:extLst>
                  <a:ext uri="{0D108BD9-81ED-4DB2-BD59-A6C34878D82A}">
                    <a16:rowId xmlns:a16="http://schemas.microsoft.com/office/drawing/2014/main" val="2009246877"/>
                  </a:ext>
                </a:extLst>
              </a:tr>
            </a:tbl>
          </a:graphicData>
        </a:graphic>
      </p:graphicFrame>
      <p:grpSp>
        <p:nvGrpSpPr>
          <p:cNvPr id="10" name="Group 4">
            <a:extLst>
              <a:ext uri="{FF2B5EF4-FFF2-40B4-BE49-F238E27FC236}">
                <a16:creationId xmlns:a16="http://schemas.microsoft.com/office/drawing/2014/main" id="{CAE7A33D-CE2E-4A50-A1A3-1CE1106D1D0A}"/>
              </a:ext>
            </a:extLst>
          </p:cNvPr>
          <p:cNvGrpSpPr>
            <a:grpSpLocks noChangeAspect="1"/>
          </p:cNvGrpSpPr>
          <p:nvPr/>
        </p:nvGrpSpPr>
        <p:grpSpPr bwMode="auto">
          <a:xfrm>
            <a:off x="63798" y="2565400"/>
            <a:ext cx="6245225" cy="3635375"/>
            <a:chOff x="2882" y="6539"/>
            <a:chExt cx="7198" cy="4191"/>
          </a:xfrm>
        </p:grpSpPr>
        <p:sp>
          <p:nvSpPr>
            <p:cNvPr id="13" name="AutoShape 5">
              <a:extLst>
                <a:ext uri="{FF2B5EF4-FFF2-40B4-BE49-F238E27FC236}">
                  <a16:creationId xmlns:a16="http://schemas.microsoft.com/office/drawing/2014/main" id="{E324E611-F3A6-492C-823B-E2F04C7ED28E}"/>
                </a:ext>
              </a:extLst>
            </p:cNvPr>
            <p:cNvSpPr>
              <a:spLocks noChangeAspect="1" noChangeArrowheads="1"/>
            </p:cNvSpPr>
            <p:nvPr/>
          </p:nvSpPr>
          <p:spPr bwMode="auto">
            <a:xfrm>
              <a:off x="2882" y="6539"/>
              <a:ext cx="7198" cy="4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400">
                <a:ea typeface="黑体" panose="02010609060101010101" pitchFamily="49" charset="-122"/>
                <a:cs typeface="Times New Roman" panose="02020603050405020304" pitchFamily="18" charset="0"/>
              </a:endParaRPr>
            </a:p>
          </p:txBody>
        </p:sp>
        <p:grpSp>
          <p:nvGrpSpPr>
            <p:cNvPr id="14" name="Group 6">
              <a:extLst>
                <a:ext uri="{FF2B5EF4-FFF2-40B4-BE49-F238E27FC236}">
                  <a16:creationId xmlns:a16="http://schemas.microsoft.com/office/drawing/2014/main" id="{22D75776-69CD-48A5-A4AF-2A96A7C54454}"/>
                </a:ext>
              </a:extLst>
            </p:cNvPr>
            <p:cNvGrpSpPr>
              <a:grpSpLocks/>
            </p:cNvGrpSpPr>
            <p:nvPr/>
          </p:nvGrpSpPr>
          <p:grpSpPr bwMode="auto">
            <a:xfrm>
              <a:off x="3236" y="6733"/>
              <a:ext cx="6490" cy="3881"/>
              <a:chOff x="3236" y="6733"/>
              <a:chExt cx="6490" cy="3881"/>
            </a:xfrm>
          </p:grpSpPr>
          <p:sp>
            <p:nvSpPr>
              <p:cNvPr id="15" name="Rectangle 7">
                <a:extLst>
                  <a:ext uri="{FF2B5EF4-FFF2-40B4-BE49-F238E27FC236}">
                    <a16:creationId xmlns:a16="http://schemas.microsoft.com/office/drawing/2014/main" id="{CA9D0F02-79C4-4B7A-BBF2-DBFB5BE27CE3}"/>
                  </a:ext>
                </a:extLst>
              </p:cNvPr>
              <p:cNvSpPr>
                <a:spLocks noChangeArrowheads="1"/>
              </p:cNvSpPr>
              <p:nvPr/>
            </p:nvSpPr>
            <p:spPr bwMode="auto">
              <a:xfrm>
                <a:off x="5950" y="7509"/>
                <a:ext cx="2478" cy="388"/>
              </a:xfrm>
              <a:prstGeom prst="rect">
                <a:avLst/>
              </a:prstGeom>
              <a:solidFill>
                <a:srgbClr val="FFFFFF"/>
              </a:solidFill>
              <a:ln w="9525">
                <a:solidFill>
                  <a:srgbClr val="000000"/>
                </a:solidFill>
                <a:miter lim="800000"/>
                <a:headEnd/>
                <a:tailEnd/>
              </a:ln>
            </p:spPr>
            <p:txBody>
              <a:bodyPr lIns="18000" tIns="10800" rIns="18000" bIns="10800"/>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zh-CN" altLang="en-US" sz="1600">
                    <a:ea typeface="黑体" panose="02010609060101010101" pitchFamily="49" charset="-122"/>
                    <a:cs typeface="Times New Roman" panose="02020603050405020304" pitchFamily="18" charset="0"/>
                  </a:rPr>
                  <a:t>协调子层</a:t>
                </a:r>
                <a:r>
                  <a:rPr lang="en-US" altLang="zh-CN" sz="1600">
                    <a:ea typeface="黑体" panose="02010609060101010101" pitchFamily="49" charset="-122"/>
                    <a:cs typeface="Times New Roman" panose="02020603050405020304" pitchFamily="18" charset="0"/>
                  </a:rPr>
                  <a:t>RS</a:t>
                </a:r>
              </a:p>
            </p:txBody>
          </p:sp>
          <p:sp>
            <p:nvSpPr>
              <p:cNvPr id="16" name="Rectangle 8">
                <a:extLst>
                  <a:ext uri="{FF2B5EF4-FFF2-40B4-BE49-F238E27FC236}">
                    <a16:creationId xmlns:a16="http://schemas.microsoft.com/office/drawing/2014/main" id="{3DF7C314-0D87-4313-822B-97D4744C706A}"/>
                  </a:ext>
                </a:extLst>
              </p:cNvPr>
              <p:cNvSpPr>
                <a:spLocks noChangeArrowheads="1"/>
              </p:cNvSpPr>
              <p:nvPr/>
            </p:nvSpPr>
            <p:spPr bwMode="auto">
              <a:xfrm>
                <a:off x="5950" y="9448"/>
                <a:ext cx="2478" cy="389"/>
              </a:xfrm>
              <a:prstGeom prst="rect">
                <a:avLst/>
              </a:prstGeom>
              <a:solidFill>
                <a:srgbClr val="FFFFFF"/>
              </a:solidFill>
              <a:ln w="9525">
                <a:solidFill>
                  <a:srgbClr val="000000"/>
                </a:solidFill>
                <a:miter lim="800000"/>
                <a:headEnd/>
                <a:tailEnd/>
              </a:ln>
            </p:spPr>
            <p:txBody>
              <a:bodyPr lIns="18000" tIns="10800" rIns="18000" bIns="10800"/>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zh-CN" altLang="en-US" sz="1600">
                    <a:ea typeface="黑体" panose="02010609060101010101" pitchFamily="49" charset="-122"/>
                    <a:cs typeface="Times New Roman" panose="02020603050405020304" pitchFamily="18" charset="0"/>
                  </a:rPr>
                  <a:t>物理介质相关子层</a:t>
                </a:r>
                <a:r>
                  <a:rPr lang="en-US" altLang="zh-CN" sz="1600">
                    <a:ea typeface="黑体" panose="02010609060101010101" pitchFamily="49" charset="-122"/>
                    <a:cs typeface="Times New Roman" panose="02020603050405020304" pitchFamily="18" charset="0"/>
                  </a:rPr>
                  <a:t>PMD</a:t>
                </a:r>
              </a:p>
            </p:txBody>
          </p:sp>
          <p:sp>
            <p:nvSpPr>
              <p:cNvPr id="17" name="Rectangle 9">
                <a:extLst>
                  <a:ext uri="{FF2B5EF4-FFF2-40B4-BE49-F238E27FC236}">
                    <a16:creationId xmlns:a16="http://schemas.microsoft.com/office/drawing/2014/main" id="{08CE3893-700E-49CD-9BD5-2A67C357CB43}"/>
                  </a:ext>
                </a:extLst>
              </p:cNvPr>
              <p:cNvSpPr>
                <a:spLocks noChangeArrowheads="1"/>
              </p:cNvSpPr>
              <p:nvPr/>
            </p:nvSpPr>
            <p:spPr bwMode="auto">
              <a:xfrm>
                <a:off x="5950" y="10225"/>
                <a:ext cx="2478" cy="388"/>
              </a:xfrm>
              <a:prstGeom prst="rect">
                <a:avLst/>
              </a:prstGeom>
              <a:solidFill>
                <a:srgbClr val="FFFFFF"/>
              </a:solidFill>
              <a:ln w="9525">
                <a:solidFill>
                  <a:srgbClr val="000000"/>
                </a:solidFill>
                <a:miter lim="800000"/>
                <a:headEnd/>
                <a:tailEnd/>
              </a:ln>
            </p:spPr>
            <p:txBody>
              <a:bodyPr lIns="18000" tIns="10800" rIns="18000" bIns="10800"/>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zh-CN" altLang="en-US" sz="1600">
                    <a:ea typeface="黑体" panose="02010609060101010101" pitchFamily="49" charset="-122"/>
                    <a:cs typeface="Times New Roman" panose="02020603050405020304" pitchFamily="18" charset="0"/>
                  </a:rPr>
                  <a:t>介质相关接口</a:t>
                </a:r>
                <a:r>
                  <a:rPr lang="en-US" altLang="zh-CN" sz="1600">
                    <a:ea typeface="黑体" panose="02010609060101010101" pitchFamily="49" charset="-122"/>
                    <a:cs typeface="Times New Roman" panose="02020603050405020304" pitchFamily="18" charset="0"/>
                  </a:rPr>
                  <a:t>MDI</a:t>
                </a:r>
              </a:p>
            </p:txBody>
          </p:sp>
          <p:sp>
            <p:nvSpPr>
              <p:cNvPr id="18" name="Rectangle 10">
                <a:extLst>
                  <a:ext uri="{FF2B5EF4-FFF2-40B4-BE49-F238E27FC236}">
                    <a16:creationId xmlns:a16="http://schemas.microsoft.com/office/drawing/2014/main" id="{F6211CA6-8042-4522-A016-151B9BB6A2C3}"/>
                  </a:ext>
                </a:extLst>
              </p:cNvPr>
              <p:cNvSpPr>
                <a:spLocks noChangeArrowheads="1"/>
              </p:cNvSpPr>
              <p:nvPr/>
            </p:nvSpPr>
            <p:spPr bwMode="auto">
              <a:xfrm>
                <a:off x="5950" y="7121"/>
                <a:ext cx="2478" cy="388"/>
              </a:xfrm>
              <a:prstGeom prst="rect">
                <a:avLst/>
              </a:prstGeom>
              <a:solidFill>
                <a:srgbClr val="FFFFFF"/>
              </a:solidFill>
              <a:ln w="9525">
                <a:solidFill>
                  <a:srgbClr val="000000"/>
                </a:solidFill>
                <a:miter lim="800000"/>
                <a:headEnd/>
                <a:tailEnd/>
              </a:ln>
            </p:spPr>
            <p:txBody>
              <a:bodyPr lIns="0" tIns="10800" rIns="0" bIns="10800"/>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zh-CN" altLang="en-US" sz="1600">
                    <a:ea typeface="黑体" panose="02010609060101010101" pitchFamily="49" charset="-122"/>
                    <a:cs typeface="Times New Roman" panose="02020603050405020304" pitchFamily="18" charset="0"/>
                  </a:rPr>
                  <a:t>介质访问控制子层</a:t>
                </a:r>
                <a:r>
                  <a:rPr lang="en-US" altLang="zh-CN" sz="1600">
                    <a:ea typeface="黑体" panose="02010609060101010101" pitchFamily="49" charset="-122"/>
                    <a:cs typeface="Times New Roman" panose="02020603050405020304" pitchFamily="18" charset="0"/>
                  </a:rPr>
                  <a:t>MAC</a:t>
                </a:r>
              </a:p>
            </p:txBody>
          </p:sp>
          <p:sp>
            <p:nvSpPr>
              <p:cNvPr id="19" name="Rectangle 11">
                <a:extLst>
                  <a:ext uri="{FF2B5EF4-FFF2-40B4-BE49-F238E27FC236}">
                    <a16:creationId xmlns:a16="http://schemas.microsoft.com/office/drawing/2014/main" id="{81675127-4CCB-4CCA-84B6-1D9CFA022721}"/>
                  </a:ext>
                </a:extLst>
              </p:cNvPr>
              <p:cNvSpPr>
                <a:spLocks noChangeArrowheads="1"/>
              </p:cNvSpPr>
              <p:nvPr/>
            </p:nvSpPr>
            <p:spPr bwMode="auto">
              <a:xfrm>
                <a:off x="5950" y="6733"/>
                <a:ext cx="2478" cy="388"/>
              </a:xfrm>
              <a:prstGeom prst="rect">
                <a:avLst/>
              </a:prstGeom>
              <a:solidFill>
                <a:srgbClr val="FFFFFF"/>
              </a:solidFill>
              <a:ln w="9525">
                <a:solidFill>
                  <a:srgbClr val="000000"/>
                </a:solidFill>
                <a:miter lim="800000"/>
                <a:headEnd/>
                <a:tailEnd/>
              </a:ln>
            </p:spPr>
            <p:txBody>
              <a:bodyPr lIns="0" tIns="10800" rIns="0" bIns="10800"/>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zh-CN" altLang="en-US" sz="1600" dirty="0">
                    <a:ea typeface="黑体" panose="02010609060101010101" pitchFamily="49" charset="-122"/>
                    <a:cs typeface="Times New Roman" panose="02020603050405020304" pitchFamily="18" charset="0"/>
                  </a:rPr>
                  <a:t>逻辑链路控制子层</a:t>
                </a:r>
                <a:r>
                  <a:rPr lang="en-US" altLang="zh-CN" sz="1600" dirty="0">
                    <a:ea typeface="黑体" panose="02010609060101010101" pitchFamily="49" charset="-122"/>
                    <a:cs typeface="Times New Roman" panose="02020603050405020304" pitchFamily="18" charset="0"/>
                  </a:rPr>
                  <a:t>LLC</a:t>
                </a:r>
              </a:p>
            </p:txBody>
          </p:sp>
          <p:sp>
            <p:nvSpPr>
              <p:cNvPr id="20" name="Rectangle 12">
                <a:extLst>
                  <a:ext uri="{FF2B5EF4-FFF2-40B4-BE49-F238E27FC236}">
                    <a16:creationId xmlns:a16="http://schemas.microsoft.com/office/drawing/2014/main" id="{29AA5CAD-7DD3-4373-A1BB-83773DD4D0A3}"/>
                  </a:ext>
                </a:extLst>
              </p:cNvPr>
              <p:cNvSpPr>
                <a:spLocks noChangeArrowheads="1"/>
              </p:cNvSpPr>
              <p:nvPr/>
            </p:nvSpPr>
            <p:spPr bwMode="auto">
              <a:xfrm>
                <a:off x="3236" y="10225"/>
                <a:ext cx="1298" cy="388"/>
              </a:xfrm>
              <a:prstGeom prst="rect">
                <a:avLst/>
              </a:prstGeom>
              <a:solidFill>
                <a:srgbClr val="FFFFFF"/>
              </a:solidFill>
              <a:ln w="9525">
                <a:solidFill>
                  <a:srgbClr val="000000"/>
                </a:solidFill>
                <a:miter lim="800000"/>
                <a:headEnd/>
                <a:tailEnd/>
              </a:ln>
            </p:spPr>
            <p:txBody>
              <a:bodyPr lIns="18000" tIns="10800" rIns="18000" bIns="10800"/>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zh-CN" altLang="en-US" sz="1600">
                    <a:ea typeface="黑体" panose="02010609060101010101" pitchFamily="49" charset="-122"/>
                    <a:cs typeface="Times New Roman" panose="02020603050405020304" pitchFamily="18" charset="0"/>
                  </a:rPr>
                  <a:t>物理层</a:t>
                </a:r>
              </a:p>
            </p:txBody>
          </p:sp>
          <p:sp>
            <p:nvSpPr>
              <p:cNvPr id="21" name="Rectangle 13">
                <a:extLst>
                  <a:ext uri="{FF2B5EF4-FFF2-40B4-BE49-F238E27FC236}">
                    <a16:creationId xmlns:a16="http://schemas.microsoft.com/office/drawing/2014/main" id="{388F9080-31D1-419B-A78B-418666D2B2A2}"/>
                  </a:ext>
                </a:extLst>
              </p:cNvPr>
              <p:cNvSpPr>
                <a:spLocks noChangeArrowheads="1"/>
              </p:cNvSpPr>
              <p:nvPr/>
            </p:nvSpPr>
            <p:spPr bwMode="auto">
              <a:xfrm>
                <a:off x="3236" y="9837"/>
                <a:ext cx="1298" cy="388"/>
              </a:xfrm>
              <a:prstGeom prst="rect">
                <a:avLst/>
              </a:prstGeom>
              <a:solidFill>
                <a:srgbClr val="FFFFFF"/>
              </a:solidFill>
              <a:ln w="9525">
                <a:solidFill>
                  <a:srgbClr val="000000"/>
                </a:solidFill>
                <a:miter lim="800000"/>
                <a:headEnd/>
                <a:tailEnd/>
              </a:ln>
            </p:spPr>
            <p:txBody>
              <a:bodyPr lIns="18000" tIns="10800" rIns="18000" bIns="10800"/>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zh-CN" altLang="en-US" sz="1600">
                    <a:ea typeface="黑体" panose="02010609060101010101" pitchFamily="49" charset="-122"/>
                    <a:cs typeface="Times New Roman" panose="02020603050405020304" pitchFamily="18" charset="0"/>
                  </a:rPr>
                  <a:t>数据链路层</a:t>
                </a:r>
              </a:p>
            </p:txBody>
          </p:sp>
          <p:sp>
            <p:nvSpPr>
              <p:cNvPr id="22" name="Rectangle 14">
                <a:extLst>
                  <a:ext uri="{FF2B5EF4-FFF2-40B4-BE49-F238E27FC236}">
                    <a16:creationId xmlns:a16="http://schemas.microsoft.com/office/drawing/2014/main" id="{55EF2AA7-3938-4762-A08D-63C6BB38E3F1}"/>
                  </a:ext>
                </a:extLst>
              </p:cNvPr>
              <p:cNvSpPr>
                <a:spLocks noChangeArrowheads="1"/>
              </p:cNvSpPr>
              <p:nvPr/>
            </p:nvSpPr>
            <p:spPr bwMode="auto">
              <a:xfrm>
                <a:off x="3236" y="9449"/>
                <a:ext cx="1298" cy="388"/>
              </a:xfrm>
              <a:prstGeom prst="rect">
                <a:avLst/>
              </a:prstGeom>
              <a:solidFill>
                <a:srgbClr val="FFFFFF"/>
              </a:solidFill>
              <a:ln w="9525">
                <a:solidFill>
                  <a:srgbClr val="000000"/>
                </a:solidFill>
                <a:miter lim="800000"/>
                <a:headEnd/>
                <a:tailEnd/>
              </a:ln>
            </p:spPr>
            <p:txBody>
              <a:bodyPr lIns="18000" tIns="10800" rIns="18000" bIns="10800"/>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zh-CN" altLang="en-US" sz="1600">
                    <a:ea typeface="黑体" panose="02010609060101010101" pitchFamily="49" charset="-122"/>
                    <a:cs typeface="Times New Roman" panose="02020603050405020304" pitchFamily="18" charset="0"/>
                  </a:rPr>
                  <a:t>网络层层</a:t>
                </a:r>
              </a:p>
            </p:txBody>
          </p:sp>
          <p:sp>
            <p:nvSpPr>
              <p:cNvPr id="23" name="Rectangle 15">
                <a:extLst>
                  <a:ext uri="{FF2B5EF4-FFF2-40B4-BE49-F238E27FC236}">
                    <a16:creationId xmlns:a16="http://schemas.microsoft.com/office/drawing/2014/main" id="{6F0B08C6-B8AB-4936-AFCE-634AD6F8FB42}"/>
                  </a:ext>
                </a:extLst>
              </p:cNvPr>
              <p:cNvSpPr>
                <a:spLocks noChangeArrowheads="1"/>
              </p:cNvSpPr>
              <p:nvPr/>
            </p:nvSpPr>
            <p:spPr bwMode="auto">
              <a:xfrm>
                <a:off x="3236" y="9061"/>
                <a:ext cx="1298" cy="388"/>
              </a:xfrm>
              <a:prstGeom prst="rect">
                <a:avLst/>
              </a:prstGeom>
              <a:solidFill>
                <a:srgbClr val="FFFFFF"/>
              </a:solidFill>
              <a:ln w="9525">
                <a:solidFill>
                  <a:srgbClr val="000000"/>
                </a:solidFill>
                <a:miter lim="800000"/>
                <a:headEnd/>
                <a:tailEnd/>
              </a:ln>
            </p:spPr>
            <p:txBody>
              <a:bodyPr lIns="18000" tIns="10800" rIns="18000" bIns="10800"/>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zh-CN" altLang="en-US" sz="1600">
                    <a:ea typeface="黑体" panose="02010609060101010101" pitchFamily="49" charset="-122"/>
                    <a:cs typeface="Times New Roman" panose="02020603050405020304" pitchFamily="18" charset="0"/>
                  </a:rPr>
                  <a:t>传输层</a:t>
                </a:r>
              </a:p>
            </p:txBody>
          </p:sp>
          <p:sp>
            <p:nvSpPr>
              <p:cNvPr id="24" name="Line 16">
                <a:extLst>
                  <a:ext uri="{FF2B5EF4-FFF2-40B4-BE49-F238E27FC236}">
                    <a16:creationId xmlns:a16="http://schemas.microsoft.com/office/drawing/2014/main" id="{26810FD4-E5A4-4A43-BF57-1DFB4818B692}"/>
                  </a:ext>
                </a:extLst>
              </p:cNvPr>
              <p:cNvSpPr>
                <a:spLocks noChangeShapeType="1"/>
              </p:cNvSpPr>
              <p:nvPr/>
            </p:nvSpPr>
            <p:spPr bwMode="auto">
              <a:xfrm>
                <a:off x="3826" y="8285"/>
                <a:ext cx="0" cy="582"/>
              </a:xfrm>
              <a:prstGeom prst="line">
                <a:avLst/>
              </a:prstGeom>
              <a:noFill/>
              <a:ln w="57150">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5" name="Line 17">
                <a:extLst>
                  <a:ext uri="{FF2B5EF4-FFF2-40B4-BE49-F238E27FC236}">
                    <a16:creationId xmlns:a16="http://schemas.microsoft.com/office/drawing/2014/main" id="{8726B8B4-460C-439E-A43F-1027ED9EC44C}"/>
                  </a:ext>
                </a:extLst>
              </p:cNvPr>
              <p:cNvSpPr>
                <a:spLocks noChangeShapeType="1"/>
              </p:cNvSpPr>
              <p:nvPr/>
            </p:nvSpPr>
            <p:spPr bwMode="auto">
              <a:xfrm flipV="1">
                <a:off x="4534" y="7509"/>
                <a:ext cx="1416" cy="2716"/>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6" name="Line 18">
                <a:extLst>
                  <a:ext uri="{FF2B5EF4-FFF2-40B4-BE49-F238E27FC236}">
                    <a16:creationId xmlns:a16="http://schemas.microsoft.com/office/drawing/2014/main" id="{0B465368-F45B-4467-8CBC-6B4B83352614}"/>
                  </a:ext>
                </a:extLst>
              </p:cNvPr>
              <p:cNvSpPr>
                <a:spLocks noChangeShapeType="1"/>
              </p:cNvSpPr>
              <p:nvPr/>
            </p:nvSpPr>
            <p:spPr bwMode="auto">
              <a:xfrm>
                <a:off x="4534" y="10613"/>
                <a:ext cx="1416" cy="1"/>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7" name="Line 19">
                <a:extLst>
                  <a:ext uri="{FF2B5EF4-FFF2-40B4-BE49-F238E27FC236}">
                    <a16:creationId xmlns:a16="http://schemas.microsoft.com/office/drawing/2014/main" id="{72291E89-4783-4CD1-A1B6-DEE05F6B375C}"/>
                  </a:ext>
                </a:extLst>
              </p:cNvPr>
              <p:cNvSpPr>
                <a:spLocks noChangeShapeType="1"/>
              </p:cNvSpPr>
              <p:nvPr/>
            </p:nvSpPr>
            <p:spPr bwMode="auto">
              <a:xfrm flipV="1">
                <a:off x="4534" y="6733"/>
                <a:ext cx="1416" cy="3104"/>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8" name="Rectangle 20">
                <a:extLst>
                  <a:ext uri="{FF2B5EF4-FFF2-40B4-BE49-F238E27FC236}">
                    <a16:creationId xmlns:a16="http://schemas.microsoft.com/office/drawing/2014/main" id="{3058DC6F-E3E7-4E17-AA9F-46AFACB71C4E}"/>
                  </a:ext>
                </a:extLst>
              </p:cNvPr>
              <p:cNvSpPr>
                <a:spLocks noChangeArrowheads="1"/>
              </p:cNvSpPr>
              <p:nvPr/>
            </p:nvSpPr>
            <p:spPr bwMode="auto">
              <a:xfrm>
                <a:off x="5950" y="8672"/>
                <a:ext cx="2478" cy="388"/>
              </a:xfrm>
              <a:prstGeom prst="rect">
                <a:avLst/>
              </a:prstGeom>
              <a:solidFill>
                <a:srgbClr val="FFFFFF"/>
              </a:solidFill>
              <a:ln w="9525">
                <a:solidFill>
                  <a:srgbClr val="000000"/>
                </a:solidFill>
                <a:miter lim="800000"/>
                <a:headEnd/>
                <a:tailEnd/>
              </a:ln>
            </p:spPr>
            <p:txBody>
              <a:bodyPr lIns="18000" tIns="10800" rIns="18000" bIns="10800"/>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zh-CN" altLang="en-US" sz="1600" dirty="0">
                    <a:ea typeface="黑体" panose="02010609060101010101" pitchFamily="49" charset="-122"/>
                    <a:cs typeface="Times New Roman" panose="02020603050405020304" pitchFamily="18" charset="0"/>
                  </a:rPr>
                  <a:t>物理编码子层</a:t>
                </a:r>
                <a:r>
                  <a:rPr lang="en-US" altLang="zh-CN" sz="1600" dirty="0">
                    <a:ea typeface="黑体" panose="02010609060101010101" pitchFamily="49" charset="-122"/>
                    <a:cs typeface="Times New Roman" panose="02020603050405020304" pitchFamily="18" charset="0"/>
                  </a:rPr>
                  <a:t>PCS</a:t>
                </a:r>
              </a:p>
            </p:txBody>
          </p:sp>
          <p:sp>
            <p:nvSpPr>
              <p:cNvPr id="29" name="Rectangle 21">
                <a:extLst>
                  <a:ext uri="{FF2B5EF4-FFF2-40B4-BE49-F238E27FC236}">
                    <a16:creationId xmlns:a16="http://schemas.microsoft.com/office/drawing/2014/main" id="{DCD649DF-2797-4DB6-A2A7-43B1505892AC}"/>
                  </a:ext>
                </a:extLst>
              </p:cNvPr>
              <p:cNvSpPr>
                <a:spLocks noChangeArrowheads="1"/>
              </p:cNvSpPr>
              <p:nvPr/>
            </p:nvSpPr>
            <p:spPr bwMode="auto">
              <a:xfrm>
                <a:off x="5950" y="9060"/>
                <a:ext cx="2478" cy="388"/>
              </a:xfrm>
              <a:prstGeom prst="rect">
                <a:avLst/>
              </a:prstGeom>
              <a:solidFill>
                <a:srgbClr val="FFFFFF"/>
              </a:solidFill>
              <a:ln w="9525">
                <a:solidFill>
                  <a:srgbClr val="000000"/>
                </a:solidFill>
                <a:miter lim="800000"/>
                <a:headEnd/>
                <a:tailEnd/>
              </a:ln>
            </p:spPr>
            <p:txBody>
              <a:bodyPr lIns="18000" tIns="10800" rIns="18000" bIns="10800"/>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zh-CN" altLang="en-US" sz="1600" dirty="0">
                    <a:ea typeface="黑体" panose="02010609060101010101" pitchFamily="49" charset="-122"/>
                    <a:cs typeface="Times New Roman" panose="02020603050405020304" pitchFamily="18" charset="0"/>
                  </a:rPr>
                  <a:t>物理介质接入子层</a:t>
                </a:r>
                <a:r>
                  <a:rPr lang="en-US" altLang="zh-CN" sz="1600" dirty="0">
                    <a:ea typeface="黑体" panose="02010609060101010101" pitchFamily="49" charset="-122"/>
                    <a:cs typeface="Times New Roman" panose="02020603050405020304" pitchFamily="18" charset="0"/>
                  </a:rPr>
                  <a:t>PMA</a:t>
                </a:r>
              </a:p>
              <a:p>
                <a:pPr eaLnBrk="1" hangingPunct="1">
                  <a:spcBef>
                    <a:spcPct val="0"/>
                  </a:spcBef>
                  <a:buFontTx/>
                  <a:buNone/>
                </a:pPr>
                <a:endParaRPr lang="en-US" altLang="zh-CN" sz="1600" dirty="0">
                  <a:ea typeface="黑体" panose="02010609060101010101" pitchFamily="49" charset="-122"/>
                  <a:cs typeface="Times New Roman" panose="02020603050405020304" pitchFamily="18" charset="0"/>
                </a:endParaRPr>
              </a:p>
            </p:txBody>
          </p:sp>
          <p:sp>
            <p:nvSpPr>
              <p:cNvPr id="30" name="Rectangle 22">
                <a:extLst>
                  <a:ext uri="{FF2B5EF4-FFF2-40B4-BE49-F238E27FC236}">
                    <a16:creationId xmlns:a16="http://schemas.microsoft.com/office/drawing/2014/main" id="{2D890B16-3EEE-42E2-9ADF-283D10D9B7FD}"/>
                  </a:ext>
                </a:extLst>
              </p:cNvPr>
              <p:cNvSpPr>
                <a:spLocks noChangeArrowheads="1"/>
              </p:cNvSpPr>
              <p:nvPr/>
            </p:nvSpPr>
            <p:spPr bwMode="auto">
              <a:xfrm>
                <a:off x="5950" y="9836"/>
                <a:ext cx="2478" cy="389"/>
              </a:xfrm>
              <a:prstGeom prst="rect">
                <a:avLst/>
              </a:prstGeom>
              <a:solidFill>
                <a:srgbClr val="FFFFFF"/>
              </a:solidFill>
              <a:ln w="9525">
                <a:solidFill>
                  <a:srgbClr val="000000"/>
                </a:solidFill>
                <a:miter lim="800000"/>
                <a:headEnd/>
                <a:tailEnd/>
              </a:ln>
            </p:spPr>
            <p:txBody>
              <a:bodyPr lIns="18000" tIns="10800" rIns="18000" bIns="10800"/>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zh-CN" altLang="en-US" sz="1600" dirty="0">
                    <a:ea typeface="黑体" panose="02010609060101010101" pitchFamily="49" charset="-122"/>
                    <a:cs typeface="Times New Roman" panose="02020603050405020304" pitchFamily="18" charset="0"/>
                  </a:rPr>
                  <a:t>自动协商子层</a:t>
                </a:r>
                <a:r>
                  <a:rPr lang="en-US" altLang="zh-CN" sz="1600" dirty="0" err="1">
                    <a:ea typeface="黑体" panose="02010609060101010101" pitchFamily="49" charset="-122"/>
                    <a:cs typeface="Times New Roman" panose="02020603050405020304" pitchFamily="18" charset="0"/>
                  </a:rPr>
                  <a:t>AutoNeg</a:t>
                </a:r>
                <a:endParaRPr lang="en-US" altLang="zh-CN" sz="1600" dirty="0">
                  <a:ea typeface="黑体" panose="02010609060101010101" pitchFamily="49" charset="-122"/>
                  <a:cs typeface="Times New Roman" panose="02020603050405020304" pitchFamily="18" charset="0"/>
                </a:endParaRPr>
              </a:p>
            </p:txBody>
          </p:sp>
          <p:sp>
            <p:nvSpPr>
              <p:cNvPr id="31" name="Rectangle 23">
                <a:extLst>
                  <a:ext uri="{FF2B5EF4-FFF2-40B4-BE49-F238E27FC236}">
                    <a16:creationId xmlns:a16="http://schemas.microsoft.com/office/drawing/2014/main" id="{F384AFC8-CE4D-4941-BB2E-EDFEBD7A657C}"/>
                  </a:ext>
                </a:extLst>
              </p:cNvPr>
              <p:cNvSpPr>
                <a:spLocks noChangeArrowheads="1"/>
              </p:cNvSpPr>
              <p:nvPr/>
            </p:nvSpPr>
            <p:spPr bwMode="auto">
              <a:xfrm>
                <a:off x="6658" y="7897"/>
                <a:ext cx="944" cy="194"/>
              </a:xfrm>
              <a:prstGeom prst="rect">
                <a:avLst/>
              </a:prstGeom>
              <a:solidFill>
                <a:srgbClr val="FFFFFF"/>
              </a:solidFill>
              <a:ln w="9525">
                <a:solidFill>
                  <a:srgbClr val="000000"/>
                </a:solidFill>
                <a:miter lim="800000"/>
                <a:headEnd/>
                <a:tailEnd/>
              </a:ln>
            </p:spPr>
            <p:txBody>
              <a:bodyPr lIns="18000" tIns="10800" rIns="18000" bIns="10800"/>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zh-CN" sz="2400">
                  <a:ea typeface="黑体" panose="02010609060101010101" pitchFamily="49" charset="-122"/>
                  <a:cs typeface="Times New Roman" panose="02020603050405020304" pitchFamily="18" charset="0"/>
                </a:endParaRPr>
              </a:p>
            </p:txBody>
          </p:sp>
          <p:sp>
            <p:nvSpPr>
              <p:cNvPr id="32" name="Rectangle 24">
                <a:extLst>
                  <a:ext uri="{FF2B5EF4-FFF2-40B4-BE49-F238E27FC236}">
                    <a16:creationId xmlns:a16="http://schemas.microsoft.com/office/drawing/2014/main" id="{E64CEEB4-5DFD-49E3-8FC6-D07C9656412A}"/>
                  </a:ext>
                </a:extLst>
              </p:cNvPr>
              <p:cNvSpPr>
                <a:spLocks noChangeArrowheads="1"/>
              </p:cNvSpPr>
              <p:nvPr/>
            </p:nvSpPr>
            <p:spPr bwMode="auto">
              <a:xfrm>
                <a:off x="6658" y="8479"/>
                <a:ext cx="944" cy="194"/>
              </a:xfrm>
              <a:prstGeom prst="rect">
                <a:avLst/>
              </a:prstGeom>
              <a:solidFill>
                <a:srgbClr val="FFFFFF"/>
              </a:solidFill>
              <a:ln w="9525">
                <a:solidFill>
                  <a:srgbClr val="000000"/>
                </a:solidFill>
                <a:miter lim="800000"/>
                <a:headEnd/>
                <a:tailEnd/>
              </a:ln>
            </p:spPr>
            <p:txBody>
              <a:bodyPr lIns="18000" tIns="10800" rIns="18000" bIns="10800"/>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zh-CN" sz="2400">
                  <a:ea typeface="黑体" panose="02010609060101010101" pitchFamily="49" charset="-122"/>
                  <a:cs typeface="Times New Roman" panose="02020603050405020304" pitchFamily="18" charset="0"/>
                </a:endParaRPr>
              </a:p>
            </p:txBody>
          </p:sp>
          <p:sp>
            <p:nvSpPr>
              <p:cNvPr id="33" name="Rectangle 25">
                <a:extLst>
                  <a:ext uri="{FF2B5EF4-FFF2-40B4-BE49-F238E27FC236}">
                    <a16:creationId xmlns:a16="http://schemas.microsoft.com/office/drawing/2014/main" id="{1209340B-E72A-46A2-A2EC-27860B494D39}"/>
                  </a:ext>
                </a:extLst>
              </p:cNvPr>
              <p:cNvSpPr>
                <a:spLocks noChangeArrowheads="1"/>
              </p:cNvSpPr>
              <p:nvPr/>
            </p:nvSpPr>
            <p:spPr bwMode="auto">
              <a:xfrm>
                <a:off x="7130" y="8091"/>
                <a:ext cx="118" cy="388"/>
              </a:xfrm>
              <a:prstGeom prst="rect">
                <a:avLst/>
              </a:prstGeom>
              <a:solidFill>
                <a:srgbClr val="FFFFFF"/>
              </a:solidFill>
              <a:ln w="9525">
                <a:solidFill>
                  <a:srgbClr val="000000"/>
                </a:solidFill>
                <a:miter lim="800000"/>
                <a:headEnd/>
                <a:tailEnd/>
              </a:ln>
            </p:spPr>
            <p:txBody>
              <a:bodyPr lIns="18000" tIns="10800" rIns="18000" bIns="10800"/>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zh-CN" sz="2400">
                  <a:ea typeface="黑体" panose="02010609060101010101" pitchFamily="49" charset="-122"/>
                  <a:cs typeface="Times New Roman" panose="02020603050405020304" pitchFamily="18" charset="0"/>
                </a:endParaRPr>
              </a:p>
            </p:txBody>
          </p:sp>
          <p:sp>
            <p:nvSpPr>
              <p:cNvPr id="34" name="Rectangle 26">
                <a:extLst>
                  <a:ext uri="{FF2B5EF4-FFF2-40B4-BE49-F238E27FC236}">
                    <a16:creationId xmlns:a16="http://schemas.microsoft.com/office/drawing/2014/main" id="{7BC3A05F-FC14-48D2-B817-09CD1A911955}"/>
                  </a:ext>
                </a:extLst>
              </p:cNvPr>
              <p:cNvSpPr>
                <a:spLocks noChangeArrowheads="1"/>
              </p:cNvSpPr>
              <p:nvPr/>
            </p:nvSpPr>
            <p:spPr bwMode="auto">
              <a:xfrm>
                <a:off x="7720" y="8091"/>
                <a:ext cx="2006" cy="3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8000" tIns="10800" rIns="18000" bIns="10800"/>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zh-CN" altLang="en-US" sz="1600">
                    <a:ea typeface="黑体" panose="02010609060101010101" pitchFamily="49" charset="-122"/>
                    <a:cs typeface="Times New Roman" panose="02020603050405020304" pitchFamily="18" charset="0"/>
                  </a:rPr>
                  <a:t>介质无关接口</a:t>
                </a:r>
                <a:r>
                  <a:rPr lang="en-US" altLang="zh-CN" sz="1600">
                    <a:ea typeface="黑体" panose="02010609060101010101" pitchFamily="49" charset="-122"/>
                    <a:cs typeface="Times New Roman" panose="02020603050405020304" pitchFamily="18" charset="0"/>
                  </a:rPr>
                  <a:t>MII</a:t>
                </a:r>
              </a:p>
            </p:txBody>
          </p:sp>
        </p:grpSp>
      </p:grpSp>
      <p:grpSp>
        <p:nvGrpSpPr>
          <p:cNvPr id="35" name="Group 27">
            <a:extLst>
              <a:ext uri="{FF2B5EF4-FFF2-40B4-BE49-F238E27FC236}">
                <a16:creationId xmlns:a16="http://schemas.microsoft.com/office/drawing/2014/main" id="{EF6F54CC-BF03-401D-9171-42FBA08930AB}"/>
              </a:ext>
            </a:extLst>
          </p:cNvPr>
          <p:cNvGrpSpPr>
            <a:grpSpLocks/>
          </p:cNvGrpSpPr>
          <p:nvPr/>
        </p:nvGrpSpPr>
        <p:grpSpPr bwMode="auto">
          <a:xfrm>
            <a:off x="5715298" y="2692400"/>
            <a:ext cx="3307798" cy="3411538"/>
            <a:chOff x="3787" y="1706"/>
            <a:chExt cx="2154" cy="2149"/>
          </a:xfrm>
        </p:grpSpPr>
        <p:sp>
          <p:nvSpPr>
            <p:cNvPr id="36" name="Rectangle 28">
              <a:extLst>
                <a:ext uri="{FF2B5EF4-FFF2-40B4-BE49-F238E27FC236}">
                  <a16:creationId xmlns:a16="http://schemas.microsoft.com/office/drawing/2014/main" id="{193981CB-175A-4C1E-BE93-A0E488383221}"/>
                </a:ext>
              </a:extLst>
            </p:cNvPr>
            <p:cNvSpPr>
              <a:spLocks noChangeArrowheads="1"/>
            </p:cNvSpPr>
            <p:nvPr/>
          </p:nvSpPr>
          <p:spPr bwMode="auto">
            <a:xfrm>
              <a:off x="3787" y="2182"/>
              <a:ext cx="1521" cy="239"/>
            </a:xfrm>
            <a:prstGeom prst="rect">
              <a:avLst/>
            </a:prstGeom>
            <a:solidFill>
              <a:srgbClr val="FFFFFF"/>
            </a:solidFill>
            <a:ln w="9525">
              <a:solidFill>
                <a:srgbClr val="000000"/>
              </a:solidFill>
              <a:miter lim="800000"/>
              <a:headEnd/>
              <a:tailEnd/>
            </a:ln>
          </p:spPr>
          <p:txBody>
            <a:bodyPr lIns="18000" tIns="10800" rIns="18000" bIns="10800"/>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zh-CN" altLang="en-US" sz="1600">
                  <a:ea typeface="黑体" panose="02010609060101010101" pitchFamily="49" charset="-122"/>
                  <a:cs typeface="Times New Roman" panose="02020603050405020304" pitchFamily="18" charset="0"/>
                </a:rPr>
                <a:t>物理信号子层</a:t>
              </a:r>
              <a:r>
                <a:rPr lang="en-US" altLang="zh-CN" sz="1600">
                  <a:ea typeface="黑体" panose="02010609060101010101" pitchFamily="49" charset="-122"/>
                  <a:cs typeface="Times New Roman" panose="02020603050405020304" pitchFamily="18" charset="0"/>
                </a:rPr>
                <a:t>PS</a:t>
              </a:r>
            </a:p>
          </p:txBody>
        </p:sp>
        <p:sp>
          <p:nvSpPr>
            <p:cNvPr id="37" name="Rectangle 29">
              <a:extLst>
                <a:ext uri="{FF2B5EF4-FFF2-40B4-BE49-F238E27FC236}">
                  <a16:creationId xmlns:a16="http://schemas.microsoft.com/office/drawing/2014/main" id="{00BD22A1-1782-4000-9F07-E918EFA7E2ED}"/>
                </a:ext>
              </a:extLst>
            </p:cNvPr>
            <p:cNvSpPr>
              <a:spLocks noChangeArrowheads="1"/>
            </p:cNvSpPr>
            <p:nvPr/>
          </p:nvSpPr>
          <p:spPr bwMode="auto">
            <a:xfrm>
              <a:off x="4366" y="2421"/>
              <a:ext cx="362" cy="119"/>
            </a:xfrm>
            <a:prstGeom prst="rect">
              <a:avLst/>
            </a:prstGeom>
            <a:solidFill>
              <a:srgbClr val="FFFFFF"/>
            </a:solidFill>
            <a:ln w="9525">
              <a:solidFill>
                <a:srgbClr val="000000"/>
              </a:solidFill>
              <a:miter lim="800000"/>
              <a:headEnd/>
              <a:tailEnd/>
            </a:ln>
          </p:spPr>
          <p:txBody>
            <a:bodyP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400">
                <a:ea typeface="黑体" panose="02010609060101010101" pitchFamily="49" charset="-122"/>
                <a:cs typeface="Times New Roman" panose="02020603050405020304" pitchFamily="18" charset="0"/>
              </a:endParaRPr>
            </a:p>
          </p:txBody>
        </p:sp>
        <p:sp>
          <p:nvSpPr>
            <p:cNvPr id="38" name="Rectangle 30">
              <a:extLst>
                <a:ext uri="{FF2B5EF4-FFF2-40B4-BE49-F238E27FC236}">
                  <a16:creationId xmlns:a16="http://schemas.microsoft.com/office/drawing/2014/main" id="{242C61B0-FF9B-4FC9-8478-ED49BDC31308}"/>
                </a:ext>
              </a:extLst>
            </p:cNvPr>
            <p:cNvSpPr>
              <a:spLocks noChangeArrowheads="1"/>
            </p:cNvSpPr>
            <p:nvPr/>
          </p:nvSpPr>
          <p:spPr bwMode="auto">
            <a:xfrm>
              <a:off x="4511" y="2523"/>
              <a:ext cx="47" cy="737"/>
            </a:xfrm>
            <a:prstGeom prst="rect">
              <a:avLst/>
            </a:prstGeom>
            <a:solidFill>
              <a:srgbClr val="FFFFFF"/>
            </a:solidFill>
            <a:ln w="9525">
              <a:solidFill>
                <a:srgbClr val="000000"/>
              </a:solidFill>
              <a:miter lim="800000"/>
              <a:headEnd/>
              <a:tailEnd/>
            </a:ln>
          </p:spPr>
          <p:txBody>
            <a:bodyP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400">
                <a:ea typeface="黑体" panose="02010609060101010101" pitchFamily="49" charset="-122"/>
                <a:cs typeface="Times New Roman" panose="02020603050405020304" pitchFamily="18" charset="0"/>
              </a:endParaRPr>
            </a:p>
          </p:txBody>
        </p:sp>
        <p:sp>
          <p:nvSpPr>
            <p:cNvPr id="39" name="Rectangle 31">
              <a:extLst>
                <a:ext uri="{FF2B5EF4-FFF2-40B4-BE49-F238E27FC236}">
                  <a16:creationId xmlns:a16="http://schemas.microsoft.com/office/drawing/2014/main" id="{17EBB7DA-8D3F-4E90-A6BF-624C360D1F49}"/>
                </a:ext>
              </a:extLst>
            </p:cNvPr>
            <p:cNvSpPr>
              <a:spLocks noChangeArrowheads="1"/>
            </p:cNvSpPr>
            <p:nvPr/>
          </p:nvSpPr>
          <p:spPr bwMode="auto">
            <a:xfrm>
              <a:off x="4366" y="3260"/>
              <a:ext cx="362" cy="118"/>
            </a:xfrm>
            <a:prstGeom prst="rect">
              <a:avLst/>
            </a:prstGeom>
            <a:solidFill>
              <a:srgbClr val="FFFFFF"/>
            </a:solidFill>
            <a:ln w="9525">
              <a:solidFill>
                <a:srgbClr val="000000"/>
              </a:solidFill>
              <a:miter lim="800000"/>
              <a:headEnd/>
              <a:tailEnd/>
            </a:ln>
          </p:spPr>
          <p:txBody>
            <a:bodyP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400">
                <a:ea typeface="黑体" panose="02010609060101010101" pitchFamily="49" charset="-122"/>
                <a:cs typeface="Times New Roman" panose="02020603050405020304" pitchFamily="18" charset="0"/>
              </a:endParaRPr>
            </a:p>
          </p:txBody>
        </p:sp>
        <p:sp>
          <p:nvSpPr>
            <p:cNvPr id="40" name="Rectangle 32">
              <a:extLst>
                <a:ext uri="{FF2B5EF4-FFF2-40B4-BE49-F238E27FC236}">
                  <a16:creationId xmlns:a16="http://schemas.microsoft.com/office/drawing/2014/main" id="{B09792C2-5FA8-4B20-8CFC-0C2856AFE2A9}"/>
                </a:ext>
              </a:extLst>
            </p:cNvPr>
            <p:cNvSpPr>
              <a:spLocks noChangeArrowheads="1"/>
            </p:cNvSpPr>
            <p:nvPr/>
          </p:nvSpPr>
          <p:spPr bwMode="auto">
            <a:xfrm>
              <a:off x="3787" y="3378"/>
              <a:ext cx="1521" cy="239"/>
            </a:xfrm>
            <a:prstGeom prst="rect">
              <a:avLst/>
            </a:prstGeom>
            <a:solidFill>
              <a:srgbClr val="FFFFFF"/>
            </a:solidFill>
            <a:ln w="9525">
              <a:solidFill>
                <a:srgbClr val="000000"/>
              </a:solidFill>
              <a:miter lim="800000"/>
              <a:headEnd/>
              <a:tailEnd/>
            </a:ln>
          </p:spPr>
          <p:txBody>
            <a:bodyPr lIns="18000" tIns="10800" rIns="18000" bIns="10800"/>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zh-CN" altLang="en-US" sz="1600">
                  <a:ea typeface="黑体" panose="02010609060101010101" pitchFamily="49" charset="-122"/>
                  <a:cs typeface="Times New Roman" panose="02020603050405020304" pitchFamily="18" charset="0"/>
                </a:rPr>
                <a:t>物理介质接入子层</a:t>
              </a:r>
              <a:r>
                <a:rPr lang="en-US" altLang="zh-CN" sz="1600">
                  <a:ea typeface="黑体" panose="02010609060101010101" pitchFamily="49" charset="-122"/>
                  <a:cs typeface="Times New Roman" panose="02020603050405020304" pitchFamily="18" charset="0"/>
                </a:rPr>
                <a:t>PMA</a:t>
              </a:r>
            </a:p>
          </p:txBody>
        </p:sp>
        <p:sp>
          <p:nvSpPr>
            <p:cNvPr id="41" name="Rectangle 33">
              <a:extLst>
                <a:ext uri="{FF2B5EF4-FFF2-40B4-BE49-F238E27FC236}">
                  <a16:creationId xmlns:a16="http://schemas.microsoft.com/office/drawing/2014/main" id="{6FD3294A-B519-4F39-8CC1-B09E319100A3}"/>
                </a:ext>
              </a:extLst>
            </p:cNvPr>
            <p:cNvSpPr>
              <a:spLocks noChangeArrowheads="1"/>
            </p:cNvSpPr>
            <p:nvPr/>
          </p:nvSpPr>
          <p:spPr bwMode="auto">
            <a:xfrm>
              <a:off x="3787" y="3617"/>
              <a:ext cx="1521" cy="238"/>
            </a:xfrm>
            <a:prstGeom prst="rect">
              <a:avLst/>
            </a:prstGeom>
            <a:solidFill>
              <a:srgbClr val="FFFFFF"/>
            </a:solidFill>
            <a:ln w="9525">
              <a:solidFill>
                <a:srgbClr val="000000"/>
              </a:solidFill>
              <a:miter lim="800000"/>
              <a:headEnd/>
              <a:tailEnd/>
            </a:ln>
          </p:spPr>
          <p:txBody>
            <a:bodyPr lIns="18000" tIns="10800" rIns="18000" bIns="10800"/>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zh-CN" altLang="en-US" sz="1600">
                  <a:ea typeface="黑体" panose="02010609060101010101" pitchFamily="49" charset="-122"/>
                  <a:cs typeface="Times New Roman" panose="02020603050405020304" pitchFamily="18" charset="0"/>
                </a:rPr>
                <a:t>介质相关接口</a:t>
              </a:r>
              <a:r>
                <a:rPr lang="en-US" altLang="zh-CN" sz="1600">
                  <a:ea typeface="黑体" panose="02010609060101010101" pitchFamily="49" charset="-122"/>
                  <a:cs typeface="Times New Roman" panose="02020603050405020304" pitchFamily="18" charset="0"/>
                </a:rPr>
                <a:t>MDI</a:t>
              </a:r>
            </a:p>
          </p:txBody>
        </p:sp>
        <p:sp>
          <p:nvSpPr>
            <p:cNvPr id="42" name="Rectangle 34">
              <a:extLst>
                <a:ext uri="{FF2B5EF4-FFF2-40B4-BE49-F238E27FC236}">
                  <a16:creationId xmlns:a16="http://schemas.microsoft.com/office/drawing/2014/main" id="{A21154D0-2B5A-434D-8E4A-FB81894D138D}"/>
                </a:ext>
              </a:extLst>
            </p:cNvPr>
            <p:cNvSpPr>
              <a:spLocks noChangeArrowheads="1"/>
            </p:cNvSpPr>
            <p:nvPr/>
          </p:nvSpPr>
          <p:spPr bwMode="auto">
            <a:xfrm>
              <a:off x="3787" y="1944"/>
              <a:ext cx="1521" cy="238"/>
            </a:xfrm>
            <a:prstGeom prst="rect">
              <a:avLst/>
            </a:prstGeom>
            <a:solidFill>
              <a:srgbClr val="FFFFFF"/>
            </a:solidFill>
            <a:ln w="9525">
              <a:solidFill>
                <a:srgbClr val="000000"/>
              </a:solidFill>
              <a:miter lim="800000"/>
              <a:headEnd/>
              <a:tailEnd/>
            </a:ln>
          </p:spPr>
          <p:txBody>
            <a:bodyPr lIns="0" tIns="10800" rIns="0" bIns="10800"/>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zh-CN" altLang="en-US" sz="1600" dirty="0">
                  <a:ea typeface="黑体" panose="02010609060101010101" pitchFamily="49" charset="-122"/>
                  <a:cs typeface="Times New Roman" panose="02020603050405020304" pitchFamily="18" charset="0"/>
                </a:rPr>
                <a:t>介质访问控制子层</a:t>
              </a:r>
              <a:r>
                <a:rPr lang="en-US" altLang="zh-CN" sz="1600" dirty="0">
                  <a:ea typeface="黑体" panose="02010609060101010101" pitchFamily="49" charset="-122"/>
                  <a:cs typeface="Times New Roman" panose="02020603050405020304" pitchFamily="18" charset="0"/>
                </a:rPr>
                <a:t>MAC</a:t>
              </a:r>
            </a:p>
          </p:txBody>
        </p:sp>
        <p:sp>
          <p:nvSpPr>
            <p:cNvPr id="43" name="Rectangle 35">
              <a:extLst>
                <a:ext uri="{FF2B5EF4-FFF2-40B4-BE49-F238E27FC236}">
                  <a16:creationId xmlns:a16="http://schemas.microsoft.com/office/drawing/2014/main" id="{DB880D95-33F5-488B-8580-CB3DD147F75A}"/>
                </a:ext>
              </a:extLst>
            </p:cNvPr>
            <p:cNvSpPr>
              <a:spLocks noChangeArrowheads="1"/>
            </p:cNvSpPr>
            <p:nvPr/>
          </p:nvSpPr>
          <p:spPr bwMode="auto">
            <a:xfrm>
              <a:off x="3787" y="1706"/>
              <a:ext cx="1521" cy="238"/>
            </a:xfrm>
            <a:prstGeom prst="rect">
              <a:avLst/>
            </a:prstGeom>
            <a:solidFill>
              <a:srgbClr val="FFFFFF"/>
            </a:solidFill>
            <a:ln w="9525">
              <a:solidFill>
                <a:srgbClr val="000000"/>
              </a:solidFill>
              <a:miter lim="800000"/>
              <a:headEnd/>
              <a:tailEnd/>
            </a:ln>
          </p:spPr>
          <p:txBody>
            <a:bodyPr lIns="0" tIns="10800" rIns="0" bIns="10800"/>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zh-CN" altLang="en-US" sz="1600">
                  <a:ea typeface="黑体" panose="02010609060101010101" pitchFamily="49" charset="-122"/>
                  <a:cs typeface="Times New Roman" panose="02020603050405020304" pitchFamily="18" charset="0"/>
                </a:rPr>
                <a:t>逻辑链路控制子层</a:t>
              </a:r>
              <a:r>
                <a:rPr lang="en-US" altLang="zh-CN" sz="1600">
                  <a:ea typeface="黑体" panose="02010609060101010101" pitchFamily="49" charset="-122"/>
                  <a:cs typeface="Times New Roman" panose="02020603050405020304" pitchFamily="18" charset="0"/>
                </a:rPr>
                <a:t>LLC</a:t>
              </a:r>
            </a:p>
          </p:txBody>
        </p:sp>
        <p:sp>
          <p:nvSpPr>
            <p:cNvPr id="44" name="AutoShape 36">
              <a:extLst>
                <a:ext uri="{FF2B5EF4-FFF2-40B4-BE49-F238E27FC236}">
                  <a16:creationId xmlns:a16="http://schemas.microsoft.com/office/drawing/2014/main" id="{6A979D95-7FE8-4348-B032-DA71E0FD7D24}"/>
                </a:ext>
              </a:extLst>
            </p:cNvPr>
            <p:cNvSpPr>
              <a:spLocks/>
            </p:cNvSpPr>
            <p:nvPr/>
          </p:nvSpPr>
          <p:spPr bwMode="auto">
            <a:xfrm>
              <a:off x="4801" y="2568"/>
              <a:ext cx="75" cy="692"/>
            </a:xfrm>
            <a:prstGeom prst="rightBrace">
              <a:avLst>
                <a:gd name="adj1" fmla="val 76889"/>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400">
                <a:ea typeface="黑体" panose="02010609060101010101" pitchFamily="49" charset="-122"/>
                <a:cs typeface="Times New Roman" panose="02020603050405020304" pitchFamily="18" charset="0"/>
              </a:endParaRPr>
            </a:p>
          </p:txBody>
        </p:sp>
        <p:sp>
          <p:nvSpPr>
            <p:cNvPr id="45" name="Text Box 37">
              <a:extLst>
                <a:ext uri="{FF2B5EF4-FFF2-40B4-BE49-F238E27FC236}">
                  <a16:creationId xmlns:a16="http://schemas.microsoft.com/office/drawing/2014/main" id="{F6EDE794-D2D5-4D50-A882-489A3BDA6E21}"/>
                </a:ext>
              </a:extLst>
            </p:cNvPr>
            <p:cNvSpPr txBox="1">
              <a:spLocks noChangeArrowheads="1"/>
            </p:cNvSpPr>
            <p:nvPr/>
          </p:nvSpPr>
          <p:spPr bwMode="auto">
            <a:xfrm>
              <a:off x="4873" y="2903"/>
              <a:ext cx="1068" cy="2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10800" rIns="0" bIns="10800"/>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r>
                <a:rPr lang="zh-CN" altLang="en-US" sz="1600">
                  <a:ea typeface="黑体" panose="02010609060101010101" pitchFamily="49" charset="-122"/>
                  <a:cs typeface="Times New Roman" panose="02020603050405020304" pitchFamily="18" charset="0"/>
                </a:rPr>
                <a:t>连接接口子层</a:t>
              </a:r>
              <a:r>
                <a:rPr lang="en-US" altLang="zh-CN" sz="1600">
                  <a:ea typeface="黑体" panose="02010609060101010101" pitchFamily="49" charset="-122"/>
                  <a:cs typeface="Times New Roman" panose="02020603050405020304" pitchFamily="18" charset="0"/>
                </a:rPr>
                <a:t>AUI</a:t>
              </a:r>
            </a:p>
          </p:txBody>
        </p:sp>
      </p:grpSp>
      <p:sp>
        <p:nvSpPr>
          <p:cNvPr id="46" name="Text Box 38">
            <a:extLst>
              <a:ext uri="{FF2B5EF4-FFF2-40B4-BE49-F238E27FC236}">
                <a16:creationId xmlns:a16="http://schemas.microsoft.com/office/drawing/2014/main" id="{C204C4B5-767D-4CB0-BD75-23CF4EDB2F8A}"/>
              </a:ext>
            </a:extLst>
          </p:cNvPr>
          <p:cNvSpPr txBox="1">
            <a:spLocks noChangeArrowheads="1"/>
          </p:cNvSpPr>
          <p:nvPr/>
        </p:nvSpPr>
        <p:spPr bwMode="auto">
          <a:xfrm>
            <a:off x="2601097" y="6251074"/>
            <a:ext cx="239919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2400" dirty="0">
                <a:ea typeface="黑体" panose="02010609060101010101" pitchFamily="49" charset="-122"/>
                <a:cs typeface="Times New Roman" panose="02020603050405020304" pitchFamily="18" charset="0"/>
              </a:rPr>
              <a:t>100Mbps</a:t>
            </a:r>
            <a:r>
              <a:rPr lang="zh-CN" altLang="en-US" sz="2400" dirty="0">
                <a:ea typeface="黑体" panose="02010609060101010101" pitchFamily="49" charset="-122"/>
                <a:cs typeface="Times New Roman" panose="02020603050405020304" pitchFamily="18" charset="0"/>
              </a:rPr>
              <a:t>以太网</a:t>
            </a:r>
          </a:p>
        </p:txBody>
      </p:sp>
      <p:sp>
        <p:nvSpPr>
          <p:cNvPr id="47" name="Text Box 39">
            <a:extLst>
              <a:ext uri="{FF2B5EF4-FFF2-40B4-BE49-F238E27FC236}">
                <a16:creationId xmlns:a16="http://schemas.microsoft.com/office/drawing/2014/main" id="{C85BF202-3C30-476A-946D-A9DB3E91FD60}"/>
              </a:ext>
            </a:extLst>
          </p:cNvPr>
          <p:cNvSpPr txBox="1">
            <a:spLocks noChangeArrowheads="1"/>
          </p:cNvSpPr>
          <p:nvPr/>
        </p:nvSpPr>
        <p:spPr bwMode="auto">
          <a:xfrm>
            <a:off x="5788323" y="6221413"/>
            <a:ext cx="23034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2400">
                <a:ea typeface="黑体" panose="02010609060101010101" pitchFamily="49" charset="-122"/>
                <a:cs typeface="Times New Roman" panose="02020603050405020304" pitchFamily="18" charset="0"/>
              </a:rPr>
              <a:t>10Mbps</a:t>
            </a:r>
            <a:r>
              <a:rPr lang="zh-CN" altLang="en-US" sz="2400">
                <a:ea typeface="黑体" panose="02010609060101010101" pitchFamily="49" charset="-122"/>
                <a:cs typeface="Times New Roman" panose="02020603050405020304" pitchFamily="18" charset="0"/>
              </a:rPr>
              <a:t>以太网</a:t>
            </a:r>
          </a:p>
        </p:txBody>
      </p:sp>
      <p:sp>
        <p:nvSpPr>
          <p:cNvPr id="5" name="灯片编号占位符 4">
            <a:extLst>
              <a:ext uri="{FF2B5EF4-FFF2-40B4-BE49-F238E27FC236}">
                <a16:creationId xmlns:a16="http://schemas.microsoft.com/office/drawing/2014/main" id="{1A56E96F-E4F4-4450-BB6F-7D315F5A7849}"/>
              </a:ext>
            </a:extLst>
          </p:cNvPr>
          <p:cNvSpPr>
            <a:spLocks noGrp="1"/>
          </p:cNvSpPr>
          <p:nvPr>
            <p:ph type="sldNum" sz="quarter" idx="12"/>
          </p:nvPr>
        </p:nvSpPr>
        <p:spPr/>
        <p:txBody>
          <a:bodyPr/>
          <a:lstStyle/>
          <a:p>
            <a:fld id="{0343F522-B1DB-4B24-87CC-09EAB668A261}" type="slidenum">
              <a:rPr lang="zh-CN" altLang="en-US" smtClean="0"/>
              <a:pPr/>
              <a:t>141</a:t>
            </a:fld>
            <a:r>
              <a:rPr lang="en-US" altLang="zh-CN"/>
              <a:t>/303</a:t>
            </a:r>
            <a:endParaRPr lang="zh-CN" altLang="en-US" dirty="0"/>
          </a:p>
        </p:txBody>
      </p:sp>
    </p:spTree>
    <p:extLst>
      <p:ext uri="{BB962C8B-B14F-4D97-AF65-F5344CB8AC3E}">
        <p14:creationId xmlns:p14="http://schemas.microsoft.com/office/powerpoint/2010/main" val="2853586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5"/>
                                        </p:tgtEl>
                                        <p:attrNameLst>
                                          <p:attrName>style.visibility</p:attrName>
                                        </p:attrNameLst>
                                      </p:cBhvr>
                                      <p:to>
                                        <p:strVal val="visible"/>
                                      </p:to>
                                    </p:set>
                                  </p:childTnLst>
                                </p:cTn>
                              </p:par>
                            </p:childTnLst>
                          </p:cTn>
                        </p:par>
                        <p:par>
                          <p:cTn id="21" fill="hold">
                            <p:stCondLst>
                              <p:cond delay="0"/>
                            </p:stCondLst>
                            <p:childTnLst>
                              <p:par>
                                <p:cTn id="22" presetID="1" presetClass="entr" presetSubtype="0" fill="hold" grpId="0" nodeType="afterEffect">
                                  <p:stCondLst>
                                    <p:cond delay="0"/>
                                  </p:stCondLst>
                                  <p:childTnLst>
                                    <p:set>
                                      <p:cBhvr>
                                        <p:cTn id="23"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6" grpId="0"/>
      <p:bldP spid="47" grpId="0"/>
    </p:bld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C34208-FA7C-4346-AD93-050F88FE7F56}"/>
              </a:ext>
            </a:extLst>
          </p:cNvPr>
          <p:cNvSpPr>
            <a:spLocks noGrp="1"/>
          </p:cNvSpPr>
          <p:nvPr>
            <p:ph type="title"/>
          </p:nvPr>
        </p:nvSpPr>
        <p:spPr>
          <a:xfrm>
            <a:off x="265813" y="350874"/>
            <a:ext cx="8654903" cy="680484"/>
          </a:xfrm>
        </p:spPr>
        <p:txBody>
          <a:bodyPr>
            <a:normAutofit/>
          </a:bodyPr>
          <a:lstStyle/>
          <a:p>
            <a:pPr>
              <a:lnSpc>
                <a:spcPct val="100000"/>
              </a:lnSpc>
              <a:spcBef>
                <a:spcPts val="0"/>
              </a:spcBef>
            </a:pPr>
            <a:r>
              <a:rPr lang="zh-CN" altLang="en-US" dirty="0">
                <a:latin typeface="Times New Roman" panose="02020603050405020304" pitchFamily="18" charset="0"/>
                <a:cs typeface="Times New Roman" panose="02020603050405020304" pitchFamily="18" charset="0"/>
              </a:rPr>
              <a:t>百兆以太网</a:t>
            </a:r>
          </a:p>
        </p:txBody>
      </p:sp>
      <p:sp>
        <p:nvSpPr>
          <p:cNvPr id="3" name="内容占位符 2">
            <a:extLst>
              <a:ext uri="{FF2B5EF4-FFF2-40B4-BE49-F238E27FC236}">
                <a16:creationId xmlns:a16="http://schemas.microsoft.com/office/drawing/2014/main" id="{62772749-0251-43E3-8FBE-62B01C0C88DA}"/>
              </a:ext>
            </a:extLst>
          </p:cNvPr>
          <p:cNvSpPr>
            <a:spLocks noGrp="1"/>
          </p:cNvSpPr>
          <p:nvPr>
            <p:ph idx="1"/>
          </p:nvPr>
        </p:nvSpPr>
        <p:spPr>
          <a:xfrm>
            <a:off x="404037" y="1010094"/>
            <a:ext cx="8516679" cy="5371578"/>
          </a:xfrm>
        </p:spPr>
        <p:txBody>
          <a:bodyPr>
            <a:noAutofit/>
          </a:bodyPr>
          <a:lstStyle/>
          <a:p>
            <a:pPr marL="361950" indent="-361950"/>
            <a:r>
              <a:rPr lang="zh-CN" altLang="en-US" dirty="0">
                <a:latin typeface="Times New Roman" panose="02020603050405020304" pitchFamily="18" charset="0"/>
                <a:cs typeface="Times New Roman" panose="02020603050405020304" pitchFamily="18" charset="0"/>
              </a:rPr>
              <a:t>协调子层</a:t>
            </a:r>
            <a:r>
              <a:rPr lang="en-US" altLang="zh-CN" dirty="0">
                <a:latin typeface="Times New Roman" panose="02020603050405020304" pitchFamily="18" charset="0"/>
                <a:cs typeface="Times New Roman" panose="02020603050405020304" pitchFamily="18" charset="0"/>
              </a:rPr>
              <a:t>RS</a:t>
            </a:r>
            <a:r>
              <a:rPr lang="zh-CN" altLang="en-US" dirty="0">
                <a:latin typeface="Times New Roman" panose="02020603050405020304" pitchFamily="18" charset="0"/>
                <a:cs typeface="Times New Roman" panose="02020603050405020304" pitchFamily="18" charset="0"/>
              </a:rPr>
              <a:t>：将</a:t>
            </a:r>
            <a:r>
              <a:rPr lang="en-US" altLang="zh-CN" dirty="0">
                <a:latin typeface="Times New Roman" panose="02020603050405020304" pitchFamily="18" charset="0"/>
                <a:cs typeface="Times New Roman" panose="02020603050405020304" pitchFamily="18" charset="0"/>
              </a:rPr>
              <a:t>MAC</a:t>
            </a:r>
            <a:r>
              <a:rPr lang="zh-CN" altLang="en-US" dirty="0">
                <a:latin typeface="Times New Roman" panose="02020603050405020304" pitchFamily="18" charset="0"/>
                <a:cs typeface="Times New Roman" panose="02020603050405020304" pitchFamily="18" charset="0"/>
              </a:rPr>
              <a:t>层的业务定义映射成</a:t>
            </a:r>
            <a:r>
              <a:rPr lang="en-US" altLang="zh-CN" dirty="0">
                <a:latin typeface="Times New Roman" panose="02020603050405020304" pitchFamily="18" charset="0"/>
                <a:cs typeface="Times New Roman" panose="02020603050405020304" pitchFamily="18" charset="0"/>
              </a:rPr>
              <a:t>MII</a:t>
            </a:r>
            <a:r>
              <a:rPr lang="zh-CN" altLang="en-US" dirty="0">
                <a:latin typeface="Times New Roman" panose="02020603050405020304" pitchFamily="18" charset="0"/>
                <a:cs typeface="Times New Roman" panose="02020603050405020304" pitchFamily="18" charset="0"/>
              </a:rPr>
              <a:t>接口的信号</a:t>
            </a:r>
          </a:p>
          <a:p>
            <a:pPr marL="361950" indent="-361950"/>
            <a:r>
              <a:rPr lang="zh-CN" altLang="en-US" dirty="0">
                <a:latin typeface="Times New Roman" panose="02020603050405020304" pitchFamily="18" charset="0"/>
                <a:cs typeface="Times New Roman" panose="02020603050405020304" pitchFamily="18" charset="0"/>
              </a:rPr>
              <a:t>物理编码子层</a:t>
            </a:r>
            <a:r>
              <a:rPr lang="en-US" altLang="zh-CN" dirty="0">
                <a:latin typeface="Times New Roman" panose="02020603050405020304" pitchFamily="18" charset="0"/>
                <a:cs typeface="Times New Roman" panose="02020603050405020304" pitchFamily="18" charset="0"/>
              </a:rPr>
              <a:t>PCS</a:t>
            </a:r>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4B/5B</a:t>
            </a:r>
            <a:r>
              <a:rPr lang="zh-CN" altLang="en-US" dirty="0">
                <a:latin typeface="Times New Roman" panose="02020603050405020304" pitchFamily="18" charset="0"/>
                <a:cs typeface="Times New Roman" panose="02020603050405020304" pitchFamily="18" charset="0"/>
              </a:rPr>
              <a:t>编解码、冲突检测和并串转换</a:t>
            </a:r>
          </a:p>
          <a:p>
            <a:pPr marL="361950" indent="-361950"/>
            <a:r>
              <a:rPr lang="zh-CN" altLang="en-US" dirty="0">
                <a:latin typeface="Times New Roman" panose="02020603050405020304" pitchFamily="18" charset="0"/>
                <a:cs typeface="Times New Roman" panose="02020603050405020304" pitchFamily="18" charset="0"/>
              </a:rPr>
              <a:t>物理介质接入子层</a:t>
            </a:r>
            <a:r>
              <a:rPr lang="en-US" altLang="zh-CN" dirty="0">
                <a:latin typeface="Times New Roman" panose="02020603050405020304" pitchFamily="18" charset="0"/>
                <a:cs typeface="Times New Roman" panose="02020603050405020304" pitchFamily="18" charset="0"/>
              </a:rPr>
              <a:t>PMA</a:t>
            </a:r>
            <a:r>
              <a:rPr lang="zh-CN" altLang="en-US" dirty="0">
                <a:latin typeface="Times New Roman" panose="02020603050405020304" pitchFamily="18" charset="0"/>
                <a:cs typeface="Times New Roman" panose="02020603050405020304" pitchFamily="18" charset="0"/>
              </a:rPr>
              <a:t>：链路监测、载波检测、</a:t>
            </a:r>
            <a:r>
              <a:rPr lang="en-US" altLang="zh-CN" dirty="0">
                <a:latin typeface="Times New Roman" panose="02020603050405020304" pitchFamily="18" charset="0"/>
                <a:cs typeface="Times New Roman" panose="02020603050405020304" pitchFamily="18" charset="0"/>
              </a:rPr>
              <a:t>NRZI</a:t>
            </a:r>
            <a:r>
              <a:rPr lang="zh-CN" altLang="en-US" dirty="0">
                <a:latin typeface="Times New Roman" panose="02020603050405020304" pitchFamily="18" charset="0"/>
                <a:cs typeface="Times New Roman" panose="02020603050405020304" pitchFamily="18" charset="0"/>
              </a:rPr>
              <a:t>编译码和发送时钟合成、接收时钟恢复</a:t>
            </a:r>
          </a:p>
          <a:p>
            <a:pPr marL="361950" indent="-361950"/>
            <a:r>
              <a:rPr lang="zh-CN" altLang="en-US" dirty="0">
                <a:latin typeface="Times New Roman" panose="02020603050405020304" pitchFamily="18" charset="0"/>
                <a:cs typeface="Times New Roman" panose="02020603050405020304" pitchFamily="18" charset="0"/>
              </a:rPr>
              <a:t>物理介质相关子层</a:t>
            </a:r>
            <a:r>
              <a:rPr lang="en-US" altLang="zh-CN" dirty="0">
                <a:latin typeface="Times New Roman" panose="02020603050405020304" pitchFamily="18" charset="0"/>
                <a:cs typeface="Times New Roman" panose="02020603050405020304" pitchFamily="18" charset="0"/>
              </a:rPr>
              <a:t>PMD</a:t>
            </a:r>
            <a:r>
              <a:rPr lang="zh-CN" altLang="en-US" dirty="0">
                <a:latin typeface="Times New Roman" panose="02020603050405020304" pitchFamily="18" charset="0"/>
                <a:cs typeface="Times New Roman" panose="02020603050405020304" pitchFamily="18" charset="0"/>
              </a:rPr>
              <a:t>：数据流的扰码、解扰，</a:t>
            </a:r>
            <a:r>
              <a:rPr lang="en-US" altLang="zh-CN" dirty="0">
                <a:latin typeface="Times New Roman" panose="02020603050405020304" pitchFamily="18" charset="0"/>
                <a:cs typeface="Times New Roman" panose="02020603050405020304" pitchFamily="18" charset="0"/>
              </a:rPr>
              <a:t>MLT-3</a:t>
            </a:r>
            <a:r>
              <a:rPr lang="zh-CN" altLang="en-US" dirty="0">
                <a:latin typeface="Times New Roman" panose="02020603050405020304" pitchFamily="18" charset="0"/>
                <a:cs typeface="Times New Roman" panose="02020603050405020304" pitchFamily="18" charset="0"/>
              </a:rPr>
              <a:t>编解码，发送信号波形发生和双绞线驱动，接收信号自适应均衡和基线漂移校正</a:t>
            </a:r>
          </a:p>
          <a:p>
            <a:pPr marL="361950" indent="-361950"/>
            <a:r>
              <a:rPr lang="zh-CN" altLang="en-US" dirty="0">
                <a:latin typeface="Times New Roman" panose="02020603050405020304" pitchFamily="18" charset="0"/>
                <a:cs typeface="Times New Roman" panose="02020603050405020304" pitchFamily="18" charset="0"/>
              </a:rPr>
              <a:t>自动协商子层</a:t>
            </a:r>
            <a:r>
              <a:rPr lang="en-US" altLang="zh-CN" dirty="0" err="1">
                <a:latin typeface="Times New Roman" panose="02020603050405020304" pitchFamily="18" charset="0"/>
                <a:cs typeface="Times New Roman" panose="02020603050405020304" pitchFamily="18" charset="0"/>
              </a:rPr>
              <a:t>AutoNeg</a:t>
            </a:r>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10Mbps</a:t>
            </a:r>
            <a:r>
              <a:rPr lang="zh-CN" altLang="en-US" dirty="0">
                <a:latin typeface="Times New Roman" panose="02020603050405020304" pitchFamily="18" charset="0"/>
                <a:cs typeface="Times New Roman" panose="02020603050405020304" pitchFamily="18" charset="0"/>
              </a:rPr>
              <a:t>与</a:t>
            </a:r>
            <a:r>
              <a:rPr lang="en-US" altLang="zh-CN" dirty="0">
                <a:latin typeface="Times New Roman" panose="02020603050405020304" pitchFamily="18" charset="0"/>
                <a:cs typeface="Times New Roman" panose="02020603050405020304" pitchFamily="18" charset="0"/>
              </a:rPr>
              <a:t>100Mbps</a:t>
            </a:r>
            <a:r>
              <a:rPr lang="zh-CN" altLang="en-US" dirty="0">
                <a:latin typeface="Times New Roman" panose="02020603050405020304" pitchFamily="18" charset="0"/>
                <a:cs typeface="Times New Roman" panose="02020603050405020304" pitchFamily="18" charset="0"/>
              </a:rPr>
              <a:t>自动协商与自适应</a:t>
            </a:r>
          </a:p>
          <a:p>
            <a:pPr marL="361950" indent="-361950"/>
            <a:r>
              <a:rPr lang="zh-CN" altLang="en-US" dirty="0">
                <a:latin typeface="Times New Roman" panose="02020603050405020304" pitchFamily="18" charset="0"/>
                <a:cs typeface="Times New Roman" panose="02020603050405020304" pitchFamily="18" charset="0"/>
              </a:rPr>
              <a:t>介质相关接口</a:t>
            </a:r>
            <a:r>
              <a:rPr lang="en-US" altLang="zh-CN" dirty="0">
                <a:latin typeface="Times New Roman" panose="02020603050405020304" pitchFamily="18" charset="0"/>
                <a:cs typeface="Times New Roman" panose="02020603050405020304" pitchFamily="18" charset="0"/>
              </a:rPr>
              <a:t>MDI</a:t>
            </a:r>
            <a:r>
              <a:rPr lang="zh-CN" altLang="en-US" dirty="0">
                <a:latin typeface="Times New Roman" panose="02020603050405020304" pitchFamily="18" charset="0"/>
                <a:cs typeface="Times New Roman" panose="02020603050405020304" pitchFamily="18" charset="0"/>
              </a:rPr>
              <a:t>：实现与传输介质的连接 </a:t>
            </a:r>
          </a:p>
          <a:p>
            <a:pPr eaLnBrk="1" hangingPunct="1">
              <a:lnSpc>
                <a:spcPct val="90000"/>
              </a:lnSpc>
            </a:pPr>
            <a:endParaRPr lang="en-US" altLang="zh-CN" dirty="0">
              <a:latin typeface="Times New Roman" panose="02020603050405020304" pitchFamily="18" charset="0"/>
              <a:cs typeface="Times New Roman" panose="02020603050405020304" pitchFamily="18" charset="0"/>
            </a:endParaRPr>
          </a:p>
        </p:txBody>
      </p:sp>
      <p:graphicFrame>
        <p:nvGraphicFramePr>
          <p:cNvPr id="11" name="表格 10">
            <a:extLst>
              <a:ext uri="{FF2B5EF4-FFF2-40B4-BE49-F238E27FC236}">
                <a16:creationId xmlns:a16="http://schemas.microsoft.com/office/drawing/2014/main" id="{F1557556-4E74-4A2A-B76B-6AF7BA757C94}"/>
              </a:ext>
            </a:extLst>
          </p:cNvPr>
          <p:cNvGraphicFramePr>
            <a:graphicFrameLocks noGrp="1"/>
          </p:cNvGraphicFramePr>
          <p:nvPr/>
        </p:nvGraphicFramePr>
        <p:xfrm>
          <a:off x="0" y="16384"/>
          <a:ext cx="9144000" cy="303808"/>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1028242390"/>
                    </a:ext>
                  </a:extLst>
                </a:gridCol>
                <a:gridCol w="1016000">
                  <a:extLst>
                    <a:ext uri="{9D8B030D-6E8A-4147-A177-3AD203B41FA5}">
                      <a16:colId xmlns:a16="http://schemas.microsoft.com/office/drawing/2014/main" val="3074239081"/>
                    </a:ext>
                  </a:extLst>
                </a:gridCol>
                <a:gridCol w="1016000">
                  <a:extLst>
                    <a:ext uri="{9D8B030D-6E8A-4147-A177-3AD203B41FA5}">
                      <a16:colId xmlns:a16="http://schemas.microsoft.com/office/drawing/2014/main" val="3509429943"/>
                    </a:ext>
                  </a:extLst>
                </a:gridCol>
                <a:gridCol w="1016000">
                  <a:extLst>
                    <a:ext uri="{9D8B030D-6E8A-4147-A177-3AD203B41FA5}">
                      <a16:colId xmlns:a16="http://schemas.microsoft.com/office/drawing/2014/main" val="2580465912"/>
                    </a:ext>
                  </a:extLst>
                </a:gridCol>
                <a:gridCol w="1016000">
                  <a:extLst>
                    <a:ext uri="{9D8B030D-6E8A-4147-A177-3AD203B41FA5}">
                      <a16:colId xmlns:a16="http://schemas.microsoft.com/office/drawing/2014/main" val="585185192"/>
                    </a:ext>
                  </a:extLst>
                </a:gridCol>
                <a:gridCol w="1016000">
                  <a:extLst>
                    <a:ext uri="{9D8B030D-6E8A-4147-A177-3AD203B41FA5}">
                      <a16:colId xmlns:a16="http://schemas.microsoft.com/office/drawing/2014/main" val="1335232691"/>
                    </a:ext>
                  </a:extLst>
                </a:gridCol>
                <a:gridCol w="1016000">
                  <a:extLst>
                    <a:ext uri="{9D8B030D-6E8A-4147-A177-3AD203B41FA5}">
                      <a16:colId xmlns:a16="http://schemas.microsoft.com/office/drawing/2014/main" val="785772456"/>
                    </a:ext>
                  </a:extLst>
                </a:gridCol>
                <a:gridCol w="1016000">
                  <a:extLst>
                    <a:ext uri="{9D8B030D-6E8A-4147-A177-3AD203B41FA5}">
                      <a16:colId xmlns:a16="http://schemas.microsoft.com/office/drawing/2014/main" val="143111373"/>
                    </a:ext>
                  </a:extLst>
                </a:gridCol>
                <a:gridCol w="1016000">
                  <a:extLst>
                    <a:ext uri="{9D8B030D-6E8A-4147-A177-3AD203B41FA5}">
                      <a16:colId xmlns:a16="http://schemas.microsoft.com/office/drawing/2014/main" val="994455625"/>
                    </a:ext>
                  </a:extLst>
                </a:gridCol>
              </a:tblGrid>
              <a:tr h="303808">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传输介质</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通信系统</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正确性</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提高性能</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rgbClr val="FFFF00"/>
                          </a:solidFill>
                          <a:latin typeface="黑体" panose="02010609060101010101" pitchFamily="49" charset="-122"/>
                          <a:ea typeface="黑体" panose="02010609060101010101" pitchFamily="49" charset="-122"/>
                        </a:rPr>
                        <a:t>局域网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algn="ctr"/>
                      <a:r>
                        <a:rPr lang="en-US" altLang="zh-CN" sz="1600" dirty="0">
                          <a:solidFill>
                            <a:schemeClr val="tx1"/>
                          </a:solidFill>
                          <a:latin typeface="黑体" panose="02010609060101010101" pitchFamily="49" charset="-122"/>
                          <a:ea typeface="黑体" panose="02010609060101010101" pitchFamily="49" charset="-122"/>
                        </a:rPr>
                        <a:t>WLAN</a:t>
                      </a:r>
                      <a:endParaRPr lang="zh-CN" altLang="en-US" sz="1600" dirty="0">
                        <a:solidFill>
                          <a:schemeClr val="tx1"/>
                        </a:solidFill>
                        <a:latin typeface="黑体" panose="02010609060101010101" pitchFamily="49" charset="-122"/>
                        <a:ea typeface="黑体" panose="02010609060101010101" pitchFamily="49"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个域网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广域网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接入网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939429099"/>
                  </a:ext>
                </a:extLst>
              </a:tr>
            </a:tbl>
          </a:graphicData>
        </a:graphic>
      </p:graphicFrame>
      <p:sp>
        <p:nvSpPr>
          <p:cNvPr id="12" name="流程图: 摘录 11">
            <a:extLst>
              <a:ext uri="{FF2B5EF4-FFF2-40B4-BE49-F238E27FC236}">
                <a16:creationId xmlns:a16="http://schemas.microsoft.com/office/drawing/2014/main" id="{CE6C4248-6AFD-44B6-80E3-9608C7BDC87F}"/>
              </a:ext>
            </a:extLst>
          </p:cNvPr>
          <p:cNvSpPr/>
          <p:nvPr/>
        </p:nvSpPr>
        <p:spPr bwMode="auto">
          <a:xfrm>
            <a:off x="4435719" y="327095"/>
            <a:ext cx="216024" cy="126001"/>
          </a:xfrm>
          <a:prstGeom prst="flowChartExtract">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4" name="Rectangle 2">
            <a:extLst>
              <a:ext uri="{FF2B5EF4-FFF2-40B4-BE49-F238E27FC236}">
                <a16:creationId xmlns:a16="http://schemas.microsoft.com/office/drawing/2014/main" id="{637ADEFB-5775-48B5-AD95-BD2F543B4E24}"/>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9" name="表格 8">
            <a:extLst>
              <a:ext uri="{FF2B5EF4-FFF2-40B4-BE49-F238E27FC236}">
                <a16:creationId xmlns:a16="http://schemas.microsoft.com/office/drawing/2014/main" id="{1BA0FE90-3AD2-45E2-98EA-2D6CAF26198D}"/>
              </a:ext>
            </a:extLst>
          </p:cNvPr>
          <p:cNvGraphicFramePr>
            <a:graphicFrameLocks noGrp="1"/>
          </p:cNvGraphicFramePr>
          <p:nvPr/>
        </p:nvGraphicFramePr>
        <p:xfrm>
          <a:off x="0" y="1041991"/>
          <a:ext cx="313390" cy="5371578"/>
        </p:xfrm>
        <a:graphic>
          <a:graphicData uri="http://schemas.openxmlformats.org/drawingml/2006/table">
            <a:tbl>
              <a:tblPr firstRow="1" bandRow="1">
                <a:tableStyleId>{5C22544A-7EE6-4342-B048-85BDC9FD1C3A}</a:tableStyleId>
              </a:tblPr>
              <a:tblGrid>
                <a:gridCol w="313390">
                  <a:extLst>
                    <a:ext uri="{9D8B030D-6E8A-4147-A177-3AD203B41FA5}">
                      <a16:colId xmlns:a16="http://schemas.microsoft.com/office/drawing/2014/main" val="2707731317"/>
                    </a:ext>
                  </a:extLst>
                </a:gridCol>
              </a:tblGrid>
              <a:tr h="844235">
                <a:tc>
                  <a:txBody>
                    <a:bodyPr/>
                    <a:lstStyle/>
                    <a:p>
                      <a:pPr algn="ctr"/>
                      <a:r>
                        <a:rPr lang="zh-CN" altLang="en-US" sz="1600" b="0" dirty="0">
                          <a:solidFill>
                            <a:schemeClr val="tx1"/>
                          </a:solidFill>
                          <a:latin typeface="黑体" panose="02010609060101010101" pitchFamily="49" charset="-122"/>
                          <a:ea typeface="黑体" panose="02010609060101010101" pitchFamily="49" charset="-122"/>
                        </a:rPr>
                        <a:t>思想</a:t>
                      </a:r>
                    </a:p>
                  </a:txBody>
                  <a:tcPr marL="0" marR="0" marT="0" marB="0" anchor="ctr">
                    <a:solidFill>
                      <a:schemeClr val="accent1">
                        <a:lumMod val="40000"/>
                        <a:lumOff val="60000"/>
                      </a:schemeClr>
                    </a:solidFill>
                  </a:tcPr>
                </a:tc>
                <a:extLst>
                  <a:ext uri="{0D108BD9-81ED-4DB2-BD59-A6C34878D82A}">
                    <a16:rowId xmlns:a16="http://schemas.microsoft.com/office/drawing/2014/main" val="2650843112"/>
                  </a:ext>
                </a:extLst>
              </a:tr>
              <a:tr h="844235">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以太网</a:t>
                      </a:r>
                    </a:p>
                  </a:txBody>
                  <a:tcPr marL="0" marR="0" marT="0" marB="0" anchor="ctr">
                    <a:solidFill>
                      <a:schemeClr val="accent1">
                        <a:lumMod val="40000"/>
                        <a:lumOff val="60000"/>
                      </a:schemeClr>
                    </a:solidFill>
                  </a:tcPr>
                </a:tc>
                <a:extLst>
                  <a:ext uri="{0D108BD9-81ED-4DB2-BD59-A6C34878D82A}">
                    <a16:rowId xmlns:a16="http://schemas.microsoft.com/office/drawing/2014/main" val="2354171835"/>
                  </a:ext>
                </a:extLst>
              </a:tr>
              <a:tr h="844235">
                <a:tc>
                  <a:txBody>
                    <a:bodyPr/>
                    <a:lstStyle/>
                    <a:p>
                      <a:pPr algn="ctr"/>
                      <a:r>
                        <a:rPr lang="zh-CN" altLang="en-US" sz="1600" b="0" dirty="0">
                          <a:solidFill>
                            <a:schemeClr val="bg1"/>
                          </a:solidFill>
                          <a:latin typeface="黑体" panose="02010609060101010101" pitchFamily="49" charset="-122"/>
                          <a:ea typeface="黑体" panose="02010609060101010101" pitchFamily="49" charset="-122"/>
                        </a:rPr>
                        <a:t>高速以太</a:t>
                      </a:r>
                    </a:p>
                  </a:txBody>
                  <a:tcPr marL="0" marR="0" marT="0" marB="0" anchor="ctr">
                    <a:solidFill>
                      <a:schemeClr val="accent1"/>
                    </a:solidFill>
                  </a:tcPr>
                </a:tc>
                <a:extLst>
                  <a:ext uri="{0D108BD9-81ED-4DB2-BD59-A6C34878D82A}">
                    <a16:rowId xmlns:a16="http://schemas.microsoft.com/office/drawing/2014/main" val="2232877283"/>
                  </a:ext>
                </a:extLst>
              </a:tr>
              <a:tr h="504672">
                <a:tc>
                  <a:txBody>
                    <a:bodyPr/>
                    <a:lstStyle/>
                    <a:p>
                      <a:pPr algn="ctr"/>
                      <a:r>
                        <a:rPr lang="en-US" altLang="zh-CN" sz="1600" b="0" dirty="0">
                          <a:solidFill>
                            <a:schemeClr val="tx1"/>
                          </a:solidFill>
                          <a:latin typeface="黑体" panose="02010609060101010101" pitchFamily="49" charset="-122"/>
                          <a:ea typeface="黑体" panose="02010609060101010101" pitchFamily="49" charset="-122"/>
                        </a:rPr>
                        <a:t>800Ge</a:t>
                      </a:r>
                      <a:endParaRPr lang="zh-CN" altLang="en-US" sz="1600" b="0" dirty="0">
                        <a:solidFill>
                          <a:schemeClr val="tx1"/>
                        </a:solidFill>
                        <a:latin typeface="黑体" panose="02010609060101010101" pitchFamily="49" charset="-122"/>
                        <a:ea typeface="黑体" panose="02010609060101010101" pitchFamily="49" charset="-122"/>
                      </a:endParaRPr>
                    </a:p>
                  </a:txBody>
                  <a:tcPr marL="0" marR="0" marT="0" marB="0" anchor="ctr">
                    <a:solidFill>
                      <a:schemeClr val="accent1">
                        <a:lumMod val="40000"/>
                        <a:lumOff val="60000"/>
                      </a:schemeClr>
                    </a:solidFill>
                  </a:tcPr>
                </a:tc>
                <a:extLst>
                  <a:ext uri="{0D108BD9-81ED-4DB2-BD59-A6C34878D82A}">
                    <a16:rowId xmlns:a16="http://schemas.microsoft.com/office/drawing/2014/main" val="2116851466"/>
                  </a:ext>
                </a:extLst>
              </a:tr>
              <a:tr h="627321">
                <a:tc>
                  <a:txBody>
                    <a:bodyPr/>
                    <a:lstStyle/>
                    <a:p>
                      <a:pPr algn="ctr"/>
                      <a:r>
                        <a:rPr lang="zh-CN" altLang="en-US" sz="1600" b="0" dirty="0">
                          <a:solidFill>
                            <a:schemeClr val="tx1"/>
                          </a:solidFill>
                          <a:latin typeface="黑体" panose="02010609060101010101" pitchFamily="49" charset="-122"/>
                          <a:ea typeface="黑体" panose="02010609060101010101" pitchFamily="49" charset="-122"/>
                        </a:rPr>
                        <a:t>网卡</a:t>
                      </a:r>
                    </a:p>
                  </a:txBody>
                  <a:tcPr marL="0" marR="0" marT="0" marB="0" anchor="ctr">
                    <a:solidFill>
                      <a:schemeClr val="accent1">
                        <a:lumMod val="40000"/>
                        <a:lumOff val="60000"/>
                      </a:schemeClr>
                    </a:solidFill>
                  </a:tcPr>
                </a:tc>
                <a:extLst>
                  <a:ext uri="{0D108BD9-81ED-4DB2-BD59-A6C34878D82A}">
                    <a16:rowId xmlns:a16="http://schemas.microsoft.com/office/drawing/2014/main" val="1342553028"/>
                  </a:ext>
                </a:extLst>
              </a:tr>
              <a:tr h="844235">
                <a:tc>
                  <a:txBody>
                    <a:bodyPr/>
                    <a:lstStyle/>
                    <a:p>
                      <a:pPr algn="ctr"/>
                      <a:r>
                        <a:rPr lang="zh-CN" altLang="en-US" sz="1600" b="0" dirty="0">
                          <a:solidFill>
                            <a:schemeClr val="tx1"/>
                          </a:solidFill>
                          <a:latin typeface="黑体" panose="02010609060101010101" pitchFamily="49" charset="-122"/>
                          <a:ea typeface="黑体" panose="02010609060101010101" pitchFamily="49" charset="-122"/>
                        </a:rPr>
                        <a:t>交换机</a:t>
                      </a:r>
                    </a:p>
                  </a:txBody>
                  <a:tcPr marL="0" marR="0" marT="0" marB="0" anchor="ctr">
                    <a:solidFill>
                      <a:schemeClr val="accent1">
                        <a:lumMod val="40000"/>
                        <a:lumOff val="60000"/>
                      </a:schemeClr>
                    </a:solidFill>
                  </a:tcPr>
                </a:tc>
                <a:extLst>
                  <a:ext uri="{0D108BD9-81ED-4DB2-BD59-A6C34878D82A}">
                    <a16:rowId xmlns:a16="http://schemas.microsoft.com/office/drawing/2014/main" val="942434887"/>
                  </a:ext>
                </a:extLst>
              </a:tr>
              <a:tr h="516732">
                <a:tc>
                  <a:txBody>
                    <a:bodyPr/>
                    <a:lstStyle/>
                    <a:p>
                      <a:pPr algn="ctr"/>
                      <a:r>
                        <a:rPr lang="en-US" altLang="zh-CN" sz="1600" b="0" dirty="0">
                          <a:solidFill>
                            <a:schemeClr val="tx1"/>
                          </a:solidFill>
                          <a:latin typeface="黑体" panose="02010609060101010101" pitchFamily="49" charset="-122"/>
                          <a:ea typeface="黑体" panose="02010609060101010101" pitchFamily="49" charset="-122"/>
                        </a:rPr>
                        <a:t>V</a:t>
                      </a:r>
                    </a:p>
                    <a:p>
                      <a:pPr algn="ctr"/>
                      <a:r>
                        <a:rPr lang="en-US" altLang="zh-CN" sz="1600" b="0" dirty="0">
                          <a:solidFill>
                            <a:schemeClr val="tx1"/>
                          </a:solidFill>
                          <a:latin typeface="黑体" panose="02010609060101010101" pitchFamily="49" charset="-122"/>
                          <a:ea typeface="黑体" panose="02010609060101010101" pitchFamily="49" charset="-122"/>
                        </a:rPr>
                        <a:t>LAN</a:t>
                      </a:r>
                    </a:p>
                    <a:p>
                      <a:pPr algn="ctr"/>
                      <a:endParaRPr lang="zh-CN" altLang="en-US" sz="1600" b="0" dirty="0">
                        <a:solidFill>
                          <a:schemeClr val="tx1"/>
                        </a:solidFill>
                        <a:latin typeface="黑体" panose="02010609060101010101" pitchFamily="49" charset="-122"/>
                        <a:ea typeface="黑体" panose="02010609060101010101" pitchFamily="49" charset="-122"/>
                      </a:endParaRPr>
                    </a:p>
                  </a:txBody>
                  <a:tcPr marL="0" marR="0" marT="0" marB="0" anchor="ctr">
                    <a:solidFill>
                      <a:schemeClr val="accent1">
                        <a:lumMod val="40000"/>
                        <a:lumOff val="60000"/>
                      </a:schemeClr>
                    </a:solidFill>
                  </a:tcPr>
                </a:tc>
                <a:extLst>
                  <a:ext uri="{0D108BD9-81ED-4DB2-BD59-A6C34878D82A}">
                    <a16:rowId xmlns:a16="http://schemas.microsoft.com/office/drawing/2014/main" val="2009246877"/>
                  </a:ext>
                </a:extLst>
              </a:tr>
            </a:tbl>
          </a:graphicData>
        </a:graphic>
      </p:graphicFrame>
      <p:pic>
        <p:nvPicPr>
          <p:cNvPr id="5" name="图片 4">
            <a:extLst>
              <a:ext uri="{FF2B5EF4-FFF2-40B4-BE49-F238E27FC236}">
                <a16:creationId xmlns:a16="http://schemas.microsoft.com/office/drawing/2014/main" id="{E346D38E-A4DC-46BD-AFB6-1900D445D10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t="10141"/>
          <a:stretch/>
        </p:blipFill>
        <p:spPr>
          <a:xfrm>
            <a:off x="8229600" y="-28303"/>
            <a:ext cx="925033" cy="1125714"/>
          </a:xfrm>
          <a:prstGeom prst="rect">
            <a:avLst/>
          </a:prstGeom>
        </p:spPr>
      </p:pic>
      <p:sp>
        <p:nvSpPr>
          <p:cNvPr id="6" name="灯片编号占位符 5">
            <a:extLst>
              <a:ext uri="{FF2B5EF4-FFF2-40B4-BE49-F238E27FC236}">
                <a16:creationId xmlns:a16="http://schemas.microsoft.com/office/drawing/2014/main" id="{68BADD6B-9682-4D37-BF15-AFC77510B194}"/>
              </a:ext>
            </a:extLst>
          </p:cNvPr>
          <p:cNvSpPr>
            <a:spLocks noGrp="1"/>
          </p:cNvSpPr>
          <p:nvPr>
            <p:ph type="sldNum" sz="quarter" idx="12"/>
          </p:nvPr>
        </p:nvSpPr>
        <p:spPr/>
        <p:txBody>
          <a:bodyPr/>
          <a:lstStyle/>
          <a:p>
            <a:fld id="{0343F522-B1DB-4B24-87CC-09EAB668A261}" type="slidenum">
              <a:rPr lang="zh-CN" altLang="en-US" smtClean="0"/>
              <a:pPr/>
              <a:t>142</a:t>
            </a:fld>
            <a:r>
              <a:rPr lang="en-US" altLang="zh-CN"/>
              <a:t>/303</a:t>
            </a:r>
            <a:endParaRPr lang="zh-CN" altLang="en-US" dirty="0"/>
          </a:p>
        </p:txBody>
      </p:sp>
    </p:spTree>
    <p:extLst>
      <p:ext uri="{BB962C8B-B14F-4D97-AF65-F5344CB8AC3E}">
        <p14:creationId xmlns:p14="http://schemas.microsoft.com/office/powerpoint/2010/main" val="2166440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C34208-FA7C-4346-AD93-050F88FE7F56}"/>
              </a:ext>
            </a:extLst>
          </p:cNvPr>
          <p:cNvSpPr>
            <a:spLocks noGrp="1"/>
          </p:cNvSpPr>
          <p:nvPr>
            <p:ph type="title"/>
          </p:nvPr>
        </p:nvSpPr>
        <p:spPr>
          <a:xfrm>
            <a:off x="265813" y="350874"/>
            <a:ext cx="8654903" cy="680484"/>
          </a:xfrm>
        </p:spPr>
        <p:txBody>
          <a:bodyPr>
            <a:normAutofit/>
          </a:bodyPr>
          <a:lstStyle/>
          <a:p>
            <a:pPr>
              <a:lnSpc>
                <a:spcPct val="100000"/>
              </a:lnSpc>
              <a:spcBef>
                <a:spcPts val="0"/>
              </a:spcBef>
            </a:pPr>
            <a:r>
              <a:rPr lang="zh-CN" altLang="en-US" dirty="0">
                <a:latin typeface="Times New Roman" panose="02020603050405020304" pitchFamily="18" charset="0"/>
                <a:cs typeface="Times New Roman" panose="02020603050405020304" pitchFamily="18" charset="0"/>
              </a:rPr>
              <a:t>百兆以太网</a:t>
            </a:r>
          </a:p>
        </p:txBody>
      </p:sp>
      <p:sp>
        <p:nvSpPr>
          <p:cNvPr id="3" name="内容占位符 2">
            <a:extLst>
              <a:ext uri="{FF2B5EF4-FFF2-40B4-BE49-F238E27FC236}">
                <a16:creationId xmlns:a16="http://schemas.microsoft.com/office/drawing/2014/main" id="{62772749-0251-43E3-8FBE-62B01C0C88DA}"/>
              </a:ext>
            </a:extLst>
          </p:cNvPr>
          <p:cNvSpPr>
            <a:spLocks noGrp="1"/>
          </p:cNvSpPr>
          <p:nvPr>
            <p:ph idx="1"/>
          </p:nvPr>
        </p:nvSpPr>
        <p:spPr>
          <a:xfrm>
            <a:off x="404037" y="1010094"/>
            <a:ext cx="8516679" cy="5371578"/>
          </a:xfrm>
        </p:spPr>
        <p:txBody>
          <a:bodyPr>
            <a:noAutofit/>
          </a:bodyPr>
          <a:lstStyle/>
          <a:p>
            <a:r>
              <a:rPr lang="en-US" altLang="zh-CN" dirty="0">
                <a:latin typeface="Times New Roman" panose="02020603050405020304" pitchFamily="18" charset="0"/>
                <a:cs typeface="Times New Roman" panose="02020603050405020304" pitchFamily="18" charset="0"/>
              </a:rPr>
              <a:t>MII</a:t>
            </a:r>
            <a:r>
              <a:rPr lang="zh-CN" altLang="en-US" dirty="0">
                <a:latin typeface="Times New Roman" panose="02020603050405020304" pitchFamily="18" charset="0"/>
                <a:cs typeface="Times New Roman" panose="02020603050405020304" pitchFamily="18" charset="0"/>
              </a:rPr>
              <a:t>的作用：</a:t>
            </a:r>
          </a:p>
          <a:p>
            <a:pPr marL="609600" indent="-609600">
              <a:buNone/>
            </a:pPr>
            <a:r>
              <a:rPr lang="zh-CN" altLang="en-US" dirty="0">
                <a:latin typeface="Times New Roman" panose="02020603050405020304" pitchFamily="18" charset="0"/>
                <a:cs typeface="Times New Roman" panose="02020603050405020304" pitchFamily="18" charset="0"/>
              </a:rPr>
              <a:t>    隔离不同的介质接口的差异</a:t>
            </a:r>
          </a:p>
          <a:p>
            <a:r>
              <a:rPr lang="zh-CN" altLang="en-US" dirty="0">
                <a:latin typeface="Times New Roman" panose="02020603050405020304" pitchFamily="18" charset="0"/>
                <a:cs typeface="Times New Roman" panose="02020603050405020304" pitchFamily="18" charset="0"/>
              </a:rPr>
              <a:t>介质接口：</a:t>
            </a:r>
          </a:p>
          <a:p>
            <a:pPr marL="609600" indent="-609600">
              <a:buNone/>
            </a:pPr>
            <a:r>
              <a:rPr lang="zh-CN" altLang="en-US" dirty="0">
                <a:latin typeface="Times New Roman" panose="02020603050405020304" pitchFamily="18" charset="0"/>
                <a:cs typeface="Times New Roman" panose="02020603050405020304" pitchFamily="18" charset="0"/>
              </a:rPr>
              <a:t>①</a:t>
            </a:r>
            <a:r>
              <a:rPr lang="en-US" altLang="zh-CN" dirty="0">
                <a:latin typeface="Times New Roman" panose="02020603050405020304" pitchFamily="18" charset="0"/>
                <a:cs typeface="Times New Roman" panose="02020603050405020304" pitchFamily="18" charset="0"/>
              </a:rPr>
              <a:t>100Base-TX</a:t>
            </a:r>
            <a:r>
              <a:rPr lang="zh-CN" altLang="en-US" dirty="0">
                <a:latin typeface="Times New Roman" panose="02020603050405020304" pitchFamily="18" charset="0"/>
                <a:cs typeface="Times New Roman" panose="02020603050405020304" pitchFamily="18" charset="0"/>
              </a:rPr>
              <a:t>：两对</a:t>
            </a:r>
            <a:r>
              <a:rPr lang="en-US" altLang="zh-CN" dirty="0">
                <a:latin typeface="Times New Roman" panose="02020603050405020304" pitchFamily="18" charset="0"/>
                <a:cs typeface="Times New Roman" panose="02020603050405020304" pitchFamily="18" charset="0"/>
              </a:rPr>
              <a:t>5</a:t>
            </a:r>
            <a:r>
              <a:rPr lang="zh-CN" altLang="en-US" dirty="0">
                <a:latin typeface="Times New Roman" panose="02020603050405020304" pitchFamily="18" charset="0"/>
                <a:cs typeface="Times New Roman" panose="02020603050405020304" pitchFamily="18" charset="0"/>
              </a:rPr>
              <a:t>类</a:t>
            </a:r>
            <a:r>
              <a:rPr lang="en-US" altLang="zh-CN" dirty="0">
                <a:latin typeface="Times New Roman" panose="02020603050405020304" pitchFamily="18" charset="0"/>
                <a:cs typeface="Times New Roman" panose="02020603050405020304" pitchFamily="18" charset="0"/>
              </a:rPr>
              <a:t>UTP</a:t>
            </a:r>
            <a:r>
              <a:rPr lang="zh-CN" altLang="en-US" dirty="0">
                <a:latin typeface="Times New Roman" panose="02020603050405020304" pitchFamily="18" charset="0"/>
                <a:cs typeface="Times New Roman" panose="02020603050405020304" pitchFamily="18" charset="0"/>
              </a:rPr>
              <a:t>，最大长度为</a:t>
            </a:r>
            <a:r>
              <a:rPr lang="en-US" altLang="zh-CN" dirty="0">
                <a:latin typeface="Times New Roman" panose="02020603050405020304" pitchFamily="18" charset="0"/>
                <a:cs typeface="Times New Roman" panose="02020603050405020304" pitchFamily="18" charset="0"/>
              </a:rPr>
              <a:t>100m</a:t>
            </a:r>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4B/5B</a:t>
            </a:r>
            <a:r>
              <a:rPr lang="zh-CN" altLang="en-US" dirty="0">
                <a:latin typeface="Times New Roman" panose="02020603050405020304" pitchFamily="18" charset="0"/>
                <a:cs typeface="Times New Roman" panose="02020603050405020304" pitchFamily="18" charset="0"/>
              </a:rPr>
              <a:t>编码，全双工</a:t>
            </a:r>
          </a:p>
          <a:p>
            <a:pPr marL="609600" indent="-609600">
              <a:buNone/>
            </a:pPr>
            <a:r>
              <a:rPr lang="zh-CN" altLang="en-US" dirty="0">
                <a:cs typeface="Times New Roman" panose="02020603050405020304" pitchFamily="18" charset="0"/>
              </a:rPr>
              <a:t>②</a:t>
            </a:r>
            <a:r>
              <a:rPr lang="en-US" altLang="zh-CN" dirty="0">
                <a:latin typeface="Times New Roman" panose="02020603050405020304" pitchFamily="18" charset="0"/>
                <a:cs typeface="Times New Roman" panose="02020603050405020304" pitchFamily="18" charset="0"/>
              </a:rPr>
              <a:t>100Base-T4 </a:t>
            </a:r>
            <a:r>
              <a:rPr lang="zh-CN" altLang="en-US" dirty="0">
                <a:latin typeface="Times New Roman" panose="02020603050405020304" pitchFamily="18" charset="0"/>
                <a:cs typeface="Times New Roman" panose="02020603050405020304" pitchFamily="18" charset="0"/>
              </a:rPr>
              <a:t>：四对</a:t>
            </a:r>
            <a:r>
              <a:rPr lang="en-US" altLang="zh-CN" dirty="0">
                <a:latin typeface="Times New Roman" panose="02020603050405020304" pitchFamily="18" charset="0"/>
                <a:cs typeface="Times New Roman" panose="02020603050405020304" pitchFamily="18" charset="0"/>
              </a:rPr>
              <a:t>3</a:t>
            </a:r>
            <a:r>
              <a:rPr lang="zh-CN" altLang="en-US" dirty="0">
                <a:latin typeface="Times New Roman" panose="02020603050405020304" pitchFamily="18" charset="0"/>
                <a:cs typeface="Times New Roman" panose="02020603050405020304" pitchFamily="18" charset="0"/>
              </a:rPr>
              <a:t>类</a:t>
            </a:r>
            <a:r>
              <a:rPr lang="en-US" altLang="zh-CN" dirty="0">
                <a:latin typeface="Times New Roman" panose="02020603050405020304" pitchFamily="18" charset="0"/>
                <a:cs typeface="Times New Roman" panose="02020603050405020304" pitchFamily="18" charset="0"/>
              </a:rPr>
              <a:t>UTP</a:t>
            </a:r>
            <a:r>
              <a:rPr lang="zh-CN" altLang="en-US" dirty="0">
                <a:latin typeface="Times New Roman" panose="02020603050405020304" pitchFamily="18" charset="0"/>
                <a:cs typeface="Times New Roman" panose="02020603050405020304" pitchFamily="18" charset="0"/>
              </a:rPr>
              <a:t>，最大长度为</a:t>
            </a:r>
            <a:r>
              <a:rPr lang="en-US" altLang="zh-CN" dirty="0">
                <a:latin typeface="Times New Roman" panose="02020603050405020304" pitchFamily="18" charset="0"/>
                <a:cs typeface="Times New Roman" panose="02020603050405020304" pitchFamily="18" charset="0"/>
              </a:rPr>
              <a:t>100m</a:t>
            </a:r>
            <a:r>
              <a:rPr lang="zh-CN" altLang="en-US" dirty="0">
                <a:latin typeface="Times New Roman" panose="02020603050405020304" pitchFamily="18" charset="0"/>
                <a:cs typeface="Times New Roman" panose="02020603050405020304" pitchFamily="18" charset="0"/>
              </a:rPr>
              <a:t>，三对双绞线用于数据传输，一对双绞线用于冲突检测，</a:t>
            </a:r>
            <a:r>
              <a:rPr lang="en-US" altLang="zh-CN" dirty="0">
                <a:latin typeface="Times New Roman" panose="02020603050405020304" pitchFamily="18" charset="0"/>
                <a:cs typeface="Times New Roman" panose="02020603050405020304" pitchFamily="18" charset="0"/>
              </a:rPr>
              <a:t>8B/6T</a:t>
            </a:r>
            <a:r>
              <a:rPr lang="zh-CN" altLang="en-US" dirty="0">
                <a:latin typeface="Times New Roman" panose="02020603050405020304" pitchFamily="18" charset="0"/>
                <a:cs typeface="Times New Roman" panose="02020603050405020304" pitchFamily="18" charset="0"/>
              </a:rPr>
              <a:t>编码，半双工方式。</a:t>
            </a:r>
          </a:p>
          <a:p>
            <a:pPr marL="609600" indent="-609600">
              <a:buNone/>
            </a:pPr>
            <a:r>
              <a:rPr lang="zh-CN" altLang="en-US" dirty="0">
                <a:cs typeface="Times New Roman" panose="02020603050405020304" pitchFamily="18" charset="0"/>
              </a:rPr>
              <a:t>③</a:t>
            </a:r>
            <a:r>
              <a:rPr lang="en-US" altLang="zh-CN" dirty="0">
                <a:latin typeface="Times New Roman" panose="02020603050405020304" pitchFamily="18" charset="0"/>
                <a:cs typeface="Times New Roman" panose="02020603050405020304" pitchFamily="18" charset="0"/>
              </a:rPr>
              <a:t>100Base-FX </a:t>
            </a:r>
            <a:r>
              <a:rPr lang="zh-CN" altLang="en-US" dirty="0">
                <a:latin typeface="Times New Roman" panose="02020603050405020304" pitchFamily="18" charset="0"/>
                <a:cs typeface="Times New Roman" panose="02020603050405020304" pitchFamily="18" charset="0"/>
              </a:rPr>
              <a:t>：两根光纤，最大长度为</a:t>
            </a:r>
            <a:r>
              <a:rPr lang="en-US" altLang="zh-CN" dirty="0">
                <a:latin typeface="Times New Roman" panose="02020603050405020304" pitchFamily="18" charset="0"/>
                <a:cs typeface="Times New Roman" panose="02020603050405020304" pitchFamily="18" charset="0"/>
              </a:rPr>
              <a:t>4l5m</a:t>
            </a:r>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4B/5B-NRZI</a:t>
            </a:r>
            <a:r>
              <a:rPr lang="zh-CN" altLang="en-US" dirty="0">
                <a:latin typeface="Times New Roman" panose="02020603050405020304" pitchFamily="18" charset="0"/>
                <a:cs typeface="Times New Roman" panose="02020603050405020304" pitchFamily="18" charset="0"/>
              </a:rPr>
              <a:t>编码，全双工</a:t>
            </a:r>
          </a:p>
          <a:p>
            <a:pPr eaLnBrk="1" hangingPunct="1">
              <a:lnSpc>
                <a:spcPct val="90000"/>
              </a:lnSpc>
            </a:pPr>
            <a:endParaRPr lang="en-US" altLang="zh-CN" dirty="0">
              <a:latin typeface="Times New Roman" panose="02020603050405020304" pitchFamily="18" charset="0"/>
              <a:cs typeface="Times New Roman" panose="02020603050405020304" pitchFamily="18" charset="0"/>
            </a:endParaRPr>
          </a:p>
        </p:txBody>
      </p:sp>
      <p:graphicFrame>
        <p:nvGraphicFramePr>
          <p:cNvPr id="11" name="表格 10">
            <a:extLst>
              <a:ext uri="{FF2B5EF4-FFF2-40B4-BE49-F238E27FC236}">
                <a16:creationId xmlns:a16="http://schemas.microsoft.com/office/drawing/2014/main" id="{F1557556-4E74-4A2A-B76B-6AF7BA757C94}"/>
              </a:ext>
            </a:extLst>
          </p:cNvPr>
          <p:cNvGraphicFramePr>
            <a:graphicFrameLocks noGrp="1"/>
          </p:cNvGraphicFramePr>
          <p:nvPr/>
        </p:nvGraphicFramePr>
        <p:xfrm>
          <a:off x="0" y="16384"/>
          <a:ext cx="9144000" cy="303808"/>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1028242390"/>
                    </a:ext>
                  </a:extLst>
                </a:gridCol>
                <a:gridCol w="1016000">
                  <a:extLst>
                    <a:ext uri="{9D8B030D-6E8A-4147-A177-3AD203B41FA5}">
                      <a16:colId xmlns:a16="http://schemas.microsoft.com/office/drawing/2014/main" val="3074239081"/>
                    </a:ext>
                  </a:extLst>
                </a:gridCol>
                <a:gridCol w="1016000">
                  <a:extLst>
                    <a:ext uri="{9D8B030D-6E8A-4147-A177-3AD203B41FA5}">
                      <a16:colId xmlns:a16="http://schemas.microsoft.com/office/drawing/2014/main" val="3509429943"/>
                    </a:ext>
                  </a:extLst>
                </a:gridCol>
                <a:gridCol w="1016000">
                  <a:extLst>
                    <a:ext uri="{9D8B030D-6E8A-4147-A177-3AD203B41FA5}">
                      <a16:colId xmlns:a16="http://schemas.microsoft.com/office/drawing/2014/main" val="2580465912"/>
                    </a:ext>
                  </a:extLst>
                </a:gridCol>
                <a:gridCol w="1016000">
                  <a:extLst>
                    <a:ext uri="{9D8B030D-6E8A-4147-A177-3AD203B41FA5}">
                      <a16:colId xmlns:a16="http://schemas.microsoft.com/office/drawing/2014/main" val="585185192"/>
                    </a:ext>
                  </a:extLst>
                </a:gridCol>
                <a:gridCol w="1016000">
                  <a:extLst>
                    <a:ext uri="{9D8B030D-6E8A-4147-A177-3AD203B41FA5}">
                      <a16:colId xmlns:a16="http://schemas.microsoft.com/office/drawing/2014/main" val="1335232691"/>
                    </a:ext>
                  </a:extLst>
                </a:gridCol>
                <a:gridCol w="1016000">
                  <a:extLst>
                    <a:ext uri="{9D8B030D-6E8A-4147-A177-3AD203B41FA5}">
                      <a16:colId xmlns:a16="http://schemas.microsoft.com/office/drawing/2014/main" val="785772456"/>
                    </a:ext>
                  </a:extLst>
                </a:gridCol>
                <a:gridCol w="1016000">
                  <a:extLst>
                    <a:ext uri="{9D8B030D-6E8A-4147-A177-3AD203B41FA5}">
                      <a16:colId xmlns:a16="http://schemas.microsoft.com/office/drawing/2014/main" val="143111373"/>
                    </a:ext>
                  </a:extLst>
                </a:gridCol>
                <a:gridCol w="1016000">
                  <a:extLst>
                    <a:ext uri="{9D8B030D-6E8A-4147-A177-3AD203B41FA5}">
                      <a16:colId xmlns:a16="http://schemas.microsoft.com/office/drawing/2014/main" val="994455625"/>
                    </a:ext>
                  </a:extLst>
                </a:gridCol>
              </a:tblGrid>
              <a:tr h="303808">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传输介质</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通信系统</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正确性</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提高性能</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rgbClr val="FFFF00"/>
                          </a:solidFill>
                          <a:latin typeface="黑体" panose="02010609060101010101" pitchFamily="49" charset="-122"/>
                          <a:ea typeface="黑体" panose="02010609060101010101" pitchFamily="49" charset="-122"/>
                        </a:rPr>
                        <a:t>局域网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algn="ctr"/>
                      <a:r>
                        <a:rPr lang="en-US" altLang="zh-CN" sz="1600" dirty="0">
                          <a:solidFill>
                            <a:schemeClr val="tx1"/>
                          </a:solidFill>
                          <a:latin typeface="黑体" panose="02010609060101010101" pitchFamily="49" charset="-122"/>
                          <a:ea typeface="黑体" panose="02010609060101010101" pitchFamily="49" charset="-122"/>
                        </a:rPr>
                        <a:t>WLAN</a:t>
                      </a:r>
                      <a:endParaRPr lang="zh-CN" altLang="en-US" sz="1600" dirty="0">
                        <a:solidFill>
                          <a:schemeClr val="tx1"/>
                        </a:solidFill>
                        <a:latin typeface="黑体" panose="02010609060101010101" pitchFamily="49" charset="-122"/>
                        <a:ea typeface="黑体" panose="02010609060101010101" pitchFamily="49"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个域网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广域网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接入网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939429099"/>
                  </a:ext>
                </a:extLst>
              </a:tr>
            </a:tbl>
          </a:graphicData>
        </a:graphic>
      </p:graphicFrame>
      <p:sp>
        <p:nvSpPr>
          <p:cNvPr id="12" name="流程图: 摘录 11">
            <a:extLst>
              <a:ext uri="{FF2B5EF4-FFF2-40B4-BE49-F238E27FC236}">
                <a16:creationId xmlns:a16="http://schemas.microsoft.com/office/drawing/2014/main" id="{CE6C4248-6AFD-44B6-80E3-9608C7BDC87F}"/>
              </a:ext>
            </a:extLst>
          </p:cNvPr>
          <p:cNvSpPr/>
          <p:nvPr/>
        </p:nvSpPr>
        <p:spPr bwMode="auto">
          <a:xfrm>
            <a:off x="4435719" y="327095"/>
            <a:ext cx="216024" cy="126001"/>
          </a:xfrm>
          <a:prstGeom prst="flowChartExtract">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4" name="Rectangle 2">
            <a:extLst>
              <a:ext uri="{FF2B5EF4-FFF2-40B4-BE49-F238E27FC236}">
                <a16:creationId xmlns:a16="http://schemas.microsoft.com/office/drawing/2014/main" id="{637ADEFB-5775-48B5-AD95-BD2F543B4E24}"/>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9" name="表格 8">
            <a:extLst>
              <a:ext uri="{FF2B5EF4-FFF2-40B4-BE49-F238E27FC236}">
                <a16:creationId xmlns:a16="http://schemas.microsoft.com/office/drawing/2014/main" id="{1BA0FE90-3AD2-45E2-98EA-2D6CAF26198D}"/>
              </a:ext>
            </a:extLst>
          </p:cNvPr>
          <p:cNvGraphicFramePr>
            <a:graphicFrameLocks noGrp="1"/>
          </p:cNvGraphicFramePr>
          <p:nvPr/>
        </p:nvGraphicFramePr>
        <p:xfrm>
          <a:off x="0" y="1041991"/>
          <a:ext cx="313390" cy="5371578"/>
        </p:xfrm>
        <a:graphic>
          <a:graphicData uri="http://schemas.openxmlformats.org/drawingml/2006/table">
            <a:tbl>
              <a:tblPr firstRow="1" bandRow="1">
                <a:tableStyleId>{5C22544A-7EE6-4342-B048-85BDC9FD1C3A}</a:tableStyleId>
              </a:tblPr>
              <a:tblGrid>
                <a:gridCol w="313390">
                  <a:extLst>
                    <a:ext uri="{9D8B030D-6E8A-4147-A177-3AD203B41FA5}">
                      <a16:colId xmlns:a16="http://schemas.microsoft.com/office/drawing/2014/main" val="2707731317"/>
                    </a:ext>
                  </a:extLst>
                </a:gridCol>
              </a:tblGrid>
              <a:tr h="844235">
                <a:tc>
                  <a:txBody>
                    <a:bodyPr/>
                    <a:lstStyle/>
                    <a:p>
                      <a:pPr algn="ctr"/>
                      <a:r>
                        <a:rPr lang="zh-CN" altLang="en-US" sz="1600" b="0" dirty="0">
                          <a:solidFill>
                            <a:schemeClr val="tx1"/>
                          </a:solidFill>
                          <a:latin typeface="黑体" panose="02010609060101010101" pitchFamily="49" charset="-122"/>
                          <a:ea typeface="黑体" panose="02010609060101010101" pitchFamily="49" charset="-122"/>
                        </a:rPr>
                        <a:t>思想</a:t>
                      </a:r>
                    </a:p>
                  </a:txBody>
                  <a:tcPr marL="0" marR="0" marT="0" marB="0" anchor="ctr">
                    <a:solidFill>
                      <a:schemeClr val="accent1">
                        <a:lumMod val="40000"/>
                        <a:lumOff val="60000"/>
                      </a:schemeClr>
                    </a:solidFill>
                  </a:tcPr>
                </a:tc>
                <a:extLst>
                  <a:ext uri="{0D108BD9-81ED-4DB2-BD59-A6C34878D82A}">
                    <a16:rowId xmlns:a16="http://schemas.microsoft.com/office/drawing/2014/main" val="2650843112"/>
                  </a:ext>
                </a:extLst>
              </a:tr>
              <a:tr h="844235">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以太网</a:t>
                      </a:r>
                    </a:p>
                  </a:txBody>
                  <a:tcPr marL="0" marR="0" marT="0" marB="0" anchor="ctr">
                    <a:solidFill>
                      <a:schemeClr val="accent1">
                        <a:lumMod val="40000"/>
                        <a:lumOff val="60000"/>
                      </a:schemeClr>
                    </a:solidFill>
                  </a:tcPr>
                </a:tc>
                <a:extLst>
                  <a:ext uri="{0D108BD9-81ED-4DB2-BD59-A6C34878D82A}">
                    <a16:rowId xmlns:a16="http://schemas.microsoft.com/office/drawing/2014/main" val="2354171835"/>
                  </a:ext>
                </a:extLst>
              </a:tr>
              <a:tr h="844235">
                <a:tc>
                  <a:txBody>
                    <a:bodyPr/>
                    <a:lstStyle/>
                    <a:p>
                      <a:pPr algn="ctr"/>
                      <a:r>
                        <a:rPr lang="zh-CN" altLang="en-US" sz="1600" b="0" dirty="0">
                          <a:solidFill>
                            <a:schemeClr val="bg1"/>
                          </a:solidFill>
                          <a:latin typeface="黑体" panose="02010609060101010101" pitchFamily="49" charset="-122"/>
                          <a:ea typeface="黑体" panose="02010609060101010101" pitchFamily="49" charset="-122"/>
                        </a:rPr>
                        <a:t>高速以太</a:t>
                      </a:r>
                    </a:p>
                  </a:txBody>
                  <a:tcPr marL="0" marR="0" marT="0" marB="0" anchor="ctr">
                    <a:solidFill>
                      <a:schemeClr val="accent1"/>
                    </a:solidFill>
                  </a:tcPr>
                </a:tc>
                <a:extLst>
                  <a:ext uri="{0D108BD9-81ED-4DB2-BD59-A6C34878D82A}">
                    <a16:rowId xmlns:a16="http://schemas.microsoft.com/office/drawing/2014/main" val="2232877283"/>
                  </a:ext>
                </a:extLst>
              </a:tr>
              <a:tr h="504672">
                <a:tc>
                  <a:txBody>
                    <a:bodyPr/>
                    <a:lstStyle/>
                    <a:p>
                      <a:pPr algn="ctr"/>
                      <a:r>
                        <a:rPr lang="en-US" altLang="zh-CN" sz="1600" b="0" dirty="0">
                          <a:solidFill>
                            <a:schemeClr val="tx1"/>
                          </a:solidFill>
                          <a:latin typeface="黑体" panose="02010609060101010101" pitchFamily="49" charset="-122"/>
                          <a:ea typeface="黑体" panose="02010609060101010101" pitchFamily="49" charset="-122"/>
                        </a:rPr>
                        <a:t>800Ge</a:t>
                      </a:r>
                      <a:endParaRPr lang="zh-CN" altLang="en-US" sz="1600" b="0" dirty="0">
                        <a:solidFill>
                          <a:schemeClr val="tx1"/>
                        </a:solidFill>
                        <a:latin typeface="黑体" panose="02010609060101010101" pitchFamily="49" charset="-122"/>
                        <a:ea typeface="黑体" panose="02010609060101010101" pitchFamily="49" charset="-122"/>
                      </a:endParaRPr>
                    </a:p>
                  </a:txBody>
                  <a:tcPr marL="0" marR="0" marT="0" marB="0" anchor="ctr">
                    <a:solidFill>
                      <a:schemeClr val="accent1">
                        <a:lumMod val="40000"/>
                        <a:lumOff val="60000"/>
                      </a:schemeClr>
                    </a:solidFill>
                  </a:tcPr>
                </a:tc>
                <a:extLst>
                  <a:ext uri="{0D108BD9-81ED-4DB2-BD59-A6C34878D82A}">
                    <a16:rowId xmlns:a16="http://schemas.microsoft.com/office/drawing/2014/main" val="2116851466"/>
                  </a:ext>
                </a:extLst>
              </a:tr>
              <a:tr h="627321">
                <a:tc>
                  <a:txBody>
                    <a:bodyPr/>
                    <a:lstStyle/>
                    <a:p>
                      <a:pPr algn="ctr"/>
                      <a:r>
                        <a:rPr lang="zh-CN" altLang="en-US" sz="1600" b="0" dirty="0">
                          <a:solidFill>
                            <a:schemeClr val="tx1"/>
                          </a:solidFill>
                          <a:latin typeface="黑体" panose="02010609060101010101" pitchFamily="49" charset="-122"/>
                          <a:ea typeface="黑体" panose="02010609060101010101" pitchFamily="49" charset="-122"/>
                        </a:rPr>
                        <a:t>网卡</a:t>
                      </a:r>
                    </a:p>
                  </a:txBody>
                  <a:tcPr marL="0" marR="0" marT="0" marB="0" anchor="ctr">
                    <a:solidFill>
                      <a:schemeClr val="accent1">
                        <a:lumMod val="40000"/>
                        <a:lumOff val="60000"/>
                      </a:schemeClr>
                    </a:solidFill>
                  </a:tcPr>
                </a:tc>
                <a:extLst>
                  <a:ext uri="{0D108BD9-81ED-4DB2-BD59-A6C34878D82A}">
                    <a16:rowId xmlns:a16="http://schemas.microsoft.com/office/drawing/2014/main" val="1342553028"/>
                  </a:ext>
                </a:extLst>
              </a:tr>
              <a:tr h="844235">
                <a:tc>
                  <a:txBody>
                    <a:bodyPr/>
                    <a:lstStyle/>
                    <a:p>
                      <a:pPr algn="ctr"/>
                      <a:r>
                        <a:rPr lang="zh-CN" altLang="en-US" sz="1600" b="0" dirty="0">
                          <a:solidFill>
                            <a:schemeClr val="tx1"/>
                          </a:solidFill>
                          <a:latin typeface="黑体" panose="02010609060101010101" pitchFamily="49" charset="-122"/>
                          <a:ea typeface="黑体" panose="02010609060101010101" pitchFamily="49" charset="-122"/>
                        </a:rPr>
                        <a:t>交换机</a:t>
                      </a:r>
                    </a:p>
                  </a:txBody>
                  <a:tcPr marL="0" marR="0" marT="0" marB="0" anchor="ctr">
                    <a:solidFill>
                      <a:schemeClr val="accent1">
                        <a:lumMod val="40000"/>
                        <a:lumOff val="60000"/>
                      </a:schemeClr>
                    </a:solidFill>
                  </a:tcPr>
                </a:tc>
                <a:extLst>
                  <a:ext uri="{0D108BD9-81ED-4DB2-BD59-A6C34878D82A}">
                    <a16:rowId xmlns:a16="http://schemas.microsoft.com/office/drawing/2014/main" val="942434887"/>
                  </a:ext>
                </a:extLst>
              </a:tr>
              <a:tr h="516732">
                <a:tc>
                  <a:txBody>
                    <a:bodyPr/>
                    <a:lstStyle/>
                    <a:p>
                      <a:pPr algn="ctr"/>
                      <a:r>
                        <a:rPr lang="en-US" altLang="zh-CN" sz="1600" b="0" dirty="0">
                          <a:solidFill>
                            <a:schemeClr val="tx1"/>
                          </a:solidFill>
                          <a:latin typeface="黑体" panose="02010609060101010101" pitchFamily="49" charset="-122"/>
                          <a:ea typeface="黑体" panose="02010609060101010101" pitchFamily="49" charset="-122"/>
                        </a:rPr>
                        <a:t>V</a:t>
                      </a:r>
                    </a:p>
                    <a:p>
                      <a:pPr algn="ctr"/>
                      <a:r>
                        <a:rPr lang="en-US" altLang="zh-CN" sz="1600" b="0" dirty="0">
                          <a:solidFill>
                            <a:schemeClr val="tx1"/>
                          </a:solidFill>
                          <a:latin typeface="黑体" panose="02010609060101010101" pitchFamily="49" charset="-122"/>
                          <a:ea typeface="黑体" panose="02010609060101010101" pitchFamily="49" charset="-122"/>
                        </a:rPr>
                        <a:t>LAN</a:t>
                      </a:r>
                    </a:p>
                    <a:p>
                      <a:pPr algn="ctr"/>
                      <a:endParaRPr lang="zh-CN" altLang="en-US" sz="1600" b="0" dirty="0">
                        <a:solidFill>
                          <a:schemeClr val="tx1"/>
                        </a:solidFill>
                        <a:latin typeface="黑体" panose="02010609060101010101" pitchFamily="49" charset="-122"/>
                        <a:ea typeface="黑体" panose="02010609060101010101" pitchFamily="49" charset="-122"/>
                      </a:endParaRPr>
                    </a:p>
                  </a:txBody>
                  <a:tcPr marL="0" marR="0" marT="0" marB="0" anchor="ctr">
                    <a:solidFill>
                      <a:schemeClr val="accent1">
                        <a:lumMod val="40000"/>
                        <a:lumOff val="60000"/>
                      </a:schemeClr>
                    </a:solidFill>
                  </a:tcPr>
                </a:tc>
                <a:extLst>
                  <a:ext uri="{0D108BD9-81ED-4DB2-BD59-A6C34878D82A}">
                    <a16:rowId xmlns:a16="http://schemas.microsoft.com/office/drawing/2014/main" val="2009246877"/>
                  </a:ext>
                </a:extLst>
              </a:tr>
            </a:tbl>
          </a:graphicData>
        </a:graphic>
      </p:graphicFrame>
      <p:pic>
        <p:nvPicPr>
          <p:cNvPr id="5" name="图片 4">
            <a:extLst>
              <a:ext uri="{FF2B5EF4-FFF2-40B4-BE49-F238E27FC236}">
                <a16:creationId xmlns:a16="http://schemas.microsoft.com/office/drawing/2014/main" id="{E346D38E-A4DC-46BD-AFB6-1900D445D10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t="10141"/>
          <a:stretch/>
        </p:blipFill>
        <p:spPr>
          <a:xfrm>
            <a:off x="8229600" y="-28303"/>
            <a:ext cx="925033" cy="1125714"/>
          </a:xfrm>
          <a:prstGeom prst="rect">
            <a:avLst/>
          </a:prstGeom>
        </p:spPr>
      </p:pic>
      <p:sp>
        <p:nvSpPr>
          <p:cNvPr id="6" name="灯片编号占位符 5">
            <a:extLst>
              <a:ext uri="{FF2B5EF4-FFF2-40B4-BE49-F238E27FC236}">
                <a16:creationId xmlns:a16="http://schemas.microsoft.com/office/drawing/2014/main" id="{3E1B7C4A-D1FB-4A28-90EA-BAFCE0BBC43B}"/>
              </a:ext>
            </a:extLst>
          </p:cNvPr>
          <p:cNvSpPr>
            <a:spLocks noGrp="1"/>
          </p:cNvSpPr>
          <p:nvPr>
            <p:ph type="sldNum" sz="quarter" idx="12"/>
          </p:nvPr>
        </p:nvSpPr>
        <p:spPr/>
        <p:txBody>
          <a:bodyPr/>
          <a:lstStyle/>
          <a:p>
            <a:fld id="{0343F522-B1DB-4B24-87CC-09EAB668A261}" type="slidenum">
              <a:rPr lang="zh-CN" altLang="en-US" smtClean="0"/>
              <a:pPr/>
              <a:t>143</a:t>
            </a:fld>
            <a:r>
              <a:rPr lang="en-US" altLang="zh-CN"/>
              <a:t>/303</a:t>
            </a:r>
            <a:endParaRPr lang="zh-CN" altLang="en-US" dirty="0"/>
          </a:p>
        </p:txBody>
      </p:sp>
    </p:spTree>
    <p:extLst>
      <p:ext uri="{BB962C8B-B14F-4D97-AF65-F5344CB8AC3E}">
        <p14:creationId xmlns:p14="http://schemas.microsoft.com/office/powerpoint/2010/main" val="844165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C34208-FA7C-4346-AD93-050F88FE7F56}"/>
              </a:ext>
            </a:extLst>
          </p:cNvPr>
          <p:cNvSpPr>
            <a:spLocks noGrp="1"/>
          </p:cNvSpPr>
          <p:nvPr>
            <p:ph type="title"/>
          </p:nvPr>
        </p:nvSpPr>
        <p:spPr>
          <a:xfrm>
            <a:off x="265813" y="350874"/>
            <a:ext cx="8654903" cy="680484"/>
          </a:xfrm>
        </p:spPr>
        <p:txBody>
          <a:bodyPr>
            <a:normAutofit/>
          </a:bodyPr>
          <a:lstStyle/>
          <a:p>
            <a:pPr>
              <a:lnSpc>
                <a:spcPct val="100000"/>
              </a:lnSpc>
              <a:spcBef>
                <a:spcPts val="0"/>
              </a:spcBef>
            </a:pPr>
            <a:r>
              <a:rPr lang="en-US" altLang="zh-CN" dirty="0">
                <a:latin typeface="Times New Roman" panose="02020603050405020304" pitchFamily="18" charset="0"/>
                <a:cs typeface="Times New Roman" panose="02020603050405020304" pitchFamily="18" charset="0"/>
              </a:rPr>
              <a:t>MLT-3</a:t>
            </a:r>
            <a:r>
              <a:rPr lang="zh-CN" altLang="en-US" dirty="0">
                <a:latin typeface="Times New Roman" panose="02020603050405020304" pitchFamily="18" charset="0"/>
                <a:cs typeface="Times New Roman" panose="02020603050405020304" pitchFamily="18" charset="0"/>
              </a:rPr>
              <a:t>编码</a:t>
            </a:r>
          </a:p>
        </p:txBody>
      </p:sp>
      <p:sp>
        <p:nvSpPr>
          <p:cNvPr id="3" name="内容占位符 2">
            <a:extLst>
              <a:ext uri="{FF2B5EF4-FFF2-40B4-BE49-F238E27FC236}">
                <a16:creationId xmlns:a16="http://schemas.microsoft.com/office/drawing/2014/main" id="{62772749-0251-43E3-8FBE-62B01C0C88DA}"/>
              </a:ext>
            </a:extLst>
          </p:cNvPr>
          <p:cNvSpPr>
            <a:spLocks noGrp="1"/>
          </p:cNvSpPr>
          <p:nvPr>
            <p:ph idx="1"/>
          </p:nvPr>
        </p:nvSpPr>
        <p:spPr>
          <a:xfrm>
            <a:off x="404037" y="1010094"/>
            <a:ext cx="8516679" cy="5371578"/>
          </a:xfrm>
        </p:spPr>
        <p:txBody>
          <a:bodyPr>
            <a:noAutofit/>
          </a:bodyPr>
          <a:lstStyle/>
          <a:p>
            <a:pPr marL="609600" indent="-609600">
              <a:buNone/>
            </a:pPr>
            <a:r>
              <a:rPr lang="en-US" altLang="zh-CN" dirty="0">
                <a:latin typeface="Times New Roman" panose="02020603050405020304" pitchFamily="18" charset="0"/>
                <a:cs typeface="Times New Roman" panose="02020603050405020304" pitchFamily="18" charset="0"/>
              </a:rPr>
              <a:t>PMD</a:t>
            </a:r>
            <a:r>
              <a:rPr lang="zh-CN" altLang="en-US" dirty="0">
                <a:latin typeface="Times New Roman" panose="02020603050405020304" pitchFamily="18" charset="0"/>
                <a:cs typeface="Times New Roman" panose="02020603050405020304" pitchFamily="18" charset="0"/>
              </a:rPr>
              <a:t>子层使用统一的</a:t>
            </a:r>
            <a:r>
              <a:rPr lang="en-US" altLang="zh-CN" dirty="0">
                <a:latin typeface="Times New Roman" panose="02020603050405020304" pitchFamily="18" charset="0"/>
                <a:cs typeface="Times New Roman" panose="02020603050405020304" pitchFamily="18" charset="0"/>
              </a:rPr>
              <a:t>MLT-3</a:t>
            </a:r>
            <a:r>
              <a:rPr lang="zh-CN" altLang="en-US" dirty="0">
                <a:latin typeface="Times New Roman" panose="02020603050405020304" pitchFamily="18" charset="0"/>
                <a:cs typeface="Times New Roman" panose="02020603050405020304" pitchFamily="18" charset="0"/>
              </a:rPr>
              <a:t>编码</a:t>
            </a:r>
          </a:p>
          <a:p>
            <a:pPr marL="609600" indent="-609600">
              <a:buNone/>
            </a:pPr>
            <a:endParaRPr lang="zh-CN" altLang="en-US" dirty="0">
              <a:latin typeface="Times New Roman" panose="02020603050405020304" pitchFamily="18" charset="0"/>
              <a:cs typeface="Times New Roman" panose="02020603050405020304" pitchFamily="18" charset="0"/>
            </a:endParaRPr>
          </a:p>
          <a:p>
            <a:pPr marL="609600" indent="-609600">
              <a:buNone/>
            </a:pPr>
            <a:endParaRPr lang="zh-CN" altLang="en-US" dirty="0">
              <a:latin typeface="Times New Roman" panose="02020603050405020304" pitchFamily="18" charset="0"/>
              <a:cs typeface="Times New Roman" panose="02020603050405020304" pitchFamily="18" charset="0"/>
            </a:endParaRPr>
          </a:p>
          <a:p>
            <a:pPr marL="609600" indent="-609600">
              <a:buNone/>
            </a:pPr>
            <a:endParaRPr lang="zh-CN" altLang="en-US" sz="2400" dirty="0">
              <a:latin typeface="Times New Roman" panose="02020603050405020304" pitchFamily="18" charset="0"/>
              <a:cs typeface="Times New Roman" panose="02020603050405020304" pitchFamily="18" charset="0"/>
            </a:endParaRPr>
          </a:p>
          <a:p>
            <a:pPr marL="609600" indent="-609600">
              <a:buNone/>
            </a:pPr>
            <a:endParaRPr lang="zh-CN" altLang="en-US" sz="2400" dirty="0">
              <a:latin typeface="Times New Roman" panose="02020603050405020304" pitchFamily="18" charset="0"/>
              <a:cs typeface="Times New Roman" panose="02020603050405020304" pitchFamily="18" charset="0"/>
            </a:endParaRPr>
          </a:p>
          <a:p>
            <a:pPr marL="609600" indent="-609600">
              <a:lnSpc>
                <a:spcPct val="100000"/>
              </a:lnSpc>
              <a:spcBef>
                <a:spcPts val="600"/>
              </a:spcBef>
              <a:buNone/>
            </a:pPr>
            <a:r>
              <a:rPr lang="zh-CN" altLang="en-US" dirty="0">
                <a:latin typeface="Times New Roman" panose="02020603050405020304" pitchFamily="18" charset="0"/>
                <a:cs typeface="Times New Roman" panose="02020603050405020304" pitchFamily="18" charset="0"/>
              </a:rPr>
              <a:t>以</a:t>
            </a:r>
            <a:r>
              <a:rPr lang="en-US" altLang="zh-CN" dirty="0">
                <a:latin typeface="Times New Roman" panose="02020603050405020304" pitchFamily="18" charset="0"/>
                <a:cs typeface="Times New Roman" panose="02020603050405020304" pitchFamily="18" charset="0"/>
              </a:rPr>
              <a:t>NRZ</a:t>
            </a:r>
            <a:r>
              <a:rPr lang="zh-CN" altLang="en-US" dirty="0">
                <a:latin typeface="Times New Roman" panose="02020603050405020304" pitchFamily="18" charset="0"/>
                <a:cs typeface="Times New Roman" panose="02020603050405020304" pitchFamily="18" charset="0"/>
              </a:rPr>
              <a:t>为基础，</a:t>
            </a:r>
            <a:endParaRPr lang="en-US" altLang="zh-CN" dirty="0">
              <a:latin typeface="Times New Roman" panose="02020603050405020304" pitchFamily="18" charset="0"/>
              <a:cs typeface="Times New Roman" panose="02020603050405020304" pitchFamily="18" charset="0"/>
            </a:endParaRPr>
          </a:p>
          <a:p>
            <a:pPr marL="609600" indent="-609600">
              <a:lnSpc>
                <a:spcPct val="100000"/>
              </a:lnSpc>
              <a:spcBef>
                <a:spcPts val="600"/>
              </a:spcBef>
              <a:buNone/>
            </a:pPr>
            <a:r>
              <a:rPr lang="en-US" altLang="zh-CN" dirty="0">
                <a:latin typeface="Times New Roman" panose="02020603050405020304" pitchFamily="18" charset="0"/>
                <a:cs typeface="Times New Roman" panose="02020603050405020304" pitchFamily="18" charset="0"/>
              </a:rPr>
              <a:t>  </a:t>
            </a:r>
            <a:r>
              <a:rPr lang="zh-CN" altLang="en-US" dirty="0">
                <a:latin typeface="Times New Roman" panose="02020603050405020304" pitchFamily="18" charset="0"/>
                <a:cs typeface="Times New Roman" panose="02020603050405020304" pitchFamily="18" charset="0"/>
              </a:rPr>
              <a:t> 如果下一位是</a:t>
            </a:r>
            <a:r>
              <a:rPr lang="en-US" altLang="zh-CN" dirty="0">
                <a:latin typeface="Times New Roman" panose="02020603050405020304" pitchFamily="18" charset="0"/>
                <a:cs typeface="Times New Roman" panose="02020603050405020304" pitchFamily="18" charset="0"/>
              </a:rPr>
              <a:t>0</a:t>
            </a:r>
            <a:r>
              <a:rPr lang="zh-CN" altLang="en-US" dirty="0">
                <a:latin typeface="Times New Roman" panose="02020603050405020304" pitchFamily="18" charset="0"/>
                <a:cs typeface="Times New Roman" panose="02020603050405020304" pitchFamily="18" charset="0"/>
              </a:rPr>
              <a:t>，则输出值与前面的相同；</a:t>
            </a:r>
            <a:endParaRPr lang="en-US" altLang="zh-CN" dirty="0">
              <a:latin typeface="Times New Roman" panose="02020603050405020304" pitchFamily="18" charset="0"/>
              <a:cs typeface="Times New Roman" panose="02020603050405020304" pitchFamily="18" charset="0"/>
            </a:endParaRPr>
          </a:p>
          <a:p>
            <a:pPr marL="609600" indent="-609600">
              <a:lnSpc>
                <a:spcPct val="100000"/>
              </a:lnSpc>
              <a:spcBef>
                <a:spcPts val="600"/>
              </a:spcBef>
              <a:buNone/>
            </a:pPr>
            <a:r>
              <a:rPr lang="en-US" altLang="zh-CN" dirty="0">
                <a:latin typeface="Times New Roman" panose="02020603050405020304" pitchFamily="18" charset="0"/>
                <a:cs typeface="Times New Roman" panose="02020603050405020304" pitchFamily="18" charset="0"/>
              </a:rPr>
              <a:t>   </a:t>
            </a:r>
            <a:r>
              <a:rPr lang="zh-CN" altLang="en-US" dirty="0">
                <a:latin typeface="Times New Roman" panose="02020603050405020304" pitchFamily="18" charset="0"/>
                <a:cs typeface="Times New Roman" panose="02020603050405020304" pitchFamily="18" charset="0"/>
              </a:rPr>
              <a:t>如果下一位是</a:t>
            </a:r>
            <a:r>
              <a:rPr lang="en-US" altLang="zh-CN" dirty="0">
                <a:latin typeface="Times New Roman" panose="02020603050405020304" pitchFamily="18" charset="0"/>
                <a:cs typeface="Times New Roman" panose="02020603050405020304" pitchFamily="18" charset="0"/>
              </a:rPr>
              <a:t>1</a:t>
            </a:r>
            <a:r>
              <a:rPr lang="zh-CN" altLang="en-US" dirty="0">
                <a:latin typeface="Times New Roman" panose="02020603050405020304" pitchFamily="18" charset="0"/>
                <a:cs typeface="Times New Roman" panose="02020603050405020304" pitchFamily="18" charset="0"/>
              </a:rPr>
              <a:t>，则输出值必须跳变：</a:t>
            </a:r>
            <a:endParaRPr lang="en-US" altLang="zh-CN" dirty="0">
              <a:latin typeface="Times New Roman" panose="02020603050405020304" pitchFamily="18" charset="0"/>
              <a:cs typeface="Times New Roman" panose="02020603050405020304" pitchFamily="18" charset="0"/>
            </a:endParaRPr>
          </a:p>
          <a:p>
            <a:pPr marL="609600" indent="-609600">
              <a:lnSpc>
                <a:spcPct val="100000"/>
              </a:lnSpc>
              <a:spcBef>
                <a:spcPts val="600"/>
              </a:spcBef>
              <a:buNone/>
            </a:pPr>
            <a:r>
              <a:rPr lang="en-US" altLang="zh-CN" dirty="0">
                <a:latin typeface="Times New Roman" panose="02020603050405020304" pitchFamily="18" charset="0"/>
                <a:cs typeface="Times New Roman" panose="02020603050405020304" pitchFamily="18" charset="0"/>
              </a:rPr>
              <a:t>   </a:t>
            </a:r>
            <a:r>
              <a:rPr lang="zh-CN" altLang="en-US" dirty="0">
                <a:latin typeface="Times New Roman" panose="02020603050405020304" pitchFamily="18" charset="0"/>
                <a:cs typeface="Times New Roman" panose="02020603050405020304" pitchFamily="18" charset="0"/>
              </a:rPr>
              <a:t>如果前一位的输出值为＋或－，则下一位输出</a:t>
            </a:r>
            <a:r>
              <a:rPr lang="en-US" altLang="zh-CN" dirty="0">
                <a:latin typeface="Times New Roman" panose="02020603050405020304" pitchFamily="18" charset="0"/>
                <a:cs typeface="Times New Roman" panose="02020603050405020304" pitchFamily="18" charset="0"/>
              </a:rPr>
              <a:t>0</a:t>
            </a:r>
            <a:r>
              <a:rPr lang="zh-CN" altLang="en-US" dirty="0">
                <a:latin typeface="Times New Roman" panose="02020603050405020304" pitchFamily="18" charset="0"/>
                <a:cs typeface="Times New Roman" panose="02020603050405020304" pitchFamily="18" charset="0"/>
              </a:rPr>
              <a:t>；</a:t>
            </a:r>
            <a:endParaRPr lang="en-US" altLang="zh-CN" dirty="0">
              <a:latin typeface="Times New Roman" panose="02020603050405020304" pitchFamily="18" charset="0"/>
              <a:cs typeface="Times New Roman" panose="02020603050405020304" pitchFamily="18" charset="0"/>
            </a:endParaRPr>
          </a:p>
          <a:p>
            <a:pPr marL="609600" indent="-609600">
              <a:lnSpc>
                <a:spcPct val="100000"/>
              </a:lnSpc>
              <a:spcBef>
                <a:spcPts val="600"/>
              </a:spcBef>
              <a:buNone/>
            </a:pPr>
            <a:r>
              <a:rPr lang="en-US" altLang="zh-CN" dirty="0">
                <a:latin typeface="Times New Roman" panose="02020603050405020304" pitchFamily="18" charset="0"/>
                <a:cs typeface="Times New Roman" panose="02020603050405020304" pitchFamily="18" charset="0"/>
              </a:rPr>
              <a:t>   </a:t>
            </a:r>
            <a:r>
              <a:rPr lang="zh-CN" altLang="en-US" dirty="0">
                <a:latin typeface="Times New Roman" panose="02020603050405020304" pitchFamily="18" charset="0"/>
                <a:cs typeface="Times New Roman" panose="02020603050405020304" pitchFamily="18" charset="0"/>
              </a:rPr>
              <a:t>如果前一位的输出值为</a:t>
            </a:r>
            <a:r>
              <a:rPr lang="en-US" altLang="zh-CN" dirty="0">
                <a:latin typeface="Times New Roman" panose="02020603050405020304" pitchFamily="18" charset="0"/>
                <a:cs typeface="Times New Roman" panose="02020603050405020304" pitchFamily="18" charset="0"/>
              </a:rPr>
              <a:t>0</a:t>
            </a:r>
            <a:r>
              <a:rPr lang="zh-CN" altLang="en-US" dirty="0">
                <a:latin typeface="Times New Roman" panose="02020603050405020304" pitchFamily="18" charset="0"/>
                <a:cs typeface="Times New Roman" panose="02020603050405020304" pitchFamily="18" charset="0"/>
              </a:rPr>
              <a:t>，则下一位输出非</a:t>
            </a:r>
            <a:r>
              <a:rPr lang="en-US" altLang="zh-CN" dirty="0">
                <a:latin typeface="Times New Roman" panose="02020603050405020304" pitchFamily="18" charset="0"/>
                <a:cs typeface="Times New Roman" panose="02020603050405020304" pitchFamily="18" charset="0"/>
              </a:rPr>
              <a:t>0</a:t>
            </a:r>
            <a:r>
              <a:rPr lang="zh-CN" altLang="en-US" dirty="0">
                <a:latin typeface="Times New Roman" panose="02020603050405020304" pitchFamily="18" charset="0"/>
                <a:cs typeface="Times New Roman" panose="02020603050405020304" pitchFamily="18" charset="0"/>
              </a:rPr>
              <a:t>，且与上一个非</a:t>
            </a:r>
            <a:r>
              <a:rPr lang="en-US" altLang="zh-CN" dirty="0">
                <a:latin typeface="Times New Roman" panose="02020603050405020304" pitchFamily="18" charset="0"/>
                <a:cs typeface="Times New Roman" panose="02020603050405020304" pitchFamily="18" charset="0"/>
              </a:rPr>
              <a:t>0</a:t>
            </a:r>
            <a:r>
              <a:rPr lang="zh-CN" altLang="en-US" dirty="0">
                <a:latin typeface="Times New Roman" panose="02020603050405020304" pitchFamily="18" charset="0"/>
                <a:cs typeface="Times New Roman" panose="02020603050405020304" pitchFamily="18" charset="0"/>
              </a:rPr>
              <a:t>值符号相反。 </a:t>
            </a:r>
          </a:p>
          <a:p>
            <a:pPr eaLnBrk="1" hangingPunct="1">
              <a:lnSpc>
                <a:spcPct val="90000"/>
              </a:lnSpc>
            </a:pPr>
            <a:endParaRPr lang="en-US" altLang="zh-CN" dirty="0">
              <a:latin typeface="Times New Roman" panose="02020603050405020304" pitchFamily="18" charset="0"/>
              <a:cs typeface="Times New Roman" panose="02020603050405020304" pitchFamily="18" charset="0"/>
            </a:endParaRPr>
          </a:p>
        </p:txBody>
      </p:sp>
      <p:graphicFrame>
        <p:nvGraphicFramePr>
          <p:cNvPr id="11" name="表格 10">
            <a:extLst>
              <a:ext uri="{FF2B5EF4-FFF2-40B4-BE49-F238E27FC236}">
                <a16:creationId xmlns:a16="http://schemas.microsoft.com/office/drawing/2014/main" id="{F1557556-4E74-4A2A-B76B-6AF7BA757C94}"/>
              </a:ext>
            </a:extLst>
          </p:cNvPr>
          <p:cNvGraphicFramePr>
            <a:graphicFrameLocks noGrp="1"/>
          </p:cNvGraphicFramePr>
          <p:nvPr/>
        </p:nvGraphicFramePr>
        <p:xfrm>
          <a:off x="0" y="16384"/>
          <a:ext cx="9144000" cy="303808"/>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1028242390"/>
                    </a:ext>
                  </a:extLst>
                </a:gridCol>
                <a:gridCol w="1016000">
                  <a:extLst>
                    <a:ext uri="{9D8B030D-6E8A-4147-A177-3AD203B41FA5}">
                      <a16:colId xmlns:a16="http://schemas.microsoft.com/office/drawing/2014/main" val="3074239081"/>
                    </a:ext>
                  </a:extLst>
                </a:gridCol>
                <a:gridCol w="1016000">
                  <a:extLst>
                    <a:ext uri="{9D8B030D-6E8A-4147-A177-3AD203B41FA5}">
                      <a16:colId xmlns:a16="http://schemas.microsoft.com/office/drawing/2014/main" val="3509429943"/>
                    </a:ext>
                  </a:extLst>
                </a:gridCol>
                <a:gridCol w="1016000">
                  <a:extLst>
                    <a:ext uri="{9D8B030D-6E8A-4147-A177-3AD203B41FA5}">
                      <a16:colId xmlns:a16="http://schemas.microsoft.com/office/drawing/2014/main" val="2580465912"/>
                    </a:ext>
                  </a:extLst>
                </a:gridCol>
                <a:gridCol w="1016000">
                  <a:extLst>
                    <a:ext uri="{9D8B030D-6E8A-4147-A177-3AD203B41FA5}">
                      <a16:colId xmlns:a16="http://schemas.microsoft.com/office/drawing/2014/main" val="585185192"/>
                    </a:ext>
                  </a:extLst>
                </a:gridCol>
                <a:gridCol w="1016000">
                  <a:extLst>
                    <a:ext uri="{9D8B030D-6E8A-4147-A177-3AD203B41FA5}">
                      <a16:colId xmlns:a16="http://schemas.microsoft.com/office/drawing/2014/main" val="1335232691"/>
                    </a:ext>
                  </a:extLst>
                </a:gridCol>
                <a:gridCol w="1016000">
                  <a:extLst>
                    <a:ext uri="{9D8B030D-6E8A-4147-A177-3AD203B41FA5}">
                      <a16:colId xmlns:a16="http://schemas.microsoft.com/office/drawing/2014/main" val="785772456"/>
                    </a:ext>
                  </a:extLst>
                </a:gridCol>
                <a:gridCol w="1016000">
                  <a:extLst>
                    <a:ext uri="{9D8B030D-6E8A-4147-A177-3AD203B41FA5}">
                      <a16:colId xmlns:a16="http://schemas.microsoft.com/office/drawing/2014/main" val="143111373"/>
                    </a:ext>
                  </a:extLst>
                </a:gridCol>
                <a:gridCol w="1016000">
                  <a:extLst>
                    <a:ext uri="{9D8B030D-6E8A-4147-A177-3AD203B41FA5}">
                      <a16:colId xmlns:a16="http://schemas.microsoft.com/office/drawing/2014/main" val="994455625"/>
                    </a:ext>
                  </a:extLst>
                </a:gridCol>
              </a:tblGrid>
              <a:tr h="303808">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传输介质</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通信系统</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正确性</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提高性能</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rgbClr val="FFFF00"/>
                          </a:solidFill>
                          <a:latin typeface="黑体" panose="02010609060101010101" pitchFamily="49" charset="-122"/>
                          <a:ea typeface="黑体" panose="02010609060101010101" pitchFamily="49" charset="-122"/>
                        </a:rPr>
                        <a:t>局域网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algn="ctr"/>
                      <a:r>
                        <a:rPr lang="en-US" altLang="zh-CN" sz="1600" dirty="0">
                          <a:solidFill>
                            <a:schemeClr val="tx1"/>
                          </a:solidFill>
                          <a:latin typeface="黑体" panose="02010609060101010101" pitchFamily="49" charset="-122"/>
                          <a:ea typeface="黑体" panose="02010609060101010101" pitchFamily="49" charset="-122"/>
                        </a:rPr>
                        <a:t>WLAN</a:t>
                      </a:r>
                      <a:endParaRPr lang="zh-CN" altLang="en-US" sz="1600" dirty="0">
                        <a:solidFill>
                          <a:schemeClr val="tx1"/>
                        </a:solidFill>
                        <a:latin typeface="黑体" panose="02010609060101010101" pitchFamily="49" charset="-122"/>
                        <a:ea typeface="黑体" panose="02010609060101010101" pitchFamily="49"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个域网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广域网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接入网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939429099"/>
                  </a:ext>
                </a:extLst>
              </a:tr>
            </a:tbl>
          </a:graphicData>
        </a:graphic>
      </p:graphicFrame>
      <p:sp>
        <p:nvSpPr>
          <p:cNvPr id="12" name="流程图: 摘录 11">
            <a:extLst>
              <a:ext uri="{FF2B5EF4-FFF2-40B4-BE49-F238E27FC236}">
                <a16:creationId xmlns:a16="http://schemas.microsoft.com/office/drawing/2014/main" id="{CE6C4248-6AFD-44B6-80E3-9608C7BDC87F}"/>
              </a:ext>
            </a:extLst>
          </p:cNvPr>
          <p:cNvSpPr/>
          <p:nvPr/>
        </p:nvSpPr>
        <p:spPr bwMode="auto">
          <a:xfrm>
            <a:off x="4435719" y="327095"/>
            <a:ext cx="216024" cy="126001"/>
          </a:xfrm>
          <a:prstGeom prst="flowChartExtract">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4" name="Rectangle 2">
            <a:extLst>
              <a:ext uri="{FF2B5EF4-FFF2-40B4-BE49-F238E27FC236}">
                <a16:creationId xmlns:a16="http://schemas.microsoft.com/office/drawing/2014/main" id="{637ADEFB-5775-48B5-AD95-BD2F543B4E24}"/>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9" name="表格 8">
            <a:extLst>
              <a:ext uri="{FF2B5EF4-FFF2-40B4-BE49-F238E27FC236}">
                <a16:creationId xmlns:a16="http://schemas.microsoft.com/office/drawing/2014/main" id="{1BA0FE90-3AD2-45E2-98EA-2D6CAF26198D}"/>
              </a:ext>
            </a:extLst>
          </p:cNvPr>
          <p:cNvGraphicFramePr>
            <a:graphicFrameLocks noGrp="1"/>
          </p:cNvGraphicFramePr>
          <p:nvPr/>
        </p:nvGraphicFramePr>
        <p:xfrm>
          <a:off x="0" y="1041991"/>
          <a:ext cx="313390" cy="5371578"/>
        </p:xfrm>
        <a:graphic>
          <a:graphicData uri="http://schemas.openxmlformats.org/drawingml/2006/table">
            <a:tbl>
              <a:tblPr firstRow="1" bandRow="1">
                <a:tableStyleId>{5C22544A-7EE6-4342-B048-85BDC9FD1C3A}</a:tableStyleId>
              </a:tblPr>
              <a:tblGrid>
                <a:gridCol w="313390">
                  <a:extLst>
                    <a:ext uri="{9D8B030D-6E8A-4147-A177-3AD203B41FA5}">
                      <a16:colId xmlns:a16="http://schemas.microsoft.com/office/drawing/2014/main" val="2707731317"/>
                    </a:ext>
                  </a:extLst>
                </a:gridCol>
              </a:tblGrid>
              <a:tr h="844235">
                <a:tc>
                  <a:txBody>
                    <a:bodyPr/>
                    <a:lstStyle/>
                    <a:p>
                      <a:pPr algn="ctr"/>
                      <a:r>
                        <a:rPr lang="zh-CN" altLang="en-US" sz="1600" b="0" dirty="0">
                          <a:solidFill>
                            <a:schemeClr val="tx1"/>
                          </a:solidFill>
                          <a:latin typeface="黑体" panose="02010609060101010101" pitchFamily="49" charset="-122"/>
                          <a:ea typeface="黑体" panose="02010609060101010101" pitchFamily="49" charset="-122"/>
                        </a:rPr>
                        <a:t>思想</a:t>
                      </a:r>
                    </a:p>
                  </a:txBody>
                  <a:tcPr marL="0" marR="0" marT="0" marB="0" anchor="ctr">
                    <a:solidFill>
                      <a:schemeClr val="accent1">
                        <a:lumMod val="40000"/>
                        <a:lumOff val="60000"/>
                      </a:schemeClr>
                    </a:solidFill>
                  </a:tcPr>
                </a:tc>
                <a:extLst>
                  <a:ext uri="{0D108BD9-81ED-4DB2-BD59-A6C34878D82A}">
                    <a16:rowId xmlns:a16="http://schemas.microsoft.com/office/drawing/2014/main" val="2650843112"/>
                  </a:ext>
                </a:extLst>
              </a:tr>
              <a:tr h="844235">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以太网</a:t>
                      </a:r>
                    </a:p>
                  </a:txBody>
                  <a:tcPr marL="0" marR="0" marT="0" marB="0" anchor="ctr">
                    <a:solidFill>
                      <a:schemeClr val="accent1">
                        <a:lumMod val="40000"/>
                        <a:lumOff val="60000"/>
                      </a:schemeClr>
                    </a:solidFill>
                  </a:tcPr>
                </a:tc>
                <a:extLst>
                  <a:ext uri="{0D108BD9-81ED-4DB2-BD59-A6C34878D82A}">
                    <a16:rowId xmlns:a16="http://schemas.microsoft.com/office/drawing/2014/main" val="2354171835"/>
                  </a:ext>
                </a:extLst>
              </a:tr>
              <a:tr h="844235">
                <a:tc>
                  <a:txBody>
                    <a:bodyPr/>
                    <a:lstStyle/>
                    <a:p>
                      <a:pPr algn="ctr"/>
                      <a:r>
                        <a:rPr lang="zh-CN" altLang="en-US" sz="1600" b="0" dirty="0">
                          <a:solidFill>
                            <a:schemeClr val="bg1"/>
                          </a:solidFill>
                          <a:latin typeface="黑体" panose="02010609060101010101" pitchFamily="49" charset="-122"/>
                          <a:ea typeface="黑体" panose="02010609060101010101" pitchFamily="49" charset="-122"/>
                        </a:rPr>
                        <a:t>高速以太</a:t>
                      </a:r>
                    </a:p>
                  </a:txBody>
                  <a:tcPr marL="0" marR="0" marT="0" marB="0" anchor="ctr">
                    <a:solidFill>
                      <a:schemeClr val="accent1"/>
                    </a:solidFill>
                  </a:tcPr>
                </a:tc>
                <a:extLst>
                  <a:ext uri="{0D108BD9-81ED-4DB2-BD59-A6C34878D82A}">
                    <a16:rowId xmlns:a16="http://schemas.microsoft.com/office/drawing/2014/main" val="2232877283"/>
                  </a:ext>
                </a:extLst>
              </a:tr>
              <a:tr h="504672">
                <a:tc>
                  <a:txBody>
                    <a:bodyPr/>
                    <a:lstStyle/>
                    <a:p>
                      <a:pPr algn="ctr"/>
                      <a:r>
                        <a:rPr lang="en-US" altLang="zh-CN" sz="1600" b="0" dirty="0">
                          <a:solidFill>
                            <a:schemeClr val="tx1"/>
                          </a:solidFill>
                          <a:latin typeface="黑体" panose="02010609060101010101" pitchFamily="49" charset="-122"/>
                          <a:ea typeface="黑体" panose="02010609060101010101" pitchFamily="49" charset="-122"/>
                        </a:rPr>
                        <a:t>800Ge</a:t>
                      </a:r>
                      <a:endParaRPr lang="zh-CN" altLang="en-US" sz="1600" b="0" dirty="0">
                        <a:solidFill>
                          <a:schemeClr val="tx1"/>
                        </a:solidFill>
                        <a:latin typeface="黑体" panose="02010609060101010101" pitchFamily="49" charset="-122"/>
                        <a:ea typeface="黑体" panose="02010609060101010101" pitchFamily="49" charset="-122"/>
                      </a:endParaRPr>
                    </a:p>
                  </a:txBody>
                  <a:tcPr marL="0" marR="0" marT="0" marB="0" anchor="ctr">
                    <a:solidFill>
                      <a:schemeClr val="accent1">
                        <a:lumMod val="40000"/>
                        <a:lumOff val="60000"/>
                      </a:schemeClr>
                    </a:solidFill>
                  </a:tcPr>
                </a:tc>
                <a:extLst>
                  <a:ext uri="{0D108BD9-81ED-4DB2-BD59-A6C34878D82A}">
                    <a16:rowId xmlns:a16="http://schemas.microsoft.com/office/drawing/2014/main" val="2116851466"/>
                  </a:ext>
                </a:extLst>
              </a:tr>
              <a:tr h="627321">
                <a:tc>
                  <a:txBody>
                    <a:bodyPr/>
                    <a:lstStyle/>
                    <a:p>
                      <a:pPr algn="ctr"/>
                      <a:r>
                        <a:rPr lang="zh-CN" altLang="en-US" sz="1600" b="0" dirty="0">
                          <a:solidFill>
                            <a:schemeClr val="tx1"/>
                          </a:solidFill>
                          <a:latin typeface="黑体" panose="02010609060101010101" pitchFamily="49" charset="-122"/>
                          <a:ea typeface="黑体" panose="02010609060101010101" pitchFamily="49" charset="-122"/>
                        </a:rPr>
                        <a:t>网卡</a:t>
                      </a:r>
                    </a:p>
                  </a:txBody>
                  <a:tcPr marL="0" marR="0" marT="0" marB="0" anchor="ctr">
                    <a:solidFill>
                      <a:schemeClr val="accent1">
                        <a:lumMod val="40000"/>
                        <a:lumOff val="60000"/>
                      </a:schemeClr>
                    </a:solidFill>
                  </a:tcPr>
                </a:tc>
                <a:extLst>
                  <a:ext uri="{0D108BD9-81ED-4DB2-BD59-A6C34878D82A}">
                    <a16:rowId xmlns:a16="http://schemas.microsoft.com/office/drawing/2014/main" val="1342553028"/>
                  </a:ext>
                </a:extLst>
              </a:tr>
              <a:tr h="844235">
                <a:tc>
                  <a:txBody>
                    <a:bodyPr/>
                    <a:lstStyle/>
                    <a:p>
                      <a:pPr algn="ctr"/>
                      <a:r>
                        <a:rPr lang="zh-CN" altLang="en-US" sz="1600" b="0" dirty="0">
                          <a:solidFill>
                            <a:schemeClr val="tx1"/>
                          </a:solidFill>
                          <a:latin typeface="黑体" panose="02010609060101010101" pitchFamily="49" charset="-122"/>
                          <a:ea typeface="黑体" panose="02010609060101010101" pitchFamily="49" charset="-122"/>
                        </a:rPr>
                        <a:t>交换机</a:t>
                      </a:r>
                    </a:p>
                  </a:txBody>
                  <a:tcPr marL="0" marR="0" marT="0" marB="0" anchor="ctr">
                    <a:solidFill>
                      <a:schemeClr val="accent1">
                        <a:lumMod val="40000"/>
                        <a:lumOff val="60000"/>
                      </a:schemeClr>
                    </a:solidFill>
                  </a:tcPr>
                </a:tc>
                <a:extLst>
                  <a:ext uri="{0D108BD9-81ED-4DB2-BD59-A6C34878D82A}">
                    <a16:rowId xmlns:a16="http://schemas.microsoft.com/office/drawing/2014/main" val="942434887"/>
                  </a:ext>
                </a:extLst>
              </a:tr>
              <a:tr h="516732">
                <a:tc>
                  <a:txBody>
                    <a:bodyPr/>
                    <a:lstStyle/>
                    <a:p>
                      <a:pPr algn="ctr"/>
                      <a:r>
                        <a:rPr lang="en-US" altLang="zh-CN" sz="1600" b="0" dirty="0">
                          <a:solidFill>
                            <a:schemeClr val="tx1"/>
                          </a:solidFill>
                          <a:latin typeface="黑体" panose="02010609060101010101" pitchFamily="49" charset="-122"/>
                          <a:ea typeface="黑体" panose="02010609060101010101" pitchFamily="49" charset="-122"/>
                        </a:rPr>
                        <a:t>V</a:t>
                      </a:r>
                    </a:p>
                    <a:p>
                      <a:pPr algn="ctr"/>
                      <a:r>
                        <a:rPr lang="en-US" altLang="zh-CN" sz="1600" b="0" dirty="0">
                          <a:solidFill>
                            <a:schemeClr val="tx1"/>
                          </a:solidFill>
                          <a:latin typeface="黑体" panose="02010609060101010101" pitchFamily="49" charset="-122"/>
                          <a:ea typeface="黑体" panose="02010609060101010101" pitchFamily="49" charset="-122"/>
                        </a:rPr>
                        <a:t>LAN</a:t>
                      </a:r>
                    </a:p>
                    <a:p>
                      <a:pPr algn="ctr"/>
                      <a:endParaRPr lang="zh-CN" altLang="en-US" sz="1600" b="0" dirty="0">
                        <a:solidFill>
                          <a:schemeClr val="tx1"/>
                        </a:solidFill>
                        <a:latin typeface="黑体" panose="02010609060101010101" pitchFamily="49" charset="-122"/>
                        <a:ea typeface="黑体" panose="02010609060101010101" pitchFamily="49" charset="-122"/>
                      </a:endParaRPr>
                    </a:p>
                  </a:txBody>
                  <a:tcPr marL="0" marR="0" marT="0" marB="0" anchor="ctr">
                    <a:solidFill>
                      <a:schemeClr val="accent1">
                        <a:lumMod val="40000"/>
                        <a:lumOff val="60000"/>
                      </a:schemeClr>
                    </a:solidFill>
                  </a:tcPr>
                </a:tc>
                <a:extLst>
                  <a:ext uri="{0D108BD9-81ED-4DB2-BD59-A6C34878D82A}">
                    <a16:rowId xmlns:a16="http://schemas.microsoft.com/office/drawing/2014/main" val="2009246877"/>
                  </a:ext>
                </a:extLst>
              </a:tr>
            </a:tbl>
          </a:graphicData>
        </a:graphic>
      </p:graphicFrame>
      <p:pic>
        <p:nvPicPr>
          <p:cNvPr id="10" name="Picture 4">
            <a:extLst>
              <a:ext uri="{FF2B5EF4-FFF2-40B4-BE49-F238E27FC236}">
                <a16:creationId xmlns:a16="http://schemas.microsoft.com/office/drawing/2014/main" id="{52340A4E-256A-40A1-AAB0-56B8592C16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7089" r="6889"/>
          <a:stretch>
            <a:fillRect/>
          </a:stretch>
        </p:blipFill>
        <p:spPr bwMode="auto">
          <a:xfrm>
            <a:off x="1268740" y="2112253"/>
            <a:ext cx="5545137"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灯片编号占位符 4">
            <a:extLst>
              <a:ext uri="{FF2B5EF4-FFF2-40B4-BE49-F238E27FC236}">
                <a16:creationId xmlns:a16="http://schemas.microsoft.com/office/drawing/2014/main" id="{D6B8F212-6C12-4E2B-8545-B913ABBEA21C}"/>
              </a:ext>
            </a:extLst>
          </p:cNvPr>
          <p:cNvSpPr>
            <a:spLocks noGrp="1"/>
          </p:cNvSpPr>
          <p:nvPr>
            <p:ph type="sldNum" sz="quarter" idx="12"/>
          </p:nvPr>
        </p:nvSpPr>
        <p:spPr/>
        <p:txBody>
          <a:bodyPr/>
          <a:lstStyle/>
          <a:p>
            <a:fld id="{0343F522-B1DB-4B24-87CC-09EAB668A261}" type="slidenum">
              <a:rPr lang="zh-CN" altLang="en-US" smtClean="0"/>
              <a:pPr/>
              <a:t>144</a:t>
            </a:fld>
            <a:r>
              <a:rPr lang="en-US" altLang="zh-CN"/>
              <a:t>/303</a:t>
            </a:r>
            <a:endParaRPr lang="zh-CN" altLang="en-US" dirty="0"/>
          </a:p>
        </p:txBody>
      </p:sp>
    </p:spTree>
    <p:extLst>
      <p:ext uri="{BB962C8B-B14F-4D97-AF65-F5344CB8AC3E}">
        <p14:creationId xmlns:p14="http://schemas.microsoft.com/office/powerpoint/2010/main" val="2131191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C34208-FA7C-4346-AD93-050F88FE7F56}"/>
              </a:ext>
            </a:extLst>
          </p:cNvPr>
          <p:cNvSpPr>
            <a:spLocks noGrp="1"/>
          </p:cNvSpPr>
          <p:nvPr>
            <p:ph type="title"/>
          </p:nvPr>
        </p:nvSpPr>
        <p:spPr>
          <a:xfrm>
            <a:off x="265813" y="350874"/>
            <a:ext cx="8654903" cy="680484"/>
          </a:xfrm>
        </p:spPr>
        <p:txBody>
          <a:bodyPr>
            <a:normAutofit/>
          </a:bodyPr>
          <a:lstStyle/>
          <a:p>
            <a:pPr>
              <a:lnSpc>
                <a:spcPct val="100000"/>
              </a:lnSpc>
              <a:spcBef>
                <a:spcPts val="0"/>
              </a:spcBef>
            </a:pPr>
            <a:r>
              <a:rPr lang="en-US" altLang="zh-CN" dirty="0"/>
              <a:t>10M/100M</a:t>
            </a:r>
            <a:r>
              <a:rPr lang="zh-CN" altLang="en-US" dirty="0"/>
              <a:t>自动协商</a:t>
            </a:r>
            <a:endParaRPr lang="zh-CN" altLang="en-US" dirty="0">
              <a:latin typeface="Times New Roman" panose="02020603050405020304" pitchFamily="18" charset="0"/>
              <a:cs typeface="Times New Roman" panose="02020603050405020304" pitchFamily="18" charset="0"/>
            </a:endParaRPr>
          </a:p>
        </p:txBody>
      </p:sp>
      <p:sp>
        <p:nvSpPr>
          <p:cNvPr id="3" name="内容占位符 2">
            <a:extLst>
              <a:ext uri="{FF2B5EF4-FFF2-40B4-BE49-F238E27FC236}">
                <a16:creationId xmlns:a16="http://schemas.microsoft.com/office/drawing/2014/main" id="{62772749-0251-43E3-8FBE-62B01C0C88DA}"/>
              </a:ext>
            </a:extLst>
          </p:cNvPr>
          <p:cNvSpPr>
            <a:spLocks noGrp="1"/>
          </p:cNvSpPr>
          <p:nvPr>
            <p:ph idx="1"/>
          </p:nvPr>
        </p:nvSpPr>
        <p:spPr>
          <a:xfrm>
            <a:off x="404037" y="1010094"/>
            <a:ext cx="8516679" cy="5371578"/>
          </a:xfrm>
        </p:spPr>
        <p:txBody>
          <a:bodyPr>
            <a:noAutofit/>
          </a:bodyPr>
          <a:lstStyle/>
          <a:p>
            <a:pPr>
              <a:lnSpc>
                <a:spcPct val="100000"/>
              </a:lnSpc>
              <a:spcBef>
                <a:spcPts val="0"/>
              </a:spcBef>
            </a:pPr>
            <a:endParaRPr lang="zh-CN" altLang="en-US" dirty="0"/>
          </a:p>
          <a:p>
            <a:pPr marL="609600" indent="-609600">
              <a:lnSpc>
                <a:spcPct val="100000"/>
              </a:lnSpc>
              <a:spcBef>
                <a:spcPts val="0"/>
              </a:spcBef>
              <a:buNone/>
            </a:pPr>
            <a:r>
              <a:rPr lang="en-US" altLang="zh-CN" dirty="0">
                <a:latin typeface="宋体" panose="02010600030101010101" pitchFamily="2" charset="-122"/>
              </a:rPr>
              <a:t>(1)</a:t>
            </a:r>
            <a:r>
              <a:rPr lang="zh-CN" altLang="en-US" dirty="0">
                <a:latin typeface="宋体" panose="02010600030101010101" pitchFamily="2" charset="-122"/>
              </a:rPr>
              <a:t>协商内容（</a:t>
            </a:r>
            <a:r>
              <a:rPr lang="en-US" altLang="zh-CN" dirty="0">
                <a:latin typeface="宋体" panose="02010600030101010101" pitchFamily="2" charset="-122"/>
              </a:rPr>
              <a:t>UTP</a:t>
            </a:r>
            <a:r>
              <a:rPr lang="zh-CN" altLang="en-US" dirty="0">
                <a:latin typeface="宋体" panose="02010600030101010101" pitchFamily="2" charset="-122"/>
              </a:rPr>
              <a:t>）</a:t>
            </a:r>
          </a:p>
          <a:p>
            <a:pPr marL="457200" lvl="1" indent="0">
              <a:lnSpc>
                <a:spcPct val="100000"/>
              </a:lnSpc>
              <a:spcBef>
                <a:spcPts val="0"/>
              </a:spcBef>
              <a:buNone/>
            </a:pPr>
            <a:r>
              <a:rPr lang="en-US" altLang="zh-CN" sz="2800" dirty="0"/>
              <a:t>①</a:t>
            </a:r>
            <a:r>
              <a:rPr lang="zh-CN" altLang="en-US" sz="2800" dirty="0"/>
              <a:t>确定远端设备使用半双工还是全双工</a:t>
            </a:r>
          </a:p>
          <a:p>
            <a:pPr marL="457200" lvl="1" indent="0">
              <a:lnSpc>
                <a:spcPct val="100000"/>
              </a:lnSpc>
              <a:spcBef>
                <a:spcPts val="0"/>
              </a:spcBef>
              <a:buNone/>
            </a:pPr>
            <a:r>
              <a:rPr lang="en-US" altLang="zh-CN" sz="2800" dirty="0"/>
              <a:t>②</a:t>
            </a:r>
            <a:r>
              <a:rPr lang="zh-CN" altLang="en-US" sz="2800" dirty="0"/>
              <a:t>向其它节点发布远端设备的工作模式</a:t>
            </a:r>
          </a:p>
          <a:p>
            <a:pPr marL="457200" lvl="1" indent="0">
              <a:lnSpc>
                <a:spcPct val="100000"/>
              </a:lnSpc>
              <a:spcBef>
                <a:spcPts val="0"/>
              </a:spcBef>
              <a:buNone/>
            </a:pPr>
            <a:r>
              <a:rPr lang="en-US" altLang="zh-CN" sz="2800" dirty="0"/>
              <a:t>③</a:t>
            </a:r>
            <a:r>
              <a:rPr lang="zh-CN" altLang="en-US" sz="2800" dirty="0"/>
              <a:t>与远端连接设备交换工作模式相关参数，协调和确定双方的工作模式</a:t>
            </a:r>
          </a:p>
          <a:p>
            <a:pPr marL="457200" lvl="1" indent="0">
              <a:lnSpc>
                <a:spcPct val="100000"/>
              </a:lnSpc>
              <a:spcBef>
                <a:spcPts val="0"/>
              </a:spcBef>
              <a:buNone/>
            </a:pPr>
            <a:r>
              <a:rPr lang="en-US" altLang="zh-CN" sz="2800" dirty="0"/>
              <a:t>④</a:t>
            </a:r>
            <a:r>
              <a:rPr lang="zh-CN" altLang="en-US" sz="2800" dirty="0"/>
              <a:t>自动选择共有的最高性能的工作模式</a:t>
            </a:r>
          </a:p>
          <a:p>
            <a:pPr eaLnBrk="1" hangingPunct="1">
              <a:lnSpc>
                <a:spcPct val="100000"/>
              </a:lnSpc>
              <a:spcBef>
                <a:spcPts val="0"/>
              </a:spcBef>
            </a:pPr>
            <a:endParaRPr lang="en-US" altLang="zh-CN" dirty="0">
              <a:latin typeface="Times New Roman" panose="02020603050405020304" pitchFamily="18" charset="0"/>
              <a:cs typeface="Times New Roman" panose="02020603050405020304" pitchFamily="18" charset="0"/>
            </a:endParaRPr>
          </a:p>
        </p:txBody>
      </p:sp>
      <p:graphicFrame>
        <p:nvGraphicFramePr>
          <p:cNvPr id="11" name="表格 10">
            <a:extLst>
              <a:ext uri="{FF2B5EF4-FFF2-40B4-BE49-F238E27FC236}">
                <a16:creationId xmlns:a16="http://schemas.microsoft.com/office/drawing/2014/main" id="{F1557556-4E74-4A2A-B76B-6AF7BA757C94}"/>
              </a:ext>
            </a:extLst>
          </p:cNvPr>
          <p:cNvGraphicFramePr>
            <a:graphicFrameLocks noGrp="1"/>
          </p:cNvGraphicFramePr>
          <p:nvPr/>
        </p:nvGraphicFramePr>
        <p:xfrm>
          <a:off x="0" y="16384"/>
          <a:ext cx="9144000" cy="303808"/>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1028242390"/>
                    </a:ext>
                  </a:extLst>
                </a:gridCol>
                <a:gridCol w="1016000">
                  <a:extLst>
                    <a:ext uri="{9D8B030D-6E8A-4147-A177-3AD203B41FA5}">
                      <a16:colId xmlns:a16="http://schemas.microsoft.com/office/drawing/2014/main" val="3074239081"/>
                    </a:ext>
                  </a:extLst>
                </a:gridCol>
                <a:gridCol w="1016000">
                  <a:extLst>
                    <a:ext uri="{9D8B030D-6E8A-4147-A177-3AD203B41FA5}">
                      <a16:colId xmlns:a16="http://schemas.microsoft.com/office/drawing/2014/main" val="3509429943"/>
                    </a:ext>
                  </a:extLst>
                </a:gridCol>
                <a:gridCol w="1016000">
                  <a:extLst>
                    <a:ext uri="{9D8B030D-6E8A-4147-A177-3AD203B41FA5}">
                      <a16:colId xmlns:a16="http://schemas.microsoft.com/office/drawing/2014/main" val="2580465912"/>
                    </a:ext>
                  </a:extLst>
                </a:gridCol>
                <a:gridCol w="1016000">
                  <a:extLst>
                    <a:ext uri="{9D8B030D-6E8A-4147-A177-3AD203B41FA5}">
                      <a16:colId xmlns:a16="http://schemas.microsoft.com/office/drawing/2014/main" val="585185192"/>
                    </a:ext>
                  </a:extLst>
                </a:gridCol>
                <a:gridCol w="1016000">
                  <a:extLst>
                    <a:ext uri="{9D8B030D-6E8A-4147-A177-3AD203B41FA5}">
                      <a16:colId xmlns:a16="http://schemas.microsoft.com/office/drawing/2014/main" val="1335232691"/>
                    </a:ext>
                  </a:extLst>
                </a:gridCol>
                <a:gridCol w="1016000">
                  <a:extLst>
                    <a:ext uri="{9D8B030D-6E8A-4147-A177-3AD203B41FA5}">
                      <a16:colId xmlns:a16="http://schemas.microsoft.com/office/drawing/2014/main" val="785772456"/>
                    </a:ext>
                  </a:extLst>
                </a:gridCol>
                <a:gridCol w="1016000">
                  <a:extLst>
                    <a:ext uri="{9D8B030D-6E8A-4147-A177-3AD203B41FA5}">
                      <a16:colId xmlns:a16="http://schemas.microsoft.com/office/drawing/2014/main" val="143111373"/>
                    </a:ext>
                  </a:extLst>
                </a:gridCol>
                <a:gridCol w="1016000">
                  <a:extLst>
                    <a:ext uri="{9D8B030D-6E8A-4147-A177-3AD203B41FA5}">
                      <a16:colId xmlns:a16="http://schemas.microsoft.com/office/drawing/2014/main" val="994455625"/>
                    </a:ext>
                  </a:extLst>
                </a:gridCol>
              </a:tblGrid>
              <a:tr h="303808">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传输介质</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通信系统</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正确性</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提高性能</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rgbClr val="FFFF00"/>
                          </a:solidFill>
                          <a:latin typeface="黑体" panose="02010609060101010101" pitchFamily="49" charset="-122"/>
                          <a:ea typeface="黑体" panose="02010609060101010101" pitchFamily="49" charset="-122"/>
                        </a:rPr>
                        <a:t>局域网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algn="ctr"/>
                      <a:r>
                        <a:rPr lang="en-US" altLang="zh-CN" sz="1600" dirty="0">
                          <a:solidFill>
                            <a:schemeClr val="tx1"/>
                          </a:solidFill>
                          <a:latin typeface="黑体" panose="02010609060101010101" pitchFamily="49" charset="-122"/>
                          <a:ea typeface="黑体" panose="02010609060101010101" pitchFamily="49" charset="-122"/>
                        </a:rPr>
                        <a:t>WLAN</a:t>
                      </a:r>
                      <a:endParaRPr lang="zh-CN" altLang="en-US" sz="1600" dirty="0">
                        <a:solidFill>
                          <a:schemeClr val="tx1"/>
                        </a:solidFill>
                        <a:latin typeface="黑体" panose="02010609060101010101" pitchFamily="49" charset="-122"/>
                        <a:ea typeface="黑体" panose="02010609060101010101" pitchFamily="49"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个域网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广域网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接入网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939429099"/>
                  </a:ext>
                </a:extLst>
              </a:tr>
            </a:tbl>
          </a:graphicData>
        </a:graphic>
      </p:graphicFrame>
      <p:sp>
        <p:nvSpPr>
          <p:cNvPr id="12" name="流程图: 摘录 11">
            <a:extLst>
              <a:ext uri="{FF2B5EF4-FFF2-40B4-BE49-F238E27FC236}">
                <a16:creationId xmlns:a16="http://schemas.microsoft.com/office/drawing/2014/main" id="{CE6C4248-6AFD-44B6-80E3-9608C7BDC87F}"/>
              </a:ext>
            </a:extLst>
          </p:cNvPr>
          <p:cNvSpPr/>
          <p:nvPr/>
        </p:nvSpPr>
        <p:spPr bwMode="auto">
          <a:xfrm>
            <a:off x="4435719" y="327095"/>
            <a:ext cx="216024" cy="126001"/>
          </a:xfrm>
          <a:prstGeom prst="flowChartExtract">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4" name="Rectangle 2">
            <a:extLst>
              <a:ext uri="{FF2B5EF4-FFF2-40B4-BE49-F238E27FC236}">
                <a16:creationId xmlns:a16="http://schemas.microsoft.com/office/drawing/2014/main" id="{637ADEFB-5775-48B5-AD95-BD2F543B4E24}"/>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9" name="表格 8">
            <a:extLst>
              <a:ext uri="{FF2B5EF4-FFF2-40B4-BE49-F238E27FC236}">
                <a16:creationId xmlns:a16="http://schemas.microsoft.com/office/drawing/2014/main" id="{1BA0FE90-3AD2-45E2-98EA-2D6CAF26198D}"/>
              </a:ext>
            </a:extLst>
          </p:cNvPr>
          <p:cNvGraphicFramePr>
            <a:graphicFrameLocks noGrp="1"/>
          </p:cNvGraphicFramePr>
          <p:nvPr/>
        </p:nvGraphicFramePr>
        <p:xfrm>
          <a:off x="0" y="1041991"/>
          <a:ext cx="313390" cy="5371578"/>
        </p:xfrm>
        <a:graphic>
          <a:graphicData uri="http://schemas.openxmlformats.org/drawingml/2006/table">
            <a:tbl>
              <a:tblPr firstRow="1" bandRow="1">
                <a:tableStyleId>{5C22544A-7EE6-4342-B048-85BDC9FD1C3A}</a:tableStyleId>
              </a:tblPr>
              <a:tblGrid>
                <a:gridCol w="313390">
                  <a:extLst>
                    <a:ext uri="{9D8B030D-6E8A-4147-A177-3AD203B41FA5}">
                      <a16:colId xmlns:a16="http://schemas.microsoft.com/office/drawing/2014/main" val="2707731317"/>
                    </a:ext>
                  </a:extLst>
                </a:gridCol>
              </a:tblGrid>
              <a:tr h="844235">
                <a:tc>
                  <a:txBody>
                    <a:bodyPr/>
                    <a:lstStyle/>
                    <a:p>
                      <a:pPr algn="ctr"/>
                      <a:r>
                        <a:rPr lang="zh-CN" altLang="en-US" sz="1600" b="0" dirty="0">
                          <a:solidFill>
                            <a:schemeClr val="tx1"/>
                          </a:solidFill>
                          <a:latin typeface="黑体" panose="02010609060101010101" pitchFamily="49" charset="-122"/>
                          <a:ea typeface="黑体" panose="02010609060101010101" pitchFamily="49" charset="-122"/>
                        </a:rPr>
                        <a:t>思想</a:t>
                      </a:r>
                    </a:p>
                  </a:txBody>
                  <a:tcPr marL="0" marR="0" marT="0" marB="0" anchor="ctr">
                    <a:solidFill>
                      <a:schemeClr val="accent1">
                        <a:lumMod val="40000"/>
                        <a:lumOff val="60000"/>
                      </a:schemeClr>
                    </a:solidFill>
                  </a:tcPr>
                </a:tc>
                <a:extLst>
                  <a:ext uri="{0D108BD9-81ED-4DB2-BD59-A6C34878D82A}">
                    <a16:rowId xmlns:a16="http://schemas.microsoft.com/office/drawing/2014/main" val="2650843112"/>
                  </a:ext>
                </a:extLst>
              </a:tr>
              <a:tr h="844235">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以太网</a:t>
                      </a:r>
                    </a:p>
                  </a:txBody>
                  <a:tcPr marL="0" marR="0" marT="0" marB="0" anchor="ctr">
                    <a:solidFill>
                      <a:schemeClr val="accent1">
                        <a:lumMod val="40000"/>
                        <a:lumOff val="60000"/>
                      </a:schemeClr>
                    </a:solidFill>
                  </a:tcPr>
                </a:tc>
                <a:extLst>
                  <a:ext uri="{0D108BD9-81ED-4DB2-BD59-A6C34878D82A}">
                    <a16:rowId xmlns:a16="http://schemas.microsoft.com/office/drawing/2014/main" val="2354171835"/>
                  </a:ext>
                </a:extLst>
              </a:tr>
              <a:tr h="844235">
                <a:tc>
                  <a:txBody>
                    <a:bodyPr/>
                    <a:lstStyle/>
                    <a:p>
                      <a:pPr algn="ctr"/>
                      <a:r>
                        <a:rPr lang="zh-CN" altLang="en-US" sz="1600" b="0" dirty="0">
                          <a:solidFill>
                            <a:schemeClr val="bg1"/>
                          </a:solidFill>
                          <a:latin typeface="黑体" panose="02010609060101010101" pitchFamily="49" charset="-122"/>
                          <a:ea typeface="黑体" panose="02010609060101010101" pitchFamily="49" charset="-122"/>
                        </a:rPr>
                        <a:t>高速以太</a:t>
                      </a:r>
                    </a:p>
                  </a:txBody>
                  <a:tcPr marL="0" marR="0" marT="0" marB="0" anchor="ctr">
                    <a:solidFill>
                      <a:schemeClr val="accent1"/>
                    </a:solidFill>
                  </a:tcPr>
                </a:tc>
                <a:extLst>
                  <a:ext uri="{0D108BD9-81ED-4DB2-BD59-A6C34878D82A}">
                    <a16:rowId xmlns:a16="http://schemas.microsoft.com/office/drawing/2014/main" val="2232877283"/>
                  </a:ext>
                </a:extLst>
              </a:tr>
              <a:tr h="504672">
                <a:tc>
                  <a:txBody>
                    <a:bodyPr/>
                    <a:lstStyle/>
                    <a:p>
                      <a:pPr algn="ctr"/>
                      <a:r>
                        <a:rPr lang="en-US" altLang="zh-CN" sz="1600" b="0" dirty="0">
                          <a:solidFill>
                            <a:schemeClr val="tx1"/>
                          </a:solidFill>
                          <a:latin typeface="黑体" panose="02010609060101010101" pitchFamily="49" charset="-122"/>
                          <a:ea typeface="黑体" panose="02010609060101010101" pitchFamily="49" charset="-122"/>
                        </a:rPr>
                        <a:t>800Ge</a:t>
                      </a:r>
                      <a:endParaRPr lang="zh-CN" altLang="en-US" sz="1600" b="0" dirty="0">
                        <a:solidFill>
                          <a:schemeClr val="tx1"/>
                        </a:solidFill>
                        <a:latin typeface="黑体" panose="02010609060101010101" pitchFamily="49" charset="-122"/>
                        <a:ea typeface="黑体" panose="02010609060101010101" pitchFamily="49" charset="-122"/>
                      </a:endParaRPr>
                    </a:p>
                  </a:txBody>
                  <a:tcPr marL="0" marR="0" marT="0" marB="0" anchor="ctr">
                    <a:solidFill>
                      <a:schemeClr val="accent1">
                        <a:lumMod val="40000"/>
                        <a:lumOff val="60000"/>
                      </a:schemeClr>
                    </a:solidFill>
                  </a:tcPr>
                </a:tc>
                <a:extLst>
                  <a:ext uri="{0D108BD9-81ED-4DB2-BD59-A6C34878D82A}">
                    <a16:rowId xmlns:a16="http://schemas.microsoft.com/office/drawing/2014/main" val="2116851466"/>
                  </a:ext>
                </a:extLst>
              </a:tr>
              <a:tr h="627321">
                <a:tc>
                  <a:txBody>
                    <a:bodyPr/>
                    <a:lstStyle/>
                    <a:p>
                      <a:pPr algn="ctr"/>
                      <a:r>
                        <a:rPr lang="zh-CN" altLang="en-US" sz="1600" b="0" dirty="0">
                          <a:solidFill>
                            <a:schemeClr val="tx1"/>
                          </a:solidFill>
                          <a:latin typeface="黑体" panose="02010609060101010101" pitchFamily="49" charset="-122"/>
                          <a:ea typeface="黑体" panose="02010609060101010101" pitchFamily="49" charset="-122"/>
                        </a:rPr>
                        <a:t>网卡</a:t>
                      </a:r>
                    </a:p>
                  </a:txBody>
                  <a:tcPr marL="0" marR="0" marT="0" marB="0" anchor="ctr">
                    <a:solidFill>
                      <a:schemeClr val="accent1">
                        <a:lumMod val="40000"/>
                        <a:lumOff val="60000"/>
                      </a:schemeClr>
                    </a:solidFill>
                  </a:tcPr>
                </a:tc>
                <a:extLst>
                  <a:ext uri="{0D108BD9-81ED-4DB2-BD59-A6C34878D82A}">
                    <a16:rowId xmlns:a16="http://schemas.microsoft.com/office/drawing/2014/main" val="1342553028"/>
                  </a:ext>
                </a:extLst>
              </a:tr>
              <a:tr h="844235">
                <a:tc>
                  <a:txBody>
                    <a:bodyPr/>
                    <a:lstStyle/>
                    <a:p>
                      <a:pPr algn="ctr"/>
                      <a:r>
                        <a:rPr lang="zh-CN" altLang="en-US" sz="1600" b="0" dirty="0">
                          <a:solidFill>
                            <a:schemeClr val="tx1"/>
                          </a:solidFill>
                          <a:latin typeface="黑体" panose="02010609060101010101" pitchFamily="49" charset="-122"/>
                          <a:ea typeface="黑体" panose="02010609060101010101" pitchFamily="49" charset="-122"/>
                        </a:rPr>
                        <a:t>交换机</a:t>
                      </a:r>
                    </a:p>
                  </a:txBody>
                  <a:tcPr marL="0" marR="0" marT="0" marB="0" anchor="ctr">
                    <a:solidFill>
                      <a:schemeClr val="accent1">
                        <a:lumMod val="40000"/>
                        <a:lumOff val="60000"/>
                      </a:schemeClr>
                    </a:solidFill>
                  </a:tcPr>
                </a:tc>
                <a:extLst>
                  <a:ext uri="{0D108BD9-81ED-4DB2-BD59-A6C34878D82A}">
                    <a16:rowId xmlns:a16="http://schemas.microsoft.com/office/drawing/2014/main" val="942434887"/>
                  </a:ext>
                </a:extLst>
              </a:tr>
              <a:tr h="516732">
                <a:tc>
                  <a:txBody>
                    <a:bodyPr/>
                    <a:lstStyle/>
                    <a:p>
                      <a:pPr algn="ctr"/>
                      <a:r>
                        <a:rPr lang="en-US" altLang="zh-CN" sz="1600" b="0" dirty="0">
                          <a:solidFill>
                            <a:schemeClr val="tx1"/>
                          </a:solidFill>
                          <a:latin typeface="黑体" panose="02010609060101010101" pitchFamily="49" charset="-122"/>
                          <a:ea typeface="黑体" panose="02010609060101010101" pitchFamily="49" charset="-122"/>
                        </a:rPr>
                        <a:t>V</a:t>
                      </a:r>
                    </a:p>
                    <a:p>
                      <a:pPr algn="ctr"/>
                      <a:r>
                        <a:rPr lang="en-US" altLang="zh-CN" sz="1600" b="0" dirty="0">
                          <a:solidFill>
                            <a:schemeClr val="tx1"/>
                          </a:solidFill>
                          <a:latin typeface="黑体" panose="02010609060101010101" pitchFamily="49" charset="-122"/>
                          <a:ea typeface="黑体" panose="02010609060101010101" pitchFamily="49" charset="-122"/>
                        </a:rPr>
                        <a:t>LAN</a:t>
                      </a:r>
                    </a:p>
                    <a:p>
                      <a:pPr algn="ctr"/>
                      <a:endParaRPr lang="zh-CN" altLang="en-US" sz="1600" b="0" dirty="0">
                        <a:solidFill>
                          <a:schemeClr val="tx1"/>
                        </a:solidFill>
                        <a:latin typeface="黑体" panose="02010609060101010101" pitchFamily="49" charset="-122"/>
                        <a:ea typeface="黑体" panose="02010609060101010101" pitchFamily="49" charset="-122"/>
                      </a:endParaRPr>
                    </a:p>
                  </a:txBody>
                  <a:tcPr marL="0" marR="0" marT="0" marB="0" anchor="ctr">
                    <a:solidFill>
                      <a:schemeClr val="accent1">
                        <a:lumMod val="40000"/>
                        <a:lumOff val="60000"/>
                      </a:schemeClr>
                    </a:solidFill>
                  </a:tcPr>
                </a:tc>
                <a:extLst>
                  <a:ext uri="{0D108BD9-81ED-4DB2-BD59-A6C34878D82A}">
                    <a16:rowId xmlns:a16="http://schemas.microsoft.com/office/drawing/2014/main" val="2009246877"/>
                  </a:ext>
                </a:extLst>
              </a:tr>
            </a:tbl>
          </a:graphicData>
        </a:graphic>
      </p:graphicFrame>
      <p:sp>
        <p:nvSpPr>
          <p:cNvPr id="5" name="灯片编号占位符 4">
            <a:extLst>
              <a:ext uri="{FF2B5EF4-FFF2-40B4-BE49-F238E27FC236}">
                <a16:creationId xmlns:a16="http://schemas.microsoft.com/office/drawing/2014/main" id="{B15E7D1C-28C9-4A55-A65E-E7E1C51560B0}"/>
              </a:ext>
            </a:extLst>
          </p:cNvPr>
          <p:cNvSpPr>
            <a:spLocks noGrp="1"/>
          </p:cNvSpPr>
          <p:nvPr>
            <p:ph type="sldNum" sz="quarter" idx="12"/>
          </p:nvPr>
        </p:nvSpPr>
        <p:spPr/>
        <p:txBody>
          <a:bodyPr/>
          <a:lstStyle/>
          <a:p>
            <a:fld id="{0343F522-B1DB-4B24-87CC-09EAB668A261}" type="slidenum">
              <a:rPr lang="zh-CN" altLang="en-US" smtClean="0"/>
              <a:pPr/>
              <a:t>145</a:t>
            </a:fld>
            <a:r>
              <a:rPr lang="en-US" altLang="zh-CN"/>
              <a:t>/303</a:t>
            </a:r>
            <a:endParaRPr lang="zh-CN" altLang="en-US" dirty="0"/>
          </a:p>
        </p:txBody>
      </p:sp>
    </p:spTree>
    <p:extLst>
      <p:ext uri="{BB962C8B-B14F-4D97-AF65-F5344CB8AC3E}">
        <p14:creationId xmlns:p14="http://schemas.microsoft.com/office/powerpoint/2010/main" val="1568118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C34208-FA7C-4346-AD93-050F88FE7F56}"/>
              </a:ext>
            </a:extLst>
          </p:cNvPr>
          <p:cNvSpPr>
            <a:spLocks noGrp="1"/>
          </p:cNvSpPr>
          <p:nvPr>
            <p:ph type="title"/>
          </p:nvPr>
        </p:nvSpPr>
        <p:spPr>
          <a:xfrm>
            <a:off x="265813" y="350874"/>
            <a:ext cx="8654903" cy="680484"/>
          </a:xfrm>
        </p:spPr>
        <p:txBody>
          <a:bodyPr>
            <a:normAutofit/>
          </a:bodyPr>
          <a:lstStyle/>
          <a:p>
            <a:pPr>
              <a:lnSpc>
                <a:spcPct val="100000"/>
              </a:lnSpc>
              <a:spcBef>
                <a:spcPts val="0"/>
              </a:spcBef>
            </a:pPr>
            <a:r>
              <a:rPr lang="en-US" altLang="zh-CN" dirty="0"/>
              <a:t>10M/100M</a:t>
            </a:r>
            <a:r>
              <a:rPr lang="zh-CN" altLang="en-US" dirty="0"/>
              <a:t>自动协商</a:t>
            </a:r>
            <a:endParaRPr lang="zh-CN" altLang="en-US" dirty="0">
              <a:latin typeface="Times New Roman" panose="02020603050405020304" pitchFamily="18" charset="0"/>
              <a:cs typeface="Times New Roman" panose="02020603050405020304" pitchFamily="18" charset="0"/>
            </a:endParaRPr>
          </a:p>
        </p:txBody>
      </p:sp>
      <p:sp>
        <p:nvSpPr>
          <p:cNvPr id="3" name="内容占位符 2">
            <a:extLst>
              <a:ext uri="{FF2B5EF4-FFF2-40B4-BE49-F238E27FC236}">
                <a16:creationId xmlns:a16="http://schemas.microsoft.com/office/drawing/2014/main" id="{62772749-0251-43E3-8FBE-62B01C0C88DA}"/>
              </a:ext>
            </a:extLst>
          </p:cNvPr>
          <p:cNvSpPr>
            <a:spLocks noGrp="1"/>
          </p:cNvSpPr>
          <p:nvPr>
            <p:ph idx="1"/>
          </p:nvPr>
        </p:nvSpPr>
        <p:spPr>
          <a:xfrm>
            <a:off x="404037" y="1010094"/>
            <a:ext cx="8516679" cy="5371578"/>
          </a:xfrm>
        </p:spPr>
        <p:txBody>
          <a:bodyPr>
            <a:noAutofit/>
          </a:bodyPr>
          <a:lstStyle/>
          <a:p>
            <a:pPr marL="609600" indent="-609600">
              <a:buNone/>
            </a:pPr>
            <a:r>
              <a:rPr lang="en-US" altLang="zh-CN" dirty="0">
                <a:latin typeface="宋体" panose="02010600030101010101" pitchFamily="2" charset="-122"/>
              </a:rPr>
              <a:t>(2)</a:t>
            </a:r>
            <a:r>
              <a:rPr lang="zh-CN" altLang="en-US" dirty="0">
                <a:latin typeface="宋体" panose="02010600030101010101" pitchFamily="2" charset="-122"/>
              </a:rPr>
              <a:t>协商方式</a:t>
            </a:r>
          </a:p>
          <a:p>
            <a:r>
              <a:rPr lang="en-US" altLang="zh-CN" dirty="0"/>
              <a:t>500ms</a:t>
            </a:r>
            <a:r>
              <a:rPr lang="zh-CN" altLang="en-US" dirty="0"/>
              <a:t>内完成</a:t>
            </a:r>
          </a:p>
          <a:p>
            <a:r>
              <a:rPr lang="zh-CN" altLang="en-US" dirty="0"/>
              <a:t>按性能从高到低的顺序选择：</a:t>
            </a:r>
          </a:p>
          <a:p>
            <a:pPr marL="1371600" lvl="2" indent="-457200">
              <a:buNone/>
            </a:pPr>
            <a:r>
              <a:rPr lang="en-US" altLang="zh-CN" sz="2800" dirty="0"/>
              <a:t>① 100Base-TX</a:t>
            </a:r>
            <a:r>
              <a:rPr lang="zh-CN" altLang="en-US" sz="2800" dirty="0"/>
              <a:t>或</a:t>
            </a:r>
            <a:r>
              <a:rPr lang="en-US" altLang="zh-CN" sz="2800" dirty="0"/>
              <a:t>100Base-FX</a:t>
            </a:r>
            <a:r>
              <a:rPr lang="zh-CN" altLang="en-US" sz="2800" dirty="0"/>
              <a:t>全双工模式</a:t>
            </a:r>
          </a:p>
          <a:p>
            <a:pPr marL="1371600" lvl="2" indent="-457200">
              <a:buNone/>
            </a:pPr>
            <a:r>
              <a:rPr lang="en-US" altLang="zh-CN" sz="2800" dirty="0"/>
              <a:t>② 100Base-T4</a:t>
            </a:r>
          </a:p>
          <a:p>
            <a:pPr marL="1371600" lvl="2" indent="-457200">
              <a:buNone/>
            </a:pPr>
            <a:r>
              <a:rPr lang="en-US" altLang="zh-CN" sz="2800" dirty="0"/>
              <a:t>③ 100Base-TX</a:t>
            </a:r>
            <a:r>
              <a:rPr lang="zh-CN" altLang="en-US" sz="2800" dirty="0"/>
              <a:t>半双工模式</a:t>
            </a:r>
          </a:p>
          <a:p>
            <a:pPr marL="1371600" lvl="2" indent="-457200">
              <a:buNone/>
            </a:pPr>
            <a:r>
              <a:rPr lang="en-US" altLang="zh-CN" sz="2800" dirty="0"/>
              <a:t>④ 10Base-T</a:t>
            </a:r>
            <a:r>
              <a:rPr lang="zh-CN" altLang="en-US" sz="2800" dirty="0"/>
              <a:t>全双工模式</a:t>
            </a:r>
          </a:p>
          <a:p>
            <a:pPr marL="1371600" lvl="2" indent="-457200">
              <a:buNone/>
            </a:pPr>
            <a:r>
              <a:rPr lang="en-US" altLang="zh-CN" sz="2800" dirty="0"/>
              <a:t>⑤ 10Base-T</a:t>
            </a:r>
            <a:r>
              <a:rPr lang="zh-CN" altLang="en-US" sz="2800" dirty="0"/>
              <a:t>半双工</a:t>
            </a:r>
            <a:r>
              <a:rPr lang="zh-CN" altLang="en-US" dirty="0"/>
              <a:t>模式</a:t>
            </a:r>
            <a:endParaRPr lang="en-US" altLang="zh-CN" dirty="0">
              <a:latin typeface="Times New Roman" panose="02020603050405020304" pitchFamily="18" charset="0"/>
              <a:cs typeface="Times New Roman" panose="02020603050405020304" pitchFamily="18" charset="0"/>
            </a:endParaRPr>
          </a:p>
        </p:txBody>
      </p:sp>
      <p:graphicFrame>
        <p:nvGraphicFramePr>
          <p:cNvPr id="11" name="表格 10">
            <a:extLst>
              <a:ext uri="{FF2B5EF4-FFF2-40B4-BE49-F238E27FC236}">
                <a16:creationId xmlns:a16="http://schemas.microsoft.com/office/drawing/2014/main" id="{F1557556-4E74-4A2A-B76B-6AF7BA757C94}"/>
              </a:ext>
            </a:extLst>
          </p:cNvPr>
          <p:cNvGraphicFramePr>
            <a:graphicFrameLocks noGrp="1"/>
          </p:cNvGraphicFramePr>
          <p:nvPr/>
        </p:nvGraphicFramePr>
        <p:xfrm>
          <a:off x="0" y="16384"/>
          <a:ext cx="9144000" cy="303808"/>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1028242390"/>
                    </a:ext>
                  </a:extLst>
                </a:gridCol>
                <a:gridCol w="1016000">
                  <a:extLst>
                    <a:ext uri="{9D8B030D-6E8A-4147-A177-3AD203B41FA5}">
                      <a16:colId xmlns:a16="http://schemas.microsoft.com/office/drawing/2014/main" val="3074239081"/>
                    </a:ext>
                  </a:extLst>
                </a:gridCol>
                <a:gridCol w="1016000">
                  <a:extLst>
                    <a:ext uri="{9D8B030D-6E8A-4147-A177-3AD203B41FA5}">
                      <a16:colId xmlns:a16="http://schemas.microsoft.com/office/drawing/2014/main" val="3509429943"/>
                    </a:ext>
                  </a:extLst>
                </a:gridCol>
                <a:gridCol w="1016000">
                  <a:extLst>
                    <a:ext uri="{9D8B030D-6E8A-4147-A177-3AD203B41FA5}">
                      <a16:colId xmlns:a16="http://schemas.microsoft.com/office/drawing/2014/main" val="2580465912"/>
                    </a:ext>
                  </a:extLst>
                </a:gridCol>
                <a:gridCol w="1016000">
                  <a:extLst>
                    <a:ext uri="{9D8B030D-6E8A-4147-A177-3AD203B41FA5}">
                      <a16:colId xmlns:a16="http://schemas.microsoft.com/office/drawing/2014/main" val="585185192"/>
                    </a:ext>
                  </a:extLst>
                </a:gridCol>
                <a:gridCol w="1016000">
                  <a:extLst>
                    <a:ext uri="{9D8B030D-6E8A-4147-A177-3AD203B41FA5}">
                      <a16:colId xmlns:a16="http://schemas.microsoft.com/office/drawing/2014/main" val="1335232691"/>
                    </a:ext>
                  </a:extLst>
                </a:gridCol>
                <a:gridCol w="1016000">
                  <a:extLst>
                    <a:ext uri="{9D8B030D-6E8A-4147-A177-3AD203B41FA5}">
                      <a16:colId xmlns:a16="http://schemas.microsoft.com/office/drawing/2014/main" val="785772456"/>
                    </a:ext>
                  </a:extLst>
                </a:gridCol>
                <a:gridCol w="1016000">
                  <a:extLst>
                    <a:ext uri="{9D8B030D-6E8A-4147-A177-3AD203B41FA5}">
                      <a16:colId xmlns:a16="http://schemas.microsoft.com/office/drawing/2014/main" val="143111373"/>
                    </a:ext>
                  </a:extLst>
                </a:gridCol>
                <a:gridCol w="1016000">
                  <a:extLst>
                    <a:ext uri="{9D8B030D-6E8A-4147-A177-3AD203B41FA5}">
                      <a16:colId xmlns:a16="http://schemas.microsoft.com/office/drawing/2014/main" val="994455625"/>
                    </a:ext>
                  </a:extLst>
                </a:gridCol>
              </a:tblGrid>
              <a:tr h="303808">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传输介质</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通信系统</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正确性</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提高性能</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rgbClr val="FFFF00"/>
                          </a:solidFill>
                          <a:latin typeface="黑体" panose="02010609060101010101" pitchFamily="49" charset="-122"/>
                          <a:ea typeface="黑体" panose="02010609060101010101" pitchFamily="49" charset="-122"/>
                        </a:rPr>
                        <a:t>局域网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algn="ctr"/>
                      <a:r>
                        <a:rPr lang="en-US" altLang="zh-CN" sz="1600" dirty="0">
                          <a:solidFill>
                            <a:schemeClr val="tx1"/>
                          </a:solidFill>
                          <a:latin typeface="黑体" panose="02010609060101010101" pitchFamily="49" charset="-122"/>
                          <a:ea typeface="黑体" panose="02010609060101010101" pitchFamily="49" charset="-122"/>
                        </a:rPr>
                        <a:t>WLAN</a:t>
                      </a:r>
                      <a:endParaRPr lang="zh-CN" altLang="en-US" sz="1600" dirty="0">
                        <a:solidFill>
                          <a:schemeClr val="tx1"/>
                        </a:solidFill>
                        <a:latin typeface="黑体" panose="02010609060101010101" pitchFamily="49" charset="-122"/>
                        <a:ea typeface="黑体" panose="02010609060101010101" pitchFamily="49"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个域网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广域网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接入网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939429099"/>
                  </a:ext>
                </a:extLst>
              </a:tr>
            </a:tbl>
          </a:graphicData>
        </a:graphic>
      </p:graphicFrame>
      <p:sp>
        <p:nvSpPr>
          <p:cNvPr id="12" name="流程图: 摘录 11">
            <a:extLst>
              <a:ext uri="{FF2B5EF4-FFF2-40B4-BE49-F238E27FC236}">
                <a16:creationId xmlns:a16="http://schemas.microsoft.com/office/drawing/2014/main" id="{CE6C4248-6AFD-44B6-80E3-9608C7BDC87F}"/>
              </a:ext>
            </a:extLst>
          </p:cNvPr>
          <p:cNvSpPr/>
          <p:nvPr/>
        </p:nvSpPr>
        <p:spPr bwMode="auto">
          <a:xfrm>
            <a:off x="4435719" y="327095"/>
            <a:ext cx="216024" cy="126001"/>
          </a:xfrm>
          <a:prstGeom prst="flowChartExtract">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4" name="Rectangle 2">
            <a:extLst>
              <a:ext uri="{FF2B5EF4-FFF2-40B4-BE49-F238E27FC236}">
                <a16:creationId xmlns:a16="http://schemas.microsoft.com/office/drawing/2014/main" id="{637ADEFB-5775-48B5-AD95-BD2F543B4E24}"/>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9" name="表格 8">
            <a:extLst>
              <a:ext uri="{FF2B5EF4-FFF2-40B4-BE49-F238E27FC236}">
                <a16:creationId xmlns:a16="http://schemas.microsoft.com/office/drawing/2014/main" id="{1BA0FE90-3AD2-45E2-98EA-2D6CAF26198D}"/>
              </a:ext>
            </a:extLst>
          </p:cNvPr>
          <p:cNvGraphicFramePr>
            <a:graphicFrameLocks noGrp="1"/>
          </p:cNvGraphicFramePr>
          <p:nvPr/>
        </p:nvGraphicFramePr>
        <p:xfrm>
          <a:off x="0" y="1041991"/>
          <a:ext cx="313390" cy="5371578"/>
        </p:xfrm>
        <a:graphic>
          <a:graphicData uri="http://schemas.openxmlformats.org/drawingml/2006/table">
            <a:tbl>
              <a:tblPr firstRow="1" bandRow="1">
                <a:tableStyleId>{5C22544A-7EE6-4342-B048-85BDC9FD1C3A}</a:tableStyleId>
              </a:tblPr>
              <a:tblGrid>
                <a:gridCol w="313390">
                  <a:extLst>
                    <a:ext uri="{9D8B030D-6E8A-4147-A177-3AD203B41FA5}">
                      <a16:colId xmlns:a16="http://schemas.microsoft.com/office/drawing/2014/main" val="2707731317"/>
                    </a:ext>
                  </a:extLst>
                </a:gridCol>
              </a:tblGrid>
              <a:tr h="844235">
                <a:tc>
                  <a:txBody>
                    <a:bodyPr/>
                    <a:lstStyle/>
                    <a:p>
                      <a:pPr algn="ctr"/>
                      <a:r>
                        <a:rPr lang="zh-CN" altLang="en-US" sz="1600" b="0" dirty="0">
                          <a:solidFill>
                            <a:schemeClr val="tx1"/>
                          </a:solidFill>
                          <a:latin typeface="黑体" panose="02010609060101010101" pitchFamily="49" charset="-122"/>
                          <a:ea typeface="黑体" panose="02010609060101010101" pitchFamily="49" charset="-122"/>
                        </a:rPr>
                        <a:t>思想</a:t>
                      </a:r>
                    </a:p>
                  </a:txBody>
                  <a:tcPr marL="0" marR="0" marT="0" marB="0" anchor="ctr">
                    <a:solidFill>
                      <a:schemeClr val="accent1">
                        <a:lumMod val="40000"/>
                        <a:lumOff val="60000"/>
                      </a:schemeClr>
                    </a:solidFill>
                  </a:tcPr>
                </a:tc>
                <a:extLst>
                  <a:ext uri="{0D108BD9-81ED-4DB2-BD59-A6C34878D82A}">
                    <a16:rowId xmlns:a16="http://schemas.microsoft.com/office/drawing/2014/main" val="2650843112"/>
                  </a:ext>
                </a:extLst>
              </a:tr>
              <a:tr h="844235">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以太网</a:t>
                      </a:r>
                    </a:p>
                  </a:txBody>
                  <a:tcPr marL="0" marR="0" marT="0" marB="0" anchor="ctr">
                    <a:solidFill>
                      <a:schemeClr val="accent1">
                        <a:lumMod val="40000"/>
                        <a:lumOff val="60000"/>
                      </a:schemeClr>
                    </a:solidFill>
                  </a:tcPr>
                </a:tc>
                <a:extLst>
                  <a:ext uri="{0D108BD9-81ED-4DB2-BD59-A6C34878D82A}">
                    <a16:rowId xmlns:a16="http://schemas.microsoft.com/office/drawing/2014/main" val="2354171835"/>
                  </a:ext>
                </a:extLst>
              </a:tr>
              <a:tr h="844235">
                <a:tc>
                  <a:txBody>
                    <a:bodyPr/>
                    <a:lstStyle/>
                    <a:p>
                      <a:pPr algn="ctr"/>
                      <a:r>
                        <a:rPr lang="zh-CN" altLang="en-US" sz="1600" b="0" dirty="0">
                          <a:solidFill>
                            <a:schemeClr val="bg1"/>
                          </a:solidFill>
                          <a:latin typeface="黑体" panose="02010609060101010101" pitchFamily="49" charset="-122"/>
                          <a:ea typeface="黑体" panose="02010609060101010101" pitchFamily="49" charset="-122"/>
                        </a:rPr>
                        <a:t>高速以太</a:t>
                      </a:r>
                    </a:p>
                  </a:txBody>
                  <a:tcPr marL="0" marR="0" marT="0" marB="0" anchor="ctr">
                    <a:solidFill>
                      <a:schemeClr val="accent1"/>
                    </a:solidFill>
                  </a:tcPr>
                </a:tc>
                <a:extLst>
                  <a:ext uri="{0D108BD9-81ED-4DB2-BD59-A6C34878D82A}">
                    <a16:rowId xmlns:a16="http://schemas.microsoft.com/office/drawing/2014/main" val="2232877283"/>
                  </a:ext>
                </a:extLst>
              </a:tr>
              <a:tr h="504672">
                <a:tc>
                  <a:txBody>
                    <a:bodyPr/>
                    <a:lstStyle/>
                    <a:p>
                      <a:pPr algn="ctr"/>
                      <a:r>
                        <a:rPr lang="en-US" altLang="zh-CN" sz="1600" b="0" dirty="0">
                          <a:solidFill>
                            <a:schemeClr val="tx1"/>
                          </a:solidFill>
                          <a:latin typeface="黑体" panose="02010609060101010101" pitchFamily="49" charset="-122"/>
                          <a:ea typeface="黑体" panose="02010609060101010101" pitchFamily="49" charset="-122"/>
                        </a:rPr>
                        <a:t>800Ge</a:t>
                      </a:r>
                      <a:endParaRPr lang="zh-CN" altLang="en-US" sz="1600" b="0" dirty="0">
                        <a:solidFill>
                          <a:schemeClr val="tx1"/>
                        </a:solidFill>
                        <a:latin typeface="黑体" panose="02010609060101010101" pitchFamily="49" charset="-122"/>
                        <a:ea typeface="黑体" panose="02010609060101010101" pitchFamily="49" charset="-122"/>
                      </a:endParaRPr>
                    </a:p>
                  </a:txBody>
                  <a:tcPr marL="0" marR="0" marT="0" marB="0" anchor="ctr">
                    <a:solidFill>
                      <a:schemeClr val="accent1">
                        <a:lumMod val="40000"/>
                        <a:lumOff val="60000"/>
                      </a:schemeClr>
                    </a:solidFill>
                  </a:tcPr>
                </a:tc>
                <a:extLst>
                  <a:ext uri="{0D108BD9-81ED-4DB2-BD59-A6C34878D82A}">
                    <a16:rowId xmlns:a16="http://schemas.microsoft.com/office/drawing/2014/main" val="2116851466"/>
                  </a:ext>
                </a:extLst>
              </a:tr>
              <a:tr h="627321">
                <a:tc>
                  <a:txBody>
                    <a:bodyPr/>
                    <a:lstStyle/>
                    <a:p>
                      <a:pPr algn="ctr"/>
                      <a:r>
                        <a:rPr lang="zh-CN" altLang="en-US" sz="1600" b="0" dirty="0">
                          <a:solidFill>
                            <a:schemeClr val="tx1"/>
                          </a:solidFill>
                          <a:latin typeface="黑体" panose="02010609060101010101" pitchFamily="49" charset="-122"/>
                          <a:ea typeface="黑体" panose="02010609060101010101" pitchFamily="49" charset="-122"/>
                        </a:rPr>
                        <a:t>网卡</a:t>
                      </a:r>
                    </a:p>
                  </a:txBody>
                  <a:tcPr marL="0" marR="0" marT="0" marB="0" anchor="ctr">
                    <a:solidFill>
                      <a:schemeClr val="accent1">
                        <a:lumMod val="40000"/>
                        <a:lumOff val="60000"/>
                      </a:schemeClr>
                    </a:solidFill>
                  </a:tcPr>
                </a:tc>
                <a:extLst>
                  <a:ext uri="{0D108BD9-81ED-4DB2-BD59-A6C34878D82A}">
                    <a16:rowId xmlns:a16="http://schemas.microsoft.com/office/drawing/2014/main" val="1342553028"/>
                  </a:ext>
                </a:extLst>
              </a:tr>
              <a:tr h="844235">
                <a:tc>
                  <a:txBody>
                    <a:bodyPr/>
                    <a:lstStyle/>
                    <a:p>
                      <a:pPr algn="ctr"/>
                      <a:r>
                        <a:rPr lang="zh-CN" altLang="en-US" sz="1600" b="0" dirty="0">
                          <a:solidFill>
                            <a:schemeClr val="tx1"/>
                          </a:solidFill>
                          <a:latin typeface="黑体" panose="02010609060101010101" pitchFamily="49" charset="-122"/>
                          <a:ea typeface="黑体" panose="02010609060101010101" pitchFamily="49" charset="-122"/>
                        </a:rPr>
                        <a:t>交换机</a:t>
                      </a:r>
                    </a:p>
                  </a:txBody>
                  <a:tcPr marL="0" marR="0" marT="0" marB="0" anchor="ctr">
                    <a:solidFill>
                      <a:schemeClr val="accent1">
                        <a:lumMod val="40000"/>
                        <a:lumOff val="60000"/>
                      </a:schemeClr>
                    </a:solidFill>
                  </a:tcPr>
                </a:tc>
                <a:extLst>
                  <a:ext uri="{0D108BD9-81ED-4DB2-BD59-A6C34878D82A}">
                    <a16:rowId xmlns:a16="http://schemas.microsoft.com/office/drawing/2014/main" val="942434887"/>
                  </a:ext>
                </a:extLst>
              </a:tr>
              <a:tr h="516732">
                <a:tc>
                  <a:txBody>
                    <a:bodyPr/>
                    <a:lstStyle/>
                    <a:p>
                      <a:pPr algn="ctr"/>
                      <a:r>
                        <a:rPr lang="en-US" altLang="zh-CN" sz="1600" b="0" dirty="0">
                          <a:solidFill>
                            <a:schemeClr val="tx1"/>
                          </a:solidFill>
                          <a:latin typeface="黑体" panose="02010609060101010101" pitchFamily="49" charset="-122"/>
                          <a:ea typeface="黑体" panose="02010609060101010101" pitchFamily="49" charset="-122"/>
                        </a:rPr>
                        <a:t>V</a:t>
                      </a:r>
                    </a:p>
                    <a:p>
                      <a:pPr algn="ctr"/>
                      <a:r>
                        <a:rPr lang="en-US" altLang="zh-CN" sz="1600" b="0" dirty="0">
                          <a:solidFill>
                            <a:schemeClr val="tx1"/>
                          </a:solidFill>
                          <a:latin typeface="黑体" panose="02010609060101010101" pitchFamily="49" charset="-122"/>
                          <a:ea typeface="黑体" panose="02010609060101010101" pitchFamily="49" charset="-122"/>
                        </a:rPr>
                        <a:t>LAN</a:t>
                      </a:r>
                    </a:p>
                    <a:p>
                      <a:pPr algn="ctr"/>
                      <a:endParaRPr lang="zh-CN" altLang="en-US" sz="1600" b="0" dirty="0">
                        <a:solidFill>
                          <a:schemeClr val="tx1"/>
                        </a:solidFill>
                        <a:latin typeface="黑体" panose="02010609060101010101" pitchFamily="49" charset="-122"/>
                        <a:ea typeface="黑体" panose="02010609060101010101" pitchFamily="49" charset="-122"/>
                      </a:endParaRPr>
                    </a:p>
                  </a:txBody>
                  <a:tcPr marL="0" marR="0" marT="0" marB="0" anchor="ctr">
                    <a:solidFill>
                      <a:schemeClr val="accent1">
                        <a:lumMod val="40000"/>
                        <a:lumOff val="60000"/>
                      </a:schemeClr>
                    </a:solidFill>
                  </a:tcPr>
                </a:tc>
                <a:extLst>
                  <a:ext uri="{0D108BD9-81ED-4DB2-BD59-A6C34878D82A}">
                    <a16:rowId xmlns:a16="http://schemas.microsoft.com/office/drawing/2014/main" val="2009246877"/>
                  </a:ext>
                </a:extLst>
              </a:tr>
            </a:tbl>
          </a:graphicData>
        </a:graphic>
      </p:graphicFrame>
      <p:sp>
        <p:nvSpPr>
          <p:cNvPr id="5" name="灯片编号占位符 4">
            <a:extLst>
              <a:ext uri="{FF2B5EF4-FFF2-40B4-BE49-F238E27FC236}">
                <a16:creationId xmlns:a16="http://schemas.microsoft.com/office/drawing/2014/main" id="{7EB64776-75BE-4880-9BCE-89CF37A0392C}"/>
              </a:ext>
            </a:extLst>
          </p:cNvPr>
          <p:cNvSpPr>
            <a:spLocks noGrp="1"/>
          </p:cNvSpPr>
          <p:nvPr>
            <p:ph type="sldNum" sz="quarter" idx="12"/>
          </p:nvPr>
        </p:nvSpPr>
        <p:spPr/>
        <p:txBody>
          <a:bodyPr/>
          <a:lstStyle/>
          <a:p>
            <a:fld id="{0343F522-B1DB-4B24-87CC-09EAB668A261}" type="slidenum">
              <a:rPr lang="zh-CN" altLang="en-US" smtClean="0"/>
              <a:pPr/>
              <a:t>146</a:t>
            </a:fld>
            <a:r>
              <a:rPr lang="en-US" altLang="zh-CN"/>
              <a:t>/303</a:t>
            </a:r>
            <a:endParaRPr lang="zh-CN" altLang="en-US" dirty="0"/>
          </a:p>
        </p:txBody>
      </p:sp>
    </p:spTree>
    <p:extLst>
      <p:ext uri="{BB962C8B-B14F-4D97-AF65-F5344CB8AC3E}">
        <p14:creationId xmlns:p14="http://schemas.microsoft.com/office/powerpoint/2010/main" val="3785925442"/>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C34208-FA7C-4346-AD93-050F88FE7F56}"/>
              </a:ext>
            </a:extLst>
          </p:cNvPr>
          <p:cNvSpPr>
            <a:spLocks noGrp="1"/>
          </p:cNvSpPr>
          <p:nvPr>
            <p:ph type="title"/>
          </p:nvPr>
        </p:nvSpPr>
        <p:spPr>
          <a:xfrm>
            <a:off x="265813" y="350874"/>
            <a:ext cx="8654903" cy="680484"/>
          </a:xfrm>
        </p:spPr>
        <p:txBody>
          <a:bodyPr>
            <a:normAutofit/>
          </a:bodyPr>
          <a:lstStyle/>
          <a:p>
            <a:pPr>
              <a:lnSpc>
                <a:spcPct val="100000"/>
              </a:lnSpc>
              <a:spcBef>
                <a:spcPts val="0"/>
              </a:spcBef>
            </a:pPr>
            <a:r>
              <a:rPr lang="en-US" altLang="zh-CN" dirty="0"/>
              <a:t>10M/100M</a:t>
            </a:r>
            <a:r>
              <a:rPr lang="zh-CN" altLang="en-US" dirty="0"/>
              <a:t>自动协商</a:t>
            </a:r>
            <a:endParaRPr lang="zh-CN" altLang="en-US" dirty="0">
              <a:latin typeface="Times New Roman" panose="02020603050405020304" pitchFamily="18" charset="0"/>
              <a:cs typeface="Times New Roman" panose="02020603050405020304" pitchFamily="18" charset="0"/>
            </a:endParaRPr>
          </a:p>
        </p:txBody>
      </p:sp>
      <p:sp>
        <p:nvSpPr>
          <p:cNvPr id="3" name="内容占位符 2">
            <a:extLst>
              <a:ext uri="{FF2B5EF4-FFF2-40B4-BE49-F238E27FC236}">
                <a16:creationId xmlns:a16="http://schemas.microsoft.com/office/drawing/2014/main" id="{62772749-0251-43E3-8FBE-62B01C0C88DA}"/>
              </a:ext>
            </a:extLst>
          </p:cNvPr>
          <p:cNvSpPr>
            <a:spLocks noGrp="1"/>
          </p:cNvSpPr>
          <p:nvPr>
            <p:ph idx="1"/>
          </p:nvPr>
        </p:nvSpPr>
        <p:spPr>
          <a:xfrm>
            <a:off x="404037" y="1010094"/>
            <a:ext cx="8516679" cy="5371578"/>
          </a:xfrm>
        </p:spPr>
        <p:txBody>
          <a:bodyPr>
            <a:noAutofit/>
          </a:bodyPr>
          <a:lstStyle/>
          <a:p>
            <a:pPr marL="609600" indent="-609600" eaLnBrk="1" hangingPunct="1">
              <a:lnSpc>
                <a:spcPct val="100000"/>
              </a:lnSpc>
              <a:spcBef>
                <a:spcPts val="0"/>
              </a:spcBef>
              <a:buFontTx/>
              <a:buNone/>
            </a:pPr>
            <a:r>
              <a:rPr lang="en-US" altLang="zh-CN" dirty="0"/>
              <a:t>(3)</a:t>
            </a:r>
            <a:r>
              <a:rPr lang="zh-CN" altLang="en-US" dirty="0"/>
              <a:t>协商过程</a:t>
            </a:r>
          </a:p>
          <a:p>
            <a:pPr>
              <a:lnSpc>
                <a:spcPct val="100000"/>
              </a:lnSpc>
              <a:spcBef>
                <a:spcPts val="0"/>
              </a:spcBef>
            </a:pPr>
            <a:r>
              <a:rPr lang="zh-CN" altLang="en-US" dirty="0"/>
              <a:t>链路两端设备交换 “基本链路代码字”</a:t>
            </a:r>
            <a:r>
              <a:rPr lang="en-US" altLang="zh-CN" dirty="0"/>
              <a:t>(</a:t>
            </a:r>
            <a:r>
              <a:rPr lang="zh-CN" altLang="en-US" dirty="0"/>
              <a:t>也称“快速链路脉冲”，</a:t>
            </a:r>
            <a:r>
              <a:rPr lang="en-US" altLang="zh-CN" dirty="0"/>
              <a:t>FLP</a:t>
            </a:r>
            <a:r>
              <a:rPr lang="zh-CN" altLang="en-US" dirty="0"/>
              <a:t>）</a:t>
            </a:r>
            <a:r>
              <a:rPr lang="en-US" altLang="zh-CN" dirty="0"/>
              <a:t>l6</a:t>
            </a:r>
            <a:r>
              <a:rPr lang="zh-CN" altLang="en-US" dirty="0"/>
              <a:t>位：</a:t>
            </a:r>
          </a:p>
          <a:p>
            <a:pPr>
              <a:lnSpc>
                <a:spcPct val="100000"/>
              </a:lnSpc>
              <a:spcBef>
                <a:spcPts val="0"/>
              </a:spcBef>
            </a:pPr>
            <a:endParaRPr lang="zh-CN" altLang="en-US" dirty="0"/>
          </a:p>
          <a:p>
            <a:pPr marL="0" indent="0">
              <a:lnSpc>
                <a:spcPct val="100000"/>
              </a:lnSpc>
              <a:spcBef>
                <a:spcPts val="0"/>
              </a:spcBef>
              <a:buNone/>
            </a:pPr>
            <a:r>
              <a:rPr lang="en-US" altLang="zh-CN" sz="2400" dirty="0"/>
              <a:t>S0</a:t>
            </a:r>
            <a:r>
              <a:rPr lang="zh-CN" altLang="en-US" sz="2400" dirty="0"/>
              <a:t>～</a:t>
            </a:r>
            <a:r>
              <a:rPr lang="en-US" altLang="zh-CN" sz="2400" dirty="0"/>
              <a:t>S4=00001</a:t>
            </a:r>
            <a:r>
              <a:rPr lang="zh-CN" altLang="en-US" sz="2400" dirty="0"/>
              <a:t>表示使用的是</a:t>
            </a:r>
            <a:r>
              <a:rPr lang="en-US" altLang="zh-CN" sz="2400" dirty="0"/>
              <a:t>IEEE 802.3</a:t>
            </a:r>
            <a:r>
              <a:rPr lang="zh-CN" altLang="en-US" sz="2400" dirty="0"/>
              <a:t>协议</a:t>
            </a:r>
          </a:p>
          <a:p>
            <a:pPr marL="0" indent="0">
              <a:lnSpc>
                <a:spcPct val="100000"/>
              </a:lnSpc>
              <a:spcBef>
                <a:spcPts val="0"/>
              </a:spcBef>
              <a:buNone/>
            </a:pPr>
            <a:r>
              <a:rPr lang="en-US" altLang="zh-CN" sz="2400" dirty="0"/>
              <a:t>A0</a:t>
            </a:r>
            <a:r>
              <a:rPr lang="zh-CN" altLang="en-US" sz="2400" dirty="0"/>
              <a:t>：</a:t>
            </a:r>
            <a:r>
              <a:rPr lang="en-US" altLang="zh-CN" sz="2400" dirty="0"/>
              <a:t>10Base-T</a:t>
            </a:r>
            <a:r>
              <a:rPr lang="zh-CN" altLang="en-US" sz="2400" dirty="0"/>
              <a:t>半双工</a:t>
            </a:r>
          </a:p>
          <a:p>
            <a:pPr marL="0" indent="0">
              <a:lnSpc>
                <a:spcPct val="100000"/>
              </a:lnSpc>
              <a:spcBef>
                <a:spcPts val="0"/>
              </a:spcBef>
              <a:buNone/>
            </a:pPr>
            <a:r>
              <a:rPr lang="en-US" altLang="zh-CN" sz="2400" dirty="0"/>
              <a:t>A1</a:t>
            </a:r>
            <a:r>
              <a:rPr lang="zh-CN" altLang="en-US" sz="2400" dirty="0"/>
              <a:t>：</a:t>
            </a:r>
            <a:r>
              <a:rPr lang="en-US" altLang="zh-CN" sz="2400" dirty="0"/>
              <a:t>10Base-T</a:t>
            </a:r>
            <a:r>
              <a:rPr lang="zh-CN" altLang="en-US" sz="2400" dirty="0"/>
              <a:t>全双工</a:t>
            </a:r>
          </a:p>
          <a:p>
            <a:pPr marL="0" indent="0">
              <a:lnSpc>
                <a:spcPct val="100000"/>
              </a:lnSpc>
              <a:spcBef>
                <a:spcPts val="0"/>
              </a:spcBef>
              <a:buNone/>
            </a:pPr>
            <a:r>
              <a:rPr lang="en-US" altLang="zh-CN" sz="2400" dirty="0"/>
              <a:t>A2</a:t>
            </a:r>
            <a:r>
              <a:rPr lang="zh-CN" altLang="en-US" sz="2400" dirty="0"/>
              <a:t>：</a:t>
            </a:r>
            <a:r>
              <a:rPr lang="en-US" altLang="zh-CN" sz="2400" dirty="0"/>
              <a:t>100Base-TX</a:t>
            </a:r>
            <a:r>
              <a:rPr lang="zh-CN" altLang="en-US" sz="2400" dirty="0"/>
              <a:t>半双工</a:t>
            </a:r>
          </a:p>
          <a:p>
            <a:pPr marL="0" indent="0">
              <a:lnSpc>
                <a:spcPct val="100000"/>
              </a:lnSpc>
              <a:spcBef>
                <a:spcPts val="0"/>
              </a:spcBef>
              <a:buNone/>
            </a:pPr>
            <a:r>
              <a:rPr lang="en-US" altLang="zh-CN" sz="2400" dirty="0"/>
              <a:t>A3</a:t>
            </a:r>
            <a:r>
              <a:rPr lang="zh-CN" altLang="en-US" sz="2400" dirty="0"/>
              <a:t>：</a:t>
            </a:r>
            <a:r>
              <a:rPr lang="en-US" altLang="zh-CN" sz="2400" dirty="0"/>
              <a:t>100Base-TX</a:t>
            </a:r>
            <a:r>
              <a:rPr lang="zh-CN" altLang="en-US" sz="2400" dirty="0"/>
              <a:t>全双工</a:t>
            </a:r>
          </a:p>
          <a:p>
            <a:pPr marL="0" indent="0">
              <a:lnSpc>
                <a:spcPct val="100000"/>
              </a:lnSpc>
              <a:spcBef>
                <a:spcPts val="0"/>
              </a:spcBef>
              <a:buNone/>
            </a:pPr>
            <a:r>
              <a:rPr lang="en-US" altLang="zh-CN" sz="2400" dirty="0"/>
              <a:t>A4</a:t>
            </a:r>
            <a:r>
              <a:rPr lang="zh-CN" altLang="en-US" sz="2400" dirty="0"/>
              <a:t>：</a:t>
            </a:r>
            <a:r>
              <a:rPr lang="en-US" altLang="zh-CN" sz="2400" dirty="0"/>
              <a:t>100Base-T4</a:t>
            </a:r>
            <a:r>
              <a:rPr lang="zh-CN" altLang="en-US" sz="2400" dirty="0"/>
              <a:t>半双工</a:t>
            </a:r>
          </a:p>
          <a:p>
            <a:pPr marL="0" indent="0">
              <a:lnSpc>
                <a:spcPct val="100000"/>
              </a:lnSpc>
              <a:spcBef>
                <a:spcPts val="0"/>
              </a:spcBef>
              <a:buNone/>
            </a:pPr>
            <a:r>
              <a:rPr lang="en-US" altLang="zh-CN" sz="2400" dirty="0"/>
              <a:t>A5</a:t>
            </a:r>
            <a:r>
              <a:rPr lang="zh-CN" altLang="en-US" sz="2400" dirty="0"/>
              <a:t>：支持帧流控</a:t>
            </a:r>
            <a:endParaRPr lang="en-US" altLang="zh-CN" sz="2400" dirty="0"/>
          </a:p>
          <a:p>
            <a:pPr marL="0" indent="0">
              <a:lnSpc>
                <a:spcPct val="100000"/>
              </a:lnSpc>
              <a:spcBef>
                <a:spcPts val="0"/>
              </a:spcBef>
              <a:buNone/>
            </a:pPr>
            <a:r>
              <a:rPr lang="en-US" altLang="zh-CN" sz="2400" dirty="0"/>
              <a:t>R1</a:t>
            </a:r>
            <a:r>
              <a:rPr lang="zh-CN" altLang="en-US" sz="2400" dirty="0"/>
              <a:t>：支持全双工连接时的非对称暂停机制</a:t>
            </a:r>
            <a:endParaRPr lang="en-US" altLang="zh-CN" sz="2400" dirty="0"/>
          </a:p>
          <a:p>
            <a:pPr marL="0" indent="0">
              <a:lnSpc>
                <a:spcPct val="100000"/>
              </a:lnSpc>
              <a:spcBef>
                <a:spcPts val="0"/>
              </a:spcBef>
              <a:buNone/>
            </a:pPr>
            <a:r>
              <a:rPr lang="en-US" altLang="zh-CN" sz="2400" dirty="0"/>
              <a:t>R2</a:t>
            </a:r>
            <a:r>
              <a:rPr lang="zh-CN" altLang="en-US" sz="2400" dirty="0"/>
              <a:t>：扩展信息页，用于千兆端口</a:t>
            </a:r>
          </a:p>
          <a:p>
            <a:pPr marL="0" indent="0">
              <a:lnSpc>
                <a:spcPct val="100000"/>
              </a:lnSpc>
              <a:spcBef>
                <a:spcPts val="0"/>
              </a:spcBef>
              <a:buNone/>
            </a:pPr>
            <a:r>
              <a:rPr lang="en-US" altLang="zh-CN" sz="2400" dirty="0"/>
              <a:t>RF</a:t>
            </a:r>
            <a:r>
              <a:rPr lang="zh-CN" altLang="en-US" sz="2400" dirty="0"/>
              <a:t>：远端故障</a:t>
            </a:r>
          </a:p>
          <a:p>
            <a:pPr marL="0" indent="0">
              <a:lnSpc>
                <a:spcPct val="100000"/>
              </a:lnSpc>
              <a:spcBef>
                <a:spcPts val="0"/>
              </a:spcBef>
              <a:buNone/>
            </a:pPr>
            <a:r>
              <a:rPr lang="en-US" altLang="zh-CN" sz="2400" dirty="0"/>
              <a:t>ACK</a:t>
            </a:r>
            <a:r>
              <a:rPr lang="zh-CN" altLang="en-US" sz="2400" dirty="0"/>
              <a:t>：确认</a:t>
            </a:r>
          </a:p>
          <a:p>
            <a:pPr marL="609600" indent="-609600">
              <a:lnSpc>
                <a:spcPct val="100000"/>
              </a:lnSpc>
              <a:spcBef>
                <a:spcPts val="0"/>
              </a:spcBef>
              <a:buNone/>
            </a:pPr>
            <a:endParaRPr lang="en-US" altLang="zh-CN" dirty="0">
              <a:latin typeface="Times New Roman" panose="02020603050405020304" pitchFamily="18" charset="0"/>
              <a:cs typeface="Times New Roman" panose="02020603050405020304" pitchFamily="18" charset="0"/>
            </a:endParaRPr>
          </a:p>
        </p:txBody>
      </p:sp>
      <p:graphicFrame>
        <p:nvGraphicFramePr>
          <p:cNvPr id="11" name="表格 10">
            <a:extLst>
              <a:ext uri="{FF2B5EF4-FFF2-40B4-BE49-F238E27FC236}">
                <a16:creationId xmlns:a16="http://schemas.microsoft.com/office/drawing/2014/main" id="{F1557556-4E74-4A2A-B76B-6AF7BA757C94}"/>
              </a:ext>
            </a:extLst>
          </p:cNvPr>
          <p:cNvGraphicFramePr>
            <a:graphicFrameLocks noGrp="1"/>
          </p:cNvGraphicFramePr>
          <p:nvPr/>
        </p:nvGraphicFramePr>
        <p:xfrm>
          <a:off x="0" y="16384"/>
          <a:ext cx="9144000" cy="303808"/>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1028242390"/>
                    </a:ext>
                  </a:extLst>
                </a:gridCol>
                <a:gridCol w="1016000">
                  <a:extLst>
                    <a:ext uri="{9D8B030D-6E8A-4147-A177-3AD203B41FA5}">
                      <a16:colId xmlns:a16="http://schemas.microsoft.com/office/drawing/2014/main" val="3074239081"/>
                    </a:ext>
                  </a:extLst>
                </a:gridCol>
                <a:gridCol w="1016000">
                  <a:extLst>
                    <a:ext uri="{9D8B030D-6E8A-4147-A177-3AD203B41FA5}">
                      <a16:colId xmlns:a16="http://schemas.microsoft.com/office/drawing/2014/main" val="3509429943"/>
                    </a:ext>
                  </a:extLst>
                </a:gridCol>
                <a:gridCol w="1016000">
                  <a:extLst>
                    <a:ext uri="{9D8B030D-6E8A-4147-A177-3AD203B41FA5}">
                      <a16:colId xmlns:a16="http://schemas.microsoft.com/office/drawing/2014/main" val="2580465912"/>
                    </a:ext>
                  </a:extLst>
                </a:gridCol>
                <a:gridCol w="1016000">
                  <a:extLst>
                    <a:ext uri="{9D8B030D-6E8A-4147-A177-3AD203B41FA5}">
                      <a16:colId xmlns:a16="http://schemas.microsoft.com/office/drawing/2014/main" val="585185192"/>
                    </a:ext>
                  </a:extLst>
                </a:gridCol>
                <a:gridCol w="1016000">
                  <a:extLst>
                    <a:ext uri="{9D8B030D-6E8A-4147-A177-3AD203B41FA5}">
                      <a16:colId xmlns:a16="http://schemas.microsoft.com/office/drawing/2014/main" val="1335232691"/>
                    </a:ext>
                  </a:extLst>
                </a:gridCol>
                <a:gridCol w="1016000">
                  <a:extLst>
                    <a:ext uri="{9D8B030D-6E8A-4147-A177-3AD203B41FA5}">
                      <a16:colId xmlns:a16="http://schemas.microsoft.com/office/drawing/2014/main" val="785772456"/>
                    </a:ext>
                  </a:extLst>
                </a:gridCol>
                <a:gridCol w="1016000">
                  <a:extLst>
                    <a:ext uri="{9D8B030D-6E8A-4147-A177-3AD203B41FA5}">
                      <a16:colId xmlns:a16="http://schemas.microsoft.com/office/drawing/2014/main" val="143111373"/>
                    </a:ext>
                  </a:extLst>
                </a:gridCol>
                <a:gridCol w="1016000">
                  <a:extLst>
                    <a:ext uri="{9D8B030D-6E8A-4147-A177-3AD203B41FA5}">
                      <a16:colId xmlns:a16="http://schemas.microsoft.com/office/drawing/2014/main" val="994455625"/>
                    </a:ext>
                  </a:extLst>
                </a:gridCol>
              </a:tblGrid>
              <a:tr h="303808">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传输介质</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通信系统</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正确性</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提高性能</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rgbClr val="FFFF00"/>
                          </a:solidFill>
                          <a:latin typeface="黑体" panose="02010609060101010101" pitchFamily="49" charset="-122"/>
                          <a:ea typeface="黑体" panose="02010609060101010101" pitchFamily="49" charset="-122"/>
                        </a:rPr>
                        <a:t>局域网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algn="ctr"/>
                      <a:r>
                        <a:rPr lang="en-US" altLang="zh-CN" sz="1600" dirty="0">
                          <a:solidFill>
                            <a:schemeClr val="tx1"/>
                          </a:solidFill>
                          <a:latin typeface="黑体" panose="02010609060101010101" pitchFamily="49" charset="-122"/>
                          <a:ea typeface="黑体" panose="02010609060101010101" pitchFamily="49" charset="-122"/>
                        </a:rPr>
                        <a:t>WLAN</a:t>
                      </a:r>
                      <a:endParaRPr lang="zh-CN" altLang="en-US" sz="1600" dirty="0">
                        <a:solidFill>
                          <a:schemeClr val="tx1"/>
                        </a:solidFill>
                        <a:latin typeface="黑体" panose="02010609060101010101" pitchFamily="49" charset="-122"/>
                        <a:ea typeface="黑体" panose="02010609060101010101" pitchFamily="49"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个域网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广域网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接入网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939429099"/>
                  </a:ext>
                </a:extLst>
              </a:tr>
            </a:tbl>
          </a:graphicData>
        </a:graphic>
      </p:graphicFrame>
      <p:sp>
        <p:nvSpPr>
          <p:cNvPr id="12" name="流程图: 摘录 11">
            <a:extLst>
              <a:ext uri="{FF2B5EF4-FFF2-40B4-BE49-F238E27FC236}">
                <a16:creationId xmlns:a16="http://schemas.microsoft.com/office/drawing/2014/main" id="{CE6C4248-6AFD-44B6-80E3-9608C7BDC87F}"/>
              </a:ext>
            </a:extLst>
          </p:cNvPr>
          <p:cNvSpPr/>
          <p:nvPr/>
        </p:nvSpPr>
        <p:spPr bwMode="auto">
          <a:xfrm>
            <a:off x="4435719" y="327095"/>
            <a:ext cx="216024" cy="126001"/>
          </a:xfrm>
          <a:prstGeom prst="flowChartExtract">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4" name="Rectangle 2">
            <a:extLst>
              <a:ext uri="{FF2B5EF4-FFF2-40B4-BE49-F238E27FC236}">
                <a16:creationId xmlns:a16="http://schemas.microsoft.com/office/drawing/2014/main" id="{637ADEFB-5775-48B5-AD95-BD2F543B4E24}"/>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9" name="表格 8">
            <a:extLst>
              <a:ext uri="{FF2B5EF4-FFF2-40B4-BE49-F238E27FC236}">
                <a16:creationId xmlns:a16="http://schemas.microsoft.com/office/drawing/2014/main" id="{1BA0FE90-3AD2-45E2-98EA-2D6CAF26198D}"/>
              </a:ext>
            </a:extLst>
          </p:cNvPr>
          <p:cNvGraphicFramePr>
            <a:graphicFrameLocks noGrp="1"/>
          </p:cNvGraphicFramePr>
          <p:nvPr/>
        </p:nvGraphicFramePr>
        <p:xfrm>
          <a:off x="0" y="1041991"/>
          <a:ext cx="313390" cy="5371578"/>
        </p:xfrm>
        <a:graphic>
          <a:graphicData uri="http://schemas.openxmlformats.org/drawingml/2006/table">
            <a:tbl>
              <a:tblPr firstRow="1" bandRow="1">
                <a:tableStyleId>{5C22544A-7EE6-4342-B048-85BDC9FD1C3A}</a:tableStyleId>
              </a:tblPr>
              <a:tblGrid>
                <a:gridCol w="313390">
                  <a:extLst>
                    <a:ext uri="{9D8B030D-6E8A-4147-A177-3AD203B41FA5}">
                      <a16:colId xmlns:a16="http://schemas.microsoft.com/office/drawing/2014/main" val="2707731317"/>
                    </a:ext>
                  </a:extLst>
                </a:gridCol>
              </a:tblGrid>
              <a:tr h="844235">
                <a:tc>
                  <a:txBody>
                    <a:bodyPr/>
                    <a:lstStyle/>
                    <a:p>
                      <a:pPr algn="ctr"/>
                      <a:r>
                        <a:rPr lang="zh-CN" altLang="en-US" sz="1600" b="0" dirty="0">
                          <a:solidFill>
                            <a:schemeClr val="tx1"/>
                          </a:solidFill>
                          <a:latin typeface="黑体" panose="02010609060101010101" pitchFamily="49" charset="-122"/>
                          <a:ea typeface="黑体" panose="02010609060101010101" pitchFamily="49" charset="-122"/>
                        </a:rPr>
                        <a:t>思想</a:t>
                      </a:r>
                    </a:p>
                  </a:txBody>
                  <a:tcPr marL="0" marR="0" marT="0" marB="0" anchor="ctr">
                    <a:solidFill>
                      <a:schemeClr val="accent1">
                        <a:lumMod val="40000"/>
                        <a:lumOff val="60000"/>
                      </a:schemeClr>
                    </a:solidFill>
                  </a:tcPr>
                </a:tc>
                <a:extLst>
                  <a:ext uri="{0D108BD9-81ED-4DB2-BD59-A6C34878D82A}">
                    <a16:rowId xmlns:a16="http://schemas.microsoft.com/office/drawing/2014/main" val="2650843112"/>
                  </a:ext>
                </a:extLst>
              </a:tr>
              <a:tr h="844235">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以太网</a:t>
                      </a:r>
                    </a:p>
                  </a:txBody>
                  <a:tcPr marL="0" marR="0" marT="0" marB="0" anchor="ctr">
                    <a:solidFill>
                      <a:schemeClr val="accent1">
                        <a:lumMod val="40000"/>
                        <a:lumOff val="60000"/>
                      </a:schemeClr>
                    </a:solidFill>
                  </a:tcPr>
                </a:tc>
                <a:extLst>
                  <a:ext uri="{0D108BD9-81ED-4DB2-BD59-A6C34878D82A}">
                    <a16:rowId xmlns:a16="http://schemas.microsoft.com/office/drawing/2014/main" val="2354171835"/>
                  </a:ext>
                </a:extLst>
              </a:tr>
              <a:tr h="844235">
                <a:tc>
                  <a:txBody>
                    <a:bodyPr/>
                    <a:lstStyle/>
                    <a:p>
                      <a:pPr algn="ctr"/>
                      <a:r>
                        <a:rPr lang="zh-CN" altLang="en-US" sz="1600" b="0" dirty="0">
                          <a:solidFill>
                            <a:schemeClr val="bg1"/>
                          </a:solidFill>
                          <a:latin typeface="黑体" panose="02010609060101010101" pitchFamily="49" charset="-122"/>
                          <a:ea typeface="黑体" panose="02010609060101010101" pitchFamily="49" charset="-122"/>
                        </a:rPr>
                        <a:t>高速以太</a:t>
                      </a:r>
                    </a:p>
                  </a:txBody>
                  <a:tcPr marL="0" marR="0" marT="0" marB="0" anchor="ctr">
                    <a:solidFill>
                      <a:schemeClr val="accent1"/>
                    </a:solidFill>
                  </a:tcPr>
                </a:tc>
                <a:extLst>
                  <a:ext uri="{0D108BD9-81ED-4DB2-BD59-A6C34878D82A}">
                    <a16:rowId xmlns:a16="http://schemas.microsoft.com/office/drawing/2014/main" val="2232877283"/>
                  </a:ext>
                </a:extLst>
              </a:tr>
              <a:tr h="504672">
                <a:tc>
                  <a:txBody>
                    <a:bodyPr/>
                    <a:lstStyle/>
                    <a:p>
                      <a:pPr algn="ctr"/>
                      <a:r>
                        <a:rPr lang="en-US" altLang="zh-CN" sz="1600" b="0" dirty="0">
                          <a:solidFill>
                            <a:schemeClr val="tx1"/>
                          </a:solidFill>
                          <a:latin typeface="黑体" panose="02010609060101010101" pitchFamily="49" charset="-122"/>
                          <a:ea typeface="黑体" panose="02010609060101010101" pitchFamily="49" charset="-122"/>
                        </a:rPr>
                        <a:t>800Ge</a:t>
                      </a:r>
                      <a:endParaRPr lang="zh-CN" altLang="en-US" sz="1600" b="0" dirty="0">
                        <a:solidFill>
                          <a:schemeClr val="tx1"/>
                        </a:solidFill>
                        <a:latin typeface="黑体" panose="02010609060101010101" pitchFamily="49" charset="-122"/>
                        <a:ea typeface="黑体" panose="02010609060101010101" pitchFamily="49" charset="-122"/>
                      </a:endParaRPr>
                    </a:p>
                  </a:txBody>
                  <a:tcPr marL="0" marR="0" marT="0" marB="0" anchor="ctr">
                    <a:solidFill>
                      <a:schemeClr val="accent1">
                        <a:lumMod val="40000"/>
                        <a:lumOff val="60000"/>
                      </a:schemeClr>
                    </a:solidFill>
                  </a:tcPr>
                </a:tc>
                <a:extLst>
                  <a:ext uri="{0D108BD9-81ED-4DB2-BD59-A6C34878D82A}">
                    <a16:rowId xmlns:a16="http://schemas.microsoft.com/office/drawing/2014/main" val="2116851466"/>
                  </a:ext>
                </a:extLst>
              </a:tr>
              <a:tr h="627321">
                <a:tc>
                  <a:txBody>
                    <a:bodyPr/>
                    <a:lstStyle/>
                    <a:p>
                      <a:pPr algn="ctr"/>
                      <a:r>
                        <a:rPr lang="zh-CN" altLang="en-US" sz="1600" b="0" dirty="0">
                          <a:solidFill>
                            <a:schemeClr val="tx1"/>
                          </a:solidFill>
                          <a:latin typeface="黑体" panose="02010609060101010101" pitchFamily="49" charset="-122"/>
                          <a:ea typeface="黑体" panose="02010609060101010101" pitchFamily="49" charset="-122"/>
                        </a:rPr>
                        <a:t>网卡</a:t>
                      </a:r>
                    </a:p>
                  </a:txBody>
                  <a:tcPr marL="0" marR="0" marT="0" marB="0" anchor="ctr">
                    <a:solidFill>
                      <a:schemeClr val="accent1">
                        <a:lumMod val="40000"/>
                        <a:lumOff val="60000"/>
                      </a:schemeClr>
                    </a:solidFill>
                  </a:tcPr>
                </a:tc>
                <a:extLst>
                  <a:ext uri="{0D108BD9-81ED-4DB2-BD59-A6C34878D82A}">
                    <a16:rowId xmlns:a16="http://schemas.microsoft.com/office/drawing/2014/main" val="1342553028"/>
                  </a:ext>
                </a:extLst>
              </a:tr>
              <a:tr h="844235">
                <a:tc>
                  <a:txBody>
                    <a:bodyPr/>
                    <a:lstStyle/>
                    <a:p>
                      <a:pPr algn="ctr"/>
                      <a:r>
                        <a:rPr lang="zh-CN" altLang="en-US" sz="1600" b="0" dirty="0">
                          <a:solidFill>
                            <a:schemeClr val="tx1"/>
                          </a:solidFill>
                          <a:latin typeface="黑体" panose="02010609060101010101" pitchFamily="49" charset="-122"/>
                          <a:ea typeface="黑体" panose="02010609060101010101" pitchFamily="49" charset="-122"/>
                        </a:rPr>
                        <a:t>交换机</a:t>
                      </a:r>
                    </a:p>
                  </a:txBody>
                  <a:tcPr marL="0" marR="0" marT="0" marB="0" anchor="ctr">
                    <a:solidFill>
                      <a:schemeClr val="accent1">
                        <a:lumMod val="40000"/>
                        <a:lumOff val="60000"/>
                      </a:schemeClr>
                    </a:solidFill>
                  </a:tcPr>
                </a:tc>
                <a:extLst>
                  <a:ext uri="{0D108BD9-81ED-4DB2-BD59-A6C34878D82A}">
                    <a16:rowId xmlns:a16="http://schemas.microsoft.com/office/drawing/2014/main" val="942434887"/>
                  </a:ext>
                </a:extLst>
              </a:tr>
              <a:tr h="516732">
                <a:tc>
                  <a:txBody>
                    <a:bodyPr/>
                    <a:lstStyle/>
                    <a:p>
                      <a:pPr algn="ctr"/>
                      <a:r>
                        <a:rPr lang="en-US" altLang="zh-CN" sz="1600" b="0" dirty="0">
                          <a:solidFill>
                            <a:schemeClr val="tx1"/>
                          </a:solidFill>
                          <a:latin typeface="黑体" panose="02010609060101010101" pitchFamily="49" charset="-122"/>
                          <a:ea typeface="黑体" panose="02010609060101010101" pitchFamily="49" charset="-122"/>
                        </a:rPr>
                        <a:t>V</a:t>
                      </a:r>
                    </a:p>
                    <a:p>
                      <a:pPr algn="ctr"/>
                      <a:r>
                        <a:rPr lang="en-US" altLang="zh-CN" sz="1600" b="0" dirty="0">
                          <a:solidFill>
                            <a:schemeClr val="tx1"/>
                          </a:solidFill>
                          <a:latin typeface="黑体" panose="02010609060101010101" pitchFamily="49" charset="-122"/>
                          <a:ea typeface="黑体" panose="02010609060101010101" pitchFamily="49" charset="-122"/>
                        </a:rPr>
                        <a:t>LAN</a:t>
                      </a:r>
                    </a:p>
                    <a:p>
                      <a:pPr algn="ctr"/>
                      <a:endParaRPr lang="zh-CN" altLang="en-US" sz="1600" b="0" dirty="0">
                        <a:solidFill>
                          <a:schemeClr val="tx1"/>
                        </a:solidFill>
                        <a:latin typeface="黑体" panose="02010609060101010101" pitchFamily="49" charset="-122"/>
                        <a:ea typeface="黑体" panose="02010609060101010101" pitchFamily="49" charset="-122"/>
                      </a:endParaRPr>
                    </a:p>
                  </a:txBody>
                  <a:tcPr marL="0" marR="0" marT="0" marB="0" anchor="ctr">
                    <a:solidFill>
                      <a:schemeClr val="accent1">
                        <a:lumMod val="40000"/>
                        <a:lumOff val="60000"/>
                      </a:schemeClr>
                    </a:solidFill>
                  </a:tcPr>
                </a:tc>
                <a:extLst>
                  <a:ext uri="{0D108BD9-81ED-4DB2-BD59-A6C34878D82A}">
                    <a16:rowId xmlns:a16="http://schemas.microsoft.com/office/drawing/2014/main" val="2009246877"/>
                  </a:ext>
                </a:extLst>
              </a:tr>
            </a:tbl>
          </a:graphicData>
        </a:graphic>
      </p:graphicFrame>
      <p:graphicFrame>
        <p:nvGraphicFramePr>
          <p:cNvPr id="10" name="Group 4">
            <a:extLst>
              <a:ext uri="{FF2B5EF4-FFF2-40B4-BE49-F238E27FC236}">
                <a16:creationId xmlns:a16="http://schemas.microsoft.com/office/drawing/2014/main" id="{274D1D4E-968B-4A45-AA25-E9D8A297D930}"/>
              </a:ext>
            </a:extLst>
          </p:cNvPr>
          <p:cNvGraphicFramePr>
            <a:graphicFrameLocks/>
          </p:cNvGraphicFramePr>
          <p:nvPr>
            <p:extLst>
              <p:ext uri="{D42A27DB-BD31-4B8C-83A1-F6EECF244321}">
                <p14:modId xmlns:p14="http://schemas.microsoft.com/office/powerpoint/2010/main" val="2481656498"/>
              </p:ext>
            </p:extLst>
          </p:nvPr>
        </p:nvGraphicFramePr>
        <p:xfrm>
          <a:off x="755650" y="2391412"/>
          <a:ext cx="7542212" cy="360363"/>
        </p:xfrm>
        <a:graphic>
          <a:graphicData uri="http://schemas.openxmlformats.org/drawingml/2006/table">
            <a:tbl>
              <a:tblPr/>
              <a:tblGrid>
                <a:gridCol w="492125">
                  <a:extLst>
                    <a:ext uri="{9D8B030D-6E8A-4147-A177-3AD203B41FA5}">
                      <a16:colId xmlns:a16="http://schemas.microsoft.com/office/drawing/2014/main" val="20000"/>
                    </a:ext>
                  </a:extLst>
                </a:gridCol>
                <a:gridCol w="488950">
                  <a:extLst>
                    <a:ext uri="{9D8B030D-6E8A-4147-A177-3AD203B41FA5}">
                      <a16:colId xmlns:a16="http://schemas.microsoft.com/office/drawing/2014/main" val="20001"/>
                    </a:ext>
                  </a:extLst>
                </a:gridCol>
                <a:gridCol w="492125">
                  <a:extLst>
                    <a:ext uri="{9D8B030D-6E8A-4147-A177-3AD203B41FA5}">
                      <a16:colId xmlns:a16="http://schemas.microsoft.com/office/drawing/2014/main" val="20002"/>
                    </a:ext>
                  </a:extLst>
                </a:gridCol>
                <a:gridCol w="487362">
                  <a:extLst>
                    <a:ext uri="{9D8B030D-6E8A-4147-A177-3AD203B41FA5}">
                      <a16:colId xmlns:a16="http://schemas.microsoft.com/office/drawing/2014/main" val="20003"/>
                    </a:ext>
                  </a:extLst>
                </a:gridCol>
                <a:gridCol w="492125">
                  <a:extLst>
                    <a:ext uri="{9D8B030D-6E8A-4147-A177-3AD203B41FA5}">
                      <a16:colId xmlns:a16="http://schemas.microsoft.com/office/drawing/2014/main" val="20004"/>
                    </a:ext>
                  </a:extLst>
                </a:gridCol>
                <a:gridCol w="488950">
                  <a:extLst>
                    <a:ext uri="{9D8B030D-6E8A-4147-A177-3AD203B41FA5}">
                      <a16:colId xmlns:a16="http://schemas.microsoft.com/office/drawing/2014/main" val="20005"/>
                    </a:ext>
                  </a:extLst>
                </a:gridCol>
                <a:gridCol w="492125">
                  <a:extLst>
                    <a:ext uri="{9D8B030D-6E8A-4147-A177-3AD203B41FA5}">
                      <a16:colId xmlns:a16="http://schemas.microsoft.com/office/drawing/2014/main" val="20006"/>
                    </a:ext>
                  </a:extLst>
                </a:gridCol>
                <a:gridCol w="492125">
                  <a:extLst>
                    <a:ext uri="{9D8B030D-6E8A-4147-A177-3AD203B41FA5}">
                      <a16:colId xmlns:a16="http://schemas.microsoft.com/office/drawing/2014/main" val="20007"/>
                    </a:ext>
                  </a:extLst>
                </a:gridCol>
                <a:gridCol w="488950">
                  <a:extLst>
                    <a:ext uri="{9D8B030D-6E8A-4147-A177-3AD203B41FA5}">
                      <a16:colId xmlns:a16="http://schemas.microsoft.com/office/drawing/2014/main" val="20008"/>
                    </a:ext>
                  </a:extLst>
                </a:gridCol>
                <a:gridCol w="492125">
                  <a:extLst>
                    <a:ext uri="{9D8B030D-6E8A-4147-A177-3AD203B41FA5}">
                      <a16:colId xmlns:a16="http://schemas.microsoft.com/office/drawing/2014/main" val="20009"/>
                    </a:ext>
                  </a:extLst>
                </a:gridCol>
                <a:gridCol w="488950">
                  <a:extLst>
                    <a:ext uri="{9D8B030D-6E8A-4147-A177-3AD203B41FA5}">
                      <a16:colId xmlns:a16="http://schemas.microsoft.com/office/drawing/2014/main" val="20010"/>
                    </a:ext>
                  </a:extLst>
                </a:gridCol>
                <a:gridCol w="292075">
                  <a:extLst>
                    <a:ext uri="{9D8B030D-6E8A-4147-A177-3AD203B41FA5}">
                      <a16:colId xmlns:a16="http://schemas.microsoft.com/office/drawing/2014/main" val="20011"/>
                    </a:ext>
                  </a:extLst>
                </a:gridCol>
                <a:gridCol w="381025">
                  <a:extLst>
                    <a:ext uri="{9D8B030D-6E8A-4147-A177-3AD203B41FA5}">
                      <a16:colId xmlns:a16="http://schemas.microsoft.com/office/drawing/2014/main" val="20012"/>
                    </a:ext>
                  </a:extLst>
                </a:gridCol>
                <a:gridCol w="492125">
                  <a:extLst>
                    <a:ext uri="{9D8B030D-6E8A-4147-A177-3AD203B41FA5}">
                      <a16:colId xmlns:a16="http://schemas.microsoft.com/office/drawing/2014/main" val="20013"/>
                    </a:ext>
                  </a:extLst>
                </a:gridCol>
                <a:gridCol w="488950">
                  <a:extLst>
                    <a:ext uri="{9D8B030D-6E8A-4147-A177-3AD203B41FA5}">
                      <a16:colId xmlns:a16="http://schemas.microsoft.com/office/drawing/2014/main" val="20014"/>
                    </a:ext>
                  </a:extLst>
                </a:gridCol>
                <a:gridCol w="492125">
                  <a:extLst>
                    <a:ext uri="{9D8B030D-6E8A-4147-A177-3AD203B41FA5}">
                      <a16:colId xmlns:a16="http://schemas.microsoft.com/office/drawing/2014/main" val="20015"/>
                    </a:ext>
                  </a:extLst>
                </a:gridCol>
              </a:tblGrid>
              <a:tr h="360363">
                <a:tc>
                  <a:txBody>
                    <a:bodyPr/>
                    <a:lstStyle>
                      <a:lvl1pPr marL="342900" indent="-342900">
                        <a:spcBef>
                          <a:spcPct val="20000"/>
                        </a:spcBef>
                        <a:defRPr kumimoji="1" sz="2800">
                          <a:solidFill>
                            <a:schemeClr val="tx1"/>
                          </a:solidFill>
                          <a:latin typeface="Times New Roman" pitchFamily="18" charset="0"/>
                          <a:ea typeface="宋体" pitchFamily="2" charset="-122"/>
                        </a:defRPr>
                      </a:lvl1pPr>
                      <a:lvl2pPr marL="742950" indent="-285750">
                        <a:spcBef>
                          <a:spcPct val="20000"/>
                        </a:spcBef>
                        <a:defRPr kumimoji="1" sz="2400">
                          <a:solidFill>
                            <a:schemeClr val="tx1"/>
                          </a:solidFill>
                          <a:latin typeface="Times New Roman" pitchFamily="18" charset="0"/>
                          <a:ea typeface="宋体" pitchFamily="2" charset="-122"/>
                        </a:defRPr>
                      </a:lvl2pPr>
                      <a:lvl3pPr marL="1143000" indent="-228600">
                        <a:spcBef>
                          <a:spcPct val="20000"/>
                        </a:spcBef>
                        <a:defRPr kumimoji="1" sz="2000">
                          <a:solidFill>
                            <a:schemeClr val="tx1"/>
                          </a:solidFill>
                          <a:latin typeface="Times New Roman" pitchFamily="18" charset="0"/>
                          <a:ea typeface="宋体" pitchFamily="2" charset="-122"/>
                        </a:defRPr>
                      </a:lvl3pPr>
                      <a:lvl4pPr marL="1600200" indent="-228600">
                        <a:spcBef>
                          <a:spcPct val="20000"/>
                        </a:spcBef>
                        <a:defRPr kumimoji="1">
                          <a:solidFill>
                            <a:schemeClr val="tx1"/>
                          </a:solidFill>
                          <a:latin typeface="Times New Roman" pitchFamily="18" charset="0"/>
                          <a:ea typeface="宋体" pitchFamily="2" charset="-122"/>
                        </a:defRPr>
                      </a:lvl4pPr>
                      <a:lvl5pPr marL="2057400" indent="-228600">
                        <a:spcBef>
                          <a:spcPct val="20000"/>
                        </a:spcBef>
                        <a:defRPr kumimoji="1">
                          <a:solidFill>
                            <a:schemeClr val="tx1"/>
                          </a:solidFill>
                          <a:latin typeface="Times New Roman" pitchFamily="18" charset="0"/>
                          <a:ea typeface="宋体" pitchFamily="2" charset="-122"/>
                        </a:defRPr>
                      </a:lvl5pPr>
                      <a:lvl6pPr marL="2514600" indent="-228600" fontAlgn="base">
                        <a:spcBef>
                          <a:spcPct val="20000"/>
                        </a:spcBef>
                        <a:spcAft>
                          <a:spcPct val="0"/>
                        </a:spcAft>
                        <a:defRPr kumimoji="1">
                          <a:solidFill>
                            <a:schemeClr val="tx1"/>
                          </a:solidFill>
                          <a:latin typeface="Times New Roman" pitchFamily="18" charset="0"/>
                          <a:ea typeface="宋体" pitchFamily="2" charset="-122"/>
                        </a:defRPr>
                      </a:lvl6pPr>
                      <a:lvl7pPr marL="2971800" indent="-228600" fontAlgn="base">
                        <a:spcBef>
                          <a:spcPct val="20000"/>
                        </a:spcBef>
                        <a:spcAft>
                          <a:spcPct val="0"/>
                        </a:spcAft>
                        <a:defRPr kumimoji="1">
                          <a:solidFill>
                            <a:schemeClr val="tx1"/>
                          </a:solidFill>
                          <a:latin typeface="Times New Roman" pitchFamily="18" charset="0"/>
                          <a:ea typeface="宋体" pitchFamily="2" charset="-122"/>
                        </a:defRPr>
                      </a:lvl7pPr>
                      <a:lvl8pPr marL="3429000" indent="-228600" fontAlgn="base">
                        <a:spcBef>
                          <a:spcPct val="20000"/>
                        </a:spcBef>
                        <a:spcAft>
                          <a:spcPct val="0"/>
                        </a:spcAft>
                        <a:defRPr kumimoji="1">
                          <a:solidFill>
                            <a:schemeClr val="tx1"/>
                          </a:solidFill>
                          <a:latin typeface="Times New Roman" pitchFamily="18" charset="0"/>
                          <a:ea typeface="宋体" pitchFamily="2" charset="-122"/>
                        </a:defRPr>
                      </a:lvl8pPr>
                      <a:lvl9pPr marL="3886200" indent="-228600" fontAlgn="base">
                        <a:spcBef>
                          <a:spcPct val="20000"/>
                        </a:spcBef>
                        <a:spcAft>
                          <a:spcPct val="0"/>
                        </a:spcAft>
                        <a:defRPr kumimoji="1">
                          <a:solidFill>
                            <a:schemeClr val="tx1"/>
                          </a:solidFill>
                          <a:latin typeface="Times New Roman" pitchFamily="18" charset="0"/>
                          <a:ea typeface="宋体"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1600" b="0"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S0</a:t>
                      </a:r>
                      <a:endParaRPr kumimoji="1" lang="en-US" altLang="zh-CN" sz="1600" b="0" i="0" u="none" strike="noStrike" cap="none" normalizeH="0" baseline="0" dirty="0">
                        <a:ln>
                          <a:noFill/>
                        </a:ln>
                        <a:solidFill>
                          <a:schemeClr val="tx1"/>
                        </a:solidFill>
                        <a:effectLst/>
                        <a:latin typeface="Times New Roman" pitchFamily="18" charset="0"/>
                        <a:ea typeface="宋体" pitchFamily="2" charset="-122"/>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defRPr kumimoji="1" sz="2800">
                          <a:solidFill>
                            <a:schemeClr val="tx1"/>
                          </a:solidFill>
                          <a:latin typeface="Times New Roman" pitchFamily="18" charset="0"/>
                          <a:ea typeface="宋体" pitchFamily="2" charset="-122"/>
                        </a:defRPr>
                      </a:lvl1pPr>
                      <a:lvl2pPr marL="742950" indent="-285750">
                        <a:spcBef>
                          <a:spcPct val="20000"/>
                        </a:spcBef>
                        <a:defRPr kumimoji="1" sz="2400">
                          <a:solidFill>
                            <a:schemeClr val="tx1"/>
                          </a:solidFill>
                          <a:latin typeface="Times New Roman" pitchFamily="18" charset="0"/>
                          <a:ea typeface="宋体" pitchFamily="2" charset="-122"/>
                        </a:defRPr>
                      </a:lvl2pPr>
                      <a:lvl3pPr marL="1143000" indent="-228600">
                        <a:spcBef>
                          <a:spcPct val="20000"/>
                        </a:spcBef>
                        <a:defRPr kumimoji="1" sz="2000">
                          <a:solidFill>
                            <a:schemeClr val="tx1"/>
                          </a:solidFill>
                          <a:latin typeface="Times New Roman" pitchFamily="18" charset="0"/>
                          <a:ea typeface="宋体" pitchFamily="2" charset="-122"/>
                        </a:defRPr>
                      </a:lvl3pPr>
                      <a:lvl4pPr marL="1600200" indent="-228600">
                        <a:spcBef>
                          <a:spcPct val="20000"/>
                        </a:spcBef>
                        <a:defRPr kumimoji="1">
                          <a:solidFill>
                            <a:schemeClr val="tx1"/>
                          </a:solidFill>
                          <a:latin typeface="Times New Roman" pitchFamily="18" charset="0"/>
                          <a:ea typeface="宋体" pitchFamily="2" charset="-122"/>
                        </a:defRPr>
                      </a:lvl4pPr>
                      <a:lvl5pPr marL="2057400" indent="-228600">
                        <a:spcBef>
                          <a:spcPct val="20000"/>
                        </a:spcBef>
                        <a:defRPr kumimoji="1">
                          <a:solidFill>
                            <a:schemeClr val="tx1"/>
                          </a:solidFill>
                          <a:latin typeface="Times New Roman" pitchFamily="18" charset="0"/>
                          <a:ea typeface="宋体" pitchFamily="2" charset="-122"/>
                        </a:defRPr>
                      </a:lvl5pPr>
                      <a:lvl6pPr marL="2514600" indent="-228600" fontAlgn="base">
                        <a:spcBef>
                          <a:spcPct val="20000"/>
                        </a:spcBef>
                        <a:spcAft>
                          <a:spcPct val="0"/>
                        </a:spcAft>
                        <a:defRPr kumimoji="1">
                          <a:solidFill>
                            <a:schemeClr val="tx1"/>
                          </a:solidFill>
                          <a:latin typeface="Times New Roman" pitchFamily="18" charset="0"/>
                          <a:ea typeface="宋体" pitchFamily="2" charset="-122"/>
                        </a:defRPr>
                      </a:lvl6pPr>
                      <a:lvl7pPr marL="2971800" indent="-228600" fontAlgn="base">
                        <a:spcBef>
                          <a:spcPct val="20000"/>
                        </a:spcBef>
                        <a:spcAft>
                          <a:spcPct val="0"/>
                        </a:spcAft>
                        <a:defRPr kumimoji="1">
                          <a:solidFill>
                            <a:schemeClr val="tx1"/>
                          </a:solidFill>
                          <a:latin typeface="Times New Roman" pitchFamily="18" charset="0"/>
                          <a:ea typeface="宋体" pitchFamily="2" charset="-122"/>
                        </a:defRPr>
                      </a:lvl7pPr>
                      <a:lvl8pPr marL="3429000" indent="-228600" fontAlgn="base">
                        <a:spcBef>
                          <a:spcPct val="20000"/>
                        </a:spcBef>
                        <a:spcAft>
                          <a:spcPct val="0"/>
                        </a:spcAft>
                        <a:defRPr kumimoji="1">
                          <a:solidFill>
                            <a:schemeClr val="tx1"/>
                          </a:solidFill>
                          <a:latin typeface="Times New Roman" pitchFamily="18" charset="0"/>
                          <a:ea typeface="宋体" pitchFamily="2" charset="-122"/>
                        </a:defRPr>
                      </a:lvl8pPr>
                      <a:lvl9pPr marL="3886200" indent="-228600" fontAlgn="base">
                        <a:spcBef>
                          <a:spcPct val="20000"/>
                        </a:spcBef>
                        <a:spcAft>
                          <a:spcPct val="0"/>
                        </a:spcAft>
                        <a:defRPr kumimoji="1">
                          <a:solidFill>
                            <a:schemeClr val="tx1"/>
                          </a:solidFill>
                          <a:latin typeface="Times New Roman" pitchFamily="18" charset="0"/>
                          <a:ea typeface="宋体"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16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S1</a:t>
                      </a:r>
                      <a:endParaRPr kumimoji="1" lang="en-US" altLang="zh-CN" sz="1600" b="0" i="0" u="none" strike="noStrike" cap="none" normalizeH="0" baseline="0">
                        <a:ln>
                          <a:noFill/>
                        </a:ln>
                        <a:solidFill>
                          <a:schemeClr val="tx1"/>
                        </a:solidFill>
                        <a:effectLst/>
                        <a:latin typeface="Times New Roman" pitchFamily="18" charset="0"/>
                        <a:ea typeface="宋体" pitchFamily="2" charset="-122"/>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defRPr kumimoji="1" sz="2800">
                          <a:solidFill>
                            <a:schemeClr val="tx1"/>
                          </a:solidFill>
                          <a:latin typeface="Times New Roman" pitchFamily="18" charset="0"/>
                          <a:ea typeface="宋体" pitchFamily="2" charset="-122"/>
                        </a:defRPr>
                      </a:lvl1pPr>
                      <a:lvl2pPr marL="742950" indent="-285750">
                        <a:spcBef>
                          <a:spcPct val="20000"/>
                        </a:spcBef>
                        <a:defRPr kumimoji="1" sz="2400">
                          <a:solidFill>
                            <a:schemeClr val="tx1"/>
                          </a:solidFill>
                          <a:latin typeface="Times New Roman" pitchFamily="18" charset="0"/>
                          <a:ea typeface="宋体" pitchFamily="2" charset="-122"/>
                        </a:defRPr>
                      </a:lvl2pPr>
                      <a:lvl3pPr marL="1143000" indent="-228600">
                        <a:spcBef>
                          <a:spcPct val="20000"/>
                        </a:spcBef>
                        <a:defRPr kumimoji="1" sz="2000">
                          <a:solidFill>
                            <a:schemeClr val="tx1"/>
                          </a:solidFill>
                          <a:latin typeface="Times New Roman" pitchFamily="18" charset="0"/>
                          <a:ea typeface="宋体" pitchFamily="2" charset="-122"/>
                        </a:defRPr>
                      </a:lvl3pPr>
                      <a:lvl4pPr marL="1600200" indent="-228600">
                        <a:spcBef>
                          <a:spcPct val="20000"/>
                        </a:spcBef>
                        <a:defRPr kumimoji="1">
                          <a:solidFill>
                            <a:schemeClr val="tx1"/>
                          </a:solidFill>
                          <a:latin typeface="Times New Roman" pitchFamily="18" charset="0"/>
                          <a:ea typeface="宋体" pitchFamily="2" charset="-122"/>
                        </a:defRPr>
                      </a:lvl4pPr>
                      <a:lvl5pPr marL="2057400" indent="-228600">
                        <a:spcBef>
                          <a:spcPct val="20000"/>
                        </a:spcBef>
                        <a:defRPr kumimoji="1">
                          <a:solidFill>
                            <a:schemeClr val="tx1"/>
                          </a:solidFill>
                          <a:latin typeface="Times New Roman" pitchFamily="18" charset="0"/>
                          <a:ea typeface="宋体" pitchFamily="2" charset="-122"/>
                        </a:defRPr>
                      </a:lvl5pPr>
                      <a:lvl6pPr marL="2514600" indent="-228600" fontAlgn="base">
                        <a:spcBef>
                          <a:spcPct val="20000"/>
                        </a:spcBef>
                        <a:spcAft>
                          <a:spcPct val="0"/>
                        </a:spcAft>
                        <a:defRPr kumimoji="1">
                          <a:solidFill>
                            <a:schemeClr val="tx1"/>
                          </a:solidFill>
                          <a:latin typeface="Times New Roman" pitchFamily="18" charset="0"/>
                          <a:ea typeface="宋体" pitchFamily="2" charset="-122"/>
                        </a:defRPr>
                      </a:lvl6pPr>
                      <a:lvl7pPr marL="2971800" indent="-228600" fontAlgn="base">
                        <a:spcBef>
                          <a:spcPct val="20000"/>
                        </a:spcBef>
                        <a:spcAft>
                          <a:spcPct val="0"/>
                        </a:spcAft>
                        <a:defRPr kumimoji="1">
                          <a:solidFill>
                            <a:schemeClr val="tx1"/>
                          </a:solidFill>
                          <a:latin typeface="Times New Roman" pitchFamily="18" charset="0"/>
                          <a:ea typeface="宋体" pitchFamily="2" charset="-122"/>
                        </a:defRPr>
                      </a:lvl7pPr>
                      <a:lvl8pPr marL="3429000" indent="-228600" fontAlgn="base">
                        <a:spcBef>
                          <a:spcPct val="20000"/>
                        </a:spcBef>
                        <a:spcAft>
                          <a:spcPct val="0"/>
                        </a:spcAft>
                        <a:defRPr kumimoji="1">
                          <a:solidFill>
                            <a:schemeClr val="tx1"/>
                          </a:solidFill>
                          <a:latin typeface="Times New Roman" pitchFamily="18" charset="0"/>
                          <a:ea typeface="宋体" pitchFamily="2" charset="-122"/>
                        </a:defRPr>
                      </a:lvl8pPr>
                      <a:lvl9pPr marL="3886200" indent="-228600" fontAlgn="base">
                        <a:spcBef>
                          <a:spcPct val="20000"/>
                        </a:spcBef>
                        <a:spcAft>
                          <a:spcPct val="0"/>
                        </a:spcAft>
                        <a:defRPr kumimoji="1">
                          <a:solidFill>
                            <a:schemeClr val="tx1"/>
                          </a:solidFill>
                          <a:latin typeface="Times New Roman" pitchFamily="18" charset="0"/>
                          <a:ea typeface="宋体"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16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S2</a:t>
                      </a:r>
                      <a:endParaRPr kumimoji="1" lang="en-US" altLang="zh-CN" sz="1600" b="0" i="0" u="none" strike="noStrike" cap="none" normalizeH="0" baseline="0">
                        <a:ln>
                          <a:noFill/>
                        </a:ln>
                        <a:solidFill>
                          <a:schemeClr val="tx1"/>
                        </a:solidFill>
                        <a:effectLst/>
                        <a:latin typeface="Times New Roman" pitchFamily="18" charset="0"/>
                        <a:ea typeface="宋体" pitchFamily="2" charset="-122"/>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defRPr kumimoji="1" sz="2800">
                          <a:solidFill>
                            <a:schemeClr val="tx1"/>
                          </a:solidFill>
                          <a:latin typeface="Times New Roman" pitchFamily="18" charset="0"/>
                          <a:ea typeface="宋体" pitchFamily="2" charset="-122"/>
                        </a:defRPr>
                      </a:lvl1pPr>
                      <a:lvl2pPr marL="742950" indent="-285750">
                        <a:spcBef>
                          <a:spcPct val="20000"/>
                        </a:spcBef>
                        <a:defRPr kumimoji="1" sz="2400">
                          <a:solidFill>
                            <a:schemeClr val="tx1"/>
                          </a:solidFill>
                          <a:latin typeface="Times New Roman" pitchFamily="18" charset="0"/>
                          <a:ea typeface="宋体" pitchFamily="2" charset="-122"/>
                        </a:defRPr>
                      </a:lvl2pPr>
                      <a:lvl3pPr marL="1143000" indent="-228600">
                        <a:spcBef>
                          <a:spcPct val="20000"/>
                        </a:spcBef>
                        <a:defRPr kumimoji="1" sz="2000">
                          <a:solidFill>
                            <a:schemeClr val="tx1"/>
                          </a:solidFill>
                          <a:latin typeface="Times New Roman" pitchFamily="18" charset="0"/>
                          <a:ea typeface="宋体" pitchFamily="2" charset="-122"/>
                        </a:defRPr>
                      </a:lvl3pPr>
                      <a:lvl4pPr marL="1600200" indent="-228600">
                        <a:spcBef>
                          <a:spcPct val="20000"/>
                        </a:spcBef>
                        <a:defRPr kumimoji="1">
                          <a:solidFill>
                            <a:schemeClr val="tx1"/>
                          </a:solidFill>
                          <a:latin typeface="Times New Roman" pitchFamily="18" charset="0"/>
                          <a:ea typeface="宋体" pitchFamily="2" charset="-122"/>
                        </a:defRPr>
                      </a:lvl4pPr>
                      <a:lvl5pPr marL="2057400" indent="-228600">
                        <a:spcBef>
                          <a:spcPct val="20000"/>
                        </a:spcBef>
                        <a:defRPr kumimoji="1">
                          <a:solidFill>
                            <a:schemeClr val="tx1"/>
                          </a:solidFill>
                          <a:latin typeface="Times New Roman" pitchFamily="18" charset="0"/>
                          <a:ea typeface="宋体" pitchFamily="2" charset="-122"/>
                        </a:defRPr>
                      </a:lvl5pPr>
                      <a:lvl6pPr marL="2514600" indent="-228600" fontAlgn="base">
                        <a:spcBef>
                          <a:spcPct val="20000"/>
                        </a:spcBef>
                        <a:spcAft>
                          <a:spcPct val="0"/>
                        </a:spcAft>
                        <a:defRPr kumimoji="1">
                          <a:solidFill>
                            <a:schemeClr val="tx1"/>
                          </a:solidFill>
                          <a:latin typeface="Times New Roman" pitchFamily="18" charset="0"/>
                          <a:ea typeface="宋体" pitchFamily="2" charset="-122"/>
                        </a:defRPr>
                      </a:lvl6pPr>
                      <a:lvl7pPr marL="2971800" indent="-228600" fontAlgn="base">
                        <a:spcBef>
                          <a:spcPct val="20000"/>
                        </a:spcBef>
                        <a:spcAft>
                          <a:spcPct val="0"/>
                        </a:spcAft>
                        <a:defRPr kumimoji="1">
                          <a:solidFill>
                            <a:schemeClr val="tx1"/>
                          </a:solidFill>
                          <a:latin typeface="Times New Roman" pitchFamily="18" charset="0"/>
                          <a:ea typeface="宋体" pitchFamily="2" charset="-122"/>
                        </a:defRPr>
                      </a:lvl7pPr>
                      <a:lvl8pPr marL="3429000" indent="-228600" fontAlgn="base">
                        <a:spcBef>
                          <a:spcPct val="20000"/>
                        </a:spcBef>
                        <a:spcAft>
                          <a:spcPct val="0"/>
                        </a:spcAft>
                        <a:defRPr kumimoji="1">
                          <a:solidFill>
                            <a:schemeClr val="tx1"/>
                          </a:solidFill>
                          <a:latin typeface="Times New Roman" pitchFamily="18" charset="0"/>
                          <a:ea typeface="宋体" pitchFamily="2" charset="-122"/>
                        </a:defRPr>
                      </a:lvl8pPr>
                      <a:lvl9pPr marL="3886200" indent="-228600" fontAlgn="base">
                        <a:spcBef>
                          <a:spcPct val="20000"/>
                        </a:spcBef>
                        <a:spcAft>
                          <a:spcPct val="0"/>
                        </a:spcAft>
                        <a:defRPr kumimoji="1">
                          <a:solidFill>
                            <a:schemeClr val="tx1"/>
                          </a:solidFill>
                          <a:latin typeface="Times New Roman" pitchFamily="18" charset="0"/>
                          <a:ea typeface="宋体"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16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S3</a:t>
                      </a:r>
                      <a:endParaRPr kumimoji="1" lang="en-US" altLang="zh-CN" sz="1600" b="0" i="0" u="none" strike="noStrike" cap="none" normalizeH="0" baseline="0">
                        <a:ln>
                          <a:noFill/>
                        </a:ln>
                        <a:solidFill>
                          <a:schemeClr val="tx1"/>
                        </a:solidFill>
                        <a:effectLst/>
                        <a:latin typeface="Times New Roman" pitchFamily="18" charset="0"/>
                        <a:ea typeface="宋体" pitchFamily="2" charset="-122"/>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defRPr kumimoji="1" sz="2800">
                          <a:solidFill>
                            <a:schemeClr val="tx1"/>
                          </a:solidFill>
                          <a:latin typeface="Times New Roman" pitchFamily="18" charset="0"/>
                          <a:ea typeface="宋体" pitchFamily="2" charset="-122"/>
                        </a:defRPr>
                      </a:lvl1pPr>
                      <a:lvl2pPr marL="742950" indent="-285750">
                        <a:spcBef>
                          <a:spcPct val="20000"/>
                        </a:spcBef>
                        <a:defRPr kumimoji="1" sz="2400">
                          <a:solidFill>
                            <a:schemeClr val="tx1"/>
                          </a:solidFill>
                          <a:latin typeface="Times New Roman" pitchFamily="18" charset="0"/>
                          <a:ea typeface="宋体" pitchFamily="2" charset="-122"/>
                        </a:defRPr>
                      </a:lvl2pPr>
                      <a:lvl3pPr marL="1143000" indent="-228600">
                        <a:spcBef>
                          <a:spcPct val="20000"/>
                        </a:spcBef>
                        <a:defRPr kumimoji="1" sz="2000">
                          <a:solidFill>
                            <a:schemeClr val="tx1"/>
                          </a:solidFill>
                          <a:latin typeface="Times New Roman" pitchFamily="18" charset="0"/>
                          <a:ea typeface="宋体" pitchFamily="2" charset="-122"/>
                        </a:defRPr>
                      </a:lvl3pPr>
                      <a:lvl4pPr marL="1600200" indent="-228600">
                        <a:spcBef>
                          <a:spcPct val="20000"/>
                        </a:spcBef>
                        <a:defRPr kumimoji="1">
                          <a:solidFill>
                            <a:schemeClr val="tx1"/>
                          </a:solidFill>
                          <a:latin typeface="Times New Roman" pitchFamily="18" charset="0"/>
                          <a:ea typeface="宋体" pitchFamily="2" charset="-122"/>
                        </a:defRPr>
                      </a:lvl4pPr>
                      <a:lvl5pPr marL="2057400" indent="-228600">
                        <a:spcBef>
                          <a:spcPct val="20000"/>
                        </a:spcBef>
                        <a:defRPr kumimoji="1">
                          <a:solidFill>
                            <a:schemeClr val="tx1"/>
                          </a:solidFill>
                          <a:latin typeface="Times New Roman" pitchFamily="18" charset="0"/>
                          <a:ea typeface="宋体" pitchFamily="2" charset="-122"/>
                        </a:defRPr>
                      </a:lvl5pPr>
                      <a:lvl6pPr marL="2514600" indent="-228600" fontAlgn="base">
                        <a:spcBef>
                          <a:spcPct val="20000"/>
                        </a:spcBef>
                        <a:spcAft>
                          <a:spcPct val="0"/>
                        </a:spcAft>
                        <a:defRPr kumimoji="1">
                          <a:solidFill>
                            <a:schemeClr val="tx1"/>
                          </a:solidFill>
                          <a:latin typeface="Times New Roman" pitchFamily="18" charset="0"/>
                          <a:ea typeface="宋体" pitchFamily="2" charset="-122"/>
                        </a:defRPr>
                      </a:lvl6pPr>
                      <a:lvl7pPr marL="2971800" indent="-228600" fontAlgn="base">
                        <a:spcBef>
                          <a:spcPct val="20000"/>
                        </a:spcBef>
                        <a:spcAft>
                          <a:spcPct val="0"/>
                        </a:spcAft>
                        <a:defRPr kumimoji="1">
                          <a:solidFill>
                            <a:schemeClr val="tx1"/>
                          </a:solidFill>
                          <a:latin typeface="Times New Roman" pitchFamily="18" charset="0"/>
                          <a:ea typeface="宋体" pitchFamily="2" charset="-122"/>
                        </a:defRPr>
                      </a:lvl7pPr>
                      <a:lvl8pPr marL="3429000" indent="-228600" fontAlgn="base">
                        <a:spcBef>
                          <a:spcPct val="20000"/>
                        </a:spcBef>
                        <a:spcAft>
                          <a:spcPct val="0"/>
                        </a:spcAft>
                        <a:defRPr kumimoji="1">
                          <a:solidFill>
                            <a:schemeClr val="tx1"/>
                          </a:solidFill>
                          <a:latin typeface="Times New Roman" pitchFamily="18" charset="0"/>
                          <a:ea typeface="宋体" pitchFamily="2" charset="-122"/>
                        </a:defRPr>
                      </a:lvl8pPr>
                      <a:lvl9pPr marL="3886200" indent="-228600" fontAlgn="base">
                        <a:spcBef>
                          <a:spcPct val="20000"/>
                        </a:spcBef>
                        <a:spcAft>
                          <a:spcPct val="0"/>
                        </a:spcAft>
                        <a:defRPr kumimoji="1">
                          <a:solidFill>
                            <a:schemeClr val="tx1"/>
                          </a:solidFill>
                          <a:latin typeface="Times New Roman" pitchFamily="18" charset="0"/>
                          <a:ea typeface="宋体"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16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S4</a:t>
                      </a:r>
                      <a:endParaRPr kumimoji="1" lang="en-US" altLang="zh-CN" sz="1600" b="0" i="0" u="none" strike="noStrike" cap="none" normalizeH="0" baseline="0">
                        <a:ln>
                          <a:noFill/>
                        </a:ln>
                        <a:solidFill>
                          <a:schemeClr val="tx1"/>
                        </a:solidFill>
                        <a:effectLst/>
                        <a:latin typeface="Times New Roman" pitchFamily="18" charset="0"/>
                        <a:ea typeface="宋体" pitchFamily="2" charset="-122"/>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defRPr kumimoji="1" sz="2800">
                          <a:solidFill>
                            <a:schemeClr val="tx1"/>
                          </a:solidFill>
                          <a:latin typeface="Times New Roman" pitchFamily="18" charset="0"/>
                          <a:ea typeface="宋体" pitchFamily="2" charset="-122"/>
                        </a:defRPr>
                      </a:lvl1pPr>
                      <a:lvl2pPr marL="742950" indent="-285750">
                        <a:spcBef>
                          <a:spcPct val="20000"/>
                        </a:spcBef>
                        <a:defRPr kumimoji="1" sz="2400">
                          <a:solidFill>
                            <a:schemeClr val="tx1"/>
                          </a:solidFill>
                          <a:latin typeface="Times New Roman" pitchFamily="18" charset="0"/>
                          <a:ea typeface="宋体" pitchFamily="2" charset="-122"/>
                        </a:defRPr>
                      </a:lvl2pPr>
                      <a:lvl3pPr marL="1143000" indent="-228600">
                        <a:spcBef>
                          <a:spcPct val="20000"/>
                        </a:spcBef>
                        <a:defRPr kumimoji="1" sz="2000">
                          <a:solidFill>
                            <a:schemeClr val="tx1"/>
                          </a:solidFill>
                          <a:latin typeface="Times New Roman" pitchFamily="18" charset="0"/>
                          <a:ea typeface="宋体" pitchFamily="2" charset="-122"/>
                        </a:defRPr>
                      </a:lvl3pPr>
                      <a:lvl4pPr marL="1600200" indent="-228600">
                        <a:spcBef>
                          <a:spcPct val="20000"/>
                        </a:spcBef>
                        <a:defRPr kumimoji="1">
                          <a:solidFill>
                            <a:schemeClr val="tx1"/>
                          </a:solidFill>
                          <a:latin typeface="Times New Roman" pitchFamily="18" charset="0"/>
                          <a:ea typeface="宋体" pitchFamily="2" charset="-122"/>
                        </a:defRPr>
                      </a:lvl4pPr>
                      <a:lvl5pPr marL="2057400" indent="-228600">
                        <a:spcBef>
                          <a:spcPct val="20000"/>
                        </a:spcBef>
                        <a:defRPr kumimoji="1">
                          <a:solidFill>
                            <a:schemeClr val="tx1"/>
                          </a:solidFill>
                          <a:latin typeface="Times New Roman" pitchFamily="18" charset="0"/>
                          <a:ea typeface="宋体" pitchFamily="2" charset="-122"/>
                        </a:defRPr>
                      </a:lvl5pPr>
                      <a:lvl6pPr marL="2514600" indent="-228600" fontAlgn="base">
                        <a:spcBef>
                          <a:spcPct val="20000"/>
                        </a:spcBef>
                        <a:spcAft>
                          <a:spcPct val="0"/>
                        </a:spcAft>
                        <a:defRPr kumimoji="1">
                          <a:solidFill>
                            <a:schemeClr val="tx1"/>
                          </a:solidFill>
                          <a:latin typeface="Times New Roman" pitchFamily="18" charset="0"/>
                          <a:ea typeface="宋体" pitchFamily="2" charset="-122"/>
                        </a:defRPr>
                      </a:lvl6pPr>
                      <a:lvl7pPr marL="2971800" indent="-228600" fontAlgn="base">
                        <a:spcBef>
                          <a:spcPct val="20000"/>
                        </a:spcBef>
                        <a:spcAft>
                          <a:spcPct val="0"/>
                        </a:spcAft>
                        <a:defRPr kumimoji="1">
                          <a:solidFill>
                            <a:schemeClr val="tx1"/>
                          </a:solidFill>
                          <a:latin typeface="Times New Roman" pitchFamily="18" charset="0"/>
                          <a:ea typeface="宋体" pitchFamily="2" charset="-122"/>
                        </a:defRPr>
                      </a:lvl7pPr>
                      <a:lvl8pPr marL="3429000" indent="-228600" fontAlgn="base">
                        <a:spcBef>
                          <a:spcPct val="20000"/>
                        </a:spcBef>
                        <a:spcAft>
                          <a:spcPct val="0"/>
                        </a:spcAft>
                        <a:defRPr kumimoji="1">
                          <a:solidFill>
                            <a:schemeClr val="tx1"/>
                          </a:solidFill>
                          <a:latin typeface="Times New Roman" pitchFamily="18" charset="0"/>
                          <a:ea typeface="宋体" pitchFamily="2" charset="-122"/>
                        </a:defRPr>
                      </a:lvl8pPr>
                      <a:lvl9pPr marL="3886200" indent="-228600" fontAlgn="base">
                        <a:spcBef>
                          <a:spcPct val="20000"/>
                        </a:spcBef>
                        <a:spcAft>
                          <a:spcPct val="0"/>
                        </a:spcAft>
                        <a:defRPr kumimoji="1">
                          <a:solidFill>
                            <a:schemeClr val="tx1"/>
                          </a:solidFill>
                          <a:latin typeface="Times New Roman" pitchFamily="18" charset="0"/>
                          <a:ea typeface="宋体"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16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A0</a:t>
                      </a:r>
                      <a:endParaRPr kumimoji="1" lang="en-US" altLang="zh-CN" sz="1600" b="0" i="0" u="none" strike="noStrike" cap="none" normalizeH="0" baseline="0">
                        <a:ln>
                          <a:noFill/>
                        </a:ln>
                        <a:solidFill>
                          <a:schemeClr val="tx1"/>
                        </a:solidFill>
                        <a:effectLst/>
                        <a:latin typeface="Times New Roman" pitchFamily="18" charset="0"/>
                        <a:ea typeface="宋体" pitchFamily="2" charset="-122"/>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defRPr kumimoji="1" sz="2800">
                          <a:solidFill>
                            <a:schemeClr val="tx1"/>
                          </a:solidFill>
                          <a:latin typeface="Times New Roman" pitchFamily="18" charset="0"/>
                          <a:ea typeface="宋体" pitchFamily="2" charset="-122"/>
                        </a:defRPr>
                      </a:lvl1pPr>
                      <a:lvl2pPr marL="742950" indent="-285750">
                        <a:spcBef>
                          <a:spcPct val="20000"/>
                        </a:spcBef>
                        <a:defRPr kumimoji="1" sz="2400">
                          <a:solidFill>
                            <a:schemeClr val="tx1"/>
                          </a:solidFill>
                          <a:latin typeface="Times New Roman" pitchFamily="18" charset="0"/>
                          <a:ea typeface="宋体" pitchFamily="2" charset="-122"/>
                        </a:defRPr>
                      </a:lvl2pPr>
                      <a:lvl3pPr marL="1143000" indent="-228600">
                        <a:spcBef>
                          <a:spcPct val="20000"/>
                        </a:spcBef>
                        <a:defRPr kumimoji="1" sz="2000">
                          <a:solidFill>
                            <a:schemeClr val="tx1"/>
                          </a:solidFill>
                          <a:latin typeface="Times New Roman" pitchFamily="18" charset="0"/>
                          <a:ea typeface="宋体" pitchFamily="2" charset="-122"/>
                        </a:defRPr>
                      </a:lvl3pPr>
                      <a:lvl4pPr marL="1600200" indent="-228600">
                        <a:spcBef>
                          <a:spcPct val="20000"/>
                        </a:spcBef>
                        <a:defRPr kumimoji="1">
                          <a:solidFill>
                            <a:schemeClr val="tx1"/>
                          </a:solidFill>
                          <a:latin typeface="Times New Roman" pitchFamily="18" charset="0"/>
                          <a:ea typeface="宋体" pitchFamily="2" charset="-122"/>
                        </a:defRPr>
                      </a:lvl4pPr>
                      <a:lvl5pPr marL="2057400" indent="-228600">
                        <a:spcBef>
                          <a:spcPct val="20000"/>
                        </a:spcBef>
                        <a:defRPr kumimoji="1">
                          <a:solidFill>
                            <a:schemeClr val="tx1"/>
                          </a:solidFill>
                          <a:latin typeface="Times New Roman" pitchFamily="18" charset="0"/>
                          <a:ea typeface="宋体" pitchFamily="2" charset="-122"/>
                        </a:defRPr>
                      </a:lvl5pPr>
                      <a:lvl6pPr marL="2514600" indent="-228600" fontAlgn="base">
                        <a:spcBef>
                          <a:spcPct val="20000"/>
                        </a:spcBef>
                        <a:spcAft>
                          <a:spcPct val="0"/>
                        </a:spcAft>
                        <a:defRPr kumimoji="1">
                          <a:solidFill>
                            <a:schemeClr val="tx1"/>
                          </a:solidFill>
                          <a:latin typeface="Times New Roman" pitchFamily="18" charset="0"/>
                          <a:ea typeface="宋体" pitchFamily="2" charset="-122"/>
                        </a:defRPr>
                      </a:lvl6pPr>
                      <a:lvl7pPr marL="2971800" indent="-228600" fontAlgn="base">
                        <a:spcBef>
                          <a:spcPct val="20000"/>
                        </a:spcBef>
                        <a:spcAft>
                          <a:spcPct val="0"/>
                        </a:spcAft>
                        <a:defRPr kumimoji="1">
                          <a:solidFill>
                            <a:schemeClr val="tx1"/>
                          </a:solidFill>
                          <a:latin typeface="Times New Roman" pitchFamily="18" charset="0"/>
                          <a:ea typeface="宋体" pitchFamily="2" charset="-122"/>
                        </a:defRPr>
                      </a:lvl7pPr>
                      <a:lvl8pPr marL="3429000" indent="-228600" fontAlgn="base">
                        <a:spcBef>
                          <a:spcPct val="20000"/>
                        </a:spcBef>
                        <a:spcAft>
                          <a:spcPct val="0"/>
                        </a:spcAft>
                        <a:defRPr kumimoji="1">
                          <a:solidFill>
                            <a:schemeClr val="tx1"/>
                          </a:solidFill>
                          <a:latin typeface="Times New Roman" pitchFamily="18" charset="0"/>
                          <a:ea typeface="宋体" pitchFamily="2" charset="-122"/>
                        </a:defRPr>
                      </a:lvl8pPr>
                      <a:lvl9pPr marL="3886200" indent="-228600" fontAlgn="base">
                        <a:spcBef>
                          <a:spcPct val="20000"/>
                        </a:spcBef>
                        <a:spcAft>
                          <a:spcPct val="0"/>
                        </a:spcAft>
                        <a:defRPr kumimoji="1">
                          <a:solidFill>
                            <a:schemeClr val="tx1"/>
                          </a:solidFill>
                          <a:latin typeface="Times New Roman" pitchFamily="18" charset="0"/>
                          <a:ea typeface="宋体"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16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A1</a:t>
                      </a:r>
                      <a:endParaRPr kumimoji="1" lang="en-US" altLang="zh-CN" sz="1600" b="0" i="0" u="none" strike="noStrike" cap="none" normalizeH="0" baseline="0">
                        <a:ln>
                          <a:noFill/>
                        </a:ln>
                        <a:solidFill>
                          <a:schemeClr val="tx1"/>
                        </a:solidFill>
                        <a:effectLst/>
                        <a:latin typeface="Times New Roman" pitchFamily="18" charset="0"/>
                        <a:ea typeface="宋体" pitchFamily="2" charset="-122"/>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defRPr kumimoji="1" sz="2800">
                          <a:solidFill>
                            <a:schemeClr val="tx1"/>
                          </a:solidFill>
                          <a:latin typeface="Times New Roman" pitchFamily="18" charset="0"/>
                          <a:ea typeface="宋体" pitchFamily="2" charset="-122"/>
                        </a:defRPr>
                      </a:lvl1pPr>
                      <a:lvl2pPr marL="742950" indent="-285750">
                        <a:spcBef>
                          <a:spcPct val="20000"/>
                        </a:spcBef>
                        <a:defRPr kumimoji="1" sz="2400">
                          <a:solidFill>
                            <a:schemeClr val="tx1"/>
                          </a:solidFill>
                          <a:latin typeface="Times New Roman" pitchFamily="18" charset="0"/>
                          <a:ea typeface="宋体" pitchFamily="2" charset="-122"/>
                        </a:defRPr>
                      </a:lvl2pPr>
                      <a:lvl3pPr marL="1143000" indent="-228600">
                        <a:spcBef>
                          <a:spcPct val="20000"/>
                        </a:spcBef>
                        <a:defRPr kumimoji="1" sz="2000">
                          <a:solidFill>
                            <a:schemeClr val="tx1"/>
                          </a:solidFill>
                          <a:latin typeface="Times New Roman" pitchFamily="18" charset="0"/>
                          <a:ea typeface="宋体" pitchFamily="2" charset="-122"/>
                        </a:defRPr>
                      </a:lvl3pPr>
                      <a:lvl4pPr marL="1600200" indent="-228600">
                        <a:spcBef>
                          <a:spcPct val="20000"/>
                        </a:spcBef>
                        <a:defRPr kumimoji="1">
                          <a:solidFill>
                            <a:schemeClr val="tx1"/>
                          </a:solidFill>
                          <a:latin typeface="Times New Roman" pitchFamily="18" charset="0"/>
                          <a:ea typeface="宋体" pitchFamily="2" charset="-122"/>
                        </a:defRPr>
                      </a:lvl4pPr>
                      <a:lvl5pPr marL="2057400" indent="-228600">
                        <a:spcBef>
                          <a:spcPct val="20000"/>
                        </a:spcBef>
                        <a:defRPr kumimoji="1">
                          <a:solidFill>
                            <a:schemeClr val="tx1"/>
                          </a:solidFill>
                          <a:latin typeface="Times New Roman" pitchFamily="18" charset="0"/>
                          <a:ea typeface="宋体" pitchFamily="2" charset="-122"/>
                        </a:defRPr>
                      </a:lvl5pPr>
                      <a:lvl6pPr marL="2514600" indent="-228600" fontAlgn="base">
                        <a:spcBef>
                          <a:spcPct val="20000"/>
                        </a:spcBef>
                        <a:spcAft>
                          <a:spcPct val="0"/>
                        </a:spcAft>
                        <a:defRPr kumimoji="1">
                          <a:solidFill>
                            <a:schemeClr val="tx1"/>
                          </a:solidFill>
                          <a:latin typeface="Times New Roman" pitchFamily="18" charset="0"/>
                          <a:ea typeface="宋体" pitchFamily="2" charset="-122"/>
                        </a:defRPr>
                      </a:lvl6pPr>
                      <a:lvl7pPr marL="2971800" indent="-228600" fontAlgn="base">
                        <a:spcBef>
                          <a:spcPct val="20000"/>
                        </a:spcBef>
                        <a:spcAft>
                          <a:spcPct val="0"/>
                        </a:spcAft>
                        <a:defRPr kumimoji="1">
                          <a:solidFill>
                            <a:schemeClr val="tx1"/>
                          </a:solidFill>
                          <a:latin typeface="Times New Roman" pitchFamily="18" charset="0"/>
                          <a:ea typeface="宋体" pitchFamily="2" charset="-122"/>
                        </a:defRPr>
                      </a:lvl7pPr>
                      <a:lvl8pPr marL="3429000" indent="-228600" fontAlgn="base">
                        <a:spcBef>
                          <a:spcPct val="20000"/>
                        </a:spcBef>
                        <a:spcAft>
                          <a:spcPct val="0"/>
                        </a:spcAft>
                        <a:defRPr kumimoji="1">
                          <a:solidFill>
                            <a:schemeClr val="tx1"/>
                          </a:solidFill>
                          <a:latin typeface="Times New Roman" pitchFamily="18" charset="0"/>
                          <a:ea typeface="宋体" pitchFamily="2" charset="-122"/>
                        </a:defRPr>
                      </a:lvl8pPr>
                      <a:lvl9pPr marL="3886200" indent="-228600" fontAlgn="base">
                        <a:spcBef>
                          <a:spcPct val="20000"/>
                        </a:spcBef>
                        <a:spcAft>
                          <a:spcPct val="0"/>
                        </a:spcAft>
                        <a:defRPr kumimoji="1">
                          <a:solidFill>
                            <a:schemeClr val="tx1"/>
                          </a:solidFill>
                          <a:latin typeface="Times New Roman" pitchFamily="18" charset="0"/>
                          <a:ea typeface="宋体"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16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A2</a:t>
                      </a:r>
                      <a:endParaRPr kumimoji="1" lang="en-US" altLang="zh-CN" sz="1600" b="0" i="0" u="none" strike="noStrike" cap="none" normalizeH="0" baseline="0">
                        <a:ln>
                          <a:noFill/>
                        </a:ln>
                        <a:solidFill>
                          <a:schemeClr val="tx1"/>
                        </a:solidFill>
                        <a:effectLst/>
                        <a:latin typeface="Times New Roman" pitchFamily="18" charset="0"/>
                        <a:ea typeface="宋体" pitchFamily="2" charset="-122"/>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defRPr kumimoji="1" sz="2800">
                          <a:solidFill>
                            <a:schemeClr val="tx1"/>
                          </a:solidFill>
                          <a:latin typeface="Times New Roman" pitchFamily="18" charset="0"/>
                          <a:ea typeface="宋体" pitchFamily="2" charset="-122"/>
                        </a:defRPr>
                      </a:lvl1pPr>
                      <a:lvl2pPr marL="742950" indent="-285750">
                        <a:spcBef>
                          <a:spcPct val="20000"/>
                        </a:spcBef>
                        <a:defRPr kumimoji="1" sz="2400">
                          <a:solidFill>
                            <a:schemeClr val="tx1"/>
                          </a:solidFill>
                          <a:latin typeface="Times New Roman" pitchFamily="18" charset="0"/>
                          <a:ea typeface="宋体" pitchFamily="2" charset="-122"/>
                        </a:defRPr>
                      </a:lvl2pPr>
                      <a:lvl3pPr marL="1143000" indent="-228600">
                        <a:spcBef>
                          <a:spcPct val="20000"/>
                        </a:spcBef>
                        <a:defRPr kumimoji="1" sz="2000">
                          <a:solidFill>
                            <a:schemeClr val="tx1"/>
                          </a:solidFill>
                          <a:latin typeface="Times New Roman" pitchFamily="18" charset="0"/>
                          <a:ea typeface="宋体" pitchFamily="2" charset="-122"/>
                        </a:defRPr>
                      </a:lvl3pPr>
                      <a:lvl4pPr marL="1600200" indent="-228600">
                        <a:spcBef>
                          <a:spcPct val="20000"/>
                        </a:spcBef>
                        <a:defRPr kumimoji="1">
                          <a:solidFill>
                            <a:schemeClr val="tx1"/>
                          </a:solidFill>
                          <a:latin typeface="Times New Roman" pitchFamily="18" charset="0"/>
                          <a:ea typeface="宋体" pitchFamily="2" charset="-122"/>
                        </a:defRPr>
                      </a:lvl4pPr>
                      <a:lvl5pPr marL="2057400" indent="-228600">
                        <a:spcBef>
                          <a:spcPct val="20000"/>
                        </a:spcBef>
                        <a:defRPr kumimoji="1">
                          <a:solidFill>
                            <a:schemeClr val="tx1"/>
                          </a:solidFill>
                          <a:latin typeface="Times New Roman" pitchFamily="18" charset="0"/>
                          <a:ea typeface="宋体" pitchFamily="2" charset="-122"/>
                        </a:defRPr>
                      </a:lvl5pPr>
                      <a:lvl6pPr marL="2514600" indent="-228600" fontAlgn="base">
                        <a:spcBef>
                          <a:spcPct val="20000"/>
                        </a:spcBef>
                        <a:spcAft>
                          <a:spcPct val="0"/>
                        </a:spcAft>
                        <a:defRPr kumimoji="1">
                          <a:solidFill>
                            <a:schemeClr val="tx1"/>
                          </a:solidFill>
                          <a:latin typeface="Times New Roman" pitchFamily="18" charset="0"/>
                          <a:ea typeface="宋体" pitchFamily="2" charset="-122"/>
                        </a:defRPr>
                      </a:lvl6pPr>
                      <a:lvl7pPr marL="2971800" indent="-228600" fontAlgn="base">
                        <a:spcBef>
                          <a:spcPct val="20000"/>
                        </a:spcBef>
                        <a:spcAft>
                          <a:spcPct val="0"/>
                        </a:spcAft>
                        <a:defRPr kumimoji="1">
                          <a:solidFill>
                            <a:schemeClr val="tx1"/>
                          </a:solidFill>
                          <a:latin typeface="Times New Roman" pitchFamily="18" charset="0"/>
                          <a:ea typeface="宋体" pitchFamily="2" charset="-122"/>
                        </a:defRPr>
                      </a:lvl7pPr>
                      <a:lvl8pPr marL="3429000" indent="-228600" fontAlgn="base">
                        <a:spcBef>
                          <a:spcPct val="20000"/>
                        </a:spcBef>
                        <a:spcAft>
                          <a:spcPct val="0"/>
                        </a:spcAft>
                        <a:defRPr kumimoji="1">
                          <a:solidFill>
                            <a:schemeClr val="tx1"/>
                          </a:solidFill>
                          <a:latin typeface="Times New Roman" pitchFamily="18" charset="0"/>
                          <a:ea typeface="宋体" pitchFamily="2" charset="-122"/>
                        </a:defRPr>
                      </a:lvl8pPr>
                      <a:lvl9pPr marL="3886200" indent="-228600" fontAlgn="base">
                        <a:spcBef>
                          <a:spcPct val="20000"/>
                        </a:spcBef>
                        <a:spcAft>
                          <a:spcPct val="0"/>
                        </a:spcAft>
                        <a:defRPr kumimoji="1">
                          <a:solidFill>
                            <a:schemeClr val="tx1"/>
                          </a:solidFill>
                          <a:latin typeface="Times New Roman" pitchFamily="18" charset="0"/>
                          <a:ea typeface="宋体"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16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A3</a:t>
                      </a:r>
                      <a:endParaRPr kumimoji="1" lang="en-US" altLang="zh-CN" sz="1600" b="0" i="0" u="none" strike="noStrike" cap="none" normalizeH="0" baseline="0">
                        <a:ln>
                          <a:noFill/>
                        </a:ln>
                        <a:solidFill>
                          <a:schemeClr val="tx1"/>
                        </a:solidFill>
                        <a:effectLst/>
                        <a:latin typeface="Times New Roman" pitchFamily="18" charset="0"/>
                        <a:ea typeface="宋体" pitchFamily="2" charset="-122"/>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defRPr kumimoji="1" sz="2800">
                          <a:solidFill>
                            <a:schemeClr val="tx1"/>
                          </a:solidFill>
                          <a:latin typeface="Times New Roman" pitchFamily="18" charset="0"/>
                          <a:ea typeface="宋体" pitchFamily="2" charset="-122"/>
                        </a:defRPr>
                      </a:lvl1pPr>
                      <a:lvl2pPr marL="742950" indent="-285750">
                        <a:spcBef>
                          <a:spcPct val="20000"/>
                        </a:spcBef>
                        <a:defRPr kumimoji="1" sz="2400">
                          <a:solidFill>
                            <a:schemeClr val="tx1"/>
                          </a:solidFill>
                          <a:latin typeface="Times New Roman" pitchFamily="18" charset="0"/>
                          <a:ea typeface="宋体" pitchFamily="2" charset="-122"/>
                        </a:defRPr>
                      </a:lvl2pPr>
                      <a:lvl3pPr marL="1143000" indent="-228600">
                        <a:spcBef>
                          <a:spcPct val="20000"/>
                        </a:spcBef>
                        <a:defRPr kumimoji="1" sz="2000">
                          <a:solidFill>
                            <a:schemeClr val="tx1"/>
                          </a:solidFill>
                          <a:latin typeface="Times New Roman" pitchFamily="18" charset="0"/>
                          <a:ea typeface="宋体" pitchFamily="2" charset="-122"/>
                        </a:defRPr>
                      </a:lvl3pPr>
                      <a:lvl4pPr marL="1600200" indent="-228600">
                        <a:spcBef>
                          <a:spcPct val="20000"/>
                        </a:spcBef>
                        <a:defRPr kumimoji="1">
                          <a:solidFill>
                            <a:schemeClr val="tx1"/>
                          </a:solidFill>
                          <a:latin typeface="Times New Roman" pitchFamily="18" charset="0"/>
                          <a:ea typeface="宋体" pitchFamily="2" charset="-122"/>
                        </a:defRPr>
                      </a:lvl4pPr>
                      <a:lvl5pPr marL="2057400" indent="-228600">
                        <a:spcBef>
                          <a:spcPct val="20000"/>
                        </a:spcBef>
                        <a:defRPr kumimoji="1">
                          <a:solidFill>
                            <a:schemeClr val="tx1"/>
                          </a:solidFill>
                          <a:latin typeface="Times New Roman" pitchFamily="18" charset="0"/>
                          <a:ea typeface="宋体" pitchFamily="2" charset="-122"/>
                        </a:defRPr>
                      </a:lvl5pPr>
                      <a:lvl6pPr marL="2514600" indent="-228600" fontAlgn="base">
                        <a:spcBef>
                          <a:spcPct val="20000"/>
                        </a:spcBef>
                        <a:spcAft>
                          <a:spcPct val="0"/>
                        </a:spcAft>
                        <a:defRPr kumimoji="1">
                          <a:solidFill>
                            <a:schemeClr val="tx1"/>
                          </a:solidFill>
                          <a:latin typeface="Times New Roman" pitchFamily="18" charset="0"/>
                          <a:ea typeface="宋体" pitchFamily="2" charset="-122"/>
                        </a:defRPr>
                      </a:lvl6pPr>
                      <a:lvl7pPr marL="2971800" indent="-228600" fontAlgn="base">
                        <a:spcBef>
                          <a:spcPct val="20000"/>
                        </a:spcBef>
                        <a:spcAft>
                          <a:spcPct val="0"/>
                        </a:spcAft>
                        <a:defRPr kumimoji="1">
                          <a:solidFill>
                            <a:schemeClr val="tx1"/>
                          </a:solidFill>
                          <a:latin typeface="Times New Roman" pitchFamily="18" charset="0"/>
                          <a:ea typeface="宋体" pitchFamily="2" charset="-122"/>
                        </a:defRPr>
                      </a:lvl7pPr>
                      <a:lvl8pPr marL="3429000" indent="-228600" fontAlgn="base">
                        <a:spcBef>
                          <a:spcPct val="20000"/>
                        </a:spcBef>
                        <a:spcAft>
                          <a:spcPct val="0"/>
                        </a:spcAft>
                        <a:defRPr kumimoji="1">
                          <a:solidFill>
                            <a:schemeClr val="tx1"/>
                          </a:solidFill>
                          <a:latin typeface="Times New Roman" pitchFamily="18" charset="0"/>
                          <a:ea typeface="宋体" pitchFamily="2" charset="-122"/>
                        </a:defRPr>
                      </a:lvl8pPr>
                      <a:lvl9pPr marL="3886200" indent="-228600" fontAlgn="base">
                        <a:spcBef>
                          <a:spcPct val="20000"/>
                        </a:spcBef>
                        <a:spcAft>
                          <a:spcPct val="0"/>
                        </a:spcAft>
                        <a:defRPr kumimoji="1">
                          <a:solidFill>
                            <a:schemeClr val="tx1"/>
                          </a:solidFill>
                          <a:latin typeface="Times New Roman" pitchFamily="18" charset="0"/>
                          <a:ea typeface="宋体"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16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A4</a:t>
                      </a:r>
                      <a:endParaRPr kumimoji="1" lang="en-US" altLang="zh-CN" sz="1600" b="0" i="0" u="none" strike="noStrike" cap="none" normalizeH="0" baseline="0">
                        <a:ln>
                          <a:noFill/>
                        </a:ln>
                        <a:solidFill>
                          <a:schemeClr val="tx1"/>
                        </a:solidFill>
                        <a:effectLst/>
                        <a:latin typeface="Times New Roman" pitchFamily="18" charset="0"/>
                        <a:ea typeface="宋体" pitchFamily="2" charset="-122"/>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defRPr kumimoji="1" sz="2800">
                          <a:solidFill>
                            <a:schemeClr val="tx1"/>
                          </a:solidFill>
                          <a:latin typeface="Times New Roman" pitchFamily="18" charset="0"/>
                          <a:ea typeface="宋体" pitchFamily="2" charset="-122"/>
                        </a:defRPr>
                      </a:lvl1pPr>
                      <a:lvl2pPr marL="742950" indent="-285750">
                        <a:spcBef>
                          <a:spcPct val="20000"/>
                        </a:spcBef>
                        <a:defRPr kumimoji="1" sz="2400">
                          <a:solidFill>
                            <a:schemeClr val="tx1"/>
                          </a:solidFill>
                          <a:latin typeface="Times New Roman" pitchFamily="18" charset="0"/>
                          <a:ea typeface="宋体" pitchFamily="2" charset="-122"/>
                        </a:defRPr>
                      </a:lvl2pPr>
                      <a:lvl3pPr marL="1143000" indent="-228600">
                        <a:spcBef>
                          <a:spcPct val="20000"/>
                        </a:spcBef>
                        <a:defRPr kumimoji="1" sz="2000">
                          <a:solidFill>
                            <a:schemeClr val="tx1"/>
                          </a:solidFill>
                          <a:latin typeface="Times New Roman" pitchFamily="18" charset="0"/>
                          <a:ea typeface="宋体" pitchFamily="2" charset="-122"/>
                        </a:defRPr>
                      </a:lvl3pPr>
                      <a:lvl4pPr marL="1600200" indent="-228600">
                        <a:spcBef>
                          <a:spcPct val="20000"/>
                        </a:spcBef>
                        <a:defRPr kumimoji="1">
                          <a:solidFill>
                            <a:schemeClr val="tx1"/>
                          </a:solidFill>
                          <a:latin typeface="Times New Roman" pitchFamily="18" charset="0"/>
                          <a:ea typeface="宋体" pitchFamily="2" charset="-122"/>
                        </a:defRPr>
                      </a:lvl4pPr>
                      <a:lvl5pPr marL="2057400" indent="-228600">
                        <a:spcBef>
                          <a:spcPct val="20000"/>
                        </a:spcBef>
                        <a:defRPr kumimoji="1">
                          <a:solidFill>
                            <a:schemeClr val="tx1"/>
                          </a:solidFill>
                          <a:latin typeface="Times New Roman" pitchFamily="18" charset="0"/>
                          <a:ea typeface="宋体" pitchFamily="2" charset="-122"/>
                        </a:defRPr>
                      </a:lvl5pPr>
                      <a:lvl6pPr marL="2514600" indent="-228600" fontAlgn="base">
                        <a:spcBef>
                          <a:spcPct val="20000"/>
                        </a:spcBef>
                        <a:spcAft>
                          <a:spcPct val="0"/>
                        </a:spcAft>
                        <a:defRPr kumimoji="1">
                          <a:solidFill>
                            <a:schemeClr val="tx1"/>
                          </a:solidFill>
                          <a:latin typeface="Times New Roman" pitchFamily="18" charset="0"/>
                          <a:ea typeface="宋体" pitchFamily="2" charset="-122"/>
                        </a:defRPr>
                      </a:lvl6pPr>
                      <a:lvl7pPr marL="2971800" indent="-228600" fontAlgn="base">
                        <a:spcBef>
                          <a:spcPct val="20000"/>
                        </a:spcBef>
                        <a:spcAft>
                          <a:spcPct val="0"/>
                        </a:spcAft>
                        <a:defRPr kumimoji="1">
                          <a:solidFill>
                            <a:schemeClr val="tx1"/>
                          </a:solidFill>
                          <a:latin typeface="Times New Roman" pitchFamily="18" charset="0"/>
                          <a:ea typeface="宋体" pitchFamily="2" charset="-122"/>
                        </a:defRPr>
                      </a:lvl7pPr>
                      <a:lvl8pPr marL="3429000" indent="-228600" fontAlgn="base">
                        <a:spcBef>
                          <a:spcPct val="20000"/>
                        </a:spcBef>
                        <a:spcAft>
                          <a:spcPct val="0"/>
                        </a:spcAft>
                        <a:defRPr kumimoji="1">
                          <a:solidFill>
                            <a:schemeClr val="tx1"/>
                          </a:solidFill>
                          <a:latin typeface="Times New Roman" pitchFamily="18" charset="0"/>
                          <a:ea typeface="宋体" pitchFamily="2" charset="-122"/>
                        </a:defRPr>
                      </a:lvl8pPr>
                      <a:lvl9pPr marL="3886200" indent="-228600" fontAlgn="base">
                        <a:spcBef>
                          <a:spcPct val="20000"/>
                        </a:spcBef>
                        <a:spcAft>
                          <a:spcPct val="0"/>
                        </a:spcAft>
                        <a:defRPr kumimoji="1">
                          <a:solidFill>
                            <a:schemeClr val="tx1"/>
                          </a:solidFill>
                          <a:latin typeface="Times New Roman" pitchFamily="18" charset="0"/>
                          <a:ea typeface="宋体"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16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A5</a:t>
                      </a:r>
                      <a:endParaRPr kumimoji="1" lang="en-US" altLang="zh-CN" sz="1600" b="0" i="0" u="none" strike="noStrike" cap="none" normalizeH="0" baseline="0">
                        <a:ln>
                          <a:noFill/>
                        </a:ln>
                        <a:solidFill>
                          <a:schemeClr val="tx1"/>
                        </a:solidFill>
                        <a:effectLst/>
                        <a:latin typeface="Times New Roman" pitchFamily="18" charset="0"/>
                        <a:ea typeface="宋体" pitchFamily="2" charset="-122"/>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defRPr kumimoji="1" sz="2800">
                          <a:solidFill>
                            <a:schemeClr val="tx1"/>
                          </a:solidFill>
                          <a:latin typeface="Times New Roman" pitchFamily="18" charset="0"/>
                          <a:ea typeface="宋体" pitchFamily="2" charset="-122"/>
                        </a:defRPr>
                      </a:lvl1pPr>
                      <a:lvl2pPr marL="742950" indent="-285750">
                        <a:spcBef>
                          <a:spcPct val="20000"/>
                        </a:spcBef>
                        <a:defRPr kumimoji="1" sz="2400">
                          <a:solidFill>
                            <a:schemeClr val="tx1"/>
                          </a:solidFill>
                          <a:latin typeface="Times New Roman" pitchFamily="18" charset="0"/>
                          <a:ea typeface="宋体" pitchFamily="2" charset="-122"/>
                        </a:defRPr>
                      </a:lvl2pPr>
                      <a:lvl3pPr marL="1143000" indent="-228600">
                        <a:spcBef>
                          <a:spcPct val="20000"/>
                        </a:spcBef>
                        <a:defRPr kumimoji="1" sz="2000">
                          <a:solidFill>
                            <a:schemeClr val="tx1"/>
                          </a:solidFill>
                          <a:latin typeface="Times New Roman" pitchFamily="18" charset="0"/>
                          <a:ea typeface="宋体" pitchFamily="2" charset="-122"/>
                        </a:defRPr>
                      </a:lvl3pPr>
                      <a:lvl4pPr marL="1600200" indent="-228600">
                        <a:spcBef>
                          <a:spcPct val="20000"/>
                        </a:spcBef>
                        <a:defRPr kumimoji="1">
                          <a:solidFill>
                            <a:schemeClr val="tx1"/>
                          </a:solidFill>
                          <a:latin typeface="Times New Roman" pitchFamily="18" charset="0"/>
                          <a:ea typeface="宋体" pitchFamily="2" charset="-122"/>
                        </a:defRPr>
                      </a:lvl4pPr>
                      <a:lvl5pPr marL="2057400" indent="-228600">
                        <a:spcBef>
                          <a:spcPct val="20000"/>
                        </a:spcBef>
                        <a:defRPr kumimoji="1">
                          <a:solidFill>
                            <a:schemeClr val="tx1"/>
                          </a:solidFill>
                          <a:latin typeface="Times New Roman" pitchFamily="18" charset="0"/>
                          <a:ea typeface="宋体" pitchFamily="2" charset="-122"/>
                        </a:defRPr>
                      </a:lvl5pPr>
                      <a:lvl6pPr marL="2514600" indent="-228600" fontAlgn="base">
                        <a:spcBef>
                          <a:spcPct val="20000"/>
                        </a:spcBef>
                        <a:spcAft>
                          <a:spcPct val="0"/>
                        </a:spcAft>
                        <a:defRPr kumimoji="1">
                          <a:solidFill>
                            <a:schemeClr val="tx1"/>
                          </a:solidFill>
                          <a:latin typeface="Times New Roman" pitchFamily="18" charset="0"/>
                          <a:ea typeface="宋体" pitchFamily="2" charset="-122"/>
                        </a:defRPr>
                      </a:lvl6pPr>
                      <a:lvl7pPr marL="2971800" indent="-228600" fontAlgn="base">
                        <a:spcBef>
                          <a:spcPct val="20000"/>
                        </a:spcBef>
                        <a:spcAft>
                          <a:spcPct val="0"/>
                        </a:spcAft>
                        <a:defRPr kumimoji="1">
                          <a:solidFill>
                            <a:schemeClr val="tx1"/>
                          </a:solidFill>
                          <a:latin typeface="Times New Roman" pitchFamily="18" charset="0"/>
                          <a:ea typeface="宋体" pitchFamily="2" charset="-122"/>
                        </a:defRPr>
                      </a:lvl7pPr>
                      <a:lvl8pPr marL="3429000" indent="-228600" fontAlgn="base">
                        <a:spcBef>
                          <a:spcPct val="20000"/>
                        </a:spcBef>
                        <a:spcAft>
                          <a:spcPct val="0"/>
                        </a:spcAft>
                        <a:defRPr kumimoji="1">
                          <a:solidFill>
                            <a:schemeClr val="tx1"/>
                          </a:solidFill>
                          <a:latin typeface="Times New Roman" pitchFamily="18" charset="0"/>
                          <a:ea typeface="宋体" pitchFamily="2" charset="-122"/>
                        </a:defRPr>
                      </a:lvl8pPr>
                      <a:lvl9pPr marL="3886200" indent="-228600" fontAlgn="base">
                        <a:spcBef>
                          <a:spcPct val="20000"/>
                        </a:spcBef>
                        <a:spcAft>
                          <a:spcPct val="0"/>
                        </a:spcAft>
                        <a:defRPr kumimoji="1">
                          <a:solidFill>
                            <a:schemeClr val="tx1"/>
                          </a:solidFill>
                          <a:latin typeface="Times New Roman" pitchFamily="18" charset="0"/>
                          <a:ea typeface="宋体"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1600" b="0"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R1</a:t>
                      </a:r>
                      <a:endParaRPr kumimoji="1" lang="en-US" altLang="zh-CN" sz="1600" b="0" i="0" u="none" strike="noStrike" cap="none" normalizeH="0" baseline="0" dirty="0">
                        <a:ln>
                          <a:noFill/>
                        </a:ln>
                        <a:solidFill>
                          <a:schemeClr val="tx1"/>
                        </a:solidFill>
                        <a:effectLst/>
                        <a:latin typeface="Times New Roman" pitchFamily="18" charset="0"/>
                        <a:ea typeface="宋体" pitchFamily="2" charset="-122"/>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defRPr kumimoji="1" sz="2800">
                          <a:solidFill>
                            <a:schemeClr val="tx1"/>
                          </a:solidFill>
                          <a:latin typeface="Times New Roman" pitchFamily="18" charset="0"/>
                          <a:ea typeface="宋体" pitchFamily="2" charset="-122"/>
                        </a:defRPr>
                      </a:lvl1pPr>
                      <a:lvl2pPr marL="742950" indent="-285750">
                        <a:spcBef>
                          <a:spcPct val="20000"/>
                        </a:spcBef>
                        <a:defRPr kumimoji="1" sz="2400">
                          <a:solidFill>
                            <a:schemeClr val="tx1"/>
                          </a:solidFill>
                          <a:latin typeface="Times New Roman" pitchFamily="18" charset="0"/>
                          <a:ea typeface="宋体" pitchFamily="2" charset="-122"/>
                        </a:defRPr>
                      </a:lvl2pPr>
                      <a:lvl3pPr marL="1143000" indent="-228600">
                        <a:spcBef>
                          <a:spcPct val="20000"/>
                        </a:spcBef>
                        <a:defRPr kumimoji="1" sz="2000">
                          <a:solidFill>
                            <a:schemeClr val="tx1"/>
                          </a:solidFill>
                          <a:latin typeface="Times New Roman" pitchFamily="18" charset="0"/>
                          <a:ea typeface="宋体" pitchFamily="2" charset="-122"/>
                        </a:defRPr>
                      </a:lvl3pPr>
                      <a:lvl4pPr marL="1600200" indent="-228600">
                        <a:spcBef>
                          <a:spcPct val="20000"/>
                        </a:spcBef>
                        <a:defRPr kumimoji="1">
                          <a:solidFill>
                            <a:schemeClr val="tx1"/>
                          </a:solidFill>
                          <a:latin typeface="Times New Roman" pitchFamily="18" charset="0"/>
                          <a:ea typeface="宋体" pitchFamily="2" charset="-122"/>
                        </a:defRPr>
                      </a:lvl4pPr>
                      <a:lvl5pPr marL="2057400" indent="-228600">
                        <a:spcBef>
                          <a:spcPct val="20000"/>
                        </a:spcBef>
                        <a:defRPr kumimoji="1">
                          <a:solidFill>
                            <a:schemeClr val="tx1"/>
                          </a:solidFill>
                          <a:latin typeface="Times New Roman" pitchFamily="18" charset="0"/>
                          <a:ea typeface="宋体" pitchFamily="2" charset="-122"/>
                        </a:defRPr>
                      </a:lvl5pPr>
                      <a:lvl6pPr marL="2514600" indent="-228600" fontAlgn="base">
                        <a:spcBef>
                          <a:spcPct val="20000"/>
                        </a:spcBef>
                        <a:spcAft>
                          <a:spcPct val="0"/>
                        </a:spcAft>
                        <a:defRPr kumimoji="1">
                          <a:solidFill>
                            <a:schemeClr val="tx1"/>
                          </a:solidFill>
                          <a:latin typeface="Times New Roman" pitchFamily="18" charset="0"/>
                          <a:ea typeface="宋体" pitchFamily="2" charset="-122"/>
                        </a:defRPr>
                      </a:lvl6pPr>
                      <a:lvl7pPr marL="2971800" indent="-228600" fontAlgn="base">
                        <a:spcBef>
                          <a:spcPct val="20000"/>
                        </a:spcBef>
                        <a:spcAft>
                          <a:spcPct val="0"/>
                        </a:spcAft>
                        <a:defRPr kumimoji="1">
                          <a:solidFill>
                            <a:schemeClr val="tx1"/>
                          </a:solidFill>
                          <a:latin typeface="Times New Roman" pitchFamily="18" charset="0"/>
                          <a:ea typeface="宋体" pitchFamily="2" charset="-122"/>
                        </a:defRPr>
                      </a:lvl7pPr>
                      <a:lvl8pPr marL="3429000" indent="-228600" fontAlgn="base">
                        <a:spcBef>
                          <a:spcPct val="20000"/>
                        </a:spcBef>
                        <a:spcAft>
                          <a:spcPct val="0"/>
                        </a:spcAft>
                        <a:defRPr kumimoji="1">
                          <a:solidFill>
                            <a:schemeClr val="tx1"/>
                          </a:solidFill>
                          <a:latin typeface="Times New Roman" pitchFamily="18" charset="0"/>
                          <a:ea typeface="宋体" pitchFamily="2" charset="-122"/>
                        </a:defRPr>
                      </a:lvl8pPr>
                      <a:lvl9pPr marL="3886200" indent="-228600" fontAlgn="base">
                        <a:spcBef>
                          <a:spcPct val="20000"/>
                        </a:spcBef>
                        <a:spcAft>
                          <a:spcPct val="0"/>
                        </a:spcAft>
                        <a:defRPr kumimoji="1">
                          <a:solidFill>
                            <a:schemeClr val="tx1"/>
                          </a:solidFill>
                          <a:latin typeface="Times New Roman" pitchFamily="18" charset="0"/>
                          <a:ea typeface="宋体"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1600" b="0"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R2</a:t>
                      </a:r>
                      <a:endParaRPr kumimoji="1" lang="en-US" altLang="zh-CN" sz="1600" b="0" i="0" u="none" strike="noStrike" cap="none" normalizeH="0" baseline="0" dirty="0">
                        <a:ln>
                          <a:noFill/>
                        </a:ln>
                        <a:solidFill>
                          <a:schemeClr val="tx1"/>
                        </a:solidFill>
                        <a:effectLst/>
                        <a:latin typeface="Times New Roman" pitchFamily="18" charset="0"/>
                        <a:ea typeface="宋体" pitchFamily="2" charset="-122"/>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defRPr kumimoji="1" sz="2800">
                          <a:solidFill>
                            <a:schemeClr val="tx1"/>
                          </a:solidFill>
                          <a:latin typeface="Times New Roman" pitchFamily="18" charset="0"/>
                          <a:ea typeface="宋体" pitchFamily="2" charset="-122"/>
                        </a:defRPr>
                      </a:lvl1pPr>
                      <a:lvl2pPr marL="742950" indent="-285750">
                        <a:spcBef>
                          <a:spcPct val="20000"/>
                        </a:spcBef>
                        <a:defRPr kumimoji="1" sz="2400">
                          <a:solidFill>
                            <a:schemeClr val="tx1"/>
                          </a:solidFill>
                          <a:latin typeface="Times New Roman" pitchFamily="18" charset="0"/>
                          <a:ea typeface="宋体" pitchFamily="2" charset="-122"/>
                        </a:defRPr>
                      </a:lvl2pPr>
                      <a:lvl3pPr marL="1143000" indent="-228600">
                        <a:spcBef>
                          <a:spcPct val="20000"/>
                        </a:spcBef>
                        <a:defRPr kumimoji="1" sz="2000">
                          <a:solidFill>
                            <a:schemeClr val="tx1"/>
                          </a:solidFill>
                          <a:latin typeface="Times New Roman" pitchFamily="18" charset="0"/>
                          <a:ea typeface="宋体" pitchFamily="2" charset="-122"/>
                        </a:defRPr>
                      </a:lvl3pPr>
                      <a:lvl4pPr marL="1600200" indent="-228600">
                        <a:spcBef>
                          <a:spcPct val="20000"/>
                        </a:spcBef>
                        <a:defRPr kumimoji="1">
                          <a:solidFill>
                            <a:schemeClr val="tx1"/>
                          </a:solidFill>
                          <a:latin typeface="Times New Roman" pitchFamily="18" charset="0"/>
                          <a:ea typeface="宋体" pitchFamily="2" charset="-122"/>
                        </a:defRPr>
                      </a:lvl4pPr>
                      <a:lvl5pPr marL="2057400" indent="-228600">
                        <a:spcBef>
                          <a:spcPct val="20000"/>
                        </a:spcBef>
                        <a:defRPr kumimoji="1">
                          <a:solidFill>
                            <a:schemeClr val="tx1"/>
                          </a:solidFill>
                          <a:latin typeface="Times New Roman" pitchFamily="18" charset="0"/>
                          <a:ea typeface="宋体" pitchFamily="2" charset="-122"/>
                        </a:defRPr>
                      </a:lvl5pPr>
                      <a:lvl6pPr marL="2514600" indent="-228600" fontAlgn="base">
                        <a:spcBef>
                          <a:spcPct val="20000"/>
                        </a:spcBef>
                        <a:spcAft>
                          <a:spcPct val="0"/>
                        </a:spcAft>
                        <a:defRPr kumimoji="1">
                          <a:solidFill>
                            <a:schemeClr val="tx1"/>
                          </a:solidFill>
                          <a:latin typeface="Times New Roman" pitchFamily="18" charset="0"/>
                          <a:ea typeface="宋体" pitchFamily="2" charset="-122"/>
                        </a:defRPr>
                      </a:lvl6pPr>
                      <a:lvl7pPr marL="2971800" indent="-228600" fontAlgn="base">
                        <a:spcBef>
                          <a:spcPct val="20000"/>
                        </a:spcBef>
                        <a:spcAft>
                          <a:spcPct val="0"/>
                        </a:spcAft>
                        <a:defRPr kumimoji="1">
                          <a:solidFill>
                            <a:schemeClr val="tx1"/>
                          </a:solidFill>
                          <a:latin typeface="Times New Roman" pitchFamily="18" charset="0"/>
                          <a:ea typeface="宋体" pitchFamily="2" charset="-122"/>
                        </a:defRPr>
                      </a:lvl7pPr>
                      <a:lvl8pPr marL="3429000" indent="-228600" fontAlgn="base">
                        <a:spcBef>
                          <a:spcPct val="20000"/>
                        </a:spcBef>
                        <a:spcAft>
                          <a:spcPct val="0"/>
                        </a:spcAft>
                        <a:defRPr kumimoji="1">
                          <a:solidFill>
                            <a:schemeClr val="tx1"/>
                          </a:solidFill>
                          <a:latin typeface="Times New Roman" pitchFamily="18" charset="0"/>
                          <a:ea typeface="宋体" pitchFamily="2" charset="-122"/>
                        </a:defRPr>
                      </a:lvl8pPr>
                      <a:lvl9pPr marL="3886200" indent="-228600" fontAlgn="base">
                        <a:spcBef>
                          <a:spcPct val="20000"/>
                        </a:spcBef>
                        <a:spcAft>
                          <a:spcPct val="0"/>
                        </a:spcAft>
                        <a:defRPr kumimoji="1">
                          <a:solidFill>
                            <a:schemeClr val="tx1"/>
                          </a:solidFill>
                          <a:latin typeface="Times New Roman" pitchFamily="18" charset="0"/>
                          <a:ea typeface="宋体"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1600" b="0"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RF</a:t>
                      </a:r>
                      <a:endParaRPr kumimoji="1" lang="en-US" altLang="zh-CN" sz="1600" b="0" i="0" u="none" strike="noStrike" cap="none" normalizeH="0" baseline="0" dirty="0">
                        <a:ln>
                          <a:noFill/>
                        </a:ln>
                        <a:solidFill>
                          <a:schemeClr val="tx1"/>
                        </a:solidFill>
                        <a:effectLst/>
                        <a:latin typeface="Times New Roman" pitchFamily="18" charset="0"/>
                        <a:ea typeface="宋体" pitchFamily="2" charset="-122"/>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defRPr kumimoji="1" sz="2800">
                          <a:solidFill>
                            <a:schemeClr val="tx1"/>
                          </a:solidFill>
                          <a:latin typeface="Times New Roman" pitchFamily="18" charset="0"/>
                          <a:ea typeface="宋体" pitchFamily="2" charset="-122"/>
                        </a:defRPr>
                      </a:lvl1pPr>
                      <a:lvl2pPr marL="742950" indent="-285750">
                        <a:spcBef>
                          <a:spcPct val="20000"/>
                        </a:spcBef>
                        <a:defRPr kumimoji="1" sz="2400">
                          <a:solidFill>
                            <a:schemeClr val="tx1"/>
                          </a:solidFill>
                          <a:latin typeface="Times New Roman" pitchFamily="18" charset="0"/>
                          <a:ea typeface="宋体" pitchFamily="2" charset="-122"/>
                        </a:defRPr>
                      </a:lvl2pPr>
                      <a:lvl3pPr marL="1143000" indent="-228600">
                        <a:spcBef>
                          <a:spcPct val="20000"/>
                        </a:spcBef>
                        <a:defRPr kumimoji="1" sz="2000">
                          <a:solidFill>
                            <a:schemeClr val="tx1"/>
                          </a:solidFill>
                          <a:latin typeface="Times New Roman" pitchFamily="18" charset="0"/>
                          <a:ea typeface="宋体" pitchFamily="2" charset="-122"/>
                        </a:defRPr>
                      </a:lvl3pPr>
                      <a:lvl4pPr marL="1600200" indent="-228600">
                        <a:spcBef>
                          <a:spcPct val="20000"/>
                        </a:spcBef>
                        <a:defRPr kumimoji="1">
                          <a:solidFill>
                            <a:schemeClr val="tx1"/>
                          </a:solidFill>
                          <a:latin typeface="Times New Roman" pitchFamily="18" charset="0"/>
                          <a:ea typeface="宋体" pitchFamily="2" charset="-122"/>
                        </a:defRPr>
                      </a:lvl4pPr>
                      <a:lvl5pPr marL="2057400" indent="-228600">
                        <a:spcBef>
                          <a:spcPct val="20000"/>
                        </a:spcBef>
                        <a:defRPr kumimoji="1">
                          <a:solidFill>
                            <a:schemeClr val="tx1"/>
                          </a:solidFill>
                          <a:latin typeface="Times New Roman" pitchFamily="18" charset="0"/>
                          <a:ea typeface="宋体" pitchFamily="2" charset="-122"/>
                        </a:defRPr>
                      </a:lvl5pPr>
                      <a:lvl6pPr marL="2514600" indent="-228600" fontAlgn="base">
                        <a:spcBef>
                          <a:spcPct val="20000"/>
                        </a:spcBef>
                        <a:spcAft>
                          <a:spcPct val="0"/>
                        </a:spcAft>
                        <a:defRPr kumimoji="1">
                          <a:solidFill>
                            <a:schemeClr val="tx1"/>
                          </a:solidFill>
                          <a:latin typeface="Times New Roman" pitchFamily="18" charset="0"/>
                          <a:ea typeface="宋体" pitchFamily="2" charset="-122"/>
                        </a:defRPr>
                      </a:lvl6pPr>
                      <a:lvl7pPr marL="2971800" indent="-228600" fontAlgn="base">
                        <a:spcBef>
                          <a:spcPct val="20000"/>
                        </a:spcBef>
                        <a:spcAft>
                          <a:spcPct val="0"/>
                        </a:spcAft>
                        <a:defRPr kumimoji="1">
                          <a:solidFill>
                            <a:schemeClr val="tx1"/>
                          </a:solidFill>
                          <a:latin typeface="Times New Roman" pitchFamily="18" charset="0"/>
                          <a:ea typeface="宋体" pitchFamily="2" charset="-122"/>
                        </a:defRPr>
                      </a:lvl7pPr>
                      <a:lvl8pPr marL="3429000" indent="-228600" fontAlgn="base">
                        <a:spcBef>
                          <a:spcPct val="20000"/>
                        </a:spcBef>
                        <a:spcAft>
                          <a:spcPct val="0"/>
                        </a:spcAft>
                        <a:defRPr kumimoji="1">
                          <a:solidFill>
                            <a:schemeClr val="tx1"/>
                          </a:solidFill>
                          <a:latin typeface="Times New Roman" pitchFamily="18" charset="0"/>
                          <a:ea typeface="宋体" pitchFamily="2" charset="-122"/>
                        </a:defRPr>
                      </a:lvl8pPr>
                      <a:lvl9pPr marL="3886200" indent="-228600" fontAlgn="base">
                        <a:spcBef>
                          <a:spcPct val="20000"/>
                        </a:spcBef>
                        <a:spcAft>
                          <a:spcPct val="0"/>
                        </a:spcAft>
                        <a:defRPr kumimoji="1">
                          <a:solidFill>
                            <a:schemeClr val="tx1"/>
                          </a:solidFill>
                          <a:latin typeface="Times New Roman" pitchFamily="18" charset="0"/>
                          <a:ea typeface="宋体"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16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ACK</a:t>
                      </a:r>
                      <a:endParaRPr kumimoji="1" lang="en-US" altLang="zh-CN" sz="1600" b="0" i="0" u="none" strike="noStrike" cap="none" normalizeH="0" baseline="0">
                        <a:ln>
                          <a:noFill/>
                        </a:ln>
                        <a:solidFill>
                          <a:schemeClr val="tx1"/>
                        </a:solidFill>
                        <a:effectLst/>
                        <a:latin typeface="Times New Roman" pitchFamily="18" charset="0"/>
                        <a:ea typeface="宋体" pitchFamily="2" charset="-122"/>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defRPr kumimoji="1" sz="2800">
                          <a:solidFill>
                            <a:schemeClr val="tx1"/>
                          </a:solidFill>
                          <a:latin typeface="Times New Roman" pitchFamily="18" charset="0"/>
                          <a:ea typeface="宋体" pitchFamily="2" charset="-122"/>
                        </a:defRPr>
                      </a:lvl1pPr>
                      <a:lvl2pPr marL="742950" indent="-285750">
                        <a:spcBef>
                          <a:spcPct val="20000"/>
                        </a:spcBef>
                        <a:defRPr kumimoji="1" sz="2400">
                          <a:solidFill>
                            <a:schemeClr val="tx1"/>
                          </a:solidFill>
                          <a:latin typeface="Times New Roman" pitchFamily="18" charset="0"/>
                          <a:ea typeface="宋体" pitchFamily="2" charset="-122"/>
                        </a:defRPr>
                      </a:lvl2pPr>
                      <a:lvl3pPr marL="1143000" indent="-228600">
                        <a:spcBef>
                          <a:spcPct val="20000"/>
                        </a:spcBef>
                        <a:defRPr kumimoji="1" sz="2000">
                          <a:solidFill>
                            <a:schemeClr val="tx1"/>
                          </a:solidFill>
                          <a:latin typeface="Times New Roman" pitchFamily="18" charset="0"/>
                          <a:ea typeface="宋体" pitchFamily="2" charset="-122"/>
                        </a:defRPr>
                      </a:lvl3pPr>
                      <a:lvl4pPr marL="1600200" indent="-228600">
                        <a:spcBef>
                          <a:spcPct val="20000"/>
                        </a:spcBef>
                        <a:defRPr kumimoji="1">
                          <a:solidFill>
                            <a:schemeClr val="tx1"/>
                          </a:solidFill>
                          <a:latin typeface="Times New Roman" pitchFamily="18" charset="0"/>
                          <a:ea typeface="宋体" pitchFamily="2" charset="-122"/>
                        </a:defRPr>
                      </a:lvl4pPr>
                      <a:lvl5pPr marL="2057400" indent="-228600">
                        <a:spcBef>
                          <a:spcPct val="20000"/>
                        </a:spcBef>
                        <a:defRPr kumimoji="1">
                          <a:solidFill>
                            <a:schemeClr val="tx1"/>
                          </a:solidFill>
                          <a:latin typeface="Times New Roman" pitchFamily="18" charset="0"/>
                          <a:ea typeface="宋体" pitchFamily="2" charset="-122"/>
                        </a:defRPr>
                      </a:lvl5pPr>
                      <a:lvl6pPr marL="2514600" indent="-228600" fontAlgn="base">
                        <a:spcBef>
                          <a:spcPct val="20000"/>
                        </a:spcBef>
                        <a:spcAft>
                          <a:spcPct val="0"/>
                        </a:spcAft>
                        <a:defRPr kumimoji="1">
                          <a:solidFill>
                            <a:schemeClr val="tx1"/>
                          </a:solidFill>
                          <a:latin typeface="Times New Roman" pitchFamily="18" charset="0"/>
                          <a:ea typeface="宋体" pitchFamily="2" charset="-122"/>
                        </a:defRPr>
                      </a:lvl6pPr>
                      <a:lvl7pPr marL="2971800" indent="-228600" fontAlgn="base">
                        <a:spcBef>
                          <a:spcPct val="20000"/>
                        </a:spcBef>
                        <a:spcAft>
                          <a:spcPct val="0"/>
                        </a:spcAft>
                        <a:defRPr kumimoji="1">
                          <a:solidFill>
                            <a:schemeClr val="tx1"/>
                          </a:solidFill>
                          <a:latin typeface="Times New Roman" pitchFamily="18" charset="0"/>
                          <a:ea typeface="宋体" pitchFamily="2" charset="-122"/>
                        </a:defRPr>
                      </a:lvl7pPr>
                      <a:lvl8pPr marL="3429000" indent="-228600" fontAlgn="base">
                        <a:spcBef>
                          <a:spcPct val="20000"/>
                        </a:spcBef>
                        <a:spcAft>
                          <a:spcPct val="0"/>
                        </a:spcAft>
                        <a:defRPr kumimoji="1">
                          <a:solidFill>
                            <a:schemeClr val="tx1"/>
                          </a:solidFill>
                          <a:latin typeface="Times New Roman" pitchFamily="18" charset="0"/>
                          <a:ea typeface="宋体" pitchFamily="2" charset="-122"/>
                        </a:defRPr>
                      </a:lvl8pPr>
                      <a:lvl9pPr marL="3886200" indent="-228600" fontAlgn="base">
                        <a:spcBef>
                          <a:spcPct val="20000"/>
                        </a:spcBef>
                        <a:spcAft>
                          <a:spcPct val="0"/>
                        </a:spcAft>
                        <a:defRPr kumimoji="1">
                          <a:solidFill>
                            <a:schemeClr val="tx1"/>
                          </a:solidFill>
                          <a:latin typeface="Times New Roman" pitchFamily="18" charset="0"/>
                          <a:ea typeface="宋体"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1600" b="0"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NP</a:t>
                      </a:r>
                      <a:endParaRPr kumimoji="1" lang="en-US" altLang="zh-CN" sz="1600" b="0" i="0" u="none" strike="noStrike" cap="none" normalizeH="0" baseline="0" dirty="0">
                        <a:ln>
                          <a:noFill/>
                        </a:ln>
                        <a:solidFill>
                          <a:schemeClr val="tx1"/>
                        </a:solidFill>
                        <a:effectLst/>
                        <a:latin typeface="Times New Roman" pitchFamily="18" charset="0"/>
                        <a:ea typeface="宋体" pitchFamily="2" charset="-122"/>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5" name="灯片编号占位符 4">
            <a:extLst>
              <a:ext uri="{FF2B5EF4-FFF2-40B4-BE49-F238E27FC236}">
                <a16:creationId xmlns:a16="http://schemas.microsoft.com/office/drawing/2014/main" id="{2190E465-7573-4E87-AC54-E7680A68B71B}"/>
              </a:ext>
            </a:extLst>
          </p:cNvPr>
          <p:cNvSpPr>
            <a:spLocks noGrp="1"/>
          </p:cNvSpPr>
          <p:nvPr>
            <p:ph type="sldNum" sz="quarter" idx="12"/>
          </p:nvPr>
        </p:nvSpPr>
        <p:spPr/>
        <p:txBody>
          <a:bodyPr/>
          <a:lstStyle/>
          <a:p>
            <a:fld id="{0343F522-B1DB-4B24-87CC-09EAB668A261}" type="slidenum">
              <a:rPr lang="zh-CN" altLang="en-US" smtClean="0"/>
              <a:pPr/>
              <a:t>147</a:t>
            </a:fld>
            <a:r>
              <a:rPr lang="en-US" altLang="zh-CN"/>
              <a:t>/303</a:t>
            </a:r>
            <a:endParaRPr lang="zh-CN" altLang="en-US" dirty="0"/>
          </a:p>
        </p:txBody>
      </p:sp>
    </p:spTree>
    <p:extLst>
      <p:ext uri="{BB962C8B-B14F-4D97-AF65-F5344CB8AC3E}">
        <p14:creationId xmlns:p14="http://schemas.microsoft.com/office/powerpoint/2010/main" val="2750183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C34208-FA7C-4346-AD93-050F88FE7F56}"/>
              </a:ext>
            </a:extLst>
          </p:cNvPr>
          <p:cNvSpPr>
            <a:spLocks noGrp="1"/>
          </p:cNvSpPr>
          <p:nvPr>
            <p:ph type="title"/>
          </p:nvPr>
        </p:nvSpPr>
        <p:spPr>
          <a:xfrm>
            <a:off x="265813" y="350874"/>
            <a:ext cx="8654903" cy="680484"/>
          </a:xfrm>
        </p:spPr>
        <p:txBody>
          <a:bodyPr>
            <a:normAutofit/>
          </a:bodyPr>
          <a:lstStyle/>
          <a:p>
            <a:pPr>
              <a:lnSpc>
                <a:spcPct val="100000"/>
              </a:lnSpc>
              <a:spcBef>
                <a:spcPts val="0"/>
              </a:spcBef>
            </a:pPr>
            <a:r>
              <a:rPr lang="zh-CN" altLang="en-US" dirty="0"/>
              <a:t>千兆以太网（</a:t>
            </a:r>
            <a:r>
              <a:rPr lang="en-US" altLang="zh-CN" dirty="0"/>
              <a:t>Ge/GE</a:t>
            </a:r>
            <a:r>
              <a:rPr lang="zh-CN" altLang="en-US" dirty="0"/>
              <a:t>）</a:t>
            </a:r>
            <a:endParaRPr lang="zh-CN" altLang="en-US" dirty="0">
              <a:latin typeface="Times New Roman" panose="02020603050405020304" pitchFamily="18" charset="0"/>
              <a:cs typeface="Times New Roman" panose="02020603050405020304" pitchFamily="18" charset="0"/>
            </a:endParaRPr>
          </a:p>
        </p:txBody>
      </p:sp>
      <p:sp>
        <p:nvSpPr>
          <p:cNvPr id="3" name="内容占位符 2">
            <a:extLst>
              <a:ext uri="{FF2B5EF4-FFF2-40B4-BE49-F238E27FC236}">
                <a16:creationId xmlns:a16="http://schemas.microsoft.com/office/drawing/2014/main" id="{62772749-0251-43E3-8FBE-62B01C0C88DA}"/>
              </a:ext>
            </a:extLst>
          </p:cNvPr>
          <p:cNvSpPr>
            <a:spLocks noGrp="1"/>
          </p:cNvSpPr>
          <p:nvPr>
            <p:ph idx="1"/>
          </p:nvPr>
        </p:nvSpPr>
        <p:spPr>
          <a:xfrm>
            <a:off x="404037" y="1010094"/>
            <a:ext cx="8516679" cy="5371578"/>
          </a:xfrm>
        </p:spPr>
        <p:txBody>
          <a:bodyPr>
            <a:noAutofit/>
          </a:bodyPr>
          <a:lstStyle/>
          <a:p>
            <a:pPr>
              <a:lnSpc>
                <a:spcPct val="100000"/>
              </a:lnSpc>
              <a:spcBef>
                <a:spcPts val="0"/>
              </a:spcBef>
            </a:pPr>
            <a:r>
              <a:rPr lang="zh-CN" altLang="zh-CN" kern="100" dirty="0">
                <a:effectLst/>
                <a:latin typeface="Times New Roman" panose="02020603050405020304" pitchFamily="18" charset="0"/>
                <a:cs typeface="Times New Roman" panose="02020603050405020304" pitchFamily="18" charset="0"/>
              </a:rPr>
              <a:t>IEEE802.3z</a:t>
            </a:r>
            <a:endParaRPr lang="en-US" altLang="zh-CN" kern="100" dirty="0">
              <a:latin typeface="Times New Roman" panose="02020603050405020304" pitchFamily="18" charset="0"/>
              <a:cs typeface="Times New Roman" panose="02020603050405020304" pitchFamily="18" charset="0"/>
            </a:endParaRPr>
          </a:p>
          <a:p>
            <a:pPr>
              <a:lnSpc>
                <a:spcPct val="100000"/>
              </a:lnSpc>
              <a:spcBef>
                <a:spcPts val="0"/>
              </a:spcBef>
            </a:pPr>
            <a:r>
              <a:rPr lang="zh-CN" altLang="zh-CN" kern="100" dirty="0">
                <a:effectLst/>
                <a:latin typeface="Times New Roman" panose="02020603050405020304" pitchFamily="18" charset="0"/>
                <a:cs typeface="Times New Roman" panose="02020603050405020304" pitchFamily="18" charset="0"/>
              </a:rPr>
              <a:t>保持与已有以太网标准的向下兼容</a:t>
            </a:r>
            <a:endParaRPr lang="en-US" altLang="zh-CN" kern="100" dirty="0">
              <a:effectLst/>
              <a:latin typeface="Times New Roman" panose="02020603050405020304" pitchFamily="18" charset="0"/>
              <a:cs typeface="Times New Roman" panose="02020603050405020304" pitchFamily="18" charset="0"/>
            </a:endParaRPr>
          </a:p>
          <a:p>
            <a:pPr>
              <a:lnSpc>
                <a:spcPct val="100000"/>
              </a:lnSpc>
              <a:spcBef>
                <a:spcPts val="0"/>
              </a:spcBef>
            </a:pPr>
            <a:r>
              <a:rPr lang="zh-CN" altLang="zh-CN" kern="100" dirty="0">
                <a:effectLst/>
                <a:latin typeface="Times New Roman" panose="02020603050405020304" pitchFamily="18" charset="0"/>
                <a:cs typeface="Times New Roman" panose="02020603050405020304" pitchFamily="18" charset="0"/>
              </a:rPr>
              <a:t>MAC子层使用CSMA/CD方法，保持同样的帧结构与帧的最大长度，支持单播与组播两种传输模式，只在物理层进行了修改</a:t>
            </a:r>
            <a:endParaRPr lang="en-US" altLang="zh-CN" kern="100" dirty="0">
              <a:effectLst/>
              <a:latin typeface="Times New Roman" panose="02020603050405020304" pitchFamily="18" charset="0"/>
              <a:cs typeface="Times New Roman" panose="02020603050405020304" pitchFamily="18" charset="0"/>
            </a:endParaRPr>
          </a:p>
          <a:p>
            <a:pPr>
              <a:lnSpc>
                <a:spcPct val="100000"/>
              </a:lnSpc>
              <a:spcBef>
                <a:spcPts val="0"/>
              </a:spcBef>
            </a:pPr>
            <a:r>
              <a:rPr lang="zh-CN" altLang="zh-CN" kern="100" dirty="0">
                <a:effectLst/>
                <a:latin typeface="Times New Roman" panose="02020603050405020304" pitchFamily="18" charset="0"/>
                <a:cs typeface="Times New Roman" panose="02020603050405020304" pitchFamily="18" charset="0"/>
              </a:rPr>
              <a:t>所有的配置都采用点-点连接方式</a:t>
            </a:r>
            <a:endParaRPr lang="en-US" altLang="zh-CN" kern="100" dirty="0">
              <a:effectLst/>
              <a:latin typeface="Times New Roman" panose="02020603050405020304" pitchFamily="18" charset="0"/>
              <a:cs typeface="Times New Roman" panose="02020603050405020304" pitchFamily="18" charset="0"/>
            </a:endParaRPr>
          </a:p>
          <a:p>
            <a:pPr>
              <a:lnSpc>
                <a:spcPct val="100000"/>
              </a:lnSpc>
              <a:spcBef>
                <a:spcPts val="0"/>
              </a:spcBef>
            </a:pPr>
            <a:r>
              <a:rPr lang="zh-CN" altLang="zh-CN" kern="100" dirty="0">
                <a:effectLst/>
                <a:latin typeface="Times New Roman" panose="02020603050405020304" pitchFamily="18" charset="0"/>
                <a:cs typeface="Times New Roman" panose="02020603050405020304" pitchFamily="18" charset="0"/>
              </a:rPr>
              <a:t>能与10Mbps、100Mbps以太网自动实现速率匹配，互联互通</a:t>
            </a:r>
          </a:p>
          <a:p>
            <a:pPr marL="609600" indent="-609600" eaLnBrk="1" hangingPunct="1">
              <a:lnSpc>
                <a:spcPct val="100000"/>
              </a:lnSpc>
              <a:spcBef>
                <a:spcPts val="0"/>
              </a:spcBef>
              <a:buFontTx/>
              <a:buNone/>
            </a:pPr>
            <a:endParaRPr lang="en-US" altLang="zh-CN" sz="4000" dirty="0">
              <a:latin typeface="Times New Roman" panose="02020603050405020304" pitchFamily="18" charset="0"/>
              <a:cs typeface="Times New Roman" panose="02020603050405020304" pitchFamily="18" charset="0"/>
            </a:endParaRPr>
          </a:p>
        </p:txBody>
      </p:sp>
      <p:graphicFrame>
        <p:nvGraphicFramePr>
          <p:cNvPr id="11" name="表格 10">
            <a:extLst>
              <a:ext uri="{FF2B5EF4-FFF2-40B4-BE49-F238E27FC236}">
                <a16:creationId xmlns:a16="http://schemas.microsoft.com/office/drawing/2014/main" id="{F1557556-4E74-4A2A-B76B-6AF7BA757C94}"/>
              </a:ext>
            </a:extLst>
          </p:cNvPr>
          <p:cNvGraphicFramePr>
            <a:graphicFrameLocks noGrp="1"/>
          </p:cNvGraphicFramePr>
          <p:nvPr/>
        </p:nvGraphicFramePr>
        <p:xfrm>
          <a:off x="0" y="16384"/>
          <a:ext cx="9144000" cy="303808"/>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1028242390"/>
                    </a:ext>
                  </a:extLst>
                </a:gridCol>
                <a:gridCol w="1016000">
                  <a:extLst>
                    <a:ext uri="{9D8B030D-6E8A-4147-A177-3AD203B41FA5}">
                      <a16:colId xmlns:a16="http://schemas.microsoft.com/office/drawing/2014/main" val="3074239081"/>
                    </a:ext>
                  </a:extLst>
                </a:gridCol>
                <a:gridCol w="1016000">
                  <a:extLst>
                    <a:ext uri="{9D8B030D-6E8A-4147-A177-3AD203B41FA5}">
                      <a16:colId xmlns:a16="http://schemas.microsoft.com/office/drawing/2014/main" val="3509429943"/>
                    </a:ext>
                  </a:extLst>
                </a:gridCol>
                <a:gridCol w="1016000">
                  <a:extLst>
                    <a:ext uri="{9D8B030D-6E8A-4147-A177-3AD203B41FA5}">
                      <a16:colId xmlns:a16="http://schemas.microsoft.com/office/drawing/2014/main" val="2580465912"/>
                    </a:ext>
                  </a:extLst>
                </a:gridCol>
                <a:gridCol w="1016000">
                  <a:extLst>
                    <a:ext uri="{9D8B030D-6E8A-4147-A177-3AD203B41FA5}">
                      <a16:colId xmlns:a16="http://schemas.microsoft.com/office/drawing/2014/main" val="585185192"/>
                    </a:ext>
                  </a:extLst>
                </a:gridCol>
                <a:gridCol w="1016000">
                  <a:extLst>
                    <a:ext uri="{9D8B030D-6E8A-4147-A177-3AD203B41FA5}">
                      <a16:colId xmlns:a16="http://schemas.microsoft.com/office/drawing/2014/main" val="1335232691"/>
                    </a:ext>
                  </a:extLst>
                </a:gridCol>
                <a:gridCol w="1016000">
                  <a:extLst>
                    <a:ext uri="{9D8B030D-6E8A-4147-A177-3AD203B41FA5}">
                      <a16:colId xmlns:a16="http://schemas.microsoft.com/office/drawing/2014/main" val="785772456"/>
                    </a:ext>
                  </a:extLst>
                </a:gridCol>
                <a:gridCol w="1016000">
                  <a:extLst>
                    <a:ext uri="{9D8B030D-6E8A-4147-A177-3AD203B41FA5}">
                      <a16:colId xmlns:a16="http://schemas.microsoft.com/office/drawing/2014/main" val="143111373"/>
                    </a:ext>
                  </a:extLst>
                </a:gridCol>
                <a:gridCol w="1016000">
                  <a:extLst>
                    <a:ext uri="{9D8B030D-6E8A-4147-A177-3AD203B41FA5}">
                      <a16:colId xmlns:a16="http://schemas.microsoft.com/office/drawing/2014/main" val="994455625"/>
                    </a:ext>
                  </a:extLst>
                </a:gridCol>
              </a:tblGrid>
              <a:tr h="303808">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传输介质</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通信系统</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正确性</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提高性能</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rgbClr val="FFFF00"/>
                          </a:solidFill>
                          <a:latin typeface="黑体" panose="02010609060101010101" pitchFamily="49" charset="-122"/>
                          <a:ea typeface="黑体" panose="02010609060101010101" pitchFamily="49" charset="-122"/>
                        </a:rPr>
                        <a:t>局域网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algn="ctr"/>
                      <a:r>
                        <a:rPr lang="en-US" altLang="zh-CN" sz="1600" dirty="0">
                          <a:solidFill>
                            <a:schemeClr val="tx1"/>
                          </a:solidFill>
                          <a:latin typeface="黑体" panose="02010609060101010101" pitchFamily="49" charset="-122"/>
                          <a:ea typeface="黑体" panose="02010609060101010101" pitchFamily="49" charset="-122"/>
                        </a:rPr>
                        <a:t>WLAN</a:t>
                      </a:r>
                      <a:endParaRPr lang="zh-CN" altLang="en-US" sz="1600" dirty="0">
                        <a:solidFill>
                          <a:schemeClr val="tx1"/>
                        </a:solidFill>
                        <a:latin typeface="黑体" panose="02010609060101010101" pitchFamily="49" charset="-122"/>
                        <a:ea typeface="黑体" panose="02010609060101010101" pitchFamily="49"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个域网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广域网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接入网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939429099"/>
                  </a:ext>
                </a:extLst>
              </a:tr>
            </a:tbl>
          </a:graphicData>
        </a:graphic>
      </p:graphicFrame>
      <p:sp>
        <p:nvSpPr>
          <p:cNvPr id="12" name="流程图: 摘录 11">
            <a:extLst>
              <a:ext uri="{FF2B5EF4-FFF2-40B4-BE49-F238E27FC236}">
                <a16:creationId xmlns:a16="http://schemas.microsoft.com/office/drawing/2014/main" id="{CE6C4248-6AFD-44B6-80E3-9608C7BDC87F}"/>
              </a:ext>
            </a:extLst>
          </p:cNvPr>
          <p:cNvSpPr/>
          <p:nvPr/>
        </p:nvSpPr>
        <p:spPr bwMode="auto">
          <a:xfrm>
            <a:off x="4435719" y="327095"/>
            <a:ext cx="216024" cy="126001"/>
          </a:xfrm>
          <a:prstGeom prst="flowChartExtract">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4" name="Rectangle 2">
            <a:extLst>
              <a:ext uri="{FF2B5EF4-FFF2-40B4-BE49-F238E27FC236}">
                <a16:creationId xmlns:a16="http://schemas.microsoft.com/office/drawing/2014/main" id="{637ADEFB-5775-48B5-AD95-BD2F543B4E24}"/>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9" name="表格 8">
            <a:extLst>
              <a:ext uri="{FF2B5EF4-FFF2-40B4-BE49-F238E27FC236}">
                <a16:creationId xmlns:a16="http://schemas.microsoft.com/office/drawing/2014/main" id="{1BA0FE90-3AD2-45E2-98EA-2D6CAF26198D}"/>
              </a:ext>
            </a:extLst>
          </p:cNvPr>
          <p:cNvGraphicFramePr>
            <a:graphicFrameLocks noGrp="1"/>
          </p:cNvGraphicFramePr>
          <p:nvPr/>
        </p:nvGraphicFramePr>
        <p:xfrm>
          <a:off x="0" y="1041991"/>
          <a:ext cx="313390" cy="5371578"/>
        </p:xfrm>
        <a:graphic>
          <a:graphicData uri="http://schemas.openxmlformats.org/drawingml/2006/table">
            <a:tbl>
              <a:tblPr firstRow="1" bandRow="1">
                <a:tableStyleId>{5C22544A-7EE6-4342-B048-85BDC9FD1C3A}</a:tableStyleId>
              </a:tblPr>
              <a:tblGrid>
                <a:gridCol w="313390">
                  <a:extLst>
                    <a:ext uri="{9D8B030D-6E8A-4147-A177-3AD203B41FA5}">
                      <a16:colId xmlns:a16="http://schemas.microsoft.com/office/drawing/2014/main" val="2707731317"/>
                    </a:ext>
                  </a:extLst>
                </a:gridCol>
              </a:tblGrid>
              <a:tr h="844235">
                <a:tc>
                  <a:txBody>
                    <a:bodyPr/>
                    <a:lstStyle/>
                    <a:p>
                      <a:pPr algn="ctr"/>
                      <a:r>
                        <a:rPr lang="zh-CN" altLang="en-US" sz="1600" b="0" dirty="0">
                          <a:solidFill>
                            <a:schemeClr val="tx1"/>
                          </a:solidFill>
                          <a:latin typeface="黑体" panose="02010609060101010101" pitchFamily="49" charset="-122"/>
                          <a:ea typeface="黑体" panose="02010609060101010101" pitchFamily="49" charset="-122"/>
                        </a:rPr>
                        <a:t>思想</a:t>
                      </a:r>
                    </a:p>
                  </a:txBody>
                  <a:tcPr marL="0" marR="0" marT="0" marB="0" anchor="ctr">
                    <a:solidFill>
                      <a:schemeClr val="accent1">
                        <a:lumMod val="40000"/>
                        <a:lumOff val="60000"/>
                      </a:schemeClr>
                    </a:solidFill>
                  </a:tcPr>
                </a:tc>
                <a:extLst>
                  <a:ext uri="{0D108BD9-81ED-4DB2-BD59-A6C34878D82A}">
                    <a16:rowId xmlns:a16="http://schemas.microsoft.com/office/drawing/2014/main" val="2650843112"/>
                  </a:ext>
                </a:extLst>
              </a:tr>
              <a:tr h="844235">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以太网</a:t>
                      </a:r>
                    </a:p>
                  </a:txBody>
                  <a:tcPr marL="0" marR="0" marT="0" marB="0" anchor="ctr">
                    <a:solidFill>
                      <a:schemeClr val="accent1">
                        <a:lumMod val="40000"/>
                        <a:lumOff val="60000"/>
                      </a:schemeClr>
                    </a:solidFill>
                  </a:tcPr>
                </a:tc>
                <a:extLst>
                  <a:ext uri="{0D108BD9-81ED-4DB2-BD59-A6C34878D82A}">
                    <a16:rowId xmlns:a16="http://schemas.microsoft.com/office/drawing/2014/main" val="2354171835"/>
                  </a:ext>
                </a:extLst>
              </a:tr>
              <a:tr h="844235">
                <a:tc>
                  <a:txBody>
                    <a:bodyPr/>
                    <a:lstStyle/>
                    <a:p>
                      <a:pPr algn="ctr"/>
                      <a:r>
                        <a:rPr lang="zh-CN" altLang="en-US" sz="1600" b="0" dirty="0">
                          <a:solidFill>
                            <a:schemeClr val="bg1"/>
                          </a:solidFill>
                          <a:latin typeface="黑体" panose="02010609060101010101" pitchFamily="49" charset="-122"/>
                          <a:ea typeface="黑体" panose="02010609060101010101" pitchFamily="49" charset="-122"/>
                        </a:rPr>
                        <a:t>高速以太</a:t>
                      </a:r>
                    </a:p>
                  </a:txBody>
                  <a:tcPr marL="0" marR="0" marT="0" marB="0" anchor="ctr">
                    <a:solidFill>
                      <a:schemeClr val="accent1"/>
                    </a:solidFill>
                  </a:tcPr>
                </a:tc>
                <a:extLst>
                  <a:ext uri="{0D108BD9-81ED-4DB2-BD59-A6C34878D82A}">
                    <a16:rowId xmlns:a16="http://schemas.microsoft.com/office/drawing/2014/main" val="2232877283"/>
                  </a:ext>
                </a:extLst>
              </a:tr>
              <a:tr h="504672">
                <a:tc>
                  <a:txBody>
                    <a:bodyPr/>
                    <a:lstStyle/>
                    <a:p>
                      <a:pPr algn="ctr"/>
                      <a:r>
                        <a:rPr lang="en-US" altLang="zh-CN" sz="1600" b="0" dirty="0">
                          <a:solidFill>
                            <a:schemeClr val="tx1"/>
                          </a:solidFill>
                          <a:latin typeface="黑体" panose="02010609060101010101" pitchFamily="49" charset="-122"/>
                          <a:ea typeface="黑体" panose="02010609060101010101" pitchFamily="49" charset="-122"/>
                        </a:rPr>
                        <a:t>800Ge</a:t>
                      </a:r>
                      <a:endParaRPr lang="zh-CN" altLang="en-US" sz="1600" b="0" dirty="0">
                        <a:solidFill>
                          <a:schemeClr val="tx1"/>
                        </a:solidFill>
                        <a:latin typeface="黑体" panose="02010609060101010101" pitchFamily="49" charset="-122"/>
                        <a:ea typeface="黑体" panose="02010609060101010101" pitchFamily="49" charset="-122"/>
                      </a:endParaRPr>
                    </a:p>
                  </a:txBody>
                  <a:tcPr marL="0" marR="0" marT="0" marB="0" anchor="ctr">
                    <a:solidFill>
                      <a:schemeClr val="accent1">
                        <a:lumMod val="40000"/>
                        <a:lumOff val="60000"/>
                      </a:schemeClr>
                    </a:solidFill>
                  </a:tcPr>
                </a:tc>
                <a:extLst>
                  <a:ext uri="{0D108BD9-81ED-4DB2-BD59-A6C34878D82A}">
                    <a16:rowId xmlns:a16="http://schemas.microsoft.com/office/drawing/2014/main" val="2116851466"/>
                  </a:ext>
                </a:extLst>
              </a:tr>
              <a:tr h="627321">
                <a:tc>
                  <a:txBody>
                    <a:bodyPr/>
                    <a:lstStyle/>
                    <a:p>
                      <a:pPr algn="ctr"/>
                      <a:r>
                        <a:rPr lang="zh-CN" altLang="en-US" sz="1600" b="0" dirty="0">
                          <a:solidFill>
                            <a:schemeClr val="tx1"/>
                          </a:solidFill>
                          <a:latin typeface="黑体" panose="02010609060101010101" pitchFamily="49" charset="-122"/>
                          <a:ea typeface="黑体" panose="02010609060101010101" pitchFamily="49" charset="-122"/>
                        </a:rPr>
                        <a:t>网卡</a:t>
                      </a:r>
                    </a:p>
                  </a:txBody>
                  <a:tcPr marL="0" marR="0" marT="0" marB="0" anchor="ctr">
                    <a:solidFill>
                      <a:schemeClr val="accent1">
                        <a:lumMod val="40000"/>
                        <a:lumOff val="60000"/>
                      </a:schemeClr>
                    </a:solidFill>
                  </a:tcPr>
                </a:tc>
                <a:extLst>
                  <a:ext uri="{0D108BD9-81ED-4DB2-BD59-A6C34878D82A}">
                    <a16:rowId xmlns:a16="http://schemas.microsoft.com/office/drawing/2014/main" val="1342553028"/>
                  </a:ext>
                </a:extLst>
              </a:tr>
              <a:tr h="844235">
                <a:tc>
                  <a:txBody>
                    <a:bodyPr/>
                    <a:lstStyle/>
                    <a:p>
                      <a:pPr algn="ctr"/>
                      <a:r>
                        <a:rPr lang="zh-CN" altLang="en-US" sz="1600" b="0" dirty="0">
                          <a:solidFill>
                            <a:schemeClr val="tx1"/>
                          </a:solidFill>
                          <a:latin typeface="黑体" panose="02010609060101010101" pitchFamily="49" charset="-122"/>
                          <a:ea typeface="黑体" panose="02010609060101010101" pitchFamily="49" charset="-122"/>
                        </a:rPr>
                        <a:t>交换机</a:t>
                      </a:r>
                    </a:p>
                  </a:txBody>
                  <a:tcPr marL="0" marR="0" marT="0" marB="0" anchor="ctr">
                    <a:solidFill>
                      <a:schemeClr val="accent1">
                        <a:lumMod val="40000"/>
                        <a:lumOff val="60000"/>
                      </a:schemeClr>
                    </a:solidFill>
                  </a:tcPr>
                </a:tc>
                <a:extLst>
                  <a:ext uri="{0D108BD9-81ED-4DB2-BD59-A6C34878D82A}">
                    <a16:rowId xmlns:a16="http://schemas.microsoft.com/office/drawing/2014/main" val="942434887"/>
                  </a:ext>
                </a:extLst>
              </a:tr>
              <a:tr h="516732">
                <a:tc>
                  <a:txBody>
                    <a:bodyPr/>
                    <a:lstStyle/>
                    <a:p>
                      <a:pPr algn="ctr"/>
                      <a:r>
                        <a:rPr lang="en-US" altLang="zh-CN" sz="1600" b="0" dirty="0">
                          <a:solidFill>
                            <a:schemeClr val="tx1"/>
                          </a:solidFill>
                          <a:latin typeface="黑体" panose="02010609060101010101" pitchFamily="49" charset="-122"/>
                          <a:ea typeface="黑体" panose="02010609060101010101" pitchFamily="49" charset="-122"/>
                        </a:rPr>
                        <a:t>V</a:t>
                      </a:r>
                    </a:p>
                    <a:p>
                      <a:pPr algn="ctr"/>
                      <a:r>
                        <a:rPr lang="en-US" altLang="zh-CN" sz="1600" b="0" dirty="0">
                          <a:solidFill>
                            <a:schemeClr val="tx1"/>
                          </a:solidFill>
                          <a:latin typeface="黑体" panose="02010609060101010101" pitchFamily="49" charset="-122"/>
                          <a:ea typeface="黑体" panose="02010609060101010101" pitchFamily="49" charset="-122"/>
                        </a:rPr>
                        <a:t>LAN</a:t>
                      </a:r>
                    </a:p>
                    <a:p>
                      <a:pPr algn="ctr"/>
                      <a:endParaRPr lang="zh-CN" altLang="en-US" sz="1600" b="0" dirty="0">
                        <a:solidFill>
                          <a:schemeClr val="tx1"/>
                        </a:solidFill>
                        <a:latin typeface="黑体" panose="02010609060101010101" pitchFamily="49" charset="-122"/>
                        <a:ea typeface="黑体" panose="02010609060101010101" pitchFamily="49" charset="-122"/>
                      </a:endParaRPr>
                    </a:p>
                  </a:txBody>
                  <a:tcPr marL="0" marR="0" marT="0" marB="0" anchor="ctr">
                    <a:solidFill>
                      <a:schemeClr val="accent1">
                        <a:lumMod val="40000"/>
                        <a:lumOff val="60000"/>
                      </a:schemeClr>
                    </a:solidFill>
                  </a:tcPr>
                </a:tc>
                <a:extLst>
                  <a:ext uri="{0D108BD9-81ED-4DB2-BD59-A6C34878D82A}">
                    <a16:rowId xmlns:a16="http://schemas.microsoft.com/office/drawing/2014/main" val="2009246877"/>
                  </a:ext>
                </a:extLst>
              </a:tr>
            </a:tbl>
          </a:graphicData>
        </a:graphic>
      </p:graphicFrame>
      <p:sp>
        <p:nvSpPr>
          <p:cNvPr id="5" name="灯片编号占位符 4">
            <a:extLst>
              <a:ext uri="{FF2B5EF4-FFF2-40B4-BE49-F238E27FC236}">
                <a16:creationId xmlns:a16="http://schemas.microsoft.com/office/drawing/2014/main" id="{A68B97D0-6694-4610-AE3E-3DA914D5822C}"/>
              </a:ext>
            </a:extLst>
          </p:cNvPr>
          <p:cNvSpPr>
            <a:spLocks noGrp="1"/>
          </p:cNvSpPr>
          <p:nvPr>
            <p:ph type="sldNum" sz="quarter" idx="12"/>
          </p:nvPr>
        </p:nvSpPr>
        <p:spPr/>
        <p:txBody>
          <a:bodyPr/>
          <a:lstStyle/>
          <a:p>
            <a:fld id="{0343F522-B1DB-4B24-87CC-09EAB668A261}" type="slidenum">
              <a:rPr lang="zh-CN" altLang="en-US" smtClean="0"/>
              <a:pPr/>
              <a:t>148</a:t>
            </a:fld>
            <a:r>
              <a:rPr lang="en-US" altLang="zh-CN"/>
              <a:t>/303</a:t>
            </a:r>
            <a:endParaRPr lang="zh-CN" altLang="en-US" dirty="0"/>
          </a:p>
        </p:txBody>
      </p:sp>
    </p:spTree>
    <p:extLst>
      <p:ext uri="{BB962C8B-B14F-4D97-AF65-F5344CB8AC3E}">
        <p14:creationId xmlns:p14="http://schemas.microsoft.com/office/powerpoint/2010/main" val="1594469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C34208-FA7C-4346-AD93-050F88FE7F56}"/>
              </a:ext>
            </a:extLst>
          </p:cNvPr>
          <p:cNvSpPr>
            <a:spLocks noGrp="1"/>
          </p:cNvSpPr>
          <p:nvPr>
            <p:ph type="title"/>
          </p:nvPr>
        </p:nvSpPr>
        <p:spPr>
          <a:xfrm>
            <a:off x="265813" y="350874"/>
            <a:ext cx="8654903" cy="680484"/>
          </a:xfrm>
        </p:spPr>
        <p:txBody>
          <a:bodyPr>
            <a:normAutofit/>
          </a:bodyPr>
          <a:lstStyle/>
          <a:p>
            <a:pPr>
              <a:lnSpc>
                <a:spcPct val="100000"/>
              </a:lnSpc>
              <a:spcBef>
                <a:spcPts val="0"/>
              </a:spcBef>
            </a:pPr>
            <a:r>
              <a:rPr lang="zh-CN" altLang="en-US" dirty="0"/>
              <a:t>千兆以太网（</a:t>
            </a:r>
            <a:r>
              <a:rPr lang="en-US" altLang="zh-CN" dirty="0"/>
              <a:t>Ge/GE</a:t>
            </a:r>
            <a:r>
              <a:rPr lang="zh-CN" altLang="en-US" dirty="0"/>
              <a:t>）</a:t>
            </a:r>
            <a:endParaRPr lang="zh-CN" altLang="en-US" dirty="0">
              <a:latin typeface="Times New Roman" panose="02020603050405020304" pitchFamily="18" charset="0"/>
              <a:cs typeface="Times New Roman" panose="02020603050405020304" pitchFamily="18" charset="0"/>
            </a:endParaRPr>
          </a:p>
        </p:txBody>
      </p:sp>
      <p:sp>
        <p:nvSpPr>
          <p:cNvPr id="3" name="内容占位符 2">
            <a:extLst>
              <a:ext uri="{FF2B5EF4-FFF2-40B4-BE49-F238E27FC236}">
                <a16:creationId xmlns:a16="http://schemas.microsoft.com/office/drawing/2014/main" id="{62772749-0251-43E3-8FBE-62B01C0C88DA}"/>
              </a:ext>
            </a:extLst>
          </p:cNvPr>
          <p:cNvSpPr>
            <a:spLocks noGrp="1"/>
          </p:cNvSpPr>
          <p:nvPr>
            <p:ph idx="1"/>
          </p:nvPr>
        </p:nvSpPr>
        <p:spPr>
          <a:xfrm>
            <a:off x="404037" y="1010094"/>
            <a:ext cx="8516679" cy="5371578"/>
          </a:xfrm>
        </p:spPr>
        <p:txBody>
          <a:bodyPr>
            <a:noAutofit/>
          </a:bodyPr>
          <a:lstStyle/>
          <a:p>
            <a:pPr>
              <a:lnSpc>
                <a:spcPct val="100000"/>
              </a:lnSpc>
              <a:spcBef>
                <a:spcPts val="0"/>
              </a:spcBef>
            </a:pPr>
            <a:r>
              <a:rPr lang="zh-CN" altLang="en-US" kern="100" dirty="0">
                <a:effectLst/>
                <a:latin typeface="Times New Roman" panose="02020603050405020304" pitchFamily="18" charset="0"/>
                <a:cs typeface="Times New Roman" panose="02020603050405020304" pitchFamily="18" charset="0"/>
              </a:rPr>
              <a:t>层次结构</a:t>
            </a:r>
            <a:endParaRPr lang="en-US" altLang="zh-CN" kern="100" dirty="0">
              <a:effectLst/>
              <a:latin typeface="Times New Roman" panose="02020603050405020304" pitchFamily="18" charset="0"/>
              <a:cs typeface="Times New Roman" panose="02020603050405020304" pitchFamily="18" charset="0"/>
            </a:endParaRPr>
          </a:p>
          <a:p>
            <a:pPr>
              <a:lnSpc>
                <a:spcPct val="100000"/>
              </a:lnSpc>
              <a:spcBef>
                <a:spcPts val="0"/>
              </a:spcBef>
            </a:pPr>
            <a:r>
              <a:rPr lang="zh-CN" altLang="zh-CN" dirty="0">
                <a:latin typeface="Times New Roman" panose="02020603050405020304" pitchFamily="18" charset="0"/>
                <a:cs typeface="Times New Roman" panose="02020603050405020304" pitchFamily="18" charset="0"/>
              </a:rPr>
              <a:t>介质无关接口的名称改为</a:t>
            </a:r>
            <a:r>
              <a:rPr lang="en-US" altLang="zh-CN" dirty="0">
                <a:latin typeface="Times New Roman" panose="02020603050405020304" pitchFamily="18" charset="0"/>
                <a:cs typeface="Times New Roman" panose="02020603050405020304" pitchFamily="18" charset="0"/>
              </a:rPr>
              <a:t>GMII</a:t>
            </a:r>
            <a:r>
              <a:rPr lang="zh-CN" altLang="zh-CN" dirty="0">
                <a:latin typeface="Times New Roman" panose="02020603050405020304" pitchFamily="18" charset="0"/>
                <a:cs typeface="Times New Roman" panose="02020603050405020304" pitchFamily="18" charset="0"/>
              </a:rPr>
              <a:t>、去掉自动协商子层</a:t>
            </a:r>
            <a:endParaRPr lang="en-US" altLang="zh-CN" dirty="0">
              <a:latin typeface="Times New Roman" panose="02020603050405020304" pitchFamily="18" charset="0"/>
              <a:cs typeface="Times New Roman" panose="02020603050405020304" pitchFamily="18" charset="0"/>
            </a:endParaRPr>
          </a:p>
        </p:txBody>
      </p:sp>
      <p:graphicFrame>
        <p:nvGraphicFramePr>
          <p:cNvPr id="11" name="表格 10">
            <a:extLst>
              <a:ext uri="{FF2B5EF4-FFF2-40B4-BE49-F238E27FC236}">
                <a16:creationId xmlns:a16="http://schemas.microsoft.com/office/drawing/2014/main" id="{F1557556-4E74-4A2A-B76B-6AF7BA757C94}"/>
              </a:ext>
            </a:extLst>
          </p:cNvPr>
          <p:cNvGraphicFramePr>
            <a:graphicFrameLocks noGrp="1"/>
          </p:cNvGraphicFramePr>
          <p:nvPr/>
        </p:nvGraphicFramePr>
        <p:xfrm>
          <a:off x="0" y="16384"/>
          <a:ext cx="9144000" cy="303808"/>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1028242390"/>
                    </a:ext>
                  </a:extLst>
                </a:gridCol>
                <a:gridCol w="1016000">
                  <a:extLst>
                    <a:ext uri="{9D8B030D-6E8A-4147-A177-3AD203B41FA5}">
                      <a16:colId xmlns:a16="http://schemas.microsoft.com/office/drawing/2014/main" val="3074239081"/>
                    </a:ext>
                  </a:extLst>
                </a:gridCol>
                <a:gridCol w="1016000">
                  <a:extLst>
                    <a:ext uri="{9D8B030D-6E8A-4147-A177-3AD203B41FA5}">
                      <a16:colId xmlns:a16="http://schemas.microsoft.com/office/drawing/2014/main" val="3509429943"/>
                    </a:ext>
                  </a:extLst>
                </a:gridCol>
                <a:gridCol w="1016000">
                  <a:extLst>
                    <a:ext uri="{9D8B030D-6E8A-4147-A177-3AD203B41FA5}">
                      <a16:colId xmlns:a16="http://schemas.microsoft.com/office/drawing/2014/main" val="2580465912"/>
                    </a:ext>
                  </a:extLst>
                </a:gridCol>
                <a:gridCol w="1016000">
                  <a:extLst>
                    <a:ext uri="{9D8B030D-6E8A-4147-A177-3AD203B41FA5}">
                      <a16:colId xmlns:a16="http://schemas.microsoft.com/office/drawing/2014/main" val="585185192"/>
                    </a:ext>
                  </a:extLst>
                </a:gridCol>
                <a:gridCol w="1016000">
                  <a:extLst>
                    <a:ext uri="{9D8B030D-6E8A-4147-A177-3AD203B41FA5}">
                      <a16:colId xmlns:a16="http://schemas.microsoft.com/office/drawing/2014/main" val="1335232691"/>
                    </a:ext>
                  </a:extLst>
                </a:gridCol>
                <a:gridCol w="1016000">
                  <a:extLst>
                    <a:ext uri="{9D8B030D-6E8A-4147-A177-3AD203B41FA5}">
                      <a16:colId xmlns:a16="http://schemas.microsoft.com/office/drawing/2014/main" val="785772456"/>
                    </a:ext>
                  </a:extLst>
                </a:gridCol>
                <a:gridCol w="1016000">
                  <a:extLst>
                    <a:ext uri="{9D8B030D-6E8A-4147-A177-3AD203B41FA5}">
                      <a16:colId xmlns:a16="http://schemas.microsoft.com/office/drawing/2014/main" val="143111373"/>
                    </a:ext>
                  </a:extLst>
                </a:gridCol>
                <a:gridCol w="1016000">
                  <a:extLst>
                    <a:ext uri="{9D8B030D-6E8A-4147-A177-3AD203B41FA5}">
                      <a16:colId xmlns:a16="http://schemas.microsoft.com/office/drawing/2014/main" val="994455625"/>
                    </a:ext>
                  </a:extLst>
                </a:gridCol>
              </a:tblGrid>
              <a:tr h="303808">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传输介质</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通信系统</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正确性</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提高性能</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rgbClr val="FFFF00"/>
                          </a:solidFill>
                          <a:latin typeface="黑体" panose="02010609060101010101" pitchFamily="49" charset="-122"/>
                          <a:ea typeface="黑体" panose="02010609060101010101" pitchFamily="49" charset="-122"/>
                        </a:rPr>
                        <a:t>局域网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algn="ctr"/>
                      <a:r>
                        <a:rPr lang="en-US" altLang="zh-CN" sz="1600" dirty="0">
                          <a:solidFill>
                            <a:schemeClr val="tx1"/>
                          </a:solidFill>
                          <a:latin typeface="黑体" panose="02010609060101010101" pitchFamily="49" charset="-122"/>
                          <a:ea typeface="黑体" panose="02010609060101010101" pitchFamily="49" charset="-122"/>
                        </a:rPr>
                        <a:t>WLAN</a:t>
                      </a:r>
                      <a:endParaRPr lang="zh-CN" altLang="en-US" sz="1600" dirty="0">
                        <a:solidFill>
                          <a:schemeClr val="tx1"/>
                        </a:solidFill>
                        <a:latin typeface="黑体" panose="02010609060101010101" pitchFamily="49" charset="-122"/>
                        <a:ea typeface="黑体" panose="02010609060101010101" pitchFamily="49"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个域网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广域网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接入网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939429099"/>
                  </a:ext>
                </a:extLst>
              </a:tr>
            </a:tbl>
          </a:graphicData>
        </a:graphic>
      </p:graphicFrame>
      <p:sp>
        <p:nvSpPr>
          <p:cNvPr id="12" name="流程图: 摘录 11">
            <a:extLst>
              <a:ext uri="{FF2B5EF4-FFF2-40B4-BE49-F238E27FC236}">
                <a16:creationId xmlns:a16="http://schemas.microsoft.com/office/drawing/2014/main" id="{CE6C4248-6AFD-44B6-80E3-9608C7BDC87F}"/>
              </a:ext>
            </a:extLst>
          </p:cNvPr>
          <p:cNvSpPr/>
          <p:nvPr/>
        </p:nvSpPr>
        <p:spPr bwMode="auto">
          <a:xfrm>
            <a:off x="4435719" y="327095"/>
            <a:ext cx="216024" cy="126001"/>
          </a:xfrm>
          <a:prstGeom prst="flowChartExtract">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4" name="Rectangle 2">
            <a:extLst>
              <a:ext uri="{FF2B5EF4-FFF2-40B4-BE49-F238E27FC236}">
                <a16:creationId xmlns:a16="http://schemas.microsoft.com/office/drawing/2014/main" id="{637ADEFB-5775-48B5-AD95-BD2F543B4E24}"/>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9" name="表格 8">
            <a:extLst>
              <a:ext uri="{FF2B5EF4-FFF2-40B4-BE49-F238E27FC236}">
                <a16:creationId xmlns:a16="http://schemas.microsoft.com/office/drawing/2014/main" id="{1BA0FE90-3AD2-45E2-98EA-2D6CAF26198D}"/>
              </a:ext>
            </a:extLst>
          </p:cNvPr>
          <p:cNvGraphicFramePr>
            <a:graphicFrameLocks noGrp="1"/>
          </p:cNvGraphicFramePr>
          <p:nvPr/>
        </p:nvGraphicFramePr>
        <p:xfrm>
          <a:off x="0" y="1041991"/>
          <a:ext cx="313390" cy="5371578"/>
        </p:xfrm>
        <a:graphic>
          <a:graphicData uri="http://schemas.openxmlformats.org/drawingml/2006/table">
            <a:tbl>
              <a:tblPr firstRow="1" bandRow="1">
                <a:tableStyleId>{5C22544A-7EE6-4342-B048-85BDC9FD1C3A}</a:tableStyleId>
              </a:tblPr>
              <a:tblGrid>
                <a:gridCol w="313390">
                  <a:extLst>
                    <a:ext uri="{9D8B030D-6E8A-4147-A177-3AD203B41FA5}">
                      <a16:colId xmlns:a16="http://schemas.microsoft.com/office/drawing/2014/main" val="2707731317"/>
                    </a:ext>
                  </a:extLst>
                </a:gridCol>
              </a:tblGrid>
              <a:tr h="844235">
                <a:tc>
                  <a:txBody>
                    <a:bodyPr/>
                    <a:lstStyle/>
                    <a:p>
                      <a:pPr algn="ctr"/>
                      <a:r>
                        <a:rPr lang="zh-CN" altLang="en-US" sz="1600" b="0" dirty="0">
                          <a:solidFill>
                            <a:schemeClr val="tx1"/>
                          </a:solidFill>
                          <a:latin typeface="黑体" panose="02010609060101010101" pitchFamily="49" charset="-122"/>
                          <a:ea typeface="黑体" panose="02010609060101010101" pitchFamily="49" charset="-122"/>
                        </a:rPr>
                        <a:t>思想</a:t>
                      </a:r>
                    </a:p>
                  </a:txBody>
                  <a:tcPr marL="0" marR="0" marT="0" marB="0" anchor="ctr">
                    <a:solidFill>
                      <a:schemeClr val="accent1">
                        <a:lumMod val="40000"/>
                        <a:lumOff val="60000"/>
                      </a:schemeClr>
                    </a:solidFill>
                  </a:tcPr>
                </a:tc>
                <a:extLst>
                  <a:ext uri="{0D108BD9-81ED-4DB2-BD59-A6C34878D82A}">
                    <a16:rowId xmlns:a16="http://schemas.microsoft.com/office/drawing/2014/main" val="2650843112"/>
                  </a:ext>
                </a:extLst>
              </a:tr>
              <a:tr h="844235">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以太网</a:t>
                      </a:r>
                    </a:p>
                  </a:txBody>
                  <a:tcPr marL="0" marR="0" marT="0" marB="0" anchor="ctr">
                    <a:solidFill>
                      <a:schemeClr val="accent1">
                        <a:lumMod val="40000"/>
                        <a:lumOff val="60000"/>
                      </a:schemeClr>
                    </a:solidFill>
                  </a:tcPr>
                </a:tc>
                <a:extLst>
                  <a:ext uri="{0D108BD9-81ED-4DB2-BD59-A6C34878D82A}">
                    <a16:rowId xmlns:a16="http://schemas.microsoft.com/office/drawing/2014/main" val="2354171835"/>
                  </a:ext>
                </a:extLst>
              </a:tr>
              <a:tr h="844235">
                <a:tc>
                  <a:txBody>
                    <a:bodyPr/>
                    <a:lstStyle/>
                    <a:p>
                      <a:pPr algn="ctr"/>
                      <a:r>
                        <a:rPr lang="zh-CN" altLang="en-US" sz="1600" b="0" dirty="0">
                          <a:solidFill>
                            <a:schemeClr val="bg1"/>
                          </a:solidFill>
                          <a:latin typeface="黑体" panose="02010609060101010101" pitchFamily="49" charset="-122"/>
                          <a:ea typeface="黑体" panose="02010609060101010101" pitchFamily="49" charset="-122"/>
                        </a:rPr>
                        <a:t>高速以太</a:t>
                      </a:r>
                    </a:p>
                  </a:txBody>
                  <a:tcPr marL="0" marR="0" marT="0" marB="0" anchor="ctr">
                    <a:solidFill>
                      <a:schemeClr val="accent1"/>
                    </a:solidFill>
                  </a:tcPr>
                </a:tc>
                <a:extLst>
                  <a:ext uri="{0D108BD9-81ED-4DB2-BD59-A6C34878D82A}">
                    <a16:rowId xmlns:a16="http://schemas.microsoft.com/office/drawing/2014/main" val="2232877283"/>
                  </a:ext>
                </a:extLst>
              </a:tr>
              <a:tr h="504672">
                <a:tc>
                  <a:txBody>
                    <a:bodyPr/>
                    <a:lstStyle/>
                    <a:p>
                      <a:pPr algn="ctr"/>
                      <a:r>
                        <a:rPr lang="en-US" altLang="zh-CN" sz="1600" b="0" dirty="0">
                          <a:solidFill>
                            <a:schemeClr val="tx1"/>
                          </a:solidFill>
                          <a:latin typeface="黑体" panose="02010609060101010101" pitchFamily="49" charset="-122"/>
                          <a:ea typeface="黑体" panose="02010609060101010101" pitchFamily="49" charset="-122"/>
                        </a:rPr>
                        <a:t>800Ge</a:t>
                      </a:r>
                      <a:endParaRPr lang="zh-CN" altLang="en-US" sz="1600" b="0" dirty="0">
                        <a:solidFill>
                          <a:schemeClr val="tx1"/>
                        </a:solidFill>
                        <a:latin typeface="黑体" panose="02010609060101010101" pitchFamily="49" charset="-122"/>
                        <a:ea typeface="黑体" panose="02010609060101010101" pitchFamily="49" charset="-122"/>
                      </a:endParaRPr>
                    </a:p>
                  </a:txBody>
                  <a:tcPr marL="0" marR="0" marT="0" marB="0" anchor="ctr">
                    <a:solidFill>
                      <a:schemeClr val="accent1">
                        <a:lumMod val="40000"/>
                        <a:lumOff val="60000"/>
                      </a:schemeClr>
                    </a:solidFill>
                  </a:tcPr>
                </a:tc>
                <a:extLst>
                  <a:ext uri="{0D108BD9-81ED-4DB2-BD59-A6C34878D82A}">
                    <a16:rowId xmlns:a16="http://schemas.microsoft.com/office/drawing/2014/main" val="2116851466"/>
                  </a:ext>
                </a:extLst>
              </a:tr>
              <a:tr h="627321">
                <a:tc>
                  <a:txBody>
                    <a:bodyPr/>
                    <a:lstStyle/>
                    <a:p>
                      <a:pPr algn="ctr"/>
                      <a:r>
                        <a:rPr lang="zh-CN" altLang="en-US" sz="1600" b="0" dirty="0">
                          <a:solidFill>
                            <a:schemeClr val="tx1"/>
                          </a:solidFill>
                          <a:latin typeface="黑体" panose="02010609060101010101" pitchFamily="49" charset="-122"/>
                          <a:ea typeface="黑体" panose="02010609060101010101" pitchFamily="49" charset="-122"/>
                        </a:rPr>
                        <a:t>网卡</a:t>
                      </a:r>
                    </a:p>
                  </a:txBody>
                  <a:tcPr marL="0" marR="0" marT="0" marB="0" anchor="ctr">
                    <a:solidFill>
                      <a:schemeClr val="accent1">
                        <a:lumMod val="40000"/>
                        <a:lumOff val="60000"/>
                      </a:schemeClr>
                    </a:solidFill>
                  </a:tcPr>
                </a:tc>
                <a:extLst>
                  <a:ext uri="{0D108BD9-81ED-4DB2-BD59-A6C34878D82A}">
                    <a16:rowId xmlns:a16="http://schemas.microsoft.com/office/drawing/2014/main" val="1342553028"/>
                  </a:ext>
                </a:extLst>
              </a:tr>
              <a:tr h="844235">
                <a:tc>
                  <a:txBody>
                    <a:bodyPr/>
                    <a:lstStyle/>
                    <a:p>
                      <a:pPr algn="ctr"/>
                      <a:r>
                        <a:rPr lang="zh-CN" altLang="en-US" sz="1600" b="0" dirty="0">
                          <a:solidFill>
                            <a:schemeClr val="tx1"/>
                          </a:solidFill>
                          <a:latin typeface="黑体" panose="02010609060101010101" pitchFamily="49" charset="-122"/>
                          <a:ea typeface="黑体" panose="02010609060101010101" pitchFamily="49" charset="-122"/>
                        </a:rPr>
                        <a:t>交换机</a:t>
                      </a:r>
                    </a:p>
                  </a:txBody>
                  <a:tcPr marL="0" marR="0" marT="0" marB="0" anchor="ctr">
                    <a:solidFill>
                      <a:schemeClr val="accent1">
                        <a:lumMod val="40000"/>
                        <a:lumOff val="60000"/>
                      </a:schemeClr>
                    </a:solidFill>
                  </a:tcPr>
                </a:tc>
                <a:extLst>
                  <a:ext uri="{0D108BD9-81ED-4DB2-BD59-A6C34878D82A}">
                    <a16:rowId xmlns:a16="http://schemas.microsoft.com/office/drawing/2014/main" val="942434887"/>
                  </a:ext>
                </a:extLst>
              </a:tr>
              <a:tr h="516732">
                <a:tc>
                  <a:txBody>
                    <a:bodyPr/>
                    <a:lstStyle/>
                    <a:p>
                      <a:pPr algn="ctr"/>
                      <a:r>
                        <a:rPr lang="en-US" altLang="zh-CN" sz="1600" b="0" dirty="0">
                          <a:solidFill>
                            <a:schemeClr val="tx1"/>
                          </a:solidFill>
                          <a:latin typeface="黑体" panose="02010609060101010101" pitchFamily="49" charset="-122"/>
                          <a:ea typeface="黑体" panose="02010609060101010101" pitchFamily="49" charset="-122"/>
                        </a:rPr>
                        <a:t>V</a:t>
                      </a:r>
                    </a:p>
                    <a:p>
                      <a:pPr algn="ctr"/>
                      <a:r>
                        <a:rPr lang="en-US" altLang="zh-CN" sz="1600" b="0" dirty="0">
                          <a:solidFill>
                            <a:schemeClr val="tx1"/>
                          </a:solidFill>
                          <a:latin typeface="黑体" panose="02010609060101010101" pitchFamily="49" charset="-122"/>
                          <a:ea typeface="黑体" panose="02010609060101010101" pitchFamily="49" charset="-122"/>
                        </a:rPr>
                        <a:t>LAN</a:t>
                      </a:r>
                    </a:p>
                    <a:p>
                      <a:pPr algn="ctr"/>
                      <a:endParaRPr lang="zh-CN" altLang="en-US" sz="1600" b="0" dirty="0">
                        <a:solidFill>
                          <a:schemeClr val="tx1"/>
                        </a:solidFill>
                        <a:latin typeface="黑体" panose="02010609060101010101" pitchFamily="49" charset="-122"/>
                        <a:ea typeface="黑体" panose="02010609060101010101" pitchFamily="49" charset="-122"/>
                      </a:endParaRPr>
                    </a:p>
                  </a:txBody>
                  <a:tcPr marL="0" marR="0" marT="0" marB="0" anchor="ctr">
                    <a:solidFill>
                      <a:schemeClr val="accent1">
                        <a:lumMod val="40000"/>
                        <a:lumOff val="60000"/>
                      </a:schemeClr>
                    </a:solidFill>
                  </a:tcPr>
                </a:tc>
                <a:extLst>
                  <a:ext uri="{0D108BD9-81ED-4DB2-BD59-A6C34878D82A}">
                    <a16:rowId xmlns:a16="http://schemas.microsoft.com/office/drawing/2014/main" val="2009246877"/>
                  </a:ext>
                </a:extLst>
              </a:tr>
            </a:tbl>
          </a:graphicData>
        </a:graphic>
      </p:graphicFrame>
      <p:grpSp>
        <p:nvGrpSpPr>
          <p:cNvPr id="10" name="Group 3">
            <a:extLst>
              <a:ext uri="{FF2B5EF4-FFF2-40B4-BE49-F238E27FC236}">
                <a16:creationId xmlns:a16="http://schemas.microsoft.com/office/drawing/2014/main" id="{631370D9-D582-45E0-A9E6-577AFB78D57F}"/>
              </a:ext>
            </a:extLst>
          </p:cNvPr>
          <p:cNvGrpSpPr>
            <a:grpSpLocks noChangeAspect="1"/>
          </p:cNvGrpSpPr>
          <p:nvPr/>
        </p:nvGrpSpPr>
        <p:grpSpPr bwMode="auto">
          <a:xfrm>
            <a:off x="685530" y="2056446"/>
            <a:ext cx="7180263" cy="4259262"/>
            <a:chOff x="2882" y="6539"/>
            <a:chExt cx="7198" cy="4268"/>
          </a:xfrm>
        </p:grpSpPr>
        <p:sp>
          <p:nvSpPr>
            <p:cNvPr id="13" name="AutoShape 4">
              <a:extLst>
                <a:ext uri="{FF2B5EF4-FFF2-40B4-BE49-F238E27FC236}">
                  <a16:creationId xmlns:a16="http://schemas.microsoft.com/office/drawing/2014/main" id="{862A00A9-96A9-405B-B00C-810E125E9925}"/>
                </a:ext>
              </a:extLst>
            </p:cNvPr>
            <p:cNvSpPr>
              <a:spLocks noChangeAspect="1" noChangeArrowheads="1"/>
            </p:cNvSpPr>
            <p:nvPr/>
          </p:nvSpPr>
          <p:spPr bwMode="auto">
            <a:xfrm>
              <a:off x="2882" y="6539"/>
              <a:ext cx="7198" cy="42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400" b="1"/>
            </a:p>
          </p:txBody>
        </p:sp>
        <p:grpSp>
          <p:nvGrpSpPr>
            <p:cNvPr id="14" name="Group 5">
              <a:extLst>
                <a:ext uri="{FF2B5EF4-FFF2-40B4-BE49-F238E27FC236}">
                  <a16:creationId xmlns:a16="http://schemas.microsoft.com/office/drawing/2014/main" id="{D27FA0E4-C6B2-43A6-8FFA-3F500DE2428F}"/>
                </a:ext>
              </a:extLst>
            </p:cNvPr>
            <p:cNvGrpSpPr>
              <a:grpSpLocks/>
            </p:cNvGrpSpPr>
            <p:nvPr/>
          </p:nvGrpSpPr>
          <p:grpSpPr bwMode="auto">
            <a:xfrm>
              <a:off x="3236" y="6733"/>
              <a:ext cx="6490" cy="3881"/>
              <a:chOff x="3236" y="6733"/>
              <a:chExt cx="6490" cy="3881"/>
            </a:xfrm>
          </p:grpSpPr>
          <p:sp>
            <p:nvSpPr>
              <p:cNvPr id="15" name="Rectangle 6">
                <a:extLst>
                  <a:ext uri="{FF2B5EF4-FFF2-40B4-BE49-F238E27FC236}">
                    <a16:creationId xmlns:a16="http://schemas.microsoft.com/office/drawing/2014/main" id="{83353C33-CC98-4AC4-BC93-AE985E571BD5}"/>
                  </a:ext>
                </a:extLst>
              </p:cNvPr>
              <p:cNvSpPr>
                <a:spLocks noChangeArrowheads="1"/>
              </p:cNvSpPr>
              <p:nvPr/>
            </p:nvSpPr>
            <p:spPr bwMode="auto">
              <a:xfrm>
                <a:off x="5950" y="7509"/>
                <a:ext cx="2478" cy="388"/>
              </a:xfrm>
              <a:prstGeom prst="rect">
                <a:avLst/>
              </a:prstGeom>
              <a:solidFill>
                <a:srgbClr val="FFFFFF"/>
              </a:solidFill>
              <a:ln w="9525">
                <a:solidFill>
                  <a:srgbClr val="000000"/>
                </a:solidFill>
                <a:miter lim="800000"/>
                <a:headEnd/>
                <a:tailEnd/>
              </a:ln>
            </p:spPr>
            <p:txBody>
              <a:bodyPr lIns="18000" tIns="10800" rIns="18000" bIns="10800"/>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zh-CN" altLang="en-US" sz="1600" b="1"/>
                  <a:t>协调子层</a:t>
                </a:r>
                <a:r>
                  <a:rPr lang="en-US" altLang="zh-CN" sz="1600" b="1"/>
                  <a:t>RS</a:t>
                </a:r>
              </a:p>
            </p:txBody>
          </p:sp>
          <p:sp>
            <p:nvSpPr>
              <p:cNvPr id="16" name="Rectangle 7">
                <a:extLst>
                  <a:ext uri="{FF2B5EF4-FFF2-40B4-BE49-F238E27FC236}">
                    <a16:creationId xmlns:a16="http://schemas.microsoft.com/office/drawing/2014/main" id="{608359DA-547C-4879-9CE6-83168178F0F6}"/>
                  </a:ext>
                </a:extLst>
              </p:cNvPr>
              <p:cNvSpPr>
                <a:spLocks noChangeArrowheads="1"/>
              </p:cNvSpPr>
              <p:nvPr/>
            </p:nvSpPr>
            <p:spPr bwMode="auto">
              <a:xfrm>
                <a:off x="5950" y="9836"/>
                <a:ext cx="2478" cy="389"/>
              </a:xfrm>
              <a:prstGeom prst="rect">
                <a:avLst/>
              </a:prstGeom>
              <a:solidFill>
                <a:srgbClr val="FFFFFF"/>
              </a:solidFill>
              <a:ln w="9525">
                <a:solidFill>
                  <a:srgbClr val="000000"/>
                </a:solidFill>
                <a:miter lim="800000"/>
                <a:headEnd/>
                <a:tailEnd/>
              </a:ln>
            </p:spPr>
            <p:txBody>
              <a:bodyPr lIns="18000" tIns="10800" rIns="18000" bIns="10800"/>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zh-CN" altLang="en-US" sz="1600" b="1">
                    <a:latin typeface="宋体" panose="02010600030101010101" pitchFamily="2" charset="-122"/>
                  </a:rPr>
                  <a:t>物理介质相关子层</a:t>
                </a:r>
                <a:r>
                  <a:rPr lang="en-US" altLang="zh-CN" sz="1600" b="1">
                    <a:latin typeface="宋体" panose="02010600030101010101" pitchFamily="2" charset="-122"/>
                  </a:rPr>
                  <a:t>PMD</a:t>
                </a:r>
                <a:endParaRPr lang="en-US" altLang="zh-CN" sz="1600" b="1"/>
              </a:p>
            </p:txBody>
          </p:sp>
          <p:sp>
            <p:nvSpPr>
              <p:cNvPr id="17" name="Rectangle 8">
                <a:extLst>
                  <a:ext uri="{FF2B5EF4-FFF2-40B4-BE49-F238E27FC236}">
                    <a16:creationId xmlns:a16="http://schemas.microsoft.com/office/drawing/2014/main" id="{34A27320-D4E0-402C-A043-498E0C30765F}"/>
                  </a:ext>
                </a:extLst>
              </p:cNvPr>
              <p:cNvSpPr>
                <a:spLocks noChangeArrowheads="1"/>
              </p:cNvSpPr>
              <p:nvPr/>
            </p:nvSpPr>
            <p:spPr bwMode="auto">
              <a:xfrm>
                <a:off x="5950" y="10225"/>
                <a:ext cx="2478" cy="388"/>
              </a:xfrm>
              <a:prstGeom prst="rect">
                <a:avLst/>
              </a:prstGeom>
              <a:solidFill>
                <a:srgbClr val="FFFFFF"/>
              </a:solidFill>
              <a:ln w="9525">
                <a:solidFill>
                  <a:srgbClr val="000000"/>
                </a:solidFill>
                <a:miter lim="800000"/>
                <a:headEnd/>
                <a:tailEnd/>
              </a:ln>
            </p:spPr>
            <p:txBody>
              <a:bodyPr lIns="18000" tIns="10800" rIns="18000" bIns="10800"/>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zh-CN" altLang="en-US" sz="1600" b="1">
                    <a:latin typeface="宋体" panose="02010600030101010101" pitchFamily="2" charset="-122"/>
                  </a:rPr>
                  <a:t>介质相关接口</a:t>
                </a:r>
                <a:r>
                  <a:rPr lang="en-US" altLang="zh-CN" sz="1600" b="1">
                    <a:latin typeface="宋体" panose="02010600030101010101" pitchFamily="2" charset="-122"/>
                  </a:rPr>
                  <a:t>MDI</a:t>
                </a:r>
                <a:endParaRPr lang="en-US" altLang="zh-CN" sz="1600" b="1"/>
              </a:p>
            </p:txBody>
          </p:sp>
          <p:sp>
            <p:nvSpPr>
              <p:cNvPr id="18" name="Rectangle 9">
                <a:extLst>
                  <a:ext uri="{FF2B5EF4-FFF2-40B4-BE49-F238E27FC236}">
                    <a16:creationId xmlns:a16="http://schemas.microsoft.com/office/drawing/2014/main" id="{8F0A07E1-D012-497B-AA74-C23B8C1D78EA}"/>
                  </a:ext>
                </a:extLst>
              </p:cNvPr>
              <p:cNvSpPr>
                <a:spLocks noChangeArrowheads="1"/>
              </p:cNvSpPr>
              <p:nvPr/>
            </p:nvSpPr>
            <p:spPr bwMode="auto">
              <a:xfrm>
                <a:off x="5950" y="7121"/>
                <a:ext cx="2478" cy="388"/>
              </a:xfrm>
              <a:prstGeom prst="rect">
                <a:avLst/>
              </a:prstGeom>
              <a:solidFill>
                <a:srgbClr val="FFFFFF"/>
              </a:solidFill>
              <a:ln w="9525">
                <a:solidFill>
                  <a:srgbClr val="000000"/>
                </a:solidFill>
                <a:miter lim="800000"/>
                <a:headEnd/>
                <a:tailEnd/>
              </a:ln>
            </p:spPr>
            <p:txBody>
              <a:bodyPr lIns="0" tIns="10800" rIns="0" bIns="10800"/>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zh-CN" altLang="en-US" sz="1600" b="1"/>
                  <a:t>介质访问控制子层</a:t>
                </a:r>
                <a:r>
                  <a:rPr lang="en-US" altLang="zh-CN" sz="1600" b="1"/>
                  <a:t>MAC</a:t>
                </a:r>
              </a:p>
            </p:txBody>
          </p:sp>
          <p:sp>
            <p:nvSpPr>
              <p:cNvPr id="19" name="Rectangle 10">
                <a:extLst>
                  <a:ext uri="{FF2B5EF4-FFF2-40B4-BE49-F238E27FC236}">
                    <a16:creationId xmlns:a16="http://schemas.microsoft.com/office/drawing/2014/main" id="{AAD49A21-36B7-4DB8-B0DD-C53D3EA14CD6}"/>
                  </a:ext>
                </a:extLst>
              </p:cNvPr>
              <p:cNvSpPr>
                <a:spLocks noChangeArrowheads="1"/>
              </p:cNvSpPr>
              <p:nvPr/>
            </p:nvSpPr>
            <p:spPr bwMode="auto">
              <a:xfrm>
                <a:off x="5950" y="6733"/>
                <a:ext cx="2478" cy="388"/>
              </a:xfrm>
              <a:prstGeom prst="rect">
                <a:avLst/>
              </a:prstGeom>
              <a:solidFill>
                <a:srgbClr val="FFFFFF"/>
              </a:solidFill>
              <a:ln w="9525">
                <a:solidFill>
                  <a:srgbClr val="000000"/>
                </a:solidFill>
                <a:miter lim="800000"/>
                <a:headEnd/>
                <a:tailEnd/>
              </a:ln>
            </p:spPr>
            <p:txBody>
              <a:bodyPr lIns="0" tIns="10800" rIns="0" bIns="10800"/>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zh-CN" altLang="en-US" sz="1600" b="1"/>
                  <a:t>逻辑链路控制子层</a:t>
                </a:r>
                <a:r>
                  <a:rPr lang="en-US" altLang="zh-CN" sz="1600" b="1"/>
                  <a:t>LLC</a:t>
                </a:r>
              </a:p>
            </p:txBody>
          </p:sp>
          <p:sp>
            <p:nvSpPr>
              <p:cNvPr id="20" name="Rectangle 11">
                <a:extLst>
                  <a:ext uri="{FF2B5EF4-FFF2-40B4-BE49-F238E27FC236}">
                    <a16:creationId xmlns:a16="http://schemas.microsoft.com/office/drawing/2014/main" id="{89CFAE6E-F6DD-444C-9532-5C9600B341BB}"/>
                  </a:ext>
                </a:extLst>
              </p:cNvPr>
              <p:cNvSpPr>
                <a:spLocks noChangeArrowheads="1"/>
              </p:cNvSpPr>
              <p:nvPr/>
            </p:nvSpPr>
            <p:spPr bwMode="auto">
              <a:xfrm>
                <a:off x="3236" y="10225"/>
                <a:ext cx="1298" cy="388"/>
              </a:xfrm>
              <a:prstGeom prst="rect">
                <a:avLst/>
              </a:prstGeom>
              <a:solidFill>
                <a:srgbClr val="FFFFFF"/>
              </a:solidFill>
              <a:ln w="9525">
                <a:solidFill>
                  <a:srgbClr val="000000"/>
                </a:solidFill>
                <a:miter lim="800000"/>
                <a:headEnd/>
                <a:tailEnd/>
              </a:ln>
            </p:spPr>
            <p:txBody>
              <a:bodyPr lIns="18000" tIns="10800" rIns="18000" bIns="10800"/>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zh-CN" altLang="en-US" sz="1600" b="1">
                    <a:latin typeface="宋体" panose="02010600030101010101" pitchFamily="2" charset="-122"/>
                  </a:rPr>
                  <a:t>物理层</a:t>
                </a:r>
                <a:endParaRPr lang="zh-CN" altLang="en-US" sz="1600" b="1"/>
              </a:p>
            </p:txBody>
          </p:sp>
          <p:sp>
            <p:nvSpPr>
              <p:cNvPr id="21" name="Rectangle 12">
                <a:extLst>
                  <a:ext uri="{FF2B5EF4-FFF2-40B4-BE49-F238E27FC236}">
                    <a16:creationId xmlns:a16="http://schemas.microsoft.com/office/drawing/2014/main" id="{7F844321-E025-469F-8910-548BC7AB6187}"/>
                  </a:ext>
                </a:extLst>
              </p:cNvPr>
              <p:cNvSpPr>
                <a:spLocks noChangeArrowheads="1"/>
              </p:cNvSpPr>
              <p:nvPr/>
            </p:nvSpPr>
            <p:spPr bwMode="auto">
              <a:xfrm>
                <a:off x="3236" y="9837"/>
                <a:ext cx="1298" cy="388"/>
              </a:xfrm>
              <a:prstGeom prst="rect">
                <a:avLst/>
              </a:prstGeom>
              <a:solidFill>
                <a:srgbClr val="FFFFFF"/>
              </a:solidFill>
              <a:ln w="9525">
                <a:solidFill>
                  <a:srgbClr val="000000"/>
                </a:solidFill>
                <a:miter lim="800000"/>
                <a:headEnd/>
                <a:tailEnd/>
              </a:ln>
            </p:spPr>
            <p:txBody>
              <a:bodyPr lIns="18000" tIns="10800" rIns="18000" bIns="10800"/>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zh-CN" altLang="en-US" sz="1600" b="1">
                    <a:latin typeface="宋体" panose="02010600030101010101" pitchFamily="2" charset="-122"/>
                  </a:rPr>
                  <a:t>数据链路层</a:t>
                </a:r>
                <a:endParaRPr lang="zh-CN" altLang="en-US" sz="1600" b="1"/>
              </a:p>
            </p:txBody>
          </p:sp>
          <p:sp>
            <p:nvSpPr>
              <p:cNvPr id="22" name="Rectangle 13">
                <a:extLst>
                  <a:ext uri="{FF2B5EF4-FFF2-40B4-BE49-F238E27FC236}">
                    <a16:creationId xmlns:a16="http://schemas.microsoft.com/office/drawing/2014/main" id="{565A00AA-18B3-4371-A6FD-0AAE66C16D15}"/>
                  </a:ext>
                </a:extLst>
              </p:cNvPr>
              <p:cNvSpPr>
                <a:spLocks noChangeArrowheads="1"/>
              </p:cNvSpPr>
              <p:nvPr/>
            </p:nvSpPr>
            <p:spPr bwMode="auto">
              <a:xfrm>
                <a:off x="3236" y="9449"/>
                <a:ext cx="1298" cy="388"/>
              </a:xfrm>
              <a:prstGeom prst="rect">
                <a:avLst/>
              </a:prstGeom>
              <a:solidFill>
                <a:srgbClr val="FFFFFF"/>
              </a:solidFill>
              <a:ln w="9525">
                <a:solidFill>
                  <a:srgbClr val="000000"/>
                </a:solidFill>
                <a:miter lim="800000"/>
                <a:headEnd/>
                <a:tailEnd/>
              </a:ln>
            </p:spPr>
            <p:txBody>
              <a:bodyPr lIns="18000" tIns="10800" rIns="18000" bIns="10800"/>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zh-CN" altLang="en-US" sz="1600" b="1">
                    <a:latin typeface="宋体" panose="02010600030101010101" pitchFamily="2" charset="-122"/>
                  </a:rPr>
                  <a:t>网络层</a:t>
                </a:r>
                <a:endParaRPr lang="zh-CN" altLang="en-US" sz="1600" b="1"/>
              </a:p>
            </p:txBody>
          </p:sp>
          <p:sp>
            <p:nvSpPr>
              <p:cNvPr id="23" name="Rectangle 14">
                <a:extLst>
                  <a:ext uri="{FF2B5EF4-FFF2-40B4-BE49-F238E27FC236}">
                    <a16:creationId xmlns:a16="http://schemas.microsoft.com/office/drawing/2014/main" id="{CA2587EE-1ACD-4A6D-8A44-DFC78F4AADA4}"/>
                  </a:ext>
                </a:extLst>
              </p:cNvPr>
              <p:cNvSpPr>
                <a:spLocks noChangeArrowheads="1"/>
              </p:cNvSpPr>
              <p:nvPr/>
            </p:nvSpPr>
            <p:spPr bwMode="auto">
              <a:xfrm>
                <a:off x="3236" y="9061"/>
                <a:ext cx="1298" cy="388"/>
              </a:xfrm>
              <a:prstGeom prst="rect">
                <a:avLst/>
              </a:prstGeom>
              <a:solidFill>
                <a:srgbClr val="FFFFFF"/>
              </a:solidFill>
              <a:ln w="9525">
                <a:solidFill>
                  <a:srgbClr val="000000"/>
                </a:solidFill>
                <a:miter lim="800000"/>
                <a:headEnd/>
                <a:tailEnd/>
              </a:ln>
            </p:spPr>
            <p:txBody>
              <a:bodyPr lIns="18000" tIns="10800" rIns="18000" bIns="10800"/>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zh-CN" altLang="en-US" sz="1600" b="1">
                    <a:latin typeface="宋体" panose="02010600030101010101" pitchFamily="2" charset="-122"/>
                  </a:rPr>
                  <a:t>传输层</a:t>
                </a:r>
                <a:endParaRPr lang="zh-CN" altLang="en-US" sz="1600" b="1"/>
              </a:p>
            </p:txBody>
          </p:sp>
          <p:sp>
            <p:nvSpPr>
              <p:cNvPr id="24" name="Line 15">
                <a:extLst>
                  <a:ext uri="{FF2B5EF4-FFF2-40B4-BE49-F238E27FC236}">
                    <a16:creationId xmlns:a16="http://schemas.microsoft.com/office/drawing/2014/main" id="{786B6B82-645C-48D3-BEA1-9778FE1D518C}"/>
                  </a:ext>
                </a:extLst>
              </p:cNvPr>
              <p:cNvSpPr>
                <a:spLocks noChangeShapeType="1"/>
              </p:cNvSpPr>
              <p:nvPr/>
            </p:nvSpPr>
            <p:spPr bwMode="auto">
              <a:xfrm>
                <a:off x="3826" y="8285"/>
                <a:ext cx="0" cy="582"/>
              </a:xfrm>
              <a:prstGeom prst="line">
                <a:avLst/>
              </a:prstGeom>
              <a:noFill/>
              <a:ln w="57150">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25" name="Line 16">
                <a:extLst>
                  <a:ext uri="{FF2B5EF4-FFF2-40B4-BE49-F238E27FC236}">
                    <a16:creationId xmlns:a16="http://schemas.microsoft.com/office/drawing/2014/main" id="{A08D883D-E61D-4EDA-AB4B-89F354F7F6D0}"/>
                  </a:ext>
                </a:extLst>
              </p:cNvPr>
              <p:cNvSpPr>
                <a:spLocks noChangeShapeType="1"/>
              </p:cNvSpPr>
              <p:nvPr/>
            </p:nvSpPr>
            <p:spPr bwMode="auto">
              <a:xfrm flipV="1">
                <a:off x="4534" y="7509"/>
                <a:ext cx="1416" cy="2716"/>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26" name="Line 17">
                <a:extLst>
                  <a:ext uri="{FF2B5EF4-FFF2-40B4-BE49-F238E27FC236}">
                    <a16:creationId xmlns:a16="http://schemas.microsoft.com/office/drawing/2014/main" id="{0E851F52-F6CC-4520-8DF3-C2FD465136F1}"/>
                  </a:ext>
                </a:extLst>
              </p:cNvPr>
              <p:cNvSpPr>
                <a:spLocks noChangeShapeType="1"/>
              </p:cNvSpPr>
              <p:nvPr/>
            </p:nvSpPr>
            <p:spPr bwMode="auto">
              <a:xfrm>
                <a:off x="4534" y="10613"/>
                <a:ext cx="1416" cy="1"/>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27" name="Line 18">
                <a:extLst>
                  <a:ext uri="{FF2B5EF4-FFF2-40B4-BE49-F238E27FC236}">
                    <a16:creationId xmlns:a16="http://schemas.microsoft.com/office/drawing/2014/main" id="{0A3EE1A2-CDEC-43E6-A985-516866B5CE66}"/>
                  </a:ext>
                </a:extLst>
              </p:cNvPr>
              <p:cNvSpPr>
                <a:spLocks noChangeShapeType="1"/>
              </p:cNvSpPr>
              <p:nvPr/>
            </p:nvSpPr>
            <p:spPr bwMode="auto">
              <a:xfrm flipV="1">
                <a:off x="4534" y="6733"/>
                <a:ext cx="1416" cy="3104"/>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28" name="Rectangle 19">
                <a:extLst>
                  <a:ext uri="{FF2B5EF4-FFF2-40B4-BE49-F238E27FC236}">
                    <a16:creationId xmlns:a16="http://schemas.microsoft.com/office/drawing/2014/main" id="{FF3DF2CA-156C-40D9-8DBF-5425014C49F6}"/>
                  </a:ext>
                </a:extLst>
              </p:cNvPr>
              <p:cNvSpPr>
                <a:spLocks noChangeArrowheads="1"/>
              </p:cNvSpPr>
              <p:nvPr/>
            </p:nvSpPr>
            <p:spPr bwMode="auto">
              <a:xfrm>
                <a:off x="5950" y="9060"/>
                <a:ext cx="2478" cy="388"/>
              </a:xfrm>
              <a:prstGeom prst="rect">
                <a:avLst/>
              </a:prstGeom>
              <a:solidFill>
                <a:srgbClr val="FFFFFF"/>
              </a:solidFill>
              <a:ln w="9525">
                <a:solidFill>
                  <a:srgbClr val="000000"/>
                </a:solidFill>
                <a:miter lim="800000"/>
                <a:headEnd/>
                <a:tailEnd/>
              </a:ln>
            </p:spPr>
            <p:txBody>
              <a:bodyPr lIns="18000" tIns="10800" rIns="18000" bIns="10800"/>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zh-CN" altLang="en-US" sz="1600" b="1"/>
                  <a:t>物理编码子层</a:t>
                </a:r>
                <a:r>
                  <a:rPr lang="en-US" altLang="zh-CN" sz="1600" b="1"/>
                  <a:t>PCS</a:t>
                </a:r>
              </a:p>
            </p:txBody>
          </p:sp>
          <p:sp>
            <p:nvSpPr>
              <p:cNvPr id="29" name="Rectangle 20">
                <a:extLst>
                  <a:ext uri="{FF2B5EF4-FFF2-40B4-BE49-F238E27FC236}">
                    <a16:creationId xmlns:a16="http://schemas.microsoft.com/office/drawing/2014/main" id="{ED2987AF-E5C7-4B17-8E33-5C9D86EFA2EB}"/>
                  </a:ext>
                </a:extLst>
              </p:cNvPr>
              <p:cNvSpPr>
                <a:spLocks noChangeArrowheads="1"/>
              </p:cNvSpPr>
              <p:nvPr/>
            </p:nvSpPr>
            <p:spPr bwMode="auto">
              <a:xfrm>
                <a:off x="5950" y="9448"/>
                <a:ext cx="2478" cy="388"/>
              </a:xfrm>
              <a:prstGeom prst="rect">
                <a:avLst/>
              </a:prstGeom>
              <a:solidFill>
                <a:srgbClr val="FFFFFF"/>
              </a:solidFill>
              <a:ln w="9525">
                <a:solidFill>
                  <a:srgbClr val="000000"/>
                </a:solidFill>
                <a:miter lim="800000"/>
                <a:headEnd/>
                <a:tailEnd/>
              </a:ln>
            </p:spPr>
            <p:txBody>
              <a:bodyPr lIns="18000" tIns="10800" rIns="18000" bIns="10800"/>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zh-CN" altLang="en-US" sz="1600" b="1" dirty="0">
                    <a:latin typeface="宋体" panose="02010600030101010101" pitchFamily="2" charset="-122"/>
                  </a:rPr>
                  <a:t>物理介质接入子层</a:t>
                </a:r>
                <a:r>
                  <a:rPr lang="en-US" altLang="zh-CN" sz="1600" b="1" dirty="0">
                    <a:latin typeface="宋体" panose="02010600030101010101" pitchFamily="2" charset="-122"/>
                  </a:rPr>
                  <a:t>PMA</a:t>
                </a:r>
                <a:endParaRPr lang="en-US" altLang="zh-CN" sz="1600" b="1" dirty="0"/>
              </a:p>
              <a:p>
                <a:pPr eaLnBrk="1" hangingPunct="1">
                  <a:spcBef>
                    <a:spcPct val="0"/>
                  </a:spcBef>
                  <a:buFontTx/>
                  <a:buNone/>
                </a:pPr>
                <a:endParaRPr lang="en-US" altLang="zh-CN" sz="1600" b="1" dirty="0"/>
              </a:p>
            </p:txBody>
          </p:sp>
          <p:sp>
            <p:nvSpPr>
              <p:cNvPr id="30" name="Rectangle 21">
                <a:extLst>
                  <a:ext uri="{FF2B5EF4-FFF2-40B4-BE49-F238E27FC236}">
                    <a16:creationId xmlns:a16="http://schemas.microsoft.com/office/drawing/2014/main" id="{63E3A4C4-F7CD-4F3D-859D-C662240DE5D3}"/>
                  </a:ext>
                </a:extLst>
              </p:cNvPr>
              <p:cNvSpPr>
                <a:spLocks noChangeArrowheads="1"/>
              </p:cNvSpPr>
              <p:nvPr/>
            </p:nvSpPr>
            <p:spPr bwMode="auto">
              <a:xfrm>
                <a:off x="6658" y="7897"/>
                <a:ext cx="944" cy="194"/>
              </a:xfrm>
              <a:prstGeom prst="rect">
                <a:avLst/>
              </a:prstGeom>
              <a:solidFill>
                <a:srgbClr val="FFFFFF"/>
              </a:solidFill>
              <a:ln w="9525">
                <a:solidFill>
                  <a:srgbClr val="000000"/>
                </a:solidFill>
                <a:miter lim="800000"/>
                <a:headEnd/>
                <a:tailEnd/>
              </a:ln>
            </p:spPr>
            <p:txBody>
              <a:bodyPr lIns="18000" tIns="10800" rIns="18000" bIns="10800"/>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zh-CN" sz="1600" b="1"/>
              </a:p>
            </p:txBody>
          </p:sp>
          <p:sp>
            <p:nvSpPr>
              <p:cNvPr id="31" name="Rectangle 22">
                <a:extLst>
                  <a:ext uri="{FF2B5EF4-FFF2-40B4-BE49-F238E27FC236}">
                    <a16:creationId xmlns:a16="http://schemas.microsoft.com/office/drawing/2014/main" id="{28C31EBE-A6D6-4A9B-AC37-F10467AC018E}"/>
                  </a:ext>
                </a:extLst>
              </p:cNvPr>
              <p:cNvSpPr>
                <a:spLocks noChangeArrowheads="1"/>
              </p:cNvSpPr>
              <p:nvPr/>
            </p:nvSpPr>
            <p:spPr bwMode="auto">
              <a:xfrm>
                <a:off x="6658" y="8867"/>
                <a:ext cx="944" cy="194"/>
              </a:xfrm>
              <a:prstGeom prst="rect">
                <a:avLst/>
              </a:prstGeom>
              <a:solidFill>
                <a:srgbClr val="FFFFFF"/>
              </a:solidFill>
              <a:ln w="9525">
                <a:solidFill>
                  <a:srgbClr val="000000"/>
                </a:solidFill>
                <a:miter lim="800000"/>
                <a:headEnd/>
                <a:tailEnd/>
              </a:ln>
            </p:spPr>
            <p:txBody>
              <a:bodyPr lIns="18000" tIns="10800" rIns="18000" bIns="10800"/>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zh-CN" sz="1600" b="1"/>
              </a:p>
            </p:txBody>
          </p:sp>
          <p:sp>
            <p:nvSpPr>
              <p:cNvPr id="32" name="Rectangle 23">
                <a:extLst>
                  <a:ext uri="{FF2B5EF4-FFF2-40B4-BE49-F238E27FC236}">
                    <a16:creationId xmlns:a16="http://schemas.microsoft.com/office/drawing/2014/main" id="{0F17E446-1BE0-4EDB-825A-DC9772E65B4B}"/>
                  </a:ext>
                </a:extLst>
              </p:cNvPr>
              <p:cNvSpPr>
                <a:spLocks noChangeArrowheads="1"/>
              </p:cNvSpPr>
              <p:nvPr/>
            </p:nvSpPr>
            <p:spPr bwMode="auto">
              <a:xfrm>
                <a:off x="7130" y="8091"/>
                <a:ext cx="118" cy="776"/>
              </a:xfrm>
              <a:prstGeom prst="rect">
                <a:avLst/>
              </a:prstGeom>
              <a:solidFill>
                <a:srgbClr val="FFFFFF"/>
              </a:solidFill>
              <a:ln w="9525">
                <a:solidFill>
                  <a:srgbClr val="000000"/>
                </a:solidFill>
                <a:miter lim="800000"/>
                <a:headEnd/>
                <a:tailEnd/>
              </a:ln>
            </p:spPr>
            <p:txBody>
              <a:bodyPr lIns="18000" tIns="10800" rIns="18000" bIns="10800"/>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zh-CN" sz="1600" b="1"/>
              </a:p>
            </p:txBody>
          </p:sp>
          <p:sp>
            <p:nvSpPr>
              <p:cNvPr id="33" name="Rectangle 24">
                <a:extLst>
                  <a:ext uri="{FF2B5EF4-FFF2-40B4-BE49-F238E27FC236}">
                    <a16:creationId xmlns:a16="http://schemas.microsoft.com/office/drawing/2014/main" id="{7F9FFFA8-1140-4A95-81C9-841B9D627DCE}"/>
                  </a:ext>
                </a:extLst>
              </p:cNvPr>
              <p:cNvSpPr>
                <a:spLocks noChangeArrowheads="1"/>
              </p:cNvSpPr>
              <p:nvPr/>
            </p:nvSpPr>
            <p:spPr bwMode="auto">
              <a:xfrm>
                <a:off x="7720" y="8091"/>
                <a:ext cx="2006" cy="3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10800" rIns="0" bIns="10800"/>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r>
                  <a:rPr lang="zh-CN" altLang="en-US" sz="1600" b="1" dirty="0"/>
                  <a:t>介质无关接口</a:t>
                </a:r>
                <a:r>
                  <a:rPr lang="en-US" altLang="zh-CN" sz="1600" b="1" dirty="0">
                    <a:solidFill>
                      <a:srgbClr val="FF0000"/>
                    </a:solidFill>
                  </a:rPr>
                  <a:t>G</a:t>
                </a:r>
                <a:r>
                  <a:rPr lang="en-US" altLang="zh-CN" sz="1600" b="1" dirty="0"/>
                  <a:t>MII</a:t>
                </a:r>
              </a:p>
            </p:txBody>
          </p:sp>
        </p:grpSp>
      </p:grpSp>
      <p:sp>
        <p:nvSpPr>
          <p:cNvPr id="5" name="矩形 4">
            <a:extLst>
              <a:ext uri="{FF2B5EF4-FFF2-40B4-BE49-F238E27FC236}">
                <a16:creationId xmlns:a16="http://schemas.microsoft.com/office/drawing/2014/main" id="{655FB887-7D04-46F0-BB88-CB51BDB55919}"/>
              </a:ext>
            </a:extLst>
          </p:cNvPr>
          <p:cNvSpPr/>
          <p:nvPr/>
        </p:nvSpPr>
        <p:spPr>
          <a:xfrm>
            <a:off x="3786319" y="6267652"/>
            <a:ext cx="1913860" cy="4557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黑体" panose="02010609060101010101" pitchFamily="49" charset="-122"/>
                <a:ea typeface="黑体" panose="02010609060101010101" pitchFamily="49" charset="-122"/>
              </a:rPr>
              <a:t>千兆以太网</a:t>
            </a:r>
          </a:p>
        </p:txBody>
      </p:sp>
      <p:grpSp>
        <p:nvGrpSpPr>
          <p:cNvPr id="47" name="组合 46">
            <a:extLst>
              <a:ext uri="{FF2B5EF4-FFF2-40B4-BE49-F238E27FC236}">
                <a16:creationId xmlns:a16="http://schemas.microsoft.com/office/drawing/2014/main" id="{5838931C-97E3-42CD-A2FE-2E0DD26A1F6B}"/>
              </a:ext>
            </a:extLst>
          </p:cNvPr>
          <p:cNvGrpSpPr/>
          <p:nvPr/>
        </p:nvGrpSpPr>
        <p:grpSpPr>
          <a:xfrm>
            <a:off x="6207827" y="5461517"/>
            <a:ext cx="2701021" cy="475063"/>
            <a:chOff x="6207827" y="5461517"/>
            <a:chExt cx="2701021" cy="475063"/>
          </a:xfrm>
        </p:grpSpPr>
        <p:sp>
          <p:nvSpPr>
            <p:cNvPr id="34" name="Rectangle 22">
              <a:extLst>
                <a:ext uri="{FF2B5EF4-FFF2-40B4-BE49-F238E27FC236}">
                  <a16:creationId xmlns:a16="http://schemas.microsoft.com/office/drawing/2014/main" id="{37EEF752-ECFF-40C3-9297-821C01952938}"/>
                </a:ext>
              </a:extLst>
            </p:cNvPr>
            <p:cNvSpPr>
              <a:spLocks noChangeArrowheads="1"/>
            </p:cNvSpPr>
            <p:nvPr/>
          </p:nvSpPr>
          <p:spPr bwMode="auto">
            <a:xfrm>
              <a:off x="6758852" y="5534287"/>
              <a:ext cx="2149996" cy="337428"/>
            </a:xfrm>
            <a:prstGeom prst="rect">
              <a:avLst/>
            </a:prstGeom>
            <a:solidFill>
              <a:srgbClr val="FFFFFF"/>
            </a:solidFill>
            <a:ln w="9525">
              <a:solidFill>
                <a:srgbClr val="000000"/>
              </a:solidFill>
              <a:miter lim="800000"/>
              <a:headEnd/>
              <a:tailEnd/>
            </a:ln>
          </p:spPr>
          <p:txBody>
            <a:bodyPr lIns="18000" tIns="10800" rIns="18000" bIns="10800"/>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zh-CN" altLang="en-US" sz="1600" dirty="0">
                  <a:ea typeface="黑体" panose="02010609060101010101" pitchFamily="49" charset="-122"/>
                  <a:cs typeface="Times New Roman" panose="02020603050405020304" pitchFamily="18" charset="0"/>
                </a:rPr>
                <a:t>自动协商子层</a:t>
              </a:r>
              <a:r>
                <a:rPr lang="en-US" altLang="zh-CN" sz="1600" dirty="0" err="1">
                  <a:ea typeface="黑体" panose="02010609060101010101" pitchFamily="49" charset="-122"/>
                  <a:cs typeface="Times New Roman" panose="02020603050405020304" pitchFamily="18" charset="0"/>
                </a:rPr>
                <a:t>AutoNeg</a:t>
              </a:r>
              <a:endParaRPr lang="en-US" altLang="zh-CN" sz="1600" dirty="0">
                <a:ea typeface="黑体" panose="02010609060101010101" pitchFamily="49" charset="-122"/>
                <a:cs typeface="Times New Roman" panose="02020603050405020304" pitchFamily="18" charset="0"/>
              </a:endParaRPr>
            </a:p>
          </p:txBody>
        </p:sp>
        <p:cxnSp>
          <p:nvCxnSpPr>
            <p:cNvPr id="8" name="直接连接符 7">
              <a:extLst>
                <a:ext uri="{FF2B5EF4-FFF2-40B4-BE49-F238E27FC236}">
                  <a16:creationId xmlns:a16="http://schemas.microsoft.com/office/drawing/2014/main" id="{40572DAA-ECC7-4D26-8F06-61485B064D6C}"/>
                </a:ext>
              </a:extLst>
            </p:cNvPr>
            <p:cNvCxnSpPr/>
            <p:nvPr/>
          </p:nvCxnSpPr>
          <p:spPr>
            <a:xfrm flipH="1">
              <a:off x="6217864" y="5540798"/>
              <a:ext cx="572932" cy="194101"/>
            </a:xfrm>
            <a:prstGeom prst="line">
              <a:avLst/>
            </a:prstGeom>
          </p:spPr>
          <p:style>
            <a:lnRef idx="1">
              <a:schemeClr val="dk1"/>
            </a:lnRef>
            <a:fillRef idx="0">
              <a:schemeClr val="dk1"/>
            </a:fillRef>
            <a:effectRef idx="0">
              <a:schemeClr val="dk1"/>
            </a:effectRef>
            <a:fontRef idx="minor">
              <a:schemeClr val="tx1"/>
            </a:fontRef>
          </p:style>
        </p:cxnSp>
        <p:cxnSp>
          <p:nvCxnSpPr>
            <p:cNvPr id="36" name="直接连接符 35">
              <a:extLst>
                <a:ext uri="{FF2B5EF4-FFF2-40B4-BE49-F238E27FC236}">
                  <a16:creationId xmlns:a16="http://schemas.microsoft.com/office/drawing/2014/main" id="{3F8E678E-F7EB-4A84-840F-6BBF07F82791}"/>
                </a:ext>
              </a:extLst>
            </p:cNvPr>
            <p:cNvCxnSpPr/>
            <p:nvPr/>
          </p:nvCxnSpPr>
          <p:spPr>
            <a:xfrm>
              <a:off x="6207827" y="5733901"/>
              <a:ext cx="562894" cy="128263"/>
            </a:xfrm>
            <a:prstGeom prst="line">
              <a:avLst/>
            </a:prstGeom>
          </p:spPr>
          <p:style>
            <a:lnRef idx="1">
              <a:schemeClr val="dk1"/>
            </a:lnRef>
            <a:fillRef idx="0">
              <a:schemeClr val="dk1"/>
            </a:fillRef>
            <a:effectRef idx="0">
              <a:schemeClr val="dk1"/>
            </a:effectRef>
            <a:fontRef idx="minor">
              <a:schemeClr val="tx1"/>
            </a:fontRef>
          </p:style>
        </p:cxnSp>
        <p:cxnSp>
          <p:nvCxnSpPr>
            <p:cNvPr id="39" name="直接箭头连接符 38">
              <a:extLst>
                <a:ext uri="{FF2B5EF4-FFF2-40B4-BE49-F238E27FC236}">
                  <a16:creationId xmlns:a16="http://schemas.microsoft.com/office/drawing/2014/main" id="{63447DBD-ED26-4BC1-A275-0A19D4478779}"/>
                </a:ext>
              </a:extLst>
            </p:cNvPr>
            <p:cNvCxnSpPr>
              <a:cxnSpLocks/>
            </p:cNvCxnSpPr>
            <p:nvPr/>
          </p:nvCxnSpPr>
          <p:spPr>
            <a:xfrm>
              <a:off x="6846760" y="5461517"/>
              <a:ext cx="1974990" cy="475063"/>
            </a:xfrm>
            <a:prstGeom prst="straightConnector1">
              <a:avLst/>
            </a:prstGeom>
            <a:ln w="1905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4" name="直接箭头连接符 43">
              <a:extLst>
                <a:ext uri="{FF2B5EF4-FFF2-40B4-BE49-F238E27FC236}">
                  <a16:creationId xmlns:a16="http://schemas.microsoft.com/office/drawing/2014/main" id="{B3C837F6-4B70-43D9-BEE4-B68C90EB53D4}"/>
                </a:ext>
              </a:extLst>
            </p:cNvPr>
            <p:cNvCxnSpPr>
              <a:cxnSpLocks/>
            </p:cNvCxnSpPr>
            <p:nvPr/>
          </p:nvCxnSpPr>
          <p:spPr>
            <a:xfrm flipH="1">
              <a:off x="6846760" y="5461517"/>
              <a:ext cx="1910426" cy="475063"/>
            </a:xfrm>
            <a:prstGeom prst="straightConnector1">
              <a:avLst/>
            </a:prstGeom>
            <a:ln w="1905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6" name="灯片编号占位符 5">
            <a:extLst>
              <a:ext uri="{FF2B5EF4-FFF2-40B4-BE49-F238E27FC236}">
                <a16:creationId xmlns:a16="http://schemas.microsoft.com/office/drawing/2014/main" id="{8A0FE68B-4761-434D-A035-025D2BED5E76}"/>
              </a:ext>
            </a:extLst>
          </p:cNvPr>
          <p:cNvSpPr>
            <a:spLocks noGrp="1"/>
          </p:cNvSpPr>
          <p:nvPr>
            <p:ph type="sldNum" sz="quarter" idx="12"/>
          </p:nvPr>
        </p:nvSpPr>
        <p:spPr/>
        <p:txBody>
          <a:bodyPr/>
          <a:lstStyle/>
          <a:p>
            <a:fld id="{0343F522-B1DB-4B24-87CC-09EAB668A261}" type="slidenum">
              <a:rPr lang="zh-CN" altLang="en-US" smtClean="0"/>
              <a:pPr/>
              <a:t>149</a:t>
            </a:fld>
            <a:r>
              <a:rPr lang="en-US" altLang="zh-CN"/>
              <a:t>/303</a:t>
            </a:r>
            <a:endParaRPr lang="zh-CN" altLang="en-US" dirty="0"/>
          </a:p>
        </p:txBody>
      </p:sp>
    </p:spTree>
    <p:extLst>
      <p:ext uri="{BB962C8B-B14F-4D97-AF65-F5344CB8AC3E}">
        <p14:creationId xmlns:p14="http://schemas.microsoft.com/office/powerpoint/2010/main" val="42529967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C34208-FA7C-4346-AD93-050F88FE7F56}"/>
              </a:ext>
            </a:extLst>
          </p:cNvPr>
          <p:cNvSpPr>
            <a:spLocks noGrp="1"/>
          </p:cNvSpPr>
          <p:nvPr>
            <p:ph type="title"/>
          </p:nvPr>
        </p:nvSpPr>
        <p:spPr>
          <a:xfrm>
            <a:off x="265813" y="350874"/>
            <a:ext cx="8654903" cy="680484"/>
          </a:xfrm>
        </p:spPr>
        <p:txBody>
          <a:bodyPr>
            <a:normAutofit/>
          </a:bodyPr>
          <a:lstStyle/>
          <a:p>
            <a:r>
              <a:rPr lang="en-US" altLang="zh-CN" sz="3200" b="1" dirty="0">
                <a:latin typeface="黑体" panose="02010609060101010101" pitchFamily="49" charset="-122"/>
                <a:ea typeface="黑体" panose="02010609060101010101" pitchFamily="49" charset="-122"/>
              </a:rPr>
              <a:t>(4) </a:t>
            </a:r>
            <a:r>
              <a:rPr lang="zh-CN" altLang="en-US" sz="3200" b="1" dirty="0">
                <a:latin typeface="黑体" panose="02010609060101010101" pitchFamily="49" charset="-122"/>
                <a:ea typeface="黑体" panose="02010609060101010101" pitchFamily="49" charset="-122"/>
              </a:rPr>
              <a:t>光纤适用波长</a:t>
            </a:r>
            <a:endParaRPr lang="zh-CN" altLang="en-US" dirty="0">
              <a:latin typeface="黑体" panose="02010609060101010101" pitchFamily="49" charset="-122"/>
              <a:ea typeface="黑体" panose="02010609060101010101" pitchFamily="49" charset="-122"/>
            </a:endParaRPr>
          </a:p>
        </p:txBody>
      </p:sp>
      <p:sp>
        <p:nvSpPr>
          <p:cNvPr id="3" name="内容占位符 2">
            <a:extLst>
              <a:ext uri="{FF2B5EF4-FFF2-40B4-BE49-F238E27FC236}">
                <a16:creationId xmlns:a16="http://schemas.microsoft.com/office/drawing/2014/main" id="{62772749-0251-43E3-8FBE-62B01C0C88DA}"/>
              </a:ext>
            </a:extLst>
          </p:cNvPr>
          <p:cNvSpPr>
            <a:spLocks noGrp="1"/>
          </p:cNvSpPr>
          <p:nvPr>
            <p:ph idx="1"/>
          </p:nvPr>
        </p:nvSpPr>
        <p:spPr>
          <a:xfrm>
            <a:off x="404037" y="1105786"/>
            <a:ext cx="8516680" cy="5401339"/>
          </a:xfrm>
        </p:spPr>
        <p:txBody>
          <a:bodyPr>
            <a:normAutofit/>
          </a:bodyPr>
          <a:lstStyle/>
          <a:p>
            <a:pPr>
              <a:buNone/>
            </a:pPr>
            <a:endParaRPr lang="zh-CN" altLang="en-US" b="1" dirty="0"/>
          </a:p>
          <a:p>
            <a:pPr marL="0" indent="0">
              <a:buNone/>
            </a:pPr>
            <a:endParaRPr lang="zh-CN" altLang="en-US" dirty="0"/>
          </a:p>
        </p:txBody>
      </p:sp>
      <p:sp>
        <p:nvSpPr>
          <p:cNvPr id="26" name="Rectangle 3">
            <a:extLst>
              <a:ext uri="{FF2B5EF4-FFF2-40B4-BE49-F238E27FC236}">
                <a16:creationId xmlns:a16="http://schemas.microsoft.com/office/drawing/2014/main" id="{E32CC3AD-8AE2-491C-977B-F27AD06021E0}"/>
              </a:ext>
            </a:extLst>
          </p:cNvPr>
          <p:cNvSpPr txBox="1">
            <a:spLocks noChangeArrowheads="1"/>
          </p:cNvSpPr>
          <p:nvPr/>
        </p:nvSpPr>
        <p:spPr>
          <a:xfrm>
            <a:off x="489098" y="1062040"/>
            <a:ext cx="8250866" cy="515800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黑体" panose="02010609060101010101" pitchFamily="49" charset="-122"/>
                <a:ea typeface="黑体" panose="02010609060101010101" pitchFamily="49"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黑体" panose="02010609060101010101" pitchFamily="49" charset="-122"/>
                <a:ea typeface="黑体" panose="02010609060101010101" pitchFamily="49"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黑体" panose="02010609060101010101" pitchFamily="49" charset="-122"/>
                <a:ea typeface="黑体" panose="02010609060101010101" pitchFamily="49"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黑体" panose="02010609060101010101" pitchFamily="49" charset="-122"/>
                <a:ea typeface="黑体" panose="02010609060101010101" pitchFamily="49"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黑体" panose="02010609060101010101" pitchFamily="49" charset="-122"/>
                <a:ea typeface="黑体" panose="02010609060101010101" pitchFamily="49"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buFontTx/>
              <a:buNone/>
            </a:pPr>
            <a:r>
              <a:rPr lang="zh-CN" altLang="en-US" sz="2800" b="1" dirty="0"/>
              <a:t>全反射</a:t>
            </a:r>
            <a:endParaRPr lang="en-US" altLang="zh-CN" b="1" dirty="0"/>
          </a:p>
        </p:txBody>
      </p:sp>
      <p:pic>
        <p:nvPicPr>
          <p:cNvPr id="27" name="Picture 4">
            <a:extLst>
              <a:ext uri="{FF2B5EF4-FFF2-40B4-BE49-F238E27FC236}">
                <a16:creationId xmlns:a16="http://schemas.microsoft.com/office/drawing/2014/main" id="{AF885CAB-E097-46FD-B0A1-EBD236FFE4F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0272" y="1885303"/>
            <a:ext cx="8105400" cy="46606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0" name="表格 9">
            <a:extLst>
              <a:ext uri="{FF2B5EF4-FFF2-40B4-BE49-F238E27FC236}">
                <a16:creationId xmlns:a16="http://schemas.microsoft.com/office/drawing/2014/main" id="{DB77AF90-E8CE-45A0-B2B9-BBF5FD179268}"/>
              </a:ext>
            </a:extLst>
          </p:cNvPr>
          <p:cNvGraphicFramePr>
            <a:graphicFrameLocks noGrp="1"/>
          </p:cNvGraphicFramePr>
          <p:nvPr/>
        </p:nvGraphicFramePr>
        <p:xfrm>
          <a:off x="0" y="16384"/>
          <a:ext cx="9144000" cy="303808"/>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1028242390"/>
                    </a:ext>
                  </a:extLst>
                </a:gridCol>
                <a:gridCol w="1016000">
                  <a:extLst>
                    <a:ext uri="{9D8B030D-6E8A-4147-A177-3AD203B41FA5}">
                      <a16:colId xmlns:a16="http://schemas.microsoft.com/office/drawing/2014/main" val="3074239081"/>
                    </a:ext>
                  </a:extLst>
                </a:gridCol>
                <a:gridCol w="1016000">
                  <a:extLst>
                    <a:ext uri="{9D8B030D-6E8A-4147-A177-3AD203B41FA5}">
                      <a16:colId xmlns:a16="http://schemas.microsoft.com/office/drawing/2014/main" val="3509429943"/>
                    </a:ext>
                  </a:extLst>
                </a:gridCol>
                <a:gridCol w="1016000">
                  <a:extLst>
                    <a:ext uri="{9D8B030D-6E8A-4147-A177-3AD203B41FA5}">
                      <a16:colId xmlns:a16="http://schemas.microsoft.com/office/drawing/2014/main" val="2580465912"/>
                    </a:ext>
                  </a:extLst>
                </a:gridCol>
                <a:gridCol w="1016000">
                  <a:extLst>
                    <a:ext uri="{9D8B030D-6E8A-4147-A177-3AD203B41FA5}">
                      <a16:colId xmlns:a16="http://schemas.microsoft.com/office/drawing/2014/main" val="585185192"/>
                    </a:ext>
                  </a:extLst>
                </a:gridCol>
                <a:gridCol w="1016000">
                  <a:extLst>
                    <a:ext uri="{9D8B030D-6E8A-4147-A177-3AD203B41FA5}">
                      <a16:colId xmlns:a16="http://schemas.microsoft.com/office/drawing/2014/main" val="1335232691"/>
                    </a:ext>
                  </a:extLst>
                </a:gridCol>
                <a:gridCol w="1016000">
                  <a:extLst>
                    <a:ext uri="{9D8B030D-6E8A-4147-A177-3AD203B41FA5}">
                      <a16:colId xmlns:a16="http://schemas.microsoft.com/office/drawing/2014/main" val="785772456"/>
                    </a:ext>
                  </a:extLst>
                </a:gridCol>
                <a:gridCol w="1016000">
                  <a:extLst>
                    <a:ext uri="{9D8B030D-6E8A-4147-A177-3AD203B41FA5}">
                      <a16:colId xmlns:a16="http://schemas.microsoft.com/office/drawing/2014/main" val="143111373"/>
                    </a:ext>
                  </a:extLst>
                </a:gridCol>
                <a:gridCol w="1016000">
                  <a:extLst>
                    <a:ext uri="{9D8B030D-6E8A-4147-A177-3AD203B41FA5}">
                      <a16:colId xmlns:a16="http://schemas.microsoft.com/office/drawing/2014/main" val="994455625"/>
                    </a:ext>
                  </a:extLst>
                </a:gridCol>
              </a:tblGrid>
              <a:tr h="303808">
                <a:tc>
                  <a:txBody>
                    <a:bodyPr/>
                    <a:lstStyle/>
                    <a:p>
                      <a:pPr algn="ctr"/>
                      <a:r>
                        <a:rPr lang="zh-CN" altLang="en-US" sz="1600" dirty="0">
                          <a:solidFill>
                            <a:srgbClr val="FFFF00"/>
                          </a:solidFill>
                          <a:latin typeface="黑体" panose="02010609060101010101" pitchFamily="49" charset="-122"/>
                          <a:ea typeface="黑体" panose="02010609060101010101" pitchFamily="49" charset="-122"/>
                        </a:rPr>
                        <a:t>传输介质</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通信系统</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正确性</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提高性能</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局域网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en-US" altLang="zh-CN" sz="1600" dirty="0">
                          <a:solidFill>
                            <a:schemeClr val="tx1"/>
                          </a:solidFill>
                          <a:latin typeface="黑体" panose="02010609060101010101" pitchFamily="49" charset="-122"/>
                          <a:ea typeface="黑体" panose="02010609060101010101" pitchFamily="49" charset="-122"/>
                        </a:rPr>
                        <a:t>WLAN</a:t>
                      </a:r>
                      <a:endParaRPr lang="zh-CN" altLang="en-US" sz="1600" dirty="0">
                        <a:solidFill>
                          <a:schemeClr val="tx1"/>
                        </a:solidFill>
                        <a:latin typeface="黑体" panose="02010609060101010101" pitchFamily="49" charset="-122"/>
                        <a:ea typeface="黑体" panose="02010609060101010101" pitchFamily="49"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个域网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广域网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接入网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939429099"/>
                  </a:ext>
                </a:extLst>
              </a:tr>
            </a:tbl>
          </a:graphicData>
        </a:graphic>
      </p:graphicFrame>
      <p:sp>
        <p:nvSpPr>
          <p:cNvPr id="11" name="流程图: 摘录 10">
            <a:extLst>
              <a:ext uri="{FF2B5EF4-FFF2-40B4-BE49-F238E27FC236}">
                <a16:creationId xmlns:a16="http://schemas.microsoft.com/office/drawing/2014/main" id="{3AD34143-AA36-4C5F-B62B-993261C63FE7}"/>
              </a:ext>
            </a:extLst>
          </p:cNvPr>
          <p:cNvSpPr/>
          <p:nvPr/>
        </p:nvSpPr>
        <p:spPr bwMode="auto">
          <a:xfrm>
            <a:off x="403977" y="319849"/>
            <a:ext cx="216024" cy="126001"/>
          </a:xfrm>
          <a:prstGeom prst="flowChartExtract">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p:txBody>
      </p:sp>
      <p:graphicFrame>
        <p:nvGraphicFramePr>
          <p:cNvPr id="12" name="表格 11">
            <a:extLst>
              <a:ext uri="{FF2B5EF4-FFF2-40B4-BE49-F238E27FC236}">
                <a16:creationId xmlns:a16="http://schemas.microsoft.com/office/drawing/2014/main" id="{8748C390-A2E8-48EC-89B0-6FF5B3EBDF62}"/>
              </a:ext>
            </a:extLst>
          </p:cNvPr>
          <p:cNvGraphicFramePr>
            <a:graphicFrameLocks noGrp="1"/>
          </p:cNvGraphicFramePr>
          <p:nvPr>
            <p:extLst>
              <p:ext uri="{D42A27DB-BD31-4B8C-83A1-F6EECF244321}">
                <p14:modId xmlns:p14="http://schemas.microsoft.com/office/powerpoint/2010/main" val="442738789"/>
              </p:ext>
            </p:extLst>
          </p:nvPr>
        </p:nvGraphicFramePr>
        <p:xfrm>
          <a:off x="0" y="1031358"/>
          <a:ext cx="313390" cy="4876800"/>
        </p:xfrm>
        <a:graphic>
          <a:graphicData uri="http://schemas.openxmlformats.org/drawingml/2006/table">
            <a:tbl>
              <a:tblPr firstRow="1" bandRow="1">
                <a:tableStyleId>{5C22544A-7EE6-4342-B048-85BDC9FD1C3A}</a:tableStyleId>
              </a:tblPr>
              <a:tblGrid>
                <a:gridCol w="313390">
                  <a:extLst>
                    <a:ext uri="{9D8B030D-6E8A-4147-A177-3AD203B41FA5}">
                      <a16:colId xmlns:a16="http://schemas.microsoft.com/office/drawing/2014/main" val="2707731317"/>
                    </a:ext>
                  </a:extLst>
                </a:gridCol>
              </a:tblGrid>
              <a:tr h="844235">
                <a:tc>
                  <a:txBody>
                    <a:bodyPr/>
                    <a:lstStyle/>
                    <a:p>
                      <a:pPr algn="ctr"/>
                      <a:r>
                        <a:rPr lang="zh-CN" altLang="en-US" sz="1600" b="0" dirty="0">
                          <a:solidFill>
                            <a:schemeClr val="tx1"/>
                          </a:solidFill>
                          <a:latin typeface="黑体" panose="02010609060101010101" pitchFamily="49" charset="-122"/>
                          <a:ea typeface="黑体" panose="02010609060101010101" pitchFamily="49" charset="-122"/>
                        </a:rPr>
                        <a:t>频谱特性</a:t>
                      </a:r>
                    </a:p>
                  </a:txBody>
                  <a:tcPr marL="0" marR="0" marT="0" marB="0" anchor="ctr">
                    <a:solidFill>
                      <a:schemeClr val="accent1">
                        <a:lumMod val="40000"/>
                        <a:lumOff val="60000"/>
                      </a:schemeClr>
                    </a:solidFill>
                  </a:tcPr>
                </a:tc>
                <a:extLst>
                  <a:ext uri="{0D108BD9-81ED-4DB2-BD59-A6C34878D82A}">
                    <a16:rowId xmlns:a16="http://schemas.microsoft.com/office/drawing/2014/main" val="2650843112"/>
                  </a:ext>
                </a:extLst>
              </a:tr>
              <a:tr h="844235">
                <a:tc>
                  <a:txBody>
                    <a:bodyPr/>
                    <a:lstStyle/>
                    <a:p>
                      <a:pPr algn="ctr"/>
                      <a:r>
                        <a:rPr lang="zh-CN" altLang="en-US" sz="1600" b="1" dirty="0">
                          <a:solidFill>
                            <a:schemeClr val="bg1"/>
                          </a:solidFill>
                          <a:latin typeface="黑体" panose="02010609060101010101" pitchFamily="49" charset="-122"/>
                          <a:ea typeface="黑体" panose="02010609060101010101" pitchFamily="49" charset="-122"/>
                        </a:rPr>
                        <a:t>有线介质</a:t>
                      </a:r>
                    </a:p>
                  </a:txBody>
                  <a:tcPr marL="0" marR="0" marT="0" marB="0" anchor="ctr">
                    <a:solidFill>
                      <a:schemeClr val="accent1"/>
                    </a:solidFill>
                  </a:tcPr>
                </a:tc>
                <a:extLst>
                  <a:ext uri="{0D108BD9-81ED-4DB2-BD59-A6C34878D82A}">
                    <a16:rowId xmlns:a16="http://schemas.microsoft.com/office/drawing/2014/main" val="2354171835"/>
                  </a:ext>
                </a:extLst>
              </a:tr>
              <a:tr h="844235">
                <a:tc>
                  <a:txBody>
                    <a:bodyPr/>
                    <a:lstStyle/>
                    <a:p>
                      <a:pPr algn="ctr"/>
                      <a:r>
                        <a:rPr lang="zh-CN" altLang="en-US" sz="1600" dirty="0">
                          <a:latin typeface="黑体" panose="02010609060101010101" pitchFamily="49" charset="-122"/>
                          <a:ea typeface="黑体" panose="02010609060101010101" pitchFamily="49" charset="-122"/>
                        </a:rPr>
                        <a:t>无线介质</a:t>
                      </a:r>
                    </a:p>
                  </a:txBody>
                  <a:tcPr marL="0" marR="0" marT="0" marB="0" anchor="ctr">
                    <a:solidFill>
                      <a:schemeClr val="accent1">
                        <a:lumMod val="40000"/>
                        <a:lumOff val="60000"/>
                      </a:schemeClr>
                    </a:solidFill>
                  </a:tcPr>
                </a:tc>
                <a:extLst>
                  <a:ext uri="{0D108BD9-81ED-4DB2-BD59-A6C34878D82A}">
                    <a16:rowId xmlns:a16="http://schemas.microsoft.com/office/drawing/2014/main" val="2232877283"/>
                  </a:ext>
                </a:extLst>
              </a:tr>
              <a:tr h="422118">
                <a:tc>
                  <a:txBody>
                    <a:bodyPr/>
                    <a:lstStyle/>
                    <a:p>
                      <a:pPr algn="ctr"/>
                      <a:r>
                        <a:rPr lang="zh-CN" altLang="en-US" sz="1600" dirty="0">
                          <a:latin typeface="黑体" panose="02010609060101010101" pitchFamily="49" charset="-122"/>
                          <a:ea typeface="黑体" panose="02010609060101010101" pitchFamily="49" charset="-122"/>
                        </a:rPr>
                        <a:t>传输能力</a:t>
                      </a:r>
                    </a:p>
                  </a:txBody>
                  <a:tcPr marL="0" marR="0" marT="0" marB="0" anchor="ctr">
                    <a:solidFill>
                      <a:schemeClr val="accent1">
                        <a:lumMod val="40000"/>
                        <a:lumOff val="60000"/>
                      </a:schemeClr>
                    </a:solidFill>
                  </a:tcPr>
                </a:tc>
                <a:extLst>
                  <a:ext uri="{0D108BD9-81ED-4DB2-BD59-A6C34878D82A}">
                    <a16:rowId xmlns:a16="http://schemas.microsoft.com/office/drawing/2014/main" val="33369832"/>
                  </a:ext>
                </a:extLst>
              </a:tr>
              <a:tr h="422118">
                <a:tc>
                  <a:txBody>
                    <a:bodyPr/>
                    <a:lstStyle/>
                    <a:p>
                      <a:pPr algn="ctr"/>
                      <a:r>
                        <a:rPr lang="zh-CN" altLang="en-US" sz="1600" dirty="0">
                          <a:latin typeface="黑体" panose="02010609060101010101" pitchFamily="49" charset="-122"/>
                          <a:ea typeface="黑体" panose="02010609060101010101" pitchFamily="49" charset="-122"/>
                        </a:rPr>
                        <a:t>信号功率</a:t>
                      </a:r>
                    </a:p>
                  </a:txBody>
                  <a:tcPr marL="0" marR="0" marT="0" marB="0" anchor="ctr">
                    <a:solidFill>
                      <a:schemeClr val="accent1">
                        <a:lumMod val="40000"/>
                        <a:lumOff val="60000"/>
                      </a:schemeClr>
                    </a:solidFill>
                  </a:tcPr>
                </a:tc>
                <a:extLst>
                  <a:ext uri="{0D108BD9-81ED-4DB2-BD59-A6C34878D82A}">
                    <a16:rowId xmlns:a16="http://schemas.microsoft.com/office/drawing/2014/main" val="418642502"/>
                  </a:ext>
                </a:extLst>
              </a:tr>
            </a:tbl>
          </a:graphicData>
        </a:graphic>
      </p:graphicFrame>
      <p:sp>
        <p:nvSpPr>
          <p:cNvPr id="4" name="灯片编号占位符 3">
            <a:extLst>
              <a:ext uri="{FF2B5EF4-FFF2-40B4-BE49-F238E27FC236}">
                <a16:creationId xmlns:a16="http://schemas.microsoft.com/office/drawing/2014/main" id="{70B222F8-81F7-4DAE-A667-BE036C7ABB71}"/>
              </a:ext>
            </a:extLst>
          </p:cNvPr>
          <p:cNvSpPr>
            <a:spLocks noGrp="1"/>
          </p:cNvSpPr>
          <p:nvPr>
            <p:ph type="sldNum" sz="quarter" idx="12"/>
          </p:nvPr>
        </p:nvSpPr>
        <p:spPr/>
        <p:txBody>
          <a:bodyPr/>
          <a:lstStyle/>
          <a:p>
            <a:fld id="{0343F522-B1DB-4B24-87CC-09EAB668A261}" type="slidenum">
              <a:rPr lang="zh-CN" altLang="en-US" smtClean="0"/>
              <a:pPr/>
              <a:t>15</a:t>
            </a:fld>
            <a:r>
              <a:rPr lang="en-US" altLang="zh-CN"/>
              <a:t>/303</a:t>
            </a:r>
            <a:endParaRPr lang="zh-CN" altLang="en-US" dirty="0"/>
          </a:p>
        </p:txBody>
      </p:sp>
    </p:spTree>
    <p:extLst>
      <p:ext uri="{BB962C8B-B14F-4D97-AF65-F5344CB8AC3E}">
        <p14:creationId xmlns:p14="http://schemas.microsoft.com/office/powerpoint/2010/main" val="3939882182"/>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C34208-FA7C-4346-AD93-050F88FE7F56}"/>
              </a:ext>
            </a:extLst>
          </p:cNvPr>
          <p:cNvSpPr>
            <a:spLocks noGrp="1"/>
          </p:cNvSpPr>
          <p:nvPr>
            <p:ph type="title"/>
          </p:nvPr>
        </p:nvSpPr>
        <p:spPr>
          <a:xfrm>
            <a:off x="265813" y="350874"/>
            <a:ext cx="8654903" cy="680484"/>
          </a:xfrm>
        </p:spPr>
        <p:txBody>
          <a:bodyPr>
            <a:normAutofit/>
          </a:bodyPr>
          <a:lstStyle/>
          <a:p>
            <a:pPr>
              <a:lnSpc>
                <a:spcPct val="100000"/>
              </a:lnSpc>
              <a:spcBef>
                <a:spcPts val="0"/>
              </a:spcBef>
            </a:pPr>
            <a:r>
              <a:rPr lang="zh-CN" altLang="en-US" dirty="0"/>
              <a:t>千兆以太网</a:t>
            </a:r>
            <a:r>
              <a:rPr lang="zh-CN" altLang="en-US" b="1" dirty="0"/>
              <a:t>与百兆以太网的主要区别</a:t>
            </a:r>
            <a:endParaRPr lang="zh-CN" altLang="en-US" dirty="0">
              <a:latin typeface="Times New Roman" panose="02020603050405020304" pitchFamily="18" charset="0"/>
              <a:cs typeface="Times New Roman" panose="02020603050405020304" pitchFamily="18" charset="0"/>
            </a:endParaRPr>
          </a:p>
        </p:txBody>
      </p:sp>
      <p:sp>
        <p:nvSpPr>
          <p:cNvPr id="3" name="内容占位符 2">
            <a:extLst>
              <a:ext uri="{FF2B5EF4-FFF2-40B4-BE49-F238E27FC236}">
                <a16:creationId xmlns:a16="http://schemas.microsoft.com/office/drawing/2014/main" id="{62772749-0251-43E3-8FBE-62B01C0C88DA}"/>
              </a:ext>
            </a:extLst>
          </p:cNvPr>
          <p:cNvSpPr>
            <a:spLocks noGrp="1"/>
          </p:cNvSpPr>
          <p:nvPr>
            <p:ph idx="1"/>
          </p:nvPr>
        </p:nvSpPr>
        <p:spPr>
          <a:xfrm>
            <a:off x="404037" y="1010094"/>
            <a:ext cx="8516679" cy="5371578"/>
          </a:xfrm>
        </p:spPr>
        <p:txBody>
          <a:bodyPr>
            <a:noAutofit/>
          </a:bodyPr>
          <a:lstStyle/>
          <a:p>
            <a:pPr marL="609600" indent="-609600"/>
            <a:r>
              <a:rPr lang="zh-CN" altLang="en-US" dirty="0"/>
              <a:t>用</a:t>
            </a:r>
            <a:r>
              <a:rPr lang="en-US" altLang="zh-CN" dirty="0"/>
              <a:t>GMII</a:t>
            </a:r>
            <a:r>
              <a:rPr lang="zh-CN" altLang="en-US" dirty="0"/>
              <a:t>取代</a:t>
            </a:r>
            <a:r>
              <a:rPr lang="en-US" altLang="zh-CN" dirty="0"/>
              <a:t>MII</a:t>
            </a:r>
          </a:p>
          <a:p>
            <a:pPr marL="609600" indent="-609600"/>
            <a:r>
              <a:rPr lang="zh-CN" altLang="en-US" dirty="0"/>
              <a:t>编码不同</a:t>
            </a:r>
          </a:p>
          <a:p>
            <a:pPr marL="609600" indent="-609600"/>
            <a:r>
              <a:rPr lang="zh-CN" altLang="en-US" dirty="0"/>
              <a:t>修改</a:t>
            </a:r>
            <a:r>
              <a:rPr lang="en-US" altLang="zh-CN" dirty="0"/>
              <a:t>CSMA/CD</a:t>
            </a:r>
            <a:r>
              <a:rPr lang="zh-CN" altLang="en-US" dirty="0"/>
              <a:t>、优选全双工通信</a:t>
            </a:r>
            <a:endParaRPr lang="en-US" altLang="zh-CN" dirty="0"/>
          </a:p>
          <a:p>
            <a:pPr marL="609600" indent="-609600"/>
            <a:r>
              <a:rPr lang="zh-CN" altLang="en-US" dirty="0">
                <a:solidFill>
                  <a:srgbClr val="7030A0"/>
                </a:solidFill>
              </a:rPr>
              <a:t>时间片由</a:t>
            </a:r>
            <a:r>
              <a:rPr lang="en-US" altLang="zh-CN" dirty="0">
                <a:solidFill>
                  <a:srgbClr val="7030A0"/>
                </a:solidFill>
              </a:rPr>
              <a:t>512</a:t>
            </a:r>
            <a:r>
              <a:rPr lang="zh-CN" altLang="en-US" dirty="0">
                <a:solidFill>
                  <a:srgbClr val="7030A0"/>
                </a:solidFill>
              </a:rPr>
              <a:t>位延长为</a:t>
            </a:r>
            <a:r>
              <a:rPr lang="en-US" altLang="zh-CN" dirty="0">
                <a:solidFill>
                  <a:srgbClr val="7030A0"/>
                </a:solidFill>
              </a:rPr>
              <a:t>512</a:t>
            </a:r>
            <a:r>
              <a:rPr lang="zh-CN" altLang="en-US" dirty="0">
                <a:solidFill>
                  <a:srgbClr val="7030A0"/>
                </a:solidFill>
              </a:rPr>
              <a:t>字节（最短帧长度）</a:t>
            </a:r>
          </a:p>
          <a:p>
            <a:pPr marL="609600" indent="-609600"/>
            <a:r>
              <a:rPr lang="zh-CN" altLang="en-US" dirty="0">
                <a:solidFill>
                  <a:srgbClr val="7030A0"/>
                </a:solidFill>
              </a:rPr>
              <a:t>突发模式：将多个小于</a:t>
            </a:r>
            <a:r>
              <a:rPr lang="en-US" altLang="zh-CN" dirty="0">
                <a:solidFill>
                  <a:srgbClr val="7030A0"/>
                </a:solidFill>
              </a:rPr>
              <a:t>512</a:t>
            </a:r>
            <a:r>
              <a:rPr lang="zh-CN" altLang="en-US" dirty="0">
                <a:solidFill>
                  <a:srgbClr val="7030A0"/>
                </a:solidFill>
              </a:rPr>
              <a:t>字节的帧组成一个帧发送，用</a:t>
            </a:r>
            <a:r>
              <a:rPr lang="en-US" altLang="zh-CN" dirty="0">
                <a:solidFill>
                  <a:srgbClr val="7030A0"/>
                </a:solidFill>
              </a:rPr>
              <a:t>IFG</a:t>
            </a:r>
            <a:r>
              <a:rPr lang="zh-CN" altLang="en-US" dirty="0">
                <a:solidFill>
                  <a:srgbClr val="7030A0"/>
                </a:solidFill>
              </a:rPr>
              <a:t>分隔</a:t>
            </a:r>
          </a:p>
        </p:txBody>
      </p:sp>
      <p:graphicFrame>
        <p:nvGraphicFramePr>
          <p:cNvPr id="11" name="表格 10">
            <a:extLst>
              <a:ext uri="{FF2B5EF4-FFF2-40B4-BE49-F238E27FC236}">
                <a16:creationId xmlns:a16="http://schemas.microsoft.com/office/drawing/2014/main" id="{F1557556-4E74-4A2A-B76B-6AF7BA757C94}"/>
              </a:ext>
            </a:extLst>
          </p:cNvPr>
          <p:cNvGraphicFramePr>
            <a:graphicFrameLocks noGrp="1"/>
          </p:cNvGraphicFramePr>
          <p:nvPr/>
        </p:nvGraphicFramePr>
        <p:xfrm>
          <a:off x="0" y="16384"/>
          <a:ext cx="9144000" cy="303808"/>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1028242390"/>
                    </a:ext>
                  </a:extLst>
                </a:gridCol>
                <a:gridCol w="1016000">
                  <a:extLst>
                    <a:ext uri="{9D8B030D-6E8A-4147-A177-3AD203B41FA5}">
                      <a16:colId xmlns:a16="http://schemas.microsoft.com/office/drawing/2014/main" val="3074239081"/>
                    </a:ext>
                  </a:extLst>
                </a:gridCol>
                <a:gridCol w="1016000">
                  <a:extLst>
                    <a:ext uri="{9D8B030D-6E8A-4147-A177-3AD203B41FA5}">
                      <a16:colId xmlns:a16="http://schemas.microsoft.com/office/drawing/2014/main" val="3509429943"/>
                    </a:ext>
                  </a:extLst>
                </a:gridCol>
                <a:gridCol w="1016000">
                  <a:extLst>
                    <a:ext uri="{9D8B030D-6E8A-4147-A177-3AD203B41FA5}">
                      <a16:colId xmlns:a16="http://schemas.microsoft.com/office/drawing/2014/main" val="2580465912"/>
                    </a:ext>
                  </a:extLst>
                </a:gridCol>
                <a:gridCol w="1016000">
                  <a:extLst>
                    <a:ext uri="{9D8B030D-6E8A-4147-A177-3AD203B41FA5}">
                      <a16:colId xmlns:a16="http://schemas.microsoft.com/office/drawing/2014/main" val="585185192"/>
                    </a:ext>
                  </a:extLst>
                </a:gridCol>
                <a:gridCol w="1016000">
                  <a:extLst>
                    <a:ext uri="{9D8B030D-6E8A-4147-A177-3AD203B41FA5}">
                      <a16:colId xmlns:a16="http://schemas.microsoft.com/office/drawing/2014/main" val="1335232691"/>
                    </a:ext>
                  </a:extLst>
                </a:gridCol>
                <a:gridCol w="1016000">
                  <a:extLst>
                    <a:ext uri="{9D8B030D-6E8A-4147-A177-3AD203B41FA5}">
                      <a16:colId xmlns:a16="http://schemas.microsoft.com/office/drawing/2014/main" val="785772456"/>
                    </a:ext>
                  </a:extLst>
                </a:gridCol>
                <a:gridCol w="1016000">
                  <a:extLst>
                    <a:ext uri="{9D8B030D-6E8A-4147-A177-3AD203B41FA5}">
                      <a16:colId xmlns:a16="http://schemas.microsoft.com/office/drawing/2014/main" val="143111373"/>
                    </a:ext>
                  </a:extLst>
                </a:gridCol>
                <a:gridCol w="1016000">
                  <a:extLst>
                    <a:ext uri="{9D8B030D-6E8A-4147-A177-3AD203B41FA5}">
                      <a16:colId xmlns:a16="http://schemas.microsoft.com/office/drawing/2014/main" val="994455625"/>
                    </a:ext>
                  </a:extLst>
                </a:gridCol>
              </a:tblGrid>
              <a:tr h="303808">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传输介质</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通信系统</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正确性</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提高性能</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rgbClr val="FFFF00"/>
                          </a:solidFill>
                          <a:latin typeface="黑体" panose="02010609060101010101" pitchFamily="49" charset="-122"/>
                          <a:ea typeface="黑体" panose="02010609060101010101" pitchFamily="49" charset="-122"/>
                        </a:rPr>
                        <a:t>局域网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algn="ctr"/>
                      <a:r>
                        <a:rPr lang="en-US" altLang="zh-CN" sz="1600" dirty="0">
                          <a:solidFill>
                            <a:schemeClr val="tx1"/>
                          </a:solidFill>
                          <a:latin typeface="黑体" panose="02010609060101010101" pitchFamily="49" charset="-122"/>
                          <a:ea typeface="黑体" panose="02010609060101010101" pitchFamily="49" charset="-122"/>
                        </a:rPr>
                        <a:t>WLAN</a:t>
                      </a:r>
                      <a:endParaRPr lang="zh-CN" altLang="en-US" sz="1600" dirty="0">
                        <a:solidFill>
                          <a:schemeClr val="tx1"/>
                        </a:solidFill>
                        <a:latin typeface="黑体" panose="02010609060101010101" pitchFamily="49" charset="-122"/>
                        <a:ea typeface="黑体" panose="02010609060101010101" pitchFamily="49"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个域网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广域网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接入网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939429099"/>
                  </a:ext>
                </a:extLst>
              </a:tr>
            </a:tbl>
          </a:graphicData>
        </a:graphic>
      </p:graphicFrame>
      <p:sp>
        <p:nvSpPr>
          <p:cNvPr id="12" name="流程图: 摘录 11">
            <a:extLst>
              <a:ext uri="{FF2B5EF4-FFF2-40B4-BE49-F238E27FC236}">
                <a16:creationId xmlns:a16="http://schemas.microsoft.com/office/drawing/2014/main" id="{CE6C4248-6AFD-44B6-80E3-9608C7BDC87F}"/>
              </a:ext>
            </a:extLst>
          </p:cNvPr>
          <p:cNvSpPr/>
          <p:nvPr/>
        </p:nvSpPr>
        <p:spPr bwMode="auto">
          <a:xfrm>
            <a:off x="4435719" y="327095"/>
            <a:ext cx="216024" cy="126001"/>
          </a:xfrm>
          <a:prstGeom prst="flowChartExtract">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4" name="Rectangle 2">
            <a:extLst>
              <a:ext uri="{FF2B5EF4-FFF2-40B4-BE49-F238E27FC236}">
                <a16:creationId xmlns:a16="http://schemas.microsoft.com/office/drawing/2014/main" id="{637ADEFB-5775-48B5-AD95-BD2F543B4E24}"/>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9" name="表格 8">
            <a:extLst>
              <a:ext uri="{FF2B5EF4-FFF2-40B4-BE49-F238E27FC236}">
                <a16:creationId xmlns:a16="http://schemas.microsoft.com/office/drawing/2014/main" id="{1BA0FE90-3AD2-45E2-98EA-2D6CAF26198D}"/>
              </a:ext>
            </a:extLst>
          </p:cNvPr>
          <p:cNvGraphicFramePr>
            <a:graphicFrameLocks noGrp="1"/>
          </p:cNvGraphicFramePr>
          <p:nvPr/>
        </p:nvGraphicFramePr>
        <p:xfrm>
          <a:off x="0" y="1041991"/>
          <a:ext cx="313390" cy="5371578"/>
        </p:xfrm>
        <a:graphic>
          <a:graphicData uri="http://schemas.openxmlformats.org/drawingml/2006/table">
            <a:tbl>
              <a:tblPr firstRow="1" bandRow="1">
                <a:tableStyleId>{5C22544A-7EE6-4342-B048-85BDC9FD1C3A}</a:tableStyleId>
              </a:tblPr>
              <a:tblGrid>
                <a:gridCol w="313390">
                  <a:extLst>
                    <a:ext uri="{9D8B030D-6E8A-4147-A177-3AD203B41FA5}">
                      <a16:colId xmlns:a16="http://schemas.microsoft.com/office/drawing/2014/main" val="2707731317"/>
                    </a:ext>
                  </a:extLst>
                </a:gridCol>
              </a:tblGrid>
              <a:tr h="844235">
                <a:tc>
                  <a:txBody>
                    <a:bodyPr/>
                    <a:lstStyle/>
                    <a:p>
                      <a:pPr algn="ctr"/>
                      <a:r>
                        <a:rPr lang="zh-CN" altLang="en-US" sz="1600" b="0" dirty="0">
                          <a:solidFill>
                            <a:schemeClr val="tx1"/>
                          </a:solidFill>
                          <a:latin typeface="黑体" panose="02010609060101010101" pitchFamily="49" charset="-122"/>
                          <a:ea typeface="黑体" panose="02010609060101010101" pitchFamily="49" charset="-122"/>
                        </a:rPr>
                        <a:t>思想</a:t>
                      </a:r>
                    </a:p>
                  </a:txBody>
                  <a:tcPr marL="0" marR="0" marT="0" marB="0" anchor="ctr">
                    <a:solidFill>
                      <a:schemeClr val="accent1">
                        <a:lumMod val="40000"/>
                        <a:lumOff val="60000"/>
                      </a:schemeClr>
                    </a:solidFill>
                  </a:tcPr>
                </a:tc>
                <a:extLst>
                  <a:ext uri="{0D108BD9-81ED-4DB2-BD59-A6C34878D82A}">
                    <a16:rowId xmlns:a16="http://schemas.microsoft.com/office/drawing/2014/main" val="2650843112"/>
                  </a:ext>
                </a:extLst>
              </a:tr>
              <a:tr h="844235">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以太网</a:t>
                      </a:r>
                    </a:p>
                  </a:txBody>
                  <a:tcPr marL="0" marR="0" marT="0" marB="0" anchor="ctr">
                    <a:solidFill>
                      <a:schemeClr val="accent1">
                        <a:lumMod val="40000"/>
                        <a:lumOff val="60000"/>
                      </a:schemeClr>
                    </a:solidFill>
                  </a:tcPr>
                </a:tc>
                <a:extLst>
                  <a:ext uri="{0D108BD9-81ED-4DB2-BD59-A6C34878D82A}">
                    <a16:rowId xmlns:a16="http://schemas.microsoft.com/office/drawing/2014/main" val="2354171835"/>
                  </a:ext>
                </a:extLst>
              </a:tr>
              <a:tr h="844235">
                <a:tc>
                  <a:txBody>
                    <a:bodyPr/>
                    <a:lstStyle/>
                    <a:p>
                      <a:pPr algn="ctr"/>
                      <a:r>
                        <a:rPr lang="zh-CN" altLang="en-US" sz="1600" b="0" dirty="0">
                          <a:solidFill>
                            <a:schemeClr val="bg1"/>
                          </a:solidFill>
                          <a:latin typeface="黑体" panose="02010609060101010101" pitchFamily="49" charset="-122"/>
                          <a:ea typeface="黑体" panose="02010609060101010101" pitchFamily="49" charset="-122"/>
                        </a:rPr>
                        <a:t>高速以太</a:t>
                      </a:r>
                    </a:p>
                  </a:txBody>
                  <a:tcPr marL="0" marR="0" marT="0" marB="0" anchor="ctr">
                    <a:solidFill>
                      <a:schemeClr val="accent1"/>
                    </a:solidFill>
                  </a:tcPr>
                </a:tc>
                <a:extLst>
                  <a:ext uri="{0D108BD9-81ED-4DB2-BD59-A6C34878D82A}">
                    <a16:rowId xmlns:a16="http://schemas.microsoft.com/office/drawing/2014/main" val="2232877283"/>
                  </a:ext>
                </a:extLst>
              </a:tr>
              <a:tr h="504672">
                <a:tc>
                  <a:txBody>
                    <a:bodyPr/>
                    <a:lstStyle/>
                    <a:p>
                      <a:pPr algn="ctr"/>
                      <a:r>
                        <a:rPr lang="en-US" altLang="zh-CN" sz="1600" b="0" dirty="0">
                          <a:solidFill>
                            <a:schemeClr val="tx1"/>
                          </a:solidFill>
                          <a:latin typeface="黑体" panose="02010609060101010101" pitchFamily="49" charset="-122"/>
                          <a:ea typeface="黑体" panose="02010609060101010101" pitchFamily="49" charset="-122"/>
                        </a:rPr>
                        <a:t>800Ge</a:t>
                      </a:r>
                      <a:endParaRPr lang="zh-CN" altLang="en-US" sz="1600" b="0" dirty="0">
                        <a:solidFill>
                          <a:schemeClr val="tx1"/>
                        </a:solidFill>
                        <a:latin typeface="黑体" panose="02010609060101010101" pitchFamily="49" charset="-122"/>
                        <a:ea typeface="黑体" panose="02010609060101010101" pitchFamily="49" charset="-122"/>
                      </a:endParaRPr>
                    </a:p>
                  </a:txBody>
                  <a:tcPr marL="0" marR="0" marT="0" marB="0" anchor="ctr">
                    <a:solidFill>
                      <a:schemeClr val="accent1">
                        <a:lumMod val="40000"/>
                        <a:lumOff val="60000"/>
                      </a:schemeClr>
                    </a:solidFill>
                  </a:tcPr>
                </a:tc>
                <a:extLst>
                  <a:ext uri="{0D108BD9-81ED-4DB2-BD59-A6C34878D82A}">
                    <a16:rowId xmlns:a16="http://schemas.microsoft.com/office/drawing/2014/main" val="2116851466"/>
                  </a:ext>
                </a:extLst>
              </a:tr>
              <a:tr h="627321">
                <a:tc>
                  <a:txBody>
                    <a:bodyPr/>
                    <a:lstStyle/>
                    <a:p>
                      <a:pPr algn="ctr"/>
                      <a:r>
                        <a:rPr lang="zh-CN" altLang="en-US" sz="1600" b="0" dirty="0">
                          <a:solidFill>
                            <a:schemeClr val="tx1"/>
                          </a:solidFill>
                          <a:latin typeface="黑体" panose="02010609060101010101" pitchFamily="49" charset="-122"/>
                          <a:ea typeface="黑体" panose="02010609060101010101" pitchFamily="49" charset="-122"/>
                        </a:rPr>
                        <a:t>网卡</a:t>
                      </a:r>
                    </a:p>
                  </a:txBody>
                  <a:tcPr marL="0" marR="0" marT="0" marB="0" anchor="ctr">
                    <a:solidFill>
                      <a:schemeClr val="accent1">
                        <a:lumMod val="40000"/>
                        <a:lumOff val="60000"/>
                      </a:schemeClr>
                    </a:solidFill>
                  </a:tcPr>
                </a:tc>
                <a:extLst>
                  <a:ext uri="{0D108BD9-81ED-4DB2-BD59-A6C34878D82A}">
                    <a16:rowId xmlns:a16="http://schemas.microsoft.com/office/drawing/2014/main" val="1342553028"/>
                  </a:ext>
                </a:extLst>
              </a:tr>
              <a:tr h="844235">
                <a:tc>
                  <a:txBody>
                    <a:bodyPr/>
                    <a:lstStyle/>
                    <a:p>
                      <a:pPr algn="ctr"/>
                      <a:r>
                        <a:rPr lang="zh-CN" altLang="en-US" sz="1600" b="0" dirty="0">
                          <a:solidFill>
                            <a:schemeClr val="tx1"/>
                          </a:solidFill>
                          <a:latin typeface="黑体" panose="02010609060101010101" pitchFamily="49" charset="-122"/>
                          <a:ea typeface="黑体" panose="02010609060101010101" pitchFamily="49" charset="-122"/>
                        </a:rPr>
                        <a:t>交换机</a:t>
                      </a:r>
                    </a:p>
                  </a:txBody>
                  <a:tcPr marL="0" marR="0" marT="0" marB="0" anchor="ctr">
                    <a:solidFill>
                      <a:schemeClr val="accent1">
                        <a:lumMod val="40000"/>
                        <a:lumOff val="60000"/>
                      </a:schemeClr>
                    </a:solidFill>
                  </a:tcPr>
                </a:tc>
                <a:extLst>
                  <a:ext uri="{0D108BD9-81ED-4DB2-BD59-A6C34878D82A}">
                    <a16:rowId xmlns:a16="http://schemas.microsoft.com/office/drawing/2014/main" val="942434887"/>
                  </a:ext>
                </a:extLst>
              </a:tr>
              <a:tr h="516732">
                <a:tc>
                  <a:txBody>
                    <a:bodyPr/>
                    <a:lstStyle/>
                    <a:p>
                      <a:pPr algn="ctr"/>
                      <a:r>
                        <a:rPr lang="en-US" altLang="zh-CN" sz="1600" b="0" dirty="0">
                          <a:solidFill>
                            <a:schemeClr val="tx1"/>
                          </a:solidFill>
                          <a:latin typeface="黑体" panose="02010609060101010101" pitchFamily="49" charset="-122"/>
                          <a:ea typeface="黑体" panose="02010609060101010101" pitchFamily="49" charset="-122"/>
                        </a:rPr>
                        <a:t>V</a:t>
                      </a:r>
                    </a:p>
                    <a:p>
                      <a:pPr algn="ctr"/>
                      <a:r>
                        <a:rPr lang="en-US" altLang="zh-CN" sz="1600" b="0" dirty="0">
                          <a:solidFill>
                            <a:schemeClr val="tx1"/>
                          </a:solidFill>
                          <a:latin typeface="黑体" panose="02010609060101010101" pitchFamily="49" charset="-122"/>
                          <a:ea typeface="黑体" panose="02010609060101010101" pitchFamily="49" charset="-122"/>
                        </a:rPr>
                        <a:t>LAN</a:t>
                      </a:r>
                    </a:p>
                    <a:p>
                      <a:pPr algn="ctr"/>
                      <a:endParaRPr lang="zh-CN" altLang="en-US" sz="1600" b="0" dirty="0">
                        <a:solidFill>
                          <a:schemeClr val="tx1"/>
                        </a:solidFill>
                        <a:latin typeface="黑体" panose="02010609060101010101" pitchFamily="49" charset="-122"/>
                        <a:ea typeface="黑体" panose="02010609060101010101" pitchFamily="49" charset="-122"/>
                      </a:endParaRPr>
                    </a:p>
                  </a:txBody>
                  <a:tcPr marL="0" marR="0" marT="0" marB="0" anchor="ctr">
                    <a:solidFill>
                      <a:schemeClr val="accent1">
                        <a:lumMod val="40000"/>
                        <a:lumOff val="60000"/>
                      </a:schemeClr>
                    </a:solidFill>
                  </a:tcPr>
                </a:tc>
                <a:extLst>
                  <a:ext uri="{0D108BD9-81ED-4DB2-BD59-A6C34878D82A}">
                    <a16:rowId xmlns:a16="http://schemas.microsoft.com/office/drawing/2014/main" val="2009246877"/>
                  </a:ext>
                </a:extLst>
              </a:tr>
            </a:tbl>
          </a:graphicData>
        </a:graphic>
      </p:graphicFrame>
      <p:sp>
        <p:nvSpPr>
          <p:cNvPr id="5" name="灯片编号占位符 4">
            <a:extLst>
              <a:ext uri="{FF2B5EF4-FFF2-40B4-BE49-F238E27FC236}">
                <a16:creationId xmlns:a16="http://schemas.microsoft.com/office/drawing/2014/main" id="{391D3877-1B5E-4D8C-B96E-ECC888C3600A}"/>
              </a:ext>
            </a:extLst>
          </p:cNvPr>
          <p:cNvSpPr>
            <a:spLocks noGrp="1"/>
          </p:cNvSpPr>
          <p:nvPr>
            <p:ph type="sldNum" sz="quarter" idx="12"/>
          </p:nvPr>
        </p:nvSpPr>
        <p:spPr/>
        <p:txBody>
          <a:bodyPr/>
          <a:lstStyle/>
          <a:p>
            <a:fld id="{0343F522-B1DB-4B24-87CC-09EAB668A261}" type="slidenum">
              <a:rPr lang="zh-CN" altLang="en-US" smtClean="0"/>
              <a:pPr/>
              <a:t>150</a:t>
            </a:fld>
            <a:r>
              <a:rPr lang="en-US" altLang="zh-CN"/>
              <a:t>/303</a:t>
            </a:r>
            <a:endParaRPr lang="zh-CN" altLang="en-US" dirty="0"/>
          </a:p>
        </p:txBody>
      </p:sp>
    </p:spTree>
    <p:extLst>
      <p:ext uri="{BB962C8B-B14F-4D97-AF65-F5344CB8AC3E}">
        <p14:creationId xmlns:p14="http://schemas.microsoft.com/office/powerpoint/2010/main" val="696358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C34208-FA7C-4346-AD93-050F88FE7F56}"/>
              </a:ext>
            </a:extLst>
          </p:cNvPr>
          <p:cNvSpPr>
            <a:spLocks noGrp="1"/>
          </p:cNvSpPr>
          <p:nvPr>
            <p:ph type="title"/>
          </p:nvPr>
        </p:nvSpPr>
        <p:spPr>
          <a:xfrm>
            <a:off x="265813" y="350874"/>
            <a:ext cx="8654903" cy="680484"/>
          </a:xfrm>
        </p:spPr>
        <p:txBody>
          <a:bodyPr>
            <a:normAutofit/>
          </a:bodyPr>
          <a:lstStyle/>
          <a:p>
            <a:pPr>
              <a:lnSpc>
                <a:spcPct val="100000"/>
              </a:lnSpc>
              <a:spcBef>
                <a:spcPts val="0"/>
              </a:spcBef>
            </a:pPr>
            <a:r>
              <a:rPr lang="zh-CN" altLang="en-US" dirty="0"/>
              <a:t>千兆以太网介质接口</a:t>
            </a:r>
            <a:endParaRPr lang="zh-CN" altLang="en-US" dirty="0">
              <a:latin typeface="Times New Roman" panose="02020603050405020304" pitchFamily="18" charset="0"/>
              <a:cs typeface="Times New Roman" panose="02020603050405020304" pitchFamily="18" charset="0"/>
            </a:endParaRPr>
          </a:p>
        </p:txBody>
      </p:sp>
      <p:sp>
        <p:nvSpPr>
          <p:cNvPr id="3" name="内容占位符 2">
            <a:extLst>
              <a:ext uri="{FF2B5EF4-FFF2-40B4-BE49-F238E27FC236}">
                <a16:creationId xmlns:a16="http://schemas.microsoft.com/office/drawing/2014/main" id="{62772749-0251-43E3-8FBE-62B01C0C88DA}"/>
              </a:ext>
            </a:extLst>
          </p:cNvPr>
          <p:cNvSpPr>
            <a:spLocks noGrp="1"/>
          </p:cNvSpPr>
          <p:nvPr>
            <p:ph idx="1"/>
          </p:nvPr>
        </p:nvSpPr>
        <p:spPr>
          <a:xfrm>
            <a:off x="404037" y="1010094"/>
            <a:ext cx="8516679" cy="5371578"/>
          </a:xfrm>
        </p:spPr>
        <p:txBody>
          <a:bodyPr>
            <a:noAutofit/>
          </a:bodyPr>
          <a:lstStyle/>
          <a:p>
            <a:pPr marL="0" indent="0">
              <a:lnSpc>
                <a:spcPct val="100000"/>
              </a:lnSpc>
              <a:spcBef>
                <a:spcPts val="0"/>
              </a:spcBef>
              <a:buNone/>
            </a:pPr>
            <a:r>
              <a:rPr lang="en-US" altLang="zh-CN" dirty="0">
                <a:latin typeface="Times New Roman" panose="02020603050405020304" pitchFamily="18" charset="0"/>
                <a:cs typeface="Times New Roman" panose="02020603050405020304" pitchFamily="18" charset="0"/>
              </a:rPr>
              <a:t>(1) 1000Base-LX </a:t>
            </a:r>
            <a:r>
              <a:rPr lang="zh-CN" altLang="en-US" dirty="0">
                <a:latin typeface="Times New Roman" panose="02020603050405020304" pitchFamily="18" charset="0"/>
                <a:cs typeface="Times New Roman" panose="02020603050405020304" pitchFamily="18" charset="0"/>
              </a:rPr>
              <a:t>：光纤，</a:t>
            </a:r>
            <a:r>
              <a:rPr lang="en-US" altLang="zh-CN" dirty="0">
                <a:latin typeface="Times New Roman" panose="02020603050405020304" pitchFamily="18" charset="0"/>
                <a:cs typeface="Times New Roman" panose="02020603050405020304" pitchFamily="18" charset="0"/>
              </a:rPr>
              <a:t>8B/10B</a:t>
            </a:r>
            <a:r>
              <a:rPr lang="zh-CN" altLang="en-US" dirty="0">
                <a:latin typeface="Times New Roman" panose="02020603050405020304" pitchFamily="18" charset="0"/>
                <a:cs typeface="Times New Roman" panose="02020603050405020304" pitchFamily="18" charset="0"/>
              </a:rPr>
              <a:t>编码</a:t>
            </a:r>
          </a:p>
          <a:p>
            <a:pPr marL="609600" indent="-609600">
              <a:lnSpc>
                <a:spcPct val="100000"/>
              </a:lnSpc>
              <a:spcBef>
                <a:spcPts val="0"/>
              </a:spcBef>
              <a:buNone/>
            </a:pPr>
            <a:r>
              <a:rPr lang="zh-CN" altLang="en-US" dirty="0">
                <a:latin typeface="Times New Roman" panose="02020603050405020304" pitchFamily="18" charset="0"/>
                <a:cs typeface="Times New Roman" panose="02020603050405020304" pitchFamily="18" charset="0"/>
              </a:rPr>
              <a:t>     多模：半双工最长</a:t>
            </a:r>
            <a:r>
              <a:rPr lang="en-US" altLang="zh-CN" dirty="0">
                <a:latin typeface="Times New Roman" panose="02020603050405020304" pitchFamily="18" charset="0"/>
                <a:cs typeface="Times New Roman" panose="02020603050405020304" pitchFamily="18" charset="0"/>
              </a:rPr>
              <a:t>316m</a:t>
            </a:r>
            <a:r>
              <a:rPr lang="zh-CN" altLang="en-US" dirty="0">
                <a:latin typeface="Times New Roman" panose="02020603050405020304" pitchFamily="18" charset="0"/>
                <a:cs typeface="Times New Roman" panose="02020603050405020304" pitchFamily="18" charset="0"/>
              </a:rPr>
              <a:t>，全双工最长</a:t>
            </a:r>
            <a:r>
              <a:rPr lang="en-US" altLang="zh-CN" dirty="0">
                <a:latin typeface="Times New Roman" panose="02020603050405020304" pitchFamily="18" charset="0"/>
                <a:cs typeface="Times New Roman" panose="02020603050405020304" pitchFamily="18" charset="0"/>
              </a:rPr>
              <a:t>550m</a:t>
            </a:r>
            <a:endParaRPr lang="zh-CN" altLang="en-US" dirty="0">
              <a:latin typeface="Times New Roman" panose="02020603050405020304" pitchFamily="18" charset="0"/>
              <a:cs typeface="Times New Roman" panose="02020603050405020304" pitchFamily="18" charset="0"/>
            </a:endParaRPr>
          </a:p>
          <a:p>
            <a:pPr marL="609600" indent="-609600">
              <a:lnSpc>
                <a:spcPct val="100000"/>
              </a:lnSpc>
              <a:spcBef>
                <a:spcPts val="0"/>
              </a:spcBef>
              <a:buNone/>
            </a:pPr>
            <a:r>
              <a:rPr lang="zh-CN" altLang="en-US" dirty="0">
                <a:latin typeface="Times New Roman" panose="02020603050405020304" pitchFamily="18" charset="0"/>
                <a:cs typeface="Times New Roman" panose="02020603050405020304" pitchFamily="18" charset="0"/>
              </a:rPr>
              <a:t>     单模：半双工最长</a:t>
            </a:r>
            <a:r>
              <a:rPr lang="en-US" altLang="zh-CN" dirty="0">
                <a:latin typeface="Times New Roman" panose="02020603050405020304" pitchFamily="18" charset="0"/>
                <a:cs typeface="Times New Roman" panose="02020603050405020304" pitchFamily="18" charset="0"/>
              </a:rPr>
              <a:t>316m</a:t>
            </a:r>
            <a:r>
              <a:rPr lang="zh-CN" altLang="en-US" dirty="0">
                <a:latin typeface="Times New Roman" panose="02020603050405020304" pitchFamily="18" charset="0"/>
                <a:cs typeface="Times New Roman" panose="02020603050405020304" pitchFamily="18" charset="0"/>
              </a:rPr>
              <a:t>，全双工最长</a:t>
            </a:r>
            <a:r>
              <a:rPr lang="en-US" altLang="zh-CN" dirty="0">
                <a:latin typeface="Times New Roman" panose="02020603050405020304" pitchFamily="18" charset="0"/>
                <a:cs typeface="Times New Roman" panose="02020603050405020304" pitchFamily="18" charset="0"/>
              </a:rPr>
              <a:t>5000m</a:t>
            </a:r>
            <a:endParaRPr lang="zh-CN" altLang="en-US" dirty="0">
              <a:latin typeface="Times New Roman" panose="02020603050405020304" pitchFamily="18" charset="0"/>
              <a:cs typeface="Times New Roman" panose="02020603050405020304" pitchFamily="18" charset="0"/>
            </a:endParaRPr>
          </a:p>
          <a:p>
            <a:pPr marL="609600" indent="-609600">
              <a:lnSpc>
                <a:spcPct val="100000"/>
              </a:lnSpc>
              <a:spcBef>
                <a:spcPts val="0"/>
              </a:spcBef>
              <a:buNone/>
            </a:pPr>
            <a:r>
              <a:rPr lang="en-US" altLang="zh-CN" dirty="0">
                <a:solidFill>
                  <a:schemeClr val="accent1"/>
                </a:solidFill>
                <a:latin typeface="Times New Roman" panose="02020603050405020304" pitchFamily="18" charset="0"/>
                <a:cs typeface="Times New Roman" panose="02020603050405020304" pitchFamily="18" charset="0"/>
              </a:rPr>
              <a:t>(2) 1000Base-SX</a:t>
            </a:r>
            <a:r>
              <a:rPr lang="zh-CN" altLang="en-US" dirty="0">
                <a:solidFill>
                  <a:schemeClr val="accent1"/>
                </a:solidFill>
                <a:latin typeface="Times New Roman" panose="02020603050405020304" pitchFamily="18" charset="0"/>
                <a:cs typeface="Times New Roman" panose="02020603050405020304" pitchFamily="18" charset="0"/>
              </a:rPr>
              <a:t>：光纤，</a:t>
            </a:r>
            <a:r>
              <a:rPr lang="en-US" altLang="zh-CN" dirty="0">
                <a:solidFill>
                  <a:schemeClr val="accent1"/>
                </a:solidFill>
                <a:latin typeface="Times New Roman" panose="02020603050405020304" pitchFamily="18" charset="0"/>
                <a:cs typeface="Times New Roman" panose="02020603050405020304" pitchFamily="18" charset="0"/>
              </a:rPr>
              <a:t>8B/10B</a:t>
            </a:r>
            <a:r>
              <a:rPr lang="zh-CN" altLang="en-US" dirty="0">
                <a:solidFill>
                  <a:schemeClr val="accent1"/>
                </a:solidFill>
                <a:latin typeface="Times New Roman" panose="02020603050405020304" pitchFamily="18" charset="0"/>
                <a:cs typeface="Times New Roman" panose="02020603050405020304" pitchFamily="18" charset="0"/>
              </a:rPr>
              <a:t>编码</a:t>
            </a:r>
          </a:p>
          <a:p>
            <a:pPr marL="609600" indent="-609600">
              <a:lnSpc>
                <a:spcPct val="100000"/>
              </a:lnSpc>
              <a:spcBef>
                <a:spcPts val="0"/>
              </a:spcBef>
              <a:buNone/>
            </a:pPr>
            <a:r>
              <a:rPr lang="zh-CN" altLang="en-US" dirty="0">
                <a:solidFill>
                  <a:schemeClr val="accent1"/>
                </a:solidFill>
                <a:latin typeface="Times New Roman" panose="02020603050405020304" pitchFamily="18" charset="0"/>
                <a:cs typeface="Times New Roman" panose="02020603050405020304" pitchFamily="18" charset="0"/>
              </a:rPr>
              <a:t>     </a:t>
            </a:r>
            <a:r>
              <a:rPr lang="en-US" altLang="zh-CN" dirty="0">
                <a:solidFill>
                  <a:schemeClr val="accent1"/>
                </a:solidFill>
                <a:latin typeface="Times New Roman" panose="02020603050405020304" pitchFamily="18" charset="0"/>
                <a:cs typeface="Times New Roman" panose="02020603050405020304" pitchFamily="18" charset="0"/>
              </a:rPr>
              <a:t>62. 5μm</a:t>
            </a:r>
            <a:r>
              <a:rPr lang="zh-CN" altLang="en-US" dirty="0">
                <a:solidFill>
                  <a:schemeClr val="accent1"/>
                </a:solidFill>
                <a:latin typeface="Times New Roman" panose="02020603050405020304" pitchFamily="18" charset="0"/>
                <a:cs typeface="Times New Roman" panose="02020603050405020304" pitchFamily="18" charset="0"/>
              </a:rPr>
              <a:t>多模光纤：最长</a:t>
            </a:r>
            <a:r>
              <a:rPr lang="en-US" altLang="zh-CN" dirty="0">
                <a:solidFill>
                  <a:schemeClr val="accent1"/>
                </a:solidFill>
                <a:latin typeface="Times New Roman" panose="02020603050405020304" pitchFamily="18" charset="0"/>
                <a:cs typeface="Times New Roman" panose="02020603050405020304" pitchFamily="18" charset="0"/>
              </a:rPr>
              <a:t>275m</a:t>
            </a:r>
          </a:p>
          <a:p>
            <a:pPr marL="609600" indent="-609600">
              <a:lnSpc>
                <a:spcPct val="100000"/>
              </a:lnSpc>
              <a:spcBef>
                <a:spcPts val="0"/>
              </a:spcBef>
              <a:buNone/>
            </a:pPr>
            <a:r>
              <a:rPr lang="en-US" altLang="zh-CN" dirty="0">
                <a:solidFill>
                  <a:schemeClr val="accent1"/>
                </a:solidFill>
                <a:latin typeface="Times New Roman" panose="02020603050405020304" pitchFamily="18" charset="0"/>
                <a:cs typeface="Times New Roman" panose="02020603050405020304" pitchFamily="18" charset="0"/>
              </a:rPr>
              <a:t>     50μm</a:t>
            </a:r>
            <a:r>
              <a:rPr lang="zh-CN" altLang="en-US" dirty="0">
                <a:solidFill>
                  <a:schemeClr val="accent1"/>
                </a:solidFill>
                <a:latin typeface="Times New Roman" panose="02020603050405020304" pitchFamily="18" charset="0"/>
                <a:cs typeface="Times New Roman" panose="02020603050405020304" pitchFamily="18" charset="0"/>
              </a:rPr>
              <a:t>多模光纤：    最长</a:t>
            </a:r>
            <a:r>
              <a:rPr lang="en-US" altLang="zh-CN" dirty="0">
                <a:solidFill>
                  <a:schemeClr val="accent1"/>
                </a:solidFill>
                <a:latin typeface="Times New Roman" panose="02020603050405020304" pitchFamily="18" charset="0"/>
                <a:cs typeface="Times New Roman" panose="02020603050405020304" pitchFamily="18" charset="0"/>
              </a:rPr>
              <a:t>550m</a:t>
            </a:r>
          </a:p>
          <a:p>
            <a:pPr marL="609600" indent="-609600">
              <a:lnSpc>
                <a:spcPct val="100000"/>
              </a:lnSpc>
              <a:spcBef>
                <a:spcPts val="0"/>
              </a:spcBef>
              <a:buNone/>
            </a:pPr>
            <a:r>
              <a:rPr lang="en-US" altLang="zh-CN" dirty="0">
                <a:latin typeface="Times New Roman" panose="02020603050405020304" pitchFamily="18" charset="0"/>
                <a:cs typeface="Times New Roman" panose="02020603050405020304" pitchFamily="18" charset="0"/>
              </a:rPr>
              <a:t>(3) 1000Base-CX </a:t>
            </a:r>
            <a:r>
              <a:rPr lang="zh-CN" altLang="en-US" dirty="0">
                <a:latin typeface="Times New Roman" panose="02020603050405020304" pitchFamily="18" charset="0"/>
                <a:cs typeface="Times New Roman" panose="02020603050405020304" pitchFamily="18" charset="0"/>
              </a:rPr>
              <a:t>：特殊的</a:t>
            </a:r>
            <a:r>
              <a:rPr lang="en-US" altLang="zh-CN" dirty="0">
                <a:latin typeface="Times New Roman" panose="02020603050405020304" pitchFamily="18" charset="0"/>
                <a:cs typeface="Times New Roman" panose="02020603050405020304" pitchFamily="18" charset="0"/>
              </a:rPr>
              <a:t>STP</a:t>
            </a:r>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8B/10B</a:t>
            </a:r>
            <a:r>
              <a:rPr lang="zh-CN" altLang="en-US" dirty="0">
                <a:latin typeface="Times New Roman" panose="02020603050405020304" pitchFamily="18" charset="0"/>
                <a:cs typeface="Times New Roman" panose="02020603050405020304" pitchFamily="18" charset="0"/>
              </a:rPr>
              <a:t>编码</a:t>
            </a:r>
          </a:p>
          <a:p>
            <a:pPr marL="609600" indent="-609600">
              <a:lnSpc>
                <a:spcPct val="100000"/>
              </a:lnSpc>
              <a:spcBef>
                <a:spcPts val="0"/>
              </a:spcBef>
              <a:buNone/>
            </a:pPr>
            <a:r>
              <a:rPr lang="zh-CN" altLang="en-US" dirty="0">
                <a:latin typeface="Times New Roman" panose="02020603050405020304" pitchFamily="18" charset="0"/>
                <a:cs typeface="Times New Roman" panose="02020603050405020304" pitchFamily="18" charset="0"/>
              </a:rPr>
              <a:t>     半双工：最长</a:t>
            </a:r>
            <a:r>
              <a:rPr lang="en-US" altLang="zh-CN" dirty="0">
                <a:latin typeface="Times New Roman" panose="02020603050405020304" pitchFamily="18" charset="0"/>
                <a:cs typeface="Times New Roman" panose="02020603050405020304" pitchFamily="18" charset="0"/>
              </a:rPr>
              <a:t>25m</a:t>
            </a:r>
          </a:p>
          <a:p>
            <a:pPr marL="609600" indent="-609600">
              <a:lnSpc>
                <a:spcPct val="100000"/>
              </a:lnSpc>
              <a:spcBef>
                <a:spcPts val="0"/>
              </a:spcBef>
              <a:buNone/>
            </a:pPr>
            <a:r>
              <a:rPr lang="en-US" altLang="zh-CN" dirty="0">
                <a:latin typeface="Times New Roman" panose="02020603050405020304" pitchFamily="18" charset="0"/>
                <a:cs typeface="Times New Roman" panose="02020603050405020304" pitchFamily="18" charset="0"/>
              </a:rPr>
              <a:t>     </a:t>
            </a:r>
            <a:r>
              <a:rPr lang="zh-CN" altLang="en-US" dirty="0">
                <a:latin typeface="Times New Roman" panose="02020603050405020304" pitchFamily="18" charset="0"/>
                <a:cs typeface="Times New Roman" panose="02020603050405020304" pitchFamily="18" charset="0"/>
              </a:rPr>
              <a:t>全双工：最长</a:t>
            </a:r>
            <a:r>
              <a:rPr lang="en-US" altLang="zh-CN" dirty="0">
                <a:latin typeface="Times New Roman" panose="02020603050405020304" pitchFamily="18" charset="0"/>
                <a:cs typeface="Times New Roman" panose="02020603050405020304" pitchFamily="18" charset="0"/>
              </a:rPr>
              <a:t>50m </a:t>
            </a:r>
          </a:p>
          <a:p>
            <a:pPr marL="609600" indent="-609600">
              <a:lnSpc>
                <a:spcPct val="100000"/>
              </a:lnSpc>
              <a:spcBef>
                <a:spcPts val="0"/>
              </a:spcBef>
              <a:buNone/>
            </a:pPr>
            <a:r>
              <a:rPr lang="en-US" altLang="zh-CN" dirty="0">
                <a:solidFill>
                  <a:schemeClr val="accent1"/>
                </a:solidFill>
                <a:latin typeface="Times New Roman" panose="02020603050405020304" pitchFamily="18" charset="0"/>
                <a:cs typeface="Times New Roman" panose="02020603050405020304" pitchFamily="18" charset="0"/>
              </a:rPr>
              <a:t>(4) 1000Base-T </a:t>
            </a:r>
            <a:r>
              <a:rPr lang="zh-CN" altLang="en-US" dirty="0">
                <a:solidFill>
                  <a:schemeClr val="accent1"/>
                </a:solidFill>
                <a:latin typeface="Times New Roman" panose="02020603050405020304" pitchFamily="18" charset="0"/>
                <a:cs typeface="Times New Roman" panose="02020603050405020304" pitchFamily="18" charset="0"/>
              </a:rPr>
              <a:t>：</a:t>
            </a:r>
            <a:r>
              <a:rPr lang="en-US" altLang="zh-CN" dirty="0">
                <a:solidFill>
                  <a:schemeClr val="accent1"/>
                </a:solidFill>
                <a:latin typeface="Times New Roman" panose="02020603050405020304" pitchFamily="18" charset="0"/>
                <a:cs typeface="Times New Roman" panose="02020603050405020304" pitchFamily="18" charset="0"/>
              </a:rPr>
              <a:t>4</a:t>
            </a:r>
            <a:r>
              <a:rPr lang="zh-CN" altLang="en-US" dirty="0">
                <a:solidFill>
                  <a:schemeClr val="accent1"/>
                </a:solidFill>
                <a:latin typeface="Times New Roman" panose="02020603050405020304" pitchFamily="18" charset="0"/>
                <a:cs typeface="Times New Roman" panose="02020603050405020304" pitchFamily="18" charset="0"/>
              </a:rPr>
              <a:t>对</a:t>
            </a:r>
            <a:r>
              <a:rPr lang="en-US" altLang="zh-CN" dirty="0">
                <a:solidFill>
                  <a:schemeClr val="accent1"/>
                </a:solidFill>
                <a:latin typeface="Times New Roman" panose="02020603050405020304" pitchFamily="18" charset="0"/>
                <a:cs typeface="Times New Roman" panose="02020603050405020304" pitchFamily="18" charset="0"/>
              </a:rPr>
              <a:t>5</a:t>
            </a:r>
            <a:r>
              <a:rPr lang="zh-CN" altLang="en-US" dirty="0">
                <a:solidFill>
                  <a:schemeClr val="accent1"/>
                </a:solidFill>
                <a:latin typeface="Times New Roman" panose="02020603050405020304" pitchFamily="18" charset="0"/>
                <a:cs typeface="Times New Roman" panose="02020603050405020304" pitchFamily="18" charset="0"/>
              </a:rPr>
              <a:t>类</a:t>
            </a:r>
            <a:r>
              <a:rPr lang="en-US" altLang="zh-CN" dirty="0">
                <a:solidFill>
                  <a:schemeClr val="accent1"/>
                </a:solidFill>
                <a:latin typeface="Times New Roman" panose="02020603050405020304" pitchFamily="18" charset="0"/>
                <a:cs typeface="Times New Roman" panose="02020603050405020304" pitchFamily="18" charset="0"/>
              </a:rPr>
              <a:t>UTP</a:t>
            </a:r>
            <a:r>
              <a:rPr lang="zh-CN" altLang="en-US" dirty="0">
                <a:solidFill>
                  <a:schemeClr val="accent1"/>
                </a:solidFill>
                <a:latin typeface="Times New Roman" panose="02020603050405020304" pitchFamily="18" charset="0"/>
                <a:cs typeface="Times New Roman" panose="02020603050405020304" pitchFamily="18" charset="0"/>
              </a:rPr>
              <a:t>， </a:t>
            </a:r>
            <a:r>
              <a:rPr lang="en-US" altLang="zh-CN" dirty="0">
                <a:solidFill>
                  <a:schemeClr val="accent1"/>
                </a:solidFill>
                <a:latin typeface="Times New Roman" panose="02020603050405020304" pitchFamily="18" charset="0"/>
                <a:cs typeface="Times New Roman" panose="02020603050405020304" pitchFamily="18" charset="0"/>
              </a:rPr>
              <a:t>RJ-45</a:t>
            </a:r>
            <a:r>
              <a:rPr lang="zh-CN" altLang="en-US" dirty="0">
                <a:solidFill>
                  <a:schemeClr val="accent1"/>
                </a:solidFill>
                <a:latin typeface="Times New Roman" panose="02020603050405020304" pitchFamily="18" charset="0"/>
                <a:cs typeface="Times New Roman" panose="02020603050405020304" pitchFamily="18" charset="0"/>
              </a:rPr>
              <a:t>接口， 最长</a:t>
            </a:r>
            <a:r>
              <a:rPr lang="en-US" altLang="zh-CN" dirty="0">
                <a:solidFill>
                  <a:schemeClr val="accent1"/>
                </a:solidFill>
                <a:latin typeface="Times New Roman" panose="02020603050405020304" pitchFamily="18" charset="0"/>
                <a:cs typeface="Times New Roman" panose="02020603050405020304" pitchFamily="18" charset="0"/>
              </a:rPr>
              <a:t>100m</a:t>
            </a:r>
            <a:r>
              <a:rPr lang="zh-CN" altLang="en-US" dirty="0">
                <a:solidFill>
                  <a:schemeClr val="accent1"/>
                </a:solidFill>
                <a:latin typeface="Times New Roman" panose="02020603050405020304" pitchFamily="18" charset="0"/>
                <a:cs typeface="Times New Roman" panose="02020603050405020304" pitchFamily="18" charset="0"/>
              </a:rPr>
              <a:t>，采用</a:t>
            </a:r>
            <a:r>
              <a:rPr lang="en-US" altLang="zh-CN" dirty="0">
                <a:solidFill>
                  <a:schemeClr val="accent1"/>
                </a:solidFill>
                <a:latin typeface="Times New Roman" panose="02020603050405020304" pitchFamily="18" charset="0"/>
                <a:cs typeface="Times New Roman" panose="02020603050405020304" pitchFamily="18" charset="0"/>
              </a:rPr>
              <a:t>PAM5</a:t>
            </a:r>
            <a:r>
              <a:rPr lang="zh-CN" altLang="en-US" dirty="0">
                <a:solidFill>
                  <a:schemeClr val="accent1"/>
                </a:solidFill>
                <a:latin typeface="Times New Roman" panose="02020603050405020304" pitchFamily="18" charset="0"/>
                <a:cs typeface="Times New Roman" panose="02020603050405020304" pitchFamily="18" charset="0"/>
              </a:rPr>
              <a:t>（</a:t>
            </a:r>
            <a:r>
              <a:rPr lang="en-US" altLang="zh-CN" dirty="0">
                <a:solidFill>
                  <a:schemeClr val="accent1"/>
                </a:solidFill>
                <a:latin typeface="Times New Roman" panose="02020603050405020304" pitchFamily="18" charset="0"/>
                <a:cs typeface="Times New Roman" panose="02020603050405020304" pitchFamily="18" charset="0"/>
              </a:rPr>
              <a:t>5</a:t>
            </a:r>
            <a:r>
              <a:rPr lang="zh-CN" altLang="en-US" dirty="0">
                <a:solidFill>
                  <a:schemeClr val="accent1"/>
                </a:solidFill>
                <a:latin typeface="Times New Roman" panose="02020603050405020304" pitchFamily="18" charset="0"/>
                <a:cs typeface="Times New Roman" panose="02020603050405020304" pitchFamily="18" charset="0"/>
              </a:rPr>
              <a:t>级脉码调制）编码 </a:t>
            </a:r>
          </a:p>
          <a:p>
            <a:pPr marL="609600" indent="-609600">
              <a:lnSpc>
                <a:spcPct val="100000"/>
              </a:lnSpc>
              <a:spcBef>
                <a:spcPts val="0"/>
              </a:spcBef>
              <a:buNone/>
            </a:pPr>
            <a:r>
              <a:rPr lang="zh-CN" altLang="en-US" sz="2400" dirty="0">
                <a:latin typeface="Times New Roman" panose="02020603050405020304" pitchFamily="18" charset="0"/>
                <a:cs typeface="Times New Roman" panose="02020603050405020304" pitchFamily="18" charset="0"/>
              </a:rPr>
              <a:t>（每个符号（取</a:t>
            </a:r>
            <a:r>
              <a:rPr lang="en-US" altLang="zh-CN" sz="2400" dirty="0">
                <a:latin typeface="Times New Roman" panose="02020603050405020304" pitchFamily="18" charset="0"/>
                <a:cs typeface="Times New Roman" panose="02020603050405020304" pitchFamily="18" charset="0"/>
              </a:rPr>
              <a:t>+2</a:t>
            </a:r>
            <a:r>
              <a:rPr lang="zh-CN" altLang="en-US" sz="2400" dirty="0">
                <a:latin typeface="Times New Roman" panose="02020603050405020304" pitchFamily="18" charset="0"/>
                <a:cs typeface="Times New Roman" panose="02020603050405020304" pitchFamily="18" charset="0"/>
              </a:rPr>
              <a:t>，</a:t>
            </a:r>
            <a:r>
              <a:rPr lang="en-US" altLang="zh-CN" sz="2400" dirty="0">
                <a:latin typeface="Times New Roman" panose="02020603050405020304" pitchFamily="18" charset="0"/>
                <a:cs typeface="Times New Roman" panose="02020603050405020304" pitchFamily="18" charset="0"/>
              </a:rPr>
              <a:t>+1</a:t>
            </a:r>
            <a:r>
              <a:rPr lang="zh-CN" altLang="en-US" sz="2400" dirty="0">
                <a:latin typeface="Times New Roman" panose="02020603050405020304" pitchFamily="18" charset="0"/>
                <a:cs typeface="Times New Roman" panose="02020603050405020304" pitchFamily="18" charset="0"/>
              </a:rPr>
              <a:t>，</a:t>
            </a:r>
            <a:r>
              <a:rPr lang="en-US" altLang="zh-CN" sz="2400" dirty="0">
                <a:latin typeface="Times New Roman" panose="02020603050405020304" pitchFamily="18" charset="0"/>
                <a:cs typeface="Times New Roman" panose="02020603050405020304" pitchFamily="18" charset="0"/>
              </a:rPr>
              <a:t>0</a:t>
            </a:r>
            <a:r>
              <a:rPr lang="zh-CN" altLang="en-US" sz="2400" dirty="0">
                <a:latin typeface="Times New Roman" panose="02020603050405020304" pitchFamily="18" charset="0"/>
                <a:cs typeface="Times New Roman" panose="02020603050405020304" pitchFamily="18" charset="0"/>
              </a:rPr>
              <a:t>，</a:t>
            </a:r>
            <a:r>
              <a:rPr lang="en-US" altLang="zh-CN" sz="2400" dirty="0">
                <a:latin typeface="Times New Roman" panose="02020603050405020304" pitchFamily="18" charset="0"/>
                <a:cs typeface="Times New Roman" panose="02020603050405020304" pitchFamily="18" charset="0"/>
              </a:rPr>
              <a:t>-1</a:t>
            </a:r>
            <a:r>
              <a:rPr lang="zh-CN" altLang="en-US" sz="2400" dirty="0">
                <a:latin typeface="Times New Roman" panose="02020603050405020304" pitchFamily="18" charset="0"/>
                <a:cs typeface="Times New Roman" panose="02020603050405020304" pitchFamily="18" charset="0"/>
              </a:rPr>
              <a:t>，</a:t>
            </a:r>
            <a:r>
              <a:rPr lang="en-US" altLang="zh-CN" sz="2400" dirty="0">
                <a:latin typeface="Times New Roman" panose="02020603050405020304" pitchFamily="18" charset="0"/>
                <a:cs typeface="Times New Roman" panose="02020603050405020304" pitchFamily="18" charset="0"/>
              </a:rPr>
              <a:t>-2</a:t>
            </a:r>
            <a:r>
              <a:rPr lang="zh-CN" altLang="en-US" sz="2400" dirty="0">
                <a:latin typeface="Times New Roman" panose="02020603050405020304" pitchFamily="18" charset="0"/>
                <a:cs typeface="Times New Roman" panose="02020603050405020304" pitchFamily="18" charset="0"/>
              </a:rPr>
              <a:t>之一）对应两位二进制信息，用</a:t>
            </a:r>
            <a:r>
              <a:rPr lang="en-US" altLang="zh-CN" sz="2400" dirty="0">
                <a:latin typeface="Times New Roman" panose="02020603050405020304" pitchFamily="18" charset="0"/>
                <a:cs typeface="Times New Roman" panose="02020603050405020304" pitchFamily="18" charset="0"/>
              </a:rPr>
              <a:t>5</a:t>
            </a:r>
            <a:r>
              <a:rPr lang="zh-CN" altLang="en-US" sz="2400" dirty="0">
                <a:latin typeface="Times New Roman" panose="02020603050405020304" pitchFamily="18" charset="0"/>
                <a:cs typeface="Times New Roman" panose="02020603050405020304" pitchFamily="18" charset="0"/>
              </a:rPr>
              <a:t>级中的</a:t>
            </a:r>
            <a:r>
              <a:rPr lang="en-US" altLang="zh-CN" sz="2400" dirty="0">
                <a:latin typeface="Times New Roman" panose="02020603050405020304" pitchFamily="18" charset="0"/>
                <a:cs typeface="Times New Roman" panose="02020603050405020304" pitchFamily="18" charset="0"/>
              </a:rPr>
              <a:t>4</a:t>
            </a:r>
            <a:r>
              <a:rPr lang="zh-CN" altLang="en-US" sz="2400" dirty="0">
                <a:latin typeface="Times New Roman" panose="02020603050405020304" pitchFamily="18" charset="0"/>
                <a:cs typeface="Times New Roman" panose="02020603050405020304" pitchFamily="18" charset="0"/>
              </a:rPr>
              <a:t>级表示两位信息，</a:t>
            </a:r>
            <a:r>
              <a:rPr lang="en-US" altLang="zh-CN" sz="2400" dirty="0">
                <a:latin typeface="Times New Roman" panose="02020603050405020304" pitchFamily="18" charset="0"/>
                <a:cs typeface="Times New Roman" panose="02020603050405020304" pitchFamily="18" charset="0"/>
              </a:rPr>
              <a:t>1</a:t>
            </a:r>
            <a:r>
              <a:rPr lang="zh-CN" altLang="en-US" sz="2400" dirty="0">
                <a:latin typeface="Times New Roman" panose="02020603050405020304" pitchFamily="18" charset="0"/>
                <a:cs typeface="Times New Roman" panose="02020603050405020304" pitchFamily="18" charset="0"/>
              </a:rPr>
              <a:t>级用于前向纠错码 ）</a:t>
            </a:r>
          </a:p>
          <a:p>
            <a:pPr marL="0" indent="0">
              <a:lnSpc>
                <a:spcPct val="100000"/>
              </a:lnSpc>
              <a:spcBef>
                <a:spcPts val="0"/>
              </a:spcBef>
              <a:buNone/>
            </a:pPr>
            <a:endParaRPr lang="zh-CN" altLang="en-US" dirty="0">
              <a:latin typeface="Times New Roman" panose="02020603050405020304" pitchFamily="18" charset="0"/>
              <a:cs typeface="Times New Roman" panose="02020603050405020304" pitchFamily="18" charset="0"/>
            </a:endParaRPr>
          </a:p>
        </p:txBody>
      </p:sp>
      <p:graphicFrame>
        <p:nvGraphicFramePr>
          <p:cNvPr id="11" name="表格 10">
            <a:extLst>
              <a:ext uri="{FF2B5EF4-FFF2-40B4-BE49-F238E27FC236}">
                <a16:creationId xmlns:a16="http://schemas.microsoft.com/office/drawing/2014/main" id="{F1557556-4E74-4A2A-B76B-6AF7BA757C94}"/>
              </a:ext>
            </a:extLst>
          </p:cNvPr>
          <p:cNvGraphicFramePr>
            <a:graphicFrameLocks noGrp="1"/>
          </p:cNvGraphicFramePr>
          <p:nvPr/>
        </p:nvGraphicFramePr>
        <p:xfrm>
          <a:off x="0" y="16384"/>
          <a:ext cx="9144000" cy="303808"/>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1028242390"/>
                    </a:ext>
                  </a:extLst>
                </a:gridCol>
                <a:gridCol w="1016000">
                  <a:extLst>
                    <a:ext uri="{9D8B030D-6E8A-4147-A177-3AD203B41FA5}">
                      <a16:colId xmlns:a16="http://schemas.microsoft.com/office/drawing/2014/main" val="3074239081"/>
                    </a:ext>
                  </a:extLst>
                </a:gridCol>
                <a:gridCol w="1016000">
                  <a:extLst>
                    <a:ext uri="{9D8B030D-6E8A-4147-A177-3AD203B41FA5}">
                      <a16:colId xmlns:a16="http://schemas.microsoft.com/office/drawing/2014/main" val="3509429943"/>
                    </a:ext>
                  </a:extLst>
                </a:gridCol>
                <a:gridCol w="1016000">
                  <a:extLst>
                    <a:ext uri="{9D8B030D-6E8A-4147-A177-3AD203B41FA5}">
                      <a16:colId xmlns:a16="http://schemas.microsoft.com/office/drawing/2014/main" val="2580465912"/>
                    </a:ext>
                  </a:extLst>
                </a:gridCol>
                <a:gridCol w="1016000">
                  <a:extLst>
                    <a:ext uri="{9D8B030D-6E8A-4147-A177-3AD203B41FA5}">
                      <a16:colId xmlns:a16="http://schemas.microsoft.com/office/drawing/2014/main" val="585185192"/>
                    </a:ext>
                  </a:extLst>
                </a:gridCol>
                <a:gridCol w="1016000">
                  <a:extLst>
                    <a:ext uri="{9D8B030D-6E8A-4147-A177-3AD203B41FA5}">
                      <a16:colId xmlns:a16="http://schemas.microsoft.com/office/drawing/2014/main" val="1335232691"/>
                    </a:ext>
                  </a:extLst>
                </a:gridCol>
                <a:gridCol w="1016000">
                  <a:extLst>
                    <a:ext uri="{9D8B030D-6E8A-4147-A177-3AD203B41FA5}">
                      <a16:colId xmlns:a16="http://schemas.microsoft.com/office/drawing/2014/main" val="785772456"/>
                    </a:ext>
                  </a:extLst>
                </a:gridCol>
                <a:gridCol w="1016000">
                  <a:extLst>
                    <a:ext uri="{9D8B030D-6E8A-4147-A177-3AD203B41FA5}">
                      <a16:colId xmlns:a16="http://schemas.microsoft.com/office/drawing/2014/main" val="143111373"/>
                    </a:ext>
                  </a:extLst>
                </a:gridCol>
                <a:gridCol w="1016000">
                  <a:extLst>
                    <a:ext uri="{9D8B030D-6E8A-4147-A177-3AD203B41FA5}">
                      <a16:colId xmlns:a16="http://schemas.microsoft.com/office/drawing/2014/main" val="994455625"/>
                    </a:ext>
                  </a:extLst>
                </a:gridCol>
              </a:tblGrid>
              <a:tr h="303808">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传输介质</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通信系统</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正确性</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提高性能</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rgbClr val="FFFF00"/>
                          </a:solidFill>
                          <a:latin typeface="黑体" panose="02010609060101010101" pitchFamily="49" charset="-122"/>
                          <a:ea typeface="黑体" panose="02010609060101010101" pitchFamily="49" charset="-122"/>
                        </a:rPr>
                        <a:t>局域网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algn="ctr"/>
                      <a:r>
                        <a:rPr lang="en-US" altLang="zh-CN" sz="1600" dirty="0">
                          <a:solidFill>
                            <a:schemeClr val="tx1"/>
                          </a:solidFill>
                          <a:latin typeface="黑体" panose="02010609060101010101" pitchFamily="49" charset="-122"/>
                          <a:ea typeface="黑体" panose="02010609060101010101" pitchFamily="49" charset="-122"/>
                        </a:rPr>
                        <a:t>WLAN</a:t>
                      </a:r>
                      <a:endParaRPr lang="zh-CN" altLang="en-US" sz="1600" dirty="0">
                        <a:solidFill>
                          <a:schemeClr val="tx1"/>
                        </a:solidFill>
                        <a:latin typeface="黑体" panose="02010609060101010101" pitchFamily="49" charset="-122"/>
                        <a:ea typeface="黑体" panose="02010609060101010101" pitchFamily="49"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个域网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广域网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接入网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939429099"/>
                  </a:ext>
                </a:extLst>
              </a:tr>
            </a:tbl>
          </a:graphicData>
        </a:graphic>
      </p:graphicFrame>
      <p:sp>
        <p:nvSpPr>
          <p:cNvPr id="12" name="流程图: 摘录 11">
            <a:extLst>
              <a:ext uri="{FF2B5EF4-FFF2-40B4-BE49-F238E27FC236}">
                <a16:creationId xmlns:a16="http://schemas.microsoft.com/office/drawing/2014/main" id="{CE6C4248-6AFD-44B6-80E3-9608C7BDC87F}"/>
              </a:ext>
            </a:extLst>
          </p:cNvPr>
          <p:cNvSpPr/>
          <p:nvPr/>
        </p:nvSpPr>
        <p:spPr bwMode="auto">
          <a:xfrm>
            <a:off x="4435719" y="327095"/>
            <a:ext cx="216024" cy="126001"/>
          </a:xfrm>
          <a:prstGeom prst="flowChartExtract">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4" name="Rectangle 2">
            <a:extLst>
              <a:ext uri="{FF2B5EF4-FFF2-40B4-BE49-F238E27FC236}">
                <a16:creationId xmlns:a16="http://schemas.microsoft.com/office/drawing/2014/main" id="{637ADEFB-5775-48B5-AD95-BD2F543B4E24}"/>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9" name="表格 8">
            <a:extLst>
              <a:ext uri="{FF2B5EF4-FFF2-40B4-BE49-F238E27FC236}">
                <a16:creationId xmlns:a16="http://schemas.microsoft.com/office/drawing/2014/main" id="{1BA0FE90-3AD2-45E2-98EA-2D6CAF26198D}"/>
              </a:ext>
            </a:extLst>
          </p:cNvPr>
          <p:cNvGraphicFramePr>
            <a:graphicFrameLocks noGrp="1"/>
          </p:cNvGraphicFramePr>
          <p:nvPr/>
        </p:nvGraphicFramePr>
        <p:xfrm>
          <a:off x="0" y="1041991"/>
          <a:ext cx="313390" cy="5371578"/>
        </p:xfrm>
        <a:graphic>
          <a:graphicData uri="http://schemas.openxmlformats.org/drawingml/2006/table">
            <a:tbl>
              <a:tblPr firstRow="1" bandRow="1">
                <a:tableStyleId>{5C22544A-7EE6-4342-B048-85BDC9FD1C3A}</a:tableStyleId>
              </a:tblPr>
              <a:tblGrid>
                <a:gridCol w="313390">
                  <a:extLst>
                    <a:ext uri="{9D8B030D-6E8A-4147-A177-3AD203B41FA5}">
                      <a16:colId xmlns:a16="http://schemas.microsoft.com/office/drawing/2014/main" val="2707731317"/>
                    </a:ext>
                  </a:extLst>
                </a:gridCol>
              </a:tblGrid>
              <a:tr h="844235">
                <a:tc>
                  <a:txBody>
                    <a:bodyPr/>
                    <a:lstStyle/>
                    <a:p>
                      <a:pPr algn="ctr"/>
                      <a:r>
                        <a:rPr lang="zh-CN" altLang="en-US" sz="1600" b="0" dirty="0">
                          <a:solidFill>
                            <a:schemeClr val="tx1"/>
                          </a:solidFill>
                          <a:latin typeface="黑体" panose="02010609060101010101" pitchFamily="49" charset="-122"/>
                          <a:ea typeface="黑体" panose="02010609060101010101" pitchFamily="49" charset="-122"/>
                        </a:rPr>
                        <a:t>思想</a:t>
                      </a:r>
                    </a:p>
                  </a:txBody>
                  <a:tcPr marL="0" marR="0" marT="0" marB="0" anchor="ctr">
                    <a:solidFill>
                      <a:schemeClr val="accent1">
                        <a:lumMod val="40000"/>
                        <a:lumOff val="60000"/>
                      </a:schemeClr>
                    </a:solidFill>
                  </a:tcPr>
                </a:tc>
                <a:extLst>
                  <a:ext uri="{0D108BD9-81ED-4DB2-BD59-A6C34878D82A}">
                    <a16:rowId xmlns:a16="http://schemas.microsoft.com/office/drawing/2014/main" val="2650843112"/>
                  </a:ext>
                </a:extLst>
              </a:tr>
              <a:tr h="844235">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以太网</a:t>
                      </a:r>
                    </a:p>
                  </a:txBody>
                  <a:tcPr marL="0" marR="0" marT="0" marB="0" anchor="ctr">
                    <a:solidFill>
                      <a:schemeClr val="accent1">
                        <a:lumMod val="40000"/>
                        <a:lumOff val="60000"/>
                      </a:schemeClr>
                    </a:solidFill>
                  </a:tcPr>
                </a:tc>
                <a:extLst>
                  <a:ext uri="{0D108BD9-81ED-4DB2-BD59-A6C34878D82A}">
                    <a16:rowId xmlns:a16="http://schemas.microsoft.com/office/drawing/2014/main" val="2354171835"/>
                  </a:ext>
                </a:extLst>
              </a:tr>
              <a:tr h="844235">
                <a:tc>
                  <a:txBody>
                    <a:bodyPr/>
                    <a:lstStyle/>
                    <a:p>
                      <a:pPr algn="ctr"/>
                      <a:r>
                        <a:rPr lang="zh-CN" altLang="en-US" sz="1600" b="0" dirty="0">
                          <a:solidFill>
                            <a:schemeClr val="bg1"/>
                          </a:solidFill>
                          <a:latin typeface="黑体" panose="02010609060101010101" pitchFamily="49" charset="-122"/>
                          <a:ea typeface="黑体" panose="02010609060101010101" pitchFamily="49" charset="-122"/>
                        </a:rPr>
                        <a:t>高速以太</a:t>
                      </a:r>
                    </a:p>
                  </a:txBody>
                  <a:tcPr marL="0" marR="0" marT="0" marB="0" anchor="ctr">
                    <a:solidFill>
                      <a:schemeClr val="accent1"/>
                    </a:solidFill>
                  </a:tcPr>
                </a:tc>
                <a:extLst>
                  <a:ext uri="{0D108BD9-81ED-4DB2-BD59-A6C34878D82A}">
                    <a16:rowId xmlns:a16="http://schemas.microsoft.com/office/drawing/2014/main" val="2232877283"/>
                  </a:ext>
                </a:extLst>
              </a:tr>
              <a:tr h="504672">
                <a:tc>
                  <a:txBody>
                    <a:bodyPr/>
                    <a:lstStyle/>
                    <a:p>
                      <a:pPr algn="ctr"/>
                      <a:r>
                        <a:rPr lang="en-US" altLang="zh-CN" sz="1600" b="0" dirty="0">
                          <a:solidFill>
                            <a:schemeClr val="tx1"/>
                          </a:solidFill>
                          <a:latin typeface="黑体" panose="02010609060101010101" pitchFamily="49" charset="-122"/>
                          <a:ea typeface="黑体" panose="02010609060101010101" pitchFamily="49" charset="-122"/>
                        </a:rPr>
                        <a:t>800Ge</a:t>
                      </a:r>
                      <a:endParaRPr lang="zh-CN" altLang="en-US" sz="1600" b="0" dirty="0">
                        <a:solidFill>
                          <a:schemeClr val="tx1"/>
                        </a:solidFill>
                        <a:latin typeface="黑体" panose="02010609060101010101" pitchFamily="49" charset="-122"/>
                        <a:ea typeface="黑体" panose="02010609060101010101" pitchFamily="49" charset="-122"/>
                      </a:endParaRPr>
                    </a:p>
                  </a:txBody>
                  <a:tcPr marL="0" marR="0" marT="0" marB="0" anchor="ctr">
                    <a:solidFill>
                      <a:schemeClr val="accent1">
                        <a:lumMod val="40000"/>
                        <a:lumOff val="60000"/>
                      </a:schemeClr>
                    </a:solidFill>
                  </a:tcPr>
                </a:tc>
                <a:extLst>
                  <a:ext uri="{0D108BD9-81ED-4DB2-BD59-A6C34878D82A}">
                    <a16:rowId xmlns:a16="http://schemas.microsoft.com/office/drawing/2014/main" val="2116851466"/>
                  </a:ext>
                </a:extLst>
              </a:tr>
              <a:tr h="627321">
                <a:tc>
                  <a:txBody>
                    <a:bodyPr/>
                    <a:lstStyle/>
                    <a:p>
                      <a:pPr algn="ctr"/>
                      <a:r>
                        <a:rPr lang="zh-CN" altLang="en-US" sz="1600" b="0" dirty="0">
                          <a:solidFill>
                            <a:schemeClr val="tx1"/>
                          </a:solidFill>
                          <a:latin typeface="黑体" panose="02010609060101010101" pitchFamily="49" charset="-122"/>
                          <a:ea typeface="黑体" panose="02010609060101010101" pitchFamily="49" charset="-122"/>
                        </a:rPr>
                        <a:t>网卡</a:t>
                      </a:r>
                    </a:p>
                  </a:txBody>
                  <a:tcPr marL="0" marR="0" marT="0" marB="0" anchor="ctr">
                    <a:solidFill>
                      <a:schemeClr val="accent1">
                        <a:lumMod val="40000"/>
                        <a:lumOff val="60000"/>
                      </a:schemeClr>
                    </a:solidFill>
                  </a:tcPr>
                </a:tc>
                <a:extLst>
                  <a:ext uri="{0D108BD9-81ED-4DB2-BD59-A6C34878D82A}">
                    <a16:rowId xmlns:a16="http://schemas.microsoft.com/office/drawing/2014/main" val="1342553028"/>
                  </a:ext>
                </a:extLst>
              </a:tr>
              <a:tr h="844235">
                <a:tc>
                  <a:txBody>
                    <a:bodyPr/>
                    <a:lstStyle/>
                    <a:p>
                      <a:pPr algn="ctr"/>
                      <a:r>
                        <a:rPr lang="zh-CN" altLang="en-US" sz="1600" b="0" dirty="0">
                          <a:solidFill>
                            <a:schemeClr val="tx1"/>
                          </a:solidFill>
                          <a:latin typeface="黑体" panose="02010609060101010101" pitchFamily="49" charset="-122"/>
                          <a:ea typeface="黑体" panose="02010609060101010101" pitchFamily="49" charset="-122"/>
                        </a:rPr>
                        <a:t>交换机</a:t>
                      </a:r>
                    </a:p>
                  </a:txBody>
                  <a:tcPr marL="0" marR="0" marT="0" marB="0" anchor="ctr">
                    <a:solidFill>
                      <a:schemeClr val="accent1">
                        <a:lumMod val="40000"/>
                        <a:lumOff val="60000"/>
                      </a:schemeClr>
                    </a:solidFill>
                  </a:tcPr>
                </a:tc>
                <a:extLst>
                  <a:ext uri="{0D108BD9-81ED-4DB2-BD59-A6C34878D82A}">
                    <a16:rowId xmlns:a16="http://schemas.microsoft.com/office/drawing/2014/main" val="942434887"/>
                  </a:ext>
                </a:extLst>
              </a:tr>
              <a:tr h="516732">
                <a:tc>
                  <a:txBody>
                    <a:bodyPr/>
                    <a:lstStyle/>
                    <a:p>
                      <a:pPr algn="ctr"/>
                      <a:r>
                        <a:rPr lang="en-US" altLang="zh-CN" sz="1600" b="0" dirty="0">
                          <a:solidFill>
                            <a:schemeClr val="tx1"/>
                          </a:solidFill>
                          <a:latin typeface="黑体" panose="02010609060101010101" pitchFamily="49" charset="-122"/>
                          <a:ea typeface="黑体" panose="02010609060101010101" pitchFamily="49" charset="-122"/>
                        </a:rPr>
                        <a:t>V</a:t>
                      </a:r>
                    </a:p>
                    <a:p>
                      <a:pPr algn="ctr"/>
                      <a:r>
                        <a:rPr lang="en-US" altLang="zh-CN" sz="1600" b="0" dirty="0">
                          <a:solidFill>
                            <a:schemeClr val="tx1"/>
                          </a:solidFill>
                          <a:latin typeface="黑体" panose="02010609060101010101" pitchFamily="49" charset="-122"/>
                          <a:ea typeface="黑体" panose="02010609060101010101" pitchFamily="49" charset="-122"/>
                        </a:rPr>
                        <a:t>LAN</a:t>
                      </a:r>
                    </a:p>
                    <a:p>
                      <a:pPr algn="ctr"/>
                      <a:endParaRPr lang="zh-CN" altLang="en-US" sz="1600" b="0" dirty="0">
                        <a:solidFill>
                          <a:schemeClr val="tx1"/>
                        </a:solidFill>
                        <a:latin typeface="黑体" panose="02010609060101010101" pitchFamily="49" charset="-122"/>
                        <a:ea typeface="黑体" panose="02010609060101010101" pitchFamily="49" charset="-122"/>
                      </a:endParaRPr>
                    </a:p>
                  </a:txBody>
                  <a:tcPr marL="0" marR="0" marT="0" marB="0" anchor="ctr">
                    <a:solidFill>
                      <a:schemeClr val="accent1">
                        <a:lumMod val="40000"/>
                        <a:lumOff val="60000"/>
                      </a:schemeClr>
                    </a:solidFill>
                  </a:tcPr>
                </a:tc>
                <a:extLst>
                  <a:ext uri="{0D108BD9-81ED-4DB2-BD59-A6C34878D82A}">
                    <a16:rowId xmlns:a16="http://schemas.microsoft.com/office/drawing/2014/main" val="2009246877"/>
                  </a:ext>
                </a:extLst>
              </a:tr>
            </a:tbl>
          </a:graphicData>
        </a:graphic>
      </p:graphicFrame>
      <p:sp>
        <p:nvSpPr>
          <p:cNvPr id="5" name="灯片编号占位符 4">
            <a:extLst>
              <a:ext uri="{FF2B5EF4-FFF2-40B4-BE49-F238E27FC236}">
                <a16:creationId xmlns:a16="http://schemas.microsoft.com/office/drawing/2014/main" id="{9BC7DED7-109B-405E-8484-930880A66DAD}"/>
              </a:ext>
            </a:extLst>
          </p:cNvPr>
          <p:cNvSpPr>
            <a:spLocks noGrp="1"/>
          </p:cNvSpPr>
          <p:nvPr>
            <p:ph type="sldNum" sz="quarter" idx="12"/>
          </p:nvPr>
        </p:nvSpPr>
        <p:spPr/>
        <p:txBody>
          <a:bodyPr/>
          <a:lstStyle/>
          <a:p>
            <a:fld id="{0343F522-B1DB-4B24-87CC-09EAB668A261}" type="slidenum">
              <a:rPr lang="zh-CN" altLang="en-US" smtClean="0"/>
              <a:pPr/>
              <a:t>151</a:t>
            </a:fld>
            <a:r>
              <a:rPr lang="en-US" altLang="zh-CN"/>
              <a:t>/303</a:t>
            </a:r>
            <a:endParaRPr lang="zh-CN" altLang="en-US" dirty="0"/>
          </a:p>
        </p:txBody>
      </p:sp>
    </p:spTree>
    <p:extLst>
      <p:ext uri="{BB962C8B-B14F-4D97-AF65-F5344CB8AC3E}">
        <p14:creationId xmlns:p14="http://schemas.microsoft.com/office/powerpoint/2010/main" val="630047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C34208-FA7C-4346-AD93-050F88FE7F56}"/>
              </a:ext>
            </a:extLst>
          </p:cNvPr>
          <p:cNvSpPr>
            <a:spLocks noGrp="1"/>
          </p:cNvSpPr>
          <p:nvPr>
            <p:ph type="title"/>
          </p:nvPr>
        </p:nvSpPr>
        <p:spPr>
          <a:xfrm>
            <a:off x="265813" y="350874"/>
            <a:ext cx="8654903" cy="680484"/>
          </a:xfrm>
        </p:spPr>
        <p:txBody>
          <a:bodyPr>
            <a:normAutofit/>
          </a:bodyPr>
          <a:lstStyle/>
          <a:p>
            <a:pPr>
              <a:lnSpc>
                <a:spcPct val="100000"/>
              </a:lnSpc>
              <a:spcBef>
                <a:spcPts val="0"/>
              </a:spcBef>
            </a:pPr>
            <a:r>
              <a:rPr lang="zh-CN" altLang="en-US" dirty="0"/>
              <a:t>千兆以太网自动协商</a:t>
            </a:r>
            <a:endParaRPr lang="zh-CN" altLang="en-US" dirty="0">
              <a:latin typeface="Times New Roman" panose="02020603050405020304" pitchFamily="18" charset="0"/>
              <a:cs typeface="Times New Roman" panose="02020603050405020304" pitchFamily="18" charset="0"/>
            </a:endParaRPr>
          </a:p>
        </p:txBody>
      </p:sp>
      <p:sp>
        <p:nvSpPr>
          <p:cNvPr id="3" name="内容占位符 2">
            <a:extLst>
              <a:ext uri="{FF2B5EF4-FFF2-40B4-BE49-F238E27FC236}">
                <a16:creationId xmlns:a16="http://schemas.microsoft.com/office/drawing/2014/main" id="{62772749-0251-43E3-8FBE-62B01C0C88DA}"/>
              </a:ext>
            </a:extLst>
          </p:cNvPr>
          <p:cNvSpPr>
            <a:spLocks noGrp="1"/>
          </p:cNvSpPr>
          <p:nvPr>
            <p:ph idx="1"/>
          </p:nvPr>
        </p:nvSpPr>
        <p:spPr>
          <a:xfrm>
            <a:off x="404037" y="1010094"/>
            <a:ext cx="8516679" cy="5371578"/>
          </a:xfrm>
        </p:spPr>
        <p:txBody>
          <a:bodyPr>
            <a:noAutofit/>
          </a:bodyPr>
          <a:lstStyle/>
          <a:p>
            <a:pPr>
              <a:lnSpc>
                <a:spcPct val="100000"/>
              </a:lnSpc>
              <a:spcBef>
                <a:spcPts val="0"/>
              </a:spcBef>
            </a:pPr>
            <a:r>
              <a:rPr lang="en-US" altLang="zh-CN" dirty="0">
                <a:solidFill>
                  <a:schemeClr val="accent1"/>
                </a:solidFill>
                <a:latin typeface="Times New Roman" panose="02020603050405020304" pitchFamily="18" charset="0"/>
                <a:cs typeface="Times New Roman" panose="02020603050405020304" pitchFamily="18" charset="0"/>
              </a:rPr>
              <a:t>1000Base-X</a:t>
            </a:r>
            <a:r>
              <a:rPr lang="zh-CN" altLang="en-US" dirty="0">
                <a:latin typeface="Times New Roman" panose="02020603050405020304" pitchFamily="18" charset="0"/>
                <a:cs typeface="Times New Roman" panose="02020603050405020304" pitchFamily="18" charset="0"/>
              </a:rPr>
              <a:t>：半双工或全双工，协商流量控制是对称还是非对称。只能在</a:t>
            </a:r>
            <a:r>
              <a:rPr lang="en-US" altLang="zh-CN" dirty="0">
                <a:latin typeface="Times New Roman" panose="02020603050405020304" pitchFamily="18" charset="0"/>
                <a:cs typeface="Times New Roman" panose="02020603050405020304" pitchFamily="18" charset="0"/>
              </a:rPr>
              <a:t>1000Mbps</a:t>
            </a:r>
            <a:r>
              <a:rPr lang="zh-CN" altLang="en-US" dirty="0">
                <a:latin typeface="Times New Roman" panose="02020603050405020304" pitchFamily="18" charset="0"/>
                <a:cs typeface="Times New Roman" panose="02020603050405020304" pitchFamily="18" charset="0"/>
              </a:rPr>
              <a:t>速率下、不能在不同的速率之间进行协商</a:t>
            </a:r>
          </a:p>
          <a:p>
            <a:pPr>
              <a:lnSpc>
                <a:spcPct val="100000"/>
              </a:lnSpc>
              <a:spcBef>
                <a:spcPts val="0"/>
              </a:spcBef>
            </a:pPr>
            <a:r>
              <a:rPr lang="en-US" altLang="zh-CN" dirty="0">
                <a:solidFill>
                  <a:schemeClr val="accent1"/>
                </a:solidFill>
                <a:latin typeface="Times New Roman" panose="02020603050405020304" pitchFamily="18" charset="0"/>
                <a:cs typeface="Times New Roman" panose="02020603050405020304" pitchFamily="18" charset="0"/>
              </a:rPr>
              <a:t>1000Base-T</a:t>
            </a:r>
            <a:r>
              <a:rPr lang="zh-CN" altLang="en-US" dirty="0">
                <a:latin typeface="Times New Roman" panose="02020603050405020304" pitchFamily="18" charset="0"/>
                <a:cs typeface="Times New Roman" panose="02020603050405020304" pitchFamily="18" charset="0"/>
              </a:rPr>
              <a:t>：使用快速链路脉冲</a:t>
            </a:r>
            <a:r>
              <a:rPr lang="en-US" altLang="zh-CN" dirty="0">
                <a:latin typeface="Times New Roman" panose="02020603050405020304" pitchFamily="18" charset="0"/>
                <a:cs typeface="Times New Roman" panose="02020603050405020304" pitchFamily="18" charset="0"/>
              </a:rPr>
              <a:t>FLP</a:t>
            </a:r>
            <a:r>
              <a:rPr lang="zh-CN" altLang="en-US" dirty="0">
                <a:latin typeface="Times New Roman" panose="02020603050405020304" pitchFamily="18" charset="0"/>
                <a:cs typeface="Times New Roman" panose="02020603050405020304" pitchFamily="18" charset="0"/>
              </a:rPr>
              <a:t>交换各自传输能力的通告。从高到低的优先级顺序：</a:t>
            </a:r>
          </a:p>
          <a:p>
            <a:pPr lvl="2">
              <a:lnSpc>
                <a:spcPct val="100000"/>
              </a:lnSpc>
              <a:spcBef>
                <a:spcPts val="0"/>
              </a:spcBef>
              <a:buNone/>
            </a:pPr>
            <a:r>
              <a:rPr lang="en-US" altLang="zh-CN" sz="2400" dirty="0">
                <a:latin typeface="Times New Roman" panose="02020603050405020304" pitchFamily="18" charset="0"/>
                <a:cs typeface="Times New Roman" panose="02020603050405020304" pitchFamily="18" charset="0"/>
              </a:rPr>
              <a:t>1000BASE-T</a:t>
            </a:r>
            <a:r>
              <a:rPr lang="zh-CN" altLang="en-US" sz="2400" dirty="0">
                <a:latin typeface="Times New Roman" panose="02020603050405020304" pitchFamily="18" charset="0"/>
                <a:cs typeface="Times New Roman" panose="02020603050405020304" pitchFamily="18" charset="0"/>
              </a:rPr>
              <a:t>全双工 </a:t>
            </a:r>
          </a:p>
          <a:p>
            <a:pPr lvl="2">
              <a:lnSpc>
                <a:spcPct val="100000"/>
              </a:lnSpc>
              <a:spcBef>
                <a:spcPts val="0"/>
              </a:spcBef>
              <a:buNone/>
            </a:pPr>
            <a:r>
              <a:rPr lang="en-US" altLang="zh-CN" sz="2400" dirty="0">
                <a:latin typeface="Times New Roman" panose="02020603050405020304" pitchFamily="18" charset="0"/>
                <a:cs typeface="Times New Roman" panose="02020603050405020304" pitchFamily="18" charset="0"/>
              </a:rPr>
              <a:t>1000BASE-T</a:t>
            </a:r>
            <a:r>
              <a:rPr lang="zh-CN" altLang="en-US" sz="2400" dirty="0">
                <a:latin typeface="Times New Roman" panose="02020603050405020304" pitchFamily="18" charset="0"/>
                <a:cs typeface="Times New Roman" panose="02020603050405020304" pitchFamily="18" charset="0"/>
              </a:rPr>
              <a:t>半双工</a:t>
            </a:r>
          </a:p>
          <a:p>
            <a:pPr lvl="2">
              <a:lnSpc>
                <a:spcPct val="100000"/>
              </a:lnSpc>
              <a:spcBef>
                <a:spcPts val="0"/>
              </a:spcBef>
              <a:buNone/>
            </a:pPr>
            <a:r>
              <a:rPr lang="en-US" altLang="zh-CN" sz="2400" dirty="0">
                <a:latin typeface="Times New Roman" panose="02020603050405020304" pitchFamily="18" charset="0"/>
                <a:cs typeface="Times New Roman" panose="02020603050405020304" pitchFamily="18" charset="0"/>
              </a:rPr>
              <a:t>100BASE-T2</a:t>
            </a:r>
            <a:r>
              <a:rPr lang="zh-CN" altLang="en-US" sz="2400" dirty="0">
                <a:latin typeface="Times New Roman" panose="02020603050405020304" pitchFamily="18" charset="0"/>
                <a:cs typeface="Times New Roman" panose="02020603050405020304" pitchFamily="18" charset="0"/>
              </a:rPr>
              <a:t>全双工 </a:t>
            </a:r>
          </a:p>
          <a:p>
            <a:pPr lvl="2">
              <a:lnSpc>
                <a:spcPct val="100000"/>
              </a:lnSpc>
              <a:spcBef>
                <a:spcPts val="0"/>
              </a:spcBef>
              <a:buNone/>
            </a:pPr>
            <a:r>
              <a:rPr lang="en-US" altLang="zh-CN" sz="2400" dirty="0">
                <a:latin typeface="Times New Roman" panose="02020603050405020304" pitchFamily="18" charset="0"/>
                <a:cs typeface="Times New Roman" panose="02020603050405020304" pitchFamily="18" charset="0"/>
              </a:rPr>
              <a:t>100BASE-TX</a:t>
            </a:r>
            <a:r>
              <a:rPr lang="zh-CN" altLang="en-US" sz="2400" dirty="0">
                <a:latin typeface="Times New Roman" panose="02020603050405020304" pitchFamily="18" charset="0"/>
                <a:cs typeface="Times New Roman" panose="02020603050405020304" pitchFamily="18" charset="0"/>
              </a:rPr>
              <a:t>全双工 </a:t>
            </a:r>
          </a:p>
          <a:p>
            <a:pPr lvl="2">
              <a:lnSpc>
                <a:spcPct val="100000"/>
              </a:lnSpc>
              <a:spcBef>
                <a:spcPts val="0"/>
              </a:spcBef>
              <a:buNone/>
            </a:pPr>
            <a:r>
              <a:rPr lang="en-US" altLang="zh-CN" sz="2400" dirty="0">
                <a:latin typeface="Times New Roman" panose="02020603050405020304" pitchFamily="18" charset="0"/>
                <a:cs typeface="Times New Roman" panose="02020603050405020304" pitchFamily="18" charset="0"/>
              </a:rPr>
              <a:t>100BASE-T2</a:t>
            </a:r>
            <a:r>
              <a:rPr lang="zh-CN" altLang="en-US" sz="2400" dirty="0">
                <a:latin typeface="Times New Roman" panose="02020603050405020304" pitchFamily="18" charset="0"/>
                <a:cs typeface="Times New Roman" panose="02020603050405020304" pitchFamily="18" charset="0"/>
              </a:rPr>
              <a:t>半双工</a:t>
            </a:r>
          </a:p>
          <a:p>
            <a:pPr lvl="2">
              <a:lnSpc>
                <a:spcPct val="100000"/>
              </a:lnSpc>
              <a:spcBef>
                <a:spcPts val="0"/>
              </a:spcBef>
              <a:buNone/>
            </a:pPr>
            <a:r>
              <a:rPr lang="en-US" altLang="zh-CN" sz="2400" dirty="0">
                <a:latin typeface="Times New Roman" panose="02020603050405020304" pitchFamily="18" charset="0"/>
                <a:cs typeface="Times New Roman" panose="02020603050405020304" pitchFamily="18" charset="0"/>
              </a:rPr>
              <a:t>100BASE-T4</a:t>
            </a:r>
            <a:r>
              <a:rPr lang="zh-CN" altLang="en-US" sz="2400" dirty="0">
                <a:latin typeface="Times New Roman" panose="02020603050405020304" pitchFamily="18" charset="0"/>
                <a:cs typeface="Times New Roman" panose="02020603050405020304" pitchFamily="18" charset="0"/>
              </a:rPr>
              <a:t>半双工</a:t>
            </a:r>
          </a:p>
          <a:p>
            <a:pPr lvl="2">
              <a:lnSpc>
                <a:spcPct val="100000"/>
              </a:lnSpc>
              <a:spcBef>
                <a:spcPts val="0"/>
              </a:spcBef>
              <a:buNone/>
            </a:pPr>
            <a:r>
              <a:rPr lang="en-US" altLang="zh-CN" sz="2400" dirty="0">
                <a:latin typeface="Times New Roman" panose="02020603050405020304" pitchFamily="18" charset="0"/>
                <a:cs typeface="Times New Roman" panose="02020603050405020304" pitchFamily="18" charset="0"/>
              </a:rPr>
              <a:t>100BASE-TX</a:t>
            </a:r>
            <a:r>
              <a:rPr lang="zh-CN" altLang="en-US" sz="2400" dirty="0">
                <a:latin typeface="Times New Roman" panose="02020603050405020304" pitchFamily="18" charset="0"/>
                <a:cs typeface="Times New Roman" panose="02020603050405020304" pitchFamily="18" charset="0"/>
              </a:rPr>
              <a:t>半双工</a:t>
            </a:r>
          </a:p>
          <a:p>
            <a:pPr lvl="2">
              <a:lnSpc>
                <a:spcPct val="100000"/>
              </a:lnSpc>
              <a:spcBef>
                <a:spcPts val="0"/>
              </a:spcBef>
              <a:buNone/>
            </a:pPr>
            <a:r>
              <a:rPr lang="en-US" altLang="zh-CN" sz="2400" dirty="0">
                <a:latin typeface="Times New Roman" panose="02020603050405020304" pitchFamily="18" charset="0"/>
                <a:cs typeface="Times New Roman" panose="02020603050405020304" pitchFamily="18" charset="0"/>
              </a:rPr>
              <a:t>10BASE-T </a:t>
            </a:r>
            <a:r>
              <a:rPr lang="zh-CN" altLang="en-US" sz="2400" dirty="0">
                <a:latin typeface="Times New Roman" panose="02020603050405020304" pitchFamily="18" charset="0"/>
                <a:cs typeface="Times New Roman" panose="02020603050405020304" pitchFamily="18" charset="0"/>
              </a:rPr>
              <a:t>全双工 </a:t>
            </a:r>
          </a:p>
          <a:p>
            <a:pPr lvl="2">
              <a:lnSpc>
                <a:spcPct val="100000"/>
              </a:lnSpc>
              <a:spcBef>
                <a:spcPts val="0"/>
              </a:spcBef>
              <a:buNone/>
            </a:pPr>
            <a:r>
              <a:rPr lang="en-US" altLang="zh-CN" sz="2400" dirty="0">
                <a:latin typeface="Times New Roman" panose="02020603050405020304" pitchFamily="18" charset="0"/>
                <a:cs typeface="Times New Roman" panose="02020603050405020304" pitchFamily="18" charset="0"/>
              </a:rPr>
              <a:t>10BASE-T</a:t>
            </a:r>
            <a:r>
              <a:rPr lang="zh-CN" altLang="en-US" sz="2400" dirty="0">
                <a:latin typeface="Times New Roman" panose="02020603050405020304" pitchFamily="18" charset="0"/>
                <a:cs typeface="Times New Roman" panose="02020603050405020304" pitchFamily="18" charset="0"/>
              </a:rPr>
              <a:t>半双工</a:t>
            </a:r>
          </a:p>
        </p:txBody>
      </p:sp>
      <p:graphicFrame>
        <p:nvGraphicFramePr>
          <p:cNvPr id="11" name="表格 10">
            <a:extLst>
              <a:ext uri="{FF2B5EF4-FFF2-40B4-BE49-F238E27FC236}">
                <a16:creationId xmlns:a16="http://schemas.microsoft.com/office/drawing/2014/main" id="{F1557556-4E74-4A2A-B76B-6AF7BA757C94}"/>
              </a:ext>
            </a:extLst>
          </p:cNvPr>
          <p:cNvGraphicFramePr>
            <a:graphicFrameLocks noGrp="1"/>
          </p:cNvGraphicFramePr>
          <p:nvPr/>
        </p:nvGraphicFramePr>
        <p:xfrm>
          <a:off x="0" y="16384"/>
          <a:ext cx="9144000" cy="303808"/>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1028242390"/>
                    </a:ext>
                  </a:extLst>
                </a:gridCol>
                <a:gridCol w="1016000">
                  <a:extLst>
                    <a:ext uri="{9D8B030D-6E8A-4147-A177-3AD203B41FA5}">
                      <a16:colId xmlns:a16="http://schemas.microsoft.com/office/drawing/2014/main" val="3074239081"/>
                    </a:ext>
                  </a:extLst>
                </a:gridCol>
                <a:gridCol w="1016000">
                  <a:extLst>
                    <a:ext uri="{9D8B030D-6E8A-4147-A177-3AD203B41FA5}">
                      <a16:colId xmlns:a16="http://schemas.microsoft.com/office/drawing/2014/main" val="3509429943"/>
                    </a:ext>
                  </a:extLst>
                </a:gridCol>
                <a:gridCol w="1016000">
                  <a:extLst>
                    <a:ext uri="{9D8B030D-6E8A-4147-A177-3AD203B41FA5}">
                      <a16:colId xmlns:a16="http://schemas.microsoft.com/office/drawing/2014/main" val="2580465912"/>
                    </a:ext>
                  </a:extLst>
                </a:gridCol>
                <a:gridCol w="1016000">
                  <a:extLst>
                    <a:ext uri="{9D8B030D-6E8A-4147-A177-3AD203B41FA5}">
                      <a16:colId xmlns:a16="http://schemas.microsoft.com/office/drawing/2014/main" val="585185192"/>
                    </a:ext>
                  </a:extLst>
                </a:gridCol>
                <a:gridCol w="1016000">
                  <a:extLst>
                    <a:ext uri="{9D8B030D-6E8A-4147-A177-3AD203B41FA5}">
                      <a16:colId xmlns:a16="http://schemas.microsoft.com/office/drawing/2014/main" val="1335232691"/>
                    </a:ext>
                  </a:extLst>
                </a:gridCol>
                <a:gridCol w="1016000">
                  <a:extLst>
                    <a:ext uri="{9D8B030D-6E8A-4147-A177-3AD203B41FA5}">
                      <a16:colId xmlns:a16="http://schemas.microsoft.com/office/drawing/2014/main" val="785772456"/>
                    </a:ext>
                  </a:extLst>
                </a:gridCol>
                <a:gridCol w="1016000">
                  <a:extLst>
                    <a:ext uri="{9D8B030D-6E8A-4147-A177-3AD203B41FA5}">
                      <a16:colId xmlns:a16="http://schemas.microsoft.com/office/drawing/2014/main" val="143111373"/>
                    </a:ext>
                  </a:extLst>
                </a:gridCol>
                <a:gridCol w="1016000">
                  <a:extLst>
                    <a:ext uri="{9D8B030D-6E8A-4147-A177-3AD203B41FA5}">
                      <a16:colId xmlns:a16="http://schemas.microsoft.com/office/drawing/2014/main" val="994455625"/>
                    </a:ext>
                  </a:extLst>
                </a:gridCol>
              </a:tblGrid>
              <a:tr h="303808">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传输介质</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通信系统</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正确性</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提高性能</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rgbClr val="FFFF00"/>
                          </a:solidFill>
                          <a:latin typeface="黑体" panose="02010609060101010101" pitchFamily="49" charset="-122"/>
                          <a:ea typeface="黑体" panose="02010609060101010101" pitchFamily="49" charset="-122"/>
                        </a:rPr>
                        <a:t>局域网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algn="ctr"/>
                      <a:r>
                        <a:rPr lang="en-US" altLang="zh-CN" sz="1600" dirty="0">
                          <a:solidFill>
                            <a:schemeClr val="tx1"/>
                          </a:solidFill>
                          <a:latin typeface="黑体" panose="02010609060101010101" pitchFamily="49" charset="-122"/>
                          <a:ea typeface="黑体" panose="02010609060101010101" pitchFamily="49" charset="-122"/>
                        </a:rPr>
                        <a:t>WLAN</a:t>
                      </a:r>
                      <a:endParaRPr lang="zh-CN" altLang="en-US" sz="1600" dirty="0">
                        <a:solidFill>
                          <a:schemeClr val="tx1"/>
                        </a:solidFill>
                        <a:latin typeface="黑体" panose="02010609060101010101" pitchFamily="49" charset="-122"/>
                        <a:ea typeface="黑体" panose="02010609060101010101" pitchFamily="49"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个域网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广域网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接入网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939429099"/>
                  </a:ext>
                </a:extLst>
              </a:tr>
            </a:tbl>
          </a:graphicData>
        </a:graphic>
      </p:graphicFrame>
      <p:sp>
        <p:nvSpPr>
          <p:cNvPr id="12" name="流程图: 摘录 11">
            <a:extLst>
              <a:ext uri="{FF2B5EF4-FFF2-40B4-BE49-F238E27FC236}">
                <a16:creationId xmlns:a16="http://schemas.microsoft.com/office/drawing/2014/main" id="{CE6C4248-6AFD-44B6-80E3-9608C7BDC87F}"/>
              </a:ext>
            </a:extLst>
          </p:cNvPr>
          <p:cNvSpPr/>
          <p:nvPr/>
        </p:nvSpPr>
        <p:spPr bwMode="auto">
          <a:xfrm>
            <a:off x="4435719" y="327095"/>
            <a:ext cx="216024" cy="126001"/>
          </a:xfrm>
          <a:prstGeom prst="flowChartExtract">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4" name="Rectangle 2">
            <a:extLst>
              <a:ext uri="{FF2B5EF4-FFF2-40B4-BE49-F238E27FC236}">
                <a16:creationId xmlns:a16="http://schemas.microsoft.com/office/drawing/2014/main" id="{637ADEFB-5775-48B5-AD95-BD2F543B4E24}"/>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9" name="表格 8">
            <a:extLst>
              <a:ext uri="{FF2B5EF4-FFF2-40B4-BE49-F238E27FC236}">
                <a16:creationId xmlns:a16="http://schemas.microsoft.com/office/drawing/2014/main" id="{1BA0FE90-3AD2-45E2-98EA-2D6CAF26198D}"/>
              </a:ext>
            </a:extLst>
          </p:cNvPr>
          <p:cNvGraphicFramePr>
            <a:graphicFrameLocks noGrp="1"/>
          </p:cNvGraphicFramePr>
          <p:nvPr/>
        </p:nvGraphicFramePr>
        <p:xfrm>
          <a:off x="0" y="1041991"/>
          <a:ext cx="313390" cy="5371578"/>
        </p:xfrm>
        <a:graphic>
          <a:graphicData uri="http://schemas.openxmlformats.org/drawingml/2006/table">
            <a:tbl>
              <a:tblPr firstRow="1" bandRow="1">
                <a:tableStyleId>{5C22544A-7EE6-4342-B048-85BDC9FD1C3A}</a:tableStyleId>
              </a:tblPr>
              <a:tblGrid>
                <a:gridCol w="313390">
                  <a:extLst>
                    <a:ext uri="{9D8B030D-6E8A-4147-A177-3AD203B41FA5}">
                      <a16:colId xmlns:a16="http://schemas.microsoft.com/office/drawing/2014/main" val="2707731317"/>
                    </a:ext>
                  </a:extLst>
                </a:gridCol>
              </a:tblGrid>
              <a:tr h="844235">
                <a:tc>
                  <a:txBody>
                    <a:bodyPr/>
                    <a:lstStyle/>
                    <a:p>
                      <a:pPr algn="ctr"/>
                      <a:r>
                        <a:rPr lang="zh-CN" altLang="en-US" sz="1600" b="0" dirty="0">
                          <a:solidFill>
                            <a:schemeClr val="tx1"/>
                          </a:solidFill>
                          <a:latin typeface="黑体" panose="02010609060101010101" pitchFamily="49" charset="-122"/>
                          <a:ea typeface="黑体" panose="02010609060101010101" pitchFamily="49" charset="-122"/>
                        </a:rPr>
                        <a:t>思想</a:t>
                      </a:r>
                    </a:p>
                  </a:txBody>
                  <a:tcPr marL="0" marR="0" marT="0" marB="0" anchor="ctr">
                    <a:solidFill>
                      <a:schemeClr val="accent1">
                        <a:lumMod val="40000"/>
                        <a:lumOff val="60000"/>
                      </a:schemeClr>
                    </a:solidFill>
                  </a:tcPr>
                </a:tc>
                <a:extLst>
                  <a:ext uri="{0D108BD9-81ED-4DB2-BD59-A6C34878D82A}">
                    <a16:rowId xmlns:a16="http://schemas.microsoft.com/office/drawing/2014/main" val="2650843112"/>
                  </a:ext>
                </a:extLst>
              </a:tr>
              <a:tr h="844235">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以太网</a:t>
                      </a:r>
                    </a:p>
                  </a:txBody>
                  <a:tcPr marL="0" marR="0" marT="0" marB="0" anchor="ctr">
                    <a:solidFill>
                      <a:schemeClr val="accent1">
                        <a:lumMod val="40000"/>
                        <a:lumOff val="60000"/>
                      </a:schemeClr>
                    </a:solidFill>
                  </a:tcPr>
                </a:tc>
                <a:extLst>
                  <a:ext uri="{0D108BD9-81ED-4DB2-BD59-A6C34878D82A}">
                    <a16:rowId xmlns:a16="http://schemas.microsoft.com/office/drawing/2014/main" val="2354171835"/>
                  </a:ext>
                </a:extLst>
              </a:tr>
              <a:tr h="844235">
                <a:tc>
                  <a:txBody>
                    <a:bodyPr/>
                    <a:lstStyle/>
                    <a:p>
                      <a:pPr algn="ctr"/>
                      <a:r>
                        <a:rPr lang="zh-CN" altLang="en-US" sz="1600" b="0" dirty="0">
                          <a:solidFill>
                            <a:schemeClr val="bg1"/>
                          </a:solidFill>
                          <a:latin typeface="黑体" panose="02010609060101010101" pitchFamily="49" charset="-122"/>
                          <a:ea typeface="黑体" panose="02010609060101010101" pitchFamily="49" charset="-122"/>
                        </a:rPr>
                        <a:t>高速以太</a:t>
                      </a:r>
                    </a:p>
                  </a:txBody>
                  <a:tcPr marL="0" marR="0" marT="0" marB="0" anchor="ctr">
                    <a:solidFill>
                      <a:schemeClr val="accent1"/>
                    </a:solidFill>
                  </a:tcPr>
                </a:tc>
                <a:extLst>
                  <a:ext uri="{0D108BD9-81ED-4DB2-BD59-A6C34878D82A}">
                    <a16:rowId xmlns:a16="http://schemas.microsoft.com/office/drawing/2014/main" val="2232877283"/>
                  </a:ext>
                </a:extLst>
              </a:tr>
              <a:tr h="504672">
                <a:tc>
                  <a:txBody>
                    <a:bodyPr/>
                    <a:lstStyle/>
                    <a:p>
                      <a:pPr algn="ctr"/>
                      <a:r>
                        <a:rPr lang="en-US" altLang="zh-CN" sz="1600" b="0" dirty="0">
                          <a:solidFill>
                            <a:schemeClr val="tx1"/>
                          </a:solidFill>
                          <a:latin typeface="黑体" panose="02010609060101010101" pitchFamily="49" charset="-122"/>
                          <a:ea typeface="黑体" panose="02010609060101010101" pitchFamily="49" charset="-122"/>
                        </a:rPr>
                        <a:t>800Ge</a:t>
                      </a:r>
                      <a:endParaRPr lang="zh-CN" altLang="en-US" sz="1600" b="0" dirty="0">
                        <a:solidFill>
                          <a:schemeClr val="tx1"/>
                        </a:solidFill>
                        <a:latin typeface="黑体" panose="02010609060101010101" pitchFamily="49" charset="-122"/>
                        <a:ea typeface="黑体" panose="02010609060101010101" pitchFamily="49" charset="-122"/>
                      </a:endParaRPr>
                    </a:p>
                  </a:txBody>
                  <a:tcPr marL="0" marR="0" marT="0" marB="0" anchor="ctr">
                    <a:solidFill>
                      <a:schemeClr val="accent1">
                        <a:lumMod val="40000"/>
                        <a:lumOff val="60000"/>
                      </a:schemeClr>
                    </a:solidFill>
                  </a:tcPr>
                </a:tc>
                <a:extLst>
                  <a:ext uri="{0D108BD9-81ED-4DB2-BD59-A6C34878D82A}">
                    <a16:rowId xmlns:a16="http://schemas.microsoft.com/office/drawing/2014/main" val="2116851466"/>
                  </a:ext>
                </a:extLst>
              </a:tr>
              <a:tr h="627321">
                <a:tc>
                  <a:txBody>
                    <a:bodyPr/>
                    <a:lstStyle/>
                    <a:p>
                      <a:pPr algn="ctr"/>
                      <a:r>
                        <a:rPr lang="zh-CN" altLang="en-US" sz="1600" b="0" dirty="0">
                          <a:solidFill>
                            <a:schemeClr val="tx1"/>
                          </a:solidFill>
                          <a:latin typeface="黑体" panose="02010609060101010101" pitchFamily="49" charset="-122"/>
                          <a:ea typeface="黑体" panose="02010609060101010101" pitchFamily="49" charset="-122"/>
                        </a:rPr>
                        <a:t>网卡</a:t>
                      </a:r>
                    </a:p>
                  </a:txBody>
                  <a:tcPr marL="0" marR="0" marT="0" marB="0" anchor="ctr">
                    <a:solidFill>
                      <a:schemeClr val="accent1">
                        <a:lumMod val="40000"/>
                        <a:lumOff val="60000"/>
                      </a:schemeClr>
                    </a:solidFill>
                  </a:tcPr>
                </a:tc>
                <a:extLst>
                  <a:ext uri="{0D108BD9-81ED-4DB2-BD59-A6C34878D82A}">
                    <a16:rowId xmlns:a16="http://schemas.microsoft.com/office/drawing/2014/main" val="1342553028"/>
                  </a:ext>
                </a:extLst>
              </a:tr>
              <a:tr h="844235">
                <a:tc>
                  <a:txBody>
                    <a:bodyPr/>
                    <a:lstStyle/>
                    <a:p>
                      <a:pPr algn="ctr"/>
                      <a:r>
                        <a:rPr lang="zh-CN" altLang="en-US" sz="1600" b="0" dirty="0">
                          <a:solidFill>
                            <a:schemeClr val="tx1"/>
                          </a:solidFill>
                          <a:latin typeface="黑体" panose="02010609060101010101" pitchFamily="49" charset="-122"/>
                          <a:ea typeface="黑体" panose="02010609060101010101" pitchFamily="49" charset="-122"/>
                        </a:rPr>
                        <a:t>交换机</a:t>
                      </a:r>
                    </a:p>
                  </a:txBody>
                  <a:tcPr marL="0" marR="0" marT="0" marB="0" anchor="ctr">
                    <a:solidFill>
                      <a:schemeClr val="accent1">
                        <a:lumMod val="40000"/>
                        <a:lumOff val="60000"/>
                      </a:schemeClr>
                    </a:solidFill>
                  </a:tcPr>
                </a:tc>
                <a:extLst>
                  <a:ext uri="{0D108BD9-81ED-4DB2-BD59-A6C34878D82A}">
                    <a16:rowId xmlns:a16="http://schemas.microsoft.com/office/drawing/2014/main" val="942434887"/>
                  </a:ext>
                </a:extLst>
              </a:tr>
              <a:tr h="516732">
                <a:tc>
                  <a:txBody>
                    <a:bodyPr/>
                    <a:lstStyle/>
                    <a:p>
                      <a:pPr algn="ctr"/>
                      <a:r>
                        <a:rPr lang="en-US" altLang="zh-CN" sz="1600" b="0" dirty="0">
                          <a:solidFill>
                            <a:schemeClr val="tx1"/>
                          </a:solidFill>
                          <a:latin typeface="黑体" panose="02010609060101010101" pitchFamily="49" charset="-122"/>
                          <a:ea typeface="黑体" panose="02010609060101010101" pitchFamily="49" charset="-122"/>
                        </a:rPr>
                        <a:t>V</a:t>
                      </a:r>
                    </a:p>
                    <a:p>
                      <a:pPr algn="ctr"/>
                      <a:r>
                        <a:rPr lang="en-US" altLang="zh-CN" sz="1600" b="0" dirty="0">
                          <a:solidFill>
                            <a:schemeClr val="tx1"/>
                          </a:solidFill>
                          <a:latin typeface="黑体" panose="02010609060101010101" pitchFamily="49" charset="-122"/>
                          <a:ea typeface="黑体" panose="02010609060101010101" pitchFamily="49" charset="-122"/>
                        </a:rPr>
                        <a:t>LAN</a:t>
                      </a:r>
                    </a:p>
                    <a:p>
                      <a:pPr algn="ctr"/>
                      <a:endParaRPr lang="zh-CN" altLang="en-US" sz="1600" b="0" dirty="0">
                        <a:solidFill>
                          <a:schemeClr val="tx1"/>
                        </a:solidFill>
                        <a:latin typeface="黑体" panose="02010609060101010101" pitchFamily="49" charset="-122"/>
                        <a:ea typeface="黑体" panose="02010609060101010101" pitchFamily="49" charset="-122"/>
                      </a:endParaRPr>
                    </a:p>
                  </a:txBody>
                  <a:tcPr marL="0" marR="0" marT="0" marB="0" anchor="ctr">
                    <a:solidFill>
                      <a:schemeClr val="accent1">
                        <a:lumMod val="40000"/>
                        <a:lumOff val="60000"/>
                      </a:schemeClr>
                    </a:solidFill>
                  </a:tcPr>
                </a:tc>
                <a:extLst>
                  <a:ext uri="{0D108BD9-81ED-4DB2-BD59-A6C34878D82A}">
                    <a16:rowId xmlns:a16="http://schemas.microsoft.com/office/drawing/2014/main" val="2009246877"/>
                  </a:ext>
                </a:extLst>
              </a:tr>
            </a:tbl>
          </a:graphicData>
        </a:graphic>
      </p:graphicFrame>
      <p:sp>
        <p:nvSpPr>
          <p:cNvPr id="5" name="灯片编号占位符 4">
            <a:extLst>
              <a:ext uri="{FF2B5EF4-FFF2-40B4-BE49-F238E27FC236}">
                <a16:creationId xmlns:a16="http://schemas.microsoft.com/office/drawing/2014/main" id="{1FD063EE-F050-4E0E-B7F9-D6946E158D37}"/>
              </a:ext>
            </a:extLst>
          </p:cNvPr>
          <p:cNvSpPr>
            <a:spLocks noGrp="1"/>
          </p:cNvSpPr>
          <p:nvPr>
            <p:ph type="sldNum" sz="quarter" idx="12"/>
          </p:nvPr>
        </p:nvSpPr>
        <p:spPr/>
        <p:txBody>
          <a:bodyPr/>
          <a:lstStyle/>
          <a:p>
            <a:fld id="{0343F522-B1DB-4B24-87CC-09EAB668A261}" type="slidenum">
              <a:rPr lang="zh-CN" altLang="en-US" smtClean="0"/>
              <a:pPr/>
              <a:t>152</a:t>
            </a:fld>
            <a:r>
              <a:rPr lang="en-US" altLang="zh-CN"/>
              <a:t>/303</a:t>
            </a:r>
            <a:endParaRPr lang="zh-CN" altLang="en-US" dirty="0"/>
          </a:p>
        </p:txBody>
      </p:sp>
    </p:spTree>
    <p:extLst>
      <p:ext uri="{BB962C8B-B14F-4D97-AF65-F5344CB8AC3E}">
        <p14:creationId xmlns:p14="http://schemas.microsoft.com/office/powerpoint/2010/main" val="471706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C34208-FA7C-4346-AD93-050F88FE7F56}"/>
              </a:ext>
            </a:extLst>
          </p:cNvPr>
          <p:cNvSpPr>
            <a:spLocks noGrp="1"/>
          </p:cNvSpPr>
          <p:nvPr>
            <p:ph type="title"/>
          </p:nvPr>
        </p:nvSpPr>
        <p:spPr>
          <a:xfrm>
            <a:off x="265813" y="350874"/>
            <a:ext cx="8654903" cy="680484"/>
          </a:xfrm>
        </p:spPr>
        <p:txBody>
          <a:bodyPr>
            <a:normAutofit/>
          </a:bodyPr>
          <a:lstStyle/>
          <a:p>
            <a:pPr>
              <a:lnSpc>
                <a:spcPct val="100000"/>
              </a:lnSpc>
              <a:spcBef>
                <a:spcPts val="0"/>
              </a:spcBef>
            </a:pPr>
            <a:r>
              <a:rPr lang="zh-CN" altLang="en-US" dirty="0"/>
              <a:t>万兆以太网</a:t>
            </a:r>
            <a:endParaRPr lang="zh-CN" altLang="en-US" dirty="0">
              <a:latin typeface="Times New Roman" panose="02020603050405020304" pitchFamily="18" charset="0"/>
              <a:cs typeface="Times New Roman" panose="02020603050405020304" pitchFamily="18" charset="0"/>
            </a:endParaRPr>
          </a:p>
        </p:txBody>
      </p:sp>
      <p:sp>
        <p:nvSpPr>
          <p:cNvPr id="3" name="内容占位符 2">
            <a:extLst>
              <a:ext uri="{FF2B5EF4-FFF2-40B4-BE49-F238E27FC236}">
                <a16:creationId xmlns:a16="http://schemas.microsoft.com/office/drawing/2014/main" id="{62772749-0251-43E3-8FBE-62B01C0C88DA}"/>
              </a:ext>
            </a:extLst>
          </p:cNvPr>
          <p:cNvSpPr>
            <a:spLocks noGrp="1"/>
          </p:cNvSpPr>
          <p:nvPr>
            <p:ph idx="1"/>
          </p:nvPr>
        </p:nvSpPr>
        <p:spPr>
          <a:xfrm>
            <a:off x="404037" y="1010094"/>
            <a:ext cx="8516679" cy="5371578"/>
          </a:xfrm>
        </p:spPr>
        <p:txBody>
          <a:bodyPr>
            <a:noAutofit/>
          </a:bodyPr>
          <a:lstStyle/>
          <a:p>
            <a:pPr>
              <a:lnSpc>
                <a:spcPct val="100000"/>
              </a:lnSpc>
              <a:spcBef>
                <a:spcPts val="0"/>
              </a:spcBef>
            </a:pPr>
            <a:r>
              <a:rPr lang="zh-CN" altLang="en-US" dirty="0">
                <a:latin typeface="Times New Roman" panose="02020603050405020304" pitchFamily="18" charset="0"/>
                <a:cs typeface="Times New Roman" panose="02020603050405020304" pitchFamily="18" charset="0"/>
              </a:rPr>
              <a:t>层次结构</a:t>
            </a:r>
            <a:endParaRPr lang="zh-CN" altLang="en-US" sz="2400" dirty="0">
              <a:latin typeface="Times New Roman" panose="02020603050405020304" pitchFamily="18" charset="0"/>
              <a:cs typeface="Times New Roman" panose="02020603050405020304" pitchFamily="18" charset="0"/>
            </a:endParaRPr>
          </a:p>
        </p:txBody>
      </p:sp>
      <p:graphicFrame>
        <p:nvGraphicFramePr>
          <p:cNvPr id="11" name="表格 10">
            <a:extLst>
              <a:ext uri="{FF2B5EF4-FFF2-40B4-BE49-F238E27FC236}">
                <a16:creationId xmlns:a16="http://schemas.microsoft.com/office/drawing/2014/main" id="{F1557556-4E74-4A2A-B76B-6AF7BA757C94}"/>
              </a:ext>
            </a:extLst>
          </p:cNvPr>
          <p:cNvGraphicFramePr>
            <a:graphicFrameLocks noGrp="1"/>
          </p:cNvGraphicFramePr>
          <p:nvPr/>
        </p:nvGraphicFramePr>
        <p:xfrm>
          <a:off x="0" y="16384"/>
          <a:ext cx="9144000" cy="303808"/>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1028242390"/>
                    </a:ext>
                  </a:extLst>
                </a:gridCol>
                <a:gridCol w="1016000">
                  <a:extLst>
                    <a:ext uri="{9D8B030D-6E8A-4147-A177-3AD203B41FA5}">
                      <a16:colId xmlns:a16="http://schemas.microsoft.com/office/drawing/2014/main" val="3074239081"/>
                    </a:ext>
                  </a:extLst>
                </a:gridCol>
                <a:gridCol w="1016000">
                  <a:extLst>
                    <a:ext uri="{9D8B030D-6E8A-4147-A177-3AD203B41FA5}">
                      <a16:colId xmlns:a16="http://schemas.microsoft.com/office/drawing/2014/main" val="3509429943"/>
                    </a:ext>
                  </a:extLst>
                </a:gridCol>
                <a:gridCol w="1016000">
                  <a:extLst>
                    <a:ext uri="{9D8B030D-6E8A-4147-A177-3AD203B41FA5}">
                      <a16:colId xmlns:a16="http://schemas.microsoft.com/office/drawing/2014/main" val="2580465912"/>
                    </a:ext>
                  </a:extLst>
                </a:gridCol>
                <a:gridCol w="1016000">
                  <a:extLst>
                    <a:ext uri="{9D8B030D-6E8A-4147-A177-3AD203B41FA5}">
                      <a16:colId xmlns:a16="http://schemas.microsoft.com/office/drawing/2014/main" val="585185192"/>
                    </a:ext>
                  </a:extLst>
                </a:gridCol>
                <a:gridCol w="1016000">
                  <a:extLst>
                    <a:ext uri="{9D8B030D-6E8A-4147-A177-3AD203B41FA5}">
                      <a16:colId xmlns:a16="http://schemas.microsoft.com/office/drawing/2014/main" val="1335232691"/>
                    </a:ext>
                  </a:extLst>
                </a:gridCol>
                <a:gridCol w="1016000">
                  <a:extLst>
                    <a:ext uri="{9D8B030D-6E8A-4147-A177-3AD203B41FA5}">
                      <a16:colId xmlns:a16="http://schemas.microsoft.com/office/drawing/2014/main" val="785772456"/>
                    </a:ext>
                  </a:extLst>
                </a:gridCol>
                <a:gridCol w="1016000">
                  <a:extLst>
                    <a:ext uri="{9D8B030D-6E8A-4147-A177-3AD203B41FA5}">
                      <a16:colId xmlns:a16="http://schemas.microsoft.com/office/drawing/2014/main" val="143111373"/>
                    </a:ext>
                  </a:extLst>
                </a:gridCol>
                <a:gridCol w="1016000">
                  <a:extLst>
                    <a:ext uri="{9D8B030D-6E8A-4147-A177-3AD203B41FA5}">
                      <a16:colId xmlns:a16="http://schemas.microsoft.com/office/drawing/2014/main" val="994455625"/>
                    </a:ext>
                  </a:extLst>
                </a:gridCol>
              </a:tblGrid>
              <a:tr h="303808">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传输介质</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通信系统</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正确性</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提高性能</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rgbClr val="FFFF00"/>
                          </a:solidFill>
                          <a:latin typeface="黑体" panose="02010609060101010101" pitchFamily="49" charset="-122"/>
                          <a:ea typeface="黑体" panose="02010609060101010101" pitchFamily="49" charset="-122"/>
                        </a:rPr>
                        <a:t>局域网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algn="ctr"/>
                      <a:r>
                        <a:rPr lang="en-US" altLang="zh-CN" sz="1600" dirty="0">
                          <a:solidFill>
                            <a:schemeClr val="tx1"/>
                          </a:solidFill>
                          <a:latin typeface="黑体" panose="02010609060101010101" pitchFamily="49" charset="-122"/>
                          <a:ea typeface="黑体" panose="02010609060101010101" pitchFamily="49" charset="-122"/>
                        </a:rPr>
                        <a:t>WLAN</a:t>
                      </a:r>
                      <a:endParaRPr lang="zh-CN" altLang="en-US" sz="1600" dirty="0">
                        <a:solidFill>
                          <a:schemeClr val="tx1"/>
                        </a:solidFill>
                        <a:latin typeface="黑体" panose="02010609060101010101" pitchFamily="49" charset="-122"/>
                        <a:ea typeface="黑体" panose="02010609060101010101" pitchFamily="49"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个域网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广域网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接入网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939429099"/>
                  </a:ext>
                </a:extLst>
              </a:tr>
            </a:tbl>
          </a:graphicData>
        </a:graphic>
      </p:graphicFrame>
      <p:sp>
        <p:nvSpPr>
          <p:cNvPr id="12" name="流程图: 摘录 11">
            <a:extLst>
              <a:ext uri="{FF2B5EF4-FFF2-40B4-BE49-F238E27FC236}">
                <a16:creationId xmlns:a16="http://schemas.microsoft.com/office/drawing/2014/main" id="{CE6C4248-6AFD-44B6-80E3-9608C7BDC87F}"/>
              </a:ext>
            </a:extLst>
          </p:cNvPr>
          <p:cNvSpPr/>
          <p:nvPr/>
        </p:nvSpPr>
        <p:spPr bwMode="auto">
          <a:xfrm>
            <a:off x="4435719" y="327095"/>
            <a:ext cx="216024" cy="126001"/>
          </a:xfrm>
          <a:prstGeom prst="flowChartExtract">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4" name="Rectangle 2">
            <a:extLst>
              <a:ext uri="{FF2B5EF4-FFF2-40B4-BE49-F238E27FC236}">
                <a16:creationId xmlns:a16="http://schemas.microsoft.com/office/drawing/2014/main" id="{637ADEFB-5775-48B5-AD95-BD2F543B4E24}"/>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9" name="表格 8">
            <a:extLst>
              <a:ext uri="{FF2B5EF4-FFF2-40B4-BE49-F238E27FC236}">
                <a16:creationId xmlns:a16="http://schemas.microsoft.com/office/drawing/2014/main" id="{1BA0FE90-3AD2-45E2-98EA-2D6CAF26198D}"/>
              </a:ext>
            </a:extLst>
          </p:cNvPr>
          <p:cNvGraphicFramePr>
            <a:graphicFrameLocks noGrp="1"/>
          </p:cNvGraphicFramePr>
          <p:nvPr/>
        </p:nvGraphicFramePr>
        <p:xfrm>
          <a:off x="0" y="1041991"/>
          <a:ext cx="313390" cy="5371578"/>
        </p:xfrm>
        <a:graphic>
          <a:graphicData uri="http://schemas.openxmlformats.org/drawingml/2006/table">
            <a:tbl>
              <a:tblPr firstRow="1" bandRow="1">
                <a:tableStyleId>{5C22544A-7EE6-4342-B048-85BDC9FD1C3A}</a:tableStyleId>
              </a:tblPr>
              <a:tblGrid>
                <a:gridCol w="313390">
                  <a:extLst>
                    <a:ext uri="{9D8B030D-6E8A-4147-A177-3AD203B41FA5}">
                      <a16:colId xmlns:a16="http://schemas.microsoft.com/office/drawing/2014/main" val="2707731317"/>
                    </a:ext>
                  </a:extLst>
                </a:gridCol>
              </a:tblGrid>
              <a:tr h="844235">
                <a:tc>
                  <a:txBody>
                    <a:bodyPr/>
                    <a:lstStyle/>
                    <a:p>
                      <a:pPr algn="ctr"/>
                      <a:r>
                        <a:rPr lang="zh-CN" altLang="en-US" sz="1600" b="0" dirty="0">
                          <a:solidFill>
                            <a:schemeClr val="tx1"/>
                          </a:solidFill>
                          <a:latin typeface="黑体" panose="02010609060101010101" pitchFamily="49" charset="-122"/>
                          <a:ea typeface="黑体" panose="02010609060101010101" pitchFamily="49" charset="-122"/>
                        </a:rPr>
                        <a:t>思想</a:t>
                      </a:r>
                    </a:p>
                  </a:txBody>
                  <a:tcPr marL="0" marR="0" marT="0" marB="0" anchor="ctr">
                    <a:solidFill>
                      <a:schemeClr val="accent1">
                        <a:lumMod val="40000"/>
                        <a:lumOff val="60000"/>
                      </a:schemeClr>
                    </a:solidFill>
                  </a:tcPr>
                </a:tc>
                <a:extLst>
                  <a:ext uri="{0D108BD9-81ED-4DB2-BD59-A6C34878D82A}">
                    <a16:rowId xmlns:a16="http://schemas.microsoft.com/office/drawing/2014/main" val="2650843112"/>
                  </a:ext>
                </a:extLst>
              </a:tr>
              <a:tr h="844235">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以太网</a:t>
                      </a:r>
                    </a:p>
                  </a:txBody>
                  <a:tcPr marL="0" marR="0" marT="0" marB="0" anchor="ctr">
                    <a:solidFill>
                      <a:schemeClr val="accent1">
                        <a:lumMod val="40000"/>
                        <a:lumOff val="60000"/>
                      </a:schemeClr>
                    </a:solidFill>
                  </a:tcPr>
                </a:tc>
                <a:extLst>
                  <a:ext uri="{0D108BD9-81ED-4DB2-BD59-A6C34878D82A}">
                    <a16:rowId xmlns:a16="http://schemas.microsoft.com/office/drawing/2014/main" val="2354171835"/>
                  </a:ext>
                </a:extLst>
              </a:tr>
              <a:tr h="844235">
                <a:tc>
                  <a:txBody>
                    <a:bodyPr/>
                    <a:lstStyle/>
                    <a:p>
                      <a:pPr algn="ctr"/>
                      <a:r>
                        <a:rPr lang="zh-CN" altLang="en-US" sz="1600" b="0" dirty="0">
                          <a:solidFill>
                            <a:schemeClr val="bg1"/>
                          </a:solidFill>
                          <a:latin typeface="黑体" panose="02010609060101010101" pitchFamily="49" charset="-122"/>
                          <a:ea typeface="黑体" panose="02010609060101010101" pitchFamily="49" charset="-122"/>
                        </a:rPr>
                        <a:t>高速以太</a:t>
                      </a:r>
                    </a:p>
                  </a:txBody>
                  <a:tcPr marL="0" marR="0" marT="0" marB="0" anchor="ctr">
                    <a:solidFill>
                      <a:schemeClr val="accent1"/>
                    </a:solidFill>
                  </a:tcPr>
                </a:tc>
                <a:extLst>
                  <a:ext uri="{0D108BD9-81ED-4DB2-BD59-A6C34878D82A}">
                    <a16:rowId xmlns:a16="http://schemas.microsoft.com/office/drawing/2014/main" val="2232877283"/>
                  </a:ext>
                </a:extLst>
              </a:tr>
              <a:tr h="504672">
                <a:tc>
                  <a:txBody>
                    <a:bodyPr/>
                    <a:lstStyle/>
                    <a:p>
                      <a:pPr algn="ctr"/>
                      <a:r>
                        <a:rPr lang="en-US" altLang="zh-CN" sz="1600" b="0" dirty="0">
                          <a:solidFill>
                            <a:schemeClr val="tx1"/>
                          </a:solidFill>
                          <a:latin typeface="黑体" panose="02010609060101010101" pitchFamily="49" charset="-122"/>
                          <a:ea typeface="黑体" panose="02010609060101010101" pitchFamily="49" charset="-122"/>
                        </a:rPr>
                        <a:t>800Ge</a:t>
                      </a:r>
                      <a:endParaRPr lang="zh-CN" altLang="en-US" sz="1600" b="0" dirty="0">
                        <a:solidFill>
                          <a:schemeClr val="tx1"/>
                        </a:solidFill>
                        <a:latin typeface="黑体" panose="02010609060101010101" pitchFamily="49" charset="-122"/>
                        <a:ea typeface="黑体" panose="02010609060101010101" pitchFamily="49" charset="-122"/>
                      </a:endParaRPr>
                    </a:p>
                  </a:txBody>
                  <a:tcPr marL="0" marR="0" marT="0" marB="0" anchor="ctr">
                    <a:solidFill>
                      <a:schemeClr val="accent1">
                        <a:lumMod val="40000"/>
                        <a:lumOff val="60000"/>
                      </a:schemeClr>
                    </a:solidFill>
                  </a:tcPr>
                </a:tc>
                <a:extLst>
                  <a:ext uri="{0D108BD9-81ED-4DB2-BD59-A6C34878D82A}">
                    <a16:rowId xmlns:a16="http://schemas.microsoft.com/office/drawing/2014/main" val="2116851466"/>
                  </a:ext>
                </a:extLst>
              </a:tr>
              <a:tr h="627321">
                <a:tc>
                  <a:txBody>
                    <a:bodyPr/>
                    <a:lstStyle/>
                    <a:p>
                      <a:pPr algn="ctr"/>
                      <a:r>
                        <a:rPr lang="zh-CN" altLang="en-US" sz="1600" b="0" dirty="0">
                          <a:solidFill>
                            <a:schemeClr val="tx1"/>
                          </a:solidFill>
                          <a:latin typeface="黑体" panose="02010609060101010101" pitchFamily="49" charset="-122"/>
                          <a:ea typeface="黑体" panose="02010609060101010101" pitchFamily="49" charset="-122"/>
                        </a:rPr>
                        <a:t>网卡</a:t>
                      </a:r>
                    </a:p>
                  </a:txBody>
                  <a:tcPr marL="0" marR="0" marT="0" marB="0" anchor="ctr">
                    <a:solidFill>
                      <a:schemeClr val="accent1">
                        <a:lumMod val="40000"/>
                        <a:lumOff val="60000"/>
                      </a:schemeClr>
                    </a:solidFill>
                  </a:tcPr>
                </a:tc>
                <a:extLst>
                  <a:ext uri="{0D108BD9-81ED-4DB2-BD59-A6C34878D82A}">
                    <a16:rowId xmlns:a16="http://schemas.microsoft.com/office/drawing/2014/main" val="1342553028"/>
                  </a:ext>
                </a:extLst>
              </a:tr>
              <a:tr h="844235">
                <a:tc>
                  <a:txBody>
                    <a:bodyPr/>
                    <a:lstStyle/>
                    <a:p>
                      <a:pPr algn="ctr"/>
                      <a:r>
                        <a:rPr lang="zh-CN" altLang="en-US" sz="1600" b="0" dirty="0">
                          <a:solidFill>
                            <a:schemeClr val="tx1"/>
                          </a:solidFill>
                          <a:latin typeface="黑体" panose="02010609060101010101" pitchFamily="49" charset="-122"/>
                          <a:ea typeface="黑体" panose="02010609060101010101" pitchFamily="49" charset="-122"/>
                        </a:rPr>
                        <a:t>交换机</a:t>
                      </a:r>
                    </a:p>
                  </a:txBody>
                  <a:tcPr marL="0" marR="0" marT="0" marB="0" anchor="ctr">
                    <a:solidFill>
                      <a:schemeClr val="accent1">
                        <a:lumMod val="40000"/>
                        <a:lumOff val="60000"/>
                      </a:schemeClr>
                    </a:solidFill>
                  </a:tcPr>
                </a:tc>
                <a:extLst>
                  <a:ext uri="{0D108BD9-81ED-4DB2-BD59-A6C34878D82A}">
                    <a16:rowId xmlns:a16="http://schemas.microsoft.com/office/drawing/2014/main" val="942434887"/>
                  </a:ext>
                </a:extLst>
              </a:tr>
              <a:tr h="516732">
                <a:tc>
                  <a:txBody>
                    <a:bodyPr/>
                    <a:lstStyle/>
                    <a:p>
                      <a:pPr algn="ctr"/>
                      <a:r>
                        <a:rPr lang="en-US" altLang="zh-CN" sz="1600" b="0" dirty="0">
                          <a:solidFill>
                            <a:schemeClr val="tx1"/>
                          </a:solidFill>
                          <a:latin typeface="黑体" panose="02010609060101010101" pitchFamily="49" charset="-122"/>
                          <a:ea typeface="黑体" panose="02010609060101010101" pitchFamily="49" charset="-122"/>
                        </a:rPr>
                        <a:t>V</a:t>
                      </a:r>
                    </a:p>
                    <a:p>
                      <a:pPr algn="ctr"/>
                      <a:r>
                        <a:rPr lang="en-US" altLang="zh-CN" sz="1600" b="0" dirty="0">
                          <a:solidFill>
                            <a:schemeClr val="tx1"/>
                          </a:solidFill>
                          <a:latin typeface="黑体" panose="02010609060101010101" pitchFamily="49" charset="-122"/>
                          <a:ea typeface="黑体" panose="02010609060101010101" pitchFamily="49" charset="-122"/>
                        </a:rPr>
                        <a:t>LAN</a:t>
                      </a:r>
                    </a:p>
                    <a:p>
                      <a:pPr algn="ctr"/>
                      <a:endParaRPr lang="zh-CN" altLang="en-US" sz="1600" b="0" dirty="0">
                        <a:solidFill>
                          <a:schemeClr val="tx1"/>
                        </a:solidFill>
                        <a:latin typeface="黑体" panose="02010609060101010101" pitchFamily="49" charset="-122"/>
                        <a:ea typeface="黑体" panose="02010609060101010101" pitchFamily="49" charset="-122"/>
                      </a:endParaRPr>
                    </a:p>
                  </a:txBody>
                  <a:tcPr marL="0" marR="0" marT="0" marB="0" anchor="ctr">
                    <a:solidFill>
                      <a:schemeClr val="accent1">
                        <a:lumMod val="40000"/>
                        <a:lumOff val="60000"/>
                      </a:schemeClr>
                    </a:solidFill>
                  </a:tcPr>
                </a:tc>
                <a:extLst>
                  <a:ext uri="{0D108BD9-81ED-4DB2-BD59-A6C34878D82A}">
                    <a16:rowId xmlns:a16="http://schemas.microsoft.com/office/drawing/2014/main" val="2009246877"/>
                  </a:ext>
                </a:extLst>
              </a:tr>
            </a:tbl>
          </a:graphicData>
        </a:graphic>
      </p:graphicFrame>
      <p:grpSp>
        <p:nvGrpSpPr>
          <p:cNvPr id="10" name="Group 4">
            <a:extLst>
              <a:ext uri="{FF2B5EF4-FFF2-40B4-BE49-F238E27FC236}">
                <a16:creationId xmlns:a16="http://schemas.microsoft.com/office/drawing/2014/main" id="{31F564F9-BD25-47D5-A9C2-DBF5FC472A0F}"/>
              </a:ext>
            </a:extLst>
          </p:cNvPr>
          <p:cNvGrpSpPr>
            <a:grpSpLocks noChangeAspect="1"/>
          </p:cNvGrpSpPr>
          <p:nvPr/>
        </p:nvGrpSpPr>
        <p:grpSpPr bwMode="auto">
          <a:xfrm>
            <a:off x="1403350" y="1628775"/>
            <a:ext cx="7345363" cy="4357688"/>
            <a:chOff x="2882" y="6539"/>
            <a:chExt cx="7198" cy="4268"/>
          </a:xfrm>
        </p:grpSpPr>
        <p:sp>
          <p:nvSpPr>
            <p:cNvPr id="13" name="AutoShape 5">
              <a:extLst>
                <a:ext uri="{FF2B5EF4-FFF2-40B4-BE49-F238E27FC236}">
                  <a16:creationId xmlns:a16="http://schemas.microsoft.com/office/drawing/2014/main" id="{935DDE66-CBCB-4CCB-9484-59A82F9826AB}"/>
                </a:ext>
              </a:extLst>
            </p:cNvPr>
            <p:cNvSpPr>
              <a:spLocks noChangeAspect="1" noChangeArrowheads="1"/>
            </p:cNvSpPr>
            <p:nvPr/>
          </p:nvSpPr>
          <p:spPr bwMode="auto">
            <a:xfrm>
              <a:off x="2882" y="6539"/>
              <a:ext cx="7198" cy="42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400"/>
            </a:p>
          </p:txBody>
        </p:sp>
        <p:grpSp>
          <p:nvGrpSpPr>
            <p:cNvPr id="14" name="Group 6">
              <a:extLst>
                <a:ext uri="{FF2B5EF4-FFF2-40B4-BE49-F238E27FC236}">
                  <a16:creationId xmlns:a16="http://schemas.microsoft.com/office/drawing/2014/main" id="{C7033ACB-852A-4EBF-B5AB-BC76169BE235}"/>
                </a:ext>
              </a:extLst>
            </p:cNvPr>
            <p:cNvGrpSpPr>
              <a:grpSpLocks/>
            </p:cNvGrpSpPr>
            <p:nvPr/>
          </p:nvGrpSpPr>
          <p:grpSpPr bwMode="auto">
            <a:xfrm>
              <a:off x="3236" y="6733"/>
              <a:ext cx="6490" cy="3881"/>
              <a:chOff x="3236" y="6733"/>
              <a:chExt cx="6490" cy="3881"/>
            </a:xfrm>
          </p:grpSpPr>
          <p:sp>
            <p:nvSpPr>
              <p:cNvPr id="15" name="Rectangle 7">
                <a:extLst>
                  <a:ext uri="{FF2B5EF4-FFF2-40B4-BE49-F238E27FC236}">
                    <a16:creationId xmlns:a16="http://schemas.microsoft.com/office/drawing/2014/main" id="{D3722222-039A-46F8-89A8-2AEB664DCF0E}"/>
                  </a:ext>
                </a:extLst>
              </p:cNvPr>
              <p:cNvSpPr>
                <a:spLocks noChangeArrowheads="1"/>
              </p:cNvSpPr>
              <p:nvPr/>
            </p:nvSpPr>
            <p:spPr bwMode="auto">
              <a:xfrm>
                <a:off x="5950" y="7509"/>
                <a:ext cx="2478" cy="388"/>
              </a:xfrm>
              <a:prstGeom prst="rect">
                <a:avLst/>
              </a:prstGeom>
              <a:solidFill>
                <a:srgbClr val="FFFFFF"/>
              </a:solidFill>
              <a:ln w="9525">
                <a:solidFill>
                  <a:srgbClr val="000000"/>
                </a:solidFill>
                <a:miter lim="800000"/>
                <a:headEnd/>
                <a:tailEnd/>
              </a:ln>
            </p:spPr>
            <p:txBody>
              <a:bodyPr lIns="18000" tIns="10800" rIns="18000" bIns="10800"/>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zh-CN" altLang="en-US" sz="1600"/>
                  <a:t>协调子层</a:t>
                </a:r>
                <a:r>
                  <a:rPr lang="en-US" altLang="zh-CN" sz="1600"/>
                  <a:t>RS</a:t>
                </a:r>
              </a:p>
            </p:txBody>
          </p:sp>
          <p:sp>
            <p:nvSpPr>
              <p:cNvPr id="16" name="Rectangle 8">
                <a:extLst>
                  <a:ext uri="{FF2B5EF4-FFF2-40B4-BE49-F238E27FC236}">
                    <a16:creationId xmlns:a16="http://schemas.microsoft.com/office/drawing/2014/main" id="{CEF0FCA9-ED93-4A7C-B6BF-8A71FBC1B04D}"/>
                  </a:ext>
                </a:extLst>
              </p:cNvPr>
              <p:cNvSpPr>
                <a:spLocks noChangeArrowheads="1"/>
              </p:cNvSpPr>
              <p:nvPr/>
            </p:nvSpPr>
            <p:spPr bwMode="auto">
              <a:xfrm>
                <a:off x="5950" y="9836"/>
                <a:ext cx="2478" cy="389"/>
              </a:xfrm>
              <a:prstGeom prst="rect">
                <a:avLst/>
              </a:prstGeom>
              <a:solidFill>
                <a:srgbClr val="FFFFFF"/>
              </a:solidFill>
              <a:ln w="9525">
                <a:solidFill>
                  <a:srgbClr val="000000"/>
                </a:solidFill>
                <a:miter lim="800000"/>
                <a:headEnd/>
                <a:tailEnd/>
              </a:ln>
            </p:spPr>
            <p:txBody>
              <a:bodyPr lIns="18000" tIns="10800" rIns="18000" bIns="10800"/>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zh-CN" altLang="en-US" sz="1600">
                    <a:latin typeface="宋体" panose="02010600030101010101" pitchFamily="2" charset="-122"/>
                  </a:rPr>
                  <a:t>物理介质相关子层</a:t>
                </a:r>
                <a:r>
                  <a:rPr lang="en-US" altLang="zh-CN" sz="1600">
                    <a:latin typeface="宋体" panose="02010600030101010101" pitchFamily="2" charset="-122"/>
                  </a:rPr>
                  <a:t>PMD</a:t>
                </a:r>
                <a:endParaRPr lang="en-US" altLang="zh-CN" sz="1600"/>
              </a:p>
            </p:txBody>
          </p:sp>
          <p:sp>
            <p:nvSpPr>
              <p:cNvPr id="17" name="Rectangle 9">
                <a:extLst>
                  <a:ext uri="{FF2B5EF4-FFF2-40B4-BE49-F238E27FC236}">
                    <a16:creationId xmlns:a16="http://schemas.microsoft.com/office/drawing/2014/main" id="{FBDA5598-ED23-49AC-9905-5B4DFFEF53E2}"/>
                  </a:ext>
                </a:extLst>
              </p:cNvPr>
              <p:cNvSpPr>
                <a:spLocks noChangeArrowheads="1"/>
              </p:cNvSpPr>
              <p:nvPr/>
            </p:nvSpPr>
            <p:spPr bwMode="auto">
              <a:xfrm>
                <a:off x="5950" y="10225"/>
                <a:ext cx="2478" cy="388"/>
              </a:xfrm>
              <a:prstGeom prst="rect">
                <a:avLst/>
              </a:prstGeom>
              <a:solidFill>
                <a:srgbClr val="FFFFFF"/>
              </a:solidFill>
              <a:ln w="9525">
                <a:solidFill>
                  <a:srgbClr val="000000"/>
                </a:solidFill>
                <a:miter lim="800000"/>
                <a:headEnd/>
                <a:tailEnd/>
              </a:ln>
            </p:spPr>
            <p:txBody>
              <a:bodyPr lIns="18000" tIns="10800" rIns="18000" bIns="10800"/>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zh-CN" altLang="en-US" sz="1600">
                    <a:latin typeface="宋体" panose="02010600030101010101" pitchFamily="2" charset="-122"/>
                  </a:rPr>
                  <a:t>介质相关接口</a:t>
                </a:r>
                <a:r>
                  <a:rPr lang="en-US" altLang="zh-CN" sz="1600">
                    <a:latin typeface="宋体" panose="02010600030101010101" pitchFamily="2" charset="-122"/>
                  </a:rPr>
                  <a:t>MDI</a:t>
                </a:r>
                <a:endParaRPr lang="en-US" altLang="zh-CN" sz="1600"/>
              </a:p>
            </p:txBody>
          </p:sp>
          <p:sp>
            <p:nvSpPr>
              <p:cNvPr id="18" name="Rectangle 10">
                <a:extLst>
                  <a:ext uri="{FF2B5EF4-FFF2-40B4-BE49-F238E27FC236}">
                    <a16:creationId xmlns:a16="http://schemas.microsoft.com/office/drawing/2014/main" id="{223E85DE-EE81-40DB-8830-318F321A69D2}"/>
                  </a:ext>
                </a:extLst>
              </p:cNvPr>
              <p:cNvSpPr>
                <a:spLocks noChangeArrowheads="1"/>
              </p:cNvSpPr>
              <p:nvPr/>
            </p:nvSpPr>
            <p:spPr bwMode="auto">
              <a:xfrm>
                <a:off x="5950" y="7121"/>
                <a:ext cx="2478" cy="388"/>
              </a:xfrm>
              <a:prstGeom prst="rect">
                <a:avLst/>
              </a:prstGeom>
              <a:solidFill>
                <a:srgbClr val="FFFFFF"/>
              </a:solidFill>
              <a:ln w="9525">
                <a:solidFill>
                  <a:srgbClr val="000000"/>
                </a:solidFill>
                <a:miter lim="800000"/>
                <a:headEnd/>
                <a:tailEnd/>
              </a:ln>
            </p:spPr>
            <p:txBody>
              <a:bodyPr lIns="0" tIns="10800" rIns="0" bIns="10800"/>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zh-CN" altLang="en-US" sz="1600"/>
                  <a:t>介质访问控制子层</a:t>
                </a:r>
                <a:r>
                  <a:rPr lang="en-US" altLang="zh-CN" sz="1600"/>
                  <a:t>MAC</a:t>
                </a:r>
              </a:p>
            </p:txBody>
          </p:sp>
          <p:sp>
            <p:nvSpPr>
              <p:cNvPr id="19" name="Rectangle 11">
                <a:extLst>
                  <a:ext uri="{FF2B5EF4-FFF2-40B4-BE49-F238E27FC236}">
                    <a16:creationId xmlns:a16="http://schemas.microsoft.com/office/drawing/2014/main" id="{72BA3B96-6037-4D33-B675-E028941FBE63}"/>
                  </a:ext>
                </a:extLst>
              </p:cNvPr>
              <p:cNvSpPr>
                <a:spLocks noChangeArrowheads="1"/>
              </p:cNvSpPr>
              <p:nvPr/>
            </p:nvSpPr>
            <p:spPr bwMode="auto">
              <a:xfrm>
                <a:off x="5950" y="6733"/>
                <a:ext cx="2478" cy="388"/>
              </a:xfrm>
              <a:prstGeom prst="rect">
                <a:avLst/>
              </a:prstGeom>
              <a:solidFill>
                <a:srgbClr val="FFFFFF"/>
              </a:solidFill>
              <a:ln w="9525">
                <a:solidFill>
                  <a:srgbClr val="000000"/>
                </a:solidFill>
                <a:miter lim="800000"/>
                <a:headEnd/>
                <a:tailEnd/>
              </a:ln>
            </p:spPr>
            <p:txBody>
              <a:bodyPr lIns="0" tIns="10800" rIns="0" bIns="10800"/>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zh-CN" altLang="en-US" sz="1600"/>
                  <a:t>逻辑链路控制子层</a:t>
                </a:r>
                <a:r>
                  <a:rPr lang="en-US" altLang="zh-CN" sz="1600"/>
                  <a:t>LLC</a:t>
                </a:r>
              </a:p>
            </p:txBody>
          </p:sp>
          <p:sp>
            <p:nvSpPr>
              <p:cNvPr id="20" name="Rectangle 12">
                <a:extLst>
                  <a:ext uri="{FF2B5EF4-FFF2-40B4-BE49-F238E27FC236}">
                    <a16:creationId xmlns:a16="http://schemas.microsoft.com/office/drawing/2014/main" id="{C00E27DD-DE54-4B4B-8943-79BAD220DA17}"/>
                  </a:ext>
                </a:extLst>
              </p:cNvPr>
              <p:cNvSpPr>
                <a:spLocks noChangeArrowheads="1"/>
              </p:cNvSpPr>
              <p:nvPr/>
            </p:nvSpPr>
            <p:spPr bwMode="auto">
              <a:xfrm>
                <a:off x="3236" y="10225"/>
                <a:ext cx="1298" cy="388"/>
              </a:xfrm>
              <a:prstGeom prst="rect">
                <a:avLst/>
              </a:prstGeom>
              <a:solidFill>
                <a:srgbClr val="FFFFFF"/>
              </a:solidFill>
              <a:ln w="9525">
                <a:solidFill>
                  <a:srgbClr val="000000"/>
                </a:solidFill>
                <a:miter lim="800000"/>
                <a:headEnd/>
                <a:tailEnd/>
              </a:ln>
            </p:spPr>
            <p:txBody>
              <a:bodyPr lIns="18000" tIns="10800" rIns="18000" bIns="10800"/>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zh-CN" altLang="en-US" sz="1600">
                    <a:latin typeface="宋体" panose="02010600030101010101" pitchFamily="2" charset="-122"/>
                  </a:rPr>
                  <a:t>物理层</a:t>
                </a:r>
                <a:endParaRPr lang="zh-CN" altLang="en-US" sz="1600"/>
              </a:p>
            </p:txBody>
          </p:sp>
          <p:sp>
            <p:nvSpPr>
              <p:cNvPr id="21" name="Rectangle 13">
                <a:extLst>
                  <a:ext uri="{FF2B5EF4-FFF2-40B4-BE49-F238E27FC236}">
                    <a16:creationId xmlns:a16="http://schemas.microsoft.com/office/drawing/2014/main" id="{21AC24E2-9316-4B35-B3EC-23F51004A2DE}"/>
                  </a:ext>
                </a:extLst>
              </p:cNvPr>
              <p:cNvSpPr>
                <a:spLocks noChangeArrowheads="1"/>
              </p:cNvSpPr>
              <p:nvPr/>
            </p:nvSpPr>
            <p:spPr bwMode="auto">
              <a:xfrm>
                <a:off x="3236" y="9837"/>
                <a:ext cx="1298" cy="388"/>
              </a:xfrm>
              <a:prstGeom prst="rect">
                <a:avLst/>
              </a:prstGeom>
              <a:solidFill>
                <a:srgbClr val="FFFFFF"/>
              </a:solidFill>
              <a:ln w="9525">
                <a:solidFill>
                  <a:srgbClr val="000000"/>
                </a:solidFill>
                <a:miter lim="800000"/>
                <a:headEnd/>
                <a:tailEnd/>
              </a:ln>
            </p:spPr>
            <p:txBody>
              <a:bodyPr lIns="18000" tIns="10800" rIns="18000" bIns="10800"/>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zh-CN" altLang="en-US" sz="1600">
                    <a:latin typeface="宋体" panose="02010600030101010101" pitchFamily="2" charset="-122"/>
                  </a:rPr>
                  <a:t>数据链路层</a:t>
                </a:r>
                <a:endParaRPr lang="zh-CN" altLang="en-US" sz="1600"/>
              </a:p>
            </p:txBody>
          </p:sp>
          <p:sp>
            <p:nvSpPr>
              <p:cNvPr id="22" name="Rectangle 14">
                <a:extLst>
                  <a:ext uri="{FF2B5EF4-FFF2-40B4-BE49-F238E27FC236}">
                    <a16:creationId xmlns:a16="http://schemas.microsoft.com/office/drawing/2014/main" id="{D921FDE8-CE83-4CB5-9757-0C0A97F46EF3}"/>
                  </a:ext>
                </a:extLst>
              </p:cNvPr>
              <p:cNvSpPr>
                <a:spLocks noChangeArrowheads="1"/>
              </p:cNvSpPr>
              <p:nvPr/>
            </p:nvSpPr>
            <p:spPr bwMode="auto">
              <a:xfrm>
                <a:off x="3236" y="9449"/>
                <a:ext cx="1298" cy="388"/>
              </a:xfrm>
              <a:prstGeom prst="rect">
                <a:avLst/>
              </a:prstGeom>
              <a:solidFill>
                <a:srgbClr val="FFFFFF"/>
              </a:solidFill>
              <a:ln w="9525">
                <a:solidFill>
                  <a:srgbClr val="000000"/>
                </a:solidFill>
                <a:miter lim="800000"/>
                <a:headEnd/>
                <a:tailEnd/>
              </a:ln>
            </p:spPr>
            <p:txBody>
              <a:bodyPr lIns="18000" tIns="10800" rIns="18000" bIns="10800"/>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zh-CN" altLang="en-US" sz="1600">
                    <a:latin typeface="宋体" panose="02010600030101010101" pitchFamily="2" charset="-122"/>
                  </a:rPr>
                  <a:t>网络层</a:t>
                </a:r>
                <a:endParaRPr lang="zh-CN" altLang="en-US" sz="1600"/>
              </a:p>
            </p:txBody>
          </p:sp>
          <p:sp>
            <p:nvSpPr>
              <p:cNvPr id="23" name="Rectangle 15">
                <a:extLst>
                  <a:ext uri="{FF2B5EF4-FFF2-40B4-BE49-F238E27FC236}">
                    <a16:creationId xmlns:a16="http://schemas.microsoft.com/office/drawing/2014/main" id="{B0E2B03D-A39C-48FB-86EF-72482EBB0B12}"/>
                  </a:ext>
                </a:extLst>
              </p:cNvPr>
              <p:cNvSpPr>
                <a:spLocks noChangeArrowheads="1"/>
              </p:cNvSpPr>
              <p:nvPr/>
            </p:nvSpPr>
            <p:spPr bwMode="auto">
              <a:xfrm>
                <a:off x="3236" y="9061"/>
                <a:ext cx="1298" cy="388"/>
              </a:xfrm>
              <a:prstGeom prst="rect">
                <a:avLst/>
              </a:prstGeom>
              <a:solidFill>
                <a:srgbClr val="FFFFFF"/>
              </a:solidFill>
              <a:ln w="9525">
                <a:solidFill>
                  <a:srgbClr val="000000"/>
                </a:solidFill>
                <a:miter lim="800000"/>
                <a:headEnd/>
                <a:tailEnd/>
              </a:ln>
            </p:spPr>
            <p:txBody>
              <a:bodyPr lIns="18000" tIns="10800" rIns="18000" bIns="10800"/>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zh-CN" altLang="en-US" sz="1600">
                    <a:latin typeface="宋体" panose="02010600030101010101" pitchFamily="2" charset="-122"/>
                  </a:rPr>
                  <a:t>传输层</a:t>
                </a:r>
                <a:endParaRPr lang="zh-CN" altLang="en-US" sz="1600"/>
              </a:p>
            </p:txBody>
          </p:sp>
          <p:sp>
            <p:nvSpPr>
              <p:cNvPr id="24" name="Line 16">
                <a:extLst>
                  <a:ext uri="{FF2B5EF4-FFF2-40B4-BE49-F238E27FC236}">
                    <a16:creationId xmlns:a16="http://schemas.microsoft.com/office/drawing/2014/main" id="{C2DF073E-C588-4186-8F3D-F1D4C1FA11BC}"/>
                  </a:ext>
                </a:extLst>
              </p:cNvPr>
              <p:cNvSpPr>
                <a:spLocks noChangeShapeType="1"/>
              </p:cNvSpPr>
              <p:nvPr/>
            </p:nvSpPr>
            <p:spPr bwMode="auto">
              <a:xfrm>
                <a:off x="3826" y="8285"/>
                <a:ext cx="1" cy="582"/>
              </a:xfrm>
              <a:prstGeom prst="line">
                <a:avLst/>
              </a:prstGeom>
              <a:noFill/>
              <a:ln w="57150">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 name="Line 17">
                <a:extLst>
                  <a:ext uri="{FF2B5EF4-FFF2-40B4-BE49-F238E27FC236}">
                    <a16:creationId xmlns:a16="http://schemas.microsoft.com/office/drawing/2014/main" id="{639D6C77-547A-4796-817A-BAD5B3335E60}"/>
                  </a:ext>
                </a:extLst>
              </p:cNvPr>
              <p:cNvSpPr>
                <a:spLocks noChangeShapeType="1"/>
              </p:cNvSpPr>
              <p:nvPr/>
            </p:nvSpPr>
            <p:spPr bwMode="auto">
              <a:xfrm flipV="1">
                <a:off x="4534" y="7509"/>
                <a:ext cx="1416" cy="2716"/>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 name="Line 18">
                <a:extLst>
                  <a:ext uri="{FF2B5EF4-FFF2-40B4-BE49-F238E27FC236}">
                    <a16:creationId xmlns:a16="http://schemas.microsoft.com/office/drawing/2014/main" id="{5898188F-5294-43F0-9F1E-A88277243E66}"/>
                  </a:ext>
                </a:extLst>
              </p:cNvPr>
              <p:cNvSpPr>
                <a:spLocks noChangeShapeType="1"/>
              </p:cNvSpPr>
              <p:nvPr/>
            </p:nvSpPr>
            <p:spPr bwMode="auto">
              <a:xfrm>
                <a:off x="4534" y="10613"/>
                <a:ext cx="1416" cy="1"/>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 name="Line 19">
                <a:extLst>
                  <a:ext uri="{FF2B5EF4-FFF2-40B4-BE49-F238E27FC236}">
                    <a16:creationId xmlns:a16="http://schemas.microsoft.com/office/drawing/2014/main" id="{8FD15275-5044-47E1-9CEA-A28825B98A3A}"/>
                  </a:ext>
                </a:extLst>
              </p:cNvPr>
              <p:cNvSpPr>
                <a:spLocks noChangeShapeType="1"/>
              </p:cNvSpPr>
              <p:nvPr/>
            </p:nvSpPr>
            <p:spPr bwMode="auto">
              <a:xfrm flipV="1">
                <a:off x="4534" y="6733"/>
                <a:ext cx="1416" cy="3104"/>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 name="Rectangle 20">
                <a:extLst>
                  <a:ext uri="{FF2B5EF4-FFF2-40B4-BE49-F238E27FC236}">
                    <a16:creationId xmlns:a16="http://schemas.microsoft.com/office/drawing/2014/main" id="{C7E15B6E-33B3-4128-B8F8-09CFC49913EF}"/>
                  </a:ext>
                </a:extLst>
              </p:cNvPr>
              <p:cNvSpPr>
                <a:spLocks noChangeArrowheads="1"/>
              </p:cNvSpPr>
              <p:nvPr/>
            </p:nvSpPr>
            <p:spPr bwMode="auto">
              <a:xfrm>
                <a:off x="5950" y="9060"/>
                <a:ext cx="2478" cy="388"/>
              </a:xfrm>
              <a:prstGeom prst="rect">
                <a:avLst/>
              </a:prstGeom>
              <a:solidFill>
                <a:srgbClr val="FFFFFF"/>
              </a:solidFill>
              <a:ln w="9525">
                <a:solidFill>
                  <a:srgbClr val="000000"/>
                </a:solidFill>
                <a:miter lim="800000"/>
                <a:headEnd/>
                <a:tailEnd/>
              </a:ln>
            </p:spPr>
            <p:txBody>
              <a:bodyPr lIns="18000" tIns="10800" rIns="18000" bIns="10800"/>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zh-CN" altLang="en-US" sz="1600"/>
                  <a:t>物理编码子层</a:t>
                </a:r>
                <a:r>
                  <a:rPr lang="en-US" altLang="zh-CN" sz="1600"/>
                  <a:t>PCS</a:t>
                </a:r>
              </a:p>
            </p:txBody>
          </p:sp>
          <p:sp>
            <p:nvSpPr>
              <p:cNvPr id="29" name="Rectangle 21">
                <a:extLst>
                  <a:ext uri="{FF2B5EF4-FFF2-40B4-BE49-F238E27FC236}">
                    <a16:creationId xmlns:a16="http://schemas.microsoft.com/office/drawing/2014/main" id="{1E74A7C1-E401-4FCF-8B2D-D578EDFAB333}"/>
                  </a:ext>
                </a:extLst>
              </p:cNvPr>
              <p:cNvSpPr>
                <a:spLocks noChangeArrowheads="1"/>
              </p:cNvSpPr>
              <p:nvPr/>
            </p:nvSpPr>
            <p:spPr bwMode="auto">
              <a:xfrm>
                <a:off x="5950" y="9448"/>
                <a:ext cx="2478" cy="388"/>
              </a:xfrm>
              <a:prstGeom prst="rect">
                <a:avLst/>
              </a:prstGeom>
              <a:solidFill>
                <a:srgbClr val="FFFFFF"/>
              </a:solidFill>
              <a:ln w="9525">
                <a:solidFill>
                  <a:srgbClr val="000000"/>
                </a:solidFill>
                <a:miter lim="800000"/>
                <a:headEnd/>
                <a:tailEnd/>
              </a:ln>
            </p:spPr>
            <p:txBody>
              <a:bodyPr lIns="18000" tIns="10800" rIns="18000" bIns="10800"/>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zh-CN" altLang="en-US" sz="1600">
                    <a:latin typeface="宋体" panose="02010600030101010101" pitchFamily="2" charset="-122"/>
                  </a:rPr>
                  <a:t>物理介质接入子层</a:t>
                </a:r>
                <a:r>
                  <a:rPr lang="en-US" altLang="zh-CN" sz="1600">
                    <a:latin typeface="宋体" panose="02010600030101010101" pitchFamily="2" charset="-122"/>
                  </a:rPr>
                  <a:t>PMA</a:t>
                </a:r>
                <a:endParaRPr lang="en-US" altLang="zh-CN" sz="1600"/>
              </a:p>
              <a:p>
                <a:pPr eaLnBrk="1" hangingPunct="1">
                  <a:spcBef>
                    <a:spcPct val="0"/>
                  </a:spcBef>
                  <a:buFontTx/>
                  <a:buNone/>
                </a:pPr>
                <a:endParaRPr lang="en-US" altLang="zh-CN" sz="1600"/>
              </a:p>
            </p:txBody>
          </p:sp>
          <p:sp>
            <p:nvSpPr>
              <p:cNvPr id="30" name="Rectangle 22">
                <a:extLst>
                  <a:ext uri="{FF2B5EF4-FFF2-40B4-BE49-F238E27FC236}">
                    <a16:creationId xmlns:a16="http://schemas.microsoft.com/office/drawing/2014/main" id="{CFAF68BB-042F-4BB4-8F08-84BABB16B7E6}"/>
                  </a:ext>
                </a:extLst>
              </p:cNvPr>
              <p:cNvSpPr>
                <a:spLocks noChangeArrowheads="1"/>
              </p:cNvSpPr>
              <p:nvPr/>
            </p:nvSpPr>
            <p:spPr bwMode="auto">
              <a:xfrm>
                <a:off x="6658" y="7897"/>
                <a:ext cx="944" cy="194"/>
              </a:xfrm>
              <a:prstGeom prst="rect">
                <a:avLst/>
              </a:prstGeom>
              <a:solidFill>
                <a:srgbClr val="FFFFFF"/>
              </a:solidFill>
              <a:ln w="9525">
                <a:solidFill>
                  <a:srgbClr val="000000"/>
                </a:solidFill>
                <a:miter lim="800000"/>
                <a:headEnd/>
                <a:tailEnd/>
              </a:ln>
            </p:spPr>
            <p:txBody>
              <a:bodyPr lIns="18000" tIns="10800" rIns="18000" bIns="10800"/>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zh-CN" sz="1600"/>
              </a:p>
            </p:txBody>
          </p:sp>
          <p:sp>
            <p:nvSpPr>
              <p:cNvPr id="31" name="Rectangle 23">
                <a:extLst>
                  <a:ext uri="{FF2B5EF4-FFF2-40B4-BE49-F238E27FC236}">
                    <a16:creationId xmlns:a16="http://schemas.microsoft.com/office/drawing/2014/main" id="{D0C15400-C1AB-4119-8D58-81CD2AC138CB}"/>
                  </a:ext>
                </a:extLst>
              </p:cNvPr>
              <p:cNvSpPr>
                <a:spLocks noChangeArrowheads="1"/>
              </p:cNvSpPr>
              <p:nvPr/>
            </p:nvSpPr>
            <p:spPr bwMode="auto">
              <a:xfrm>
                <a:off x="6658" y="8867"/>
                <a:ext cx="944" cy="194"/>
              </a:xfrm>
              <a:prstGeom prst="rect">
                <a:avLst/>
              </a:prstGeom>
              <a:solidFill>
                <a:srgbClr val="FFFFFF"/>
              </a:solidFill>
              <a:ln w="9525">
                <a:solidFill>
                  <a:srgbClr val="000000"/>
                </a:solidFill>
                <a:miter lim="800000"/>
                <a:headEnd/>
                <a:tailEnd/>
              </a:ln>
            </p:spPr>
            <p:txBody>
              <a:bodyPr lIns="18000" tIns="10800" rIns="18000" bIns="10800"/>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zh-CN" sz="1600"/>
              </a:p>
            </p:txBody>
          </p:sp>
          <p:sp>
            <p:nvSpPr>
              <p:cNvPr id="32" name="Rectangle 24">
                <a:extLst>
                  <a:ext uri="{FF2B5EF4-FFF2-40B4-BE49-F238E27FC236}">
                    <a16:creationId xmlns:a16="http://schemas.microsoft.com/office/drawing/2014/main" id="{8027A389-AA64-4024-B0D6-8E884C8D61A6}"/>
                  </a:ext>
                </a:extLst>
              </p:cNvPr>
              <p:cNvSpPr>
                <a:spLocks noChangeArrowheads="1"/>
              </p:cNvSpPr>
              <p:nvPr/>
            </p:nvSpPr>
            <p:spPr bwMode="auto">
              <a:xfrm>
                <a:off x="7130" y="8091"/>
                <a:ext cx="118" cy="776"/>
              </a:xfrm>
              <a:prstGeom prst="rect">
                <a:avLst/>
              </a:prstGeom>
              <a:solidFill>
                <a:srgbClr val="FFFFFF"/>
              </a:solidFill>
              <a:ln w="9525">
                <a:solidFill>
                  <a:srgbClr val="000000"/>
                </a:solidFill>
                <a:miter lim="800000"/>
                <a:headEnd/>
                <a:tailEnd/>
              </a:ln>
            </p:spPr>
            <p:txBody>
              <a:bodyPr lIns="18000" tIns="10800" rIns="18000" bIns="10800"/>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zh-CN" sz="1600"/>
              </a:p>
            </p:txBody>
          </p:sp>
          <p:sp>
            <p:nvSpPr>
              <p:cNvPr id="33" name="Rectangle 25">
                <a:extLst>
                  <a:ext uri="{FF2B5EF4-FFF2-40B4-BE49-F238E27FC236}">
                    <a16:creationId xmlns:a16="http://schemas.microsoft.com/office/drawing/2014/main" id="{7A2F8E3C-9E4F-40D8-9A86-572EC1555267}"/>
                  </a:ext>
                </a:extLst>
              </p:cNvPr>
              <p:cNvSpPr>
                <a:spLocks noChangeArrowheads="1"/>
              </p:cNvSpPr>
              <p:nvPr/>
            </p:nvSpPr>
            <p:spPr bwMode="auto">
              <a:xfrm>
                <a:off x="7720" y="8091"/>
                <a:ext cx="2006" cy="3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10800" rIns="0" bIns="10800"/>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r>
                  <a:rPr lang="zh-CN" altLang="en-US" sz="1600" dirty="0"/>
                  <a:t>介质无关接口</a:t>
                </a:r>
                <a:r>
                  <a:rPr lang="en-US" altLang="zh-CN" sz="1600" dirty="0">
                    <a:solidFill>
                      <a:srgbClr val="FF0000"/>
                    </a:solidFill>
                  </a:rPr>
                  <a:t>X</a:t>
                </a:r>
                <a:r>
                  <a:rPr lang="en-US" altLang="zh-CN" sz="1600" dirty="0"/>
                  <a:t>GMII</a:t>
                </a:r>
              </a:p>
            </p:txBody>
          </p:sp>
        </p:grpSp>
      </p:grpSp>
      <p:sp>
        <p:nvSpPr>
          <p:cNvPr id="5" name="灯片编号占位符 4">
            <a:extLst>
              <a:ext uri="{FF2B5EF4-FFF2-40B4-BE49-F238E27FC236}">
                <a16:creationId xmlns:a16="http://schemas.microsoft.com/office/drawing/2014/main" id="{5708896A-8300-42C8-B003-CA1AA8B0FFF1}"/>
              </a:ext>
            </a:extLst>
          </p:cNvPr>
          <p:cNvSpPr>
            <a:spLocks noGrp="1"/>
          </p:cNvSpPr>
          <p:nvPr>
            <p:ph type="sldNum" sz="quarter" idx="12"/>
          </p:nvPr>
        </p:nvSpPr>
        <p:spPr/>
        <p:txBody>
          <a:bodyPr/>
          <a:lstStyle/>
          <a:p>
            <a:fld id="{0343F522-B1DB-4B24-87CC-09EAB668A261}" type="slidenum">
              <a:rPr lang="zh-CN" altLang="en-US" smtClean="0"/>
              <a:pPr/>
              <a:t>153</a:t>
            </a:fld>
            <a:r>
              <a:rPr lang="en-US" altLang="zh-CN"/>
              <a:t>/303</a:t>
            </a:r>
            <a:endParaRPr lang="zh-CN" altLang="en-US" dirty="0"/>
          </a:p>
        </p:txBody>
      </p:sp>
    </p:spTree>
    <p:extLst>
      <p:ext uri="{BB962C8B-B14F-4D97-AF65-F5344CB8AC3E}">
        <p14:creationId xmlns:p14="http://schemas.microsoft.com/office/powerpoint/2010/main" val="1056803245"/>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C34208-FA7C-4346-AD93-050F88FE7F56}"/>
              </a:ext>
            </a:extLst>
          </p:cNvPr>
          <p:cNvSpPr>
            <a:spLocks noGrp="1"/>
          </p:cNvSpPr>
          <p:nvPr>
            <p:ph type="title"/>
          </p:nvPr>
        </p:nvSpPr>
        <p:spPr>
          <a:xfrm>
            <a:off x="265813" y="350874"/>
            <a:ext cx="8654903" cy="680484"/>
          </a:xfrm>
        </p:spPr>
        <p:txBody>
          <a:bodyPr>
            <a:normAutofit/>
          </a:bodyPr>
          <a:lstStyle/>
          <a:p>
            <a:pPr>
              <a:lnSpc>
                <a:spcPct val="100000"/>
              </a:lnSpc>
              <a:spcBef>
                <a:spcPts val="0"/>
              </a:spcBef>
            </a:pPr>
            <a:r>
              <a:rPr lang="zh-CN" altLang="en-US" dirty="0"/>
              <a:t>与千兆以太网的主要区别</a:t>
            </a:r>
            <a:endParaRPr lang="zh-CN" altLang="en-US" dirty="0">
              <a:latin typeface="Times New Roman" panose="02020603050405020304" pitchFamily="18" charset="0"/>
              <a:cs typeface="Times New Roman" panose="02020603050405020304" pitchFamily="18" charset="0"/>
            </a:endParaRPr>
          </a:p>
        </p:txBody>
      </p:sp>
      <p:sp>
        <p:nvSpPr>
          <p:cNvPr id="3" name="内容占位符 2">
            <a:extLst>
              <a:ext uri="{FF2B5EF4-FFF2-40B4-BE49-F238E27FC236}">
                <a16:creationId xmlns:a16="http://schemas.microsoft.com/office/drawing/2014/main" id="{62772749-0251-43E3-8FBE-62B01C0C88DA}"/>
              </a:ext>
            </a:extLst>
          </p:cNvPr>
          <p:cNvSpPr>
            <a:spLocks noGrp="1"/>
          </p:cNvSpPr>
          <p:nvPr>
            <p:ph idx="1"/>
          </p:nvPr>
        </p:nvSpPr>
        <p:spPr>
          <a:xfrm>
            <a:off x="404037" y="1010094"/>
            <a:ext cx="8516679" cy="5371578"/>
          </a:xfrm>
        </p:spPr>
        <p:txBody>
          <a:bodyPr>
            <a:noAutofit/>
          </a:bodyPr>
          <a:lstStyle/>
          <a:p>
            <a:r>
              <a:rPr lang="zh-CN" altLang="en-US" dirty="0"/>
              <a:t>不支持半双工，只支持全双工</a:t>
            </a:r>
          </a:p>
          <a:p>
            <a:r>
              <a:rPr lang="zh-CN" altLang="en-US" dirty="0"/>
              <a:t>废除</a:t>
            </a:r>
            <a:r>
              <a:rPr lang="en-US" altLang="zh-CN" dirty="0"/>
              <a:t>CSMA/CD</a:t>
            </a:r>
            <a:r>
              <a:rPr lang="zh-CN" altLang="en-US" dirty="0"/>
              <a:t>访问控制方式，但仍使用相同的帧格式</a:t>
            </a:r>
            <a:r>
              <a:rPr lang="en-US" altLang="zh-CN" dirty="0"/>
              <a:t>--&gt;</a:t>
            </a:r>
            <a:r>
              <a:rPr lang="zh-CN" altLang="en-US" dirty="0">
                <a:solidFill>
                  <a:srgbClr val="FF0000"/>
                </a:solidFill>
              </a:rPr>
              <a:t>传输距离增大</a:t>
            </a:r>
          </a:p>
          <a:p>
            <a:r>
              <a:rPr lang="zh-CN" altLang="en-US" dirty="0"/>
              <a:t>支持</a:t>
            </a:r>
            <a:r>
              <a:rPr lang="en-US" altLang="zh-CN" dirty="0"/>
              <a:t>LAN</a:t>
            </a:r>
            <a:r>
              <a:rPr lang="zh-CN" altLang="en-US" dirty="0"/>
              <a:t>和</a:t>
            </a:r>
            <a:r>
              <a:rPr lang="en-US" altLang="zh-CN" dirty="0"/>
              <a:t>WAN </a:t>
            </a:r>
            <a:r>
              <a:rPr lang="zh-CN" altLang="en-US" dirty="0"/>
              <a:t>， </a:t>
            </a:r>
            <a:r>
              <a:rPr lang="en-US" altLang="zh-CN" dirty="0"/>
              <a:t>MAC</a:t>
            </a:r>
            <a:r>
              <a:rPr lang="zh-CN" altLang="en-US" dirty="0"/>
              <a:t>层有</a:t>
            </a:r>
            <a:r>
              <a:rPr lang="en-US" altLang="zh-CN" dirty="0"/>
              <a:t>10Gbps</a:t>
            </a:r>
            <a:r>
              <a:rPr lang="zh-CN" altLang="en-US" dirty="0"/>
              <a:t>到</a:t>
            </a:r>
            <a:r>
              <a:rPr lang="en-US" altLang="zh-CN" dirty="0"/>
              <a:t>9.58464Gbps</a:t>
            </a:r>
            <a:r>
              <a:rPr lang="zh-CN" altLang="en-US" dirty="0"/>
              <a:t>速率匹配功能</a:t>
            </a:r>
          </a:p>
          <a:p>
            <a:r>
              <a:rPr lang="zh-CN" altLang="en-US" dirty="0"/>
              <a:t>多种编码</a:t>
            </a:r>
          </a:p>
          <a:p>
            <a:r>
              <a:rPr lang="zh-CN" altLang="en-US" dirty="0"/>
              <a:t>目前主要使用光纤（早期只能用光纤）</a:t>
            </a:r>
          </a:p>
          <a:p>
            <a:pPr>
              <a:lnSpc>
                <a:spcPct val="100000"/>
              </a:lnSpc>
              <a:spcBef>
                <a:spcPts val="0"/>
              </a:spcBef>
            </a:pPr>
            <a:endParaRPr lang="zh-CN" altLang="en-US" dirty="0">
              <a:latin typeface="Times New Roman" panose="02020603050405020304" pitchFamily="18" charset="0"/>
              <a:cs typeface="Times New Roman" panose="02020603050405020304" pitchFamily="18" charset="0"/>
            </a:endParaRPr>
          </a:p>
        </p:txBody>
      </p:sp>
      <p:graphicFrame>
        <p:nvGraphicFramePr>
          <p:cNvPr id="11" name="表格 10">
            <a:extLst>
              <a:ext uri="{FF2B5EF4-FFF2-40B4-BE49-F238E27FC236}">
                <a16:creationId xmlns:a16="http://schemas.microsoft.com/office/drawing/2014/main" id="{F1557556-4E74-4A2A-B76B-6AF7BA757C94}"/>
              </a:ext>
            </a:extLst>
          </p:cNvPr>
          <p:cNvGraphicFramePr>
            <a:graphicFrameLocks noGrp="1"/>
          </p:cNvGraphicFramePr>
          <p:nvPr/>
        </p:nvGraphicFramePr>
        <p:xfrm>
          <a:off x="0" y="16384"/>
          <a:ext cx="9144000" cy="303808"/>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1028242390"/>
                    </a:ext>
                  </a:extLst>
                </a:gridCol>
                <a:gridCol w="1016000">
                  <a:extLst>
                    <a:ext uri="{9D8B030D-6E8A-4147-A177-3AD203B41FA5}">
                      <a16:colId xmlns:a16="http://schemas.microsoft.com/office/drawing/2014/main" val="3074239081"/>
                    </a:ext>
                  </a:extLst>
                </a:gridCol>
                <a:gridCol w="1016000">
                  <a:extLst>
                    <a:ext uri="{9D8B030D-6E8A-4147-A177-3AD203B41FA5}">
                      <a16:colId xmlns:a16="http://schemas.microsoft.com/office/drawing/2014/main" val="3509429943"/>
                    </a:ext>
                  </a:extLst>
                </a:gridCol>
                <a:gridCol w="1016000">
                  <a:extLst>
                    <a:ext uri="{9D8B030D-6E8A-4147-A177-3AD203B41FA5}">
                      <a16:colId xmlns:a16="http://schemas.microsoft.com/office/drawing/2014/main" val="2580465912"/>
                    </a:ext>
                  </a:extLst>
                </a:gridCol>
                <a:gridCol w="1016000">
                  <a:extLst>
                    <a:ext uri="{9D8B030D-6E8A-4147-A177-3AD203B41FA5}">
                      <a16:colId xmlns:a16="http://schemas.microsoft.com/office/drawing/2014/main" val="585185192"/>
                    </a:ext>
                  </a:extLst>
                </a:gridCol>
                <a:gridCol w="1016000">
                  <a:extLst>
                    <a:ext uri="{9D8B030D-6E8A-4147-A177-3AD203B41FA5}">
                      <a16:colId xmlns:a16="http://schemas.microsoft.com/office/drawing/2014/main" val="1335232691"/>
                    </a:ext>
                  </a:extLst>
                </a:gridCol>
                <a:gridCol w="1016000">
                  <a:extLst>
                    <a:ext uri="{9D8B030D-6E8A-4147-A177-3AD203B41FA5}">
                      <a16:colId xmlns:a16="http://schemas.microsoft.com/office/drawing/2014/main" val="785772456"/>
                    </a:ext>
                  </a:extLst>
                </a:gridCol>
                <a:gridCol w="1016000">
                  <a:extLst>
                    <a:ext uri="{9D8B030D-6E8A-4147-A177-3AD203B41FA5}">
                      <a16:colId xmlns:a16="http://schemas.microsoft.com/office/drawing/2014/main" val="143111373"/>
                    </a:ext>
                  </a:extLst>
                </a:gridCol>
                <a:gridCol w="1016000">
                  <a:extLst>
                    <a:ext uri="{9D8B030D-6E8A-4147-A177-3AD203B41FA5}">
                      <a16:colId xmlns:a16="http://schemas.microsoft.com/office/drawing/2014/main" val="994455625"/>
                    </a:ext>
                  </a:extLst>
                </a:gridCol>
              </a:tblGrid>
              <a:tr h="303808">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传输介质</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通信系统</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正确性</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提高性能</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rgbClr val="FFFF00"/>
                          </a:solidFill>
                          <a:latin typeface="黑体" panose="02010609060101010101" pitchFamily="49" charset="-122"/>
                          <a:ea typeface="黑体" panose="02010609060101010101" pitchFamily="49" charset="-122"/>
                        </a:rPr>
                        <a:t>局域网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algn="ctr"/>
                      <a:r>
                        <a:rPr lang="en-US" altLang="zh-CN" sz="1600" dirty="0">
                          <a:solidFill>
                            <a:schemeClr val="tx1"/>
                          </a:solidFill>
                          <a:latin typeface="黑体" panose="02010609060101010101" pitchFamily="49" charset="-122"/>
                          <a:ea typeface="黑体" panose="02010609060101010101" pitchFamily="49" charset="-122"/>
                        </a:rPr>
                        <a:t>WLAN</a:t>
                      </a:r>
                      <a:endParaRPr lang="zh-CN" altLang="en-US" sz="1600" dirty="0">
                        <a:solidFill>
                          <a:schemeClr val="tx1"/>
                        </a:solidFill>
                        <a:latin typeface="黑体" panose="02010609060101010101" pitchFamily="49" charset="-122"/>
                        <a:ea typeface="黑体" panose="02010609060101010101" pitchFamily="49"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个域网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广域网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接入网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939429099"/>
                  </a:ext>
                </a:extLst>
              </a:tr>
            </a:tbl>
          </a:graphicData>
        </a:graphic>
      </p:graphicFrame>
      <p:sp>
        <p:nvSpPr>
          <p:cNvPr id="12" name="流程图: 摘录 11">
            <a:extLst>
              <a:ext uri="{FF2B5EF4-FFF2-40B4-BE49-F238E27FC236}">
                <a16:creationId xmlns:a16="http://schemas.microsoft.com/office/drawing/2014/main" id="{CE6C4248-6AFD-44B6-80E3-9608C7BDC87F}"/>
              </a:ext>
            </a:extLst>
          </p:cNvPr>
          <p:cNvSpPr/>
          <p:nvPr/>
        </p:nvSpPr>
        <p:spPr bwMode="auto">
          <a:xfrm>
            <a:off x="4435719" y="327095"/>
            <a:ext cx="216024" cy="126001"/>
          </a:xfrm>
          <a:prstGeom prst="flowChartExtract">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4" name="Rectangle 2">
            <a:extLst>
              <a:ext uri="{FF2B5EF4-FFF2-40B4-BE49-F238E27FC236}">
                <a16:creationId xmlns:a16="http://schemas.microsoft.com/office/drawing/2014/main" id="{637ADEFB-5775-48B5-AD95-BD2F543B4E24}"/>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9" name="表格 8">
            <a:extLst>
              <a:ext uri="{FF2B5EF4-FFF2-40B4-BE49-F238E27FC236}">
                <a16:creationId xmlns:a16="http://schemas.microsoft.com/office/drawing/2014/main" id="{1BA0FE90-3AD2-45E2-98EA-2D6CAF26198D}"/>
              </a:ext>
            </a:extLst>
          </p:cNvPr>
          <p:cNvGraphicFramePr>
            <a:graphicFrameLocks noGrp="1"/>
          </p:cNvGraphicFramePr>
          <p:nvPr/>
        </p:nvGraphicFramePr>
        <p:xfrm>
          <a:off x="0" y="1041991"/>
          <a:ext cx="313390" cy="5371578"/>
        </p:xfrm>
        <a:graphic>
          <a:graphicData uri="http://schemas.openxmlformats.org/drawingml/2006/table">
            <a:tbl>
              <a:tblPr firstRow="1" bandRow="1">
                <a:tableStyleId>{5C22544A-7EE6-4342-B048-85BDC9FD1C3A}</a:tableStyleId>
              </a:tblPr>
              <a:tblGrid>
                <a:gridCol w="313390">
                  <a:extLst>
                    <a:ext uri="{9D8B030D-6E8A-4147-A177-3AD203B41FA5}">
                      <a16:colId xmlns:a16="http://schemas.microsoft.com/office/drawing/2014/main" val="2707731317"/>
                    </a:ext>
                  </a:extLst>
                </a:gridCol>
              </a:tblGrid>
              <a:tr h="844235">
                <a:tc>
                  <a:txBody>
                    <a:bodyPr/>
                    <a:lstStyle/>
                    <a:p>
                      <a:pPr algn="ctr"/>
                      <a:r>
                        <a:rPr lang="zh-CN" altLang="en-US" sz="1600" b="0" dirty="0">
                          <a:solidFill>
                            <a:schemeClr val="tx1"/>
                          </a:solidFill>
                          <a:latin typeface="黑体" panose="02010609060101010101" pitchFamily="49" charset="-122"/>
                          <a:ea typeface="黑体" panose="02010609060101010101" pitchFamily="49" charset="-122"/>
                        </a:rPr>
                        <a:t>思想</a:t>
                      </a:r>
                    </a:p>
                  </a:txBody>
                  <a:tcPr marL="0" marR="0" marT="0" marB="0" anchor="ctr">
                    <a:solidFill>
                      <a:schemeClr val="accent1">
                        <a:lumMod val="40000"/>
                        <a:lumOff val="60000"/>
                      </a:schemeClr>
                    </a:solidFill>
                  </a:tcPr>
                </a:tc>
                <a:extLst>
                  <a:ext uri="{0D108BD9-81ED-4DB2-BD59-A6C34878D82A}">
                    <a16:rowId xmlns:a16="http://schemas.microsoft.com/office/drawing/2014/main" val="2650843112"/>
                  </a:ext>
                </a:extLst>
              </a:tr>
              <a:tr h="844235">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以太网</a:t>
                      </a:r>
                    </a:p>
                  </a:txBody>
                  <a:tcPr marL="0" marR="0" marT="0" marB="0" anchor="ctr">
                    <a:solidFill>
                      <a:schemeClr val="accent1">
                        <a:lumMod val="40000"/>
                        <a:lumOff val="60000"/>
                      </a:schemeClr>
                    </a:solidFill>
                  </a:tcPr>
                </a:tc>
                <a:extLst>
                  <a:ext uri="{0D108BD9-81ED-4DB2-BD59-A6C34878D82A}">
                    <a16:rowId xmlns:a16="http://schemas.microsoft.com/office/drawing/2014/main" val="2354171835"/>
                  </a:ext>
                </a:extLst>
              </a:tr>
              <a:tr h="844235">
                <a:tc>
                  <a:txBody>
                    <a:bodyPr/>
                    <a:lstStyle/>
                    <a:p>
                      <a:pPr algn="ctr"/>
                      <a:r>
                        <a:rPr lang="zh-CN" altLang="en-US" sz="1600" b="0" dirty="0">
                          <a:solidFill>
                            <a:schemeClr val="bg1"/>
                          </a:solidFill>
                          <a:latin typeface="黑体" panose="02010609060101010101" pitchFamily="49" charset="-122"/>
                          <a:ea typeface="黑体" panose="02010609060101010101" pitchFamily="49" charset="-122"/>
                        </a:rPr>
                        <a:t>高速以太</a:t>
                      </a:r>
                    </a:p>
                  </a:txBody>
                  <a:tcPr marL="0" marR="0" marT="0" marB="0" anchor="ctr">
                    <a:solidFill>
                      <a:schemeClr val="accent1"/>
                    </a:solidFill>
                  </a:tcPr>
                </a:tc>
                <a:extLst>
                  <a:ext uri="{0D108BD9-81ED-4DB2-BD59-A6C34878D82A}">
                    <a16:rowId xmlns:a16="http://schemas.microsoft.com/office/drawing/2014/main" val="2232877283"/>
                  </a:ext>
                </a:extLst>
              </a:tr>
              <a:tr h="504672">
                <a:tc>
                  <a:txBody>
                    <a:bodyPr/>
                    <a:lstStyle/>
                    <a:p>
                      <a:pPr algn="ctr"/>
                      <a:r>
                        <a:rPr lang="en-US" altLang="zh-CN" sz="1600" b="0" dirty="0">
                          <a:solidFill>
                            <a:schemeClr val="tx1"/>
                          </a:solidFill>
                          <a:latin typeface="黑体" panose="02010609060101010101" pitchFamily="49" charset="-122"/>
                          <a:ea typeface="黑体" panose="02010609060101010101" pitchFamily="49" charset="-122"/>
                        </a:rPr>
                        <a:t>800Ge</a:t>
                      </a:r>
                      <a:endParaRPr lang="zh-CN" altLang="en-US" sz="1600" b="0" dirty="0">
                        <a:solidFill>
                          <a:schemeClr val="tx1"/>
                        </a:solidFill>
                        <a:latin typeface="黑体" panose="02010609060101010101" pitchFamily="49" charset="-122"/>
                        <a:ea typeface="黑体" panose="02010609060101010101" pitchFamily="49" charset="-122"/>
                      </a:endParaRPr>
                    </a:p>
                  </a:txBody>
                  <a:tcPr marL="0" marR="0" marT="0" marB="0" anchor="ctr">
                    <a:solidFill>
                      <a:schemeClr val="accent1">
                        <a:lumMod val="40000"/>
                        <a:lumOff val="60000"/>
                      </a:schemeClr>
                    </a:solidFill>
                  </a:tcPr>
                </a:tc>
                <a:extLst>
                  <a:ext uri="{0D108BD9-81ED-4DB2-BD59-A6C34878D82A}">
                    <a16:rowId xmlns:a16="http://schemas.microsoft.com/office/drawing/2014/main" val="2116851466"/>
                  </a:ext>
                </a:extLst>
              </a:tr>
              <a:tr h="627321">
                <a:tc>
                  <a:txBody>
                    <a:bodyPr/>
                    <a:lstStyle/>
                    <a:p>
                      <a:pPr algn="ctr"/>
                      <a:r>
                        <a:rPr lang="zh-CN" altLang="en-US" sz="1600" b="0" dirty="0">
                          <a:solidFill>
                            <a:schemeClr val="tx1"/>
                          </a:solidFill>
                          <a:latin typeface="黑体" panose="02010609060101010101" pitchFamily="49" charset="-122"/>
                          <a:ea typeface="黑体" panose="02010609060101010101" pitchFamily="49" charset="-122"/>
                        </a:rPr>
                        <a:t>网卡</a:t>
                      </a:r>
                    </a:p>
                  </a:txBody>
                  <a:tcPr marL="0" marR="0" marT="0" marB="0" anchor="ctr">
                    <a:solidFill>
                      <a:schemeClr val="accent1">
                        <a:lumMod val="40000"/>
                        <a:lumOff val="60000"/>
                      </a:schemeClr>
                    </a:solidFill>
                  </a:tcPr>
                </a:tc>
                <a:extLst>
                  <a:ext uri="{0D108BD9-81ED-4DB2-BD59-A6C34878D82A}">
                    <a16:rowId xmlns:a16="http://schemas.microsoft.com/office/drawing/2014/main" val="1342553028"/>
                  </a:ext>
                </a:extLst>
              </a:tr>
              <a:tr h="844235">
                <a:tc>
                  <a:txBody>
                    <a:bodyPr/>
                    <a:lstStyle/>
                    <a:p>
                      <a:pPr algn="ctr"/>
                      <a:r>
                        <a:rPr lang="zh-CN" altLang="en-US" sz="1600" b="0" dirty="0">
                          <a:solidFill>
                            <a:schemeClr val="tx1"/>
                          </a:solidFill>
                          <a:latin typeface="黑体" panose="02010609060101010101" pitchFamily="49" charset="-122"/>
                          <a:ea typeface="黑体" panose="02010609060101010101" pitchFamily="49" charset="-122"/>
                        </a:rPr>
                        <a:t>交换机</a:t>
                      </a:r>
                    </a:p>
                  </a:txBody>
                  <a:tcPr marL="0" marR="0" marT="0" marB="0" anchor="ctr">
                    <a:solidFill>
                      <a:schemeClr val="accent1">
                        <a:lumMod val="40000"/>
                        <a:lumOff val="60000"/>
                      </a:schemeClr>
                    </a:solidFill>
                  </a:tcPr>
                </a:tc>
                <a:extLst>
                  <a:ext uri="{0D108BD9-81ED-4DB2-BD59-A6C34878D82A}">
                    <a16:rowId xmlns:a16="http://schemas.microsoft.com/office/drawing/2014/main" val="942434887"/>
                  </a:ext>
                </a:extLst>
              </a:tr>
              <a:tr h="516732">
                <a:tc>
                  <a:txBody>
                    <a:bodyPr/>
                    <a:lstStyle/>
                    <a:p>
                      <a:pPr algn="ctr"/>
                      <a:r>
                        <a:rPr lang="en-US" altLang="zh-CN" sz="1600" b="0" dirty="0">
                          <a:solidFill>
                            <a:schemeClr val="tx1"/>
                          </a:solidFill>
                          <a:latin typeface="黑体" panose="02010609060101010101" pitchFamily="49" charset="-122"/>
                          <a:ea typeface="黑体" panose="02010609060101010101" pitchFamily="49" charset="-122"/>
                        </a:rPr>
                        <a:t>V</a:t>
                      </a:r>
                    </a:p>
                    <a:p>
                      <a:pPr algn="ctr"/>
                      <a:r>
                        <a:rPr lang="en-US" altLang="zh-CN" sz="1600" b="0" dirty="0">
                          <a:solidFill>
                            <a:schemeClr val="tx1"/>
                          </a:solidFill>
                          <a:latin typeface="黑体" panose="02010609060101010101" pitchFamily="49" charset="-122"/>
                          <a:ea typeface="黑体" panose="02010609060101010101" pitchFamily="49" charset="-122"/>
                        </a:rPr>
                        <a:t>LAN</a:t>
                      </a:r>
                    </a:p>
                    <a:p>
                      <a:pPr algn="ctr"/>
                      <a:endParaRPr lang="zh-CN" altLang="en-US" sz="1600" b="0" dirty="0">
                        <a:solidFill>
                          <a:schemeClr val="tx1"/>
                        </a:solidFill>
                        <a:latin typeface="黑体" panose="02010609060101010101" pitchFamily="49" charset="-122"/>
                        <a:ea typeface="黑体" panose="02010609060101010101" pitchFamily="49" charset="-122"/>
                      </a:endParaRPr>
                    </a:p>
                  </a:txBody>
                  <a:tcPr marL="0" marR="0" marT="0" marB="0" anchor="ctr">
                    <a:solidFill>
                      <a:schemeClr val="accent1">
                        <a:lumMod val="40000"/>
                        <a:lumOff val="60000"/>
                      </a:schemeClr>
                    </a:solidFill>
                  </a:tcPr>
                </a:tc>
                <a:extLst>
                  <a:ext uri="{0D108BD9-81ED-4DB2-BD59-A6C34878D82A}">
                    <a16:rowId xmlns:a16="http://schemas.microsoft.com/office/drawing/2014/main" val="2009246877"/>
                  </a:ext>
                </a:extLst>
              </a:tr>
            </a:tbl>
          </a:graphicData>
        </a:graphic>
      </p:graphicFrame>
      <p:grpSp>
        <p:nvGrpSpPr>
          <p:cNvPr id="34" name="Group 5">
            <a:extLst>
              <a:ext uri="{FF2B5EF4-FFF2-40B4-BE49-F238E27FC236}">
                <a16:creationId xmlns:a16="http://schemas.microsoft.com/office/drawing/2014/main" id="{9F166638-F752-4723-9BD4-1290CD7BB5B0}"/>
              </a:ext>
            </a:extLst>
          </p:cNvPr>
          <p:cNvGrpSpPr>
            <a:grpSpLocks/>
          </p:cNvGrpSpPr>
          <p:nvPr/>
        </p:nvGrpSpPr>
        <p:grpSpPr bwMode="auto">
          <a:xfrm>
            <a:off x="762000" y="4292600"/>
            <a:ext cx="7321550" cy="2270125"/>
            <a:chOff x="0" y="0"/>
            <a:chExt cx="4612" cy="870"/>
          </a:xfrm>
        </p:grpSpPr>
        <p:sp>
          <p:nvSpPr>
            <p:cNvPr id="35" name="Rectangle 6">
              <a:extLst>
                <a:ext uri="{FF2B5EF4-FFF2-40B4-BE49-F238E27FC236}">
                  <a16:creationId xmlns:a16="http://schemas.microsoft.com/office/drawing/2014/main" id="{98265684-817D-4A83-9948-FE02433EAE7E}"/>
                </a:ext>
              </a:extLst>
            </p:cNvPr>
            <p:cNvSpPr>
              <a:spLocks noChangeArrowheads="1"/>
            </p:cNvSpPr>
            <p:nvPr/>
          </p:nvSpPr>
          <p:spPr bwMode="auto">
            <a:xfrm>
              <a:off x="0" y="0"/>
              <a:ext cx="432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400"/>
            </a:p>
          </p:txBody>
        </p:sp>
        <p:grpSp>
          <p:nvGrpSpPr>
            <p:cNvPr id="36" name="Group 7">
              <a:extLst>
                <a:ext uri="{FF2B5EF4-FFF2-40B4-BE49-F238E27FC236}">
                  <a16:creationId xmlns:a16="http://schemas.microsoft.com/office/drawing/2014/main" id="{33B859D3-1C27-4E62-A19E-9CED2902EEE8}"/>
                </a:ext>
              </a:extLst>
            </p:cNvPr>
            <p:cNvGrpSpPr>
              <a:grpSpLocks/>
            </p:cNvGrpSpPr>
            <p:nvPr/>
          </p:nvGrpSpPr>
          <p:grpSpPr bwMode="auto">
            <a:xfrm>
              <a:off x="0" y="0"/>
              <a:ext cx="4612" cy="870"/>
              <a:chOff x="-3" y="-3"/>
              <a:chExt cx="4612" cy="870"/>
            </a:xfrm>
          </p:grpSpPr>
          <p:grpSp>
            <p:nvGrpSpPr>
              <p:cNvPr id="37" name="Group 8">
                <a:extLst>
                  <a:ext uri="{FF2B5EF4-FFF2-40B4-BE49-F238E27FC236}">
                    <a16:creationId xmlns:a16="http://schemas.microsoft.com/office/drawing/2014/main" id="{5BF12E40-91B0-479D-AAC4-53DECEEA7C07}"/>
                  </a:ext>
                </a:extLst>
              </p:cNvPr>
              <p:cNvGrpSpPr>
                <a:grpSpLocks/>
              </p:cNvGrpSpPr>
              <p:nvPr/>
            </p:nvGrpSpPr>
            <p:grpSpPr bwMode="auto">
              <a:xfrm>
                <a:off x="0" y="0"/>
                <a:ext cx="4606" cy="864"/>
                <a:chOff x="0" y="0"/>
                <a:chExt cx="4606" cy="864"/>
              </a:xfrm>
            </p:grpSpPr>
            <p:grpSp>
              <p:nvGrpSpPr>
                <p:cNvPr id="39" name="Group 9">
                  <a:extLst>
                    <a:ext uri="{FF2B5EF4-FFF2-40B4-BE49-F238E27FC236}">
                      <a16:creationId xmlns:a16="http://schemas.microsoft.com/office/drawing/2014/main" id="{DAD142C1-F669-45ED-A411-2DA64F0E641D}"/>
                    </a:ext>
                  </a:extLst>
                </p:cNvPr>
                <p:cNvGrpSpPr>
                  <a:grpSpLocks/>
                </p:cNvGrpSpPr>
                <p:nvPr/>
              </p:nvGrpSpPr>
              <p:grpSpPr bwMode="auto">
                <a:xfrm>
                  <a:off x="0" y="0"/>
                  <a:ext cx="1530" cy="144"/>
                  <a:chOff x="0" y="0"/>
                  <a:chExt cx="1530" cy="144"/>
                </a:xfrm>
              </p:grpSpPr>
              <p:sp>
                <p:nvSpPr>
                  <p:cNvPr id="91" name="Rectangle 10">
                    <a:extLst>
                      <a:ext uri="{FF2B5EF4-FFF2-40B4-BE49-F238E27FC236}">
                        <a16:creationId xmlns:a16="http://schemas.microsoft.com/office/drawing/2014/main" id="{E4B3654C-6EEE-4772-A52A-2CF1AA5893C1}"/>
                      </a:ext>
                    </a:extLst>
                  </p:cNvPr>
                  <p:cNvSpPr>
                    <a:spLocks noChangeArrowheads="1"/>
                  </p:cNvSpPr>
                  <p:nvPr/>
                </p:nvSpPr>
                <p:spPr bwMode="auto">
                  <a:xfrm>
                    <a:off x="0" y="0"/>
                    <a:ext cx="1530" cy="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000"/>
                      <a:t>可选收发机</a:t>
                    </a:r>
                  </a:p>
                </p:txBody>
              </p:sp>
              <p:sp>
                <p:nvSpPr>
                  <p:cNvPr id="92" name="Rectangle 11">
                    <a:extLst>
                      <a:ext uri="{FF2B5EF4-FFF2-40B4-BE49-F238E27FC236}">
                        <a16:creationId xmlns:a16="http://schemas.microsoft.com/office/drawing/2014/main" id="{10D48CFF-FE6F-4284-96B2-EAA011B9AFC8}"/>
                      </a:ext>
                    </a:extLst>
                  </p:cNvPr>
                  <p:cNvSpPr>
                    <a:spLocks noChangeArrowheads="1"/>
                  </p:cNvSpPr>
                  <p:nvPr/>
                </p:nvSpPr>
                <p:spPr bwMode="auto">
                  <a:xfrm>
                    <a:off x="0" y="0"/>
                    <a:ext cx="1530" cy="14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400"/>
                  </a:p>
                </p:txBody>
              </p:sp>
            </p:grpSp>
            <p:grpSp>
              <p:nvGrpSpPr>
                <p:cNvPr id="40" name="Group 12">
                  <a:extLst>
                    <a:ext uri="{FF2B5EF4-FFF2-40B4-BE49-F238E27FC236}">
                      <a16:creationId xmlns:a16="http://schemas.microsoft.com/office/drawing/2014/main" id="{B85AFAA5-67A3-4C26-825E-208A73549469}"/>
                    </a:ext>
                  </a:extLst>
                </p:cNvPr>
                <p:cNvGrpSpPr>
                  <a:grpSpLocks/>
                </p:cNvGrpSpPr>
                <p:nvPr/>
              </p:nvGrpSpPr>
              <p:grpSpPr bwMode="auto">
                <a:xfrm>
                  <a:off x="1530" y="0"/>
                  <a:ext cx="1702" cy="144"/>
                  <a:chOff x="1530" y="0"/>
                  <a:chExt cx="1702" cy="144"/>
                </a:xfrm>
              </p:grpSpPr>
              <p:sp>
                <p:nvSpPr>
                  <p:cNvPr id="89" name="Rectangle 13">
                    <a:extLst>
                      <a:ext uri="{FF2B5EF4-FFF2-40B4-BE49-F238E27FC236}">
                        <a16:creationId xmlns:a16="http://schemas.microsoft.com/office/drawing/2014/main" id="{D5E4431D-261C-49F1-9335-B28F82FE0AB1}"/>
                      </a:ext>
                    </a:extLst>
                  </p:cNvPr>
                  <p:cNvSpPr>
                    <a:spLocks noChangeArrowheads="1"/>
                  </p:cNvSpPr>
                  <p:nvPr/>
                </p:nvSpPr>
                <p:spPr bwMode="auto">
                  <a:xfrm>
                    <a:off x="1530" y="0"/>
                    <a:ext cx="1702" cy="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000"/>
                      <a:t>所支持的光纤型号</a:t>
                    </a:r>
                  </a:p>
                </p:txBody>
              </p:sp>
              <p:sp>
                <p:nvSpPr>
                  <p:cNvPr id="90" name="Rectangle 14">
                    <a:extLst>
                      <a:ext uri="{FF2B5EF4-FFF2-40B4-BE49-F238E27FC236}">
                        <a16:creationId xmlns:a16="http://schemas.microsoft.com/office/drawing/2014/main" id="{68FA9387-5CD5-4985-9F78-C46704C2519D}"/>
                      </a:ext>
                    </a:extLst>
                  </p:cNvPr>
                  <p:cNvSpPr>
                    <a:spLocks noChangeArrowheads="1"/>
                  </p:cNvSpPr>
                  <p:nvPr/>
                </p:nvSpPr>
                <p:spPr bwMode="auto">
                  <a:xfrm>
                    <a:off x="1530" y="0"/>
                    <a:ext cx="1702" cy="14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400"/>
                  </a:p>
                </p:txBody>
              </p:sp>
            </p:grpSp>
            <p:grpSp>
              <p:nvGrpSpPr>
                <p:cNvPr id="41" name="Group 15">
                  <a:extLst>
                    <a:ext uri="{FF2B5EF4-FFF2-40B4-BE49-F238E27FC236}">
                      <a16:creationId xmlns:a16="http://schemas.microsoft.com/office/drawing/2014/main" id="{D902F156-6D4A-4335-B5DF-FC8773C5E6BD}"/>
                    </a:ext>
                  </a:extLst>
                </p:cNvPr>
                <p:cNvGrpSpPr>
                  <a:grpSpLocks/>
                </p:cNvGrpSpPr>
                <p:nvPr/>
              </p:nvGrpSpPr>
              <p:grpSpPr bwMode="auto">
                <a:xfrm>
                  <a:off x="3232" y="0"/>
                  <a:ext cx="1374" cy="144"/>
                  <a:chOff x="3232" y="0"/>
                  <a:chExt cx="1374" cy="144"/>
                </a:xfrm>
              </p:grpSpPr>
              <p:sp>
                <p:nvSpPr>
                  <p:cNvPr id="87" name="Rectangle 16">
                    <a:extLst>
                      <a:ext uri="{FF2B5EF4-FFF2-40B4-BE49-F238E27FC236}">
                        <a16:creationId xmlns:a16="http://schemas.microsoft.com/office/drawing/2014/main" id="{E2434FA8-B385-4F1A-AA68-1368D318FD22}"/>
                      </a:ext>
                    </a:extLst>
                  </p:cNvPr>
                  <p:cNvSpPr>
                    <a:spLocks noChangeArrowheads="1"/>
                  </p:cNvSpPr>
                  <p:nvPr/>
                </p:nvSpPr>
                <p:spPr bwMode="auto">
                  <a:xfrm>
                    <a:off x="3232" y="0"/>
                    <a:ext cx="1374" cy="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000"/>
                      <a:t>目标距离</a:t>
                    </a:r>
                    <a:r>
                      <a:rPr lang="en-US" altLang="zh-CN" sz="2000"/>
                      <a:t>(</a:t>
                    </a:r>
                    <a:r>
                      <a:rPr lang="zh-CN" altLang="en-US" sz="2000"/>
                      <a:t>米</a:t>
                    </a:r>
                    <a:r>
                      <a:rPr lang="en-US" altLang="zh-CN" sz="2000"/>
                      <a:t>)</a:t>
                    </a:r>
                  </a:p>
                </p:txBody>
              </p:sp>
              <p:sp>
                <p:nvSpPr>
                  <p:cNvPr id="88" name="Rectangle 17">
                    <a:extLst>
                      <a:ext uri="{FF2B5EF4-FFF2-40B4-BE49-F238E27FC236}">
                        <a16:creationId xmlns:a16="http://schemas.microsoft.com/office/drawing/2014/main" id="{76817577-B9CA-40B6-8402-6BF12C9FB969}"/>
                      </a:ext>
                    </a:extLst>
                  </p:cNvPr>
                  <p:cNvSpPr>
                    <a:spLocks noChangeArrowheads="1"/>
                  </p:cNvSpPr>
                  <p:nvPr/>
                </p:nvSpPr>
                <p:spPr bwMode="auto">
                  <a:xfrm>
                    <a:off x="3232" y="0"/>
                    <a:ext cx="1374" cy="14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400"/>
                  </a:p>
                </p:txBody>
              </p:sp>
            </p:grpSp>
            <p:grpSp>
              <p:nvGrpSpPr>
                <p:cNvPr id="42" name="Group 18">
                  <a:extLst>
                    <a:ext uri="{FF2B5EF4-FFF2-40B4-BE49-F238E27FC236}">
                      <a16:creationId xmlns:a16="http://schemas.microsoft.com/office/drawing/2014/main" id="{3FF2EE6C-14D3-4F5C-ABC4-514B7C4BA066}"/>
                    </a:ext>
                  </a:extLst>
                </p:cNvPr>
                <p:cNvGrpSpPr>
                  <a:grpSpLocks/>
                </p:cNvGrpSpPr>
                <p:nvPr/>
              </p:nvGrpSpPr>
              <p:grpSpPr bwMode="auto">
                <a:xfrm>
                  <a:off x="0" y="144"/>
                  <a:ext cx="1530" cy="144"/>
                  <a:chOff x="0" y="144"/>
                  <a:chExt cx="1530" cy="144"/>
                </a:xfrm>
              </p:grpSpPr>
              <p:sp>
                <p:nvSpPr>
                  <p:cNvPr id="85" name="Rectangle 19">
                    <a:extLst>
                      <a:ext uri="{FF2B5EF4-FFF2-40B4-BE49-F238E27FC236}">
                        <a16:creationId xmlns:a16="http://schemas.microsoft.com/office/drawing/2014/main" id="{CBFF36B9-C64C-400F-B3C7-BF32C4E996D5}"/>
                      </a:ext>
                    </a:extLst>
                  </p:cNvPr>
                  <p:cNvSpPr>
                    <a:spLocks noChangeArrowheads="1"/>
                  </p:cNvSpPr>
                  <p:nvPr/>
                </p:nvSpPr>
                <p:spPr bwMode="auto">
                  <a:xfrm>
                    <a:off x="0" y="144"/>
                    <a:ext cx="1530" cy="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000"/>
                      <a:t>850nm</a:t>
                    </a:r>
                    <a:r>
                      <a:rPr lang="zh-CN" altLang="en-US" sz="2000"/>
                      <a:t>串行</a:t>
                    </a:r>
                  </a:p>
                </p:txBody>
              </p:sp>
              <p:sp>
                <p:nvSpPr>
                  <p:cNvPr id="86" name="Rectangle 20">
                    <a:extLst>
                      <a:ext uri="{FF2B5EF4-FFF2-40B4-BE49-F238E27FC236}">
                        <a16:creationId xmlns:a16="http://schemas.microsoft.com/office/drawing/2014/main" id="{178DB45A-BCF4-497E-B497-BA24674EA6FB}"/>
                      </a:ext>
                    </a:extLst>
                  </p:cNvPr>
                  <p:cNvSpPr>
                    <a:spLocks noChangeArrowheads="1"/>
                  </p:cNvSpPr>
                  <p:nvPr/>
                </p:nvSpPr>
                <p:spPr bwMode="auto">
                  <a:xfrm>
                    <a:off x="0" y="144"/>
                    <a:ext cx="1530" cy="14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400"/>
                  </a:p>
                </p:txBody>
              </p:sp>
            </p:grpSp>
            <p:grpSp>
              <p:nvGrpSpPr>
                <p:cNvPr id="43" name="Group 21">
                  <a:extLst>
                    <a:ext uri="{FF2B5EF4-FFF2-40B4-BE49-F238E27FC236}">
                      <a16:creationId xmlns:a16="http://schemas.microsoft.com/office/drawing/2014/main" id="{EF6E8209-EC39-44EE-8BB3-075F435F2D88}"/>
                    </a:ext>
                  </a:extLst>
                </p:cNvPr>
                <p:cNvGrpSpPr>
                  <a:grpSpLocks/>
                </p:cNvGrpSpPr>
                <p:nvPr/>
              </p:nvGrpSpPr>
              <p:grpSpPr bwMode="auto">
                <a:xfrm>
                  <a:off x="1530" y="144"/>
                  <a:ext cx="1702" cy="144"/>
                  <a:chOff x="1530" y="144"/>
                  <a:chExt cx="1702" cy="144"/>
                </a:xfrm>
              </p:grpSpPr>
              <p:sp>
                <p:nvSpPr>
                  <p:cNvPr id="83" name="Rectangle 22">
                    <a:extLst>
                      <a:ext uri="{FF2B5EF4-FFF2-40B4-BE49-F238E27FC236}">
                        <a16:creationId xmlns:a16="http://schemas.microsoft.com/office/drawing/2014/main" id="{5575DFC7-4FBE-4CBE-A110-13BCF0E00F9A}"/>
                      </a:ext>
                    </a:extLst>
                  </p:cNvPr>
                  <p:cNvSpPr>
                    <a:spLocks noChangeArrowheads="1"/>
                  </p:cNvSpPr>
                  <p:nvPr/>
                </p:nvSpPr>
                <p:spPr bwMode="auto">
                  <a:xfrm>
                    <a:off x="1530" y="144"/>
                    <a:ext cx="1702" cy="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000"/>
                      <a:t>多模</a:t>
                    </a:r>
                  </a:p>
                </p:txBody>
              </p:sp>
              <p:sp>
                <p:nvSpPr>
                  <p:cNvPr id="84" name="Rectangle 23">
                    <a:extLst>
                      <a:ext uri="{FF2B5EF4-FFF2-40B4-BE49-F238E27FC236}">
                        <a16:creationId xmlns:a16="http://schemas.microsoft.com/office/drawing/2014/main" id="{22456071-A81B-4018-B1A6-0227459FE8C0}"/>
                      </a:ext>
                    </a:extLst>
                  </p:cNvPr>
                  <p:cNvSpPr>
                    <a:spLocks noChangeArrowheads="1"/>
                  </p:cNvSpPr>
                  <p:nvPr/>
                </p:nvSpPr>
                <p:spPr bwMode="auto">
                  <a:xfrm>
                    <a:off x="1530" y="144"/>
                    <a:ext cx="1702" cy="14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400"/>
                  </a:p>
                </p:txBody>
              </p:sp>
            </p:grpSp>
            <p:grpSp>
              <p:nvGrpSpPr>
                <p:cNvPr id="44" name="Group 24">
                  <a:extLst>
                    <a:ext uri="{FF2B5EF4-FFF2-40B4-BE49-F238E27FC236}">
                      <a16:creationId xmlns:a16="http://schemas.microsoft.com/office/drawing/2014/main" id="{2BC97116-8F28-424A-BB5C-064235556792}"/>
                    </a:ext>
                  </a:extLst>
                </p:cNvPr>
                <p:cNvGrpSpPr>
                  <a:grpSpLocks/>
                </p:cNvGrpSpPr>
                <p:nvPr/>
              </p:nvGrpSpPr>
              <p:grpSpPr bwMode="auto">
                <a:xfrm>
                  <a:off x="3232" y="144"/>
                  <a:ext cx="1374" cy="144"/>
                  <a:chOff x="3232" y="144"/>
                  <a:chExt cx="1374" cy="144"/>
                </a:xfrm>
              </p:grpSpPr>
              <p:sp>
                <p:nvSpPr>
                  <p:cNvPr id="81" name="Rectangle 25">
                    <a:extLst>
                      <a:ext uri="{FF2B5EF4-FFF2-40B4-BE49-F238E27FC236}">
                        <a16:creationId xmlns:a16="http://schemas.microsoft.com/office/drawing/2014/main" id="{0BD09AA7-E75D-4508-B475-04C5DDA7268F}"/>
                      </a:ext>
                    </a:extLst>
                  </p:cNvPr>
                  <p:cNvSpPr>
                    <a:spLocks noChangeArrowheads="1"/>
                  </p:cNvSpPr>
                  <p:nvPr/>
                </p:nvSpPr>
                <p:spPr bwMode="auto">
                  <a:xfrm>
                    <a:off x="3232" y="144"/>
                    <a:ext cx="1374" cy="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000"/>
                      <a:t>65</a:t>
                    </a:r>
                  </a:p>
                </p:txBody>
              </p:sp>
              <p:sp>
                <p:nvSpPr>
                  <p:cNvPr id="82" name="Rectangle 26">
                    <a:extLst>
                      <a:ext uri="{FF2B5EF4-FFF2-40B4-BE49-F238E27FC236}">
                        <a16:creationId xmlns:a16="http://schemas.microsoft.com/office/drawing/2014/main" id="{3BB246FF-3EFE-4ED1-97A8-434817E3F412}"/>
                      </a:ext>
                    </a:extLst>
                  </p:cNvPr>
                  <p:cNvSpPr>
                    <a:spLocks noChangeArrowheads="1"/>
                  </p:cNvSpPr>
                  <p:nvPr/>
                </p:nvSpPr>
                <p:spPr bwMode="auto">
                  <a:xfrm>
                    <a:off x="3232" y="144"/>
                    <a:ext cx="1374" cy="14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400"/>
                  </a:p>
                </p:txBody>
              </p:sp>
            </p:grpSp>
            <p:grpSp>
              <p:nvGrpSpPr>
                <p:cNvPr id="45" name="Group 27">
                  <a:extLst>
                    <a:ext uri="{FF2B5EF4-FFF2-40B4-BE49-F238E27FC236}">
                      <a16:creationId xmlns:a16="http://schemas.microsoft.com/office/drawing/2014/main" id="{1A5094A5-08AA-46F7-B4B8-E61E827AFA0A}"/>
                    </a:ext>
                  </a:extLst>
                </p:cNvPr>
                <p:cNvGrpSpPr>
                  <a:grpSpLocks/>
                </p:cNvGrpSpPr>
                <p:nvPr/>
              </p:nvGrpSpPr>
              <p:grpSpPr bwMode="auto">
                <a:xfrm>
                  <a:off x="0" y="288"/>
                  <a:ext cx="1530" cy="144"/>
                  <a:chOff x="0" y="288"/>
                  <a:chExt cx="1530" cy="144"/>
                </a:xfrm>
              </p:grpSpPr>
              <p:sp>
                <p:nvSpPr>
                  <p:cNvPr id="79" name="Rectangle 28">
                    <a:extLst>
                      <a:ext uri="{FF2B5EF4-FFF2-40B4-BE49-F238E27FC236}">
                        <a16:creationId xmlns:a16="http://schemas.microsoft.com/office/drawing/2014/main" id="{F2F3323F-8367-4072-BBC1-32A45F69C607}"/>
                      </a:ext>
                    </a:extLst>
                  </p:cNvPr>
                  <p:cNvSpPr>
                    <a:spLocks noChangeArrowheads="1"/>
                  </p:cNvSpPr>
                  <p:nvPr/>
                </p:nvSpPr>
                <p:spPr bwMode="auto">
                  <a:xfrm>
                    <a:off x="0" y="288"/>
                    <a:ext cx="1530" cy="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000"/>
                      <a:t>1310nmWWDM</a:t>
                    </a:r>
                  </a:p>
                </p:txBody>
              </p:sp>
              <p:sp>
                <p:nvSpPr>
                  <p:cNvPr id="80" name="Rectangle 29">
                    <a:extLst>
                      <a:ext uri="{FF2B5EF4-FFF2-40B4-BE49-F238E27FC236}">
                        <a16:creationId xmlns:a16="http://schemas.microsoft.com/office/drawing/2014/main" id="{BD565C3F-01D0-45DC-ABA9-A5102065367B}"/>
                      </a:ext>
                    </a:extLst>
                  </p:cNvPr>
                  <p:cNvSpPr>
                    <a:spLocks noChangeArrowheads="1"/>
                  </p:cNvSpPr>
                  <p:nvPr/>
                </p:nvSpPr>
                <p:spPr bwMode="auto">
                  <a:xfrm>
                    <a:off x="0" y="288"/>
                    <a:ext cx="1530" cy="14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400"/>
                  </a:p>
                </p:txBody>
              </p:sp>
            </p:grpSp>
            <p:grpSp>
              <p:nvGrpSpPr>
                <p:cNvPr id="46" name="Group 30">
                  <a:extLst>
                    <a:ext uri="{FF2B5EF4-FFF2-40B4-BE49-F238E27FC236}">
                      <a16:creationId xmlns:a16="http://schemas.microsoft.com/office/drawing/2014/main" id="{B030E480-14EB-4328-B4D7-611FE163E154}"/>
                    </a:ext>
                  </a:extLst>
                </p:cNvPr>
                <p:cNvGrpSpPr>
                  <a:grpSpLocks/>
                </p:cNvGrpSpPr>
                <p:nvPr/>
              </p:nvGrpSpPr>
              <p:grpSpPr bwMode="auto">
                <a:xfrm>
                  <a:off x="1530" y="288"/>
                  <a:ext cx="1702" cy="144"/>
                  <a:chOff x="1530" y="288"/>
                  <a:chExt cx="1702" cy="144"/>
                </a:xfrm>
              </p:grpSpPr>
              <p:sp>
                <p:nvSpPr>
                  <p:cNvPr id="77" name="Rectangle 31">
                    <a:extLst>
                      <a:ext uri="{FF2B5EF4-FFF2-40B4-BE49-F238E27FC236}">
                        <a16:creationId xmlns:a16="http://schemas.microsoft.com/office/drawing/2014/main" id="{728D1636-8E50-4E0D-8916-4E962C36B719}"/>
                      </a:ext>
                    </a:extLst>
                  </p:cNvPr>
                  <p:cNvSpPr>
                    <a:spLocks noChangeArrowheads="1"/>
                  </p:cNvSpPr>
                  <p:nvPr/>
                </p:nvSpPr>
                <p:spPr bwMode="auto">
                  <a:xfrm>
                    <a:off x="1530" y="288"/>
                    <a:ext cx="1702" cy="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000"/>
                      <a:t>多模</a:t>
                    </a:r>
                  </a:p>
                </p:txBody>
              </p:sp>
              <p:sp>
                <p:nvSpPr>
                  <p:cNvPr id="78" name="Rectangle 32">
                    <a:extLst>
                      <a:ext uri="{FF2B5EF4-FFF2-40B4-BE49-F238E27FC236}">
                        <a16:creationId xmlns:a16="http://schemas.microsoft.com/office/drawing/2014/main" id="{4B6D30DC-4E6C-4558-8930-8D8DB03DAC5A}"/>
                      </a:ext>
                    </a:extLst>
                  </p:cNvPr>
                  <p:cNvSpPr>
                    <a:spLocks noChangeArrowheads="1"/>
                  </p:cNvSpPr>
                  <p:nvPr/>
                </p:nvSpPr>
                <p:spPr bwMode="auto">
                  <a:xfrm>
                    <a:off x="1530" y="288"/>
                    <a:ext cx="1702" cy="14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400"/>
                  </a:p>
                </p:txBody>
              </p:sp>
            </p:grpSp>
            <p:grpSp>
              <p:nvGrpSpPr>
                <p:cNvPr id="47" name="Group 33">
                  <a:extLst>
                    <a:ext uri="{FF2B5EF4-FFF2-40B4-BE49-F238E27FC236}">
                      <a16:creationId xmlns:a16="http://schemas.microsoft.com/office/drawing/2014/main" id="{53D83B3A-53E1-4759-85D9-69BC59920048}"/>
                    </a:ext>
                  </a:extLst>
                </p:cNvPr>
                <p:cNvGrpSpPr>
                  <a:grpSpLocks/>
                </p:cNvGrpSpPr>
                <p:nvPr/>
              </p:nvGrpSpPr>
              <p:grpSpPr bwMode="auto">
                <a:xfrm>
                  <a:off x="3232" y="288"/>
                  <a:ext cx="1374" cy="144"/>
                  <a:chOff x="3232" y="288"/>
                  <a:chExt cx="1374" cy="144"/>
                </a:xfrm>
              </p:grpSpPr>
              <p:sp>
                <p:nvSpPr>
                  <p:cNvPr id="75" name="Rectangle 34">
                    <a:extLst>
                      <a:ext uri="{FF2B5EF4-FFF2-40B4-BE49-F238E27FC236}">
                        <a16:creationId xmlns:a16="http://schemas.microsoft.com/office/drawing/2014/main" id="{101EAD63-315A-4DE6-9F7E-557A0701EF08}"/>
                      </a:ext>
                    </a:extLst>
                  </p:cNvPr>
                  <p:cNvSpPr>
                    <a:spLocks noChangeArrowheads="1"/>
                  </p:cNvSpPr>
                  <p:nvPr/>
                </p:nvSpPr>
                <p:spPr bwMode="auto">
                  <a:xfrm>
                    <a:off x="3232" y="288"/>
                    <a:ext cx="1374" cy="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000"/>
                      <a:t>300</a:t>
                    </a:r>
                  </a:p>
                </p:txBody>
              </p:sp>
              <p:sp>
                <p:nvSpPr>
                  <p:cNvPr id="76" name="Rectangle 35">
                    <a:extLst>
                      <a:ext uri="{FF2B5EF4-FFF2-40B4-BE49-F238E27FC236}">
                        <a16:creationId xmlns:a16="http://schemas.microsoft.com/office/drawing/2014/main" id="{90DB9F97-E097-44A0-A96F-28F5DF744BD8}"/>
                      </a:ext>
                    </a:extLst>
                  </p:cNvPr>
                  <p:cNvSpPr>
                    <a:spLocks noChangeArrowheads="1"/>
                  </p:cNvSpPr>
                  <p:nvPr/>
                </p:nvSpPr>
                <p:spPr bwMode="auto">
                  <a:xfrm>
                    <a:off x="3232" y="288"/>
                    <a:ext cx="1374" cy="14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400"/>
                  </a:p>
                </p:txBody>
              </p:sp>
            </p:grpSp>
            <p:grpSp>
              <p:nvGrpSpPr>
                <p:cNvPr id="48" name="Group 36">
                  <a:extLst>
                    <a:ext uri="{FF2B5EF4-FFF2-40B4-BE49-F238E27FC236}">
                      <a16:creationId xmlns:a16="http://schemas.microsoft.com/office/drawing/2014/main" id="{48DE5C3E-0A76-4854-9618-2A45BFACE838}"/>
                    </a:ext>
                  </a:extLst>
                </p:cNvPr>
                <p:cNvGrpSpPr>
                  <a:grpSpLocks/>
                </p:cNvGrpSpPr>
                <p:nvPr/>
              </p:nvGrpSpPr>
              <p:grpSpPr bwMode="auto">
                <a:xfrm>
                  <a:off x="0" y="432"/>
                  <a:ext cx="1530" cy="144"/>
                  <a:chOff x="0" y="432"/>
                  <a:chExt cx="1530" cy="144"/>
                </a:xfrm>
              </p:grpSpPr>
              <p:sp>
                <p:nvSpPr>
                  <p:cNvPr id="73" name="Rectangle 37">
                    <a:extLst>
                      <a:ext uri="{FF2B5EF4-FFF2-40B4-BE49-F238E27FC236}">
                        <a16:creationId xmlns:a16="http://schemas.microsoft.com/office/drawing/2014/main" id="{CD089683-5194-486F-9776-C339974C4C29}"/>
                      </a:ext>
                    </a:extLst>
                  </p:cNvPr>
                  <p:cNvSpPr>
                    <a:spLocks noChangeArrowheads="1"/>
                  </p:cNvSpPr>
                  <p:nvPr/>
                </p:nvSpPr>
                <p:spPr bwMode="auto">
                  <a:xfrm>
                    <a:off x="0" y="432"/>
                    <a:ext cx="1530" cy="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000"/>
                      <a:t>1310nmWWDM</a:t>
                    </a:r>
                  </a:p>
                </p:txBody>
              </p:sp>
              <p:sp>
                <p:nvSpPr>
                  <p:cNvPr id="74" name="Rectangle 38">
                    <a:extLst>
                      <a:ext uri="{FF2B5EF4-FFF2-40B4-BE49-F238E27FC236}">
                        <a16:creationId xmlns:a16="http://schemas.microsoft.com/office/drawing/2014/main" id="{326988B2-CD48-45A4-A94D-CBB5C6FC7AB7}"/>
                      </a:ext>
                    </a:extLst>
                  </p:cNvPr>
                  <p:cNvSpPr>
                    <a:spLocks noChangeArrowheads="1"/>
                  </p:cNvSpPr>
                  <p:nvPr/>
                </p:nvSpPr>
                <p:spPr bwMode="auto">
                  <a:xfrm>
                    <a:off x="0" y="432"/>
                    <a:ext cx="1530" cy="14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400"/>
                  </a:p>
                </p:txBody>
              </p:sp>
            </p:grpSp>
            <p:grpSp>
              <p:nvGrpSpPr>
                <p:cNvPr id="49" name="Group 39">
                  <a:extLst>
                    <a:ext uri="{FF2B5EF4-FFF2-40B4-BE49-F238E27FC236}">
                      <a16:creationId xmlns:a16="http://schemas.microsoft.com/office/drawing/2014/main" id="{7D8E9554-3846-49E2-B2B2-27572EEFF8BC}"/>
                    </a:ext>
                  </a:extLst>
                </p:cNvPr>
                <p:cNvGrpSpPr>
                  <a:grpSpLocks/>
                </p:cNvGrpSpPr>
                <p:nvPr/>
              </p:nvGrpSpPr>
              <p:grpSpPr bwMode="auto">
                <a:xfrm>
                  <a:off x="1530" y="432"/>
                  <a:ext cx="1702" cy="144"/>
                  <a:chOff x="1530" y="432"/>
                  <a:chExt cx="1702" cy="144"/>
                </a:xfrm>
              </p:grpSpPr>
              <p:sp>
                <p:nvSpPr>
                  <p:cNvPr id="71" name="Rectangle 40">
                    <a:extLst>
                      <a:ext uri="{FF2B5EF4-FFF2-40B4-BE49-F238E27FC236}">
                        <a16:creationId xmlns:a16="http://schemas.microsoft.com/office/drawing/2014/main" id="{7521D57B-D2DD-4A19-9F8D-B254FFC39815}"/>
                      </a:ext>
                    </a:extLst>
                  </p:cNvPr>
                  <p:cNvSpPr>
                    <a:spLocks noChangeArrowheads="1"/>
                  </p:cNvSpPr>
                  <p:nvPr/>
                </p:nvSpPr>
                <p:spPr bwMode="auto">
                  <a:xfrm>
                    <a:off x="1530" y="432"/>
                    <a:ext cx="1702" cy="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000"/>
                      <a:t>单模</a:t>
                    </a:r>
                  </a:p>
                </p:txBody>
              </p:sp>
              <p:sp>
                <p:nvSpPr>
                  <p:cNvPr id="72" name="Rectangle 41">
                    <a:extLst>
                      <a:ext uri="{FF2B5EF4-FFF2-40B4-BE49-F238E27FC236}">
                        <a16:creationId xmlns:a16="http://schemas.microsoft.com/office/drawing/2014/main" id="{5129B980-F838-425B-8366-AC605F0EA3C0}"/>
                      </a:ext>
                    </a:extLst>
                  </p:cNvPr>
                  <p:cNvSpPr>
                    <a:spLocks noChangeArrowheads="1"/>
                  </p:cNvSpPr>
                  <p:nvPr/>
                </p:nvSpPr>
                <p:spPr bwMode="auto">
                  <a:xfrm>
                    <a:off x="1530" y="432"/>
                    <a:ext cx="1702" cy="14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400"/>
                  </a:p>
                </p:txBody>
              </p:sp>
            </p:grpSp>
            <p:grpSp>
              <p:nvGrpSpPr>
                <p:cNvPr id="50" name="Group 42">
                  <a:extLst>
                    <a:ext uri="{FF2B5EF4-FFF2-40B4-BE49-F238E27FC236}">
                      <a16:creationId xmlns:a16="http://schemas.microsoft.com/office/drawing/2014/main" id="{8671465B-B054-4A89-BCB7-3F83860BE6C6}"/>
                    </a:ext>
                  </a:extLst>
                </p:cNvPr>
                <p:cNvGrpSpPr>
                  <a:grpSpLocks/>
                </p:cNvGrpSpPr>
                <p:nvPr/>
              </p:nvGrpSpPr>
              <p:grpSpPr bwMode="auto">
                <a:xfrm>
                  <a:off x="3232" y="432"/>
                  <a:ext cx="1374" cy="144"/>
                  <a:chOff x="3232" y="432"/>
                  <a:chExt cx="1374" cy="144"/>
                </a:xfrm>
              </p:grpSpPr>
              <p:sp>
                <p:nvSpPr>
                  <p:cNvPr id="69" name="Rectangle 43">
                    <a:extLst>
                      <a:ext uri="{FF2B5EF4-FFF2-40B4-BE49-F238E27FC236}">
                        <a16:creationId xmlns:a16="http://schemas.microsoft.com/office/drawing/2014/main" id="{AAF28CFC-993C-4225-9EBB-0E445B04A790}"/>
                      </a:ext>
                    </a:extLst>
                  </p:cNvPr>
                  <p:cNvSpPr>
                    <a:spLocks noChangeArrowheads="1"/>
                  </p:cNvSpPr>
                  <p:nvPr/>
                </p:nvSpPr>
                <p:spPr bwMode="auto">
                  <a:xfrm>
                    <a:off x="3232" y="432"/>
                    <a:ext cx="1374" cy="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000"/>
                      <a:t>10000</a:t>
                    </a:r>
                  </a:p>
                </p:txBody>
              </p:sp>
              <p:sp>
                <p:nvSpPr>
                  <p:cNvPr id="70" name="Rectangle 44">
                    <a:extLst>
                      <a:ext uri="{FF2B5EF4-FFF2-40B4-BE49-F238E27FC236}">
                        <a16:creationId xmlns:a16="http://schemas.microsoft.com/office/drawing/2014/main" id="{9CBAE1D0-3035-4FB2-BE13-5C9BF0E6F67F}"/>
                      </a:ext>
                    </a:extLst>
                  </p:cNvPr>
                  <p:cNvSpPr>
                    <a:spLocks noChangeArrowheads="1"/>
                  </p:cNvSpPr>
                  <p:nvPr/>
                </p:nvSpPr>
                <p:spPr bwMode="auto">
                  <a:xfrm>
                    <a:off x="3232" y="432"/>
                    <a:ext cx="1374" cy="14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400"/>
                  </a:p>
                </p:txBody>
              </p:sp>
            </p:grpSp>
            <p:grpSp>
              <p:nvGrpSpPr>
                <p:cNvPr id="51" name="Group 45">
                  <a:extLst>
                    <a:ext uri="{FF2B5EF4-FFF2-40B4-BE49-F238E27FC236}">
                      <a16:creationId xmlns:a16="http://schemas.microsoft.com/office/drawing/2014/main" id="{F32135F7-3ED6-4FFA-9279-84708E65BF81}"/>
                    </a:ext>
                  </a:extLst>
                </p:cNvPr>
                <p:cNvGrpSpPr>
                  <a:grpSpLocks/>
                </p:cNvGrpSpPr>
                <p:nvPr/>
              </p:nvGrpSpPr>
              <p:grpSpPr bwMode="auto">
                <a:xfrm>
                  <a:off x="0" y="576"/>
                  <a:ext cx="1530" cy="144"/>
                  <a:chOff x="0" y="576"/>
                  <a:chExt cx="1530" cy="144"/>
                </a:xfrm>
              </p:grpSpPr>
              <p:sp>
                <p:nvSpPr>
                  <p:cNvPr id="67" name="Rectangle 46">
                    <a:extLst>
                      <a:ext uri="{FF2B5EF4-FFF2-40B4-BE49-F238E27FC236}">
                        <a16:creationId xmlns:a16="http://schemas.microsoft.com/office/drawing/2014/main" id="{C371BB03-734F-4CAA-860E-313360A048BB}"/>
                      </a:ext>
                    </a:extLst>
                  </p:cNvPr>
                  <p:cNvSpPr>
                    <a:spLocks noChangeArrowheads="1"/>
                  </p:cNvSpPr>
                  <p:nvPr/>
                </p:nvSpPr>
                <p:spPr bwMode="auto">
                  <a:xfrm>
                    <a:off x="0" y="576"/>
                    <a:ext cx="1530" cy="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000"/>
                      <a:t>1310nm</a:t>
                    </a:r>
                    <a:r>
                      <a:rPr lang="zh-CN" altLang="en-US" sz="2000"/>
                      <a:t>串行</a:t>
                    </a:r>
                  </a:p>
                </p:txBody>
              </p:sp>
              <p:sp>
                <p:nvSpPr>
                  <p:cNvPr id="68" name="Rectangle 47">
                    <a:extLst>
                      <a:ext uri="{FF2B5EF4-FFF2-40B4-BE49-F238E27FC236}">
                        <a16:creationId xmlns:a16="http://schemas.microsoft.com/office/drawing/2014/main" id="{90AD09C1-5AB9-4E09-A461-8ECE09A56CDC}"/>
                      </a:ext>
                    </a:extLst>
                  </p:cNvPr>
                  <p:cNvSpPr>
                    <a:spLocks noChangeArrowheads="1"/>
                  </p:cNvSpPr>
                  <p:nvPr/>
                </p:nvSpPr>
                <p:spPr bwMode="auto">
                  <a:xfrm>
                    <a:off x="0" y="576"/>
                    <a:ext cx="1530" cy="14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400"/>
                  </a:p>
                </p:txBody>
              </p:sp>
            </p:grpSp>
            <p:grpSp>
              <p:nvGrpSpPr>
                <p:cNvPr id="52" name="Group 48">
                  <a:extLst>
                    <a:ext uri="{FF2B5EF4-FFF2-40B4-BE49-F238E27FC236}">
                      <a16:creationId xmlns:a16="http://schemas.microsoft.com/office/drawing/2014/main" id="{7104D113-E8DF-49E4-AA6D-BD0D79EFDBCC}"/>
                    </a:ext>
                  </a:extLst>
                </p:cNvPr>
                <p:cNvGrpSpPr>
                  <a:grpSpLocks/>
                </p:cNvGrpSpPr>
                <p:nvPr/>
              </p:nvGrpSpPr>
              <p:grpSpPr bwMode="auto">
                <a:xfrm>
                  <a:off x="1530" y="576"/>
                  <a:ext cx="1702" cy="144"/>
                  <a:chOff x="1530" y="576"/>
                  <a:chExt cx="1702" cy="144"/>
                </a:xfrm>
              </p:grpSpPr>
              <p:sp>
                <p:nvSpPr>
                  <p:cNvPr id="65" name="Rectangle 49">
                    <a:extLst>
                      <a:ext uri="{FF2B5EF4-FFF2-40B4-BE49-F238E27FC236}">
                        <a16:creationId xmlns:a16="http://schemas.microsoft.com/office/drawing/2014/main" id="{14C7F012-3BB7-4E48-94B9-796185F54349}"/>
                      </a:ext>
                    </a:extLst>
                  </p:cNvPr>
                  <p:cNvSpPr>
                    <a:spLocks noChangeArrowheads="1"/>
                  </p:cNvSpPr>
                  <p:nvPr/>
                </p:nvSpPr>
                <p:spPr bwMode="auto">
                  <a:xfrm>
                    <a:off x="1530" y="576"/>
                    <a:ext cx="1702" cy="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000"/>
                      <a:t>单模</a:t>
                    </a:r>
                  </a:p>
                </p:txBody>
              </p:sp>
              <p:sp>
                <p:nvSpPr>
                  <p:cNvPr id="66" name="Rectangle 50">
                    <a:extLst>
                      <a:ext uri="{FF2B5EF4-FFF2-40B4-BE49-F238E27FC236}">
                        <a16:creationId xmlns:a16="http://schemas.microsoft.com/office/drawing/2014/main" id="{8862BE23-89BF-464D-A499-636281E44279}"/>
                      </a:ext>
                    </a:extLst>
                  </p:cNvPr>
                  <p:cNvSpPr>
                    <a:spLocks noChangeArrowheads="1"/>
                  </p:cNvSpPr>
                  <p:nvPr/>
                </p:nvSpPr>
                <p:spPr bwMode="auto">
                  <a:xfrm>
                    <a:off x="1530" y="576"/>
                    <a:ext cx="1702" cy="14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400"/>
                  </a:p>
                </p:txBody>
              </p:sp>
            </p:grpSp>
            <p:grpSp>
              <p:nvGrpSpPr>
                <p:cNvPr id="53" name="Group 51">
                  <a:extLst>
                    <a:ext uri="{FF2B5EF4-FFF2-40B4-BE49-F238E27FC236}">
                      <a16:creationId xmlns:a16="http://schemas.microsoft.com/office/drawing/2014/main" id="{B5CE42D5-83C4-42A6-B329-848530110010}"/>
                    </a:ext>
                  </a:extLst>
                </p:cNvPr>
                <p:cNvGrpSpPr>
                  <a:grpSpLocks/>
                </p:cNvGrpSpPr>
                <p:nvPr/>
              </p:nvGrpSpPr>
              <p:grpSpPr bwMode="auto">
                <a:xfrm>
                  <a:off x="3232" y="576"/>
                  <a:ext cx="1374" cy="144"/>
                  <a:chOff x="3232" y="576"/>
                  <a:chExt cx="1374" cy="144"/>
                </a:xfrm>
              </p:grpSpPr>
              <p:sp>
                <p:nvSpPr>
                  <p:cNvPr id="63" name="Rectangle 52">
                    <a:extLst>
                      <a:ext uri="{FF2B5EF4-FFF2-40B4-BE49-F238E27FC236}">
                        <a16:creationId xmlns:a16="http://schemas.microsoft.com/office/drawing/2014/main" id="{35032C8A-AF9A-4A50-90BD-DCAA24B50C09}"/>
                      </a:ext>
                    </a:extLst>
                  </p:cNvPr>
                  <p:cNvSpPr>
                    <a:spLocks noChangeArrowheads="1"/>
                  </p:cNvSpPr>
                  <p:nvPr/>
                </p:nvSpPr>
                <p:spPr bwMode="auto">
                  <a:xfrm>
                    <a:off x="3232" y="576"/>
                    <a:ext cx="1374" cy="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000"/>
                      <a:t>10000</a:t>
                    </a:r>
                  </a:p>
                </p:txBody>
              </p:sp>
              <p:sp>
                <p:nvSpPr>
                  <p:cNvPr id="64" name="Rectangle 53">
                    <a:extLst>
                      <a:ext uri="{FF2B5EF4-FFF2-40B4-BE49-F238E27FC236}">
                        <a16:creationId xmlns:a16="http://schemas.microsoft.com/office/drawing/2014/main" id="{4203A73B-DB99-4484-B0AE-26C2298E2A9D}"/>
                      </a:ext>
                    </a:extLst>
                  </p:cNvPr>
                  <p:cNvSpPr>
                    <a:spLocks noChangeArrowheads="1"/>
                  </p:cNvSpPr>
                  <p:nvPr/>
                </p:nvSpPr>
                <p:spPr bwMode="auto">
                  <a:xfrm>
                    <a:off x="3232" y="576"/>
                    <a:ext cx="1374" cy="14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400"/>
                  </a:p>
                </p:txBody>
              </p:sp>
            </p:grpSp>
            <p:grpSp>
              <p:nvGrpSpPr>
                <p:cNvPr id="54" name="Group 54">
                  <a:extLst>
                    <a:ext uri="{FF2B5EF4-FFF2-40B4-BE49-F238E27FC236}">
                      <a16:creationId xmlns:a16="http://schemas.microsoft.com/office/drawing/2014/main" id="{14A2E92A-7E3A-4150-BE4F-01B9D5426FBC}"/>
                    </a:ext>
                  </a:extLst>
                </p:cNvPr>
                <p:cNvGrpSpPr>
                  <a:grpSpLocks/>
                </p:cNvGrpSpPr>
                <p:nvPr/>
              </p:nvGrpSpPr>
              <p:grpSpPr bwMode="auto">
                <a:xfrm>
                  <a:off x="0" y="720"/>
                  <a:ext cx="1530" cy="144"/>
                  <a:chOff x="0" y="720"/>
                  <a:chExt cx="1530" cy="144"/>
                </a:xfrm>
              </p:grpSpPr>
              <p:sp>
                <p:nvSpPr>
                  <p:cNvPr id="61" name="Rectangle 55">
                    <a:extLst>
                      <a:ext uri="{FF2B5EF4-FFF2-40B4-BE49-F238E27FC236}">
                        <a16:creationId xmlns:a16="http://schemas.microsoft.com/office/drawing/2014/main" id="{5E246FC4-6E24-4BCF-ACCE-5823F5862BA0}"/>
                      </a:ext>
                    </a:extLst>
                  </p:cNvPr>
                  <p:cNvSpPr>
                    <a:spLocks noChangeArrowheads="1"/>
                  </p:cNvSpPr>
                  <p:nvPr/>
                </p:nvSpPr>
                <p:spPr bwMode="auto">
                  <a:xfrm>
                    <a:off x="0" y="720"/>
                    <a:ext cx="1530" cy="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000"/>
                      <a:t>1550nm</a:t>
                    </a:r>
                    <a:r>
                      <a:rPr lang="zh-CN" altLang="en-US" sz="2000"/>
                      <a:t>串行</a:t>
                    </a:r>
                  </a:p>
                </p:txBody>
              </p:sp>
              <p:sp>
                <p:nvSpPr>
                  <p:cNvPr id="62" name="Rectangle 56">
                    <a:extLst>
                      <a:ext uri="{FF2B5EF4-FFF2-40B4-BE49-F238E27FC236}">
                        <a16:creationId xmlns:a16="http://schemas.microsoft.com/office/drawing/2014/main" id="{0B038141-425A-4450-859A-6DE943E08ACF}"/>
                      </a:ext>
                    </a:extLst>
                  </p:cNvPr>
                  <p:cNvSpPr>
                    <a:spLocks noChangeArrowheads="1"/>
                  </p:cNvSpPr>
                  <p:nvPr/>
                </p:nvSpPr>
                <p:spPr bwMode="auto">
                  <a:xfrm>
                    <a:off x="0" y="720"/>
                    <a:ext cx="1530" cy="14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400"/>
                  </a:p>
                </p:txBody>
              </p:sp>
            </p:grpSp>
            <p:grpSp>
              <p:nvGrpSpPr>
                <p:cNvPr id="55" name="Group 57">
                  <a:extLst>
                    <a:ext uri="{FF2B5EF4-FFF2-40B4-BE49-F238E27FC236}">
                      <a16:creationId xmlns:a16="http://schemas.microsoft.com/office/drawing/2014/main" id="{FE80EDD6-C569-4E04-B9DD-E610D6516A89}"/>
                    </a:ext>
                  </a:extLst>
                </p:cNvPr>
                <p:cNvGrpSpPr>
                  <a:grpSpLocks/>
                </p:cNvGrpSpPr>
                <p:nvPr/>
              </p:nvGrpSpPr>
              <p:grpSpPr bwMode="auto">
                <a:xfrm>
                  <a:off x="1530" y="720"/>
                  <a:ext cx="1702" cy="144"/>
                  <a:chOff x="1530" y="720"/>
                  <a:chExt cx="1702" cy="144"/>
                </a:xfrm>
              </p:grpSpPr>
              <p:sp>
                <p:nvSpPr>
                  <p:cNvPr id="59" name="Rectangle 58">
                    <a:extLst>
                      <a:ext uri="{FF2B5EF4-FFF2-40B4-BE49-F238E27FC236}">
                        <a16:creationId xmlns:a16="http://schemas.microsoft.com/office/drawing/2014/main" id="{8B7A16A3-0C2A-4E4A-A905-019DC55565BA}"/>
                      </a:ext>
                    </a:extLst>
                  </p:cNvPr>
                  <p:cNvSpPr>
                    <a:spLocks noChangeArrowheads="1"/>
                  </p:cNvSpPr>
                  <p:nvPr/>
                </p:nvSpPr>
                <p:spPr bwMode="auto">
                  <a:xfrm>
                    <a:off x="1530" y="720"/>
                    <a:ext cx="1702" cy="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000"/>
                      <a:t>单模</a:t>
                    </a:r>
                  </a:p>
                </p:txBody>
              </p:sp>
              <p:sp>
                <p:nvSpPr>
                  <p:cNvPr id="60" name="Rectangle 59">
                    <a:extLst>
                      <a:ext uri="{FF2B5EF4-FFF2-40B4-BE49-F238E27FC236}">
                        <a16:creationId xmlns:a16="http://schemas.microsoft.com/office/drawing/2014/main" id="{3AF8B6C3-6B3F-4F9C-9D8A-687750D8BECF}"/>
                      </a:ext>
                    </a:extLst>
                  </p:cNvPr>
                  <p:cNvSpPr>
                    <a:spLocks noChangeArrowheads="1"/>
                  </p:cNvSpPr>
                  <p:nvPr/>
                </p:nvSpPr>
                <p:spPr bwMode="auto">
                  <a:xfrm>
                    <a:off x="1530" y="720"/>
                    <a:ext cx="1702" cy="14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400"/>
                  </a:p>
                </p:txBody>
              </p:sp>
            </p:grpSp>
            <p:grpSp>
              <p:nvGrpSpPr>
                <p:cNvPr id="56" name="Group 60">
                  <a:extLst>
                    <a:ext uri="{FF2B5EF4-FFF2-40B4-BE49-F238E27FC236}">
                      <a16:creationId xmlns:a16="http://schemas.microsoft.com/office/drawing/2014/main" id="{8BA24D85-57D5-45E5-AB8C-D448A630E7A1}"/>
                    </a:ext>
                  </a:extLst>
                </p:cNvPr>
                <p:cNvGrpSpPr>
                  <a:grpSpLocks/>
                </p:cNvGrpSpPr>
                <p:nvPr/>
              </p:nvGrpSpPr>
              <p:grpSpPr bwMode="auto">
                <a:xfrm>
                  <a:off x="3232" y="720"/>
                  <a:ext cx="1374" cy="144"/>
                  <a:chOff x="3232" y="720"/>
                  <a:chExt cx="1374" cy="144"/>
                </a:xfrm>
              </p:grpSpPr>
              <p:sp>
                <p:nvSpPr>
                  <p:cNvPr id="57" name="Rectangle 61">
                    <a:extLst>
                      <a:ext uri="{FF2B5EF4-FFF2-40B4-BE49-F238E27FC236}">
                        <a16:creationId xmlns:a16="http://schemas.microsoft.com/office/drawing/2014/main" id="{5D4E06C0-0079-4A0D-B5DA-6CC23746AEC2}"/>
                      </a:ext>
                    </a:extLst>
                  </p:cNvPr>
                  <p:cNvSpPr>
                    <a:spLocks noChangeArrowheads="1"/>
                  </p:cNvSpPr>
                  <p:nvPr/>
                </p:nvSpPr>
                <p:spPr bwMode="auto">
                  <a:xfrm>
                    <a:off x="3232" y="720"/>
                    <a:ext cx="1374" cy="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000"/>
                      <a:t>40000</a:t>
                    </a:r>
                  </a:p>
                </p:txBody>
              </p:sp>
              <p:sp>
                <p:nvSpPr>
                  <p:cNvPr id="58" name="Rectangle 62">
                    <a:extLst>
                      <a:ext uri="{FF2B5EF4-FFF2-40B4-BE49-F238E27FC236}">
                        <a16:creationId xmlns:a16="http://schemas.microsoft.com/office/drawing/2014/main" id="{1A7F4330-5EDC-4C3C-8868-5A6D2A767764}"/>
                      </a:ext>
                    </a:extLst>
                  </p:cNvPr>
                  <p:cNvSpPr>
                    <a:spLocks noChangeArrowheads="1"/>
                  </p:cNvSpPr>
                  <p:nvPr/>
                </p:nvSpPr>
                <p:spPr bwMode="auto">
                  <a:xfrm>
                    <a:off x="3232" y="720"/>
                    <a:ext cx="1374" cy="14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400"/>
                  </a:p>
                </p:txBody>
              </p:sp>
            </p:grpSp>
          </p:grpSp>
          <p:sp>
            <p:nvSpPr>
              <p:cNvPr id="38" name="Rectangle 63">
                <a:extLst>
                  <a:ext uri="{FF2B5EF4-FFF2-40B4-BE49-F238E27FC236}">
                    <a16:creationId xmlns:a16="http://schemas.microsoft.com/office/drawing/2014/main" id="{459F8B2F-C066-4E24-AD89-648A4D98EF59}"/>
                  </a:ext>
                </a:extLst>
              </p:cNvPr>
              <p:cNvSpPr>
                <a:spLocks noChangeArrowheads="1"/>
              </p:cNvSpPr>
              <p:nvPr/>
            </p:nvSpPr>
            <p:spPr bwMode="auto">
              <a:xfrm>
                <a:off x="-3" y="-3"/>
                <a:ext cx="4612" cy="870"/>
              </a:xfrm>
              <a:prstGeom prst="rect">
                <a:avLst/>
              </a:prstGeom>
              <a:noFill/>
              <a:ln w="11112">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400"/>
              </a:p>
            </p:txBody>
          </p:sp>
        </p:grpSp>
      </p:grpSp>
      <p:sp>
        <p:nvSpPr>
          <p:cNvPr id="5" name="灯片编号占位符 4">
            <a:extLst>
              <a:ext uri="{FF2B5EF4-FFF2-40B4-BE49-F238E27FC236}">
                <a16:creationId xmlns:a16="http://schemas.microsoft.com/office/drawing/2014/main" id="{E7D35197-AED4-4E15-ABEF-0C71865C4D4A}"/>
              </a:ext>
            </a:extLst>
          </p:cNvPr>
          <p:cNvSpPr>
            <a:spLocks noGrp="1"/>
          </p:cNvSpPr>
          <p:nvPr>
            <p:ph type="sldNum" sz="quarter" idx="12"/>
          </p:nvPr>
        </p:nvSpPr>
        <p:spPr/>
        <p:txBody>
          <a:bodyPr/>
          <a:lstStyle/>
          <a:p>
            <a:fld id="{0343F522-B1DB-4B24-87CC-09EAB668A261}" type="slidenum">
              <a:rPr lang="zh-CN" altLang="en-US" smtClean="0"/>
              <a:pPr/>
              <a:t>154</a:t>
            </a:fld>
            <a:r>
              <a:rPr lang="en-US" altLang="zh-CN"/>
              <a:t>/303</a:t>
            </a:r>
            <a:endParaRPr lang="zh-CN" altLang="en-US" dirty="0"/>
          </a:p>
        </p:txBody>
      </p:sp>
    </p:spTree>
    <p:extLst>
      <p:ext uri="{BB962C8B-B14F-4D97-AF65-F5344CB8AC3E}">
        <p14:creationId xmlns:p14="http://schemas.microsoft.com/office/powerpoint/2010/main" val="2172278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C34208-FA7C-4346-AD93-050F88FE7F56}"/>
              </a:ext>
            </a:extLst>
          </p:cNvPr>
          <p:cNvSpPr>
            <a:spLocks noGrp="1"/>
          </p:cNvSpPr>
          <p:nvPr>
            <p:ph type="title"/>
          </p:nvPr>
        </p:nvSpPr>
        <p:spPr>
          <a:xfrm>
            <a:off x="265813" y="350874"/>
            <a:ext cx="8654903" cy="680484"/>
          </a:xfrm>
        </p:spPr>
        <p:txBody>
          <a:bodyPr>
            <a:normAutofit/>
          </a:bodyPr>
          <a:lstStyle/>
          <a:p>
            <a:pPr>
              <a:lnSpc>
                <a:spcPct val="100000"/>
              </a:lnSpc>
              <a:spcBef>
                <a:spcPts val="0"/>
              </a:spcBef>
            </a:pPr>
            <a:r>
              <a:rPr lang="zh-CN" altLang="en-US" dirty="0">
                <a:latin typeface="Times New Roman" panose="02020603050405020304" pitchFamily="18" charset="0"/>
                <a:cs typeface="Times New Roman" panose="02020603050405020304" pitchFamily="18" charset="0"/>
              </a:rPr>
              <a:t>介质接口与编码</a:t>
            </a:r>
          </a:p>
        </p:txBody>
      </p:sp>
      <p:sp>
        <p:nvSpPr>
          <p:cNvPr id="3" name="内容占位符 2">
            <a:extLst>
              <a:ext uri="{FF2B5EF4-FFF2-40B4-BE49-F238E27FC236}">
                <a16:creationId xmlns:a16="http://schemas.microsoft.com/office/drawing/2014/main" id="{62772749-0251-43E3-8FBE-62B01C0C88DA}"/>
              </a:ext>
            </a:extLst>
          </p:cNvPr>
          <p:cNvSpPr>
            <a:spLocks noGrp="1"/>
          </p:cNvSpPr>
          <p:nvPr>
            <p:ph idx="1"/>
          </p:nvPr>
        </p:nvSpPr>
        <p:spPr>
          <a:xfrm>
            <a:off x="404037" y="1010094"/>
            <a:ext cx="8516679" cy="5371578"/>
          </a:xfrm>
        </p:spPr>
        <p:txBody>
          <a:bodyPr>
            <a:noAutofit/>
          </a:bodyPr>
          <a:lstStyle/>
          <a:p>
            <a:pPr marL="0" indent="0">
              <a:buNone/>
            </a:pPr>
            <a:r>
              <a:rPr lang="zh-CN" altLang="en-US" dirty="0"/>
              <a:t>   </a:t>
            </a:r>
            <a:endParaRPr lang="en-US" altLang="zh-CN" dirty="0"/>
          </a:p>
          <a:p>
            <a:pPr marL="0" indent="0">
              <a:buNone/>
            </a:pPr>
            <a:r>
              <a:rPr lang="en-US" altLang="zh-CN" dirty="0">
                <a:latin typeface="Times New Roman" panose="02020603050405020304" pitchFamily="18" charset="0"/>
                <a:cs typeface="Times New Roman" panose="02020603050405020304" pitchFamily="18" charset="0"/>
              </a:rPr>
              <a:t>   </a:t>
            </a:r>
            <a:endParaRPr lang="zh-CN" altLang="en-US" dirty="0">
              <a:latin typeface="Times New Roman" panose="02020603050405020304" pitchFamily="18" charset="0"/>
              <a:cs typeface="Times New Roman" panose="02020603050405020304" pitchFamily="18" charset="0"/>
            </a:endParaRPr>
          </a:p>
        </p:txBody>
      </p:sp>
      <p:graphicFrame>
        <p:nvGraphicFramePr>
          <p:cNvPr id="11" name="表格 10">
            <a:extLst>
              <a:ext uri="{FF2B5EF4-FFF2-40B4-BE49-F238E27FC236}">
                <a16:creationId xmlns:a16="http://schemas.microsoft.com/office/drawing/2014/main" id="{F1557556-4E74-4A2A-B76B-6AF7BA757C94}"/>
              </a:ext>
            </a:extLst>
          </p:cNvPr>
          <p:cNvGraphicFramePr>
            <a:graphicFrameLocks noGrp="1"/>
          </p:cNvGraphicFramePr>
          <p:nvPr/>
        </p:nvGraphicFramePr>
        <p:xfrm>
          <a:off x="0" y="16384"/>
          <a:ext cx="9144000" cy="303808"/>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1028242390"/>
                    </a:ext>
                  </a:extLst>
                </a:gridCol>
                <a:gridCol w="1016000">
                  <a:extLst>
                    <a:ext uri="{9D8B030D-6E8A-4147-A177-3AD203B41FA5}">
                      <a16:colId xmlns:a16="http://schemas.microsoft.com/office/drawing/2014/main" val="3074239081"/>
                    </a:ext>
                  </a:extLst>
                </a:gridCol>
                <a:gridCol w="1016000">
                  <a:extLst>
                    <a:ext uri="{9D8B030D-6E8A-4147-A177-3AD203B41FA5}">
                      <a16:colId xmlns:a16="http://schemas.microsoft.com/office/drawing/2014/main" val="3509429943"/>
                    </a:ext>
                  </a:extLst>
                </a:gridCol>
                <a:gridCol w="1016000">
                  <a:extLst>
                    <a:ext uri="{9D8B030D-6E8A-4147-A177-3AD203B41FA5}">
                      <a16:colId xmlns:a16="http://schemas.microsoft.com/office/drawing/2014/main" val="2580465912"/>
                    </a:ext>
                  </a:extLst>
                </a:gridCol>
                <a:gridCol w="1016000">
                  <a:extLst>
                    <a:ext uri="{9D8B030D-6E8A-4147-A177-3AD203B41FA5}">
                      <a16:colId xmlns:a16="http://schemas.microsoft.com/office/drawing/2014/main" val="585185192"/>
                    </a:ext>
                  </a:extLst>
                </a:gridCol>
                <a:gridCol w="1016000">
                  <a:extLst>
                    <a:ext uri="{9D8B030D-6E8A-4147-A177-3AD203B41FA5}">
                      <a16:colId xmlns:a16="http://schemas.microsoft.com/office/drawing/2014/main" val="1335232691"/>
                    </a:ext>
                  </a:extLst>
                </a:gridCol>
                <a:gridCol w="1016000">
                  <a:extLst>
                    <a:ext uri="{9D8B030D-6E8A-4147-A177-3AD203B41FA5}">
                      <a16:colId xmlns:a16="http://schemas.microsoft.com/office/drawing/2014/main" val="785772456"/>
                    </a:ext>
                  </a:extLst>
                </a:gridCol>
                <a:gridCol w="1016000">
                  <a:extLst>
                    <a:ext uri="{9D8B030D-6E8A-4147-A177-3AD203B41FA5}">
                      <a16:colId xmlns:a16="http://schemas.microsoft.com/office/drawing/2014/main" val="143111373"/>
                    </a:ext>
                  </a:extLst>
                </a:gridCol>
                <a:gridCol w="1016000">
                  <a:extLst>
                    <a:ext uri="{9D8B030D-6E8A-4147-A177-3AD203B41FA5}">
                      <a16:colId xmlns:a16="http://schemas.microsoft.com/office/drawing/2014/main" val="994455625"/>
                    </a:ext>
                  </a:extLst>
                </a:gridCol>
              </a:tblGrid>
              <a:tr h="303808">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传输介质</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通信系统</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正确性</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提高性能</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rgbClr val="FFFF00"/>
                          </a:solidFill>
                          <a:latin typeface="黑体" panose="02010609060101010101" pitchFamily="49" charset="-122"/>
                          <a:ea typeface="黑体" panose="02010609060101010101" pitchFamily="49" charset="-122"/>
                        </a:rPr>
                        <a:t>局域网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algn="ctr"/>
                      <a:r>
                        <a:rPr lang="en-US" altLang="zh-CN" sz="1600" dirty="0">
                          <a:solidFill>
                            <a:schemeClr val="tx1"/>
                          </a:solidFill>
                          <a:latin typeface="黑体" panose="02010609060101010101" pitchFamily="49" charset="-122"/>
                          <a:ea typeface="黑体" panose="02010609060101010101" pitchFamily="49" charset="-122"/>
                        </a:rPr>
                        <a:t>WLAN</a:t>
                      </a:r>
                      <a:endParaRPr lang="zh-CN" altLang="en-US" sz="1600" dirty="0">
                        <a:solidFill>
                          <a:schemeClr val="tx1"/>
                        </a:solidFill>
                        <a:latin typeface="黑体" panose="02010609060101010101" pitchFamily="49" charset="-122"/>
                        <a:ea typeface="黑体" panose="02010609060101010101" pitchFamily="49"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个域网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广域网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接入网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939429099"/>
                  </a:ext>
                </a:extLst>
              </a:tr>
            </a:tbl>
          </a:graphicData>
        </a:graphic>
      </p:graphicFrame>
      <p:sp>
        <p:nvSpPr>
          <p:cNvPr id="12" name="流程图: 摘录 11">
            <a:extLst>
              <a:ext uri="{FF2B5EF4-FFF2-40B4-BE49-F238E27FC236}">
                <a16:creationId xmlns:a16="http://schemas.microsoft.com/office/drawing/2014/main" id="{CE6C4248-6AFD-44B6-80E3-9608C7BDC87F}"/>
              </a:ext>
            </a:extLst>
          </p:cNvPr>
          <p:cNvSpPr/>
          <p:nvPr/>
        </p:nvSpPr>
        <p:spPr bwMode="auto">
          <a:xfrm>
            <a:off x="4435719" y="327095"/>
            <a:ext cx="216024" cy="126001"/>
          </a:xfrm>
          <a:prstGeom prst="flowChartExtract">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4" name="Rectangle 2">
            <a:extLst>
              <a:ext uri="{FF2B5EF4-FFF2-40B4-BE49-F238E27FC236}">
                <a16:creationId xmlns:a16="http://schemas.microsoft.com/office/drawing/2014/main" id="{637ADEFB-5775-48B5-AD95-BD2F543B4E24}"/>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9" name="表格 8">
            <a:extLst>
              <a:ext uri="{FF2B5EF4-FFF2-40B4-BE49-F238E27FC236}">
                <a16:creationId xmlns:a16="http://schemas.microsoft.com/office/drawing/2014/main" id="{1BA0FE90-3AD2-45E2-98EA-2D6CAF26198D}"/>
              </a:ext>
            </a:extLst>
          </p:cNvPr>
          <p:cNvGraphicFramePr>
            <a:graphicFrameLocks noGrp="1"/>
          </p:cNvGraphicFramePr>
          <p:nvPr/>
        </p:nvGraphicFramePr>
        <p:xfrm>
          <a:off x="0" y="1041991"/>
          <a:ext cx="313390" cy="5371578"/>
        </p:xfrm>
        <a:graphic>
          <a:graphicData uri="http://schemas.openxmlformats.org/drawingml/2006/table">
            <a:tbl>
              <a:tblPr firstRow="1" bandRow="1">
                <a:tableStyleId>{5C22544A-7EE6-4342-B048-85BDC9FD1C3A}</a:tableStyleId>
              </a:tblPr>
              <a:tblGrid>
                <a:gridCol w="313390">
                  <a:extLst>
                    <a:ext uri="{9D8B030D-6E8A-4147-A177-3AD203B41FA5}">
                      <a16:colId xmlns:a16="http://schemas.microsoft.com/office/drawing/2014/main" val="2707731317"/>
                    </a:ext>
                  </a:extLst>
                </a:gridCol>
              </a:tblGrid>
              <a:tr h="844235">
                <a:tc>
                  <a:txBody>
                    <a:bodyPr/>
                    <a:lstStyle/>
                    <a:p>
                      <a:pPr algn="ctr"/>
                      <a:r>
                        <a:rPr lang="zh-CN" altLang="en-US" sz="1600" b="0" dirty="0">
                          <a:solidFill>
                            <a:schemeClr val="tx1"/>
                          </a:solidFill>
                          <a:latin typeface="黑体" panose="02010609060101010101" pitchFamily="49" charset="-122"/>
                          <a:ea typeface="黑体" panose="02010609060101010101" pitchFamily="49" charset="-122"/>
                        </a:rPr>
                        <a:t>思想</a:t>
                      </a:r>
                    </a:p>
                  </a:txBody>
                  <a:tcPr marL="0" marR="0" marT="0" marB="0" anchor="ctr">
                    <a:solidFill>
                      <a:schemeClr val="accent1">
                        <a:lumMod val="40000"/>
                        <a:lumOff val="60000"/>
                      </a:schemeClr>
                    </a:solidFill>
                  </a:tcPr>
                </a:tc>
                <a:extLst>
                  <a:ext uri="{0D108BD9-81ED-4DB2-BD59-A6C34878D82A}">
                    <a16:rowId xmlns:a16="http://schemas.microsoft.com/office/drawing/2014/main" val="2650843112"/>
                  </a:ext>
                </a:extLst>
              </a:tr>
              <a:tr h="844235">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以太网</a:t>
                      </a:r>
                    </a:p>
                  </a:txBody>
                  <a:tcPr marL="0" marR="0" marT="0" marB="0" anchor="ctr">
                    <a:solidFill>
                      <a:schemeClr val="accent1">
                        <a:lumMod val="40000"/>
                        <a:lumOff val="60000"/>
                      </a:schemeClr>
                    </a:solidFill>
                  </a:tcPr>
                </a:tc>
                <a:extLst>
                  <a:ext uri="{0D108BD9-81ED-4DB2-BD59-A6C34878D82A}">
                    <a16:rowId xmlns:a16="http://schemas.microsoft.com/office/drawing/2014/main" val="2354171835"/>
                  </a:ext>
                </a:extLst>
              </a:tr>
              <a:tr h="844235">
                <a:tc>
                  <a:txBody>
                    <a:bodyPr/>
                    <a:lstStyle/>
                    <a:p>
                      <a:pPr algn="ctr"/>
                      <a:r>
                        <a:rPr lang="zh-CN" altLang="en-US" sz="1600" b="0" dirty="0">
                          <a:solidFill>
                            <a:schemeClr val="bg1"/>
                          </a:solidFill>
                          <a:latin typeface="黑体" panose="02010609060101010101" pitchFamily="49" charset="-122"/>
                          <a:ea typeface="黑体" panose="02010609060101010101" pitchFamily="49" charset="-122"/>
                        </a:rPr>
                        <a:t>高速以太</a:t>
                      </a:r>
                    </a:p>
                  </a:txBody>
                  <a:tcPr marL="0" marR="0" marT="0" marB="0" anchor="ctr">
                    <a:solidFill>
                      <a:schemeClr val="accent1"/>
                    </a:solidFill>
                  </a:tcPr>
                </a:tc>
                <a:extLst>
                  <a:ext uri="{0D108BD9-81ED-4DB2-BD59-A6C34878D82A}">
                    <a16:rowId xmlns:a16="http://schemas.microsoft.com/office/drawing/2014/main" val="2232877283"/>
                  </a:ext>
                </a:extLst>
              </a:tr>
              <a:tr h="504672">
                <a:tc>
                  <a:txBody>
                    <a:bodyPr/>
                    <a:lstStyle/>
                    <a:p>
                      <a:pPr algn="ctr"/>
                      <a:r>
                        <a:rPr lang="en-US" altLang="zh-CN" sz="1600" b="0" dirty="0">
                          <a:solidFill>
                            <a:schemeClr val="tx1"/>
                          </a:solidFill>
                          <a:latin typeface="黑体" panose="02010609060101010101" pitchFamily="49" charset="-122"/>
                          <a:ea typeface="黑体" panose="02010609060101010101" pitchFamily="49" charset="-122"/>
                        </a:rPr>
                        <a:t>800Ge</a:t>
                      </a:r>
                      <a:endParaRPr lang="zh-CN" altLang="en-US" sz="1600" b="0" dirty="0">
                        <a:solidFill>
                          <a:schemeClr val="tx1"/>
                        </a:solidFill>
                        <a:latin typeface="黑体" panose="02010609060101010101" pitchFamily="49" charset="-122"/>
                        <a:ea typeface="黑体" panose="02010609060101010101" pitchFamily="49" charset="-122"/>
                      </a:endParaRPr>
                    </a:p>
                  </a:txBody>
                  <a:tcPr marL="0" marR="0" marT="0" marB="0" anchor="ctr">
                    <a:solidFill>
                      <a:schemeClr val="accent1">
                        <a:lumMod val="40000"/>
                        <a:lumOff val="60000"/>
                      </a:schemeClr>
                    </a:solidFill>
                  </a:tcPr>
                </a:tc>
                <a:extLst>
                  <a:ext uri="{0D108BD9-81ED-4DB2-BD59-A6C34878D82A}">
                    <a16:rowId xmlns:a16="http://schemas.microsoft.com/office/drawing/2014/main" val="2116851466"/>
                  </a:ext>
                </a:extLst>
              </a:tr>
              <a:tr h="627321">
                <a:tc>
                  <a:txBody>
                    <a:bodyPr/>
                    <a:lstStyle/>
                    <a:p>
                      <a:pPr algn="ctr"/>
                      <a:r>
                        <a:rPr lang="zh-CN" altLang="en-US" sz="1600" b="0" dirty="0">
                          <a:solidFill>
                            <a:schemeClr val="tx1"/>
                          </a:solidFill>
                          <a:latin typeface="黑体" panose="02010609060101010101" pitchFamily="49" charset="-122"/>
                          <a:ea typeface="黑体" panose="02010609060101010101" pitchFamily="49" charset="-122"/>
                        </a:rPr>
                        <a:t>网卡</a:t>
                      </a:r>
                    </a:p>
                  </a:txBody>
                  <a:tcPr marL="0" marR="0" marT="0" marB="0" anchor="ctr">
                    <a:solidFill>
                      <a:schemeClr val="accent1">
                        <a:lumMod val="40000"/>
                        <a:lumOff val="60000"/>
                      </a:schemeClr>
                    </a:solidFill>
                  </a:tcPr>
                </a:tc>
                <a:extLst>
                  <a:ext uri="{0D108BD9-81ED-4DB2-BD59-A6C34878D82A}">
                    <a16:rowId xmlns:a16="http://schemas.microsoft.com/office/drawing/2014/main" val="1342553028"/>
                  </a:ext>
                </a:extLst>
              </a:tr>
              <a:tr h="844235">
                <a:tc>
                  <a:txBody>
                    <a:bodyPr/>
                    <a:lstStyle/>
                    <a:p>
                      <a:pPr algn="ctr"/>
                      <a:r>
                        <a:rPr lang="zh-CN" altLang="en-US" sz="1600" b="0" dirty="0">
                          <a:solidFill>
                            <a:schemeClr val="tx1"/>
                          </a:solidFill>
                          <a:latin typeface="黑体" panose="02010609060101010101" pitchFamily="49" charset="-122"/>
                          <a:ea typeface="黑体" panose="02010609060101010101" pitchFamily="49" charset="-122"/>
                        </a:rPr>
                        <a:t>交换机</a:t>
                      </a:r>
                    </a:p>
                  </a:txBody>
                  <a:tcPr marL="0" marR="0" marT="0" marB="0" anchor="ctr">
                    <a:solidFill>
                      <a:schemeClr val="accent1">
                        <a:lumMod val="40000"/>
                        <a:lumOff val="60000"/>
                      </a:schemeClr>
                    </a:solidFill>
                  </a:tcPr>
                </a:tc>
                <a:extLst>
                  <a:ext uri="{0D108BD9-81ED-4DB2-BD59-A6C34878D82A}">
                    <a16:rowId xmlns:a16="http://schemas.microsoft.com/office/drawing/2014/main" val="942434887"/>
                  </a:ext>
                </a:extLst>
              </a:tr>
              <a:tr h="516732">
                <a:tc>
                  <a:txBody>
                    <a:bodyPr/>
                    <a:lstStyle/>
                    <a:p>
                      <a:pPr algn="ctr"/>
                      <a:r>
                        <a:rPr lang="en-US" altLang="zh-CN" sz="1600" b="0" dirty="0">
                          <a:solidFill>
                            <a:schemeClr val="tx1"/>
                          </a:solidFill>
                          <a:latin typeface="黑体" panose="02010609060101010101" pitchFamily="49" charset="-122"/>
                          <a:ea typeface="黑体" panose="02010609060101010101" pitchFamily="49" charset="-122"/>
                        </a:rPr>
                        <a:t>V</a:t>
                      </a:r>
                    </a:p>
                    <a:p>
                      <a:pPr algn="ctr"/>
                      <a:r>
                        <a:rPr lang="en-US" altLang="zh-CN" sz="1600" b="0" dirty="0">
                          <a:solidFill>
                            <a:schemeClr val="tx1"/>
                          </a:solidFill>
                          <a:latin typeface="黑体" panose="02010609060101010101" pitchFamily="49" charset="-122"/>
                          <a:ea typeface="黑体" panose="02010609060101010101" pitchFamily="49" charset="-122"/>
                        </a:rPr>
                        <a:t>LAN</a:t>
                      </a:r>
                    </a:p>
                    <a:p>
                      <a:pPr algn="ctr"/>
                      <a:endParaRPr lang="zh-CN" altLang="en-US" sz="1600" b="0" dirty="0">
                        <a:solidFill>
                          <a:schemeClr val="tx1"/>
                        </a:solidFill>
                        <a:latin typeface="黑体" panose="02010609060101010101" pitchFamily="49" charset="-122"/>
                        <a:ea typeface="黑体" panose="02010609060101010101" pitchFamily="49" charset="-122"/>
                      </a:endParaRPr>
                    </a:p>
                  </a:txBody>
                  <a:tcPr marL="0" marR="0" marT="0" marB="0" anchor="ctr">
                    <a:solidFill>
                      <a:schemeClr val="accent1">
                        <a:lumMod val="40000"/>
                        <a:lumOff val="60000"/>
                      </a:schemeClr>
                    </a:solidFill>
                  </a:tcPr>
                </a:tc>
                <a:extLst>
                  <a:ext uri="{0D108BD9-81ED-4DB2-BD59-A6C34878D82A}">
                    <a16:rowId xmlns:a16="http://schemas.microsoft.com/office/drawing/2014/main" val="2009246877"/>
                  </a:ext>
                </a:extLst>
              </a:tr>
            </a:tbl>
          </a:graphicData>
        </a:graphic>
      </p:graphicFrame>
      <p:graphicFrame>
        <p:nvGraphicFramePr>
          <p:cNvPr id="94" name="Group 3">
            <a:extLst>
              <a:ext uri="{FF2B5EF4-FFF2-40B4-BE49-F238E27FC236}">
                <a16:creationId xmlns:a16="http://schemas.microsoft.com/office/drawing/2014/main" id="{3E505714-8F22-4C50-9794-3AD7B216E2D2}"/>
              </a:ext>
            </a:extLst>
          </p:cNvPr>
          <p:cNvGraphicFramePr>
            <a:graphicFrameLocks/>
          </p:cNvGraphicFramePr>
          <p:nvPr>
            <p:extLst>
              <p:ext uri="{D42A27DB-BD31-4B8C-83A1-F6EECF244321}">
                <p14:modId xmlns:p14="http://schemas.microsoft.com/office/powerpoint/2010/main" val="3349509068"/>
              </p:ext>
            </p:extLst>
          </p:nvPr>
        </p:nvGraphicFramePr>
        <p:xfrm>
          <a:off x="404037" y="961513"/>
          <a:ext cx="8713787" cy="5880102"/>
        </p:xfrm>
        <a:graphic>
          <a:graphicData uri="http://schemas.openxmlformats.org/drawingml/2006/table">
            <a:tbl>
              <a:tblPr/>
              <a:tblGrid>
                <a:gridCol w="1871662">
                  <a:extLst>
                    <a:ext uri="{9D8B030D-6E8A-4147-A177-3AD203B41FA5}">
                      <a16:colId xmlns:a16="http://schemas.microsoft.com/office/drawing/2014/main" val="20000"/>
                    </a:ext>
                  </a:extLst>
                </a:gridCol>
                <a:gridCol w="1008063">
                  <a:extLst>
                    <a:ext uri="{9D8B030D-6E8A-4147-A177-3AD203B41FA5}">
                      <a16:colId xmlns:a16="http://schemas.microsoft.com/office/drawing/2014/main" val="20001"/>
                    </a:ext>
                  </a:extLst>
                </a:gridCol>
                <a:gridCol w="1008062">
                  <a:extLst>
                    <a:ext uri="{9D8B030D-6E8A-4147-A177-3AD203B41FA5}">
                      <a16:colId xmlns:a16="http://schemas.microsoft.com/office/drawing/2014/main" val="20002"/>
                    </a:ext>
                  </a:extLst>
                </a:gridCol>
                <a:gridCol w="2089150">
                  <a:extLst>
                    <a:ext uri="{9D8B030D-6E8A-4147-A177-3AD203B41FA5}">
                      <a16:colId xmlns:a16="http://schemas.microsoft.com/office/drawing/2014/main" val="20003"/>
                    </a:ext>
                  </a:extLst>
                </a:gridCol>
                <a:gridCol w="1511300">
                  <a:extLst>
                    <a:ext uri="{9D8B030D-6E8A-4147-A177-3AD203B41FA5}">
                      <a16:colId xmlns:a16="http://schemas.microsoft.com/office/drawing/2014/main" val="20004"/>
                    </a:ext>
                  </a:extLst>
                </a:gridCol>
                <a:gridCol w="1225550">
                  <a:extLst>
                    <a:ext uri="{9D8B030D-6E8A-4147-A177-3AD203B41FA5}">
                      <a16:colId xmlns:a16="http://schemas.microsoft.com/office/drawing/2014/main" val="20005"/>
                    </a:ext>
                  </a:extLst>
                </a:gridCol>
              </a:tblGrid>
              <a:tr h="735013">
                <a:tc>
                  <a:txBody>
                    <a:bodyPr/>
                    <a:lstStyle>
                      <a:lvl1pPr>
                        <a:spcBef>
                          <a:spcPct val="20000"/>
                        </a:spcBef>
                        <a:defRPr kumimoji="1" sz="2800">
                          <a:solidFill>
                            <a:schemeClr val="tx1"/>
                          </a:solidFill>
                          <a:latin typeface="Times New Roman" pitchFamily="18" charset="0"/>
                          <a:ea typeface="宋体" pitchFamily="2" charset="-122"/>
                        </a:defRPr>
                      </a:lvl1pPr>
                      <a:lvl2pPr>
                        <a:spcBef>
                          <a:spcPct val="20000"/>
                        </a:spcBef>
                        <a:defRPr kumimoji="1" sz="2400">
                          <a:solidFill>
                            <a:schemeClr val="tx1"/>
                          </a:solidFill>
                          <a:latin typeface="Times New Roman" pitchFamily="18" charset="0"/>
                          <a:ea typeface="宋体" pitchFamily="2" charset="-122"/>
                        </a:defRPr>
                      </a:lvl2pPr>
                      <a:lvl3pPr>
                        <a:spcBef>
                          <a:spcPct val="20000"/>
                        </a:spcBef>
                        <a:defRPr kumimoji="1" sz="2000">
                          <a:solidFill>
                            <a:schemeClr val="tx1"/>
                          </a:solidFill>
                          <a:latin typeface="Times New Roman" pitchFamily="18" charset="0"/>
                          <a:ea typeface="宋体" pitchFamily="2" charset="-122"/>
                        </a:defRPr>
                      </a:lvl3pPr>
                      <a:lvl4pPr>
                        <a:spcBef>
                          <a:spcPct val="20000"/>
                        </a:spcBef>
                        <a:defRPr kumimoji="1">
                          <a:solidFill>
                            <a:schemeClr val="tx1"/>
                          </a:solidFill>
                          <a:latin typeface="Times New Roman" pitchFamily="18" charset="0"/>
                          <a:ea typeface="宋体" pitchFamily="2" charset="-122"/>
                        </a:defRPr>
                      </a:lvl4pPr>
                      <a:lvl5pPr>
                        <a:spcBef>
                          <a:spcPct val="20000"/>
                        </a:spcBef>
                        <a:defRPr kumimoji="1">
                          <a:solidFill>
                            <a:schemeClr val="tx1"/>
                          </a:solidFill>
                          <a:latin typeface="Times New Roman" pitchFamily="18" charset="0"/>
                          <a:ea typeface="宋体" pitchFamily="2" charset="-122"/>
                        </a:defRPr>
                      </a:lvl5pPr>
                      <a:lvl6pPr fontAlgn="base">
                        <a:spcBef>
                          <a:spcPct val="20000"/>
                        </a:spcBef>
                        <a:spcAft>
                          <a:spcPct val="0"/>
                        </a:spcAft>
                        <a:defRPr kumimoji="1">
                          <a:solidFill>
                            <a:schemeClr val="tx1"/>
                          </a:solidFill>
                          <a:latin typeface="Times New Roman" pitchFamily="18" charset="0"/>
                          <a:ea typeface="宋体" pitchFamily="2" charset="-122"/>
                        </a:defRPr>
                      </a:lvl6pPr>
                      <a:lvl7pPr fontAlgn="base">
                        <a:spcBef>
                          <a:spcPct val="20000"/>
                        </a:spcBef>
                        <a:spcAft>
                          <a:spcPct val="0"/>
                        </a:spcAft>
                        <a:defRPr kumimoji="1">
                          <a:solidFill>
                            <a:schemeClr val="tx1"/>
                          </a:solidFill>
                          <a:latin typeface="Times New Roman" pitchFamily="18" charset="0"/>
                          <a:ea typeface="宋体" pitchFamily="2" charset="-122"/>
                        </a:defRPr>
                      </a:lvl7pPr>
                      <a:lvl8pPr fontAlgn="base">
                        <a:spcBef>
                          <a:spcPct val="20000"/>
                        </a:spcBef>
                        <a:spcAft>
                          <a:spcPct val="0"/>
                        </a:spcAft>
                        <a:defRPr kumimoji="1">
                          <a:solidFill>
                            <a:schemeClr val="tx1"/>
                          </a:solidFill>
                          <a:latin typeface="Times New Roman" pitchFamily="18" charset="0"/>
                          <a:ea typeface="宋体" pitchFamily="2" charset="-122"/>
                        </a:defRPr>
                      </a:lvl8pPr>
                      <a:lvl9pPr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ts val="0"/>
                        </a:spcBef>
                        <a:spcAft>
                          <a:spcPct val="0"/>
                        </a:spcAft>
                        <a:buClrTx/>
                        <a:buSzTx/>
                        <a:buFontTx/>
                        <a:buNone/>
                        <a:tabLst/>
                      </a:pPr>
                      <a:r>
                        <a:rPr kumimoji="1" lang="zh-CN" altLang="en-US" sz="2800" b="0" i="0" u="none" strike="noStrike" cap="none" normalizeH="0" baseline="0" dirty="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标准</a:t>
                      </a:r>
                    </a:p>
                  </a:txBody>
                  <a:tcPr marL="18000" marR="18000" marT="46800" marB="4680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itchFamily="18" charset="0"/>
                          <a:ea typeface="宋体" pitchFamily="2" charset="-122"/>
                        </a:defRPr>
                      </a:lvl1pPr>
                      <a:lvl2pPr>
                        <a:spcBef>
                          <a:spcPct val="20000"/>
                        </a:spcBef>
                        <a:defRPr kumimoji="1" sz="2400">
                          <a:solidFill>
                            <a:schemeClr val="tx1"/>
                          </a:solidFill>
                          <a:latin typeface="Times New Roman" pitchFamily="18" charset="0"/>
                          <a:ea typeface="宋体" pitchFamily="2" charset="-122"/>
                        </a:defRPr>
                      </a:lvl2pPr>
                      <a:lvl3pPr>
                        <a:spcBef>
                          <a:spcPct val="20000"/>
                        </a:spcBef>
                        <a:defRPr kumimoji="1" sz="2000">
                          <a:solidFill>
                            <a:schemeClr val="tx1"/>
                          </a:solidFill>
                          <a:latin typeface="Times New Roman" pitchFamily="18" charset="0"/>
                          <a:ea typeface="宋体" pitchFamily="2" charset="-122"/>
                        </a:defRPr>
                      </a:lvl3pPr>
                      <a:lvl4pPr>
                        <a:spcBef>
                          <a:spcPct val="20000"/>
                        </a:spcBef>
                        <a:defRPr kumimoji="1">
                          <a:solidFill>
                            <a:schemeClr val="tx1"/>
                          </a:solidFill>
                          <a:latin typeface="Times New Roman" pitchFamily="18" charset="0"/>
                          <a:ea typeface="宋体" pitchFamily="2" charset="-122"/>
                        </a:defRPr>
                      </a:lvl4pPr>
                      <a:lvl5pPr>
                        <a:spcBef>
                          <a:spcPct val="20000"/>
                        </a:spcBef>
                        <a:defRPr kumimoji="1">
                          <a:solidFill>
                            <a:schemeClr val="tx1"/>
                          </a:solidFill>
                          <a:latin typeface="Times New Roman" pitchFamily="18" charset="0"/>
                          <a:ea typeface="宋体" pitchFamily="2" charset="-122"/>
                        </a:defRPr>
                      </a:lvl5pPr>
                      <a:lvl6pPr fontAlgn="base">
                        <a:spcBef>
                          <a:spcPct val="20000"/>
                        </a:spcBef>
                        <a:spcAft>
                          <a:spcPct val="0"/>
                        </a:spcAft>
                        <a:defRPr kumimoji="1">
                          <a:solidFill>
                            <a:schemeClr val="tx1"/>
                          </a:solidFill>
                          <a:latin typeface="Times New Roman" pitchFamily="18" charset="0"/>
                          <a:ea typeface="宋体" pitchFamily="2" charset="-122"/>
                        </a:defRPr>
                      </a:lvl6pPr>
                      <a:lvl7pPr fontAlgn="base">
                        <a:spcBef>
                          <a:spcPct val="20000"/>
                        </a:spcBef>
                        <a:spcAft>
                          <a:spcPct val="0"/>
                        </a:spcAft>
                        <a:defRPr kumimoji="1">
                          <a:solidFill>
                            <a:schemeClr val="tx1"/>
                          </a:solidFill>
                          <a:latin typeface="Times New Roman" pitchFamily="18" charset="0"/>
                          <a:ea typeface="宋体" pitchFamily="2" charset="-122"/>
                        </a:defRPr>
                      </a:lvl7pPr>
                      <a:lvl8pPr fontAlgn="base">
                        <a:spcBef>
                          <a:spcPct val="20000"/>
                        </a:spcBef>
                        <a:spcAft>
                          <a:spcPct val="0"/>
                        </a:spcAft>
                        <a:defRPr kumimoji="1">
                          <a:solidFill>
                            <a:schemeClr val="tx1"/>
                          </a:solidFill>
                          <a:latin typeface="Times New Roman" pitchFamily="18" charset="0"/>
                          <a:ea typeface="宋体" pitchFamily="2" charset="-122"/>
                        </a:defRPr>
                      </a:lvl8pPr>
                      <a:lvl9pPr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ts val="0"/>
                        </a:spcBef>
                        <a:spcAft>
                          <a:spcPct val="0"/>
                        </a:spcAft>
                        <a:buClrTx/>
                        <a:buSzTx/>
                        <a:buFontTx/>
                        <a:buNone/>
                        <a:tabLst/>
                      </a:pPr>
                      <a:r>
                        <a:rPr kumimoji="1" lang="zh-CN" altLang="en-US" sz="2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网络</a:t>
                      </a:r>
                    </a:p>
                  </a:txBody>
                  <a:tcPr marL="18000" marR="18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itchFamily="18" charset="0"/>
                          <a:ea typeface="宋体" pitchFamily="2" charset="-122"/>
                        </a:defRPr>
                      </a:lvl1pPr>
                      <a:lvl2pPr>
                        <a:spcBef>
                          <a:spcPct val="20000"/>
                        </a:spcBef>
                        <a:defRPr kumimoji="1" sz="2400">
                          <a:solidFill>
                            <a:schemeClr val="tx1"/>
                          </a:solidFill>
                          <a:latin typeface="Times New Roman" pitchFamily="18" charset="0"/>
                          <a:ea typeface="宋体" pitchFamily="2" charset="-122"/>
                        </a:defRPr>
                      </a:lvl2pPr>
                      <a:lvl3pPr>
                        <a:spcBef>
                          <a:spcPct val="20000"/>
                        </a:spcBef>
                        <a:defRPr kumimoji="1" sz="2000">
                          <a:solidFill>
                            <a:schemeClr val="tx1"/>
                          </a:solidFill>
                          <a:latin typeface="Times New Roman" pitchFamily="18" charset="0"/>
                          <a:ea typeface="宋体" pitchFamily="2" charset="-122"/>
                        </a:defRPr>
                      </a:lvl3pPr>
                      <a:lvl4pPr>
                        <a:spcBef>
                          <a:spcPct val="20000"/>
                        </a:spcBef>
                        <a:defRPr kumimoji="1">
                          <a:solidFill>
                            <a:schemeClr val="tx1"/>
                          </a:solidFill>
                          <a:latin typeface="Times New Roman" pitchFamily="18" charset="0"/>
                          <a:ea typeface="宋体" pitchFamily="2" charset="-122"/>
                        </a:defRPr>
                      </a:lvl4pPr>
                      <a:lvl5pPr>
                        <a:spcBef>
                          <a:spcPct val="20000"/>
                        </a:spcBef>
                        <a:defRPr kumimoji="1">
                          <a:solidFill>
                            <a:schemeClr val="tx1"/>
                          </a:solidFill>
                          <a:latin typeface="Times New Roman" pitchFamily="18" charset="0"/>
                          <a:ea typeface="宋体" pitchFamily="2" charset="-122"/>
                        </a:defRPr>
                      </a:lvl5pPr>
                      <a:lvl6pPr fontAlgn="base">
                        <a:spcBef>
                          <a:spcPct val="20000"/>
                        </a:spcBef>
                        <a:spcAft>
                          <a:spcPct val="0"/>
                        </a:spcAft>
                        <a:defRPr kumimoji="1">
                          <a:solidFill>
                            <a:schemeClr val="tx1"/>
                          </a:solidFill>
                          <a:latin typeface="Times New Roman" pitchFamily="18" charset="0"/>
                          <a:ea typeface="宋体" pitchFamily="2" charset="-122"/>
                        </a:defRPr>
                      </a:lvl6pPr>
                      <a:lvl7pPr fontAlgn="base">
                        <a:spcBef>
                          <a:spcPct val="20000"/>
                        </a:spcBef>
                        <a:spcAft>
                          <a:spcPct val="0"/>
                        </a:spcAft>
                        <a:defRPr kumimoji="1">
                          <a:solidFill>
                            <a:schemeClr val="tx1"/>
                          </a:solidFill>
                          <a:latin typeface="Times New Roman" pitchFamily="18" charset="0"/>
                          <a:ea typeface="宋体" pitchFamily="2" charset="-122"/>
                        </a:defRPr>
                      </a:lvl7pPr>
                      <a:lvl8pPr fontAlgn="base">
                        <a:spcBef>
                          <a:spcPct val="20000"/>
                        </a:spcBef>
                        <a:spcAft>
                          <a:spcPct val="0"/>
                        </a:spcAft>
                        <a:defRPr kumimoji="1">
                          <a:solidFill>
                            <a:schemeClr val="tx1"/>
                          </a:solidFill>
                          <a:latin typeface="Times New Roman" pitchFamily="18" charset="0"/>
                          <a:ea typeface="宋体" pitchFamily="2" charset="-122"/>
                        </a:defRPr>
                      </a:lvl8pPr>
                      <a:lvl9pPr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ts val="0"/>
                        </a:spcBef>
                        <a:spcAft>
                          <a:spcPct val="0"/>
                        </a:spcAft>
                        <a:buClrTx/>
                        <a:buSzTx/>
                        <a:buFontTx/>
                        <a:buNone/>
                        <a:tabLst/>
                      </a:pPr>
                      <a:r>
                        <a:rPr kumimoji="1" lang="zh-CN" altLang="en-US" sz="2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波长</a:t>
                      </a:r>
                    </a:p>
                  </a:txBody>
                  <a:tcPr marL="18000" marR="18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itchFamily="18" charset="0"/>
                          <a:ea typeface="宋体" pitchFamily="2" charset="-122"/>
                        </a:defRPr>
                      </a:lvl1pPr>
                      <a:lvl2pPr>
                        <a:spcBef>
                          <a:spcPct val="20000"/>
                        </a:spcBef>
                        <a:defRPr kumimoji="1" sz="2400">
                          <a:solidFill>
                            <a:schemeClr val="tx1"/>
                          </a:solidFill>
                          <a:latin typeface="Times New Roman" pitchFamily="18" charset="0"/>
                          <a:ea typeface="宋体" pitchFamily="2" charset="-122"/>
                        </a:defRPr>
                      </a:lvl2pPr>
                      <a:lvl3pPr>
                        <a:spcBef>
                          <a:spcPct val="20000"/>
                        </a:spcBef>
                        <a:defRPr kumimoji="1" sz="2000">
                          <a:solidFill>
                            <a:schemeClr val="tx1"/>
                          </a:solidFill>
                          <a:latin typeface="Times New Roman" pitchFamily="18" charset="0"/>
                          <a:ea typeface="宋体" pitchFamily="2" charset="-122"/>
                        </a:defRPr>
                      </a:lvl3pPr>
                      <a:lvl4pPr>
                        <a:spcBef>
                          <a:spcPct val="20000"/>
                        </a:spcBef>
                        <a:defRPr kumimoji="1">
                          <a:solidFill>
                            <a:schemeClr val="tx1"/>
                          </a:solidFill>
                          <a:latin typeface="Times New Roman" pitchFamily="18" charset="0"/>
                          <a:ea typeface="宋体" pitchFamily="2" charset="-122"/>
                        </a:defRPr>
                      </a:lvl4pPr>
                      <a:lvl5pPr>
                        <a:spcBef>
                          <a:spcPct val="20000"/>
                        </a:spcBef>
                        <a:defRPr kumimoji="1">
                          <a:solidFill>
                            <a:schemeClr val="tx1"/>
                          </a:solidFill>
                          <a:latin typeface="Times New Roman" pitchFamily="18" charset="0"/>
                          <a:ea typeface="宋体" pitchFamily="2" charset="-122"/>
                        </a:defRPr>
                      </a:lvl5pPr>
                      <a:lvl6pPr fontAlgn="base">
                        <a:spcBef>
                          <a:spcPct val="20000"/>
                        </a:spcBef>
                        <a:spcAft>
                          <a:spcPct val="0"/>
                        </a:spcAft>
                        <a:defRPr kumimoji="1">
                          <a:solidFill>
                            <a:schemeClr val="tx1"/>
                          </a:solidFill>
                          <a:latin typeface="Times New Roman" pitchFamily="18" charset="0"/>
                          <a:ea typeface="宋体" pitchFamily="2" charset="-122"/>
                        </a:defRPr>
                      </a:lvl6pPr>
                      <a:lvl7pPr fontAlgn="base">
                        <a:spcBef>
                          <a:spcPct val="20000"/>
                        </a:spcBef>
                        <a:spcAft>
                          <a:spcPct val="0"/>
                        </a:spcAft>
                        <a:defRPr kumimoji="1">
                          <a:solidFill>
                            <a:schemeClr val="tx1"/>
                          </a:solidFill>
                          <a:latin typeface="Times New Roman" pitchFamily="18" charset="0"/>
                          <a:ea typeface="宋体" pitchFamily="2" charset="-122"/>
                        </a:defRPr>
                      </a:lvl7pPr>
                      <a:lvl8pPr fontAlgn="base">
                        <a:spcBef>
                          <a:spcPct val="20000"/>
                        </a:spcBef>
                        <a:spcAft>
                          <a:spcPct val="0"/>
                        </a:spcAft>
                        <a:defRPr kumimoji="1">
                          <a:solidFill>
                            <a:schemeClr val="tx1"/>
                          </a:solidFill>
                          <a:latin typeface="Times New Roman" pitchFamily="18" charset="0"/>
                          <a:ea typeface="宋体" pitchFamily="2" charset="-122"/>
                        </a:defRPr>
                      </a:lvl8pPr>
                      <a:lvl9pPr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ts val="0"/>
                        </a:spcBef>
                        <a:spcAft>
                          <a:spcPct val="0"/>
                        </a:spcAft>
                        <a:buClrTx/>
                        <a:buSzTx/>
                        <a:buFontTx/>
                        <a:buNone/>
                        <a:tabLst/>
                      </a:pPr>
                      <a:r>
                        <a:rPr kumimoji="1" lang="zh-CN" altLang="en-US" sz="2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光纤</a:t>
                      </a:r>
                    </a:p>
                  </a:txBody>
                  <a:tcPr marL="18000" marR="18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itchFamily="18" charset="0"/>
                          <a:ea typeface="宋体" pitchFamily="2" charset="-122"/>
                        </a:defRPr>
                      </a:lvl1pPr>
                      <a:lvl2pPr>
                        <a:spcBef>
                          <a:spcPct val="20000"/>
                        </a:spcBef>
                        <a:defRPr kumimoji="1" sz="2400">
                          <a:solidFill>
                            <a:schemeClr val="tx1"/>
                          </a:solidFill>
                          <a:latin typeface="Times New Roman" pitchFamily="18" charset="0"/>
                          <a:ea typeface="宋体" pitchFamily="2" charset="-122"/>
                        </a:defRPr>
                      </a:lvl2pPr>
                      <a:lvl3pPr>
                        <a:spcBef>
                          <a:spcPct val="20000"/>
                        </a:spcBef>
                        <a:defRPr kumimoji="1" sz="2000">
                          <a:solidFill>
                            <a:schemeClr val="tx1"/>
                          </a:solidFill>
                          <a:latin typeface="Times New Roman" pitchFamily="18" charset="0"/>
                          <a:ea typeface="宋体" pitchFamily="2" charset="-122"/>
                        </a:defRPr>
                      </a:lvl3pPr>
                      <a:lvl4pPr>
                        <a:spcBef>
                          <a:spcPct val="20000"/>
                        </a:spcBef>
                        <a:defRPr kumimoji="1">
                          <a:solidFill>
                            <a:schemeClr val="tx1"/>
                          </a:solidFill>
                          <a:latin typeface="Times New Roman" pitchFamily="18" charset="0"/>
                          <a:ea typeface="宋体" pitchFamily="2" charset="-122"/>
                        </a:defRPr>
                      </a:lvl4pPr>
                      <a:lvl5pPr>
                        <a:spcBef>
                          <a:spcPct val="20000"/>
                        </a:spcBef>
                        <a:defRPr kumimoji="1">
                          <a:solidFill>
                            <a:schemeClr val="tx1"/>
                          </a:solidFill>
                          <a:latin typeface="Times New Roman" pitchFamily="18" charset="0"/>
                          <a:ea typeface="宋体" pitchFamily="2" charset="-122"/>
                        </a:defRPr>
                      </a:lvl5pPr>
                      <a:lvl6pPr fontAlgn="base">
                        <a:spcBef>
                          <a:spcPct val="20000"/>
                        </a:spcBef>
                        <a:spcAft>
                          <a:spcPct val="0"/>
                        </a:spcAft>
                        <a:defRPr kumimoji="1">
                          <a:solidFill>
                            <a:schemeClr val="tx1"/>
                          </a:solidFill>
                          <a:latin typeface="Times New Roman" pitchFamily="18" charset="0"/>
                          <a:ea typeface="宋体" pitchFamily="2" charset="-122"/>
                        </a:defRPr>
                      </a:lvl6pPr>
                      <a:lvl7pPr fontAlgn="base">
                        <a:spcBef>
                          <a:spcPct val="20000"/>
                        </a:spcBef>
                        <a:spcAft>
                          <a:spcPct val="0"/>
                        </a:spcAft>
                        <a:defRPr kumimoji="1">
                          <a:solidFill>
                            <a:schemeClr val="tx1"/>
                          </a:solidFill>
                          <a:latin typeface="Times New Roman" pitchFamily="18" charset="0"/>
                          <a:ea typeface="宋体" pitchFamily="2" charset="-122"/>
                        </a:defRPr>
                      </a:lvl7pPr>
                      <a:lvl8pPr fontAlgn="base">
                        <a:spcBef>
                          <a:spcPct val="20000"/>
                        </a:spcBef>
                        <a:spcAft>
                          <a:spcPct val="0"/>
                        </a:spcAft>
                        <a:defRPr kumimoji="1">
                          <a:solidFill>
                            <a:schemeClr val="tx1"/>
                          </a:solidFill>
                          <a:latin typeface="Times New Roman" pitchFamily="18" charset="0"/>
                          <a:ea typeface="宋体" pitchFamily="2" charset="-122"/>
                        </a:defRPr>
                      </a:lvl8pPr>
                      <a:lvl9pPr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ts val="0"/>
                        </a:spcBef>
                        <a:spcAft>
                          <a:spcPct val="0"/>
                        </a:spcAft>
                        <a:buClrTx/>
                        <a:buSzTx/>
                        <a:buFontTx/>
                        <a:buNone/>
                        <a:tabLst/>
                      </a:pPr>
                      <a:r>
                        <a:rPr kumimoji="1" lang="zh-CN" altLang="en-US" sz="2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最大距离</a:t>
                      </a:r>
                    </a:p>
                  </a:txBody>
                  <a:tcPr marL="18000" marR="18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itchFamily="18" charset="0"/>
                          <a:ea typeface="宋体" pitchFamily="2" charset="-122"/>
                        </a:defRPr>
                      </a:lvl1pPr>
                      <a:lvl2pPr>
                        <a:spcBef>
                          <a:spcPct val="20000"/>
                        </a:spcBef>
                        <a:defRPr kumimoji="1" sz="2400">
                          <a:solidFill>
                            <a:schemeClr val="tx1"/>
                          </a:solidFill>
                          <a:latin typeface="Times New Roman" pitchFamily="18" charset="0"/>
                          <a:ea typeface="宋体" pitchFamily="2" charset="-122"/>
                        </a:defRPr>
                      </a:lvl2pPr>
                      <a:lvl3pPr>
                        <a:spcBef>
                          <a:spcPct val="20000"/>
                        </a:spcBef>
                        <a:defRPr kumimoji="1" sz="2000">
                          <a:solidFill>
                            <a:schemeClr val="tx1"/>
                          </a:solidFill>
                          <a:latin typeface="Times New Roman" pitchFamily="18" charset="0"/>
                          <a:ea typeface="宋体" pitchFamily="2" charset="-122"/>
                        </a:defRPr>
                      </a:lvl3pPr>
                      <a:lvl4pPr>
                        <a:spcBef>
                          <a:spcPct val="20000"/>
                        </a:spcBef>
                        <a:defRPr kumimoji="1">
                          <a:solidFill>
                            <a:schemeClr val="tx1"/>
                          </a:solidFill>
                          <a:latin typeface="Times New Roman" pitchFamily="18" charset="0"/>
                          <a:ea typeface="宋体" pitchFamily="2" charset="-122"/>
                        </a:defRPr>
                      </a:lvl4pPr>
                      <a:lvl5pPr>
                        <a:spcBef>
                          <a:spcPct val="20000"/>
                        </a:spcBef>
                        <a:defRPr kumimoji="1">
                          <a:solidFill>
                            <a:schemeClr val="tx1"/>
                          </a:solidFill>
                          <a:latin typeface="Times New Roman" pitchFamily="18" charset="0"/>
                          <a:ea typeface="宋体" pitchFamily="2" charset="-122"/>
                        </a:defRPr>
                      </a:lvl5pPr>
                      <a:lvl6pPr fontAlgn="base">
                        <a:spcBef>
                          <a:spcPct val="20000"/>
                        </a:spcBef>
                        <a:spcAft>
                          <a:spcPct val="0"/>
                        </a:spcAft>
                        <a:defRPr kumimoji="1">
                          <a:solidFill>
                            <a:schemeClr val="tx1"/>
                          </a:solidFill>
                          <a:latin typeface="Times New Roman" pitchFamily="18" charset="0"/>
                          <a:ea typeface="宋体" pitchFamily="2" charset="-122"/>
                        </a:defRPr>
                      </a:lvl6pPr>
                      <a:lvl7pPr fontAlgn="base">
                        <a:spcBef>
                          <a:spcPct val="20000"/>
                        </a:spcBef>
                        <a:spcAft>
                          <a:spcPct val="0"/>
                        </a:spcAft>
                        <a:defRPr kumimoji="1">
                          <a:solidFill>
                            <a:schemeClr val="tx1"/>
                          </a:solidFill>
                          <a:latin typeface="Times New Roman" pitchFamily="18" charset="0"/>
                          <a:ea typeface="宋体" pitchFamily="2" charset="-122"/>
                        </a:defRPr>
                      </a:lvl7pPr>
                      <a:lvl8pPr fontAlgn="base">
                        <a:spcBef>
                          <a:spcPct val="20000"/>
                        </a:spcBef>
                        <a:spcAft>
                          <a:spcPct val="0"/>
                        </a:spcAft>
                        <a:defRPr kumimoji="1">
                          <a:solidFill>
                            <a:schemeClr val="tx1"/>
                          </a:solidFill>
                          <a:latin typeface="Times New Roman" pitchFamily="18" charset="0"/>
                          <a:ea typeface="宋体" pitchFamily="2" charset="-122"/>
                        </a:defRPr>
                      </a:lvl8pPr>
                      <a:lvl9pPr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ts val="0"/>
                        </a:spcBef>
                        <a:spcAft>
                          <a:spcPct val="0"/>
                        </a:spcAft>
                        <a:buClrTx/>
                        <a:buSzTx/>
                        <a:buFontTx/>
                        <a:buNone/>
                        <a:tabLst/>
                      </a:pPr>
                      <a:r>
                        <a:rPr kumimoji="1" lang="zh-CN" altLang="en-US" sz="2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编码</a:t>
                      </a:r>
                    </a:p>
                  </a:txBody>
                  <a:tcPr marL="18000" marR="18000" marT="46800" marB="4680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730250">
                <a:tc>
                  <a:txBody>
                    <a:bodyPr/>
                    <a:lstStyle>
                      <a:lvl1pPr>
                        <a:spcBef>
                          <a:spcPct val="20000"/>
                        </a:spcBef>
                        <a:defRPr kumimoji="1" sz="2800">
                          <a:solidFill>
                            <a:schemeClr val="tx1"/>
                          </a:solidFill>
                          <a:latin typeface="Times New Roman" pitchFamily="18" charset="0"/>
                          <a:ea typeface="宋体" pitchFamily="2" charset="-122"/>
                        </a:defRPr>
                      </a:lvl1pPr>
                      <a:lvl2pPr>
                        <a:spcBef>
                          <a:spcPct val="20000"/>
                        </a:spcBef>
                        <a:defRPr kumimoji="1" sz="2400">
                          <a:solidFill>
                            <a:schemeClr val="tx1"/>
                          </a:solidFill>
                          <a:latin typeface="Times New Roman" pitchFamily="18" charset="0"/>
                          <a:ea typeface="宋体" pitchFamily="2" charset="-122"/>
                        </a:defRPr>
                      </a:lvl2pPr>
                      <a:lvl3pPr>
                        <a:spcBef>
                          <a:spcPct val="20000"/>
                        </a:spcBef>
                        <a:defRPr kumimoji="1" sz="2000">
                          <a:solidFill>
                            <a:schemeClr val="tx1"/>
                          </a:solidFill>
                          <a:latin typeface="Times New Roman" pitchFamily="18" charset="0"/>
                          <a:ea typeface="宋体" pitchFamily="2" charset="-122"/>
                        </a:defRPr>
                      </a:lvl3pPr>
                      <a:lvl4pPr>
                        <a:spcBef>
                          <a:spcPct val="20000"/>
                        </a:spcBef>
                        <a:defRPr kumimoji="1">
                          <a:solidFill>
                            <a:schemeClr val="tx1"/>
                          </a:solidFill>
                          <a:latin typeface="Times New Roman" pitchFamily="18" charset="0"/>
                          <a:ea typeface="宋体" pitchFamily="2" charset="-122"/>
                        </a:defRPr>
                      </a:lvl4pPr>
                      <a:lvl5pPr>
                        <a:spcBef>
                          <a:spcPct val="20000"/>
                        </a:spcBef>
                        <a:defRPr kumimoji="1">
                          <a:solidFill>
                            <a:schemeClr val="tx1"/>
                          </a:solidFill>
                          <a:latin typeface="Times New Roman" pitchFamily="18" charset="0"/>
                          <a:ea typeface="宋体" pitchFamily="2" charset="-122"/>
                        </a:defRPr>
                      </a:lvl5pPr>
                      <a:lvl6pPr fontAlgn="base">
                        <a:spcBef>
                          <a:spcPct val="20000"/>
                        </a:spcBef>
                        <a:spcAft>
                          <a:spcPct val="0"/>
                        </a:spcAft>
                        <a:defRPr kumimoji="1">
                          <a:solidFill>
                            <a:schemeClr val="tx1"/>
                          </a:solidFill>
                          <a:latin typeface="Times New Roman" pitchFamily="18" charset="0"/>
                          <a:ea typeface="宋体" pitchFamily="2" charset="-122"/>
                        </a:defRPr>
                      </a:lvl6pPr>
                      <a:lvl7pPr fontAlgn="base">
                        <a:spcBef>
                          <a:spcPct val="20000"/>
                        </a:spcBef>
                        <a:spcAft>
                          <a:spcPct val="0"/>
                        </a:spcAft>
                        <a:defRPr kumimoji="1">
                          <a:solidFill>
                            <a:schemeClr val="tx1"/>
                          </a:solidFill>
                          <a:latin typeface="Times New Roman" pitchFamily="18" charset="0"/>
                          <a:ea typeface="宋体" pitchFamily="2" charset="-122"/>
                        </a:defRPr>
                      </a:lvl7pPr>
                      <a:lvl8pPr fontAlgn="base">
                        <a:spcBef>
                          <a:spcPct val="20000"/>
                        </a:spcBef>
                        <a:spcAft>
                          <a:spcPct val="0"/>
                        </a:spcAft>
                        <a:defRPr kumimoji="1">
                          <a:solidFill>
                            <a:schemeClr val="tx1"/>
                          </a:solidFill>
                          <a:latin typeface="Times New Roman" pitchFamily="18" charset="0"/>
                          <a:ea typeface="宋体" pitchFamily="2" charset="-122"/>
                        </a:defRPr>
                      </a:lvl8pPr>
                      <a:lvl9pPr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ts val="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10000Base-ER</a:t>
                      </a:r>
                    </a:p>
                  </a:txBody>
                  <a:tcPr marL="18000" marR="18000" marT="46800" marB="4680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itchFamily="18" charset="0"/>
                          <a:ea typeface="宋体" pitchFamily="2" charset="-122"/>
                        </a:defRPr>
                      </a:lvl1pPr>
                      <a:lvl2pPr>
                        <a:spcBef>
                          <a:spcPct val="20000"/>
                        </a:spcBef>
                        <a:defRPr kumimoji="1" sz="2400">
                          <a:solidFill>
                            <a:schemeClr val="tx1"/>
                          </a:solidFill>
                          <a:latin typeface="Times New Roman" pitchFamily="18" charset="0"/>
                          <a:ea typeface="宋体" pitchFamily="2" charset="-122"/>
                        </a:defRPr>
                      </a:lvl2pPr>
                      <a:lvl3pPr>
                        <a:spcBef>
                          <a:spcPct val="20000"/>
                        </a:spcBef>
                        <a:defRPr kumimoji="1" sz="2000">
                          <a:solidFill>
                            <a:schemeClr val="tx1"/>
                          </a:solidFill>
                          <a:latin typeface="Times New Roman" pitchFamily="18" charset="0"/>
                          <a:ea typeface="宋体" pitchFamily="2" charset="-122"/>
                        </a:defRPr>
                      </a:lvl3pPr>
                      <a:lvl4pPr>
                        <a:spcBef>
                          <a:spcPct val="20000"/>
                        </a:spcBef>
                        <a:defRPr kumimoji="1">
                          <a:solidFill>
                            <a:schemeClr val="tx1"/>
                          </a:solidFill>
                          <a:latin typeface="Times New Roman" pitchFamily="18" charset="0"/>
                          <a:ea typeface="宋体" pitchFamily="2" charset="-122"/>
                        </a:defRPr>
                      </a:lvl4pPr>
                      <a:lvl5pPr>
                        <a:spcBef>
                          <a:spcPct val="20000"/>
                        </a:spcBef>
                        <a:defRPr kumimoji="1">
                          <a:solidFill>
                            <a:schemeClr val="tx1"/>
                          </a:solidFill>
                          <a:latin typeface="Times New Roman" pitchFamily="18" charset="0"/>
                          <a:ea typeface="宋体" pitchFamily="2" charset="-122"/>
                        </a:defRPr>
                      </a:lvl5pPr>
                      <a:lvl6pPr fontAlgn="base">
                        <a:spcBef>
                          <a:spcPct val="20000"/>
                        </a:spcBef>
                        <a:spcAft>
                          <a:spcPct val="0"/>
                        </a:spcAft>
                        <a:defRPr kumimoji="1">
                          <a:solidFill>
                            <a:schemeClr val="tx1"/>
                          </a:solidFill>
                          <a:latin typeface="Times New Roman" pitchFamily="18" charset="0"/>
                          <a:ea typeface="宋体" pitchFamily="2" charset="-122"/>
                        </a:defRPr>
                      </a:lvl6pPr>
                      <a:lvl7pPr fontAlgn="base">
                        <a:spcBef>
                          <a:spcPct val="20000"/>
                        </a:spcBef>
                        <a:spcAft>
                          <a:spcPct val="0"/>
                        </a:spcAft>
                        <a:defRPr kumimoji="1">
                          <a:solidFill>
                            <a:schemeClr val="tx1"/>
                          </a:solidFill>
                          <a:latin typeface="Times New Roman" pitchFamily="18" charset="0"/>
                          <a:ea typeface="宋体" pitchFamily="2" charset="-122"/>
                        </a:defRPr>
                      </a:lvl7pPr>
                      <a:lvl8pPr fontAlgn="base">
                        <a:spcBef>
                          <a:spcPct val="20000"/>
                        </a:spcBef>
                        <a:spcAft>
                          <a:spcPct val="0"/>
                        </a:spcAft>
                        <a:defRPr kumimoji="1">
                          <a:solidFill>
                            <a:schemeClr val="tx1"/>
                          </a:solidFill>
                          <a:latin typeface="Times New Roman" pitchFamily="18" charset="0"/>
                          <a:ea typeface="宋体" pitchFamily="2" charset="-122"/>
                        </a:defRPr>
                      </a:lvl8pPr>
                      <a:lvl9pPr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ts val="0"/>
                        </a:spcBef>
                        <a:spcAft>
                          <a:spcPct val="0"/>
                        </a:spcAft>
                        <a:buClrTx/>
                        <a:buSzTx/>
                        <a:buFontTx/>
                        <a:buNone/>
                        <a:tabLst/>
                      </a:pPr>
                      <a:r>
                        <a:rPr kumimoji="1" lang="en-US" altLang="zh-CN" sz="24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LAN</a:t>
                      </a:r>
                    </a:p>
                  </a:txBody>
                  <a:tcPr marL="18000" marR="18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itchFamily="18" charset="0"/>
                          <a:ea typeface="宋体" pitchFamily="2" charset="-122"/>
                        </a:defRPr>
                      </a:lvl1pPr>
                      <a:lvl2pPr>
                        <a:spcBef>
                          <a:spcPct val="20000"/>
                        </a:spcBef>
                        <a:defRPr kumimoji="1" sz="2400">
                          <a:solidFill>
                            <a:schemeClr val="tx1"/>
                          </a:solidFill>
                          <a:latin typeface="Times New Roman" pitchFamily="18" charset="0"/>
                          <a:ea typeface="宋体" pitchFamily="2" charset="-122"/>
                        </a:defRPr>
                      </a:lvl2pPr>
                      <a:lvl3pPr>
                        <a:spcBef>
                          <a:spcPct val="20000"/>
                        </a:spcBef>
                        <a:defRPr kumimoji="1" sz="2000">
                          <a:solidFill>
                            <a:schemeClr val="tx1"/>
                          </a:solidFill>
                          <a:latin typeface="Times New Roman" pitchFamily="18" charset="0"/>
                          <a:ea typeface="宋体" pitchFamily="2" charset="-122"/>
                        </a:defRPr>
                      </a:lvl3pPr>
                      <a:lvl4pPr>
                        <a:spcBef>
                          <a:spcPct val="20000"/>
                        </a:spcBef>
                        <a:defRPr kumimoji="1">
                          <a:solidFill>
                            <a:schemeClr val="tx1"/>
                          </a:solidFill>
                          <a:latin typeface="Times New Roman" pitchFamily="18" charset="0"/>
                          <a:ea typeface="宋体" pitchFamily="2" charset="-122"/>
                        </a:defRPr>
                      </a:lvl4pPr>
                      <a:lvl5pPr>
                        <a:spcBef>
                          <a:spcPct val="20000"/>
                        </a:spcBef>
                        <a:defRPr kumimoji="1">
                          <a:solidFill>
                            <a:schemeClr val="tx1"/>
                          </a:solidFill>
                          <a:latin typeface="Times New Roman" pitchFamily="18" charset="0"/>
                          <a:ea typeface="宋体" pitchFamily="2" charset="-122"/>
                        </a:defRPr>
                      </a:lvl5pPr>
                      <a:lvl6pPr fontAlgn="base">
                        <a:spcBef>
                          <a:spcPct val="20000"/>
                        </a:spcBef>
                        <a:spcAft>
                          <a:spcPct val="0"/>
                        </a:spcAft>
                        <a:defRPr kumimoji="1">
                          <a:solidFill>
                            <a:schemeClr val="tx1"/>
                          </a:solidFill>
                          <a:latin typeface="Times New Roman" pitchFamily="18" charset="0"/>
                          <a:ea typeface="宋体" pitchFamily="2" charset="-122"/>
                        </a:defRPr>
                      </a:lvl6pPr>
                      <a:lvl7pPr fontAlgn="base">
                        <a:spcBef>
                          <a:spcPct val="20000"/>
                        </a:spcBef>
                        <a:spcAft>
                          <a:spcPct val="0"/>
                        </a:spcAft>
                        <a:defRPr kumimoji="1">
                          <a:solidFill>
                            <a:schemeClr val="tx1"/>
                          </a:solidFill>
                          <a:latin typeface="Times New Roman" pitchFamily="18" charset="0"/>
                          <a:ea typeface="宋体" pitchFamily="2" charset="-122"/>
                        </a:defRPr>
                      </a:lvl7pPr>
                      <a:lvl8pPr fontAlgn="base">
                        <a:spcBef>
                          <a:spcPct val="20000"/>
                        </a:spcBef>
                        <a:spcAft>
                          <a:spcPct val="0"/>
                        </a:spcAft>
                        <a:defRPr kumimoji="1">
                          <a:solidFill>
                            <a:schemeClr val="tx1"/>
                          </a:solidFill>
                          <a:latin typeface="Times New Roman" pitchFamily="18" charset="0"/>
                          <a:ea typeface="宋体" pitchFamily="2" charset="-122"/>
                        </a:defRPr>
                      </a:lvl8pPr>
                      <a:lvl9pPr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ts val="0"/>
                        </a:spcBef>
                        <a:spcAft>
                          <a:spcPct val="0"/>
                        </a:spcAft>
                        <a:buClrTx/>
                        <a:buSzTx/>
                        <a:buFontTx/>
                        <a:buNone/>
                        <a:tabLst/>
                      </a:pPr>
                      <a:r>
                        <a:rPr kumimoji="1" lang="en-US" altLang="zh-CN" sz="24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1550</a:t>
                      </a:r>
                    </a:p>
                  </a:txBody>
                  <a:tcPr marL="18000" marR="18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itchFamily="18" charset="0"/>
                          <a:ea typeface="宋体" pitchFamily="2" charset="-122"/>
                        </a:defRPr>
                      </a:lvl1pPr>
                      <a:lvl2pPr>
                        <a:spcBef>
                          <a:spcPct val="20000"/>
                        </a:spcBef>
                        <a:defRPr kumimoji="1" sz="2400">
                          <a:solidFill>
                            <a:schemeClr val="tx1"/>
                          </a:solidFill>
                          <a:latin typeface="Times New Roman" pitchFamily="18" charset="0"/>
                          <a:ea typeface="宋体" pitchFamily="2" charset="-122"/>
                        </a:defRPr>
                      </a:lvl2pPr>
                      <a:lvl3pPr>
                        <a:spcBef>
                          <a:spcPct val="20000"/>
                        </a:spcBef>
                        <a:defRPr kumimoji="1" sz="2000">
                          <a:solidFill>
                            <a:schemeClr val="tx1"/>
                          </a:solidFill>
                          <a:latin typeface="Times New Roman" pitchFamily="18" charset="0"/>
                          <a:ea typeface="宋体" pitchFamily="2" charset="-122"/>
                        </a:defRPr>
                      </a:lvl3pPr>
                      <a:lvl4pPr>
                        <a:spcBef>
                          <a:spcPct val="20000"/>
                        </a:spcBef>
                        <a:defRPr kumimoji="1">
                          <a:solidFill>
                            <a:schemeClr val="tx1"/>
                          </a:solidFill>
                          <a:latin typeface="Times New Roman" pitchFamily="18" charset="0"/>
                          <a:ea typeface="宋体" pitchFamily="2" charset="-122"/>
                        </a:defRPr>
                      </a:lvl4pPr>
                      <a:lvl5pPr>
                        <a:spcBef>
                          <a:spcPct val="20000"/>
                        </a:spcBef>
                        <a:defRPr kumimoji="1">
                          <a:solidFill>
                            <a:schemeClr val="tx1"/>
                          </a:solidFill>
                          <a:latin typeface="Times New Roman" pitchFamily="18" charset="0"/>
                          <a:ea typeface="宋体" pitchFamily="2" charset="-122"/>
                        </a:defRPr>
                      </a:lvl5pPr>
                      <a:lvl6pPr fontAlgn="base">
                        <a:spcBef>
                          <a:spcPct val="20000"/>
                        </a:spcBef>
                        <a:spcAft>
                          <a:spcPct val="0"/>
                        </a:spcAft>
                        <a:defRPr kumimoji="1">
                          <a:solidFill>
                            <a:schemeClr val="tx1"/>
                          </a:solidFill>
                          <a:latin typeface="Times New Roman" pitchFamily="18" charset="0"/>
                          <a:ea typeface="宋体" pitchFamily="2" charset="-122"/>
                        </a:defRPr>
                      </a:lvl6pPr>
                      <a:lvl7pPr fontAlgn="base">
                        <a:spcBef>
                          <a:spcPct val="20000"/>
                        </a:spcBef>
                        <a:spcAft>
                          <a:spcPct val="0"/>
                        </a:spcAft>
                        <a:defRPr kumimoji="1">
                          <a:solidFill>
                            <a:schemeClr val="tx1"/>
                          </a:solidFill>
                          <a:latin typeface="Times New Roman" pitchFamily="18" charset="0"/>
                          <a:ea typeface="宋体" pitchFamily="2" charset="-122"/>
                        </a:defRPr>
                      </a:lvl7pPr>
                      <a:lvl8pPr fontAlgn="base">
                        <a:spcBef>
                          <a:spcPct val="20000"/>
                        </a:spcBef>
                        <a:spcAft>
                          <a:spcPct val="0"/>
                        </a:spcAft>
                        <a:defRPr kumimoji="1">
                          <a:solidFill>
                            <a:schemeClr val="tx1"/>
                          </a:solidFill>
                          <a:latin typeface="Times New Roman" pitchFamily="18" charset="0"/>
                          <a:ea typeface="宋体" pitchFamily="2" charset="-122"/>
                        </a:defRPr>
                      </a:lvl8pPr>
                      <a:lvl9pPr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ts val="0"/>
                        </a:spcBef>
                        <a:spcAft>
                          <a:spcPct val="0"/>
                        </a:spcAft>
                        <a:buClrTx/>
                        <a:buSzTx/>
                        <a:buFontTx/>
                        <a:buNone/>
                        <a:tabLst/>
                      </a:pPr>
                      <a:r>
                        <a:rPr kumimoji="1" lang="en-US" altLang="zh-CN" sz="2400" b="0" i="0" u="none" strike="noStrike" cap="none" normalizeH="0" baseline="0" dirty="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10μm</a:t>
                      </a:r>
                      <a:r>
                        <a:rPr kumimoji="1" lang="zh-CN" altLang="en-US" sz="2400" b="0" i="0" u="none" strike="noStrike" cap="none" normalizeH="0" baseline="0" dirty="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单模</a:t>
                      </a:r>
                    </a:p>
                  </a:txBody>
                  <a:tcPr marL="18000" marR="18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itchFamily="18" charset="0"/>
                          <a:ea typeface="宋体" pitchFamily="2" charset="-122"/>
                        </a:defRPr>
                      </a:lvl1pPr>
                      <a:lvl2pPr>
                        <a:spcBef>
                          <a:spcPct val="20000"/>
                        </a:spcBef>
                        <a:defRPr kumimoji="1" sz="2400">
                          <a:solidFill>
                            <a:schemeClr val="tx1"/>
                          </a:solidFill>
                          <a:latin typeface="Times New Roman" pitchFamily="18" charset="0"/>
                          <a:ea typeface="宋体" pitchFamily="2" charset="-122"/>
                        </a:defRPr>
                      </a:lvl2pPr>
                      <a:lvl3pPr>
                        <a:spcBef>
                          <a:spcPct val="20000"/>
                        </a:spcBef>
                        <a:defRPr kumimoji="1" sz="2000">
                          <a:solidFill>
                            <a:schemeClr val="tx1"/>
                          </a:solidFill>
                          <a:latin typeface="Times New Roman" pitchFamily="18" charset="0"/>
                          <a:ea typeface="宋体" pitchFamily="2" charset="-122"/>
                        </a:defRPr>
                      </a:lvl3pPr>
                      <a:lvl4pPr>
                        <a:spcBef>
                          <a:spcPct val="20000"/>
                        </a:spcBef>
                        <a:defRPr kumimoji="1">
                          <a:solidFill>
                            <a:schemeClr val="tx1"/>
                          </a:solidFill>
                          <a:latin typeface="Times New Roman" pitchFamily="18" charset="0"/>
                          <a:ea typeface="宋体" pitchFamily="2" charset="-122"/>
                        </a:defRPr>
                      </a:lvl4pPr>
                      <a:lvl5pPr>
                        <a:spcBef>
                          <a:spcPct val="20000"/>
                        </a:spcBef>
                        <a:defRPr kumimoji="1">
                          <a:solidFill>
                            <a:schemeClr val="tx1"/>
                          </a:solidFill>
                          <a:latin typeface="Times New Roman" pitchFamily="18" charset="0"/>
                          <a:ea typeface="宋体" pitchFamily="2" charset="-122"/>
                        </a:defRPr>
                      </a:lvl5pPr>
                      <a:lvl6pPr fontAlgn="base">
                        <a:spcBef>
                          <a:spcPct val="20000"/>
                        </a:spcBef>
                        <a:spcAft>
                          <a:spcPct val="0"/>
                        </a:spcAft>
                        <a:defRPr kumimoji="1">
                          <a:solidFill>
                            <a:schemeClr val="tx1"/>
                          </a:solidFill>
                          <a:latin typeface="Times New Roman" pitchFamily="18" charset="0"/>
                          <a:ea typeface="宋体" pitchFamily="2" charset="-122"/>
                        </a:defRPr>
                      </a:lvl6pPr>
                      <a:lvl7pPr fontAlgn="base">
                        <a:spcBef>
                          <a:spcPct val="20000"/>
                        </a:spcBef>
                        <a:spcAft>
                          <a:spcPct val="0"/>
                        </a:spcAft>
                        <a:defRPr kumimoji="1">
                          <a:solidFill>
                            <a:schemeClr val="tx1"/>
                          </a:solidFill>
                          <a:latin typeface="Times New Roman" pitchFamily="18" charset="0"/>
                          <a:ea typeface="宋体" pitchFamily="2" charset="-122"/>
                        </a:defRPr>
                      </a:lvl7pPr>
                      <a:lvl8pPr fontAlgn="base">
                        <a:spcBef>
                          <a:spcPct val="20000"/>
                        </a:spcBef>
                        <a:spcAft>
                          <a:spcPct val="0"/>
                        </a:spcAft>
                        <a:defRPr kumimoji="1">
                          <a:solidFill>
                            <a:schemeClr val="tx1"/>
                          </a:solidFill>
                          <a:latin typeface="Times New Roman" pitchFamily="18" charset="0"/>
                          <a:ea typeface="宋体" pitchFamily="2" charset="-122"/>
                        </a:defRPr>
                      </a:lvl8pPr>
                      <a:lvl9pPr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ts val="0"/>
                        </a:spcBef>
                        <a:spcAft>
                          <a:spcPct val="0"/>
                        </a:spcAft>
                        <a:buClrTx/>
                        <a:buSzTx/>
                        <a:buFontTx/>
                        <a:buNone/>
                        <a:tabLst/>
                      </a:pPr>
                      <a:r>
                        <a:rPr kumimoji="1" lang="en-US" altLang="zh-CN" sz="24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40km</a:t>
                      </a:r>
                    </a:p>
                  </a:txBody>
                  <a:tcPr marL="18000" marR="18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itchFamily="18" charset="0"/>
                          <a:ea typeface="宋体" pitchFamily="2" charset="-122"/>
                        </a:defRPr>
                      </a:lvl1pPr>
                      <a:lvl2pPr>
                        <a:spcBef>
                          <a:spcPct val="20000"/>
                        </a:spcBef>
                        <a:defRPr kumimoji="1" sz="2400">
                          <a:solidFill>
                            <a:schemeClr val="tx1"/>
                          </a:solidFill>
                          <a:latin typeface="Times New Roman" pitchFamily="18" charset="0"/>
                          <a:ea typeface="宋体" pitchFamily="2" charset="-122"/>
                        </a:defRPr>
                      </a:lvl2pPr>
                      <a:lvl3pPr>
                        <a:spcBef>
                          <a:spcPct val="20000"/>
                        </a:spcBef>
                        <a:defRPr kumimoji="1" sz="2000">
                          <a:solidFill>
                            <a:schemeClr val="tx1"/>
                          </a:solidFill>
                          <a:latin typeface="Times New Roman" pitchFamily="18" charset="0"/>
                          <a:ea typeface="宋体" pitchFamily="2" charset="-122"/>
                        </a:defRPr>
                      </a:lvl3pPr>
                      <a:lvl4pPr>
                        <a:spcBef>
                          <a:spcPct val="20000"/>
                        </a:spcBef>
                        <a:defRPr kumimoji="1">
                          <a:solidFill>
                            <a:schemeClr val="tx1"/>
                          </a:solidFill>
                          <a:latin typeface="Times New Roman" pitchFamily="18" charset="0"/>
                          <a:ea typeface="宋体" pitchFamily="2" charset="-122"/>
                        </a:defRPr>
                      </a:lvl4pPr>
                      <a:lvl5pPr>
                        <a:spcBef>
                          <a:spcPct val="20000"/>
                        </a:spcBef>
                        <a:defRPr kumimoji="1">
                          <a:solidFill>
                            <a:schemeClr val="tx1"/>
                          </a:solidFill>
                          <a:latin typeface="Times New Roman" pitchFamily="18" charset="0"/>
                          <a:ea typeface="宋体" pitchFamily="2" charset="-122"/>
                        </a:defRPr>
                      </a:lvl5pPr>
                      <a:lvl6pPr fontAlgn="base">
                        <a:spcBef>
                          <a:spcPct val="20000"/>
                        </a:spcBef>
                        <a:spcAft>
                          <a:spcPct val="0"/>
                        </a:spcAft>
                        <a:defRPr kumimoji="1">
                          <a:solidFill>
                            <a:schemeClr val="tx1"/>
                          </a:solidFill>
                          <a:latin typeface="Times New Roman" pitchFamily="18" charset="0"/>
                          <a:ea typeface="宋体" pitchFamily="2" charset="-122"/>
                        </a:defRPr>
                      </a:lvl6pPr>
                      <a:lvl7pPr fontAlgn="base">
                        <a:spcBef>
                          <a:spcPct val="20000"/>
                        </a:spcBef>
                        <a:spcAft>
                          <a:spcPct val="0"/>
                        </a:spcAft>
                        <a:defRPr kumimoji="1">
                          <a:solidFill>
                            <a:schemeClr val="tx1"/>
                          </a:solidFill>
                          <a:latin typeface="Times New Roman" pitchFamily="18" charset="0"/>
                          <a:ea typeface="宋体" pitchFamily="2" charset="-122"/>
                        </a:defRPr>
                      </a:lvl7pPr>
                      <a:lvl8pPr fontAlgn="base">
                        <a:spcBef>
                          <a:spcPct val="20000"/>
                        </a:spcBef>
                        <a:spcAft>
                          <a:spcPct val="0"/>
                        </a:spcAft>
                        <a:defRPr kumimoji="1">
                          <a:solidFill>
                            <a:schemeClr val="tx1"/>
                          </a:solidFill>
                          <a:latin typeface="Times New Roman" pitchFamily="18" charset="0"/>
                          <a:ea typeface="宋体" pitchFamily="2" charset="-122"/>
                        </a:defRPr>
                      </a:lvl8pPr>
                      <a:lvl9pPr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ts val="0"/>
                        </a:spcBef>
                        <a:spcAft>
                          <a:spcPct val="0"/>
                        </a:spcAft>
                        <a:buClrTx/>
                        <a:buSzTx/>
                        <a:buFontTx/>
                        <a:buNone/>
                        <a:tabLst/>
                      </a:pPr>
                      <a:r>
                        <a:rPr kumimoji="1" lang="en-US" altLang="zh-CN" sz="24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64B/66B</a:t>
                      </a:r>
                    </a:p>
                  </a:txBody>
                  <a:tcPr marL="18000" marR="18000" marT="46800" marB="4680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739775">
                <a:tc>
                  <a:txBody>
                    <a:bodyPr/>
                    <a:lstStyle>
                      <a:lvl1pPr>
                        <a:spcBef>
                          <a:spcPct val="20000"/>
                        </a:spcBef>
                        <a:defRPr kumimoji="1" sz="2800">
                          <a:solidFill>
                            <a:schemeClr val="tx1"/>
                          </a:solidFill>
                          <a:latin typeface="Times New Roman" pitchFamily="18" charset="0"/>
                          <a:ea typeface="宋体" pitchFamily="2" charset="-122"/>
                        </a:defRPr>
                      </a:lvl1pPr>
                      <a:lvl2pPr>
                        <a:spcBef>
                          <a:spcPct val="20000"/>
                        </a:spcBef>
                        <a:defRPr kumimoji="1" sz="2400">
                          <a:solidFill>
                            <a:schemeClr val="tx1"/>
                          </a:solidFill>
                          <a:latin typeface="Times New Roman" pitchFamily="18" charset="0"/>
                          <a:ea typeface="宋体" pitchFamily="2" charset="-122"/>
                        </a:defRPr>
                      </a:lvl2pPr>
                      <a:lvl3pPr>
                        <a:spcBef>
                          <a:spcPct val="20000"/>
                        </a:spcBef>
                        <a:defRPr kumimoji="1" sz="2000">
                          <a:solidFill>
                            <a:schemeClr val="tx1"/>
                          </a:solidFill>
                          <a:latin typeface="Times New Roman" pitchFamily="18" charset="0"/>
                          <a:ea typeface="宋体" pitchFamily="2" charset="-122"/>
                        </a:defRPr>
                      </a:lvl3pPr>
                      <a:lvl4pPr>
                        <a:spcBef>
                          <a:spcPct val="20000"/>
                        </a:spcBef>
                        <a:defRPr kumimoji="1">
                          <a:solidFill>
                            <a:schemeClr val="tx1"/>
                          </a:solidFill>
                          <a:latin typeface="Times New Roman" pitchFamily="18" charset="0"/>
                          <a:ea typeface="宋体" pitchFamily="2" charset="-122"/>
                        </a:defRPr>
                      </a:lvl4pPr>
                      <a:lvl5pPr>
                        <a:spcBef>
                          <a:spcPct val="20000"/>
                        </a:spcBef>
                        <a:defRPr kumimoji="1">
                          <a:solidFill>
                            <a:schemeClr val="tx1"/>
                          </a:solidFill>
                          <a:latin typeface="Times New Roman" pitchFamily="18" charset="0"/>
                          <a:ea typeface="宋体" pitchFamily="2" charset="-122"/>
                        </a:defRPr>
                      </a:lvl5pPr>
                      <a:lvl6pPr fontAlgn="base">
                        <a:spcBef>
                          <a:spcPct val="20000"/>
                        </a:spcBef>
                        <a:spcAft>
                          <a:spcPct val="0"/>
                        </a:spcAft>
                        <a:defRPr kumimoji="1">
                          <a:solidFill>
                            <a:schemeClr val="tx1"/>
                          </a:solidFill>
                          <a:latin typeface="Times New Roman" pitchFamily="18" charset="0"/>
                          <a:ea typeface="宋体" pitchFamily="2" charset="-122"/>
                        </a:defRPr>
                      </a:lvl6pPr>
                      <a:lvl7pPr fontAlgn="base">
                        <a:spcBef>
                          <a:spcPct val="20000"/>
                        </a:spcBef>
                        <a:spcAft>
                          <a:spcPct val="0"/>
                        </a:spcAft>
                        <a:defRPr kumimoji="1">
                          <a:solidFill>
                            <a:schemeClr val="tx1"/>
                          </a:solidFill>
                          <a:latin typeface="Times New Roman" pitchFamily="18" charset="0"/>
                          <a:ea typeface="宋体" pitchFamily="2" charset="-122"/>
                        </a:defRPr>
                      </a:lvl7pPr>
                      <a:lvl8pPr fontAlgn="base">
                        <a:spcBef>
                          <a:spcPct val="20000"/>
                        </a:spcBef>
                        <a:spcAft>
                          <a:spcPct val="0"/>
                        </a:spcAft>
                        <a:defRPr kumimoji="1">
                          <a:solidFill>
                            <a:schemeClr val="tx1"/>
                          </a:solidFill>
                          <a:latin typeface="Times New Roman" pitchFamily="18" charset="0"/>
                          <a:ea typeface="宋体" pitchFamily="2" charset="-122"/>
                        </a:defRPr>
                      </a:lvl8pPr>
                      <a:lvl9pPr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ts val="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10000Base-LR</a:t>
                      </a:r>
                    </a:p>
                  </a:txBody>
                  <a:tcPr marL="18000" marR="18000" marT="46800" marB="4680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itchFamily="18" charset="0"/>
                          <a:ea typeface="宋体" pitchFamily="2" charset="-122"/>
                        </a:defRPr>
                      </a:lvl1pPr>
                      <a:lvl2pPr>
                        <a:spcBef>
                          <a:spcPct val="20000"/>
                        </a:spcBef>
                        <a:defRPr kumimoji="1" sz="2400">
                          <a:solidFill>
                            <a:schemeClr val="tx1"/>
                          </a:solidFill>
                          <a:latin typeface="Times New Roman" pitchFamily="18" charset="0"/>
                          <a:ea typeface="宋体" pitchFamily="2" charset="-122"/>
                        </a:defRPr>
                      </a:lvl2pPr>
                      <a:lvl3pPr>
                        <a:spcBef>
                          <a:spcPct val="20000"/>
                        </a:spcBef>
                        <a:defRPr kumimoji="1" sz="2000">
                          <a:solidFill>
                            <a:schemeClr val="tx1"/>
                          </a:solidFill>
                          <a:latin typeface="Times New Roman" pitchFamily="18" charset="0"/>
                          <a:ea typeface="宋体" pitchFamily="2" charset="-122"/>
                        </a:defRPr>
                      </a:lvl3pPr>
                      <a:lvl4pPr>
                        <a:spcBef>
                          <a:spcPct val="20000"/>
                        </a:spcBef>
                        <a:defRPr kumimoji="1">
                          <a:solidFill>
                            <a:schemeClr val="tx1"/>
                          </a:solidFill>
                          <a:latin typeface="Times New Roman" pitchFamily="18" charset="0"/>
                          <a:ea typeface="宋体" pitchFamily="2" charset="-122"/>
                        </a:defRPr>
                      </a:lvl4pPr>
                      <a:lvl5pPr>
                        <a:spcBef>
                          <a:spcPct val="20000"/>
                        </a:spcBef>
                        <a:defRPr kumimoji="1">
                          <a:solidFill>
                            <a:schemeClr val="tx1"/>
                          </a:solidFill>
                          <a:latin typeface="Times New Roman" pitchFamily="18" charset="0"/>
                          <a:ea typeface="宋体" pitchFamily="2" charset="-122"/>
                        </a:defRPr>
                      </a:lvl5pPr>
                      <a:lvl6pPr fontAlgn="base">
                        <a:spcBef>
                          <a:spcPct val="20000"/>
                        </a:spcBef>
                        <a:spcAft>
                          <a:spcPct val="0"/>
                        </a:spcAft>
                        <a:defRPr kumimoji="1">
                          <a:solidFill>
                            <a:schemeClr val="tx1"/>
                          </a:solidFill>
                          <a:latin typeface="Times New Roman" pitchFamily="18" charset="0"/>
                          <a:ea typeface="宋体" pitchFamily="2" charset="-122"/>
                        </a:defRPr>
                      </a:lvl6pPr>
                      <a:lvl7pPr fontAlgn="base">
                        <a:spcBef>
                          <a:spcPct val="20000"/>
                        </a:spcBef>
                        <a:spcAft>
                          <a:spcPct val="0"/>
                        </a:spcAft>
                        <a:defRPr kumimoji="1">
                          <a:solidFill>
                            <a:schemeClr val="tx1"/>
                          </a:solidFill>
                          <a:latin typeface="Times New Roman" pitchFamily="18" charset="0"/>
                          <a:ea typeface="宋体" pitchFamily="2" charset="-122"/>
                        </a:defRPr>
                      </a:lvl7pPr>
                      <a:lvl8pPr fontAlgn="base">
                        <a:spcBef>
                          <a:spcPct val="20000"/>
                        </a:spcBef>
                        <a:spcAft>
                          <a:spcPct val="0"/>
                        </a:spcAft>
                        <a:defRPr kumimoji="1">
                          <a:solidFill>
                            <a:schemeClr val="tx1"/>
                          </a:solidFill>
                          <a:latin typeface="Times New Roman" pitchFamily="18" charset="0"/>
                          <a:ea typeface="宋体" pitchFamily="2" charset="-122"/>
                        </a:defRPr>
                      </a:lvl8pPr>
                      <a:lvl9pPr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ts val="0"/>
                        </a:spcBef>
                        <a:spcAft>
                          <a:spcPct val="0"/>
                        </a:spcAft>
                        <a:buClrTx/>
                        <a:buSzTx/>
                        <a:buFontTx/>
                        <a:buNone/>
                        <a:tabLst/>
                      </a:pPr>
                      <a:r>
                        <a:rPr kumimoji="1" lang="en-US" altLang="zh-CN" sz="24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LAN</a:t>
                      </a:r>
                    </a:p>
                  </a:txBody>
                  <a:tcPr marL="18000" marR="18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itchFamily="18" charset="0"/>
                          <a:ea typeface="宋体" pitchFamily="2" charset="-122"/>
                        </a:defRPr>
                      </a:lvl1pPr>
                      <a:lvl2pPr>
                        <a:spcBef>
                          <a:spcPct val="20000"/>
                        </a:spcBef>
                        <a:defRPr kumimoji="1" sz="2400">
                          <a:solidFill>
                            <a:schemeClr val="tx1"/>
                          </a:solidFill>
                          <a:latin typeface="Times New Roman" pitchFamily="18" charset="0"/>
                          <a:ea typeface="宋体" pitchFamily="2" charset="-122"/>
                        </a:defRPr>
                      </a:lvl2pPr>
                      <a:lvl3pPr>
                        <a:spcBef>
                          <a:spcPct val="20000"/>
                        </a:spcBef>
                        <a:defRPr kumimoji="1" sz="2000">
                          <a:solidFill>
                            <a:schemeClr val="tx1"/>
                          </a:solidFill>
                          <a:latin typeface="Times New Roman" pitchFamily="18" charset="0"/>
                          <a:ea typeface="宋体" pitchFamily="2" charset="-122"/>
                        </a:defRPr>
                      </a:lvl3pPr>
                      <a:lvl4pPr>
                        <a:spcBef>
                          <a:spcPct val="20000"/>
                        </a:spcBef>
                        <a:defRPr kumimoji="1">
                          <a:solidFill>
                            <a:schemeClr val="tx1"/>
                          </a:solidFill>
                          <a:latin typeface="Times New Roman" pitchFamily="18" charset="0"/>
                          <a:ea typeface="宋体" pitchFamily="2" charset="-122"/>
                        </a:defRPr>
                      </a:lvl4pPr>
                      <a:lvl5pPr>
                        <a:spcBef>
                          <a:spcPct val="20000"/>
                        </a:spcBef>
                        <a:defRPr kumimoji="1">
                          <a:solidFill>
                            <a:schemeClr val="tx1"/>
                          </a:solidFill>
                          <a:latin typeface="Times New Roman" pitchFamily="18" charset="0"/>
                          <a:ea typeface="宋体" pitchFamily="2" charset="-122"/>
                        </a:defRPr>
                      </a:lvl5pPr>
                      <a:lvl6pPr fontAlgn="base">
                        <a:spcBef>
                          <a:spcPct val="20000"/>
                        </a:spcBef>
                        <a:spcAft>
                          <a:spcPct val="0"/>
                        </a:spcAft>
                        <a:defRPr kumimoji="1">
                          <a:solidFill>
                            <a:schemeClr val="tx1"/>
                          </a:solidFill>
                          <a:latin typeface="Times New Roman" pitchFamily="18" charset="0"/>
                          <a:ea typeface="宋体" pitchFamily="2" charset="-122"/>
                        </a:defRPr>
                      </a:lvl6pPr>
                      <a:lvl7pPr fontAlgn="base">
                        <a:spcBef>
                          <a:spcPct val="20000"/>
                        </a:spcBef>
                        <a:spcAft>
                          <a:spcPct val="0"/>
                        </a:spcAft>
                        <a:defRPr kumimoji="1">
                          <a:solidFill>
                            <a:schemeClr val="tx1"/>
                          </a:solidFill>
                          <a:latin typeface="Times New Roman" pitchFamily="18" charset="0"/>
                          <a:ea typeface="宋体" pitchFamily="2" charset="-122"/>
                        </a:defRPr>
                      </a:lvl7pPr>
                      <a:lvl8pPr fontAlgn="base">
                        <a:spcBef>
                          <a:spcPct val="20000"/>
                        </a:spcBef>
                        <a:spcAft>
                          <a:spcPct val="0"/>
                        </a:spcAft>
                        <a:defRPr kumimoji="1">
                          <a:solidFill>
                            <a:schemeClr val="tx1"/>
                          </a:solidFill>
                          <a:latin typeface="Times New Roman" pitchFamily="18" charset="0"/>
                          <a:ea typeface="宋体" pitchFamily="2" charset="-122"/>
                        </a:defRPr>
                      </a:lvl8pPr>
                      <a:lvl9pPr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ts val="0"/>
                        </a:spcBef>
                        <a:spcAft>
                          <a:spcPct val="0"/>
                        </a:spcAft>
                        <a:buClrTx/>
                        <a:buSzTx/>
                        <a:buFontTx/>
                        <a:buNone/>
                        <a:tabLst/>
                      </a:pPr>
                      <a:r>
                        <a:rPr kumimoji="1" lang="en-US" altLang="zh-CN" sz="24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1310</a:t>
                      </a:r>
                    </a:p>
                  </a:txBody>
                  <a:tcPr marL="18000" marR="18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itchFamily="18" charset="0"/>
                          <a:ea typeface="宋体" pitchFamily="2" charset="-122"/>
                        </a:defRPr>
                      </a:lvl1pPr>
                      <a:lvl2pPr>
                        <a:spcBef>
                          <a:spcPct val="20000"/>
                        </a:spcBef>
                        <a:defRPr kumimoji="1" sz="2400">
                          <a:solidFill>
                            <a:schemeClr val="tx1"/>
                          </a:solidFill>
                          <a:latin typeface="Times New Roman" pitchFamily="18" charset="0"/>
                          <a:ea typeface="宋体" pitchFamily="2" charset="-122"/>
                        </a:defRPr>
                      </a:lvl2pPr>
                      <a:lvl3pPr>
                        <a:spcBef>
                          <a:spcPct val="20000"/>
                        </a:spcBef>
                        <a:defRPr kumimoji="1" sz="2000">
                          <a:solidFill>
                            <a:schemeClr val="tx1"/>
                          </a:solidFill>
                          <a:latin typeface="Times New Roman" pitchFamily="18" charset="0"/>
                          <a:ea typeface="宋体" pitchFamily="2" charset="-122"/>
                        </a:defRPr>
                      </a:lvl3pPr>
                      <a:lvl4pPr>
                        <a:spcBef>
                          <a:spcPct val="20000"/>
                        </a:spcBef>
                        <a:defRPr kumimoji="1">
                          <a:solidFill>
                            <a:schemeClr val="tx1"/>
                          </a:solidFill>
                          <a:latin typeface="Times New Roman" pitchFamily="18" charset="0"/>
                          <a:ea typeface="宋体" pitchFamily="2" charset="-122"/>
                        </a:defRPr>
                      </a:lvl4pPr>
                      <a:lvl5pPr>
                        <a:spcBef>
                          <a:spcPct val="20000"/>
                        </a:spcBef>
                        <a:defRPr kumimoji="1">
                          <a:solidFill>
                            <a:schemeClr val="tx1"/>
                          </a:solidFill>
                          <a:latin typeface="Times New Roman" pitchFamily="18" charset="0"/>
                          <a:ea typeface="宋体" pitchFamily="2" charset="-122"/>
                        </a:defRPr>
                      </a:lvl5pPr>
                      <a:lvl6pPr fontAlgn="base">
                        <a:spcBef>
                          <a:spcPct val="20000"/>
                        </a:spcBef>
                        <a:spcAft>
                          <a:spcPct val="0"/>
                        </a:spcAft>
                        <a:defRPr kumimoji="1">
                          <a:solidFill>
                            <a:schemeClr val="tx1"/>
                          </a:solidFill>
                          <a:latin typeface="Times New Roman" pitchFamily="18" charset="0"/>
                          <a:ea typeface="宋体" pitchFamily="2" charset="-122"/>
                        </a:defRPr>
                      </a:lvl6pPr>
                      <a:lvl7pPr fontAlgn="base">
                        <a:spcBef>
                          <a:spcPct val="20000"/>
                        </a:spcBef>
                        <a:spcAft>
                          <a:spcPct val="0"/>
                        </a:spcAft>
                        <a:defRPr kumimoji="1">
                          <a:solidFill>
                            <a:schemeClr val="tx1"/>
                          </a:solidFill>
                          <a:latin typeface="Times New Roman" pitchFamily="18" charset="0"/>
                          <a:ea typeface="宋体" pitchFamily="2" charset="-122"/>
                        </a:defRPr>
                      </a:lvl7pPr>
                      <a:lvl8pPr fontAlgn="base">
                        <a:spcBef>
                          <a:spcPct val="20000"/>
                        </a:spcBef>
                        <a:spcAft>
                          <a:spcPct val="0"/>
                        </a:spcAft>
                        <a:defRPr kumimoji="1">
                          <a:solidFill>
                            <a:schemeClr val="tx1"/>
                          </a:solidFill>
                          <a:latin typeface="Times New Roman" pitchFamily="18" charset="0"/>
                          <a:ea typeface="宋体" pitchFamily="2" charset="-122"/>
                        </a:defRPr>
                      </a:lvl8pPr>
                      <a:lvl9pPr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ts val="0"/>
                        </a:spcBef>
                        <a:spcAft>
                          <a:spcPct val="0"/>
                        </a:spcAft>
                        <a:buClrTx/>
                        <a:buSzTx/>
                        <a:buFontTx/>
                        <a:buNone/>
                        <a:tabLst/>
                      </a:pPr>
                      <a:r>
                        <a:rPr kumimoji="1" lang="en-US" altLang="zh-CN" sz="24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10μm</a:t>
                      </a:r>
                      <a:r>
                        <a:rPr kumimoji="1" lang="zh-CN" altLang="en-US" sz="24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单模</a:t>
                      </a:r>
                    </a:p>
                  </a:txBody>
                  <a:tcPr marL="18000" marR="18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itchFamily="18" charset="0"/>
                          <a:ea typeface="宋体" pitchFamily="2" charset="-122"/>
                        </a:defRPr>
                      </a:lvl1pPr>
                      <a:lvl2pPr>
                        <a:spcBef>
                          <a:spcPct val="20000"/>
                        </a:spcBef>
                        <a:defRPr kumimoji="1" sz="2400">
                          <a:solidFill>
                            <a:schemeClr val="tx1"/>
                          </a:solidFill>
                          <a:latin typeface="Times New Roman" pitchFamily="18" charset="0"/>
                          <a:ea typeface="宋体" pitchFamily="2" charset="-122"/>
                        </a:defRPr>
                      </a:lvl2pPr>
                      <a:lvl3pPr>
                        <a:spcBef>
                          <a:spcPct val="20000"/>
                        </a:spcBef>
                        <a:defRPr kumimoji="1" sz="2000">
                          <a:solidFill>
                            <a:schemeClr val="tx1"/>
                          </a:solidFill>
                          <a:latin typeface="Times New Roman" pitchFamily="18" charset="0"/>
                          <a:ea typeface="宋体" pitchFamily="2" charset="-122"/>
                        </a:defRPr>
                      </a:lvl3pPr>
                      <a:lvl4pPr>
                        <a:spcBef>
                          <a:spcPct val="20000"/>
                        </a:spcBef>
                        <a:defRPr kumimoji="1">
                          <a:solidFill>
                            <a:schemeClr val="tx1"/>
                          </a:solidFill>
                          <a:latin typeface="Times New Roman" pitchFamily="18" charset="0"/>
                          <a:ea typeface="宋体" pitchFamily="2" charset="-122"/>
                        </a:defRPr>
                      </a:lvl4pPr>
                      <a:lvl5pPr>
                        <a:spcBef>
                          <a:spcPct val="20000"/>
                        </a:spcBef>
                        <a:defRPr kumimoji="1">
                          <a:solidFill>
                            <a:schemeClr val="tx1"/>
                          </a:solidFill>
                          <a:latin typeface="Times New Roman" pitchFamily="18" charset="0"/>
                          <a:ea typeface="宋体" pitchFamily="2" charset="-122"/>
                        </a:defRPr>
                      </a:lvl5pPr>
                      <a:lvl6pPr fontAlgn="base">
                        <a:spcBef>
                          <a:spcPct val="20000"/>
                        </a:spcBef>
                        <a:spcAft>
                          <a:spcPct val="0"/>
                        </a:spcAft>
                        <a:defRPr kumimoji="1">
                          <a:solidFill>
                            <a:schemeClr val="tx1"/>
                          </a:solidFill>
                          <a:latin typeface="Times New Roman" pitchFamily="18" charset="0"/>
                          <a:ea typeface="宋体" pitchFamily="2" charset="-122"/>
                        </a:defRPr>
                      </a:lvl6pPr>
                      <a:lvl7pPr fontAlgn="base">
                        <a:spcBef>
                          <a:spcPct val="20000"/>
                        </a:spcBef>
                        <a:spcAft>
                          <a:spcPct val="0"/>
                        </a:spcAft>
                        <a:defRPr kumimoji="1">
                          <a:solidFill>
                            <a:schemeClr val="tx1"/>
                          </a:solidFill>
                          <a:latin typeface="Times New Roman" pitchFamily="18" charset="0"/>
                          <a:ea typeface="宋体" pitchFamily="2" charset="-122"/>
                        </a:defRPr>
                      </a:lvl7pPr>
                      <a:lvl8pPr fontAlgn="base">
                        <a:spcBef>
                          <a:spcPct val="20000"/>
                        </a:spcBef>
                        <a:spcAft>
                          <a:spcPct val="0"/>
                        </a:spcAft>
                        <a:defRPr kumimoji="1">
                          <a:solidFill>
                            <a:schemeClr val="tx1"/>
                          </a:solidFill>
                          <a:latin typeface="Times New Roman" pitchFamily="18" charset="0"/>
                          <a:ea typeface="宋体" pitchFamily="2" charset="-122"/>
                        </a:defRPr>
                      </a:lvl8pPr>
                      <a:lvl9pPr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ts val="0"/>
                        </a:spcBef>
                        <a:spcAft>
                          <a:spcPct val="0"/>
                        </a:spcAft>
                        <a:buClrTx/>
                        <a:buSzTx/>
                        <a:buFontTx/>
                        <a:buNone/>
                        <a:tabLst/>
                      </a:pPr>
                      <a:r>
                        <a:rPr kumimoji="1" lang="en-US" altLang="zh-CN" sz="2400" b="0" i="0" u="none" strike="noStrike" cap="none" normalizeH="0" baseline="0" dirty="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40km</a:t>
                      </a:r>
                    </a:p>
                  </a:txBody>
                  <a:tcPr marL="18000" marR="18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itchFamily="18" charset="0"/>
                          <a:ea typeface="宋体" pitchFamily="2" charset="-122"/>
                        </a:defRPr>
                      </a:lvl1pPr>
                      <a:lvl2pPr>
                        <a:spcBef>
                          <a:spcPct val="20000"/>
                        </a:spcBef>
                        <a:defRPr kumimoji="1" sz="2400">
                          <a:solidFill>
                            <a:schemeClr val="tx1"/>
                          </a:solidFill>
                          <a:latin typeface="Times New Roman" pitchFamily="18" charset="0"/>
                          <a:ea typeface="宋体" pitchFamily="2" charset="-122"/>
                        </a:defRPr>
                      </a:lvl2pPr>
                      <a:lvl3pPr>
                        <a:spcBef>
                          <a:spcPct val="20000"/>
                        </a:spcBef>
                        <a:defRPr kumimoji="1" sz="2000">
                          <a:solidFill>
                            <a:schemeClr val="tx1"/>
                          </a:solidFill>
                          <a:latin typeface="Times New Roman" pitchFamily="18" charset="0"/>
                          <a:ea typeface="宋体" pitchFamily="2" charset="-122"/>
                        </a:defRPr>
                      </a:lvl3pPr>
                      <a:lvl4pPr>
                        <a:spcBef>
                          <a:spcPct val="20000"/>
                        </a:spcBef>
                        <a:defRPr kumimoji="1">
                          <a:solidFill>
                            <a:schemeClr val="tx1"/>
                          </a:solidFill>
                          <a:latin typeface="Times New Roman" pitchFamily="18" charset="0"/>
                          <a:ea typeface="宋体" pitchFamily="2" charset="-122"/>
                        </a:defRPr>
                      </a:lvl4pPr>
                      <a:lvl5pPr>
                        <a:spcBef>
                          <a:spcPct val="20000"/>
                        </a:spcBef>
                        <a:defRPr kumimoji="1">
                          <a:solidFill>
                            <a:schemeClr val="tx1"/>
                          </a:solidFill>
                          <a:latin typeface="Times New Roman" pitchFamily="18" charset="0"/>
                          <a:ea typeface="宋体" pitchFamily="2" charset="-122"/>
                        </a:defRPr>
                      </a:lvl5pPr>
                      <a:lvl6pPr fontAlgn="base">
                        <a:spcBef>
                          <a:spcPct val="20000"/>
                        </a:spcBef>
                        <a:spcAft>
                          <a:spcPct val="0"/>
                        </a:spcAft>
                        <a:defRPr kumimoji="1">
                          <a:solidFill>
                            <a:schemeClr val="tx1"/>
                          </a:solidFill>
                          <a:latin typeface="Times New Roman" pitchFamily="18" charset="0"/>
                          <a:ea typeface="宋体" pitchFamily="2" charset="-122"/>
                        </a:defRPr>
                      </a:lvl6pPr>
                      <a:lvl7pPr fontAlgn="base">
                        <a:spcBef>
                          <a:spcPct val="20000"/>
                        </a:spcBef>
                        <a:spcAft>
                          <a:spcPct val="0"/>
                        </a:spcAft>
                        <a:defRPr kumimoji="1">
                          <a:solidFill>
                            <a:schemeClr val="tx1"/>
                          </a:solidFill>
                          <a:latin typeface="Times New Roman" pitchFamily="18" charset="0"/>
                          <a:ea typeface="宋体" pitchFamily="2" charset="-122"/>
                        </a:defRPr>
                      </a:lvl7pPr>
                      <a:lvl8pPr fontAlgn="base">
                        <a:spcBef>
                          <a:spcPct val="20000"/>
                        </a:spcBef>
                        <a:spcAft>
                          <a:spcPct val="0"/>
                        </a:spcAft>
                        <a:defRPr kumimoji="1">
                          <a:solidFill>
                            <a:schemeClr val="tx1"/>
                          </a:solidFill>
                          <a:latin typeface="Times New Roman" pitchFamily="18" charset="0"/>
                          <a:ea typeface="宋体" pitchFamily="2" charset="-122"/>
                        </a:defRPr>
                      </a:lvl8pPr>
                      <a:lvl9pPr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ts val="0"/>
                        </a:spcBef>
                        <a:spcAft>
                          <a:spcPct val="0"/>
                        </a:spcAft>
                        <a:buClrTx/>
                        <a:buSzTx/>
                        <a:buFontTx/>
                        <a:buNone/>
                        <a:tabLst/>
                      </a:pPr>
                      <a:r>
                        <a:rPr kumimoji="1" lang="en-US" altLang="zh-CN" sz="24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64B/66B</a:t>
                      </a:r>
                    </a:p>
                  </a:txBody>
                  <a:tcPr marL="18000" marR="18000" marT="46800" marB="4680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825120">
                <a:tc>
                  <a:txBody>
                    <a:bodyPr/>
                    <a:lstStyle>
                      <a:lvl1pPr>
                        <a:spcBef>
                          <a:spcPct val="20000"/>
                        </a:spcBef>
                        <a:defRPr kumimoji="1" sz="2800">
                          <a:solidFill>
                            <a:schemeClr val="tx1"/>
                          </a:solidFill>
                          <a:latin typeface="Times New Roman" pitchFamily="18" charset="0"/>
                          <a:ea typeface="宋体" pitchFamily="2" charset="-122"/>
                        </a:defRPr>
                      </a:lvl1pPr>
                      <a:lvl2pPr>
                        <a:spcBef>
                          <a:spcPct val="20000"/>
                        </a:spcBef>
                        <a:defRPr kumimoji="1" sz="2400">
                          <a:solidFill>
                            <a:schemeClr val="tx1"/>
                          </a:solidFill>
                          <a:latin typeface="Times New Roman" pitchFamily="18" charset="0"/>
                          <a:ea typeface="宋体" pitchFamily="2" charset="-122"/>
                        </a:defRPr>
                      </a:lvl2pPr>
                      <a:lvl3pPr>
                        <a:spcBef>
                          <a:spcPct val="20000"/>
                        </a:spcBef>
                        <a:defRPr kumimoji="1" sz="2000">
                          <a:solidFill>
                            <a:schemeClr val="tx1"/>
                          </a:solidFill>
                          <a:latin typeface="Times New Roman" pitchFamily="18" charset="0"/>
                          <a:ea typeface="宋体" pitchFamily="2" charset="-122"/>
                        </a:defRPr>
                      </a:lvl3pPr>
                      <a:lvl4pPr>
                        <a:spcBef>
                          <a:spcPct val="20000"/>
                        </a:spcBef>
                        <a:defRPr kumimoji="1">
                          <a:solidFill>
                            <a:schemeClr val="tx1"/>
                          </a:solidFill>
                          <a:latin typeface="Times New Roman" pitchFamily="18" charset="0"/>
                          <a:ea typeface="宋体" pitchFamily="2" charset="-122"/>
                        </a:defRPr>
                      </a:lvl4pPr>
                      <a:lvl5pPr>
                        <a:spcBef>
                          <a:spcPct val="20000"/>
                        </a:spcBef>
                        <a:defRPr kumimoji="1">
                          <a:solidFill>
                            <a:schemeClr val="tx1"/>
                          </a:solidFill>
                          <a:latin typeface="Times New Roman" pitchFamily="18" charset="0"/>
                          <a:ea typeface="宋体" pitchFamily="2" charset="-122"/>
                        </a:defRPr>
                      </a:lvl5pPr>
                      <a:lvl6pPr fontAlgn="base">
                        <a:spcBef>
                          <a:spcPct val="20000"/>
                        </a:spcBef>
                        <a:spcAft>
                          <a:spcPct val="0"/>
                        </a:spcAft>
                        <a:defRPr kumimoji="1">
                          <a:solidFill>
                            <a:schemeClr val="tx1"/>
                          </a:solidFill>
                          <a:latin typeface="Times New Roman" pitchFamily="18" charset="0"/>
                          <a:ea typeface="宋体" pitchFamily="2" charset="-122"/>
                        </a:defRPr>
                      </a:lvl6pPr>
                      <a:lvl7pPr fontAlgn="base">
                        <a:spcBef>
                          <a:spcPct val="20000"/>
                        </a:spcBef>
                        <a:spcAft>
                          <a:spcPct val="0"/>
                        </a:spcAft>
                        <a:defRPr kumimoji="1">
                          <a:solidFill>
                            <a:schemeClr val="tx1"/>
                          </a:solidFill>
                          <a:latin typeface="Times New Roman" pitchFamily="18" charset="0"/>
                          <a:ea typeface="宋体" pitchFamily="2" charset="-122"/>
                        </a:defRPr>
                      </a:lvl7pPr>
                      <a:lvl8pPr fontAlgn="base">
                        <a:spcBef>
                          <a:spcPct val="20000"/>
                        </a:spcBef>
                        <a:spcAft>
                          <a:spcPct val="0"/>
                        </a:spcAft>
                        <a:defRPr kumimoji="1">
                          <a:solidFill>
                            <a:schemeClr val="tx1"/>
                          </a:solidFill>
                          <a:latin typeface="Times New Roman" pitchFamily="18" charset="0"/>
                          <a:ea typeface="宋体" pitchFamily="2" charset="-122"/>
                        </a:defRPr>
                      </a:lvl8pPr>
                      <a:lvl9pPr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ts val="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10000Base-SR</a:t>
                      </a:r>
                    </a:p>
                  </a:txBody>
                  <a:tcPr marL="18000" marR="18000" marT="46800" marB="4680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itchFamily="18" charset="0"/>
                          <a:ea typeface="宋体" pitchFamily="2" charset="-122"/>
                        </a:defRPr>
                      </a:lvl1pPr>
                      <a:lvl2pPr>
                        <a:spcBef>
                          <a:spcPct val="20000"/>
                        </a:spcBef>
                        <a:defRPr kumimoji="1" sz="2400">
                          <a:solidFill>
                            <a:schemeClr val="tx1"/>
                          </a:solidFill>
                          <a:latin typeface="Times New Roman" pitchFamily="18" charset="0"/>
                          <a:ea typeface="宋体" pitchFamily="2" charset="-122"/>
                        </a:defRPr>
                      </a:lvl2pPr>
                      <a:lvl3pPr>
                        <a:spcBef>
                          <a:spcPct val="20000"/>
                        </a:spcBef>
                        <a:defRPr kumimoji="1" sz="2000">
                          <a:solidFill>
                            <a:schemeClr val="tx1"/>
                          </a:solidFill>
                          <a:latin typeface="Times New Roman" pitchFamily="18" charset="0"/>
                          <a:ea typeface="宋体" pitchFamily="2" charset="-122"/>
                        </a:defRPr>
                      </a:lvl3pPr>
                      <a:lvl4pPr>
                        <a:spcBef>
                          <a:spcPct val="20000"/>
                        </a:spcBef>
                        <a:defRPr kumimoji="1">
                          <a:solidFill>
                            <a:schemeClr val="tx1"/>
                          </a:solidFill>
                          <a:latin typeface="Times New Roman" pitchFamily="18" charset="0"/>
                          <a:ea typeface="宋体" pitchFamily="2" charset="-122"/>
                        </a:defRPr>
                      </a:lvl4pPr>
                      <a:lvl5pPr>
                        <a:spcBef>
                          <a:spcPct val="20000"/>
                        </a:spcBef>
                        <a:defRPr kumimoji="1">
                          <a:solidFill>
                            <a:schemeClr val="tx1"/>
                          </a:solidFill>
                          <a:latin typeface="Times New Roman" pitchFamily="18" charset="0"/>
                          <a:ea typeface="宋体" pitchFamily="2" charset="-122"/>
                        </a:defRPr>
                      </a:lvl5pPr>
                      <a:lvl6pPr fontAlgn="base">
                        <a:spcBef>
                          <a:spcPct val="20000"/>
                        </a:spcBef>
                        <a:spcAft>
                          <a:spcPct val="0"/>
                        </a:spcAft>
                        <a:defRPr kumimoji="1">
                          <a:solidFill>
                            <a:schemeClr val="tx1"/>
                          </a:solidFill>
                          <a:latin typeface="Times New Roman" pitchFamily="18" charset="0"/>
                          <a:ea typeface="宋体" pitchFamily="2" charset="-122"/>
                        </a:defRPr>
                      </a:lvl6pPr>
                      <a:lvl7pPr fontAlgn="base">
                        <a:spcBef>
                          <a:spcPct val="20000"/>
                        </a:spcBef>
                        <a:spcAft>
                          <a:spcPct val="0"/>
                        </a:spcAft>
                        <a:defRPr kumimoji="1">
                          <a:solidFill>
                            <a:schemeClr val="tx1"/>
                          </a:solidFill>
                          <a:latin typeface="Times New Roman" pitchFamily="18" charset="0"/>
                          <a:ea typeface="宋体" pitchFamily="2" charset="-122"/>
                        </a:defRPr>
                      </a:lvl7pPr>
                      <a:lvl8pPr fontAlgn="base">
                        <a:spcBef>
                          <a:spcPct val="20000"/>
                        </a:spcBef>
                        <a:spcAft>
                          <a:spcPct val="0"/>
                        </a:spcAft>
                        <a:defRPr kumimoji="1">
                          <a:solidFill>
                            <a:schemeClr val="tx1"/>
                          </a:solidFill>
                          <a:latin typeface="Times New Roman" pitchFamily="18" charset="0"/>
                          <a:ea typeface="宋体" pitchFamily="2" charset="-122"/>
                        </a:defRPr>
                      </a:lvl8pPr>
                      <a:lvl9pPr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ts val="0"/>
                        </a:spcBef>
                        <a:spcAft>
                          <a:spcPct val="0"/>
                        </a:spcAft>
                        <a:buClrTx/>
                        <a:buSzTx/>
                        <a:buFontTx/>
                        <a:buNone/>
                        <a:tabLst/>
                      </a:pPr>
                      <a:r>
                        <a:rPr kumimoji="1" lang="en-US" altLang="zh-CN" sz="24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LAN</a:t>
                      </a:r>
                    </a:p>
                  </a:txBody>
                  <a:tcPr marL="18000" marR="18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itchFamily="18" charset="0"/>
                          <a:ea typeface="宋体" pitchFamily="2" charset="-122"/>
                        </a:defRPr>
                      </a:lvl1pPr>
                      <a:lvl2pPr>
                        <a:spcBef>
                          <a:spcPct val="20000"/>
                        </a:spcBef>
                        <a:defRPr kumimoji="1" sz="2400">
                          <a:solidFill>
                            <a:schemeClr val="tx1"/>
                          </a:solidFill>
                          <a:latin typeface="Times New Roman" pitchFamily="18" charset="0"/>
                          <a:ea typeface="宋体" pitchFamily="2" charset="-122"/>
                        </a:defRPr>
                      </a:lvl2pPr>
                      <a:lvl3pPr>
                        <a:spcBef>
                          <a:spcPct val="20000"/>
                        </a:spcBef>
                        <a:defRPr kumimoji="1" sz="2000">
                          <a:solidFill>
                            <a:schemeClr val="tx1"/>
                          </a:solidFill>
                          <a:latin typeface="Times New Roman" pitchFamily="18" charset="0"/>
                          <a:ea typeface="宋体" pitchFamily="2" charset="-122"/>
                        </a:defRPr>
                      </a:lvl3pPr>
                      <a:lvl4pPr>
                        <a:spcBef>
                          <a:spcPct val="20000"/>
                        </a:spcBef>
                        <a:defRPr kumimoji="1">
                          <a:solidFill>
                            <a:schemeClr val="tx1"/>
                          </a:solidFill>
                          <a:latin typeface="Times New Roman" pitchFamily="18" charset="0"/>
                          <a:ea typeface="宋体" pitchFamily="2" charset="-122"/>
                        </a:defRPr>
                      </a:lvl4pPr>
                      <a:lvl5pPr>
                        <a:spcBef>
                          <a:spcPct val="20000"/>
                        </a:spcBef>
                        <a:defRPr kumimoji="1">
                          <a:solidFill>
                            <a:schemeClr val="tx1"/>
                          </a:solidFill>
                          <a:latin typeface="Times New Roman" pitchFamily="18" charset="0"/>
                          <a:ea typeface="宋体" pitchFamily="2" charset="-122"/>
                        </a:defRPr>
                      </a:lvl5pPr>
                      <a:lvl6pPr fontAlgn="base">
                        <a:spcBef>
                          <a:spcPct val="20000"/>
                        </a:spcBef>
                        <a:spcAft>
                          <a:spcPct val="0"/>
                        </a:spcAft>
                        <a:defRPr kumimoji="1">
                          <a:solidFill>
                            <a:schemeClr val="tx1"/>
                          </a:solidFill>
                          <a:latin typeface="Times New Roman" pitchFamily="18" charset="0"/>
                          <a:ea typeface="宋体" pitchFamily="2" charset="-122"/>
                        </a:defRPr>
                      </a:lvl6pPr>
                      <a:lvl7pPr fontAlgn="base">
                        <a:spcBef>
                          <a:spcPct val="20000"/>
                        </a:spcBef>
                        <a:spcAft>
                          <a:spcPct val="0"/>
                        </a:spcAft>
                        <a:defRPr kumimoji="1">
                          <a:solidFill>
                            <a:schemeClr val="tx1"/>
                          </a:solidFill>
                          <a:latin typeface="Times New Roman" pitchFamily="18" charset="0"/>
                          <a:ea typeface="宋体" pitchFamily="2" charset="-122"/>
                        </a:defRPr>
                      </a:lvl7pPr>
                      <a:lvl8pPr fontAlgn="base">
                        <a:spcBef>
                          <a:spcPct val="20000"/>
                        </a:spcBef>
                        <a:spcAft>
                          <a:spcPct val="0"/>
                        </a:spcAft>
                        <a:defRPr kumimoji="1">
                          <a:solidFill>
                            <a:schemeClr val="tx1"/>
                          </a:solidFill>
                          <a:latin typeface="Times New Roman" pitchFamily="18" charset="0"/>
                          <a:ea typeface="宋体" pitchFamily="2" charset="-122"/>
                        </a:defRPr>
                      </a:lvl8pPr>
                      <a:lvl9pPr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ts val="0"/>
                        </a:spcBef>
                        <a:spcAft>
                          <a:spcPct val="0"/>
                        </a:spcAft>
                        <a:buClrTx/>
                        <a:buSzTx/>
                        <a:buFontTx/>
                        <a:buNone/>
                        <a:tabLst/>
                      </a:pPr>
                      <a:r>
                        <a:rPr kumimoji="1" lang="en-US" altLang="zh-CN" sz="24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850</a:t>
                      </a:r>
                    </a:p>
                  </a:txBody>
                  <a:tcPr marL="18000" marR="18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itchFamily="18" charset="0"/>
                          <a:ea typeface="宋体" pitchFamily="2" charset="-122"/>
                        </a:defRPr>
                      </a:lvl1pPr>
                      <a:lvl2pPr>
                        <a:spcBef>
                          <a:spcPct val="20000"/>
                        </a:spcBef>
                        <a:defRPr kumimoji="1" sz="2400">
                          <a:solidFill>
                            <a:schemeClr val="tx1"/>
                          </a:solidFill>
                          <a:latin typeface="Times New Roman" pitchFamily="18" charset="0"/>
                          <a:ea typeface="宋体" pitchFamily="2" charset="-122"/>
                        </a:defRPr>
                      </a:lvl2pPr>
                      <a:lvl3pPr>
                        <a:spcBef>
                          <a:spcPct val="20000"/>
                        </a:spcBef>
                        <a:defRPr kumimoji="1" sz="2000">
                          <a:solidFill>
                            <a:schemeClr val="tx1"/>
                          </a:solidFill>
                          <a:latin typeface="Times New Roman" pitchFamily="18" charset="0"/>
                          <a:ea typeface="宋体" pitchFamily="2" charset="-122"/>
                        </a:defRPr>
                      </a:lvl3pPr>
                      <a:lvl4pPr>
                        <a:spcBef>
                          <a:spcPct val="20000"/>
                        </a:spcBef>
                        <a:defRPr kumimoji="1">
                          <a:solidFill>
                            <a:schemeClr val="tx1"/>
                          </a:solidFill>
                          <a:latin typeface="Times New Roman" pitchFamily="18" charset="0"/>
                          <a:ea typeface="宋体" pitchFamily="2" charset="-122"/>
                        </a:defRPr>
                      </a:lvl4pPr>
                      <a:lvl5pPr>
                        <a:spcBef>
                          <a:spcPct val="20000"/>
                        </a:spcBef>
                        <a:defRPr kumimoji="1">
                          <a:solidFill>
                            <a:schemeClr val="tx1"/>
                          </a:solidFill>
                          <a:latin typeface="Times New Roman" pitchFamily="18" charset="0"/>
                          <a:ea typeface="宋体" pitchFamily="2" charset="-122"/>
                        </a:defRPr>
                      </a:lvl5pPr>
                      <a:lvl6pPr fontAlgn="base">
                        <a:spcBef>
                          <a:spcPct val="20000"/>
                        </a:spcBef>
                        <a:spcAft>
                          <a:spcPct val="0"/>
                        </a:spcAft>
                        <a:defRPr kumimoji="1">
                          <a:solidFill>
                            <a:schemeClr val="tx1"/>
                          </a:solidFill>
                          <a:latin typeface="Times New Roman" pitchFamily="18" charset="0"/>
                          <a:ea typeface="宋体" pitchFamily="2" charset="-122"/>
                        </a:defRPr>
                      </a:lvl6pPr>
                      <a:lvl7pPr fontAlgn="base">
                        <a:spcBef>
                          <a:spcPct val="20000"/>
                        </a:spcBef>
                        <a:spcAft>
                          <a:spcPct val="0"/>
                        </a:spcAft>
                        <a:defRPr kumimoji="1">
                          <a:solidFill>
                            <a:schemeClr val="tx1"/>
                          </a:solidFill>
                          <a:latin typeface="Times New Roman" pitchFamily="18" charset="0"/>
                          <a:ea typeface="宋体" pitchFamily="2" charset="-122"/>
                        </a:defRPr>
                      </a:lvl7pPr>
                      <a:lvl8pPr fontAlgn="base">
                        <a:spcBef>
                          <a:spcPct val="20000"/>
                        </a:spcBef>
                        <a:spcAft>
                          <a:spcPct val="0"/>
                        </a:spcAft>
                        <a:defRPr kumimoji="1">
                          <a:solidFill>
                            <a:schemeClr val="tx1"/>
                          </a:solidFill>
                          <a:latin typeface="Times New Roman" pitchFamily="18" charset="0"/>
                          <a:ea typeface="宋体" pitchFamily="2" charset="-122"/>
                        </a:defRPr>
                      </a:lvl8pPr>
                      <a:lvl9pPr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ts val="0"/>
                        </a:spcBef>
                        <a:spcAft>
                          <a:spcPct val="0"/>
                        </a:spcAft>
                        <a:buClrTx/>
                        <a:buSzTx/>
                        <a:buFontTx/>
                        <a:buNone/>
                        <a:tabLst/>
                      </a:pPr>
                      <a:r>
                        <a:rPr kumimoji="1" lang="en-US" altLang="zh-CN" sz="24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62.5μm</a:t>
                      </a:r>
                      <a:r>
                        <a:rPr kumimoji="1" lang="zh-CN" altLang="en-US" sz="24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a:t>
                      </a:r>
                      <a:r>
                        <a:rPr kumimoji="1" lang="en-US" altLang="zh-CN" sz="24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50μm</a:t>
                      </a:r>
                      <a:r>
                        <a:rPr kumimoji="1" lang="zh-CN" altLang="en-US" sz="24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多模</a:t>
                      </a:r>
                    </a:p>
                  </a:txBody>
                  <a:tcPr marL="18000" marR="18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itchFamily="18" charset="0"/>
                          <a:ea typeface="宋体" pitchFamily="2" charset="-122"/>
                        </a:defRPr>
                      </a:lvl1pPr>
                      <a:lvl2pPr>
                        <a:spcBef>
                          <a:spcPct val="20000"/>
                        </a:spcBef>
                        <a:defRPr kumimoji="1" sz="2400">
                          <a:solidFill>
                            <a:schemeClr val="tx1"/>
                          </a:solidFill>
                          <a:latin typeface="Times New Roman" pitchFamily="18" charset="0"/>
                          <a:ea typeface="宋体" pitchFamily="2" charset="-122"/>
                        </a:defRPr>
                      </a:lvl2pPr>
                      <a:lvl3pPr>
                        <a:spcBef>
                          <a:spcPct val="20000"/>
                        </a:spcBef>
                        <a:defRPr kumimoji="1" sz="2000">
                          <a:solidFill>
                            <a:schemeClr val="tx1"/>
                          </a:solidFill>
                          <a:latin typeface="Times New Roman" pitchFamily="18" charset="0"/>
                          <a:ea typeface="宋体" pitchFamily="2" charset="-122"/>
                        </a:defRPr>
                      </a:lvl3pPr>
                      <a:lvl4pPr>
                        <a:spcBef>
                          <a:spcPct val="20000"/>
                        </a:spcBef>
                        <a:defRPr kumimoji="1">
                          <a:solidFill>
                            <a:schemeClr val="tx1"/>
                          </a:solidFill>
                          <a:latin typeface="Times New Roman" pitchFamily="18" charset="0"/>
                          <a:ea typeface="宋体" pitchFamily="2" charset="-122"/>
                        </a:defRPr>
                      </a:lvl4pPr>
                      <a:lvl5pPr>
                        <a:spcBef>
                          <a:spcPct val="20000"/>
                        </a:spcBef>
                        <a:defRPr kumimoji="1">
                          <a:solidFill>
                            <a:schemeClr val="tx1"/>
                          </a:solidFill>
                          <a:latin typeface="Times New Roman" pitchFamily="18" charset="0"/>
                          <a:ea typeface="宋体" pitchFamily="2" charset="-122"/>
                        </a:defRPr>
                      </a:lvl5pPr>
                      <a:lvl6pPr fontAlgn="base">
                        <a:spcBef>
                          <a:spcPct val="20000"/>
                        </a:spcBef>
                        <a:spcAft>
                          <a:spcPct val="0"/>
                        </a:spcAft>
                        <a:defRPr kumimoji="1">
                          <a:solidFill>
                            <a:schemeClr val="tx1"/>
                          </a:solidFill>
                          <a:latin typeface="Times New Roman" pitchFamily="18" charset="0"/>
                          <a:ea typeface="宋体" pitchFamily="2" charset="-122"/>
                        </a:defRPr>
                      </a:lvl6pPr>
                      <a:lvl7pPr fontAlgn="base">
                        <a:spcBef>
                          <a:spcPct val="20000"/>
                        </a:spcBef>
                        <a:spcAft>
                          <a:spcPct val="0"/>
                        </a:spcAft>
                        <a:defRPr kumimoji="1">
                          <a:solidFill>
                            <a:schemeClr val="tx1"/>
                          </a:solidFill>
                          <a:latin typeface="Times New Roman" pitchFamily="18" charset="0"/>
                          <a:ea typeface="宋体" pitchFamily="2" charset="-122"/>
                        </a:defRPr>
                      </a:lvl7pPr>
                      <a:lvl8pPr fontAlgn="base">
                        <a:spcBef>
                          <a:spcPct val="20000"/>
                        </a:spcBef>
                        <a:spcAft>
                          <a:spcPct val="0"/>
                        </a:spcAft>
                        <a:defRPr kumimoji="1">
                          <a:solidFill>
                            <a:schemeClr val="tx1"/>
                          </a:solidFill>
                          <a:latin typeface="Times New Roman" pitchFamily="18" charset="0"/>
                          <a:ea typeface="宋体" pitchFamily="2" charset="-122"/>
                        </a:defRPr>
                      </a:lvl8pPr>
                      <a:lvl9pPr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ts val="0"/>
                        </a:spcBef>
                        <a:spcAft>
                          <a:spcPct val="0"/>
                        </a:spcAft>
                        <a:buClrTx/>
                        <a:buSzTx/>
                        <a:buFontTx/>
                        <a:buNone/>
                        <a:tabLst/>
                      </a:pPr>
                      <a:r>
                        <a:rPr kumimoji="1" lang="en-US" altLang="zh-CN" sz="2400" b="0" i="0" u="none" strike="noStrike" cap="none" normalizeH="0" baseline="0" dirty="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35m</a:t>
                      </a:r>
                    </a:p>
                    <a:p>
                      <a:pPr marL="0" marR="0" lvl="0" indent="0" algn="ctr" defTabSz="914400" rtl="0" eaLnBrk="1" fontAlgn="base" latinLnBrk="0" hangingPunct="1">
                        <a:lnSpc>
                          <a:spcPct val="100000"/>
                        </a:lnSpc>
                        <a:spcBef>
                          <a:spcPts val="0"/>
                        </a:spcBef>
                        <a:spcAft>
                          <a:spcPct val="0"/>
                        </a:spcAft>
                        <a:buClrTx/>
                        <a:buSzTx/>
                        <a:buFontTx/>
                        <a:buNone/>
                        <a:tabLst/>
                      </a:pPr>
                      <a:r>
                        <a:rPr kumimoji="1" lang="en-US" altLang="zh-CN" sz="2400" b="0" i="0" u="none" strike="noStrike" cap="none" normalizeH="0" baseline="0" dirty="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300m</a:t>
                      </a:r>
                    </a:p>
                  </a:txBody>
                  <a:tcPr marL="18000" marR="18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itchFamily="18" charset="0"/>
                          <a:ea typeface="宋体" pitchFamily="2" charset="-122"/>
                        </a:defRPr>
                      </a:lvl1pPr>
                      <a:lvl2pPr>
                        <a:spcBef>
                          <a:spcPct val="20000"/>
                        </a:spcBef>
                        <a:defRPr kumimoji="1" sz="2400">
                          <a:solidFill>
                            <a:schemeClr val="tx1"/>
                          </a:solidFill>
                          <a:latin typeface="Times New Roman" pitchFamily="18" charset="0"/>
                          <a:ea typeface="宋体" pitchFamily="2" charset="-122"/>
                        </a:defRPr>
                      </a:lvl2pPr>
                      <a:lvl3pPr>
                        <a:spcBef>
                          <a:spcPct val="20000"/>
                        </a:spcBef>
                        <a:defRPr kumimoji="1" sz="2000">
                          <a:solidFill>
                            <a:schemeClr val="tx1"/>
                          </a:solidFill>
                          <a:latin typeface="Times New Roman" pitchFamily="18" charset="0"/>
                          <a:ea typeface="宋体" pitchFamily="2" charset="-122"/>
                        </a:defRPr>
                      </a:lvl3pPr>
                      <a:lvl4pPr>
                        <a:spcBef>
                          <a:spcPct val="20000"/>
                        </a:spcBef>
                        <a:defRPr kumimoji="1">
                          <a:solidFill>
                            <a:schemeClr val="tx1"/>
                          </a:solidFill>
                          <a:latin typeface="Times New Roman" pitchFamily="18" charset="0"/>
                          <a:ea typeface="宋体" pitchFamily="2" charset="-122"/>
                        </a:defRPr>
                      </a:lvl4pPr>
                      <a:lvl5pPr>
                        <a:spcBef>
                          <a:spcPct val="20000"/>
                        </a:spcBef>
                        <a:defRPr kumimoji="1">
                          <a:solidFill>
                            <a:schemeClr val="tx1"/>
                          </a:solidFill>
                          <a:latin typeface="Times New Roman" pitchFamily="18" charset="0"/>
                          <a:ea typeface="宋体" pitchFamily="2" charset="-122"/>
                        </a:defRPr>
                      </a:lvl5pPr>
                      <a:lvl6pPr fontAlgn="base">
                        <a:spcBef>
                          <a:spcPct val="20000"/>
                        </a:spcBef>
                        <a:spcAft>
                          <a:spcPct val="0"/>
                        </a:spcAft>
                        <a:defRPr kumimoji="1">
                          <a:solidFill>
                            <a:schemeClr val="tx1"/>
                          </a:solidFill>
                          <a:latin typeface="Times New Roman" pitchFamily="18" charset="0"/>
                          <a:ea typeface="宋体" pitchFamily="2" charset="-122"/>
                        </a:defRPr>
                      </a:lvl6pPr>
                      <a:lvl7pPr fontAlgn="base">
                        <a:spcBef>
                          <a:spcPct val="20000"/>
                        </a:spcBef>
                        <a:spcAft>
                          <a:spcPct val="0"/>
                        </a:spcAft>
                        <a:defRPr kumimoji="1">
                          <a:solidFill>
                            <a:schemeClr val="tx1"/>
                          </a:solidFill>
                          <a:latin typeface="Times New Roman" pitchFamily="18" charset="0"/>
                          <a:ea typeface="宋体" pitchFamily="2" charset="-122"/>
                        </a:defRPr>
                      </a:lvl7pPr>
                      <a:lvl8pPr fontAlgn="base">
                        <a:spcBef>
                          <a:spcPct val="20000"/>
                        </a:spcBef>
                        <a:spcAft>
                          <a:spcPct val="0"/>
                        </a:spcAft>
                        <a:defRPr kumimoji="1">
                          <a:solidFill>
                            <a:schemeClr val="tx1"/>
                          </a:solidFill>
                          <a:latin typeface="Times New Roman" pitchFamily="18" charset="0"/>
                          <a:ea typeface="宋体" pitchFamily="2" charset="-122"/>
                        </a:defRPr>
                      </a:lvl8pPr>
                      <a:lvl9pPr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ts val="0"/>
                        </a:spcBef>
                        <a:spcAft>
                          <a:spcPct val="0"/>
                        </a:spcAft>
                        <a:buClrTx/>
                        <a:buSzTx/>
                        <a:buFontTx/>
                        <a:buNone/>
                        <a:tabLst/>
                      </a:pPr>
                      <a:r>
                        <a:rPr kumimoji="1" lang="en-US" altLang="zh-CN" sz="2400" b="0" i="0" u="none" strike="noStrike" cap="none" normalizeH="0" baseline="0" dirty="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64B/66B</a:t>
                      </a:r>
                    </a:p>
                  </a:txBody>
                  <a:tcPr marL="18000" marR="18000" marT="46800" marB="4680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735013">
                <a:tc>
                  <a:txBody>
                    <a:bodyPr/>
                    <a:lstStyle>
                      <a:lvl1pPr>
                        <a:spcBef>
                          <a:spcPct val="20000"/>
                        </a:spcBef>
                        <a:defRPr kumimoji="1" sz="2800">
                          <a:solidFill>
                            <a:schemeClr val="tx1"/>
                          </a:solidFill>
                          <a:latin typeface="Times New Roman" pitchFamily="18" charset="0"/>
                          <a:ea typeface="宋体" pitchFamily="2" charset="-122"/>
                        </a:defRPr>
                      </a:lvl1pPr>
                      <a:lvl2pPr>
                        <a:spcBef>
                          <a:spcPct val="20000"/>
                        </a:spcBef>
                        <a:defRPr kumimoji="1" sz="2400">
                          <a:solidFill>
                            <a:schemeClr val="tx1"/>
                          </a:solidFill>
                          <a:latin typeface="Times New Roman" pitchFamily="18" charset="0"/>
                          <a:ea typeface="宋体" pitchFamily="2" charset="-122"/>
                        </a:defRPr>
                      </a:lvl2pPr>
                      <a:lvl3pPr>
                        <a:spcBef>
                          <a:spcPct val="20000"/>
                        </a:spcBef>
                        <a:defRPr kumimoji="1" sz="2000">
                          <a:solidFill>
                            <a:schemeClr val="tx1"/>
                          </a:solidFill>
                          <a:latin typeface="Times New Roman" pitchFamily="18" charset="0"/>
                          <a:ea typeface="宋体" pitchFamily="2" charset="-122"/>
                        </a:defRPr>
                      </a:lvl3pPr>
                      <a:lvl4pPr>
                        <a:spcBef>
                          <a:spcPct val="20000"/>
                        </a:spcBef>
                        <a:defRPr kumimoji="1">
                          <a:solidFill>
                            <a:schemeClr val="tx1"/>
                          </a:solidFill>
                          <a:latin typeface="Times New Roman" pitchFamily="18" charset="0"/>
                          <a:ea typeface="宋体" pitchFamily="2" charset="-122"/>
                        </a:defRPr>
                      </a:lvl4pPr>
                      <a:lvl5pPr>
                        <a:spcBef>
                          <a:spcPct val="20000"/>
                        </a:spcBef>
                        <a:defRPr kumimoji="1">
                          <a:solidFill>
                            <a:schemeClr val="tx1"/>
                          </a:solidFill>
                          <a:latin typeface="Times New Roman" pitchFamily="18" charset="0"/>
                          <a:ea typeface="宋体" pitchFamily="2" charset="-122"/>
                        </a:defRPr>
                      </a:lvl5pPr>
                      <a:lvl6pPr fontAlgn="base">
                        <a:spcBef>
                          <a:spcPct val="20000"/>
                        </a:spcBef>
                        <a:spcAft>
                          <a:spcPct val="0"/>
                        </a:spcAft>
                        <a:defRPr kumimoji="1">
                          <a:solidFill>
                            <a:schemeClr val="tx1"/>
                          </a:solidFill>
                          <a:latin typeface="Times New Roman" pitchFamily="18" charset="0"/>
                          <a:ea typeface="宋体" pitchFamily="2" charset="-122"/>
                        </a:defRPr>
                      </a:lvl6pPr>
                      <a:lvl7pPr fontAlgn="base">
                        <a:spcBef>
                          <a:spcPct val="20000"/>
                        </a:spcBef>
                        <a:spcAft>
                          <a:spcPct val="0"/>
                        </a:spcAft>
                        <a:defRPr kumimoji="1">
                          <a:solidFill>
                            <a:schemeClr val="tx1"/>
                          </a:solidFill>
                          <a:latin typeface="Times New Roman" pitchFamily="18" charset="0"/>
                          <a:ea typeface="宋体" pitchFamily="2" charset="-122"/>
                        </a:defRPr>
                      </a:lvl7pPr>
                      <a:lvl8pPr fontAlgn="base">
                        <a:spcBef>
                          <a:spcPct val="20000"/>
                        </a:spcBef>
                        <a:spcAft>
                          <a:spcPct val="0"/>
                        </a:spcAft>
                        <a:defRPr kumimoji="1">
                          <a:solidFill>
                            <a:schemeClr val="tx1"/>
                          </a:solidFill>
                          <a:latin typeface="Times New Roman" pitchFamily="18" charset="0"/>
                          <a:ea typeface="宋体" pitchFamily="2" charset="-122"/>
                        </a:defRPr>
                      </a:lvl8pPr>
                      <a:lvl9pPr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ts val="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10000Base-EW</a:t>
                      </a:r>
                    </a:p>
                  </a:txBody>
                  <a:tcPr marL="18000" marR="18000" marT="46800" marB="4680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itchFamily="18" charset="0"/>
                          <a:ea typeface="宋体" pitchFamily="2" charset="-122"/>
                        </a:defRPr>
                      </a:lvl1pPr>
                      <a:lvl2pPr>
                        <a:spcBef>
                          <a:spcPct val="20000"/>
                        </a:spcBef>
                        <a:defRPr kumimoji="1" sz="2400">
                          <a:solidFill>
                            <a:schemeClr val="tx1"/>
                          </a:solidFill>
                          <a:latin typeface="Times New Roman" pitchFamily="18" charset="0"/>
                          <a:ea typeface="宋体" pitchFamily="2" charset="-122"/>
                        </a:defRPr>
                      </a:lvl2pPr>
                      <a:lvl3pPr>
                        <a:spcBef>
                          <a:spcPct val="20000"/>
                        </a:spcBef>
                        <a:defRPr kumimoji="1" sz="2000">
                          <a:solidFill>
                            <a:schemeClr val="tx1"/>
                          </a:solidFill>
                          <a:latin typeface="Times New Roman" pitchFamily="18" charset="0"/>
                          <a:ea typeface="宋体" pitchFamily="2" charset="-122"/>
                        </a:defRPr>
                      </a:lvl3pPr>
                      <a:lvl4pPr>
                        <a:spcBef>
                          <a:spcPct val="20000"/>
                        </a:spcBef>
                        <a:defRPr kumimoji="1">
                          <a:solidFill>
                            <a:schemeClr val="tx1"/>
                          </a:solidFill>
                          <a:latin typeface="Times New Roman" pitchFamily="18" charset="0"/>
                          <a:ea typeface="宋体" pitchFamily="2" charset="-122"/>
                        </a:defRPr>
                      </a:lvl4pPr>
                      <a:lvl5pPr>
                        <a:spcBef>
                          <a:spcPct val="20000"/>
                        </a:spcBef>
                        <a:defRPr kumimoji="1">
                          <a:solidFill>
                            <a:schemeClr val="tx1"/>
                          </a:solidFill>
                          <a:latin typeface="Times New Roman" pitchFamily="18" charset="0"/>
                          <a:ea typeface="宋体" pitchFamily="2" charset="-122"/>
                        </a:defRPr>
                      </a:lvl5pPr>
                      <a:lvl6pPr fontAlgn="base">
                        <a:spcBef>
                          <a:spcPct val="20000"/>
                        </a:spcBef>
                        <a:spcAft>
                          <a:spcPct val="0"/>
                        </a:spcAft>
                        <a:defRPr kumimoji="1">
                          <a:solidFill>
                            <a:schemeClr val="tx1"/>
                          </a:solidFill>
                          <a:latin typeface="Times New Roman" pitchFamily="18" charset="0"/>
                          <a:ea typeface="宋体" pitchFamily="2" charset="-122"/>
                        </a:defRPr>
                      </a:lvl6pPr>
                      <a:lvl7pPr fontAlgn="base">
                        <a:spcBef>
                          <a:spcPct val="20000"/>
                        </a:spcBef>
                        <a:spcAft>
                          <a:spcPct val="0"/>
                        </a:spcAft>
                        <a:defRPr kumimoji="1">
                          <a:solidFill>
                            <a:schemeClr val="tx1"/>
                          </a:solidFill>
                          <a:latin typeface="Times New Roman" pitchFamily="18" charset="0"/>
                          <a:ea typeface="宋体" pitchFamily="2" charset="-122"/>
                        </a:defRPr>
                      </a:lvl7pPr>
                      <a:lvl8pPr fontAlgn="base">
                        <a:spcBef>
                          <a:spcPct val="20000"/>
                        </a:spcBef>
                        <a:spcAft>
                          <a:spcPct val="0"/>
                        </a:spcAft>
                        <a:defRPr kumimoji="1">
                          <a:solidFill>
                            <a:schemeClr val="tx1"/>
                          </a:solidFill>
                          <a:latin typeface="Times New Roman" pitchFamily="18" charset="0"/>
                          <a:ea typeface="宋体" pitchFamily="2" charset="-122"/>
                        </a:defRPr>
                      </a:lvl8pPr>
                      <a:lvl9pPr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ts val="0"/>
                        </a:spcBef>
                        <a:spcAft>
                          <a:spcPct val="0"/>
                        </a:spcAft>
                        <a:buClrTx/>
                        <a:buSzTx/>
                        <a:buFontTx/>
                        <a:buNone/>
                        <a:tabLst/>
                      </a:pPr>
                      <a:r>
                        <a:rPr kumimoji="1" lang="en-US" altLang="zh-CN" sz="24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WAN</a:t>
                      </a:r>
                    </a:p>
                  </a:txBody>
                  <a:tcPr marL="18000" marR="18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itchFamily="18" charset="0"/>
                          <a:ea typeface="宋体" pitchFamily="2" charset="-122"/>
                        </a:defRPr>
                      </a:lvl1pPr>
                      <a:lvl2pPr>
                        <a:spcBef>
                          <a:spcPct val="20000"/>
                        </a:spcBef>
                        <a:defRPr kumimoji="1" sz="2400">
                          <a:solidFill>
                            <a:schemeClr val="tx1"/>
                          </a:solidFill>
                          <a:latin typeface="Times New Roman" pitchFamily="18" charset="0"/>
                          <a:ea typeface="宋体" pitchFamily="2" charset="-122"/>
                        </a:defRPr>
                      </a:lvl2pPr>
                      <a:lvl3pPr>
                        <a:spcBef>
                          <a:spcPct val="20000"/>
                        </a:spcBef>
                        <a:defRPr kumimoji="1" sz="2000">
                          <a:solidFill>
                            <a:schemeClr val="tx1"/>
                          </a:solidFill>
                          <a:latin typeface="Times New Roman" pitchFamily="18" charset="0"/>
                          <a:ea typeface="宋体" pitchFamily="2" charset="-122"/>
                        </a:defRPr>
                      </a:lvl3pPr>
                      <a:lvl4pPr>
                        <a:spcBef>
                          <a:spcPct val="20000"/>
                        </a:spcBef>
                        <a:defRPr kumimoji="1">
                          <a:solidFill>
                            <a:schemeClr val="tx1"/>
                          </a:solidFill>
                          <a:latin typeface="Times New Roman" pitchFamily="18" charset="0"/>
                          <a:ea typeface="宋体" pitchFamily="2" charset="-122"/>
                        </a:defRPr>
                      </a:lvl4pPr>
                      <a:lvl5pPr>
                        <a:spcBef>
                          <a:spcPct val="20000"/>
                        </a:spcBef>
                        <a:defRPr kumimoji="1">
                          <a:solidFill>
                            <a:schemeClr val="tx1"/>
                          </a:solidFill>
                          <a:latin typeface="Times New Roman" pitchFamily="18" charset="0"/>
                          <a:ea typeface="宋体" pitchFamily="2" charset="-122"/>
                        </a:defRPr>
                      </a:lvl5pPr>
                      <a:lvl6pPr fontAlgn="base">
                        <a:spcBef>
                          <a:spcPct val="20000"/>
                        </a:spcBef>
                        <a:spcAft>
                          <a:spcPct val="0"/>
                        </a:spcAft>
                        <a:defRPr kumimoji="1">
                          <a:solidFill>
                            <a:schemeClr val="tx1"/>
                          </a:solidFill>
                          <a:latin typeface="Times New Roman" pitchFamily="18" charset="0"/>
                          <a:ea typeface="宋体" pitchFamily="2" charset="-122"/>
                        </a:defRPr>
                      </a:lvl6pPr>
                      <a:lvl7pPr fontAlgn="base">
                        <a:spcBef>
                          <a:spcPct val="20000"/>
                        </a:spcBef>
                        <a:spcAft>
                          <a:spcPct val="0"/>
                        </a:spcAft>
                        <a:defRPr kumimoji="1">
                          <a:solidFill>
                            <a:schemeClr val="tx1"/>
                          </a:solidFill>
                          <a:latin typeface="Times New Roman" pitchFamily="18" charset="0"/>
                          <a:ea typeface="宋体" pitchFamily="2" charset="-122"/>
                        </a:defRPr>
                      </a:lvl7pPr>
                      <a:lvl8pPr fontAlgn="base">
                        <a:spcBef>
                          <a:spcPct val="20000"/>
                        </a:spcBef>
                        <a:spcAft>
                          <a:spcPct val="0"/>
                        </a:spcAft>
                        <a:defRPr kumimoji="1">
                          <a:solidFill>
                            <a:schemeClr val="tx1"/>
                          </a:solidFill>
                          <a:latin typeface="Times New Roman" pitchFamily="18" charset="0"/>
                          <a:ea typeface="宋体" pitchFamily="2" charset="-122"/>
                        </a:defRPr>
                      </a:lvl8pPr>
                      <a:lvl9pPr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ts val="0"/>
                        </a:spcBef>
                        <a:spcAft>
                          <a:spcPct val="0"/>
                        </a:spcAft>
                        <a:buClrTx/>
                        <a:buSzTx/>
                        <a:buFontTx/>
                        <a:buNone/>
                        <a:tabLst/>
                      </a:pPr>
                      <a:r>
                        <a:rPr kumimoji="1" lang="en-US" altLang="zh-CN" sz="24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1550</a:t>
                      </a:r>
                    </a:p>
                  </a:txBody>
                  <a:tcPr marL="18000" marR="18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itchFamily="18" charset="0"/>
                          <a:ea typeface="宋体" pitchFamily="2" charset="-122"/>
                        </a:defRPr>
                      </a:lvl1pPr>
                      <a:lvl2pPr>
                        <a:spcBef>
                          <a:spcPct val="20000"/>
                        </a:spcBef>
                        <a:defRPr kumimoji="1" sz="2400">
                          <a:solidFill>
                            <a:schemeClr val="tx1"/>
                          </a:solidFill>
                          <a:latin typeface="Times New Roman" pitchFamily="18" charset="0"/>
                          <a:ea typeface="宋体" pitchFamily="2" charset="-122"/>
                        </a:defRPr>
                      </a:lvl2pPr>
                      <a:lvl3pPr>
                        <a:spcBef>
                          <a:spcPct val="20000"/>
                        </a:spcBef>
                        <a:defRPr kumimoji="1" sz="2000">
                          <a:solidFill>
                            <a:schemeClr val="tx1"/>
                          </a:solidFill>
                          <a:latin typeface="Times New Roman" pitchFamily="18" charset="0"/>
                          <a:ea typeface="宋体" pitchFamily="2" charset="-122"/>
                        </a:defRPr>
                      </a:lvl3pPr>
                      <a:lvl4pPr>
                        <a:spcBef>
                          <a:spcPct val="20000"/>
                        </a:spcBef>
                        <a:defRPr kumimoji="1">
                          <a:solidFill>
                            <a:schemeClr val="tx1"/>
                          </a:solidFill>
                          <a:latin typeface="Times New Roman" pitchFamily="18" charset="0"/>
                          <a:ea typeface="宋体" pitchFamily="2" charset="-122"/>
                        </a:defRPr>
                      </a:lvl4pPr>
                      <a:lvl5pPr>
                        <a:spcBef>
                          <a:spcPct val="20000"/>
                        </a:spcBef>
                        <a:defRPr kumimoji="1">
                          <a:solidFill>
                            <a:schemeClr val="tx1"/>
                          </a:solidFill>
                          <a:latin typeface="Times New Roman" pitchFamily="18" charset="0"/>
                          <a:ea typeface="宋体" pitchFamily="2" charset="-122"/>
                        </a:defRPr>
                      </a:lvl5pPr>
                      <a:lvl6pPr fontAlgn="base">
                        <a:spcBef>
                          <a:spcPct val="20000"/>
                        </a:spcBef>
                        <a:spcAft>
                          <a:spcPct val="0"/>
                        </a:spcAft>
                        <a:defRPr kumimoji="1">
                          <a:solidFill>
                            <a:schemeClr val="tx1"/>
                          </a:solidFill>
                          <a:latin typeface="Times New Roman" pitchFamily="18" charset="0"/>
                          <a:ea typeface="宋体" pitchFamily="2" charset="-122"/>
                        </a:defRPr>
                      </a:lvl6pPr>
                      <a:lvl7pPr fontAlgn="base">
                        <a:spcBef>
                          <a:spcPct val="20000"/>
                        </a:spcBef>
                        <a:spcAft>
                          <a:spcPct val="0"/>
                        </a:spcAft>
                        <a:defRPr kumimoji="1">
                          <a:solidFill>
                            <a:schemeClr val="tx1"/>
                          </a:solidFill>
                          <a:latin typeface="Times New Roman" pitchFamily="18" charset="0"/>
                          <a:ea typeface="宋体" pitchFamily="2" charset="-122"/>
                        </a:defRPr>
                      </a:lvl7pPr>
                      <a:lvl8pPr fontAlgn="base">
                        <a:spcBef>
                          <a:spcPct val="20000"/>
                        </a:spcBef>
                        <a:spcAft>
                          <a:spcPct val="0"/>
                        </a:spcAft>
                        <a:defRPr kumimoji="1">
                          <a:solidFill>
                            <a:schemeClr val="tx1"/>
                          </a:solidFill>
                          <a:latin typeface="Times New Roman" pitchFamily="18" charset="0"/>
                          <a:ea typeface="宋体" pitchFamily="2" charset="-122"/>
                        </a:defRPr>
                      </a:lvl8pPr>
                      <a:lvl9pPr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ts val="0"/>
                        </a:spcBef>
                        <a:spcAft>
                          <a:spcPct val="0"/>
                        </a:spcAft>
                        <a:buClrTx/>
                        <a:buSzTx/>
                        <a:buFontTx/>
                        <a:buNone/>
                        <a:tabLst/>
                      </a:pPr>
                      <a:r>
                        <a:rPr kumimoji="1" lang="en-US" altLang="zh-CN" sz="24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10μm</a:t>
                      </a:r>
                      <a:r>
                        <a:rPr kumimoji="1" lang="zh-CN" altLang="en-US" sz="24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单模</a:t>
                      </a:r>
                    </a:p>
                  </a:txBody>
                  <a:tcPr marL="18000" marR="18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itchFamily="18" charset="0"/>
                          <a:ea typeface="宋体" pitchFamily="2" charset="-122"/>
                        </a:defRPr>
                      </a:lvl1pPr>
                      <a:lvl2pPr>
                        <a:spcBef>
                          <a:spcPct val="20000"/>
                        </a:spcBef>
                        <a:defRPr kumimoji="1" sz="2400">
                          <a:solidFill>
                            <a:schemeClr val="tx1"/>
                          </a:solidFill>
                          <a:latin typeface="Times New Roman" pitchFamily="18" charset="0"/>
                          <a:ea typeface="宋体" pitchFamily="2" charset="-122"/>
                        </a:defRPr>
                      </a:lvl2pPr>
                      <a:lvl3pPr>
                        <a:spcBef>
                          <a:spcPct val="20000"/>
                        </a:spcBef>
                        <a:defRPr kumimoji="1" sz="2000">
                          <a:solidFill>
                            <a:schemeClr val="tx1"/>
                          </a:solidFill>
                          <a:latin typeface="Times New Roman" pitchFamily="18" charset="0"/>
                          <a:ea typeface="宋体" pitchFamily="2" charset="-122"/>
                        </a:defRPr>
                      </a:lvl3pPr>
                      <a:lvl4pPr>
                        <a:spcBef>
                          <a:spcPct val="20000"/>
                        </a:spcBef>
                        <a:defRPr kumimoji="1">
                          <a:solidFill>
                            <a:schemeClr val="tx1"/>
                          </a:solidFill>
                          <a:latin typeface="Times New Roman" pitchFamily="18" charset="0"/>
                          <a:ea typeface="宋体" pitchFamily="2" charset="-122"/>
                        </a:defRPr>
                      </a:lvl4pPr>
                      <a:lvl5pPr>
                        <a:spcBef>
                          <a:spcPct val="20000"/>
                        </a:spcBef>
                        <a:defRPr kumimoji="1">
                          <a:solidFill>
                            <a:schemeClr val="tx1"/>
                          </a:solidFill>
                          <a:latin typeface="Times New Roman" pitchFamily="18" charset="0"/>
                          <a:ea typeface="宋体" pitchFamily="2" charset="-122"/>
                        </a:defRPr>
                      </a:lvl5pPr>
                      <a:lvl6pPr fontAlgn="base">
                        <a:spcBef>
                          <a:spcPct val="20000"/>
                        </a:spcBef>
                        <a:spcAft>
                          <a:spcPct val="0"/>
                        </a:spcAft>
                        <a:defRPr kumimoji="1">
                          <a:solidFill>
                            <a:schemeClr val="tx1"/>
                          </a:solidFill>
                          <a:latin typeface="Times New Roman" pitchFamily="18" charset="0"/>
                          <a:ea typeface="宋体" pitchFamily="2" charset="-122"/>
                        </a:defRPr>
                      </a:lvl6pPr>
                      <a:lvl7pPr fontAlgn="base">
                        <a:spcBef>
                          <a:spcPct val="20000"/>
                        </a:spcBef>
                        <a:spcAft>
                          <a:spcPct val="0"/>
                        </a:spcAft>
                        <a:defRPr kumimoji="1">
                          <a:solidFill>
                            <a:schemeClr val="tx1"/>
                          </a:solidFill>
                          <a:latin typeface="Times New Roman" pitchFamily="18" charset="0"/>
                          <a:ea typeface="宋体" pitchFamily="2" charset="-122"/>
                        </a:defRPr>
                      </a:lvl7pPr>
                      <a:lvl8pPr fontAlgn="base">
                        <a:spcBef>
                          <a:spcPct val="20000"/>
                        </a:spcBef>
                        <a:spcAft>
                          <a:spcPct val="0"/>
                        </a:spcAft>
                        <a:defRPr kumimoji="1">
                          <a:solidFill>
                            <a:schemeClr val="tx1"/>
                          </a:solidFill>
                          <a:latin typeface="Times New Roman" pitchFamily="18" charset="0"/>
                          <a:ea typeface="宋体" pitchFamily="2" charset="-122"/>
                        </a:defRPr>
                      </a:lvl8pPr>
                      <a:lvl9pPr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ts val="0"/>
                        </a:spcBef>
                        <a:spcAft>
                          <a:spcPct val="0"/>
                        </a:spcAft>
                        <a:buClrTx/>
                        <a:buSzTx/>
                        <a:buFontTx/>
                        <a:buNone/>
                        <a:tabLst/>
                      </a:pPr>
                      <a:r>
                        <a:rPr kumimoji="1" lang="en-US" altLang="zh-CN" sz="2400" b="0" i="0" u="none" strike="noStrike" cap="none" normalizeH="0" baseline="0" dirty="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40km</a:t>
                      </a:r>
                    </a:p>
                  </a:txBody>
                  <a:tcPr marL="18000" marR="18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itchFamily="18" charset="0"/>
                          <a:ea typeface="宋体" pitchFamily="2" charset="-122"/>
                        </a:defRPr>
                      </a:lvl1pPr>
                      <a:lvl2pPr>
                        <a:spcBef>
                          <a:spcPct val="20000"/>
                        </a:spcBef>
                        <a:defRPr kumimoji="1" sz="2400">
                          <a:solidFill>
                            <a:schemeClr val="tx1"/>
                          </a:solidFill>
                          <a:latin typeface="Times New Roman" pitchFamily="18" charset="0"/>
                          <a:ea typeface="宋体" pitchFamily="2" charset="-122"/>
                        </a:defRPr>
                      </a:lvl2pPr>
                      <a:lvl3pPr>
                        <a:spcBef>
                          <a:spcPct val="20000"/>
                        </a:spcBef>
                        <a:defRPr kumimoji="1" sz="2000">
                          <a:solidFill>
                            <a:schemeClr val="tx1"/>
                          </a:solidFill>
                          <a:latin typeface="Times New Roman" pitchFamily="18" charset="0"/>
                          <a:ea typeface="宋体" pitchFamily="2" charset="-122"/>
                        </a:defRPr>
                      </a:lvl3pPr>
                      <a:lvl4pPr>
                        <a:spcBef>
                          <a:spcPct val="20000"/>
                        </a:spcBef>
                        <a:defRPr kumimoji="1">
                          <a:solidFill>
                            <a:schemeClr val="tx1"/>
                          </a:solidFill>
                          <a:latin typeface="Times New Roman" pitchFamily="18" charset="0"/>
                          <a:ea typeface="宋体" pitchFamily="2" charset="-122"/>
                        </a:defRPr>
                      </a:lvl4pPr>
                      <a:lvl5pPr>
                        <a:spcBef>
                          <a:spcPct val="20000"/>
                        </a:spcBef>
                        <a:defRPr kumimoji="1">
                          <a:solidFill>
                            <a:schemeClr val="tx1"/>
                          </a:solidFill>
                          <a:latin typeface="Times New Roman" pitchFamily="18" charset="0"/>
                          <a:ea typeface="宋体" pitchFamily="2" charset="-122"/>
                        </a:defRPr>
                      </a:lvl5pPr>
                      <a:lvl6pPr fontAlgn="base">
                        <a:spcBef>
                          <a:spcPct val="20000"/>
                        </a:spcBef>
                        <a:spcAft>
                          <a:spcPct val="0"/>
                        </a:spcAft>
                        <a:defRPr kumimoji="1">
                          <a:solidFill>
                            <a:schemeClr val="tx1"/>
                          </a:solidFill>
                          <a:latin typeface="Times New Roman" pitchFamily="18" charset="0"/>
                          <a:ea typeface="宋体" pitchFamily="2" charset="-122"/>
                        </a:defRPr>
                      </a:lvl6pPr>
                      <a:lvl7pPr fontAlgn="base">
                        <a:spcBef>
                          <a:spcPct val="20000"/>
                        </a:spcBef>
                        <a:spcAft>
                          <a:spcPct val="0"/>
                        </a:spcAft>
                        <a:defRPr kumimoji="1">
                          <a:solidFill>
                            <a:schemeClr val="tx1"/>
                          </a:solidFill>
                          <a:latin typeface="Times New Roman" pitchFamily="18" charset="0"/>
                          <a:ea typeface="宋体" pitchFamily="2" charset="-122"/>
                        </a:defRPr>
                      </a:lvl7pPr>
                      <a:lvl8pPr fontAlgn="base">
                        <a:spcBef>
                          <a:spcPct val="20000"/>
                        </a:spcBef>
                        <a:spcAft>
                          <a:spcPct val="0"/>
                        </a:spcAft>
                        <a:defRPr kumimoji="1">
                          <a:solidFill>
                            <a:schemeClr val="tx1"/>
                          </a:solidFill>
                          <a:latin typeface="Times New Roman" pitchFamily="18" charset="0"/>
                          <a:ea typeface="宋体" pitchFamily="2" charset="-122"/>
                        </a:defRPr>
                      </a:lvl8pPr>
                      <a:lvl9pPr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ts val="0"/>
                        </a:spcBef>
                        <a:spcAft>
                          <a:spcPct val="0"/>
                        </a:spcAft>
                        <a:buClrTx/>
                        <a:buSzTx/>
                        <a:buFontTx/>
                        <a:buNone/>
                        <a:tabLst/>
                      </a:pPr>
                      <a:r>
                        <a:rPr kumimoji="1" lang="en-US" altLang="zh-CN" sz="2400" b="0" i="0" u="none" strike="noStrike" cap="none" normalizeH="0" baseline="0" dirty="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64B/66B</a:t>
                      </a:r>
                    </a:p>
                  </a:txBody>
                  <a:tcPr marL="18000" marR="18000" marT="46800" marB="4680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1264031">
                <a:tc>
                  <a:txBody>
                    <a:bodyPr/>
                    <a:lstStyle>
                      <a:lvl1pPr>
                        <a:spcBef>
                          <a:spcPct val="20000"/>
                        </a:spcBef>
                        <a:defRPr kumimoji="1" sz="2800">
                          <a:solidFill>
                            <a:schemeClr val="tx1"/>
                          </a:solidFill>
                          <a:latin typeface="Times New Roman" pitchFamily="18" charset="0"/>
                          <a:ea typeface="宋体" pitchFamily="2" charset="-122"/>
                        </a:defRPr>
                      </a:lvl1pPr>
                      <a:lvl2pPr>
                        <a:spcBef>
                          <a:spcPct val="20000"/>
                        </a:spcBef>
                        <a:defRPr kumimoji="1" sz="2400">
                          <a:solidFill>
                            <a:schemeClr val="tx1"/>
                          </a:solidFill>
                          <a:latin typeface="Times New Roman" pitchFamily="18" charset="0"/>
                          <a:ea typeface="宋体" pitchFamily="2" charset="-122"/>
                        </a:defRPr>
                      </a:lvl2pPr>
                      <a:lvl3pPr>
                        <a:spcBef>
                          <a:spcPct val="20000"/>
                        </a:spcBef>
                        <a:defRPr kumimoji="1" sz="2000">
                          <a:solidFill>
                            <a:schemeClr val="tx1"/>
                          </a:solidFill>
                          <a:latin typeface="Times New Roman" pitchFamily="18" charset="0"/>
                          <a:ea typeface="宋体" pitchFamily="2" charset="-122"/>
                        </a:defRPr>
                      </a:lvl3pPr>
                      <a:lvl4pPr>
                        <a:spcBef>
                          <a:spcPct val="20000"/>
                        </a:spcBef>
                        <a:defRPr kumimoji="1">
                          <a:solidFill>
                            <a:schemeClr val="tx1"/>
                          </a:solidFill>
                          <a:latin typeface="Times New Roman" pitchFamily="18" charset="0"/>
                          <a:ea typeface="宋体" pitchFamily="2" charset="-122"/>
                        </a:defRPr>
                      </a:lvl4pPr>
                      <a:lvl5pPr>
                        <a:spcBef>
                          <a:spcPct val="20000"/>
                        </a:spcBef>
                        <a:defRPr kumimoji="1">
                          <a:solidFill>
                            <a:schemeClr val="tx1"/>
                          </a:solidFill>
                          <a:latin typeface="Times New Roman" pitchFamily="18" charset="0"/>
                          <a:ea typeface="宋体" pitchFamily="2" charset="-122"/>
                        </a:defRPr>
                      </a:lvl5pPr>
                      <a:lvl6pPr fontAlgn="base">
                        <a:spcBef>
                          <a:spcPct val="20000"/>
                        </a:spcBef>
                        <a:spcAft>
                          <a:spcPct val="0"/>
                        </a:spcAft>
                        <a:defRPr kumimoji="1">
                          <a:solidFill>
                            <a:schemeClr val="tx1"/>
                          </a:solidFill>
                          <a:latin typeface="Times New Roman" pitchFamily="18" charset="0"/>
                          <a:ea typeface="宋体" pitchFamily="2" charset="-122"/>
                        </a:defRPr>
                      </a:lvl6pPr>
                      <a:lvl7pPr fontAlgn="base">
                        <a:spcBef>
                          <a:spcPct val="20000"/>
                        </a:spcBef>
                        <a:spcAft>
                          <a:spcPct val="0"/>
                        </a:spcAft>
                        <a:defRPr kumimoji="1">
                          <a:solidFill>
                            <a:schemeClr val="tx1"/>
                          </a:solidFill>
                          <a:latin typeface="Times New Roman" pitchFamily="18" charset="0"/>
                          <a:ea typeface="宋体" pitchFamily="2" charset="-122"/>
                        </a:defRPr>
                      </a:lvl7pPr>
                      <a:lvl8pPr fontAlgn="base">
                        <a:spcBef>
                          <a:spcPct val="20000"/>
                        </a:spcBef>
                        <a:spcAft>
                          <a:spcPct val="0"/>
                        </a:spcAft>
                        <a:defRPr kumimoji="1">
                          <a:solidFill>
                            <a:schemeClr val="tx1"/>
                          </a:solidFill>
                          <a:latin typeface="Times New Roman" pitchFamily="18" charset="0"/>
                          <a:ea typeface="宋体" pitchFamily="2" charset="-122"/>
                        </a:defRPr>
                      </a:lvl8pPr>
                      <a:lvl9pPr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ts val="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10000Base-L4</a:t>
                      </a:r>
                    </a:p>
                  </a:txBody>
                  <a:tcPr marL="18000" marR="18000" marT="46800" marB="4680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itchFamily="18" charset="0"/>
                          <a:ea typeface="宋体" pitchFamily="2" charset="-122"/>
                        </a:defRPr>
                      </a:lvl1pPr>
                      <a:lvl2pPr>
                        <a:spcBef>
                          <a:spcPct val="20000"/>
                        </a:spcBef>
                        <a:defRPr kumimoji="1" sz="2400">
                          <a:solidFill>
                            <a:schemeClr val="tx1"/>
                          </a:solidFill>
                          <a:latin typeface="Times New Roman" pitchFamily="18" charset="0"/>
                          <a:ea typeface="宋体" pitchFamily="2" charset="-122"/>
                        </a:defRPr>
                      </a:lvl2pPr>
                      <a:lvl3pPr>
                        <a:spcBef>
                          <a:spcPct val="20000"/>
                        </a:spcBef>
                        <a:defRPr kumimoji="1" sz="2000">
                          <a:solidFill>
                            <a:schemeClr val="tx1"/>
                          </a:solidFill>
                          <a:latin typeface="Times New Roman" pitchFamily="18" charset="0"/>
                          <a:ea typeface="宋体" pitchFamily="2" charset="-122"/>
                        </a:defRPr>
                      </a:lvl3pPr>
                      <a:lvl4pPr>
                        <a:spcBef>
                          <a:spcPct val="20000"/>
                        </a:spcBef>
                        <a:defRPr kumimoji="1">
                          <a:solidFill>
                            <a:schemeClr val="tx1"/>
                          </a:solidFill>
                          <a:latin typeface="Times New Roman" pitchFamily="18" charset="0"/>
                          <a:ea typeface="宋体" pitchFamily="2" charset="-122"/>
                        </a:defRPr>
                      </a:lvl4pPr>
                      <a:lvl5pPr>
                        <a:spcBef>
                          <a:spcPct val="20000"/>
                        </a:spcBef>
                        <a:defRPr kumimoji="1">
                          <a:solidFill>
                            <a:schemeClr val="tx1"/>
                          </a:solidFill>
                          <a:latin typeface="Times New Roman" pitchFamily="18" charset="0"/>
                          <a:ea typeface="宋体" pitchFamily="2" charset="-122"/>
                        </a:defRPr>
                      </a:lvl5pPr>
                      <a:lvl6pPr fontAlgn="base">
                        <a:spcBef>
                          <a:spcPct val="20000"/>
                        </a:spcBef>
                        <a:spcAft>
                          <a:spcPct val="0"/>
                        </a:spcAft>
                        <a:defRPr kumimoji="1">
                          <a:solidFill>
                            <a:schemeClr val="tx1"/>
                          </a:solidFill>
                          <a:latin typeface="Times New Roman" pitchFamily="18" charset="0"/>
                          <a:ea typeface="宋体" pitchFamily="2" charset="-122"/>
                        </a:defRPr>
                      </a:lvl6pPr>
                      <a:lvl7pPr fontAlgn="base">
                        <a:spcBef>
                          <a:spcPct val="20000"/>
                        </a:spcBef>
                        <a:spcAft>
                          <a:spcPct val="0"/>
                        </a:spcAft>
                        <a:defRPr kumimoji="1">
                          <a:solidFill>
                            <a:schemeClr val="tx1"/>
                          </a:solidFill>
                          <a:latin typeface="Times New Roman" pitchFamily="18" charset="0"/>
                          <a:ea typeface="宋体" pitchFamily="2" charset="-122"/>
                        </a:defRPr>
                      </a:lvl7pPr>
                      <a:lvl8pPr fontAlgn="base">
                        <a:spcBef>
                          <a:spcPct val="20000"/>
                        </a:spcBef>
                        <a:spcAft>
                          <a:spcPct val="0"/>
                        </a:spcAft>
                        <a:defRPr kumimoji="1">
                          <a:solidFill>
                            <a:schemeClr val="tx1"/>
                          </a:solidFill>
                          <a:latin typeface="Times New Roman" pitchFamily="18" charset="0"/>
                          <a:ea typeface="宋体" pitchFamily="2" charset="-122"/>
                        </a:defRPr>
                      </a:lvl8pPr>
                      <a:lvl9pPr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ts val="0"/>
                        </a:spcBef>
                        <a:spcAft>
                          <a:spcPct val="0"/>
                        </a:spcAft>
                        <a:buClrTx/>
                        <a:buSzTx/>
                        <a:buFontTx/>
                        <a:buNone/>
                        <a:tabLst/>
                      </a:pPr>
                      <a:r>
                        <a:rPr kumimoji="1" lang="en-US" altLang="zh-CN" sz="24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WAN</a:t>
                      </a:r>
                    </a:p>
                  </a:txBody>
                  <a:tcPr marL="18000" marR="18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itchFamily="18" charset="0"/>
                          <a:ea typeface="宋体" pitchFamily="2" charset="-122"/>
                        </a:defRPr>
                      </a:lvl1pPr>
                      <a:lvl2pPr>
                        <a:spcBef>
                          <a:spcPct val="20000"/>
                        </a:spcBef>
                        <a:defRPr kumimoji="1" sz="2400">
                          <a:solidFill>
                            <a:schemeClr val="tx1"/>
                          </a:solidFill>
                          <a:latin typeface="Times New Roman" pitchFamily="18" charset="0"/>
                          <a:ea typeface="宋体" pitchFamily="2" charset="-122"/>
                        </a:defRPr>
                      </a:lvl2pPr>
                      <a:lvl3pPr>
                        <a:spcBef>
                          <a:spcPct val="20000"/>
                        </a:spcBef>
                        <a:defRPr kumimoji="1" sz="2000">
                          <a:solidFill>
                            <a:schemeClr val="tx1"/>
                          </a:solidFill>
                          <a:latin typeface="Times New Roman" pitchFamily="18" charset="0"/>
                          <a:ea typeface="宋体" pitchFamily="2" charset="-122"/>
                        </a:defRPr>
                      </a:lvl3pPr>
                      <a:lvl4pPr>
                        <a:spcBef>
                          <a:spcPct val="20000"/>
                        </a:spcBef>
                        <a:defRPr kumimoji="1">
                          <a:solidFill>
                            <a:schemeClr val="tx1"/>
                          </a:solidFill>
                          <a:latin typeface="Times New Roman" pitchFamily="18" charset="0"/>
                          <a:ea typeface="宋体" pitchFamily="2" charset="-122"/>
                        </a:defRPr>
                      </a:lvl4pPr>
                      <a:lvl5pPr>
                        <a:spcBef>
                          <a:spcPct val="20000"/>
                        </a:spcBef>
                        <a:defRPr kumimoji="1">
                          <a:solidFill>
                            <a:schemeClr val="tx1"/>
                          </a:solidFill>
                          <a:latin typeface="Times New Roman" pitchFamily="18" charset="0"/>
                          <a:ea typeface="宋体" pitchFamily="2" charset="-122"/>
                        </a:defRPr>
                      </a:lvl5pPr>
                      <a:lvl6pPr fontAlgn="base">
                        <a:spcBef>
                          <a:spcPct val="20000"/>
                        </a:spcBef>
                        <a:spcAft>
                          <a:spcPct val="0"/>
                        </a:spcAft>
                        <a:defRPr kumimoji="1">
                          <a:solidFill>
                            <a:schemeClr val="tx1"/>
                          </a:solidFill>
                          <a:latin typeface="Times New Roman" pitchFamily="18" charset="0"/>
                          <a:ea typeface="宋体" pitchFamily="2" charset="-122"/>
                        </a:defRPr>
                      </a:lvl6pPr>
                      <a:lvl7pPr fontAlgn="base">
                        <a:spcBef>
                          <a:spcPct val="20000"/>
                        </a:spcBef>
                        <a:spcAft>
                          <a:spcPct val="0"/>
                        </a:spcAft>
                        <a:defRPr kumimoji="1">
                          <a:solidFill>
                            <a:schemeClr val="tx1"/>
                          </a:solidFill>
                          <a:latin typeface="Times New Roman" pitchFamily="18" charset="0"/>
                          <a:ea typeface="宋体" pitchFamily="2" charset="-122"/>
                        </a:defRPr>
                      </a:lvl7pPr>
                      <a:lvl8pPr fontAlgn="base">
                        <a:spcBef>
                          <a:spcPct val="20000"/>
                        </a:spcBef>
                        <a:spcAft>
                          <a:spcPct val="0"/>
                        </a:spcAft>
                        <a:defRPr kumimoji="1">
                          <a:solidFill>
                            <a:schemeClr val="tx1"/>
                          </a:solidFill>
                          <a:latin typeface="Times New Roman" pitchFamily="18" charset="0"/>
                          <a:ea typeface="宋体" pitchFamily="2" charset="-122"/>
                        </a:defRPr>
                      </a:lvl8pPr>
                      <a:lvl9pPr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ts val="0"/>
                        </a:spcBef>
                        <a:spcAft>
                          <a:spcPct val="0"/>
                        </a:spcAft>
                        <a:buClrTx/>
                        <a:buSzTx/>
                        <a:buFontTx/>
                        <a:buNone/>
                        <a:tabLst/>
                      </a:pPr>
                      <a:r>
                        <a:rPr kumimoji="1" lang="en-US" altLang="zh-CN" sz="24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1310</a:t>
                      </a:r>
                    </a:p>
                  </a:txBody>
                  <a:tcPr marL="18000" marR="18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itchFamily="18" charset="0"/>
                          <a:ea typeface="宋体" pitchFamily="2" charset="-122"/>
                        </a:defRPr>
                      </a:lvl1pPr>
                      <a:lvl2pPr>
                        <a:spcBef>
                          <a:spcPct val="20000"/>
                        </a:spcBef>
                        <a:defRPr kumimoji="1" sz="2400">
                          <a:solidFill>
                            <a:schemeClr val="tx1"/>
                          </a:solidFill>
                          <a:latin typeface="Times New Roman" pitchFamily="18" charset="0"/>
                          <a:ea typeface="宋体" pitchFamily="2" charset="-122"/>
                        </a:defRPr>
                      </a:lvl2pPr>
                      <a:lvl3pPr>
                        <a:spcBef>
                          <a:spcPct val="20000"/>
                        </a:spcBef>
                        <a:defRPr kumimoji="1" sz="2000">
                          <a:solidFill>
                            <a:schemeClr val="tx1"/>
                          </a:solidFill>
                          <a:latin typeface="Times New Roman" pitchFamily="18" charset="0"/>
                          <a:ea typeface="宋体" pitchFamily="2" charset="-122"/>
                        </a:defRPr>
                      </a:lvl3pPr>
                      <a:lvl4pPr>
                        <a:spcBef>
                          <a:spcPct val="20000"/>
                        </a:spcBef>
                        <a:defRPr kumimoji="1">
                          <a:solidFill>
                            <a:schemeClr val="tx1"/>
                          </a:solidFill>
                          <a:latin typeface="Times New Roman" pitchFamily="18" charset="0"/>
                          <a:ea typeface="宋体" pitchFamily="2" charset="-122"/>
                        </a:defRPr>
                      </a:lvl4pPr>
                      <a:lvl5pPr>
                        <a:spcBef>
                          <a:spcPct val="20000"/>
                        </a:spcBef>
                        <a:defRPr kumimoji="1">
                          <a:solidFill>
                            <a:schemeClr val="tx1"/>
                          </a:solidFill>
                          <a:latin typeface="Times New Roman" pitchFamily="18" charset="0"/>
                          <a:ea typeface="宋体" pitchFamily="2" charset="-122"/>
                        </a:defRPr>
                      </a:lvl5pPr>
                      <a:lvl6pPr fontAlgn="base">
                        <a:spcBef>
                          <a:spcPct val="20000"/>
                        </a:spcBef>
                        <a:spcAft>
                          <a:spcPct val="0"/>
                        </a:spcAft>
                        <a:defRPr kumimoji="1">
                          <a:solidFill>
                            <a:schemeClr val="tx1"/>
                          </a:solidFill>
                          <a:latin typeface="Times New Roman" pitchFamily="18" charset="0"/>
                          <a:ea typeface="宋体" pitchFamily="2" charset="-122"/>
                        </a:defRPr>
                      </a:lvl6pPr>
                      <a:lvl7pPr fontAlgn="base">
                        <a:spcBef>
                          <a:spcPct val="20000"/>
                        </a:spcBef>
                        <a:spcAft>
                          <a:spcPct val="0"/>
                        </a:spcAft>
                        <a:defRPr kumimoji="1">
                          <a:solidFill>
                            <a:schemeClr val="tx1"/>
                          </a:solidFill>
                          <a:latin typeface="Times New Roman" pitchFamily="18" charset="0"/>
                          <a:ea typeface="宋体" pitchFamily="2" charset="-122"/>
                        </a:defRPr>
                      </a:lvl7pPr>
                      <a:lvl8pPr fontAlgn="base">
                        <a:spcBef>
                          <a:spcPct val="20000"/>
                        </a:spcBef>
                        <a:spcAft>
                          <a:spcPct val="0"/>
                        </a:spcAft>
                        <a:defRPr kumimoji="1">
                          <a:solidFill>
                            <a:schemeClr val="tx1"/>
                          </a:solidFill>
                          <a:latin typeface="Times New Roman" pitchFamily="18" charset="0"/>
                          <a:ea typeface="宋体" pitchFamily="2" charset="-122"/>
                        </a:defRPr>
                      </a:lvl8pPr>
                      <a:lvl9pPr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ts val="0"/>
                        </a:spcBef>
                        <a:spcAft>
                          <a:spcPct val="0"/>
                        </a:spcAft>
                        <a:buClrTx/>
                        <a:buSzTx/>
                        <a:buFontTx/>
                        <a:buNone/>
                        <a:tabLst/>
                      </a:pPr>
                      <a:r>
                        <a:rPr kumimoji="1" lang="en-US" altLang="zh-CN" sz="2400" b="0" i="0" u="none" strike="noStrike" cap="none" normalizeH="0" baseline="0" dirty="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62.5μm</a:t>
                      </a:r>
                      <a:r>
                        <a:rPr kumimoji="1" lang="zh-CN" altLang="en-US" sz="2400" b="0" i="0" u="none" strike="noStrike" cap="none" normalizeH="0" baseline="0" dirty="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a:t>
                      </a:r>
                      <a:r>
                        <a:rPr kumimoji="1" lang="en-US" altLang="zh-CN" sz="2400" b="0" i="0" u="none" strike="noStrike" cap="none" normalizeH="0" baseline="0" dirty="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50μm</a:t>
                      </a:r>
                      <a:r>
                        <a:rPr kumimoji="1" lang="zh-CN" altLang="en-US" sz="2400" b="0" i="0" u="none" strike="noStrike" cap="none" normalizeH="0" baseline="0" dirty="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多模，</a:t>
                      </a:r>
                    </a:p>
                    <a:p>
                      <a:pPr marL="0" marR="0" lvl="0" indent="0" algn="ctr" defTabSz="914400" rtl="0" eaLnBrk="1" fontAlgn="base" latinLnBrk="0" hangingPunct="1">
                        <a:lnSpc>
                          <a:spcPct val="100000"/>
                        </a:lnSpc>
                        <a:spcBef>
                          <a:spcPts val="0"/>
                        </a:spcBef>
                        <a:spcAft>
                          <a:spcPct val="0"/>
                        </a:spcAft>
                        <a:buClrTx/>
                        <a:buSzTx/>
                        <a:buFontTx/>
                        <a:buNone/>
                        <a:tabLst/>
                      </a:pPr>
                      <a:r>
                        <a:rPr kumimoji="1" lang="en-US" altLang="zh-CN" sz="2400" b="0" i="0" u="none" strike="noStrike" cap="none" normalizeH="0" baseline="0" dirty="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10μm</a:t>
                      </a:r>
                      <a:r>
                        <a:rPr kumimoji="1" lang="zh-CN" altLang="en-US" sz="2400" b="0" i="0" u="none" strike="noStrike" cap="none" normalizeH="0" baseline="0" dirty="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单模</a:t>
                      </a:r>
                    </a:p>
                  </a:txBody>
                  <a:tcPr marL="18000" marR="18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itchFamily="18" charset="0"/>
                          <a:ea typeface="宋体" pitchFamily="2" charset="-122"/>
                        </a:defRPr>
                      </a:lvl1pPr>
                      <a:lvl2pPr>
                        <a:spcBef>
                          <a:spcPct val="20000"/>
                        </a:spcBef>
                        <a:defRPr kumimoji="1" sz="2400">
                          <a:solidFill>
                            <a:schemeClr val="tx1"/>
                          </a:solidFill>
                          <a:latin typeface="Times New Roman" pitchFamily="18" charset="0"/>
                          <a:ea typeface="宋体" pitchFamily="2" charset="-122"/>
                        </a:defRPr>
                      </a:lvl2pPr>
                      <a:lvl3pPr>
                        <a:spcBef>
                          <a:spcPct val="20000"/>
                        </a:spcBef>
                        <a:defRPr kumimoji="1" sz="2000">
                          <a:solidFill>
                            <a:schemeClr val="tx1"/>
                          </a:solidFill>
                          <a:latin typeface="Times New Roman" pitchFamily="18" charset="0"/>
                          <a:ea typeface="宋体" pitchFamily="2" charset="-122"/>
                        </a:defRPr>
                      </a:lvl3pPr>
                      <a:lvl4pPr>
                        <a:spcBef>
                          <a:spcPct val="20000"/>
                        </a:spcBef>
                        <a:defRPr kumimoji="1">
                          <a:solidFill>
                            <a:schemeClr val="tx1"/>
                          </a:solidFill>
                          <a:latin typeface="Times New Roman" pitchFamily="18" charset="0"/>
                          <a:ea typeface="宋体" pitchFamily="2" charset="-122"/>
                        </a:defRPr>
                      </a:lvl4pPr>
                      <a:lvl5pPr>
                        <a:spcBef>
                          <a:spcPct val="20000"/>
                        </a:spcBef>
                        <a:defRPr kumimoji="1">
                          <a:solidFill>
                            <a:schemeClr val="tx1"/>
                          </a:solidFill>
                          <a:latin typeface="Times New Roman" pitchFamily="18" charset="0"/>
                          <a:ea typeface="宋体" pitchFamily="2" charset="-122"/>
                        </a:defRPr>
                      </a:lvl5pPr>
                      <a:lvl6pPr fontAlgn="base">
                        <a:spcBef>
                          <a:spcPct val="20000"/>
                        </a:spcBef>
                        <a:spcAft>
                          <a:spcPct val="0"/>
                        </a:spcAft>
                        <a:defRPr kumimoji="1">
                          <a:solidFill>
                            <a:schemeClr val="tx1"/>
                          </a:solidFill>
                          <a:latin typeface="Times New Roman" pitchFamily="18" charset="0"/>
                          <a:ea typeface="宋体" pitchFamily="2" charset="-122"/>
                        </a:defRPr>
                      </a:lvl6pPr>
                      <a:lvl7pPr fontAlgn="base">
                        <a:spcBef>
                          <a:spcPct val="20000"/>
                        </a:spcBef>
                        <a:spcAft>
                          <a:spcPct val="0"/>
                        </a:spcAft>
                        <a:defRPr kumimoji="1">
                          <a:solidFill>
                            <a:schemeClr val="tx1"/>
                          </a:solidFill>
                          <a:latin typeface="Times New Roman" pitchFamily="18" charset="0"/>
                          <a:ea typeface="宋体" pitchFamily="2" charset="-122"/>
                        </a:defRPr>
                      </a:lvl7pPr>
                      <a:lvl8pPr fontAlgn="base">
                        <a:spcBef>
                          <a:spcPct val="20000"/>
                        </a:spcBef>
                        <a:spcAft>
                          <a:spcPct val="0"/>
                        </a:spcAft>
                        <a:defRPr kumimoji="1">
                          <a:solidFill>
                            <a:schemeClr val="tx1"/>
                          </a:solidFill>
                          <a:latin typeface="Times New Roman" pitchFamily="18" charset="0"/>
                          <a:ea typeface="宋体" pitchFamily="2" charset="-122"/>
                        </a:defRPr>
                      </a:lvl8pPr>
                      <a:lvl9pPr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ts val="0"/>
                        </a:spcBef>
                        <a:spcAft>
                          <a:spcPct val="0"/>
                        </a:spcAft>
                        <a:buClrTx/>
                        <a:buSzTx/>
                        <a:buFontTx/>
                        <a:buNone/>
                        <a:tabLst/>
                      </a:pPr>
                      <a:r>
                        <a:rPr kumimoji="1" lang="en-US" altLang="zh-CN" sz="2400" b="0" i="0" u="none" strike="noStrike" cap="none" normalizeH="0" baseline="0" dirty="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240m</a:t>
                      </a:r>
                    </a:p>
                    <a:p>
                      <a:pPr marL="0" marR="0" lvl="0" indent="0" algn="ctr" defTabSz="914400" rtl="0" eaLnBrk="1" fontAlgn="base" latinLnBrk="0" hangingPunct="1">
                        <a:lnSpc>
                          <a:spcPct val="100000"/>
                        </a:lnSpc>
                        <a:spcBef>
                          <a:spcPts val="0"/>
                        </a:spcBef>
                        <a:spcAft>
                          <a:spcPct val="0"/>
                        </a:spcAft>
                        <a:buClrTx/>
                        <a:buSzTx/>
                        <a:buFontTx/>
                        <a:buNone/>
                        <a:tabLst/>
                      </a:pPr>
                      <a:r>
                        <a:rPr kumimoji="1" lang="en-US" altLang="zh-CN" sz="2400" b="0" i="0" u="none" strike="noStrike" cap="none" normalizeH="0" baseline="0" dirty="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300m</a:t>
                      </a:r>
                    </a:p>
                    <a:p>
                      <a:pPr marL="0" marR="0" lvl="0" indent="0" algn="ctr" defTabSz="914400" rtl="0" eaLnBrk="1" fontAlgn="base" latinLnBrk="0" hangingPunct="1">
                        <a:lnSpc>
                          <a:spcPct val="100000"/>
                        </a:lnSpc>
                        <a:spcBef>
                          <a:spcPts val="0"/>
                        </a:spcBef>
                        <a:spcAft>
                          <a:spcPct val="0"/>
                        </a:spcAft>
                        <a:buClrTx/>
                        <a:buSzTx/>
                        <a:buFontTx/>
                        <a:buNone/>
                        <a:tabLst/>
                      </a:pPr>
                      <a:r>
                        <a:rPr kumimoji="1" lang="en-US" altLang="zh-CN" sz="2400" b="0" i="0" u="none" strike="noStrike" cap="none" normalizeH="0" baseline="0" dirty="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40km</a:t>
                      </a:r>
                    </a:p>
                  </a:txBody>
                  <a:tcPr marL="18000" marR="18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itchFamily="18" charset="0"/>
                          <a:ea typeface="宋体" pitchFamily="2" charset="-122"/>
                        </a:defRPr>
                      </a:lvl1pPr>
                      <a:lvl2pPr>
                        <a:spcBef>
                          <a:spcPct val="20000"/>
                        </a:spcBef>
                        <a:defRPr kumimoji="1" sz="2400">
                          <a:solidFill>
                            <a:schemeClr val="tx1"/>
                          </a:solidFill>
                          <a:latin typeface="Times New Roman" pitchFamily="18" charset="0"/>
                          <a:ea typeface="宋体" pitchFamily="2" charset="-122"/>
                        </a:defRPr>
                      </a:lvl2pPr>
                      <a:lvl3pPr>
                        <a:spcBef>
                          <a:spcPct val="20000"/>
                        </a:spcBef>
                        <a:defRPr kumimoji="1" sz="2000">
                          <a:solidFill>
                            <a:schemeClr val="tx1"/>
                          </a:solidFill>
                          <a:latin typeface="Times New Roman" pitchFamily="18" charset="0"/>
                          <a:ea typeface="宋体" pitchFamily="2" charset="-122"/>
                        </a:defRPr>
                      </a:lvl3pPr>
                      <a:lvl4pPr>
                        <a:spcBef>
                          <a:spcPct val="20000"/>
                        </a:spcBef>
                        <a:defRPr kumimoji="1">
                          <a:solidFill>
                            <a:schemeClr val="tx1"/>
                          </a:solidFill>
                          <a:latin typeface="Times New Roman" pitchFamily="18" charset="0"/>
                          <a:ea typeface="宋体" pitchFamily="2" charset="-122"/>
                        </a:defRPr>
                      </a:lvl4pPr>
                      <a:lvl5pPr>
                        <a:spcBef>
                          <a:spcPct val="20000"/>
                        </a:spcBef>
                        <a:defRPr kumimoji="1">
                          <a:solidFill>
                            <a:schemeClr val="tx1"/>
                          </a:solidFill>
                          <a:latin typeface="Times New Roman" pitchFamily="18" charset="0"/>
                          <a:ea typeface="宋体" pitchFamily="2" charset="-122"/>
                        </a:defRPr>
                      </a:lvl5pPr>
                      <a:lvl6pPr fontAlgn="base">
                        <a:spcBef>
                          <a:spcPct val="20000"/>
                        </a:spcBef>
                        <a:spcAft>
                          <a:spcPct val="0"/>
                        </a:spcAft>
                        <a:defRPr kumimoji="1">
                          <a:solidFill>
                            <a:schemeClr val="tx1"/>
                          </a:solidFill>
                          <a:latin typeface="Times New Roman" pitchFamily="18" charset="0"/>
                          <a:ea typeface="宋体" pitchFamily="2" charset="-122"/>
                        </a:defRPr>
                      </a:lvl6pPr>
                      <a:lvl7pPr fontAlgn="base">
                        <a:spcBef>
                          <a:spcPct val="20000"/>
                        </a:spcBef>
                        <a:spcAft>
                          <a:spcPct val="0"/>
                        </a:spcAft>
                        <a:defRPr kumimoji="1">
                          <a:solidFill>
                            <a:schemeClr val="tx1"/>
                          </a:solidFill>
                          <a:latin typeface="Times New Roman" pitchFamily="18" charset="0"/>
                          <a:ea typeface="宋体" pitchFamily="2" charset="-122"/>
                        </a:defRPr>
                      </a:lvl7pPr>
                      <a:lvl8pPr fontAlgn="base">
                        <a:spcBef>
                          <a:spcPct val="20000"/>
                        </a:spcBef>
                        <a:spcAft>
                          <a:spcPct val="0"/>
                        </a:spcAft>
                        <a:defRPr kumimoji="1">
                          <a:solidFill>
                            <a:schemeClr val="tx1"/>
                          </a:solidFill>
                          <a:latin typeface="Times New Roman" pitchFamily="18" charset="0"/>
                          <a:ea typeface="宋体" pitchFamily="2" charset="-122"/>
                        </a:defRPr>
                      </a:lvl8pPr>
                      <a:lvl9pPr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ts val="0"/>
                        </a:spcBef>
                        <a:spcAft>
                          <a:spcPct val="0"/>
                        </a:spcAft>
                        <a:buClrTx/>
                        <a:buSzTx/>
                        <a:buFontTx/>
                        <a:buNone/>
                        <a:tabLst/>
                      </a:pPr>
                      <a:r>
                        <a:rPr kumimoji="1" lang="en-US" altLang="zh-CN" sz="2400" b="0" i="0" u="none" strike="noStrike" cap="none" normalizeH="0" baseline="0" dirty="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8B/10B</a:t>
                      </a:r>
                    </a:p>
                  </a:txBody>
                  <a:tcPr marL="18000" marR="18000" marT="46800" marB="4680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850900">
                <a:tc>
                  <a:txBody>
                    <a:bodyPr/>
                    <a:lstStyle>
                      <a:lvl1pPr>
                        <a:spcBef>
                          <a:spcPct val="20000"/>
                        </a:spcBef>
                        <a:defRPr kumimoji="1" sz="2800">
                          <a:solidFill>
                            <a:schemeClr val="tx1"/>
                          </a:solidFill>
                          <a:latin typeface="Times New Roman" pitchFamily="18" charset="0"/>
                          <a:ea typeface="宋体" pitchFamily="2" charset="-122"/>
                        </a:defRPr>
                      </a:lvl1pPr>
                      <a:lvl2pPr>
                        <a:spcBef>
                          <a:spcPct val="20000"/>
                        </a:spcBef>
                        <a:defRPr kumimoji="1" sz="2400">
                          <a:solidFill>
                            <a:schemeClr val="tx1"/>
                          </a:solidFill>
                          <a:latin typeface="Times New Roman" pitchFamily="18" charset="0"/>
                          <a:ea typeface="宋体" pitchFamily="2" charset="-122"/>
                        </a:defRPr>
                      </a:lvl2pPr>
                      <a:lvl3pPr>
                        <a:spcBef>
                          <a:spcPct val="20000"/>
                        </a:spcBef>
                        <a:defRPr kumimoji="1" sz="2000">
                          <a:solidFill>
                            <a:schemeClr val="tx1"/>
                          </a:solidFill>
                          <a:latin typeface="Times New Roman" pitchFamily="18" charset="0"/>
                          <a:ea typeface="宋体" pitchFamily="2" charset="-122"/>
                        </a:defRPr>
                      </a:lvl3pPr>
                      <a:lvl4pPr>
                        <a:spcBef>
                          <a:spcPct val="20000"/>
                        </a:spcBef>
                        <a:defRPr kumimoji="1">
                          <a:solidFill>
                            <a:schemeClr val="tx1"/>
                          </a:solidFill>
                          <a:latin typeface="Times New Roman" pitchFamily="18" charset="0"/>
                          <a:ea typeface="宋体" pitchFamily="2" charset="-122"/>
                        </a:defRPr>
                      </a:lvl4pPr>
                      <a:lvl5pPr>
                        <a:spcBef>
                          <a:spcPct val="20000"/>
                        </a:spcBef>
                        <a:defRPr kumimoji="1">
                          <a:solidFill>
                            <a:schemeClr val="tx1"/>
                          </a:solidFill>
                          <a:latin typeface="Times New Roman" pitchFamily="18" charset="0"/>
                          <a:ea typeface="宋体" pitchFamily="2" charset="-122"/>
                        </a:defRPr>
                      </a:lvl5pPr>
                      <a:lvl6pPr fontAlgn="base">
                        <a:spcBef>
                          <a:spcPct val="20000"/>
                        </a:spcBef>
                        <a:spcAft>
                          <a:spcPct val="0"/>
                        </a:spcAft>
                        <a:defRPr kumimoji="1">
                          <a:solidFill>
                            <a:schemeClr val="tx1"/>
                          </a:solidFill>
                          <a:latin typeface="Times New Roman" pitchFamily="18" charset="0"/>
                          <a:ea typeface="宋体" pitchFamily="2" charset="-122"/>
                        </a:defRPr>
                      </a:lvl6pPr>
                      <a:lvl7pPr fontAlgn="base">
                        <a:spcBef>
                          <a:spcPct val="20000"/>
                        </a:spcBef>
                        <a:spcAft>
                          <a:spcPct val="0"/>
                        </a:spcAft>
                        <a:defRPr kumimoji="1">
                          <a:solidFill>
                            <a:schemeClr val="tx1"/>
                          </a:solidFill>
                          <a:latin typeface="Times New Roman" pitchFamily="18" charset="0"/>
                          <a:ea typeface="宋体" pitchFamily="2" charset="-122"/>
                        </a:defRPr>
                      </a:lvl7pPr>
                      <a:lvl8pPr fontAlgn="base">
                        <a:spcBef>
                          <a:spcPct val="20000"/>
                        </a:spcBef>
                        <a:spcAft>
                          <a:spcPct val="0"/>
                        </a:spcAft>
                        <a:defRPr kumimoji="1">
                          <a:solidFill>
                            <a:schemeClr val="tx1"/>
                          </a:solidFill>
                          <a:latin typeface="Times New Roman" pitchFamily="18" charset="0"/>
                          <a:ea typeface="宋体" pitchFamily="2" charset="-122"/>
                        </a:defRPr>
                      </a:lvl8pPr>
                      <a:lvl9pPr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ts val="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10000Base-SW</a:t>
                      </a:r>
                    </a:p>
                  </a:txBody>
                  <a:tcPr marL="18000" marR="18000" marT="46800" marB="4680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itchFamily="18" charset="0"/>
                          <a:ea typeface="宋体" pitchFamily="2" charset="-122"/>
                        </a:defRPr>
                      </a:lvl1pPr>
                      <a:lvl2pPr>
                        <a:spcBef>
                          <a:spcPct val="20000"/>
                        </a:spcBef>
                        <a:defRPr kumimoji="1" sz="2400">
                          <a:solidFill>
                            <a:schemeClr val="tx1"/>
                          </a:solidFill>
                          <a:latin typeface="Times New Roman" pitchFamily="18" charset="0"/>
                          <a:ea typeface="宋体" pitchFamily="2" charset="-122"/>
                        </a:defRPr>
                      </a:lvl2pPr>
                      <a:lvl3pPr>
                        <a:spcBef>
                          <a:spcPct val="20000"/>
                        </a:spcBef>
                        <a:defRPr kumimoji="1" sz="2000">
                          <a:solidFill>
                            <a:schemeClr val="tx1"/>
                          </a:solidFill>
                          <a:latin typeface="Times New Roman" pitchFamily="18" charset="0"/>
                          <a:ea typeface="宋体" pitchFamily="2" charset="-122"/>
                        </a:defRPr>
                      </a:lvl3pPr>
                      <a:lvl4pPr>
                        <a:spcBef>
                          <a:spcPct val="20000"/>
                        </a:spcBef>
                        <a:defRPr kumimoji="1">
                          <a:solidFill>
                            <a:schemeClr val="tx1"/>
                          </a:solidFill>
                          <a:latin typeface="Times New Roman" pitchFamily="18" charset="0"/>
                          <a:ea typeface="宋体" pitchFamily="2" charset="-122"/>
                        </a:defRPr>
                      </a:lvl4pPr>
                      <a:lvl5pPr>
                        <a:spcBef>
                          <a:spcPct val="20000"/>
                        </a:spcBef>
                        <a:defRPr kumimoji="1">
                          <a:solidFill>
                            <a:schemeClr val="tx1"/>
                          </a:solidFill>
                          <a:latin typeface="Times New Roman" pitchFamily="18" charset="0"/>
                          <a:ea typeface="宋体" pitchFamily="2" charset="-122"/>
                        </a:defRPr>
                      </a:lvl5pPr>
                      <a:lvl6pPr fontAlgn="base">
                        <a:spcBef>
                          <a:spcPct val="20000"/>
                        </a:spcBef>
                        <a:spcAft>
                          <a:spcPct val="0"/>
                        </a:spcAft>
                        <a:defRPr kumimoji="1">
                          <a:solidFill>
                            <a:schemeClr val="tx1"/>
                          </a:solidFill>
                          <a:latin typeface="Times New Roman" pitchFamily="18" charset="0"/>
                          <a:ea typeface="宋体" pitchFamily="2" charset="-122"/>
                        </a:defRPr>
                      </a:lvl6pPr>
                      <a:lvl7pPr fontAlgn="base">
                        <a:spcBef>
                          <a:spcPct val="20000"/>
                        </a:spcBef>
                        <a:spcAft>
                          <a:spcPct val="0"/>
                        </a:spcAft>
                        <a:defRPr kumimoji="1">
                          <a:solidFill>
                            <a:schemeClr val="tx1"/>
                          </a:solidFill>
                          <a:latin typeface="Times New Roman" pitchFamily="18" charset="0"/>
                          <a:ea typeface="宋体" pitchFamily="2" charset="-122"/>
                        </a:defRPr>
                      </a:lvl7pPr>
                      <a:lvl8pPr fontAlgn="base">
                        <a:spcBef>
                          <a:spcPct val="20000"/>
                        </a:spcBef>
                        <a:spcAft>
                          <a:spcPct val="0"/>
                        </a:spcAft>
                        <a:defRPr kumimoji="1">
                          <a:solidFill>
                            <a:schemeClr val="tx1"/>
                          </a:solidFill>
                          <a:latin typeface="Times New Roman" pitchFamily="18" charset="0"/>
                          <a:ea typeface="宋体" pitchFamily="2" charset="-122"/>
                        </a:defRPr>
                      </a:lvl8pPr>
                      <a:lvl9pPr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ts val="0"/>
                        </a:spcBef>
                        <a:spcAft>
                          <a:spcPct val="0"/>
                        </a:spcAft>
                        <a:buClrTx/>
                        <a:buSzTx/>
                        <a:buFontTx/>
                        <a:buNone/>
                        <a:tabLst/>
                      </a:pPr>
                      <a:r>
                        <a:rPr kumimoji="1" lang="en-US" altLang="zh-CN" sz="24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WAN</a:t>
                      </a:r>
                    </a:p>
                  </a:txBody>
                  <a:tcPr marL="18000" marR="18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itchFamily="18" charset="0"/>
                          <a:ea typeface="宋体" pitchFamily="2" charset="-122"/>
                        </a:defRPr>
                      </a:lvl1pPr>
                      <a:lvl2pPr>
                        <a:spcBef>
                          <a:spcPct val="20000"/>
                        </a:spcBef>
                        <a:defRPr kumimoji="1" sz="2400">
                          <a:solidFill>
                            <a:schemeClr val="tx1"/>
                          </a:solidFill>
                          <a:latin typeface="Times New Roman" pitchFamily="18" charset="0"/>
                          <a:ea typeface="宋体" pitchFamily="2" charset="-122"/>
                        </a:defRPr>
                      </a:lvl2pPr>
                      <a:lvl3pPr>
                        <a:spcBef>
                          <a:spcPct val="20000"/>
                        </a:spcBef>
                        <a:defRPr kumimoji="1" sz="2000">
                          <a:solidFill>
                            <a:schemeClr val="tx1"/>
                          </a:solidFill>
                          <a:latin typeface="Times New Roman" pitchFamily="18" charset="0"/>
                          <a:ea typeface="宋体" pitchFamily="2" charset="-122"/>
                        </a:defRPr>
                      </a:lvl3pPr>
                      <a:lvl4pPr>
                        <a:spcBef>
                          <a:spcPct val="20000"/>
                        </a:spcBef>
                        <a:defRPr kumimoji="1">
                          <a:solidFill>
                            <a:schemeClr val="tx1"/>
                          </a:solidFill>
                          <a:latin typeface="Times New Roman" pitchFamily="18" charset="0"/>
                          <a:ea typeface="宋体" pitchFamily="2" charset="-122"/>
                        </a:defRPr>
                      </a:lvl4pPr>
                      <a:lvl5pPr>
                        <a:spcBef>
                          <a:spcPct val="20000"/>
                        </a:spcBef>
                        <a:defRPr kumimoji="1">
                          <a:solidFill>
                            <a:schemeClr val="tx1"/>
                          </a:solidFill>
                          <a:latin typeface="Times New Roman" pitchFamily="18" charset="0"/>
                          <a:ea typeface="宋体" pitchFamily="2" charset="-122"/>
                        </a:defRPr>
                      </a:lvl5pPr>
                      <a:lvl6pPr fontAlgn="base">
                        <a:spcBef>
                          <a:spcPct val="20000"/>
                        </a:spcBef>
                        <a:spcAft>
                          <a:spcPct val="0"/>
                        </a:spcAft>
                        <a:defRPr kumimoji="1">
                          <a:solidFill>
                            <a:schemeClr val="tx1"/>
                          </a:solidFill>
                          <a:latin typeface="Times New Roman" pitchFamily="18" charset="0"/>
                          <a:ea typeface="宋体" pitchFamily="2" charset="-122"/>
                        </a:defRPr>
                      </a:lvl6pPr>
                      <a:lvl7pPr fontAlgn="base">
                        <a:spcBef>
                          <a:spcPct val="20000"/>
                        </a:spcBef>
                        <a:spcAft>
                          <a:spcPct val="0"/>
                        </a:spcAft>
                        <a:defRPr kumimoji="1">
                          <a:solidFill>
                            <a:schemeClr val="tx1"/>
                          </a:solidFill>
                          <a:latin typeface="Times New Roman" pitchFamily="18" charset="0"/>
                          <a:ea typeface="宋体" pitchFamily="2" charset="-122"/>
                        </a:defRPr>
                      </a:lvl7pPr>
                      <a:lvl8pPr fontAlgn="base">
                        <a:spcBef>
                          <a:spcPct val="20000"/>
                        </a:spcBef>
                        <a:spcAft>
                          <a:spcPct val="0"/>
                        </a:spcAft>
                        <a:defRPr kumimoji="1">
                          <a:solidFill>
                            <a:schemeClr val="tx1"/>
                          </a:solidFill>
                          <a:latin typeface="Times New Roman" pitchFamily="18" charset="0"/>
                          <a:ea typeface="宋体" pitchFamily="2" charset="-122"/>
                        </a:defRPr>
                      </a:lvl8pPr>
                      <a:lvl9pPr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ts val="0"/>
                        </a:spcBef>
                        <a:spcAft>
                          <a:spcPct val="0"/>
                        </a:spcAft>
                        <a:buClrTx/>
                        <a:buSzTx/>
                        <a:buFontTx/>
                        <a:buNone/>
                        <a:tabLst/>
                      </a:pPr>
                      <a:r>
                        <a:rPr kumimoji="1" lang="en-US" altLang="zh-CN" sz="24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850</a:t>
                      </a:r>
                    </a:p>
                  </a:txBody>
                  <a:tcPr marL="18000" marR="18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itchFamily="18" charset="0"/>
                          <a:ea typeface="宋体" pitchFamily="2" charset="-122"/>
                        </a:defRPr>
                      </a:lvl1pPr>
                      <a:lvl2pPr>
                        <a:spcBef>
                          <a:spcPct val="20000"/>
                        </a:spcBef>
                        <a:defRPr kumimoji="1" sz="2400">
                          <a:solidFill>
                            <a:schemeClr val="tx1"/>
                          </a:solidFill>
                          <a:latin typeface="Times New Roman" pitchFamily="18" charset="0"/>
                          <a:ea typeface="宋体" pitchFamily="2" charset="-122"/>
                        </a:defRPr>
                      </a:lvl2pPr>
                      <a:lvl3pPr>
                        <a:spcBef>
                          <a:spcPct val="20000"/>
                        </a:spcBef>
                        <a:defRPr kumimoji="1" sz="2000">
                          <a:solidFill>
                            <a:schemeClr val="tx1"/>
                          </a:solidFill>
                          <a:latin typeface="Times New Roman" pitchFamily="18" charset="0"/>
                          <a:ea typeface="宋体" pitchFamily="2" charset="-122"/>
                        </a:defRPr>
                      </a:lvl3pPr>
                      <a:lvl4pPr>
                        <a:spcBef>
                          <a:spcPct val="20000"/>
                        </a:spcBef>
                        <a:defRPr kumimoji="1">
                          <a:solidFill>
                            <a:schemeClr val="tx1"/>
                          </a:solidFill>
                          <a:latin typeface="Times New Roman" pitchFamily="18" charset="0"/>
                          <a:ea typeface="宋体" pitchFamily="2" charset="-122"/>
                        </a:defRPr>
                      </a:lvl4pPr>
                      <a:lvl5pPr>
                        <a:spcBef>
                          <a:spcPct val="20000"/>
                        </a:spcBef>
                        <a:defRPr kumimoji="1">
                          <a:solidFill>
                            <a:schemeClr val="tx1"/>
                          </a:solidFill>
                          <a:latin typeface="Times New Roman" pitchFamily="18" charset="0"/>
                          <a:ea typeface="宋体" pitchFamily="2" charset="-122"/>
                        </a:defRPr>
                      </a:lvl5pPr>
                      <a:lvl6pPr fontAlgn="base">
                        <a:spcBef>
                          <a:spcPct val="20000"/>
                        </a:spcBef>
                        <a:spcAft>
                          <a:spcPct val="0"/>
                        </a:spcAft>
                        <a:defRPr kumimoji="1">
                          <a:solidFill>
                            <a:schemeClr val="tx1"/>
                          </a:solidFill>
                          <a:latin typeface="Times New Roman" pitchFamily="18" charset="0"/>
                          <a:ea typeface="宋体" pitchFamily="2" charset="-122"/>
                        </a:defRPr>
                      </a:lvl6pPr>
                      <a:lvl7pPr fontAlgn="base">
                        <a:spcBef>
                          <a:spcPct val="20000"/>
                        </a:spcBef>
                        <a:spcAft>
                          <a:spcPct val="0"/>
                        </a:spcAft>
                        <a:defRPr kumimoji="1">
                          <a:solidFill>
                            <a:schemeClr val="tx1"/>
                          </a:solidFill>
                          <a:latin typeface="Times New Roman" pitchFamily="18" charset="0"/>
                          <a:ea typeface="宋体" pitchFamily="2" charset="-122"/>
                        </a:defRPr>
                      </a:lvl7pPr>
                      <a:lvl8pPr fontAlgn="base">
                        <a:spcBef>
                          <a:spcPct val="20000"/>
                        </a:spcBef>
                        <a:spcAft>
                          <a:spcPct val="0"/>
                        </a:spcAft>
                        <a:defRPr kumimoji="1">
                          <a:solidFill>
                            <a:schemeClr val="tx1"/>
                          </a:solidFill>
                          <a:latin typeface="Times New Roman" pitchFamily="18" charset="0"/>
                          <a:ea typeface="宋体" pitchFamily="2" charset="-122"/>
                        </a:defRPr>
                      </a:lvl8pPr>
                      <a:lvl9pPr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ts val="0"/>
                        </a:spcBef>
                        <a:spcAft>
                          <a:spcPct val="0"/>
                        </a:spcAft>
                        <a:buClrTx/>
                        <a:buSzTx/>
                        <a:buFontTx/>
                        <a:buNone/>
                        <a:tabLst/>
                      </a:pPr>
                      <a:r>
                        <a:rPr kumimoji="1" lang="en-US" altLang="zh-CN" sz="24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62.5μm</a:t>
                      </a:r>
                      <a:r>
                        <a:rPr kumimoji="1" lang="zh-CN" altLang="en-US" sz="24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a:t>
                      </a:r>
                      <a:r>
                        <a:rPr kumimoji="1" lang="en-US" altLang="zh-CN" sz="24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50μm</a:t>
                      </a:r>
                      <a:r>
                        <a:rPr kumimoji="1" lang="zh-CN" altLang="en-US" sz="24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多模</a:t>
                      </a:r>
                    </a:p>
                  </a:txBody>
                  <a:tcPr marL="18000" marR="18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itchFamily="18" charset="0"/>
                          <a:ea typeface="宋体" pitchFamily="2" charset="-122"/>
                        </a:defRPr>
                      </a:lvl1pPr>
                      <a:lvl2pPr>
                        <a:spcBef>
                          <a:spcPct val="20000"/>
                        </a:spcBef>
                        <a:defRPr kumimoji="1" sz="2400">
                          <a:solidFill>
                            <a:schemeClr val="tx1"/>
                          </a:solidFill>
                          <a:latin typeface="Times New Roman" pitchFamily="18" charset="0"/>
                          <a:ea typeface="宋体" pitchFamily="2" charset="-122"/>
                        </a:defRPr>
                      </a:lvl2pPr>
                      <a:lvl3pPr>
                        <a:spcBef>
                          <a:spcPct val="20000"/>
                        </a:spcBef>
                        <a:defRPr kumimoji="1" sz="2000">
                          <a:solidFill>
                            <a:schemeClr val="tx1"/>
                          </a:solidFill>
                          <a:latin typeface="Times New Roman" pitchFamily="18" charset="0"/>
                          <a:ea typeface="宋体" pitchFamily="2" charset="-122"/>
                        </a:defRPr>
                      </a:lvl3pPr>
                      <a:lvl4pPr>
                        <a:spcBef>
                          <a:spcPct val="20000"/>
                        </a:spcBef>
                        <a:defRPr kumimoji="1">
                          <a:solidFill>
                            <a:schemeClr val="tx1"/>
                          </a:solidFill>
                          <a:latin typeface="Times New Roman" pitchFamily="18" charset="0"/>
                          <a:ea typeface="宋体" pitchFamily="2" charset="-122"/>
                        </a:defRPr>
                      </a:lvl4pPr>
                      <a:lvl5pPr>
                        <a:spcBef>
                          <a:spcPct val="20000"/>
                        </a:spcBef>
                        <a:defRPr kumimoji="1">
                          <a:solidFill>
                            <a:schemeClr val="tx1"/>
                          </a:solidFill>
                          <a:latin typeface="Times New Roman" pitchFamily="18" charset="0"/>
                          <a:ea typeface="宋体" pitchFamily="2" charset="-122"/>
                        </a:defRPr>
                      </a:lvl5pPr>
                      <a:lvl6pPr fontAlgn="base">
                        <a:spcBef>
                          <a:spcPct val="20000"/>
                        </a:spcBef>
                        <a:spcAft>
                          <a:spcPct val="0"/>
                        </a:spcAft>
                        <a:defRPr kumimoji="1">
                          <a:solidFill>
                            <a:schemeClr val="tx1"/>
                          </a:solidFill>
                          <a:latin typeface="Times New Roman" pitchFamily="18" charset="0"/>
                          <a:ea typeface="宋体" pitchFamily="2" charset="-122"/>
                        </a:defRPr>
                      </a:lvl6pPr>
                      <a:lvl7pPr fontAlgn="base">
                        <a:spcBef>
                          <a:spcPct val="20000"/>
                        </a:spcBef>
                        <a:spcAft>
                          <a:spcPct val="0"/>
                        </a:spcAft>
                        <a:defRPr kumimoji="1">
                          <a:solidFill>
                            <a:schemeClr val="tx1"/>
                          </a:solidFill>
                          <a:latin typeface="Times New Roman" pitchFamily="18" charset="0"/>
                          <a:ea typeface="宋体" pitchFamily="2" charset="-122"/>
                        </a:defRPr>
                      </a:lvl7pPr>
                      <a:lvl8pPr fontAlgn="base">
                        <a:spcBef>
                          <a:spcPct val="20000"/>
                        </a:spcBef>
                        <a:spcAft>
                          <a:spcPct val="0"/>
                        </a:spcAft>
                        <a:defRPr kumimoji="1">
                          <a:solidFill>
                            <a:schemeClr val="tx1"/>
                          </a:solidFill>
                          <a:latin typeface="Times New Roman" pitchFamily="18" charset="0"/>
                          <a:ea typeface="宋体" pitchFamily="2" charset="-122"/>
                        </a:defRPr>
                      </a:lvl8pPr>
                      <a:lvl9pPr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ts val="0"/>
                        </a:spcBef>
                        <a:spcAft>
                          <a:spcPct val="0"/>
                        </a:spcAft>
                        <a:buClrTx/>
                        <a:buSzTx/>
                        <a:buFontTx/>
                        <a:buNone/>
                        <a:tabLst/>
                      </a:pPr>
                      <a:r>
                        <a:rPr kumimoji="1" lang="en-US" altLang="zh-CN" sz="2400" b="0" i="0" u="none" strike="noStrike" cap="none" normalizeH="0" baseline="0" dirty="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35m</a:t>
                      </a:r>
                    </a:p>
                    <a:p>
                      <a:pPr marL="0" marR="0" lvl="0" indent="0" algn="ctr" defTabSz="914400" rtl="0" eaLnBrk="1" fontAlgn="base" latinLnBrk="0" hangingPunct="1">
                        <a:lnSpc>
                          <a:spcPct val="100000"/>
                        </a:lnSpc>
                        <a:spcBef>
                          <a:spcPts val="0"/>
                        </a:spcBef>
                        <a:spcAft>
                          <a:spcPct val="0"/>
                        </a:spcAft>
                        <a:buClrTx/>
                        <a:buSzTx/>
                        <a:buFontTx/>
                        <a:buNone/>
                        <a:tabLst/>
                      </a:pPr>
                      <a:r>
                        <a:rPr kumimoji="1" lang="en-US" altLang="zh-CN" sz="2400" b="0" i="0" u="none" strike="noStrike" cap="none" normalizeH="0" baseline="0" dirty="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300m</a:t>
                      </a:r>
                    </a:p>
                  </a:txBody>
                  <a:tcPr marL="18000" marR="18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itchFamily="18" charset="0"/>
                          <a:ea typeface="宋体" pitchFamily="2" charset="-122"/>
                        </a:defRPr>
                      </a:lvl1pPr>
                      <a:lvl2pPr>
                        <a:spcBef>
                          <a:spcPct val="20000"/>
                        </a:spcBef>
                        <a:defRPr kumimoji="1" sz="2400">
                          <a:solidFill>
                            <a:schemeClr val="tx1"/>
                          </a:solidFill>
                          <a:latin typeface="Times New Roman" pitchFamily="18" charset="0"/>
                          <a:ea typeface="宋体" pitchFamily="2" charset="-122"/>
                        </a:defRPr>
                      </a:lvl2pPr>
                      <a:lvl3pPr>
                        <a:spcBef>
                          <a:spcPct val="20000"/>
                        </a:spcBef>
                        <a:defRPr kumimoji="1" sz="2000">
                          <a:solidFill>
                            <a:schemeClr val="tx1"/>
                          </a:solidFill>
                          <a:latin typeface="Times New Roman" pitchFamily="18" charset="0"/>
                          <a:ea typeface="宋体" pitchFamily="2" charset="-122"/>
                        </a:defRPr>
                      </a:lvl3pPr>
                      <a:lvl4pPr>
                        <a:spcBef>
                          <a:spcPct val="20000"/>
                        </a:spcBef>
                        <a:defRPr kumimoji="1">
                          <a:solidFill>
                            <a:schemeClr val="tx1"/>
                          </a:solidFill>
                          <a:latin typeface="Times New Roman" pitchFamily="18" charset="0"/>
                          <a:ea typeface="宋体" pitchFamily="2" charset="-122"/>
                        </a:defRPr>
                      </a:lvl4pPr>
                      <a:lvl5pPr>
                        <a:spcBef>
                          <a:spcPct val="20000"/>
                        </a:spcBef>
                        <a:defRPr kumimoji="1">
                          <a:solidFill>
                            <a:schemeClr val="tx1"/>
                          </a:solidFill>
                          <a:latin typeface="Times New Roman" pitchFamily="18" charset="0"/>
                          <a:ea typeface="宋体" pitchFamily="2" charset="-122"/>
                        </a:defRPr>
                      </a:lvl5pPr>
                      <a:lvl6pPr fontAlgn="base">
                        <a:spcBef>
                          <a:spcPct val="20000"/>
                        </a:spcBef>
                        <a:spcAft>
                          <a:spcPct val="0"/>
                        </a:spcAft>
                        <a:defRPr kumimoji="1">
                          <a:solidFill>
                            <a:schemeClr val="tx1"/>
                          </a:solidFill>
                          <a:latin typeface="Times New Roman" pitchFamily="18" charset="0"/>
                          <a:ea typeface="宋体" pitchFamily="2" charset="-122"/>
                        </a:defRPr>
                      </a:lvl6pPr>
                      <a:lvl7pPr fontAlgn="base">
                        <a:spcBef>
                          <a:spcPct val="20000"/>
                        </a:spcBef>
                        <a:spcAft>
                          <a:spcPct val="0"/>
                        </a:spcAft>
                        <a:defRPr kumimoji="1">
                          <a:solidFill>
                            <a:schemeClr val="tx1"/>
                          </a:solidFill>
                          <a:latin typeface="Times New Roman" pitchFamily="18" charset="0"/>
                          <a:ea typeface="宋体" pitchFamily="2" charset="-122"/>
                        </a:defRPr>
                      </a:lvl7pPr>
                      <a:lvl8pPr fontAlgn="base">
                        <a:spcBef>
                          <a:spcPct val="20000"/>
                        </a:spcBef>
                        <a:spcAft>
                          <a:spcPct val="0"/>
                        </a:spcAft>
                        <a:defRPr kumimoji="1">
                          <a:solidFill>
                            <a:schemeClr val="tx1"/>
                          </a:solidFill>
                          <a:latin typeface="Times New Roman" pitchFamily="18" charset="0"/>
                          <a:ea typeface="宋体" pitchFamily="2" charset="-122"/>
                        </a:defRPr>
                      </a:lvl8pPr>
                      <a:lvl9pPr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ts val="0"/>
                        </a:spcBef>
                        <a:spcAft>
                          <a:spcPct val="0"/>
                        </a:spcAft>
                        <a:buClrTx/>
                        <a:buSzTx/>
                        <a:buFontTx/>
                        <a:buNone/>
                        <a:tabLst/>
                      </a:pPr>
                      <a:r>
                        <a:rPr kumimoji="1" lang="en-US" altLang="zh-CN" sz="2400" b="0" i="0" u="none" strike="noStrike" cap="none" normalizeH="0" baseline="0" dirty="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64B/66B</a:t>
                      </a:r>
                    </a:p>
                  </a:txBody>
                  <a:tcPr marL="18000" marR="18000" marT="46800" marB="4680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bl>
          </a:graphicData>
        </a:graphic>
      </p:graphicFrame>
      <p:sp>
        <p:nvSpPr>
          <p:cNvPr id="5" name="灯片编号占位符 4">
            <a:extLst>
              <a:ext uri="{FF2B5EF4-FFF2-40B4-BE49-F238E27FC236}">
                <a16:creationId xmlns:a16="http://schemas.microsoft.com/office/drawing/2014/main" id="{82CA77E7-F47A-4C8F-A890-6B70FC366C1E}"/>
              </a:ext>
            </a:extLst>
          </p:cNvPr>
          <p:cNvSpPr>
            <a:spLocks noGrp="1"/>
          </p:cNvSpPr>
          <p:nvPr>
            <p:ph type="sldNum" sz="quarter" idx="12"/>
          </p:nvPr>
        </p:nvSpPr>
        <p:spPr/>
        <p:txBody>
          <a:bodyPr/>
          <a:lstStyle/>
          <a:p>
            <a:fld id="{0343F522-B1DB-4B24-87CC-09EAB668A261}" type="slidenum">
              <a:rPr lang="zh-CN" altLang="en-US" smtClean="0"/>
              <a:pPr/>
              <a:t>155</a:t>
            </a:fld>
            <a:r>
              <a:rPr lang="en-US" altLang="zh-CN"/>
              <a:t>/303</a:t>
            </a:r>
            <a:endParaRPr lang="zh-CN" altLang="en-US" dirty="0"/>
          </a:p>
        </p:txBody>
      </p:sp>
    </p:spTree>
    <p:extLst>
      <p:ext uri="{BB962C8B-B14F-4D97-AF65-F5344CB8AC3E}">
        <p14:creationId xmlns:p14="http://schemas.microsoft.com/office/powerpoint/2010/main" val="3886957104"/>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C34208-FA7C-4346-AD93-050F88FE7F56}"/>
              </a:ext>
            </a:extLst>
          </p:cNvPr>
          <p:cNvSpPr>
            <a:spLocks noGrp="1"/>
          </p:cNvSpPr>
          <p:nvPr>
            <p:ph type="title"/>
          </p:nvPr>
        </p:nvSpPr>
        <p:spPr>
          <a:xfrm>
            <a:off x="265813" y="350874"/>
            <a:ext cx="8654903" cy="680484"/>
          </a:xfrm>
        </p:spPr>
        <p:txBody>
          <a:bodyPr>
            <a:normAutofit/>
          </a:bodyPr>
          <a:lstStyle/>
          <a:p>
            <a:pPr>
              <a:lnSpc>
                <a:spcPct val="100000"/>
              </a:lnSpc>
              <a:spcBef>
                <a:spcPts val="0"/>
              </a:spcBef>
            </a:pPr>
            <a:r>
              <a:rPr lang="zh-CN" altLang="en-US" dirty="0">
                <a:latin typeface="Times New Roman" panose="02020603050405020304" pitchFamily="18" charset="0"/>
                <a:cs typeface="Times New Roman" panose="02020603050405020304" pitchFamily="18" charset="0"/>
              </a:rPr>
              <a:t>万兆</a:t>
            </a:r>
            <a:r>
              <a:rPr lang="zh-CN" altLang="en-US" dirty="0">
                <a:solidFill>
                  <a:srgbClr val="0070C0"/>
                </a:solidFill>
                <a:latin typeface="Times New Roman" panose="02020603050405020304" pitchFamily="18" charset="0"/>
                <a:cs typeface="Times New Roman" panose="02020603050405020304" pitchFamily="18" charset="0"/>
              </a:rPr>
              <a:t>以太局域网</a:t>
            </a:r>
            <a:r>
              <a:rPr lang="zh-CN" altLang="en-US" dirty="0">
                <a:latin typeface="Times New Roman" panose="02020603050405020304" pitchFamily="18" charset="0"/>
                <a:cs typeface="Times New Roman" panose="02020603050405020304" pitchFamily="18" charset="0"/>
              </a:rPr>
              <a:t>与</a:t>
            </a:r>
            <a:r>
              <a:rPr lang="zh-CN" altLang="en-US" dirty="0">
                <a:solidFill>
                  <a:srgbClr val="0070C0"/>
                </a:solidFill>
                <a:latin typeface="Times New Roman" panose="02020603050405020304" pitchFamily="18" charset="0"/>
                <a:cs typeface="Times New Roman" panose="02020603050405020304" pitchFamily="18" charset="0"/>
              </a:rPr>
              <a:t>以太广域网</a:t>
            </a:r>
          </a:p>
        </p:txBody>
      </p:sp>
      <p:sp>
        <p:nvSpPr>
          <p:cNvPr id="3" name="内容占位符 2">
            <a:extLst>
              <a:ext uri="{FF2B5EF4-FFF2-40B4-BE49-F238E27FC236}">
                <a16:creationId xmlns:a16="http://schemas.microsoft.com/office/drawing/2014/main" id="{62772749-0251-43E3-8FBE-62B01C0C88DA}"/>
              </a:ext>
            </a:extLst>
          </p:cNvPr>
          <p:cNvSpPr>
            <a:spLocks noGrp="1"/>
          </p:cNvSpPr>
          <p:nvPr>
            <p:ph idx="1"/>
          </p:nvPr>
        </p:nvSpPr>
        <p:spPr>
          <a:xfrm>
            <a:off x="404037" y="1010094"/>
            <a:ext cx="8516679" cy="5371578"/>
          </a:xfrm>
        </p:spPr>
        <p:txBody>
          <a:bodyPr>
            <a:noAutofit/>
          </a:bodyPr>
          <a:lstStyle/>
          <a:p>
            <a:pPr algn="just"/>
            <a:r>
              <a:rPr lang="zh-CN" altLang="en-US" dirty="0"/>
              <a:t>以太局域网：</a:t>
            </a:r>
          </a:p>
          <a:p>
            <a:pPr lvl="1" algn="just"/>
            <a:r>
              <a:rPr lang="zh-CN" altLang="en-US" dirty="0"/>
              <a:t>与</a:t>
            </a:r>
            <a:r>
              <a:rPr lang="en-US" altLang="zh-CN" dirty="0"/>
              <a:t>1Gbps</a:t>
            </a:r>
            <a:r>
              <a:rPr lang="zh-CN" altLang="en-US" dirty="0"/>
              <a:t>以太网兼容，</a:t>
            </a:r>
            <a:r>
              <a:rPr lang="en-US" altLang="zh-CN" dirty="0"/>
              <a:t>10</a:t>
            </a:r>
            <a:r>
              <a:rPr lang="zh-CN" altLang="en-US" dirty="0"/>
              <a:t>个</a:t>
            </a:r>
            <a:r>
              <a:rPr lang="en-US" altLang="zh-CN" dirty="0"/>
              <a:t>1G</a:t>
            </a:r>
            <a:r>
              <a:rPr lang="zh-CN" altLang="en-US" dirty="0"/>
              <a:t>、</a:t>
            </a:r>
            <a:r>
              <a:rPr lang="en-US" altLang="zh-CN" dirty="0"/>
              <a:t>1</a:t>
            </a:r>
            <a:r>
              <a:rPr lang="zh-CN" altLang="en-US" dirty="0"/>
              <a:t>个</a:t>
            </a:r>
            <a:r>
              <a:rPr lang="en-US" altLang="zh-CN" dirty="0"/>
              <a:t>10G</a:t>
            </a:r>
          </a:p>
          <a:p>
            <a:pPr algn="just"/>
            <a:endParaRPr lang="en-US" altLang="zh-CN" dirty="0"/>
          </a:p>
          <a:p>
            <a:pPr algn="just"/>
            <a:r>
              <a:rPr lang="zh-CN" altLang="en-US" dirty="0"/>
              <a:t>以太广域网：</a:t>
            </a:r>
          </a:p>
          <a:p>
            <a:pPr lvl="1" algn="just"/>
            <a:r>
              <a:rPr lang="en-US" altLang="zh-CN" dirty="0"/>
              <a:t>10G</a:t>
            </a:r>
            <a:r>
              <a:rPr lang="zh-CN" altLang="en-US" dirty="0"/>
              <a:t>以太网帧插入到</a:t>
            </a:r>
            <a:r>
              <a:rPr lang="en-US" altLang="zh-CN" dirty="0"/>
              <a:t>OC-192/STM-64</a:t>
            </a:r>
            <a:r>
              <a:rPr lang="zh-CN" altLang="en-US" dirty="0"/>
              <a:t>帧的载荷部分</a:t>
            </a:r>
          </a:p>
          <a:p>
            <a:pPr marL="0" indent="0">
              <a:buNone/>
            </a:pPr>
            <a:r>
              <a:rPr lang="zh-CN" altLang="en-US" dirty="0"/>
              <a:t>   </a:t>
            </a:r>
            <a:endParaRPr lang="en-US" altLang="zh-CN" dirty="0"/>
          </a:p>
          <a:p>
            <a:pPr marL="0" indent="0">
              <a:buNone/>
            </a:pPr>
            <a:r>
              <a:rPr lang="en-US" altLang="zh-CN" dirty="0">
                <a:latin typeface="Times New Roman" panose="02020603050405020304" pitchFamily="18" charset="0"/>
                <a:cs typeface="Times New Roman" panose="02020603050405020304" pitchFamily="18" charset="0"/>
              </a:rPr>
              <a:t>   </a:t>
            </a:r>
            <a:endParaRPr lang="zh-CN" altLang="en-US" dirty="0">
              <a:latin typeface="Times New Roman" panose="02020603050405020304" pitchFamily="18" charset="0"/>
              <a:cs typeface="Times New Roman" panose="02020603050405020304" pitchFamily="18" charset="0"/>
            </a:endParaRPr>
          </a:p>
        </p:txBody>
      </p:sp>
      <p:graphicFrame>
        <p:nvGraphicFramePr>
          <p:cNvPr id="11" name="表格 10">
            <a:extLst>
              <a:ext uri="{FF2B5EF4-FFF2-40B4-BE49-F238E27FC236}">
                <a16:creationId xmlns:a16="http://schemas.microsoft.com/office/drawing/2014/main" id="{F1557556-4E74-4A2A-B76B-6AF7BA757C94}"/>
              </a:ext>
            </a:extLst>
          </p:cNvPr>
          <p:cNvGraphicFramePr>
            <a:graphicFrameLocks noGrp="1"/>
          </p:cNvGraphicFramePr>
          <p:nvPr/>
        </p:nvGraphicFramePr>
        <p:xfrm>
          <a:off x="0" y="16384"/>
          <a:ext cx="9144000" cy="303808"/>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1028242390"/>
                    </a:ext>
                  </a:extLst>
                </a:gridCol>
                <a:gridCol w="1016000">
                  <a:extLst>
                    <a:ext uri="{9D8B030D-6E8A-4147-A177-3AD203B41FA5}">
                      <a16:colId xmlns:a16="http://schemas.microsoft.com/office/drawing/2014/main" val="3074239081"/>
                    </a:ext>
                  </a:extLst>
                </a:gridCol>
                <a:gridCol w="1016000">
                  <a:extLst>
                    <a:ext uri="{9D8B030D-6E8A-4147-A177-3AD203B41FA5}">
                      <a16:colId xmlns:a16="http://schemas.microsoft.com/office/drawing/2014/main" val="3509429943"/>
                    </a:ext>
                  </a:extLst>
                </a:gridCol>
                <a:gridCol w="1016000">
                  <a:extLst>
                    <a:ext uri="{9D8B030D-6E8A-4147-A177-3AD203B41FA5}">
                      <a16:colId xmlns:a16="http://schemas.microsoft.com/office/drawing/2014/main" val="2580465912"/>
                    </a:ext>
                  </a:extLst>
                </a:gridCol>
                <a:gridCol w="1016000">
                  <a:extLst>
                    <a:ext uri="{9D8B030D-6E8A-4147-A177-3AD203B41FA5}">
                      <a16:colId xmlns:a16="http://schemas.microsoft.com/office/drawing/2014/main" val="585185192"/>
                    </a:ext>
                  </a:extLst>
                </a:gridCol>
                <a:gridCol w="1016000">
                  <a:extLst>
                    <a:ext uri="{9D8B030D-6E8A-4147-A177-3AD203B41FA5}">
                      <a16:colId xmlns:a16="http://schemas.microsoft.com/office/drawing/2014/main" val="1335232691"/>
                    </a:ext>
                  </a:extLst>
                </a:gridCol>
                <a:gridCol w="1016000">
                  <a:extLst>
                    <a:ext uri="{9D8B030D-6E8A-4147-A177-3AD203B41FA5}">
                      <a16:colId xmlns:a16="http://schemas.microsoft.com/office/drawing/2014/main" val="785772456"/>
                    </a:ext>
                  </a:extLst>
                </a:gridCol>
                <a:gridCol w="1016000">
                  <a:extLst>
                    <a:ext uri="{9D8B030D-6E8A-4147-A177-3AD203B41FA5}">
                      <a16:colId xmlns:a16="http://schemas.microsoft.com/office/drawing/2014/main" val="143111373"/>
                    </a:ext>
                  </a:extLst>
                </a:gridCol>
                <a:gridCol w="1016000">
                  <a:extLst>
                    <a:ext uri="{9D8B030D-6E8A-4147-A177-3AD203B41FA5}">
                      <a16:colId xmlns:a16="http://schemas.microsoft.com/office/drawing/2014/main" val="994455625"/>
                    </a:ext>
                  </a:extLst>
                </a:gridCol>
              </a:tblGrid>
              <a:tr h="303808">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传输介质</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通信系统</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正确性</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提高性能</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rgbClr val="FFFF00"/>
                          </a:solidFill>
                          <a:latin typeface="黑体" panose="02010609060101010101" pitchFamily="49" charset="-122"/>
                          <a:ea typeface="黑体" panose="02010609060101010101" pitchFamily="49" charset="-122"/>
                        </a:rPr>
                        <a:t>局域网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algn="ctr"/>
                      <a:r>
                        <a:rPr lang="en-US" altLang="zh-CN" sz="1600" dirty="0">
                          <a:solidFill>
                            <a:schemeClr val="tx1"/>
                          </a:solidFill>
                          <a:latin typeface="黑体" panose="02010609060101010101" pitchFamily="49" charset="-122"/>
                          <a:ea typeface="黑体" panose="02010609060101010101" pitchFamily="49" charset="-122"/>
                        </a:rPr>
                        <a:t>WLAN</a:t>
                      </a:r>
                      <a:endParaRPr lang="zh-CN" altLang="en-US" sz="1600" dirty="0">
                        <a:solidFill>
                          <a:schemeClr val="tx1"/>
                        </a:solidFill>
                        <a:latin typeface="黑体" panose="02010609060101010101" pitchFamily="49" charset="-122"/>
                        <a:ea typeface="黑体" panose="02010609060101010101" pitchFamily="49"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个域网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广域网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接入网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939429099"/>
                  </a:ext>
                </a:extLst>
              </a:tr>
            </a:tbl>
          </a:graphicData>
        </a:graphic>
      </p:graphicFrame>
      <p:sp>
        <p:nvSpPr>
          <p:cNvPr id="12" name="流程图: 摘录 11">
            <a:extLst>
              <a:ext uri="{FF2B5EF4-FFF2-40B4-BE49-F238E27FC236}">
                <a16:creationId xmlns:a16="http://schemas.microsoft.com/office/drawing/2014/main" id="{CE6C4248-6AFD-44B6-80E3-9608C7BDC87F}"/>
              </a:ext>
            </a:extLst>
          </p:cNvPr>
          <p:cNvSpPr/>
          <p:nvPr/>
        </p:nvSpPr>
        <p:spPr bwMode="auto">
          <a:xfrm>
            <a:off x="4435719" y="327095"/>
            <a:ext cx="216024" cy="126001"/>
          </a:xfrm>
          <a:prstGeom prst="flowChartExtract">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4" name="Rectangle 2">
            <a:extLst>
              <a:ext uri="{FF2B5EF4-FFF2-40B4-BE49-F238E27FC236}">
                <a16:creationId xmlns:a16="http://schemas.microsoft.com/office/drawing/2014/main" id="{637ADEFB-5775-48B5-AD95-BD2F543B4E24}"/>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9" name="表格 8">
            <a:extLst>
              <a:ext uri="{FF2B5EF4-FFF2-40B4-BE49-F238E27FC236}">
                <a16:creationId xmlns:a16="http://schemas.microsoft.com/office/drawing/2014/main" id="{1BA0FE90-3AD2-45E2-98EA-2D6CAF26198D}"/>
              </a:ext>
            </a:extLst>
          </p:cNvPr>
          <p:cNvGraphicFramePr>
            <a:graphicFrameLocks noGrp="1"/>
          </p:cNvGraphicFramePr>
          <p:nvPr/>
        </p:nvGraphicFramePr>
        <p:xfrm>
          <a:off x="0" y="1041991"/>
          <a:ext cx="313390" cy="5371578"/>
        </p:xfrm>
        <a:graphic>
          <a:graphicData uri="http://schemas.openxmlformats.org/drawingml/2006/table">
            <a:tbl>
              <a:tblPr firstRow="1" bandRow="1">
                <a:tableStyleId>{5C22544A-7EE6-4342-B048-85BDC9FD1C3A}</a:tableStyleId>
              </a:tblPr>
              <a:tblGrid>
                <a:gridCol w="313390">
                  <a:extLst>
                    <a:ext uri="{9D8B030D-6E8A-4147-A177-3AD203B41FA5}">
                      <a16:colId xmlns:a16="http://schemas.microsoft.com/office/drawing/2014/main" val="2707731317"/>
                    </a:ext>
                  </a:extLst>
                </a:gridCol>
              </a:tblGrid>
              <a:tr h="844235">
                <a:tc>
                  <a:txBody>
                    <a:bodyPr/>
                    <a:lstStyle/>
                    <a:p>
                      <a:pPr algn="ctr"/>
                      <a:r>
                        <a:rPr lang="zh-CN" altLang="en-US" sz="1600" b="0" dirty="0">
                          <a:solidFill>
                            <a:schemeClr val="tx1"/>
                          </a:solidFill>
                          <a:latin typeface="黑体" panose="02010609060101010101" pitchFamily="49" charset="-122"/>
                          <a:ea typeface="黑体" panose="02010609060101010101" pitchFamily="49" charset="-122"/>
                        </a:rPr>
                        <a:t>思想</a:t>
                      </a:r>
                    </a:p>
                  </a:txBody>
                  <a:tcPr marL="0" marR="0" marT="0" marB="0" anchor="ctr">
                    <a:solidFill>
                      <a:schemeClr val="accent1">
                        <a:lumMod val="40000"/>
                        <a:lumOff val="60000"/>
                      </a:schemeClr>
                    </a:solidFill>
                  </a:tcPr>
                </a:tc>
                <a:extLst>
                  <a:ext uri="{0D108BD9-81ED-4DB2-BD59-A6C34878D82A}">
                    <a16:rowId xmlns:a16="http://schemas.microsoft.com/office/drawing/2014/main" val="2650843112"/>
                  </a:ext>
                </a:extLst>
              </a:tr>
              <a:tr h="844235">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以太网</a:t>
                      </a:r>
                    </a:p>
                  </a:txBody>
                  <a:tcPr marL="0" marR="0" marT="0" marB="0" anchor="ctr">
                    <a:solidFill>
                      <a:schemeClr val="accent1">
                        <a:lumMod val="40000"/>
                        <a:lumOff val="60000"/>
                      </a:schemeClr>
                    </a:solidFill>
                  </a:tcPr>
                </a:tc>
                <a:extLst>
                  <a:ext uri="{0D108BD9-81ED-4DB2-BD59-A6C34878D82A}">
                    <a16:rowId xmlns:a16="http://schemas.microsoft.com/office/drawing/2014/main" val="2354171835"/>
                  </a:ext>
                </a:extLst>
              </a:tr>
              <a:tr h="844235">
                <a:tc>
                  <a:txBody>
                    <a:bodyPr/>
                    <a:lstStyle/>
                    <a:p>
                      <a:pPr algn="ctr"/>
                      <a:r>
                        <a:rPr lang="zh-CN" altLang="en-US" sz="1600" b="0" dirty="0">
                          <a:solidFill>
                            <a:schemeClr val="bg1"/>
                          </a:solidFill>
                          <a:latin typeface="黑体" panose="02010609060101010101" pitchFamily="49" charset="-122"/>
                          <a:ea typeface="黑体" panose="02010609060101010101" pitchFamily="49" charset="-122"/>
                        </a:rPr>
                        <a:t>高速以太</a:t>
                      </a:r>
                    </a:p>
                  </a:txBody>
                  <a:tcPr marL="0" marR="0" marT="0" marB="0" anchor="ctr">
                    <a:solidFill>
                      <a:schemeClr val="accent1"/>
                    </a:solidFill>
                  </a:tcPr>
                </a:tc>
                <a:extLst>
                  <a:ext uri="{0D108BD9-81ED-4DB2-BD59-A6C34878D82A}">
                    <a16:rowId xmlns:a16="http://schemas.microsoft.com/office/drawing/2014/main" val="2232877283"/>
                  </a:ext>
                </a:extLst>
              </a:tr>
              <a:tr h="504672">
                <a:tc>
                  <a:txBody>
                    <a:bodyPr/>
                    <a:lstStyle/>
                    <a:p>
                      <a:pPr algn="ctr"/>
                      <a:r>
                        <a:rPr lang="en-US" altLang="zh-CN" sz="1600" b="0" dirty="0">
                          <a:solidFill>
                            <a:schemeClr val="tx1"/>
                          </a:solidFill>
                          <a:latin typeface="黑体" panose="02010609060101010101" pitchFamily="49" charset="-122"/>
                          <a:ea typeface="黑体" panose="02010609060101010101" pitchFamily="49" charset="-122"/>
                        </a:rPr>
                        <a:t>800Ge</a:t>
                      </a:r>
                      <a:endParaRPr lang="zh-CN" altLang="en-US" sz="1600" b="0" dirty="0">
                        <a:solidFill>
                          <a:schemeClr val="tx1"/>
                        </a:solidFill>
                        <a:latin typeface="黑体" panose="02010609060101010101" pitchFamily="49" charset="-122"/>
                        <a:ea typeface="黑体" panose="02010609060101010101" pitchFamily="49" charset="-122"/>
                      </a:endParaRPr>
                    </a:p>
                  </a:txBody>
                  <a:tcPr marL="0" marR="0" marT="0" marB="0" anchor="ctr">
                    <a:solidFill>
                      <a:schemeClr val="accent1">
                        <a:lumMod val="40000"/>
                        <a:lumOff val="60000"/>
                      </a:schemeClr>
                    </a:solidFill>
                  </a:tcPr>
                </a:tc>
                <a:extLst>
                  <a:ext uri="{0D108BD9-81ED-4DB2-BD59-A6C34878D82A}">
                    <a16:rowId xmlns:a16="http://schemas.microsoft.com/office/drawing/2014/main" val="2116851466"/>
                  </a:ext>
                </a:extLst>
              </a:tr>
              <a:tr h="627321">
                <a:tc>
                  <a:txBody>
                    <a:bodyPr/>
                    <a:lstStyle/>
                    <a:p>
                      <a:pPr algn="ctr"/>
                      <a:r>
                        <a:rPr lang="zh-CN" altLang="en-US" sz="1600" b="0" dirty="0">
                          <a:solidFill>
                            <a:schemeClr val="tx1"/>
                          </a:solidFill>
                          <a:latin typeface="黑体" panose="02010609060101010101" pitchFamily="49" charset="-122"/>
                          <a:ea typeface="黑体" panose="02010609060101010101" pitchFamily="49" charset="-122"/>
                        </a:rPr>
                        <a:t>网卡</a:t>
                      </a:r>
                    </a:p>
                  </a:txBody>
                  <a:tcPr marL="0" marR="0" marT="0" marB="0" anchor="ctr">
                    <a:solidFill>
                      <a:schemeClr val="accent1">
                        <a:lumMod val="40000"/>
                        <a:lumOff val="60000"/>
                      </a:schemeClr>
                    </a:solidFill>
                  </a:tcPr>
                </a:tc>
                <a:extLst>
                  <a:ext uri="{0D108BD9-81ED-4DB2-BD59-A6C34878D82A}">
                    <a16:rowId xmlns:a16="http://schemas.microsoft.com/office/drawing/2014/main" val="1342553028"/>
                  </a:ext>
                </a:extLst>
              </a:tr>
              <a:tr h="844235">
                <a:tc>
                  <a:txBody>
                    <a:bodyPr/>
                    <a:lstStyle/>
                    <a:p>
                      <a:pPr algn="ctr"/>
                      <a:r>
                        <a:rPr lang="zh-CN" altLang="en-US" sz="1600" b="0" dirty="0">
                          <a:solidFill>
                            <a:schemeClr val="tx1"/>
                          </a:solidFill>
                          <a:latin typeface="黑体" panose="02010609060101010101" pitchFamily="49" charset="-122"/>
                          <a:ea typeface="黑体" panose="02010609060101010101" pitchFamily="49" charset="-122"/>
                        </a:rPr>
                        <a:t>交换机</a:t>
                      </a:r>
                    </a:p>
                  </a:txBody>
                  <a:tcPr marL="0" marR="0" marT="0" marB="0" anchor="ctr">
                    <a:solidFill>
                      <a:schemeClr val="accent1">
                        <a:lumMod val="40000"/>
                        <a:lumOff val="60000"/>
                      </a:schemeClr>
                    </a:solidFill>
                  </a:tcPr>
                </a:tc>
                <a:extLst>
                  <a:ext uri="{0D108BD9-81ED-4DB2-BD59-A6C34878D82A}">
                    <a16:rowId xmlns:a16="http://schemas.microsoft.com/office/drawing/2014/main" val="942434887"/>
                  </a:ext>
                </a:extLst>
              </a:tr>
              <a:tr h="516732">
                <a:tc>
                  <a:txBody>
                    <a:bodyPr/>
                    <a:lstStyle/>
                    <a:p>
                      <a:pPr algn="ctr"/>
                      <a:r>
                        <a:rPr lang="en-US" altLang="zh-CN" sz="1600" b="0" dirty="0">
                          <a:solidFill>
                            <a:schemeClr val="tx1"/>
                          </a:solidFill>
                          <a:latin typeface="黑体" panose="02010609060101010101" pitchFamily="49" charset="-122"/>
                          <a:ea typeface="黑体" panose="02010609060101010101" pitchFamily="49" charset="-122"/>
                        </a:rPr>
                        <a:t>V</a:t>
                      </a:r>
                    </a:p>
                    <a:p>
                      <a:pPr algn="ctr"/>
                      <a:r>
                        <a:rPr lang="en-US" altLang="zh-CN" sz="1600" b="0" dirty="0">
                          <a:solidFill>
                            <a:schemeClr val="tx1"/>
                          </a:solidFill>
                          <a:latin typeface="黑体" panose="02010609060101010101" pitchFamily="49" charset="-122"/>
                          <a:ea typeface="黑体" panose="02010609060101010101" pitchFamily="49" charset="-122"/>
                        </a:rPr>
                        <a:t>LAN</a:t>
                      </a:r>
                    </a:p>
                    <a:p>
                      <a:pPr algn="ctr"/>
                      <a:endParaRPr lang="zh-CN" altLang="en-US" sz="1600" b="0" dirty="0">
                        <a:solidFill>
                          <a:schemeClr val="tx1"/>
                        </a:solidFill>
                        <a:latin typeface="黑体" panose="02010609060101010101" pitchFamily="49" charset="-122"/>
                        <a:ea typeface="黑体" panose="02010609060101010101" pitchFamily="49" charset="-122"/>
                      </a:endParaRPr>
                    </a:p>
                  </a:txBody>
                  <a:tcPr marL="0" marR="0" marT="0" marB="0" anchor="ctr">
                    <a:solidFill>
                      <a:schemeClr val="accent1">
                        <a:lumMod val="40000"/>
                        <a:lumOff val="60000"/>
                      </a:schemeClr>
                    </a:solidFill>
                  </a:tcPr>
                </a:tc>
                <a:extLst>
                  <a:ext uri="{0D108BD9-81ED-4DB2-BD59-A6C34878D82A}">
                    <a16:rowId xmlns:a16="http://schemas.microsoft.com/office/drawing/2014/main" val="2009246877"/>
                  </a:ext>
                </a:extLst>
              </a:tr>
            </a:tbl>
          </a:graphicData>
        </a:graphic>
      </p:graphicFrame>
      <p:sp>
        <p:nvSpPr>
          <p:cNvPr id="5" name="灯片编号占位符 4">
            <a:extLst>
              <a:ext uri="{FF2B5EF4-FFF2-40B4-BE49-F238E27FC236}">
                <a16:creationId xmlns:a16="http://schemas.microsoft.com/office/drawing/2014/main" id="{9CDBAB9A-2034-4D25-AD44-BE136947C392}"/>
              </a:ext>
            </a:extLst>
          </p:cNvPr>
          <p:cNvSpPr>
            <a:spLocks noGrp="1"/>
          </p:cNvSpPr>
          <p:nvPr>
            <p:ph type="sldNum" sz="quarter" idx="12"/>
          </p:nvPr>
        </p:nvSpPr>
        <p:spPr/>
        <p:txBody>
          <a:bodyPr/>
          <a:lstStyle/>
          <a:p>
            <a:fld id="{0343F522-B1DB-4B24-87CC-09EAB668A261}" type="slidenum">
              <a:rPr lang="zh-CN" altLang="en-US" smtClean="0"/>
              <a:pPr/>
              <a:t>156</a:t>
            </a:fld>
            <a:r>
              <a:rPr lang="en-US" altLang="zh-CN"/>
              <a:t>/303</a:t>
            </a:r>
            <a:endParaRPr lang="zh-CN" altLang="en-US" dirty="0"/>
          </a:p>
        </p:txBody>
      </p:sp>
    </p:spTree>
    <p:extLst>
      <p:ext uri="{BB962C8B-B14F-4D97-AF65-F5344CB8AC3E}">
        <p14:creationId xmlns:p14="http://schemas.microsoft.com/office/powerpoint/2010/main" val="2964608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C34208-FA7C-4346-AD93-050F88FE7F56}"/>
              </a:ext>
            </a:extLst>
          </p:cNvPr>
          <p:cNvSpPr>
            <a:spLocks noGrp="1"/>
          </p:cNvSpPr>
          <p:nvPr>
            <p:ph type="title"/>
          </p:nvPr>
        </p:nvSpPr>
        <p:spPr>
          <a:xfrm>
            <a:off x="265813" y="350874"/>
            <a:ext cx="8654903" cy="680484"/>
          </a:xfrm>
        </p:spPr>
        <p:txBody>
          <a:bodyPr>
            <a:normAutofit/>
          </a:bodyPr>
          <a:lstStyle/>
          <a:p>
            <a:pPr>
              <a:lnSpc>
                <a:spcPct val="100000"/>
              </a:lnSpc>
              <a:spcBef>
                <a:spcPts val="0"/>
              </a:spcBef>
            </a:pPr>
            <a:r>
              <a:rPr lang="en-US" altLang="zh-CN" sz="3200" b="1" dirty="0"/>
              <a:t>10Gbps</a:t>
            </a:r>
            <a:r>
              <a:rPr lang="zh-CN" altLang="en-US" sz="3200" b="1" dirty="0"/>
              <a:t>以太局域网对</a:t>
            </a:r>
            <a:r>
              <a:rPr lang="en-US" altLang="zh-CN" sz="3200" b="1" dirty="0"/>
              <a:t>802.3</a:t>
            </a:r>
            <a:r>
              <a:rPr lang="zh-CN" altLang="en-US" sz="3200" b="1" dirty="0"/>
              <a:t>协议的修改</a:t>
            </a:r>
            <a:endParaRPr lang="zh-CN" altLang="en-US" dirty="0">
              <a:solidFill>
                <a:srgbClr val="0070C0"/>
              </a:solidFill>
              <a:latin typeface="Times New Roman" panose="02020603050405020304" pitchFamily="18" charset="0"/>
              <a:cs typeface="Times New Roman" panose="02020603050405020304" pitchFamily="18" charset="0"/>
            </a:endParaRPr>
          </a:p>
        </p:txBody>
      </p:sp>
      <p:sp>
        <p:nvSpPr>
          <p:cNvPr id="3" name="内容占位符 2">
            <a:extLst>
              <a:ext uri="{FF2B5EF4-FFF2-40B4-BE49-F238E27FC236}">
                <a16:creationId xmlns:a16="http://schemas.microsoft.com/office/drawing/2014/main" id="{62772749-0251-43E3-8FBE-62B01C0C88DA}"/>
              </a:ext>
            </a:extLst>
          </p:cNvPr>
          <p:cNvSpPr>
            <a:spLocks noGrp="1"/>
          </p:cNvSpPr>
          <p:nvPr>
            <p:ph idx="1"/>
          </p:nvPr>
        </p:nvSpPr>
        <p:spPr>
          <a:xfrm>
            <a:off x="404037" y="1010094"/>
            <a:ext cx="8516679" cy="5371578"/>
          </a:xfrm>
        </p:spPr>
        <p:txBody>
          <a:bodyPr>
            <a:noAutofit/>
          </a:bodyPr>
          <a:lstStyle/>
          <a:p>
            <a:pPr algn="just"/>
            <a:r>
              <a:rPr lang="zh-CN" altLang="en-US" b="1" dirty="0"/>
              <a:t>帧格式</a:t>
            </a:r>
          </a:p>
          <a:p>
            <a:pPr algn="just"/>
            <a:endParaRPr lang="zh-CN" altLang="en-US" dirty="0">
              <a:latin typeface="Times New Roman" panose="02020603050405020304" pitchFamily="18" charset="0"/>
              <a:cs typeface="Times New Roman" panose="02020603050405020304" pitchFamily="18" charset="0"/>
            </a:endParaRPr>
          </a:p>
        </p:txBody>
      </p:sp>
      <p:graphicFrame>
        <p:nvGraphicFramePr>
          <p:cNvPr id="11" name="表格 10">
            <a:extLst>
              <a:ext uri="{FF2B5EF4-FFF2-40B4-BE49-F238E27FC236}">
                <a16:creationId xmlns:a16="http://schemas.microsoft.com/office/drawing/2014/main" id="{F1557556-4E74-4A2A-B76B-6AF7BA757C94}"/>
              </a:ext>
            </a:extLst>
          </p:cNvPr>
          <p:cNvGraphicFramePr>
            <a:graphicFrameLocks noGrp="1"/>
          </p:cNvGraphicFramePr>
          <p:nvPr/>
        </p:nvGraphicFramePr>
        <p:xfrm>
          <a:off x="0" y="16384"/>
          <a:ext cx="9144000" cy="303808"/>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1028242390"/>
                    </a:ext>
                  </a:extLst>
                </a:gridCol>
                <a:gridCol w="1016000">
                  <a:extLst>
                    <a:ext uri="{9D8B030D-6E8A-4147-A177-3AD203B41FA5}">
                      <a16:colId xmlns:a16="http://schemas.microsoft.com/office/drawing/2014/main" val="3074239081"/>
                    </a:ext>
                  </a:extLst>
                </a:gridCol>
                <a:gridCol w="1016000">
                  <a:extLst>
                    <a:ext uri="{9D8B030D-6E8A-4147-A177-3AD203B41FA5}">
                      <a16:colId xmlns:a16="http://schemas.microsoft.com/office/drawing/2014/main" val="3509429943"/>
                    </a:ext>
                  </a:extLst>
                </a:gridCol>
                <a:gridCol w="1016000">
                  <a:extLst>
                    <a:ext uri="{9D8B030D-6E8A-4147-A177-3AD203B41FA5}">
                      <a16:colId xmlns:a16="http://schemas.microsoft.com/office/drawing/2014/main" val="2580465912"/>
                    </a:ext>
                  </a:extLst>
                </a:gridCol>
                <a:gridCol w="1016000">
                  <a:extLst>
                    <a:ext uri="{9D8B030D-6E8A-4147-A177-3AD203B41FA5}">
                      <a16:colId xmlns:a16="http://schemas.microsoft.com/office/drawing/2014/main" val="585185192"/>
                    </a:ext>
                  </a:extLst>
                </a:gridCol>
                <a:gridCol w="1016000">
                  <a:extLst>
                    <a:ext uri="{9D8B030D-6E8A-4147-A177-3AD203B41FA5}">
                      <a16:colId xmlns:a16="http://schemas.microsoft.com/office/drawing/2014/main" val="1335232691"/>
                    </a:ext>
                  </a:extLst>
                </a:gridCol>
                <a:gridCol w="1016000">
                  <a:extLst>
                    <a:ext uri="{9D8B030D-6E8A-4147-A177-3AD203B41FA5}">
                      <a16:colId xmlns:a16="http://schemas.microsoft.com/office/drawing/2014/main" val="785772456"/>
                    </a:ext>
                  </a:extLst>
                </a:gridCol>
                <a:gridCol w="1016000">
                  <a:extLst>
                    <a:ext uri="{9D8B030D-6E8A-4147-A177-3AD203B41FA5}">
                      <a16:colId xmlns:a16="http://schemas.microsoft.com/office/drawing/2014/main" val="143111373"/>
                    </a:ext>
                  </a:extLst>
                </a:gridCol>
                <a:gridCol w="1016000">
                  <a:extLst>
                    <a:ext uri="{9D8B030D-6E8A-4147-A177-3AD203B41FA5}">
                      <a16:colId xmlns:a16="http://schemas.microsoft.com/office/drawing/2014/main" val="994455625"/>
                    </a:ext>
                  </a:extLst>
                </a:gridCol>
              </a:tblGrid>
              <a:tr h="303808">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传输介质</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通信系统</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正确性</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提高性能</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rgbClr val="FFFF00"/>
                          </a:solidFill>
                          <a:latin typeface="黑体" panose="02010609060101010101" pitchFamily="49" charset="-122"/>
                          <a:ea typeface="黑体" panose="02010609060101010101" pitchFamily="49" charset="-122"/>
                        </a:rPr>
                        <a:t>局域网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algn="ctr"/>
                      <a:r>
                        <a:rPr lang="en-US" altLang="zh-CN" sz="1600" dirty="0">
                          <a:solidFill>
                            <a:schemeClr val="tx1"/>
                          </a:solidFill>
                          <a:latin typeface="黑体" panose="02010609060101010101" pitchFamily="49" charset="-122"/>
                          <a:ea typeface="黑体" panose="02010609060101010101" pitchFamily="49" charset="-122"/>
                        </a:rPr>
                        <a:t>WLAN</a:t>
                      </a:r>
                      <a:endParaRPr lang="zh-CN" altLang="en-US" sz="1600" dirty="0">
                        <a:solidFill>
                          <a:schemeClr val="tx1"/>
                        </a:solidFill>
                        <a:latin typeface="黑体" panose="02010609060101010101" pitchFamily="49" charset="-122"/>
                        <a:ea typeface="黑体" panose="02010609060101010101" pitchFamily="49"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个域网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广域网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接入网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939429099"/>
                  </a:ext>
                </a:extLst>
              </a:tr>
            </a:tbl>
          </a:graphicData>
        </a:graphic>
      </p:graphicFrame>
      <p:sp>
        <p:nvSpPr>
          <p:cNvPr id="12" name="流程图: 摘录 11">
            <a:extLst>
              <a:ext uri="{FF2B5EF4-FFF2-40B4-BE49-F238E27FC236}">
                <a16:creationId xmlns:a16="http://schemas.microsoft.com/office/drawing/2014/main" id="{CE6C4248-6AFD-44B6-80E3-9608C7BDC87F}"/>
              </a:ext>
            </a:extLst>
          </p:cNvPr>
          <p:cNvSpPr/>
          <p:nvPr/>
        </p:nvSpPr>
        <p:spPr bwMode="auto">
          <a:xfrm>
            <a:off x="4435719" y="327095"/>
            <a:ext cx="216024" cy="126001"/>
          </a:xfrm>
          <a:prstGeom prst="flowChartExtract">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4" name="Rectangle 2">
            <a:extLst>
              <a:ext uri="{FF2B5EF4-FFF2-40B4-BE49-F238E27FC236}">
                <a16:creationId xmlns:a16="http://schemas.microsoft.com/office/drawing/2014/main" id="{637ADEFB-5775-48B5-AD95-BD2F543B4E24}"/>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9" name="表格 8">
            <a:extLst>
              <a:ext uri="{FF2B5EF4-FFF2-40B4-BE49-F238E27FC236}">
                <a16:creationId xmlns:a16="http://schemas.microsoft.com/office/drawing/2014/main" id="{1BA0FE90-3AD2-45E2-98EA-2D6CAF26198D}"/>
              </a:ext>
            </a:extLst>
          </p:cNvPr>
          <p:cNvGraphicFramePr>
            <a:graphicFrameLocks noGrp="1"/>
          </p:cNvGraphicFramePr>
          <p:nvPr/>
        </p:nvGraphicFramePr>
        <p:xfrm>
          <a:off x="0" y="1041991"/>
          <a:ext cx="313390" cy="5371578"/>
        </p:xfrm>
        <a:graphic>
          <a:graphicData uri="http://schemas.openxmlformats.org/drawingml/2006/table">
            <a:tbl>
              <a:tblPr firstRow="1" bandRow="1">
                <a:tableStyleId>{5C22544A-7EE6-4342-B048-85BDC9FD1C3A}</a:tableStyleId>
              </a:tblPr>
              <a:tblGrid>
                <a:gridCol w="313390">
                  <a:extLst>
                    <a:ext uri="{9D8B030D-6E8A-4147-A177-3AD203B41FA5}">
                      <a16:colId xmlns:a16="http://schemas.microsoft.com/office/drawing/2014/main" val="2707731317"/>
                    </a:ext>
                  </a:extLst>
                </a:gridCol>
              </a:tblGrid>
              <a:tr h="844235">
                <a:tc>
                  <a:txBody>
                    <a:bodyPr/>
                    <a:lstStyle/>
                    <a:p>
                      <a:pPr algn="ctr"/>
                      <a:r>
                        <a:rPr lang="zh-CN" altLang="en-US" sz="1600" b="0" dirty="0">
                          <a:solidFill>
                            <a:schemeClr val="tx1"/>
                          </a:solidFill>
                          <a:latin typeface="黑体" panose="02010609060101010101" pitchFamily="49" charset="-122"/>
                          <a:ea typeface="黑体" panose="02010609060101010101" pitchFamily="49" charset="-122"/>
                        </a:rPr>
                        <a:t>思想</a:t>
                      </a:r>
                    </a:p>
                  </a:txBody>
                  <a:tcPr marL="0" marR="0" marT="0" marB="0" anchor="ctr">
                    <a:solidFill>
                      <a:schemeClr val="accent1">
                        <a:lumMod val="40000"/>
                        <a:lumOff val="60000"/>
                      </a:schemeClr>
                    </a:solidFill>
                  </a:tcPr>
                </a:tc>
                <a:extLst>
                  <a:ext uri="{0D108BD9-81ED-4DB2-BD59-A6C34878D82A}">
                    <a16:rowId xmlns:a16="http://schemas.microsoft.com/office/drawing/2014/main" val="2650843112"/>
                  </a:ext>
                </a:extLst>
              </a:tr>
              <a:tr h="844235">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以太网</a:t>
                      </a:r>
                    </a:p>
                  </a:txBody>
                  <a:tcPr marL="0" marR="0" marT="0" marB="0" anchor="ctr">
                    <a:solidFill>
                      <a:schemeClr val="accent1">
                        <a:lumMod val="40000"/>
                        <a:lumOff val="60000"/>
                      </a:schemeClr>
                    </a:solidFill>
                  </a:tcPr>
                </a:tc>
                <a:extLst>
                  <a:ext uri="{0D108BD9-81ED-4DB2-BD59-A6C34878D82A}">
                    <a16:rowId xmlns:a16="http://schemas.microsoft.com/office/drawing/2014/main" val="2354171835"/>
                  </a:ext>
                </a:extLst>
              </a:tr>
              <a:tr h="844235">
                <a:tc>
                  <a:txBody>
                    <a:bodyPr/>
                    <a:lstStyle/>
                    <a:p>
                      <a:pPr algn="ctr"/>
                      <a:r>
                        <a:rPr lang="zh-CN" altLang="en-US" sz="1600" b="0" dirty="0">
                          <a:solidFill>
                            <a:schemeClr val="bg1"/>
                          </a:solidFill>
                          <a:latin typeface="黑体" panose="02010609060101010101" pitchFamily="49" charset="-122"/>
                          <a:ea typeface="黑体" panose="02010609060101010101" pitchFamily="49" charset="-122"/>
                        </a:rPr>
                        <a:t>高速以太</a:t>
                      </a:r>
                    </a:p>
                  </a:txBody>
                  <a:tcPr marL="0" marR="0" marT="0" marB="0" anchor="ctr">
                    <a:solidFill>
                      <a:schemeClr val="accent1"/>
                    </a:solidFill>
                  </a:tcPr>
                </a:tc>
                <a:extLst>
                  <a:ext uri="{0D108BD9-81ED-4DB2-BD59-A6C34878D82A}">
                    <a16:rowId xmlns:a16="http://schemas.microsoft.com/office/drawing/2014/main" val="2232877283"/>
                  </a:ext>
                </a:extLst>
              </a:tr>
              <a:tr h="504672">
                <a:tc>
                  <a:txBody>
                    <a:bodyPr/>
                    <a:lstStyle/>
                    <a:p>
                      <a:pPr algn="ctr"/>
                      <a:r>
                        <a:rPr lang="en-US" altLang="zh-CN" sz="1600" b="0" dirty="0">
                          <a:solidFill>
                            <a:schemeClr val="tx1"/>
                          </a:solidFill>
                          <a:latin typeface="黑体" panose="02010609060101010101" pitchFamily="49" charset="-122"/>
                          <a:ea typeface="黑体" panose="02010609060101010101" pitchFamily="49" charset="-122"/>
                        </a:rPr>
                        <a:t>800Ge</a:t>
                      </a:r>
                      <a:endParaRPr lang="zh-CN" altLang="en-US" sz="1600" b="0" dirty="0">
                        <a:solidFill>
                          <a:schemeClr val="tx1"/>
                        </a:solidFill>
                        <a:latin typeface="黑体" panose="02010609060101010101" pitchFamily="49" charset="-122"/>
                        <a:ea typeface="黑体" panose="02010609060101010101" pitchFamily="49" charset="-122"/>
                      </a:endParaRPr>
                    </a:p>
                  </a:txBody>
                  <a:tcPr marL="0" marR="0" marT="0" marB="0" anchor="ctr">
                    <a:solidFill>
                      <a:schemeClr val="accent1">
                        <a:lumMod val="40000"/>
                        <a:lumOff val="60000"/>
                      </a:schemeClr>
                    </a:solidFill>
                  </a:tcPr>
                </a:tc>
                <a:extLst>
                  <a:ext uri="{0D108BD9-81ED-4DB2-BD59-A6C34878D82A}">
                    <a16:rowId xmlns:a16="http://schemas.microsoft.com/office/drawing/2014/main" val="2116851466"/>
                  </a:ext>
                </a:extLst>
              </a:tr>
              <a:tr h="627321">
                <a:tc>
                  <a:txBody>
                    <a:bodyPr/>
                    <a:lstStyle/>
                    <a:p>
                      <a:pPr algn="ctr"/>
                      <a:r>
                        <a:rPr lang="zh-CN" altLang="en-US" sz="1600" b="0" dirty="0">
                          <a:solidFill>
                            <a:schemeClr val="tx1"/>
                          </a:solidFill>
                          <a:latin typeface="黑体" panose="02010609060101010101" pitchFamily="49" charset="-122"/>
                          <a:ea typeface="黑体" panose="02010609060101010101" pitchFamily="49" charset="-122"/>
                        </a:rPr>
                        <a:t>网卡</a:t>
                      </a:r>
                    </a:p>
                  </a:txBody>
                  <a:tcPr marL="0" marR="0" marT="0" marB="0" anchor="ctr">
                    <a:solidFill>
                      <a:schemeClr val="accent1">
                        <a:lumMod val="40000"/>
                        <a:lumOff val="60000"/>
                      </a:schemeClr>
                    </a:solidFill>
                  </a:tcPr>
                </a:tc>
                <a:extLst>
                  <a:ext uri="{0D108BD9-81ED-4DB2-BD59-A6C34878D82A}">
                    <a16:rowId xmlns:a16="http://schemas.microsoft.com/office/drawing/2014/main" val="1342553028"/>
                  </a:ext>
                </a:extLst>
              </a:tr>
              <a:tr h="844235">
                <a:tc>
                  <a:txBody>
                    <a:bodyPr/>
                    <a:lstStyle/>
                    <a:p>
                      <a:pPr algn="ctr"/>
                      <a:r>
                        <a:rPr lang="zh-CN" altLang="en-US" sz="1600" b="0" dirty="0">
                          <a:solidFill>
                            <a:schemeClr val="tx1"/>
                          </a:solidFill>
                          <a:latin typeface="黑体" panose="02010609060101010101" pitchFamily="49" charset="-122"/>
                          <a:ea typeface="黑体" panose="02010609060101010101" pitchFamily="49" charset="-122"/>
                        </a:rPr>
                        <a:t>交换机</a:t>
                      </a:r>
                    </a:p>
                  </a:txBody>
                  <a:tcPr marL="0" marR="0" marT="0" marB="0" anchor="ctr">
                    <a:solidFill>
                      <a:schemeClr val="accent1">
                        <a:lumMod val="40000"/>
                        <a:lumOff val="60000"/>
                      </a:schemeClr>
                    </a:solidFill>
                  </a:tcPr>
                </a:tc>
                <a:extLst>
                  <a:ext uri="{0D108BD9-81ED-4DB2-BD59-A6C34878D82A}">
                    <a16:rowId xmlns:a16="http://schemas.microsoft.com/office/drawing/2014/main" val="942434887"/>
                  </a:ext>
                </a:extLst>
              </a:tr>
              <a:tr h="516732">
                <a:tc>
                  <a:txBody>
                    <a:bodyPr/>
                    <a:lstStyle/>
                    <a:p>
                      <a:pPr algn="ctr"/>
                      <a:r>
                        <a:rPr lang="en-US" altLang="zh-CN" sz="1600" b="0" dirty="0">
                          <a:solidFill>
                            <a:schemeClr val="tx1"/>
                          </a:solidFill>
                          <a:latin typeface="黑体" panose="02010609060101010101" pitchFamily="49" charset="-122"/>
                          <a:ea typeface="黑体" panose="02010609060101010101" pitchFamily="49" charset="-122"/>
                        </a:rPr>
                        <a:t>V</a:t>
                      </a:r>
                    </a:p>
                    <a:p>
                      <a:pPr algn="ctr"/>
                      <a:r>
                        <a:rPr lang="en-US" altLang="zh-CN" sz="1600" b="0" dirty="0">
                          <a:solidFill>
                            <a:schemeClr val="tx1"/>
                          </a:solidFill>
                          <a:latin typeface="黑体" panose="02010609060101010101" pitchFamily="49" charset="-122"/>
                          <a:ea typeface="黑体" panose="02010609060101010101" pitchFamily="49" charset="-122"/>
                        </a:rPr>
                        <a:t>LAN</a:t>
                      </a:r>
                    </a:p>
                    <a:p>
                      <a:pPr algn="ctr"/>
                      <a:endParaRPr lang="zh-CN" altLang="en-US" sz="1600" b="0" dirty="0">
                        <a:solidFill>
                          <a:schemeClr val="tx1"/>
                        </a:solidFill>
                        <a:latin typeface="黑体" panose="02010609060101010101" pitchFamily="49" charset="-122"/>
                        <a:ea typeface="黑体" panose="02010609060101010101" pitchFamily="49" charset="-122"/>
                      </a:endParaRPr>
                    </a:p>
                  </a:txBody>
                  <a:tcPr marL="0" marR="0" marT="0" marB="0" anchor="ctr">
                    <a:solidFill>
                      <a:schemeClr val="accent1">
                        <a:lumMod val="40000"/>
                        <a:lumOff val="60000"/>
                      </a:schemeClr>
                    </a:solidFill>
                  </a:tcPr>
                </a:tc>
                <a:extLst>
                  <a:ext uri="{0D108BD9-81ED-4DB2-BD59-A6C34878D82A}">
                    <a16:rowId xmlns:a16="http://schemas.microsoft.com/office/drawing/2014/main" val="2009246877"/>
                  </a:ext>
                </a:extLst>
              </a:tr>
            </a:tbl>
          </a:graphicData>
        </a:graphic>
      </p:graphicFrame>
      <p:sp>
        <p:nvSpPr>
          <p:cNvPr id="13" name="Text Box 5">
            <a:extLst>
              <a:ext uri="{FF2B5EF4-FFF2-40B4-BE49-F238E27FC236}">
                <a16:creationId xmlns:a16="http://schemas.microsoft.com/office/drawing/2014/main" id="{5D8685DE-7017-4508-BDB3-86C696EE105A}"/>
              </a:ext>
            </a:extLst>
          </p:cNvPr>
          <p:cNvSpPr txBox="1">
            <a:spLocks noChangeArrowheads="1"/>
          </p:cNvSpPr>
          <p:nvPr/>
        </p:nvSpPr>
        <p:spPr bwMode="auto">
          <a:xfrm>
            <a:off x="640316" y="4627346"/>
            <a:ext cx="8280400"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400" dirty="0">
                <a:latin typeface="黑体" panose="02010609060101010101" pitchFamily="49" charset="-122"/>
                <a:ea typeface="黑体" panose="02010609060101010101" pitchFamily="49" charset="-122"/>
              </a:rPr>
              <a:t>修改时机：封装到</a:t>
            </a:r>
            <a:r>
              <a:rPr lang="en-US" altLang="zh-CN" sz="2400" dirty="0">
                <a:latin typeface="黑体" panose="02010609060101010101" pitchFamily="49" charset="-122"/>
                <a:ea typeface="黑体" panose="02010609060101010101" pitchFamily="49" charset="-122"/>
              </a:rPr>
              <a:t>OC-192</a:t>
            </a:r>
            <a:r>
              <a:rPr lang="zh-CN" altLang="en-US" sz="2400" dirty="0">
                <a:latin typeface="黑体" panose="02010609060101010101" pitchFamily="49" charset="-122"/>
                <a:ea typeface="黑体" panose="02010609060101010101" pitchFamily="49" charset="-122"/>
              </a:rPr>
              <a:t>帧时，即物理层封装到</a:t>
            </a:r>
            <a:r>
              <a:rPr lang="en-US" altLang="zh-CN" sz="2400" dirty="0">
                <a:latin typeface="黑体" panose="02010609060101010101" pitchFamily="49" charset="-122"/>
                <a:ea typeface="黑体" panose="02010609060101010101" pitchFamily="49" charset="-122"/>
              </a:rPr>
              <a:t>OC-192</a:t>
            </a:r>
            <a:r>
              <a:rPr lang="zh-CN" altLang="en-US" sz="2400" dirty="0">
                <a:latin typeface="黑体" panose="02010609060101010101" pitchFamily="49" charset="-122"/>
                <a:ea typeface="黑体" panose="02010609060101010101" pitchFamily="49" charset="-122"/>
              </a:rPr>
              <a:t>帧时。接收端的物理层接收到一个</a:t>
            </a:r>
            <a:r>
              <a:rPr lang="en-US" altLang="zh-CN" sz="2400" dirty="0">
                <a:latin typeface="黑体" panose="02010609060101010101" pitchFamily="49" charset="-122"/>
                <a:ea typeface="黑体" panose="02010609060101010101" pitchFamily="49" charset="-122"/>
              </a:rPr>
              <a:t>OC-192</a:t>
            </a:r>
            <a:r>
              <a:rPr lang="zh-CN" altLang="en-US" sz="2400" dirty="0">
                <a:latin typeface="黑体" panose="02010609060101010101" pitchFamily="49" charset="-122"/>
                <a:ea typeface="黑体" panose="02010609060101010101" pitchFamily="49" charset="-122"/>
              </a:rPr>
              <a:t>帧后，拆分</a:t>
            </a:r>
            <a:r>
              <a:rPr lang="en-US" altLang="zh-CN" sz="2400" dirty="0">
                <a:latin typeface="黑体" panose="02010609060101010101" pitchFamily="49" charset="-122"/>
                <a:ea typeface="黑体" panose="02010609060101010101" pitchFamily="49" charset="-122"/>
              </a:rPr>
              <a:t>OC-192</a:t>
            </a:r>
            <a:r>
              <a:rPr lang="zh-CN" altLang="en-US" sz="2400" dirty="0">
                <a:latin typeface="黑体" panose="02010609060101010101" pitchFamily="49" charset="-122"/>
                <a:ea typeface="黑体" panose="02010609060101010101" pitchFamily="49" charset="-122"/>
              </a:rPr>
              <a:t>帧还原出原</a:t>
            </a:r>
            <a:r>
              <a:rPr lang="en-US" altLang="zh-CN" sz="2400" dirty="0">
                <a:latin typeface="黑体" panose="02010609060101010101" pitchFamily="49" charset="-122"/>
                <a:ea typeface="黑体" panose="02010609060101010101" pitchFamily="49" charset="-122"/>
              </a:rPr>
              <a:t>MAC</a:t>
            </a:r>
            <a:r>
              <a:rPr lang="zh-CN" altLang="en-US" sz="2400" dirty="0">
                <a:latin typeface="黑体" panose="02010609060101010101" pitchFamily="49" charset="-122"/>
                <a:ea typeface="黑体" panose="02010609060101010101" pitchFamily="49" charset="-122"/>
              </a:rPr>
              <a:t>帧，将还原的</a:t>
            </a:r>
            <a:r>
              <a:rPr lang="en-US" altLang="zh-CN" sz="2400" dirty="0">
                <a:latin typeface="黑体" panose="02010609060101010101" pitchFamily="49" charset="-122"/>
                <a:ea typeface="黑体" panose="02010609060101010101" pitchFamily="49" charset="-122"/>
              </a:rPr>
              <a:t>MAC</a:t>
            </a:r>
            <a:r>
              <a:rPr lang="zh-CN" altLang="en-US" sz="2400" dirty="0">
                <a:latin typeface="黑体" panose="02010609060101010101" pitchFamily="49" charset="-122"/>
                <a:ea typeface="黑体" panose="02010609060101010101" pitchFamily="49" charset="-122"/>
              </a:rPr>
              <a:t>帧提交给</a:t>
            </a:r>
            <a:r>
              <a:rPr lang="en-US" altLang="zh-CN" sz="2400" dirty="0">
                <a:latin typeface="黑体" panose="02010609060101010101" pitchFamily="49" charset="-122"/>
                <a:ea typeface="黑体" panose="02010609060101010101" pitchFamily="49" charset="-122"/>
              </a:rPr>
              <a:t>MAC</a:t>
            </a:r>
            <a:r>
              <a:rPr lang="zh-CN" altLang="en-US" sz="2400" dirty="0">
                <a:latin typeface="黑体" panose="02010609060101010101" pitchFamily="49" charset="-122"/>
                <a:ea typeface="黑体" panose="02010609060101010101" pitchFamily="49" charset="-122"/>
              </a:rPr>
              <a:t>层处理。</a:t>
            </a:r>
          </a:p>
          <a:p>
            <a:pPr eaLnBrk="1" hangingPunct="1">
              <a:spcBef>
                <a:spcPct val="50000"/>
              </a:spcBef>
              <a:buFontTx/>
              <a:buNone/>
            </a:pPr>
            <a:r>
              <a:rPr lang="zh-CN" altLang="en-US" sz="2400" dirty="0">
                <a:latin typeface="黑体" panose="02010609060101010101" pitchFamily="49" charset="-122"/>
                <a:ea typeface="黑体" panose="02010609060101010101" pitchFamily="49" charset="-122"/>
              </a:rPr>
              <a:t>对源节点和目的节点的</a:t>
            </a:r>
            <a:r>
              <a:rPr lang="en-US" altLang="zh-CN" sz="2400" dirty="0">
                <a:latin typeface="黑体" panose="02010609060101010101" pitchFamily="49" charset="-122"/>
                <a:ea typeface="黑体" panose="02010609060101010101" pitchFamily="49" charset="-122"/>
              </a:rPr>
              <a:t>MAC</a:t>
            </a:r>
            <a:r>
              <a:rPr lang="zh-CN" altLang="en-US" sz="2400" dirty="0">
                <a:latin typeface="黑体" panose="02010609060101010101" pitchFamily="49" charset="-122"/>
                <a:ea typeface="黑体" panose="02010609060101010101" pitchFamily="49" charset="-122"/>
              </a:rPr>
              <a:t>层没有真正修改</a:t>
            </a:r>
            <a:r>
              <a:rPr lang="en-US" altLang="zh-CN" sz="2400" dirty="0">
                <a:latin typeface="黑体" panose="02010609060101010101" pitchFamily="49" charset="-122"/>
                <a:ea typeface="黑体" panose="02010609060101010101" pitchFamily="49" charset="-122"/>
              </a:rPr>
              <a:t>MAC</a:t>
            </a:r>
            <a:r>
              <a:rPr lang="zh-CN" altLang="en-US" sz="2400" dirty="0">
                <a:latin typeface="黑体" panose="02010609060101010101" pitchFamily="49" charset="-122"/>
                <a:ea typeface="黑体" panose="02010609060101010101" pitchFamily="49" charset="-122"/>
              </a:rPr>
              <a:t>帧结构。</a:t>
            </a:r>
          </a:p>
        </p:txBody>
      </p:sp>
      <p:pic>
        <p:nvPicPr>
          <p:cNvPr id="6" name="图片 5">
            <a:extLst>
              <a:ext uri="{FF2B5EF4-FFF2-40B4-BE49-F238E27FC236}">
                <a16:creationId xmlns:a16="http://schemas.microsoft.com/office/drawing/2014/main" id="{98A55935-E0C0-4F91-AD93-45C8378D7AD4}"/>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482199" y="1488999"/>
            <a:ext cx="8438517" cy="2372317"/>
          </a:xfrm>
          <a:prstGeom prst="rect">
            <a:avLst/>
          </a:prstGeom>
        </p:spPr>
      </p:pic>
      <p:sp>
        <p:nvSpPr>
          <p:cNvPr id="5" name="灯片编号占位符 4">
            <a:extLst>
              <a:ext uri="{FF2B5EF4-FFF2-40B4-BE49-F238E27FC236}">
                <a16:creationId xmlns:a16="http://schemas.microsoft.com/office/drawing/2014/main" id="{7FB91325-A1DD-420F-9D08-C206B03E7DE1}"/>
              </a:ext>
            </a:extLst>
          </p:cNvPr>
          <p:cNvSpPr>
            <a:spLocks noGrp="1"/>
          </p:cNvSpPr>
          <p:nvPr>
            <p:ph type="sldNum" sz="quarter" idx="12"/>
          </p:nvPr>
        </p:nvSpPr>
        <p:spPr/>
        <p:txBody>
          <a:bodyPr/>
          <a:lstStyle/>
          <a:p>
            <a:fld id="{0343F522-B1DB-4B24-87CC-09EAB668A261}" type="slidenum">
              <a:rPr lang="zh-CN" altLang="en-US" smtClean="0"/>
              <a:pPr/>
              <a:t>157</a:t>
            </a:fld>
            <a:r>
              <a:rPr lang="en-US" altLang="zh-CN"/>
              <a:t>/303</a:t>
            </a:r>
            <a:endParaRPr lang="zh-CN" altLang="en-US" dirty="0"/>
          </a:p>
        </p:txBody>
      </p:sp>
    </p:spTree>
    <p:extLst>
      <p:ext uri="{BB962C8B-B14F-4D97-AF65-F5344CB8AC3E}">
        <p14:creationId xmlns:p14="http://schemas.microsoft.com/office/powerpoint/2010/main" val="509078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3" grpId="0"/>
    </p:bld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C34208-FA7C-4346-AD93-050F88FE7F56}"/>
              </a:ext>
            </a:extLst>
          </p:cNvPr>
          <p:cNvSpPr>
            <a:spLocks noGrp="1"/>
          </p:cNvSpPr>
          <p:nvPr>
            <p:ph type="title"/>
          </p:nvPr>
        </p:nvSpPr>
        <p:spPr>
          <a:xfrm>
            <a:off x="265813" y="350874"/>
            <a:ext cx="8654903" cy="680484"/>
          </a:xfrm>
        </p:spPr>
        <p:txBody>
          <a:bodyPr>
            <a:normAutofit/>
          </a:bodyPr>
          <a:lstStyle/>
          <a:p>
            <a:pPr>
              <a:lnSpc>
                <a:spcPct val="100000"/>
              </a:lnSpc>
              <a:spcBef>
                <a:spcPts val="0"/>
              </a:spcBef>
            </a:pPr>
            <a:r>
              <a:rPr lang="en-US" altLang="zh-CN" sz="3200" b="1" dirty="0"/>
              <a:t>10Gbps</a:t>
            </a:r>
            <a:r>
              <a:rPr lang="zh-CN" altLang="en-US" sz="3200" b="1" dirty="0"/>
              <a:t>以太局域网对</a:t>
            </a:r>
            <a:r>
              <a:rPr lang="en-US" altLang="zh-CN" sz="3200" b="1" dirty="0"/>
              <a:t>802.3</a:t>
            </a:r>
            <a:r>
              <a:rPr lang="zh-CN" altLang="en-US" sz="3200" b="1" dirty="0"/>
              <a:t>协议的修改</a:t>
            </a:r>
            <a:endParaRPr lang="zh-CN" altLang="en-US" dirty="0">
              <a:solidFill>
                <a:srgbClr val="0070C0"/>
              </a:solidFill>
              <a:latin typeface="Times New Roman" panose="02020603050405020304" pitchFamily="18" charset="0"/>
              <a:cs typeface="Times New Roman" panose="02020603050405020304" pitchFamily="18" charset="0"/>
            </a:endParaRPr>
          </a:p>
        </p:txBody>
      </p:sp>
      <p:sp>
        <p:nvSpPr>
          <p:cNvPr id="3" name="内容占位符 2">
            <a:extLst>
              <a:ext uri="{FF2B5EF4-FFF2-40B4-BE49-F238E27FC236}">
                <a16:creationId xmlns:a16="http://schemas.microsoft.com/office/drawing/2014/main" id="{62772749-0251-43E3-8FBE-62B01C0C88DA}"/>
              </a:ext>
            </a:extLst>
          </p:cNvPr>
          <p:cNvSpPr>
            <a:spLocks noGrp="1"/>
          </p:cNvSpPr>
          <p:nvPr>
            <p:ph idx="1"/>
          </p:nvPr>
        </p:nvSpPr>
        <p:spPr>
          <a:xfrm>
            <a:off x="404037" y="1010094"/>
            <a:ext cx="8516679" cy="5371578"/>
          </a:xfrm>
        </p:spPr>
        <p:txBody>
          <a:bodyPr>
            <a:noAutofit/>
          </a:bodyPr>
          <a:lstStyle/>
          <a:p>
            <a:pPr algn="just"/>
            <a:r>
              <a:rPr lang="en-US" altLang="zh-CN" dirty="0">
                <a:latin typeface="Times New Roman" panose="02020603050405020304" pitchFamily="18" charset="0"/>
                <a:cs typeface="Times New Roman" panose="02020603050405020304" pitchFamily="18" charset="0"/>
              </a:rPr>
              <a:t>LAN</a:t>
            </a:r>
            <a:r>
              <a:rPr lang="zh-CN" altLang="en-US" dirty="0">
                <a:latin typeface="Times New Roman" panose="02020603050405020304" pitchFamily="18" charset="0"/>
                <a:cs typeface="Times New Roman" panose="02020603050405020304" pitchFamily="18" charset="0"/>
              </a:rPr>
              <a:t>与</a:t>
            </a:r>
            <a:r>
              <a:rPr lang="en-US" altLang="zh-CN" dirty="0">
                <a:latin typeface="Times New Roman" panose="02020603050405020304" pitchFamily="18" charset="0"/>
                <a:cs typeface="Times New Roman" panose="02020603050405020304" pitchFamily="18" charset="0"/>
              </a:rPr>
              <a:t>WAN</a:t>
            </a:r>
            <a:r>
              <a:rPr lang="zh-CN" altLang="en-US" dirty="0">
                <a:latin typeface="Times New Roman" panose="02020603050405020304" pitchFamily="18" charset="0"/>
                <a:cs typeface="Times New Roman" panose="02020603050405020304" pitchFamily="18" charset="0"/>
              </a:rPr>
              <a:t>速率匹配</a:t>
            </a:r>
            <a:endParaRPr lang="en-US" altLang="zh-CN" dirty="0">
              <a:latin typeface="Times New Roman" panose="02020603050405020304" pitchFamily="18" charset="0"/>
              <a:cs typeface="Times New Roman" panose="02020603050405020304" pitchFamily="18" charset="0"/>
            </a:endParaRPr>
          </a:p>
          <a:p>
            <a:pPr algn="just">
              <a:buNone/>
            </a:pPr>
            <a:r>
              <a:rPr lang="zh-CN" altLang="en-US" dirty="0">
                <a:latin typeface="Times New Roman" panose="02020603050405020304" pitchFamily="18" charset="0"/>
                <a:cs typeface="Times New Roman" panose="02020603050405020304" pitchFamily="18" charset="0"/>
              </a:rPr>
              <a:t>将</a:t>
            </a:r>
            <a:r>
              <a:rPr lang="en-US" altLang="zh-CN" dirty="0">
                <a:latin typeface="Times New Roman" panose="02020603050405020304" pitchFamily="18" charset="0"/>
                <a:cs typeface="Times New Roman" panose="02020603050405020304" pitchFamily="18" charset="0"/>
              </a:rPr>
              <a:t>10Gbps</a:t>
            </a:r>
            <a:r>
              <a:rPr lang="zh-CN" altLang="en-US" dirty="0">
                <a:latin typeface="Times New Roman" panose="02020603050405020304" pitchFamily="18" charset="0"/>
                <a:cs typeface="Times New Roman" panose="02020603050405020304" pitchFamily="18" charset="0"/>
              </a:rPr>
              <a:t>适配为</a:t>
            </a:r>
            <a:r>
              <a:rPr lang="en-US" altLang="zh-CN" dirty="0">
                <a:latin typeface="Times New Roman" panose="02020603050405020304" pitchFamily="18" charset="0"/>
                <a:cs typeface="Times New Roman" panose="02020603050405020304" pitchFamily="18" charset="0"/>
              </a:rPr>
              <a:t>9.58464Gbps</a:t>
            </a:r>
            <a:r>
              <a:rPr lang="zh-CN" altLang="en-US" dirty="0">
                <a:latin typeface="Times New Roman" panose="02020603050405020304" pitchFamily="18" charset="0"/>
                <a:cs typeface="Times New Roman" panose="02020603050405020304" pitchFamily="18" charset="0"/>
              </a:rPr>
              <a:t>的</a:t>
            </a:r>
            <a:r>
              <a:rPr lang="en-US" altLang="zh-CN" dirty="0">
                <a:latin typeface="Times New Roman" panose="02020603050405020304" pitchFamily="18" charset="0"/>
                <a:cs typeface="Times New Roman" panose="02020603050405020304" pitchFamily="18" charset="0"/>
              </a:rPr>
              <a:t>OC-192</a:t>
            </a:r>
            <a:r>
              <a:rPr lang="zh-CN" altLang="en-US" dirty="0">
                <a:latin typeface="Times New Roman" panose="02020603050405020304" pitchFamily="18" charset="0"/>
                <a:cs typeface="Times New Roman" panose="02020603050405020304" pitchFamily="18" charset="0"/>
              </a:rPr>
              <a:t>的调整策略有</a:t>
            </a:r>
            <a:r>
              <a:rPr lang="en-US" altLang="zh-CN" dirty="0">
                <a:latin typeface="Times New Roman" panose="02020603050405020304" pitchFamily="18" charset="0"/>
                <a:cs typeface="Times New Roman" panose="02020603050405020304" pitchFamily="18" charset="0"/>
              </a:rPr>
              <a:t>3</a:t>
            </a:r>
            <a:r>
              <a:rPr lang="zh-CN" altLang="en-US" dirty="0">
                <a:latin typeface="Times New Roman" panose="02020603050405020304" pitchFamily="18" charset="0"/>
                <a:cs typeface="Times New Roman" panose="02020603050405020304" pitchFamily="18" charset="0"/>
              </a:rPr>
              <a:t>种：</a:t>
            </a:r>
          </a:p>
          <a:p>
            <a:pPr lvl="1" algn="just"/>
            <a:r>
              <a:rPr lang="zh-CN" altLang="en-US" dirty="0">
                <a:latin typeface="Times New Roman" panose="02020603050405020304" pitchFamily="18" charset="0"/>
                <a:cs typeface="Times New Roman" panose="02020603050405020304" pitchFamily="18" charset="0"/>
              </a:rPr>
              <a:t>在</a:t>
            </a:r>
            <a:r>
              <a:rPr lang="en-US" altLang="zh-CN" dirty="0">
                <a:latin typeface="Times New Roman" panose="02020603050405020304" pitchFamily="18" charset="0"/>
                <a:cs typeface="Times New Roman" panose="02020603050405020304" pitchFamily="18" charset="0"/>
              </a:rPr>
              <a:t>XGII</a:t>
            </a:r>
            <a:r>
              <a:rPr lang="zh-CN" altLang="en-US" dirty="0">
                <a:latin typeface="Times New Roman" panose="02020603050405020304" pitchFamily="18" charset="0"/>
                <a:cs typeface="Times New Roman" panose="02020603050405020304" pitchFamily="18" charset="0"/>
              </a:rPr>
              <a:t>接口处发送</a:t>
            </a:r>
            <a:r>
              <a:rPr lang="en-US" altLang="zh-CN" dirty="0">
                <a:latin typeface="Times New Roman" panose="02020603050405020304" pitchFamily="18" charset="0"/>
                <a:cs typeface="Times New Roman" panose="02020603050405020304" pitchFamily="18" charset="0"/>
              </a:rPr>
              <a:t>HOLD</a:t>
            </a:r>
            <a:r>
              <a:rPr lang="zh-CN" altLang="en-US" dirty="0">
                <a:latin typeface="Times New Roman" panose="02020603050405020304" pitchFamily="18" charset="0"/>
                <a:cs typeface="Times New Roman" panose="02020603050405020304" pitchFamily="18" charset="0"/>
              </a:rPr>
              <a:t>信号，</a:t>
            </a:r>
            <a:r>
              <a:rPr lang="en-US" altLang="zh-CN" dirty="0">
                <a:latin typeface="Times New Roman" panose="02020603050405020304" pitchFamily="18" charset="0"/>
                <a:cs typeface="Times New Roman" panose="02020603050405020304" pitchFamily="18" charset="0"/>
              </a:rPr>
              <a:t>MAC</a:t>
            </a:r>
            <a:r>
              <a:rPr lang="zh-CN" altLang="en-US" dirty="0">
                <a:latin typeface="Times New Roman" panose="02020603050405020304" pitchFamily="18" charset="0"/>
                <a:cs typeface="Times New Roman" panose="02020603050405020304" pitchFamily="18" charset="0"/>
              </a:rPr>
              <a:t>层在一个时钟周期停止发送；</a:t>
            </a:r>
          </a:p>
          <a:p>
            <a:pPr lvl="1" algn="just"/>
            <a:r>
              <a:rPr lang="zh-CN" altLang="en-US" dirty="0">
                <a:latin typeface="Times New Roman" panose="02020603050405020304" pitchFamily="18" charset="0"/>
                <a:cs typeface="Times New Roman" panose="02020603050405020304" pitchFamily="18" charset="0"/>
              </a:rPr>
              <a:t>利用“</a:t>
            </a:r>
            <a:r>
              <a:rPr lang="en-US" altLang="zh-CN" dirty="0">
                <a:latin typeface="Times New Roman" panose="02020603050405020304" pitchFamily="18" charset="0"/>
                <a:cs typeface="Times New Roman" panose="02020603050405020304" pitchFamily="18" charset="0"/>
              </a:rPr>
              <a:t>Busy idle”</a:t>
            </a:r>
            <a:r>
              <a:rPr lang="zh-CN" altLang="en-US" dirty="0">
                <a:latin typeface="Times New Roman" panose="02020603050405020304" pitchFamily="18" charset="0"/>
                <a:cs typeface="Times New Roman" panose="02020603050405020304" pitchFamily="18" charset="0"/>
              </a:rPr>
              <a:t>，物理层向</a:t>
            </a:r>
            <a:r>
              <a:rPr lang="en-US" altLang="zh-CN" dirty="0">
                <a:latin typeface="Times New Roman" panose="02020603050405020304" pitchFamily="18" charset="0"/>
                <a:cs typeface="Times New Roman" panose="02020603050405020304" pitchFamily="18" charset="0"/>
              </a:rPr>
              <a:t>MAC</a:t>
            </a:r>
            <a:r>
              <a:rPr lang="zh-CN" altLang="en-US" dirty="0">
                <a:latin typeface="Times New Roman" panose="02020603050405020304" pitchFamily="18" charset="0"/>
                <a:cs typeface="Times New Roman" panose="02020603050405020304" pitchFamily="18" charset="0"/>
              </a:rPr>
              <a:t>层在</a:t>
            </a:r>
            <a:r>
              <a:rPr lang="en-US" altLang="zh-CN" dirty="0">
                <a:latin typeface="Times New Roman" panose="02020603050405020304" pitchFamily="18" charset="0"/>
                <a:cs typeface="Times New Roman" panose="02020603050405020304" pitchFamily="18" charset="0"/>
              </a:rPr>
              <a:t>IPG(</a:t>
            </a:r>
            <a:r>
              <a:rPr lang="en-US" altLang="zh-CN" dirty="0" err="1">
                <a:latin typeface="Times New Roman" panose="02020603050405020304" pitchFamily="18" charset="0"/>
                <a:cs typeface="Times New Roman" panose="02020603050405020304" pitchFamily="18" charset="0"/>
              </a:rPr>
              <a:t>InterPacketGap</a:t>
            </a:r>
            <a:r>
              <a:rPr lang="zh-CN" altLang="en-US" dirty="0">
                <a:latin typeface="Times New Roman" panose="02020603050405020304" pitchFamily="18" charset="0"/>
                <a:cs typeface="Times New Roman" panose="02020603050405020304" pitchFamily="18" charset="0"/>
              </a:rPr>
              <a:t>）期间发送“</a:t>
            </a:r>
            <a:r>
              <a:rPr lang="en-US" altLang="zh-CN" dirty="0">
                <a:latin typeface="Times New Roman" panose="02020603050405020304" pitchFamily="18" charset="0"/>
                <a:cs typeface="Times New Roman" panose="02020603050405020304" pitchFamily="18" charset="0"/>
              </a:rPr>
              <a:t>Busy idle”</a:t>
            </a:r>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MAC</a:t>
            </a:r>
            <a:r>
              <a:rPr lang="zh-CN" altLang="en-US" dirty="0">
                <a:latin typeface="Times New Roman" panose="02020603050405020304" pitchFamily="18" charset="0"/>
                <a:cs typeface="Times New Roman" panose="02020603050405020304" pitchFamily="18" charset="0"/>
              </a:rPr>
              <a:t>层收到后，暂停发送数据。物理层向</a:t>
            </a:r>
            <a:r>
              <a:rPr lang="en-US" altLang="zh-CN" dirty="0">
                <a:latin typeface="Times New Roman" panose="02020603050405020304" pitchFamily="18" charset="0"/>
                <a:cs typeface="Times New Roman" panose="02020603050405020304" pitchFamily="18" charset="0"/>
              </a:rPr>
              <a:t>MAC</a:t>
            </a:r>
            <a:r>
              <a:rPr lang="zh-CN" altLang="en-US" dirty="0">
                <a:latin typeface="Times New Roman" panose="02020603050405020304" pitchFamily="18" charset="0"/>
                <a:cs typeface="Times New Roman" panose="02020603050405020304" pitchFamily="18" charset="0"/>
              </a:rPr>
              <a:t>层在</a:t>
            </a:r>
            <a:r>
              <a:rPr lang="en-US" altLang="zh-CN" dirty="0">
                <a:latin typeface="Times New Roman" panose="02020603050405020304" pitchFamily="18" charset="0"/>
                <a:cs typeface="Times New Roman" panose="02020603050405020304" pitchFamily="18" charset="0"/>
              </a:rPr>
              <a:t>IPG</a:t>
            </a:r>
            <a:r>
              <a:rPr lang="zh-CN" altLang="en-US" dirty="0">
                <a:latin typeface="Times New Roman" panose="02020603050405020304" pitchFamily="18" charset="0"/>
                <a:cs typeface="Times New Roman" panose="02020603050405020304" pitchFamily="18" charset="0"/>
              </a:rPr>
              <a:t>期间发送“</a:t>
            </a:r>
            <a:r>
              <a:rPr lang="en-US" altLang="zh-CN" dirty="0">
                <a:latin typeface="Times New Roman" panose="02020603050405020304" pitchFamily="18" charset="0"/>
                <a:cs typeface="Times New Roman" panose="02020603050405020304" pitchFamily="18" charset="0"/>
              </a:rPr>
              <a:t>Normal idle”</a:t>
            </a:r>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MAC</a:t>
            </a:r>
            <a:r>
              <a:rPr lang="zh-CN" altLang="en-US" dirty="0">
                <a:latin typeface="Times New Roman" panose="02020603050405020304" pitchFamily="18" charset="0"/>
                <a:cs typeface="Times New Roman" panose="02020603050405020304" pitchFamily="18" charset="0"/>
              </a:rPr>
              <a:t>层收到后，重新发送数据；</a:t>
            </a:r>
          </a:p>
          <a:p>
            <a:pPr lvl="1"/>
            <a:r>
              <a:rPr lang="zh-CN" altLang="en-US" dirty="0">
                <a:latin typeface="Times New Roman" panose="02020603050405020304" pitchFamily="18" charset="0"/>
                <a:cs typeface="Times New Roman" panose="02020603050405020304" pitchFamily="18" charset="0"/>
              </a:rPr>
              <a:t>采用</a:t>
            </a:r>
            <a:r>
              <a:rPr lang="en-US" altLang="zh-CN" dirty="0">
                <a:latin typeface="Times New Roman" panose="02020603050405020304" pitchFamily="18" charset="0"/>
                <a:cs typeface="Times New Roman" panose="02020603050405020304" pitchFamily="18" charset="0"/>
              </a:rPr>
              <a:t>IPG</a:t>
            </a:r>
            <a:r>
              <a:rPr lang="zh-CN" altLang="en-US" dirty="0">
                <a:latin typeface="Times New Roman" panose="02020603050405020304" pitchFamily="18" charset="0"/>
                <a:cs typeface="Times New Roman" panose="02020603050405020304" pitchFamily="18" charset="0"/>
              </a:rPr>
              <a:t>延长机制。</a:t>
            </a:r>
            <a:r>
              <a:rPr lang="en-US" altLang="zh-CN" dirty="0">
                <a:latin typeface="Times New Roman" panose="02020603050405020304" pitchFamily="18" charset="0"/>
                <a:cs typeface="Times New Roman" panose="02020603050405020304" pitchFamily="18" charset="0"/>
              </a:rPr>
              <a:t>MAC</a:t>
            </a:r>
            <a:r>
              <a:rPr lang="zh-CN" altLang="en-US" dirty="0">
                <a:latin typeface="Times New Roman" panose="02020603050405020304" pitchFamily="18" charset="0"/>
                <a:cs typeface="Times New Roman" panose="02020603050405020304" pitchFamily="18" charset="0"/>
              </a:rPr>
              <a:t>每次传完一帧，根据平均数据速率动态调整</a:t>
            </a:r>
            <a:r>
              <a:rPr lang="en-US" altLang="zh-CN" dirty="0">
                <a:latin typeface="Times New Roman" panose="02020603050405020304" pitchFamily="18" charset="0"/>
                <a:cs typeface="Times New Roman" panose="02020603050405020304" pitchFamily="18" charset="0"/>
              </a:rPr>
              <a:t>IPG</a:t>
            </a:r>
            <a:r>
              <a:rPr lang="zh-CN" altLang="en-US" dirty="0">
                <a:latin typeface="Times New Roman" panose="02020603050405020304" pitchFamily="18" charset="0"/>
                <a:cs typeface="Times New Roman" panose="02020603050405020304" pitchFamily="18" charset="0"/>
              </a:rPr>
              <a:t>间隔。</a:t>
            </a:r>
          </a:p>
          <a:p>
            <a:r>
              <a:rPr lang="en-US" altLang="zh-CN" dirty="0">
                <a:latin typeface="Times New Roman" panose="02020603050405020304" pitchFamily="18" charset="0"/>
                <a:cs typeface="Times New Roman" panose="02020603050405020304" pitchFamily="18" charset="0"/>
              </a:rPr>
              <a:t>NORTEL</a:t>
            </a:r>
            <a:r>
              <a:rPr lang="zh-CN" altLang="en-US" dirty="0">
                <a:latin typeface="Times New Roman" panose="02020603050405020304" pitchFamily="18" charset="0"/>
                <a:cs typeface="Times New Roman" panose="02020603050405020304" pitchFamily="18" charset="0"/>
              </a:rPr>
              <a:t>公司的建议中采用第一种调整策略。</a:t>
            </a:r>
          </a:p>
          <a:p>
            <a:pPr algn="just"/>
            <a:endParaRPr lang="zh-CN" altLang="en-US" dirty="0">
              <a:latin typeface="Times New Roman" panose="02020603050405020304" pitchFamily="18" charset="0"/>
              <a:cs typeface="Times New Roman" panose="02020603050405020304" pitchFamily="18" charset="0"/>
            </a:endParaRPr>
          </a:p>
          <a:p>
            <a:pPr algn="just"/>
            <a:endParaRPr lang="zh-CN" altLang="en-US" dirty="0">
              <a:latin typeface="Times New Roman" panose="02020603050405020304" pitchFamily="18" charset="0"/>
              <a:cs typeface="Times New Roman" panose="02020603050405020304" pitchFamily="18" charset="0"/>
            </a:endParaRPr>
          </a:p>
        </p:txBody>
      </p:sp>
      <p:graphicFrame>
        <p:nvGraphicFramePr>
          <p:cNvPr id="11" name="表格 10">
            <a:extLst>
              <a:ext uri="{FF2B5EF4-FFF2-40B4-BE49-F238E27FC236}">
                <a16:creationId xmlns:a16="http://schemas.microsoft.com/office/drawing/2014/main" id="{F1557556-4E74-4A2A-B76B-6AF7BA757C94}"/>
              </a:ext>
            </a:extLst>
          </p:cNvPr>
          <p:cNvGraphicFramePr>
            <a:graphicFrameLocks noGrp="1"/>
          </p:cNvGraphicFramePr>
          <p:nvPr/>
        </p:nvGraphicFramePr>
        <p:xfrm>
          <a:off x="0" y="16384"/>
          <a:ext cx="9144000" cy="303808"/>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1028242390"/>
                    </a:ext>
                  </a:extLst>
                </a:gridCol>
                <a:gridCol w="1016000">
                  <a:extLst>
                    <a:ext uri="{9D8B030D-6E8A-4147-A177-3AD203B41FA5}">
                      <a16:colId xmlns:a16="http://schemas.microsoft.com/office/drawing/2014/main" val="3074239081"/>
                    </a:ext>
                  </a:extLst>
                </a:gridCol>
                <a:gridCol w="1016000">
                  <a:extLst>
                    <a:ext uri="{9D8B030D-6E8A-4147-A177-3AD203B41FA5}">
                      <a16:colId xmlns:a16="http://schemas.microsoft.com/office/drawing/2014/main" val="3509429943"/>
                    </a:ext>
                  </a:extLst>
                </a:gridCol>
                <a:gridCol w="1016000">
                  <a:extLst>
                    <a:ext uri="{9D8B030D-6E8A-4147-A177-3AD203B41FA5}">
                      <a16:colId xmlns:a16="http://schemas.microsoft.com/office/drawing/2014/main" val="2580465912"/>
                    </a:ext>
                  </a:extLst>
                </a:gridCol>
                <a:gridCol w="1016000">
                  <a:extLst>
                    <a:ext uri="{9D8B030D-6E8A-4147-A177-3AD203B41FA5}">
                      <a16:colId xmlns:a16="http://schemas.microsoft.com/office/drawing/2014/main" val="585185192"/>
                    </a:ext>
                  </a:extLst>
                </a:gridCol>
                <a:gridCol w="1016000">
                  <a:extLst>
                    <a:ext uri="{9D8B030D-6E8A-4147-A177-3AD203B41FA5}">
                      <a16:colId xmlns:a16="http://schemas.microsoft.com/office/drawing/2014/main" val="1335232691"/>
                    </a:ext>
                  </a:extLst>
                </a:gridCol>
                <a:gridCol w="1016000">
                  <a:extLst>
                    <a:ext uri="{9D8B030D-6E8A-4147-A177-3AD203B41FA5}">
                      <a16:colId xmlns:a16="http://schemas.microsoft.com/office/drawing/2014/main" val="785772456"/>
                    </a:ext>
                  </a:extLst>
                </a:gridCol>
                <a:gridCol w="1016000">
                  <a:extLst>
                    <a:ext uri="{9D8B030D-6E8A-4147-A177-3AD203B41FA5}">
                      <a16:colId xmlns:a16="http://schemas.microsoft.com/office/drawing/2014/main" val="143111373"/>
                    </a:ext>
                  </a:extLst>
                </a:gridCol>
                <a:gridCol w="1016000">
                  <a:extLst>
                    <a:ext uri="{9D8B030D-6E8A-4147-A177-3AD203B41FA5}">
                      <a16:colId xmlns:a16="http://schemas.microsoft.com/office/drawing/2014/main" val="994455625"/>
                    </a:ext>
                  </a:extLst>
                </a:gridCol>
              </a:tblGrid>
              <a:tr h="303808">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传输介质</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通信系统</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正确性</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提高性能</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rgbClr val="FFFF00"/>
                          </a:solidFill>
                          <a:latin typeface="黑体" panose="02010609060101010101" pitchFamily="49" charset="-122"/>
                          <a:ea typeface="黑体" panose="02010609060101010101" pitchFamily="49" charset="-122"/>
                        </a:rPr>
                        <a:t>局域网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algn="ctr"/>
                      <a:r>
                        <a:rPr lang="en-US" altLang="zh-CN" sz="1600" dirty="0">
                          <a:solidFill>
                            <a:schemeClr val="tx1"/>
                          </a:solidFill>
                          <a:latin typeface="黑体" panose="02010609060101010101" pitchFamily="49" charset="-122"/>
                          <a:ea typeface="黑体" panose="02010609060101010101" pitchFamily="49" charset="-122"/>
                        </a:rPr>
                        <a:t>WLAN</a:t>
                      </a:r>
                      <a:endParaRPr lang="zh-CN" altLang="en-US" sz="1600" dirty="0">
                        <a:solidFill>
                          <a:schemeClr val="tx1"/>
                        </a:solidFill>
                        <a:latin typeface="黑体" panose="02010609060101010101" pitchFamily="49" charset="-122"/>
                        <a:ea typeface="黑体" panose="02010609060101010101" pitchFamily="49"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个域网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广域网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接入网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939429099"/>
                  </a:ext>
                </a:extLst>
              </a:tr>
            </a:tbl>
          </a:graphicData>
        </a:graphic>
      </p:graphicFrame>
      <p:sp>
        <p:nvSpPr>
          <p:cNvPr id="12" name="流程图: 摘录 11">
            <a:extLst>
              <a:ext uri="{FF2B5EF4-FFF2-40B4-BE49-F238E27FC236}">
                <a16:creationId xmlns:a16="http://schemas.microsoft.com/office/drawing/2014/main" id="{CE6C4248-6AFD-44B6-80E3-9608C7BDC87F}"/>
              </a:ext>
            </a:extLst>
          </p:cNvPr>
          <p:cNvSpPr/>
          <p:nvPr/>
        </p:nvSpPr>
        <p:spPr bwMode="auto">
          <a:xfrm>
            <a:off x="4435719" y="327095"/>
            <a:ext cx="216024" cy="126001"/>
          </a:xfrm>
          <a:prstGeom prst="flowChartExtract">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4" name="Rectangle 2">
            <a:extLst>
              <a:ext uri="{FF2B5EF4-FFF2-40B4-BE49-F238E27FC236}">
                <a16:creationId xmlns:a16="http://schemas.microsoft.com/office/drawing/2014/main" id="{637ADEFB-5775-48B5-AD95-BD2F543B4E24}"/>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9" name="表格 8">
            <a:extLst>
              <a:ext uri="{FF2B5EF4-FFF2-40B4-BE49-F238E27FC236}">
                <a16:creationId xmlns:a16="http://schemas.microsoft.com/office/drawing/2014/main" id="{1BA0FE90-3AD2-45E2-98EA-2D6CAF26198D}"/>
              </a:ext>
            </a:extLst>
          </p:cNvPr>
          <p:cNvGraphicFramePr>
            <a:graphicFrameLocks noGrp="1"/>
          </p:cNvGraphicFramePr>
          <p:nvPr/>
        </p:nvGraphicFramePr>
        <p:xfrm>
          <a:off x="0" y="1041991"/>
          <a:ext cx="313390" cy="5371578"/>
        </p:xfrm>
        <a:graphic>
          <a:graphicData uri="http://schemas.openxmlformats.org/drawingml/2006/table">
            <a:tbl>
              <a:tblPr firstRow="1" bandRow="1">
                <a:tableStyleId>{5C22544A-7EE6-4342-B048-85BDC9FD1C3A}</a:tableStyleId>
              </a:tblPr>
              <a:tblGrid>
                <a:gridCol w="313390">
                  <a:extLst>
                    <a:ext uri="{9D8B030D-6E8A-4147-A177-3AD203B41FA5}">
                      <a16:colId xmlns:a16="http://schemas.microsoft.com/office/drawing/2014/main" val="2707731317"/>
                    </a:ext>
                  </a:extLst>
                </a:gridCol>
              </a:tblGrid>
              <a:tr h="844235">
                <a:tc>
                  <a:txBody>
                    <a:bodyPr/>
                    <a:lstStyle/>
                    <a:p>
                      <a:pPr algn="ctr"/>
                      <a:r>
                        <a:rPr lang="zh-CN" altLang="en-US" sz="1600" b="0" dirty="0">
                          <a:solidFill>
                            <a:schemeClr val="tx1"/>
                          </a:solidFill>
                          <a:latin typeface="黑体" panose="02010609060101010101" pitchFamily="49" charset="-122"/>
                          <a:ea typeface="黑体" panose="02010609060101010101" pitchFamily="49" charset="-122"/>
                        </a:rPr>
                        <a:t>思想</a:t>
                      </a:r>
                    </a:p>
                  </a:txBody>
                  <a:tcPr marL="0" marR="0" marT="0" marB="0" anchor="ctr">
                    <a:solidFill>
                      <a:schemeClr val="accent1">
                        <a:lumMod val="40000"/>
                        <a:lumOff val="60000"/>
                      </a:schemeClr>
                    </a:solidFill>
                  </a:tcPr>
                </a:tc>
                <a:extLst>
                  <a:ext uri="{0D108BD9-81ED-4DB2-BD59-A6C34878D82A}">
                    <a16:rowId xmlns:a16="http://schemas.microsoft.com/office/drawing/2014/main" val="2650843112"/>
                  </a:ext>
                </a:extLst>
              </a:tr>
              <a:tr h="844235">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以太网</a:t>
                      </a:r>
                    </a:p>
                  </a:txBody>
                  <a:tcPr marL="0" marR="0" marT="0" marB="0" anchor="ctr">
                    <a:solidFill>
                      <a:schemeClr val="accent1">
                        <a:lumMod val="40000"/>
                        <a:lumOff val="60000"/>
                      </a:schemeClr>
                    </a:solidFill>
                  </a:tcPr>
                </a:tc>
                <a:extLst>
                  <a:ext uri="{0D108BD9-81ED-4DB2-BD59-A6C34878D82A}">
                    <a16:rowId xmlns:a16="http://schemas.microsoft.com/office/drawing/2014/main" val="2354171835"/>
                  </a:ext>
                </a:extLst>
              </a:tr>
              <a:tr h="844235">
                <a:tc>
                  <a:txBody>
                    <a:bodyPr/>
                    <a:lstStyle/>
                    <a:p>
                      <a:pPr algn="ctr"/>
                      <a:r>
                        <a:rPr lang="zh-CN" altLang="en-US" sz="1600" b="0" dirty="0">
                          <a:solidFill>
                            <a:schemeClr val="bg1"/>
                          </a:solidFill>
                          <a:latin typeface="黑体" panose="02010609060101010101" pitchFamily="49" charset="-122"/>
                          <a:ea typeface="黑体" panose="02010609060101010101" pitchFamily="49" charset="-122"/>
                        </a:rPr>
                        <a:t>高速以太</a:t>
                      </a:r>
                    </a:p>
                  </a:txBody>
                  <a:tcPr marL="0" marR="0" marT="0" marB="0" anchor="ctr">
                    <a:solidFill>
                      <a:schemeClr val="accent1"/>
                    </a:solidFill>
                  </a:tcPr>
                </a:tc>
                <a:extLst>
                  <a:ext uri="{0D108BD9-81ED-4DB2-BD59-A6C34878D82A}">
                    <a16:rowId xmlns:a16="http://schemas.microsoft.com/office/drawing/2014/main" val="2232877283"/>
                  </a:ext>
                </a:extLst>
              </a:tr>
              <a:tr h="504672">
                <a:tc>
                  <a:txBody>
                    <a:bodyPr/>
                    <a:lstStyle/>
                    <a:p>
                      <a:pPr algn="ctr"/>
                      <a:r>
                        <a:rPr lang="en-US" altLang="zh-CN" sz="1600" b="0" dirty="0">
                          <a:solidFill>
                            <a:schemeClr val="tx1"/>
                          </a:solidFill>
                          <a:latin typeface="黑体" panose="02010609060101010101" pitchFamily="49" charset="-122"/>
                          <a:ea typeface="黑体" panose="02010609060101010101" pitchFamily="49" charset="-122"/>
                        </a:rPr>
                        <a:t>800Ge</a:t>
                      </a:r>
                      <a:endParaRPr lang="zh-CN" altLang="en-US" sz="1600" b="0" dirty="0">
                        <a:solidFill>
                          <a:schemeClr val="tx1"/>
                        </a:solidFill>
                        <a:latin typeface="黑体" panose="02010609060101010101" pitchFamily="49" charset="-122"/>
                        <a:ea typeface="黑体" panose="02010609060101010101" pitchFamily="49" charset="-122"/>
                      </a:endParaRPr>
                    </a:p>
                  </a:txBody>
                  <a:tcPr marL="0" marR="0" marT="0" marB="0" anchor="ctr">
                    <a:solidFill>
                      <a:schemeClr val="accent1">
                        <a:lumMod val="40000"/>
                        <a:lumOff val="60000"/>
                      </a:schemeClr>
                    </a:solidFill>
                  </a:tcPr>
                </a:tc>
                <a:extLst>
                  <a:ext uri="{0D108BD9-81ED-4DB2-BD59-A6C34878D82A}">
                    <a16:rowId xmlns:a16="http://schemas.microsoft.com/office/drawing/2014/main" val="2116851466"/>
                  </a:ext>
                </a:extLst>
              </a:tr>
              <a:tr h="627321">
                <a:tc>
                  <a:txBody>
                    <a:bodyPr/>
                    <a:lstStyle/>
                    <a:p>
                      <a:pPr algn="ctr"/>
                      <a:r>
                        <a:rPr lang="zh-CN" altLang="en-US" sz="1600" b="0" dirty="0">
                          <a:solidFill>
                            <a:schemeClr val="tx1"/>
                          </a:solidFill>
                          <a:latin typeface="黑体" panose="02010609060101010101" pitchFamily="49" charset="-122"/>
                          <a:ea typeface="黑体" panose="02010609060101010101" pitchFamily="49" charset="-122"/>
                        </a:rPr>
                        <a:t>网卡</a:t>
                      </a:r>
                    </a:p>
                  </a:txBody>
                  <a:tcPr marL="0" marR="0" marT="0" marB="0" anchor="ctr">
                    <a:solidFill>
                      <a:schemeClr val="accent1">
                        <a:lumMod val="40000"/>
                        <a:lumOff val="60000"/>
                      </a:schemeClr>
                    </a:solidFill>
                  </a:tcPr>
                </a:tc>
                <a:extLst>
                  <a:ext uri="{0D108BD9-81ED-4DB2-BD59-A6C34878D82A}">
                    <a16:rowId xmlns:a16="http://schemas.microsoft.com/office/drawing/2014/main" val="1342553028"/>
                  </a:ext>
                </a:extLst>
              </a:tr>
              <a:tr h="844235">
                <a:tc>
                  <a:txBody>
                    <a:bodyPr/>
                    <a:lstStyle/>
                    <a:p>
                      <a:pPr algn="ctr"/>
                      <a:r>
                        <a:rPr lang="zh-CN" altLang="en-US" sz="1600" b="0" dirty="0">
                          <a:solidFill>
                            <a:schemeClr val="tx1"/>
                          </a:solidFill>
                          <a:latin typeface="黑体" panose="02010609060101010101" pitchFamily="49" charset="-122"/>
                          <a:ea typeface="黑体" panose="02010609060101010101" pitchFamily="49" charset="-122"/>
                        </a:rPr>
                        <a:t>交换机</a:t>
                      </a:r>
                    </a:p>
                  </a:txBody>
                  <a:tcPr marL="0" marR="0" marT="0" marB="0" anchor="ctr">
                    <a:solidFill>
                      <a:schemeClr val="accent1">
                        <a:lumMod val="40000"/>
                        <a:lumOff val="60000"/>
                      </a:schemeClr>
                    </a:solidFill>
                  </a:tcPr>
                </a:tc>
                <a:extLst>
                  <a:ext uri="{0D108BD9-81ED-4DB2-BD59-A6C34878D82A}">
                    <a16:rowId xmlns:a16="http://schemas.microsoft.com/office/drawing/2014/main" val="942434887"/>
                  </a:ext>
                </a:extLst>
              </a:tr>
              <a:tr h="516732">
                <a:tc>
                  <a:txBody>
                    <a:bodyPr/>
                    <a:lstStyle/>
                    <a:p>
                      <a:pPr algn="ctr"/>
                      <a:r>
                        <a:rPr lang="en-US" altLang="zh-CN" sz="1600" b="0" dirty="0">
                          <a:solidFill>
                            <a:schemeClr val="tx1"/>
                          </a:solidFill>
                          <a:latin typeface="黑体" panose="02010609060101010101" pitchFamily="49" charset="-122"/>
                          <a:ea typeface="黑体" panose="02010609060101010101" pitchFamily="49" charset="-122"/>
                        </a:rPr>
                        <a:t>V</a:t>
                      </a:r>
                    </a:p>
                    <a:p>
                      <a:pPr algn="ctr"/>
                      <a:r>
                        <a:rPr lang="en-US" altLang="zh-CN" sz="1600" b="0" dirty="0">
                          <a:solidFill>
                            <a:schemeClr val="tx1"/>
                          </a:solidFill>
                          <a:latin typeface="黑体" panose="02010609060101010101" pitchFamily="49" charset="-122"/>
                          <a:ea typeface="黑体" panose="02010609060101010101" pitchFamily="49" charset="-122"/>
                        </a:rPr>
                        <a:t>LAN</a:t>
                      </a:r>
                    </a:p>
                    <a:p>
                      <a:pPr algn="ctr"/>
                      <a:endParaRPr lang="zh-CN" altLang="en-US" sz="1600" b="0" dirty="0">
                        <a:solidFill>
                          <a:schemeClr val="tx1"/>
                        </a:solidFill>
                        <a:latin typeface="黑体" panose="02010609060101010101" pitchFamily="49" charset="-122"/>
                        <a:ea typeface="黑体" panose="02010609060101010101" pitchFamily="49" charset="-122"/>
                      </a:endParaRPr>
                    </a:p>
                  </a:txBody>
                  <a:tcPr marL="0" marR="0" marT="0" marB="0" anchor="ctr">
                    <a:solidFill>
                      <a:schemeClr val="accent1">
                        <a:lumMod val="40000"/>
                        <a:lumOff val="60000"/>
                      </a:schemeClr>
                    </a:solidFill>
                  </a:tcPr>
                </a:tc>
                <a:extLst>
                  <a:ext uri="{0D108BD9-81ED-4DB2-BD59-A6C34878D82A}">
                    <a16:rowId xmlns:a16="http://schemas.microsoft.com/office/drawing/2014/main" val="2009246877"/>
                  </a:ext>
                </a:extLst>
              </a:tr>
            </a:tbl>
          </a:graphicData>
        </a:graphic>
      </p:graphicFrame>
      <p:sp>
        <p:nvSpPr>
          <p:cNvPr id="5" name="灯片编号占位符 4">
            <a:extLst>
              <a:ext uri="{FF2B5EF4-FFF2-40B4-BE49-F238E27FC236}">
                <a16:creationId xmlns:a16="http://schemas.microsoft.com/office/drawing/2014/main" id="{EF3655C0-B472-44E0-BCFF-324329571482}"/>
              </a:ext>
            </a:extLst>
          </p:cNvPr>
          <p:cNvSpPr>
            <a:spLocks noGrp="1"/>
          </p:cNvSpPr>
          <p:nvPr>
            <p:ph type="sldNum" sz="quarter" idx="12"/>
          </p:nvPr>
        </p:nvSpPr>
        <p:spPr/>
        <p:txBody>
          <a:bodyPr/>
          <a:lstStyle/>
          <a:p>
            <a:fld id="{0343F522-B1DB-4B24-87CC-09EAB668A261}" type="slidenum">
              <a:rPr lang="zh-CN" altLang="en-US" smtClean="0"/>
              <a:pPr/>
              <a:t>158</a:t>
            </a:fld>
            <a:r>
              <a:rPr lang="en-US" altLang="zh-CN"/>
              <a:t>/303</a:t>
            </a:r>
            <a:endParaRPr lang="zh-CN" altLang="en-US" dirty="0"/>
          </a:p>
        </p:txBody>
      </p:sp>
    </p:spTree>
    <p:extLst>
      <p:ext uri="{BB962C8B-B14F-4D97-AF65-F5344CB8AC3E}">
        <p14:creationId xmlns:p14="http://schemas.microsoft.com/office/powerpoint/2010/main" val="2644148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C34208-FA7C-4346-AD93-050F88FE7F56}"/>
              </a:ext>
            </a:extLst>
          </p:cNvPr>
          <p:cNvSpPr>
            <a:spLocks noGrp="1"/>
          </p:cNvSpPr>
          <p:nvPr>
            <p:ph type="title"/>
          </p:nvPr>
        </p:nvSpPr>
        <p:spPr>
          <a:xfrm>
            <a:off x="265813" y="350874"/>
            <a:ext cx="8654903" cy="680484"/>
          </a:xfrm>
        </p:spPr>
        <p:txBody>
          <a:bodyPr>
            <a:normAutofit/>
          </a:bodyPr>
          <a:lstStyle/>
          <a:p>
            <a:pPr>
              <a:lnSpc>
                <a:spcPct val="100000"/>
              </a:lnSpc>
              <a:spcBef>
                <a:spcPts val="0"/>
              </a:spcBef>
            </a:pPr>
            <a:r>
              <a:rPr lang="en-US" altLang="zh-CN" sz="3200" b="1" dirty="0"/>
              <a:t>10Gbps</a:t>
            </a:r>
            <a:r>
              <a:rPr lang="zh-CN" altLang="en-US" sz="3200" b="1" dirty="0"/>
              <a:t>以太网络</a:t>
            </a:r>
            <a:r>
              <a:rPr lang="zh-CN" altLang="en-US" b="1" dirty="0"/>
              <a:t>应用</a:t>
            </a:r>
            <a:endParaRPr lang="zh-CN" altLang="en-US" dirty="0">
              <a:solidFill>
                <a:srgbClr val="0070C0"/>
              </a:solidFill>
              <a:latin typeface="Times New Roman" panose="02020603050405020304" pitchFamily="18" charset="0"/>
              <a:cs typeface="Times New Roman" panose="02020603050405020304" pitchFamily="18" charset="0"/>
            </a:endParaRPr>
          </a:p>
        </p:txBody>
      </p:sp>
      <p:sp>
        <p:nvSpPr>
          <p:cNvPr id="3" name="内容占位符 2">
            <a:extLst>
              <a:ext uri="{FF2B5EF4-FFF2-40B4-BE49-F238E27FC236}">
                <a16:creationId xmlns:a16="http://schemas.microsoft.com/office/drawing/2014/main" id="{62772749-0251-43E3-8FBE-62B01C0C88DA}"/>
              </a:ext>
            </a:extLst>
          </p:cNvPr>
          <p:cNvSpPr>
            <a:spLocks noGrp="1"/>
          </p:cNvSpPr>
          <p:nvPr>
            <p:ph idx="1"/>
          </p:nvPr>
        </p:nvSpPr>
        <p:spPr>
          <a:xfrm>
            <a:off x="404037" y="1010094"/>
            <a:ext cx="8516679" cy="5371578"/>
          </a:xfrm>
        </p:spPr>
        <p:txBody>
          <a:bodyPr>
            <a:noAutofit/>
          </a:bodyPr>
          <a:lstStyle/>
          <a:p>
            <a:pPr algn="just"/>
            <a:r>
              <a:rPr lang="zh-CN" altLang="en-US" dirty="0">
                <a:latin typeface="Times New Roman" panose="02020603050405020304" pitchFamily="18" charset="0"/>
                <a:cs typeface="Times New Roman" panose="02020603050405020304" pitchFamily="18" charset="0"/>
              </a:rPr>
              <a:t>普通客户机暂不用</a:t>
            </a:r>
            <a:r>
              <a:rPr lang="en-US" altLang="zh-CN" dirty="0">
                <a:latin typeface="Times New Roman" panose="02020603050405020304" pitchFamily="18" charset="0"/>
                <a:cs typeface="Times New Roman" panose="02020603050405020304" pitchFamily="18" charset="0"/>
              </a:rPr>
              <a:t>10Ge</a:t>
            </a:r>
          </a:p>
          <a:p>
            <a:pPr algn="just"/>
            <a:endParaRPr lang="en-US" altLang="zh-CN" dirty="0">
              <a:latin typeface="Times New Roman" panose="02020603050405020304" pitchFamily="18" charset="0"/>
              <a:cs typeface="Times New Roman" panose="02020603050405020304" pitchFamily="18" charset="0"/>
            </a:endParaRPr>
          </a:p>
          <a:p>
            <a:pPr algn="just"/>
            <a:endParaRPr lang="zh-CN" altLang="en-US" dirty="0">
              <a:latin typeface="Times New Roman" panose="02020603050405020304" pitchFamily="18" charset="0"/>
              <a:cs typeface="Times New Roman" panose="02020603050405020304" pitchFamily="18" charset="0"/>
            </a:endParaRPr>
          </a:p>
          <a:p>
            <a:pPr algn="just"/>
            <a:endParaRPr lang="zh-CN" altLang="en-US" dirty="0">
              <a:latin typeface="Times New Roman" panose="02020603050405020304" pitchFamily="18" charset="0"/>
              <a:cs typeface="Times New Roman" panose="02020603050405020304" pitchFamily="18" charset="0"/>
            </a:endParaRPr>
          </a:p>
        </p:txBody>
      </p:sp>
      <p:graphicFrame>
        <p:nvGraphicFramePr>
          <p:cNvPr id="11" name="表格 10">
            <a:extLst>
              <a:ext uri="{FF2B5EF4-FFF2-40B4-BE49-F238E27FC236}">
                <a16:creationId xmlns:a16="http://schemas.microsoft.com/office/drawing/2014/main" id="{F1557556-4E74-4A2A-B76B-6AF7BA757C94}"/>
              </a:ext>
            </a:extLst>
          </p:cNvPr>
          <p:cNvGraphicFramePr>
            <a:graphicFrameLocks noGrp="1"/>
          </p:cNvGraphicFramePr>
          <p:nvPr/>
        </p:nvGraphicFramePr>
        <p:xfrm>
          <a:off x="0" y="16384"/>
          <a:ext cx="9144000" cy="303808"/>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1028242390"/>
                    </a:ext>
                  </a:extLst>
                </a:gridCol>
                <a:gridCol w="1016000">
                  <a:extLst>
                    <a:ext uri="{9D8B030D-6E8A-4147-A177-3AD203B41FA5}">
                      <a16:colId xmlns:a16="http://schemas.microsoft.com/office/drawing/2014/main" val="3074239081"/>
                    </a:ext>
                  </a:extLst>
                </a:gridCol>
                <a:gridCol w="1016000">
                  <a:extLst>
                    <a:ext uri="{9D8B030D-6E8A-4147-A177-3AD203B41FA5}">
                      <a16:colId xmlns:a16="http://schemas.microsoft.com/office/drawing/2014/main" val="3509429943"/>
                    </a:ext>
                  </a:extLst>
                </a:gridCol>
                <a:gridCol w="1016000">
                  <a:extLst>
                    <a:ext uri="{9D8B030D-6E8A-4147-A177-3AD203B41FA5}">
                      <a16:colId xmlns:a16="http://schemas.microsoft.com/office/drawing/2014/main" val="2580465912"/>
                    </a:ext>
                  </a:extLst>
                </a:gridCol>
                <a:gridCol w="1016000">
                  <a:extLst>
                    <a:ext uri="{9D8B030D-6E8A-4147-A177-3AD203B41FA5}">
                      <a16:colId xmlns:a16="http://schemas.microsoft.com/office/drawing/2014/main" val="585185192"/>
                    </a:ext>
                  </a:extLst>
                </a:gridCol>
                <a:gridCol w="1016000">
                  <a:extLst>
                    <a:ext uri="{9D8B030D-6E8A-4147-A177-3AD203B41FA5}">
                      <a16:colId xmlns:a16="http://schemas.microsoft.com/office/drawing/2014/main" val="1335232691"/>
                    </a:ext>
                  </a:extLst>
                </a:gridCol>
                <a:gridCol w="1016000">
                  <a:extLst>
                    <a:ext uri="{9D8B030D-6E8A-4147-A177-3AD203B41FA5}">
                      <a16:colId xmlns:a16="http://schemas.microsoft.com/office/drawing/2014/main" val="785772456"/>
                    </a:ext>
                  </a:extLst>
                </a:gridCol>
                <a:gridCol w="1016000">
                  <a:extLst>
                    <a:ext uri="{9D8B030D-6E8A-4147-A177-3AD203B41FA5}">
                      <a16:colId xmlns:a16="http://schemas.microsoft.com/office/drawing/2014/main" val="143111373"/>
                    </a:ext>
                  </a:extLst>
                </a:gridCol>
                <a:gridCol w="1016000">
                  <a:extLst>
                    <a:ext uri="{9D8B030D-6E8A-4147-A177-3AD203B41FA5}">
                      <a16:colId xmlns:a16="http://schemas.microsoft.com/office/drawing/2014/main" val="994455625"/>
                    </a:ext>
                  </a:extLst>
                </a:gridCol>
              </a:tblGrid>
              <a:tr h="303808">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传输介质</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通信系统</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正确性</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提高性能</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rgbClr val="FFFF00"/>
                          </a:solidFill>
                          <a:latin typeface="黑体" panose="02010609060101010101" pitchFamily="49" charset="-122"/>
                          <a:ea typeface="黑体" panose="02010609060101010101" pitchFamily="49" charset="-122"/>
                        </a:rPr>
                        <a:t>局域网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algn="ctr"/>
                      <a:r>
                        <a:rPr lang="en-US" altLang="zh-CN" sz="1600" dirty="0">
                          <a:solidFill>
                            <a:schemeClr val="tx1"/>
                          </a:solidFill>
                          <a:latin typeface="黑体" panose="02010609060101010101" pitchFamily="49" charset="-122"/>
                          <a:ea typeface="黑体" panose="02010609060101010101" pitchFamily="49" charset="-122"/>
                        </a:rPr>
                        <a:t>WLAN</a:t>
                      </a:r>
                      <a:endParaRPr lang="zh-CN" altLang="en-US" sz="1600" dirty="0">
                        <a:solidFill>
                          <a:schemeClr val="tx1"/>
                        </a:solidFill>
                        <a:latin typeface="黑体" panose="02010609060101010101" pitchFamily="49" charset="-122"/>
                        <a:ea typeface="黑体" panose="02010609060101010101" pitchFamily="49"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个域网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广域网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接入网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939429099"/>
                  </a:ext>
                </a:extLst>
              </a:tr>
            </a:tbl>
          </a:graphicData>
        </a:graphic>
      </p:graphicFrame>
      <p:sp>
        <p:nvSpPr>
          <p:cNvPr id="12" name="流程图: 摘录 11">
            <a:extLst>
              <a:ext uri="{FF2B5EF4-FFF2-40B4-BE49-F238E27FC236}">
                <a16:creationId xmlns:a16="http://schemas.microsoft.com/office/drawing/2014/main" id="{CE6C4248-6AFD-44B6-80E3-9608C7BDC87F}"/>
              </a:ext>
            </a:extLst>
          </p:cNvPr>
          <p:cNvSpPr/>
          <p:nvPr/>
        </p:nvSpPr>
        <p:spPr bwMode="auto">
          <a:xfrm>
            <a:off x="4435719" y="327095"/>
            <a:ext cx="216024" cy="126001"/>
          </a:xfrm>
          <a:prstGeom prst="flowChartExtract">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4" name="Rectangle 2">
            <a:extLst>
              <a:ext uri="{FF2B5EF4-FFF2-40B4-BE49-F238E27FC236}">
                <a16:creationId xmlns:a16="http://schemas.microsoft.com/office/drawing/2014/main" id="{637ADEFB-5775-48B5-AD95-BD2F543B4E24}"/>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9" name="表格 8">
            <a:extLst>
              <a:ext uri="{FF2B5EF4-FFF2-40B4-BE49-F238E27FC236}">
                <a16:creationId xmlns:a16="http://schemas.microsoft.com/office/drawing/2014/main" id="{1BA0FE90-3AD2-45E2-98EA-2D6CAF26198D}"/>
              </a:ext>
            </a:extLst>
          </p:cNvPr>
          <p:cNvGraphicFramePr>
            <a:graphicFrameLocks noGrp="1"/>
          </p:cNvGraphicFramePr>
          <p:nvPr/>
        </p:nvGraphicFramePr>
        <p:xfrm>
          <a:off x="0" y="1041991"/>
          <a:ext cx="313390" cy="5371578"/>
        </p:xfrm>
        <a:graphic>
          <a:graphicData uri="http://schemas.openxmlformats.org/drawingml/2006/table">
            <a:tbl>
              <a:tblPr firstRow="1" bandRow="1">
                <a:tableStyleId>{5C22544A-7EE6-4342-B048-85BDC9FD1C3A}</a:tableStyleId>
              </a:tblPr>
              <a:tblGrid>
                <a:gridCol w="313390">
                  <a:extLst>
                    <a:ext uri="{9D8B030D-6E8A-4147-A177-3AD203B41FA5}">
                      <a16:colId xmlns:a16="http://schemas.microsoft.com/office/drawing/2014/main" val="2707731317"/>
                    </a:ext>
                  </a:extLst>
                </a:gridCol>
              </a:tblGrid>
              <a:tr h="844235">
                <a:tc>
                  <a:txBody>
                    <a:bodyPr/>
                    <a:lstStyle/>
                    <a:p>
                      <a:pPr algn="ctr"/>
                      <a:r>
                        <a:rPr lang="zh-CN" altLang="en-US" sz="1600" b="0" dirty="0">
                          <a:solidFill>
                            <a:schemeClr val="tx1"/>
                          </a:solidFill>
                          <a:latin typeface="黑体" panose="02010609060101010101" pitchFamily="49" charset="-122"/>
                          <a:ea typeface="黑体" panose="02010609060101010101" pitchFamily="49" charset="-122"/>
                        </a:rPr>
                        <a:t>思想</a:t>
                      </a:r>
                    </a:p>
                  </a:txBody>
                  <a:tcPr marL="0" marR="0" marT="0" marB="0" anchor="ctr">
                    <a:solidFill>
                      <a:schemeClr val="accent1">
                        <a:lumMod val="40000"/>
                        <a:lumOff val="60000"/>
                      </a:schemeClr>
                    </a:solidFill>
                  </a:tcPr>
                </a:tc>
                <a:extLst>
                  <a:ext uri="{0D108BD9-81ED-4DB2-BD59-A6C34878D82A}">
                    <a16:rowId xmlns:a16="http://schemas.microsoft.com/office/drawing/2014/main" val="2650843112"/>
                  </a:ext>
                </a:extLst>
              </a:tr>
              <a:tr h="844235">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以太网</a:t>
                      </a:r>
                    </a:p>
                  </a:txBody>
                  <a:tcPr marL="0" marR="0" marT="0" marB="0" anchor="ctr">
                    <a:solidFill>
                      <a:schemeClr val="accent1">
                        <a:lumMod val="40000"/>
                        <a:lumOff val="60000"/>
                      </a:schemeClr>
                    </a:solidFill>
                  </a:tcPr>
                </a:tc>
                <a:extLst>
                  <a:ext uri="{0D108BD9-81ED-4DB2-BD59-A6C34878D82A}">
                    <a16:rowId xmlns:a16="http://schemas.microsoft.com/office/drawing/2014/main" val="2354171835"/>
                  </a:ext>
                </a:extLst>
              </a:tr>
              <a:tr h="844235">
                <a:tc>
                  <a:txBody>
                    <a:bodyPr/>
                    <a:lstStyle/>
                    <a:p>
                      <a:pPr algn="ctr"/>
                      <a:r>
                        <a:rPr lang="zh-CN" altLang="en-US" sz="1600" b="0" dirty="0">
                          <a:solidFill>
                            <a:schemeClr val="bg1"/>
                          </a:solidFill>
                          <a:latin typeface="黑体" panose="02010609060101010101" pitchFamily="49" charset="-122"/>
                          <a:ea typeface="黑体" panose="02010609060101010101" pitchFamily="49" charset="-122"/>
                        </a:rPr>
                        <a:t>高速以太</a:t>
                      </a:r>
                    </a:p>
                  </a:txBody>
                  <a:tcPr marL="0" marR="0" marT="0" marB="0" anchor="ctr">
                    <a:solidFill>
                      <a:schemeClr val="accent1"/>
                    </a:solidFill>
                  </a:tcPr>
                </a:tc>
                <a:extLst>
                  <a:ext uri="{0D108BD9-81ED-4DB2-BD59-A6C34878D82A}">
                    <a16:rowId xmlns:a16="http://schemas.microsoft.com/office/drawing/2014/main" val="2232877283"/>
                  </a:ext>
                </a:extLst>
              </a:tr>
              <a:tr h="504672">
                <a:tc>
                  <a:txBody>
                    <a:bodyPr/>
                    <a:lstStyle/>
                    <a:p>
                      <a:pPr algn="ctr"/>
                      <a:r>
                        <a:rPr lang="en-US" altLang="zh-CN" sz="1600" b="0" dirty="0">
                          <a:solidFill>
                            <a:schemeClr val="tx1"/>
                          </a:solidFill>
                          <a:latin typeface="黑体" panose="02010609060101010101" pitchFamily="49" charset="-122"/>
                          <a:ea typeface="黑体" panose="02010609060101010101" pitchFamily="49" charset="-122"/>
                        </a:rPr>
                        <a:t>800Ge</a:t>
                      </a:r>
                      <a:endParaRPr lang="zh-CN" altLang="en-US" sz="1600" b="0" dirty="0">
                        <a:solidFill>
                          <a:schemeClr val="tx1"/>
                        </a:solidFill>
                        <a:latin typeface="黑体" panose="02010609060101010101" pitchFamily="49" charset="-122"/>
                        <a:ea typeface="黑体" panose="02010609060101010101" pitchFamily="49" charset="-122"/>
                      </a:endParaRPr>
                    </a:p>
                  </a:txBody>
                  <a:tcPr marL="0" marR="0" marT="0" marB="0" anchor="ctr">
                    <a:solidFill>
                      <a:schemeClr val="accent1">
                        <a:lumMod val="40000"/>
                        <a:lumOff val="60000"/>
                      </a:schemeClr>
                    </a:solidFill>
                  </a:tcPr>
                </a:tc>
                <a:extLst>
                  <a:ext uri="{0D108BD9-81ED-4DB2-BD59-A6C34878D82A}">
                    <a16:rowId xmlns:a16="http://schemas.microsoft.com/office/drawing/2014/main" val="2116851466"/>
                  </a:ext>
                </a:extLst>
              </a:tr>
              <a:tr h="627321">
                <a:tc>
                  <a:txBody>
                    <a:bodyPr/>
                    <a:lstStyle/>
                    <a:p>
                      <a:pPr algn="ctr"/>
                      <a:r>
                        <a:rPr lang="zh-CN" altLang="en-US" sz="1600" b="0" dirty="0">
                          <a:solidFill>
                            <a:schemeClr val="tx1"/>
                          </a:solidFill>
                          <a:latin typeface="黑体" panose="02010609060101010101" pitchFamily="49" charset="-122"/>
                          <a:ea typeface="黑体" panose="02010609060101010101" pitchFamily="49" charset="-122"/>
                        </a:rPr>
                        <a:t>网卡</a:t>
                      </a:r>
                    </a:p>
                  </a:txBody>
                  <a:tcPr marL="0" marR="0" marT="0" marB="0" anchor="ctr">
                    <a:solidFill>
                      <a:schemeClr val="accent1">
                        <a:lumMod val="40000"/>
                        <a:lumOff val="60000"/>
                      </a:schemeClr>
                    </a:solidFill>
                  </a:tcPr>
                </a:tc>
                <a:extLst>
                  <a:ext uri="{0D108BD9-81ED-4DB2-BD59-A6C34878D82A}">
                    <a16:rowId xmlns:a16="http://schemas.microsoft.com/office/drawing/2014/main" val="1342553028"/>
                  </a:ext>
                </a:extLst>
              </a:tr>
              <a:tr h="844235">
                <a:tc>
                  <a:txBody>
                    <a:bodyPr/>
                    <a:lstStyle/>
                    <a:p>
                      <a:pPr algn="ctr"/>
                      <a:r>
                        <a:rPr lang="zh-CN" altLang="en-US" sz="1600" b="0" dirty="0">
                          <a:solidFill>
                            <a:schemeClr val="tx1"/>
                          </a:solidFill>
                          <a:latin typeface="黑体" panose="02010609060101010101" pitchFamily="49" charset="-122"/>
                          <a:ea typeface="黑体" panose="02010609060101010101" pitchFamily="49" charset="-122"/>
                        </a:rPr>
                        <a:t>交换机</a:t>
                      </a:r>
                    </a:p>
                  </a:txBody>
                  <a:tcPr marL="0" marR="0" marT="0" marB="0" anchor="ctr">
                    <a:solidFill>
                      <a:schemeClr val="accent1">
                        <a:lumMod val="40000"/>
                        <a:lumOff val="60000"/>
                      </a:schemeClr>
                    </a:solidFill>
                  </a:tcPr>
                </a:tc>
                <a:extLst>
                  <a:ext uri="{0D108BD9-81ED-4DB2-BD59-A6C34878D82A}">
                    <a16:rowId xmlns:a16="http://schemas.microsoft.com/office/drawing/2014/main" val="942434887"/>
                  </a:ext>
                </a:extLst>
              </a:tr>
              <a:tr h="516732">
                <a:tc>
                  <a:txBody>
                    <a:bodyPr/>
                    <a:lstStyle/>
                    <a:p>
                      <a:pPr algn="ctr"/>
                      <a:r>
                        <a:rPr lang="en-US" altLang="zh-CN" sz="1600" b="0" dirty="0">
                          <a:solidFill>
                            <a:schemeClr val="tx1"/>
                          </a:solidFill>
                          <a:latin typeface="黑体" panose="02010609060101010101" pitchFamily="49" charset="-122"/>
                          <a:ea typeface="黑体" panose="02010609060101010101" pitchFamily="49" charset="-122"/>
                        </a:rPr>
                        <a:t>V</a:t>
                      </a:r>
                    </a:p>
                    <a:p>
                      <a:pPr algn="ctr"/>
                      <a:r>
                        <a:rPr lang="en-US" altLang="zh-CN" sz="1600" b="0" dirty="0">
                          <a:solidFill>
                            <a:schemeClr val="tx1"/>
                          </a:solidFill>
                          <a:latin typeface="黑体" panose="02010609060101010101" pitchFamily="49" charset="-122"/>
                          <a:ea typeface="黑体" panose="02010609060101010101" pitchFamily="49" charset="-122"/>
                        </a:rPr>
                        <a:t>LAN</a:t>
                      </a:r>
                    </a:p>
                    <a:p>
                      <a:pPr algn="ctr"/>
                      <a:endParaRPr lang="zh-CN" altLang="en-US" sz="1600" b="0" dirty="0">
                        <a:solidFill>
                          <a:schemeClr val="tx1"/>
                        </a:solidFill>
                        <a:latin typeface="黑体" panose="02010609060101010101" pitchFamily="49" charset="-122"/>
                        <a:ea typeface="黑体" panose="02010609060101010101" pitchFamily="49" charset="-122"/>
                      </a:endParaRPr>
                    </a:p>
                  </a:txBody>
                  <a:tcPr marL="0" marR="0" marT="0" marB="0" anchor="ctr">
                    <a:solidFill>
                      <a:schemeClr val="accent1">
                        <a:lumMod val="40000"/>
                        <a:lumOff val="60000"/>
                      </a:schemeClr>
                    </a:solidFill>
                  </a:tcPr>
                </a:tc>
                <a:extLst>
                  <a:ext uri="{0D108BD9-81ED-4DB2-BD59-A6C34878D82A}">
                    <a16:rowId xmlns:a16="http://schemas.microsoft.com/office/drawing/2014/main" val="2009246877"/>
                  </a:ext>
                </a:extLst>
              </a:tr>
            </a:tbl>
          </a:graphicData>
        </a:graphic>
      </p:graphicFrame>
      <p:grpSp>
        <p:nvGrpSpPr>
          <p:cNvPr id="10" name="画布 759">
            <a:extLst>
              <a:ext uri="{FF2B5EF4-FFF2-40B4-BE49-F238E27FC236}">
                <a16:creationId xmlns:a16="http://schemas.microsoft.com/office/drawing/2014/main" id="{98999C4B-7F96-4516-B574-28BD5044491B}"/>
              </a:ext>
            </a:extLst>
          </p:cNvPr>
          <p:cNvGrpSpPr/>
          <p:nvPr/>
        </p:nvGrpSpPr>
        <p:grpSpPr>
          <a:xfrm>
            <a:off x="1584250" y="1949863"/>
            <a:ext cx="6134986" cy="3706658"/>
            <a:chOff x="0" y="0"/>
            <a:chExt cx="3784600" cy="2381250"/>
          </a:xfrm>
        </p:grpSpPr>
        <p:sp>
          <p:nvSpPr>
            <p:cNvPr id="13" name="矩形 12">
              <a:extLst>
                <a:ext uri="{FF2B5EF4-FFF2-40B4-BE49-F238E27FC236}">
                  <a16:creationId xmlns:a16="http://schemas.microsoft.com/office/drawing/2014/main" id="{20033AD5-FD13-4926-9D00-DB3A1109EB1D}"/>
                </a:ext>
              </a:extLst>
            </p:cNvPr>
            <p:cNvSpPr/>
            <p:nvPr/>
          </p:nvSpPr>
          <p:spPr>
            <a:xfrm>
              <a:off x="0" y="0"/>
              <a:ext cx="3784600" cy="2381250"/>
            </a:xfrm>
            <a:prstGeom prst="rect">
              <a:avLst/>
            </a:prstGeom>
          </p:spPr>
        </p:sp>
        <p:pic>
          <p:nvPicPr>
            <p:cNvPr id="14" name="Picture 26" descr="核心交换机">
              <a:extLst>
                <a:ext uri="{FF2B5EF4-FFF2-40B4-BE49-F238E27FC236}">
                  <a16:creationId xmlns:a16="http://schemas.microsoft.com/office/drawing/2014/main" id="{FDA51B79-0D08-4F23-9E37-9AFEA415AA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5751" y="319700"/>
              <a:ext cx="518500" cy="378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26" descr="核心交换机">
              <a:extLst>
                <a:ext uri="{FF2B5EF4-FFF2-40B4-BE49-F238E27FC236}">
                  <a16:creationId xmlns:a16="http://schemas.microsoft.com/office/drawing/2014/main" id="{C75B6D57-B2D5-48A4-AB1D-4AA981A96B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0451" y="319700"/>
              <a:ext cx="518500" cy="378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矩形 15">
              <a:extLst>
                <a:ext uri="{FF2B5EF4-FFF2-40B4-BE49-F238E27FC236}">
                  <a16:creationId xmlns:a16="http://schemas.microsoft.com/office/drawing/2014/main" id="{FFDFDACD-6639-42F6-B8F9-F1704F4471A6}"/>
                </a:ext>
              </a:extLst>
            </p:cNvPr>
            <p:cNvSpPr/>
            <p:nvPr/>
          </p:nvSpPr>
          <p:spPr>
            <a:xfrm>
              <a:off x="260350" y="6350"/>
              <a:ext cx="914400" cy="2667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r>
                <a:rPr lang="zh-CN" sz="2000" kern="100">
                  <a:solidFill>
                    <a:srgbClr val="000000"/>
                  </a:solidFill>
                  <a:effectLst/>
                  <a:latin typeface="黑体" panose="02010609060101010101" pitchFamily="49" charset="-122"/>
                  <a:ea typeface="黑体" panose="02010609060101010101" pitchFamily="49" charset="-122"/>
                  <a:cs typeface="宋体" panose="02010600030101010101" pitchFamily="2" charset="-122"/>
                </a:rPr>
                <a:t>万兆交换机</a:t>
              </a:r>
              <a:endParaRPr lang="zh-CN" sz="2000" kern="100">
                <a:effectLst/>
                <a:latin typeface="黑体" panose="02010609060101010101" pitchFamily="49" charset="-122"/>
                <a:ea typeface="黑体" panose="02010609060101010101" pitchFamily="49" charset="-122"/>
                <a:cs typeface="宋体" panose="02010600030101010101" pitchFamily="2" charset="-122"/>
              </a:endParaRPr>
            </a:p>
          </p:txBody>
        </p:sp>
        <p:sp>
          <p:nvSpPr>
            <p:cNvPr id="17" name="矩形 16">
              <a:extLst>
                <a:ext uri="{FF2B5EF4-FFF2-40B4-BE49-F238E27FC236}">
                  <a16:creationId xmlns:a16="http://schemas.microsoft.com/office/drawing/2014/main" id="{48C22254-47F1-4119-8A00-FC6412167DC2}"/>
                </a:ext>
              </a:extLst>
            </p:cNvPr>
            <p:cNvSpPr/>
            <p:nvPr/>
          </p:nvSpPr>
          <p:spPr>
            <a:xfrm>
              <a:off x="2254250" y="0"/>
              <a:ext cx="914400" cy="2667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r>
                <a:rPr lang="zh-CN" sz="2000" kern="100" dirty="0">
                  <a:solidFill>
                    <a:srgbClr val="000000"/>
                  </a:solidFill>
                  <a:effectLst/>
                  <a:latin typeface="黑体" panose="02010609060101010101" pitchFamily="49" charset="-122"/>
                  <a:ea typeface="黑体" panose="02010609060101010101" pitchFamily="49" charset="-122"/>
                  <a:cs typeface="宋体" panose="02010600030101010101" pitchFamily="2" charset="-122"/>
                </a:rPr>
                <a:t>万兆交换机</a:t>
              </a:r>
              <a:endParaRPr lang="zh-CN" sz="2000" kern="100" dirty="0">
                <a:effectLst/>
                <a:latin typeface="黑体" panose="02010609060101010101" pitchFamily="49" charset="-122"/>
                <a:ea typeface="黑体" panose="02010609060101010101" pitchFamily="49" charset="-122"/>
                <a:cs typeface="宋体" panose="02010600030101010101" pitchFamily="2" charset="-122"/>
              </a:endParaRPr>
            </a:p>
          </p:txBody>
        </p:sp>
        <p:pic>
          <p:nvPicPr>
            <p:cNvPr id="18" name="Picture 21" descr="汇聚交换机">
              <a:extLst>
                <a:ext uri="{FF2B5EF4-FFF2-40B4-BE49-F238E27FC236}">
                  <a16:creationId xmlns:a16="http://schemas.microsoft.com/office/drawing/2014/main" id="{5A7E215F-5CB9-4BE5-B7A7-1EB4B0A3475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7051" y="980100"/>
              <a:ext cx="493100" cy="3598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矩形 18">
              <a:extLst>
                <a:ext uri="{FF2B5EF4-FFF2-40B4-BE49-F238E27FC236}">
                  <a16:creationId xmlns:a16="http://schemas.microsoft.com/office/drawing/2014/main" id="{3B9FECE1-0D3F-43A9-AD71-567011AB3356}"/>
                </a:ext>
              </a:extLst>
            </p:cNvPr>
            <p:cNvSpPr/>
            <p:nvPr/>
          </p:nvSpPr>
          <p:spPr>
            <a:xfrm>
              <a:off x="1295400" y="1035050"/>
              <a:ext cx="914400" cy="2667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r>
                <a:rPr lang="zh-CN" sz="2000" kern="100">
                  <a:solidFill>
                    <a:srgbClr val="000000"/>
                  </a:solidFill>
                  <a:effectLst/>
                  <a:latin typeface="黑体" panose="02010609060101010101" pitchFamily="49" charset="-122"/>
                  <a:ea typeface="黑体" panose="02010609060101010101" pitchFamily="49" charset="-122"/>
                  <a:cs typeface="宋体" panose="02010600030101010101" pitchFamily="2" charset="-122"/>
                </a:rPr>
                <a:t>千兆交换机</a:t>
              </a:r>
              <a:endParaRPr lang="zh-CN" sz="2000" kern="100">
                <a:effectLst/>
                <a:latin typeface="黑体" panose="02010609060101010101" pitchFamily="49" charset="-122"/>
                <a:ea typeface="黑体" panose="02010609060101010101" pitchFamily="49" charset="-122"/>
                <a:cs typeface="宋体" panose="02010600030101010101" pitchFamily="2" charset="-122"/>
              </a:endParaRPr>
            </a:p>
          </p:txBody>
        </p:sp>
        <p:pic>
          <p:nvPicPr>
            <p:cNvPr id="20" name="Picture 21" descr="汇聚交换机">
              <a:extLst>
                <a:ext uri="{FF2B5EF4-FFF2-40B4-BE49-F238E27FC236}">
                  <a16:creationId xmlns:a16="http://schemas.microsoft.com/office/drawing/2014/main" id="{0FE03FC5-2925-491E-9D65-4CC16A368DC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0302" y="980100"/>
              <a:ext cx="493100" cy="3598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1" name="直接连接符 20">
              <a:extLst>
                <a:ext uri="{FF2B5EF4-FFF2-40B4-BE49-F238E27FC236}">
                  <a16:creationId xmlns:a16="http://schemas.microsoft.com/office/drawing/2014/main" id="{04C39B13-AB2A-424D-9F37-95D386F7C6A0}"/>
                </a:ext>
              </a:extLst>
            </p:cNvPr>
            <p:cNvCxnSpPr>
              <a:stCxn id="14" idx="3"/>
              <a:endCxn id="15" idx="1"/>
            </p:cNvCxnSpPr>
            <p:nvPr/>
          </p:nvCxnSpPr>
          <p:spPr>
            <a:xfrm>
              <a:off x="984251" y="508870"/>
              <a:ext cx="1526200"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22" name="直接连接符 21">
              <a:extLst>
                <a:ext uri="{FF2B5EF4-FFF2-40B4-BE49-F238E27FC236}">
                  <a16:creationId xmlns:a16="http://schemas.microsoft.com/office/drawing/2014/main" id="{DC937F0B-06DD-4841-85E1-1A2CA93C1A8D}"/>
                </a:ext>
              </a:extLst>
            </p:cNvPr>
            <p:cNvCxnSpPr>
              <a:stCxn id="14" idx="2"/>
              <a:endCxn id="20" idx="0"/>
            </p:cNvCxnSpPr>
            <p:nvPr/>
          </p:nvCxnSpPr>
          <p:spPr>
            <a:xfrm flipH="1">
              <a:off x="466852" y="698040"/>
              <a:ext cx="258149" cy="282060"/>
            </a:xfrm>
            <a:prstGeom prst="line">
              <a:avLst/>
            </a:prstGeom>
            <a:ln w="38100"/>
          </p:spPr>
          <p:style>
            <a:lnRef idx="1">
              <a:schemeClr val="dk1"/>
            </a:lnRef>
            <a:fillRef idx="0">
              <a:schemeClr val="dk1"/>
            </a:fillRef>
            <a:effectRef idx="0">
              <a:schemeClr val="dk1"/>
            </a:effectRef>
            <a:fontRef idx="minor">
              <a:schemeClr val="tx1"/>
            </a:fontRef>
          </p:style>
        </p:cxnSp>
        <p:cxnSp>
          <p:nvCxnSpPr>
            <p:cNvPr id="23" name="直接连接符 22">
              <a:extLst>
                <a:ext uri="{FF2B5EF4-FFF2-40B4-BE49-F238E27FC236}">
                  <a16:creationId xmlns:a16="http://schemas.microsoft.com/office/drawing/2014/main" id="{0248C510-D872-427D-B6A7-A3CA9AD05F93}"/>
                </a:ext>
              </a:extLst>
            </p:cNvPr>
            <p:cNvCxnSpPr>
              <a:stCxn id="14" idx="2"/>
              <a:endCxn id="18" idx="0"/>
            </p:cNvCxnSpPr>
            <p:nvPr/>
          </p:nvCxnSpPr>
          <p:spPr>
            <a:xfrm>
              <a:off x="725001" y="698040"/>
              <a:ext cx="318600" cy="282060"/>
            </a:xfrm>
            <a:prstGeom prst="line">
              <a:avLst/>
            </a:prstGeom>
            <a:ln w="38100"/>
          </p:spPr>
          <p:style>
            <a:lnRef idx="1">
              <a:schemeClr val="dk1"/>
            </a:lnRef>
            <a:fillRef idx="0">
              <a:schemeClr val="dk1"/>
            </a:fillRef>
            <a:effectRef idx="0">
              <a:schemeClr val="dk1"/>
            </a:effectRef>
            <a:fontRef idx="minor">
              <a:schemeClr val="tx1"/>
            </a:fontRef>
          </p:style>
        </p:cxnSp>
        <p:pic>
          <p:nvPicPr>
            <p:cNvPr id="24" name="Picture 21" descr="汇聚交换机">
              <a:extLst>
                <a:ext uri="{FF2B5EF4-FFF2-40B4-BE49-F238E27FC236}">
                  <a16:creationId xmlns:a16="http://schemas.microsoft.com/office/drawing/2014/main" id="{87E098D4-C03C-463E-86F7-15182CA0A94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56399" y="980100"/>
              <a:ext cx="493100" cy="3598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Picture 21" descr="汇聚交换机">
              <a:extLst>
                <a:ext uri="{FF2B5EF4-FFF2-40B4-BE49-F238E27FC236}">
                  <a16:creationId xmlns:a16="http://schemas.microsoft.com/office/drawing/2014/main" id="{23F58FC8-033B-4EF6-AA1D-739E2643A3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79650" y="980100"/>
              <a:ext cx="493100" cy="3598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6" name="直接连接符 25">
              <a:extLst>
                <a:ext uri="{FF2B5EF4-FFF2-40B4-BE49-F238E27FC236}">
                  <a16:creationId xmlns:a16="http://schemas.microsoft.com/office/drawing/2014/main" id="{384DF129-0EA8-4207-A466-874D69E968AB}"/>
                </a:ext>
              </a:extLst>
            </p:cNvPr>
            <p:cNvCxnSpPr>
              <a:endCxn id="25" idx="0"/>
            </p:cNvCxnSpPr>
            <p:nvPr/>
          </p:nvCxnSpPr>
          <p:spPr>
            <a:xfrm flipH="1">
              <a:off x="2526200" y="698040"/>
              <a:ext cx="258149" cy="282060"/>
            </a:xfrm>
            <a:prstGeom prst="line">
              <a:avLst/>
            </a:prstGeom>
            <a:ln w="38100"/>
          </p:spPr>
          <p:style>
            <a:lnRef idx="1">
              <a:schemeClr val="dk1"/>
            </a:lnRef>
            <a:fillRef idx="0">
              <a:schemeClr val="dk1"/>
            </a:fillRef>
            <a:effectRef idx="0">
              <a:schemeClr val="dk1"/>
            </a:effectRef>
            <a:fontRef idx="minor">
              <a:schemeClr val="tx1"/>
            </a:fontRef>
          </p:style>
        </p:cxnSp>
        <p:cxnSp>
          <p:nvCxnSpPr>
            <p:cNvPr id="27" name="直接连接符 26">
              <a:extLst>
                <a:ext uri="{FF2B5EF4-FFF2-40B4-BE49-F238E27FC236}">
                  <a16:creationId xmlns:a16="http://schemas.microsoft.com/office/drawing/2014/main" id="{9F99E194-2EC8-487C-AF6E-8D302853FC75}"/>
                </a:ext>
              </a:extLst>
            </p:cNvPr>
            <p:cNvCxnSpPr>
              <a:endCxn id="24" idx="0"/>
            </p:cNvCxnSpPr>
            <p:nvPr/>
          </p:nvCxnSpPr>
          <p:spPr>
            <a:xfrm>
              <a:off x="2784349" y="698040"/>
              <a:ext cx="318600" cy="282060"/>
            </a:xfrm>
            <a:prstGeom prst="line">
              <a:avLst/>
            </a:prstGeom>
            <a:ln w="38100"/>
          </p:spPr>
          <p:style>
            <a:lnRef idx="1">
              <a:schemeClr val="dk1"/>
            </a:lnRef>
            <a:fillRef idx="0">
              <a:schemeClr val="dk1"/>
            </a:fillRef>
            <a:effectRef idx="0">
              <a:schemeClr val="dk1"/>
            </a:effectRef>
            <a:fontRef idx="minor">
              <a:schemeClr val="tx1"/>
            </a:fontRef>
          </p:style>
        </p:cxnSp>
        <p:cxnSp>
          <p:nvCxnSpPr>
            <p:cNvPr id="28" name="直接连接符 27">
              <a:extLst>
                <a:ext uri="{FF2B5EF4-FFF2-40B4-BE49-F238E27FC236}">
                  <a16:creationId xmlns:a16="http://schemas.microsoft.com/office/drawing/2014/main" id="{404833EA-B3DF-465B-95E1-5DEC33D3CB17}"/>
                </a:ext>
              </a:extLst>
            </p:cNvPr>
            <p:cNvCxnSpPr>
              <a:stCxn id="20" idx="2"/>
            </p:cNvCxnSpPr>
            <p:nvPr/>
          </p:nvCxnSpPr>
          <p:spPr>
            <a:xfrm flipH="1">
              <a:off x="292100" y="1339906"/>
              <a:ext cx="174752" cy="285694"/>
            </a:xfrm>
            <a:prstGeom prst="line">
              <a:avLst/>
            </a:prstGeom>
          </p:spPr>
          <p:style>
            <a:lnRef idx="1">
              <a:schemeClr val="dk1"/>
            </a:lnRef>
            <a:fillRef idx="0">
              <a:schemeClr val="dk1"/>
            </a:fillRef>
            <a:effectRef idx="0">
              <a:schemeClr val="dk1"/>
            </a:effectRef>
            <a:fontRef idx="minor">
              <a:schemeClr val="tx1"/>
            </a:fontRef>
          </p:style>
        </p:cxnSp>
        <p:pic>
          <p:nvPicPr>
            <p:cNvPr id="29" name="Picture 43" descr="服务器终端">
              <a:extLst>
                <a:ext uri="{FF2B5EF4-FFF2-40B4-BE49-F238E27FC236}">
                  <a16:creationId xmlns:a16="http://schemas.microsoft.com/office/drawing/2014/main" id="{E7028561-A23F-411E-A073-A055871AE55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700" y="1494450"/>
              <a:ext cx="476250"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 name="Picture 43" descr="服务器终端">
              <a:extLst>
                <a:ext uri="{FF2B5EF4-FFF2-40B4-BE49-F238E27FC236}">
                  <a16:creationId xmlns:a16="http://schemas.microsoft.com/office/drawing/2014/main" id="{BFF4EF2B-8B34-41B7-A85F-255519CF52D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3901" y="1564300"/>
              <a:ext cx="476250"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1" name="直接连接符 30">
              <a:extLst>
                <a:ext uri="{FF2B5EF4-FFF2-40B4-BE49-F238E27FC236}">
                  <a16:creationId xmlns:a16="http://schemas.microsoft.com/office/drawing/2014/main" id="{AF4289BE-5189-4AF0-B1E5-F4C0D5DC7AF4}"/>
                </a:ext>
              </a:extLst>
            </p:cNvPr>
            <p:cNvCxnSpPr/>
            <p:nvPr/>
          </p:nvCxnSpPr>
          <p:spPr>
            <a:xfrm flipH="1">
              <a:off x="946150" y="1339906"/>
              <a:ext cx="97451" cy="285694"/>
            </a:xfrm>
            <a:prstGeom prst="line">
              <a:avLst/>
            </a:prstGeom>
          </p:spPr>
          <p:style>
            <a:lnRef idx="1">
              <a:schemeClr val="dk1"/>
            </a:lnRef>
            <a:fillRef idx="0">
              <a:schemeClr val="dk1"/>
            </a:fillRef>
            <a:effectRef idx="0">
              <a:schemeClr val="dk1"/>
            </a:effectRef>
            <a:fontRef idx="minor">
              <a:schemeClr val="tx1"/>
            </a:fontRef>
          </p:style>
        </p:cxnSp>
        <p:cxnSp>
          <p:nvCxnSpPr>
            <p:cNvPr id="32" name="直接连接符 31">
              <a:extLst>
                <a:ext uri="{FF2B5EF4-FFF2-40B4-BE49-F238E27FC236}">
                  <a16:creationId xmlns:a16="http://schemas.microsoft.com/office/drawing/2014/main" id="{8F975AD0-C59B-4D14-BED6-298A16C29854}"/>
                </a:ext>
              </a:extLst>
            </p:cNvPr>
            <p:cNvCxnSpPr/>
            <p:nvPr/>
          </p:nvCxnSpPr>
          <p:spPr>
            <a:xfrm flipH="1">
              <a:off x="2349500" y="1339906"/>
              <a:ext cx="174752" cy="285694"/>
            </a:xfrm>
            <a:prstGeom prst="line">
              <a:avLst/>
            </a:prstGeom>
          </p:spPr>
          <p:style>
            <a:lnRef idx="1">
              <a:schemeClr val="dk1"/>
            </a:lnRef>
            <a:fillRef idx="0">
              <a:schemeClr val="dk1"/>
            </a:fillRef>
            <a:effectRef idx="0">
              <a:schemeClr val="dk1"/>
            </a:effectRef>
            <a:fontRef idx="minor">
              <a:schemeClr val="tx1"/>
            </a:fontRef>
          </p:style>
        </p:cxnSp>
        <p:pic>
          <p:nvPicPr>
            <p:cNvPr id="33" name="Picture 43" descr="服务器终端">
              <a:extLst>
                <a:ext uri="{FF2B5EF4-FFF2-40B4-BE49-F238E27FC236}">
                  <a16:creationId xmlns:a16="http://schemas.microsoft.com/office/drawing/2014/main" id="{3A0BF7F2-BCDF-417F-8BCB-ED719957ADD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23100" y="1494450"/>
              <a:ext cx="476250"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Picture 19" descr="file_server">
              <a:extLst>
                <a:ext uri="{FF2B5EF4-FFF2-40B4-BE49-F238E27FC236}">
                  <a16:creationId xmlns:a16="http://schemas.microsoft.com/office/drawing/2014/main" id="{2FF2212A-917C-48F1-9F53-04C42C72E032}"/>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102949" y="1506538"/>
              <a:ext cx="317461" cy="49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5" name="直接连接符 34">
              <a:extLst>
                <a:ext uri="{FF2B5EF4-FFF2-40B4-BE49-F238E27FC236}">
                  <a16:creationId xmlns:a16="http://schemas.microsoft.com/office/drawing/2014/main" id="{03860AC9-0A57-43B5-9FFC-B9F29E05DD69}"/>
                </a:ext>
              </a:extLst>
            </p:cNvPr>
            <p:cNvCxnSpPr/>
            <p:nvPr/>
          </p:nvCxnSpPr>
          <p:spPr>
            <a:xfrm>
              <a:off x="3115649" y="1341494"/>
              <a:ext cx="65701" cy="284106"/>
            </a:xfrm>
            <a:prstGeom prst="line">
              <a:avLst/>
            </a:prstGeom>
          </p:spPr>
          <p:style>
            <a:lnRef idx="1">
              <a:schemeClr val="dk1"/>
            </a:lnRef>
            <a:fillRef idx="0">
              <a:schemeClr val="dk1"/>
            </a:fillRef>
            <a:effectRef idx="0">
              <a:schemeClr val="dk1"/>
            </a:effectRef>
            <a:fontRef idx="minor">
              <a:schemeClr val="tx1"/>
            </a:fontRef>
          </p:style>
        </p:cxnSp>
        <p:sp>
          <p:nvSpPr>
            <p:cNvPr id="36" name="矩形 35">
              <a:extLst>
                <a:ext uri="{FF2B5EF4-FFF2-40B4-BE49-F238E27FC236}">
                  <a16:creationId xmlns:a16="http://schemas.microsoft.com/office/drawing/2014/main" id="{DEFEC56D-0B66-438C-B2FA-4A3580D11838}"/>
                </a:ext>
              </a:extLst>
            </p:cNvPr>
            <p:cNvSpPr/>
            <p:nvPr/>
          </p:nvSpPr>
          <p:spPr>
            <a:xfrm>
              <a:off x="220302" y="2075475"/>
              <a:ext cx="914400" cy="2667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r>
                <a:rPr lang="zh-CN" sz="2000" kern="100">
                  <a:solidFill>
                    <a:srgbClr val="000000"/>
                  </a:solidFill>
                  <a:effectLst/>
                  <a:latin typeface="黑体" panose="02010609060101010101" pitchFamily="49" charset="-122"/>
                  <a:ea typeface="黑体" panose="02010609060101010101" pitchFamily="49" charset="-122"/>
                  <a:cs typeface="宋体" panose="02010600030101010101" pitchFamily="2" charset="-122"/>
                </a:rPr>
                <a:t>用户计算机</a:t>
              </a:r>
              <a:endParaRPr lang="zh-CN" sz="2000" kern="100">
                <a:effectLst/>
                <a:latin typeface="黑体" panose="02010609060101010101" pitchFamily="49" charset="-122"/>
                <a:ea typeface="黑体" panose="02010609060101010101" pitchFamily="49" charset="-122"/>
                <a:cs typeface="宋体" panose="02010600030101010101" pitchFamily="2" charset="-122"/>
              </a:endParaRPr>
            </a:p>
          </p:txBody>
        </p:sp>
        <p:sp>
          <p:nvSpPr>
            <p:cNvPr id="37" name="矩形 36">
              <a:extLst>
                <a:ext uri="{FF2B5EF4-FFF2-40B4-BE49-F238E27FC236}">
                  <a16:creationId xmlns:a16="http://schemas.microsoft.com/office/drawing/2014/main" id="{C02743BA-B32D-404A-B46E-DF32B8F73FEC}"/>
                </a:ext>
              </a:extLst>
            </p:cNvPr>
            <p:cNvSpPr/>
            <p:nvPr/>
          </p:nvSpPr>
          <p:spPr>
            <a:xfrm>
              <a:off x="2950802" y="2069125"/>
              <a:ext cx="687748" cy="2667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r>
                <a:rPr lang="zh-CN" sz="2000" kern="100">
                  <a:solidFill>
                    <a:srgbClr val="000000"/>
                  </a:solidFill>
                  <a:effectLst/>
                  <a:latin typeface="黑体" panose="02010609060101010101" pitchFamily="49" charset="-122"/>
                  <a:ea typeface="黑体" panose="02010609060101010101" pitchFamily="49" charset="-122"/>
                  <a:cs typeface="宋体" panose="02010600030101010101" pitchFamily="2" charset="-122"/>
                </a:rPr>
                <a:t>服务器</a:t>
              </a:r>
              <a:endParaRPr lang="zh-CN" sz="2000" kern="100">
                <a:effectLst/>
                <a:latin typeface="黑体" panose="02010609060101010101" pitchFamily="49" charset="-122"/>
                <a:ea typeface="黑体" panose="02010609060101010101" pitchFamily="49" charset="-122"/>
                <a:cs typeface="宋体" panose="02010600030101010101" pitchFamily="2" charset="-122"/>
              </a:endParaRPr>
            </a:p>
          </p:txBody>
        </p:sp>
      </p:grpSp>
      <p:sp>
        <p:nvSpPr>
          <p:cNvPr id="5" name="灯片编号占位符 4">
            <a:extLst>
              <a:ext uri="{FF2B5EF4-FFF2-40B4-BE49-F238E27FC236}">
                <a16:creationId xmlns:a16="http://schemas.microsoft.com/office/drawing/2014/main" id="{2D1EC8C2-5C5D-4391-A3D7-B384F4DED5FE}"/>
              </a:ext>
            </a:extLst>
          </p:cNvPr>
          <p:cNvSpPr>
            <a:spLocks noGrp="1"/>
          </p:cNvSpPr>
          <p:nvPr>
            <p:ph type="sldNum" sz="quarter" idx="12"/>
          </p:nvPr>
        </p:nvSpPr>
        <p:spPr/>
        <p:txBody>
          <a:bodyPr/>
          <a:lstStyle/>
          <a:p>
            <a:fld id="{0343F522-B1DB-4B24-87CC-09EAB668A261}" type="slidenum">
              <a:rPr lang="zh-CN" altLang="en-US" smtClean="0"/>
              <a:pPr/>
              <a:t>159</a:t>
            </a:fld>
            <a:r>
              <a:rPr lang="en-US" altLang="zh-CN"/>
              <a:t>/303</a:t>
            </a:r>
            <a:endParaRPr lang="zh-CN" altLang="en-US" dirty="0"/>
          </a:p>
        </p:txBody>
      </p:sp>
    </p:spTree>
    <p:extLst>
      <p:ext uri="{BB962C8B-B14F-4D97-AF65-F5344CB8AC3E}">
        <p14:creationId xmlns:p14="http://schemas.microsoft.com/office/powerpoint/2010/main" val="37113853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C34208-FA7C-4346-AD93-050F88FE7F56}"/>
              </a:ext>
            </a:extLst>
          </p:cNvPr>
          <p:cNvSpPr>
            <a:spLocks noGrp="1"/>
          </p:cNvSpPr>
          <p:nvPr>
            <p:ph type="title"/>
          </p:nvPr>
        </p:nvSpPr>
        <p:spPr>
          <a:xfrm>
            <a:off x="265813" y="350874"/>
            <a:ext cx="8654903" cy="680484"/>
          </a:xfrm>
        </p:spPr>
        <p:txBody>
          <a:bodyPr>
            <a:normAutofit/>
          </a:bodyPr>
          <a:lstStyle/>
          <a:p>
            <a:r>
              <a:rPr lang="en-US" altLang="zh-CN" sz="3200" b="1" dirty="0">
                <a:latin typeface="黑体" panose="02010609060101010101" pitchFamily="49" charset="-122"/>
                <a:ea typeface="黑体" panose="02010609060101010101" pitchFamily="49" charset="-122"/>
              </a:rPr>
              <a:t>(5) </a:t>
            </a:r>
            <a:r>
              <a:rPr lang="zh-CN" altLang="en-US" sz="3200" b="1" dirty="0">
                <a:latin typeface="黑体" panose="02010609060101010101" pitchFamily="49" charset="-122"/>
                <a:ea typeface="黑体" panose="02010609060101010101" pitchFamily="49" charset="-122"/>
              </a:rPr>
              <a:t>光纤速率表示</a:t>
            </a:r>
            <a:endParaRPr lang="zh-CN" altLang="en-US" dirty="0">
              <a:latin typeface="黑体" panose="02010609060101010101" pitchFamily="49" charset="-122"/>
              <a:ea typeface="黑体" panose="02010609060101010101" pitchFamily="49" charset="-122"/>
            </a:endParaRPr>
          </a:p>
        </p:txBody>
      </p:sp>
      <p:sp>
        <p:nvSpPr>
          <p:cNvPr id="3" name="内容占位符 2">
            <a:extLst>
              <a:ext uri="{FF2B5EF4-FFF2-40B4-BE49-F238E27FC236}">
                <a16:creationId xmlns:a16="http://schemas.microsoft.com/office/drawing/2014/main" id="{62772749-0251-43E3-8FBE-62B01C0C88DA}"/>
              </a:ext>
            </a:extLst>
          </p:cNvPr>
          <p:cNvSpPr>
            <a:spLocks noGrp="1"/>
          </p:cNvSpPr>
          <p:nvPr>
            <p:ph idx="1"/>
          </p:nvPr>
        </p:nvSpPr>
        <p:spPr>
          <a:xfrm>
            <a:off x="404037" y="1105786"/>
            <a:ext cx="8516680" cy="5401339"/>
          </a:xfrm>
        </p:spPr>
        <p:txBody>
          <a:bodyPr>
            <a:normAutofit/>
          </a:bodyPr>
          <a:lstStyle/>
          <a:p>
            <a:pPr>
              <a:buNone/>
            </a:pPr>
            <a:endParaRPr lang="zh-CN" altLang="en-US" b="1" dirty="0"/>
          </a:p>
          <a:p>
            <a:pPr marL="0" indent="0">
              <a:buNone/>
            </a:pPr>
            <a:endParaRPr lang="zh-CN" altLang="en-US" dirty="0"/>
          </a:p>
        </p:txBody>
      </p:sp>
      <p:sp>
        <p:nvSpPr>
          <p:cNvPr id="26" name="Rectangle 3">
            <a:extLst>
              <a:ext uri="{FF2B5EF4-FFF2-40B4-BE49-F238E27FC236}">
                <a16:creationId xmlns:a16="http://schemas.microsoft.com/office/drawing/2014/main" id="{E32CC3AD-8AE2-491C-977B-F27AD06021E0}"/>
              </a:ext>
            </a:extLst>
          </p:cNvPr>
          <p:cNvSpPr txBox="1">
            <a:spLocks noChangeArrowheads="1"/>
          </p:cNvSpPr>
          <p:nvPr/>
        </p:nvSpPr>
        <p:spPr>
          <a:xfrm>
            <a:off x="489098" y="1062040"/>
            <a:ext cx="8250866" cy="5158006"/>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黑体" panose="02010609060101010101" pitchFamily="49" charset="-122"/>
                <a:ea typeface="黑体" panose="02010609060101010101" pitchFamily="49"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黑体" panose="02010609060101010101" pitchFamily="49" charset="-122"/>
                <a:ea typeface="黑体" panose="02010609060101010101" pitchFamily="49"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黑体" panose="02010609060101010101" pitchFamily="49" charset="-122"/>
                <a:ea typeface="黑体" panose="02010609060101010101" pitchFamily="49"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黑体" panose="02010609060101010101" pitchFamily="49" charset="-122"/>
                <a:ea typeface="黑体" panose="02010609060101010101" pitchFamily="49"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黑体" panose="02010609060101010101" pitchFamily="49" charset="-122"/>
                <a:ea typeface="黑体" panose="02010609060101010101" pitchFamily="49"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buFontTx/>
              <a:buNone/>
            </a:pPr>
            <a:r>
              <a:rPr lang="en-US" altLang="zh-CN" sz="3000" b="1" dirty="0"/>
              <a:t>SONET               SDH         </a:t>
            </a:r>
            <a:r>
              <a:rPr lang="zh-CN" altLang="en-US" sz="3000" b="1" dirty="0"/>
              <a:t>速率（</a:t>
            </a:r>
            <a:r>
              <a:rPr lang="en-US" altLang="zh-CN" sz="3000" b="1" dirty="0"/>
              <a:t>Mbps</a:t>
            </a:r>
            <a:r>
              <a:rPr lang="zh-CN" altLang="en-US" sz="3000" b="1" dirty="0"/>
              <a:t>）</a:t>
            </a:r>
          </a:p>
          <a:p>
            <a:pPr eaLnBrk="1" hangingPunct="1">
              <a:buFontTx/>
              <a:buNone/>
            </a:pPr>
            <a:r>
              <a:rPr lang="en-US" altLang="zh-CN" sz="3000" b="1" dirty="0"/>
              <a:t>STS-1/OC-1                       51.84</a:t>
            </a:r>
          </a:p>
          <a:p>
            <a:pPr eaLnBrk="1" hangingPunct="1">
              <a:buFontTx/>
              <a:buNone/>
            </a:pPr>
            <a:r>
              <a:rPr lang="en-US" altLang="zh-CN" sz="3000" b="1" dirty="0"/>
              <a:t>STS-3/OC-3         STM-1        155.52</a:t>
            </a:r>
          </a:p>
          <a:p>
            <a:pPr eaLnBrk="1" hangingPunct="1">
              <a:buFontTx/>
              <a:buNone/>
            </a:pPr>
            <a:r>
              <a:rPr lang="en-US" altLang="zh-CN" sz="3000" b="1" dirty="0"/>
              <a:t>STS-12/OC-12       STM-4        622.08</a:t>
            </a:r>
          </a:p>
          <a:p>
            <a:pPr eaLnBrk="1" hangingPunct="1">
              <a:buFontTx/>
              <a:buNone/>
            </a:pPr>
            <a:r>
              <a:rPr lang="en-US" altLang="zh-CN" sz="3000" b="1" dirty="0"/>
              <a:t>STS-24/OC-24                   1240.16 </a:t>
            </a:r>
          </a:p>
          <a:p>
            <a:pPr eaLnBrk="1" hangingPunct="1">
              <a:buFontTx/>
              <a:buNone/>
            </a:pPr>
            <a:r>
              <a:rPr lang="en-US" altLang="zh-CN" sz="3000" b="1" dirty="0"/>
              <a:t>STS-48/OC-48       STM-16      2488.32</a:t>
            </a:r>
          </a:p>
          <a:p>
            <a:pPr eaLnBrk="1" hangingPunct="1">
              <a:buFontTx/>
              <a:buNone/>
            </a:pPr>
            <a:r>
              <a:rPr lang="en-US" altLang="zh-CN" sz="3000" b="1" dirty="0"/>
              <a:t>STS-192/OC-192     STM-64      9953.28</a:t>
            </a:r>
          </a:p>
          <a:p>
            <a:pPr eaLnBrk="1" hangingPunct="1">
              <a:buFontTx/>
              <a:buNone/>
            </a:pPr>
            <a:r>
              <a:rPr lang="en-US" altLang="zh-CN" sz="3000" b="1" dirty="0"/>
              <a:t>…</a:t>
            </a:r>
          </a:p>
          <a:p>
            <a:pPr eaLnBrk="1" hangingPunct="1">
              <a:buFontTx/>
              <a:buNone/>
            </a:pPr>
            <a:endParaRPr lang="en-US" altLang="zh-CN" sz="1800" b="1" dirty="0">
              <a:latin typeface="Times New Roman" panose="02020603050405020304" pitchFamily="18" charset="0"/>
              <a:cs typeface="Times New Roman" panose="02020603050405020304" pitchFamily="18" charset="0"/>
            </a:endParaRPr>
          </a:p>
          <a:p>
            <a:pPr eaLnBrk="1" hangingPunct="1">
              <a:buFontTx/>
              <a:buNone/>
            </a:pPr>
            <a:r>
              <a:rPr lang="en-US" altLang="zh-CN" sz="1800" b="1" dirty="0">
                <a:latin typeface="Times New Roman" panose="02020603050405020304" pitchFamily="18" charset="0"/>
                <a:cs typeface="Times New Roman" panose="02020603050405020304" pitchFamily="18" charset="0"/>
              </a:rPr>
              <a:t>OC</a:t>
            </a:r>
            <a:r>
              <a:rPr lang="zh-CN" altLang="en-US" sz="1800" b="1" dirty="0">
                <a:latin typeface="Times New Roman" panose="02020603050405020304" pitchFamily="18" charset="0"/>
                <a:cs typeface="Times New Roman" panose="02020603050405020304" pitchFamily="18" charset="0"/>
              </a:rPr>
              <a:t>：</a:t>
            </a:r>
            <a:r>
              <a:rPr lang="en-US" altLang="zh-CN" sz="1800" b="1" dirty="0">
                <a:latin typeface="Times New Roman" panose="02020603050405020304" pitchFamily="18" charset="0"/>
                <a:cs typeface="Times New Roman" panose="02020603050405020304" pitchFamily="18" charset="0"/>
              </a:rPr>
              <a:t>Optical Carrier</a:t>
            </a:r>
            <a:r>
              <a:rPr lang="zh-CN" altLang="en-US" sz="1800" b="1" dirty="0">
                <a:latin typeface="Times New Roman" panose="02020603050405020304" pitchFamily="18" charset="0"/>
                <a:cs typeface="Times New Roman" panose="02020603050405020304" pitchFamily="18" charset="0"/>
              </a:rPr>
              <a:t>，光载波</a:t>
            </a:r>
            <a:endParaRPr lang="en-US" altLang="zh-CN" sz="1800" b="1" dirty="0">
              <a:latin typeface="Times New Roman" panose="02020603050405020304" pitchFamily="18" charset="0"/>
              <a:cs typeface="Times New Roman" panose="02020603050405020304" pitchFamily="18" charset="0"/>
            </a:endParaRPr>
          </a:p>
          <a:p>
            <a:pPr eaLnBrk="1" hangingPunct="1">
              <a:buFontTx/>
              <a:buNone/>
            </a:pPr>
            <a:r>
              <a:rPr lang="en-US" altLang="zh-CN" sz="1800" b="1" dirty="0">
                <a:latin typeface="Times New Roman" panose="02020603050405020304" pitchFamily="18" charset="0"/>
                <a:cs typeface="Times New Roman" panose="02020603050405020304" pitchFamily="18" charset="0"/>
              </a:rPr>
              <a:t>STS</a:t>
            </a:r>
            <a:r>
              <a:rPr lang="zh-CN" altLang="en-US" sz="1800" b="1" dirty="0">
                <a:latin typeface="Times New Roman" panose="02020603050405020304" pitchFamily="18" charset="0"/>
                <a:cs typeface="Times New Roman" panose="02020603050405020304" pitchFamily="18" charset="0"/>
              </a:rPr>
              <a:t>：</a:t>
            </a:r>
            <a:r>
              <a:rPr lang="en-US" altLang="zh-CN" sz="1800" b="1" dirty="0">
                <a:latin typeface="Times New Roman" panose="02020603050405020304" pitchFamily="18" charset="0"/>
                <a:cs typeface="Times New Roman" panose="02020603050405020304" pitchFamily="18" charset="0"/>
              </a:rPr>
              <a:t>Synchronous Transport Signal</a:t>
            </a:r>
            <a:r>
              <a:rPr lang="zh-CN" altLang="en-US" sz="1800" b="1" dirty="0">
                <a:latin typeface="Times New Roman" panose="02020603050405020304" pitchFamily="18" charset="0"/>
                <a:cs typeface="Times New Roman" panose="02020603050405020304" pitchFamily="18" charset="0"/>
              </a:rPr>
              <a:t>，同步传输信号</a:t>
            </a:r>
            <a:endParaRPr lang="en-US" altLang="zh-CN" sz="1800" b="1" dirty="0">
              <a:latin typeface="Times New Roman" panose="02020603050405020304" pitchFamily="18" charset="0"/>
              <a:cs typeface="Times New Roman" panose="02020603050405020304" pitchFamily="18" charset="0"/>
            </a:endParaRPr>
          </a:p>
          <a:p>
            <a:pPr eaLnBrk="1" hangingPunct="1">
              <a:buFontTx/>
              <a:buNone/>
            </a:pPr>
            <a:r>
              <a:rPr lang="en-US" altLang="zh-CN" sz="1800" b="1" dirty="0">
                <a:latin typeface="Times New Roman" panose="02020603050405020304" pitchFamily="18" charset="0"/>
                <a:cs typeface="Times New Roman" panose="02020603050405020304" pitchFamily="18" charset="0"/>
              </a:rPr>
              <a:t>STM</a:t>
            </a:r>
            <a:r>
              <a:rPr lang="zh-CN" altLang="en-US" sz="1800" b="1" dirty="0">
                <a:latin typeface="Times New Roman" panose="02020603050405020304" pitchFamily="18" charset="0"/>
                <a:cs typeface="Times New Roman" panose="02020603050405020304" pitchFamily="18" charset="0"/>
              </a:rPr>
              <a:t>：</a:t>
            </a:r>
            <a:r>
              <a:rPr lang="en-US" altLang="zh-CN" sz="1800" b="1" dirty="0">
                <a:latin typeface="Times New Roman" panose="02020603050405020304" pitchFamily="18" charset="0"/>
                <a:cs typeface="Times New Roman" panose="02020603050405020304" pitchFamily="18" charset="0"/>
              </a:rPr>
              <a:t> Synchronous Transport Mode</a:t>
            </a:r>
            <a:r>
              <a:rPr lang="zh-CN" altLang="en-US" sz="1800" b="1" dirty="0">
                <a:latin typeface="Times New Roman" panose="02020603050405020304" pitchFamily="18" charset="0"/>
                <a:cs typeface="Times New Roman" panose="02020603050405020304" pitchFamily="18" charset="0"/>
              </a:rPr>
              <a:t>，同步传输模式</a:t>
            </a:r>
            <a:endParaRPr lang="en-US" altLang="zh-CN" sz="2000" b="1" dirty="0"/>
          </a:p>
        </p:txBody>
      </p:sp>
      <p:graphicFrame>
        <p:nvGraphicFramePr>
          <p:cNvPr id="12" name="表格 11">
            <a:extLst>
              <a:ext uri="{FF2B5EF4-FFF2-40B4-BE49-F238E27FC236}">
                <a16:creationId xmlns:a16="http://schemas.microsoft.com/office/drawing/2014/main" id="{C780035B-B8DC-4406-AA96-D397B6B7C589}"/>
              </a:ext>
            </a:extLst>
          </p:cNvPr>
          <p:cNvGraphicFramePr>
            <a:graphicFrameLocks noGrp="1"/>
          </p:cNvGraphicFramePr>
          <p:nvPr/>
        </p:nvGraphicFramePr>
        <p:xfrm>
          <a:off x="0" y="16384"/>
          <a:ext cx="9144000" cy="303808"/>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1028242390"/>
                    </a:ext>
                  </a:extLst>
                </a:gridCol>
                <a:gridCol w="1016000">
                  <a:extLst>
                    <a:ext uri="{9D8B030D-6E8A-4147-A177-3AD203B41FA5}">
                      <a16:colId xmlns:a16="http://schemas.microsoft.com/office/drawing/2014/main" val="3074239081"/>
                    </a:ext>
                  </a:extLst>
                </a:gridCol>
                <a:gridCol w="1016000">
                  <a:extLst>
                    <a:ext uri="{9D8B030D-6E8A-4147-A177-3AD203B41FA5}">
                      <a16:colId xmlns:a16="http://schemas.microsoft.com/office/drawing/2014/main" val="3509429943"/>
                    </a:ext>
                  </a:extLst>
                </a:gridCol>
                <a:gridCol w="1016000">
                  <a:extLst>
                    <a:ext uri="{9D8B030D-6E8A-4147-A177-3AD203B41FA5}">
                      <a16:colId xmlns:a16="http://schemas.microsoft.com/office/drawing/2014/main" val="2580465912"/>
                    </a:ext>
                  </a:extLst>
                </a:gridCol>
                <a:gridCol w="1016000">
                  <a:extLst>
                    <a:ext uri="{9D8B030D-6E8A-4147-A177-3AD203B41FA5}">
                      <a16:colId xmlns:a16="http://schemas.microsoft.com/office/drawing/2014/main" val="585185192"/>
                    </a:ext>
                  </a:extLst>
                </a:gridCol>
                <a:gridCol w="1016000">
                  <a:extLst>
                    <a:ext uri="{9D8B030D-6E8A-4147-A177-3AD203B41FA5}">
                      <a16:colId xmlns:a16="http://schemas.microsoft.com/office/drawing/2014/main" val="1335232691"/>
                    </a:ext>
                  </a:extLst>
                </a:gridCol>
                <a:gridCol w="1016000">
                  <a:extLst>
                    <a:ext uri="{9D8B030D-6E8A-4147-A177-3AD203B41FA5}">
                      <a16:colId xmlns:a16="http://schemas.microsoft.com/office/drawing/2014/main" val="785772456"/>
                    </a:ext>
                  </a:extLst>
                </a:gridCol>
                <a:gridCol w="1016000">
                  <a:extLst>
                    <a:ext uri="{9D8B030D-6E8A-4147-A177-3AD203B41FA5}">
                      <a16:colId xmlns:a16="http://schemas.microsoft.com/office/drawing/2014/main" val="143111373"/>
                    </a:ext>
                  </a:extLst>
                </a:gridCol>
                <a:gridCol w="1016000">
                  <a:extLst>
                    <a:ext uri="{9D8B030D-6E8A-4147-A177-3AD203B41FA5}">
                      <a16:colId xmlns:a16="http://schemas.microsoft.com/office/drawing/2014/main" val="994455625"/>
                    </a:ext>
                  </a:extLst>
                </a:gridCol>
              </a:tblGrid>
              <a:tr h="303808">
                <a:tc>
                  <a:txBody>
                    <a:bodyPr/>
                    <a:lstStyle/>
                    <a:p>
                      <a:pPr algn="ctr"/>
                      <a:r>
                        <a:rPr lang="zh-CN" altLang="en-US" sz="1600" dirty="0">
                          <a:solidFill>
                            <a:srgbClr val="FFFF00"/>
                          </a:solidFill>
                          <a:latin typeface="黑体" panose="02010609060101010101" pitchFamily="49" charset="-122"/>
                          <a:ea typeface="黑体" panose="02010609060101010101" pitchFamily="49" charset="-122"/>
                        </a:rPr>
                        <a:t>传输介质</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通信系统</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正确性</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提高性能</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局域网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en-US" altLang="zh-CN" sz="1600" dirty="0">
                          <a:solidFill>
                            <a:schemeClr val="tx1"/>
                          </a:solidFill>
                          <a:latin typeface="黑体" panose="02010609060101010101" pitchFamily="49" charset="-122"/>
                          <a:ea typeface="黑体" panose="02010609060101010101" pitchFamily="49" charset="-122"/>
                        </a:rPr>
                        <a:t>WLAN</a:t>
                      </a:r>
                      <a:endParaRPr lang="zh-CN" altLang="en-US" sz="1600" dirty="0">
                        <a:solidFill>
                          <a:schemeClr val="tx1"/>
                        </a:solidFill>
                        <a:latin typeface="黑体" panose="02010609060101010101" pitchFamily="49" charset="-122"/>
                        <a:ea typeface="黑体" panose="02010609060101010101" pitchFamily="49"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个域网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广域网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接入网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939429099"/>
                  </a:ext>
                </a:extLst>
              </a:tr>
            </a:tbl>
          </a:graphicData>
        </a:graphic>
      </p:graphicFrame>
      <p:sp>
        <p:nvSpPr>
          <p:cNvPr id="13" name="流程图: 摘录 12">
            <a:extLst>
              <a:ext uri="{FF2B5EF4-FFF2-40B4-BE49-F238E27FC236}">
                <a16:creationId xmlns:a16="http://schemas.microsoft.com/office/drawing/2014/main" id="{DDE3B97D-DCC6-4F03-923D-003B7308FF99}"/>
              </a:ext>
            </a:extLst>
          </p:cNvPr>
          <p:cNvSpPr/>
          <p:nvPr/>
        </p:nvSpPr>
        <p:spPr bwMode="auto">
          <a:xfrm>
            <a:off x="403977" y="319849"/>
            <a:ext cx="216024" cy="126001"/>
          </a:xfrm>
          <a:prstGeom prst="flowChartExtract">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p:txBody>
      </p:sp>
      <p:graphicFrame>
        <p:nvGraphicFramePr>
          <p:cNvPr id="14" name="表格 13">
            <a:extLst>
              <a:ext uri="{FF2B5EF4-FFF2-40B4-BE49-F238E27FC236}">
                <a16:creationId xmlns:a16="http://schemas.microsoft.com/office/drawing/2014/main" id="{8A624623-A977-473C-A6D2-040BB093DBCE}"/>
              </a:ext>
            </a:extLst>
          </p:cNvPr>
          <p:cNvGraphicFramePr>
            <a:graphicFrameLocks noGrp="1"/>
          </p:cNvGraphicFramePr>
          <p:nvPr>
            <p:extLst>
              <p:ext uri="{D42A27DB-BD31-4B8C-83A1-F6EECF244321}">
                <p14:modId xmlns:p14="http://schemas.microsoft.com/office/powerpoint/2010/main" val="442738789"/>
              </p:ext>
            </p:extLst>
          </p:nvPr>
        </p:nvGraphicFramePr>
        <p:xfrm>
          <a:off x="0" y="1031358"/>
          <a:ext cx="313390" cy="4876800"/>
        </p:xfrm>
        <a:graphic>
          <a:graphicData uri="http://schemas.openxmlformats.org/drawingml/2006/table">
            <a:tbl>
              <a:tblPr firstRow="1" bandRow="1">
                <a:tableStyleId>{5C22544A-7EE6-4342-B048-85BDC9FD1C3A}</a:tableStyleId>
              </a:tblPr>
              <a:tblGrid>
                <a:gridCol w="313390">
                  <a:extLst>
                    <a:ext uri="{9D8B030D-6E8A-4147-A177-3AD203B41FA5}">
                      <a16:colId xmlns:a16="http://schemas.microsoft.com/office/drawing/2014/main" val="2707731317"/>
                    </a:ext>
                  </a:extLst>
                </a:gridCol>
              </a:tblGrid>
              <a:tr h="844235">
                <a:tc>
                  <a:txBody>
                    <a:bodyPr/>
                    <a:lstStyle/>
                    <a:p>
                      <a:pPr algn="ctr"/>
                      <a:r>
                        <a:rPr lang="zh-CN" altLang="en-US" sz="1600" b="0" dirty="0">
                          <a:solidFill>
                            <a:schemeClr val="tx1"/>
                          </a:solidFill>
                          <a:latin typeface="黑体" panose="02010609060101010101" pitchFamily="49" charset="-122"/>
                          <a:ea typeface="黑体" panose="02010609060101010101" pitchFamily="49" charset="-122"/>
                        </a:rPr>
                        <a:t>频谱特性</a:t>
                      </a:r>
                    </a:p>
                  </a:txBody>
                  <a:tcPr marL="0" marR="0" marT="0" marB="0" anchor="ctr">
                    <a:solidFill>
                      <a:schemeClr val="accent1">
                        <a:lumMod val="40000"/>
                        <a:lumOff val="60000"/>
                      </a:schemeClr>
                    </a:solidFill>
                  </a:tcPr>
                </a:tc>
                <a:extLst>
                  <a:ext uri="{0D108BD9-81ED-4DB2-BD59-A6C34878D82A}">
                    <a16:rowId xmlns:a16="http://schemas.microsoft.com/office/drawing/2014/main" val="2650843112"/>
                  </a:ext>
                </a:extLst>
              </a:tr>
              <a:tr h="844235">
                <a:tc>
                  <a:txBody>
                    <a:bodyPr/>
                    <a:lstStyle/>
                    <a:p>
                      <a:pPr algn="ctr"/>
                      <a:r>
                        <a:rPr lang="zh-CN" altLang="en-US" sz="1600" b="1" dirty="0">
                          <a:solidFill>
                            <a:schemeClr val="bg1"/>
                          </a:solidFill>
                          <a:latin typeface="黑体" panose="02010609060101010101" pitchFamily="49" charset="-122"/>
                          <a:ea typeface="黑体" panose="02010609060101010101" pitchFamily="49" charset="-122"/>
                        </a:rPr>
                        <a:t>有线介质</a:t>
                      </a:r>
                    </a:p>
                  </a:txBody>
                  <a:tcPr marL="0" marR="0" marT="0" marB="0" anchor="ctr">
                    <a:solidFill>
                      <a:schemeClr val="accent1"/>
                    </a:solidFill>
                  </a:tcPr>
                </a:tc>
                <a:extLst>
                  <a:ext uri="{0D108BD9-81ED-4DB2-BD59-A6C34878D82A}">
                    <a16:rowId xmlns:a16="http://schemas.microsoft.com/office/drawing/2014/main" val="2354171835"/>
                  </a:ext>
                </a:extLst>
              </a:tr>
              <a:tr h="844235">
                <a:tc>
                  <a:txBody>
                    <a:bodyPr/>
                    <a:lstStyle/>
                    <a:p>
                      <a:pPr algn="ctr"/>
                      <a:r>
                        <a:rPr lang="zh-CN" altLang="en-US" sz="1600" dirty="0">
                          <a:latin typeface="黑体" panose="02010609060101010101" pitchFamily="49" charset="-122"/>
                          <a:ea typeface="黑体" panose="02010609060101010101" pitchFamily="49" charset="-122"/>
                        </a:rPr>
                        <a:t>无线介质</a:t>
                      </a:r>
                    </a:p>
                  </a:txBody>
                  <a:tcPr marL="0" marR="0" marT="0" marB="0" anchor="ctr">
                    <a:solidFill>
                      <a:schemeClr val="accent1">
                        <a:lumMod val="40000"/>
                        <a:lumOff val="60000"/>
                      </a:schemeClr>
                    </a:solidFill>
                  </a:tcPr>
                </a:tc>
                <a:extLst>
                  <a:ext uri="{0D108BD9-81ED-4DB2-BD59-A6C34878D82A}">
                    <a16:rowId xmlns:a16="http://schemas.microsoft.com/office/drawing/2014/main" val="2232877283"/>
                  </a:ext>
                </a:extLst>
              </a:tr>
              <a:tr h="422118">
                <a:tc>
                  <a:txBody>
                    <a:bodyPr/>
                    <a:lstStyle/>
                    <a:p>
                      <a:pPr algn="ctr"/>
                      <a:r>
                        <a:rPr lang="zh-CN" altLang="en-US" sz="1600" dirty="0">
                          <a:latin typeface="黑体" panose="02010609060101010101" pitchFamily="49" charset="-122"/>
                          <a:ea typeface="黑体" panose="02010609060101010101" pitchFamily="49" charset="-122"/>
                        </a:rPr>
                        <a:t>传输能力</a:t>
                      </a:r>
                    </a:p>
                  </a:txBody>
                  <a:tcPr marL="0" marR="0" marT="0" marB="0" anchor="ctr">
                    <a:solidFill>
                      <a:schemeClr val="accent1">
                        <a:lumMod val="40000"/>
                        <a:lumOff val="60000"/>
                      </a:schemeClr>
                    </a:solidFill>
                  </a:tcPr>
                </a:tc>
                <a:extLst>
                  <a:ext uri="{0D108BD9-81ED-4DB2-BD59-A6C34878D82A}">
                    <a16:rowId xmlns:a16="http://schemas.microsoft.com/office/drawing/2014/main" val="33369832"/>
                  </a:ext>
                </a:extLst>
              </a:tr>
              <a:tr h="422118">
                <a:tc>
                  <a:txBody>
                    <a:bodyPr/>
                    <a:lstStyle/>
                    <a:p>
                      <a:pPr algn="ctr"/>
                      <a:r>
                        <a:rPr lang="zh-CN" altLang="en-US" sz="1600" dirty="0">
                          <a:latin typeface="黑体" panose="02010609060101010101" pitchFamily="49" charset="-122"/>
                          <a:ea typeface="黑体" panose="02010609060101010101" pitchFamily="49" charset="-122"/>
                        </a:rPr>
                        <a:t>信号功率</a:t>
                      </a:r>
                    </a:p>
                  </a:txBody>
                  <a:tcPr marL="0" marR="0" marT="0" marB="0" anchor="ctr">
                    <a:solidFill>
                      <a:schemeClr val="accent1">
                        <a:lumMod val="40000"/>
                        <a:lumOff val="60000"/>
                      </a:schemeClr>
                    </a:solidFill>
                  </a:tcPr>
                </a:tc>
                <a:extLst>
                  <a:ext uri="{0D108BD9-81ED-4DB2-BD59-A6C34878D82A}">
                    <a16:rowId xmlns:a16="http://schemas.microsoft.com/office/drawing/2014/main" val="418642502"/>
                  </a:ext>
                </a:extLst>
              </a:tr>
            </a:tbl>
          </a:graphicData>
        </a:graphic>
      </p:graphicFrame>
      <p:sp>
        <p:nvSpPr>
          <p:cNvPr id="4" name="灯片编号占位符 3">
            <a:extLst>
              <a:ext uri="{FF2B5EF4-FFF2-40B4-BE49-F238E27FC236}">
                <a16:creationId xmlns:a16="http://schemas.microsoft.com/office/drawing/2014/main" id="{ADC3D462-D287-45EA-B728-3543C34AEA2A}"/>
              </a:ext>
            </a:extLst>
          </p:cNvPr>
          <p:cNvSpPr>
            <a:spLocks noGrp="1"/>
          </p:cNvSpPr>
          <p:nvPr>
            <p:ph type="sldNum" sz="quarter" idx="12"/>
          </p:nvPr>
        </p:nvSpPr>
        <p:spPr/>
        <p:txBody>
          <a:bodyPr/>
          <a:lstStyle/>
          <a:p>
            <a:fld id="{0343F522-B1DB-4B24-87CC-09EAB668A261}" type="slidenum">
              <a:rPr lang="zh-CN" altLang="en-US" smtClean="0"/>
              <a:pPr/>
              <a:t>16</a:t>
            </a:fld>
            <a:r>
              <a:rPr lang="en-US" altLang="zh-CN"/>
              <a:t>/303</a:t>
            </a:r>
            <a:endParaRPr lang="zh-CN" altLang="en-US" dirty="0"/>
          </a:p>
        </p:txBody>
      </p:sp>
    </p:spTree>
    <p:extLst>
      <p:ext uri="{BB962C8B-B14F-4D97-AF65-F5344CB8AC3E}">
        <p14:creationId xmlns:p14="http://schemas.microsoft.com/office/powerpoint/2010/main" val="3762886756"/>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C34208-FA7C-4346-AD93-050F88FE7F56}"/>
              </a:ext>
            </a:extLst>
          </p:cNvPr>
          <p:cNvSpPr>
            <a:spLocks noGrp="1"/>
          </p:cNvSpPr>
          <p:nvPr>
            <p:ph type="title"/>
          </p:nvPr>
        </p:nvSpPr>
        <p:spPr>
          <a:xfrm>
            <a:off x="265813" y="350874"/>
            <a:ext cx="8654903" cy="680484"/>
          </a:xfrm>
        </p:spPr>
        <p:txBody>
          <a:bodyPr>
            <a:normAutofit/>
          </a:bodyPr>
          <a:lstStyle/>
          <a:p>
            <a:pPr>
              <a:lnSpc>
                <a:spcPct val="100000"/>
              </a:lnSpc>
              <a:spcBef>
                <a:spcPts val="0"/>
              </a:spcBef>
            </a:pPr>
            <a:r>
              <a:rPr lang="en-US" altLang="zh-CN" dirty="0">
                <a:latin typeface="Times New Roman" panose="02020603050405020304" pitchFamily="18" charset="0"/>
                <a:cs typeface="Times New Roman" panose="02020603050405020304" pitchFamily="18" charset="0"/>
              </a:rPr>
              <a:t>40G/100G</a:t>
            </a:r>
            <a:r>
              <a:rPr lang="zh-CN" altLang="zh-CN" dirty="0">
                <a:latin typeface="Times New Roman" panose="02020603050405020304" pitchFamily="18" charset="0"/>
                <a:cs typeface="Times New Roman" panose="02020603050405020304" pitchFamily="18" charset="0"/>
              </a:rPr>
              <a:t>以太网</a:t>
            </a:r>
            <a:endParaRPr lang="zh-CN" altLang="en-US" dirty="0">
              <a:latin typeface="Times New Roman" panose="02020603050405020304" pitchFamily="18" charset="0"/>
              <a:cs typeface="Times New Roman" panose="02020603050405020304" pitchFamily="18" charset="0"/>
            </a:endParaRPr>
          </a:p>
        </p:txBody>
      </p:sp>
      <p:sp>
        <p:nvSpPr>
          <p:cNvPr id="3" name="内容占位符 2">
            <a:extLst>
              <a:ext uri="{FF2B5EF4-FFF2-40B4-BE49-F238E27FC236}">
                <a16:creationId xmlns:a16="http://schemas.microsoft.com/office/drawing/2014/main" id="{62772749-0251-43E3-8FBE-62B01C0C88DA}"/>
              </a:ext>
            </a:extLst>
          </p:cNvPr>
          <p:cNvSpPr>
            <a:spLocks noGrp="1"/>
          </p:cNvSpPr>
          <p:nvPr>
            <p:ph idx="1"/>
          </p:nvPr>
        </p:nvSpPr>
        <p:spPr>
          <a:xfrm>
            <a:off x="404037" y="1010094"/>
            <a:ext cx="8516679" cy="5371578"/>
          </a:xfrm>
        </p:spPr>
        <p:txBody>
          <a:bodyPr>
            <a:noAutofit/>
          </a:bodyPr>
          <a:lstStyle/>
          <a:p>
            <a:r>
              <a:rPr lang="en-US" altLang="zh-CN" dirty="0">
                <a:solidFill>
                  <a:srgbClr val="0070C0"/>
                </a:solidFill>
                <a:latin typeface="Times New Roman" panose="02020603050405020304" pitchFamily="18" charset="0"/>
                <a:cs typeface="Times New Roman" panose="02020603050405020304" pitchFamily="18" charset="0"/>
              </a:rPr>
              <a:t>2010</a:t>
            </a:r>
            <a:r>
              <a:rPr lang="zh-CN" altLang="zh-CN" dirty="0">
                <a:solidFill>
                  <a:srgbClr val="0070C0"/>
                </a:solidFill>
                <a:latin typeface="Times New Roman" panose="02020603050405020304" pitchFamily="18" charset="0"/>
                <a:cs typeface="Times New Roman" panose="02020603050405020304" pitchFamily="18" charset="0"/>
              </a:rPr>
              <a:t>年发布</a:t>
            </a:r>
            <a:r>
              <a:rPr lang="en-US" altLang="zh-CN" dirty="0">
                <a:solidFill>
                  <a:srgbClr val="C00000"/>
                </a:solidFill>
                <a:latin typeface="Times New Roman" panose="02020603050405020304" pitchFamily="18" charset="0"/>
                <a:cs typeface="Times New Roman" panose="02020603050405020304" pitchFamily="18" charset="0"/>
              </a:rPr>
              <a:t>802.3ba</a:t>
            </a:r>
            <a:r>
              <a:rPr lang="zh-CN" altLang="zh-CN" dirty="0">
                <a:solidFill>
                  <a:srgbClr val="0070C0"/>
                </a:solidFill>
                <a:latin typeface="Times New Roman" panose="02020603050405020304" pitchFamily="18" charset="0"/>
                <a:cs typeface="Times New Roman" panose="02020603050405020304" pitchFamily="18" charset="0"/>
              </a:rPr>
              <a:t>，主要用于数据中心网络</a:t>
            </a:r>
            <a:endParaRPr lang="en-US" altLang="zh-CN" dirty="0">
              <a:solidFill>
                <a:srgbClr val="0070C0"/>
              </a:solidFill>
              <a:latin typeface="Times New Roman" panose="02020603050405020304" pitchFamily="18" charset="0"/>
              <a:cs typeface="Times New Roman" panose="02020603050405020304" pitchFamily="18" charset="0"/>
            </a:endParaRPr>
          </a:p>
          <a:p>
            <a:r>
              <a:rPr lang="en-US" altLang="zh-CN" dirty="0">
                <a:solidFill>
                  <a:srgbClr val="0070C0"/>
                </a:solidFill>
                <a:latin typeface="Times New Roman" panose="02020603050405020304" pitchFamily="18" charset="0"/>
                <a:cs typeface="Times New Roman" panose="02020603050405020304" pitchFamily="18" charset="0"/>
              </a:rPr>
              <a:t>40Ge</a:t>
            </a:r>
            <a:r>
              <a:rPr lang="zh-CN" altLang="zh-CN" dirty="0">
                <a:solidFill>
                  <a:srgbClr val="0070C0"/>
                </a:solidFill>
                <a:latin typeface="Times New Roman" panose="02020603050405020304" pitchFamily="18" charset="0"/>
                <a:cs typeface="Times New Roman" panose="02020603050405020304" pitchFamily="18" charset="0"/>
              </a:rPr>
              <a:t>是由</a:t>
            </a:r>
            <a:r>
              <a:rPr lang="en-US" altLang="zh-CN" dirty="0">
                <a:solidFill>
                  <a:srgbClr val="0070C0"/>
                </a:solidFill>
                <a:latin typeface="Times New Roman" panose="02020603050405020304" pitchFamily="18" charset="0"/>
                <a:cs typeface="Times New Roman" panose="02020603050405020304" pitchFamily="18" charset="0"/>
              </a:rPr>
              <a:t>4</a:t>
            </a:r>
            <a:r>
              <a:rPr lang="zh-CN" altLang="zh-CN" dirty="0">
                <a:solidFill>
                  <a:srgbClr val="0070C0"/>
                </a:solidFill>
                <a:latin typeface="Times New Roman" panose="02020603050405020304" pitchFamily="18" charset="0"/>
                <a:cs typeface="Times New Roman" panose="02020603050405020304" pitchFamily="18" charset="0"/>
              </a:rPr>
              <a:t>通道</a:t>
            </a:r>
            <a:r>
              <a:rPr lang="en-US" altLang="zh-CN" dirty="0">
                <a:solidFill>
                  <a:srgbClr val="0070C0"/>
                </a:solidFill>
                <a:latin typeface="Times New Roman" panose="02020603050405020304" pitchFamily="18" charset="0"/>
                <a:cs typeface="Times New Roman" panose="02020603050405020304" pitchFamily="18" charset="0"/>
              </a:rPr>
              <a:t>10Ge</a:t>
            </a:r>
            <a:r>
              <a:rPr lang="zh-CN" altLang="zh-CN" dirty="0">
                <a:solidFill>
                  <a:srgbClr val="0070C0"/>
                </a:solidFill>
                <a:latin typeface="Times New Roman" panose="02020603050405020304" pitchFamily="18" charset="0"/>
                <a:cs typeface="Times New Roman" panose="02020603050405020304" pitchFamily="18" charset="0"/>
              </a:rPr>
              <a:t>的</a:t>
            </a:r>
            <a:r>
              <a:rPr lang="en-US" altLang="zh-CN" dirty="0">
                <a:solidFill>
                  <a:srgbClr val="0070C0"/>
                </a:solidFill>
                <a:latin typeface="Times New Roman" panose="02020603050405020304" pitchFamily="18" charset="0"/>
                <a:cs typeface="Times New Roman" panose="02020603050405020304" pitchFamily="18" charset="0"/>
              </a:rPr>
              <a:t>SERDES</a:t>
            </a:r>
            <a:r>
              <a:rPr lang="zh-CN" altLang="zh-CN" dirty="0">
                <a:solidFill>
                  <a:srgbClr val="0070C0"/>
                </a:solidFill>
                <a:latin typeface="Times New Roman" panose="02020603050405020304" pitchFamily="18" charset="0"/>
                <a:cs typeface="Times New Roman" panose="02020603050405020304" pitchFamily="18" charset="0"/>
              </a:rPr>
              <a:t>（</a:t>
            </a:r>
            <a:r>
              <a:rPr lang="en-US" altLang="zh-CN" dirty="0" err="1">
                <a:solidFill>
                  <a:srgbClr val="0070C0"/>
                </a:solidFill>
                <a:latin typeface="Times New Roman" panose="02020603050405020304" pitchFamily="18" charset="0"/>
                <a:cs typeface="Times New Roman" panose="02020603050405020304" pitchFamily="18" charset="0"/>
              </a:rPr>
              <a:t>SERializer</a:t>
            </a:r>
            <a:r>
              <a:rPr lang="en-US" altLang="zh-CN" dirty="0">
                <a:solidFill>
                  <a:srgbClr val="0070C0"/>
                </a:solidFill>
                <a:latin typeface="Times New Roman" panose="02020603050405020304" pitchFamily="18" charset="0"/>
                <a:cs typeface="Times New Roman" panose="02020603050405020304" pitchFamily="18" charset="0"/>
              </a:rPr>
              <a:t>/</a:t>
            </a:r>
            <a:r>
              <a:rPr lang="en-US" altLang="zh-CN" dirty="0" err="1">
                <a:solidFill>
                  <a:srgbClr val="0070C0"/>
                </a:solidFill>
                <a:latin typeface="Times New Roman" panose="02020603050405020304" pitchFamily="18" charset="0"/>
                <a:cs typeface="Times New Roman" panose="02020603050405020304" pitchFamily="18" charset="0"/>
              </a:rPr>
              <a:t>DESerializer</a:t>
            </a:r>
            <a:r>
              <a:rPr lang="zh-CN" altLang="zh-CN" dirty="0">
                <a:solidFill>
                  <a:srgbClr val="0070C0"/>
                </a:solidFill>
                <a:latin typeface="Times New Roman" panose="02020603050405020304" pitchFamily="18" charset="0"/>
                <a:cs typeface="Times New Roman" panose="02020603050405020304" pitchFamily="18" charset="0"/>
              </a:rPr>
              <a:t>，串行</a:t>
            </a:r>
            <a:r>
              <a:rPr lang="en-US" altLang="zh-CN" dirty="0">
                <a:solidFill>
                  <a:srgbClr val="0070C0"/>
                </a:solidFill>
                <a:latin typeface="Times New Roman" panose="02020603050405020304" pitchFamily="18" charset="0"/>
                <a:cs typeface="Times New Roman" panose="02020603050405020304" pitchFamily="18" charset="0"/>
              </a:rPr>
              <a:t>/</a:t>
            </a:r>
            <a:r>
              <a:rPr lang="zh-CN" altLang="zh-CN" dirty="0">
                <a:solidFill>
                  <a:srgbClr val="0070C0"/>
                </a:solidFill>
                <a:latin typeface="Times New Roman" panose="02020603050405020304" pitchFamily="18" charset="0"/>
                <a:cs typeface="Times New Roman" panose="02020603050405020304" pitchFamily="18" charset="0"/>
              </a:rPr>
              <a:t>解串器）总线组成</a:t>
            </a:r>
            <a:r>
              <a:rPr lang="zh-CN" altLang="en-US" dirty="0">
                <a:solidFill>
                  <a:srgbClr val="0070C0"/>
                </a:solidFill>
                <a:latin typeface="Times New Roman" panose="02020603050405020304" pitchFamily="18" charset="0"/>
                <a:cs typeface="Times New Roman" panose="02020603050405020304" pitchFamily="18" charset="0"/>
              </a:rPr>
              <a:t>，</a:t>
            </a:r>
            <a:r>
              <a:rPr lang="zh-CN" altLang="zh-CN" dirty="0">
                <a:solidFill>
                  <a:srgbClr val="0070C0"/>
                </a:solidFill>
                <a:latin typeface="Times New Roman" panose="02020603050405020304" pitchFamily="18" charset="0"/>
                <a:cs typeface="Times New Roman" panose="02020603050405020304" pitchFamily="18" charset="0"/>
              </a:rPr>
              <a:t>需要</a:t>
            </a:r>
            <a:r>
              <a:rPr lang="en-US" altLang="zh-CN" dirty="0">
                <a:solidFill>
                  <a:srgbClr val="0070C0"/>
                </a:solidFill>
                <a:latin typeface="Times New Roman" panose="02020603050405020304" pitchFamily="18" charset="0"/>
                <a:cs typeface="Times New Roman" panose="02020603050405020304" pitchFamily="18" charset="0"/>
              </a:rPr>
              <a:t>4</a:t>
            </a:r>
            <a:r>
              <a:rPr lang="zh-CN" altLang="zh-CN" dirty="0">
                <a:solidFill>
                  <a:srgbClr val="0070C0"/>
                </a:solidFill>
                <a:latin typeface="Times New Roman" panose="02020603050405020304" pitchFamily="18" charset="0"/>
                <a:cs typeface="Times New Roman" panose="02020603050405020304" pitchFamily="18" charset="0"/>
              </a:rPr>
              <a:t>对光纤</a:t>
            </a:r>
            <a:endParaRPr lang="en-US" altLang="zh-CN" dirty="0">
              <a:solidFill>
                <a:srgbClr val="0070C0"/>
              </a:solidFill>
              <a:latin typeface="Times New Roman" panose="02020603050405020304" pitchFamily="18" charset="0"/>
              <a:cs typeface="Times New Roman" panose="02020603050405020304" pitchFamily="18" charset="0"/>
            </a:endParaRPr>
          </a:p>
          <a:p>
            <a:r>
              <a:rPr lang="en-US" altLang="zh-CN" dirty="0">
                <a:solidFill>
                  <a:srgbClr val="0070C0"/>
                </a:solidFill>
                <a:latin typeface="Times New Roman" panose="02020603050405020304" pitchFamily="18" charset="0"/>
                <a:cs typeface="Times New Roman" panose="02020603050405020304" pitchFamily="18" charset="0"/>
              </a:rPr>
              <a:t>100Ge</a:t>
            </a:r>
            <a:r>
              <a:rPr lang="zh-CN" altLang="zh-CN" dirty="0">
                <a:solidFill>
                  <a:srgbClr val="0070C0"/>
                </a:solidFill>
                <a:latin typeface="Times New Roman" panose="02020603050405020304" pitchFamily="18" charset="0"/>
                <a:cs typeface="Times New Roman" panose="02020603050405020304" pitchFamily="18" charset="0"/>
              </a:rPr>
              <a:t>由</a:t>
            </a:r>
            <a:r>
              <a:rPr lang="en-US" altLang="zh-CN" dirty="0">
                <a:solidFill>
                  <a:srgbClr val="0070C0"/>
                </a:solidFill>
                <a:latin typeface="Times New Roman" panose="02020603050405020304" pitchFamily="18" charset="0"/>
                <a:cs typeface="Times New Roman" panose="02020603050405020304" pitchFamily="18" charset="0"/>
              </a:rPr>
              <a:t>10</a:t>
            </a:r>
            <a:r>
              <a:rPr lang="zh-CN" altLang="zh-CN" dirty="0">
                <a:solidFill>
                  <a:srgbClr val="0070C0"/>
                </a:solidFill>
                <a:latin typeface="Times New Roman" panose="02020603050405020304" pitchFamily="18" charset="0"/>
                <a:cs typeface="Times New Roman" panose="02020603050405020304" pitchFamily="18" charset="0"/>
              </a:rPr>
              <a:t>通道</a:t>
            </a:r>
            <a:r>
              <a:rPr lang="en-US" altLang="zh-CN" dirty="0">
                <a:solidFill>
                  <a:srgbClr val="0070C0"/>
                </a:solidFill>
                <a:latin typeface="Times New Roman" panose="02020603050405020304" pitchFamily="18" charset="0"/>
                <a:cs typeface="Times New Roman" panose="02020603050405020304" pitchFamily="18" charset="0"/>
              </a:rPr>
              <a:t>10Ge</a:t>
            </a:r>
            <a:r>
              <a:rPr lang="zh-CN" altLang="zh-CN" dirty="0">
                <a:solidFill>
                  <a:srgbClr val="0070C0"/>
                </a:solidFill>
                <a:latin typeface="Times New Roman" panose="02020603050405020304" pitchFamily="18" charset="0"/>
                <a:cs typeface="Times New Roman" panose="02020603050405020304" pitchFamily="18" charset="0"/>
              </a:rPr>
              <a:t>的</a:t>
            </a:r>
            <a:r>
              <a:rPr lang="en-US" altLang="zh-CN" dirty="0">
                <a:solidFill>
                  <a:srgbClr val="0070C0"/>
                </a:solidFill>
                <a:latin typeface="Times New Roman" panose="02020603050405020304" pitchFamily="18" charset="0"/>
                <a:cs typeface="Times New Roman" panose="02020603050405020304" pitchFamily="18" charset="0"/>
              </a:rPr>
              <a:t>SERDES</a:t>
            </a:r>
            <a:r>
              <a:rPr lang="zh-CN" altLang="zh-CN" dirty="0">
                <a:solidFill>
                  <a:srgbClr val="0070C0"/>
                </a:solidFill>
                <a:latin typeface="Times New Roman" panose="02020603050405020304" pitchFamily="18" charset="0"/>
                <a:cs typeface="Times New Roman" panose="02020603050405020304" pitchFamily="18" charset="0"/>
              </a:rPr>
              <a:t>总线组成</a:t>
            </a:r>
            <a:r>
              <a:rPr lang="zh-CN" altLang="en-US" dirty="0">
                <a:solidFill>
                  <a:srgbClr val="0070C0"/>
                </a:solidFill>
                <a:latin typeface="Times New Roman" panose="02020603050405020304" pitchFamily="18" charset="0"/>
                <a:cs typeface="Times New Roman" panose="02020603050405020304" pitchFamily="18" charset="0"/>
              </a:rPr>
              <a:t>，</a:t>
            </a:r>
            <a:r>
              <a:rPr lang="zh-CN" altLang="zh-CN" dirty="0">
                <a:solidFill>
                  <a:srgbClr val="0070C0"/>
                </a:solidFill>
                <a:latin typeface="Times New Roman" panose="02020603050405020304" pitchFamily="18" charset="0"/>
                <a:cs typeface="Times New Roman" panose="02020603050405020304" pitchFamily="18" charset="0"/>
              </a:rPr>
              <a:t>需要</a:t>
            </a:r>
            <a:r>
              <a:rPr lang="en-US" altLang="zh-CN" dirty="0">
                <a:solidFill>
                  <a:srgbClr val="0070C0"/>
                </a:solidFill>
                <a:latin typeface="Times New Roman" panose="02020603050405020304" pitchFamily="18" charset="0"/>
                <a:cs typeface="Times New Roman" panose="02020603050405020304" pitchFamily="18" charset="0"/>
              </a:rPr>
              <a:t>10</a:t>
            </a:r>
            <a:r>
              <a:rPr lang="zh-CN" altLang="zh-CN" dirty="0">
                <a:solidFill>
                  <a:srgbClr val="0070C0"/>
                </a:solidFill>
                <a:latin typeface="Times New Roman" panose="02020603050405020304" pitchFamily="18" charset="0"/>
                <a:cs typeface="Times New Roman" panose="02020603050405020304" pitchFamily="18" charset="0"/>
              </a:rPr>
              <a:t>对光纤，部署成本很高</a:t>
            </a:r>
          </a:p>
          <a:p>
            <a:r>
              <a:rPr lang="en-US" altLang="zh-CN" dirty="0">
                <a:latin typeface="Times New Roman" panose="02020603050405020304" pitchFamily="18" charset="0"/>
                <a:cs typeface="Times New Roman" panose="02020603050405020304" pitchFamily="18" charset="0"/>
              </a:rPr>
              <a:t>SERDES</a:t>
            </a:r>
            <a:r>
              <a:rPr lang="zh-CN" altLang="en-US" dirty="0">
                <a:latin typeface="Times New Roman" panose="02020603050405020304" pitchFamily="18" charset="0"/>
                <a:cs typeface="Times New Roman" panose="02020603050405020304" pitchFamily="18" charset="0"/>
              </a:rPr>
              <a:t>：</a:t>
            </a:r>
            <a:r>
              <a:rPr lang="zh-CN" altLang="zh-CN" dirty="0">
                <a:latin typeface="Times New Roman" panose="02020603050405020304" pitchFamily="18" charset="0"/>
                <a:cs typeface="Times New Roman" panose="02020603050405020304" pitchFamily="18" charset="0"/>
              </a:rPr>
              <a:t>在发送端将并行的多路信号合并成一路串行的信号，在接收端将混合的一路串行信号分解成原始的多路并行信号。</a:t>
            </a:r>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SERDES</a:t>
            </a:r>
            <a:r>
              <a:rPr lang="zh-CN" altLang="zh-CN" dirty="0">
                <a:latin typeface="Times New Roman" panose="02020603050405020304" pitchFamily="18" charset="0"/>
                <a:cs typeface="Times New Roman" panose="02020603050405020304" pitchFamily="18" charset="0"/>
              </a:rPr>
              <a:t>其中一种特定的用途是将一路时钟与一路数据信号进行混合后传输，到接收端再分开，把数据与时钟同步信号一次性地传输完成。</a:t>
            </a:r>
            <a:r>
              <a:rPr lang="zh-CN" altLang="en-US" dirty="0">
                <a:latin typeface="Times New Roman" panose="02020603050405020304" pitchFamily="18" charset="0"/>
                <a:cs typeface="Times New Roman" panose="02020603050405020304" pitchFamily="18" charset="0"/>
              </a:rPr>
              <a:t>对</a:t>
            </a:r>
            <a:r>
              <a:rPr lang="en-US" altLang="zh-CN" dirty="0">
                <a:latin typeface="Times New Roman" panose="02020603050405020304" pitchFamily="18" charset="0"/>
                <a:cs typeface="Times New Roman" panose="02020603050405020304" pitchFamily="18" charset="0"/>
              </a:rPr>
              <a:t>SDH</a:t>
            </a:r>
            <a:r>
              <a:rPr lang="zh-CN" altLang="en-US" dirty="0">
                <a:latin typeface="Times New Roman" panose="02020603050405020304" pitchFamily="18" charset="0"/>
                <a:cs typeface="Times New Roman" panose="02020603050405020304" pitchFamily="18" charset="0"/>
              </a:rPr>
              <a:t>等</a:t>
            </a:r>
            <a:r>
              <a:rPr lang="zh-CN" altLang="zh-CN" dirty="0">
                <a:latin typeface="Times New Roman" panose="02020603050405020304" pitchFamily="18" charset="0"/>
                <a:cs typeface="Times New Roman" panose="02020603050405020304" pitchFamily="18" charset="0"/>
              </a:rPr>
              <a:t>需要时钟同步的网络，能方便地实现时间同步</a:t>
            </a:r>
          </a:p>
        </p:txBody>
      </p:sp>
      <p:graphicFrame>
        <p:nvGraphicFramePr>
          <p:cNvPr id="11" name="表格 10">
            <a:extLst>
              <a:ext uri="{FF2B5EF4-FFF2-40B4-BE49-F238E27FC236}">
                <a16:creationId xmlns:a16="http://schemas.microsoft.com/office/drawing/2014/main" id="{F1557556-4E74-4A2A-B76B-6AF7BA757C94}"/>
              </a:ext>
            </a:extLst>
          </p:cNvPr>
          <p:cNvGraphicFramePr>
            <a:graphicFrameLocks noGrp="1"/>
          </p:cNvGraphicFramePr>
          <p:nvPr/>
        </p:nvGraphicFramePr>
        <p:xfrm>
          <a:off x="0" y="16384"/>
          <a:ext cx="9144000" cy="303808"/>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1028242390"/>
                    </a:ext>
                  </a:extLst>
                </a:gridCol>
                <a:gridCol w="1016000">
                  <a:extLst>
                    <a:ext uri="{9D8B030D-6E8A-4147-A177-3AD203B41FA5}">
                      <a16:colId xmlns:a16="http://schemas.microsoft.com/office/drawing/2014/main" val="3074239081"/>
                    </a:ext>
                  </a:extLst>
                </a:gridCol>
                <a:gridCol w="1016000">
                  <a:extLst>
                    <a:ext uri="{9D8B030D-6E8A-4147-A177-3AD203B41FA5}">
                      <a16:colId xmlns:a16="http://schemas.microsoft.com/office/drawing/2014/main" val="3509429943"/>
                    </a:ext>
                  </a:extLst>
                </a:gridCol>
                <a:gridCol w="1016000">
                  <a:extLst>
                    <a:ext uri="{9D8B030D-6E8A-4147-A177-3AD203B41FA5}">
                      <a16:colId xmlns:a16="http://schemas.microsoft.com/office/drawing/2014/main" val="2580465912"/>
                    </a:ext>
                  </a:extLst>
                </a:gridCol>
                <a:gridCol w="1016000">
                  <a:extLst>
                    <a:ext uri="{9D8B030D-6E8A-4147-A177-3AD203B41FA5}">
                      <a16:colId xmlns:a16="http://schemas.microsoft.com/office/drawing/2014/main" val="585185192"/>
                    </a:ext>
                  </a:extLst>
                </a:gridCol>
                <a:gridCol w="1016000">
                  <a:extLst>
                    <a:ext uri="{9D8B030D-6E8A-4147-A177-3AD203B41FA5}">
                      <a16:colId xmlns:a16="http://schemas.microsoft.com/office/drawing/2014/main" val="1335232691"/>
                    </a:ext>
                  </a:extLst>
                </a:gridCol>
                <a:gridCol w="1016000">
                  <a:extLst>
                    <a:ext uri="{9D8B030D-6E8A-4147-A177-3AD203B41FA5}">
                      <a16:colId xmlns:a16="http://schemas.microsoft.com/office/drawing/2014/main" val="785772456"/>
                    </a:ext>
                  </a:extLst>
                </a:gridCol>
                <a:gridCol w="1016000">
                  <a:extLst>
                    <a:ext uri="{9D8B030D-6E8A-4147-A177-3AD203B41FA5}">
                      <a16:colId xmlns:a16="http://schemas.microsoft.com/office/drawing/2014/main" val="143111373"/>
                    </a:ext>
                  </a:extLst>
                </a:gridCol>
                <a:gridCol w="1016000">
                  <a:extLst>
                    <a:ext uri="{9D8B030D-6E8A-4147-A177-3AD203B41FA5}">
                      <a16:colId xmlns:a16="http://schemas.microsoft.com/office/drawing/2014/main" val="994455625"/>
                    </a:ext>
                  </a:extLst>
                </a:gridCol>
              </a:tblGrid>
              <a:tr h="303808">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传输介质</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通信系统</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正确性</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提高性能</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rgbClr val="FFFF00"/>
                          </a:solidFill>
                          <a:latin typeface="黑体" panose="02010609060101010101" pitchFamily="49" charset="-122"/>
                          <a:ea typeface="黑体" panose="02010609060101010101" pitchFamily="49" charset="-122"/>
                        </a:rPr>
                        <a:t>局域网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algn="ctr"/>
                      <a:r>
                        <a:rPr lang="en-US" altLang="zh-CN" sz="1600" dirty="0">
                          <a:solidFill>
                            <a:schemeClr val="tx1"/>
                          </a:solidFill>
                          <a:latin typeface="黑体" panose="02010609060101010101" pitchFamily="49" charset="-122"/>
                          <a:ea typeface="黑体" panose="02010609060101010101" pitchFamily="49" charset="-122"/>
                        </a:rPr>
                        <a:t>WLAN</a:t>
                      </a:r>
                      <a:endParaRPr lang="zh-CN" altLang="en-US" sz="1600" dirty="0">
                        <a:solidFill>
                          <a:schemeClr val="tx1"/>
                        </a:solidFill>
                        <a:latin typeface="黑体" panose="02010609060101010101" pitchFamily="49" charset="-122"/>
                        <a:ea typeface="黑体" panose="02010609060101010101" pitchFamily="49"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个域网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广域网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接入网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939429099"/>
                  </a:ext>
                </a:extLst>
              </a:tr>
            </a:tbl>
          </a:graphicData>
        </a:graphic>
      </p:graphicFrame>
      <p:sp>
        <p:nvSpPr>
          <p:cNvPr id="12" name="流程图: 摘录 11">
            <a:extLst>
              <a:ext uri="{FF2B5EF4-FFF2-40B4-BE49-F238E27FC236}">
                <a16:creationId xmlns:a16="http://schemas.microsoft.com/office/drawing/2014/main" id="{CE6C4248-6AFD-44B6-80E3-9608C7BDC87F}"/>
              </a:ext>
            </a:extLst>
          </p:cNvPr>
          <p:cNvSpPr/>
          <p:nvPr/>
        </p:nvSpPr>
        <p:spPr bwMode="auto">
          <a:xfrm>
            <a:off x="4435719" y="327095"/>
            <a:ext cx="216024" cy="126001"/>
          </a:xfrm>
          <a:prstGeom prst="flowChartExtract">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4" name="Rectangle 2">
            <a:extLst>
              <a:ext uri="{FF2B5EF4-FFF2-40B4-BE49-F238E27FC236}">
                <a16:creationId xmlns:a16="http://schemas.microsoft.com/office/drawing/2014/main" id="{637ADEFB-5775-48B5-AD95-BD2F543B4E24}"/>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9" name="表格 8">
            <a:extLst>
              <a:ext uri="{FF2B5EF4-FFF2-40B4-BE49-F238E27FC236}">
                <a16:creationId xmlns:a16="http://schemas.microsoft.com/office/drawing/2014/main" id="{1BA0FE90-3AD2-45E2-98EA-2D6CAF26198D}"/>
              </a:ext>
            </a:extLst>
          </p:cNvPr>
          <p:cNvGraphicFramePr>
            <a:graphicFrameLocks noGrp="1"/>
          </p:cNvGraphicFramePr>
          <p:nvPr/>
        </p:nvGraphicFramePr>
        <p:xfrm>
          <a:off x="0" y="1041991"/>
          <a:ext cx="313390" cy="5371578"/>
        </p:xfrm>
        <a:graphic>
          <a:graphicData uri="http://schemas.openxmlformats.org/drawingml/2006/table">
            <a:tbl>
              <a:tblPr firstRow="1" bandRow="1">
                <a:tableStyleId>{5C22544A-7EE6-4342-B048-85BDC9FD1C3A}</a:tableStyleId>
              </a:tblPr>
              <a:tblGrid>
                <a:gridCol w="313390">
                  <a:extLst>
                    <a:ext uri="{9D8B030D-6E8A-4147-A177-3AD203B41FA5}">
                      <a16:colId xmlns:a16="http://schemas.microsoft.com/office/drawing/2014/main" val="2707731317"/>
                    </a:ext>
                  </a:extLst>
                </a:gridCol>
              </a:tblGrid>
              <a:tr h="844235">
                <a:tc>
                  <a:txBody>
                    <a:bodyPr/>
                    <a:lstStyle/>
                    <a:p>
                      <a:pPr algn="ctr"/>
                      <a:r>
                        <a:rPr lang="zh-CN" altLang="en-US" sz="1600" b="0" dirty="0">
                          <a:solidFill>
                            <a:schemeClr val="tx1"/>
                          </a:solidFill>
                          <a:latin typeface="黑体" panose="02010609060101010101" pitchFamily="49" charset="-122"/>
                          <a:ea typeface="黑体" panose="02010609060101010101" pitchFamily="49" charset="-122"/>
                        </a:rPr>
                        <a:t>思想</a:t>
                      </a:r>
                    </a:p>
                  </a:txBody>
                  <a:tcPr marL="0" marR="0" marT="0" marB="0" anchor="ctr">
                    <a:solidFill>
                      <a:schemeClr val="accent1">
                        <a:lumMod val="40000"/>
                        <a:lumOff val="60000"/>
                      </a:schemeClr>
                    </a:solidFill>
                  </a:tcPr>
                </a:tc>
                <a:extLst>
                  <a:ext uri="{0D108BD9-81ED-4DB2-BD59-A6C34878D82A}">
                    <a16:rowId xmlns:a16="http://schemas.microsoft.com/office/drawing/2014/main" val="2650843112"/>
                  </a:ext>
                </a:extLst>
              </a:tr>
              <a:tr h="844235">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以太网</a:t>
                      </a:r>
                    </a:p>
                  </a:txBody>
                  <a:tcPr marL="0" marR="0" marT="0" marB="0" anchor="ctr">
                    <a:solidFill>
                      <a:schemeClr val="accent1">
                        <a:lumMod val="40000"/>
                        <a:lumOff val="60000"/>
                      </a:schemeClr>
                    </a:solidFill>
                  </a:tcPr>
                </a:tc>
                <a:extLst>
                  <a:ext uri="{0D108BD9-81ED-4DB2-BD59-A6C34878D82A}">
                    <a16:rowId xmlns:a16="http://schemas.microsoft.com/office/drawing/2014/main" val="2354171835"/>
                  </a:ext>
                </a:extLst>
              </a:tr>
              <a:tr h="844235">
                <a:tc>
                  <a:txBody>
                    <a:bodyPr/>
                    <a:lstStyle/>
                    <a:p>
                      <a:pPr algn="ctr"/>
                      <a:r>
                        <a:rPr lang="zh-CN" altLang="en-US" sz="1600" b="0" dirty="0">
                          <a:solidFill>
                            <a:schemeClr val="bg1"/>
                          </a:solidFill>
                          <a:latin typeface="黑体" panose="02010609060101010101" pitchFamily="49" charset="-122"/>
                          <a:ea typeface="黑体" panose="02010609060101010101" pitchFamily="49" charset="-122"/>
                        </a:rPr>
                        <a:t>高速以太</a:t>
                      </a:r>
                    </a:p>
                  </a:txBody>
                  <a:tcPr marL="0" marR="0" marT="0" marB="0" anchor="ctr">
                    <a:solidFill>
                      <a:schemeClr val="accent1"/>
                    </a:solidFill>
                  </a:tcPr>
                </a:tc>
                <a:extLst>
                  <a:ext uri="{0D108BD9-81ED-4DB2-BD59-A6C34878D82A}">
                    <a16:rowId xmlns:a16="http://schemas.microsoft.com/office/drawing/2014/main" val="2232877283"/>
                  </a:ext>
                </a:extLst>
              </a:tr>
              <a:tr h="504672">
                <a:tc>
                  <a:txBody>
                    <a:bodyPr/>
                    <a:lstStyle/>
                    <a:p>
                      <a:pPr algn="ctr"/>
                      <a:r>
                        <a:rPr lang="en-US" altLang="zh-CN" sz="1600" b="0" dirty="0">
                          <a:solidFill>
                            <a:schemeClr val="tx1"/>
                          </a:solidFill>
                          <a:latin typeface="黑体" panose="02010609060101010101" pitchFamily="49" charset="-122"/>
                          <a:ea typeface="黑体" panose="02010609060101010101" pitchFamily="49" charset="-122"/>
                        </a:rPr>
                        <a:t>800Ge</a:t>
                      </a:r>
                      <a:endParaRPr lang="zh-CN" altLang="en-US" sz="1600" b="0" dirty="0">
                        <a:solidFill>
                          <a:schemeClr val="tx1"/>
                        </a:solidFill>
                        <a:latin typeface="黑体" panose="02010609060101010101" pitchFamily="49" charset="-122"/>
                        <a:ea typeface="黑体" panose="02010609060101010101" pitchFamily="49" charset="-122"/>
                      </a:endParaRPr>
                    </a:p>
                  </a:txBody>
                  <a:tcPr marL="0" marR="0" marT="0" marB="0" anchor="ctr">
                    <a:solidFill>
                      <a:schemeClr val="accent1">
                        <a:lumMod val="40000"/>
                        <a:lumOff val="60000"/>
                      </a:schemeClr>
                    </a:solidFill>
                  </a:tcPr>
                </a:tc>
                <a:extLst>
                  <a:ext uri="{0D108BD9-81ED-4DB2-BD59-A6C34878D82A}">
                    <a16:rowId xmlns:a16="http://schemas.microsoft.com/office/drawing/2014/main" val="2116851466"/>
                  </a:ext>
                </a:extLst>
              </a:tr>
              <a:tr h="627321">
                <a:tc>
                  <a:txBody>
                    <a:bodyPr/>
                    <a:lstStyle/>
                    <a:p>
                      <a:pPr algn="ctr"/>
                      <a:r>
                        <a:rPr lang="zh-CN" altLang="en-US" sz="1600" b="0" dirty="0">
                          <a:solidFill>
                            <a:schemeClr val="tx1"/>
                          </a:solidFill>
                          <a:latin typeface="黑体" panose="02010609060101010101" pitchFamily="49" charset="-122"/>
                          <a:ea typeface="黑体" panose="02010609060101010101" pitchFamily="49" charset="-122"/>
                        </a:rPr>
                        <a:t>网卡</a:t>
                      </a:r>
                    </a:p>
                  </a:txBody>
                  <a:tcPr marL="0" marR="0" marT="0" marB="0" anchor="ctr">
                    <a:solidFill>
                      <a:schemeClr val="accent1">
                        <a:lumMod val="40000"/>
                        <a:lumOff val="60000"/>
                      </a:schemeClr>
                    </a:solidFill>
                  </a:tcPr>
                </a:tc>
                <a:extLst>
                  <a:ext uri="{0D108BD9-81ED-4DB2-BD59-A6C34878D82A}">
                    <a16:rowId xmlns:a16="http://schemas.microsoft.com/office/drawing/2014/main" val="1342553028"/>
                  </a:ext>
                </a:extLst>
              </a:tr>
              <a:tr h="844235">
                <a:tc>
                  <a:txBody>
                    <a:bodyPr/>
                    <a:lstStyle/>
                    <a:p>
                      <a:pPr algn="ctr"/>
                      <a:r>
                        <a:rPr lang="zh-CN" altLang="en-US" sz="1600" b="0" dirty="0">
                          <a:solidFill>
                            <a:schemeClr val="tx1"/>
                          </a:solidFill>
                          <a:latin typeface="黑体" panose="02010609060101010101" pitchFamily="49" charset="-122"/>
                          <a:ea typeface="黑体" panose="02010609060101010101" pitchFamily="49" charset="-122"/>
                        </a:rPr>
                        <a:t>交换机</a:t>
                      </a:r>
                    </a:p>
                  </a:txBody>
                  <a:tcPr marL="0" marR="0" marT="0" marB="0" anchor="ctr">
                    <a:solidFill>
                      <a:schemeClr val="accent1">
                        <a:lumMod val="40000"/>
                        <a:lumOff val="60000"/>
                      </a:schemeClr>
                    </a:solidFill>
                  </a:tcPr>
                </a:tc>
                <a:extLst>
                  <a:ext uri="{0D108BD9-81ED-4DB2-BD59-A6C34878D82A}">
                    <a16:rowId xmlns:a16="http://schemas.microsoft.com/office/drawing/2014/main" val="942434887"/>
                  </a:ext>
                </a:extLst>
              </a:tr>
              <a:tr h="516732">
                <a:tc>
                  <a:txBody>
                    <a:bodyPr/>
                    <a:lstStyle/>
                    <a:p>
                      <a:pPr algn="ctr"/>
                      <a:r>
                        <a:rPr lang="en-US" altLang="zh-CN" sz="1600" b="0" dirty="0">
                          <a:solidFill>
                            <a:schemeClr val="tx1"/>
                          </a:solidFill>
                          <a:latin typeface="黑体" panose="02010609060101010101" pitchFamily="49" charset="-122"/>
                          <a:ea typeface="黑体" panose="02010609060101010101" pitchFamily="49" charset="-122"/>
                        </a:rPr>
                        <a:t>V</a:t>
                      </a:r>
                    </a:p>
                    <a:p>
                      <a:pPr algn="ctr"/>
                      <a:r>
                        <a:rPr lang="en-US" altLang="zh-CN" sz="1600" b="0" dirty="0">
                          <a:solidFill>
                            <a:schemeClr val="tx1"/>
                          </a:solidFill>
                          <a:latin typeface="黑体" panose="02010609060101010101" pitchFamily="49" charset="-122"/>
                          <a:ea typeface="黑体" panose="02010609060101010101" pitchFamily="49" charset="-122"/>
                        </a:rPr>
                        <a:t>LAN</a:t>
                      </a:r>
                    </a:p>
                    <a:p>
                      <a:pPr algn="ctr"/>
                      <a:endParaRPr lang="zh-CN" altLang="en-US" sz="1600" b="0" dirty="0">
                        <a:solidFill>
                          <a:schemeClr val="tx1"/>
                        </a:solidFill>
                        <a:latin typeface="黑体" panose="02010609060101010101" pitchFamily="49" charset="-122"/>
                        <a:ea typeface="黑体" panose="02010609060101010101" pitchFamily="49" charset="-122"/>
                      </a:endParaRPr>
                    </a:p>
                  </a:txBody>
                  <a:tcPr marL="0" marR="0" marT="0" marB="0" anchor="ctr">
                    <a:solidFill>
                      <a:schemeClr val="accent1">
                        <a:lumMod val="40000"/>
                        <a:lumOff val="60000"/>
                      </a:schemeClr>
                    </a:solidFill>
                  </a:tcPr>
                </a:tc>
                <a:extLst>
                  <a:ext uri="{0D108BD9-81ED-4DB2-BD59-A6C34878D82A}">
                    <a16:rowId xmlns:a16="http://schemas.microsoft.com/office/drawing/2014/main" val="2009246877"/>
                  </a:ext>
                </a:extLst>
              </a:tr>
            </a:tbl>
          </a:graphicData>
        </a:graphic>
      </p:graphicFrame>
      <p:sp>
        <p:nvSpPr>
          <p:cNvPr id="5" name="灯片编号占位符 4">
            <a:extLst>
              <a:ext uri="{FF2B5EF4-FFF2-40B4-BE49-F238E27FC236}">
                <a16:creationId xmlns:a16="http://schemas.microsoft.com/office/drawing/2014/main" id="{1AA92888-B40A-42E8-9F8F-969D00FA937B}"/>
              </a:ext>
            </a:extLst>
          </p:cNvPr>
          <p:cNvSpPr>
            <a:spLocks noGrp="1"/>
          </p:cNvSpPr>
          <p:nvPr>
            <p:ph type="sldNum" sz="quarter" idx="12"/>
          </p:nvPr>
        </p:nvSpPr>
        <p:spPr/>
        <p:txBody>
          <a:bodyPr/>
          <a:lstStyle/>
          <a:p>
            <a:fld id="{0343F522-B1DB-4B24-87CC-09EAB668A261}" type="slidenum">
              <a:rPr lang="zh-CN" altLang="en-US" smtClean="0"/>
              <a:pPr/>
              <a:t>160</a:t>
            </a:fld>
            <a:r>
              <a:rPr lang="en-US" altLang="zh-CN"/>
              <a:t>/303</a:t>
            </a:r>
            <a:endParaRPr lang="zh-CN" altLang="en-US" dirty="0"/>
          </a:p>
        </p:txBody>
      </p:sp>
    </p:spTree>
    <p:extLst>
      <p:ext uri="{BB962C8B-B14F-4D97-AF65-F5344CB8AC3E}">
        <p14:creationId xmlns:p14="http://schemas.microsoft.com/office/powerpoint/2010/main" val="2964941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C34208-FA7C-4346-AD93-050F88FE7F56}"/>
              </a:ext>
            </a:extLst>
          </p:cNvPr>
          <p:cNvSpPr>
            <a:spLocks noGrp="1"/>
          </p:cNvSpPr>
          <p:nvPr>
            <p:ph type="title"/>
          </p:nvPr>
        </p:nvSpPr>
        <p:spPr>
          <a:xfrm>
            <a:off x="265813" y="350874"/>
            <a:ext cx="8654903" cy="680484"/>
          </a:xfrm>
        </p:spPr>
        <p:txBody>
          <a:bodyPr>
            <a:normAutofit/>
          </a:bodyPr>
          <a:lstStyle/>
          <a:p>
            <a:pPr>
              <a:lnSpc>
                <a:spcPct val="100000"/>
              </a:lnSpc>
              <a:spcBef>
                <a:spcPts val="0"/>
              </a:spcBef>
            </a:pPr>
            <a:r>
              <a:rPr lang="en-US" altLang="zh-CN" dirty="0">
                <a:latin typeface="Times New Roman" panose="02020603050405020304" pitchFamily="18" charset="0"/>
                <a:cs typeface="Times New Roman" panose="02020603050405020304" pitchFamily="18" charset="0"/>
              </a:rPr>
              <a:t>40G/100G</a:t>
            </a:r>
            <a:r>
              <a:rPr lang="zh-CN" altLang="zh-CN" dirty="0">
                <a:latin typeface="Times New Roman" panose="02020603050405020304" pitchFamily="18" charset="0"/>
                <a:cs typeface="Times New Roman" panose="02020603050405020304" pitchFamily="18" charset="0"/>
              </a:rPr>
              <a:t>以太网</a:t>
            </a:r>
            <a:endParaRPr lang="zh-CN" altLang="en-US" dirty="0">
              <a:latin typeface="Times New Roman" panose="02020603050405020304" pitchFamily="18" charset="0"/>
              <a:cs typeface="Times New Roman" panose="02020603050405020304" pitchFamily="18" charset="0"/>
            </a:endParaRPr>
          </a:p>
        </p:txBody>
      </p:sp>
      <p:sp>
        <p:nvSpPr>
          <p:cNvPr id="3" name="内容占位符 2">
            <a:extLst>
              <a:ext uri="{FF2B5EF4-FFF2-40B4-BE49-F238E27FC236}">
                <a16:creationId xmlns:a16="http://schemas.microsoft.com/office/drawing/2014/main" id="{62772749-0251-43E3-8FBE-62B01C0C88DA}"/>
              </a:ext>
            </a:extLst>
          </p:cNvPr>
          <p:cNvSpPr>
            <a:spLocks noGrp="1"/>
          </p:cNvSpPr>
          <p:nvPr>
            <p:ph idx="1"/>
          </p:nvPr>
        </p:nvSpPr>
        <p:spPr>
          <a:xfrm>
            <a:off x="404037" y="1010094"/>
            <a:ext cx="8516679" cy="5371578"/>
          </a:xfrm>
        </p:spPr>
        <p:txBody>
          <a:bodyPr>
            <a:noAutofit/>
          </a:bodyPr>
          <a:lstStyle/>
          <a:p>
            <a:pPr>
              <a:lnSpc>
                <a:spcPct val="100000"/>
              </a:lnSpc>
              <a:spcBef>
                <a:spcPts val="600"/>
              </a:spcBef>
            </a:pPr>
            <a:r>
              <a:rPr lang="en-US" altLang="zh-CN" dirty="0">
                <a:latin typeface="Times New Roman" panose="02020603050405020304" pitchFamily="18" charset="0"/>
                <a:cs typeface="Times New Roman" panose="02020603050405020304" pitchFamily="18" charset="0"/>
              </a:rPr>
              <a:t>2011</a:t>
            </a:r>
            <a:r>
              <a:rPr lang="zh-CN" altLang="zh-CN" dirty="0">
                <a:latin typeface="Times New Roman" panose="02020603050405020304" pitchFamily="18" charset="0"/>
                <a:cs typeface="Times New Roman" panose="02020603050405020304" pitchFamily="18" charset="0"/>
              </a:rPr>
              <a:t>年发布</a:t>
            </a:r>
            <a:r>
              <a:rPr lang="en-US" altLang="zh-CN" dirty="0">
                <a:solidFill>
                  <a:srgbClr val="C00000"/>
                </a:solidFill>
                <a:latin typeface="Times New Roman" panose="02020603050405020304" pitchFamily="18" charset="0"/>
                <a:cs typeface="Times New Roman" panose="02020603050405020304" pitchFamily="18" charset="0"/>
              </a:rPr>
              <a:t>IEEE802.3bg</a:t>
            </a:r>
            <a:r>
              <a:rPr lang="zh-CN" altLang="zh-CN" dirty="0">
                <a:latin typeface="Times New Roman" panose="02020603050405020304" pitchFamily="18" charset="0"/>
                <a:cs typeface="Times New Roman" panose="02020603050405020304" pitchFamily="18" charset="0"/>
              </a:rPr>
              <a:t>，数据率为</a:t>
            </a:r>
            <a:r>
              <a:rPr lang="en-US" altLang="zh-CN" dirty="0">
                <a:latin typeface="Times New Roman" panose="02020603050405020304" pitchFamily="18" charset="0"/>
                <a:cs typeface="Times New Roman" panose="02020603050405020304" pitchFamily="18" charset="0"/>
              </a:rPr>
              <a:t>40Gbps</a:t>
            </a:r>
            <a:r>
              <a:rPr lang="zh-CN" altLang="zh-CN" dirty="0">
                <a:latin typeface="Times New Roman" panose="02020603050405020304" pitchFamily="18" charset="0"/>
                <a:cs typeface="Times New Roman" panose="02020603050405020304" pitchFamily="18" charset="0"/>
              </a:rPr>
              <a:t>，传输距离</a:t>
            </a:r>
            <a:r>
              <a:rPr lang="en-US" altLang="zh-CN" dirty="0">
                <a:latin typeface="Times New Roman" panose="02020603050405020304" pitchFamily="18" charset="0"/>
                <a:cs typeface="Times New Roman" panose="02020603050405020304" pitchFamily="18" charset="0"/>
              </a:rPr>
              <a:t>2km</a:t>
            </a:r>
          </a:p>
          <a:p>
            <a:pPr>
              <a:lnSpc>
                <a:spcPct val="100000"/>
              </a:lnSpc>
              <a:spcBef>
                <a:spcPts val="600"/>
              </a:spcBef>
            </a:pPr>
            <a:r>
              <a:rPr lang="en-US" altLang="zh-CN" dirty="0">
                <a:latin typeface="Times New Roman" panose="02020603050405020304" pitchFamily="18" charset="0"/>
                <a:cs typeface="Times New Roman" panose="02020603050405020304" pitchFamily="18" charset="0"/>
              </a:rPr>
              <a:t>2015</a:t>
            </a:r>
            <a:r>
              <a:rPr lang="zh-CN" altLang="zh-CN" dirty="0">
                <a:latin typeface="Times New Roman" panose="02020603050405020304" pitchFamily="18" charset="0"/>
                <a:cs typeface="Times New Roman" panose="02020603050405020304" pitchFamily="18" charset="0"/>
              </a:rPr>
              <a:t>年发布</a:t>
            </a:r>
            <a:r>
              <a:rPr lang="en-US" altLang="zh-CN" dirty="0">
                <a:solidFill>
                  <a:srgbClr val="C00000"/>
                </a:solidFill>
                <a:latin typeface="Times New Roman" panose="02020603050405020304" pitchFamily="18" charset="0"/>
                <a:cs typeface="Times New Roman" panose="02020603050405020304" pitchFamily="18" charset="0"/>
              </a:rPr>
              <a:t>IEEE802.3bm</a:t>
            </a:r>
            <a:r>
              <a:rPr lang="zh-CN" altLang="zh-CN" dirty="0">
                <a:latin typeface="Times New Roman" panose="02020603050405020304" pitchFamily="18" charset="0"/>
                <a:cs typeface="Times New Roman" panose="02020603050405020304" pitchFamily="18" charset="0"/>
              </a:rPr>
              <a:t>，数据率为</a:t>
            </a:r>
            <a:r>
              <a:rPr lang="en-US" altLang="zh-CN" dirty="0">
                <a:latin typeface="Times New Roman" panose="02020603050405020304" pitchFamily="18" charset="0"/>
                <a:cs typeface="Times New Roman" panose="02020603050405020304" pitchFamily="18" charset="0"/>
              </a:rPr>
              <a:t>40Gbps</a:t>
            </a:r>
            <a:r>
              <a:rPr lang="zh-CN" altLang="zh-CN" dirty="0">
                <a:latin typeface="Times New Roman" panose="02020603050405020304" pitchFamily="18" charset="0"/>
                <a:cs typeface="Times New Roman" panose="02020603050405020304" pitchFamily="18" charset="0"/>
              </a:rPr>
              <a:t>，传输距离为</a:t>
            </a:r>
            <a:r>
              <a:rPr lang="en-US" altLang="zh-CN" dirty="0">
                <a:latin typeface="Times New Roman" panose="02020603050405020304" pitchFamily="18" charset="0"/>
                <a:cs typeface="Times New Roman" panose="02020603050405020304" pitchFamily="18" charset="0"/>
              </a:rPr>
              <a:t>10km</a:t>
            </a:r>
            <a:endParaRPr lang="zh-CN" altLang="zh-CN" dirty="0">
              <a:latin typeface="Times New Roman" panose="02020603050405020304" pitchFamily="18" charset="0"/>
              <a:cs typeface="Times New Roman" panose="02020603050405020304" pitchFamily="18" charset="0"/>
            </a:endParaRPr>
          </a:p>
        </p:txBody>
      </p:sp>
      <p:graphicFrame>
        <p:nvGraphicFramePr>
          <p:cNvPr id="11" name="表格 10">
            <a:extLst>
              <a:ext uri="{FF2B5EF4-FFF2-40B4-BE49-F238E27FC236}">
                <a16:creationId xmlns:a16="http://schemas.microsoft.com/office/drawing/2014/main" id="{F1557556-4E74-4A2A-B76B-6AF7BA757C94}"/>
              </a:ext>
            </a:extLst>
          </p:cNvPr>
          <p:cNvGraphicFramePr>
            <a:graphicFrameLocks noGrp="1"/>
          </p:cNvGraphicFramePr>
          <p:nvPr/>
        </p:nvGraphicFramePr>
        <p:xfrm>
          <a:off x="0" y="16384"/>
          <a:ext cx="9144000" cy="303808"/>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1028242390"/>
                    </a:ext>
                  </a:extLst>
                </a:gridCol>
                <a:gridCol w="1016000">
                  <a:extLst>
                    <a:ext uri="{9D8B030D-6E8A-4147-A177-3AD203B41FA5}">
                      <a16:colId xmlns:a16="http://schemas.microsoft.com/office/drawing/2014/main" val="3074239081"/>
                    </a:ext>
                  </a:extLst>
                </a:gridCol>
                <a:gridCol w="1016000">
                  <a:extLst>
                    <a:ext uri="{9D8B030D-6E8A-4147-A177-3AD203B41FA5}">
                      <a16:colId xmlns:a16="http://schemas.microsoft.com/office/drawing/2014/main" val="3509429943"/>
                    </a:ext>
                  </a:extLst>
                </a:gridCol>
                <a:gridCol w="1016000">
                  <a:extLst>
                    <a:ext uri="{9D8B030D-6E8A-4147-A177-3AD203B41FA5}">
                      <a16:colId xmlns:a16="http://schemas.microsoft.com/office/drawing/2014/main" val="2580465912"/>
                    </a:ext>
                  </a:extLst>
                </a:gridCol>
                <a:gridCol w="1016000">
                  <a:extLst>
                    <a:ext uri="{9D8B030D-6E8A-4147-A177-3AD203B41FA5}">
                      <a16:colId xmlns:a16="http://schemas.microsoft.com/office/drawing/2014/main" val="585185192"/>
                    </a:ext>
                  </a:extLst>
                </a:gridCol>
                <a:gridCol w="1016000">
                  <a:extLst>
                    <a:ext uri="{9D8B030D-6E8A-4147-A177-3AD203B41FA5}">
                      <a16:colId xmlns:a16="http://schemas.microsoft.com/office/drawing/2014/main" val="1335232691"/>
                    </a:ext>
                  </a:extLst>
                </a:gridCol>
                <a:gridCol w="1016000">
                  <a:extLst>
                    <a:ext uri="{9D8B030D-6E8A-4147-A177-3AD203B41FA5}">
                      <a16:colId xmlns:a16="http://schemas.microsoft.com/office/drawing/2014/main" val="785772456"/>
                    </a:ext>
                  </a:extLst>
                </a:gridCol>
                <a:gridCol w="1016000">
                  <a:extLst>
                    <a:ext uri="{9D8B030D-6E8A-4147-A177-3AD203B41FA5}">
                      <a16:colId xmlns:a16="http://schemas.microsoft.com/office/drawing/2014/main" val="143111373"/>
                    </a:ext>
                  </a:extLst>
                </a:gridCol>
                <a:gridCol w="1016000">
                  <a:extLst>
                    <a:ext uri="{9D8B030D-6E8A-4147-A177-3AD203B41FA5}">
                      <a16:colId xmlns:a16="http://schemas.microsoft.com/office/drawing/2014/main" val="994455625"/>
                    </a:ext>
                  </a:extLst>
                </a:gridCol>
              </a:tblGrid>
              <a:tr h="303808">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传输介质</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通信系统</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正确性</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提高性能</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rgbClr val="FFFF00"/>
                          </a:solidFill>
                          <a:latin typeface="黑体" panose="02010609060101010101" pitchFamily="49" charset="-122"/>
                          <a:ea typeface="黑体" panose="02010609060101010101" pitchFamily="49" charset="-122"/>
                        </a:rPr>
                        <a:t>局域网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algn="ctr"/>
                      <a:r>
                        <a:rPr lang="en-US" altLang="zh-CN" sz="1600" dirty="0">
                          <a:solidFill>
                            <a:schemeClr val="tx1"/>
                          </a:solidFill>
                          <a:latin typeface="黑体" panose="02010609060101010101" pitchFamily="49" charset="-122"/>
                          <a:ea typeface="黑体" panose="02010609060101010101" pitchFamily="49" charset="-122"/>
                        </a:rPr>
                        <a:t>WLAN</a:t>
                      </a:r>
                      <a:endParaRPr lang="zh-CN" altLang="en-US" sz="1600" dirty="0">
                        <a:solidFill>
                          <a:schemeClr val="tx1"/>
                        </a:solidFill>
                        <a:latin typeface="黑体" panose="02010609060101010101" pitchFamily="49" charset="-122"/>
                        <a:ea typeface="黑体" panose="02010609060101010101" pitchFamily="49"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个域网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广域网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接入网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939429099"/>
                  </a:ext>
                </a:extLst>
              </a:tr>
            </a:tbl>
          </a:graphicData>
        </a:graphic>
      </p:graphicFrame>
      <p:sp>
        <p:nvSpPr>
          <p:cNvPr id="12" name="流程图: 摘录 11">
            <a:extLst>
              <a:ext uri="{FF2B5EF4-FFF2-40B4-BE49-F238E27FC236}">
                <a16:creationId xmlns:a16="http://schemas.microsoft.com/office/drawing/2014/main" id="{CE6C4248-6AFD-44B6-80E3-9608C7BDC87F}"/>
              </a:ext>
            </a:extLst>
          </p:cNvPr>
          <p:cNvSpPr/>
          <p:nvPr/>
        </p:nvSpPr>
        <p:spPr bwMode="auto">
          <a:xfrm>
            <a:off x="4435719" y="327095"/>
            <a:ext cx="216024" cy="126001"/>
          </a:xfrm>
          <a:prstGeom prst="flowChartExtract">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4" name="Rectangle 2">
            <a:extLst>
              <a:ext uri="{FF2B5EF4-FFF2-40B4-BE49-F238E27FC236}">
                <a16:creationId xmlns:a16="http://schemas.microsoft.com/office/drawing/2014/main" id="{637ADEFB-5775-48B5-AD95-BD2F543B4E24}"/>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9" name="表格 8">
            <a:extLst>
              <a:ext uri="{FF2B5EF4-FFF2-40B4-BE49-F238E27FC236}">
                <a16:creationId xmlns:a16="http://schemas.microsoft.com/office/drawing/2014/main" id="{1BA0FE90-3AD2-45E2-98EA-2D6CAF26198D}"/>
              </a:ext>
            </a:extLst>
          </p:cNvPr>
          <p:cNvGraphicFramePr>
            <a:graphicFrameLocks noGrp="1"/>
          </p:cNvGraphicFramePr>
          <p:nvPr/>
        </p:nvGraphicFramePr>
        <p:xfrm>
          <a:off x="0" y="1041991"/>
          <a:ext cx="313390" cy="5371578"/>
        </p:xfrm>
        <a:graphic>
          <a:graphicData uri="http://schemas.openxmlformats.org/drawingml/2006/table">
            <a:tbl>
              <a:tblPr firstRow="1" bandRow="1">
                <a:tableStyleId>{5C22544A-7EE6-4342-B048-85BDC9FD1C3A}</a:tableStyleId>
              </a:tblPr>
              <a:tblGrid>
                <a:gridCol w="313390">
                  <a:extLst>
                    <a:ext uri="{9D8B030D-6E8A-4147-A177-3AD203B41FA5}">
                      <a16:colId xmlns:a16="http://schemas.microsoft.com/office/drawing/2014/main" val="2707731317"/>
                    </a:ext>
                  </a:extLst>
                </a:gridCol>
              </a:tblGrid>
              <a:tr h="844235">
                <a:tc>
                  <a:txBody>
                    <a:bodyPr/>
                    <a:lstStyle/>
                    <a:p>
                      <a:pPr algn="ctr"/>
                      <a:r>
                        <a:rPr lang="zh-CN" altLang="en-US" sz="1600" b="0" dirty="0">
                          <a:solidFill>
                            <a:schemeClr val="tx1"/>
                          </a:solidFill>
                          <a:latin typeface="黑体" panose="02010609060101010101" pitchFamily="49" charset="-122"/>
                          <a:ea typeface="黑体" panose="02010609060101010101" pitchFamily="49" charset="-122"/>
                        </a:rPr>
                        <a:t>思想</a:t>
                      </a:r>
                    </a:p>
                  </a:txBody>
                  <a:tcPr marL="0" marR="0" marT="0" marB="0" anchor="ctr">
                    <a:solidFill>
                      <a:schemeClr val="accent1">
                        <a:lumMod val="40000"/>
                        <a:lumOff val="60000"/>
                      </a:schemeClr>
                    </a:solidFill>
                  </a:tcPr>
                </a:tc>
                <a:extLst>
                  <a:ext uri="{0D108BD9-81ED-4DB2-BD59-A6C34878D82A}">
                    <a16:rowId xmlns:a16="http://schemas.microsoft.com/office/drawing/2014/main" val="2650843112"/>
                  </a:ext>
                </a:extLst>
              </a:tr>
              <a:tr h="844235">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以太网</a:t>
                      </a:r>
                    </a:p>
                  </a:txBody>
                  <a:tcPr marL="0" marR="0" marT="0" marB="0" anchor="ctr">
                    <a:solidFill>
                      <a:schemeClr val="accent1">
                        <a:lumMod val="40000"/>
                        <a:lumOff val="60000"/>
                      </a:schemeClr>
                    </a:solidFill>
                  </a:tcPr>
                </a:tc>
                <a:extLst>
                  <a:ext uri="{0D108BD9-81ED-4DB2-BD59-A6C34878D82A}">
                    <a16:rowId xmlns:a16="http://schemas.microsoft.com/office/drawing/2014/main" val="2354171835"/>
                  </a:ext>
                </a:extLst>
              </a:tr>
              <a:tr h="844235">
                <a:tc>
                  <a:txBody>
                    <a:bodyPr/>
                    <a:lstStyle/>
                    <a:p>
                      <a:pPr algn="ctr"/>
                      <a:r>
                        <a:rPr lang="zh-CN" altLang="en-US" sz="1600" b="0" dirty="0">
                          <a:solidFill>
                            <a:schemeClr val="bg1"/>
                          </a:solidFill>
                          <a:latin typeface="黑体" panose="02010609060101010101" pitchFamily="49" charset="-122"/>
                          <a:ea typeface="黑体" panose="02010609060101010101" pitchFamily="49" charset="-122"/>
                        </a:rPr>
                        <a:t>高速以太</a:t>
                      </a:r>
                    </a:p>
                  </a:txBody>
                  <a:tcPr marL="0" marR="0" marT="0" marB="0" anchor="ctr">
                    <a:solidFill>
                      <a:schemeClr val="accent1"/>
                    </a:solidFill>
                  </a:tcPr>
                </a:tc>
                <a:extLst>
                  <a:ext uri="{0D108BD9-81ED-4DB2-BD59-A6C34878D82A}">
                    <a16:rowId xmlns:a16="http://schemas.microsoft.com/office/drawing/2014/main" val="2232877283"/>
                  </a:ext>
                </a:extLst>
              </a:tr>
              <a:tr h="504672">
                <a:tc>
                  <a:txBody>
                    <a:bodyPr/>
                    <a:lstStyle/>
                    <a:p>
                      <a:pPr algn="ctr"/>
                      <a:r>
                        <a:rPr lang="en-US" altLang="zh-CN" sz="1600" b="0" dirty="0">
                          <a:solidFill>
                            <a:schemeClr val="tx1"/>
                          </a:solidFill>
                          <a:latin typeface="黑体" panose="02010609060101010101" pitchFamily="49" charset="-122"/>
                          <a:ea typeface="黑体" panose="02010609060101010101" pitchFamily="49" charset="-122"/>
                        </a:rPr>
                        <a:t>800Ge</a:t>
                      </a:r>
                      <a:endParaRPr lang="zh-CN" altLang="en-US" sz="1600" b="0" dirty="0">
                        <a:solidFill>
                          <a:schemeClr val="tx1"/>
                        </a:solidFill>
                        <a:latin typeface="黑体" panose="02010609060101010101" pitchFamily="49" charset="-122"/>
                        <a:ea typeface="黑体" panose="02010609060101010101" pitchFamily="49" charset="-122"/>
                      </a:endParaRPr>
                    </a:p>
                  </a:txBody>
                  <a:tcPr marL="0" marR="0" marT="0" marB="0" anchor="ctr">
                    <a:solidFill>
                      <a:schemeClr val="accent1">
                        <a:lumMod val="40000"/>
                        <a:lumOff val="60000"/>
                      </a:schemeClr>
                    </a:solidFill>
                  </a:tcPr>
                </a:tc>
                <a:extLst>
                  <a:ext uri="{0D108BD9-81ED-4DB2-BD59-A6C34878D82A}">
                    <a16:rowId xmlns:a16="http://schemas.microsoft.com/office/drawing/2014/main" val="2116851466"/>
                  </a:ext>
                </a:extLst>
              </a:tr>
              <a:tr h="627321">
                <a:tc>
                  <a:txBody>
                    <a:bodyPr/>
                    <a:lstStyle/>
                    <a:p>
                      <a:pPr algn="ctr"/>
                      <a:r>
                        <a:rPr lang="zh-CN" altLang="en-US" sz="1600" b="0" dirty="0">
                          <a:solidFill>
                            <a:schemeClr val="tx1"/>
                          </a:solidFill>
                          <a:latin typeface="黑体" panose="02010609060101010101" pitchFamily="49" charset="-122"/>
                          <a:ea typeface="黑体" panose="02010609060101010101" pitchFamily="49" charset="-122"/>
                        </a:rPr>
                        <a:t>网卡</a:t>
                      </a:r>
                    </a:p>
                  </a:txBody>
                  <a:tcPr marL="0" marR="0" marT="0" marB="0" anchor="ctr">
                    <a:solidFill>
                      <a:schemeClr val="accent1">
                        <a:lumMod val="40000"/>
                        <a:lumOff val="60000"/>
                      </a:schemeClr>
                    </a:solidFill>
                  </a:tcPr>
                </a:tc>
                <a:extLst>
                  <a:ext uri="{0D108BD9-81ED-4DB2-BD59-A6C34878D82A}">
                    <a16:rowId xmlns:a16="http://schemas.microsoft.com/office/drawing/2014/main" val="1342553028"/>
                  </a:ext>
                </a:extLst>
              </a:tr>
              <a:tr h="844235">
                <a:tc>
                  <a:txBody>
                    <a:bodyPr/>
                    <a:lstStyle/>
                    <a:p>
                      <a:pPr algn="ctr"/>
                      <a:r>
                        <a:rPr lang="zh-CN" altLang="en-US" sz="1600" b="0" dirty="0">
                          <a:solidFill>
                            <a:schemeClr val="tx1"/>
                          </a:solidFill>
                          <a:latin typeface="黑体" panose="02010609060101010101" pitchFamily="49" charset="-122"/>
                          <a:ea typeface="黑体" panose="02010609060101010101" pitchFamily="49" charset="-122"/>
                        </a:rPr>
                        <a:t>交换机</a:t>
                      </a:r>
                    </a:p>
                  </a:txBody>
                  <a:tcPr marL="0" marR="0" marT="0" marB="0" anchor="ctr">
                    <a:solidFill>
                      <a:schemeClr val="accent1">
                        <a:lumMod val="40000"/>
                        <a:lumOff val="60000"/>
                      </a:schemeClr>
                    </a:solidFill>
                  </a:tcPr>
                </a:tc>
                <a:extLst>
                  <a:ext uri="{0D108BD9-81ED-4DB2-BD59-A6C34878D82A}">
                    <a16:rowId xmlns:a16="http://schemas.microsoft.com/office/drawing/2014/main" val="942434887"/>
                  </a:ext>
                </a:extLst>
              </a:tr>
              <a:tr h="516732">
                <a:tc>
                  <a:txBody>
                    <a:bodyPr/>
                    <a:lstStyle/>
                    <a:p>
                      <a:pPr algn="ctr"/>
                      <a:r>
                        <a:rPr lang="en-US" altLang="zh-CN" sz="1600" b="0" dirty="0">
                          <a:solidFill>
                            <a:schemeClr val="tx1"/>
                          </a:solidFill>
                          <a:latin typeface="黑体" panose="02010609060101010101" pitchFamily="49" charset="-122"/>
                          <a:ea typeface="黑体" panose="02010609060101010101" pitchFamily="49" charset="-122"/>
                        </a:rPr>
                        <a:t>V</a:t>
                      </a:r>
                    </a:p>
                    <a:p>
                      <a:pPr algn="ctr"/>
                      <a:r>
                        <a:rPr lang="en-US" altLang="zh-CN" sz="1600" b="0" dirty="0">
                          <a:solidFill>
                            <a:schemeClr val="tx1"/>
                          </a:solidFill>
                          <a:latin typeface="黑体" panose="02010609060101010101" pitchFamily="49" charset="-122"/>
                          <a:ea typeface="黑体" panose="02010609060101010101" pitchFamily="49" charset="-122"/>
                        </a:rPr>
                        <a:t>LAN</a:t>
                      </a:r>
                    </a:p>
                    <a:p>
                      <a:pPr algn="ctr"/>
                      <a:endParaRPr lang="zh-CN" altLang="en-US" sz="1600" b="0" dirty="0">
                        <a:solidFill>
                          <a:schemeClr val="tx1"/>
                        </a:solidFill>
                        <a:latin typeface="黑体" panose="02010609060101010101" pitchFamily="49" charset="-122"/>
                        <a:ea typeface="黑体" panose="02010609060101010101" pitchFamily="49" charset="-122"/>
                      </a:endParaRPr>
                    </a:p>
                  </a:txBody>
                  <a:tcPr marL="0" marR="0" marT="0" marB="0" anchor="ctr">
                    <a:solidFill>
                      <a:schemeClr val="accent1">
                        <a:lumMod val="40000"/>
                        <a:lumOff val="60000"/>
                      </a:schemeClr>
                    </a:solidFill>
                  </a:tcPr>
                </a:tc>
                <a:extLst>
                  <a:ext uri="{0D108BD9-81ED-4DB2-BD59-A6C34878D82A}">
                    <a16:rowId xmlns:a16="http://schemas.microsoft.com/office/drawing/2014/main" val="2009246877"/>
                  </a:ext>
                </a:extLst>
              </a:tr>
            </a:tbl>
          </a:graphicData>
        </a:graphic>
      </p:graphicFrame>
      <p:sp>
        <p:nvSpPr>
          <p:cNvPr id="5" name="灯片编号占位符 4">
            <a:extLst>
              <a:ext uri="{FF2B5EF4-FFF2-40B4-BE49-F238E27FC236}">
                <a16:creationId xmlns:a16="http://schemas.microsoft.com/office/drawing/2014/main" id="{72FCBF78-B4F9-40B8-BC01-F037AFB1C1EC}"/>
              </a:ext>
            </a:extLst>
          </p:cNvPr>
          <p:cNvSpPr>
            <a:spLocks noGrp="1"/>
          </p:cNvSpPr>
          <p:nvPr>
            <p:ph type="sldNum" sz="quarter" idx="12"/>
          </p:nvPr>
        </p:nvSpPr>
        <p:spPr/>
        <p:txBody>
          <a:bodyPr/>
          <a:lstStyle/>
          <a:p>
            <a:fld id="{0343F522-B1DB-4B24-87CC-09EAB668A261}" type="slidenum">
              <a:rPr lang="zh-CN" altLang="en-US" smtClean="0"/>
              <a:pPr/>
              <a:t>161</a:t>
            </a:fld>
            <a:r>
              <a:rPr lang="en-US" altLang="zh-CN"/>
              <a:t>/303</a:t>
            </a:r>
            <a:endParaRPr lang="zh-CN" altLang="en-US" dirty="0"/>
          </a:p>
        </p:txBody>
      </p:sp>
    </p:spTree>
    <p:extLst>
      <p:ext uri="{BB962C8B-B14F-4D97-AF65-F5344CB8AC3E}">
        <p14:creationId xmlns:p14="http://schemas.microsoft.com/office/powerpoint/2010/main" val="534565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C34208-FA7C-4346-AD93-050F88FE7F56}"/>
              </a:ext>
            </a:extLst>
          </p:cNvPr>
          <p:cNvSpPr>
            <a:spLocks noGrp="1"/>
          </p:cNvSpPr>
          <p:nvPr>
            <p:ph type="title"/>
          </p:nvPr>
        </p:nvSpPr>
        <p:spPr>
          <a:xfrm>
            <a:off x="265813" y="350874"/>
            <a:ext cx="8654903" cy="680484"/>
          </a:xfrm>
        </p:spPr>
        <p:txBody>
          <a:bodyPr>
            <a:normAutofit/>
          </a:bodyPr>
          <a:lstStyle/>
          <a:p>
            <a:pPr>
              <a:lnSpc>
                <a:spcPct val="100000"/>
              </a:lnSpc>
              <a:spcBef>
                <a:spcPts val="0"/>
              </a:spcBef>
            </a:pPr>
            <a:r>
              <a:rPr lang="en-US" altLang="zh-CN" dirty="0">
                <a:latin typeface="Times New Roman" panose="02020603050405020304" pitchFamily="18" charset="0"/>
                <a:cs typeface="Times New Roman" panose="02020603050405020304" pitchFamily="18" charset="0"/>
              </a:rPr>
              <a:t>25G</a:t>
            </a:r>
            <a:r>
              <a:rPr lang="zh-CN" altLang="zh-CN" dirty="0">
                <a:latin typeface="Times New Roman" panose="02020603050405020304" pitchFamily="18" charset="0"/>
                <a:cs typeface="Times New Roman" panose="02020603050405020304" pitchFamily="18" charset="0"/>
              </a:rPr>
              <a:t>以太网</a:t>
            </a:r>
            <a:endParaRPr lang="zh-CN" altLang="en-US" dirty="0">
              <a:latin typeface="Times New Roman" panose="02020603050405020304" pitchFamily="18" charset="0"/>
              <a:cs typeface="Times New Roman" panose="02020603050405020304" pitchFamily="18" charset="0"/>
            </a:endParaRPr>
          </a:p>
        </p:txBody>
      </p:sp>
      <p:sp>
        <p:nvSpPr>
          <p:cNvPr id="3" name="内容占位符 2">
            <a:extLst>
              <a:ext uri="{FF2B5EF4-FFF2-40B4-BE49-F238E27FC236}">
                <a16:creationId xmlns:a16="http://schemas.microsoft.com/office/drawing/2014/main" id="{62772749-0251-43E3-8FBE-62B01C0C88DA}"/>
              </a:ext>
            </a:extLst>
          </p:cNvPr>
          <p:cNvSpPr>
            <a:spLocks noGrp="1"/>
          </p:cNvSpPr>
          <p:nvPr>
            <p:ph idx="1"/>
          </p:nvPr>
        </p:nvSpPr>
        <p:spPr>
          <a:xfrm>
            <a:off x="404037" y="1010094"/>
            <a:ext cx="8516679" cy="5371578"/>
          </a:xfrm>
        </p:spPr>
        <p:txBody>
          <a:bodyPr>
            <a:noAutofit/>
          </a:bodyPr>
          <a:lstStyle/>
          <a:p>
            <a:pPr>
              <a:lnSpc>
                <a:spcPct val="100000"/>
              </a:lnSpc>
              <a:spcBef>
                <a:spcPts val="600"/>
              </a:spcBef>
            </a:pPr>
            <a:r>
              <a:rPr lang="zh-CN" altLang="en-US" dirty="0"/>
              <a:t>问题：</a:t>
            </a:r>
            <a:r>
              <a:rPr lang="en-US" altLang="zh-CN" dirty="0"/>
              <a:t>40Ge/100Ge</a:t>
            </a:r>
            <a:r>
              <a:rPr lang="zh-CN" altLang="zh-CN" dirty="0"/>
              <a:t>部署成本高、对计算机</a:t>
            </a:r>
            <a:r>
              <a:rPr lang="en-US" altLang="zh-CN" dirty="0"/>
              <a:t>PCIe</a:t>
            </a:r>
            <a:r>
              <a:rPr lang="zh-CN" altLang="zh-CN" dirty="0"/>
              <a:t>使用效率不高</a:t>
            </a:r>
            <a:r>
              <a:rPr lang="zh-CN" altLang="en-US" dirty="0"/>
              <a:t>（</a:t>
            </a:r>
            <a:r>
              <a:rPr lang="en-US" altLang="zh-CN" dirty="0"/>
              <a:t>PCIe5.0:128Gbps</a:t>
            </a:r>
            <a:r>
              <a:rPr lang="zh-CN" altLang="en-US" dirty="0"/>
              <a:t>）</a:t>
            </a:r>
            <a:endParaRPr lang="en-US" altLang="zh-CN" dirty="0"/>
          </a:p>
          <a:p>
            <a:pPr>
              <a:lnSpc>
                <a:spcPct val="100000"/>
              </a:lnSpc>
              <a:spcBef>
                <a:spcPts val="600"/>
              </a:spcBef>
            </a:pPr>
            <a:r>
              <a:rPr lang="en-US" altLang="zh-CN" dirty="0"/>
              <a:t>2016</a:t>
            </a:r>
            <a:r>
              <a:rPr lang="zh-CN" altLang="zh-CN" dirty="0"/>
              <a:t>年</a:t>
            </a:r>
            <a:r>
              <a:rPr lang="en-US" altLang="zh-CN" dirty="0"/>
              <a:t>IEEE802.3by</a:t>
            </a:r>
            <a:r>
              <a:rPr lang="zh-CN" altLang="zh-CN" dirty="0"/>
              <a:t>标准</a:t>
            </a:r>
            <a:r>
              <a:rPr lang="zh-CN" altLang="en-US" dirty="0"/>
              <a:t>，</a:t>
            </a:r>
            <a:r>
              <a:rPr lang="zh-CN" altLang="zh-CN" dirty="0"/>
              <a:t>纳入</a:t>
            </a:r>
            <a:r>
              <a:rPr lang="en-US" altLang="zh-CN" dirty="0"/>
              <a:t>25Ge</a:t>
            </a:r>
            <a:r>
              <a:rPr lang="zh-CN" altLang="zh-CN" dirty="0"/>
              <a:t>标准</a:t>
            </a:r>
            <a:endParaRPr lang="en-US" altLang="zh-CN" dirty="0"/>
          </a:p>
          <a:p>
            <a:pPr>
              <a:lnSpc>
                <a:spcPct val="100000"/>
              </a:lnSpc>
              <a:spcBef>
                <a:spcPts val="600"/>
              </a:spcBef>
            </a:pPr>
            <a:r>
              <a:rPr lang="en-US" altLang="zh-CN" dirty="0"/>
              <a:t>2017</a:t>
            </a:r>
            <a:r>
              <a:rPr lang="zh-CN" altLang="zh-CN" dirty="0"/>
              <a:t>年发布</a:t>
            </a:r>
            <a:r>
              <a:rPr lang="en-US" altLang="zh-CN" dirty="0"/>
              <a:t>25Gbps</a:t>
            </a:r>
            <a:r>
              <a:rPr lang="zh-CN" altLang="zh-CN" dirty="0"/>
              <a:t>的</a:t>
            </a:r>
            <a:r>
              <a:rPr lang="en-US" altLang="zh-CN" dirty="0"/>
              <a:t>IEEE802.3cc</a:t>
            </a:r>
            <a:r>
              <a:rPr lang="zh-CN" altLang="zh-CN" dirty="0"/>
              <a:t> </a:t>
            </a:r>
          </a:p>
          <a:p>
            <a:pPr>
              <a:lnSpc>
                <a:spcPct val="100000"/>
              </a:lnSpc>
              <a:spcBef>
                <a:spcPts val="600"/>
              </a:spcBef>
            </a:pPr>
            <a:r>
              <a:rPr lang="en-US" altLang="zh-CN" dirty="0"/>
              <a:t>25Ge</a:t>
            </a:r>
            <a:r>
              <a:rPr lang="zh-CN" altLang="zh-CN" dirty="0"/>
              <a:t>使用单通道</a:t>
            </a:r>
            <a:r>
              <a:rPr lang="en-US" altLang="zh-CN" dirty="0"/>
              <a:t>SERDES</a:t>
            </a:r>
            <a:r>
              <a:rPr lang="zh-CN" altLang="zh-CN" dirty="0"/>
              <a:t>总线（只需</a:t>
            </a:r>
            <a:r>
              <a:rPr lang="en-US" altLang="zh-CN" dirty="0"/>
              <a:t>1</a:t>
            </a:r>
            <a:r>
              <a:rPr lang="zh-CN" altLang="zh-CN" dirty="0"/>
              <a:t>对光纤），可以将</a:t>
            </a:r>
            <a:r>
              <a:rPr lang="en-US" altLang="zh-CN" dirty="0"/>
              <a:t>10Ge</a:t>
            </a:r>
            <a:r>
              <a:rPr lang="zh-CN" altLang="zh-CN" dirty="0"/>
              <a:t>平滑升级到</a:t>
            </a:r>
            <a:r>
              <a:rPr lang="en-US" altLang="zh-CN" dirty="0"/>
              <a:t>25Ge</a:t>
            </a:r>
            <a:r>
              <a:rPr lang="zh-CN" altLang="zh-CN" dirty="0"/>
              <a:t>，部署成本显著低于</a:t>
            </a:r>
            <a:r>
              <a:rPr lang="en-US" altLang="zh-CN" dirty="0"/>
              <a:t>40Ge</a:t>
            </a:r>
            <a:endParaRPr lang="zh-CN" altLang="zh-CN" dirty="0"/>
          </a:p>
          <a:p>
            <a:pPr>
              <a:lnSpc>
                <a:spcPct val="100000"/>
              </a:lnSpc>
              <a:spcBef>
                <a:spcPts val="600"/>
              </a:spcBef>
            </a:pPr>
            <a:endParaRPr lang="zh-CN" altLang="zh-CN" dirty="0">
              <a:latin typeface="Times New Roman" panose="02020603050405020304" pitchFamily="18" charset="0"/>
              <a:cs typeface="Times New Roman" panose="02020603050405020304" pitchFamily="18" charset="0"/>
            </a:endParaRPr>
          </a:p>
        </p:txBody>
      </p:sp>
      <p:graphicFrame>
        <p:nvGraphicFramePr>
          <p:cNvPr id="11" name="表格 10">
            <a:extLst>
              <a:ext uri="{FF2B5EF4-FFF2-40B4-BE49-F238E27FC236}">
                <a16:creationId xmlns:a16="http://schemas.microsoft.com/office/drawing/2014/main" id="{F1557556-4E74-4A2A-B76B-6AF7BA757C94}"/>
              </a:ext>
            </a:extLst>
          </p:cNvPr>
          <p:cNvGraphicFramePr>
            <a:graphicFrameLocks noGrp="1"/>
          </p:cNvGraphicFramePr>
          <p:nvPr/>
        </p:nvGraphicFramePr>
        <p:xfrm>
          <a:off x="0" y="16384"/>
          <a:ext cx="9144000" cy="303808"/>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1028242390"/>
                    </a:ext>
                  </a:extLst>
                </a:gridCol>
                <a:gridCol w="1016000">
                  <a:extLst>
                    <a:ext uri="{9D8B030D-6E8A-4147-A177-3AD203B41FA5}">
                      <a16:colId xmlns:a16="http://schemas.microsoft.com/office/drawing/2014/main" val="3074239081"/>
                    </a:ext>
                  </a:extLst>
                </a:gridCol>
                <a:gridCol w="1016000">
                  <a:extLst>
                    <a:ext uri="{9D8B030D-6E8A-4147-A177-3AD203B41FA5}">
                      <a16:colId xmlns:a16="http://schemas.microsoft.com/office/drawing/2014/main" val="3509429943"/>
                    </a:ext>
                  </a:extLst>
                </a:gridCol>
                <a:gridCol w="1016000">
                  <a:extLst>
                    <a:ext uri="{9D8B030D-6E8A-4147-A177-3AD203B41FA5}">
                      <a16:colId xmlns:a16="http://schemas.microsoft.com/office/drawing/2014/main" val="2580465912"/>
                    </a:ext>
                  </a:extLst>
                </a:gridCol>
                <a:gridCol w="1016000">
                  <a:extLst>
                    <a:ext uri="{9D8B030D-6E8A-4147-A177-3AD203B41FA5}">
                      <a16:colId xmlns:a16="http://schemas.microsoft.com/office/drawing/2014/main" val="585185192"/>
                    </a:ext>
                  </a:extLst>
                </a:gridCol>
                <a:gridCol w="1016000">
                  <a:extLst>
                    <a:ext uri="{9D8B030D-6E8A-4147-A177-3AD203B41FA5}">
                      <a16:colId xmlns:a16="http://schemas.microsoft.com/office/drawing/2014/main" val="1335232691"/>
                    </a:ext>
                  </a:extLst>
                </a:gridCol>
                <a:gridCol w="1016000">
                  <a:extLst>
                    <a:ext uri="{9D8B030D-6E8A-4147-A177-3AD203B41FA5}">
                      <a16:colId xmlns:a16="http://schemas.microsoft.com/office/drawing/2014/main" val="785772456"/>
                    </a:ext>
                  </a:extLst>
                </a:gridCol>
                <a:gridCol w="1016000">
                  <a:extLst>
                    <a:ext uri="{9D8B030D-6E8A-4147-A177-3AD203B41FA5}">
                      <a16:colId xmlns:a16="http://schemas.microsoft.com/office/drawing/2014/main" val="143111373"/>
                    </a:ext>
                  </a:extLst>
                </a:gridCol>
                <a:gridCol w="1016000">
                  <a:extLst>
                    <a:ext uri="{9D8B030D-6E8A-4147-A177-3AD203B41FA5}">
                      <a16:colId xmlns:a16="http://schemas.microsoft.com/office/drawing/2014/main" val="994455625"/>
                    </a:ext>
                  </a:extLst>
                </a:gridCol>
              </a:tblGrid>
              <a:tr h="303808">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传输介质</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通信系统</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正确性</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提高性能</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rgbClr val="FFFF00"/>
                          </a:solidFill>
                          <a:latin typeface="黑体" panose="02010609060101010101" pitchFamily="49" charset="-122"/>
                          <a:ea typeface="黑体" panose="02010609060101010101" pitchFamily="49" charset="-122"/>
                        </a:rPr>
                        <a:t>局域网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algn="ctr"/>
                      <a:r>
                        <a:rPr lang="en-US" altLang="zh-CN" sz="1600" dirty="0">
                          <a:solidFill>
                            <a:schemeClr val="tx1"/>
                          </a:solidFill>
                          <a:latin typeface="黑体" panose="02010609060101010101" pitchFamily="49" charset="-122"/>
                          <a:ea typeface="黑体" panose="02010609060101010101" pitchFamily="49" charset="-122"/>
                        </a:rPr>
                        <a:t>WLAN</a:t>
                      </a:r>
                      <a:endParaRPr lang="zh-CN" altLang="en-US" sz="1600" dirty="0">
                        <a:solidFill>
                          <a:schemeClr val="tx1"/>
                        </a:solidFill>
                        <a:latin typeface="黑体" panose="02010609060101010101" pitchFamily="49" charset="-122"/>
                        <a:ea typeface="黑体" panose="02010609060101010101" pitchFamily="49"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个域网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广域网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接入网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939429099"/>
                  </a:ext>
                </a:extLst>
              </a:tr>
            </a:tbl>
          </a:graphicData>
        </a:graphic>
      </p:graphicFrame>
      <p:sp>
        <p:nvSpPr>
          <p:cNvPr id="12" name="流程图: 摘录 11">
            <a:extLst>
              <a:ext uri="{FF2B5EF4-FFF2-40B4-BE49-F238E27FC236}">
                <a16:creationId xmlns:a16="http://schemas.microsoft.com/office/drawing/2014/main" id="{CE6C4248-6AFD-44B6-80E3-9608C7BDC87F}"/>
              </a:ext>
            </a:extLst>
          </p:cNvPr>
          <p:cNvSpPr/>
          <p:nvPr/>
        </p:nvSpPr>
        <p:spPr bwMode="auto">
          <a:xfrm>
            <a:off x="4435719" y="327095"/>
            <a:ext cx="216024" cy="126001"/>
          </a:xfrm>
          <a:prstGeom prst="flowChartExtract">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4" name="Rectangle 2">
            <a:extLst>
              <a:ext uri="{FF2B5EF4-FFF2-40B4-BE49-F238E27FC236}">
                <a16:creationId xmlns:a16="http://schemas.microsoft.com/office/drawing/2014/main" id="{637ADEFB-5775-48B5-AD95-BD2F543B4E24}"/>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9" name="表格 8">
            <a:extLst>
              <a:ext uri="{FF2B5EF4-FFF2-40B4-BE49-F238E27FC236}">
                <a16:creationId xmlns:a16="http://schemas.microsoft.com/office/drawing/2014/main" id="{1BA0FE90-3AD2-45E2-98EA-2D6CAF26198D}"/>
              </a:ext>
            </a:extLst>
          </p:cNvPr>
          <p:cNvGraphicFramePr>
            <a:graphicFrameLocks noGrp="1"/>
          </p:cNvGraphicFramePr>
          <p:nvPr/>
        </p:nvGraphicFramePr>
        <p:xfrm>
          <a:off x="0" y="1041991"/>
          <a:ext cx="313390" cy="5371578"/>
        </p:xfrm>
        <a:graphic>
          <a:graphicData uri="http://schemas.openxmlformats.org/drawingml/2006/table">
            <a:tbl>
              <a:tblPr firstRow="1" bandRow="1">
                <a:tableStyleId>{5C22544A-7EE6-4342-B048-85BDC9FD1C3A}</a:tableStyleId>
              </a:tblPr>
              <a:tblGrid>
                <a:gridCol w="313390">
                  <a:extLst>
                    <a:ext uri="{9D8B030D-6E8A-4147-A177-3AD203B41FA5}">
                      <a16:colId xmlns:a16="http://schemas.microsoft.com/office/drawing/2014/main" val="2707731317"/>
                    </a:ext>
                  </a:extLst>
                </a:gridCol>
              </a:tblGrid>
              <a:tr h="844235">
                <a:tc>
                  <a:txBody>
                    <a:bodyPr/>
                    <a:lstStyle/>
                    <a:p>
                      <a:pPr algn="ctr"/>
                      <a:r>
                        <a:rPr lang="zh-CN" altLang="en-US" sz="1600" b="0" dirty="0">
                          <a:solidFill>
                            <a:schemeClr val="tx1"/>
                          </a:solidFill>
                          <a:latin typeface="黑体" panose="02010609060101010101" pitchFamily="49" charset="-122"/>
                          <a:ea typeface="黑体" panose="02010609060101010101" pitchFamily="49" charset="-122"/>
                        </a:rPr>
                        <a:t>思想</a:t>
                      </a:r>
                    </a:p>
                  </a:txBody>
                  <a:tcPr marL="0" marR="0" marT="0" marB="0" anchor="ctr">
                    <a:solidFill>
                      <a:schemeClr val="accent1">
                        <a:lumMod val="40000"/>
                        <a:lumOff val="60000"/>
                      </a:schemeClr>
                    </a:solidFill>
                  </a:tcPr>
                </a:tc>
                <a:extLst>
                  <a:ext uri="{0D108BD9-81ED-4DB2-BD59-A6C34878D82A}">
                    <a16:rowId xmlns:a16="http://schemas.microsoft.com/office/drawing/2014/main" val="2650843112"/>
                  </a:ext>
                </a:extLst>
              </a:tr>
              <a:tr h="844235">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以太网</a:t>
                      </a:r>
                    </a:p>
                  </a:txBody>
                  <a:tcPr marL="0" marR="0" marT="0" marB="0" anchor="ctr">
                    <a:solidFill>
                      <a:schemeClr val="accent1">
                        <a:lumMod val="40000"/>
                        <a:lumOff val="60000"/>
                      </a:schemeClr>
                    </a:solidFill>
                  </a:tcPr>
                </a:tc>
                <a:extLst>
                  <a:ext uri="{0D108BD9-81ED-4DB2-BD59-A6C34878D82A}">
                    <a16:rowId xmlns:a16="http://schemas.microsoft.com/office/drawing/2014/main" val="2354171835"/>
                  </a:ext>
                </a:extLst>
              </a:tr>
              <a:tr h="844235">
                <a:tc>
                  <a:txBody>
                    <a:bodyPr/>
                    <a:lstStyle/>
                    <a:p>
                      <a:pPr algn="ctr"/>
                      <a:r>
                        <a:rPr lang="zh-CN" altLang="en-US" sz="1600" b="0" dirty="0">
                          <a:solidFill>
                            <a:schemeClr val="bg1"/>
                          </a:solidFill>
                          <a:latin typeface="黑体" panose="02010609060101010101" pitchFamily="49" charset="-122"/>
                          <a:ea typeface="黑体" panose="02010609060101010101" pitchFamily="49" charset="-122"/>
                        </a:rPr>
                        <a:t>高速以太</a:t>
                      </a:r>
                    </a:p>
                  </a:txBody>
                  <a:tcPr marL="0" marR="0" marT="0" marB="0" anchor="ctr">
                    <a:solidFill>
                      <a:schemeClr val="accent1"/>
                    </a:solidFill>
                  </a:tcPr>
                </a:tc>
                <a:extLst>
                  <a:ext uri="{0D108BD9-81ED-4DB2-BD59-A6C34878D82A}">
                    <a16:rowId xmlns:a16="http://schemas.microsoft.com/office/drawing/2014/main" val="2232877283"/>
                  </a:ext>
                </a:extLst>
              </a:tr>
              <a:tr h="504672">
                <a:tc>
                  <a:txBody>
                    <a:bodyPr/>
                    <a:lstStyle/>
                    <a:p>
                      <a:pPr algn="ctr"/>
                      <a:r>
                        <a:rPr lang="en-US" altLang="zh-CN" sz="1600" b="0" dirty="0">
                          <a:solidFill>
                            <a:schemeClr val="tx1"/>
                          </a:solidFill>
                          <a:latin typeface="黑体" panose="02010609060101010101" pitchFamily="49" charset="-122"/>
                          <a:ea typeface="黑体" panose="02010609060101010101" pitchFamily="49" charset="-122"/>
                        </a:rPr>
                        <a:t>800Ge</a:t>
                      </a:r>
                      <a:endParaRPr lang="zh-CN" altLang="en-US" sz="1600" b="0" dirty="0">
                        <a:solidFill>
                          <a:schemeClr val="tx1"/>
                        </a:solidFill>
                        <a:latin typeface="黑体" panose="02010609060101010101" pitchFamily="49" charset="-122"/>
                        <a:ea typeface="黑体" panose="02010609060101010101" pitchFamily="49" charset="-122"/>
                      </a:endParaRPr>
                    </a:p>
                  </a:txBody>
                  <a:tcPr marL="0" marR="0" marT="0" marB="0" anchor="ctr">
                    <a:solidFill>
                      <a:schemeClr val="accent1">
                        <a:lumMod val="40000"/>
                        <a:lumOff val="60000"/>
                      </a:schemeClr>
                    </a:solidFill>
                  </a:tcPr>
                </a:tc>
                <a:extLst>
                  <a:ext uri="{0D108BD9-81ED-4DB2-BD59-A6C34878D82A}">
                    <a16:rowId xmlns:a16="http://schemas.microsoft.com/office/drawing/2014/main" val="2116851466"/>
                  </a:ext>
                </a:extLst>
              </a:tr>
              <a:tr h="627321">
                <a:tc>
                  <a:txBody>
                    <a:bodyPr/>
                    <a:lstStyle/>
                    <a:p>
                      <a:pPr algn="ctr"/>
                      <a:r>
                        <a:rPr lang="zh-CN" altLang="en-US" sz="1600" b="0" dirty="0">
                          <a:solidFill>
                            <a:schemeClr val="tx1"/>
                          </a:solidFill>
                          <a:latin typeface="黑体" panose="02010609060101010101" pitchFamily="49" charset="-122"/>
                          <a:ea typeface="黑体" panose="02010609060101010101" pitchFamily="49" charset="-122"/>
                        </a:rPr>
                        <a:t>网卡</a:t>
                      </a:r>
                    </a:p>
                  </a:txBody>
                  <a:tcPr marL="0" marR="0" marT="0" marB="0" anchor="ctr">
                    <a:solidFill>
                      <a:schemeClr val="accent1">
                        <a:lumMod val="40000"/>
                        <a:lumOff val="60000"/>
                      </a:schemeClr>
                    </a:solidFill>
                  </a:tcPr>
                </a:tc>
                <a:extLst>
                  <a:ext uri="{0D108BD9-81ED-4DB2-BD59-A6C34878D82A}">
                    <a16:rowId xmlns:a16="http://schemas.microsoft.com/office/drawing/2014/main" val="1342553028"/>
                  </a:ext>
                </a:extLst>
              </a:tr>
              <a:tr h="844235">
                <a:tc>
                  <a:txBody>
                    <a:bodyPr/>
                    <a:lstStyle/>
                    <a:p>
                      <a:pPr algn="ctr"/>
                      <a:r>
                        <a:rPr lang="zh-CN" altLang="en-US" sz="1600" b="0" dirty="0">
                          <a:solidFill>
                            <a:schemeClr val="tx1"/>
                          </a:solidFill>
                          <a:latin typeface="黑体" panose="02010609060101010101" pitchFamily="49" charset="-122"/>
                          <a:ea typeface="黑体" panose="02010609060101010101" pitchFamily="49" charset="-122"/>
                        </a:rPr>
                        <a:t>交换机</a:t>
                      </a:r>
                    </a:p>
                  </a:txBody>
                  <a:tcPr marL="0" marR="0" marT="0" marB="0" anchor="ctr">
                    <a:solidFill>
                      <a:schemeClr val="accent1">
                        <a:lumMod val="40000"/>
                        <a:lumOff val="60000"/>
                      </a:schemeClr>
                    </a:solidFill>
                  </a:tcPr>
                </a:tc>
                <a:extLst>
                  <a:ext uri="{0D108BD9-81ED-4DB2-BD59-A6C34878D82A}">
                    <a16:rowId xmlns:a16="http://schemas.microsoft.com/office/drawing/2014/main" val="942434887"/>
                  </a:ext>
                </a:extLst>
              </a:tr>
              <a:tr h="516732">
                <a:tc>
                  <a:txBody>
                    <a:bodyPr/>
                    <a:lstStyle/>
                    <a:p>
                      <a:pPr algn="ctr"/>
                      <a:r>
                        <a:rPr lang="en-US" altLang="zh-CN" sz="1600" b="0" dirty="0">
                          <a:solidFill>
                            <a:schemeClr val="tx1"/>
                          </a:solidFill>
                          <a:latin typeface="黑体" panose="02010609060101010101" pitchFamily="49" charset="-122"/>
                          <a:ea typeface="黑体" panose="02010609060101010101" pitchFamily="49" charset="-122"/>
                        </a:rPr>
                        <a:t>V</a:t>
                      </a:r>
                    </a:p>
                    <a:p>
                      <a:pPr algn="ctr"/>
                      <a:r>
                        <a:rPr lang="en-US" altLang="zh-CN" sz="1600" b="0" dirty="0">
                          <a:solidFill>
                            <a:schemeClr val="tx1"/>
                          </a:solidFill>
                          <a:latin typeface="黑体" panose="02010609060101010101" pitchFamily="49" charset="-122"/>
                          <a:ea typeface="黑体" panose="02010609060101010101" pitchFamily="49" charset="-122"/>
                        </a:rPr>
                        <a:t>LAN</a:t>
                      </a:r>
                    </a:p>
                    <a:p>
                      <a:pPr algn="ctr"/>
                      <a:endParaRPr lang="zh-CN" altLang="en-US" sz="1600" b="0" dirty="0">
                        <a:solidFill>
                          <a:schemeClr val="tx1"/>
                        </a:solidFill>
                        <a:latin typeface="黑体" panose="02010609060101010101" pitchFamily="49" charset="-122"/>
                        <a:ea typeface="黑体" panose="02010609060101010101" pitchFamily="49" charset="-122"/>
                      </a:endParaRPr>
                    </a:p>
                  </a:txBody>
                  <a:tcPr marL="0" marR="0" marT="0" marB="0" anchor="ctr">
                    <a:solidFill>
                      <a:schemeClr val="accent1">
                        <a:lumMod val="40000"/>
                        <a:lumOff val="60000"/>
                      </a:schemeClr>
                    </a:solidFill>
                  </a:tcPr>
                </a:tc>
                <a:extLst>
                  <a:ext uri="{0D108BD9-81ED-4DB2-BD59-A6C34878D82A}">
                    <a16:rowId xmlns:a16="http://schemas.microsoft.com/office/drawing/2014/main" val="2009246877"/>
                  </a:ext>
                </a:extLst>
              </a:tr>
            </a:tbl>
          </a:graphicData>
        </a:graphic>
      </p:graphicFrame>
      <p:sp>
        <p:nvSpPr>
          <p:cNvPr id="5" name="灯片编号占位符 4">
            <a:extLst>
              <a:ext uri="{FF2B5EF4-FFF2-40B4-BE49-F238E27FC236}">
                <a16:creationId xmlns:a16="http://schemas.microsoft.com/office/drawing/2014/main" id="{164CA9EC-727C-4EA8-9C58-CCDB405169EA}"/>
              </a:ext>
            </a:extLst>
          </p:cNvPr>
          <p:cNvSpPr>
            <a:spLocks noGrp="1"/>
          </p:cNvSpPr>
          <p:nvPr>
            <p:ph type="sldNum" sz="quarter" idx="12"/>
          </p:nvPr>
        </p:nvSpPr>
        <p:spPr/>
        <p:txBody>
          <a:bodyPr/>
          <a:lstStyle/>
          <a:p>
            <a:fld id="{0343F522-B1DB-4B24-87CC-09EAB668A261}" type="slidenum">
              <a:rPr lang="zh-CN" altLang="en-US" smtClean="0"/>
              <a:pPr/>
              <a:t>162</a:t>
            </a:fld>
            <a:r>
              <a:rPr lang="en-US" altLang="zh-CN"/>
              <a:t>/303</a:t>
            </a:r>
            <a:endParaRPr lang="zh-CN" altLang="en-US" dirty="0"/>
          </a:p>
        </p:txBody>
      </p:sp>
    </p:spTree>
    <p:extLst>
      <p:ext uri="{BB962C8B-B14F-4D97-AF65-F5344CB8AC3E}">
        <p14:creationId xmlns:p14="http://schemas.microsoft.com/office/powerpoint/2010/main" val="3555300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C34208-FA7C-4346-AD93-050F88FE7F56}"/>
              </a:ext>
            </a:extLst>
          </p:cNvPr>
          <p:cNvSpPr>
            <a:spLocks noGrp="1"/>
          </p:cNvSpPr>
          <p:nvPr>
            <p:ph type="title"/>
          </p:nvPr>
        </p:nvSpPr>
        <p:spPr>
          <a:xfrm>
            <a:off x="265813" y="350874"/>
            <a:ext cx="8654903" cy="680484"/>
          </a:xfrm>
        </p:spPr>
        <p:txBody>
          <a:bodyPr>
            <a:normAutofit/>
          </a:bodyPr>
          <a:lstStyle/>
          <a:p>
            <a:pPr>
              <a:lnSpc>
                <a:spcPct val="100000"/>
              </a:lnSpc>
              <a:spcBef>
                <a:spcPts val="0"/>
              </a:spcBef>
            </a:pPr>
            <a:r>
              <a:rPr lang="en-US" altLang="zh-CN" dirty="0">
                <a:latin typeface="Times New Roman" panose="02020603050405020304" pitchFamily="18" charset="0"/>
                <a:cs typeface="Times New Roman" panose="02020603050405020304" pitchFamily="18" charset="0"/>
              </a:rPr>
              <a:t>50Ge/100Ge/200Ge</a:t>
            </a:r>
            <a:endParaRPr lang="zh-CN" altLang="en-US" dirty="0">
              <a:latin typeface="Times New Roman" panose="02020603050405020304" pitchFamily="18" charset="0"/>
              <a:cs typeface="Times New Roman" panose="02020603050405020304" pitchFamily="18" charset="0"/>
            </a:endParaRPr>
          </a:p>
        </p:txBody>
      </p:sp>
      <p:sp>
        <p:nvSpPr>
          <p:cNvPr id="3" name="内容占位符 2">
            <a:extLst>
              <a:ext uri="{FF2B5EF4-FFF2-40B4-BE49-F238E27FC236}">
                <a16:creationId xmlns:a16="http://schemas.microsoft.com/office/drawing/2014/main" id="{62772749-0251-43E3-8FBE-62B01C0C88DA}"/>
              </a:ext>
            </a:extLst>
          </p:cNvPr>
          <p:cNvSpPr>
            <a:spLocks noGrp="1"/>
          </p:cNvSpPr>
          <p:nvPr>
            <p:ph idx="1"/>
          </p:nvPr>
        </p:nvSpPr>
        <p:spPr>
          <a:xfrm>
            <a:off x="404037" y="1010094"/>
            <a:ext cx="8516679" cy="5371578"/>
          </a:xfrm>
        </p:spPr>
        <p:txBody>
          <a:bodyPr>
            <a:noAutofit/>
          </a:bodyPr>
          <a:lstStyle/>
          <a:p>
            <a:pPr>
              <a:lnSpc>
                <a:spcPct val="100000"/>
              </a:lnSpc>
              <a:spcBef>
                <a:spcPts val="600"/>
              </a:spcBef>
            </a:pPr>
            <a:r>
              <a:rPr lang="en-US" altLang="zh-CN" dirty="0">
                <a:latin typeface="Times New Roman" panose="02020603050405020304" pitchFamily="18" charset="0"/>
                <a:cs typeface="Times New Roman" panose="02020603050405020304" pitchFamily="18" charset="0"/>
              </a:rPr>
              <a:t>2018</a:t>
            </a:r>
            <a:r>
              <a:rPr lang="zh-CN" altLang="zh-CN" dirty="0">
                <a:latin typeface="Times New Roman" panose="02020603050405020304" pitchFamily="18" charset="0"/>
                <a:cs typeface="Times New Roman" panose="02020603050405020304" pitchFamily="18" charset="0"/>
              </a:rPr>
              <a:t>年，</a:t>
            </a:r>
            <a:r>
              <a:rPr lang="en-US" altLang="zh-CN" dirty="0">
                <a:latin typeface="Times New Roman" panose="02020603050405020304" pitchFamily="18" charset="0"/>
                <a:cs typeface="Times New Roman" panose="02020603050405020304" pitchFamily="18" charset="0"/>
              </a:rPr>
              <a:t>IEEE802.3cd</a:t>
            </a:r>
            <a:r>
              <a:rPr lang="zh-CN" altLang="zh-CN" dirty="0">
                <a:latin typeface="Times New Roman" panose="02020603050405020304" pitchFamily="18" charset="0"/>
                <a:cs typeface="Times New Roman" panose="02020603050405020304" pitchFamily="18" charset="0"/>
              </a:rPr>
              <a:t>，规定</a:t>
            </a:r>
            <a:r>
              <a:rPr lang="en-US" altLang="zh-CN" dirty="0">
                <a:latin typeface="Times New Roman" panose="02020603050405020304" pitchFamily="18" charset="0"/>
                <a:cs typeface="Times New Roman" panose="02020603050405020304" pitchFamily="18" charset="0"/>
              </a:rPr>
              <a:t>50Gbps/100Gbps/200Gbps</a:t>
            </a:r>
            <a:r>
              <a:rPr lang="zh-CN" altLang="zh-CN" dirty="0">
                <a:latin typeface="Times New Roman" panose="02020603050405020304" pitchFamily="18" charset="0"/>
                <a:cs typeface="Times New Roman" panose="02020603050405020304" pitchFamily="18" charset="0"/>
              </a:rPr>
              <a:t>相关标准</a:t>
            </a:r>
            <a:endParaRPr lang="en-US" altLang="zh-CN" dirty="0">
              <a:latin typeface="Times New Roman" panose="02020603050405020304" pitchFamily="18" charset="0"/>
              <a:cs typeface="Times New Roman" panose="02020603050405020304" pitchFamily="18" charset="0"/>
            </a:endParaRPr>
          </a:p>
          <a:p>
            <a:pPr>
              <a:lnSpc>
                <a:spcPct val="100000"/>
              </a:lnSpc>
              <a:spcBef>
                <a:spcPts val="600"/>
              </a:spcBef>
            </a:pPr>
            <a:r>
              <a:rPr lang="en-US" altLang="zh-CN" dirty="0">
                <a:latin typeface="Times New Roman" panose="02020603050405020304" pitchFamily="18" charset="0"/>
                <a:cs typeface="Times New Roman" panose="02020603050405020304" pitchFamily="18" charset="0"/>
              </a:rPr>
              <a:t>50Ge</a:t>
            </a:r>
            <a:r>
              <a:rPr lang="zh-CN" altLang="zh-CN" dirty="0">
                <a:latin typeface="Times New Roman" panose="02020603050405020304" pitchFamily="18" charset="0"/>
                <a:cs typeface="Times New Roman" panose="02020603050405020304" pitchFamily="18" charset="0"/>
              </a:rPr>
              <a:t>主要用作</a:t>
            </a:r>
            <a:r>
              <a:rPr lang="en-US" altLang="zh-CN" dirty="0">
                <a:latin typeface="Times New Roman" panose="02020603050405020304" pitchFamily="18" charset="0"/>
                <a:cs typeface="Times New Roman" panose="02020603050405020304" pitchFamily="18" charset="0"/>
              </a:rPr>
              <a:t>5G</a:t>
            </a:r>
            <a:r>
              <a:rPr lang="zh-CN" altLang="en-US" dirty="0">
                <a:latin typeface="Times New Roman" panose="02020603050405020304" pitchFamily="18" charset="0"/>
                <a:cs typeface="Times New Roman" panose="02020603050405020304" pitchFamily="18" charset="0"/>
              </a:rPr>
              <a:t>蜂窝</a:t>
            </a:r>
            <a:r>
              <a:rPr lang="zh-CN" altLang="zh-CN" dirty="0">
                <a:latin typeface="Times New Roman" panose="02020603050405020304" pitchFamily="18" charset="0"/>
                <a:cs typeface="Times New Roman" panose="02020603050405020304" pitchFamily="18" charset="0"/>
              </a:rPr>
              <a:t>网络的回传网络</a:t>
            </a:r>
            <a:endParaRPr lang="en-US" altLang="zh-CN" dirty="0">
              <a:latin typeface="Times New Roman" panose="02020603050405020304" pitchFamily="18" charset="0"/>
              <a:cs typeface="Times New Roman" panose="02020603050405020304" pitchFamily="18" charset="0"/>
            </a:endParaRPr>
          </a:p>
          <a:p>
            <a:pPr>
              <a:lnSpc>
                <a:spcPct val="100000"/>
              </a:lnSpc>
              <a:spcBef>
                <a:spcPts val="600"/>
              </a:spcBef>
            </a:pPr>
            <a:r>
              <a:rPr lang="en-US" altLang="zh-CN" dirty="0">
                <a:latin typeface="Times New Roman" panose="02020603050405020304" pitchFamily="18" charset="0"/>
                <a:cs typeface="Times New Roman" panose="02020603050405020304" pitchFamily="18" charset="0"/>
              </a:rPr>
              <a:t>100Ge/200Ge</a:t>
            </a:r>
            <a:r>
              <a:rPr lang="zh-CN" altLang="zh-CN" dirty="0">
                <a:latin typeface="Times New Roman" panose="02020603050405020304" pitchFamily="18" charset="0"/>
                <a:cs typeface="Times New Roman" panose="02020603050405020304" pitchFamily="18" charset="0"/>
              </a:rPr>
              <a:t>主要用作数据中心网络、园区骨干网络</a:t>
            </a:r>
            <a:endParaRPr lang="en-US" altLang="zh-CN" dirty="0">
              <a:latin typeface="Times New Roman" panose="02020603050405020304" pitchFamily="18" charset="0"/>
              <a:cs typeface="Times New Roman" panose="02020603050405020304" pitchFamily="18" charset="0"/>
            </a:endParaRPr>
          </a:p>
          <a:p>
            <a:pPr>
              <a:lnSpc>
                <a:spcPct val="100000"/>
              </a:lnSpc>
              <a:spcBef>
                <a:spcPts val="600"/>
              </a:spcBef>
            </a:pPr>
            <a:r>
              <a:rPr lang="en-US" altLang="zh-CN" dirty="0">
                <a:latin typeface="Times New Roman" panose="02020603050405020304" pitchFamily="18" charset="0"/>
                <a:cs typeface="Times New Roman" panose="02020603050405020304" pitchFamily="18" charset="0"/>
              </a:rPr>
              <a:t>50Ge</a:t>
            </a:r>
            <a:r>
              <a:rPr lang="zh-CN" altLang="zh-CN"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100Ge</a:t>
            </a:r>
            <a:r>
              <a:rPr lang="zh-CN" altLang="zh-CN"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200Ge</a:t>
            </a:r>
            <a:r>
              <a:rPr lang="zh-CN" altLang="zh-CN" dirty="0">
                <a:latin typeface="Times New Roman" panose="02020603050405020304" pitchFamily="18" charset="0"/>
                <a:cs typeface="Times New Roman" panose="02020603050405020304" pitchFamily="18" charset="0"/>
              </a:rPr>
              <a:t>基于</a:t>
            </a:r>
            <a:r>
              <a:rPr lang="en-US" altLang="zh-CN" dirty="0">
                <a:latin typeface="Times New Roman" panose="02020603050405020304" pitchFamily="18" charset="0"/>
                <a:cs typeface="Times New Roman" panose="02020603050405020304" pitchFamily="18" charset="0"/>
              </a:rPr>
              <a:t>25Ge</a:t>
            </a:r>
            <a:r>
              <a:rPr lang="zh-CN" altLang="zh-CN" dirty="0">
                <a:latin typeface="Times New Roman" panose="02020603050405020304" pitchFamily="18" charset="0"/>
                <a:cs typeface="Times New Roman" panose="02020603050405020304" pitchFamily="18" charset="0"/>
              </a:rPr>
              <a:t>技术，即分别使用</a:t>
            </a:r>
            <a:r>
              <a:rPr lang="en-US" altLang="zh-CN" dirty="0">
                <a:latin typeface="Times New Roman" panose="02020603050405020304" pitchFamily="18" charset="0"/>
                <a:cs typeface="Times New Roman" panose="02020603050405020304" pitchFamily="18" charset="0"/>
              </a:rPr>
              <a:t>2</a:t>
            </a:r>
            <a:r>
              <a:rPr lang="zh-CN" altLang="zh-CN"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4</a:t>
            </a:r>
            <a:r>
              <a:rPr lang="zh-CN" altLang="zh-CN"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8</a:t>
            </a:r>
            <a:r>
              <a:rPr lang="zh-CN" altLang="zh-CN" dirty="0">
                <a:latin typeface="Times New Roman" panose="02020603050405020304" pitchFamily="18" charset="0"/>
                <a:cs typeface="Times New Roman" panose="02020603050405020304" pitchFamily="18" charset="0"/>
              </a:rPr>
              <a:t>个</a:t>
            </a:r>
            <a:r>
              <a:rPr lang="en-US" altLang="zh-CN" dirty="0">
                <a:latin typeface="Times New Roman" panose="02020603050405020304" pitchFamily="18" charset="0"/>
                <a:cs typeface="Times New Roman" panose="02020603050405020304" pitchFamily="18" charset="0"/>
              </a:rPr>
              <a:t>25Ge</a:t>
            </a:r>
            <a:r>
              <a:rPr lang="zh-CN" altLang="zh-CN" dirty="0">
                <a:latin typeface="Times New Roman" panose="02020603050405020304" pitchFamily="18" charset="0"/>
                <a:cs typeface="Times New Roman" panose="02020603050405020304" pitchFamily="18" charset="0"/>
              </a:rPr>
              <a:t>通道</a:t>
            </a:r>
          </a:p>
        </p:txBody>
      </p:sp>
      <p:graphicFrame>
        <p:nvGraphicFramePr>
          <p:cNvPr id="11" name="表格 10">
            <a:extLst>
              <a:ext uri="{FF2B5EF4-FFF2-40B4-BE49-F238E27FC236}">
                <a16:creationId xmlns:a16="http://schemas.microsoft.com/office/drawing/2014/main" id="{F1557556-4E74-4A2A-B76B-6AF7BA757C94}"/>
              </a:ext>
            </a:extLst>
          </p:cNvPr>
          <p:cNvGraphicFramePr>
            <a:graphicFrameLocks noGrp="1"/>
          </p:cNvGraphicFramePr>
          <p:nvPr/>
        </p:nvGraphicFramePr>
        <p:xfrm>
          <a:off x="0" y="16384"/>
          <a:ext cx="9144000" cy="303808"/>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1028242390"/>
                    </a:ext>
                  </a:extLst>
                </a:gridCol>
                <a:gridCol w="1016000">
                  <a:extLst>
                    <a:ext uri="{9D8B030D-6E8A-4147-A177-3AD203B41FA5}">
                      <a16:colId xmlns:a16="http://schemas.microsoft.com/office/drawing/2014/main" val="3074239081"/>
                    </a:ext>
                  </a:extLst>
                </a:gridCol>
                <a:gridCol w="1016000">
                  <a:extLst>
                    <a:ext uri="{9D8B030D-6E8A-4147-A177-3AD203B41FA5}">
                      <a16:colId xmlns:a16="http://schemas.microsoft.com/office/drawing/2014/main" val="3509429943"/>
                    </a:ext>
                  </a:extLst>
                </a:gridCol>
                <a:gridCol w="1016000">
                  <a:extLst>
                    <a:ext uri="{9D8B030D-6E8A-4147-A177-3AD203B41FA5}">
                      <a16:colId xmlns:a16="http://schemas.microsoft.com/office/drawing/2014/main" val="2580465912"/>
                    </a:ext>
                  </a:extLst>
                </a:gridCol>
                <a:gridCol w="1016000">
                  <a:extLst>
                    <a:ext uri="{9D8B030D-6E8A-4147-A177-3AD203B41FA5}">
                      <a16:colId xmlns:a16="http://schemas.microsoft.com/office/drawing/2014/main" val="585185192"/>
                    </a:ext>
                  </a:extLst>
                </a:gridCol>
                <a:gridCol w="1016000">
                  <a:extLst>
                    <a:ext uri="{9D8B030D-6E8A-4147-A177-3AD203B41FA5}">
                      <a16:colId xmlns:a16="http://schemas.microsoft.com/office/drawing/2014/main" val="1335232691"/>
                    </a:ext>
                  </a:extLst>
                </a:gridCol>
                <a:gridCol w="1016000">
                  <a:extLst>
                    <a:ext uri="{9D8B030D-6E8A-4147-A177-3AD203B41FA5}">
                      <a16:colId xmlns:a16="http://schemas.microsoft.com/office/drawing/2014/main" val="785772456"/>
                    </a:ext>
                  </a:extLst>
                </a:gridCol>
                <a:gridCol w="1016000">
                  <a:extLst>
                    <a:ext uri="{9D8B030D-6E8A-4147-A177-3AD203B41FA5}">
                      <a16:colId xmlns:a16="http://schemas.microsoft.com/office/drawing/2014/main" val="143111373"/>
                    </a:ext>
                  </a:extLst>
                </a:gridCol>
                <a:gridCol w="1016000">
                  <a:extLst>
                    <a:ext uri="{9D8B030D-6E8A-4147-A177-3AD203B41FA5}">
                      <a16:colId xmlns:a16="http://schemas.microsoft.com/office/drawing/2014/main" val="994455625"/>
                    </a:ext>
                  </a:extLst>
                </a:gridCol>
              </a:tblGrid>
              <a:tr h="303808">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传输介质</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通信系统</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正确性</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提高性能</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rgbClr val="FFFF00"/>
                          </a:solidFill>
                          <a:latin typeface="黑体" panose="02010609060101010101" pitchFamily="49" charset="-122"/>
                          <a:ea typeface="黑体" panose="02010609060101010101" pitchFamily="49" charset="-122"/>
                        </a:rPr>
                        <a:t>局域网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algn="ctr"/>
                      <a:r>
                        <a:rPr lang="en-US" altLang="zh-CN" sz="1600" dirty="0">
                          <a:solidFill>
                            <a:schemeClr val="tx1"/>
                          </a:solidFill>
                          <a:latin typeface="黑体" panose="02010609060101010101" pitchFamily="49" charset="-122"/>
                          <a:ea typeface="黑体" panose="02010609060101010101" pitchFamily="49" charset="-122"/>
                        </a:rPr>
                        <a:t>WLAN</a:t>
                      </a:r>
                      <a:endParaRPr lang="zh-CN" altLang="en-US" sz="1600" dirty="0">
                        <a:solidFill>
                          <a:schemeClr val="tx1"/>
                        </a:solidFill>
                        <a:latin typeface="黑体" panose="02010609060101010101" pitchFamily="49" charset="-122"/>
                        <a:ea typeface="黑体" panose="02010609060101010101" pitchFamily="49"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个域网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广域网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接入网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939429099"/>
                  </a:ext>
                </a:extLst>
              </a:tr>
            </a:tbl>
          </a:graphicData>
        </a:graphic>
      </p:graphicFrame>
      <p:sp>
        <p:nvSpPr>
          <p:cNvPr id="12" name="流程图: 摘录 11">
            <a:extLst>
              <a:ext uri="{FF2B5EF4-FFF2-40B4-BE49-F238E27FC236}">
                <a16:creationId xmlns:a16="http://schemas.microsoft.com/office/drawing/2014/main" id="{CE6C4248-6AFD-44B6-80E3-9608C7BDC87F}"/>
              </a:ext>
            </a:extLst>
          </p:cNvPr>
          <p:cNvSpPr/>
          <p:nvPr/>
        </p:nvSpPr>
        <p:spPr bwMode="auto">
          <a:xfrm>
            <a:off x="4435719" y="327095"/>
            <a:ext cx="216024" cy="126001"/>
          </a:xfrm>
          <a:prstGeom prst="flowChartExtract">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4" name="Rectangle 2">
            <a:extLst>
              <a:ext uri="{FF2B5EF4-FFF2-40B4-BE49-F238E27FC236}">
                <a16:creationId xmlns:a16="http://schemas.microsoft.com/office/drawing/2014/main" id="{637ADEFB-5775-48B5-AD95-BD2F543B4E24}"/>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9" name="表格 8">
            <a:extLst>
              <a:ext uri="{FF2B5EF4-FFF2-40B4-BE49-F238E27FC236}">
                <a16:creationId xmlns:a16="http://schemas.microsoft.com/office/drawing/2014/main" id="{1BA0FE90-3AD2-45E2-98EA-2D6CAF26198D}"/>
              </a:ext>
            </a:extLst>
          </p:cNvPr>
          <p:cNvGraphicFramePr>
            <a:graphicFrameLocks noGrp="1"/>
          </p:cNvGraphicFramePr>
          <p:nvPr/>
        </p:nvGraphicFramePr>
        <p:xfrm>
          <a:off x="0" y="1041991"/>
          <a:ext cx="313390" cy="5371578"/>
        </p:xfrm>
        <a:graphic>
          <a:graphicData uri="http://schemas.openxmlformats.org/drawingml/2006/table">
            <a:tbl>
              <a:tblPr firstRow="1" bandRow="1">
                <a:tableStyleId>{5C22544A-7EE6-4342-B048-85BDC9FD1C3A}</a:tableStyleId>
              </a:tblPr>
              <a:tblGrid>
                <a:gridCol w="313390">
                  <a:extLst>
                    <a:ext uri="{9D8B030D-6E8A-4147-A177-3AD203B41FA5}">
                      <a16:colId xmlns:a16="http://schemas.microsoft.com/office/drawing/2014/main" val="2707731317"/>
                    </a:ext>
                  </a:extLst>
                </a:gridCol>
              </a:tblGrid>
              <a:tr h="844235">
                <a:tc>
                  <a:txBody>
                    <a:bodyPr/>
                    <a:lstStyle/>
                    <a:p>
                      <a:pPr algn="ctr"/>
                      <a:r>
                        <a:rPr lang="zh-CN" altLang="en-US" sz="1600" b="0" dirty="0">
                          <a:solidFill>
                            <a:schemeClr val="tx1"/>
                          </a:solidFill>
                          <a:latin typeface="黑体" panose="02010609060101010101" pitchFamily="49" charset="-122"/>
                          <a:ea typeface="黑体" panose="02010609060101010101" pitchFamily="49" charset="-122"/>
                        </a:rPr>
                        <a:t>思想</a:t>
                      </a:r>
                    </a:p>
                  </a:txBody>
                  <a:tcPr marL="0" marR="0" marT="0" marB="0" anchor="ctr">
                    <a:solidFill>
                      <a:schemeClr val="accent1">
                        <a:lumMod val="40000"/>
                        <a:lumOff val="60000"/>
                      </a:schemeClr>
                    </a:solidFill>
                  </a:tcPr>
                </a:tc>
                <a:extLst>
                  <a:ext uri="{0D108BD9-81ED-4DB2-BD59-A6C34878D82A}">
                    <a16:rowId xmlns:a16="http://schemas.microsoft.com/office/drawing/2014/main" val="2650843112"/>
                  </a:ext>
                </a:extLst>
              </a:tr>
              <a:tr h="844235">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以太网</a:t>
                      </a:r>
                    </a:p>
                  </a:txBody>
                  <a:tcPr marL="0" marR="0" marT="0" marB="0" anchor="ctr">
                    <a:solidFill>
                      <a:schemeClr val="accent1">
                        <a:lumMod val="40000"/>
                        <a:lumOff val="60000"/>
                      </a:schemeClr>
                    </a:solidFill>
                  </a:tcPr>
                </a:tc>
                <a:extLst>
                  <a:ext uri="{0D108BD9-81ED-4DB2-BD59-A6C34878D82A}">
                    <a16:rowId xmlns:a16="http://schemas.microsoft.com/office/drawing/2014/main" val="2354171835"/>
                  </a:ext>
                </a:extLst>
              </a:tr>
              <a:tr h="844235">
                <a:tc>
                  <a:txBody>
                    <a:bodyPr/>
                    <a:lstStyle/>
                    <a:p>
                      <a:pPr algn="ctr"/>
                      <a:r>
                        <a:rPr lang="zh-CN" altLang="en-US" sz="1600" b="0" dirty="0">
                          <a:solidFill>
                            <a:schemeClr val="bg1"/>
                          </a:solidFill>
                          <a:latin typeface="黑体" panose="02010609060101010101" pitchFamily="49" charset="-122"/>
                          <a:ea typeface="黑体" panose="02010609060101010101" pitchFamily="49" charset="-122"/>
                        </a:rPr>
                        <a:t>高速以太</a:t>
                      </a:r>
                    </a:p>
                  </a:txBody>
                  <a:tcPr marL="0" marR="0" marT="0" marB="0" anchor="ctr">
                    <a:solidFill>
                      <a:schemeClr val="accent1"/>
                    </a:solidFill>
                  </a:tcPr>
                </a:tc>
                <a:extLst>
                  <a:ext uri="{0D108BD9-81ED-4DB2-BD59-A6C34878D82A}">
                    <a16:rowId xmlns:a16="http://schemas.microsoft.com/office/drawing/2014/main" val="2232877283"/>
                  </a:ext>
                </a:extLst>
              </a:tr>
              <a:tr h="504672">
                <a:tc>
                  <a:txBody>
                    <a:bodyPr/>
                    <a:lstStyle/>
                    <a:p>
                      <a:pPr algn="ctr"/>
                      <a:r>
                        <a:rPr lang="en-US" altLang="zh-CN" sz="1600" b="0" dirty="0">
                          <a:solidFill>
                            <a:schemeClr val="tx1"/>
                          </a:solidFill>
                          <a:latin typeface="黑体" panose="02010609060101010101" pitchFamily="49" charset="-122"/>
                          <a:ea typeface="黑体" panose="02010609060101010101" pitchFamily="49" charset="-122"/>
                        </a:rPr>
                        <a:t>800Ge</a:t>
                      </a:r>
                      <a:endParaRPr lang="zh-CN" altLang="en-US" sz="1600" b="0" dirty="0">
                        <a:solidFill>
                          <a:schemeClr val="tx1"/>
                        </a:solidFill>
                        <a:latin typeface="黑体" panose="02010609060101010101" pitchFamily="49" charset="-122"/>
                        <a:ea typeface="黑体" panose="02010609060101010101" pitchFamily="49" charset="-122"/>
                      </a:endParaRPr>
                    </a:p>
                  </a:txBody>
                  <a:tcPr marL="0" marR="0" marT="0" marB="0" anchor="ctr">
                    <a:solidFill>
                      <a:schemeClr val="accent1">
                        <a:lumMod val="40000"/>
                        <a:lumOff val="60000"/>
                      </a:schemeClr>
                    </a:solidFill>
                  </a:tcPr>
                </a:tc>
                <a:extLst>
                  <a:ext uri="{0D108BD9-81ED-4DB2-BD59-A6C34878D82A}">
                    <a16:rowId xmlns:a16="http://schemas.microsoft.com/office/drawing/2014/main" val="2116851466"/>
                  </a:ext>
                </a:extLst>
              </a:tr>
              <a:tr h="627321">
                <a:tc>
                  <a:txBody>
                    <a:bodyPr/>
                    <a:lstStyle/>
                    <a:p>
                      <a:pPr algn="ctr"/>
                      <a:r>
                        <a:rPr lang="zh-CN" altLang="en-US" sz="1600" b="0" dirty="0">
                          <a:solidFill>
                            <a:schemeClr val="tx1"/>
                          </a:solidFill>
                          <a:latin typeface="黑体" panose="02010609060101010101" pitchFamily="49" charset="-122"/>
                          <a:ea typeface="黑体" panose="02010609060101010101" pitchFamily="49" charset="-122"/>
                        </a:rPr>
                        <a:t>网卡</a:t>
                      </a:r>
                    </a:p>
                  </a:txBody>
                  <a:tcPr marL="0" marR="0" marT="0" marB="0" anchor="ctr">
                    <a:solidFill>
                      <a:schemeClr val="accent1">
                        <a:lumMod val="40000"/>
                        <a:lumOff val="60000"/>
                      </a:schemeClr>
                    </a:solidFill>
                  </a:tcPr>
                </a:tc>
                <a:extLst>
                  <a:ext uri="{0D108BD9-81ED-4DB2-BD59-A6C34878D82A}">
                    <a16:rowId xmlns:a16="http://schemas.microsoft.com/office/drawing/2014/main" val="1342553028"/>
                  </a:ext>
                </a:extLst>
              </a:tr>
              <a:tr h="844235">
                <a:tc>
                  <a:txBody>
                    <a:bodyPr/>
                    <a:lstStyle/>
                    <a:p>
                      <a:pPr algn="ctr"/>
                      <a:r>
                        <a:rPr lang="zh-CN" altLang="en-US" sz="1600" b="0" dirty="0">
                          <a:solidFill>
                            <a:schemeClr val="tx1"/>
                          </a:solidFill>
                          <a:latin typeface="黑体" panose="02010609060101010101" pitchFamily="49" charset="-122"/>
                          <a:ea typeface="黑体" panose="02010609060101010101" pitchFamily="49" charset="-122"/>
                        </a:rPr>
                        <a:t>交换机</a:t>
                      </a:r>
                    </a:p>
                  </a:txBody>
                  <a:tcPr marL="0" marR="0" marT="0" marB="0" anchor="ctr">
                    <a:solidFill>
                      <a:schemeClr val="accent1">
                        <a:lumMod val="40000"/>
                        <a:lumOff val="60000"/>
                      </a:schemeClr>
                    </a:solidFill>
                  </a:tcPr>
                </a:tc>
                <a:extLst>
                  <a:ext uri="{0D108BD9-81ED-4DB2-BD59-A6C34878D82A}">
                    <a16:rowId xmlns:a16="http://schemas.microsoft.com/office/drawing/2014/main" val="942434887"/>
                  </a:ext>
                </a:extLst>
              </a:tr>
              <a:tr h="516732">
                <a:tc>
                  <a:txBody>
                    <a:bodyPr/>
                    <a:lstStyle/>
                    <a:p>
                      <a:pPr algn="ctr"/>
                      <a:r>
                        <a:rPr lang="en-US" altLang="zh-CN" sz="1600" b="0" dirty="0">
                          <a:solidFill>
                            <a:schemeClr val="tx1"/>
                          </a:solidFill>
                          <a:latin typeface="黑体" panose="02010609060101010101" pitchFamily="49" charset="-122"/>
                          <a:ea typeface="黑体" panose="02010609060101010101" pitchFamily="49" charset="-122"/>
                        </a:rPr>
                        <a:t>V</a:t>
                      </a:r>
                    </a:p>
                    <a:p>
                      <a:pPr algn="ctr"/>
                      <a:r>
                        <a:rPr lang="en-US" altLang="zh-CN" sz="1600" b="0" dirty="0">
                          <a:solidFill>
                            <a:schemeClr val="tx1"/>
                          </a:solidFill>
                          <a:latin typeface="黑体" panose="02010609060101010101" pitchFamily="49" charset="-122"/>
                          <a:ea typeface="黑体" panose="02010609060101010101" pitchFamily="49" charset="-122"/>
                        </a:rPr>
                        <a:t>LAN</a:t>
                      </a:r>
                    </a:p>
                    <a:p>
                      <a:pPr algn="ctr"/>
                      <a:endParaRPr lang="zh-CN" altLang="en-US" sz="1600" b="0" dirty="0">
                        <a:solidFill>
                          <a:schemeClr val="tx1"/>
                        </a:solidFill>
                        <a:latin typeface="黑体" panose="02010609060101010101" pitchFamily="49" charset="-122"/>
                        <a:ea typeface="黑体" panose="02010609060101010101" pitchFamily="49" charset="-122"/>
                      </a:endParaRPr>
                    </a:p>
                  </a:txBody>
                  <a:tcPr marL="0" marR="0" marT="0" marB="0" anchor="ctr">
                    <a:solidFill>
                      <a:schemeClr val="accent1">
                        <a:lumMod val="40000"/>
                        <a:lumOff val="60000"/>
                      </a:schemeClr>
                    </a:solidFill>
                  </a:tcPr>
                </a:tc>
                <a:extLst>
                  <a:ext uri="{0D108BD9-81ED-4DB2-BD59-A6C34878D82A}">
                    <a16:rowId xmlns:a16="http://schemas.microsoft.com/office/drawing/2014/main" val="2009246877"/>
                  </a:ext>
                </a:extLst>
              </a:tr>
            </a:tbl>
          </a:graphicData>
        </a:graphic>
      </p:graphicFrame>
      <p:sp>
        <p:nvSpPr>
          <p:cNvPr id="5" name="灯片编号占位符 4">
            <a:extLst>
              <a:ext uri="{FF2B5EF4-FFF2-40B4-BE49-F238E27FC236}">
                <a16:creationId xmlns:a16="http://schemas.microsoft.com/office/drawing/2014/main" id="{0BD0A9B1-7ACA-4680-9BA4-DF46541AAC55}"/>
              </a:ext>
            </a:extLst>
          </p:cNvPr>
          <p:cNvSpPr>
            <a:spLocks noGrp="1"/>
          </p:cNvSpPr>
          <p:nvPr>
            <p:ph type="sldNum" sz="quarter" idx="12"/>
          </p:nvPr>
        </p:nvSpPr>
        <p:spPr/>
        <p:txBody>
          <a:bodyPr/>
          <a:lstStyle/>
          <a:p>
            <a:fld id="{0343F522-B1DB-4B24-87CC-09EAB668A261}" type="slidenum">
              <a:rPr lang="zh-CN" altLang="en-US" smtClean="0"/>
              <a:pPr/>
              <a:t>163</a:t>
            </a:fld>
            <a:r>
              <a:rPr lang="en-US" altLang="zh-CN"/>
              <a:t>/303</a:t>
            </a:r>
            <a:endParaRPr lang="zh-CN" altLang="en-US" dirty="0"/>
          </a:p>
        </p:txBody>
      </p:sp>
    </p:spTree>
    <p:extLst>
      <p:ext uri="{BB962C8B-B14F-4D97-AF65-F5344CB8AC3E}">
        <p14:creationId xmlns:p14="http://schemas.microsoft.com/office/powerpoint/2010/main" val="932522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C34208-FA7C-4346-AD93-050F88FE7F56}"/>
              </a:ext>
            </a:extLst>
          </p:cNvPr>
          <p:cNvSpPr>
            <a:spLocks noGrp="1"/>
          </p:cNvSpPr>
          <p:nvPr>
            <p:ph type="title"/>
          </p:nvPr>
        </p:nvSpPr>
        <p:spPr>
          <a:xfrm>
            <a:off x="265813" y="350874"/>
            <a:ext cx="8654903" cy="680484"/>
          </a:xfrm>
        </p:spPr>
        <p:txBody>
          <a:bodyPr>
            <a:normAutofit/>
          </a:bodyPr>
          <a:lstStyle/>
          <a:p>
            <a:pPr>
              <a:lnSpc>
                <a:spcPct val="100000"/>
              </a:lnSpc>
              <a:spcBef>
                <a:spcPts val="0"/>
              </a:spcBef>
            </a:pPr>
            <a:r>
              <a:rPr lang="en-US" altLang="zh-CN" kern="100" dirty="0">
                <a:effectLst/>
                <a:latin typeface="Times New Roman" panose="02020603050405020304" pitchFamily="18" charset="0"/>
                <a:cs typeface="Times New Roman" panose="02020603050405020304" pitchFamily="18" charset="0"/>
              </a:rPr>
              <a:t>200Ge/400Ge</a:t>
            </a:r>
            <a:endParaRPr lang="zh-CN" altLang="en-US" sz="4800" dirty="0">
              <a:latin typeface="Times New Roman" panose="02020603050405020304" pitchFamily="18" charset="0"/>
              <a:cs typeface="Times New Roman" panose="02020603050405020304" pitchFamily="18" charset="0"/>
            </a:endParaRPr>
          </a:p>
        </p:txBody>
      </p:sp>
      <p:sp>
        <p:nvSpPr>
          <p:cNvPr id="3" name="内容占位符 2">
            <a:extLst>
              <a:ext uri="{FF2B5EF4-FFF2-40B4-BE49-F238E27FC236}">
                <a16:creationId xmlns:a16="http://schemas.microsoft.com/office/drawing/2014/main" id="{62772749-0251-43E3-8FBE-62B01C0C88DA}"/>
              </a:ext>
            </a:extLst>
          </p:cNvPr>
          <p:cNvSpPr>
            <a:spLocks noGrp="1"/>
          </p:cNvSpPr>
          <p:nvPr>
            <p:ph idx="1"/>
          </p:nvPr>
        </p:nvSpPr>
        <p:spPr>
          <a:xfrm>
            <a:off x="404037" y="1010094"/>
            <a:ext cx="8516679" cy="5371578"/>
          </a:xfrm>
        </p:spPr>
        <p:txBody>
          <a:bodyPr>
            <a:noAutofit/>
          </a:bodyPr>
          <a:lstStyle/>
          <a:p>
            <a:r>
              <a:rPr lang="en-US" altLang="zh-CN" dirty="0">
                <a:latin typeface="Times New Roman" panose="02020603050405020304" pitchFamily="18" charset="0"/>
                <a:cs typeface="Times New Roman" panose="02020603050405020304" pitchFamily="18" charset="0"/>
              </a:rPr>
              <a:t>2017</a:t>
            </a:r>
            <a:r>
              <a:rPr lang="zh-CN" altLang="zh-CN" dirty="0">
                <a:latin typeface="Times New Roman" panose="02020603050405020304" pitchFamily="18" charset="0"/>
                <a:cs typeface="Times New Roman" panose="02020603050405020304" pitchFamily="18" charset="0"/>
              </a:rPr>
              <a:t>年</a:t>
            </a:r>
            <a:r>
              <a:rPr lang="zh-CN" altLang="en-US" dirty="0">
                <a:latin typeface="Times New Roman" panose="02020603050405020304" pitchFamily="18" charset="0"/>
                <a:cs typeface="Times New Roman" panose="02020603050405020304" pitchFamily="18" charset="0"/>
              </a:rPr>
              <a:t>，</a:t>
            </a:r>
            <a:r>
              <a:rPr lang="en-US" altLang="zh-CN" dirty="0">
                <a:solidFill>
                  <a:srgbClr val="C00000"/>
                </a:solidFill>
                <a:latin typeface="Times New Roman" panose="02020603050405020304" pitchFamily="18" charset="0"/>
                <a:cs typeface="Times New Roman" panose="02020603050405020304" pitchFamily="18" charset="0"/>
              </a:rPr>
              <a:t>IEEE802.3bs</a:t>
            </a:r>
            <a:r>
              <a:rPr lang="zh-CN" altLang="zh-CN" dirty="0">
                <a:latin typeface="Times New Roman" panose="02020603050405020304" pitchFamily="18" charset="0"/>
                <a:cs typeface="Times New Roman" panose="02020603050405020304" pitchFamily="18" charset="0"/>
              </a:rPr>
              <a:t>，将单通道（一对光纤）的数据率提高到</a:t>
            </a:r>
            <a:r>
              <a:rPr lang="en-US" altLang="zh-CN" dirty="0">
                <a:latin typeface="Times New Roman" panose="02020603050405020304" pitchFamily="18" charset="0"/>
                <a:cs typeface="Times New Roman" panose="02020603050405020304" pitchFamily="18" charset="0"/>
              </a:rPr>
              <a:t>50Gbps</a:t>
            </a:r>
            <a:r>
              <a:rPr lang="zh-CN" altLang="zh-CN" dirty="0">
                <a:latin typeface="Times New Roman" panose="02020603050405020304" pitchFamily="18" charset="0"/>
                <a:cs typeface="Times New Roman" panose="02020603050405020304" pitchFamily="18" charset="0"/>
              </a:rPr>
              <a:t>到</a:t>
            </a:r>
            <a:r>
              <a:rPr lang="en-US" altLang="zh-CN" dirty="0">
                <a:latin typeface="Times New Roman" panose="02020603050405020304" pitchFamily="18" charset="0"/>
                <a:cs typeface="Times New Roman" panose="02020603050405020304" pitchFamily="18" charset="0"/>
              </a:rPr>
              <a:t>100Gbps</a:t>
            </a:r>
          </a:p>
          <a:p>
            <a:pPr>
              <a:lnSpc>
                <a:spcPct val="100000"/>
              </a:lnSpc>
              <a:spcBef>
                <a:spcPts val="600"/>
              </a:spcBef>
            </a:pPr>
            <a:r>
              <a:rPr lang="zh-CN" altLang="zh-CN" dirty="0">
                <a:latin typeface="Times New Roman" panose="02020603050405020304" pitchFamily="18" charset="0"/>
                <a:cs typeface="Times New Roman" panose="02020603050405020304" pitchFamily="18" charset="0"/>
              </a:rPr>
              <a:t>主要技术及参数是：</a:t>
            </a:r>
          </a:p>
          <a:p>
            <a:pPr lvl="1">
              <a:lnSpc>
                <a:spcPct val="100000"/>
              </a:lnSpc>
              <a:spcBef>
                <a:spcPts val="0"/>
              </a:spcBef>
            </a:pPr>
            <a:r>
              <a:rPr lang="zh-CN" altLang="zh-CN" sz="2000" dirty="0">
                <a:latin typeface="Times New Roman" panose="02020603050405020304" pitchFamily="18" charset="0"/>
                <a:cs typeface="Times New Roman" panose="02020603050405020304" pitchFamily="18" charset="0"/>
              </a:rPr>
              <a:t>支持</a:t>
            </a:r>
            <a:r>
              <a:rPr lang="en-US" altLang="zh-CN" sz="2000" dirty="0">
                <a:latin typeface="Times New Roman" panose="02020603050405020304" pitchFamily="18" charset="0"/>
                <a:cs typeface="Times New Roman" panose="02020603050405020304" pitchFamily="18" charset="0"/>
              </a:rPr>
              <a:t>200Gbps/400Gbps</a:t>
            </a:r>
            <a:r>
              <a:rPr lang="zh-CN" altLang="zh-CN" sz="2000" dirty="0">
                <a:latin typeface="Times New Roman" panose="02020603050405020304" pitchFamily="18" charset="0"/>
                <a:cs typeface="Times New Roman" panose="02020603050405020304" pitchFamily="18" charset="0"/>
              </a:rPr>
              <a:t>数据率</a:t>
            </a:r>
          </a:p>
          <a:p>
            <a:pPr lvl="1">
              <a:lnSpc>
                <a:spcPct val="100000"/>
              </a:lnSpc>
              <a:spcBef>
                <a:spcPts val="0"/>
              </a:spcBef>
            </a:pPr>
            <a:r>
              <a:rPr lang="zh-CN" altLang="zh-CN" sz="2000" dirty="0">
                <a:latin typeface="Times New Roman" panose="02020603050405020304" pitchFamily="18" charset="0"/>
                <a:cs typeface="Times New Roman" panose="02020603050405020304" pitchFamily="18" charset="0"/>
              </a:rPr>
              <a:t>最大基本帧长为</a:t>
            </a:r>
            <a:r>
              <a:rPr lang="en-US" altLang="zh-CN" sz="2000" dirty="0">
                <a:latin typeface="Times New Roman" panose="02020603050405020304" pitchFamily="18" charset="0"/>
                <a:cs typeface="Times New Roman" panose="02020603050405020304" pitchFamily="18" charset="0"/>
              </a:rPr>
              <a:t>1518</a:t>
            </a:r>
            <a:r>
              <a:rPr lang="zh-CN" altLang="zh-CN" sz="2000" dirty="0">
                <a:latin typeface="Times New Roman" panose="02020603050405020304" pitchFamily="18" charset="0"/>
                <a:cs typeface="Times New Roman" panose="02020603050405020304" pitchFamily="18" charset="0"/>
              </a:rPr>
              <a:t>字节</a:t>
            </a:r>
          </a:p>
          <a:p>
            <a:pPr lvl="1">
              <a:lnSpc>
                <a:spcPct val="100000"/>
              </a:lnSpc>
              <a:spcBef>
                <a:spcPts val="0"/>
              </a:spcBef>
            </a:pPr>
            <a:r>
              <a:rPr lang="zh-CN" altLang="zh-CN" sz="2000" dirty="0">
                <a:latin typeface="Times New Roman" panose="02020603050405020304" pitchFamily="18" charset="0"/>
                <a:cs typeface="Times New Roman" panose="02020603050405020304" pitchFamily="18" charset="0"/>
              </a:rPr>
              <a:t>最大封装帧长为</a:t>
            </a:r>
            <a:r>
              <a:rPr lang="en-US" altLang="zh-CN" sz="2000" dirty="0">
                <a:latin typeface="Times New Roman" panose="02020603050405020304" pitchFamily="18" charset="0"/>
                <a:cs typeface="Times New Roman" panose="02020603050405020304" pitchFamily="18" charset="0"/>
              </a:rPr>
              <a:t>2000</a:t>
            </a:r>
            <a:r>
              <a:rPr lang="zh-CN" altLang="zh-CN" sz="2000" dirty="0">
                <a:latin typeface="Times New Roman" panose="02020603050405020304" pitchFamily="18" charset="0"/>
                <a:cs typeface="Times New Roman" panose="02020603050405020304" pitchFamily="18" charset="0"/>
              </a:rPr>
              <a:t>字节</a:t>
            </a:r>
          </a:p>
          <a:p>
            <a:pPr lvl="1">
              <a:lnSpc>
                <a:spcPct val="100000"/>
              </a:lnSpc>
              <a:spcBef>
                <a:spcPts val="0"/>
              </a:spcBef>
            </a:pPr>
            <a:r>
              <a:rPr lang="zh-CN" altLang="zh-CN" sz="2000" dirty="0">
                <a:latin typeface="Times New Roman" panose="02020603050405020304" pitchFamily="18" charset="0"/>
                <a:cs typeface="Times New Roman" panose="02020603050405020304" pitchFamily="18" charset="0"/>
              </a:rPr>
              <a:t>最小帧长为 </a:t>
            </a:r>
            <a:r>
              <a:rPr lang="en-US" altLang="zh-CN" sz="2000" dirty="0">
                <a:latin typeface="Times New Roman" panose="02020603050405020304" pitchFamily="18" charset="0"/>
                <a:cs typeface="Times New Roman" panose="02020603050405020304" pitchFamily="18" charset="0"/>
              </a:rPr>
              <a:t>64</a:t>
            </a:r>
            <a:r>
              <a:rPr lang="zh-CN" altLang="zh-CN" sz="2000" dirty="0">
                <a:latin typeface="Times New Roman" panose="02020603050405020304" pitchFamily="18" charset="0"/>
                <a:cs typeface="Times New Roman" panose="02020603050405020304" pitchFamily="18" charset="0"/>
              </a:rPr>
              <a:t>字节</a:t>
            </a:r>
          </a:p>
          <a:p>
            <a:pPr lvl="1">
              <a:lnSpc>
                <a:spcPct val="100000"/>
              </a:lnSpc>
              <a:spcBef>
                <a:spcPts val="0"/>
              </a:spcBef>
            </a:pPr>
            <a:r>
              <a:rPr lang="zh-CN" altLang="zh-CN" sz="2000" dirty="0">
                <a:latin typeface="Times New Roman" panose="02020603050405020304" pitchFamily="18" charset="0"/>
                <a:cs typeface="Times New Roman" panose="02020603050405020304" pitchFamily="18" charset="0"/>
              </a:rPr>
              <a:t>信号调制为</a:t>
            </a:r>
            <a:r>
              <a:rPr lang="en-US" altLang="zh-CN" sz="2000" dirty="0">
                <a:latin typeface="Times New Roman" panose="02020603050405020304" pitchFamily="18" charset="0"/>
                <a:cs typeface="Times New Roman" panose="02020603050405020304" pitchFamily="18" charset="0"/>
              </a:rPr>
              <a:t>PAM4</a:t>
            </a:r>
            <a:r>
              <a:rPr lang="zh-CN" altLang="zh-CN" sz="2000" dirty="0">
                <a:latin typeface="Times New Roman" panose="02020603050405020304" pitchFamily="18" charset="0"/>
                <a:cs typeface="Times New Roman" panose="02020603050405020304" pitchFamily="18" charset="0"/>
              </a:rPr>
              <a:t>（</a:t>
            </a:r>
            <a:r>
              <a:rPr lang="en-US" altLang="zh-CN" sz="2000" dirty="0">
                <a:latin typeface="Times New Roman" panose="02020603050405020304" pitchFamily="18" charset="0"/>
                <a:cs typeface="Times New Roman" panose="02020603050405020304" pitchFamily="18" charset="0"/>
              </a:rPr>
              <a:t>1</a:t>
            </a:r>
            <a:r>
              <a:rPr lang="zh-CN" altLang="zh-CN" sz="2000" dirty="0">
                <a:latin typeface="Times New Roman" panose="02020603050405020304" pitchFamily="18" charset="0"/>
                <a:cs typeface="Times New Roman" panose="02020603050405020304" pitchFamily="18" charset="0"/>
              </a:rPr>
              <a:t>个符号表示</a:t>
            </a:r>
            <a:r>
              <a:rPr lang="en-US" altLang="zh-CN" sz="2000" dirty="0">
                <a:latin typeface="Times New Roman" panose="02020603050405020304" pitchFamily="18" charset="0"/>
                <a:cs typeface="Times New Roman" panose="02020603050405020304" pitchFamily="18" charset="0"/>
              </a:rPr>
              <a:t>2</a:t>
            </a:r>
            <a:r>
              <a:rPr lang="zh-CN" altLang="zh-CN" sz="2000" dirty="0">
                <a:latin typeface="Times New Roman" panose="02020603050405020304" pitchFamily="18" charset="0"/>
                <a:cs typeface="Times New Roman" panose="02020603050405020304" pitchFamily="18" charset="0"/>
              </a:rPr>
              <a:t>个位）</a:t>
            </a:r>
          </a:p>
          <a:p>
            <a:pPr lvl="1">
              <a:lnSpc>
                <a:spcPct val="100000"/>
              </a:lnSpc>
              <a:spcBef>
                <a:spcPts val="0"/>
              </a:spcBef>
            </a:pPr>
            <a:r>
              <a:rPr lang="zh-CN" altLang="zh-CN" sz="2000" dirty="0">
                <a:latin typeface="Times New Roman" panose="02020603050405020304" pitchFamily="18" charset="0"/>
                <a:cs typeface="Times New Roman" panose="02020603050405020304" pitchFamily="18" charset="0"/>
              </a:rPr>
              <a:t>数据编码方式为</a:t>
            </a:r>
            <a:r>
              <a:rPr lang="en-US" altLang="zh-CN" sz="2000" dirty="0">
                <a:latin typeface="Times New Roman" panose="02020603050405020304" pitchFamily="18" charset="0"/>
                <a:cs typeface="Times New Roman" panose="02020603050405020304" pitchFamily="18" charset="0"/>
              </a:rPr>
              <a:t>256B/257B</a:t>
            </a:r>
            <a:endParaRPr lang="zh-CN" altLang="zh-CN" sz="2000" dirty="0">
              <a:latin typeface="Times New Roman" panose="02020603050405020304" pitchFamily="18" charset="0"/>
              <a:cs typeface="Times New Roman" panose="02020603050405020304" pitchFamily="18" charset="0"/>
            </a:endParaRPr>
          </a:p>
          <a:p>
            <a:pPr lvl="1">
              <a:lnSpc>
                <a:spcPct val="100000"/>
              </a:lnSpc>
              <a:spcBef>
                <a:spcPts val="0"/>
              </a:spcBef>
            </a:pPr>
            <a:r>
              <a:rPr lang="en-US" altLang="zh-CN" sz="2000" dirty="0">
                <a:latin typeface="Times New Roman" panose="02020603050405020304" pitchFamily="18" charset="0"/>
                <a:cs typeface="Times New Roman" panose="02020603050405020304" pitchFamily="18" charset="0"/>
              </a:rPr>
              <a:t>400GBASE-SR16</a:t>
            </a:r>
            <a:r>
              <a:rPr lang="zh-CN" altLang="zh-CN" sz="2000" dirty="0">
                <a:latin typeface="Times New Roman" panose="02020603050405020304" pitchFamily="18" charset="0"/>
                <a:cs typeface="Times New Roman" panose="02020603050405020304" pitchFamily="18" charset="0"/>
              </a:rPr>
              <a:t>：</a:t>
            </a:r>
            <a:r>
              <a:rPr lang="en-US" altLang="zh-CN" sz="2000" dirty="0">
                <a:latin typeface="Times New Roman" panose="02020603050405020304" pitchFamily="18" charset="0"/>
                <a:cs typeface="Times New Roman" panose="02020603050405020304" pitchFamily="18" charset="0"/>
              </a:rPr>
              <a:t>16</a:t>
            </a:r>
            <a:r>
              <a:rPr lang="zh-CN" altLang="zh-CN" sz="2000" dirty="0">
                <a:latin typeface="Times New Roman" panose="02020603050405020304" pitchFamily="18" charset="0"/>
                <a:cs typeface="Times New Roman" panose="02020603050405020304" pitchFamily="18" charset="0"/>
              </a:rPr>
              <a:t>通道多模光纤，每通道</a:t>
            </a:r>
            <a:r>
              <a:rPr lang="en-US" altLang="zh-CN" sz="2000" dirty="0">
                <a:latin typeface="Times New Roman" panose="02020603050405020304" pitchFamily="18" charset="0"/>
                <a:cs typeface="Times New Roman" panose="02020603050405020304" pitchFamily="18" charset="0"/>
              </a:rPr>
              <a:t>25Gbps</a:t>
            </a:r>
            <a:r>
              <a:rPr lang="zh-CN" altLang="zh-CN" sz="2000" dirty="0">
                <a:latin typeface="Times New Roman" panose="02020603050405020304" pitchFamily="18" charset="0"/>
                <a:cs typeface="Times New Roman" panose="02020603050405020304" pitchFamily="18" charset="0"/>
              </a:rPr>
              <a:t>，</a:t>
            </a:r>
            <a:r>
              <a:rPr lang="en-US" altLang="zh-CN" sz="2000" dirty="0">
                <a:latin typeface="Times New Roman" panose="02020603050405020304" pitchFamily="18" charset="0"/>
                <a:cs typeface="Times New Roman" panose="02020603050405020304" pitchFamily="18" charset="0"/>
              </a:rPr>
              <a:t>100</a:t>
            </a:r>
            <a:r>
              <a:rPr lang="zh-CN" altLang="zh-CN" sz="2000" dirty="0">
                <a:latin typeface="Times New Roman" panose="02020603050405020304" pitchFamily="18" charset="0"/>
                <a:cs typeface="Times New Roman" panose="02020603050405020304" pitchFamily="18" charset="0"/>
              </a:rPr>
              <a:t>米 </a:t>
            </a:r>
          </a:p>
          <a:p>
            <a:pPr lvl="1">
              <a:lnSpc>
                <a:spcPct val="100000"/>
              </a:lnSpc>
              <a:spcBef>
                <a:spcPts val="0"/>
              </a:spcBef>
            </a:pPr>
            <a:r>
              <a:rPr lang="en-US" altLang="zh-CN" sz="2000" dirty="0">
                <a:solidFill>
                  <a:srgbClr val="0070C0"/>
                </a:solidFill>
                <a:latin typeface="Times New Roman" panose="02020603050405020304" pitchFamily="18" charset="0"/>
                <a:cs typeface="Times New Roman" panose="02020603050405020304" pitchFamily="18" charset="0"/>
              </a:rPr>
              <a:t>400GBASE-DR4</a:t>
            </a:r>
            <a:r>
              <a:rPr lang="zh-CN" altLang="zh-CN" sz="2000" dirty="0">
                <a:solidFill>
                  <a:srgbClr val="0070C0"/>
                </a:solidFill>
                <a:latin typeface="Times New Roman" panose="02020603050405020304" pitchFamily="18" charset="0"/>
                <a:cs typeface="Times New Roman" panose="02020603050405020304" pitchFamily="18" charset="0"/>
              </a:rPr>
              <a:t>：</a:t>
            </a:r>
            <a:r>
              <a:rPr lang="en-US" altLang="zh-CN" sz="2000" dirty="0">
                <a:solidFill>
                  <a:srgbClr val="0070C0"/>
                </a:solidFill>
                <a:latin typeface="Times New Roman" panose="02020603050405020304" pitchFamily="18" charset="0"/>
                <a:cs typeface="Times New Roman" panose="02020603050405020304" pitchFamily="18" charset="0"/>
              </a:rPr>
              <a:t>4</a:t>
            </a:r>
            <a:r>
              <a:rPr lang="zh-CN" altLang="zh-CN" sz="2000" dirty="0">
                <a:solidFill>
                  <a:srgbClr val="0070C0"/>
                </a:solidFill>
                <a:latin typeface="Times New Roman" panose="02020603050405020304" pitchFamily="18" charset="0"/>
                <a:cs typeface="Times New Roman" panose="02020603050405020304" pitchFamily="18" charset="0"/>
              </a:rPr>
              <a:t>通道单模光纤，每通道</a:t>
            </a:r>
            <a:r>
              <a:rPr lang="en-US" altLang="zh-CN" sz="2000" dirty="0">
                <a:solidFill>
                  <a:srgbClr val="0070C0"/>
                </a:solidFill>
                <a:latin typeface="Times New Roman" panose="02020603050405020304" pitchFamily="18" charset="0"/>
                <a:cs typeface="Times New Roman" panose="02020603050405020304" pitchFamily="18" charset="0"/>
              </a:rPr>
              <a:t>100Gbps</a:t>
            </a:r>
            <a:r>
              <a:rPr lang="zh-CN" altLang="zh-CN" sz="2000" dirty="0">
                <a:solidFill>
                  <a:srgbClr val="0070C0"/>
                </a:solidFill>
                <a:latin typeface="Times New Roman" panose="02020603050405020304" pitchFamily="18" charset="0"/>
                <a:cs typeface="Times New Roman" panose="02020603050405020304" pitchFamily="18" charset="0"/>
              </a:rPr>
              <a:t>，</a:t>
            </a:r>
            <a:r>
              <a:rPr lang="en-US" altLang="zh-CN" sz="2000" dirty="0">
                <a:solidFill>
                  <a:srgbClr val="0070C0"/>
                </a:solidFill>
                <a:latin typeface="Times New Roman" panose="02020603050405020304" pitchFamily="18" charset="0"/>
                <a:cs typeface="Times New Roman" panose="02020603050405020304" pitchFamily="18" charset="0"/>
              </a:rPr>
              <a:t>500</a:t>
            </a:r>
            <a:r>
              <a:rPr lang="zh-CN" altLang="zh-CN" sz="2000" dirty="0">
                <a:solidFill>
                  <a:srgbClr val="0070C0"/>
                </a:solidFill>
                <a:latin typeface="Times New Roman" panose="02020603050405020304" pitchFamily="18" charset="0"/>
                <a:cs typeface="Times New Roman" panose="02020603050405020304" pitchFamily="18" charset="0"/>
              </a:rPr>
              <a:t>米</a:t>
            </a:r>
          </a:p>
          <a:p>
            <a:pPr lvl="1">
              <a:lnSpc>
                <a:spcPct val="100000"/>
              </a:lnSpc>
              <a:spcBef>
                <a:spcPts val="0"/>
              </a:spcBef>
            </a:pPr>
            <a:r>
              <a:rPr lang="en-US" altLang="zh-CN" sz="2000" dirty="0">
                <a:latin typeface="Times New Roman" panose="02020603050405020304" pitchFamily="18" charset="0"/>
                <a:cs typeface="Times New Roman" panose="02020603050405020304" pitchFamily="18" charset="0"/>
              </a:rPr>
              <a:t>400GBASE-FR8</a:t>
            </a:r>
            <a:r>
              <a:rPr lang="zh-CN" altLang="zh-CN" sz="2000" dirty="0">
                <a:latin typeface="Times New Roman" panose="02020603050405020304" pitchFamily="18" charset="0"/>
                <a:cs typeface="Times New Roman" panose="02020603050405020304" pitchFamily="18" charset="0"/>
              </a:rPr>
              <a:t>：</a:t>
            </a:r>
            <a:r>
              <a:rPr lang="en-US" altLang="zh-CN" sz="2000" dirty="0">
                <a:latin typeface="Times New Roman" panose="02020603050405020304" pitchFamily="18" charset="0"/>
                <a:cs typeface="Times New Roman" panose="02020603050405020304" pitchFamily="18" charset="0"/>
              </a:rPr>
              <a:t>8 </a:t>
            </a:r>
            <a:r>
              <a:rPr lang="zh-CN" altLang="zh-CN" sz="2000" dirty="0">
                <a:latin typeface="Times New Roman" panose="02020603050405020304" pitchFamily="18" charset="0"/>
                <a:cs typeface="Times New Roman" panose="02020603050405020304" pitchFamily="18" charset="0"/>
              </a:rPr>
              <a:t>个</a:t>
            </a:r>
            <a:r>
              <a:rPr lang="en-US" altLang="zh-CN" sz="2000" dirty="0">
                <a:latin typeface="Times New Roman" panose="02020603050405020304" pitchFamily="18" charset="0"/>
                <a:cs typeface="Times New Roman" panose="02020603050405020304" pitchFamily="18" charset="0"/>
              </a:rPr>
              <a:t>WDM</a:t>
            </a:r>
            <a:r>
              <a:rPr lang="zh-CN" altLang="zh-CN" sz="2000" dirty="0">
                <a:latin typeface="Times New Roman" panose="02020603050405020304" pitchFamily="18" charset="0"/>
                <a:cs typeface="Times New Roman" panose="02020603050405020304" pitchFamily="18" charset="0"/>
              </a:rPr>
              <a:t>通道单模光纤，每通道</a:t>
            </a:r>
            <a:r>
              <a:rPr lang="en-US" altLang="zh-CN" sz="2000" dirty="0">
                <a:latin typeface="Times New Roman" panose="02020603050405020304" pitchFamily="18" charset="0"/>
                <a:cs typeface="Times New Roman" panose="02020603050405020304" pitchFamily="18" charset="0"/>
              </a:rPr>
              <a:t>50Gbps</a:t>
            </a:r>
            <a:r>
              <a:rPr lang="zh-CN" altLang="zh-CN" sz="2000" dirty="0">
                <a:latin typeface="Times New Roman" panose="02020603050405020304" pitchFamily="18" charset="0"/>
                <a:cs typeface="Times New Roman" panose="02020603050405020304" pitchFamily="18" charset="0"/>
              </a:rPr>
              <a:t>，</a:t>
            </a:r>
            <a:r>
              <a:rPr lang="en-US" altLang="zh-CN" sz="2000" dirty="0">
                <a:latin typeface="Times New Roman" panose="02020603050405020304" pitchFamily="18" charset="0"/>
                <a:cs typeface="Times New Roman" panose="02020603050405020304" pitchFamily="18" charset="0"/>
              </a:rPr>
              <a:t>2km </a:t>
            </a:r>
            <a:endParaRPr lang="zh-CN" altLang="zh-CN" sz="2000" dirty="0">
              <a:latin typeface="Times New Roman" panose="02020603050405020304" pitchFamily="18" charset="0"/>
              <a:cs typeface="Times New Roman" panose="02020603050405020304" pitchFamily="18" charset="0"/>
            </a:endParaRPr>
          </a:p>
          <a:p>
            <a:pPr lvl="1">
              <a:lnSpc>
                <a:spcPct val="100000"/>
              </a:lnSpc>
              <a:spcBef>
                <a:spcPts val="0"/>
              </a:spcBef>
            </a:pPr>
            <a:r>
              <a:rPr lang="en-US" altLang="zh-CN" sz="2000" dirty="0">
                <a:latin typeface="Times New Roman" panose="02020603050405020304" pitchFamily="18" charset="0"/>
                <a:cs typeface="Times New Roman" panose="02020603050405020304" pitchFamily="18" charset="0"/>
              </a:rPr>
              <a:t>400GBASE-LR8</a:t>
            </a:r>
            <a:r>
              <a:rPr lang="zh-CN" altLang="zh-CN" sz="2000" dirty="0">
                <a:latin typeface="Times New Roman" panose="02020603050405020304" pitchFamily="18" charset="0"/>
                <a:cs typeface="Times New Roman" panose="02020603050405020304" pitchFamily="18" charset="0"/>
              </a:rPr>
              <a:t>：</a:t>
            </a:r>
            <a:r>
              <a:rPr lang="en-US" altLang="zh-CN" sz="2000" dirty="0">
                <a:latin typeface="Times New Roman" panose="02020603050405020304" pitchFamily="18" charset="0"/>
                <a:cs typeface="Times New Roman" panose="02020603050405020304" pitchFamily="18" charset="0"/>
              </a:rPr>
              <a:t>8 </a:t>
            </a:r>
            <a:r>
              <a:rPr lang="zh-CN" altLang="zh-CN" sz="2000" dirty="0">
                <a:latin typeface="Times New Roman" panose="02020603050405020304" pitchFamily="18" charset="0"/>
                <a:cs typeface="Times New Roman" panose="02020603050405020304" pitchFamily="18" charset="0"/>
              </a:rPr>
              <a:t>个</a:t>
            </a:r>
            <a:r>
              <a:rPr lang="en-US" altLang="zh-CN" sz="2000" dirty="0">
                <a:latin typeface="Times New Roman" panose="02020603050405020304" pitchFamily="18" charset="0"/>
                <a:cs typeface="Times New Roman" panose="02020603050405020304" pitchFamily="18" charset="0"/>
              </a:rPr>
              <a:t>WDM</a:t>
            </a:r>
            <a:r>
              <a:rPr lang="zh-CN" altLang="zh-CN" sz="2000" dirty="0">
                <a:latin typeface="Times New Roman" panose="02020603050405020304" pitchFamily="18" charset="0"/>
                <a:cs typeface="Times New Roman" panose="02020603050405020304" pitchFamily="18" charset="0"/>
              </a:rPr>
              <a:t>通道单模光纤，每通道</a:t>
            </a:r>
            <a:r>
              <a:rPr lang="en-US" altLang="zh-CN" sz="2000" dirty="0">
                <a:latin typeface="Times New Roman" panose="02020603050405020304" pitchFamily="18" charset="0"/>
                <a:cs typeface="Times New Roman" panose="02020603050405020304" pitchFamily="18" charset="0"/>
              </a:rPr>
              <a:t>50Gbps</a:t>
            </a:r>
            <a:r>
              <a:rPr lang="zh-CN" altLang="zh-CN" sz="2000" dirty="0">
                <a:latin typeface="Times New Roman" panose="02020603050405020304" pitchFamily="18" charset="0"/>
                <a:cs typeface="Times New Roman" panose="02020603050405020304" pitchFamily="18" charset="0"/>
              </a:rPr>
              <a:t>，</a:t>
            </a:r>
            <a:r>
              <a:rPr lang="en-US" altLang="zh-CN" sz="2000" dirty="0">
                <a:latin typeface="Times New Roman" panose="02020603050405020304" pitchFamily="18" charset="0"/>
                <a:cs typeface="Times New Roman" panose="02020603050405020304" pitchFamily="18" charset="0"/>
              </a:rPr>
              <a:t>10km</a:t>
            </a:r>
            <a:endParaRPr lang="zh-CN" altLang="zh-CN" sz="2000" dirty="0">
              <a:latin typeface="Times New Roman" panose="02020603050405020304" pitchFamily="18" charset="0"/>
              <a:cs typeface="Times New Roman" panose="02020603050405020304" pitchFamily="18" charset="0"/>
            </a:endParaRPr>
          </a:p>
          <a:p>
            <a:pPr lvl="1">
              <a:lnSpc>
                <a:spcPct val="100000"/>
              </a:lnSpc>
              <a:spcBef>
                <a:spcPts val="0"/>
              </a:spcBef>
            </a:pPr>
            <a:r>
              <a:rPr lang="en-US" altLang="zh-CN" sz="2000" dirty="0">
                <a:latin typeface="Times New Roman" panose="02020603050405020304" pitchFamily="18" charset="0"/>
                <a:cs typeface="Times New Roman" panose="02020603050405020304" pitchFamily="18" charset="0"/>
              </a:rPr>
              <a:t>200GBASE-DR4</a:t>
            </a:r>
            <a:r>
              <a:rPr lang="zh-CN" altLang="zh-CN" sz="2000" dirty="0">
                <a:latin typeface="Times New Roman" panose="02020603050405020304" pitchFamily="18" charset="0"/>
                <a:cs typeface="Times New Roman" panose="02020603050405020304" pitchFamily="18" charset="0"/>
              </a:rPr>
              <a:t>：</a:t>
            </a:r>
            <a:r>
              <a:rPr lang="en-US" altLang="zh-CN" sz="2000" dirty="0">
                <a:latin typeface="Times New Roman" panose="02020603050405020304" pitchFamily="18" charset="0"/>
                <a:cs typeface="Times New Roman" panose="02020603050405020304" pitchFamily="18" charset="0"/>
              </a:rPr>
              <a:t>4</a:t>
            </a:r>
            <a:r>
              <a:rPr lang="zh-CN" altLang="zh-CN" sz="2000" dirty="0">
                <a:latin typeface="Times New Roman" panose="02020603050405020304" pitchFamily="18" charset="0"/>
                <a:cs typeface="Times New Roman" panose="02020603050405020304" pitchFamily="18" charset="0"/>
              </a:rPr>
              <a:t>通道单模光纤，每通道</a:t>
            </a:r>
            <a:r>
              <a:rPr lang="en-US" altLang="zh-CN" sz="2000" dirty="0">
                <a:latin typeface="Times New Roman" panose="02020603050405020304" pitchFamily="18" charset="0"/>
                <a:cs typeface="Times New Roman" panose="02020603050405020304" pitchFamily="18" charset="0"/>
              </a:rPr>
              <a:t>50Gbps</a:t>
            </a:r>
            <a:r>
              <a:rPr lang="zh-CN" altLang="zh-CN" sz="2000" dirty="0">
                <a:latin typeface="Times New Roman" panose="02020603050405020304" pitchFamily="18" charset="0"/>
                <a:cs typeface="Times New Roman" panose="02020603050405020304" pitchFamily="18" charset="0"/>
              </a:rPr>
              <a:t>，</a:t>
            </a:r>
            <a:r>
              <a:rPr lang="en-US" altLang="zh-CN" sz="2000" dirty="0">
                <a:latin typeface="Times New Roman" panose="02020603050405020304" pitchFamily="18" charset="0"/>
                <a:cs typeface="Times New Roman" panose="02020603050405020304" pitchFamily="18" charset="0"/>
              </a:rPr>
              <a:t>500</a:t>
            </a:r>
            <a:r>
              <a:rPr lang="zh-CN" altLang="zh-CN" sz="2000" dirty="0">
                <a:latin typeface="Times New Roman" panose="02020603050405020304" pitchFamily="18" charset="0"/>
                <a:cs typeface="Times New Roman" panose="02020603050405020304" pitchFamily="18" charset="0"/>
              </a:rPr>
              <a:t>米 </a:t>
            </a:r>
          </a:p>
          <a:p>
            <a:pPr lvl="1">
              <a:lnSpc>
                <a:spcPct val="100000"/>
              </a:lnSpc>
              <a:spcBef>
                <a:spcPts val="0"/>
              </a:spcBef>
            </a:pPr>
            <a:r>
              <a:rPr lang="en-US" altLang="zh-CN" sz="2000" dirty="0">
                <a:latin typeface="Times New Roman" panose="02020603050405020304" pitchFamily="18" charset="0"/>
                <a:cs typeface="Times New Roman" panose="02020603050405020304" pitchFamily="18" charset="0"/>
              </a:rPr>
              <a:t>200GBASE-FR4</a:t>
            </a:r>
            <a:r>
              <a:rPr lang="zh-CN" altLang="zh-CN" sz="2000" dirty="0">
                <a:latin typeface="Times New Roman" panose="02020603050405020304" pitchFamily="18" charset="0"/>
                <a:cs typeface="Times New Roman" panose="02020603050405020304" pitchFamily="18" charset="0"/>
              </a:rPr>
              <a:t>：</a:t>
            </a:r>
            <a:r>
              <a:rPr lang="en-US" altLang="zh-CN" sz="2000" dirty="0">
                <a:latin typeface="Times New Roman" panose="02020603050405020304" pitchFamily="18" charset="0"/>
                <a:cs typeface="Times New Roman" panose="02020603050405020304" pitchFamily="18" charset="0"/>
              </a:rPr>
              <a:t>4</a:t>
            </a:r>
            <a:r>
              <a:rPr lang="zh-CN" altLang="zh-CN" sz="2000" dirty="0">
                <a:latin typeface="Times New Roman" panose="02020603050405020304" pitchFamily="18" charset="0"/>
                <a:cs typeface="Times New Roman" panose="02020603050405020304" pitchFamily="18" charset="0"/>
              </a:rPr>
              <a:t>个</a:t>
            </a:r>
            <a:r>
              <a:rPr lang="en-US" altLang="zh-CN" sz="2000" dirty="0">
                <a:latin typeface="Times New Roman" panose="02020603050405020304" pitchFamily="18" charset="0"/>
                <a:cs typeface="Times New Roman" panose="02020603050405020304" pitchFamily="18" charset="0"/>
              </a:rPr>
              <a:t>WDM</a:t>
            </a:r>
            <a:r>
              <a:rPr lang="zh-CN" altLang="zh-CN" sz="2000" dirty="0">
                <a:latin typeface="Times New Roman" panose="02020603050405020304" pitchFamily="18" charset="0"/>
                <a:cs typeface="Times New Roman" panose="02020603050405020304" pitchFamily="18" charset="0"/>
              </a:rPr>
              <a:t>通道单模光纤，每通道</a:t>
            </a:r>
            <a:r>
              <a:rPr lang="en-US" altLang="zh-CN" sz="2000" dirty="0">
                <a:latin typeface="Times New Roman" panose="02020603050405020304" pitchFamily="18" charset="0"/>
                <a:cs typeface="Times New Roman" panose="02020603050405020304" pitchFamily="18" charset="0"/>
              </a:rPr>
              <a:t>50Gbps</a:t>
            </a:r>
            <a:r>
              <a:rPr lang="zh-CN" altLang="zh-CN" sz="2000" dirty="0">
                <a:latin typeface="Times New Roman" panose="02020603050405020304" pitchFamily="18" charset="0"/>
                <a:cs typeface="Times New Roman" panose="02020603050405020304" pitchFamily="18" charset="0"/>
              </a:rPr>
              <a:t>，</a:t>
            </a:r>
            <a:r>
              <a:rPr lang="en-US" altLang="zh-CN" sz="2000" dirty="0">
                <a:latin typeface="Times New Roman" panose="02020603050405020304" pitchFamily="18" charset="0"/>
                <a:cs typeface="Times New Roman" panose="02020603050405020304" pitchFamily="18" charset="0"/>
              </a:rPr>
              <a:t>2km  </a:t>
            </a:r>
            <a:endParaRPr lang="zh-CN" altLang="zh-CN" sz="2000" dirty="0">
              <a:latin typeface="Times New Roman" panose="02020603050405020304" pitchFamily="18" charset="0"/>
              <a:cs typeface="Times New Roman" panose="02020603050405020304" pitchFamily="18" charset="0"/>
            </a:endParaRPr>
          </a:p>
          <a:p>
            <a:pPr lvl="1">
              <a:lnSpc>
                <a:spcPct val="100000"/>
              </a:lnSpc>
              <a:spcBef>
                <a:spcPts val="0"/>
              </a:spcBef>
            </a:pPr>
            <a:r>
              <a:rPr lang="en-US" altLang="zh-CN" sz="2000" dirty="0">
                <a:solidFill>
                  <a:srgbClr val="0070C0"/>
                </a:solidFill>
                <a:latin typeface="Times New Roman" panose="02020603050405020304" pitchFamily="18" charset="0"/>
                <a:cs typeface="Times New Roman" panose="02020603050405020304" pitchFamily="18" charset="0"/>
              </a:rPr>
              <a:t>200GBASE-LR4</a:t>
            </a:r>
            <a:r>
              <a:rPr lang="zh-CN" altLang="zh-CN" sz="2000" dirty="0">
                <a:solidFill>
                  <a:srgbClr val="0070C0"/>
                </a:solidFill>
                <a:latin typeface="Times New Roman" panose="02020603050405020304" pitchFamily="18" charset="0"/>
                <a:cs typeface="Times New Roman" panose="02020603050405020304" pitchFamily="18" charset="0"/>
              </a:rPr>
              <a:t>：</a:t>
            </a:r>
            <a:r>
              <a:rPr lang="en-US" altLang="zh-CN" sz="2000" dirty="0">
                <a:solidFill>
                  <a:srgbClr val="0070C0"/>
                </a:solidFill>
                <a:latin typeface="Times New Roman" panose="02020603050405020304" pitchFamily="18" charset="0"/>
                <a:cs typeface="Times New Roman" panose="02020603050405020304" pitchFamily="18" charset="0"/>
              </a:rPr>
              <a:t>4</a:t>
            </a:r>
            <a:r>
              <a:rPr lang="zh-CN" altLang="zh-CN" sz="2000" dirty="0">
                <a:solidFill>
                  <a:srgbClr val="0070C0"/>
                </a:solidFill>
                <a:latin typeface="Times New Roman" panose="02020603050405020304" pitchFamily="18" charset="0"/>
                <a:cs typeface="Times New Roman" panose="02020603050405020304" pitchFamily="18" charset="0"/>
              </a:rPr>
              <a:t>个</a:t>
            </a:r>
            <a:r>
              <a:rPr lang="en-US" altLang="zh-CN" sz="2000" dirty="0">
                <a:solidFill>
                  <a:srgbClr val="0070C0"/>
                </a:solidFill>
                <a:latin typeface="Times New Roman" panose="02020603050405020304" pitchFamily="18" charset="0"/>
                <a:cs typeface="Times New Roman" panose="02020603050405020304" pitchFamily="18" charset="0"/>
              </a:rPr>
              <a:t>WDM</a:t>
            </a:r>
            <a:r>
              <a:rPr lang="zh-CN" altLang="zh-CN" sz="2000" dirty="0">
                <a:solidFill>
                  <a:srgbClr val="0070C0"/>
                </a:solidFill>
                <a:latin typeface="Times New Roman" panose="02020603050405020304" pitchFamily="18" charset="0"/>
                <a:cs typeface="Times New Roman" panose="02020603050405020304" pitchFamily="18" charset="0"/>
              </a:rPr>
              <a:t>通道单模光纤，每通道</a:t>
            </a:r>
            <a:r>
              <a:rPr lang="en-US" altLang="zh-CN" sz="2000" dirty="0">
                <a:solidFill>
                  <a:srgbClr val="0070C0"/>
                </a:solidFill>
                <a:latin typeface="Times New Roman" panose="02020603050405020304" pitchFamily="18" charset="0"/>
                <a:cs typeface="Times New Roman" panose="02020603050405020304" pitchFamily="18" charset="0"/>
              </a:rPr>
              <a:t>50Gbps</a:t>
            </a:r>
            <a:r>
              <a:rPr lang="zh-CN" altLang="zh-CN" sz="2000" dirty="0">
                <a:solidFill>
                  <a:srgbClr val="0070C0"/>
                </a:solidFill>
                <a:latin typeface="Times New Roman" panose="02020603050405020304" pitchFamily="18" charset="0"/>
                <a:cs typeface="Times New Roman" panose="02020603050405020304" pitchFamily="18" charset="0"/>
              </a:rPr>
              <a:t>，</a:t>
            </a:r>
            <a:r>
              <a:rPr lang="en-US" altLang="zh-CN" sz="2000" dirty="0">
                <a:solidFill>
                  <a:srgbClr val="0070C0"/>
                </a:solidFill>
                <a:latin typeface="Times New Roman" panose="02020603050405020304" pitchFamily="18" charset="0"/>
                <a:cs typeface="Times New Roman" panose="02020603050405020304" pitchFamily="18" charset="0"/>
              </a:rPr>
              <a:t>10km</a:t>
            </a:r>
            <a:endParaRPr lang="zh-CN" altLang="zh-CN" sz="1800" dirty="0">
              <a:solidFill>
                <a:srgbClr val="0070C0"/>
              </a:solidFill>
              <a:latin typeface="Times New Roman" panose="02020603050405020304" pitchFamily="18" charset="0"/>
              <a:cs typeface="Times New Roman" panose="02020603050405020304" pitchFamily="18" charset="0"/>
            </a:endParaRPr>
          </a:p>
        </p:txBody>
      </p:sp>
      <p:graphicFrame>
        <p:nvGraphicFramePr>
          <p:cNvPr id="11" name="表格 10">
            <a:extLst>
              <a:ext uri="{FF2B5EF4-FFF2-40B4-BE49-F238E27FC236}">
                <a16:creationId xmlns:a16="http://schemas.microsoft.com/office/drawing/2014/main" id="{F1557556-4E74-4A2A-B76B-6AF7BA757C94}"/>
              </a:ext>
            </a:extLst>
          </p:cNvPr>
          <p:cNvGraphicFramePr>
            <a:graphicFrameLocks noGrp="1"/>
          </p:cNvGraphicFramePr>
          <p:nvPr/>
        </p:nvGraphicFramePr>
        <p:xfrm>
          <a:off x="0" y="16384"/>
          <a:ext cx="9144000" cy="303808"/>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1028242390"/>
                    </a:ext>
                  </a:extLst>
                </a:gridCol>
                <a:gridCol w="1016000">
                  <a:extLst>
                    <a:ext uri="{9D8B030D-6E8A-4147-A177-3AD203B41FA5}">
                      <a16:colId xmlns:a16="http://schemas.microsoft.com/office/drawing/2014/main" val="3074239081"/>
                    </a:ext>
                  </a:extLst>
                </a:gridCol>
                <a:gridCol w="1016000">
                  <a:extLst>
                    <a:ext uri="{9D8B030D-6E8A-4147-A177-3AD203B41FA5}">
                      <a16:colId xmlns:a16="http://schemas.microsoft.com/office/drawing/2014/main" val="3509429943"/>
                    </a:ext>
                  </a:extLst>
                </a:gridCol>
                <a:gridCol w="1016000">
                  <a:extLst>
                    <a:ext uri="{9D8B030D-6E8A-4147-A177-3AD203B41FA5}">
                      <a16:colId xmlns:a16="http://schemas.microsoft.com/office/drawing/2014/main" val="2580465912"/>
                    </a:ext>
                  </a:extLst>
                </a:gridCol>
                <a:gridCol w="1016000">
                  <a:extLst>
                    <a:ext uri="{9D8B030D-6E8A-4147-A177-3AD203B41FA5}">
                      <a16:colId xmlns:a16="http://schemas.microsoft.com/office/drawing/2014/main" val="585185192"/>
                    </a:ext>
                  </a:extLst>
                </a:gridCol>
                <a:gridCol w="1016000">
                  <a:extLst>
                    <a:ext uri="{9D8B030D-6E8A-4147-A177-3AD203B41FA5}">
                      <a16:colId xmlns:a16="http://schemas.microsoft.com/office/drawing/2014/main" val="1335232691"/>
                    </a:ext>
                  </a:extLst>
                </a:gridCol>
                <a:gridCol w="1016000">
                  <a:extLst>
                    <a:ext uri="{9D8B030D-6E8A-4147-A177-3AD203B41FA5}">
                      <a16:colId xmlns:a16="http://schemas.microsoft.com/office/drawing/2014/main" val="785772456"/>
                    </a:ext>
                  </a:extLst>
                </a:gridCol>
                <a:gridCol w="1016000">
                  <a:extLst>
                    <a:ext uri="{9D8B030D-6E8A-4147-A177-3AD203B41FA5}">
                      <a16:colId xmlns:a16="http://schemas.microsoft.com/office/drawing/2014/main" val="143111373"/>
                    </a:ext>
                  </a:extLst>
                </a:gridCol>
                <a:gridCol w="1016000">
                  <a:extLst>
                    <a:ext uri="{9D8B030D-6E8A-4147-A177-3AD203B41FA5}">
                      <a16:colId xmlns:a16="http://schemas.microsoft.com/office/drawing/2014/main" val="994455625"/>
                    </a:ext>
                  </a:extLst>
                </a:gridCol>
              </a:tblGrid>
              <a:tr h="303808">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传输介质</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通信系统</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正确性</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提高性能</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rgbClr val="FFFF00"/>
                          </a:solidFill>
                          <a:latin typeface="黑体" panose="02010609060101010101" pitchFamily="49" charset="-122"/>
                          <a:ea typeface="黑体" panose="02010609060101010101" pitchFamily="49" charset="-122"/>
                        </a:rPr>
                        <a:t>局域网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algn="ctr"/>
                      <a:r>
                        <a:rPr lang="en-US" altLang="zh-CN" sz="1600" dirty="0">
                          <a:solidFill>
                            <a:schemeClr val="tx1"/>
                          </a:solidFill>
                          <a:latin typeface="黑体" panose="02010609060101010101" pitchFamily="49" charset="-122"/>
                          <a:ea typeface="黑体" panose="02010609060101010101" pitchFamily="49" charset="-122"/>
                        </a:rPr>
                        <a:t>WLAN</a:t>
                      </a:r>
                      <a:endParaRPr lang="zh-CN" altLang="en-US" sz="1600" dirty="0">
                        <a:solidFill>
                          <a:schemeClr val="tx1"/>
                        </a:solidFill>
                        <a:latin typeface="黑体" panose="02010609060101010101" pitchFamily="49" charset="-122"/>
                        <a:ea typeface="黑体" panose="02010609060101010101" pitchFamily="49"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个域网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广域网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接入网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939429099"/>
                  </a:ext>
                </a:extLst>
              </a:tr>
            </a:tbl>
          </a:graphicData>
        </a:graphic>
      </p:graphicFrame>
      <p:sp>
        <p:nvSpPr>
          <p:cNvPr id="12" name="流程图: 摘录 11">
            <a:extLst>
              <a:ext uri="{FF2B5EF4-FFF2-40B4-BE49-F238E27FC236}">
                <a16:creationId xmlns:a16="http://schemas.microsoft.com/office/drawing/2014/main" id="{CE6C4248-6AFD-44B6-80E3-9608C7BDC87F}"/>
              </a:ext>
            </a:extLst>
          </p:cNvPr>
          <p:cNvSpPr/>
          <p:nvPr/>
        </p:nvSpPr>
        <p:spPr bwMode="auto">
          <a:xfrm>
            <a:off x="4435719" y="327095"/>
            <a:ext cx="216024" cy="126001"/>
          </a:xfrm>
          <a:prstGeom prst="flowChartExtract">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4" name="Rectangle 2">
            <a:extLst>
              <a:ext uri="{FF2B5EF4-FFF2-40B4-BE49-F238E27FC236}">
                <a16:creationId xmlns:a16="http://schemas.microsoft.com/office/drawing/2014/main" id="{637ADEFB-5775-48B5-AD95-BD2F543B4E24}"/>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9" name="表格 8">
            <a:extLst>
              <a:ext uri="{FF2B5EF4-FFF2-40B4-BE49-F238E27FC236}">
                <a16:creationId xmlns:a16="http://schemas.microsoft.com/office/drawing/2014/main" id="{1BA0FE90-3AD2-45E2-98EA-2D6CAF26198D}"/>
              </a:ext>
            </a:extLst>
          </p:cNvPr>
          <p:cNvGraphicFramePr>
            <a:graphicFrameLocks noGrp="1"/>
          </p:cNvGraphicFramePr>
          <p:nvPr/>
        </p:nvGraphicFramePr>
        <p:xfrm>
          <a:off x="0" y="1041991"/>
          <a:ext cx="313390" cy="5371578"/>
        </p:xfrm>
        <a:graphic>
          <a:graphicData uri="http://schemas.openxmlformats.org/drawingml/2006/table">
            <a:tbl>
              <a:tblPr firstRow="1" bandRow="1">
                <a:tableStyleId>{5C22544A-7EE6-4342-B048-85BDC9FD1C3A}</a:tableStyleId>
              </a:tblPr>
              <a:tblGrid>
                <a:gridCol w="313390">
                  <a:extLst>
                    <a:ext uri="{9D8B030D-6E8A-4147-A177-3AD203B41FA5}">
                      <a16:colId xmlns:a16="http://schemas.microsoft.com/office/drawing/2014/main" val="2707731317"/>
                    </a:ext>
                  </a:extLst>
                </a:gridCol>
              </a:tblGrid>
              <a:tr h="844235">
                <a:tc>
                  <a:txBody>
                    <a:bodyPr/>
                    <a:lstStyle/>
                    <a:p>
                      <a:pPr algn="ctr"/>
                      <a:r>
                        <a:rPr lang="zh-CN" altLang="en-US" sz="1600" b="0" dirty="0">
                          <a:solidFill>
                            <a:schemeClr val="tx1"/>
                          </a:solidFill>
                          <a:latin typeface="黑体" panose="02010609060101010101" pitchFamily="49" charset="-122"/>
                          <a:ea typeface="黑体" panose="02010609060101010101" pitchFamily="49" charset="-122"/>
                        </a:rPr>
                        <a:t>思想</a:t>
                      </a:r>
                    </a:p>
                  </a:txBody>
                  <a:tcPr marL="0" marR="0" marT="0" marB="0" anchor="ctr">
                    <a:solidFill>
                      <a:schemeClr val="accent1">
                        <a:lumMod val="40000"/>
                        <a:lumOff val="60000"/>
                      </a:schemeClr>
                    </a:solidFill>
                  </a:tcPr>
                </a:tc>
                <a:extLst>
                  <a:ext uri="{0D108BD9-81ED-4DB2-BD59-A6C34878D82A}">
                    <a16:rowId xmlns:a16="http://schemas.microsoft.com/office/drawing/2014/main" val="2650843112"/>
                  </a:ext>
                </a:extLst>
              </a:tr>
              <a:tr h="844235">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以太网</a:t>
                      </a:r>
                    </a:p>
                  </a:txBody>
                  <a:tcPr marL="0" marR="0" marT="0" marB="0" anchor="ctr">
                    <a:solidFill>
                      <a:schemeClr val="accent1">
                        <a:lumMod val="40000"/>
                        <a:lumOff val="60000"/>
                      </a:schemeClr>
                    </a:solidFill>
                  </a:tcPr>
                </a:tc>
                <a:extLst>
                  <a:ext uri="{0D108BD9-81ED-4DB2-BD59-A6C34878D82A}">
                    <a16:rowId xmlns:a16="http://schemas.microsoft.com/office/drawing/2014/main" val="2354171835"/>
                  </a:ext>
                </a:extLst>
              </a:tr>
              <a:tr h="844235">
                <a:tc>
                  <a:txBody>
                    <a:bodyPr/>
                    <a:lstStyle/>
                    <a:p>
                      <a:pPr algn="ctr"/>
                      <a:r>
                        <a:rPr lang="zh-CN" altLang="en-US" sz="1600" b="0" dirty="0">
                          <a:solidFill>
                            <a:schemeClr val="bg1"/>
                          </a:solidFill>
                          <a:latin typeface="黑体" panose="02010609060101010101" pitchFamily="49" charset="-122"/>
                          <a:ea typeface="黑体" panose="02010609060101010101" pitchFamily="49" charset="-122"/>
                        </a:rPr>
                        <a:t>高速以太</a:t>
                      </a:r>
                    </a:p>
                  </a:txBody>
                  <a:tcPr marL="0" marR="0" marT="0" marB="0" anchor="ctr">
                    <a:solidFill>
                      <a:schemeClr val="accent1"/>
                    </a:solidFill>
                  </a:tcPr>
                </a:tc>
                <a:extLst>
                  <a:ext uri="{0D108BD9-81ED-4DB2-BD59-A6C34878D82A}">
                    <a16:rowId xmlns:a16="http://schemas.microsoft.com/office/drawing/2014/main" val="2232877283"/>
                  </a:ext>
                </a:extLst>
              </a:tr>
              <a:tr h="504672">
                <a:tc>
                  <a:txBody>
                    <a:bodyPr/>
                    <a:lstStyle/>
                    <a:p>
                      <a:pPr algn="ctr"/>
                      <a:r>
                        <a:rPr lang="en-US" altLang="zh-CN" sz="1600" b="0" dirty="0">
                          <a:solidFill>
                            <a:schemeClr val="tx1"/>
                          </a:solidFill>
                          <a:latin typeface="黑体" panose="02010609060101010101" pitchFamily="49" charset="-122"/>
                          <a:ea typeface="黑体" panose="02010609060101010101" pitchFamily="49" charset="-122"/>
                        </a:rPr>
                        <a:t>800Ge</a:t>
                      </a:r>
                      <a:endParaRPr lang="zh-CN" altLang="en-US" sz="1600" b="0" dirty="0">
                        <a:solidFill>
                          <a:schemeClr val="tx1"/>
                        </a:solidFill>
                        <a:latin typeface="黑体" panose="02010609060101010101" pitchFamily="49" charset="-122"/>
                        <a:ea typeface="黑体" panose="02010609060101010101" pitchFamily="49" charset="-122"/>
                      </a:endParaRPr>
                    </a:p>
                  </a:txBody>
                  <a:tcPr marL="0" marR="0" marT="0" marB="0" anchor="ctr">
                    <a:solidFill>
                      <a:schemeClr val="accent1">
                        <a:lumMod val="40000"/>
                        <a:lumOff val="60000"/>
                      </a:schemeClr>
                    </a:solidFill>
                  </a:tcPr>
                </a:tc>
                <a:extLst>
                  <a:ext uri="{0D108BD9-81ED-4DB2-BD59-A6C34878D82A}">
                    <a16:rowId xmlns:a16="http://schemas.microsoft.com/office/drawing/2014/main" val="2116851466"/>
                  </a:ext>
                </a:extLst>
              </a:tr>
              <a:tr h="627321">
                <a:tc>
                  <a:txBody>
                    <a:bodyPr/>
                    <a:lstStyle/>
                    <a:p>
                      <a:pPr algn="ctr"/>
                      <a:r>
                        <a:rPr lang="zh-CN" altLang="en-US" sz="1600" b="0" dirty="0">
                          <a:solidFill>
                            <a:schemeClr val="tx1"/>
                          </a:solidFill>
                          <a:latin typeface="黑体" panose="02010609060101010101" pitchFamily="49" charset="-122"/>
                          <a:ea typeface="黑体" panose="02010609060101010101" pitchFamily="49" charset="-122"/>
                        </a:rPr>
                        <a:t>网卡</a:t>
                      </a:r>
                    </a:p>
                  </a:txBody>
                  <a:tcPr marL="0" marR="0" marT="0" marB="0" anchor="ctr">
                    <a:solidFill>
                      <a:schemeClr val="accent1">
                        <a:lumMod val="40000"/>
                        <a:lumOff val="60000"/>
                      </a:schemeClr>
                    </a:solidFill>
                  </a:tcPr>
                </a:tc>
                <a:extLst>
                  <a:ext uri="{0D108BD9-81ED-4DB2-BD59-A6C34878D82A}">
                    <a16:rowId xmlns:a16="http://schemas.microsoft.com/office/drawing/2014/main" val="1342553028"/>
                  </a:ext>
                </a:extLst>
              </a:tr>
              <a:tr h="844235">
                <a:tc>
                  <a:txBody>
                    <a:bodyPr/>
                    <a:lstStyle/>
                    <a:p>
                      <a:pPr algn="ctr"/>
                      <a:r>
                        <a:rPr lang="zh-CN" altLang="en-US" sz="1600" b="0" dirty="0">
                          <a:solidFill>
                            <a:schemeClr val="tx1"/>
                          </a:solidFill>
                          <a:latin typeface="黑体" panose="02010609060101010101" pitchFamily="49" charset="-122"/>
                          <a:ea typeface="黑体" panose="02010609060101010101" pitchFamily="49" charset="-122"/>
                        </a:rPr>
                        <a:t>交换机</a:t>
                      </a:r>
                    </a:p>
                  </a:txBody>
                  <a:tcPr marL="0" marR="0" marT="0" marB="0" anchor="ctr">
                    <a:solidFill>
                      <a:schemeClr val="accent1">
                        <a:lumMod val="40000"/>
                        <a:lumOff val="60000"/>
                      </a:schemeClr>
                    </a:solidFill>
                  </a:tcPr>
                </a:tc>
                <a:extLst>
                  <a:ext uri="{0D108BD9-81ED-4DB2-BD59-A6C34878D82A}">
                    <a16:rowId xmlns:a16="http://schemas.microsoft.com/office/drawing/2014/main" val="942434887"/>
                  </a:ext>
                </a:extLst>
              </a:tr>
              <a:tr h="516732">
                <a:tc>
                  <a:txBody>
                    <a:bodyPr/>
                    <a:lstStyle/>
                    <a:p>
                      <a:pPr algn="ctr"/>
                      <a:r>
                        <a:rPr lang="en-US" altLang="zh-CN" sz="1600" b="0" dirty="0">
                          <a:solidFill>
                            <a:schemeClr val="tx1"/>
                          </a:solidFill>
                          <a:latin typeface="黑体" panose="02010609060101010101" pitchFamily="49" charset="-122"/>
                          <a:ea typeface="黑体" panose="02010609060101010101" pitchFamily="49" charset="-122"/>
                        </a:rPr>
                        <a:t>V</a:t>
                      </a:r>
                    </a:p>
                    <a:p>
                      <a:pPr algn="ctr"/>
                      <a:r>
                        <a:rPr lang="en-US" altLang="zh-CN" sz="1600" b="0" dirty="0">
                          <a:solidFill>
                            <a:schemeClr val="tx1"/>
                          </a:solidFill>
                          <a:latin typeface="黑体" panose="02010609060101010101" pitchFamily="49" charset="-122"/>
                          <a:ea typeface="黑体" panose="02010609060101010101" pitchFamily="49" charset="-122"/>
                        </a:rPr>
                        <a:t>LAN</a:t>
                      </a:r>
                    </a:p>
                    <a:p>
                      <a:pPr algn="ctr"/>
                      <a:endParaRPr lang="zh-CN" altLang="en-US" sz="1600" b="0" dirty="0">
                        <a:solidFill>
                          <a:schemeClr val="tx1"/>
                        </a:solidFill>
                        <a:latin typeface="黑体" panose="02010609060101010101" pitchFamily="49" charset="-122"/>
                        <a:ea typeface="黑体" panose="02010609060101010101" pitchFamily="49" charset="-122"/>
                      </a:endParaRPr>
                    </a:p>
                  </a:txBody>
                  <a:tcPr marL="0" marR="0" marT="0" marB="0" anchor="ctr">
                    <a:solidFill>
                      <a:schemeClr val="accent1">
                        <a:lumMod val="40000"/>
                        <a:lumOff val="60000"/>
                      </a:schemeClr>
                    </a:solidFill>
                  </a:tcPr>
                </a:tc>
                <a:extLst>
                  <a:ext uri="{0D108BD9-81ED-4DB2-BD59-A6C34878D82A}">
                    <a16:rowId xmlns:a16="http://schemas.microsoft.com/office/drawing/2014/main" val="2009246877"/>
                  </a:ext>
                </a:extLst>
              </a:tr>
            </a:tbl>
          </a:graphicData>
        </a:graphic>
      </p:graphicFrame>
      <p:sp>
        <p:nvSpPr>
          <p:cNvPr id="5" name="灯片编号占位符 4">
            <a:extLst>
              <a:ext uri="{FF2B5EF4-FFF2-40B4-BE49-F238E27FC236}">
                <a16:creationId xmlns:a16="http://schemas.microsoft.com/office/drawing/2014/main" id="{D428DC91-A4A0-470F-A85E-74C4F9C49EC5}"/>
              </a:ext>
            </a:extLst>
          </p:cNvPr>
          <p:cNvSpPr>
            <a:spLocks noGrp="1"/>
          </p:cNvSpPr>
          <p:nvPr>
            <p:ph type="sldNum" sz="quarter" idx="12"/>
          </p:nvPr>
        </p:nvSpPr>
        <p:spPr/>
        <p:txBody>
          <a:bodyPr/>
          <a:lstStyle/>
          <a:p>
            <a:fld id="{0343F522-B1DB-4B24-87CC-09EAB668A261}" type="slidenum">
              <a:rPr lang="zh-CN" altLang="en-US" smtClean="0"/>
              <a:pPr/>
              <a:t>164</a:t>
            </a:fld>
            <a:r>
              <a:rPr lang="en-US" altLang="zh-CN"/>
              <a:t>/303</a:t>
            </a:r>
            <a:endParaRPr lang="zh-CN" altLang="en-US" dirty="0"/>
          </a:p>
        </p:txBody>
      </p:sp>
    </p:spTree>
    <p:extLst>
      <p:ext uri="{BB962C8B-B14F-4D97-AF65-F5344CB8AC3E}">
        <p14:creationId xmlns:p14="http://schemas.microsoft.com/office/powerpoint/2010/main" val="2498817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10" end="10"/>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11" end="11"/>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12" end="12"/>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xEl>
                                              <p:pRg st="13" end="13"/>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C34208-FA7C-4346-AD93-050F88FE7F56}"/>
              </a:ext>
            </a:extLst>
          </p:cNvPr>
          <p:cNvSpPr>
            <a:spLocks noGrp="1"/>
          </p:cNvSpPr>
          <p:nvPr>
            <p:ph type="title"/>
          </p:nvPr>
        </p:nvSpPr>
        <p:spPr>
          <a:xfrm>
            <a:off x="265813" y="350874"/>
            <a:ext cx="8654903" cy="680484"/>
          </a:xfrm>
        </p:spPr>
        <p:txBody>
          <a:bodyPr>
            <a:normAutofit/>
          </a:bodyPr>
          <a:lstStyle/>
          <a:p>
            <a:pPr>
              <a:lnSpc>
                <a:spcPct val="100000"/>
              </a:lnSpc>
              <a:spcBef>
                <a:spcPts val="0"/>
              </a:spcBef>
            </a:pPr>
            <a:r>
              <a:rPr lang="en-US" altLang="zh-CN" kern="100" dirty="0">
                <a:latin typeface="Times New Roman" panose="02020603050405020304" pitchFamily="18" charset="0"/>
                <a:cs typeface="Times New Roman" panose="02020603050405020304" pitchFamily="18" charset="0"/>
              </a:rPr>
              <a:t>8</a:t>
            </a:r>
            <a:r>
              <a:rPr lang="en-US" altLang="zh-CN" kern="100" dirty="0">
                <a:effectLst/>
                <a:latin typeface="Times New Roman" panose="02020603050405020304" pitchFamily="18" charset="0"/>
                <a:cs typeface="Times New Roman" panose="02020603050405020304" pitchFamily="18" charset="0"/>
              </a:rPr>
              <a:t>00Ge</a:t>
            </a:r>
            <a:endParaRPr lang="zh-CN" altLang="en-US" sz="4800" dirty="0">
              <a:latin typeface="Times New Roman" panose="02020603050405020304" pitchFamily="18" charset="0"/>
              <a:cs typeface="Times New Roman" panose="02020603050405020304" pitchFamily="18" charset="0"/>
            </a:endParaRPr>
          </a:p>
        </p:txBody>
      </p:sp>
      <p:sp>
        <p:nvSpPr>
          <p:cNvPr id="3" name="内容占位符 2">
            <a:extLst>
              <a:ext uri="{FF2B5EF4-FFF2-40B4-BE49-F238E27FC236}">
                <a16:creationId xmlns:a16="http://schemas.microsoft.com/office/drawing/2014/main" id="{62772749-0251-43E3-8FBE-62B01C0C88DA}"/>
              </a:ext>
            </a:extLst>
          </p:cNvPr>
          <p:cNvSpPr>
            <a:spLocks noGrp="1"/>
          </p:cNvSpPr>
          <p:nvPr>
            <p:ph idx="1"/>
          </p:nvPr>
        </p:nvSpPr>
        <p:spPr>
          <a:xfrm>
            <a:off x="404037" y="1010094"/>
            <a:ext cx="8516679" cy="5371578"/>
          </a:xfrm>
        </p:spPr>
        <p:txBody>
          <a:bodyPr>
            <a:noAutofit/>
          </a:bodyPr>
          <a:lstStyle/>
          <a:p>
            <a:r>
              <a:rPr lang="zh-CN" altLang="zh-CN" dirty="0"/>
              <a:t>用</a:t>
            </a:r>
            <a:r>
              <a:rPr lang="en-US" altLang="zh-CN" dirty="0"/>
              <a:t>2</a:t>
            </a:r>
            <a:r>
              <a:rPr lang="zh-CN" altLang="zh-CN" dirty="0"/>
              <a:t>个</a:t>
            </a:r>
            <a:r>
              <a:rPr lang="en-US" altLang="zh-CN" dirty="0"/>
              <a:t>400Ge</a:t>
            </a:r>
            <a:r>
              <a:rPr lang="zh-CN" altLang="zh-CN" dirty="0"/>
              <a:t>的子层实现</a:t>
            </a:r>
            <a:r>
              <a:rPr lang="en-US" altLang="zh-CN" dirty="0"/>
              <a:t>800Ge</a:t>
            </a:r>
            <a:r>
              <a:rPr lang="zh-CN" altLang="zh-CN" dirty="0"/>
              <a:t>相关子层的功能</a:t>
            </a:r>
            <a:endParaRPr lang="en-US" altLang="zh-CN" dirty="0"/>
          </a:p>
          <a:p>
            <a:r>
              <a:rPr lang="zh-CN" altLang="zh-CN" dirty="0"/>
              <a:t>典型的方法是用</a:t>
            </a:r>
            <a:r>
              <a:rPr lang="en-US" altLang="zh-CN" dirty="0"/>
              <a:t>8</a:t>
            </a:r>
            <a:r>
              <a:rPr lang="zh-CN" altLang="zh-CN" dirty="0"/>
              <a:t>个</a:t>
            </a:r>
            <a:r>
              <a:rPr lang="en-US" altLang="zh-CN" dirty="0"/>
              <a:t>100G</a:t>
            </a:r>
            <a:r>
              <a:rPr lang="zh-CN" altLang="zh-CN" dirty="0"/>
              <a:t>信道，或者</a:t>
            </a:r>
            <a:r>
              <a:rPr lang="en-US" altLang="zh-CN" dirty="0"/>
              <a:t>16</a:t>
            </a:r>
            <a:r>
              <a:rPr lang="zh-CN" altLang="zh-CN" dirty="0"/>
              <a:t>个</a:t>
            </a:r>
            <a:r>
              <a:rPr lang="en-US" altLang="zh-CN" dirty="0"/>
              <a:t>50G</a:t>
            </a:r>
            <a:r>
              <a:rPr lang="zh-CN" altLang="zh-CN" dirty="0"/>
              <a:t>信道实现</a:t>
            </a:r>
            <a:r>
              <a:rPr lang="en-US" altLang="zh-CN" dirty="0"/>
              <a:t>800G</a:t>
            </a:r>
            <a:r>
              <a:rPr lang="zh-CN" altLang="zh-CN" dirty="0"/>
              <a:t>数据率</a:t>
            </a:r>
            <a:r>
              <a:rPr lang="zh-CN" altLang="en-US" dirty="0"/>
              <a:t>：</a:t>
            </a:r>
            <a:r>
              <a:rPr lang="zh-CN" altLang="zh-CN" dirty="0"/>
              <a:t>分别需要</a:t>
            </a:r>
            <a:r>
              <a:rPr lang="en-US" altLang="zh-CN" dirty="0"/>
              <a:t>8</a:t>
            </a:r>
            <a:r>
              <a:rPr lang="zh-CN" altLang="zh-CN" dirty="0"/>
              <a:t>对光纤或</a:t>
            </a:r>
            <a:r>
              <a:rPr lang="en-US" altLang="zh-CN" dirty="0"/>
              <a:t>16</a:t>
            </a:r>
            <a:r>
              <a:rPr lang="zh-CN" altLang="zh-CN" dirty="0"/>
              <a:t>对光纤</a:t>
            </a:r>
            <a:endParaRPr lang="en-US" altLang="zh-CN" dirty="0">
              <a:latin typeface="Times New Roman" panose="02020603050405020304" pitchFamily="18" charset="0"/>
              <a:cs typeface="Times New Roman" panose="02020603050405020304" pitchFamily="18" charset="0"/>
            </a:endParaRPr>
          </a:p>
        </p:txBody>
      </p:sp>
      <p:graphicFrame>
        <p:nvGraphicFramePr>
          <p:cNvPr id="11" name="表格 10">
            <a:extLst>
              <a:ext uri="{FF2B5EF4-FFF2-40B4-BE49-F238E27FC236}">
                <a16:creationId xmlns:a16="http://schemas.microsoft.com/office/drawing/2014/main" id="{F1557556-4E74-4A2A-B76B-6AF7BA757C94}"/>
              </a:ext>
            </a:extLst>
          </p:cNvPr>
          <p:cNvGraphicFramePr>
            <a:graphicFrameLocks noGrp="1"/>
          </p:cNvGraphicFramePr>
          <p:nvPr/>
        </p:nvGraphicFramePr>
        <p:xfrm>
          <a:off x="0" y="16384"/>
          <a:ext cx="9144000" cy="303808"/>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1028242390"/>
                    </a:ext>
                  </a:extLst>
                </a:gridCol>
                <a:gridCol w="1016000">
                  <a:extLst>
                    <a:ext uri="{9D8B030D-6E8A-4147-A177-3AD203B41FA5}">
                      <a16:colId xmlns:a16="http://schemas.microsoft.com/office/drawing/2014/main" val="3074239081"/>
                    </a:ext>
                  </a:extLst>
                </a:gridCol>
                <a:gridCol w="1016000">
                  <a:extLst>
                    <a:ext uri="{9D8B030D-6E8A-4147-A177-3AD203B41FA5}">
                      <a16:colId xmlns:a16="http://schemas.microsoft.com/office/drawing/2014/main" val="3509429943"/>
                    </a:ext>
                  </a:extLst>
                </a:gridCol>
                <a:gridCol w="1016000">
                  <a:extLst>
                    <a:ext uri="{9D8B030D-6E8A-4147-A177-3AD203B41FA5}">
                      <a16:colId xmlns:a16="http://schemas.microsoft.com/office/drawing/2014/main" val="2580465912"/>
                    </a:ext>
                  </a:extLst>
                </a:gridCol>
                <a:gridCol w="1016000">
                  <a:extLst>
                    <a:ext uri="{9D8B030D-6E8A-4147-A177-3AD203B41FA5}">
                      <a16:colId xmlns:a16="http://schemas.microsoft.com/office/drawing/2014/main" val="585185192"/>
                    </a:ext>
                  </a:extLst>
                </a:gridCol>
                <a:gridCol w="1016000">
                  <a:extLst>
                    <a:ext uri="{9D8B030D-6E8A-4147-A177-3AD203B41FA5}">
                      <a16:colId xmlns:a16="http://schemas.microsoft.com/office/drawing/2014/main" val="1335232691"/>
                    </a:ext>
                  </a:extLst>
                </a:gridCol>
                <a:gridCol w="1016000">
                  <a:extLst>
                    <a:ext uri="{9D8B030D-6E8A-4147-A177-3AD203B41FA5}">
                      <a16:colId xmlns:a16="http://schemas.microsoft.com/office/drawing/2014/main" val="785772456"/>
                    </a:ext>
                  </a:extLst>
                </a:gridCol>
                <a:gridCol w="1016000">
                  <a:extLst>
                    <a:ext uri="{9D8B030D-6E8A-4147-A177-3AD203B41FA5}">
                      <a16:colId xmlns:a16="http://schemas.microsoft.com/office/drawing/2014/main" val="143111373"/>
                    </a:ext>
                  </a:extLst>
                </a:gridCol>
                <a:gridCol w="1016000">
                  <a:extLst>
                    <a:ext uri="{9D8B030D-6E8A-4147-A177-3AD203B41FA5}">
                      <a16:colId xmlns:a16="http://schemas.microsoft.com/office/drawing/2014/main" val="994455625"/>
                    </a:ext>
                  </a:extLst>
                </a:gridCol>
              </a:tblGrid>
              <a:tr h="303808">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传输介质</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通信系统</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正确性</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提高性能</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rgbClr val="FFFF00"/>
                          </a:solidFill>
                          <a:latin typeface="黑体" panose="02010609060101010101" pitchFamily="49" charset="-122"/>
                          <a:ea typeface="黑体" panose="02010609060101010101" pitchFamily="49" charset="-122"/>
                        </a:rPr>
                        <a:t>局域网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algn="ctr"/>
                      <a:r>
                        <a:rPr lang="en-US" altLang="zh-CN" sz="1600" dirty="0">
                          <a:solidFill>
                            <a:schemeClr val="tx1"/>
                          </a:solidFill>
                          <a:latin typeface="黑体" panose="02010609060101010101" pitchFamily="49" charset="-122"/>
                          <a:ea typeface="黑体" panose="02010609060101010101" pitchFamily="49" charset="-122"/>
                        </a:rPr>
                        <a:t>WLAN</a:t>
                      </a:r>
                      <a:endParaRPr lang="zh-CN" altLang="en-US" sz="1600" dirty="0">
                        <a:solidFill>
                          <a:schemeClr val="tx1"/>
                        </a:solidFill>
                        <a:latin typeface="黑体" panose="02010609060101010101" pitchFamily="49" charset="-122"/>
                        <a:ea typeface="黑体" panose="02010609060101010101" pitchFamily="49"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个域网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广域网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接入网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939429099"/>
                  </a:ext>
                </a:extLst>
              </a:tr>
            </a:tbl>
          </a:graphicData>
        </a:graphic>
      </p:graphicFrame>
      <p:sp>
        <p:nvSpPr>
          <p:cNvPr id="12" name="流程图: 摘录 11">
            <a:extLst>
              <a:ext uri="{FF2B5EF4-FFF2-40B4-BE49-F238E27FC236}">
                <a16:creationId xmlns:a16="http://schemas.microsoft.com/office/drawing/2014/main" id="{CE6C4248-6AFD-44B6-80E3-9608C7BDC87F}"/>
              </a:ext>
            </a:extLst>
          </p:cNvPr>
          <p:cNvSpPr/>
          <p:nvPr/>
        </p:nvSpPr>
        <p:spPr bwMode="auto">
          <a:xfrm>
            <a:off x="4435719" y="327095"/>
            <a:ext cx="216024" cy="126001"/>
          </a:xfrm>
          <a:prstGeom prst="flowChartExtract">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4" name="Rectangle 2">
            <a:extLst>
              <a:ext uri="{FF2B5EF4-FFF2-40B4-BE49-F238E27FC236}">
                <a16:creationId xmlns:a16="http://schemas.microsoft.com/office/drawing/2014/main" id="{637ADEFB-5775-48B5-AD95-BD2F543B4E24}"/>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9" name="表格 8">
            <a:extLst>
              <a:ext uri="{FF2B5EF4-FFF2-40B4-BE49-F238E27FC236}">
                <a16:creationId xmlns:a16="http://schemas.microsoft.com/office/drawing/2014/main" id="{1BA0FE90-3AD2-45E2-98EA-2D6CAF26198D}"/>
              </a:ext>
            </a:extLst>
          </p:cNvPr>
          <p:cNvGraphicFramePr>
            <a:graphicFrameLocks noGrp="1"/>
          </p:cNvGraphicFramePr>
          <p:nvPr>
            <p:extLst>
              <p:ext uri="{D42A27DB-BD31-4B8C-83A1-F6EECF244321}">
                <p14:modId xmlns:p14="http://schemas.microsoft.com/office/powerpoint/2010/main" val="613981338"/>
              </p:ext>
            </p:extLst>
          </p:nvPr>
        </p:nvGraphicFramePr>
        <p:xfrm>
          <a:off x="0" y="1041991"/>
          <a:ext cx="313390" cy="5371578"/>
        </p:xfrm>
        <a:graphic>
          <a:graphicData uri="http://schemas.openxmlformats.org/drawingml/2006/table">
            <a:tbl>
              <a:tblPr firstRow="1" bandRow="1">
                <a:tableStyleId>{5C22544A-7EE6-4342-B048-85BDC9FD1C3A}</a:tableStyleId>
              </a:tblPr>
              <a:tblGrid>
                <a:gridCol w="313390">
                  <a:extLst>
                    <a:ext uri="{9D8B030D-6E8A-4147-A177-3AD203B41FA5}">
                      <a16:colId xmlns:a16="http://schemas.microsoft.com/office/drawing/2014/main" val="2707731317"/>
                    </a:ext>
                  </a:extLst>
                </a:gridCol>
              </a:tblGrid>
              <a:tr h="844235">
                <a:tc>
                  <a:txBody>
                    <a:bodyPr/>
                    <a:lstStyle/>
                    <a:p>
                      <a:pPr algn="ctr"/>
                      <a:r>
                        <a:rPr lang="zh-CN" altLang="en-US" sz="1600" b="0" dirty="0">
                          <a:solidFill>
                            <a:schemeClr val="tx1"/>
                          </a:solidFill>
                          <a:latin typeface="黑体" panose="02010609060101010101" pitchFamily="49" charset="-122"/>
                          <a:ea typeface="黑体" panose="02010609060101010101" pitchFamily="49" charset="-122"/>
                        </a:rPr>
                        <a:t>思想</a:t>
                      </a:r>
                    </a:p>
                  </a:txBody>
                  <a:tcPr marL="0" marR="0" marT="0" marB="0" anchor="ctr">
                    <a:solidFill>
                      <a:schemeClr val="accent1">
                        <a:lumMod val="40000"/>
                        <a:lumOff val="60000"/>
                      </a:schemeClr>
                    </a:solidFill>
                  </a:tcPr>
                </a:tc>
                <a:extLst>
                  <a:ext uri="{0D108BD9-81ED-4DB2-BD59-A6C34878D82A}">
                    <a16:rowId xmlns:a16="http://schemas.microsoft.com/office/drawing/2014/main" val="2650843112"/>
                  </a:ext>
                </a:extLst>
              </a:tr>
              <a:tr h="844235">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以太网</a:t>
                      </a:r>
                    </a:p>
                  </a:txBody>
                  <a:tcPr marL="0" marR="0" marT="0" marB="0" anchor="ctr">
                    <a:solidFill>
                      <a:schemeClr val="accent1">
                        <a:lumMod val="40000"/>
                        <a:lumOff val="60000"/>
                      </a:schemeClr>
                    </a:solidFill>
                  </a:tcPr>
                </a:tc>
                <a:extLst>
                  <a:ext uri="{0D108BD9-81ED-4DB2-BD59-A6C34878D82A}">
                    <a16:rowId xmlns:a16="http://schemas.microsoft.com/office/drawing/2014/main" val="2354171835"/>
                  </a:ext>
                </a:extLst>
              </a:tr>
              <a:tr h="844235">
                <a:tc>
                  <a:txBody>
                    <a:bodyPr/>
                    <a:lstStyle/>
                    <a:p>
                      <a:pPr algn="ctr"/>
                      <a:r>
                        <a:rPr lang="zh-CN" altLang="en-US" sz="1600" b="0" dirty="0">
                          <a:solidFill>
                            <a:schemeClr val="tx1"/>
                          </a:solidFill>
                          <a:latin typeface="黑体" panose="02010609060101010101" pitchFamily="49" charset="-122"/>
                          <a:ea typeface="黑体" panose="02010609060101010101" pitchFamily="49" charset="-122"/>
                        </a:rPr>
                        <a:t>高速以太</a:t>
                      </a:r>
                    </a:p>
                  </a:txBody>
                  <a:tcPr marL="0" marR="0" marT="0" marB="0" anchor="ctr">
                    <a:solidFill>
                      <a:schemeClr val="accent1">
                        <a:lumMod val="40000"/>
                        <a:lumOff val="60000"/>
                      </a:schemeClr>
                    </a:solidFill>
                  </a:tcPr>
                </a:tc>
                <a:extLst>
                  <a:ext uri="{0D108BD9-81ED-4DB2-BD59-A6C34878D82A}">
                    <a16:rowId xmlns:a16="http://schemas.microsoft.com/office/drawing/2014/main" val="2232877283"/>
                  </a:ext>
                </a:extLst>
              </a:tr>
              <a:tr h="504672">
                <a:tc>
                  <a:txBody>
                    <a:bodyPr/>
                    <a:lstStyle/>
                    <a:p>
                      <a:pPr algn="ctr"/>
                      <a:r>
                        <a:rPr lang="en-US" altLang="zh-CN" sz="1600" b="0" dirty="0">
                          <a:solidFill>
                            <a:schemeClr val="bg1"/>
                          </a:solidFill>
                          <a:latin typeface="黑体" panose="02010609060101010101" pitchFamily="49" charset="-122"/>
                          <a:ea typeface="黑体" panose="02010609060101010101" pitchFamily="49" charset="-122"/>
                        </a:rPr>
                        <a:t>800Ge</a:t>
                      </a:r>
                      <a:endParaRPr lang="zh-CN" altLang="en-US" sz="1600" b="0" dirty="0">
                        <a:solidFill>
                          <a:schemeClr val="bg1"/>
                        </a:solidFill>
                        <a:latin typeface="黑体" panose="02010609060101010101" pitchFamily="49" charset="-122"/>
                        <a:ea typeface="黑体" panose="02010609060101010101" pitchFamily="49" charset="-122"/>
                      </a:endParaRPr>
                    </a:p>
                  </a:txBody>
                  <a:tcPr marL="0" marR="0" marT="0" marB="0" anchor="ctr">
                    <a:solidFill>
                      <a:schemeClr val="accent1"/>
                    </a:solidFill>
                  </a:tcPr>
                </a:tc>
                <a:extLst>
                  <a:ext uri="{0D108BD9-81ED-4DB2-BD59-A6C34878D82A}">
                    <a16:rowId xmlns:a16="http://schemas.microsoft.com/office/drawing/2014/main" val="2116851466"/>
                  </a:ext>
                </a:extLst>
              </a:tr>
              <a:tr h="627321">
                <a:tc>
                  <a:txBody>
                    <a:bodyPr/>
                    <a:lstStyle/>
                    <a:p>
                      <a:pPr algn="ctr"/>
                      <a:r>
                        <a:rPr lang="zh-CN" altLang="en-US" sz="1600" b="0" dirty="0">
                          <a:solidFill>
                            <a:schemeClr val="tx1"/>
                          </a:solidFill>
                          <a:latin typeface="黑体" panose="02010609060101010101" pitchFamily="49" charset="-122"/>
                          <a:ea typeface="黑体" panose="02010609060101010101" pitchFamily="49" charset="-122"/>
                        </a:rPr>
                        <a:t>网卡</a:t>
                      </a:r>
                    </a:p>
                  </a:txBody>
                  <a:tcPr marL="0" marR="0" marT="0" marB="0" anchor="ctr">
                    <a:solidFill>
                      <a:schemeClr val="accent1">
                        <a:lumMod val="40000"/>
                        <a:lumOff val="60000"/>
                      </a:schemeClr>
                    </a:solidFill>
                  </a:tcPr>
                </a:tc>
                <a:extLst>
                  <a:ext uri="{0D108BD9-81ED-4DB2-BD59-A6C34878D82A}">
                    <a16:rowId xmlns:a16="http://schemas.microsoft.com/office/drawing/2014/main" val="1342553028"/>
                  </a:ext>
                </a:extLst>
              </a:tr>
              <a:tr h="844235">
                <a:tc>
                  <a:txBody>
                    <a:bodyPr/>
                    <a:lstStyle/>
                    <a:p>
                      <a:pPr algn="ctr"/>
                      <a:r>
                        <a:rPr lang="zh-CN" altLang="en-US" sz="1600" b="0" dirty="0">
                          <a:solidFill>
                            <a:schemeClr val="tx1"/>
                          </a:solidFill>
                          <a:latin typeface="黑体" panose="02010609060101010101" pitchFamily="49" charset="-122"/>
                          <a:ea typeface="黑体" panose="02010609060101010101" pitchFamily="49" charset="-122"/>
                        </a:rPr>
                        <a:t>交换机</a:t>
                      </a:r>
                    </a:p>
                  </a:txBody>
                  <a:tcPr marL="0" marR="0" marT="0" marB="0" anchor="ctr">
                    <a:solidFill>
                      <a:schemeClr val="accent1">
                        <a:lumMod val="40000"/>
                        <a:lumOff val="60000"/>
                      </a:schemeClr>
                    </a:solidFill>
                  </a:tcPr>
                </a:tc>
                <a:extLst>
                  <a:ext uri="{0D108BD9-81ED-4DB2-BD59-A6C34878D82A}">
                    <a16:rowId xmlns:a16="http://schemas.microsoft.com/office/drawing/2014/main" val="942434887"/>
                  </a:ext>
                </a:extLst>
              </a:tr>
              <a:tr h="516732">
                <a:tc>
                  <a:txBody>
                    <a:bodyPr/>
                    <a:lstStyle/>
                    <a:p>
                      <a:pPr algn="ctr"/>
                      <a:r>
                        <a:rPr lang="en-US" altLang="zh-CN" sz="1600" b="0" dirty="0">
                          <a:solidFill>
                            <a:schemeClr val="tx1"/>
                          </a:solidFill>
                          <a:latin typeface="黑体" panose="02010609060101010101" pitchFamily="49" charset="-122"/>
                          <a:ea typeface="黑体" panose="02010609060101010101" pitchFamily="49" charset="-122"/>
                        </a:rPr>
                        <a:t>V</a:t>
                      </a:r>
                    </a:p>
                    <a:p>
                      <a:pPr algn="ctr"/>
                      <a:r>
                        <a:rPr lang="en-US" altLang="zh-CN" sz="1600" b="0" dirty="0">
                          <a:solidFill>
                            <a:schemeClr val="tx1"/>
                          </a:solidFill>
                          <a:latin typeface="黑体" panose="02010609060101010101" pitchFamily="49" charset="-122"/>
                          <a:ea typeface="黑体" panose="02010609060101010101" pitchFamily="49" charset="-122"/>
                        </a:rPr>
                        <a:t>LAN</a:t>
                      </a:r>
                    </a:p>
                    <a:p>
                      <a:pPr algn="ctr"/>
                      <a:endParaRPr lang="zh-CN" altLang="en-US" sz="1600" b="0" dirty="0">
                        <a:solidFill>
                          <a:schemeClr val="tx1"/>
                        </a:solidFill>
                        <a:latin typeface="黑体" panose="02010609060101010101" pitchFamily="49" charset="-122"/>
                        <a:ea typeface="黑体" panose="02010609060101010101" pitchFamily="49" charset="-122"/>
                      </a:endParaRPr>
                    </a:p>
                  </a:txBody>
                  <a:tcPr marL="0" marR="0" marT="0" marB="0" anchor="ctr">
                    <a:solidFill>
                      <a:schemeClr val="accent1">
                        <a:lumMod val="40000"/>
                        <a:lumOff val="60000"/>
                      </a:schemeClr>
                    </a:solidFill>
                  </a:tcPr>
                </a:tc>
                <a:extLst>
                  <a:ext uri="{0D108BD9-81ED-4DB2-BD59-A6C34878D82A}">
                    <a16:rowId xmlns:a16="http://schemas.microsoft.com/office/drawing/2014/main" val="2009246877"/>
                  </a:ext>
                </a:extLst>
              </a:tr>
            </a:tbl>
          </a:graphicData>
        </a:graphic>
      </p:graphicFrame>
      <p:grpSp>
        <p:nvGrpSpPr>
          <p:cNvPr id="10" name="画布 482337">
            <a:extLst>
              <a:ext uri="{FF2B5EF4-FFF2-40B4-BE49-F238E27FC236}">
                <a16:creationId xmlns:a16="http://schemas.microsoft.com/office/drawing/2014/main" id="{68C64E51-514D-4B72-A572-13E8A7EB8FCD}"/>
              </a:ext>
            </a:extLst>
          </p:cNvPr>
          <p:cNvGrpSpPr/>
          <p:nvPr/>
        </p:nvGrpSpPr>
        <p:grpSpPr>
          <a:xfrm>
            <a:off x="2052489" y="2559773"/>
            <a:ext cx="4188822" cy="3288133"/>
            <a:chOff x="0" y="0"/>
            <a:chExt cx="2232025" cy="2143095"/>
          </a:xfrm>
        </p:grpSpPr>
        <p:sp>
          <p:nvSpPr>
            <p:cNvPr id="13" name="矩形 12">
              <a:extLst>
                <a:ext uri="{FF2B5EF4-FFF2-40B4-BE49-F238E27FC236}">
                  <a16:creationId xmlns:a16="http://schemas.microsoft.com/office/drawing/2014/main" id="{ECFF2E13-0474-48B4-9699-C53C4EF4E132}"/>
                </a:ext>
              </a:extLst>
            </p:cNvPr>
            <p:cNvSpPr/>
            <p:nvPr/>
          </p:nvSpPr>
          <p:spPr>
            <a:xfrm>
              <a:off x="0" y="0"/>
              <a:ext cx="2232025" cy="2142490"/>
            </a:xfrm>
            <a:prstGeom prst="rect">
              <a:avLst/>
            </a:prstGeom>
          </p:spPr>
        </p:sp>
        <p:sp>
          <p:nvSpPr>
            <p:cNvPr id="14" name="矩形 13">
              <a:extLst>
                <a:ext uri="{FF2B5EF4-FFF2-40B4-BE49-F238E27FC236}">
                  <a16:creationId xmlns:a16="http://schemas.microsoft.com/office/drawing/2014/main" id="{DB5C8A18-2AB0-4C6D-A6C9-C46F1651636F}"/>
                </a:ext>
              </a:extLst>
            </p:cNvPr>
            <p:cNvSpPr/>
            <p:nvPr/>
          </p:nvSpPr>
          <p:spPr>
            <a:xfrm>
              <a:off x="249897" y="382449"/>
              <a:ext cx="1845839" cy="28965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r>
                <a:rPr lang="en-US" sz="2000" b="1" kern="1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800G MAC</a:t>
              </a:r>
              <a:endParaRPr lang="zh-CN" sz="2000" b="1" kern="100">
                <a:effectLst/>
                <a:latin typeface="Times New Roman" panose="02020603050405020304" pitchFamily="18" charset="0"/>
                <a:ea typeface="宋体" panose="02010600030101010101" pitchFamily="2" charset="-122"/>
                <a:cs typeface="宋体" panose="02010600030101010101" pitchFamily="2" charset="-122"/>
              </a:endParaRPr>
            </a:p>
          </p:txBody>
        </p:sp>
        <p:sp>
          <p:nvSpPr>
            <p:cNvPr id="15" name="矩形 14">
              <a:extLst>
                <a:ext uri="{FF2B5EF4-FFF2-40B4-BE49-F238E27FC236}">
                  <a16:creationId xmlns:a16="http://schemas.microsoft.com/office/drawing/2014/main" id="{FB84D413-4F01-4DA2-9C1A-2E49C8C45A18}"/>
                </a:ext>
              </a:extLst>
            </p:cNvPr>
            <p:cNvSpPr/>
            <p:nvPr/>
          </p:nvSpPr>
          <p:spPr>
            <a:xfrm>
              <a:off x="249897" y="791373"/>
              <a:ext cx="868965" cy="28965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r>
                <a:rPr lang="en-US" sz="2000" b="1" kern="1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400G PCS</a:t>
              </a:r>
              <a:endParaRPr lang="zh-CN" sz="2000" b="1" kern="100">
                <a:effectLst/>
                <a:latin typeface="Times New Roman" panose="02020603050405020304" pitchFamily="18" charset="0"/>
                <a:ea typeface="宋体" panose="02010600030101010101" pitchFamily="2" charset="-122"/>
                <a:cs typeface="宋体" panose="02010600030101010101" pitchFamily="2" charset="-122"/>
              </a:endParaRPr>
            </a:p>
          </p:txBody>
        </p:sp>
        <p:sp>
          <p:nvSpPr>
            <p:cNvPr id="16" name="矩形 15">
              <a:extLst>
                <a:ext uri="{FF2B5EF4-FFF2-40B4-BE49-F238E27FC236}">
                  <a16:creationId xmlns:a16="http://schemas.microsoft.com/office/drawing/2014/main" id="{CEA674CB-0216-4D8C-9972-8E42E39456BB}"/>
                </a:ext>
              </a:extLst>
            </p:cNvPr>
            <p:cNvSpPr/>
            <p:nvPr/>
          </p:nvSpPr>
          <p:spPr>
            <a:xfrm>
              <a:off x="1226771" y="791373"/>
              <a:ext cx="868965" cy="28965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r>
                <a:rPr lang="en-US" sz="2000" b="1" kern="1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400G PCS</a:t>
              </a:r>
              <a:endParaRPr lang="zh-CN" sz="2000" b="1" kern="100">
                <a:effectLst/>
                <a:latin typeface="Times New Roman" panose="02020603050405020304" pitchFamily="18" charset="0"/>
                <a:ea typeface="宋体" panose="02010600030101010101" pitchFamily="2" charset="-122"/>
                <a:cs typeface="宋体" panose="02010600030101010101" pitchFamily="2" charset="-122"/>
              </a:endParaRPr>
            </a:p>
          </p:txBody>
        </p:sp>
        <p:sp>
          <p:nvSpPr>
            <p:cNvPr id="17" name="矩形 16">
              <a:extLst>
                <a:ext uri="{FF2B5EF4-FFF2-40B4-BE49-F238E27FC236}">
                  <a16:creationId xmlns:a16="http://schemas.microsoft.com/office/drawing/2014/main" id="{8D95E463-1ED8-48F0-9535-22D92C48258A}"/>
                </a:ext>
              </a:extLst>
            </p:cNvPr>
            <p:cNvSpPr/>
            <p:nvPr/>
          </p:nvSpPr>
          <p:spPr>
            <a:xfrm>
              <a:off x="249897" y="1188938"/>
              <a:ext cx="1845839" cy="28965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r>
                <a:rPr lang="en-US" sz="2000" b="1" kern="1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800G PMA</a:t>
              </a:r>
              <a:endParaRPr lang="zh-CN" sz="2000" b="1" kern="100">
                <a:effectLst/>
                <a:latin typeface="Times New Roman" panose="02020603050405020304" pitchFamily="18" charset="0"/>
                <a:ea typeface="宋体" panose="02010600030101010101" pitchFamily="2" charset="-122"/>
                <a:cs typeface="宋体" panose="02010600030101010101" pitchFamily="2" charset="-122"/>
              </a:endParaRPr>
            </a:p>
          </p:txBody>
        </p:sp>
        <p:sp>
          <p:nvSpPr>
            <p:cNvPr id="18" name="矩形 17">
              <a:extLst>
                <a:ext uri="{FF2B5EF4-FFF2-40B4-BE49-F238E27FC236}">
                  <a16:creationId xmlns:a16="http://schemas.microsoft.com/office/drawing/2014/main" id="{C01B246C-9234-4FD8-8C25-76229F2BA91E}"/>
                </a:ext>
              </a:extLst>
            </p:cNvPr>
            <p:cNvSpPr/>
            <p:nvPr/>
          </p:nvSpPr>
          <p:spPr>
            <a:xfrm>
              <a:off x="249897" y="1541067"/>
              <a:ext cx="1845839" cy="28965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r>
                <a:rPr lang="en-US" sz="2000" b="1" kern="1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800G PMD</a:t>
              </a:r>
              <a:endParaRPr lang="zh-CN" sz="2000" b="1" kern="100">
                <a:effectLst/>
                <a:latin typeface="Times New Roman" panose="02020603050405020304" pitchFamily="18" charset="0"/>
                <a:ea typeface="宋体" panose="02010600030101010101" pitchFamily="2" charset="-122"/>
                <a:cs typeface="宋体" panose="02010600030101010101" pitchFamily="2" charset="-122"/>
              </a:endParaRPr>
            </a:p>
          </p:txBody>
        </p:sp>
        <p:sp>
          <p:nvSpPr>
            <p:cNvPr id="19" name="箭头: 上下 18">
              <a:extLst>
                <a:ext uri="{FF2B5EF4-FFF2-40B4-BE49-F238E27FC236}">
                  <a16:creationId xmlns:a16="http://schemas.microsoft.com/office/drawing/2014/main" id="{709B60D7-3038-4F3D-9385-A7182CA52C64}"/>
                </a:ext>
              </a:extLst>
            </p:cNvPr>
            <p:cNvSpPr/>
            <p:nvPr/>
          </p:nvSpPr>
          <p:spPr>
            <a:xfrm>
              <a:off x="1084785" y="35999"/>
              <a:ext cx="68154" cy="312373"/>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CN" altLang="en-US" sz="2000" b="1"/>
            </a:p>
          </p:txBody>
        </p:sp>
        <p:sp>
          <p:nvSpPr>
            <p:cNvPr id="20" name="矩形 19">
              <a:extLst>
                <a:ext uri="{FF2B5EF4-FFF2-40B4-BE49-F238E27FC236}">
                  <a16:creationId xmlns:a16="http://schemas.microsoft.com/office/drawing/2014/main" id="{760960ED-F9F5-405C-BA1C-B2FBA93EB7C4}"/>
                </a:ext>
              </a:extLst>
            </p:cNvPr>
            <p:cNvSpPr/>
            <p:nvPr/>
          </p:nvSpPr>
          <p:spPr>
            <a:xfrm>
              <a:off x="1187014" y="41678"/>
              <a:ext cx="749697" cy="2782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r>
                <a:rPr lang="zh-CN" sz="2000" b="1"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系统接口</a:t>
              </a:r>
              <a:endParaRPr lang="zh-CN" sz="2000" b="1" kern="100" dirty="0">
                <a:effectLst/>
                <a:latin typeface="Times New Roman" panose="02020603050405020304" pitchFamily="18" charset="0"/>
                <a:ea typeface="宋体" panose="02010600030101010101" pitchFamily="2" charset="-122"/>
                <a:cs typeface="宋体" panose="02010600030101010101" pitchFamily="2" charset="-122"/>
              </a:endParaRPr>
            </a:p>
          </p:txBody>
        </p:sp>
        <p:sp>
          <p:nvSpPr>
            <p:cNvPr id="21" name="箭头: 上下 20">
              <a:extLst>
                <a:ext uri="{FF2B5EF4-FFF2-40B4-BE49-F238E27FC236}">
                  <a16:creationId xmlns:a16="http://schemas.microsoft.com/office/drawing/2014/main" id="{F7D29F15-7113-4917-8141-6D153DD3784E}"/>
                </a:ext>
              </a:extLst>
            </p:cNvPr>
            <p:cNvSpPr/>
            <p:nvPr/>
          </p:nvSpPr>
          <p:spPr>
            <a:xfrm>
              <a:off x="1124541" y="1830722"/>
              <a:ext cx="68154" cy="312373"/>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CN" altLang="en-US" sz="2000" b="1"/>
            </a:p>
          </p:txBody>
        </p:sp>
        <p:sp>
          <p:nvSpPr>
            <p:cNvPr id="22" name="矩形 21">
              <a:extLst>
                <a:ext uri="{FF2B5EF4-FFF2-40B4-BE49-F238E27FC236}">
                  <a16:creationId xmlns:a16="http://schemas.microsoft.com/office/drawing/2014/main" id="{52B89E06-CA3F-4609-83A5-D739256C185A}"/>
                </a:ext>
              </a:extLst>
            </p:cNvPr>
            <p:cNvSpPr/>
            <p:nvPr/>
          </p:nvSpPr>
          <p:spPr>
            <a:xfrm>
              <a:off x="1283565" y="1919704"/>
              <a:ext cx="749697" cy="2233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r>
                <a:rPr lang="en-US" sz="2000" b="1" kern="1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8x106.25G</a:t>
              </a:r>
              <a:endParaRPr lang="zh-CN" sz="2000" b="1" kern="100">
                <a:effectLst/>
                <a:latin typeface="Times New Roman" panose="02020603050405020304" pitchFamily="18" charset="0"/>
                <a:ea typeface="宋体" panose="02010600030101010101" pitchFamily="2" charset="-122"/>
                <a:cs typeface="宋体" panose="02010600030101010101" pitchFamily="2" charset="-122"/>
              </a:endParaRPr>
            </a:p>
          </p:txBody>
        </p:sp>
      </p:grpSp>
      <p:sp>
        <p:nvSpPr>
          <p:cNvPr id="5" name="灯片编号占位符 4">
            <a:extLst>
              <a:ext uri="{FF2B5EF4-FFF2-40B4-BE49-F238E27FC236}">
                <a16:creationId xmlns:a16="http://schemas.microsoft.com/office/drawing/2014/main" id="{EDDE6CCB-B7B1-4B2B-8F7B-7B192DCAC4B3}"/>
              </a:ext>
            </a:extLst>
          </p:cNvPr>
          <p:cNvSpPr>
            <a:spLocks noGrp="1"/>
          </p:cNvSpPr>
          <p:nvPr>
            <p:ph type="sldNum" sz="quarter" idx="12"/>
          </p:nvPr>
        </p:nvSpPr>
        <p:spPr/>
        <p:txBody>
          <a:bodyPr/>
          <a:lstStyle/>
          <a:p>
            <a:fld id="{0343F522-B1DB-4B24-87CC-09EAB668A261}" type="slidenum">
              <a:rPr lang="zh-CN" altLang="en-US" smtClean="0"/>
              <a:pPr/>
              <a:t>165</a:t>
            </a:fld>
            <a:r>
              <a:rPr lang="en-US" altLang="zh-CN"/>
              <a:t>/303</a:t>
            </a:r>
            <a:endParaRPr lang="zh-CN" altLang="en-US" dirty="0"/>
          </a:p>
        </p:txBody>
      </p:sp>
    </p:spTree>
    <p:extLst>
      <p:ext uri="{BB962C8B-B14F-4D97-AF65-F5344CB8AC3E}">
        <p14:creationId xmlns:p14="http://schemas.microsoft.com/office/powerpoint/2010/main" val="161662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02710A-CE5E-4875-81E5-816FCC9D9363}"/>
              </a:ext>
            </a:extLst>
          </p:cNvPr>
          <p:cNvSpPr>
            <a:spLocks noGrp="1"/>
          </p:cNvSpPr>
          <p:nvPr>
            <p:ph type="ctrTitle"/>
          </p:nvPr>
        </p:nvSpPr>
        <p:spPr>
          <a:xfrm>
            <a:off x="138222" y="888447"/>
            <a:ext cx="8899451" cy="865925"/>
          </a:xfrm>
        </p:spPr>
        <p:txBody>
          <a:bodyPr>
            <a:normAutofit/>
          </a:bodyPr>
          <a:lstStyle/>
          <a:p>
            <a:pPr algn="ctr"/>
            <a:r>
              <a:rPr lang="zh-CN" altLang="en-US" sz="4800" dirty="0">
                <a:latin typeface="黑体" panose="02010609060101010101" pitchFamily="49" charset="-122"/>
                <a:ea typeface="黑体" panose="02010609060101010101" pitchFamily="49" charset="-122"/>
              </a:rPr>
              <a:t>本次课程安排</a:t>
            </a:r>
          </a:p>
        </p:txBody>
      </p:sp>
      <p:sp>
        <p:nvSpPr>
          <p:cNvPr id="3" name="副标题 2">
            <a:extLst>
              <a:ext uri="{FF2B5EF4-FFF2-40B4-BE49-F238E27FC236}">
                <a16:creationId xmlns:a16="http://schemas.microsoft.com/office/drawing/2014/main" id="{A3DA4AC0-AA9E-4783-A5EA-37010012FBCC}"/>
              </a:ext>
            </a:extLst>
          </p:cNvPr>
          <p:cNvSpPr>
            <a:spLocks noGrp="1"/>
          </p:cNvSpPr>
          <p:nvPr>
            <p:ph type="subTitle" idx="1"/>
          </p:nvPr>
        </p:nvSpPr>
        <p:spPr>
          <a:xfrm>
            <a:off x="297712" y="1935126"/>
            <a:ext cx="8559209" cy="4550734"/>
          </a:xfrm>
        </p:spPr>
        <p:txBody>
          <a:bodyPr>
            <a:normAutofit/>
          </a:bodyPr>
          <a:lstStyle/>
          <a:p>
            <a:pPr lvl="0" algn="just"/>
            <a:r>
              <a:rPr lang="zh-CN" altLang="en-US" kern="100" dirty="0">
                <a:solidFill>
                  <a:srgbClr val="FF0000"/>
                </a:solidFill>
                <a:effectLst/>
              </a:rPr>
              <a:t>本次课程内容：</a:t>
            </a:r>
            <a:endParaRPr lang="en-US" altLang="zh-CN" kern="100" dirty="0">
              <a:solidFill>
                <a:srgbClr val="FF0000"/>
              </a:solidFill>
              <a:effectLst/>
            </a:endParaRPr>
          </a:p>
          <a:p>
            <a:pPr marL="342900" lvl="0" indent="-342900" algn="just">
              <a:buFont typeface="Wingdings" panose="05000000000000000000" pitchFamily="2" charset="2"/>
              <a:buChar char=""/>
            </a:pPr>
            <a:r>
              <a:rPr lang="zh-CN" altLang="en-US" kern="100" dirty="0">
                <a:effectLst/>
              </a:rPr>
              <a:t>介绍局域网设备的实现方法</a:t>
            </a:r>
            <a:endParaRPr lang="en-US" altLang="zh-CN" kern="100" dirty="0">
              <a:effectLst/>
            </a:endParaRPr>
          </a:p>
          <a:p>
            <a:pPr marL="342900" lvl="0" indent="-342900" algn="just">
              <a:buFont typeface="Wingdings" panose="05000000000000000000" pitchFamily="2" charset="2"/>
              <a:buChar char=""/>
            </a:pPr>
            <a:r>
              <a:rPr lang="zh-CN" altLang="en-US" kern="100" dirty="0"/>
              <a:t>介绍无线局域网的设计思想、</a:t>
            </a:r>
            <a:r>
              <a:rPr lang="en-US" altLang="zh-CN" kern="100" dirty="0"/>
              <a:t>Wi-Fi</a:t>
            </a:r>
            <a:r>
              <a:rPr lang="zh-CN" altLang="en-US" kern="100" dirty="0"/>
              <a:t>的帧结构</a:t>
            </a:r>
            <a:endParaRPr lang="en-US" altLang="zh-CN" kern="100" dirty="0">
              <a:effectLst/>
            </a:endParaRPr>
          </a:p>
          <a:p>
            <a:pPr algn="just"/>
            <a:r>
              <a:rPr lang="zh-CN" altLang="en-US" kern="100" dirty="0">
                <a:solidFill>
                  <a:srgbClr val="FF0000"/>
                </a:solidFill>
              </a:rPr>
              <a:t>本次课程目标：</a:t>
            </a:r>
            <a:endParaRPr lang="en-US" altLang="zh-CN" kern="100" dirty="0">
              <a:solidFill>
                <a:srgbClr val="FF0000"/>
              </a:solidFill>
            </a:endParaRPr>
          </a:p>
          <a:p>
            <a:pPr marL="342900" indent="-342900" algn="just">
              <a:buFont typeface="Wingdings" panose="05000000000000000000" pitchFamily="2" charset="2"/>
              <a:buChar char=""/>
            </a:pPr>
            <a:r>
              <a:rPr lang="zh-CN" altLang="en-US" kern="100" dirty="0"/>
              <a:t>能进行简单网络设备的设计</a:t>
            </a:r>
            <a:endParaRPr lang="en-US" altLang="zh-CN" kern="100" dirty="0"/>
          </a:p>
          <a:p>
            <a:pPr marL="342900" indent="-342900" algn="just">
              <a:buFont typeface="Wingdings" panose="05000000000000000000" pitchFamily="2" charset="2"/>
              <a:buChar char=""/>
            </a:pPr>
            <a:r>
              <a:rPr lang="zh-CN" altLang="en-US" kern="100" dirty="0"/>
              <a:t>掌握</a:t>
            </a:r>
            <a:r>
              <a:rPr lang="en-US" altLang="zh-CN" kern="100" dirty="0" err="1"/>
              <a:t>WI-Fi</a:t>
            </a:r>
            <a:r>
              <a:rPr lang="zh-CN" altLang="en-US" kern="100" dirty="0"/>
              <a:t>的原理、帧的作用</a:t>
            </a:r>
            <a:endParaRPr lang="en-US" altLang="zh-CN" kern="100" dirty="0"/>
          </a:p>
          <a:p>
            <a:pPr lvl="0" algn="just"/>
            <a:endParaRPr lang="en-US" altLang="zh-CN" kern="100" dirty="0">
              <a:solidFill>
                <a:srgbClr val="FF0000"/>
              </a:solidFill>
              <a:effectLst/>
            </a:endParaRPr>
          </a:p>
        </p:txBody>
      </p:sp>
      <p:sp>
        <p:nvSpPr>
          <p:cNvPr id="5" name="灯片编号占位符 4">
            <a:extLst>
              <a:ext uri="{FF2B5EF4-FFF2-40B4-BE49-F238E27FC236}">
                <a16:creationId xmlns:a16="http://schemas.microsoft.com/office/drawing/2014/main" id="{D5919D83-A1F2-4385-B9EE-79CE461A448E}"/>
              </a:ext>
            </a:extLst>
          </p:cNvPr>
          <p:cNvSpPr>
            <a:spLocks noGrp="1"/>
          </p:cNvSpPr>
          <p:nvPr>
            <p:ph type="sldNum" sz="quarter" idx="12"/>
          </p:nvPr>
        </p:nvSpPr>
        <p:spPr/>
        <p:txBody>
          <a:bodyPr/>
          <a:lstStyle/>
          <a:p>
            <a:fld id="{0343F522-B1DB-4B24-87CC-09EAB668A261}" type="slidenum">
              <a:rPr lang="zh-CN" altLang="en-US" smtClean="0"/>
              <a:pPr/>
              <a:t>166</a:t>
            </a:fld>
            <a:r>
              <a:rPr lang="en-US" altLang="zh-CN"/>
              <a:t>/303</a:t>
            </a:r>
            <a:endParaRPr lang="zh-CN" altLang="en-US" dirty="0"/>
          </a:p>
        </p:txBody>
      </p:sp>
    </p:spTree>
    <p:extLst>
      <p:ext uri="{BB962C8B-B14F-4D97-AF65-F5344CB8AC3E}">
        <p14:creationId xmlns:p14="http://schemas.microsoft.com/office/powerpoint/2010/main" val="1740312416"/>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C34208-FA7C-4346-AD93-050F88FE7F56}"/>
              </a:ext>
            </a:extLst>
          </p:cNvPr>
          <p:cNvSpPr>
            <a:spLocks noGrp="1"/>
          </p:cNvSpPr>
          <p:nvPr>
            <p:ph type="title"/>
          </p:nvPr>
        </p:nvSpPr>
        <p:spPr>
          <a:xfrm>
            <a:off x="265813" y="350874"/>
            <a:ext cx="8654903" cy="680484"/>
          </a:xfrm>
        </p:spPr>
        <p:txBody>
          <a:bodyPr>
            <a:normAutofit/>
          </a:bodyPr>
          <a:lstStyle/>
          <a:p>
            <a:pPr>
              <a:lnSpc>
                <a:spcPct val="100000"/>
              </a:lnSpc>
              <a:spcBef>
                <a:spcPts val="0"/>
              </a:spcBef>
            </a:pPr>
            <a:r>
              <a:rPr lang="zh-CN" altLang="en-US" kern="100" dirty="0">
                <a:latin typeface="Times New Roman" panose="02020603050405020304" pitchFamily="18" charset="0"/>
                <a:cs typeface="Times New Roman" panose="02020603050405020304" pitchFamily="18" charset="0"/>
              </a:rPr>
              <a:t>网卡</a:t>
            </a:r>
            <a:endParaRPr lang="zh-CN" altLang="en-US" sz="4800" dirty="0">
              <a:latin typeface="Times New Roman" panose="02020603050405020304" pitchFamily="18" charset="0"/>
              <a:cs typeface="Times New Roman" panose="02020603050405020304" pitchFamily="18" charset="0"/>
            </a:endParaRPr>
          </a:p>
        </p:txBody>
      </p:sp>
      <p:sp>
        <p:nvSpPr>
          <p:cNvPr id="3" name="内容占位符 2">
            <a:extLst>
              <a:ext uri="{FF2B5EF4-FFF2-40B4-BE49-F238E27FC236}">
                <a16:creationId xmlns:a16="http://schemas.microsoft.com/office/drawing/2014/main" id="{62772749-0251-43E3-8FBE-62B01C0C88DA}"/>
              </a:ext>
            </a:extLst>
          </p:cNvPr>
          <p:cNvSpPr>
            <a:spLocks noGrp="1"/>
          </p:cNvSpPr>
          <p:nvPr>
            <p:ph idx="1"/>
          </p:nvPr>
        </p:nvSpPr>
        <p:spPr>
          <a:xfrm>
            <a:off x="404037" y="1010094"/>
            <a:ext cx="8516679" cy="5371578"/>
          </a:xfrm>
        </p:spPr>
        <p:txBody>
          <a:bodyPr>
            <a:noAutofit/>
          </a:bodyPr>
          <a:lstStyle/>
          <a:p>
            <a:pPr marL="514350" indent="-514350">
              <a:buFont typeface="+mj-ea"/>
              <a:buAutoNum type="circleNumDbPlain"/>
            </a:pPr>
            <a:r>
              <a:rPr lang="zh-CN" altLang="zh-CN" dirty="0"/>
              <a:t>连接主机和传输介质</a:t>
            </a:r>
          </a:p>
          <a:p>
            <a:pPr marL="514350" indent="-514350">
              <a:buFont typeface="+mj-ea"/>
              <a:buAutoNum type="circleNumDbPlain"/>
            </a:pPr>
            <a:r>
              <a:rPr lang="zh-CN" altLang="zh-CN" dirty="0"/>
              <a:t>发送帧</a:t>
            </a:r>
            <a:r>
              <a:rPr lang="zh-CN" altLang="en-US" dirty="0"/>
              <a:t>：</a:t>
            </a:r>
            <a:r>
              <a:rPr lang="zh-CN" altLang="zh-CN" dirty="0"/>
              <a:t>网卡</a:t>
            </a:r>
            <a:r>
              <a:rPr lang="zh-CN" altLang="en-US" dirty="0"/>
              <a:t>与</a:t>
            </a:r>
            <a:r>
              <a:rPr lang="zh-CN" altLang="zh-CN" dirty="0"/>
              <a:t>主机</a:t>
            </a:r>
            <a:r>
              <a:rPr lang="en-US" altLang="zh-CN" dirty="0"/>
              <a:t>DMA</a:t>
            </a:r>
            <a:r>
              <a:rPr lang="zh-CN" altLang="zh-CN" dirty="0"/>
              <a:t>或</a:t>
            </a:r>
            <a:r>
              <a:rPr lang="en-US" altLang="zh-CN" dirty="0"/>
              <a:t>I/O</a:t>
            </a:r>
            <a:r>
              <a:rPr lang="zh-CN" altLang="zh-CN" dirty="0"/>
              <a:t>方式</a:t>
            </a:r>
            <a:r>
              <a:rPr lang="zh-CN" altLang="en-US" dirty="0"/>
              <a:t>传送；</a:t>
            </a:r>
            <a:r>
              <a:rPr lang="zh-CN" altLang="zh-CN" dirty="0"/>
              <a:t>生成</a:t>
            </a:r>
            <a:r>
              <a:rPr lang="en-US" altLang="zh-CN" dirty="0"/>
              <a:t>CRC</a:t>
            </a:r>
            <a:r>
              <a:rPr lang="zh-CN" altLang="zh-CN" dirty="0"/>
              <a:t>校验码，将帧</a:t>
            </a:r>
            <a:r>
              <a:rPr lang="zh-CN" altLang="en-US" dirty="0"/>
              <a:t>编码成</a:t>
            </a:r>
            <a:r>
              <a:rPr lang="zh-CN" altLang="zh-CN" dirty="0"/>
              <a:t>信号发送到传输介质上去</a:t>
            </a:r>
          </a:p>
          <a:p>
            <a:pPr marL="514350" indent="-514350">
              <a:buFont typeface="+mj-ea"/>
              <a:buAutoNum type="circleNumDbPlain"/>
            </a:pPr>
            <a:r>
              <a:rPr lang="zh-CN" altLang="zh-CN" dirty="0"/>
              <a:t>接收帧</a:t>
            </a:r>
            <a:r>
              <a:rPr lang="zh-CN" altLang="en-US" dirty="0"/>
              <a:t>：</a:t>
            </a:r>
            <a:r>
              <a:rPr lang="zh-CN" altLang="zh-CN" dirty="0"/>
              <a:t>一位一位地接收，还原成一个帧存放在网卡缓存中，将帧及检测结果发送给主机</a:t>
            </a:r>
            <a:r>
              <a:rPr lang="zh-CN" altLang="en-US" dirty="0"/>
              <a:t>；</a:t>
            </a:r>
            <a:r>
              <a:rPr lang="zh-CN" altLang="zh-CN" dirty="0"/>
              <a:t>将帧中的目的地址与网卡中保存的本网卡地址进行比较</a:t>
            </a:r>
            <a:r>
              <a:rPr lang="zh-CN" altLang="en-US" dirty="0"/>
              <a:t>：</a:t>
            </a:r>
            <a:r>
              <a:rPr lang="zh-CN" altLang="zh-CN" dirty="0"/>
              <a:t>广播地址或目的地址与本网卡地址相等，则保留接收的帧并发送给主机，否则丢弃所接收的帧。</a:t>
            </a:r>
          </a:p>
          <a:p>
            <a:pPr marL="514350" indent="-514350">
              <a:buFont typeface="+mj-ea"/>
              <a:buAutoNum type="circleNumDbPlain"/>
            </a:pPr>
            <a:r>
              <a:rPr lang="zh-CN" altLang="zh-CN" dirty="0"/>
              <a:t>进行编码与解码</a:t>
            </a:r>
          </a:p>
          <a:p>
            <a:pPr marL="514350" indent="-514350">
              <a:buFont typeface="+mj-ea"/>
              <a:buAutoNum type="circleNumDbPlain"/>
            </a:pPr>
            <a:r>
              <a:rPr lang="zh-CN" altLang="zh-CN" dirty="0"/>
              <a:t>实现差错检测</a:t>
            </a:r>
            <a:r>
              <a:rPr lang="zh-CN" altLang="en-US" dirty="0"/>
              <a:t>：</a:t>
            </a:r>
            <a:r>
              <a:rPr lang="zh-CN" altLang="zh-CN" dirty="0"/>
              <a:t>在发送端，生成</a:t>
            </a:r>
            <a:r>
              <a:rPr lang="en-US" altLang="zh-CN" dirty="0"/>
              <a:t>CRC</a:t>
            </a:r>
            <a:r>
              <a:rPr lang="zh-CN" altLang="zh-CN" dirty="0"/>
              <a:t>校验码</a:t>
            </a:r>
            <a:r>
              <a:rPr lang="zh-CN" altLang="en-US" dirty="0"/>
              <a:t>；</a:t>
            </a:r>
            <a:r>
              <a:rPr lang="zh-CN" altLang="zh-CN" dirty="0"/>
              <a:t>在接收端，重新生成</a:t>
            </a:r>
            <a:r>
              <a:rPr lang="en-US" altLang="zh-CN" dirty="0"/>
              <a:t>CRC</a:t>
            </a:r>
            <a:r>
              <a:rPr lang="zh-CN" altLang="zh-CN" dirty="0"/>
              <a:t>校验码，并判断有无位错并把检测结果报告主机</a:t>
            </a:r>
          </a:p>
          <a:p>
            <a:pPr marL="0" indent="0">
              <a:buNone/>
            </a:pPr>
            <a:endParaRPr lang="en-US" altLang="zh-CN" dirty="0">
              <a:latin typeface="Times New Roman" panose="02020603050405020304" pitchFamily="18" charset="0"/>
              <a:cs typeface="Times New Roman" panose="02020603050405020304" pitchFamily="18" charset="0"/>
            </a:endParaRPr>
          </a:p>
        </p:txBody>
      </p:sp>
      <p:graphicFrame>
        <p:nvGraphicFramePr>
          <p:cNvPr id="11" name="表格 10">
            <a:extLst>
              <a:ext uri="{FF2B5EF4-FFF2-40B4-BE49-F238E27FC236}">
                <a16:creationId xmlns:a16="http://schemas.microsoft.com/office/drawing/2014/main" id="{F1557556-4E74-4A2A-B76B-6AF7BA757C94}"/>
              </a:ext>
            </a:extLst>
          </p:cNvPr>
          <p:cNvGraphicFramePr>
            <a:graphicFrameLocks noGrp="1"/>
          </p:cNvGraphicFramePr>
          <p:nvPr/>
        </p:nvGraphicFramePr>
        <p:xfrm>
          <a:off x="0" y="16384"/>
          <a:ext cx="9144000" cy="303808"/>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1028242390"/>
                    </a:ext>
                  </a:extLst>
                </a:gridCol>
                <a:gridCol w="1016000">
                  <a:extLst>
                    <a:ext uri="{9D8B030D-6E8A-4147-A177-3AD203B41FA5}">
                      <a16:colId xmlns:a16="http://schemas.microsoft.com/office/drawing/2014/main" val="3074239081"/>
                    </a:ext>
                  </a:extLst>
                </a:gridCol>
                <a:gridCol w="1016000">
                  <a:extLst>
                    <a:ext uri="{9D8B030D-6E8A-4147-A177-3AD203B41FA5}">
                      <a16:colId xmlns:a16="http://schemas.microsoft.com/office/drawing/2014/main" val="3509429943"/>
                    </a:ext>
                  </a:extLst>
                </a:gridCol>
                <a:gridCol w="1016000">
                  <a:extLst>
                    <a:ext uri="{9D8B030D-6E8A-4147-A177-3AD203B41FA5}">
                      <a16:colId xmlns:a16="http://schemas.microsoft.com/office/drawing/2014/main" val="2580465912"/>
                    </a:ext>
                  </a:extLst>
                </a:gridCol>
                <a:gridCol w="1016000">
                  <a:extLst>
                    <a:ext uri="{9D8B030D-6E8A-4147-A177-3AD203B41FA5}">
                      <a16:colId xmlns:a16="http://schemas.microsoft.com/office/drawing/2014/main" val="585185192"/>
                    </a:ext>
                  </a:extLst>
                </a:gridCol>
                <a:gridCol w="1016000">
                  <a:extLst>
                    <a:ext uri="{9D8B030D-6E8A-4147-A177-3AD203B41FA5}">
                      <a16:colId xmlns:a16="http://schemas.microsoft.com/office/drawing/2014/main" val="1335232691"/>
                    </a:ext>
                  </a:extLst>
                </a:gridCol>
                <a:gridCol w="1016000">
                  <a:extLst>
                    <a:ext uri="{9D8B030D-6E8A-4147-A177-3AD203B41FA5}">
                      <a16:colId xmlns:a16="http://schemas.microsoft.com/office/drawing/2014/main" val="785772456"/>
                    </a:ext>
                  </a:extLst>
                </a:gridCol>
                <a:gridCol w="1016000">
                  <a:extLst>
                    <a:ext uri="{9D8B030D-6E8A-4147-A177-3AD203B41FA5}">
                      <a16:colId xmlns:a16="http://schemas.microsoft.com/office/drawing/2014/main" val="143111373"/>
                    </a:ext>
                  </a:extLst>
                </a:gridCol>
                <a:gridCol w="1016000">
                  <a:extLst>
                    <a:ext uri="{9D8B030D-6E8A-4147-A177-3AD203B41FA5}">
                      <a16:colId xmlns:a16="http://schemas.microsoft.com/office/drawing/2014/main" val="994455625"/>
                    </a:ext>
                  </a:extLst>
                </a:gridCol>
              </a:tblGrid>
              <a:tr h="303808">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传输介质</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通信系统</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正确性</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提高性能</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rgbClr val="FFFF00"/>
                          </a:solidFill>
                          <a:latin typeface="黑体" panose="02010609060101010101" pitchFamily="49" charset="-122"/>
                          <a:ea typeface="黑体" panose="02010609060101010101" pitchFamily="49" charset="-122"/>
                        </a:rPr>
                        <a:t>局域网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algn="ctr"/>
                      <a:r>
                        <a:rPr lang="en-US" altLang="zh-CN" sz="1600" dirty="0">
                          <a:solidFill>
                            <a:schemeClr val="tx1"/>
                          </a:solidFill>
                          <a:latin typeface="黑体" panose="02010609060101010101" pitchFamily="49" charset="-122"/>
                          <a:ea typeface="黑体" panose="02010609060101010101" pitchFamily="49" charset="-122"/>
                        </a:rPr>
                        <a:t>WLAN</a:t>
                      </a:r>
                      <a:endParaRPr lang="zh-CN" altLang="en-US" sz="1600" dirty="0">
                        <a:solidFill>
                          <a:schemeClr val="tx1"/>
                        </a:solidFill>
                        <a:latin typeface="黑体" panose="02010609060101010101" pitchFamily="49" charset="-122"/>
                        <a:ea typeface="黑体" panose="02010609060101010101" pitchFamily="49"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个域网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广域网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接入网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939429099"/>
                  </a:ext>
                </a:extLst>
              </a:tr>
            </a:tbl>
          </a:graphicData>
        </a:graphic>
      </p:graphicFrame>
      <p:sp>
        <p:nvSpPr>
          <p:cNvPr id="12" name="流程图: 摘录 11">
            <a:extLst>
              <a:ext uri="{FF2B5EF4-FFF2-40B4-BE49-F238E27FC236}">
                <a16:creationId xmlns:a16="http://schemas.microsoft.com/office/drawing/2014/main" id="{CE6C4248-6AFD-44B6-80E3-9608C7BDC87F}"/>
              </a:ext>
            </a:extLst>
          </p:cNvPr>
          <p:cNvSpPr/>
          <p:nvPr/>
        </p:nvSpPr>
        <p:spPr bwMode="auto">
          <a:xfrm>
            <a:off x="4435719" y="327095"/>
            <a:ext cx="216024" cy="126001"/>
          </a:xfrm>
          <a:prstGeom prst="flowChartExtract">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4" name="Rectangle 2">
            <a:extLst>
              <a:ext uri="{FF2B5EF4-FFF2-40B4-BE49-F238E27FC236}">
                <a16:creationId xmlns:a16="http://schemas.microsoft.com/office/drawing/2014/main" id="{637ADEFB-5775-48B5-AD95-BD2F543B4E24}"/>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9" name="表格 8">
            <a:extLst>
              <a:ext uri="{FF2B5EF4-FFF2-40B4-BE49-F238E27FC236}">
                <a16:creationId xmlns:a16="http://schemas.microsoft.com/office/drawing/2014/main" id="{1BA0FE90-3AD2-45E2-98EA-2D6CAF26198D}"/>
              </a:ext>
            </a:extLst>
          </p:cNvPr>
          <p:cNvGraphicFramePr>
            <a:graphicFrameLocks noGrp="1"/>
          </p:cNvGraphicFramePr>
          <p:nvPr>
            <p:extLst>
              <p:ext uri="{D42A27DB-BD31-4B8C-83A1-F6EECF244321}">
                <p14:modId xmlns:p14="http://schemas.microsoft.com/office/powerpoint/2010/main" val="1924653900"/>
              </p:ext>
            </p:extLst>
          </p:nvPr>
        </p:nvGraphicFramePr>
        <p:xfrm>
          <a:off x="0" y="1041991"/>
          <a:ext cx="313390" cy="5371578"/>
        </p:xfrm>
        <a:graphic>
          <a:graphicData uri="http://schemas.openxmlformats.org/drawingml/2006/table">
            <a:tbl>
              <a:tblPr firstRow="1" bandRow="1">
                <a:tableStyleId>{5C22544A-7EE6-4342-B048-85BDC9FD1C3A}</a:tableStyleId>
              </a:tblPr>
              <a:tblGrid>
                <a:gridCol w="313390">
                  <a:extLst>
                    <a:ext uri="{9D8B030D-6E8A-4147-A177-3AD203B41FA5}">
                      <a16:colId xmlns:a16="http://schemas.microsoft.com/office/drawing/2014/main" val="2707731317"/>
                    </a:ext>
                  </a:extLst>
                </a:gridCol>
              </a:tblGrid>
              <a:tr h="844235">
                <a:tc>
                  <a:txBody>
                    <a:bodyPr/>
                    <a:lstStyle/>
                    <a:p>
                      <a:pPr algn="ctr"/>
                      <a:r>
                        <a:rPr lang="zh-CN" altLang="en-US" sz="1600" b="0" dirty="0">
                          <a:solidFill>
                            <a:schemeClr val="tx1"/>
                          </a:solidFill>
                          <a:latin typeface="黑体" panose="02010609060101010101" pitchFamily="49" charset="-122"/>
                          <a:ea typeface="黑体" panose="02010609060101010101" pitchFamily="49" charset="-122"/>
                        </a:rPr>
                        <a:t>思想</a:t>
                      </a:r>
                    </a:p>
                  </a:txBody>
                  <a:tcPr marL="0" marR="0" marT="0" marB="0" anchor="ctr">
                    <a:solidFill>
                      <a:schemeClr val="accent1">
                        <a:lumMod val="40000"/>
                        <a:lumOff val="60000"/>
                      </a:schemeClr>
                    </a:solidFill>
                  </a:tcPr>
                </a:tc>
                <a:extLst>
                  <a:ext uri="{0D108BD9-81ED-4DB2-BD59-A6C34878D82A}">
                    <a16:rowId xmlns:a16="http://schemas.microsoft.com/office/drawing/2014/main" val="2650843112"/>
                  </a:ext>
                </a:extLst>
              </a:tr>
              <a:tr h="844235">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以太网</a:t>
                      </a:r>
                    </a:p>
                  </a:txBody>
                  <a:tcPr marL="0" marR="0" marT="0" marB="0" anchor="ctr">
                    <a:solidFill>
                      <a:schemeClr val="accent1">
                        <a:lumMod val="40000"/>
                        <a:lumOff val="60000"/>
                      </a:schemeClr>
                    </a:solidFill>
                  </a:tcPr>
                </a:tc>
                <a:extLst>
                  <a:ext uri="{0D108BD9-81ED-4DB2-BD59-A6C34878D82A}">
                    <a16:rowId xmlns:a16="http://schemas.microsoft.com/office/drawing/2014/main" val="2354171835"/>
                  </a:ext>
                </a:extLst>
              </a:tr>
              <a:tr h="844235">
                <a:tc>
                  <a:txBody>
                    <a:bodyPr/>
                    <a:lstStyle/>
                    <a:p>
                      <a:pPr algn="ctr"/>
                      <a:r>
                        <a:rPr lang="zh-CN" altLang="en-US" sz="1600" b="0" dirty="0">
                          <a:solidFill>
                            <a:schemeClr val="tx1"/>
                          </a:solidFill>
                          <a:latin typeface="黑体" panose="02010609060101010101" pitchFamily="49" charset="-122"/>
                          <a:ea typeface="黑体" panose="02010609060101010101" pitchFamily="49" charset="-122"/>
                        </a:rPr>
                        <a:t>高速以太</a:t>
                      </a:r>
                    </a:p>
                  </a:txBody>
                  <a:tcPr marL="0" marR="0" marT="0" marB="0" anchor="ctr">
                    <a:solidFill>
                      <a:schemeClr val="accent1">
                        <a:lumMod val="40000"/>
                        <a:lumOff val="60000"/>
                      </a:schemeClr>
                    </a:solidFill>
                  </a:tcPr>
                </a:tc>
                <a:extLst>
                  <a:ext uri="{0D108BD9-81ED-4DB2-BD59-A6C34878D82A}">
                    <a16:rowId xmlns:a16="http://schemas.microsoft.com/office/drawing/2014/main" val="2232877283"/>
                  </a:ext>
                </a:extLst>
              </a:tr>
              <a:tr h="504672">
                <a:tc>
                  <a:txBody>
                    <a:bodyPr/>
                    <a:lstStyle/>
                    <a:p>
                      <a:pPr algn="ctr"/>
                      <a:r>
                        <a:rPr lang="en-US" altLang="zh-CN" sz="1600" b="0" dirty="0">
                          <a:solidFill>
                            <a:schemeClr val="tx1"/>
                          </a:solidFill>
                          <a:latin typeface="黑体" panose="02010609060101010101" pitchFamily="49" charset="-122"/>
                          <a:ea typeface="黑体" panose="02010609060101010101" pitchFamily="49" charset="-122"/>
                        </a:rPr>
                        <a:t>800Ge</a:t>
                      </a:r>
                      <a:endParaRPr lang="zh-CN" altLang="en-US" sz="1600" b="0" dirty="0">
                        <a:solidFill>
                          <a:schemeClr val="tx1"/>
                        </a:solidFill>
                        <a:latin typeface="黑体" panose="02010609060101010101" pitchFamily="49" charset="-122"/>
                        <a:ea typeface="黑体" panose="02010609060101010101" pitchFamily="49" charset="-122"/>
                      </a:endParaRPr>
                    </a:p>
                  </a:txBody>
                  <a:tcPr marL="0" marR="0" marT="0" marB="0" anchor="ctr">
                    <a:solidFill>
                      <a:schemeClr val="accent1">
                        <a:lumMod val="40000"/>
                        <a:lumOff val="60000"/>
                      </a:schemeClr>
                    </a:solidFill>
                  </a:tcPr>
                </a:tc>
                <a:extLst>
                  <a:ext uri="{0D108BD9-81ED-4DB2-BD59-A6C34878D82A}">
                    <a16:rowId xmlns:a16="http://schemas.microsoft.com/office/drawing/2014/main" val="2116851466"/>
                  </a:ext>
                </a:extLst>
              </a:tr>
              <a:tr h="627321">
                <a:tc>
                  <a:txBody>
                    <a:bodyPr/>
                    <a:lstStyle/>
                    <a:p>
                      <a:pPr algn="ctr"/>
                      <a:r>
                        <a:rPr lang="zh-CN" altLang="en-US" sz="1600" b="0" dirty="0">
                          <a:solidFill>
                            <a:schemeClr val="bg1"/>
                          </a:solidFill>
                          <a:latin typeface="黑体" panose="02010609060101010101" pitchFamily="49" charset="-122"/>
                          <a:ea typeface="黑体" panose="02010609060101010101" pitchFamily="49" charset="-122"/>
                        </a:rPr>
                        <a:t>网卡</a:t>
                      </a:r>
                    </a:p>
                  </a:txBody>
                  <a:tcPr marL="0" marR="0" marT="0" marB="0" anchor="ctr">
                    <a:solidFill>
                      <a:schemeClr val="accent1"/>
                    </a:solidFill>
                  </a:tcPr>
                </a:tc>
                <a:extLst>
                  <a:ext uri="{0D108BD9-81ED-4DB2-BD59-A6C34878D82A}">
                    <a16:rowId xmlns:a16="http://schemas.microsoft.com/office/drawing/2014/main" val="1342553028"/>
                  </a:ext>
                </a:extLst>
              </a:tr>
              <a:tr h="844235">
                <a:tc>
                  <a:txBody>
                    <a:bodyPr/>
                    <a:lstStyle/>
                    <a:p>
                      <a:pPr algn="ctr"/>
                      <a:r>
                        <a:rPr lang="zh-CN" altLang="en-US" sz="1600" b="0" dirty="0">
                          <a:solidFill>
                            <a:schemeClr val="tx1"/>
                          </a:solidFill>
                          <a:latin typeface="黑体" panose="02010609060101010101" pitchFamily="49" charset="-122"/>
                          <a:ea typeface="黑体" panose="02010609060101010101" pitchFamily="49" charset="-122"/>
                        </a:rPr>
                        <a:t>交换机</a:t>
                      </a:r>
                    </a:p>
                  </a:txBody>
                  <a:tcPr marL="0" marR="0" marT="0" marB="0" anchor="ctr">
                    <a:solidFill>
                      <a:schemeClr val="accent1">
                        <a:lumMod val="40000"/>
                        <a:lumOff val="60000"/>
                      </a:schemeClr>
                    </a:solidFill>
                  </a:tcPr>
                </a:tc>
                <a:extLst>
                  <a:ext uri="{0D108BD9-81ED-4DB2-BD59-A6C34878D82A}">
                    <a16:rowId xmlns:a16="http://schemas.microsoft.com/office/drawing/2014/main" val="942434887"/>
                  </a:ext>
                </a:extLst>
              </a:tr>
              <a:tr h="516732">
                <a:tc>
                  <a:txBody>
                    <a:bodyPr/>
                    <a:lstStyle/>
                    <a:p>
                      <a:pPr algn="ctr"/>
                      <a:r>
                        <a:rPr lang="en-US" altLang="zh-CN" sz="1600" b="0" dirty="0">
                          <a:solidFill>
                            <a:schemeClr val="tx1"/>
                          </a:solidFill>
                          <a:latin typeface="黑体" panose="02010609060101010101" pitchFamily="49" charset="-122"/>
                          <a:ea typeface="黑体" panose="02010609060101010101" pitchFamily="49" charset="-122"/>
                        </a:rPr>
                        <a:t>V</a:t>
                      </a:r>
                    </a:p>
                    <a:p>
                      <a:pPr algn="ctr"/>
                      <a:r>
                        <a:rPr lang="en-US" altLang="zh-CN" sz="1600" b="0" dirty="0">
                          <a:solidFill>
                            <a:schemeClr val="tx1"/>
                          </a:solidFill>
                          <a:latin typeface="黑体" panose="02010609060101010101" pitchFamily="49" charset="-122"/>
                          <a:ea typeface="黑体" panose="02010609060101010101" pitchFamily="49" charset="-122"/>
                        </a:rPr>
                        <a:t>LAN</a:t>
                      </a:r>
                    </a:p>
                    <a:p>
                      <a:pPr algn="ctr"/>
                      <a:endParaRPr lang="zh-CN" altLang="en-US" sz="1600" b="0" dirty="0">
                        <a:solidFill>
                          <a:schemeClr val="tx1"/>
                        </a:solidFill>
                        <a:latin typeface="黑体" panose="02010609060101010101" pitchFamily="49" charset="-122"/>
                        <a:ea typeface="黑体" panose="02010609060101010101" pitchFamily="49" charset="-122"/>
                      </a:endParaRPr>
                    </a:p>
                  </a:txBody>
                  <a:tcPr marL="0" marR="0" marT="0" marB="0" anchor="ctr">
                    <a:solidFill>
                      <a:schemeClr val="accent1">
                        <a:lumMod val="40000"/>
                        <a:lumOff val="60000"/>
                      </a:schemeClr>
                    </a:solidFill>
                  </a:tcPr>
                </a:tc>
                <a:extLst>
                  <a:ext uri="{0D108BD9-81ED-4DB2-BD59-A6C34878D82A}">
                    <a16:rowId xmlns:a16="http://schemas.microsoft.com/office/drawing/2014/main" val="2009246877"/>
                  </a:ext>
                </a:extLst>
              </a:tr>
            </a:tbl>
          </a:graphicData>
        </a:graphic>
      </p:graphicFrame>
      <p:sp>
        <p:nvSpPr>
          <p:cNvPr id="5" name="灯片编号占位符 4">
            <a:extLst>
              <a:ext uri="{FF2B5EF4-FFF2-40B4-BE49-F238E27FC236}">
                <a16:creationId xmlns:a16="http://schemas.microsoft.com/office/drawing/2014/main" id="{EEA97366-1B6A-4BBC-9A6E-BB324021DA07}"/>
              </a:ext>
            </a:extLst>
          </p:cNvPr>
          <p:cNvSpPr>
            <a:spLocks noGrp="1"/>
          </p:cNvSpPr>
          <p:nvPr>
            <p:ph type="sldNum" sz="quarter" idx="12"/>
          </p:nvPr>
        </p:nvSpPr>
        <p:spPr/>
        <p:txBody>
          <a:bodyPr/>
          <a:lstStyle/>
          <a:p>
            <a:fld id="{0343F522-B1DB-4B24-87CC-09EAB668A261}" type="slidenum">
              <a:rPr lang="zh-CN" altLang="en-US" smtClean="0"/>
              <a:pPr/>
              <a:t>167</a:t>
            </a:fld>
            <a:r>
              <a:rPr lang="en-US" altLang="zh-CN"/>
              <a:t>/303</a:t>
            </a:r>
            <a:endParaRPr lang="zh-CN" altLang="en-US" dirty="0"/>
          </a:p>
        </p:txBody>
      </p:sp>
    </p:spTree>
    <p:extLst>
      <p:ext uri="{BB962C8B-B14F-4D97-AF65-F5344CB8AC3E}">
        <p14:creationId xmlns:p14="http://schemas.microsoft.com/office/powerpoint/2010/main" val="2649046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C34208-FA7C-4346-AD93-050F88FE7F56}"/>
              </a:ext>
            </a:extLst>
          </p:cNvPr>
          <p:cNvSpPr>
            <a:spLocks noGrp="1"/>
          </p:cNvSpPr>
          <p:nvPr>
            <p:ph type="title"/>
          </p:nvPr>
        </p:nvSpPr>
        <p:spPr>
          <a:xfrm>
            <a:off x="265813" y="350874"/>
            <a:ext cx="8654903" cy="680484"/>
          </a:xfrm>
        </p:spPr>
        <p:txBody>
          <a:bodyPr>
            <a:normAutofit/>
          </a:bodyPr>
          <a:lstStyle/>
          <a:p>
            <a:pPr>
              <a:lnSpc>
                <a:spcPct val="100000"/>
              </a:lnSpc>
              <a:spcBef>
                <a:spcPts val="0"/>
              </a:spcBef>
            </a:pPr>
            <a:r>
              <a:rPr lang="zh-CN" altLang="en-US" kern="100" dirty="0">
                <a:latin typeface="Times New Roman" panose="02020603050405020304" pitchFamily="18" charset="0"/>
                <a:cs typeface="Times New Roman" panose="02020603050405020304" pitchFamily="18" charset="0"/>
              </a:rPr>
              <a:t>网卡分类</a:t>
            </a:r>
            <a:endParaRPr lang="zh-CN" altLang="en-US" sz="4800" dirty="0">
              <a:latin typeface="Times New Roman" panose="02020603050405020304" pitchFamily="18" charset="0"/>
              <a:cs typeface="Times New Roman" panose="02020603050405020304" pitchFamily="18" charset="0"/>
            </a:endParaRPr>
          </a:p>
        </p:txBody>
      </p:sp>
      <p:sp>
        <p:nvSpPr>
          <p:cNvPr id="3" name="内容占位符 2">
            <a:extLst>
              <a:ext uri="{FF2B5EF4-FFF2-40B4-BE49-F238E27FC236}">
                <a16:creationId xmlns:a16="http://schemas.microsoft.com/office/drawing/2014/main" id="{62772749-0251-43E3-8FBE-62B01C0C88DA}"/>
              </a:ext>
            </a:extLst>
          </p:cNvPr>
          <p:cNvSpPr>
            <a:spLocks noGrp="1"/>
          </p:cNvSpPr>
          <p:nvPr>
            <p:ph idx="1"/>
          </p:nvPr>
        </p:nvSpPr>
        <p:spPr>
          <a:xfrm>
            <a:off x="404037" y="1010094"/>
            <a:ext cx="8516679" cy="5371578"/>
          </a:xfrm>
        </p:spPr>
        <p:txBody>
          <a:bodyPr>
            <a:noAutofit/>
          </a:bodyPr>
          <a:lstStyle/>
          <a:p>
            <a:r>
              <a:rPr lang="zh-CN" altLang="en-US" dirty="0"/>
              <a:t>连</a:t>
            </a:r>
            <a:r>
              <a:rPr lang="zh-CN" altLang="zh-CN" dirty="0"/>
              <a:t>接类型</a:t>
            </a:r>
            <a:r>
              <a:rPr lang="zh-CN" altLang="en-US" dirty="0"/>
              <a:t>：</a:t>
            </a:r>
            <a:r>
              <a:rPr lang="en-US" altLang="zh-CN" dirty="0"/>
              <a:t>ISA</a:t>
            </a:r>
            <a:r>
              <a:rPr lang="zh-CN" altLang="zh-CN" dirty="0"/>
              <a:t>网卡、</a:t>
            </a:r>
            <a:r>
              <a:rPr lang="en-US" altLang="zh-CN" dirty="0"/>
              <a:t>PCI</a:t>
            </a:r>
            <a:r>
              <a:rPr lang="zh-CN" altLang="zh-CN" dirty="0"/>
              <a:t>网卡、</a:t>
            </a:r>
            <a:r>
              <a:rPr lang="en-US" altLang="zh-CN" dirty="0"/>
              <a:t>USB</a:t>
            </a:r>
            <a:r>
              <a:rPr lang="zh-CN" altLang="zh-CN" dirty="0"/>
              <a:t>网卡</a:t>
            </a:r>
            <a:endParaRPr lang="en-US" altLang="zh-CN" dirty="0"/>
          </a:p>
          <a:p>
            <a:endParaRPr lang="en-US" altLang="zh-CN" dirty="0"/>
          </a:p>
          <a:p>
            <a:endParaRPr lang="en-US" altLang="zh-CN" dirty="0"/>
          </a:p>
          <a:p>
            <a:endParaRPr lang="en-US" altLang="zh-CN" dirty="0"/>
          </a:p>
          <a:p>
            <a:r>
              <a:rPr lang="zh-CN" altLang="zh-CN" dirty="0">
                <a:latin typeface="Times New Roman" panose="02020603050405020304" pitchFamily="18" charset="0"/>
                <a:cs typeface="Times New Roman" panose="02020603050405020304" pitchFamily="18" charset="0"/>
              </a:rPr>
              <a:t>传输速率</a:t>
            </a:r>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10Mbps</a:t>
            </a:r>
            <a:r>
              <a:rPr lang="zh-CN" altLang="zh-CN"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100Mbps</a:t>
            </a:r>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1000Mbps</a:t>
            </a:r>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100Gbps</a:t>
            </a:r>
            <a:r>
              <a:rPr lang="zh-CN" altLang="zh-CN" dirty="0">
                <a:latin typeface="Times New Roman" panose="02020603050405020304" pitchFamily="18" charset="0"/>
                <a:cs typeface="Times New Roman" panose="02020603050405020304" pitchFamily="18" charset="0"/>
              </a:rPr>
              <a:t>等</a:t>
            </a:r>
            <a:endParaRPr lang="en-US" altLang="zh-CN" dirty="0">
              <a:latin typeface="Times New Roman" panose="02020603050405020304" pitchFamily="18" charset="0"/>
              <a:cs typeface="Times New Roman" panose="02020603050405020304" pitchFamily="18" charset="0"/>
            </a:endParaRPr>
          </a:p>
          <a:p>
            <a:r>
              <a:rPr lang="zh-CN" altLang="zh-CN" dirty="0"/>
              <a:t>传输介质类型</a:t>
            </a:r>
            <a:r>
              <a:rPr lang="zh-CN" altLang="en-US" dirty="0"/>
              <a:t>：</a:t>
            </a:r>
            <a:r>
              <a:rPr lang="zh-CN" altLang="zh-CN" dirty="0"/>
              <a:t>双绞线网卡、光纤网卡、无线网卡、粗缆网卡、细缆网卡</a:t>
            </a:r>
            <a:r>
              <a:rPr lang="zh-CN" altLang="en-US" dirty="0"/>
              <a:t>等</a:t>
            </a:r>
            <a:endParaRPr lang="zh-CN" altLang="zh-CN" dirty="0">
              <a:latin typeface="Times New Roman" panose="02020603050405020304" pitchFamily="18" charset="0"/>
              <a:cs typeface="Times New Roman" panose="02020603050405020304" pitchFamily="18" charset="0"/>
            </a:endParaRPr>
          </a:p>
          <a:p>
            <a:pPr marL="0" indent="0">
              <a:buNone/>
            </a:pPr>
            <a:endParaRPr lang="en-US" altLang="zh-CN" dirty="0">
              <a:latin typeface="Times New Roman" panose="02020603050405020304" pitchFamily="18" charset="0"/>
              <a:cs typeface="Times New Roman" panose="02020603050405020304" pitchFamily="18" charset="0"/>
            </a:endParaRPr>
          </a:p>
        </p:txBody>
      </p:sp>
      <p:graphicFrame>
        <p:nvGraphicFramePr>
          <p:cNvPr id="11" name="表格 10">
            <a:extLst>
              <a:ext uri="{FF2B5EF4-FFF2-40B4-BE49-F238E27FC236}">
                <a16:creationId xmlns:a16="http://schemas.microsoft.com/office/drawing/2014/main" id="{F1557556-4E74-4A2A-B76B-6AF7BA757C94}"/>
              </a:ext>
            </a:extLst>
          </p:cNvPr>
          <p:cNvGraphicFramePr>
            <a:graphicFrameLocks noGrp="1"/>
          </p:cNvGraphicFramePr>
          <p:nvPr/>
        </p:nvGraphicFramePr>
        <p:xfrm>
          <a:off x="0" y="16384"/>
          <a:ext cx="9144000" cy="303808"/>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1028242390"/>
                    </a:ext>
                  </a:extLst>
                </a:gridCol>
                <a:gridCol w="1016000">
                  <a:extLst>
                    <a:ext uri="{9D8B030D-6E8A-4147-A177-3AD203B41FA5}">
                      <a16:colId xmlns:a16="http://schemas.microsoft.com/office/drawing/2014/main" val="3074239081"/>
                    </a:ext>
                  </a:extLst>
                </a:gridCol>
                <a:gridCol w="1016000">
                  <a:extLst>
                    <a:ext uri="{9D8B030D-6E8A-4147-A177-3AD203B41FA5}">
                      <a16:colId xmlns:a16="http://schemas.microsoft.com/office/drawing/2014/main" val="3509429943"/>
                    </a:ext>
                  </a:extLst>
                </a:gridCol>
                <a:gridCol w="1016000">
                  <a:extLst>
                    <a:ext uri="{9D8B030D-6E8A-4147-A177-3AD203B41FA5}">
                      <a16:colId xmlns:a16="http://schemas.microsoft.com/office/drawing/2014/main" val="2580465912"/>
                    </a:ext>
                  </a:extLst>
                </a:gridCol>
                <a:gridCol w="1016000">
                  <a:extLst>
                    <a:ext uri="{9D8B030D-6E8A-4147-A177-3AD203B41FA5}">
                      <a16:colId xmlns:a16="http://schemas.microsoft.com/office/drawing/2014/main" val="585185192"/>
                    </a:ext>
                  </a:extLst>
                </a:gridCol>
                <a:gridCol w="1016000">
                  <a:extLst>
                    <a:ext uri="{9D8B030D-6E8A-4147-A177-3AD203B41FA5}">
                      <a16:colId xmlns:a16="http://schemas.microsoft.com/office/drawing/2014/main" val="1335232691"/>
                    </a:ext>
                  </a:extLst>
                </a:gridCol>
                <a:gridCol w="1016000">
                  <a:extLst>
                    <a:ext uri="{9D8B030D-6E8A-4147-A177-3AD203B41FA5}">
                      <a16:colId xmlns:a16="http://schemas.microsoft.com/office/drawing/2014/main" val="785772456"/>
                    </a:ext>
                  </a:extLst>
                </a:gridCol>
                <a:gridCol w="1016000">
                  <a:extLst>
                    <a:ext uri="{9D8B030D-6E8A-4147-A177-3AD203B41FA5}">
                      <a16:colId xmlns:a16="http://schemas.microsoft.com/office/drawing/2014/main" val="143111373"/>
                    </a:ext>
                  </a:extLst>
                </a:gridCol>
                <a:gridCol w="1016000">
                  <a:extLst>
                    <a:ext uri="{9D8B030D-6E8A-4147-A177-3AD203B41FA5}">
                      <a16:colId xmlns:a16="http://schemas.microsoft.com/office/drawing/2014/main" val="994455625"/>
                    </a:ext>
                  </a:extLst>
                </a:gridCol>
              </a:tblGrid>
              <a:tr h="303808">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传输介质</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通信系统</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正确性</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提高性能</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rgbClr val="FFFF00"/>
                          </a:solidFill>
                          <a:latin typeface="黑体" panose="02010609060101010101" pitchFamily="49" charset="-122"/>
                          <a:ea typeface="黑体" panose="02010609060101010101" pitchFamily="49" charset="-122"/>
                        </a:rPr>
                        <a:t>局域网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algn="ctr"/>
                      <a:r>
                        <a:rPr lang="en-US" altLang="zh-CN" sz="1600" dirty="0">
                          <a:solidFill>
                            <a:schemeClr val="tx1"/>
                          </a:solidFill>
                          <a:latin typeface="黑体" panose="02010609060101010101" pitchFamily="49" charset="-122"/>
                          <a:ea typeface="黑体" panose="02010609060101010101" pitchFamily="49" charset="-122"/>
                        </a:rPr>
                        <a:t>WLAN</a:t>
                      </a:r>
                      <a:endParaRPr lang="zh-CN" altLang="en-US" sz="1600" dirty="0">
                        <a:solidFill>
                          <a:schemeClr val="tx1"/>
                        </a:solidFill>
                        <a:latin typeface="黑体" panose="02010609060101010101" pitchFamily="49" charset="-122"/>
                        <a:ea typeface="黑体" panose="02010609060101010101" pitchFamily="49"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个域网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广域网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接入网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939429099"/>
                  </a:ext>
                </a:extLst>
              </a:tr>
            </a:tbl>
          </a:graphicData>
        </a:graphic>
      </p:graphicFrame>
      <p:sp>
        <p:nvSpPr>
          <p:cNvPr id="12" name="流程图: 摘录 11">
            <a:extLst>
              <a:ext uri="{FF2B5EF4-FFF2-40B4-BE49-F238E27FC236}">
                <a16:creationId xmlns:a16="http://schemas.microsoft.com/office/drawing/2014/main" id="{CE6C4248-6AFD-44B6-80E3-9608C7BDC87F}"/>
              </a:ext>
            </a:extLst>
          </p:cNvPr>
          <p:cNvSpPr/>
          <p:nvPr/>
        </p:nvSpPr>
        <p:spPr bwMode="auto">
          <a:xfrm>
            <a:off x="4435719" y="327095"/>
            <a:ext cx="216024" cy="126001"/>
          </a:xfrm>
          <a:prstGeom prst="flowChartExtract">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4" name="Rectangle 2">
            <a:extLst>
              <a:ext uri="{FF2B5EF4-FFF2-40B4-BE49-F238E27FC236}">
                <a16:creationId xmlns:a16="http://schemas.microsoft.com/office/drawing/2014/main" id="{637ADEFB-5775-48B5-AD95-BD2F543B4E24}"/>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9" name="表格 8">
            <a:extLst>
              <a:ext uri="{FF2B5EF4-FFF2-40B4-BE49-F238E27FC236}">
                <a16:creationId xmlns:a16="http://schemas.microsoft.com/office/drawing/2014/main" id="{1BA0FE90-3AD2-45E2-98EA-2D6CAF26198D}"/>
              </a:ext>
            </a:extLst>
          </p:cNvPr>
          <p:cNvGraphicFramePr>
            <a:graphicFrameLocks noGrp="1"/>
          </p:cNvGraphicFramePr>
          <p:nvPr/>
        </p:nvGraphicFramePr>
        <p:xfrm>
          <a:off x="0" y="1041991"/>
          <a:ext cx="313390" cy="5371578"/>
        </p:xfrm>
        <a:graphic>
          <a:graphicData uri="http://schemas.openxmlformats.org/drawingml/2006/table">
            <a:tbl>
              <a:tblPr firstRow="1" bandRow="1">
                <a:tableStyleId>{5C22544A-7EE6-4342-B048-85BDC9FD1C3A}</a:tableStyleId>
              </a:tblPr>
              <a:tblGrid>
                <a:gridCol w="313390">
                  <a:extLst>
                    <a:ext uri="{9D8B030D-6E8A-4147-A177-3AD203B41FA5}">
                      <a16:colId xmlns:a16="http://schemas.microsoft.com/office/drawing/2014/main" val="2707731317"/>
                    </a:ext>
                  </a:extLst>
                </a:gridCol>
              </a:tblGrid>
              <a:tr h="844235">
                <a:tc>
                  <a:txBody>
                    <a:bodyPr/>
                    <a:lstStyle/>
                    <a:p>
                      <a:pPr algn="ctr"/>
                      <a:r>
                        <a:rPr lang="zh-CN" altLang="en-US" sz="1600" b="0" dirty="0">
                          <a:solidFill>
                            <a:schemeClr val="tx1"/>
                          </a:solidFill>
                          <a:latin typeface="黑体" panose="02010609060101010101" pitchFamily="49" charset="-122"/>
                          <a:ea typeface="黑体" panose="02010609060101010101" pitchFamily="49" charset="-122"/>
                        </a:rPr>
                        <a:t>思想</a:t>
                      </a:r>
                    </a:p>
                  </a:txBody>
                  <a:tcPr marL="0" marR="0" marT="0" marB="0" anchor="ctr">
                    <a:solidFill>
                      <a:schemeClr val="accent1">
                        <a:lumMod val="40000"/>
                        <a:lumOff val="60000"/>
                      </a:schemeClr>
                    </a:solidFill>
                  </a:tcPr>
                </a:tc>
                <a:extLst>
                  <a:ext uri="{0D108BD9-81ED-4DB2-BD59-A6C34878D82A}">
                    <a16:rowId xmlns:a16="http://schemas.microsoft.com/office/drawing/2014/main" val="2650843112"/>
                  </a:ext>
                </a:extLst>
              </a:tr>
              <a:tr h="844235">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以太网</a:t>
                      </a:r>
                    </a:p>
                  </a:txBody>
                  <a:tcPr marL="0" marR="0" marT="0" marB="0" anchor="ctr">
                    <a:solidFill>
                      <a:schemeClr val="accent1">
                        <a:lumMod val="40000"/>
                        <a:lumOff val="60000"/>
                      </a:schemeClr>
                    </a:solidFill>
                  </a:tcPr>
                </a:tc>
                <a:extLst>
                  <a:ext uri="{0D108BD9-81ED-4DB2-BD59-A6C34878D82A}">
                    <a16:rowId xmlns:a16="http://schemas.microsoft.com/office/drawing/2014/main" val="2354171835"/>
                  </a:ext>
                </a:extLst>
              </a:tr>
              <a:tr h="844235">
                <a:tc>
                  <a:txBody>
                    <a:bodyPr/>
                    <a:lstStyle/>
                    <a:p>
                      <a:pPr algn="ctr"/>
                      <a:r>
                        <a:rPr lang="zh-CN" altLang="en-US" sz="1600" b="0" dirty="0">
                          <a:solidFill>
                            <a:schemeClr val="tx1"/>
                          </a:solidFill>
                          <a:latin typeface="黑体" panose="02010609060101010101" pitchFamily="49" charset="-122"/>
                          <a:ea typeface="黑体" panose="02010609060101010101" pitchFamily="49" charset="-122"/>
                        </a:rPr>
                        <a:t>高速以太</a:t>
                      </a:r>
                    </a:p>
                  </a:txBody>
                  <a:tcPr marL="0" marR="0" marT="0" marB="0" anchor="ctr">
                    <a:solidFill>
                      <a:schemeClr val="accent1">
                        <a:lumMod val="40000"/>
                        <a:lumOff val="60000"/>
                      </a:schemeClr>
                    </a:solidFill>
                  </a:tcPr>
                </a:tc>
                <a:extLst>
                  <a:ext uri="{0D108BD9-81ED-4DB2-BD59-A6C34878D82A}">
                    <a16:rowId xmlns:a16="http://schemas.microsoft.com/office/drawing/2014/main" val="2232877283"/>
                  </a:ext>
                </a:extLst>
              </a:tr>
              <a:tr h="504672">
                <a:tc>
                  <a:txBody>
                    <a:bodyPr/>
                    <a:lstStyle/>
                    <a:p>
                      <a:pPr algn="ctr"/>
                      <a:r>
                        <a:rPr lang="en-US" altLang="zh-CN" sz="1600" b="0" dirty="0">
                          <a:solidFill>
                            <a:schemeClr val="tx1"/>
                          </a:solidFill>
                          <a:latin typeface="黑体" panose="02010609060101010101" pitchFamily="49" charset="-122"/>
                          <a:ea typeface="黑体" panose="02010609060101010101" pitchFamily="49" charset="-122"/>
                        </a:rPr>
                        <a:t>800Ge</a:t>
                      </a:r>
                      <a:endParaRPr lang="zh-CN" altLang="en-US" sz="1600" b="0" dirty="0">
                        <a:solidFill>
                          <a:schemeClr val="tx1"/>
                        </a:solidFill>
                        <a:latin typeface="黑体" panose="02010609060101010101" pitchFamily="49" charset="-122"/>
                        <a:ea typeface="黑体" panose="02010609060101010101" pitchFamily="49" charset="-122"/>
                      </a:endParaRPr>
                    </a:p>
                  </a:txBody>
                  <a:tcPr marL="0" marR="0" marT="0" marB="0" anchor="ctr">
                    <a:solidFill>
                      <a:schemeClr val="accent1">
                        <a:lumMod val="40000"/>
                        <a:lumOff val="60000"/>
                      </a:schemeClr>
                    </a:solidFill>
                  </a:tcPr>
                </a:tc>
                <a:extLst>
                  <a:ext uri="{0D108BD9-81ED-4DB2-BD59-A6C34878D82A}">
                    <a16:rowId xmlns:a16="http://schemas.microsoft.com/office/drawing/2014/main" val="2116851466"/>
                  </a:ext>
                </a:extLst>
              </a:tr>
              <a:tr h="627321">
                <a:tc>
                  <a:txBody>
                    <a:bodyPr/>
                    <a:lstStyle/>
                    <a:p>
                      <a:pPr algn="ctr"/>
                      <a:r>
                        <a:rPr lang="zh-CN" altLang="en-US" sz="1600" b="0" dirty="0">
                          <a:solidFill>
                            <a:schemeClr val="bg1"/>
                          </a:solidFill>
                          <a:latin typeface="黑体" panose="02010609060101010101" pitchFamily="49" charset="-122"/>
                          <a:ea typeface="黑体" panose="02010609060101010101" pitchFamily="49" charset="-122"/>
                        </a:rPr>
                        <a:t>网卡</a:t>
                      </a:r>
                    </a:p>
                  </a:txBody>
                  <a:tcPr marL="0" marR="0" marT="0" marB="0" anchor="ctr">
                    <a:solidFill>
                      <a:schemeClr val="accent1"/>
                    </a:solidFill>
                  </a:tcPr>
                </a:tc>
                <a:extLst>
                  <a:ext uri="{0D108BD9-81ED-4DB2-BD59-A6C34878D82A}">
                    <a16:rowId xmlns:a16="http://schemas.microsoft.com/office/drawing/2014/main" val="1342553028"/>
                  </a:ext>
                </a:extLst>
              </a:tr>
              <a:tr h="844235">
                <a:tc>
                  <a:txBody>
                    <a:bodyPr/>
                    <a:lstStyle/>
                    <a:p>
                      <a:pPr algn="ctr"/>
                      <a:r>
                        <a:rPr lang="zh-CN" altLang="en-US" sz="1600" b="0" dirty="0">
                          <a:solidFill>
                            <a:schemeClr val="tx1"/>
                          </a:solidFill>
                          <a:latin typeface="黑体" panose="02010609060101010101" pitchFamily="49" charset="-122"/>
                          <a:ea typeface="黑体" panose="02010609060101010101" pitchFamily="49" charset="-122"/>
                        </a:rPr>
                        <a:t>交换机</a:t>
                      </a:r>
                    </a:p>
                  </a:txBody>
                  <a:tcPr marL="0" marR="0" marT="0" marB="0" anchor="ctr">
                    <a:solidFill>
                      <a:schemeClr val="accent1">
                        <a:lumMod val="40000"/>
                        <a:lumOff val="60000"/>
                      </a:schemeClr>
                    </a:solidFill>
                  </a:tcPr>
                </a:tc>
                <a:extLst>
                  <a:ext uri="{0D108BD9-81ED-4DB2-BD59-A6C34878D82A}">
                    <a16:rowId xmlns:a16="http://schemas.microsoft.com/office/drawing/2014/main" val="942434887"/>
                  </a:ext>
                </a:extLst>
              </a:tr>
              <a:tr h="516732">
                <a:tc>
                  <a:txBody>
                    <a:bodyPr/>
                    <a:lstStyle/>
                    <a:p>
                      <a:pPr algn="ctr"/>
                      <a:r>
                        <a:rPr lang="en-US" altLang="zh-CN" sz="1600" b="0" dirty="0">
                          <a:solidFill>
                            <a:schemeClr val="tx1"/>
                          </a:solidFill>
                          <a:latin typeface="黑体" panose="02010609060101010101" pitchFamily="49" charset="-122"/>
                          <a:ea typeface="黑体" panose="02010609060101010101" pitchFamily="49" charset="-122"/>
                        </a:rPr>
                        <a:t>V</a:t>
                      </a:r>
                    </a:p>
                    <a:p>
                      <a:pPr algn="ctr"/>
                      <a:r>
                        <a:rPr lang="en-US" altLang="zh-CN" sz="1600" b="0" dirty="0">
                          <a:solidFill>
                            <a:schemeClr val="tx1"/>
                          </a:solidFill>
                          <a:latin typeface="黑体" panose="02010609060101010101" pitchFamily="49" charset="-122"/>
                          <a:ea typeface="黑体" panose="02010609060101010101" pitchFamily="49" charset="-122"/>
                        </a:rPr>
                        <a:t>LAN</a:t>
                      </a:r>
                    </a:p>
                    <a:p>
                      <a:pPr algn="ctr"/>
                      <a:endParaRPr lang="zh-CN" altLang="en-US" sz="1600" b="0" dirty="0">
                        <a:solidFill>
                          <a:schemeClr val="tx1"/>
                        </a:solidFill>
                        <a:latin typeface="黑体" panose="02010609060101010101" pitchFamily="49" charset="-122"/>
                        <a:ea typeface="黑体" panose="02010609060101010101" pitchFamily="49" charset="-122"/>
                      </a:endParaRPr>
                    </a:p>
                  </a:txBody>
                  <a:tcPr marL="0" marR="0" marT="0" marB="0" anchor="ctr">
                    <a:solidFill>
                      <a:schemeClr val="accent1">
                        <a:lumMod val="40000"/>
                        <a:lumOff val="60000"/>
                      </a:schemeClr>
                    </a:solidFill>
                  </a:tcPr>
                </a:tc>
                <a:extLst>
                  <a:ext uri="{0D108BD9-81ED-4DB2-BD59-A6C34878D82A}">
                    <a16:rowId xmlns:a16="http://schemas.microsoft.com/office/drawing/2014/main" val="2009246877"/>
                  </a:ext>
                </a:extLst>
              </a:tr>
            </a:tbl>
          </a:graphicData>
        </a:graphic>
      </p:graphicFrame>
      <p:pic>
        <p:nvPicPr>
          <p:cNvPr id="38" name="图片 37">
            <a:extLst>
              <a:ext uri="{FF2B5EF4-FFF2-40B4-BE49-F238E27FC236}">
                <a16:creationId xmlns:a16="http://schemas.microsoft.com/office/drawing/2014/main" id="{95B5AD2B-09B5-4047-9A82-3EFC37E5A6BF}"/>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94242" y="1588356"/>
            <a:ext cx="1586865" cy="1136650"/>
          </a:xfrm>
          <a:prstGeom prst="rect">
            <a:avLst/>
          </a:prstGeom>
          <a:noFill/>
          <a:ln>
            <a:noFill/>
          </a:ln>
        </p:spPr>
      </p:pic>
      <p:pic>
        <p:nvPicPr>
          <p:cNvPr id="47106" name="Picture 2">
            <a:extLst>
              <a:ext uri="{FF2B5EF4-FFF2-40B4-BE49-F238E27FC236}">
                <a16:creationId xmlns:a16="http://schemas.microsoft.com/office/drawing/2014/main" id="{9080AAD9-A985-4C27-BF55-FC51C1DB435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4115"/>
          <a:stretch>
            <a:fillRect/>
          </a:stretch>
        </p:blipFill>
        <p:spPr bwMode="auto">
          <a:xfrm>
            <a:off x="3914368" y="1522651"/>
            <a:ext cx="1631950" cy="119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 name="图片 38">
            <a:extLst>
              <a:ext uri="{FF2B5EF4-FFF2-40B4-BE49-F238E27FC236}">
                <a16:creationId xmlns:a16="http://schemas.microsoft.com/office/drawing/2014/main" id="{08B67695-5B20-40DA-B380-F073A928CB3D}"/>
              </a:ext>
            </a:extLst>
          </p:cNvPr>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273117" y="1588356"/>
            <a:ext cx="1475740" cy="1136650"/>
          </a:xfrm>
          <a:prstGeom prst="rect">
            <a:avLst/>
          </a:prstGeom>
          <a:noFill/>
          <a:ln>
            <a:noFill/>
          </a:ln>
        </p:spPr>
      </p:pic>
      <p:sp>
        <p:nvSpPr>
          <p:cNvPr id="5" name="灯片编号占位符 4">
            <a:extLst>
              <a:ext uri="{FF2B5EF4-FFF2-40B4-BE49-F238E27FC236}">
                <a16:creationId xmlns:a16="http://schemas.microsoft.com/office/drawing/2014/main" id="{722E90F6-BC71-47C8-84BA-78038F26FFB8}"/>
              </a:ext>
            </a:extLst>
          </p:cNvPr>
          <p:cNvSpPr>
            <a:spLocks noGrp="1"/>
          </p:cNvSpPr>
          <p:nvPr>
            <p:ph type="sldNum" sz="quarter" idx="12"/>
          </p:nvPr>
        </p:nvSpPr>
        <p:spPr/>
        <p:txBody>
          <a:bodyPr/>
          <a:lstStyle/>
          <a:p>
            <a:fld id="{0343F522-B1DB-4B24-87CC-09EAB668A261}" type="slidenum">
              <a:rPr lang="zh-CN" altLang="en-US" smtClean="0"/>
              <a:pPr/>
              <a:t>168</a:t>
            </a:fld>
            <a:r>
              <a:rPr lang="en-US" altLang="zh-CN"/>
              <a:t>/303</a:t>
            </a:r>
            <a:endParaRPr lang="zh-CN" altLang="en-US" dirty="0"/>
          </a:p>
        </p:txBody>
      </p:sp>
    </p:spTree>
    <p:extLst>
      <p:ext uri="{BB962C8B-B14F-4D97-AF65-F5344CB8AC3E}">
        <p14:creationId xmlns:p14="http://schemas.microsoft.com/office/powerpoint/2010/main" val="2615523461"/>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C34208-FA7C-4346-AD93-050F88FE7F56}"/>
              </a:ext>
            </a:extLst>
          </p:cNvPr>
          <p:cNvSpPr>
            <a:spLocks noGrp="1"/>
          </p:cNvSpPr>
          <p:nvPr>
            <p:ph type="title"/>
          </p:nvPr>
        </p:nvSpPr>
        <p:spPr>
          <a:xfrm>
            <a:off x="265813" y="350874"/>
            <a:ext cx="8654903" cy="680484"/>
          </a:xfrm>
        </p:spPr>
        <p:txBody>
          <a:bodyPr>
            <a:normAutofit/>
          </a:bodyPr>
          <a:lstStyle/>
          <a:p>
            <a:pPr>
              <a:lnSpc>
                <a:spcPct val="100000"/>
              </a:lnSpc>
              <a:spcBef>
                <a:spcPts val="0"/>
              </a:spcBef>
            </a:pPr>
            <a:r>
              <a:rPr lang="zh-CN" altLang="en-US" kern="100" dirty="0">
                <a:latin typeface="Times New Roman" panose="02020603050405020304" pitchFamily="18" charset="0"/>
                <a:cs typeface="Times New Roman" panose="02020603050405020304" pitchFamily="18" charset="0"/>
              </a:rPr>
              <a:t>网卡的逻辑结构</a:t>
            </a:r>
            <a:endParaRPr lang="zh-CN" altLang="en-US" sz="4800" dirty="0">
              <a:latin typeface="Times New Roman" panose="02020603050405020304" pitchFamily="18" charset="0"/>
              <a:cs typeface="Times New Roman" panose="02020603050405020304" pitchFamily="18" charset="0"/>
            </a:endParaRPr>
          </a:p>
        </p:txBody>
      </p:sp>
      <p:sp>
        <p:nvSpPr>
          <p:cNvPr id="3" name="内容占位符 2">
            <a:extLst>
              <a:ext uri="{FF2B5EF4-FFF2-40B4-BE49-F238E27FC236}">
                <a16:creationId xmlns:a16="http://schemas.microsoft.com/office/drawing/2014/main" id="{62772749-0251-43E3-8FBE-62B01C0C88DA}"/>
              </a:ext>
            </a:extLst>
          </p:cNvPr>
          <p:cNvSpPr>
            <a:spLocks noGrp="1"/>
          </p:cNvSpPr>
          <p:nvPr>
            <p:ph idx="1"/>
          </p:nvPr>
        </p:nvSpPr>
        <p:spPr>
          <a:xfrm>
            <a:off x="404037" y="1010094"/>
            <a:ext cx="8516679" cy="5371578"/>
          </a:xfrm>
        </p:spPr>
        <p:txBody>
          <a:bodyPr>
            <a:noAutofit/>
          </a:bodyPr>
          <a:lstStyle/>
          <a:p>
            <a:pPr marL="0" indent="0">
              <a:buNone/>
            </a:pPr>
            <a:r>
              <a:rPr lang="en-US" altLang="zh-CN" dirty="0"/>
              <a:t>    </a:t>
            </a:r>
          </a:p>
          <a:p>
            <a:pPr marL="0" indent="0">
              <a:buNone/>
            </a:pPr>
            <a:r>
              <a:rPr lang="en-US" altLang="zh-CN" dirty="0"/>
              <a:t>      </a:t>
            </a:r>
            <a:endParaRPr lang="zh-CN" altLang="zh-CN" dirty="0"/>
          </a:p>
          <a:p>
            <a:pPr marL="0" indent="0">
              <a:buNone/>
            </a:pPr>
            <a:endParaRPr lang="en-US" altLang="zh-CN" dirty="0">
              <a:latin typeface="Times New Roman" panose="02020603050405020304" pitchFamily="18" charset="0"/>
              <a:cs typeface="Times New Roman" panose="02020603050405020304" pitchFamily="18" charset="0"/>
            </a:endParaRPr>
          </a:p>
        </p:txBody>
      </p:sp>
      <p:graphicFrame>
        <p:nvGraphicFramePr>
          <p:cNvPr id="11" name="表格 10">
            <a:extLst>
              <a:ext uri="{FF2B5EF4-FFF2-40B4-BE49-F238E27FC236}">
                <a16:creationId xmlns:a16="http://schemas.microsoft.com/office/drawing/2014/main" id="{F1557556-4E74-4A2A-B76B-6AF7BA757C94}"/>
              </a:ext>
            </a:extLst>
          </p:cNvPr>
          <p:cNvGraphicFramePr>
            <a:graphicFrameLocks noGrp="1"/>
          </p:cNvGraphicFramePr>
          <p:nvPr/>
        </p:nvGraphicFramePr>
        <p:xfrm>
          <a:off x="0" y="16384"/>
          <a:ext cx="9144000" cy="303808"/>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1028242390"/>
                    </a:ext>
                  </a:extLst>
                </a:gridCol>
                <a:gridCol w="1016000">
                  <a:extLst>
                    <a:ext uri="{9D8B030D-6E8A-4147-A177-3AD203B41FA5}">
                      <a16:colId xmlns:a16="http://schemas.microsoft.com/office/drawing/2014/main" val="3074239081"/>
                    </a:ext>
                  </a:extLst>
                </a:gridCol>
                <a:gridCol w="1016000">
                  <a:extLst>
                    <a:ext uri="{9D8B030D-6E8A-4147-A177-3AD203B41FA5}">
                      <a16:colId xmlns:a16="http://schemas.microsoft.com/office/drawing/2014/main" val="3509429943"/>
                    </a:ext>
                  </a:extLst>
                </a:gridCol>
                <a:gridCol w="1016000">
                  <a:extLst>
                    <a:ext uri="{9D8B030D-6E8A-4147-A177-3AD203B41FA5}">
                      <a16:colId xmlns:a16="http://schemas.microsoft.com/office/drawing/2014/main" val="2580465912"/>
                    </a:ext>
                  </a:extLst>
                </a:gridCol>
                <a:gridCol w="1016000">
                  <a:extLst>
                    <a:ext uri="{9D8B030D-6E8A-4147-A177-3AD203B41FA5}">
                      <a16:colId xmlns:a16="http://schemas.microsoft.com/office/drawing/2014/main" val="585185192"/>
                    </a:ext>
                  </a:extLst>
                </a:gridCol>
                <a:gridCol w="1016000">
                  <a:extLst>
                    <a:ext uri="{9D8B030D-6E8A-4147-A177-3AD203B41FA5}">
                      <a16:colId xmlns:a16="http://schemas.microsoft.com/office/drawing/2014/main" val="1335232691"/>
                    </a:ext>
                  </a:extLst>
                </a:gridCol>
                <a:gridCol w="1016000">
                  <a:extLst>
                    <a:ext uri="{9D8B030D-6E8A-4147-A177-3AD203B41FA5}">
                      <a16:colId xmlns:a16="http://schemas.microsoft.com/office/drawing/2014/main" val="785772456"/>
                    </a:ext>
                  </a:extLst>
                </a:gridCol>
                <a:gridCol w="1016000">
                  <a:extLst>
                    <a:ext uri="{9D8B030D-6E8A-4147-A177-3AD203B41FA5}">
                      <a16:colId xmlns:a16="http://schemas.microsoft.com/office/drawing/2014/main" val="143111373"/>
                    </a:ext>
                  </a:extLst>
                </a:gridCol>
                <a:gridCol w="1016000">
                  <a:extLst>
                    <a:ext uri="{9D8B030D-6E8A-4147-A177-3AD203B41FA5}">
                      <a16:colId xmlns:a16="http://schemas.microsoft.com/office/drawing/2014/main" val="994455625"/>
                    </a:ext>
                  </a:extLst>
                </a:gridCol>
              </a:tblGrid>
              <a:tr h="303808">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传输介质</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通信系统</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正确性</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提高性能</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rgbClr val="FFFF00"/>
                          </a:solidFill>
                          <a:latin typeface="黑体" panose="02010609060101010101" pitchFamily="49" charset="-122"/>
                          <a:ea typeface="黑体" panose="02010609060101010101" pitchFamily="49" charset="-122"/>
                        </a:rPr>
                        <a:t>局域网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algn="ctr"/>
                      <a:r>
                        <a:rPr lang="en-US" altLang="zh-CN" sz="1600" dirty="0">
                          <a:solidFill>
                            <a:schemeClr val="tx1"/>
                          </a:solidFill>
                          <a:latin typeface="黑体" panose="02010609060101010101" pitchFamily="49" charset="-122"/>
                          <a:ea typeface="黑体" panose="02010609060101010101" pitchFamily="49" charset="-122"/>
                        </a:rPr>
                        <a:t>WLAN</a:t>
                      </a:r>
                      <a:endParaRPr lang="zh-CN" altLang="en-US" sz="1600" dirty="0">
                        <a:solidFill>
                          <a:schemeClr val="tx1"/>
                        </a:solidFill>
                        <a:latin typeface="黑体" panose="02010609060101010101" pitchFamily="49" charset="-122"/>
                        <a:ea typeface="黑体" panose="02010609060101010101" pitchFamily="49"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个域网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广域网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接入网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939429099"/>
                  </a:ext>
                </a:extLst>
              </a:tr>
            </a:tbl>
          </a:graphicData>
        </a:graphic>
      </p:graphicFrame>
      <p:sp>
        <p:nvSpPr>
          <p:cNvPr id="12" name="流程图: 摘录 11">
            <a:extLst>
              <a:ext uri="{FF2B5EF4-FFF2-40B4-BE49-F238E27FC236}">
                <a16:creationId xmlns:a16="http://schemas.microsoft.com/office/drawing/2014/main" id="{CE6C4248-6AFD-44B6-80E3-9608C7BDC87F}"/>
              </a:ext>
            </a:extLst>
          </p:cNvPr>
          <p:cNvSpPr/>
          <p:nvPr/>
        </p:nvSpPr>
        <p:spPr bwMode="auto">
          <a:xfrm>
            <a:off x="4435719" y="327095"/>
            <a:ext cx="216024" cy="126001"/>
          </a:xfrm>
          <a:prstGeom prst="flowChartExtract">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4" name="Rectangle 2">
            <a:extLst>
              <a:ext uri="{FF2B5EF4-FFF2-40B4-BE49-F238E27FC236}">
                <a16:creationId xmlns:a16="http://schemas.microsoft.com/office/drawing/2014/main" id="{637ADEFB-5775-48B5-AD95-BD2F543B4E24}"/>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9" name="表格 8">
            <a:extLst>
              <a:ext uri="{FF2B5EF4-FFF2-40B4-BE49-F238E27FC236}">
                <a16:creationId xmlns:a16="http://schemas.microsoft.com/office/drawing/2014/main" id="{1BA0FE90-3AD2-45E2-98EA-2D6CAF26198D}"/>
              </a:ext>
            </a:extLst>
          </p:cNvPr>
          <p:cNvGraphicFramePr>
            <a:graphicFrameLocks noGrp="1"/>
          </p:cNvGraphicFramePr>
          <p:nvPr/>
        </p:nvGraphicFramePr>
        <p:xfrm>
          <a:off x="0" y="1041991"/>
          <a:ext cx="313390" cy="5371578"/>
        </p:xfrm>
        <a:graphic>
          <a:graphicData uri="http://schemas.openxmlformats.org/drawingml/2006/table">
            <a:tbl>
              <a:tblPr firstRow="1" bandRow="1">
                <a:tableStyleId>{5C22544A-7EE6-4342-B048-85BDC9FD1C3A}</a:tableStyleId>
              </a:tblPr>
              <a:tblGrid>
                <a:gridCol w="313390">
                  <a:extLst>
                    <a:ext uri="{9D8B030D-6E8A-4147-A177-3AD203B41FA5}">
                      <a16:colId xmlns:a16="http://schemas.microsoft.com/office/drawing/2014/main" val="2707731317"/>
                    </a:ext>
                  </a:extLst>
                </a:gridCol>
              </a:tblGrid>
              <a:tr h="844235">
                <a:tc>
                  <a:txBody>
                    <a:bodyPr/>
                    <a:lstStyle/>
                    <a:p>
                      <a:pPr algn="ctr"/>
                      <a:r>
                        <a:rPr lang="zh-CN" altLang="en-US" sz="1600" b="0" dirty="0">
                          <a:solidFill>
                            <a:schemeClr val="tx1"/>
                          </a:solidFill>
                          <a:latin typeface="黑体" panose="02010609060101010101" pitchFamily="49" charset="-122"/>
                          <a:ea typeface="黑体" panose="02010609060101010101" pitchFamily="49" charset="-122"/>
                        </a:rPr>
                        <a:t>思想</a:t>
                      </a:r>
                    </a:p>
                  </a:txBody>
                  <a:tcPr marL="0" marR="0" marT="0" marB="0" anchor="ctr">
                    <a:solidFill>
                      <a:schemeClr val="accent1">
                        <a:lumMod val="40000"/>
                        <a:lumOff val="60000"/>
                      </a:schemeClr>
                    </a:solidFill>
                  </a:tcPr>
                </a:tc>
                <a:extLst>
                  <a:ext uri="{0D108BD9-81ED-4DB2-BD59-A6C34878D82A}">
                    <a16:rowId xmlns:a16="http://schemas.microsoft.com/office/drawing/2014/main" val="2650843112"/>
                  </a:ext>
                </a:extLst>
              </a:tr>
              <a:tr h="844235">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以太网</a:t>
                      </a:r>
                    </a:p>
                  </a:txBody>
                  <a:tcPr marL="0" marR="0" marT="0" marB="0" anchor="ctr">
                    <a:solidFill>
                      <a:schemeClr val="accent1">
                        <a:lumMod val="40000"/>
                        <a:lumOff val="60000"/>
                      </a:schemeClr>
                    </a:solidFill>
                  </a:tcPr>
                </a:tc>
                <a:extLst>
                  <a:ext uri="{0D108BD9-81ED-4DB2-BD59-A6C34878D82A}">
                    <a16:rowId xmlns:a16="http://schemas.microsoft.com/office/drawing/2014/main" val="2354171835"/>
                  </a:ext>
                </a:extLst>
              </a:tr>
              <a:tr h="844235">
                <a:tc>
                  <a:txBody>
                    <a:bodyPr/>
                    <a:lstStyle/>
                    <a:p>
                      <a:pPr algn="ctr"/>
                      <a:r>
                        <a:rPr lang="zh-CN" altLang="en-US" sz="1600" b="0" dirty="0">
                          <a:solidFill>
                            <a:schemeClr val="tx1"/>
                          </a:solidFill>
                          <a:latin typeface="黑体" panose="02010609060101010101" pitchFamily="49" charset="-122"/>
                          <a:ea typeface="黑体" panose="02010609060101010101" pitchFamily="49" charset="-122"/>
                        </a:rPr>
                        <a:t>高速以太</a:t>
                      </a:r>
                    </a:p>
                  </a:txBody>
                  <a:tcPr marL="0" marR="0" marT="0" marB="0" anchor="ctr">
                    <a:solidFill>
                      <a:schemeClr val="accent1">
                        <a:lumMod val="40000"/>
                        <a:lumOff val="60000"/>
                      </a:schemeClr>
                    </a:solidFill>
                  </a:tcPr>
                </a:tc>
                <a:extLst>
                  <a:ext uri="{0D108BD9-81ED-4DB2-BD59-A6C34878D82A}">
                    <a16:rowId xmlns:a16="http://schemas.microsoft.com/office/drawing/2014/main" val="2232877283"/>
                  </a:ext>
                </a:extLst>
              </a:tr>
              <a:tr h="504672">
                <a:tc>
                  <a:txBody>
                    <a:bodyPr/>
                    <a:lstStyle/>
                    <a:p>
                      <a:pPr algn="ctr"/>
                      <a:r>
                        <a:rPr lang="en-US" altLang="zh-CN" sz="1600" b="0" dirty="0">
                          <a:solidFill>
                            <a:schemeClr val="tx1"/>
                          </a:solidFill>
                          <a:latin typeface="黑体" panose="02010609060101010101" pitchFamily="49" charset="-122"/>
                          <a:ea typeface="黑体" panose="02010609060101010101" pitchFamily="49" charset="-122"/>
                        </a:rPr>
                        <a:t>800Ge</a:t>
                      </a:r>
                      <a:endParaRPr lang="zh-CN" altLang="en-US" sz="1600" b="0" dirty="0">
                        <a:solidFill>
                          <a:schemeClr val="tx1"/>
                        </a:solidFill>
                        <a:latin typeface="黑体" panose="02010609060101010101" pitchFamily="49" charset="-122"/>
                        <a:ea typeface="黑体" panose="02010609060101010101" pitchFamily="49" charset="-122"/>
                      </a:endParaRPr>
                    </a:p>
                  </a:txBody>
                  <a:tcPr marL="0" marR="0" marT="0" marB="0" anchor="ctr">
                    <a:solidFill>
                      <a:schemeClr val="accent1">
                        <a:lumMod val="40000"/>
                        <a:lumOff val="60000"/>
                      </a:schemeClr>
                    </a:solidFill>
                  </a:tcPr>
                </a:tc>
                <a:extLst>
                  <a:ext uri="{0D108BD9-81ED-4DB2-BD59-A6C34878D82A}">
                    <a16:rowId xmlns:a16="http://schemas.microsoft.com/office/drawing/2014/main" val="2116851466"/>
                  </a:ext>
                </a:extLst>
              </a:tr>
              <a:tr h="627321">
                <a:tc>
                  <a:txBody>
                    <a:bodyPr/>
                    <a:lstStyle/>
                    <a:p>
                      <a:pPr algn="ctr"/>
                      <a:r>
                        <a:rPr lang="zh-CN" altLang="en-US" sz="1600" b="0" dirty="0">
                          <a:solidFill>
                            <a:schemeClr val="bg1"/>
                          </a:solidFill>
                          <a:latin typeface="黑体" panose="02010609060101010101" pitchFamily="49" charset="-122"/>
                          <a:ea typeface="黑体" panose="02010609060101010101" pitchFamily="49" charset="-122"/>
                        </a:rPr>
                        <a:t>网卡</a:t>
                      </a:r>
                    </a:p>
                  </a:txBody>
                  <a:tcPr marL="0" marR="0" marT="0" marB="0" anchor="ctr">
                    <a:solidFill>
                      <a:schemeClr val="accent1"/>
                    </a:solidFill>
                  </a:tcPr>
                </a:tc>
                <a:extLst>
                  <a:ext uri="{0D108BD9-81ED-4DB2-BD59-A6C34878D82A}">
                    <a16:rowId xmlns:a16="http://schemas.microsoft.com/office/drawing/2014/main" val="1342553028"/>
                  </a:ext>
                </a:extLst>
              </a:tr>
              <a:tr h="844235">
                <a:tc>
                  <a:txBody>
                    <a:bodyPr/>
                    <a:lstStyle/>
                    <a:p>
                      <a:pPr algn="ctr"/>
                      <a:r>
                        <a:rPr lang="zh-CN" altLang="en-US" sz="1600" b="0" dirty="0">
                          <a:solidFill>
                            <a:schemeClr val="tx1"/>
                          </a:solidFill>
                          <a:latin typeface="黑体" panose="02010609060101010101" pitchFamily="49" charset="-122"/>
                          <a:ea typeface="黑体" panose="02010609060101010101" pitchFamily="49" charset="-122"/>
                        </a:rPr>
                        <a:t>交换机</a:t>
                      </a:r>
                    </a:p>
                  </a:txBody>
                  <a:tcPr marL="0" marR="0" marT="0" marB="0" anchor="ctr">
                    <a:solidFill>
                      <a:schemeClr val="accent1">
                        <a:lumMod val="40000"/>
                        <a:lumOff val="60000"/>
                      </a:schemeClr>
                    </a:solidFill>
                  </a:tcPr>
                </a:tc>
                <a:extLst>
                  <a:ext uri="{0D108BD9-81ED-4DB2-BD59-A6C34878D82A}">
                    <a16:rowId xmlns:a16="http://schemas.microsoft.com/office/drawing/2014/main" val="942434887"/>
                  </a:ext>
                </a:extLst>
              </a:tr>
              <a:tr h="516732">
                <a:tc>
                  <a:txBody>
                    <a:bodyPr/>
                    <a:lstStyle/>
                    <a:p>
                      <a:pPr algn="ctr"/>
                      <a:r>
                        <a:rPr lang="en-US" altLang="zh-CN" sz="1600" b="0" dirty="0">
                          <a:solidFill>
                            <a:schemeClr val="tx1"/>
                          </a:solidFill>
                          <a:latin typeface="黑体" panose="02010609060101010101" pitchFamily="49" charset="-122"/>
                          <a:ea typeface="黑体" panose="02010609060101010101" pitchFamily="49" charset="-122"/>
                        </a:rPr>
                        <a:t>V</a:t>
                      </a:r>
                    </a:p>
                    <a:p>
                      <a:pPr algn="ctr"/>
                      <a:r>
                        <a:rPr lang="en-US" altLang="zh-CN" sz="1600" b="0" dirty="0">
                          <a:solidFill>
                            <a:schemeClr val="tx1"/>
                          </a:solidFill>
                          <a:latin typeface="黑体" panose="02010609060101010101" pitchFamily="49" charset="-122"/>
                          <a:ea typeface="黑体" panose="02010609060101010101" pitchFamily="49" charset="-122"/>
                        </a:rPr>
                        <a:t>LAN</a:t>
                      </a:r>
                    </a:p>
                    <a:p>
                      <a:pPr algn="ctr"/>
                      <a:endParaRPr lang="zh-CN" altLang="en-US" sz="1600" b="0" dirty="0">
                        <a:solidFill>
                          <a:schemeClr val="tx1"/>
                        </a:solidFill>
                        <a:latin typeface="黑体" panose="02010609060101010101" pitchFamily="49" charset="-122"/>
                        <a:ea typeface="黑体" panose="02010609060101010101" pitchFamily="49" charset="-122"/>
                      </a:endParaRPr>
                    </a:p>
                  </a:txBody>
                  <a:tcPr marL="0" marR="0" marT="0" marB="0" anchor="ctr">
                    <a:solidFill>
                      <a:schemeClr val="accent1">
                        <a:lumMod val="40000"/>
                        <a:lumOff val="60000"/>
                      </a:schemeClr>
                    </a:solidFill>
                  </a:tcPr>
                </a:tc>
                <a:extLst>
                  <a:ext uri="{0D108BD9-81ED-4DB2-BD59-A6C34878D82A}">
                    <a16:rowId xmlns:a16="http://schemas.microsoft.com/office/drawing/2014/main" val="2009246877"/>
                  </a:ext>
                </a:extLst>
              </a:tr>
            </a:tbl>
          </a:graphicData>
        </a:graphic>
      </p:graphicFrame>
      <p:grpSp>
        <p:nvGrpSpPr>
          <p:cNvPr id="10" name="画布 601">
            <a:extLst>
              <a:ext uri="{FF2B5EF4-FFF2-40B4-BE49-F238E27FC236}">
                <a16:creationId xmlns:a16="http://schemas.microsoft.com/office/drawing/2014/main" id="{23791FC4-0AC5-4920-A31C-90FC22CD8C44}"/>
              </a:ext>
            </a:extLst>
          </p:cNvPr>
          <p:cNvGrpSpPr/>
          <p:nvPr/>
        </p:nvGrpSpPr>
        <p:grpSpPr>
          <a:xfrm>
            <a:off x="903767" y="1112316"/>
            <a:ext cx="7687340" cy="4980140"/>
            <a:chOff x="0" y="0"/>
            <a:chExt cx="4870450" cy="2463800"/>
          </a:xfrm>
        </p:grpSpPr>
        <p:sp>
          <p:nvSpPr>
            <p:cNvPr id="13" name="矩形 12">
              <a:extLst>
                <a:ext uri="{FF2B5EF4-FFF2-40B4-BE49-F238E27FC236}">
                  <a16:creationId xmlns:a16="http://schemas.microsoft.com/office/drawing/2014/main" id="{03F20E6A-FC98-4E7F-8976-50D0BCC08028}"/>
                </a:ext>
              </a:extLst>
            </p:cNvPr>
            <p:cNvSpPr/>
            <p:nvPr/>
          </p:nvSpPr>
          <p:spPr>
            <a:xfrm>
              <a:off x="0" y="0"/>
              <a:ext cx="4870450" cy="2463800"/>
            </a:xfrm>
            <a:prstGeom prst="rect">
              <a:avLst/>
            </a:prstGeom>
            <a:noFill/>
            <a:ln>
              <a:noFill/>
            </a:ln>
          </p:spPr>
        </p:sp>
        <p:sp>
          <p:nvSpPr>
            <p:cNvPr id="14" name="Rectangle 389">
              <a:extLst>
                <a:ext uri="{FF2B5EF4-FFF2-40B4-BE49-F238E27FC236}">
                  <a16:creationId xmlns:a16="http://schemas.microsoft.com/office/drawing/2014/main" id="{EB4C3D2C-F79A-4D8A-B86F-766D4B24B1F9}"/>
                </a:ext>
              </a:extLst>
            </p:cNvPr>
            <p:cNvSpPr>
              <a:spLocks noChangeArrowheads="1"/>
            </p:cNvSpPr>
            <p:nvPr/>
          </p:nvSpPr>
          <p:spPr bwMode="auto">
            <a:xfrm>
              <a:off x="374650" y="123190"/>
              <a:ext cx="3746500" cy="2217420"/>
            </a:xfrm>
            <a:prstGeom prst="rect">
              <a:avLst/>
            </a:prstGeom>
            <a:solidFill>
              <a:srgbClr val="FFFFFF"/>
            </a:solidFill>
            <a:ln w="9525">
              <a:solidFill>
                <a:srgbClr val="000000"/>
              </a:solidFill>
              <a:miter lim="800000"/>
              <a:headEnd/>
              <a:tailEnd/>
            </a:ln>
          </p:spPr>
          <p:txBody>
            <a:bodyPr rot="0" vert="horz" wrap="square" lIns="91440" tIns="45720" rIns="91440" bIns="45720" anchor="ctr" anchorCtr="0" upright="1">
              <a:noAutofit/>
            </a:bodyPr>
            <a:lstStyle/>
            <a:p>
              <a:endParaRPr lang="zh-CN" altLang="en-US">
                <a:latin typeface="黑体" panose="02010609060101010101" pitchFamily="49" charset="-122"/>
                <a:ea typeface="黑体" panose="02010609060101010101" pitchFamily="49" charset="-122"/>
              </a:endParaRPr>
            </a:p>
          </p:txBody>
        </p:sp>
        <p:sp>
          <p:nvSpPr>
            <p:cNvPr id="15" name="Rectangle 390">
              <a:extLst>
                <a:ext uri="{FF2B5EF4-FFF2-40B4-BE49-F238E27FC236}">
                  <a16:creationId xmlns:a16="http://schemas.microsoft.com/office/drawing/2014/main" id="{E8697376-EEF9-488E-A8C0-73BADBAB5590}"/>
                </a:ext>
              </a:extLst>
            </p:cNvPr>
            <p:cNvSpPr>
              <a:spLocks noChangeArrowheads="1"/>
            </p:cNvSpPr>
            <p:nvPr/>
          </p:nvSpPr>
          <p:spPr bwMode="auto">
            <a:xfrm>
              <a:off x="524510" y="369570"/>
              <a:ext cx="299720" cy="1724660"/>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upright="1">
              <a:noAutofit/>
            </a:bodyPr>
            <a:lstStyle/>
            <a:p>
              <a:pPr algn="just"/>
              <a:r>
                <a:rPr lang="en-US" kern="100">
                  <a:effectLst/>
                  <a:latin typeface="黑体" panose="02010609060101010101" pitchFamily="49" charset="-122"/>
                  <a:ea typeface="黑体" panose="02010609060101010101" pitchFamily="49" charset="-122"/>
                  <a:cs typeface="宋体" panose="02010600030101010101" pitchFamily="2" charset="-122"/>
                </a:rPr>
                <a:t> </a:t>
              </a:r>
              <a:endParaRPr lang="zh-CN" kern="100">
                <a:effectLst/>
                <a:latin typeface="黑体" panose="02010609060101010101" pitchFamily="49" charset="-122"/>
                <a:ea typeface="黑体" panose="02010609060101010101" pitchFamily="49" charset="-122"/>
                <a:cs typeface="宋体" panose="02010600030101010101" pitchFamily="2" charset="-122"/>
              </a:endParaRPr>
            </a:p>
            <a:p>
              <a:pPr algn="just"/>
              <a:r>
                <a:rPr lang="zh-CN" kern="100">
                  <a:effectLst/>
                  <a:latin typeface="黑体" panose="02010609060101010101" pitchFamily="49" charset="-122"/>
                  <a:ea typeface="黑体" panose="02010609060101010101" pitchFamily="49" charset="-122"/>
                  <a:cs typeface="宋体" panose="02010600030101010101" pitchFamily="2" charset="-122"/>
                </a:rPr>
                <a:t>总线接口</a:t>
              </a:r>
            </a:p>
          </p:txBody>
        </p:sp>
        <p:sp>
          <p:nvSpPr>
            <p:cNvPr id="16" name="Rectangle 391">
              <a:extLst>
                <a:ext uri="{FF2B5EF4-FFF2-40B4-BE49-F238E27FC236}">
                  <a16:creationId xmlns:a16="http://schemas.microsoft.com/office/drawing/2014/main" id="{B1A0CCA5-A5BF-44B8-BF09-0AB88F8FB392}"/>
                </a:ext>
              </a:extLst>
            </p:cNvPr>
            <p:cNvSpPr>
              <a:spLocks noChangeArrowheads="1"/>
            </p:cNvSpPr>
            <p:nvPr/>
          </p:nvSpPr>
          <p:spPr bwMode="auto">
            <a:xfrm>
              <a:off x="1049020" y="369570"/>
              <a:ext cx="898525" cy="246380"/>
            </a:xfrm>
            <a:prstGeom prst="rect">
              <a:avLst/>
            </a:prstGeom>
            <a:solidFill>
              <a:srgbClr val="FFFFFF"/>
            </a:solidFill>
            <a:ln w="9525">
              <a:solidFill>
                <a:srgbClr val="000000"/>
              </a:solidFill>
              <a:miter lim="800000"/>
              <a:headEnd/>
              <a:tailEnd/>
            </a:ln>
          </p:spPr>
          <p:txBody>
            <a:bodyPr rot="0" vert="horz" wrap="square" lIns="91440" tIns="10800" rIns="91440" bIns="10800" anchor="ctr" anchorCtr="0" upright="1">
              <a:noAutofit/>
            </a:bodyPr>
            <a:lstStyle/>
            <a:p>
              <a:pPr algn="ctr"/>
              <a:r>
                <a:rPr lang="zh-CN" kern="100" dirty="0">
                  <a:effectLst/>
                  <a:latin typeface="黑体" panose="02010609060101010101" pitchFamily="49" charset="-122"/>
                  <a:ea typeface="黑体" panose="02010609060101010101" pitchFamily="49" charset="-122"/>
                  <a:cs typeface="宋体" panose="02010600030101010101" pitchFamily="2" charset="-122"/>
                </a:rPr>
                <a:t>发送缓冲区</a:t>
              </a:r>
            </a:p>
          </p:txBody>
        </p:sp>
        <p:sp>
          <p:nvSpPr>
            <p:cNvPr id="17" name="Rectangle 392">
              <a:extLst>
                <a:ext uri="{FF2B5EF4-FFF2-40B4-BE49-F238E27FC236}">
                  <a16:creationId xmlns:a16="http://schemas.microsoft.com/office/drawing/2014/main" id="{837B2DDC-5612-4BB3-8FE3-B9061E7BC8B4}"/>
                </a:ext>
              </a:extLst>
            </p:cNvPr>
            <p:cNvSpPr>
              <a:spLocks noChangeArrowheads="1"/>
            </p:cNvSpPr>
            <p:nvPr/>
          </p:nvSpPr>
          <p:spPr bwMode="auto">
            <a:xfrm>
              <a:off x="1049020" y="1848485"/>
              <a:ext cx="898525" cy="245745"/>
            </a:xfrm>
            <a:prstGeom prst="rect">
              <a:avLst/>
            </a:prstGeom>
            <a:solidFill>
              <a:srgbClr val="FFFFFF"/>
            </a:solidFill>
            <a:ln w="9525">
              <a:solidFill>
                <a:srgbClr val="000000"/>
              </a:solidFill>
              <a:miter lim="800000"/>
              <a:headEnd/>
              <a:tailEnd/>
            </a:ln>
          </p:spPr>
          <p:txBody>
            <a:bodyPr rot="0" vert="horz" wrap="square" lIns="91440" tIns="10800" rIns="91440" bIns="10800" anchor="ctr" anchorCtr="0" upright="1">
              <a:noAutofit/>
            </a:bodyPr>
            <a:lstStyle/>
            <a:p>
              <a:pPr algn="just"/>
              <a:r>
                <a:rPr lang="zh-CN" kern="100">
                  <a:effectLst/>
                  <a:latin typeface="黑体" panose="02010609060101010101" pitchFamily="49" charset="-122"/>
                  <a:ea typeface="黑体" panose="02010609060101010101" pitchFamily="49" charset="-122"/>
                  <a:cs typeface="宋体" panose="02010600030101010101" pitchFamily="2" charset="-122"/>
                </a:rPr>
                <a:t>接收缓冲区区</a:t>
              </a:r>
            </a:p>
          </p:txBody>
        </p:sp>
        <p:sp>
          <p:nvSpPr>
            <p:cNvPr id="18" name="Rectangle 393">
              <a:extLst>
                <a:ext uri="{FF2B5EF4-FFF2-40B4-BE49-F238E27FC236}">
                  <a16:creationId xmlns:a16="http://schemas.microsoft.com/office/drawing/2014/main" id="{D6919723-E37D-4B76-8903-E923724C4EEF}"/>
                </a:ext>
              </a:extLst>
            </p:cNvPr>
            <p:cNvSpPr>
              <a:spLocks noChangeArrowheads="1"/>
            </p:cNvSpPr>
            <p:nvPr/>
          </p:nvSpPr>
          <p:spPr bwMode="auto">
            <a:xfrm>
              <a:off x="1049020" y="985520"/>
              <a:ext cx="898525" cy="615950"/>
            </a:xfrm>
            <a:prstGeom prst="rect">
              <a:avLst/>
            </a:prstGeom>
            <a:solidFill>
              <a:srgbClr val="FFFFFF"/>
            </a:solidFill>
            <a:ln w="9525">
              <a:solidFill>
                <a:srgbClr val="000000"/>
              </a:solidFill>
              <a:miter lim="800000"/>
              <a:headEnd/>
              <a:tailEnd/>
            </a:ln>
          </p:spPr>
          <p:txBody>
            <a:bodyPr rot="0" vert="horz" wrap="square" lIns="91440" tIns="154800" rIns="91440" bIns="10800" anchor="ctr" anchorCtr="0" upright="1">
              <a:noAutofit/>
            </a:bodyPr>
            <a:lstStyle/>
            <a:p>
              <a:pPr algn="just"/>
              <a:r>
                <a:rPr lang="en-US" kern="100">
                  <a:effectLst/>
                  <a:latin typeface="黑体" panose="02010609060101010101" pitchFamily="49" charset="-122"/>
                  <a:ea typeface="黑体" panose="02010609060101010101" pitchFamily="49" charset="-122"/>
                  <a:cs typeface="宋体" panose="02010600030101010101" pitchFamily="2" charset="-122"/>
                </a:rPr>
                <a:t>DMA</a:t>
              </a:r>
              <a:r>
                <a:rPr lang="zh-CN" kern="100">
                  <a:effectLst/>
                  <a:latin typeface="黑体" panose="02010609060101010101" pitchFamily="49" charset="-122"/>
                  <a:ea typeface="黑体" panose="02010609060101010101" pitchFamily="49" charset="-122"/>
                  <a:cs typeface="宋体" panose="02010600030101010101" pitchFamily="2" charset="-122"/>
                </a:rPr>
                <a:t>控制器</a:t>
              </a:r>
            </a:p>
          </p:txBody>
        </p:sp>
        <p:sp>
          <p:nvSpPr>
            <p:cNvPr id="19" name="Rectangle 394">
              <a:extLst>
                <a:ext uri="{FF2B5EF4-FFF2-40B4-BE49-F238E27FC236}">
                  <a16:creationId xmlns:a16="http://schemas.microsoft.com/office/drawing/2014/main" id="{9110D086-0B5F-4C41-942B-6BC5C58BBB30}"/>
                </a:ext>
              </a:extLst>
            </p:cNvPr>
            <p:cNvSpPr>
              <a:spLocks noChangeArrowheads="1"/>
            </p:cNvSpPr>
            <p:nvPr/>
          </p:nvSpPr>
          <p:spPr bwMode="auto">
            <a:xfrm>
              <a:off x="2172970" y="986155"/>
              <a:ext cx="824230" cy="615315"/>
            </a:xfrm>
            <a:prstGeom prst="rect">
              <a:avLst/>
            </a:prstGeom>
            <a:solidFill>
              <a:srgbClr val="FFFFFF"/>
            </a:solidFill>
            <a:ln w="9525">
              <a:solidFill>
                <a:srgbClr val="000000"/>
              </a:solidFill>
              <a:miter lim="800000"/>
              <a:headEnd/>
              <a:tailEnd/>
            </a:ln>
          </p:spPr>
          <p:txBody>
            <a:bodyPr rot="0" vert="horz" wrap="square" lIns="18000" tIns="154800" rIns="18000" bIns="10800" anchor="ctr" anchorCtr="0" upright="1">
              <a:noAutofit/>
            </a:bodyPr>
            <a:lstStyle/>
            <a:p>
              <a:pPr algn="ctr"/>
              <a:r>
                <a:rPr lang="zh-CN" kern="100">
                  <a:effectLst/>
                  <a:latin typeface="黑体" panose="02010609060101010101" pitchFamily="49" charset="-122"/>
                  <a:ea typeface="黑体" panose="02010609060101010101" pitchFamily="49" charset="-122"/>
                  <a:cs typeface="宋体" panose="02010600030101010101" pitchFamily="2" charset="-122"/>
                </a:rPr>
                <a:t>地址过滤器</a:t>
              </a:r>
            </a:p>
          </p:txBody>
        </p:sp>
        <p:sp>
          <p:nvSpPr>
            <p:cNvPr id="20" name="Rectangle 395">
              <a:extLst>
                <a:ext uri="{FF2B5EF4-FFF2-40B4-BE49-F238E27FC236}">
                  <a16:creationId xmlns:a16="http://schemas.microsoft.com/office/drawing/2014/main" id="{61815EF1-22D5-4458-8213-1CBF1CD414AB}"/>
                </a:ext>
              </a:extLst>
            </p:cNvPr>
            <p:cNvSpPr>
              <a:spLocks noChangeArrowheads="1"/>
            </p:cNvSpPr>
            <p:nvPr/>
          </p:nvSpPr>
          <p:spPr bwMode="auto">
            <a:xfrm>
              <a:off x="2172970" y="1847850"/>
              <a:ext cx="824230" cy="245745"/>
            </a:xfrm>
            <a:prstGeom prst="rect">
              <a:avLst/>
            </a:prstGeom>
            <a:solidFill>
              <a:srgbClr val="FFFFFF"/>
            </a:solidFill>
            <a:ln w="9525">
              <a:solidFill>
                <a:srgbClr val="000000"/>
              </a:solidFill>
              <a:miter lim="800000"/>
              <a:headEnd/>
              <a:tailEnd/>
            </a:ln>
          </p:spPr>
          <p:txBody>
            <a:bodyPr rot="0" vert="horz" wrap="square" lIns="91440" tIns="10800" rIns="91440" bIns="10800" anchor="ctr" anchorCtr="0" upright="1">
              <a:noAutofit/>
            </a:bodyPr>
            <a:lstStyle/>
            <a:p>
              <a:pPr algn="ctr"/>
              <a:r>
                <a:rPr lang="zh-CN" kern="100">
                  <a:effectLst/>
                  <a:latin typeface="黑体" panose="02010609060101010101" pitchFamily="49" charset="-122"/>
                  <a:ea typeface="黑体" panose="02010609060101010101" pitchFamily="49" charset="-122"/>
                  <a:cs typeface="宋体" panose="02010600030101010101" pitchFamily="2" charset="-122"/>
                </a:rPr>
                <a:t>接收器</a:t>
              </a:r>
            </a:p>
          </p:txBody>
        </p:sp>
        <p:sp>
          <p:nvSpPr>
            <p:cNvPr id="21" name="Rectangle 396">
              <a:extLst>
                <a:ext uri="{FF2B5EF4-FFF2-40B4-BE49-F238E27FC236}">
                  <a16:creationId xmlns:a16="http://schemas.microsoft.com/office/drawing/2014/main" id="{1708FB6B-AE6D-4EFB-AC40-CCA733BCB79E}"/>
                </a:ext>
              </a:extLst>
            </p:cNvPr>
            <p:cNvSpPr>
              <a:spLocks noChangeArrowheads="1"/>
            </p:cNvSpPr>
            <p:nvPr/>
          </p:nvSpPr>
          <p:spPr bwMode="auto">
            <a:xfrm>
              <a:off x="2172970" y="369570"/>
              <a:ext cx="824230" cy="245745"/>
            </a:xfrm>
            <a:prstGeom prst="rect">
              <a:avLst/>
            </a:prstGeom>
            <a:solidFill>
              <a:srgbClr val="FFFFFF"/>
            </a:solidFill>
            <a:ln w="9525">
              <a:solidFill>
                <a:srgbClr val="000000"/>
              </a:solidFill>
              <a:miter lim="800000"/>
              <a:headEnd/>
              <a:tailEnd/>
            </a:ln>
          </p:spPr>
          <p:txBody>
            <a:bodyPr rot="0" vert="horz" wrap="square" lIns="91440" tIns="10800" rIns="91440" bIns="10800" anchor="ctr" anchorCtr="0" upright="1">
              <a:noAutofit/>
            </a:bodyPr>
            <a:lstStyle/>
            <a:p>
              <a:pPr algn="ctr"/>
              <a:r>
                <a:rPr lang="zh-CN" kern="100">
                  <a:effectLst/>
                  <a:latin typeface="黑体" panose="02010609060101010101" pitchFamily="49" charset="-122"/>
                  <a:ea typeface="黑体" panose="02010609060101010101" pitchFamily="49" charset="-122"/>
                  <a:cs typeface="宋体" panose="02010600030101010101" pitchFamily="2" charset="-122"/>
                </a:rPr>
                <a:t>发送器</a:t>
              </a:r>
            </a:p>
          </p:txBody>
        </p:sp>
        <p:sp>
          <p:nvSpPr>
            <p:cNvPr id="22" name="Rectangle 397">
              <a:extLst>
                <a:ext uri="{FF2B5EF4-FFF2-40B4-BE49-F238E27FC236}">
                  <a16:creationId xmlns:a16="http://schemas.microsoft.com/office/drawing/2014/main" id="{C02EEAB5-B60E-4FCB-94BE-9940900937C1}"/>
                </a:ext>
              </a:extLst>
            </p:cNvPr>
            <p:cNvSpPr>
              <a:spLocks noChangeArrowheads="1"/>
            </p:cNvSpPr>
            <p:nvPr/>
          </p:nvSpPr>
          <p:spPr bwMode="auto">
            <a:xfrm>
              <a:off x="3296920" y="985520"/>
              <a:ext cx="749300" cy="615950"/>
            </a:xfrm>
            <a:prstGeom prst="rect">
              <a:avLst/>
            </a:prstGeom>
            <a:solidFill>
              <a:srgbClr val="FFFFFF"/>
            </a:solidFill>
            <a:ln w="9525">
              <a:solidFill>
                <a:srgbClr val="000000"/>
              </a:solidFill>
              <a:miter lim="800000"/>
              <a:headEnd/>
              <a:tailEnd/>
            </a:ln>
          </p:spPr>
          <p:txBody>
            <a:bodyPr rot="0" vert="horz" wrap="square" lIns="91440" tIns="10800" rIns="91440" bIns="10800" anchor="ctr" anchorCtr="0" upright="1">
              <a:noAutofit/>
            </a:bodyPr>
            <a:lstStyle/>
            <a:p>
              <a:pPr algn="just"/>
              <a:r>
                <a:rPr lang="zh-CN" kern="100">
                  <a:effectLst/>
                  <a:latin typeface="黑体" panose="02010609060101010101" pitchFamily="49" charset="-122"/>
                  <a:ea typeface="黑体" panose="02010609060101010101" pitchFamily="49" charset="-122"/>
                  <a:cs typeface="宋体" panose="02010600030101010101" pitchFamily="2" charset="-122"/>
                </a:rPr>
                <a:t>序列化与反序列化</a:t>
              </a:r>
            </a:p>
          </p:txBody>
        </p:sp>
        <p:cxnSp>
          <p:nvCxnSpPr>
            <p:cNvPr id="23" name="Line 398">
              <a:extLst>
                <a:ext uri="{FF2B5EF4-FFF2-40B4-BE49-F238E27FC236}">
                  <a16:creationId xmlns:a16="http://schemas.microsoft.com/office/drawing/2014/main" id="{A8A5039D-A9E6-4A04-AEC1-B5C2D7E27987}"/>
                </a:ext>
              </a:extLst>
            </p:cNvPr>
            <p:cNvCxnSpPr>
              <a:cxnSpLocks noChangeShapeType="1"/>
            </p:cNvCxnSpPr>
            <p:nvPr/>
          </p:nvCxnSpPr>
          <p:spPr bwMode="auto">
            <a:xfrm>
              <a:off x="824230" y="492760"/>
              <a:ext cx="224790"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24" name="Line 399">
              <a:extLst>
                <a:ext uri="{FF2B5EF4-FFF2-40B4-BE49-F238E27FC236}">
                  <a16:creationId xmlns:a16="http://schemas.microsoft.com/office/drawing/2014/main" id="{9B34FE7C-B82E-421D-AFE9-ABFE6FBECE98}"/>
                </a:ext>
              </a:extLst>
            </p:cNvPr>
            <p:cNvCxnSpPr>
              <a:cxnSpLocks noChangeShapeType="1"/>
            </p:cNvCxnSpPr>
            <p:nvPr/>
          </p:nvCxnSpPr>
          <p:spPr bwMode="auto">
            <a:xfrm>
              <a:off x="1928495" y="492760"/>
              <a:ext cx="224790" cy="635"/>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25" name="Line 400">
              <a:extLst>
                <a:ext uri="{FF2B5EF4-FFF2-40B4-BE49-F238E27FC236}">
                  <a16:creationId xmlns:a16="http://schemas.microsoft.com/office/drawing/2014/main" id="{E9E7EE0B-BDC8-4CC3-BE0B-FCFAEA33C5EB}"/>
                </a:ext>
              </a:extLst>
            </p:cNvPr>
            <p:cNvCxnSpPr>
              <a:cxnSpLocks noChangeShapeType="1"/>
            </p:cNvCxnSpPr>
            <p:nvPr/>
          </p:nvCxnSpPr>
          <p:spPr bwMode="auto">
            <a:xfrm>
              <a:off x="2997200" y="492760"/>
              <a:ext cx="1498600"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26" name="Line 401">
              <a:extLst>
                <a:ext uri="{FF2B5EF4-FFF2-40B4-BE49-F238E27FC236}">
                  <a16:creationId xmlns:a16="http://schemas.microsoft.com/office/drawing/2014/main" id="{9395B7A4-553D-4775-82E3-21397EA16BF0}"/>
                </a:ext>
              </a:extLst>
            </p:cNvPr>
            <p:cNvCxnSpPr>
              <a:cxnSpLocks noChangeShapeType="1"/>
            </p:cNvCxnSpPr>
            <p:nvPr/>
          </p:nvCxnSpPr>
          <p:spPr bwMode="auto">
            <a:xfrm>
              <a:off x="824230" y="1971040"/>
              <a:ext cx="224790" cy="635"/>
            </a:xfrm>
            <a:prstGeom prst="line">
              <a:avLst/>
            </a:prstGeom>
            <a:noFill/>
            <a:ln w="9525">
              <a:solidFill>
                <a:srgbClr val="000000"/>
              </a:solidFill>
              <a:round/>
              <a:headEnd type="triangle" w="med" len="med"/>
              <a:tailEnd/>
            </a:ln>
            <a:extLst>
              <a:ext uri="{909E8E84-426E-40DD-AFC4-6F175D3DCCD1}">
                <a14:hiddenFill xmlns:a14="http://schemas.microsoft.com/office/drawing/2010/main">
                  <a:noFill/>
                </a14:hiddenFill>
              </a:ext>
            </a:extLst>
          </p:spPr>
        </p:cxnSp>
        <p:cxnSp>
          <p:nvCxnSpPr>
            <p:cNvPr id="27" name="Line 402">
              <a:extLst>
                <a:ext uri="{FF2B5EF4-FFF2-40B4-BE49-F238E27FC236}">
                  <a16:creationId xmlns:a16="http://schemas.microsoft.com/office/drawing/2014/main" id="{0D388765-C01F-46B8-86FC-F47A191DE9EC}"/>
                </a:ext>
              </a:extLst>
            </p:cNvPr>
            <p:cNvCxnSpPr>
              <a:cxnSpLocks noChangeShapeType="1"/>
            </p:cNvCxnSpPr>
            <p:nvPr/>
          </p:nvCxnSpPr>
          <p:spPr bwMode="auto">
            <a:xfrm>
              <a:off x="1928495" y="1971040"/>
              <a:ext cx="224790" cy="635"/>
            </a:xfrm>
            <a:prstGeom prst="line">
              <a:avLst/>
            </a:prstGeom>
            <a:noFill/>
            <a:ln w="9525">
              <a:solidFill>
                <a:srgbClr val="000000"/>
              </a:solidFill>
              <a:round/>
              <a:headEnd type="triangle" w="med" len="med"/>
              <a:tailEnd/>
            </a:ln>
            <a:extLst>
              <a:ext uri="{909E8E84-426E-40DD-AFC4-6F175D3DCCD1}">
                <a14:hiddenFill xmlns:a14="http://schemas.microsoft.com/office/drawing/2010/main">
                  <a:noFill/>
                </a14:hiddenFill>
              </a:ext>
            </a:extLst>
          </p:spPr>
        </p:cxnSp>
        <p:cxnSp>
          <p:nvCxnSpPr>
            <p:cNvPr id="28" name="Line 403">
              <a:extLst>
                <a:ext uri="{FF2B5EF4-FFF2-40B4-BE49-F238E27FC236}">
                  <a16:creationId xmlns:a16="http://schemas.microsoft.com/office/drawing/2014/main" id="{727C95BB-9B9B-4E59-827A-9ACCA5DB6C3D}"/>
                </a:ext>
              </a:extLst>
            </p:cNvPr>
            <p:cNvCxnSpPr>
              <a:cxnSpLocks noChangeShapeType="1"/>
            </p:cNvCxnSpPr>
            <p:nvPr/>
          </p:nvCxnSpPr>
          <p:spPr bwMode="auto">
            <a:xfrm>
              <a:off x="2997200" y="1971040"/>
              <a:ext cx="1498600" cy="635"/>
            </a:xfrm>
            <a:prstGeom prst="line">
              <a:avLst/>
            </a:prstGeom>
            <a:noFill/>
            <a:ln w="9525">
              <a:solidFill>
                <a:srgbClr val="000000"/>
              </a:solidFill>
              <a:round/>
              <a:headEnd type="triangle" w="med" len="med"/>
              <a:tailEnd/>
            </a:ln>
            <a:extLst>
              <a:ext uri="{909E8E84-426E-40DD-AFC4-6F175D3DCCD1}">
                <a14:hiddenFill xmlns:a14="http://schemas.microsoft.com/office/drawing/2010/main">
                  <a:noFill/>
                </a14:hiddenFill>
              </a:ext>
            </a:extLst>
          </p:spPr>
        </p:cxnSp>
        <p:cxnSp>
          <p:nvCxnSpPr>
            <p:cNvPr id="29" name="Line 404">
              <a:extLst>
                <a:ext uri="{FF2B5EF4-FFF2-40B4-BE49-F238E27FC236}">
                  <a16:creationId xmlns:a16="http://schemas.microsoft.com/office/drawing/2014/main" id="{C4E9790F-5F35-4A43-A9FE-3FCF2BF9F6F4}"/>
                </a:ext>
              </a:extLst>
            </p:cNvPr>
            <p:cNvCxnSpPr>
              <a:cxnSpLocks noChangeShapeType="1"/>
            </p:cNvCxnSpPr>
            <p:nvPr/>
          </p:nvCxnSpPr>
          <p:spPr bwMode="auto">
            <a:xfrm>
              <a:off x="824230" y="1231900"/>
              <a:ext cx="224790" cy="635"/>
            </a:xfrm>
            <a:prstGeom prst="line">
              <a:avLst/>
            </a:prstGeom>
            <a:noFill/>
            <a:ln w="9525">
              <a:solidFill>
                <a:srgbClr val="000000"/>
              </a:solidFill>
              <a:round/>
              <a:headEnd type="triangle" w="med" len="med"/>
              <a:tailEnd type="triangle" w="med" len="med"/>
            </a:ln>
            <a:extLst>
              <a:ext uri="{909E8E84-426E-40DD-AFC4-6F175D3DCCD1}">
                <a14:hiddenFill xmlns:a14="http://schemas.microsoft.com/office/drawing/2010/main">
                  <a:noFill/>
                </a14:hiddenFill>
              </a:ext>
            </a:extLst>
          </p:spPr>
        </p:cxnSp>
        <p:cxnSp>
          <p:nvCxnSpPr>
            <p:cNvPr id="30" name="Line 405">
              <a:extLst>
                <a:ext uri="{FF2B5EF4-FFF2-40B4-BE49-F238E27FC236}">
                  <a16:creationId xmlns:a16="http://schemas.microsoft.com/office/drawing/2014/main" id="{3BAFF366-145F-45D3-93C3-3C20A7EC10F2}"/>
                </a:ext>
              </a:extLst>
            </p:cNvPr>
            <p:cNvCxnSpPr>
              <a:cxnSpLocks noChangeShapeType="1"/>
            </p:cNvCxnSpPr>
            <p:nvPr/>
          </p:nvCxnSpPr>
          <p:spPr bwMode="auto">
            <a:xfrm flipV="1">
              <a:off x="1423670" y="615950"/>
              <a:ext cx="0" cy="36957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31" name="Line 406">
              <a:extLst>
                <a:ext uri="{FF2B5EF4-FFF2-40B4-BE49-F238E27FC236}">
                  <a16:creationId xmlns:a16="http://schemas.microsoft.com/office/drawing/2014/main" id="{243F0799-7A71-46B0-BCD1-69D0018D95B6}"/>
                </a:ext>
              </a:extLst>
            </p:cNvPr>
            <p:cNvCxnSpPr>
              <a:cxnSpLocks noChangeShapeType="1"/>
            </p:cNvCxnSpPr>
            <p:nvPr/>
          </p:nvCxnSpPr>
          <p:spPr bwMode="auto">
            <a:xfrm>
              <a:off x="1423670" y="1601470"/>
              <a:ext cx="0" cy="24638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32" name="Line 407">
              <a:extLst>
                <a:ext uri="{FF2B5EF4-FFF2-40B4-BE49-F238E27FC236}">
                  <a16:creationId xmlns:a16="http://schemas.microsoft.com/office/drawing/2014/main" id="{86F35261-F81F-4A08-88B8-6E962C64087C}"/>
                </a:ext>
              </a:extLst>
            </p:cNvPr>
            <p:cNvCxnSpPr>
              <a:cxnSpLocks noChangeShapeType="1"/>
            </p:cNvCxnSpPr>
            <p:nvPr/>
          </p:nvCxnSpPr>
          <p:spPr bwMode="auto">
            <a:xfrm>
              <a:off x="2547620" y="1601470"/>
              <a:ext cx="0" cy="246380"/>
            </a:xfrm>
            <a:prstGeom prst="line">
              <a:avLst/>
            </a:prstGeom>
            <a:noFill/>
            <a:ln w="9525">
              <a:solidFill>
                <a:srgbClr val="000000"/>
              </a:solidFill>
              <a:round/>
              <a:headEnd type="triangle" w="med" len="med"/>
              <a:tailEnd type="triangle" w="med" len="med"/>
            </a:ln>
            <a:extLst>
              <a:ext uri="{909E8E84-426E-40DD-AFC4-6F175D3DCCD1}">
                <a14:hiddenFill xmlns:a14="http://schemas.microsoft.com/office/drawing/2010/main">
                  <a:noFill/>
                </a14:hiddenFill>
              </a:ext>
            </a:extLst>
          </p:spPr>
        </p:cxnSp>
        <p:cxnSp>
          <p:nvCxnSpPr>
            <p:cNvPr id="33" name="Line 408">
              <a:extLst>
                <a:ext uri="{FF2B5EF4-FFF2-40B4-BE49-F238E27FC236}">
                  <a16:creationId xmlns:a16="http://schemas.microsoft.com/office/drawing/2014/main" id="{A1FA11AD-0255-4498-B23F-9ED936EA99F5}"/>
                </a:ext>
              </a:extLst>
            </p:cNvPr>
            <p:cNvCxnSpPr>
              <a:cxnSpLocks noChangeShapeType="1"/>
            </p:cNvCxnSpPr>
            <p:nvPr/>
          </p:nvCxnSpPr>
          <p:spPr bwMode="auto">
            <a:xfrm>
              <a:off x="3671570" y="492760"/>
              <a:ext cx="0" cy="492760"/>
            </a:xfrm>
            <a:prstGeom prst="line">
              <a:avLst/>
            </a:prstGeom>
            <a:noFill/>
            <a:ln w="9525">
              <a:solidFill>
                <a:srgbClr val="000000"/>
              </a:solidFill>
              <a:round/>
              <a:headEnd type="triangle" w="med" len="med"/>
              <a:tailEnd/>
            </a:ln>
            <a:extLst>
              <a:ext uri="{909E8E84-426E-40DD-AFC4-6F175D3DCCD1}">
                <a14:hiddenFill xmlns:a14="http://schemas.microsoft.com/office/drawing/2010/main">
                  <a:noFill/>
                </a14:hiddenFill>
              </a:ext>
            </a:extLst>
          </p:spPr>
        </p:cxnSp>
        <p:cxnSp>
          <p:nvCxnSpPr>
            <p:cNvPr id="34" name="Line 409">
              <a:extLst>
                <a:ext uri="{FF2B5EF4-FFF2-40B4-BE49-F238E27FC236}">
                  <a16:creationId xmlns:a16="http://schemas.microsoft.com/office/drawing/2014/main" id="{5A42E538-C900-4E71-BAEE-DD920729BC9E}"/>
                </a:ext>
              </a:extLst>
            </p:cNvPr>
            <p:cNvCxnSpPr>
              <a:cxnSpLocks noChangeShapeType="1"/>
            </p:cNvCxnSpPr>
            <p:nvPr/>
          </p:nvCxnSpPr>
          <p:spPr bwMode="auto">
            <a:xfrm>
              <a:off x="3671570" y="1601470"/>
              <a:ext cx="0" cy="36957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sp>
          <p:nvSpPr>
            <p:cNvPr id="35" name="Rectangle 410">
              <a:extLst>
                <a:ext uri="{FF2B5EF4-FFF2-40B4-BE49-F238E27FC236}">
                  <a16:creationId xmlns:a16="http://schemas.microsoft.com/office/drawing/2014/main" id="{18E58D06-83A5-4337-987F-7F2362F6A4FE}"/>
                </a:ext>
              </a:extLst>
            </p:cNvPr>
            <p:cNvSpPr>
              <a:spLocks noChangeArrowheads="1"/>
            </p:cNvSpPr>
            <p:nvPr/>
          </p:nvSpPr>
          <p:spPr bwMode="auto">
            <a:xfrm>
              <a:off x="4196080" y="615950"/>
              <a:ext cx="674370" cy="24574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10800" rIns="91440" bIns="10800" anchor="t" anchorCtr="0" upright="1">
              <a:noAutofit/>
            </a:bodyPr>
            <a:lstStyle/>
            <a:p>
              <a:pPr algn="ctr"/>
              <a:r>
                <a:rPr lang="zh-CN" kern="100">
                  <a:effectLst/>
                  <a:latin typeface="黑体" panose="02010609060101010101" pitchFamily="49" charset="-122"/>
                  <a:ea typeface="黑体" panose="02010609060101010101" pitchFamily="49" charset="-122"/>
                  <a:cs typeface="宋体" panose="02010600030101010101" pitchFamily="2" charset="-122"/>
                </a:rPr>
                <a:t>发送线</a:t>
              </a:r>
            </a:p>
          </p:txBody>
        </p:sp>
        <p:sp>
          <p:nvSpPr>
            <p:cNvPr id="36" name="Rectangle 411">
              <a:extLst>
                <a:ext uri="{FF2B5EF4-FFF2-40B4-BE49-F238E27FC236}">
                  <a16:creationId xmlns:a16="http://schemas.microsoft.com/office/drawing/2014/main" id="{C61CD1F3-409C-41F1-A1A6-CCD766D9664F}"/>
                </a:ext>
              </a:extLst>
            </p:cNvPr>
            <p:cNvSpPr>
              <a:spLocks noChangeArrowheads="1"/>
            </p:cNvSpPr>
            <p:nvPr/>
          </p:nvSpPr>
          <p:spPr bwMode="auto">
            <a:xfrm>
              <a:off x="4196080" y="1601470"/>
              <a:ext cx="599440" cy="24574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10800" rIns="91440" bIns="10800" anchor="t" anchorCtr="0" upright="1">
              <a:noAutofit/>
            </a:bodyPr>
            <a:lstStyle/>
            <a:p>
              <a:pPr algn="ctr"/>
              <a:r>
                <a:rPr lang="zh-CN" kern="100">
                  <a:effectLst/>
                  <a:latin typeface="黑体" panose="02010609060101010101" pitchFamily="49" charset="-122"/>
                  <a:ea typeface="黑体" panose="02010609060101010101" pitchFamily="49" charset="-122"/>
                  <a:cs typeface="宋体" panose="02010600030101010101" pitchFamily="2" charset="-122"/>
                </a:rPr>
                <a:t>接收线</a:t>
              </a:r>
            </a:p>
          </p:txBody>
        </p:sp>
        <p:cxnSp>
          <p:nvCxnSpPr>
            <p:cNvPr id="37" name="Line 412">
              <a:extLst>
                <a:ext uri="{FF2B5EF4-FFF2-40B4-BE49-F238E27FC236}">
                  <a16:creationId xmlns:a16="http://schemas.microsoft.com/office/drawing/2014/main" id="{66D67F7E-6BF4-453C-B02D-2EF74B7EEDEC}"/>
                </a:ext>
              </a:extLst>
            </p:cNvPr>
            <p:cNvCxnSpPr>
              <a:cxnSpLocks noChangeShapeType="1"/>
            </p:cNvCxnSpPr>
            <p:nvPr/>
          </p:nvCxnSpPr>
          <p:spPr bwMode="auto">
            <a:xfrm>
              <a:off x="74930" y="1231900"/>
              <a:ext cx="299720" cy="635"/>
            </a:xfrm>
            <a:prstGeom prst="line">
              <a:avLst/>
            </a:prstGeom>
            <a:noFill/>
            <a:ln w="38100" cmpd="dbl">
              <a:solidFill>
                <a:srgbClr val="000000"/>
              </a:solidFill>
              <a:round/>
              <a:headEnd type="triangle" w="med" len="med"/>
              <a:tailEnd type="triangle" w="med" len="med"/>
            </a:ln>
            <a:extLst>
              <a:ext uri="{909E8E84-426E-40DD-AFC4-6F175D3DCCD1}">
                <a14:hiddenFill xmlns:a14="http://schemas.microsoft.com/office/drawing/2010/main">
                  <a:noFill/>
                </a14:hiddenFill>
              </a:ext>
            </a:extLst>
          </p:spPr>
        </p:cxnSp>
      </p:grpSp>
      <p:sp>
        <p:nvSpPr>
          <p:cNvPr id="5" name="灯片编号占位符 4">
            <a:extLst>
              <a:ext uri="{FF2B5EF4-FFF2-40B4-BE49-F238E27FC236}">
                <a16:creationId xmlns:a16="http://schemas.microsoft.com/office/drawing/2014/main" id="{9A0533DA-D1EC-436F-92CB-11408AD64C27}"/>
              </a:ext>
            </a:extLst>
          </p:cNvPr>
          <p:cNvSpPr>
            <a:spLocks noGrp="1"/>
          </p:cNvSpPr>
          <p:nvPr>
            <p:ph type="sldNum" sz="quarter" idx="12"/>
          </p:nvPr>
        </p:nvSpPr>
        <p:spPr/>
        <p:txBody>
          <a:bodyPr/>
          <a:lstStyle/>
          <a:p>
            <a:fld id="{0343F522-B1DB-4B24-87CC-09EAB668A261}" type="slidenum">
              <a:rPr lang="zh-CN" altLang="en-US" smtClean="0"/>
              <a:pPr/>
              <a:t>169</a:t>
            </a:fld>
            <a:r>
              <a:rPr lang="en-US" altLang="zh-CN"/>
              <a:t>/303</a:t>
            </a:r>
            <a:endParaRPr lang="zh-CN" altLang="en-US" dirty="0"/>
          </a:p>
        </p:txBody>
      </p:sp>
    </p:spTree>
    <p:extLst>
      <p:ext uri="{BB962C8B-B14F-4D97-AF65-F5344CB8AC3E}">
        <p14:creationId xmlns:p14="http://schemas.microsoft.com/office/powerpoint/2010/main" val="13276635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C34208-FA7C-4346-AD93-050F88FE7F56}"/>
              </a:ext>
            </a:extLst>
          </p:cNvPr>
          <p:cNvSpPr>
            <a:spLocks noGrp="1"/>
          </p:cNvSpPr>
          <p:nvPr>
            <p:ph type="title"/>
          </p:nvPr>
        </p:nvSpPr>
        <p:spPr>
          <a:xfrm>
            <a:off x="265813" y="350874"/>
            <a:ext cx="8654903" cy="680484"/>
          </a:xfrm>
        </p:spPr>
        <p:txBody>
          <a:bodyPr>
            <a:normAutofit/>
          </a:bodyPr>
          <a:lstStyle/>
          <a:p>
            <a:r>
              <a:rPr lang="en-US" altLang="zh-CN" b="1" dirty="0"/>
              <a:t>4.</a:t>
            </a:r>
            <a:r>
              <a:rPr lang="zh-CN" altLang="zh-CN" b="1" dirty="0"/>
              <a:t>光电混合缆</a:t>
            </a:r>
            <a:endParaRPr lang="zh-CN" altLang="en-US" b="1" dirty="0"/>
          </a:p>
        </p:txBody>
      </p:sp>
      <p:sp>
        <p:nvSpPr>
          <p:cNvPr id="3" name="内容占位符 2">
            <a:extLst>
              <a:ext uri="{FF2B5EF4-FFF2-40B4-BE49-F238E27FC236}">
                <a16:creationId xmlns:a16="http://schemas.microsoft.com/office/drawing/2014/main" id="{62772749-0251-43E3-8FBE-62B01C0C88DA}"/>
              </a:ext>
            </a:extLst>
          </p:cNvPr>
          <p:cNvSpPr>
            <a:spLocks noGrp="1"/>
          </p:cNvSpPr>
          <p:nvPr>
            <p:ph idx="1"/>
          </p:nvPr>
        </p:nvSpPr>
        <p:spPr>
          <a:xfrm>
            <a:off x="404037" y="1105786"/>
            <a:ext cx="8516680" cy="5401339"/>
          </a:xfrm>
        </p:spPr>
        <p:txBody>
          <a:bodyPr>
            <a:normAutofit/>
          </a:bodyPr>
          <a:lstStyle/>
          <a:p>
            <a:pPr>
              <a:buNone/>
            </a:pPr>
            <a:endParaRPr lang="zh-CN" altLang="en-US" b="1" dirty="0"/>
          </a:p>
          <a:p>
            <a:pPr marL="0" indent="0">
              <a:buNone/>
            </a:pPr>
            <a:endParaRPr lang="zh-CN" altLang="en-US" dirty="0"/>
          </a:p>
        </p:txBody>
      </p:sp>
      <p:sp>
        <p:nvSpPr>
          <p:cNvPr id="26" name="Rectangle 3">
            <a:extLst>
              <a:ext uri="{FF2B5EF4-FFF2-40B4-BE49-F238E27FC236}">
                <a16:creationId xmlns:a16="http://schemas.microsoft.com/office/drawing/2014/main" id="{E32CC3AD-8AE2-491C-977B-F27AD06021E0}"/>
              </a:ext>
            </a:extLst>
          </p:cNvPr>
          <p:cNvSpPr txBox="1">
            <a:spLocks noChangeArrowheads="1"/>
          </p:cNvSpPr>
          <p:nvPr/>
        </p:nvSpPr>
        <p:spPr>
          <a:xfrm>
            <a:off x="489098" y="1062040"/>
            <a:ext cx="8250866" cy="515800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黑体" panose="02010609060101010101" pitchFamily="49" charset="-122"/>
                <a:ea typeface="黑体" panose="02010609060101010101" pitchFamily="49"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黑体" panose="02010609060101010101" pitchFamily="49" charset="-122"/>
                <a:ea typeface="黑体" panose="02010609060101010101" pitchFamily="49"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黑体" panose="02010609060101010101" pitchFamily="49" charset="-122"/>
                <a:ea typeface="黑体" panose="02010609060101010101" pitchFamily="49"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黑体" panose="02010609060101010101" pitchFamily="49" charset="-122"/>
                <a:ea typeface="黑体" panose="02010609060101010101" pitchFamily="49"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黑体" panose="02010609060101010101" pitchFamily="49" charset="-122"/>
                <a:ea typeface="黑体" panose="02010609060101010101" pitchFamily="49"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buFontTx/>
              <a:buNone/>
            </a:pPr>
            <a:r>
              <a:rPr lang="zh-CN" altLang="en-US" sz="3000" b="1" dirty="0"/>
              <a:t>光缆、电缆混合封装</a:t>
            </a:r>
            <a:endParaRPr lang="en-US" altLang="zh-CN" sz="3000" b="1" dirty="0"/>
          </a:p>
          <a:p>
            <a:pPr eaLnBrk="1" hangingPunct="1">
              <a:buFontTx/>
              <a:buNone/>
            </a:pPr>
            <a:r>
              <a:rPr lang="zh-CN" altLang="en-US" sz="3000" b="1" dirty="0"/>
              <a:t>（封装形式很多）</a:t>
            </a:r>
          </a:p>
        </p:txBody>
      </p:sp>
      <p:pic>
        <p:nvPicPr>
          <p:cNvPr id="8" name="图片 7">
            <a:extLst>
              <a:ext uri="{FF2B5EF4-FFF2-40B4-BE49-F238E27FC236}">
                <a16:creationId xmlns:a16="http://schemas.microsoft.com/office/drawing/2014/main" id="{A0F68EC0-FDF0-4E4F-8E2F-9E8DCC8C1922}"/>
              </a:ext>
            </a:extLst>
          </p:cNvPr>
          <p:cNvPicPr>
            <a:picLocks noChangeAspect="1"/>
          </p:cNvPicPr>
          <p:nvPr/>
        </p:nvPicPr>
        <p:blipFill>
          <a:blip r:embed="rId2"/>
          <a:stretch>
            <a:fillRect/>
          </a:stretch>
        </p:blipFill>
        <p:spPr>
          <a:xfrm>
            <a:off x="3736459" y="2686083"/>
            <a:ext cx="5295900" cy="3095625"/>
          </a:xfrm>
          <a:prstGeom prst="rect">
            <a:avLst/>
          </a:prstGeom>
        </p:spPr>
      </p:pic>
      <p:pic>
        <p:nvPicPr>
          <p:cNvPr id="9" name="图片 8">
            <a:extLst>
              <a:ext uri="{FF2B5EF4-FFF2-40B4-BE49-F238E27FC236}">
                <a16:creationId xmlns:a16="http://schemas.microsoft.com/office/drawing/2014/main" id="{A8AE6377-E273-4052-8339-48F72A43F85D}"/>
              </a:ext>
            </a:extLst>
          </p:cNvPr>
          <p:cNvPicPr>
            <a:picLocks noChangeAspect="1"/>
          </p:cNvPicPr>
          <p:nvPr/>
        </p:nvPicPr>
        <p:blipFill>
          <a:blip r:embed="rId3"/>
          <a:stretch>
            <a:fillRect/>
          </a:stretch>
        </p:blipFill>
        <p:spPr>
          <a:xfrm>
            <a:off x="398451" y="2623818"/>
            <a:ext cx="2972300" cy="2972300"/>
          </a:xfrm>
          <a:prstGeom prst="rect">
            <a:avLst/>
          </a:prstGeom>
        </p:spPr>
      </p:pic>
      <p:graphicFrame>
        <p:nvGraphicFramePr>
          <p:cNvPr id="12" name="表格 11">
            <a:extLst>
              <a:ext uri="{FF2B5EF4-FFF2-40B4-BE49-F238E27FC236}">
                <a16:creationId xmlns:a16="http://schemas.microsoft.com/office/drawing/2014/main" id="{4788011F-31C8-4234-B85C-31E92B0C9FBF}"/>
              </a:ext>
            </a:extLst>
          </p:cNvPr>
          <p:cNvGraphicFramePr>
            <a:graphicFrameLocks noGrp="1"/>
          </p:cNvGraphicFramePr>
          <p:nvPr/>
        </p:nvGraphicFramePr>
        <p:xfrm>
          <a:off x="0" y="16384"/>
          <a:ext cx="9144000" cy="303808"/>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1028242390"/>
                    </a:ext>
                  </a:extLst>
                </a:gridCol>
                <a:gridCol w="1016000">
                  <a:extLst>
                    <a:ext uri="{9D8B030D-6E8A-4147-A177-3AD203B41FA5}">
                      <a16:colId xmlns:a16="http://schemas.microsoft.com/office/drawing/2014/main" val="3074239081"/>
                    </a:ext>
                  </a:extLst>
                </a:gridCol>
                <a:gridCol w="1016000">
                  <a:extLst>
                    <a:ext uri="{9D8B030D-6E8A-4147-A177-3AD203B41FA5}">
                      <a16:colId xmlns:a16="http://schemas.microsoft.com/office/drawing/2014/main" val="3509429943"/>
                    </a:ext>
                  </a:extLst>
                </a:gridCol>
                <a:gridCol w="1016000">
                  <a:extLst>
                    <a:ext uri="{9D8B030D-6E8A-4147-A177-3AD203B41FA5}">
                      <a16:colId xmlns:a16="http://schemas.microsoft.com/office/drawing/2014/main" val="2580465912"/>
                    </a:ext>
                  </a:extLst>
                </a:gridCol>
                <a:gridCol w="1016000">
                  <a:extLst>
                    <a:ext uri="{9D8B030D-6E8A-4147-A177-3AD203B41FA5}">
                      <a16:colId xmlns:a16="http://schemas.microsoft.com/office/drawing/2014/main" val="585185192"/>
                    </a:ext>
                  </a:extLst>
                </a:gridCol>
                <a:gridCol w="1016000">
                  <a:extLst>
                    <a:ext uri="{9D8B030D-6E8A-4147-A177-3AD203B41FA5}">
                      <a16:colId xmlns:a16="http://schemas.microsoft.com/office/drawing/2014/main" val="1335232691"/>
                    </a:ext>
                  </a:extLst>
                </a:gridCol>
                <a:gridCol w="1016000">
                  <a:extLst>
                    <a:ext uri="{9D8B030D-6E8A-4147-A177-3AD203B41FA5}">
                      <a16:colId xmlns:a16="http://schemas.microsoft.com/office/drawing/2014/main" val="785772456"/>
                    </a:ext>
                  </a:extLst>
                </a:gridCol>
                <a:gridCol w="1016000">
                  <a:extLst>
                    <a:ext uri="{9D8B030D-6E8A-4147-A177-3AD203B41FA5}">
                      <a16:colId xmlns:a16="http://schemas.microsoft.com/office/drawing/2014/main" val="143111373"/>
                    </a:ext>
                  </a:extLst>
                </a:gridCol>
                <a:gridCol w="1016000">
                  <a:extLst>
                    <a:ext uri="{9D8B030D-6E8A-4147-A177-3AD203B41FA5}">
                      <a16:colId xmlns:a16="http://schemas.microsoft.com/office/drawing/2014/main" val="994455625"/>
                    </a:ext>
                  </a:extLst>
                </a:gridCol>
              </a:tblGrid>
              <a:tr h="303808">
                <a:tc>
                  <a:txBody>
                    <a:bodyPr/>
                    <a:lstStyle/>
                    <a:p>
                      <a:pPr algn="ctr"/>
                      <a:r>
                        <a:rPr lang="zh-CN" altLang="en-US" sz="1600" dirty="0">
                          <a:solidFill>
                            <a:srgbClr val="FFFF00"/>
                          </a:solidFill>
                          <a:latin typeface="黑体" panose="02010609060101010101" pitchFamily="49" charset="-122"/>
                          <a:ea typeface="黑体" panose="02010609060101010101" pitchFamily="49" charset="-122"/>
                        </a:rPr>
                        <a:t>传输介质</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通信系统</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正确性</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提高性能</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局域网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en-US" altLang="zh-CN" sz="1600" dirty="0">
                          <a:solidFill>
                            <a:schemeClr val="tx1"/>
                          </a:solidFill>
                          <a:latin typeface="黑体" panose="02010609060101010101" pitchFamily="49" charset="-122"/>
                          <a:ea typeface="黑体" panose="02010609060101010101" pitchFamily="49" charset="-122"/>
                        </a:rPr>
                        <a:t>WLAN</a:t>
                      </a:r>
                      <a:endParaRPr lang="zh-CN" altLang="en-US" sz="1600" dirty="0">
                        <a:solidFill>
                          <a:schemeClr val="tx1"/>
                        </a:solidFill>
                        <a:latin typeface="黑体" panose="02010609060101010101" pitchFamily="49" charset="-122"/>
                        <a:ea typeface="黑体" panose="02010609060101010101" pitchFamily="49"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个域网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广域网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接入网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939429099"/>
                  </a:ext>
                </a:extLst>
              </a:tr>
            </a:tbl>
          </a:graphicData>
        </a:graphic>
      </p:graphicFrame>
      <p:sp>
        <p:nvSpPr>
          <p:cNvPr id="13" name="流程图: 摘录 12">
            <a:extLst>
              <a:ext uri="{FF2B5EF4-FFF2-40B4-BE49-F238E27FC236}">
                <a16:creationId xmlns:a16="http://schemas.microsoft.com/office/drawing/2014/main" id="{E7C577C9-41E8-427D-9326-743D8370FFD2}"/>
              </a:ext>
            </a:extLst>
          </p:cNvPr>
          <p:cNvSpPr/>
          <p:nvPr/>
        </p:nvSpPr>
        <p:spPr bwMode="auto">
          <a:xfrm>
            <a:off x="403977" y="319849"/>
            <a:ext cx="216024" cy="126001"/>
          </a:xfrm>
          <a:prstGeom prst="flowChartExtract">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p:txBody>
      </p:sp>
      <p:graphicFrame>
        <p:nvGraphicFramePr>
          <p:cNvPr id="14" name="表格 13">
            <a:extLst>
              <a:ext uri="{FF2B5EF4-FFF2-40B4-BE49-F238E27FC236}">
                <a16:creationId xmlns:a16="http://schemas.microsoft.com/office/drawing/2014/main" id="{36D961E4-1BD9-4793-9695-9F7456E4C0DF}"/>
              </a:ext>
            </a:extLst>
          </p:cNvPr>
          <p:cNvGraphicFramePr>
            <a:graphicFrameLocks noGrp="1"/>
          </p:cNvGraphicFramePr>
          <p:nvPr>
            <p:extLst>
              <p:ext uri="{D42A27DB-BD31-4B8C-83A1-F6EECF244321}">
                <p14:modId xmlns:p14="http://schemas.microsoft.com/office/powerpoint/2010/main" val="442738789"/>
              </p:ext>
            </p:extLst>
          </p:nvPr>
        </p:nvGraphicFramePr>
        <p:xfrm>
          <a:off x="0" y="1031358"/>
          <a:ext cx="313390" cy="4876800"/>
        </p:xfrm>
        <a:graphic>
          <a:graphicData uri="http://schemas.openxmlformats.org/drawingml/2006/table">
            <a:tbl>
              <a:tblPr firstRow="1" bandRow="1">
                <a:tableStyleId>{5C22544A-7EE6-4342-B048-85BDC9FD1C3A}</a:tableStyleId>
              </a:tblPr>
              <a:tblGrid>
                <a:gridCol w="313390">
                  <a:extLst>
                    <a:ext uri="{9D8B030D-6E8A-4147-A177-3AD203B41FA5}">
                      <a16:colId xmlns:a16="http://schemas.microsoft.com/office/drawing/2014/main" val="2707731317"/>
                    </a:ext>
                  </a:extLst>
                </a:gridCol>
              </a:tblGrid>
              <a:tr h="844235">
                <a:tc>
                  <a:txBody>
                    <a:bodyPr/>
                    <a:lstStyle/>
                    <a:p>
                      <a:pPr algn="ctr"/>
                      <a:r>
                        <a:rPr lang="zh-CN" altLang="en-US" sz="1600" b="0" dirty="0">
                          <a:solidFill>
                            <a:schemeClr val="tx1"/>
                          </a:solidFill>
                          <a:latin typeface="黑体" panose="02010609060101010101" pitchFamily="49" charset="-122"/>
                          <a:ea typeface="黑体" panose="02010609060101010101" pitchFamily="49" charset="-122"/>
                        </a:rPr>
                        <a:t>频谱特性</a:t>
                      </a:r>
                    </a:p>
                  </a:txBody>
                  <a:tcPr marL="0" marR="0" marT="0" marB="0" anchor="ctr">
                    <a:solidFill>
                      <a:schemeClr val="accent1">
                        <a:lumMod val="40000"/>
                        <a:lumOff val="60000"/>
                      </a:schemeClr>
                    </a:solidFill>
                  </a:tcPr>
                </a:tc>
                <a:extLst>
                  <a:ext uri="{0D108BD9-81ED-4DB2-BD59-A6C34878D82A}">
                    <a16:rowId xmlns:a16="http://schemas.microsoft.com/office/drawing/2014/main" val="2650843112"/>
                  </a:ext>
                </a:extLst>
              </a:tr>
              <a:tr h="844235">
                <a:tc>
                  <a:txBody>
                    <a:bodyPr/>
                    <a:lstStyle/>
                    <a:p>
                      <a:pPr algn="ctr"/>
                      <a:r>
                        <a:rPr lang="zh-CN" altLang="en-US" sz="1600" b="1" dirty="0">
                          <a:solidFill>
                            <a:schemeClr val="bg1"/>
                          </a:solidFill>
                          <a:latin typeface="黑体" panose="02010609060101010101" pitchFamily="49" charset="-122"/>
                          <a:ea typeface="黑体" panose="02010609060101010101" pitchFamily="49" charset="-122"/>
                        </a:rPr>
                        <a:t>有线介质</a:t>
                      </a:r>
                    </a:p>
                  </a:txBody>
                  <a:tcPr marL="0" marR="0" marT="0" marB="0" anchor="ctr">
                    <a:solidFill>
                      <a:schemeClr val="accent1"/>
                    </a:solidFill>
                  </a:tcPr>
                </a:tc>
                <a:extLst>
                  <a:ext uri="{0D108BD9-81ED-4DB2-BD59-A6C34878D82A}">
                    <a16:rowId xmlns:a16="http://schemas.microsoft.com/office/drawing/2014/main" val="2354171835"/>
                  </a:ext>
                </a:extLst>
              </a:tr>
              <a:tr h="844235">
                <a:tc>
                  <a:txBody>
                    <a:bodyPr/>
                    <a:lstStyle/>
                    <a:p>
                      <a:pPr algn="ctr"/>
                      <a:r>
                        <a:rPr lang="zh-CN" altLang="en-US" sz="1600" dirty="0">
                          <a:latin typeface="黑体" panose="02010609060101010101" pitchFamily="49" charset="-122"/>
                          <a:ea typeface="黑体" panose="02010609060101010101" pitchFamily="49" charset="-122"/>
                        </a:rPr>
                        <a:t>无线介质</a:t>
                      </a:r>
                    </a:p>
                  </a:txBody>
                  <a:tcPr marL="0" marR="0" marT="0" marB="0" anchor="ctr">
                    <a:solidFill>
                      <a:schemeClr val="accent1">
                        <a:lumMod val="40000"/>
                        <a:lumOff val="60000"/>
                      </a:schemeClr>
                    </a:solidFill>
                  </a:tcPr>
                </a:tc>
                <a:extLst>
                  <a:ext uri="{0D108BD9-81ED-4DB2-BD59-A6C34878D82A}">
                    <a16:rowId xmlns:a16="http://schemas.microsoft.com/office/drawing/2014/main" val="2232877283"/>
                  </a:ext>
                </a:extLst>
              </a:tr>
              <a:tr h="422118">
                <a:tc>
                  <a:txBody>
                    <a:bodyPr/>
                    <a:lstStyle/>
                    <a:p>
                      <a:pPr algn="ctr"/>
                      <a:r>
                        <a:rPr lang="zh-CN" altLang="en-US" sz="1600" dirty="0">
                          <a:latin typeface="黑体" panose="02010609060101010101" pitchFamily="49" charset="-122"/>
                          <a:ea typeface="黑体" panose="02010609060101010101" pitchFamily="49" charset="-122"/>
                        </a:rPr>
                        <a:t>传输能力</a:t>
                      </a:r>
                    </a:p>
                  </a:txBody>
                  <a:tcPr marL="0" marR="0" marT="0" marB="0" anchor="ctr">
                    <a:solidFill>
                      <a:schemeClr val="accent1">
                        <a:lumMod val="40000"/>
                        <a:lumOff val="60000"/>
                      </a:schemeClr>
                    </a:solidFill>
                  </a:tcPr>
                </a:tc>
                <a:extLst>
                  <a:ext uri="{0D108BD9-81ED-4DB2-BD59-A6C34878D82A}">
                    <a16:rowId xmlns:a16="http://schemas.microsoft.com/office/drawing/2014/main" val="33369832"/>
                  </a:ext>
                </a:extLst>
              </a:tr>
              <a:tr h="422118">
                <a:tc>
                  <a:txBody>
                    <a:bodyPr/>
                    <a:lstStyle/>
                    <a:p>
                      <a:pPr algn="ctr"/>
                      <a:r>
                        <a:rPr lang="zh-CN" altLang="en-US" sz="1600" dirty="0">
                          <a:latin typeface="黑体" panose="02010609060101010101" pitchFamily="49" charset="-122"/>
                          <a:ea typeface="黑体" panose="02010609060101010101" pitchFamily="49" charset="-122"/>
                        </a:rPr>
                        <a:t>信号功率</a:t>
                      </a:r>
                    </a:p>
                  </a:txBody>
                  <a:tcPr marL="0" marR="0" marT="0" marB="0" anchor="ctr">
                    <a:solidFill>
                      <a:schemeClr val="accent1">
                        <a:lumMod val="40000"/>
                        <a:lumOff val="60000"/>
                      </a:schemeClr>
                    </a:solidFill>
                  </a:tcPr>
                </a:tc>
                <a:extLst>
                  <a:ext uri="{0D108BD9-81ED-4DB2-BD59-A6C34878D82A}">
                    <a16:rowId xmlns:a16="http://schemas.microsoft.com/office/drawing/2014/main" val="418642502"/>
                  </a:ext>
                </a:extLst>
              </a:tr>
            </a:tbl>
          </a:graphicData>
        </a:graphic>
      </p:graphicFrame>
      <p:sp>
        <p:nvSpPr>
          <p:cNvPr id="4" name="灯片编号占位符 3">
            <a:extLst>
              <a:ext uri="{FF2B5EF4-FFF2-40B4-BE49-F238E27FC236}">
                <a16:creationId xmlns:a16="http://schemas.microsoft.com/office/drawing/2014/main" id="{F65F8A1A-3A5B-412E-8D06-983549E6C16A}"/>
              </a:ext>
            </a:extLst>
          </p:cNvPr>
          <p:cNvSpPr>
            <a:spLocks noGrp="1"/>
          </p:cNvSpPr>
          <p:nvPr>
            <p:ph type="sldNum" sz="quarter" idx="12"/>
          </p:nvPr>
        </p:nvSpPr>
        <p:spPr/>
        <p:txBody>
          <a:bodyPr/>
          <a:lstStyle/>
          <a:p>
            <a:fld id="{0343F522-B1DB-4B24-87CC-09EAB668A261}" type="slidenum">
              <a:rPr lang="zh-CN" altLang="en-US" smtClean="0"/>
              <a:pPr/>
              <a:t>17</a:t>
            </a:fld>
            <a:r>
              <a:rPr lang="en-US" altLang="zh-CN"/>
              <a:t>/303</a:t>
            </a:r>
            <a:endParaRPr lang="zh-CN" altLang="en-US" dirty="0"/>
          </a:p>
        </p:txBody>
      </p:sp>
    </p:spTree>
    <p:extLst>
      <p:ext uri="{BB962C8B-B14F-4D97-AF65-F5344CB8AC3E}">
        <p14:creationId xmlns:p14="http://schemas.microsoft.com/office/powerpoint/2010/main" val="504563317"/>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C34208-FA7C-4346-AD93-050F88FE7F56}"/>
              </a:ext>
            </a:extLst>
          </p:cNvPr>
          <p:cNvSpPr>
            <a:spLocks noGrp="1"/>
          </p:cNvSpPr>
          <p:nvPr>
            <p:ph type="title"/>
          </p:nvPr>
        </p:nvSpPr>
        <p:spPr>
          <a:xfrm>
            <a:off x="265813" y="350874"/>
            <a:ext cx="8654903" cy="680484"/>
          </a:xfrm>
        </p:spPr>
        <p:txBody>
          <a:bodyPr>
            <a:normAutofit/>
          </a:bodyPr>
          <a:lstStyle/>
          <a:p>
            <a:pPr>
              <a:lnSpc>
                <a:spcPct val="100000"/>
              </a:lnSpc>
              <a:spcBef>
                <a:spcPts val="0"/>
              </a:spcBef>
            </a:pPr>
            <a:r>
              <a:rPr lang="zh-CN" altLang="en-US" kern="100" dirty="0">
                <a:latin typeface="Times New Roman" panose="02020603050405020304" pitchFamily="18" charset="0"/>
                <a:cs typeface="Times New Roman" panose="02020603050405020304" pitchFamily="18" charset="0"/>
              </a:rPr>
              <a:t>网卡设计</a:t>
            </a:r>
            <a:endParaRPr lang="zh-CN" altLang="en-US" sz="4800" dirty="0">
              <a:latin typeface="Times New Roman" panose="02020603050405020304" pitchFamily="18" charset="0"/>
              <a:cs typeface="Times New Roman" panose="02020603050405020304" pitchFamily="18" charset="0"/>
            </a:endParaRPr>
          </a:p>
        </p:txBody>
      </p:sp>
      <p:sp>
        <p:nvSpPr>
          <p:cNvPr id="3" name="内容占位符 2">
            <a:extLst>
              <a:ext uri="{FF2B5EF4-FFF2-40B4-BE49-F238E27FC236}">
                <a16:creationId xmlns:a16="http://schemas.microsoft.com/office/drawing/2014/main" id="{62772749-0251-43E3-8FBE-62B01C0C88DA}"/>
              </a:ext>
            </a:extLst>
          </p:cNvPr>
          <p:cNvSpPr>
            <a:spLocks noGrp="1"/>
          </p:cNvSpPr>
          <p:nvPr>
            <p:ph idx="1"/>
          </p:nvPr>
        </p:nvSpPr>
        <p:spPr>
          <a:xfrm>
            <a:off x="404037" y="1010094"/>
            <a:ext cx="8516679" cy="5371578"/>
          </a:xfrm>
        </p:spPr>
        <p:txBody>
          <a:bodyPr>
            <a:noAutofit/>
          </a:bodyPr>
          <a:lstStyle/>
          <a:p>
            <a:pPr marL="0" indent="0">
              <a:buNone/>
            </a:pPr>
            <a:r>
              <a:rPr lang="en-US" altLang="zh-CN" dirty="0"/>
              <a:t>    </a:t>
            </a:r>
          </a:p>
          <a:p>
            <a:pPr marL="0" indent="0">
              <a:buNone/>
            </a:pPr>
            <a:r>
              <a:rPr lang="en-US" altLang="zh-CN" dirty="0"/>
              <a:t>      </a:t>
            </a:r>
            <a:endParaRPr lang="zh-CN" altLang="zh-CN" dirty="0"/>
          </a:p>
          <a:p>
            <a:pPr marL="0" indent="0">
              <a:buNone/>
            </a:pPr>
            <a:endParaRPr lang="en-US" altLang="zh-CN" dirty="0">
              <a:latin typeface="Times New Roman" panose="02020603050405020304" pitchFamily="18" charset="0"/>
              <a:cs typeface="Times New Roman" panose="02020603050405020304" pitchFamily="18" charset="0"/>
            </a:endParaRPr>
          </a:p>
        </p:txBody>
      </p:sp>
      <p:graphicFrame>
        <p:nvGraphicFramePr>
          <p:cNvPr id="11" name="表格 10">
            <a:extLst>
              <a:ext uri="{FF2B5EF4-FFF2-40B4-BE49-F238E27FC236}">
                <a16:creationId xmlns:a16="http://schemas.microsoft.com/office/drawing/2014/main" id="{F1557556-4E74-4A2A-B76B-6AF7BA757C94}"/>
              </a:ext>
            </a:extLst>
          </p:cNvPr>
          <p:cNvGraphicFramePr>
            <a:graphicFrameLocks noGrp="1"/>
          </p:cNvGraphicFramePr>
          <p:nvPr/>
        </p:nvGraphicFramePr>
        <p:xfrm>
          <a:off x="0" y="16384"/>
          <a:ext cx="9144000" cy="303808"/>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1028242390"/>
                    </a:ext>
                  </a:extLst>
                </a:gridCol>
                <a:gridCol w="1016000">
                  <a:extLst>
                    <a:ext uri="{9D8B030D-6E8A-4147-A177-3AD203B41FA5}">
                      <a16:colId xmlns:a16="http://schemas.microsoft.com/office/drawing/2014/main" val="3074239081"/>
                    </a:ext>
                  </a:extLst>
                </a:gridCol>
                <a:gridCol w="1016000">
                  <a:extLst>
                    <a:ext uri="{9D8B030D-6E8A-4147-A177-3AD203B41FA5}">
                      <a16:colId xmlns:a16="http://schemas.microsoft.com/office/drawing/2014/main" val="3509429943"/>
                    </a:ext>
                  </a:extLst>
                </a:gridCol>
                <a:gridCol w="1016000">
                  <a:extLst>
                    <a:ext uri="{9D8B030D-6E8A-4147-A177-3AD203B41FA5}">
                      <a16:colId xmlns:a16="http://schemas.microsoft.com/office/drawing/2014/main" val="2580465912"/>
                    </a:ext>
                  </a:extLst>
                </a:gridCol>
                <a:gridCol w="1016000">
                  <a:extLst>
                    <a:ext uri="{9D8B030D-6E8A-4147-A177-3AD203B41FA5}">
                      <a16:colId xmlns:a16="http://schemas.microsoft.com/office/drawing/2014/main" val="585185192"/>
                    </a:ext>
                  </a:extLst>
                </a:gridCol>
                <a:gridCol w="1016000">
                  <a:extLst>
                    <a:ext uri="{9D8B030D-6E8A-4147-A177-3AD203B41FA5}">
                      <a16:colId xmlns:a16="http://schemas.microsoft.com/office/drawing/2014/main" val="1335232691"/>
                    </a:ext>
                  </a:extLst>
                </a:gridCol>
                <a:gridCol w="1016000">
                  <a:extLst>
                    <a:ext uri="{9D8B030D-6E8A-4147-A177-3AD203B41FA5}">
                      <a16:colId xmlns:a16="http://schemas.microsoft.com/office/drawing/2014/main" val="785772456"/>
                    </a:ext>
                  </a:extLst>
                </a:gridCol>
                <a:gridCol w="1016000">
                  <a:extLst>
                    <a:ext uri="{9D8B030D-6E8A-4147-A177-3AD203B41FA5}">
                      <a16:colId xmlns:a16="http://schemas.microsoft.com/office/drawing/2014/main" val="143111373"/>
                    </a:ext>
                  </a:extLst>
                </a:gridCol>
                <a:gridCol w="1016000">
                  <a:extLst>
                    <a:ext uri="{9D8B030D-6E8A-4147-A177-3AD203B41FA5}">
                      <a16:colId xmlns:a16="http://schemas.microsoft.com/office/drawing/2014/main" val="994455625"/>
                    </a:ext>
                  </a:extLst>
                </a:gridCol>
              </a:tblGrid>
              <a:tr h="303808">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传输介质</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通信系统</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正确性</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提高性能</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rgbClr val="FFFF00"/>
                          </a:solidFill>
                          <a:latin typeface="黑体" panose="02010609060101010101" pitchFamily="49" charset="-122"/>
                          <a:ea typeface="黑体" panose="02010609060101010101" pitchFamily="49" charset="-122"/>
                        </a:rPr>
                        <a:t>局域网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algn="ctr"/>
                      <a:r>
                        <a:rPr lang="en-US" altLang="zh-CN" sz="1600" dirty="0">
                          <a:solidFill>
                            <a:schemeClr val="tx1"/>
                          </a:solidFill>
                          <a:latin typeface="黑体" panose="02010609060101010101" pitchFamily="49" charset="-122"/>
                          <a:ea typeface="黑体" panose="02010609060101010101" pitchFamily="49" charset="-122"/>
                        </a:rPr>
                        <a:t>WLAN</a:t>
                      </a:r>
                      <a:endParaRPr lang="zh-CN" altLang="en-US" sz="1600" dirty="0">
                        <a:solidFill>
                          <a:schemeClr val="tx1"/>
                        </a:solidFill>
                        <a:latin typeface="黑体" panose="02010609060101010101" pitchFamily="49" charset="-122"/>
                        <a:ea typeface="黑体" panose="02010609060101010101" pitchFamily="49"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个域网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广域网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接入网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939429099"/>
                  </a:ext>
                </a:extLst>
              </a:tr>
            </a:tbl>
          </a:graphicData>
        </a:graphic>
      </p:graphicFrame>
      <p:sp>
        <p:nvSpPr>
          <p:cNvPr id="12" name="流程图: 摘录 11">
            <a:extLst>
              <a:ext uri="{FF2B5EF4-FFF2-40B4-BE49-F238E27FC236}">
                <a16:creationId xmlns:a16="http://schemas.microsoft.com/office/drawing/2014/main" id="{CE6C4248-6AFD-44B6-80E3-9608C7BDC87F}"/>
              </a:ext>
            </a:extLst>
          </p:cNvPr>
          <p:cNvSpPr/>
          <p:nvPr/>
        </p:nvSpPr>
        <p:spPr bwMode="auto">
          <a:xfrm>
            <a:off x="4435719" y="327095"/>
            <a:ext cx="216024" cy="126001"/>
          </a:xfrm>
          <a:prstGeom prst="flowChartExtract">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4" name="Rectangle 2">
            <a:extLst>
              <a:ext uri="{FF2B5EF4-FFF2-40B4-BE49-F238E27FC236}">
                <a16:creationId xmlns:a16="http://schemas.microsoft.com/office/drawing/2014/main" id="{637ADEFB-5775-48B5-AD95-BD2F543B4E24}"/>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9" name="表格 8">
            <a:extLst>
              <a:ext uri="{FF2B5EF4-FFF2-40B4-BE49-F238E27FC236}">
                <a16:creationId xmlns:a16="http://schemas.microsoft.com/office/drawing/2014/main" id="{1BA0FE90-3AD2-45E2-98EA-2D6CAF26198D}"/>
              </a:ext>
            </a:extLst>
          </p:cNvPr>
          <p:cNvGraphicFramePr>
            <a:graphicFrameLocks noGrp="1"/>
          </p:cNvGraphicFramePr>
          <p:nvPr/>
        </p:nvGraphicFramePr>
        <p:xfrm>
          <a:off x="0" y="1041991"/>
          <a:ext cx="313390" cy="5371578"/>
        </p:xfrm>
        <a:graphic>
          <a:graphicData uri="http://schemas.openxmlformats.org/drawingml/2006/table">
            <a:tbl>
              <a:tblPr firstRow="1" bandRow="1">
                <a:tableStyleId>{5C22544A-7EE6-4342-B048-85BDC9FD1C3A}</a:tableStyleId>
              </a:tblPr>
              <a:tblGrid>
                <a:gridCol w="313390">
                  <a:extLst>
                    <a:ext uri="{9D8B030D-6E8A-4147-A177-3AD203B41FA5}">
                      <a16:colId xmlns:a16="http://schemas.microsoft.com/office/drawing/2014/main" val="2707731317"/>
                    </a:ext>
                  </a:extLst>
                </a:gridCol>
              </a:tblGrid>
              <a:tr h="844235">
                <a:tc>
                  <a:txBody>
                    <a:bodyPr/>
                    <a:lstStyle/>
                    <a:p>
                      <a:pPr algn="ctr"/>
                      <a:r>
                        <a:rPr lang="zh-CN" altLang="en-US" sz="1600" b="0" dirty="0">
                          <a:solidFill>
                            <a:schemeClr val="tx1"/>
                          </a:solidFill>
                          <a:latin typeface="黑体" panose="02010609060101010101" pitchFamily="49" charset="-122"/>
                          <a:ea typeface="黑体" panose="02010609060101010101" pitchFamily="49" charset="-122"/>
                        </a:rPr>
                        <a:t>思想</a:t>
                      </a:r>
                    </a:p>
                  </a:txBody>
                  <a:tcPr marL="0" marR="0" marT="0" marB="0" anchor="ctr">
                    <a:solidFill>
                      <a:schemeClr val="accent1">
                        <a:lumMod val="40000"/>
                        <a:lumOff val="60000"/>
                      </a:schemeClr>
                    </a:solidFill>
                  </a:tcPr>
                </a:tc>
                <a:extLst>
                  <a:ext uri="{0D108BD9-81ED-4DB2-BD59-A6C34878D82A}">
                    <a16:rowId xmlns:a16="http://schemas.microsoft.com/office/drawing/2014/main" val="2650843112"/>
                  </a:ext>
                </a:extLst>
              </a:tr>
              <a:tr h="844235">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以太网</a:t>
                      </a:r>
                    </a:p>
                  </a:txBody>
                  <a:tcPr marL="0" marR="0" marT="0" marB="0" anchor="ctr">
                    <a:solidFill>
                      <a:schemeClr val="accent1">
                        <a:lumMod val="40000"/>
                        <a:lumOff val="60000"/>
                      </a:schemeClr>
                    </a:solidFill>
                  </a:tcPr>
                </a:tc>
                <a:extLst>
                  <a:ext uri="{0D108BD9-81ED-4DB2-BD59-A6C34878D82A}">
                    <a16:rowId xmlns:a16="http://schemas.microsoft.com/office/drawing/2014/main" val="2354171835"/>
                  </a:ext>
                </a:extLst>
              </a:tr>
              <a:tr h="844235">
                <a:tc>
                  <a:txBody>
                    <a:bodyPr/>
                    <a:lstStyle/>
                    <a:p>
                      <a:pPr algn="ctr"/>
                      <a:r>
                        <a:rPr lang="zh-CN" altLang="en-US" sz="1600" b="0" dirty="0">
                          <a:solidFill>
                            <a:schemeClr val="tx1"/>
                          </a:solidFill>
                          <a:latin typeface="黑体" panose="02010609060101010101" pitchFamily="49" charset="-122"/>
                          <a:ea typeface="黑体" panose="02010609060101010101" pitchFamily="49" charset="-122"/>
                        </a:rPr>
                        <a:t>高速以太</a:t>
                      </a:r>
                    </a:p>
                  </a:txBody>
                  <a:tcPr marL="0" marR="0" marT="0" marB="0" anchor="ctr">
                    <a:solidFill>
                      <a:schemeClr val="accent1">
                        <a:lumMod val="40000"/>
                        <a:lumOff val="60000"/>
                      </a:schemeClr>
                    </a:solidFill>
                  </a:tcPr>
                </a:tc>
                <a:extLst>
                  <a:ext uri="{0D108BD9-81ED-4DB2-BD59-A6C34878D82A}">
                    <a16:rowId xmlns:a16="http://schemas.microsoft.com/office/drawing/2014/main" val="2232877283"/>
                  </a:ext>
                </a:extLst>
              </a:tr>
              <a:tr h="504672">
                <a:tc>
                  <a:txBody>
                    <a:bodyPr/>
                    <a:lstStyle/>
                    <a:p>
                      <a:pPr algn="ctr"/>
                      <a:r>
                        <a:rPr lang="en-US" altLang="zh-CN" sz="1600" b="0" dirty="0">
                          <a:solidFill>
                            <a:schemeClr val="tx1"/>
                          </a:solidFill>
                          <a:latin typeface="黑体" panose="02010609060101010101" pitchFamily="49" charset="-122"/>
                          <a:ea typeface="黑体" panose="02010609060101010101" pitchFamily="49" charset="-122"/>
                        </a:rPr>
                        <a:t>800Ge</a:t>
                      </a:r>
                      <a:endParaRPr lang="zh-CN" altLang="en-US" sz="1600" b="0" dirty="0">
                        <a:solidFill>
                          <a:schemeClr val="tx1"/>
                        </a:solidFill>
                        <a:latin typeface="黑体" panose="02010609060101010101" pitchFamily="49" charset="-122"/>
                        <a:ea typeface="黑体" panose="02010609060101010101" pitchFamily="49" charset="-122"/>
                      </a:endParaRPr>
                    </a:p>
                  </a:txBody>
                  <a:tcPr marL="0" marR="0" marT="0" marB="0" anchor="ctr">
                    <a:solidFill>
                      <a:schemeClr val="accent1">
                        <a:lumMod val="40000"/>
                        <a:lumOff val="60000"/>
                      </a:schemeClr>
                    </a:solidFill>
                  </a:tcPr>
                </a:tc>
                <a:extLst>
                  <a:ext uri="{0D108BD9-81ED-4DB2-BD59-A6C34878D82A}">
                    <a16:rowId xmlns:a16="http://schemas.microsoft.com/office/drawing/2014/main" val="2116851466"/>
                  </a:ext>
                </a:extLst>
              </a:tr>
              <a:tr h="627321">
                <a:tc>
                  <a:txBody>
                    <a:bodyPr/>
                    <a:lstStyle/>
                    <a:p>
                      <a:pPr algn="ctr"/>
                      <a:r>
                        <a:rPr lang="zh-CN" altLang="en-US" sz="1600" b="0" dirty="0">
                          <a:solidFill>
                            <a:schemeClr val="bg1"/>
                          </a:solidFill>
                          <a:latin typeface="黑体" panose="02010609060101010101" pitchFamily="49" charset="-122"/>
                          <a:ea typeface="黑体" panose="02010609060101010101" pitchFamily="49" charset="-122"/>
                        </a:rPr>
                        <a:t>网卡</a:t>
                      </a:r>
                    </a:p>
                  </a:txBody>
                  <a:tcPr marL="0" marR="0" marT="0" marB="0" anchor="ctr">
                    <a:solidFill>
                      <a:schemeClr val="accent1"/>
                    </a:solidFill>
                  </a:tcPr>
                </a:tc>
                <a:extLst>
                  <a:ext uri="{0D108BD9-81ED-4DB2-BD59-A6C34878D82A}">
                    <a16:rowId xmlns:a16="http://schemas.microsoft.com/office/drawing/2014/main" val="1342553028"/>
                  </a:ext>
                </a:extLst>
              </a:tr>
              <a:tr h="844235">
                <a:tc>
                  <a:txBody>
                    <a:bodyPr/>
                    <a:lstStyle/>
                    <a:p>
                      <a:pPr algn="ctr"/>
                      <a:r>
                        <a:rPr lang="zh-CN" altLang="en-US" sz="1600" b="0" dirty="0">
                          <a:solidFill>
                            <a:schemeClr val="tx1"/>
                          </a:solidFill>
                          <a:latin typeface="黑体" panose="02010609060101010101" pitchFamily="49" charset="-122"/>
                          <a:ea typeface="黑体" panose="02010609060101010101" pitchFamily="49" charset="-122"/>
                        </a:rPr>
                        <a:t>交换机</a:t>
                      </a:r>
                    </a:p>
                  </a:txBody>
                  <a:tcPr marL="0" marR="0" marT="0" marB="0" anchor="ctr">
                    <a:solidFill>
                      <a:schemeClr val="accent1">
                        <a:lumMod val="40000"/>
                        <a:lumOff val="60000"/>
                      </a:schemeClr>
                    </a:solidFill>
                  </a:tcPr>
                </a:tc>
                <a:extLst>
                  <a:ext uri="{0D108BD9-81ED-4DB2-BD59-A6C34878D82A}">
                    <a16:rowId xmlns:a16="http://schemas.microsoft.com/office/drawing/2014/main" val="942434887"/>
                  </a:ext>
                </a:extLst>
              </a:tr>
              <a:tr h="516732">
                <a:tc>
                  <a:txBody>
                    <a:bodyPr/>
                    <a:lstStyle/>
                    <a:p>
                      <a:pPr algn="ctr"/>
                      <a:r>
                        <a:rPr lang="en-US" altLang="zh-CN" sz="1600" b="0" dirty="0">
                          <a:solidFill>
                            <a:schemeClr val="tx1"/>
                          </a:solidFill>
                          <a:latin typeface="黑体" panose="02010609060101010101" pitchFamily="49" charset="-122"/>
                          <a:ea typeface="黑体" panose="02010609060101010101" pitchFamily="49" charset="-122"/>
                        </a:rPr>
                        <a:t>V</a:t>
                      </a:r>
                    </a:p>
                    <a:p>
                      <a:pPr algn="ctr"/>
                      <a:r>
                        <a:rPr lang="en-US" altLang="zh-CN" sz="1600" b="0" dirty="0">
                          <a:solidFill>
                            <a:schemeClr val="tx1"/>
                          </a:solidFill>
                          <a:latin typeface="黑体" panose="02010609060101010101" pitchFamily="49" charset="-122"/>
                          <a:ea typeface="黑体" panose="02010609060101010101" pitchFamily="49" charset="-122"/>
                        </a:rPr>
                        <a:t>LAN</a:t>
                      </a:r>
                    </a:p>
                    <a:p>
                      <a:pPr algn="ctr"/>
                      <a:endParaRPr lang="zh-CN" altLang="en-US" sz="1600" b="0" dirty="0">
                        <a:solidFill>
                          <a:schemeClr val="tx1"/>
                        </a:solidFill>
                        <a:latin typeface="黑体" panose="02010609060101010101" pitchFamily="49" charset="-122"/>
                        <a:ea typeface="黑体" panose="02010609060101010101" pitchFamily="49" charset="-122"/>
                      </a:endParaRPr>
                    </a:p>
                  </a:txBody>
                  <a:tcPr marL="0" marR="0" marT="0" marB="0" anchor="ctr">
                    <a:solidFill>
                      <a:schemeClr val="accent1">
                        <a:lumMod val="40000"/>
                        <a:lumOff val="60000"/>
                      </a:schemeClr>
                    </a:solidFill>
                  </a:tcPr>
                </a:tc>
                <a:extLst>
                  <a:ext uri="{0D108BD9-81ED-4DB2-BD59-A6C34878D82A}">
                    <a16:rowId xmlns:a16="http://schemas.microsoft.com/office/drawing/2014/main" val="2009246877"/>
                  </a:ext>
                </a:extLst>
              </a:tr>
            </a:tbl>
          </a:graphicData>
        </a:graphic>
      </p:graphicFrame>
      <p:pic>
        <p:nvPicPr>
          <p:cNvPr id="38" name="图片 37">
            <a:extLst>
              <a:ext uri="{FF2B5EF4-FFF2-40B4-BE49-F238E27FC236}">
                <a16:creationId xmlns:a16="http://schemas.microsoft.com/office/drawing/2014/main" id="{E26022CC-7880-487D-9655-6B455F0D3535}"/>
              </a:ext>
            </a:extLst>
          </p:cNvPr>
          <p:cNvPicPr/>
          <p:nvPr/>
        </p:nvPicPr>
        <p:blipFill>
          <a:blip r:embed="rId3">
            <a:extLst>
              <a:ext uri="{28A0092B-C50C-407E-A947-70E740481C1C}">
                <a14:useLocalDpi xmlns:a14="http://schemas.microsoft.com/office/drawing/2010/main" val="0"/>
              </a:ext>
            </a:extLst>
          </a:blip>
          <a:stretch>
            <a:fillRect/>
          </a:stretch>
        </p:blipFill>
        <p:spPr>
          <a:xfrm>
            <a:off x="542261" y="1112316"/>
            <a:ext cx="8016948" cy="5269356"/>
          </a:xfrm>
          <a:prstGeom prst="rect">
            <a:avLst/>
          </a:prstGeom>
        </p:spPr>
      </p:pic>
      <p:sp>
        <p:nvSpPr>
          <p:cNvPr id="5" name="灯片编号占位符 4">
            <a:extLst>
              <a:ext uri="{FF2B5EF4-FFF2-40B4-BE49-F238E27FC236}">
                <a16:creationId xmlns:a16="http://schemas.microsoft.com/office/drawing/2014/main" id="{46D090A2-4A3F-4810-9BFB-994E7560536A}"/>
              </a:ext>
            </a:extLst>
          </p:cNvPr>
          <p:cNvSpPr>
            <a:spLocks noGrp="1"/>
          </p:cNvSpPr>
          <p:nvPr>
            <p:ph type="sldNum" sz="quarter" idx="12"/>
          </p:nvPr>
        </p:nvSpPr>
        <p:spPr/>
        <p:txBody>
          <a:bodyPr/>
          <a:lstStyle/>
          <a:p>
            <a:fld id="{0343F522-B1DB-4B24-87CC-09EAB668A261}" type="slidenum">
              <a:rPr lang="zh-CN" altLang="en-US" smtClean="0"/>
              <a:pPr/>
              <a:t>170</a:t>
            </a:fld>
            <a:r>
              <a:rPr lang="en-US" altLang="zh-CN"/>
              <a:t>/303</a:t>
            </a:r>
            <a:endParaRPr lang="zh-CN" altLang="en-US" dirty="0"/>
          </a:p>
        </p:txBody>
      </p:sp>
    </p:spTree>
    <p:extLst>
      <p:ext uri="{BB962C8B-B14F-4D97-AF65-F5344CB8AC3E}">
        <p14:creationId xmlns:p14="http://schemas.microsoft.com/office/powerpoint/2010/main" val="4019777436"/>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C34208-FA7C-4346-AD93-050F88FE7F56}"/>
              </a:ext>
            </a:extLst>
          </p:cNvPr>
          <p:cNvSpPr>
            <a:spLocks noGrp="1"/>
          </p:cNvSpPr>
          <p:nvPr>
            <p:ph type="title"/>
          </p:nvPr>
        </p:nvSpPr>
        <p:spPr>
          <a:xfrm>
            <a:off x="265813" y="350874"/>
            <a:ext cx="8654903" cy="680484"/>
          </a:xfrm>
        </p:spPr>
        <p:txBody>
          <a:bodyPr>
            <a:normAutofit/>
          </a:bodyPr>
          <a:lstStyle/>
          <a:p>
            <a:pPr>
              <a:lnSpc>
                <a:spcPct val="100000"/>
              </a:lnSpc>
              <a:spcBef>
                <a:spcPts val="0"/>
              </a:spcBef>
            </a:pPr>
            <a:r>
              <a:rPr lang="zh-CN" altLang="en-US" kern="100" dirty="0">
                <a:latin typeface="Times New Roman" panose="02020603050405020304" pitchFamily="18" charset="0"/>
                <a:cs typeface="Times New Roman" panose="02020603050405020304" pitchFamily="18" charset="0"/>
              </a:rPr>
              <a:t>交换机</a:t>
            </a:r>
            <a:endParaRPr lang="zh-CN" altLang="en-US" sz="4800" dirty="0">
              <a:latin typeface="Times New Roman" panose="02020603050405020304" pitchFamily="18" charset="0"/>
              <a:cs typeface="Times New Roman" panose="02020603050405020304" pitchFamily="18" charset="0"/>
            </a:endParaRPr>
          </a:p>
        </p:txBody>
      </p:sp>
      <p:sp>
        <p:nvSpPr>
          <p:cNvPr id="3" name="内容占位符 2">
            <a:extLst>
              <a:ext uri="{FF2B5EF4-FFF2-40B4-BE49-F238E27FC236}">
                <a16:creationId xmlns:a16="http://schemas.microsoft.com/office/drawing/2014/main" id="{62772749-0251-43E3-8FBE-62B01C0C88DA}"/>
              </a:ext>
            </a:extLst>
          </p:cNvPr>
          <p:cNvSpPr>
            <a:spLocks noGrp="1"/>
          </p:cNvSpPr>
          <p:nvPr>
            <p:ph idx="1"/>
          </p:nvPr>
        </p:nvSpPr>
        <p:spPr>
          <a:xfrm>
            <a:off x="404037" y="1010094"/>
            <a:ext cx="8516679" cy="5371578"/>
          </a:xfrm>
        </p:spPr>
        <p:txBody>
          <a:bodyPr>
            <a:noAutofit/>
          </a:bodyPr>
          <a:lstStyle/>
          <a:p>
            <a:r>
              <a:rPr lang="zh-CN" altLang="en-US" dirty="0"/>
              <a:t>盒式交换机、柜式交换机</a:t>
            </a:r>
            <a:endParaRPr lang="en-US" altLang="zh-CN" dirty="0"/>
          </a:p>
          <a:p>
            <a:endParaRPr lang="en-US" altLang="zh-CN" dirty="0"/>
          </a:p>
          <a:p>
            <a:endParaRPr lang="en-US" altLang="zh-CN" dirty="0"/>
          </a:p>
          <a:p>
            <a:r>
              <a:rPr lang="zh-CN" altLang="zh-CN" dirty="0"/>
              <a:t>交换机的基本功能包括（但不限于）：</a:t>
            </a:r>
          </a:p>
          <a:p>
            <a:pPr indent="0" algn="just">
              <a:lnSpc>
                <a:spcPct val="100000"/>
              </a:lnSpc>
              <a:spcBef>
                <a:spcPts val="0"/>
              </a:spcBef>
              <a:buNone/>
            </a:pPr>
            <a:r>
              <a:rPr lang="en-US" altLang="zh-CN" sz="2400" kern="100" dirty="0">
                <a:effectLst/>
              </a:rPr>
              <a:t>(1)</a:t>
            </a:r>
            <a:r>
              <a:rPr lang="zh-CN" altLang="zh-CN" sz="2400" kern="100" dirty="0">
                <a:effectLst/>
              </a:rPr>
              <a:t>实现计算机连网，组成星型网络结构网络</a:t>
            </a:r>
          </a:p>
          <a:p>
            <a:pPr indent="0" algn="just">
              <a:lnSpc>
                <a:spcPct val="100000"/>
              </a:lnSpc>
              <a:spcBef>
                <a:spcPts val="0"/>
              </a:spcBef>
              <a:buNone/>
            </a:pPr>
            <a:r>
              <a:rPr lang="en-US" altLang="zh-CN" sz="2400" kern="100" dirty="0">
                <a:effectLst/>
              </a:rPr>
              <a:t>(2)</a:t>
            </a:r>
            <a:r>
              <a:rPr lang="zh-CN" altLang="zh-CN" sz="2400" kern="100" dirty="0">
                <a:effectLst/>
              </a:rPr>
              <a:t>实现信号再生</a:t>
            </a:r>
          </a:p>
          <a:p>
            <a:pPr indent="0" algn="just">
              <a:lnSpc>
                <a:spcPct val="100000"/>
              </a:lnSpc>
              <a:spcBef>
                <a:spcPts val="0"/>
              </a:spcBef>
              <a:buNone/>
            </a:pPr>
            <a:r>
              <a:rPr lang="en-US" altLang="zh-CN" sz="2400" kern="100" dirty="0">
                <a:effectLst/>
              </a:rPr>
              <a:t>(3)</a:t>
            </a:r>
            <a:r>
              <a:rPr lang="zh-CN" altLang="zh-CN" sz="2400" kern="100" dirty="0">
                <a:effectLst/>
              </a:rPr>
              <a:t>分隔冲突域，提高传输效率</a:t>
            </a:r>
          </a:p>
          <a:p>
            <a:pPr indent="0" algn="just">
              <a:lnSpc>
                <a:spcPct val="100000"/>
              </a:lnSpc>
              <a:spcBef>
                <a:spcPts val="0"/>
              </a:spcBef>
              <a:buNone/>
            </a:pPr>
            <a:r>
              <a:rPr lang="en-US" altLang="zh-CN" sz="2400" kern="100" dirty="0">
                <a:effectLst/>
              </a:rPr>
              <a:t>(4)</a:t>
            </a:r>
            <a:r>
              <a:rPr lang="zh-CN" altLang="zh-CN" sz="2400" kern="100" dirty="0">
                <a:effectLst/>
              </a:rPr>
              <a:t>完成数据转发</a:t>
            </a:r>
          </a:p>
          <a:p>
            <a:pPr indent="0" algn="just">
              <a:lnSpc>
                <a:spcPct val="100000"/>
              </a:lnSpc>
              <a:spcBef>
                <a:spcPts val="0"/>
              </a:spcBef>
              <a:buNone/>
            </a:pPr>
            <a:r>
              <a:rPr lang="en-US" altLang="zh-CN" sz="2400" kern="100" dirty="0">
                <a:effectLst/>
              </a:rPr>
              <a:t>(5)</a:t>
            </a:r>
            <a:r>
              <a:rPr lang="zh-CN" altLang="zh-CN" sz="2400" kern="100" dirty="0">
                <a:effectLst/>
              </a:rPr>
              <a:t>实现</a:t>
            </a:r>
            <a:r>
              <a:rPr lang="en-US" altLang="zh-CN" sz="2400" kern="100" dirty="0">
                <a:effectLst/>
              </a:rPr>
              <a:t>VLAN</a:t>
            </a:r>
            <a:r>
              <a:rPr lang="zh-CN" altLang="zh-CN" sz="2400" kern="100" dirty="0">
                <a:effectLst/>
              </a:rPr>
              <a:t>（虚拟局域网）</a:t>
            </a:r>
          </a:p>
          <a:p>
            <a:pPr indent="0" algn="just">
              <a:lnSpc>
                <a:spcPct val="100000"/>
              </a:lnSpc>
              <a:spcBef>
                <a:spcPts val="0"/>
              </a:spcBef>
              <a:buNone/>
            </a:pPr>
            <a:r>
              <a:rPr lang="en-US" altLang="zh-CN" sz="2400" kern="100" dirty="0">
                <a:effectLst/>
              </a:rPr>
              <a:t>(6)</a:t>
            </a:r>
            <a:r>
              <a:rPr lang="zh-CN" altLang="zh-CN" sz="2400" kern="100" dirty="0">
                <a:effectLst/>
              </a:rPr>
              <a:t>实现生成树算法，防止网络环路</a:t>
            </a:r>
          </a:p>
          <a:p>
            <a:pPr indent="0" algn="just">
              <a:lnSpc>
                <a:spcPct val="100000"/>
              </a:lnSpc>
              <a:spcBef>
                <a:spcPts val="0"/>
              </a:spcBef>
              <a:buNone/>
            </a:pPr>
            <a:r>
              <a:rPr lang="en-US" altLang="zh-CN" sz="2400" kern="100" dirty="0">
                <a:effectLst/>
              </a:rPr>
              <a:t>(7)</a:t>
            </a:r>
            <a:r>
              <a:rPr lang="zh-CN" altLang="zh-CN" sz="2400" kern="100" dirty="0">
                <a:effectLst/>
              </a:rPr>
              <a:t>实现访问控制</a:t>
            </a:r>
            <a:r>
              <a:rPr lang="zh-CN" altLang="en-US" sz="2400" kern="100" dirty="0">
                <a:effectLst/>
              </a:rPr>
              <a:t>：</a:t>
            </a:r>
            <a:r>
              <a:rPr lang="zh-CN" altLang="zh-CN" sz="2400" kern="100" dirty="0">
                <a:effectLst/>
              </a:rPr>
              <a:t>①对不同的</a:t>
            </a:r>
            <a:r>
              <a:rPr lang="en-US" altLang="zh-CN" sz="2400" kern="100" dirty="0">
                <a:effectLst/>
              </a:rPr>
              <a:t>MAC</a:t>
            </a:r>
            <a:r>
              <a:rPr lang="zh-CN" altLang="zh-CN" sz="2400" kern="100" dirty="0">
                <a:effectLst/>
              </a:rPr>
              <a:t>地址</a:t>
            </a:r>
            <a:r>
              <a:rPr lang="en-US" altLang="zh-CN" sz="2400" kern="100" dirty="0">
                <a:effectLst/>
              </a:rPr>
              <a:t>/IP</a:t>
            </a:r>
            <a:r>
              <a:rPr lang="zh-CN" altLang="zh-CN" sz="2400" kern="100" dirty="0">
                <a:effectLst/>
              </a:rPr>
              <a:t>地址进行访问控制、针对不同的应用数据进行访问控制（例如禁止某类数据传输）。②可以对端口的数据率进行配置。</a:t>
            </a:r>
          </a:p>
          <a:p>
            <a:endParaRPr lang="en-US" altLang="zh-CN" dirty="0">
              <a:latin typeface="Times New Roman" panose="02020603050405020304" pitchFamily="18" charset="0"/>
              <a:cs typeface="Times New Roman" panose="02020603050405020304" pitchFamily="18" charset="0"/>
            </a:endParaRPr>
          </a:p>
        </p:txBody>
      </p:sp>
      <p:graphicFrame>
        <p:nvGraphicFramePr>
          <p:cNvPr id="11" name="表格 10">
            <a:extLst>
              <a:ext uri="{FF2B5EF4-FFF2-40B4-BE49-F238E27FC236}">
                <a16:creationId xmlns:a16="http://schemas.microsoft.com/office/drawing/2014/main" id="{F1557556-4E74-4A2A-B76B-6AF7BA757C94}"/>
              </a:ext>
            </a:extLst>
          </p:cNvPr>
          <p:cNvGraphicFramePr>
            <a:graphicFrameLocks noGrp="1"/>
          </p:cNvGraphicFramePr>
          <p:nvPr/>
        </p:nvGraphicFramePr>
        <p:xfrm>
          <a:off x="0" y="16384"/>
          <a:ext cx="9144000" cy="303808"/>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1028242390"/>
                    </a:ext>
                  </a:extLst>
                </a:gridCol>
                <a:gridCol w="1016000">
                  <a:extLst>
                    <a:ext uri="{9D8B030D-6E8A-4147-A177-3AD203B41FA5}">
                      <a16:colId xmlns:a16="http://schemas.microsoft.com/office/drawing/2014/main" val="3074239081"/>
                    </a:ext>
                  </a:extLst>
                </a:gridCol>
                <a:gridCol w="1016000">
                  <a:extLst>
                    <a:ext uri="{9D8B030D-6E8A-4147-A177-3AD203B41FA5}">
                      <a16:colId xmlns:a16="http://schemas.microsoft.com/office/drawing/2014/main" val="3509429943"/>
                    </a:ext>
                  </a:extLst>
                </a:gridCol>
                <a:gridCol w="1016000">
                  <a:extLst>
                    <a:ext uri="{9D8B030D-6E8A-4147-A177-3AD203B41FA5}">
                      <a16:colId xmlns:a16="http://schemas.microsoft.com/office/drawing/2014/main" val="2580465912"/>
                    </a:ext>
                  </a:extLst>
                </a:gridCol>
                <a:gridCol w="1016000">
                  <a:extLst>
                    <a:ext uri="{9D8B030D-6E8A-4147-A177-3AD203B41FA5}">
                      <a16:colId xmlns:a16="http://schemas.microsoft.com/office/drawing/2014/main" val="585185192"/>
                    </a:ext>
                  </a:extLst>
                </a:gridCol>
                <a:gridCol w="1016000">
                  <a:extLst>
                    <a:ext uri="{9D8B030D-6E8A-4147-A177-3AD203B41FA5}">
                      <a16:colId xmlns:a16="http://schemas.microsoft.com/office/drawing/2014/main" val="1335232691"/>
                    </a:ext>
                  </a:extLst>
                </a:gridCol>
                <a:gridCol w="1016000">
                  <a:extLst>
                    <a:ext uri="{9D8B030D-6E8A-4147-A177-3AD203B41FA5}">
                      <a16:colId xmlns:a16="http://schemas.microsoft.com/office/drawing/2014/main" val="785772456"/>
                    </a:ext>
                  </a:extLst>
                </a:gridCol>
                <a:gridCol w="1016000">
                  <a:extLst>
                    <a:ext uri="{9D8B030D-6E8A-4147-A177-3AD203B41FA5}">
                      <a16:colId xmlns:a16="http://schemas.microsoft.com/office/drawing/2014/main" val="143111373"/>
                    </a:ext>
                  </a:extLst>
                </a:gridCol>
                <a:gridCol w="1016000">
                  <a:extLst>
                    <a:ext uri="{9D8B030D-6E8A-4147-A177-3AD203B41FA5}">
                      <a16:colId xmlns:a16="http://schemas.microsoft.com/office/drawing/2014/main" val="994455625"/>
                    </a:ext>
                  </a:extLst>
                </a:gridCol>
              </a:tblGrid>
              <a:tr h="303808">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传输介质</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通信系统</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正确性</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提高性能</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rgbClr val="FFFF00"/>
                          </a:solidFill>
                          <a:latin typeface="黑体" panose="02010609060101010101" pitchFamily="49" charset="-122"/>
                          <a:ea typeface="黑体" panose="02010609060101010101" pitchFamily="49" charset="-122"/>
                        </a:rPr>
                        <a:t>局域网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algn="ctr"/>
                      <a:r>
                        <a:rPr lang="en-US" altLang="zh-CN" sz="1600" dirty="0">
                          <a:solidFill>
                            <a:schemeClr val="tx1"/>
                          </a:solidFill>
                          <a:latin typeface="黑体" panose="02010609060101010101" pitchFamily="49" charset="-122"/>
                          <a:ea typeface="黑体" panose="02010609060101010101" pitchFamily="49" charset="-122"/>
                        </a:rPr>
                        <a:t>WLAN</a:t>
                      </a:r>
                      <a:endParaRPr lang="zh-CN" altLang="en-US" sz="1600" dirty="0">
                        <a:solidFill>
                          <a:schemeClr val="tx1"/>
                        </a:solidFill>
                        <a:latin typeface="黑体" panose="02010609060101010101" pitchFamily="49" charset="-122"/>
                        <a:ea typeface="黑体" panose="02010609060101010101" pitchFamily="49"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个域网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广域网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接入网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939429099"/>
                  </a:ext>
                </a:extLst>
              </a:tr>
            </a:tbl>
          </a:graphicData>
        </a:graphic>
      </p:graphicFrame>
      <p:sp>
        <p:nvSpPr>
          <p:cNvPr id="12" name="流程图: 摘录 11">
            <a:extLst>
              <a:ext uri="{FF2B5EF4-FFF2-40B4-BE49-F238E27FC236}">
                <a16:creationId xmlns:a16="http://schemas.microsoft.com/office/drawing/2014/main" id="{CE6C4248-6AFD-44B6-80E3-9608C7BDC87F}"/>
              </a:ext>
            </a:extLst>
          </p:cNvPr>
          <p:cNvSpPr/>
          <p:nvPr/>
        </p:nvSpPr>
        <p:spPr bwMode="auto">
          <a:xfrm>
            <a:off x="4435719" y="327095"/>
            <a:ext cx="216024" cy="126001"/>
          </a:xfrm>
          <a:prstGeom prst="flowChartExtract">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4" name="Rectangle 2">
            <a:extLst>
              <a:ext uri="{FF2B5EF4-FFF2-40B4-BE49-F238E27FC236}">
                <a16:creationId xmlns:a16="http://schemas.microsoft.com/office/drawing/2014/main" id="{637ADEFB-5775-48B5-AD95-BD2F543B4E24}"/>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9" name="表格 8">
            <a:extLst>
              <a:ext uri="{FF2B5EF4-FFF2-40B4-BE49-F238E27FC236}">
                <a16:creationId xmlns:a16="http://schemas.microsoft.com/office/drawing/2014/main" id="{1BA0FE90-3AD2-45E2-98EA-2D6CAF26198D}"/>
              </a:ext>
            </a:extLst>
          </p:cNvPr>
          <p:cNvGraphicFramePr>
            <a:graphicFrameLocks noGrp="1"/>
          </p:cNvGraphicFramePr>
          <p:nvPr>
            <p:extLst>
              <p:ext uri="{D42A27DB-BD31-4B8C-83A1-F6EECF244321}">
                <p14:modId xmlns:p14="http://schemas.microsoft.com/office/powerpoint/2010/main" val="4187140431"/>
              </p:ext>
            </p:extLst>
          </p:nvPr>
        </p:nvGraphicFramePr>
        <p:xfrm>
          <a:off x="0" y="1041991"/>
          <a:ext cx="313390" cy="5371578"/>
        </p:xfrm>
        <a:graphic>
          <a:graphicData uri="http://schemas.openxmlformats.org/drawingml/2006/table">
            <a:tbl>
              <a:tblPr firstRow="1" bandRow="1">
                <a:tableStyleId>{5C22544A-7EE6-4342-B048-85BDC9FD1C3A}</a:tableStyleId>
              </a:tblPr>
              <a:tblGrid>
                <a:gridCol w="313390">
                  <a:extLst>
                    <a:ext uri="{9D8B030D-6E8A-4147-A177-3AD203B41FA5}">
                      <a16:colId xmlns:a16="http://schemas.microsoft.com/office/drawing/2014/main" val="2707731317"/>
                    </a:ext>
                  </a:extLst>
                </a:gridCol>
              </a:tblGrid>
              <a:tr h="844235">
                <a:tc>
                  <a:txBody>
                    <a:bodyPr/>
                    <a:lstStyle/>
                    <a:p>
                      <a:pPr algn="ctr"/>
                      <a:r>
                        <a:rPr lang="zh-CN" altLang="en-US" sz="1600" b="0" dirty="0">
                          <a:solidFill>
                            <a:schemeClr val="tx1"/>
                          </a:solidFill>
                          <a:latin typeface="黑体" panose="02010609060101010101" pitchFamily="49" charset="-122"/>
                          <a:ea typeface="黑体" panose="02010609060101010101" pitchFamily="49" charset="-122"/>
                        </a:rPr>
                        <a:t>思想</a:t>
                      </a:r>
                    </a:p>
                  </a:txBody>
                  <a:tcPr marL="0" marR="0" marT="0" marB="0" anchor="ctr">
                    <a:solidFill>
                      <a:schemeClr val="accent1">
                        <a:lumMod val="40000"/>
                        <a:lumOff val="60000"/>
                      </a:schemeClr>
                    </a:solidFill>
                  </a:tcPr>
                </a:tc>
                <a:extLst>
                  <a:ext uri="{0D108BD9-81ED-4DB2-BD59-A6C34878D82A}">
                    <a16:rowId xmlns:a16="http://schemas.microsoft.com/office/drawing/2014/main" val="2650843112"/>
                  </a:ext>
                </a:extLst>
              </a:tr>
              <a:tr h="844235">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以太网</a:t>
                      </a:r>
                    </a:p>
                  </a:txBody>
                  <a:tcPr marL="0" marR="0" marT="0" marB="0" anchor="ctr">
                    <a:solidFill>
                      <a:schemeClr val="accent1">
                        <a:lumMod val="40000"/>
                        <a:lumOff val="60000"/>
                      </a:schemeClr>
                    </a:solidFill>
                  </a:tcPr>
                </a:tc>
                <a:extLst>
                  <a:ext uri="{0D108BD9-81ED-4DB2-BD59-A6C34878D82A}">
                    <a16:rowId xmlns:a16="http://schemas.microsoft.com/office/drawing/2014/main" val="2354171835"/>
                  </a:ext>
                </a:extLst>
              </a:tr>
              <a:tr h="844235">
                <a:tc>
                  <a:txBody>
                    <a:bodyPr/>
                    <a:lstStyle/>
                    <a:p>
                      <a:pPr algn="ctr"/>
                      <a:r>
                        <a:rPr lang="zh-CN" altLang="en-US" sz="1600" b="0" dirty="0">
                          <a:solidFill>
                            <a:schemeClr val="tx1"/>
                          </a:solidFill>
                          <a:latin typeface="黑体" panose="02010609060101010101" pitchFamily="49" charset="-122"/>
                          <a:ea typeface="黑体" panose="02010609060101010101" pitchFamily="49" charset="-122"/>
                        </a:rPr>
                        <a:t>高速以太</a:t>
                      </a:r>
                    </a:p>
                  </a:txBody>
                  <a:tcPr marL="0" marR="0" marT="0" marB="0" anchor="ctr">
                    <a:solidFill>
                      <a:schemeClr val="accent1">
                        <a:lumMod val="40000"/>
                        <a:lumOff val="60000"/>
                      </a:schemeClr>
                    </a:solidFill>
                  </a:tcPr>
                </a:tc>
                <a:extLst>
                  <a:ext uri="{0D108BD9-81ED-4DB2-BD59-A6C34878D82A}">
                    <a16:rowId xmlns:a16="http://schemas.microsoft.com/office/drawing/2014/main" val="2232877283"/>
                  </a:ext>
                </a:extLst>
              </a:tr>
              <a:tr h="504672">
                <a:tc>
                  <a:txBody>
                    <a:bodyPr/>
                    <a:lstStyle/>
                    <a:p>
                      <a:pPr algn="ctr"/>
                      <a:r>
                        <a:rPr lang="en-US" altLang="zh-CN" sz="1600" b="0" dirty="0">
                          <a:solidFill>
                            <a:schemeClr val="tx1"/>
                          </a:solidFill>
                          <a:latin typeface="黑体" panose="02010609060101010101" pitchFamily="49" charset="-122"/>
                          <a:ea typeface="黑体" panose="02010609060101010101" pitchFamily="49" charset="-122"/>
                        </a:rPr>
                        <a:t>800Ge</a:t>
                      </a:r>
                      <a:endParaRPr lang="zh-CN" altLang="en-US" sz="1600" b="0" dirty="0">
                        <a:solidFill>
                          <a:schemeClr val="tx1"/>
                        </a:solidFill>
                        <a:latin typeface="黑体" panose="02010609060101010101" pitchFamily="49" charset="-122"/>
                        <a:ea typeface="黑体" panose="02010609060101010101" pitchFamily="49" charset="-122"/>
                      </a:endParaRPr>
                    </a:p>
                  </a:txBody>
                  <a:tcPr marL="0" marR="0" marT="0" marB="0" anchor="ctr">
                    <a:solidFill>
                      <a:schemeClr val="accent1">
                        <a:lumMod val="40000"/>
                        <a:lumOff val="60000"/>
                      </a:schemeClr>
                    </a:solidFill>
                  </a:tcPr>
                </a:tc>
                <a:extLst>
                  <a:ext uri="{0D108BD9-81ED-4DB2-BD59-A6C34878D82A}">
                    <a16:rowId xmlns:a16="http://schemas.microsoft.com/office/drawing/2014/main" val="2116851466"/>
                  </a:ext>
                </a:extLst>
              </a:tr>
              <a:tr h="627321">
                <a:tc>
                  <a:txBody>
                    <a:bodyPr/>
                    <a:lstStyle/>
                    <a:p>
                      <a:pPr algn="ctr"/>
                      <a:r>
                        <a:rPr lang="zh-CN" altLang="en-US" sz="1600" b="0" dirty="0">
                          <a:solidFill>
                            <a:schemeClr val="tx1"/>
                          </a:solidFill>
                          <a:latin typeface="黑体" panose="02010609060101010101" pitchFamily="49" charset="-122"/>
                          <a:ea typeface="黑体" panose="02010609060101010101" pitchFamily="49" charset="-122"/>
                        </a:rPr>
                        <a:t>网卡</a:t>
                      </a:r>
                    </a:p>
                  </a:txBody>
                  <a:tcPr marL="0" marR="0" marT="0" marB="0" anchor="ctr">
                    <a:solidFill>
                      <a:schemeClr val="accent1">
                        <a:lumMod val="40000"/>
                        <a:lumOff val="60000"/>
                      </a:schemeClr>
                    </a:solidFill>
                  </a:tcPr>
                </a:tc>
                <a:extLst>
                  <a:ext uri="{0D108BD9-81ED-4DB2-BD59-A6C34878D82A}">
                    <a16:rowId xmlns:a16="http://schemas.microsoft.com/office/drawing/2014/main" val="1342553028"/>
                  </a:ext>
                </a:extLst>
              </a:tr>
              <a:tr h="844235">
                <a:tc>
                  <a:txBody>
                    <a:bodyPr/>
                    <a:lstStyle/>
                    <a:p>
                      <a:pPr algn="ctr"/>
                      <a:r>
                        <a:rPr lang="zh-CN" altLang="en-US" sz="1600" b="0" dirty="0">
                          <a:solidFill>
                            <a:schemeClr val="bg1"/>
                          </a:solidFill>
                          <a:latin typeface="黑体" panose="02010609060101010101" pitchFamily="49" charset="-122"/>
                          <a:ea typeface="黑体" panose="02010609060101010101" pitchFamily="49" charset="-122"/>
                        </a:rPr>
                        <a:t>交换机</a:t>
                      </a:r>
                    </a:p>
                  </a:txBody>
                  <a:tcPr marL="0" marR="0" marT="0" marB="0" anchor="ctr">
                    <a:solidFill>
                      <a:schemeClr val="accent1"/>
                    </a:solidFill>
                  </a:tcPr>
                </a:tc>
                <a:extLst>
                  <a:ext uri="{0D108BD9-81ED-4DB2-BD59-A6C34878D82A}">
                    <a16:rowId xmlns:a16="http://schemas.microsoft.com/office/drawing/2014/main" val="942434887"/>
                  </a:ext>
                </a:extLst>
              </a:tr>
              <a:tr h="516732">
                <a:tc>
                  <a:txBody>
                    <a:bodyPr/>
                    <a:lstStyle/>
                    <a:p>
                      <a:pPr algn="ctr"/>
                      <a:r>
                        <a:rPr lang="en-US" altLang="zh-CN" sz="1600" b="0" dirty="0">
                          <a:solidFill>
                            <a:schemeClr val="tx1"/>
                          </a:solidFill>
                          <a:latin typeface="黑体" panose="02010609060101010101" pitchFamily="49" charset="-122"/>
                          <a:ea typeface="黑体" panose="02010609060101010101" pitchFamily="49" charset="-122"/>
                        </a:rPr>
                        <a:t>V</a:t>
                      </a:r>
                    </a:p>
                    <a:p>
                      <a:pPr algn="ctr"/>
                      <a:r>
                        <a:rPr lang="en-US" altLang="zh-CN" sz="1600" b="0" dirty="0">
                          <a:solidFill>
                            <a:schemeClr val="tx1"/>
                          </a:solidFill>
                          <a:latin typeface="黑体" panose="02010609060101010101" pitchFamily="49" charset="-122"/>
                          <a:ea typeface="黑体" panose="02010609060101010101" pitchFamily="49" charset="-122"/>
                        </a:rPr>
                        <a:t>LAN</a:t>
                      </a:r>
                    </a:p>
                    <a:p>
                      <a:pPr algn="ctr"/>
                      <a:endParaRPr lang="zh-CN" altLang="en-US" sz="1600" b="0" dirty="0">
                        <a:solidFill>
                          <a:schemeClr val="tx1"/>
                        </a:solidFill>
                        <a:latin typeface="黑体" panose="02010609060101010101" pitchFamily="49" charset="-122"/>
                        <a:ea typeface="黑体" panose="02010609060101010101" pitchFamily="49" charset="-122"/>
                      </a:endParaRPr>
                    </a:p>
                  </a:txBody>
                  <a:tcPr marL="0" marR="0" marT="0" marB="0" anchor="ctr">
                    <a:solidFill>
                      <a:schemeClr val="accent1">
                        <a:lumMod val="40000"/>
                        <a:lumOff val="60000"/>
                      </a:schemeClr>
                    </a:solidFill>
                  </a:tcPr>
                </a:tc>
                <a:extLst>
                  <a:ext uri="{0D108BD9-81ED-4DB2-BD59-A6C34878D82A}">
                    <a16:rowId xmlns:a16="http://schemas.microsoft.com/office/drawing/2014/main" val="2009246877"/>
                  </a:ext>
                </a:extLst>
              </a:tr>
            </a:tbl>
          </a:graphicData>
        </a:graphic>
      </p:graphicFrame>
      <p:grpSp>
        <p:nvGrpSpPr>
          <p:cNvPr id="13" name="画布 199">
            <a:extLst>
              <a:ext uri="{FF2B5EF4-FFF2-40B4-BE49-F238E27FC236}">
                <a16:creationId xmlns:a16="http://schemas.microsoft.com/office/drawing/2014/main" id="{C067BEFB-E0EB-4133-B039-AEE805438762}"/>
              </a:ext>
            </a:extLst>
          </p:cNvPr>
          <p:cNvGrpSpPr/>
          <p:nvPr/>
        </p:nvGrpSpPr>
        <p:grpSpPr>
          <a:xfrm>
            <a:off x="4651743" y="618418"/>
            <a:ext cx="4359620" cy="2082669"/>
            <a:chOff x="0" y="0"/>
            <a:chExt cx="2301071" cy="1001395"/>
          </a:xfrm>
        </p:grpSpPr>
        <p:sp>
          <p:nvSpPr>
            <p:cNvPr id="14" name="矩形 13">
              <a:extLst>
                <a:ext uri="{FF2B5EF4-FFF2-40B4-BE49-F238E27FC236}">
                  <a16:creationId xmlns:a16="http://schemas.microsoft.com/office/drawing/2014/main" id="{EC3BEC14-F3AC-4BA6-8A89-59FFC71A06AE}"/>
                </a:ext>
              </a:extLst>
            </p:cNvPr>
            <p:cNvSpPr/>
            <p:nvPr/>
          </p:nvSpPr>
          <p:spPr>
            <a:xfrm>
              <a:off x="0" y="0"/>
              <a:ext cx="2299970" cy="1001395"/>
            </a:xfrm>
            <a:prstGeom prst="rect">
              <a:avLst/>
            </a:prstGeom>
          </p:spPr>
        </p:sp>
        <p:pic>
          <p:nvPicPr>
            <p:cNvPr id="15" name="图片 14">
              <a:extLst>
                <a:ext uri="{FF2B5EF4-FFF2-40B4-BE49-F238E27FC236}">
                  <a16:creationId xmlns:a16="http://schemas.microsoft.com/office/drawing/2014/main" id="{8F3C7A15-55CC-4303-BDBD-C3E35DD04AFC}"/>
                </a:ext>
              </a:extLst>
            </p:cNvPr>
            <p:cNvPicPr/>
            <p:nvPr/>
          </p:nvPicPr>
          <p:blipFill rotWithShape="1">
            <a:blip r:embed="rId3" cstate="print">
              <a:extLst>
                <a:ext uri="{28A0092B-C50C-407E-A947-70E740481C1C}">
                  <a14:useLocalDpi xmlns:a14="http://schemas.microsoft.com/office/drawing/2010/main" val="0"/>
                </a:ext>
              </a:extLst>
            </a:blip>
            <a:srcRect/>
            <a:stretch/>
          </p:blipFill>
          <p:spPr bwMode="auto">
            <a:xfrm>
              <a:off x="41687" y="346451"/>
              <a:ext cx="1137646" cy="363479"/>
            </a:xfrm>
            <a:prstGeom prst="rect">
              <a:avLst/>
            </a:prstGeom>
            <a:noFill/>
            <a:ln>
              <a:noFill/>
            </a:ln>
            <a:extLst>
              <a:ext uri="{53640926-AAD7-44D8-BBD7-CCE9431645EC}">
                <a14:shadowObscured xmlns:a14="http://schemas.microsoft.com/office/drawing/2010/main"/>
              </a:ext>
            </a:extLst>
          </p:spPr>
        </p:pic>
        <p:pic>
          <p:nvPicPr>
            <p:cNvPr id="16" name="图片 15">
              <a:extLst>
                <a:ext uri="{FF2B5EF4-FFF2-40B4-BE49-F238E27FC236}">
                  <a16:creationId xmlns:a16="http://schemas.microsoft.com/office/drawing/2014/main" id="{26172931-3ED1-4E78-A3DB-F1F973E258D3}"/>
                </a:ext>
              </a:extLst>
            </p:cNvPr>
            <p:cNvPicPr/>
            <p:nvPr/>
          </p:nvPicPr>
          <p:blipFill rotWithShape="1">
            <a:blip r:embed="rId4" cstate="print">
              <a:extLst>
                <a:ext uri="{28A0092B-C50C-407E-A947-70E740481C1C}">
                  <a14:useLocalDpi xmlns:a14="http://schemas.microsoft.com/office/drawing/2010/main" val="0"/>
                </a:ext>
              </a:extLst>
            </a:blip>
            <a:srcRect/>
            <a:stretch/>
          </p:blipFill>
          <p:spPr bwMode="auto">
            <a:xfrm>
              <a:off x="1567542" y="66"/>
              <a:ext cx="603959" cy="760989"/>
            </a:xfrm>
            <a:prstGeom prst="rect">
              <a:avLst/>
            </a:prstGeom>
            <a:noFill/>
            <a:ln>
              <a:noFill/>
            </a:ln>
          </p:spPr>
        </p:pic>
        <p:sp>
          <p:nvSpPr>
            <p:cNvPr id="17" name="矩形 16">
              <a:extLst>
                <a:ext uri="{FF2B5EF4-FFF2-40B4-BE49-F238E27FC236}">
                  <a16:creationId xmlns:a16="http://schemas.microsoft.com/office/drawing/2014/main" id="{E716A91D-D97D-463C-ABFC-2C011901DB19}"/>
                </a:ext>
              </a:extLst>
            </p:cNvPr>
            <p:cNvSpPr/>
            <p:nvPr/>
          </p:nvSpPr>
          <p:spPr>
            <a:xfrm>
              <a:off x="149597" y="709940"/>
              <a:ext cx="868964" cy="2555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r>
                <a:rPr lang="zh-CN" sz="2000" b="1" kern="1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盒式交换机</a:t>
              </a:r>
              <a:endParaRPr lang="zh-CN" sz="2000" b="1" kern="100">
                <a:effectLst/>
                <a:latin typeface="Times New Roman" panose="02020603050405020304" pitchFamily="18" charset="0"/>
                <a:ea typeface="宋体" panose="02010600030101010101" pitchFamily="2" charset="-122"/>
                <a:cs typeface="宋体" panose="02010600030101010101" pitchFamily="2" charset="-122"/>
              </a:endParaRPr>
            </a:p>
          </p:txBody>
        </p:sp>
        <p:sp>
          <p:nvSpPr>
            <p:cNvPr id="18" name="矩形 17">
              <a:extLst>
                <a:ext uri="{FF2B5EF4-FFF2-40B4-BE49-F238E27FC236}">
                  <a16:creationId xmlns:a16="http://schemas.microsoft.com/office/drawing/2014/main" id="{07AA216B-993B-48D2-9731-9CA2B6F16C40}"/>
                </a:ext>
              </a:extLst>
            </p:cNvPr>
            <p:cNvSpPr/>
            <p:nvPr/>
          </p:nvSpPr>
          <p:spPr>
            <a:xfrm>
              <a:off x="1432107" y="709940"/>
              <a:ext cx="868964" cy="2555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r>
                <a:rPr lang="zh-CN" sz="2000" b="1" kern="1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框式交换机</a:t>
              </a:r>
              <a:endParaRPr lang="zh-CN" sz="2000" b="1" kern="100">
                <a:effectLst/>
                <a:latin typeface="Times New Roman" panose="02020603050405020304" pitchFamily="18" charset="0"/>
                <a:ea typeface="宋体" panose="02010600030101010101" pitchFamily="2" charset="-122"/>
                <a:cs typeface="宋体" panose="02010600030101010101" pitchFamily="2" charset="-122"/>
              </a:endParaRPr>
            </a:p>
          </p:txBody>
        </p:sp>
      </p:grpSp>
      <p:sp>
        <p:nvSpPr>
          <p:cNvPr id="5" name="灯片编号占位符 4">
            <a:extLst>
              <a:ext uri="{FF2B5EF4-FFF2-40B4-BE49-F238E27FC236}">
                <a16:creationId xmlns:a16="http://schemas.microsoft.com/office/drawing/2014/main" id="{32D4DA64-0A55-4B3E-BC79-C978E2F61F0E}"/>
              </a:ext>
            </a:extLst>
          </p:cNvPr>
          <p:cNvSpPr>
            <a:spLocks noGrp="1"/>
          </p:cNvSpPr>
          <p:nvPr>
            <p:ph type="sldNum" sz="quarter" idx="12"/>
          </p:nvPr>
        </p:nvSpPr>
        <p:spPr/>
        <p:txBody>
          <a:bodyPr/>
          <a:lstStyle/>
          <a:p>
            <a:fld id="{0343F522-B1DB-4B24-87CC-09EAB668A261}" type="slidenum">
              <a:rPr lang="zh-CN" altLang="en-US" smtClean="0"/>
              <a:pPr/>
              <a:t>171</a:t>
            </a:fld>
            <a:r>
              <a:rPr lang="en-US" altLang="zh-CN"/>
              <a:t>/303</a:t>
            </a:r>
            <a:endParaRPr lang="zh-CN" altLang="en-US" dirty="0"/>
          </a:p>
        </p:txBody>
      </p:sp>
    </p:spTree>
    <p:extLst>
      <p:ext uri="{BB962C8B-B14F-4D97-AF65-F5344CB8AC3E}">
        <p14:creationId xmlns:p14="http://schemas.microsoft.com/office/powerpoint/2010/main" val="1792756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C34208-FA7C-4346-AD93-050F88FE7F56}"/>
              </a:ext>
            </a:extLst>
          </p:cNvPr>
          <p:cNvSpPr>
            <a:spLocks noGrp="1"/>
          </p:cNvSpPr>
          <p:nvPr>
            <p:ph type="title"/>
          </p:nvPr>
        </p:nvSpPr>
        <p:spPr>
          <a:xfrm>
            <a:off x="265813" y="350874"/>
            <a:ext cx="8654903" cy="680484"/>
          </a:xfrm>
        </p:spPr>
        <p:txBody>
          <a:bodyPr>
            <a:normAutofit/>
          </a:bodyPr>
          <a:lstStyle/>
          <a:p>
            <a:pPr>
              <a:lnSpc>
                <a:spcPct val="100000"/>
              </a:lnSpc>
              <a:spcBef>
                <a:spcPts val="0"/>
              </a:spcBef>
            </a:pPr>
            <a:r>
              <a:rPr lang="zh-CN" altLang="en-US" kern="100" dirty="0">
                <a:latin typeface="Times New Roman" panose="02020603050405020304" pitchFamily="18" charset="0"/>
                <a:cs typeface="Times New Roman" panose="02020603050405020304" pitchFamily="18" charset="0"/>
              </a:rPr>
              <a:t>交换机转发过程</a:t>
            </a:r>
            <a:r>
              <a:rPr lang="en-US" altLang="zh-CN" kern="100" dirty="0">
                <a:latin typeface="Times New Roman" panose="02020603050405020304" pitchFamily="18" charset="0"/>
                <a:cs typeface="Times New Roman" panose="02020603050405020304" pitchFamily="18" charset="0"/>
              </a:rPr>
              <a:t>(</a:t>
            </a:r>
            <a:r>
              <a:rPr lang="zh-CN" altLang="en-US" kern="100" dirty="0">
                <a:latin typeface="Times New Roman" panose="02020603050405020304" pitchFamily="18" charset="0"/>
                <a:cs typeface="Times New Roman" panose="02020603050405020304" pitchFamily="18" charset="0"/>
              </a:rPr>
              <a:t>二层）</a:t>
            </a:r>
            <a:endParaRPr lang="zh-CN" altLang="en-US" sz="4800" dirty="0">
              <a:latin typeface="Times New Roman" panose="02020603050405020304" pitchFamily="18" charset="0"/>
              <a:cs typeface="Times New Roman" panose="02020603050405020304" pitchFamily="18" charset="0"/>
            </a:endParaRPr>
          </a:p>
        </p:txBody>
      </p:sp>
      <p:sp>
        <p:nvSpPr>
          <p:cNvPr id="3" name="内容占位符 2">
            <a:extLst>
              <a:ext uri="{FF2B5EF4-FFF2-40B4-BE49-F238E27FC236}">
                <a16:creationId xmlns:a16="http://schemas.microsoft.com/office/drawing/2014/main" id="{62772749-0251-43E3-8FBE-62B01C0C88DA}"/>
              </a:ext>
            </a:extLst>
          </p:cNvPr>
          <p:cNvSpPr>
            <a:spLocks noGrp="1"/>
          </p:cNvSpPr>
          <p:nvPr>
            <p:ph idx="1"/>
          </p:nvPr>
        </p:nvSpPr>
        <p:spPr>
          <a:xfrm>
            <a:off x="404037" y="1010094"/>
            <a:ext cx="8516679" cy="5371578"/>
          </a:xfrm>
        </p:spPr>
        <p:txBody>
          <a:bodyPr>
            <a:noAutofit/>
          </a:bodyPr>
          <a:lstStyle/>
          <a:p>
            <a:pPr marL="0" indent="0">
              <a:lnSpc>
                <a:spcPct val="100000"/>
              </a:lnSpc>
              <a:spcBef>
                <a:spcPts val="0"/>
              </a:spcBef>
              <a:buNone/>
            </a:pPr>
            <a:r>
              <a:rPr lang="zh-CN" altLang="zh-CN" sz="1400" dirty="0"/>
              <a:t>转发表（</a:t>
            </a:r>
            <a:r>
              <a:rPr lang="en-US" altLang="zh-CN" sz="1400" dirty="0"/>
              <a:t>MAC</a:t>
            </a:r>
            <a:r>
              <a:rPr lang="zh-CN" altLang="zh-CN" sz="1400" dirty="0"/>
              <a:t>地址表），保存每个端口上连接的计算机</a:t>
            </a:r>
            <a:r>
              <a:rPr lang="en-US" altLang="zh-CN" sz="1400" dirty="0"/>
              <a:t>MAC</a:t>
            </a:r>
            <a:r>
              <a:rPr lang="zh-CN" altLang="zh-CN" sz="1400" dirty="0"/>
              <a:t>地址。</a:t>
            </a:r>
          </a:p>
          <a:p>
            <a:pPr marL="0" indent="0">
              <a:lnSpc>
                <a:spcPct val="100000"/>
              </a:lnSpc>
              <a:spcBef>
                <a:spcPts val="0"/>
              </a:spcBef>
              <a:buNone/>
            </a:pPr>
            <a:r>
              <a:rPr lang="en-US" altLang="zh-CN" sz="1400" dirty="0"/>
              <a:t>(1)</a:t>
            </a:r>
            <a:r>
              <a:rPr lang="zh-CN" altLang="zh-CN" sz="1400" dirty="0"/>
              <a:t>从端口</a:t>
            </a:r>
            <a:r>
              <a:rPr lang="en-US" altLang="zh-CN" sz="1400" dirty="0"/>
              <a:t>x</a:t>
            </a:r>
            <a:r>
              <a:rPr lang="zh-CN" altLang="zh-CN" sz="1400" dirty="0"/>
              <a:t>收到一个帧；</a:t>
            </a:r>
          </a:p>
          <a:p>
            <a:pPr marL="0" indent="0">
              <a:lnSpc>
                <a:spcPct val="100000"/>
              </a:lnSpc>
              <a:spcBef>
                <a:spcPts val="0"/>
              </a:spcBef>
              <a:buNone/>
            </a:pPr>
            <a:r>
              <a:rPr lang="en-US" altLang="zh-CN" sz="1400" dirty="0"/>
              <a:t>(2)</a:t>
            </a:r>
            <a:r>
              <a:rPr lang="zh-CN" altLang="zh-CN" sz="1400" dirty="0"/>
              <a:t>如果在转发表中找到输出端口</a:t>
            </a:r>
            <a:r>
              <a:rPr lang="en-US" altLang="zh-CN" sz="1400" dirty="0"/>
              <a:t>d</a:t>
            </a:r>
            <a:r>
              <a:rPr lang="zh-CN" altLang="zh-CN" sz="1400" dirty="0"/>
              <a:t>，则</a:t>
            </a:r>
          </a:p>
          <a:p>
            <a:pPr marL="0" indent="0">
              <a:lnSpc>
                <a:spcPct val="100000"/>
              </a:lnSpc>
              <a:spcBef>
                <a:spcPts val="0"/>
              </a:spcBef>
              <a:buNone/>
            </a:pPr>
            <a:r>
              <a:rPr lang="en-US" altLang="zh-CN" sz="1400" dirty="0"/>
              <a:t>(3)    { </a:t>
            </a:r>
            <a:r>
              <a:rPr lang="zh-CN" altLang="zh-CN" sz="1400" dirty="0"/>
              <a:t>如果 </a:t>
            </a:r>
            <a:r>
              <a:rPr lang="en-US" altLang="zh-CN" sz="1400" dirty="0"/>
              <a:t>d=x </a:t>
            </a:r>
            <a:r>
              <a:rPr lang="zh-CN" altLang="zh-CN" sz="1400" dirty="0"/>
              <a:t>则</a:t>
            </a:r>
          </a:p>
          <a:p>
            <a:pPr marL="0" indent="0">
              <a:lnSpc>
                <a:spcPct val="100000"/>
              </a:lnSpc>
              <a:spcBef>
                <a:spcPts val="0"/>
              </a:spcBef>
              <a:buNone/>
            </a:pPr>
            <a:r>
              <a:rPr lang="en-US" altLang="zh-CN" sz="1400" dirty="0"/>
              <a:t>(4)         {  </a:t>
            </a:r>
            <a:r>
              <a:rPr lang="zh-CN" altLang="zh-CN" sz="1400" dirty="0"/>
              <a:t>丢弃该帧；</a:t>
            </a:r>
            <a:r>
              <a:rPr lang="en-US" altLang="zh-CN" sz="1400" dirty="0"/>
              <a:t>//</a:t>
            </a:r>
            <a:r>
              <a:rPr lang="zh-CN" altLang="zh-CN" sz="1400" dirty="0"/>
              <a:t>原路返回的帧</a:t>
            </a:r>
          </a:p>
          <a:p>
            <a:pPr marL="0" indent="0">
              <a:lnSpc>
                <a:spcPct val="100000"/>
              </a:lnSpc>
              <a:spcBef>
                <a:spcPts val="0"/>
              </a:spcBef>
              <a:buNone/>
            </a:pPr>
            <a:r>
              <a:rPr lang="en-US" altLang="zh-CN" sz="1400" dirty="0"/>
              <a:t>(5)            </a:t>
            </a:r>
            <a:r>
              <a:rPr lang="zh-CN" altLang="zh-CN" sz="1400" dirty="0"/>
              <a:t>转</a:t>
            </a:r>
            <a:r>
              <a:rPr lang="en-US" altLang="zh-CN" sz="1400" dirty="0"/>
              <a:t>(18)</a:t>
            </a:r>
            <a:r>
              <a:rPr lang="zh-CN" altLang="zh-CN" sz="1400" dirty="0"/>
              <a:t>；</a:t>
            </a:r>
          </a:p>
          <a:p>
            <a:pPr marL="0" indent="0">
              <a:lnSpc>
                <a:spcPct val="100000"/>
              </a:lnSpc>
              <a:spcBef>
                <a:spcPts val="0"/>
              </a:spcBef>
              <a:buNone/>
            </a:pPr>
            <a:r>
              <a:rPr lang="en-US" altLang="zh-CN" sz="1400" dirty="0"/>
              <a:t>(6)         }</a:t>
            </a:r>
            <a:endParaRPr lang="zh-CN" altLang="zh-CN" sz="1400" dirty="0"/>
          </a:p>
          <a:p>
            <a:pPr marL="0" indent="0">
              <a:lnSpc>
                <a:spcPct val="100000"/>
              </a:lnSpc>
              <a:spcBef>
                <a:spcPts val="0"/>
              </a:spcBef>
              <a:buNone/>
            </a:pPr>
            <a:r>
              <a:rPr lang="en-US" altLang="zh-CN" sz="1400" dirty="0"/>
              <a:t>(7)      </a:t>
            </a:r>
            <a:r>
              <a:rPr lang="zh-CN" altLang="zh-CN" sz="1400" dirty="0"/>
              <a:t>否则</a:t>
            </a:r>
          </a:p>
          <a:p>
            <a:pPr marL="0" indent="0">
              <a:lnSpc>
                <a:spcPct val="100000"/>
              </a:lnSpc>
              <a:spcBef>
                <a:spcPts val="0"/>
              </a:spcBef>
              <a:buNone/>
            </a:pPr>
            <a:r>
              <a:rPr lang="en-US" altLang="zh-CN" sz="1400" dirty="0"/>
              <a:t>(8)          {   </a:t>
            </a:r>
            <a:r>
              <a:rPr lang="zh-CN" altLang="zh-CN" sz="1400" dirty="0"/>
              <a:t>如果</a:t>
            </a:r>
            <a:r>
              <a:rPr lang="en-US" altLang="zh-CN" sz="1400" dirty="0"/>
              <a:t> d</a:t>
            </a:r>
            <a:r>
              <a:rPr lang="zh-CN" altLang="zh-CN" sz="1400" dirty="0"/>
              <a:t>口空闲 则</a:t>
            </a:r>
          </a:p>
          <a:p>
            <a:pPr marL="0" indent="0">
              <a:lnSpc>
                <a:spcPct val="100000"/>
              </a:lnSpc>
              <a:spcBef>
                <a:spcPts val="0"/>
              </a:spcBef>
              <a:buNone/>
            </a:pPr>
            <a:r>
              <a:rPr lang="en-US" altLang="zh-CN" sz="1400" dirty="0"/>
              <a:t>(9)                  { </a:t>
            </a:r>
            <a:r>
              <a:rPr lang="zh-CN" altLang="zh-CN" sz="1400" dirty="0"/>
              <a:t>转发该帧至</a:t>
            </a:r>
            <a:r>
              <a:rPr lang="en-US" altLang="zh-CN" sz="1400" dirty="0"/>
              <a:t>d</a:t>
            </a:r>
            <a:r>
              <a:rPr lang="zh-CN" altLang="zh-CN" sz="1400" dirty="0"/>
              <a:t>口；转（</a:t>
            </a:r>
            <a:r>
              <a:rPr lang="en-US" altLang="zh-CN" sz="1400" dirty="0"/>
              <a:t>18</a:t>
            </a:r>
            <a:r>
              <a:rPr lang="zh-CN" altLang="zh-CN" sz="1400" dirty="0"/>
              <a:t>）；</a:t>
            </a:r>
            <a:r>
              <a:rPr lang="en-US" altLang="zh-CN" sz="1400" dirty="0"/>
              <a:t>}</a:t>
            </a:r>
            <a:endParaRPr lang="zh-CN" altLang="zh-CN" sz="1400" dirty="0"/>
          </a:p>
          <a:p>
            <a:pPr marL="0" indent="0">
              <a:lnSpc>
                <a:spcPct val="100000"/>
              </a:lnSpc>
              <a:spcBef>
                <a:spcPts val="0"/>
              </a:spcBef>
              <a:buNone/>
            </a:pPr>
            <a:r>
              <a:rPr lang="en-US" altLang="zh-CN" sz="1400" dirty="0"/>
              <a:t>(10)             </a:t>
            </a:r>
            <a:r>
              <a:rPr lang="zh-CN" altLang="zh-CN" sz="1400" dirty="0"/>
              <a:t>否则 </a:t>
            </a:r>
          </a:p>
          <a:p>
            <a:pPr marL="0" indent="0">
              <a:lnSpc>
                <a:spcPct val="100000"/>
              </a:lnSpc>
              <a:spcBef>
                <a:spcPts val="0"/>
              </a:spcBef>
              <a:buNone/>
            </a:pPr>
            <a:r>
              <a:rPr lang="en-US" altLang="zh-CN" sz="1400" dirty="0"/>
              <a:t>(11)                 { </a:t>
            </a:r>
            <a:r>
              <a:rPr lang="zh-CN" altLang="zh-CN" sz="1400" dirty="0"/>
              <a:t>将该帧放入待转发队列；结束；</a:t>
            </a:r>
            <a:r>
              <a:rPr lang="en-US" altLang="zh-CN" sz="1400" dirty="0"/>
              <a:t>}</a:t>
            </a:r>
            <a:endParaRPr lang="zh-CN" altLang="zh-CN" sz="1400" dirty="0"/>
          </a:p>
          <a:p>
            <a:pPr marL="0" indent="0">
              <a:lnSpc>
                <a:spcPct val="100000"/>
              </a:lnSpc>
              <a:spcBef>
                <a:spcPts val="0"/>
              </a:spcBef>
              <a:buNone/>
            </a:pPr>
            <a:r>
              <a:rPr lang="en-US" altLang="zh-CN" sz="1400" dirty="0"/>
              <a:t>(12)         }</a:t>
            </a:r>
            <a:endParaRPr lang="zh-CN" altLang="zh-CN" sz="1400" dirty="0"/>
          </a:p>
          <a:p>
            <a:pPr marL="0" indent="0">
              <a:lnSpc>
                <a:spcPct val="100000"/>
              </a:lnSpc>
              <a:spcBef>
                <a:spcPts val="0"/>
              </a:spcBef>
              <a:buNone/>
            </a:pPr>
            <a:r>
              <a:rPr lang="en-US" altLang="zh-CN" sz="1400" dirty="0"/>
              <a:t>(13)    }</a:t>
            </a:r>
            <a:endParaRPr lang="zh-CN" altLang="zh-CN" sz="1400" dirty="0"/>
          </a:p>
          <a:p>
            <a:pPr marL="0" indent="0">
              <a:lnSpc>
                <a:spcPct val="100000"/>
              </a:lnSpc>
              <a:spcBef>
                <a:spcPts val="0"/>
              </a:spcBef>
              <a:buNone/>
            </a:pPr>
            <a:r>
              <a:rPr lang="en-US" altLang="zh-CN" sz="1400" dirty="0"/>
              <a:t>(14)</a:t>
            </a:r>
            <a:r>
              <a:rPr lang="zh-CN" altLang="zh-CN" sz="1400" dirty="0"/>
              <a:t>否则</a:t>
            </a:r>
          </a:p>
          <a:p>
            <a:pPr marL="0" indent="0">
              <a:lnSpc>
                <a:spcPct val="100000"/>
              </a:lnSpc>
              <a:spcBef>
                <a:spcPts val="0"/>
              </a:spcBef>
              <a:buNone/>
            </a:pPr>
            <a:r>
              <a:rPr lang="en-US" altLang="zh-CN" sz="1400" dirty="0"/>
              <a:t>(15)    { </a:t>
            </a:r>
            <a:r>
              <a:rPr lang="zh-CN" altLang="zh-CN" sz="1400" dirty="0"/>
              <a:t>把该帧广播到除</a:t>
            </a:r>
            <a:r>
              <a:rPr lang="en-US" altLang="zh-CN" sz="1400" dirty="0"/>
              <a:t>x</a:t>
            </a:r>
            <a:r>
              <a:rPr lang="zh-CN" altLang="zh-CN" sz="1400" dirty="0"/>
              <a:t>口之外的所有端口；</a:t>
            </a:r>
          </a:p>
          <a:p>
            <a:pPr marL="0" indent="0">
              <a:lnSpc>
                <a:spcPct val="100000"/>
              </a:lnSpc>
              <a:spcBef>
                <a:spcPts val="0"/>
              </a:spcBef>
              <a:buNone/>
            </a:pPr>
            <a:r>
              <a:rPr lang="en-US" altLang="zh-CN" sz="1400" dirty="0"/>
              <a:t>(16)       </a:t>
            </a:r>
            <a:r>
              <a:rPr lang="zh-CN" altLang="zh-CN" sz="1400" dirty="0"/>
              <a:t>转（</a:t>
            </a:r>
            <a:r>
              <a:rPr lang="en-US" altLang="zh-CN" sz="1400" dirty="0"/>
              <a:t>18</a:t>
            </a:r>
            <a:r>
              <a:rPr lang="zh-CN" altLang="zh-CN" sz="1400" dirty="0"/>
              <a:t>）；</a:t>
            </a:r>
          </a:p>
          <a:p>
            <a:pPr marL="0" indent="0">
              <a:lnSpc>
                <a:spcPct val="100000"/>
              </a:lnSpc>
              <a:spcBef>
                <a:spcPts val="0"/>
              </a:spcBef>
              <a:buNone/>
            </a:pPr>
            <a:r>
              <a:rPr lang="en-US" altLang="zh-CN" sz="1400" dirty="0"/>
              <a:t>(17)    }</a:t>
            </a:r>
            <a:endParaRPr lang="zh-CN" altLang="zh-CN" sz="1400" dirty="0"/>
          </a:p>
          <a:p>
            <a:pPr marL="0" indent="0">
              <a:lnSpc>
                <a:spcPct val="100000"/>
              </a:lnSpc>
              <a:spcBef>
                <a:spcPts val="0"/>
              </a:spcBef>
              <a:buNone/>
            </a:pPr>
            <a:r>
              <a:rPr lang="en-US" altLang="zh-CN" sz="1400" dirty="0"/>
              <a:t>(18)</a:t>
            </a:r>
            <a:r>
              <a:rPr lang="zh-CN" altLang="zh-CN" sz="1400" dirty="0"/>
              <a:t>如果 该帧的源地址未登记则</a:t>
            </a:r>
          </a:p>
          <a:p>
            <a:pPr marL="0" indent="0">
              <a:lnSpc>
                <a:spcPct val="100000"/>
              </a:lnSpc>
              <a:spcBef>
                <a:spcPts val="0"/>
              </a:spcBef>
              <a:buNone/>
            </a:pPr>
            <a:r>
              <a:rPr lang="en-US" altLang="zh-CN" sz="1400" dirty="0"/>
              <a:t>(19)      { </a:t>
            </a:r>
            <a:r>
              <a:rPr lang="zh-CN" altLang="zh-CN" sz="1400" dirty="0"/>
              <a:t>在转发表表中登记该源地址；</a:t>
            </a:r>
            <a:r>
              <a:rPr lang="en-US" altLang="zh-CN" sz="1400" dirty="0"/>
              <a:t>}</a:t>
            </a:r>
            <a:endParaRPr lang="zh-CN" altLang="zh-CN" sz="1400" dirty="0"/>
          </a:p>
          <a:p>
            <a:pPr marL="0" indent="0">
              <a:lnSpc>
                <a:spcPct val="100000"/>
              </a:lnSpc>
              <a:spcBef>
                <a:spcPts val="0"/>
              </a:spcBef>
              <a:buNone/>
            </a:pPr>
            <a:r>
              <a:rPr lang="en-US" altLang="zh-CN" sz="1400" dirty="0"/>
              <a:t>(20)</a:t>
            </a:r>
            <a:r>
              <a:rPr lang="zh-CN" altLang="zh-CN" sz="1400" dirty="0"/>
              <a:t>结束；</a:t>
            </a:r>
          </a:p>
          <a:p>
            <a:pPr marL="0" indent="0">
              <a:lnSpc>
                <a:spcPct val="100000"/>
              </a:lnSpc>
              <a:spcBef>
                <a:spcPts val="0"/>
              </a:spcBef>
              <a:buNone/>
            </a:pPr>
            <a:r>
              <a:rPr lang="en-US" altLang="zh-CN" sz="1400" dirty="0"/>
              <a:t> </a:t>
            </a:r>
            <a:endParaRPr lang="zh-CN" altLang="zh-CN" sz="1400" dirty="0"/>
          </a:p>
          <a:p>
            <a:pPr marL="0" indent="0">
              <a:lnSpc>
                <a:spcPct val="100000"/>
              </a:lnSpc>
              <a:spcBef>
                <a:spcPts val="0"/>
              </a:spcBef>
              <a:buNone/>
            </a:pPr>
            <a:r>
              <a:rPr lang="zh-CN" altLang="zh-CN" sz="1400" dirty="0"/>
              <a:t>（转发队列检查机制触发下述操作） </a:t>
            </a:r>
          </a:p>
          <a:p>
            <a:pPr marL="0" indent="0">
              <a:lnSpc>
                <a:spcPct val="100000"/>
              </a:lnSpc>
              <a:spcBef>
                <a:spcPts val="0"/>
              </a:spcBef>
              <a:buNone/>
            </a:pPr>
            <a:r>
              <a:rPr lang="en-US" altLang="zh-CN" sz="1400" dirty="0"/>
              <a:t>(21)while</a:t>
            </a:r>
            <a:r>
              <a:rPr lang="zh-CN" altLang="zh-CN" sz="1400" dirty="0"/>
              <a:t>待转发队列不为空，则</a:t>
            </a:r>
          </a:p>
          <a:p>
            <a:pPr marL="0" indent="0">
              <a:lnSpc>
                <a:spcPct val="100000"/>
              </a:lnSpc>
              <a:spcBef>
                <a:spcPts val="0"/>
              </a:spcBef>
              <a:buNone/>
            </a:pPr>
            <a:r>
              <a:rPr lang="en-US" altLang="zh-CN" sz="1400" dirty="0"/>
              <a:t>(22)    {</a:t>
            </a:r>
            <a:r>
              <a:rPr lang="zh-CN" altLang="zh-CN" sz="1400" dirty="0"/>
              <a:t>转发 </a:t>
            </a:r>
            <a:r>
              <a:rPr lang="en-US" altLang="zh-CN" sz="1400" dirty="0"/>
              <a:t>1</a:t>
            </a:r>
            <a:r>
              <a:rPr lang="zh-CN" altLang="zh-CN" sz="1400" dirty="0"/>
              <a:t>个帧；</a:t>
            </a:r>
            <a:r>
              <a:rPr lang="en-US" altLang="zh-CN" sz="1400" dirty="0"/>
              <a:t>}</a:t>
            </a:r>
            <a:endParaRPr lang="zh-CN" altLang="zh-CN" sz="1400" dirty="0"/>
          </a:p>
          <a:p>
            <a:pPr marL="0" indent="0">
              <a:lnSpc>
                <a:spcPct val="100000"/>
              </a:lnSpc>
              <a:spcBef>
                <a:spcPts val="0"/>
              </a:spcBef>
              <a:buNone/>
            </a:pPr>
            <a:r>
              <a:rPr lang="en-US" altLang="zh-CN" sz="1400" dirty="0"/>
              <a:t>(23)</a:t>
            </a:r>
            <a:r>
              <a:rPr lang="zh-CN" altLang="zh-CN" sz="1400" dirty="0"/>
              <a:t>结束</a:t>
            </a:r>
            <a:r>
              <a:rPr lang="en-US" altLang="zh-CN" sz="1400" dirty="0"/>
              <a:t>.</a:t>
            </a:r>
            <a:endParaRPr lang="zh-CN" altLang="zh-CN" sz="1400" dirty="0"/>
          </a:p>
          <a:p>
            <a:pPr marL="0" indent="0">
              <a:lnSpc>
                <a:spcPct val="100000"/>
              </a:lnSpc>
              <a:spcBef>
                <a:spcPts val="0"/>
              </a:spcBef>
              <a:buNone/>
            </a:pPr>
            <a:endParaRPr lang="en-US" altLang="zh-CN" sz="1400" dirty="0">
              <a:latin typeface="Times New Roman" panose="02020603050405020304" pitchFamily="18" charset="0"/>
              <a:cs typeface="Times New Roman" panose="02020603050405020304" pitchFamily="18" charset="0"/>
            </a:endParaRPr>
          </a:p>
        </p:txBody>
      </p:sp>
      <p:graphicFrame>
        <p:nvGraphicFramePr>
          <p:cNvPr id="11" name="表格 10">
            <a:extLst>
              <a:ext uri="{FF2B5EF4-FFF2-40B4-BE49-F238E27FC236}">
                <a16:creationId xmlns:a16="http://schemas.microsoft.com/office/drawing/2014/main" id="{F1557556-4E74-4A2A-B76B-6AF7BA757C94}"/>
              </a:ext>
            </a:extLst>
          </p:cNvPr>
          <p:cNvGraphicFramePr>
            <a:graphicFrameLocks noGrp="1"/>
          </p:cNvGraphicFramePr>
          <p:nvPr/>
        </p:nvGraphicFramePr>
        <p:xfrm>
          <a:off x="0" y="16384"/>
          <a:ext cx="9144000" cy="303808"/>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1028242390"/>
                    </a:ext>
                  </a:extLst>
                </a:gridCol>
                <a:gridCol w="1016000">
                  <a:extLst>
                    <a:ext uri="{9D8B030D-6E8A-4147-A177-3AD203B41FA5}">
                      <a16:colId xmlns:a16="http://schemas.microsoft.com/office/drawing/2014/main" val="3074239081"/>
                    </a:ext>
                  </a:extLst>
                </a:gridCol>
                <a:gridCol w="1016000">
                  <a:extLst>
                    <a:ext uri="{9D8B030D-6E8A-4147-A177-3AD203B41FA5}">
                      <a16:colId xmlns:a16="http://schemas.microsoft.com/office/drawing/2014/main" val="3509429943"/>
                    </a:ext>
                  </a:extLst>
                </a:gridCol>
                <a:gridCol w="1016000">
                  <a:extLst>
                    <a:ext uri="{9D8B030D-6E8A-4147-A177-3AD203B41FA5}">
                      <a16:colId xmlns:a16="http://schemas.microsoft.com/office/drawing/2014/main" val="2580465912"/>
                    </a:ext>
                  </a:extLst>
                </a:gridCol>
                <a:gridCol w="1016000">
                  <a:extLst>
                    <a:ext uri="{9D8B030D-6E8A-4147-A177-3AD203B41FA5}">
                      <a16:colId xmlns:a16="http://schemas.microsoft.com/office/drawing/2014/main" val="585185192"/>
                    </a:ext>
                  </a:extLst>
                </a:gridCol>
                <a:gridCol w="1016000">
                  <a:extLst>
                    <a:ext uri="{9D8B030D-6E8A-4147-A177-3AD203B41FA5}">
                      <a16:colId xmlns:a16="http://schemas.microsoft.com/office/drawing/2014/main" val="1335232691"/>
                    </a:ext>
                  </a:extLst>
                </a:gridCol>
                <a:gridCol w="1016000">
                  <a:extLst>
                    <a:ext uri="{9D8B030D-6E8A-4147-A177-3AD203B41FA5}">
                      <a16:colId xmlns:a16="http://schemas.microsoft.com/office/drawing/2014/main" val="785772456"/>
                    </a:ext>
                  </a:extLst>
                </a:gridCol>
                <a:gridCol w="1016000">
                  <a:extLst>
                    <a:ext uri="{9D8B030D-6E8A-4147-A177-3AD203B41FA5}">
                      <a16:colId xmlns:a16="http://schemas.microsoft.com/office/drawing/2014/main" val="143111373"/>
                    </a:ext>
                  </a:extLst>
                </a:gridCol>
                <a:gridCol w="1016000">
                  <a:extLst>
                    <a:ext uri="{9D8B030D-6E8A-4147-A177-3AD203B41FA5}">
                      <a16:colId xmlns:a16="http://schemas.microsoft.com/office/drawing/2014/main" val="994455625"/>
                    </a:ext>
                  </a:extLst>
                </a:gridCol>
              </a:tblGrid>
              <a:tr h="303808">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传输介质</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通信系统</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正确性</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提高性能</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rgbClr val="FFFF00"/>
                          </a:solidFill>
                          <a:latin typeface="黑体" panose="02010609060101010101" pitchFamily="49" charset="-122"/>
                          <a:ea typeface="黑体" panose="02010609060101010101" pitchFamily="49" charset="-122"/>
                        </a:rPr>
                        <a:t>局域网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algn="ctr"/>
                      <a:r>
                        <a:rPr lang="en-US" altLang="zh-CN" sz="1600" dirty="0">
                          <a:solidFill>
                            <a:schemeClr val="tx1"/>
                          </a:solidFill>
                          <a:latin typeface="黑体" panose="02010609060101010101" pitchFamily="49" charset="-122"/>
                          <a:ea typeface="黑体" panose="02010609060101010101" pitchFamily="49" charset="-122"/>
                        </a:rPr>
                        <a:t>WLAN</a:t>
                      </a:r>
                      <a:endParaRPr lang="zh-CN" altLang="en-US" sz="1600" dirty="0">
                        <a:solidFill>
                          <a:schemeClr val="tx1"/>
                        </a:solidFill>
                        <a:latin typeface="黑体" panose="02010609060101010101" pitchFamily="49" charset="-122"/>
                        <a:ea typeface="黑体" panose="02010609060101010101" pitchFamily="49"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个域网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广域网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接入网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939429099"/>
                  </a:ext>
                </a:extLst>
              </a:tr>
            </a:tbl>
          </a:graphicData>
        </a:graphic>
      </p:graphicFrame>
      <p:sp>
        <p:nvSpPr>
          <p:cNvPr id="12" name="流程图: 摘录 11">
            <a:extLst>
              <a:ext uri="{FF2B5EF4-FFF2-40B4-BE49-F238E27FC236}">
                <a16:creationId xmlns:a16="http://schemas.microsoft.com/office/drawing/2014/main" id="{CE6C4248-6AFD-44B6-80E3-9608C7BDC87F}"/>
              </a:ext>
            </a:extLst>
          </p:cNvPr>
          <p:cNvSpPr/>
          <p:nvPr/>
        </p:nvSpPr>
        <p:spPr bwMode="auto">
          <a:xfrm>
            <a:off x="4435719" y="327095"/>
            <a:ext cx="216024" cy="126001"/>
          </a:xfrm>
          <a:prstGeom prst="flowChartExtract">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4" name="Rectangle 2">
            <a:extLst>
              <a:ext uri="{FF2B5EF4-FFF2-40B4-BE49-F238E27FC236}">
                <a16:creationId xmlns:a16="http://schemas.microsoft.com/office/drawing/2014/main" id="{637ADEFB-5775-48B5-AD95-BD2F543B4E24}"/>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9" name="表格 8">
            <a:extLst>
              <a:ext uri="{FF2B5EF4-FFF2-40B4-BE49-F238E27FC236}">
                <a16:creationId xmlns:a16="http://schemas.microsoft.com/office/drawing/2014/main" id="{1BA0FE90-3AD2-45E2-98EA-2D6CAF26198D}"/>
              </a:ext>
            </a:extLst>
          </p:cNvPr>
          <p:cNvGraphicFramePr>
            <a:graphicFrameLocks noGrp="1"/>
          </p:cNvGraphicFramePr>
          <p:nvPr/>
        </p:nvGraphicFramePr>
        <p:xfrm>
          <a:off x="0" y="1041991"/>
          <a:ext cx="313390" cy="5371578"/>
        </p:xfrm>
        <a:graphic>
          <a:graphicData uri="http://schemas.openxmlformats.org/drawingml/2006/table">
            <a:tbl>
              <a:tblPr firstRow="1" bandRow="1">
                <a:tableStyleId>{5C22544A-7EE6-4342-B048-85BDC9FD1C3A}</a:tableStyleId>
              </a:tblPr>
              <a:tblGrid>
                <a:gridCol w="313390">
                  <a:extLst>
                    <a:ext uri="{9D8B030D-6E8A-4147-A177-3AD203B41FA5}">
                      <a16:colId xmlns:a16="http://schemas.microsoft.com/office/drawing/2014/main" val="2707731317"/>
                    </a:ext>
                  </a:extLst>
                </a:gridCol>
              </a:tblGrid>
              <a:tr h="844235">
                <a:tc>
                  <a:txBody>
                    <a:bodyPr/>
                    <a:lstStyle/>
                    <a:p>
                      <a:pPr algn="ctr"/>
                      <a:r>
                        <a:rPr lang="zh-CN" altLang="en-US" sz="1600" b="0" dirty="0">
                          <a:solidFill>
                            <a:schemeClr val="tx1"/>
                          </a:solidFill>
                          <a:latin typeface="黑体" panose="02010609060101010101" pitchFamily="49" charset="-122"/>
                          <a:ea typeface="黑体" panose="02010609060101010101" pitchFamily="49" charset="-122"/>
                        </a:rPr>
                        <a:t>思想</a:t>
                      </a:r>
                    </a:p>
                  </a:txBody>
                  <a:tcPr marL="0" marR="0" marT="0" marB="0" anchor="ctr">
                    <a:solidFill>
                      <a:schemeClr val="accent1">
                        <a:lumMod val="40000"/>
                        <a:lumOff val="60000"/>
                      </a:schemeClr>
                    </a:solidFill>
                  </a:tcPr>
                </a:tc>
                <a:extLst>
                  <a:ext uri="{0D108BD9-81ED-4DB2-BD59-A6C34878D82A}">
                    <a16:rowId xmlns:a16="http://schemas.microsoft.com/office/drawing/2014/main" val="2650843112"/>
                  </a:ext>
                </a:extLst>
              </a:tr>
              <a:tr h="844235">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以太网</a:t>
                      </a:r>
                    </a:p>
                  </a:txBody>
                  <a:tcPr marL="0" marR="0" marT="0" marB="0" anchor="ctr">
                    <a:solidFill>
                      <a:schemeClr val="accent1">
                        <a:lumMod val="40000"/>
                        <a:lumOff val="60000"/>
                      </a:schemeClr>
                    </a:solidFill>
                  </a:tcPr>
                </a:tc>
                <a:extLst>
                  <a:ext uri="{0D108BD9-81ED-4DB2-BD59-A6C34878D82A}">
                    <a16:rowId xmlns:a16="http://schemas.microsoft.com/office/drawing/2014/main" val="2354171835"/>
                  </a:ext>
                </a:extLst>
              </a:tr>
              <a:tr h="844235">
                <a:tc>
                  <a:txBody>
                    <a:bodyPr/>
                    <a:lstStyle/>
                    <a:p>
                      <a:pPr algn="ctr"/>
                      <a:r>
                        <a:rPr lang="zh-CN" altLang="en-US" sz="1600" b="0" dirty="0">
                          <a:solidFill>
                            <a:schemeClr val="tx1"/>
                          </a:solidFill>
                          <a:latin typeface="黑体" panose="02010609060101010101" pitchFamily="49" charset="-122"/>
                          <a:ea typeface="黑体" panose="02010609060101010101" pitchFamily="49" charset="-122"/>
                        </a:rPr>
                        <a:t>高速以太</a:t>
                      </a:r>
                    </a:p>
                  </a:txBody>
                  <a:tcPr marL="0" marR="0" marT="0" marB="0" anchor="ctr">
                    <a:solidFill>
                      <a:schemeClr val="accent1">
                        <a:lumMod val="40000"/>
                        <a:lumOff val="60000"/>
                      </a:schemeClr>
                    </a:solidFill>
                  </a:tcPr>
                </a:tc>
                <a:extLst>
                  <a:ext uri="{0D108BD9-81ED-4DB2-BD59-A6C34878D82A}">
                    <a16:rowId xmlns:a16="http://schemas.microsoft.com/office/drawing/2014/main" val="2232877283"/>
                  </a:ext>
                </a:extLst>
              </a:tr>
              <a:tr h="504672">
                <a:tc>
                  <a:txBody>
                    <a:bodyPr/>
                    <a:lstStyle/>
                    <a:p>
                      <a:pPr algn="ctr"/>
                      <a:r>
                        <a:rPr lang="en-US" altLang="zh-CN" sz="1600" b="0" dirty="0">
                          <a:solidFill>
                            <a:schemeClr val="tx1"/>
                          </a:solidFill>
                          <a:latin typeface="黑体" panose="02010609060101010101" pitchFamily="49" charset="-122"/>
                          <a:ea typeface="黑体" panose="02010609060101010101" pitchFamily="49" charset="-122"/>
                        </a:rPr>
                        <a:t>800Ge</a:t>
                      </a:r>
                      <a:endParaRPr lang="zh-CN" altLang="en-US" sz="1600" b="0" dirty="0">
                        <a:solidFill>
                          <a:schemeClr val="tx1"/>
                        </a:solidFill>
                        <a:latin typeface="黑体" panose="02010609060101010101" pitchFamily="49" charset="-122"/>
                        <a:ea typeface="黑体" panose="02010609060101010101" pitchFamily="49" charset="-122"/>
                      </a:endParaRPr>
                    </a:p>
                  </a:txBody>
                  <a:tcPr marL="0" marR="0" marT="0" marB="0" anchor="ctr">
                    <a:solidFill>
                      <a:schemeClr val="accent1">
                        <a:lumMod val="40000"/>
                        <a:lumOff val="60000"/>
                      </a:schemeClr>
                    </a:solidFill>
                  </a:tcPr>
                </a:tc>
                <a:extLst>
                  <a:ext uri="{0D108BD9-81ED-4DB2-BD59-A6C34878D82A}">
                    <a16:rowId xmlns:a16="http://schemas.microsoft.com/office/drawing/2014/main" val="2116851466"/>
                  </a:ext>
                </a:extLst>
              </a:tr>
              <a:tr h="627321">
                <a:tc>
                  <a:txBody>
                    <a:bodyPr/>
                    <a:lstStyle/>
                    <a:p>
                      <a:pPr algn="ctr"/>
                      <a:r>
                        <a:rPr lang="zh-CN" altLang="en-US" sz="1600" b="0" dirty="0">
                          <a:solidFill>
                            <a:schemeClr val="tx1"/>
                          </a:solidFill>
                          <a:latin typeface="黑体" panose="02010609060101010101" pitchFamily="49" charset="-122"/>
                          <a:ea typeface="黑体" panose="02010609060101010101" pitchFamily="49" charset="-122"/>
                        </a:rPr>
                        <a:t>网卡</a:t>
                      </a:r>
                    </a:p>
                  </a:txBody>
                  <a:tcPr marL="0" marR="0" marT="0" marB="0" anchor="ctr">
                    <a:solidFill>
                      <a:schemeClr val="accent1">
                        <a:lumMod val="40000"/>
                        <a:lumOff val="60000"/>
                      </a:schemeClr>
                    </a:solidFill>
                  </a:tcPr>
                </a:tc>
                <a:extLst>
                  <a:ext uri="{0D108BD9-81ED-4DB2-BD59-A6C34878D82A}">
                    <a16:rowId xmlns:a16="http://schemas.microsoft.com/office/drawing/2014/main" val="1342553028"/>
                  </a:ext>
                </a:extLst>
              </a:tr>
              <a:tr h="844235">
                <a:tc>
                  <a:txBody>
                    <a:bodyPr/>
                    <a:lstStyle/>
                    <a:p>
                      <a:pPr algn="ctr"/>
                      <a:r>
                        <a:rPr lang="zh-CN" altLang="en-US" sz="1600" b="0" dirty="0">
                          <a:solidFill>
                            <a:schemeClr val="bg1"/>
                          </a:solidFill>
                          <a:latin typeface="黑体" panose="02010609060101010101" pitchFamily="49" charset="-122"/>
                          <a:ea typeface="黑体" panose="02010609060101010101" pitchFamily="49" charset="-122"/>
                        </a:rPr>
                        <a:t>交换机</a:t>
                      </a:r>
                    </a:p>
                  </a:txBody>
                  <a:tcPr marL="0" marR="0" marT="0" marB="0" anchor="ctr">
                    <a:solidFill>
                      <a:schemeClr val="accent1"/>
                    </a:solidFill>
                  </a:tcPr>
                </a:tc>
                <a:extLst>
                  <a:ext uri="{0D108BD9-81ED-4DB2-BD59-A6C34878D82A}">
                    <a16:rowId xmlns:a16="http://schemas.microsoft.com/office/drawing/2014/main" val="942434887"/>
                  </a:ext>
                </a:extLst>
              </a:tr>
              <a:tr h="516732">
                <a:tc>
                  <a:txBody>
                    <a:bodyPr/>
                    <a:lstStyle/>
                    <a:p>
                      <a:pPr algn="ctr"/>
                      <a:r>
                        <a:rPr lang="en-US" altLang="zh-CN" sz="1600" b="0" dirty="0">
                          <a:solidFill>
                            <a:schemeClr val="tx1"/>
                          </a:solidFill>
                          <a:latin typeface="黑体" panose="02010609060101010101" pitchFamily="49" charset="-122"/>
                          <a:ea typeface="黑体" panose="02010609060101010101" pitchFamily="49" charset="-122"/>
                        </a:rPr>
                        <a:t>V</a:t>
                      </a:r>
                    </a:p>
                    <a:p>
                      <a:pPr algn="ctr"/>
                      <a:r>
                        <a:rPr lang="en-US" altLang="zh-CN" sz="1600" b="0" dirty="0">
                          <a:solidFill>
                            <a:schemeClr val="tx1"/>
                          </a:solidFill>
                          <a:latin typeface="黑体" panose="02010609060101010101" pitchFamily="49" charset="-122"/>
                          <a:ea typeface="黑体" panose="02010609060101010101" pitchFamily="49" charset="-122"/>
                        </a:rPr>
                        <a:t>LAN</a:t>
                      </a:r>
                    </a:p>
                    <a:p>
                      <a:pPr algn="ctr"/>
                      <a:endParaRPr lang="zh-CN" altLang="en-US" sz="1600" b="0" dirty="0">
                        <a:solidFill>
                          <a:schemeClr val="tx1"/>
                        </a:solidFill>
                        <a:latin typeface="黑体" panose="02010609060101010101" pitchFamily="49" charset="-122"/>
                        <a:ea typeface="黑体" panose="02010609060101010101" pitchFamily="49" charset="-122"/>
                      </a:endParaRPr>
                    </a:p>
                  </a:txBody>
                  <a:tcPr marL="0" marR="0" marT="0" marB="0" anchor="ctr">
                    <a:solidFill>
                      <a:schemeClr val="accent1">
                        <a:lumMod val="40000"/>
                        <a:lumOff val="60000"/>
                      </a:schemeClr>
                    </a:solidFill>
                  </a:tcPr>
                </a:tc>
                <a:extLst>
                  <a:ext uri="{0D108BD9-81ED-4DB2-BD59-A6C34878D82A}">
                    <a16:rowId xmlns:a16="http://schemas.microsoft.com/office/drawing/2014/main" val="2009246877"/>
                  </a:ext>
                </a:extLst>
              </a:tr>
            </a:tbl>
          </a:graphicData>
        </a:graphic>
      </p:graphicFrame>
      <p:sp>
        <p:nvSpPr>
          <p:cNvPr id="5" name="灯片编号占位符 4">
            <a:extLst>
              <a:ext uri="{FF2B5EF4-FFF2-40B4-BE49-F238E27FC236}">
                <a16:creationId xmlns:a16="http://schemas.microsoft.com/office/drawing/2014/main" id="{90AD78C4-2D20-473B-8F1E-FFDC6CBF7185}"/>
              </a:ext>
            </a:extLst>
          </p:cNvPr>
          <p:cNvSpPr>
            <a:spLocks noGrp="1"/>
          </p:cNvSpPr>
          <p:nvPr>
            <p:ph type="sldNum" sz="quarter" idx="12"/>
          </p:nvPr>
        </p:nvSpPr>
        <p:spPr/>
        <p:txBody>
          <a:bodyPr/>
          <a:lstStyle/>
          <a:p>
            <a:fld id="{0343F522-B1DB-4B24-87CC-09EAB668A261}" type="slidenum">
              <a:rPr lang="zh-CN" altLang="en-US" smtClean="0"/>
              <a:pPr/>
              <a:t>172</a:t>
            </a:fld>
            <a:r>
              <a:rPr lang="en-US" altLang="zh-CN"/>
              <a:t>/303</a:t>
            </a:r>
            <a:endParaRPr lang="zh-CN" altLang="en-US" dirty="0"/>
          </a:p>
        </p:txBody>
      </p:sp>
    </p:spTree>
    <p:extLst>
      <p:ext uri="{BB962C8B-B14F-4D97-AF65-F5344CB8AC3E}">
        <p14:creationId xmlns:p14="http://schemas.microsoft.com/office/powerpoint/2010/main" val="3976364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3">
                                            <p:txEl>
                                              <p:pRg st="15" end="15"/>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3">
                                            <p:txEl>
                                              <p:pRg st="16" end="16"/>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3">
                                            <p:txEl>
                                              <p:pRg st="17" end="17"/>
                                            </p:tx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3">
                                            <p:txEl>
                                              <p:pRg st="18" end="18"/>
                                            </p:txEl>
                                          </p:spTgt>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3">
                                            <p:txEl>
                                              <p:pRg st="19" end="19"/>
                                            </p:txEl>
                                          </p:spTgt>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3">
                                            <p:txEl>
                                              <p:pRg st="20" end="20"/>
                                            </p:txEl>
                                          </p:spTgt>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3">
                                            <p:txEl>
                                              <p:pRg st="21" end="21"/>
                                            </p:txEl>
                                          </p:spTgt>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3">
                                            <p:txEl>
                                              <p:pRg st="22" end="22"/>
                                            </p:txEl>
                                          </p:spTgt>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grpId="0" nodeType="clickEffect">
                                  <p:stCondLst>
                                    <p:cond delay="0"/>
                                  </p:stCondLst>
                                  <p:childTnLst>
                                    <p:set>
                                      <p:cBhvr>
                                        <p:cTn id="98" dur="1" fill="hold">
                                          <p:stCondLst>
                                            <p:cond delay="0"/>
                                          </p:stCondLst>
                                        </p:cTn>
                                        <p:tgtEl>
                                          <p:spTgt spid="3">
                                            <p:txEl>
                                              <p:pRg st="23" end="23"/>
                                            </p:txEl>
                                          </p:spTgt>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grpId="0" nodeType="clickEffect">
                                  <p:stCondLst>
                                    <p:cond delay="0"/>
                                  </p:stCondLst>
                                  <p:childTnLst>
                                    <p:set>
                                      <p:cBhvr>
                                        <p:cTn id="102" dur="1" fill="hold">
                                          <p:stCondLst>
                                            <p:cond delay="0"/>
                                          </p:stCondLst>
                                        </p:cTn>
                                        <p:tgtEl>
                                          <p:spTgt spid="3">
                                            <p:txEl>
                                              <p:pRg st="24" end="24"/>
                                            </p:txEl>
                                          </p:spTgt>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grpId="0" nodeType="clickEffect">
                                  <p:stCondLst>
                                    <p:cond delay="0"/>
                                  </p:stCondLst>
                                  <p:childTnLst>
                                    <p:set>
                                      <p:cBhvr>
                                        <p:cTn id="106" dur="1" fill="hold">
                                          <p:stCondLst>
                                            <p:cond delay="0"/>
                                          </p:stCondLst>
                                        </p:cTn>
                                        <p:tgtEl>
                                          <p:spTgt spid="3">
                                            <p:txEl>
                                              <p:pRg st="25" end="2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C34208-FA7C-4346-AD93-050F88FE7F56}"/>
              </a:ext>
            </a:extLst>
          </p:cNvPr>
          <p:cNvSpPr>
            <a:spLocks noGrp="1"/>
          </p:cNvSpPr>
          <p:nvPr>
            <p:ph type="title"/>
          </p:nvPr>
        </p:nvSpPr>
        <p:spPr>
          <a:xfrm>
            <a:off x="265813" y="350874"/>
            <a:ext cx="8654903" cy="680484"/>
          </a:xfrm>
        </p:spPr>
        <p:txBody>
          <a:bodyPr>
            <a:normAutofit/>
          </a:bodyPr>
          <a:lstStyle/>
          <a:p>
            <a:pPr>
              <a:lnSpc>
                <a:spcPct val="100000"/>
              </a:lnSpc>
              <a:spcBef>
                <a:spcPts val="0"/>
              </a:spcBef>
            </a:pPr>
            <a:r>
              <a:rPr lang="zh-CN" altLang="en-US" kern="100" dirty="0">
                <a:latin typeface="Times New Roman" panose="02020603050405020304" pitchFamily="18" charset="0"/>
                <a:cs typeface="Times New Roman" panose="02020603050405020304" pitchFamily="18" charset="0"/>
              </a:rPr>
              <a:t>交换机转发过程</a:t>
            </a:r>
            <a:endParaRPr lang="zh-CN" altLang="en-US" sz="4800" dirty="0">
              <a:latin typeface="Times New Roman" panose="02020603050405020304" pitchFamily="18" charset="0"/>
              <a:cs typeface="Times New Roman" panose="02020603050405020304" pitchFamily="18" charset="0"/>
            </a:endParaRPr>
          </a:p>
        </p:txBody>
      </p:sp>
      <p:sp>
        <p:nvSpPr>
          <p:cNvPr id="3" name="内容占位符 2">
            <a:extLst>
              <a:ext uri="{FF2B5EF4-FFF2-40B4-BE49-F238E27FC236}">
                <a16:creationId xmlns:a16="http://schemas.microsoft.com/office/drawing/2014/main" id="{62772749-0251-43E3-8FBE-62B01C0C88DA}"/>
              </a:ext>
            </a:extLst>
          </p:cNvPr>
          <p:cNvSpPr>
            <a:spLocks noGrp="1"/>
          </p:cNvSpPr>
          <p:nvPr>
            <p:ph idx="1"/>
          </p:nvPr>
        </p:nvSpPr>
        <p:spPr>
          <a:xfrm>
            <a:off x="404037" y="1010094"/>
            <a:ext cx="8516679" cy="5371578"/>
          </a:xfrm>
        </p:spPr>
        <p:txBody>
          <a:bodyPr>
            <a:noAutofit/>
          </a:bodyPr>
          <a:lstStyle/>
          <a:p>
            <a:pPr marL="0" indent="0">
              <a:lnSpc>
                <a:spcPct val="100000"/>
              </a:lnSpc>
              <a:spcBef>
                <a:spcPts val="0"/>
              </a:spcBef>
              <a:buNone/>
            </a:pPr>
            <a:r>
              <a:rPr lang="zh-CN" altLang="zh-CN" sz="1600" dirty="0">
                <a:solidFill>
                  <a:srgbClr val="FF0000"/>
                </a:solidFill>
              </a:rPr>
              <a:t>转发表</a:t>
            </a:r>
            <a:r>
              <a:rPr lang="en-US" altLang="zh-CN" sz="1600" dirty="0">
                <a:solidFill>
                  <a:srgbClr val="FF0000"/>
                </a:solidFill>
              </a:rPr>
              <a:t>/MAC</a:t>
            </a:r>
            <a:r>
              <a:rPr lang="zh-CN" altLang="zh-CN" sz="1600" dirty="0">
                <a:solidFill>
                  <a:srgbClr val="FF0000"/>
                </a:solidFill>
              </a:rPr>
              <a:t>地址表</a:t>
            </a:r>
          </a:p>
          <a:p>
            <a:pPr marL="0" indent="0">
              <a:lnSpc>
                <a:spcPct val="100000"/>
              </a:lnSpc>
              <a:spcBef>
                <a:spcPts val="0"/>
              </a:spcBef>
              <a:buNone/>
            </a:pPr>
            <a:endParaRPr lang="en-US" altLang="zh-CN" sz="1400" dirty="0">
              <a:latin typeface="Times New Roman" panose="02020603050405020304" pitchFamily="18" charset="0"/>
              <a:cs typeface="Times New Roman" panose="02020603050405020304" pitchFamily="18" charset="0"/>
            </a:endParaRPr>
          </a:p>
        </p:txBody>
      </p:sp>
      <p:graphicFrame>
        <p:nvGraphicFramePr>
          <p:cNvPr id="11" name="表格 10">
            <a:extLst>
              <a:ext uri="{FF2B5EF4-FFF2-40B4-BE49-F238E27FC236}">
                <a16:creationId xmlns:a16="http://schemas.microsoft.com/office/drawing/2014/main" id="{F1557556-4E74-4A2A-B76B-6AF7BA757C94}"/>
              </a:ext>
            </a:extLst>
          </p:cNvPr>
          <p:cNvGraphicFramePr>
            <a:graphicFrameLocks noGrp="1"/>
          </p:cNvGraphicFramePr>
          <p:nvPr/>
        </p:nvGraphicFramePr>
        <p:xfrm>
          <a:off x="0" y="16384"/>
          <a:ext cx="9144000" cy="303808"/>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1028242390"/>
                    </a:ext>
                  </a:extLst>
                </a:gridCol>
                <a:gridCol w="1016000">
                  <a:extLst>
                    <a:ext uri="{9D8B030D-6E8A-4147-A177-3AD203B41FA5}">
                      <a16:colId xmlns:a16="http://schemas.microsoft.com/office/drawing/2014/main" val="3074239081"/>
                    </a:ext>
                  </a:extLst>
                </a:gridCol>
                <a:gridCol w="1016000">
                  <a:extLst>
                    <a:ext uri="{9D8B030D-6E8A-4147-A177-3AD203B41FA5}">
                      <a16:colId xmlns:a16="http://schemas.microsoft.com/office/drawing/2014/main" val="3509429943"/>
                    </a:ext>
                  </a:extLst>
                </a:gridCol>
                <a:gridCol w="1016000">
                  <a:extLst>
                    <a:ext uri="{9D8B030D-6E8A-4147-A177-3AD203B41FA5}">
                      <a16:colId xmlns:a16="http://schemas.microsoft.com/office/drawing/2014/main" val="2580465912"/>
                    </a:ext>
                  </a:extLst>
                </a:gridCol>
                <a:gridCol w="1016000">
                  <a:extLst>
                    <a:ext uri="{9D8B030D-6E8A-4147-A177-3AD203B41FA5}">
                      <a16:colId xmlns:a16="http://schemas.microsoft.com/office/drawing/2014/main" val="585185192"/>
                    </a:ext>
                  </a:extLst>
                </a:gridCol>
                <a:gridCol w="1016000">
                  <a:extLst>
                    <a:ext uri="{9D8B030D-6E8A-4147-A177-3AD203B41FA5}">
                      <a16:colId xmlns:a16="http://schemas.microsoft.com/office/drawing/2014/main" val="1335232691"/>
                    </a:ext>
                  </a:extLst>
                </a:gridCol>
                <a:gridCol w="1016000">
                  <a:extLst>
                    <a:ext uri="{9D8B030D-6E8A-4147-A177-3AD203B41FA5}">
                      <a16:colId xmlns:a16="http://schemas.microsoft.com/office/drawing/2014/main" val="785772456"/>
                    </a:ext>
                  </a:extLst>
                </a:gridCol>
                <a:gridCol w="1016000">
                  <a:extLst>
                    <a:ext uri="{9D8B030D-6E8A-4147-A177-3AD203B41FA5}">
                      <a16:colId xmlns:a16="http://schemas.microsoft.com/office/drawing/2014/main" val="143111373"/>
                    </a:ext>
                  </a:extLst>
                </a:gridCol>
                <a:gridCol w="1016000">
                  <a:extLst>
                    <a:ext uri="{9D8B030D-6E8A-4147-A177-3AD203B41FA5}">
                      <a16:colId xmlns:a16="http://schemas.microsoft.com/office/drawing/2014/main" val="994455625"/>
                    </a:ext>
                  </a:extLst>
                </a:gridCol>
              </a:tblGrid>
              <a:tr h="303808">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传输介质</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通信系统</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正确性</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提高性能</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rgbClr val="FFFF00"/>
                          </a:solidFill>
                          <a:latin typeface="黑体" panose="02010609060101010101" pitchFamily="49" charset="-122"/>
                          <a:ea typeface="黑体" panose="02010609060101010101" pitchFamily="49" charset="-122"/>
                        </a:rPr>
                        <a:t>局域网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algn="ctr"/>
                      <a:r>
                        <a:rPr lang="en-US" altLang="zh-CN" sz="1600" dirty="0">
                          <a:solidFill>
                            <a:schemeClr val="tx1"/>
                          </a:solidFill>
                          <a:latin typeface="黑体" panose="02010609060101010101" pitchFamily="49" charset="-122"/>
                          <a:ea typeface="黑体" panose="02010609060101010101" pitchFamily="49" charset="-122"/>
                        </a:rPr>
                        <a:t>WLAN</a:t>
                      </a:r>
                      <a:endParaRPr lang="zh-CN" altLang="en-US" sz="1600" dirty="0">
                        <a:solidFill>
                          <a:schemeClr val="tx1"/>
                        </a:solidFill>
                        <a:latin typeface="黑体" panose="02010609060101010101" pitchFamily="49" charset="-122"/>
                        <a:ea typeface="黑体" panose="02010609060101010101" pitchFamily="49"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个域网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广域网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接入网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939429099"/>
                  </a:ext>
                </a:extLst>
              </a:tr>
            </a:tbl>
          </a:graphicData>
        </a:graphic>
      </p:graphicFrame>
      <p:sp>
        <p:nvSpPr>
          <p:cNvPr id="12" name="流程图: 摘录 11">
            <a:extLst>
              <a:ext uri="{FF2B5EF4-FFF2-40B4-BE49-F238E27FC236}">
                <a16:creationId xmlns:a16="http://schemas.microsoft.com/office/drawing/2014/main" id="{CE6C4248-6AFD-44B6-80E3-9608C7BDC87F}"/>
              </a:ext>
            </a:extLst>
          </p:cNvPr>
          <p:cNvSpPr/>
          <p:nvPr/>
        </p:nvSpPr>
        <p:spPr bwMode="auto">
          <a:xfrm>
            <a:off x="4435719" y="327095"/>
            <a:ext cx="216024" cy="126001"/>
          </a:xfrm>
          <a:prstGeom prst="flowChartExtract">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4" name="Rectangle 2">
            <a:extLst>
              <a:ext uri="{FF2B5EF4-FFF2-40B4-BE49-F238E27FC236}">
                <a16:creationId xmlns:a16="http://schemas.microsoft.com/office/drawing/2014/main" id="{637ADEFB-5775-48B5-AD95-BD2F543B4E24}"/>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9" name="表格 8">
            <a:extLst>
              <a:ext uri="{FF2B5EF4-FFF2-40B4-BE49-F238E27FC236}">
                <a16:creationId xmlns:a16="http://schemas.microsoft.com/office/drawing/2014/main" id="{1BA0FE90-3AD2-45E2-98EA-2D6CAF26198D}"/>
              </a:ext>
            </a:extLst>
          </p:cNvPr>
          <p:cNvGraphicFramePr>
            <a:graphicFrameLocks noGrp="1"/>
          </p:cNvGraphicFramePr>
          <p:nvPr/>
        </p:nvGraphicFramePr>
        <p:xfrm>
          <a:off x="0" y="1041991"/>
          <a:ext cx="313390" cy="5371578"/>
        </p:xfrm>
        <a:graphic>
          <a:graphicData uri="http://schemas.openxmlformats.org/drawingml/2006/table">
            <a:tbl>
              <a:tblPr firstRow="1" bandRow="1">
                <a:tableStyleId>{5C22544A-7EE6-4342-B048-85BDC9FD1C3A}</a:tableStyleId>
              </a:tblPr>
              <a:tblGrid>
                <a:gridCol w="313390">
                  <a:extLst>
                    <a:ext uri="{9D8B030D-6E8A-4147-A177-3AD203B41FA5}">
                      <a16:colId xmlns:a16="http://schemas.microsoft.com/office/drawing/2014/main" val="2707731317"/>
                    </a:ext>
                  </a:extLst>
                </a:gridCol>
              </a:tblGrid>
              <a:tr h="844235">
                <a:tc>
                  <a:txBody>
                    <a:bodyPr/>
                    <a:lstStyle/>
                    <a:p>
                      <a:pPr algn="ctr"/>
                      <a:r>
                        <a:rPr lang="zh-CN" altLang="en-US" sz="1600" b="0" dirty="0">
                          <a:solidFill>
                            <a:schemeClr val="tx1"/>
                          </a:solidFill>
                          <a:latin typeface="黑体" panose="02010609060101010101" pitchFamily="49" charset="-122"/>
                          <a:ea typeface="黑体" panose="02010609060101010101" pitchFamily="49" charset="-122"/>
                        </a:rPr>
                        <a:t>思想</a:t>
                      </a:r>
                    </a:p>
                  </a:txBody>
                  <a:tcPr marL="0" marR="0" marT="0" marB="0" anchor="ctr">
                    <a:solidFill>
                      <a:schemeClr val="accent1">
                        <a:lumMod val="40000"/>
                        <a:lumOff val="60000"/>
                      </a:schemeClr>
                    </a:solidFill>
                  </a:tcPr>
                </a:tc>
                <a:extLst>
                  <a:ext uri="{0D108BD9-81ED-4DB2-BD59-A6C34878D82A}">
                    <a16:rowId xmlns:a16="http://schemas.microsoft.com/office/drawing/2014/main" val="2650843112"/>
                  </a:ext>
                </a:extLst>
              </a:tr>
              <a:tr h="844235">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以太网</a:t>
                      </a:r>
                    </a:p>
                  </a:txBody>
                  <a:tcPr marL="0" marR="0" marT="0" marB="0" anchor="ctr">
                    <a:solidFill>
                      <a:schemeClr val="accent1">
                        <a:lumMod val="40000"/>
                        <a:lumOff val="60000"/>
                      </a:schemeClr>
                    </a:solidFill>
                  </a:tcPr>
                </a:tc>
                <a:extLst>
                  <a:ext uri="{0D108BD9-81ED-4DB2-BD59-A6C34878D82A}">
                    <a16:rowId xmlns:a16="http://schemas.microsoft.com/office/drawing/2014/main" val="2354171835"/>
                  </a:ext>
                </a:extLst>
              </a:tr>
              <a:tr h="844235">
                <a:tc>
                  <a:txBody>
                    <a:bodyPr/>
                    <a:lstStyle/>
                    <a:p>
                      <a:pPr algn="ctr"/>
                      <a:r>
                        <a:rPr lang="zh-CN" altLang="en-US" sz="1600" b="0" dirty="0">
                          <a:solidFill>
                            <a:schemeClr val="tx1"/>
                          </a:solidFill>
                          <a:latin typeface="黑体" panose="02010609060101010101" pitchFamily="49" charset="-122"/>
                          <a:ea typeface="黑体" panose="02010609060101010101" pitchFamily="49" charset="-122"/>
                        </a:rPr>
                        <a:t>高速以太</a:t>
                      </a:r>
                    </a:p>
                  </a:txBody>
                  <a:tcPr marL="0" marR="0" marT="0" marB="0" anchor="ctr">
                    <a:solidFill>
                      <a:schemeClr val="accent1">
                        <a:lumMod val="40000"/>
                        <a:lumOff val="60000"/>
                      </a:schemeClr>
                    </a:solidFill>
                  </a:tcPr>
                </a:tc>
                <a:extLst>
                  <a:ext uri="{0D108BD9-81ED-4DB2-BD59-A6C34878D82A}">
                    <a16:rowId xmlns:a16="http://schemas.microsoft.com/office/drawing/2014/main" val="2232877283"/>
                  </a:ext>
                </a:extLst>
              </a:tr>
              <a:tr h="504672">
                <a:tc>
                  <a:txBody>
                    <a:bodyPr/>
                    <a:lstStyle/>
                    <a:p>
                      <a:pPr algn="ctr"/>
                      <a:r>
                        <a:rPr lang="en-US" altLang="zh-CN" sz="1600" b="0" dirty="0">
                          <a:solidFill>
                            <a:schemeClr val="tx1"/>
                          </a:solidFill>
                          <a:latin typeface="黑体" panose="02010609060101010101" pitchFamily="49" charset="-122"/>
                          <a:ea typeface="黑体" panose="02010609060101010101" pitchFamily="49" charset="-122"/>
                        </a:rPr>
                        <a:t>800Ge</a:t>
                      </a:r>
                      <a:endParaRPr lang="zh-CN" altLang="en-US" sz="1600" b="0" dirty="0">
                        <a:solidFill>
                          <a:schemeClr val="tx1"/>
                        </a:solidFill>
                        <a:latin typeface="黑体" panose="02010609060101010101" pitchFamily="49" charset="-122"/>
                        <a:ea typeface="黑体" panose="02010609060101010101" pitchFamily="49" charset="-122"/>
                      </a:endParaRPr>
                    </a:p>
                  </a:txBody>
                  <a:tcPr marL="0" marR="0" marT="0" marB="0" anchor="ctr">
                    <a:solidFill>
                      <a:schemeClr val="accent1">
                        <a:lumMod val="40000"/>
                        <a:lumOff val="60000"/>
                      </a:schemeClr>
                    </a:solidFill>
                  </a:tcPr>
                </a:tc>
                <a:extLst>
                  <a:ext uri="{0D108BD9-81ED-4DB2-BD59-A6C34878D82A}">
                    <a16:rowId xmlns:a16="http://schemas.microsoft.com/office/drawing/2014/main" val="2116851466"/>
                  </a:ext>
                </a:extLst>
              </a:tr>
              <a:tr h="627321">
                <a:tc>
                  <a:txBody>
                    <a:bodyPr/>
                    <a:lstStyle/>
                    <a:p>
                      <a:pPr algn="ctr"/>
                      <a:r>
                        <a:rPr lang="zh-CN" altLang="en-US" sz="1600" b="0" dirty="0">
                          <a:solidFill>
                            <a:schemeClr val="tx1"/>
                          </a:solidFill>
                          <a:latin typeface="黑体" panose="02010609060101010101" pitchFamily="49" charset="-122"/>
                          <a:ea typeface="黑体" panose="02010609060101010101" pitchFamily="49" charset="-122"/>
                        </a:rPr>
                        <a:t>网卡</a:t>
                      </a:r>
                    </a:p>
                  </a:txBody>
                  <a:tcPr marL="0" marR="0" marT="0" marB="0" anchor="ctr">
                    <a:solidFill>
                      <a:schemeClr val="accent1">
                        <a:lumMod val="40000"/>
                        <a:lumOff val="60000"/>
                      </a:schemeClr>
                    </a:solidFill>
                  </a:tcPr>
                </a:tc>
                <a:extLst>
                  <a:ext uri="{0D108BD9-81ED-4DB2-BD59-A6C34878D82A}">
                    <a16:rowId xmlns:a16="http://schemas.microsoft.com/office/drawing/2014/main" val="1342553028"/>
                  </a:ext>
                </a:extLst>
              </a:tr>
              <a:tr h="844235">
                <a:tc>
                  <a:txBody>
                    <a:bodyPr/>
                    <a:lstStyle/>
                    <a:p>
                      <a:pPr algn="ctr"/>
                      <a:r>
                        <a:rPr lang="zh-CN" altLang="en-US" sz="1600" b="0" dirty="0">
                          <a:solidFill>
                            <a:schemeClr val="bg1"/>
                          </a:solidFill>
                          <a:latin typeface="黑体" panose="02010609060101010101" pitchFamily="49" charset="-122"/>
                          <a:ea typeface="黑体" panose="02010609060101010101" pitchFamily="49" charset="-122"/>
                        </a:rPr>
                        <a:t>交换机</a:t>
                      </a:r>
                    </a:p>
                  </a:txBody>
                  <a:tcPr marL="0" marR="0" marT="0" marB="0" anchor="ctr">
                    <a:solidFill>
                      <a:schemeClr val="accent1"/>
                    </a:solidFill>
                  </a:tcPr>
                </a:tc>
                <a:extLst>
                  <a:ext uri="{0D108BD9-81ED-4DB2-BD59-A6C34878D82A}">
                    <a16:rowId xmlns:a16="http://schemas.microsoft.com/office/drawing/2014/main" val="942434887"/>
                  </a:ext>
                </a:extLst>
              </a:tr>
              <a:tr h="516732">
                <a:tc>
                  <a:txBody>
                    <a:bodyPr/>
                    <a:lstStyle/>
                    <a:p>
                      <a:pPr algn="ctr"/>
                      <a:r>
                        <a:rPr lang="en-US" altLang="zh-CN" sz="1600" b="0" dirty="0">
                          <a:solidFill>
                            <a:schemeClr val="tx1"/>
                          </a:solidFill>
                          <a:latin typeface="黑体" panose="02010609060101010101" pitchFamily="49" charset="-122"/>
                          <a:ea typeface="黑体" panose="02010609060101010101" pitchFamily="49" charset="-122"/>
                        </a:rPr>
                        <a:t>V</a:t>
                      </a:r>
                    </a:p>
                    <a:p>
                      <a:pPr algn="ctr"/>
                      <a:r>
                        <a:rPr lang="en-US" altLang="zh-CN" sz="1600" b="0" dirty="0">
                          <a:solidFill>
                            <a:schemeClr val="tx1"/>
                          </a:solidFill>
                          <a:latin typeface="黑体" panose="02010609060101010101" pitchFamily="49" charset="-122"/>
                          <a:ea typeface="黑体" panose="02010609060101010101" pitchFamily="49" charset="-122"/>
                        </a:rPr>
                        <a:t>LAN</a:t>
                      </a:r>
                    </a:p>
                    <a:p>
                      <a:pPr algn="ctr"/>
                      <a:endParaRPr lang="zh-CN" altLang="en-US" sz="1600" b="0" dirty="0">
                        <a:solidFill>
                          <a:schemeClr val="tx1"/>
                        </a:solidFill>
                        <a:latin typeface="黑体" panose="02010609060101010101" pitchFamily="49" charset="-122"/>
                        <a:ea typeface="黑体" panose="02010609060101010101" pitchFamily="49" charset="-122"/>
                      </a:endParaRPr>
                    </a:p>
                  </a:txBody>
                  <a:tcPr marL="0" marR="0" marT="0" marB="0" anchor="ctr">
                    <a:solidFill>
                      <a:schemeClr val="accent1">
                        <a:lumMod val="40000"/>
                        <a:lumOff val="60000"/>
                      </a:schemeClr>
                    </a:solidFill>
                  </a:tcPr>
                </a:tc>
                <a:extLst>
                  <a:ext uri="{0D108BD9-81ED-4DB2-BD59-A6C34878D82A}">
                    <a16:rowId xmlns:a16="http://schemas.microsoft.com/office/drawing/2014/main" val="2009246877"/>
                  </a:ext>
                </a:extLst>
              </a:tr>
            </a:tbl>
          </a:graphicData>
        </a:graphic>
      </p:graphicFrame>
      <p:sp>
        <p:nvSpPr>
          <p:cNvPr id="13" name="Text Box 3">
            <a:extLst>
              <a:ext uri="{FF2B5EF4-FFF2-40B4-BE49-F238E27FC236}">
                <a16:creationId xmlns:a16="http://schemas.microsoft.com/office/drawing/2014/main" id="{E148FB26-E11C-4149-A42C-A0FAE3BE8D4B}"/>
              </a:ext>
            </a:extLst>
          </p:cNvPr>
          <p:cNvSpPr txBox="1">
            <a:spLocks noChangeArrowheads="1"/>
          </p:cNvSpPr>
          <p:nvPr/>
        </p:nvSpPr>
        <p:spPr bwMode="auto">
          <a:xfrm>
            <a:off x="3913045" y="1416058"/>
            <a:ext cx="2160587" cy="32958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000" tIns="10800" rIns="18000" bIns="10800">
            <a:spAutoFit/>
          </a:bodyP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000" b="1"/>
              <a:t>从端口</a:t>
            </a:r>
            <a:r>
              <a:rPr lang="en-US" altLang="zh-CN" sz="2000" b="1"/>
              <a:t>x</a:t>
            </a:r>
            <a:r>
              <a:rPr lang="zh-CN" altLang="en-US" sz="2000" b="1"/>
              <a:t>收到帧</a:t>
            </a:r>
          </a:p>
        </p:txBody>
      </p:sp>
      <p:sp>
        <p:nvSpPr>
          <p:cNvPr id="14" name="Text Box 4">
            <a:extLst>
              <a:ext uri="{FF2B5EF4-FFF2-40B4-BE49-F238E27FC236}">
                <a16:creationId xmlns:a16="http://schemas.microsoft.com/office/drawing/2014/main" id="{7D0AA47A-4182-42E3-9F17-E5DD03E60294}"/>
              </a:ext>
            </a:extLst>
          </p:cNvPr>
          <p:cNvSpPr txBox="1">
            <a:spLocks noChangeArrowheads="1"/>
          </p:cNvSpPr>
          <p:nvPr/>
        </p:nvSpPr>
        <p:spPr bwMode="auto">
          <a:xfrm>
            <a:off x="3611303" y="1933035"/>
            <a:ext cx="2605569" cy="978218"/>
          </a:xfrm>
          <a:prstGeom prst="diamond">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chorCtr="0">
            <a:spAutoFit/>
          </a:bodyP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1600" b="1" dirty="0"/>
              <a:t>在转发表中查找输出端口</a:t>
            </a:r>
            <a:r>
              <a:rPr lang="en-US" altLang="zh-CN" sz="1600" b="1" dirty="0"/>
              <a:t>d</a:t>
            </a:r>
          </a:p>
        </p:txBody>
      </p:sp>
      <p:sp>
        <p:nvSpPr>
          <p:cNvPr id="15" name="Text Box 5">
            <a:extLst>
              <a:ext uri="{FF2B5EF4-FFF2-40B4-BE49-F238E27FC236}">
                <a16:creationId xmlns:a16="http://schemas.microsoft.com/office/drawing/2014/main" id="{B8B096BB-8870-4364-BE87-F5CDBD853D28}"/>
              </a:ext>
            </a:extLst>
          </p:cNvPr>
          <p:cNvSpPr txBox="1">
            <a:spLocks noChangeArrowheads="1"/>
          </p:cNvSpPr>
          <p:nvPr/>
        </p:nvSpPr>
        <p:spPr bwMode="auto">
          <a:xfrm>
            <a:off x="3639584" y="2877270"/>
            <a:ext cx="865188" cy="32958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000" tIns="10800" rIns="18000" bIns="10800">
            <a:spAutoFit/>
          </a:bodyP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FontTx/>
              <a:buNone/>
            </a:pPr>
            <a:r>
              <a:rPr lang="zh-CN" altLang="en-US" sz="2000"/>
              <a:t>丢弃</a:t>
            </a:r>
          </a:p>
        </p:txBody>
      </p:sp>
      <p:sp>
        <p:nvSpPr>
          <p:cNvPr id="16" name="Text Box 6">
            <a:extLst>
              <a:ext uri="{FF2B5EF4-FFF2-40B4-BE49-F238E27FC236}">
                <a16:creationId xmlns:a16="http://schemas.microsoft.com/office/drawing/2014/main" id="{796589E9-85D2-4E0D-A17A-D50411D5F209}"/>
              </a:ext>
            </a:extLst>
          </p:cNvPr>
          <p:cNvSpPr txBox="1">
            <a:spLocks noChangeArrowheads="1"/>
          </p:cNvSpPr>
          <p:nvPr/>
        </p:nvSpPr>
        <p:spPr bwMode="auto">
          <a:xfrm>
            <a:off x="1050372" y="4775795"/>
            <a:ext cx="1079500" cy="32958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000" tIns="10800" rIns="18000" bIns="10800">
            <a:spAutoFit/>
          </a:bodyP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FontTx/>
              <a:buNone/>
            </a:pPr>
            <a:r>
              <a:rPr lang="zh-CN" altLang="en-US" sz="2000" b="1"/>
              <a:t>转发</a:t>
            </a:r>
          </a:p>
        </p:txBody>
      </p:sp>
      <p:sp>
        <p:nvSpPr>
          <p:cNvPr id="17" name="AutoShape 7">
            <a:extLst>
              <a:ext uri="{FF2B5EF4-FFF2-40B4-BE49-F238E27FC236}">
                <a16:creationId xmlns:a16="http://schemas.microsoft.com/office/drawing/2014/main" id="{338FD6C8-276C-4A99-BB1F-0510B6C4C69D}"/>
              </a:ext>
            </a:extLst>
          </p:cNvPr>
          <p:cNvSpPr>
            <a:spLocks noChangeArrowheads="1"/>
          </p:cNvSpPr>
          <p:nvPr/>
        </p:nvSpPr>
        <p:spPr bwMode="auto">
          <a:xfrm>
            <a:off x="1555197" y="3912195"/>
            <a:ext cx="1800225" cy="647700"/>
          </a:xfrm>
          <a:prstGeom prst="flowChartDecision">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en-US" altLang="zh-CN" sz="2000" b="1"/>
              <a:t>d</a:t>
            </a:r>
            <a:r>
              <a:rPr lang="zh-CN" altLang="en-US" sz="2000" b="1"/>
              <a:t>空闲？</a:t>
            </a:r>
          </a:p>
        </p:txBody>
      </p:sp>
      <p:sp>
        <p:nvSpPr>
          <p:cNvPr id="18" name="Text Box 8">
            <a:extLst>
              <a:ext uri="{FF2B5EF4-FFF2-40B4-BE49-F238E27FC236}">
                <a16:creationId xmlns:a16="http://schemas.microsoft.com/office/drawing/2014/main" id="{8E9A368C-8BE9-40CC-A828-A2F3757A705D}"/>
              </a:ext>
            </a:extLst>
          </p:cNvPr>
          <p:cNvSpPr txBox="1">
            <a:spLocks noChangeArrowheads="1"/>
          </p:cNvSpPr>
          <p:nvPr/>
        </p:nvSpPr>
        <p:spPr bwMode="auto">
          <a:xfrm>
            <a:off x="2779159" y="4775795"/>
            <a:ext cx="1439863" cy="32958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000" tIns="10800" rIns="18000" bIns="10800">
            <a:spAutoFit/>
          </a:bodyP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FontTx/>
              <a:buNone/>
            </a:pPr>
            <a:r>
              <a:rPr lang="zh-CN" altLang="en-US" sz="2000" b="1"/>
              <a:t>放入队列</a:t>
            </a:r>
          </a:p>
        </p:txBody>
      </p:sp>
      <p:sp>
        <p:nvSpPr>
          <p:cNvPr id="19" name="Text Box 9">
            <a:extLst>
              <a:ext uri="{FF2B5EF4-FFF2-40B4-BE49-F238E27FC236}">
                <a16:creationId xmlns:a16="http://schemas.microsoft.com/office/drawing/2014/main" id="{5FCD6F44-2946-4506-8160-34D4107ACABA}"/>
              </a:ext>
            </a:extLst>
          </p:cNvPr>
          <p:cNvSpPr txBox="1">
            <a:spLocks noChangeArrowheads="1"/>
          </p:cNvSpPr>
          <p:nvPr/>
        </p:nvSpPr>
        <p:spPr bwMode="auto">
          <a:xfrm>
            <a:off x="6451047" y="3012082"/>
            <a:ext cx="2160587" cy="63736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000" tIns="10800" rIns="18000" bIns="10800">
            <a:spAutoFit/>
          </a:bodyP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FontTx/>
              <a:buNone/>
            </a:pPr>
            <a:r>
              <a:rPr lang="zh-CN" altLang="en-US" sz="2000" b="1"/>
              <a:t>广播到除</a:t>
            </a:r>
            <a:r>
              <a:rPr lang="en-US" altLang="zh-CN" sz="2000" b="1"/>
              <a:t>x</a:t>
            </a:r>
            <a:r>
              <a:rPr lang="zh-CN" altLang="en-US" sz="2000" b="1"/>
              <a:t>外的每个端口</a:t>
            </a:r>
          </a:p>
        </p:txBody>
      </p:sp>
      <p:sp>
        <p:nvSpPr>
          <p:cNvPr id="20" name="AutoShape 10">
            <a:extLst>
              <a:ext uri="{FF2B5EF4-FFF2-40B4-BE49-F238E27FC236}">
                <a16:creationId xmlns:a16="http://schemas.microsoft.com/office/drawing/2014/main" id="{220EDC16-BA8D-48EC-B227-1D0FFF1229A7}"/>
              </a:ext>
            </a:extLst>
          </p:cNvPr>
          <p:cNvSpPr>
            <a:spLocks noChangeArrowheads="1"/>
          </p:cNvSpPr>
          <p:nvPr/>
        </p:nvSpPr>
        <p:spPr bwMode="auto">
          <a:xfrm>
            <a:off x="1482172" y="2723157"/>
            <a:ext cx="1800225" cy="647700"/>
          </a:xfrm>
          <a:prstGeom prst="flowChartDecision">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en-US" altLang="zh-CN" sz="2000" b="1"/>
              <a:t>d=x</a:t>
            </a:r>
            <a:r>
              <a:rPr lang="zh-CN" altLang="en-US" sz="2000" b="1"/>
              <a:t>？</a:t>
            </a:r>
          </a:p>
        </p:txBody>
      </p:sp>
      <p:sp>
        <p:nvSpPr>
          <p:cNvPr id="21" name="Line 11">
            <a:extLst>
              <a:ext uri="{FF2B5EF4-FFF2-40B4-BE49-F238E27FC236}">
                <a16:creationId xmlns:a16="http://schemas.microsoft.com/office/drawing/2014/main" id="{3D111216-BA39-4AE3-8783-1E47385FA188}"/>
              </a:ext>
            </a:extLst>
          </p:cNvPr>
          <p:cNvSpPr>
            <a:spLocks noChangeShapeType="1"/>
          </p:cNvSpPr>
          <p:nvPr/>
        </p:nvSpPr>
        <p:spPr bwMode="auto">
          <a:xfrm flipH="1" flipV="1">
            <a:off x="2346503" y="2415371"/>
            <a:ext cx="1296255" cy="713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22" name="Line 12">
            <a:extLst>
              <a:ext uri="{FF2B5EF4-FFF2-40B4-BE49-F238E27FC236}">
                <a16:creationId xmlns:a16="http://schemas.microsoft.com/office/drawing/2014/main" id="{4DBA9B3A-4C6D-488A-A862-D8E70E47485B}"/>
              </a:ext>
            </a:extLst>
          </p:cNvPr>
          <p:cNvSpPr>
            <a:spLocks noChangeShapeType="1"/>
          </p:cNvSpPr>
          <p:nvPr/>
        </p:nvSpPr>
        <p:spPr bwMode="auto">
          <a:xfrm>
            <a:off x="2346502" y="2393569"/>
            <a:ext cx="857" cy="32958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23" name="Line 13">
            <a:extLst>
              <a:ext uri="{FF2B5EF4-FFF2-40B4-BE49-F238E27FC236}">
                <a16:creationId xmlns:a16="http://schemas.microsoft.com/office/drawing/2014/main" id="{A95CE809-0D9E-457A-ABFA-CCEB2E3A6AF5}"/>
              </a:ext>
            </a:extLst>
          </p:cNvPr>
          <p:cNvSpPr>
            <a:spLocks noChangeShapeType="1"/>
          </p:cNvSpPr>
          <p:nvPr/>
        </p:nvSpPr>
        <p:spPr bwMode="auto">
          <a:xfrm>
            <a:off x="2418797" y="3372445"/>
            <a:ext cx="0" cy="57467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24" name="Line 14">
            <a:extLst>
              <a:ext uri="{FF2B5EF4-FFF2-40B4-BE49-F238E27FC236}">
                <a16:creationId xmlns:a16="http://schemas.microsoft.com/office/drawing/2014/main" id="{26FEE55C-53D9-45D5-8E88-D0526BDD75F6}"/>
              </a:ext>
            </a:extLst>
          </p:cNvPr>
          <p:cNvSpPr>
            <a:spLocks noChangeShapeType="1"/>
          </p:cNvSpPr>
          <p:nvPr/>
        </p:nvSpPr>
        <p:spPr bwMode="auto">
          <a:xfrm>
            <a:off x="3282397" y="3047007"/>
            <a:ext cx="335444" cy="2064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25" name="Line 15">
            <a:extLst>
              <a:ext uri="{FF2B5EF4-FFF2-40B4-BE49-F238E27FC236}">
                <a16:creationId xmlns:a16="http://schemas.microsoft.com/office/drawing/2014/main" id="{19F3ECE8-7E34-4A9B-86DB-2F468B778FA6}"/>
              </a:ext>
            </a:extLst>
          </p:cNvPr>
          <p:cNvSpPr>
            <a:spLocks noChangeShapeType="1"/>
          </p:cNvSpPr>
          <p:nvPr/>
        </p:nvSpPr>
        <p:spPr bwMode="auto">
          <a:xfrm>
            <a:off x="1555197" y="4236045"/>
            <a:ext cx="0" cy="503237"/>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26" name="Line 16">
            <a:extLst>
              <a:ext uri="{FF2B5EF4-FFF2-40B4-BE49-F238E27FC236}">
                <a16:creationId xmlns:a16="http://schemas.microsoft.com/office/drawing/2014/main" id="{F8852EDB-85D0-4366-BA90-72D5AF8DA5B7}"/>
              </a:ext>
            </a:extLst>
          </p:cNvPr>
          <p:cNvSpPr>
            <a:spLocks noChangeShapeType="1"/>
          </p:cNvSpPr>
          <p:nvPr/>
        </p:nvSpPr>
        <p:spPr bwMode="auto">
          <a:xfrm>
            <a:off x="3355422" y="4236045"/>
            <a:ext cx="0" cy="57626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27" name="Text Box 17">
            <a:extLst>
              <a:ext uri="{FF2B5EF4-FFF2-40B4-BE49-F238E27FC236}">
                <a16:creationId xmlns:a16="http://schemas.microsoft.com/office/drawing/2014/main" id="{ACD31EAD-D39C-4769-A913-8D4D27867C53}"/>
              </a:ext>
            </a:extLst>
          </p:cNvPr>
          <p:cNvSpPr txBox="1">
            <a:spLocks noChangeArrowheads="1"/>
          </p:cNvSpPr>
          <p:nvPr/>
        </p:nvSpPr>
        <p:spPr bwMode="auto">
          <a:xfrm>
            <a:off x="6704013" y="2092543"/>
            <a:ext cx="576263" cy="329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000" tIns="10800" rIns="18000" bIns="10800">
            <a:spAutoFit/>
          </a:bodyP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FontTx/>
              <a:buNone/>
            </a:pPr>
            <a:r>
              <a:rPr lang="en-US" altLang="zh-CN" sz="2000" dirty="0"/>
              <a:t>N</a:t>
            </a:r>
          </a:p>
        </p:txBody>
      </p:sp>
      <p:sp>
        <p:nvSpPr>
          <p:cNvPr id="28" name="Text Box 18">
            <a:extLst>
              <a:ext uri="{FF2B5EF4-FFF2-40B4-BE49-F238E27FC236}">
                <a16:creationId xmlns:a16="http://schemas.microsoft.com/office/drawing/2014/main" id="{CD298136-42B8-489C-9B82-F2CE31B5CB6E}"/>
              </a:ext>
            </a:extLst>
          </p:cNvPr>
          <p:cNvSpPr txBox="1">
            <a:spLocks noChangeArrowheads="1"/>
          </p:cNvSpPr>
          <p:nvPr/>
        </p:nvSpPr>
        <p:spPr bwMode="auto">
          <a:xfrm>
            <a:off x="8251272" y="4236045"/>
            <a:ext cx="576262" cy="329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000" tIns="10800" rIns="18000" bIns="10800">
            <a:spAutoFit/>
          </a:bodyP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FontTx/>
              <a:buNone/>
            </a:pPr>
            <a:r>
              <a:rPr lang="en-US" altLang="zh-CN" sz="2000"/>
              <a:t>Y</a:t>
            </a:r>
          </a:p>
        </p:txBody>
      </p:sp>
      <p:sp>
        <p:nvSpPr>
          <p:cNvPr id="29" name="Text Box 19">
            <a:extLst>
              <a:ext uri="{FF2B5EF4-FFF2-40B4-BE49-F238E27FC236}">
                <a16:creationId xmlns:a16="http://schemas.microsoft.com/office/drawing/2014/main" id="{04C2858A-B432-4392-B859-5BC2B43BA530}"/>
              </a:ext>
            </a:extLst>
          </p:cNvPr>
          <p:cNvSpPr txBox="1">
            <a:spLocks noChangeArrowheads="1"/>
          </p:cNvSpPr>
          <p:nvPr/>
        </p:nvSpPr>
        <p:spPr bwMode="auto">
          <a:xfrm>
            <a:off x="907497" y="4236045"/>
            <a:ext cx="431800" cy="329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000" tIns="10800" rIns="18000" bIns="10800">
            <a:spAutoFit/>
          </a:bodyP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FontTx/>
              <a:buNone/>
            </a:pPr>
            <a:r>
              <a:rPr lang="en-US" altLang="zh-CN" sz="2000"/>
              <a:t>Y</a:t>
            </a:r>
          </a:p>
        </p:txBody>
      </p:sp>
      <p:sp>
        <p:nvSpPr>
          <p:cNvPr id="30" name="Text Box 20">
            <a:extLst>
              <a:ext uri="{FF2B5EF4-FFF2-40B4-BE49-F238E27FC236}">
                <a16:creationId xmlns:a16="http://schemas.microsoft.com/office/drawing/2014/main" id="{F4FD64CB-BF19-46EC-94F4-45D850CD9654}"/>
              </a:ext>
            </a:extLst>
          </p:cNvPr>
          <p:cNvSpPr txBox="1">
            <a:spLocks noChangeArrowheads="1"/>
          </p:cNvSpPr>
          <p:nvPr/>
        </p:nvSpPr>
        <p:spPr bwMode="auto">
          <a:xfrm>
            <a:off x="3066497" y="2580282"/>
            <a:ext cx="576262" cy="329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000" tIns="10800" rIns="18000" bIns="10800">
            <a:spAutoFit/>
          </a:bodyP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FontTx/>
              <a:buNone/>
            </a:pPr>
            <a:r>
              <a:rPr lang="en-US" altLang="zh-CN" sz="2000"/>
              <a:t>Y</a:t>
            </a:r>
          </a:p>
        </p:txBody>
      </p:sp>
      <p:sp>
        <p:nvSpPr>
          <p:cNvPr id="31" name="Text Box 21">
            <a:extLst>
              <a:ext uri="{FF2B5EF4-FFF2-40B4-BE49-F238E27FC236}">
                <a16:creationId xmlns:a16="http://schemas.microsoft.com/office/drawing/2014/main" id="{99B68088-8C05-4148-BF10-8609B0A6285E}"/>
              </a:ext>
            </a:extLst>
          </p:cNvPr>
          <p:cNvSpPr txBox="1">
            <a:spLocks noChangeArrowheads="1"/>
          </p:cNvSpPr>
          <p:nvPr/>
        </p:nvSpPr>
        <p:spPr bwMode="auto">
          <a:xfrm>
            <a:off x="2491822" y="2042584"/>
            <a:ext cx="576262" cy="329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000" tIns="10800" rIns="18000" bIns="10800">
            <a:spAutoFit/>
          </a:bodyP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FontTx/>
              <a:buNone/>
            </a:pPr>
            <a:r>
              <a:rPr lang="en-US" altLang="zh-CN" sz="2000" dirty="0"/>
              <a:t>Y</a:t>
            </a:r>
          </a:p>
        </p:txBody>
      </p:sp>
      <p:sp>
        <p:nvSpPr>
          <p:cNvPr id="32" name="Text Box 22">
            <a:extLst>
              <a:ext uri="{FF2B5EF4-FFF2-40B4-BE49-F238E27FC236}">
                <a16:creationId xmlns:a16="http://schemas.microsoft.com/office/drawing/2014/main" id="{2854FA81-7A92-40FB-898A-2CBD59F72365}"/>
              </a:ext>
            </a:extLst>
          </p:cNvPr>
          <p:cNvSpPr txBox="1">
            <a:spLocks noChangeArrowheads="1"/>
          </p:cNvSpPr>
          <p:nvPr/>
        </p:nvSpPr>
        <p:spPr bwMode="auto">
          <a:xfrm>
            <a:off x="2491822" y="3443882"/>
            <a:ext cx="504825" cy="329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000" tIns="10800" rIns="18000" bIns="10800">
            <a:spAutoFit/>
          </a:bodyP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FontTx/>
              <a:buNone/>
            </a:pPr>
            <a:r>
              <a:rPr lang="en-US" altLang="zh-CN" sz="2000"/>
              <a:t>N</a:t>
            </a:r>
          </a:p>
        </p:txBody>
      </p:sp>
      <p:sp>
        <p:nvSpPr>
          <p:cNvPr id="33" name="Text Box 23">
            <a:extLst>
              <a:ext uri="{FF2B5EF4-FFF2-40B4-BE49-F238E27FC236}">
                <a16:creationId xmlns:a16="http://schemas.microsoft.com/office/drawing/2014/main" id="{FFCD60C4-BF70-4BDF-8A62-54346CC1A399}"/>
              </a:ext>
            </a:extLst>
          </p:cNvPr>
          <p:cNvSpPr txBox="1">
            <a:spLocks noChangeArrowheads="1"/>
          </p:cNvSpPr>
          <p:nvPr/>
        </p:nvSpPr>
        <p:spPr bwMode="auto">
          <a:xfrm>
            <a:off x="3426859" y="4236045"/>
            <a:ext cx="358775" cy="329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000" tIns="10800" rIns="18000" bIns="10800">
            <a:spAutoFit/>
          </a:bodyP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FontTx/>
              <a:buNone/>
            </a:pPr>
            <a:r>
              <a:rPr lang="en-US" altLang="zh-CN" sz="2000"/>
              <a:t>N</a:t>
            </a:r>
          </a:p>
        </p:txBody>
      </p:sp>
      <p:sp>
        <p:nvSpPr>
          <p:cNvPr id="34" name="Line 24">
            <a:extLst>
              <a:ext uri="{FF2B5EF4-FFF2-40B4-BE49-F238E27FC236}">
                <a16:creationId xmlns:a16="http://schemas.microsoft.com/office/drawing/2014/main" id="{8E1A9A89-BC53-4D48-B480-2EE8A6786CA4}"/>
              </a:ext>
            </a:extLst>
          </p:cNvPr>
          <p:cNvSpPr>
            <a:spLocks noChangeShapeType="1"/>
          </p:cNvSpPr>
          <p:nvPr/>
        </p:nvSpPr>
        <p:spPr bwMode="auto">
          <a:xfrm flipV="1">
            <a:off x="6216872" y="2415373"/>
            <a:ext cx="1386698" cy="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35" name="Line 25">
            <a:extLst>
              <a:ext uri="{FF2B5EF4-FFF2-40B4-BE49-F238E27FC236}">
                <a16:creationId xmlns:a16="http://schemas.microsoft.com/office/drawing/2014/main" id="{4E5C5697-72B6-431D-9816-E864AE3C6B79}"/>
              </a:ext>
            </a:extLst>
          </p:cNvPr>
          <p:cNvSpPr>
            <a:spLocks noChangeShapeType="1"/>
          </p:cNvSpPr>
          <p:nvPr/>
        </p:nvSpPr>
        <p:spPr bwMode="auto">
          <a:xfrm>
            <a:off x="7597192" y="2393569"/>
            <a:ext cx="0" cy="623573"/>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36" name="AutoShape 26">
            <a:extLst>
              <a:ext uri="{FF2B5EF4-FFF2-40B4-BE49-F238E27FC236}">
                <a16:creationId xmlns:a16="http://schemas.microsoft.com/office/drawing/2014/main" id="{C3688113-AD43-40AE-AE55-84C425D311D9}"/>
              </a:ext>
            </a:extLst>
          </p:cNvPr>
          <p:cNvSpPr>
            <a:spLocks noChangeArrowheads="1"/>
          </p:cNvSpPr>
          <p:nvPr/>
        </p:nvSpPr>
        <p:spPr bwMode="auto">
          <a:xfrm>
            <a:off x="5516009" y="4451945"/>
            <a:ext cx="2879725" cy="647700"/>
          </a:xfrm>
          <a:prstGeom prst="flowChartDecision">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zh-CN" altLang="en-US" sz="2000" b="1"/>
              <a:t>源地址已登记？</a:t>
            </a:r>
          </a:p>
        </p:txBody>
      </p:sp>
      <p:sp>
        <p:nvSpPr>
          <p:cNvPr id="37" name="Line 27">
            <a:extLst>
              <a:ext uri="{FF2B5EF4-FFF2-40B4-BE49-F238E27FC236}">
                <a16:creationId xmlns:a16="http://schemas.microsoft.com/office/drawing/2014/main" id="{8B6D545A-6F1C-47C7-AFCD-E01A7EC1D5F8}"/>
              </a:ext>
            </a:extLst>
          </p:cNvPr>
          <p:cNvSpPr>
            <a:spLocks noChangeShapeType="1"/>
          </p:cNvSpPr>
          <p:nvPr/>
        </p:nvSpPr>
        <p:spPr bwMode="auto">
          <a:xfrm>
            <a:off x="6953697" y="3665782"/>
            <a:ext cx="2175" cy="786163"/>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38" name="Line 28">
            <a:extLst>
              <a:ext uri="{FF2B5EF4-FFF2-40B4-BE49-F238E27FC236}">
                <a16:creationId xmlns:a16="http://schemas.microsoft.com/office/drawing/2014/main" id="{A1294BF1-BE9C-4ED5-87C7-E95C74E520D8}"/>
              </a:ext>
            </a:extLst>
          </p:cNvPr>
          <p:cNvSpPr>
            <a:spLocks noChangeShapeType="1"/>
          </p:cNvSpPr>
          <p:nvPr/>
        </p:nvSpPr>
        <p:spPr bwMode="auto">
          <a:xfrm flipV="1">
            <a:off x="4121154" y="4020145"/>
            <a:ext cx="2834718" cy="793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39" name="Line 29">
            <a:extLst>
              <a:ext uri="{FF2B5EF4-FFF2-40B4-BE49-F238E27FC236}">
                <a16:creationId xmlns:a16="http://schemas.microsoft.com/office/drawing/2014/main" id="{21B26E94-5517-475D-96E1-B9A9711DC809}"/>
              </a:ext>
            </a:extLst>
          </p:cNvPr>
          <p:cNvSpPr>
            <a:spLocks noChangeShapeType="1"/>
          </p:cNvSpPr>
          <p:nvPr/>
        </p:nvSpPr>
        <p:spPr bwMode="auto">
          <a:xfrm flipV="1">
            <a:off x="4939747" y="4020145"/>
            <a:ext cx="0" cy="136842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40" name="Line 30">
            <a:extLst>
              <a:ext uri="{FF2B5EF4-FFF2-40B4-BE49-F238E27FC236}">
                <a16:creationId xmlns:a16="http://schemas.microsoft.com/office/drawing/2014/main" id="{9EE3062A-FC22-4CAF-8552-011EAA6A202C}"/>
              </a:ext>
            </a:extLst>
          </p:cNvPr>
          <p:cNvSpPr>
            <a:spLocks noChangeShapeType="1"/>
          </p:cNvSpPr>
          <p:nvPr/>
        </p:nvSpPr>
        <p:spPr bwMode="auto">
          <a:xfrm flipH="1">
            <a:off x="4121154" y="3206858"/>
            <a:ext cx="2175" cy="81328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41" name="Line 31">
            <a:extLst>
              <a:ext uri="{FF2B5EF4-FFF2-40B4-BE49-F238E27FC236}">
                <a16:creationId xmlns:a16="http://schemas.microsoft.com/office/drawing/2014/main" id="{3AD6AFCA-AB4F-4F7B-A6D8-95DB7516A8E5}"/>
              </a:ext>
            </a:extLst>
          </p:cNvPr>
          <p:cNvSpPr>
            <a:spLocks noChangeShapeType="1"/>
          </p:cNvSpPr>
          <p:nvPr/>
        </p:nvSpPr>
        <p:spPr bwMode="auto">
          <a:xfrm>
            <a:off x="1482172" y="5388570"/>
            <a:ext cx="3457575"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42" name="Line 32">
            <a:extLst>
              <a:ext uri="{FF2B5EF4-FFF2-40B4-BE49-F238E27FC236}">
                <a16:creationId xmlns:a16="http://schemas.microsoft.com/office/drawing/2014/main" id="{C8F301FB-671F-4BCE-8615-A8BA335691F4}"/>
              </a:ext>
            </a:extLst>
          </p:cNvPr>
          <p:cNvSpPr>
            <a:spLocks noChangeShapeType="1"/>
          </p:cNvSpPr>
          <p:nvPr/>
        </p:nvSpPr>
        <p:spPr bwMode="auto">
          <a:xfrm>
            <a:off x="1482172" y="5172670"/>
            <a:ext cx="0" cy="2159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43" name="Line 33">
            <a:extLst>
              <a:ext uri="{FF2B5EF4-FFF2-40B4-BE49-F238E27FC236}">
                <a16:creationId xmlns:a16="http://schemas.microsoft.com/office/drawing/2014/main" id="{F50E1792-D8D0-4E39-9A90-ECF791A1294E}"/>
              </a:ext>
            </a:extLst>
          </p:cNvPr>
          <p:cNvSpPr>
            <a:spLocks noChangeShapeType="1"/>
          </p:cNvSpPr>
          <p:nvPr/>
        </p:nvSpPr>
        <p:spPr bwMode="auto">
          <a:xfrm>
            <a:off x="3426859" y="5172670"/>
            <a:ext cx="0" cy="2159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44" name="Text Box 34">
            <a:extLst>
              <a:ext uri="{FF2B5EF4-FFF2-40B4-BE49-F238E27FC236}">
                <a16:creationId xmlns:a16="http://schemas.microsoft.com/office/drawing/2014/main" id="{3C29A173-4D0B-4042-BBA3-B415697F9D87}"/>
              </a:ext>
            </a:extLst>
          </p:cNvPr>
          <p:cNvSpPr txBox="1">
            <a:spLocks noChangeArrowheads="1"/>
          </p:cNvSpPr>
          <p:nvPr/>
        </p:nvSpPr>
        <p:spPr bwMode="auto">
          <a:xfrm>
            <a:off x="5369959" y="5415718"/>
            <a:ext cx="2808289" cy="32958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8000" tIns="10800" rIns="18000" bIns="10800">
            <a:spAutoFit/>
          </a:bodyP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FontTx/>
              <a:buNone/>
            </a:pPr>
            <a:r>
              <a:rPr lang="zh-CN" altLang="en-US" sz="2000" b="1" dirty="0"/>
              <a:t>转发表中登记源地址</a:t>
            </a:r>
          </a:p>
        </p:txBody>
      </p:sp>
      <p:sp>
        <p:nvSpPr>
          <p:cNvPr id="45" name="Line 35">
            <a:extLst>
              <a:ext uri="{FF2B5EF4-FFF2-40B4-BE49-F238E27FC236}">
                <a16:creationId xmlns:a16="http://schemas.microsoft.com/office/drawing/2014/main" id="{CD6FEF46-2CF1-4805-B152-FDC9AACDC838}"/>
              </a:ext>
            </a:extLst>
          </p:cNvPr>
          <p:cNvSpPr>
            <a:spLocks noChangeShapeType="1"/>
          </p:cNvSpPr>
          <p:nvPr/>
        </p:nvSpPr>
        <p:spPr bwMode="auto">
          <a:xfrm>
            <a:off x="6955872" y="5099645"/>
            <a:ext cx="0" cy="28892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46" name="Text Box 36">
            <a:extLst>
              <a:ext uri="{FF2B5EF4-FFF2-40B4-BE49-F238E27FC236}">
                <a16:creationId xmlns:a16="http://schemas.microsoft.com/office/drawing/2014/main" id="{40376AED-52F4-418B-AACC-F8F91E6C2169}"/>
              </a:ext>
            </a:extLst>
          </p:cNvPr>
          <p:cNvSpPr txBox="1">
            <a:spLocks noChangeArrowheads="1"/>
          </p:cNvSpPr>
          <p:nvPr/>
        </p:nvSpPr>
        <p:spPr bwMode="auto">
          <a:xfrm>
            <a:off x="7100334" y="5028207"/>
            <a:ext cx="576263" cy="329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000" tIns="10800" rIns="18000" bIns="10800">
            <a:spAutoFit/>
          </a:bodyP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FontTx/>
              <a:buNone/>
            </a:pPr>
            <a:r>
              <a:rPr lang="en-US" altLang="zh-CN" sz="2000"/>
              <a:t>N</a:t>
            </a:r>
          </a:p>
        </p:txBody>
      </p:sp>
      <p:sp>
        <p:nvSpPr>
          <p:cNvPr id="47" name="Line 37">
            <a:extLst>
              <a:ext uri="{FF2B5EF4-FFF2-40B4-BE49-F238E27FC236}">
                <a16:creationId xmlns:a16="http://schemas.microsoft.com/office/drawing/2014/main" id="{0ED5F30B-0F6F-4CCD-B3C7-9A92EDBC1FBC}"/>
              </a:ext>
            </a:extLst>
          </p:cNvPr>
          <p:cNvSpPr>
            <a:spLocks noChangeShapeType="1"/>
          </p:cNvSpPr>
          <p:nvPr/>
        </p:nvSpPr>
        <p:spPr bwMode="auto">
          <a:xfrm>
            <a:off x="8324297" y="4764682"/>
            <a:ext cx="574675"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48" name="Line 38">
            <a:extLst>
              <a:ext uri="{FF2B5EF4-FFF2-40B4-BE49-F238E27FC236}">
                <a16:creationId xmlns:a16="http://schemas.microsoft.com/office/drawing/2014/main" id="{75E955C3-A506-4719-AF3C-57700888BFB4}"/>
              </a:ext>
            </a:extLst>
          </p:cNvPr>
          <p:cNvSpPr>
            <a:spLocks noChangeShapeType="1"/>
          </p:cNvSpPr>
          <p:nvPr/>
        </p:nvSpPr>
        <p:spPr bwMode="auto">
          <a:xfrm>
            <a:off x="7890909" y="5604470"/>
            <a:ext cx="1008063"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49" name="Line 39">
            <a:extLst>
              <a:ext uri="{FF2B5EF4-FFF2-40B4-BE49-F238E27FC236}">
                <a16:creationId xmlns:a16="http://schemas.microsoft.com/office/drawing/2014/main" id="{A1EA7A35-F084-4918-B9A5-A07DBEC1AE13}"/>
              </a:ext>
            </a:extLst>
          </p:cNvPr>
          <p:cNvSpPr>
            <a:spLocks noChangeShapeType="1"/>
          </p:cNvSpPr>
          <p:nvPr/>
        </p:nvSpPr>
        <p:spPr bwMode="auto">
          <a:xfrm flipV="1">
            <a:off x="8898972" y="1211857"/>
            <a:ext cx="0" cy="482441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50" name="Line 40">
            <a:extLst>
              <a:ext uri="{FF2B5EF4-FFF2-40B4-BE49-F238E27FC236}">
                <a16:creationId xmlns:a16="http://schemas.microsoft.com/office/drawing/2014/main" id="{ED25FA8D-E3A8-49EF-AC64-CEEFDE0F8863}"/>
              </a:ext>
            </a:extLst>
          </p:cNvPr>
          <p:cNvSpPr>
            <a:spLocks noChangeShapeType="1"/>
          </p:cNvSpPr>
          <p:nvPr/>
        </p:nvSpPr>
        <p:spPr bwMode="auto">
          <a:xfrm flipH="1">
            <a:off x="4939746" y="851496"/>
            <a:ext cx="1" cy="55056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51" name="Line 41">
            <a:extLst>
              <a:ext uri="{FF2B5EF4-FFF2-40B4-BE49-F238E27FC236}">
                <a16:creationId xmlns:a16="http://schemas.microsoft.com/office/drawing/2014/main" id="{5A1B005B-7B7A-418E-A304-AA50F8106D8D}"/>
              </a:ext>
            </a:extLst>
          </p:cNvPr>
          <p:cNvSpPr>
            <a:spLocks noChangeShapeType="1"/>
          </p:cNvSpPr>
          <p:nvPr/>
        </p:nvSpPr>
        <p:spPr bwMode="auto">
          <a:xfrm flipH="1">
            <a:off x="4939747" y="1211857"/>
            <a:ext cx="3959225"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52" name="Line 42">
            <a:extLst>
              <a:ext uri="{FF2B5EF4-FFF2-40B4-BE49-F238E27FC236}">
                <a16:creationId xmlns:a16="http://schemas.microsoft.com/office/drawing/2014/main" id="{9A77EAE8-FCA1-44E0-946E-612250D37D8D}"/>
              </a:ext>
            </a:extLst>
          </p:cNvPr>
          <p:cNvSpPr>
            <a:spLocks noChangeShapeType="1"/>
          </p:cNvSpPr>
          <p:nvPr/>
        </p:nvSpPr>
        <p:spPr bwMode="auto">
          <a:xfrm>
            <a:off x="4914088" y="1760974"/>
            <a:ext cx="0" cy="2159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53" name="AutoShape 43">
            <a:extLst>
              <a:ext uri="{FF2B5EF4-FFF2-40B4-BE49-F238E27FC236}">
                <a16:creationId xmlns:a16="http://schemas.microsoft.com/office/drawing/2014/main" id="{6BFD7994-8ED9-4C6F-8D0C-95EDB12FF3EA}"/>
              </a:ext>
            </a:extLst>
          </p:cNvPr>
          <p:cNvSpPr>
            <a:spLocks noChangeArrowheads="1"/>
          </p:cNvSpPr>
          <p:nvPr/>
        </p:nvSpPr>
        <p:spPr bwMode="auto">
          <a:xfrm>
            <a:off x="1429036" y="5667969"/>
            <a:ext cx="2952750" cy="647700"/>
          </a:xfrm>
          <a:prstGeom prst="flowChartDecision">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zh-CN" altLang="en-US" sz="2000" b="1" dirty="0"/>
              <a:t>队列非空且</a:t>
            </a:r>
            <a:r>
              <a:rPr lang="en-US" altLang="zh-CN" sz="2000" b="1" dirty="0"/>
              <a:t>d</a:t>
            </a:r>
            <a:r>
              <a:rPr lang="zh-CN" altLang="en-US" sz="2000" b="1" dirty="0"/>
              <a:t>空闲？</a:t>
            </a:r>
          </a:p>
        </p:txBody>
      </p:sp>
      <p:sp>
        <p:nvSpPr>
          <p:cNvPr id="54" name="Text Box 44">
            <a:extLst>
              <a:ext uri="{FF2B5EF4-FFF2-40B4-BE49-F238E27FC236}">
                <a16:creationId xmlns:a16="http://schemas.microsoft.com/office/drawing/2014/main" id="{7A132645-3C23-49CF-9357-578BED9B4339}"/>
              </a:ext>
            </a:extLst>
          </p:cNvPr>
          <p:cNvSpPr txBox="1">
            <a:spLocks noChangeArrowheads="1"/>
          </p:cNvSpPr>
          <p:nvPr/>
        </p:nvSpPr>
        <p:spPr bwMode="auto">
          <a:xfrm>
            <a:off x="2347359" y="6468070"/>
            <a:ext cx="1079500" cy="32958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000" tIns="10800" rIns="18000" bIns="10800">
            <a:spAutoFit/>
          </a:bodyP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FontTx/>
              <a:buNone/>
            </a:pPr>
            <a:r>
              <a:rPr lang="zh-CN" altLang="en-US" sz="2000" b="1"/>
              <a:t>转发</a:t>
            </a:r>
          </a:p>
        </p:txBody>
      </p:sp>
      <p:sp>
        <p:nvSpPr>
          <p:cNvPr id="55" name="Line 45">
            <a:extLst>
              <a:ext uri="{FF2B5EF4-FFF2-40B4-BE49-F238E27FC236}">
                <a16:creationId xmlns:a16="http://schemas.microsoft.com/office/drawing/2014/main" id="{1BB0CD22-9C03-4A2E-B3BF-243E05EB00DA}"/>
              </a:ext>
            </a:extLst>
          </p:cNvPr>
          <p:cNvSpPr>
            <a:spLocks noChangeShapeType="1"/>
          </p:cNvSpPr>
          <p:nvPr/>
        </p:nvSpPr>
        <p:spPr bwMode="auto">
          <a:xfrm>
            <a:off x="2923622" y="6323607"/>
            <a:ext cx="0" cy="144463"/>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56" name="Line 46">
            <a:extLst>
              <a:ext uri="{FF2B5EF4-FFF2-40B4-BE49-F238E27FC236}">
                <a16:creationId xmlns:a16="http://schemas.microsoft.com/office/drawing/2014/main" id="{23235B71-ADA0-44B0-9AF9-ED24A12E98A2}"/>
              </a:ext>
            </a:extLst>
          </p:cNvPr>
          <p:cNvSpPr>
            <a:spLocks noChangeShapeType="1"/>
          </p:cNvSpPr>
          <p:nvPr/>
        </p:nvSpPr>
        <p:spPr bwMode="auto">
          <a:xfrm flipV="1">
            <a:off x="1123397" y="6661070"/>
            <a:ext cx="122309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57" name="Line 47">
            <a:extLst>
              <a:ext uri="{FF2B5EF4-FFF2-40B4-BE49-F238E27FC236}">
                <a16:creationId xmlns:a16="http://schemas.microsoft.com/office/drawing/2014/main" id="{291E2052-0FB1-4ED4-A168-0072C05B5799}"/>
              </a:ext>
            </a:extLst>
          </p:cNvPr>
          <p:cNvSpPr>
            <a:spLocks noChangeShapeType="1"/>
          </p:cNvSpPr>
          <p:nvPr/>
        </p:nvSpPr>
        <p:spPr bwMode="auto">
          <a:xfrm flipV="1">
            <a:off x="600728" y="6018967"/>
            <a:ext cx="828307" cy="6670"/>
          </a:xfrm>
          <a:prstGeom prst="line">
            <a:avLst/>
          </a:prstGeom>
          <a:noFill/>
          <a:ln w="38100">
            <a:solidFill>
              <a:srgbClr val="FF00FF"/>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58" name="Line 48">
            <a:extLst>
              <a:ext uri="{FF2B5EF4-FFF2-40B4-BE49-F238E27FC236}">
                <a16:creationId xmlns:a16="http://schemas.microsoft.com/office/drawing/2014/main" id="{19CA0F5C-D4AD-48FE-9920-04AFF4B63868}"/>
              </a:ext>
            </a:extLst>
          </p:cNvPr>
          <p:cNvSpPr>
            <a:spLocks noChangeShapeType="1"/>
          </p:cNvSpPr>
          <p:nvPr/>
        </p:nvSpPr>
        <p:spPr bwMode="auto">
          <a:xfrm flipV="1">
            <a:off x="1123397" y="6036270"/>
            <a:ext cx="0" cy="6477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59" name="Line 49">
            <a:extLst>
              <a:ext uri="{FF2B5EF4-FFF2-40B4-BE49-F238E27FC236}">
                <a16:creationId xmlns:a16="http://schemas.microsoft.com/office/drawing/2014/main" id="{28A04F10-EF7B-4F47-B46E-A7F046BA3410}"/>
              </a:ext>
            </a:extLst>
          </p:cNvPr>
          <p:cNvSpPr>
            <a:spLocks noChangeShapeType="1"/>
          </p:cNvSpPr>
          <p:nvPr/>
        </p:nvSpPr>
        <p:spPr bwMode="auto">
          <a:xfrm>
            <a:off x="4381786" y="5988796"/>
            <a:ext cx="4517186" cy="17303"/>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60" name="Text Box 50">
            <a:extLst>
              <a:ext uri="{FF2B5EF4-FFF2-40B4-BE49-F238E27FC236}">
                <a16:creationId xmlns:a16="http://schemas.microsoft.com/office/drawing/2014/main" id="{06D4025C-2E52-4BED-86B6-A9CC9700F696}"/>
              </a:ext>
            </a:extLst>
          </p:cNvPr>
          <p:cNvSpPr txBox="1">
            <a:spLocks noChangeArrowheads="1"/>
          </p:cNvSpPr>
          <p:nvPr/>
        </p:nvSpPr>
        <p:spPr bwMode="auto">
          <a:xfrm>
            <a:off x="3426859" y="6180732"/>
            <a:ext cx="358775" cy="329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000" tIns="10800" rIns="18000" bIns="10800">
            <a:spAutoFit/>
          </a:bodyP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FontTx/>
              <a:buNone/>
            </a:pPr>
            <a:r>
              <a:rPr lang="en-US" altLang="zh-CN" sz="2000" dirty="0"/>
              <a:t>Y</a:t>
            </a:r>
          </a:p>
        </p:txBody>
      </p:sp>
      <p:sp>
        <p:nvSpPr>
          <p:cNvPr id="61" name="Text Box 51">
            <a:extLst>
              <a:ext uri="{FF2B5EF4-FFF2-40B4-BE49-F238E27FC236}">
                <a16:creationId xmlns:a16="http://schemas.microsoft.com/office/drawing/2014/main" id="{F5F10779-06AA-478F-BFDE-A66970DD849B}"/>
              </a:ext>
            </a:extLst>
          </p:cNvPr>
          <p:cNvSpPr txBox="1">
            <a:spLocks noChangeArrowheads="1"/>
          </p:cNvSpPr>
          <p:nvPr/>
        </p:nvSpPr>
        <p:spPr bwMode="auto">
          <a:xfrm>
            <a:off x="4219022" y="5675907"/>
            <a:ext cx="576262" cy="329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000" tIns="10800" rIns="18000" bIns="10800">
            <a:spAutoFit/>
          </a:bodyP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FontTx/>
              <a:buNone/>
            </a:pPr>
            <a:r>
              <a:rPr lang="en-US" altLang="zh-CN" sz="2000" dirty="0"/>
              <a:t>N</a:t>
            </a:r>
          </a:p>
        </p:txBody>
      </p:sp>
      <p:sp>
        <p:nvSpPr>
          <p:cNvPr id="62" name="AutoShape 52">
            <a:extLst>
              <a:ext uri="{FF2B5EF4-FFF2-40B4-BE49-F238E27FC236}">
                <a16:creationId xmlns:a16="http://schemas.microsoft.com/office/drawing/2014/main" id="{3B9006AF-0D74-4A86-8B31-8BEEA17EE143}"/>
              </a:ext>
            </a:extLst>
          </p:cNvPr>
          <p:cNvSpPr>
            <a:spLocks noChangeArrowheads="1"/>
          </p:cNvSpPr>
          <p:nvPr/>
        </p:nvSpPr>
        <p:spPr bwMode="auto">
          <a:xfrm>
            <a:off x="4039634" y="483195"/>
            <a:ext cx="1800225" cy="360362"/>
          </a:xfrm>
          <a:prstGeom prst="round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zh-CN" altLang="en-US" sz="1400"/>
              <a:t>二层交换机</a:t>
            </a:r>
          </a:p>
        </p:txBody>
      </p:sp>
      <p:graphicFrame>
        <p:nvGraphicFramePr>
          <p:cNvPr id="63" name="表格 62">
            <a:extLst>
              <a:ext uri="{FF2B5EF4-FFF2-40B4-BE49-F238E27FC236}">
                <a16:creationId xmlns:a16="http://schemas.microsoft.com/office/drawing/2014/main" id="{8D6B1DAC-88E0-4C85-B588-40212EF6A7E1}"/>
              </a:ext>
            </a:extLst>
          </p:cNvPr>
          <p:cNvGraphicFramePr>
            <a:graphicFrameLocks noGrp="1"/>
          </p:cNvGraphicFramePr>
          <p:nvPr>
            <p:extLst>
              <p:ext uri="{D42A27DB-BD31-4B8C-83A1-F6EECF244321}">
                <p14:modId xmlns:p14="http://schemas.microsoft.com/office/powerpoint/2010/main" val="3564498105"/>
              </p:ext>
            </p:extLst>
          </p:nvPr>
        </p:nvGraphicFramePr>
        <p:xfrm>
          <a:off x="6220085" y="1575554"/>
          <a:ext cx="1827102" cy="370840"/>
        </p:xfrm>
        <a:graphic>
          <a:graphicData uri="http://schemas.openxmlformats.org/drawingml/2006/table">
            <a:tbl>
              <a:tblPr firstRow="1" bandRow="1">
                <a:tableStyleId>{5C22544A-7EE6-4342-B048-85BDC9FD1C3A}</a:tableStyleId>
              </a:tblPr>
              <a:tblGrid>
                <a:gridCol w="287612">
                  <a:extLst>
                    <a:ext uri="{9D8B030D-6E8A-4147-A177-3AD203B41FA5}">
                      <a16:colId xmlns:a16="http://schemas.microsoft.com/office/drawing/2014/main" val="3525810184"/>
                    </a:ext>
                  </a:extLst>
                </a:gridCol>
                <a:gridCol w="288032">
                  <a:extLst>
                    <a:ext uri="{9D8B030D-6E8A-4147-A177-3AD203B41FA5}">
                      <a16:colId xmlns:a16="http://schemas.microsoft.com/office/drawing/2014/main" val="1125559567"/>
                    </a:ext>
                  </a:extLst>
                </a:gridCol>
                <a:gridCol w="1251458">
                  <a:extLst>
                    <a:ext uri="{9D8B030D-6E8A-4147-A177-3AD203B41FA5}">
                      <a16:colId xmlns:a16="http://schemas.microsoft.com/office/drawing/2014/main" val="497630108"/>
                    </a:ext>
                  </a:extLst>
                </a:gridCol>
              </a:tblGrid>
              <a:tr h="370840">
                <a:tc>
                  <a:txBody>
                    <a:bodyPr/>
                    <a:lstStyle/>
                    <a:p>
                      <a:pPr algn="ctr"/>
                      <a:r>
                        <a:rPr lang="en-US" altLang="zh-CN" dirty="0">
                          <a:solidFill>
                            <a:schemeClr val="tx1"/>
                          </a:solidFill>
                        </a:rPr>
                        <a:t>t</a:t>
                      </a:r>
                      <a:endParaRPr lang="zh-CN" altLang="en-US" dirty="0">
                        <a:solidFill>
                          <a:schemeClr val="tx1"/>
                        </a:solidFill>
                      </a:endParaRPr>
                    </a:p>
                  </a:txBody>
                  <a:tcPr marL="0" marR="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a:solidFill>
                            <a:schemeClr val="tx1"/>
                          </a:solidFill>
                        </a:rPr>
                        <a:t>s</a:t>
                      </a:r>
                      <a:endParaRPr lang="zh-CN" altLang="en-US" dirty="0">
                        <a:solidFill>
                          <a:schemeClr val="tx1"/>
                        </a:solidFill>
                      </a:endParaRPr>
                    </a:p>
                  </a:txBody>
                  <a:tcPr marL="0" marR="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a:solidFill>
                            <a:schemeClr val="tx1"/>
                          </a:solidFill>
                        </a:rPr>
                        <a:t>…</a:t>
                      </a:r>
                      <a:endParaRPr lang="zh-CN" altLang="en-US" dirty="0">
                        <a:solidFill>
                          <a:schemeClr val="tx1"/>
                        </a:solidFill>
                      </a:endParaRPr>
                    </a:p>
                  </a:txBody>
                  <a:tcPr marL="0" marR="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76778623"/>
                  </a:ext>
                </a:extLst>
              </a:tr>
            </a:tbl>
          </a:graphicData>
        </a:graphic>
      </p:graphicFrame>
      <p:graphicFrame>
        <p:nvGraphicFramePr>
          <p:cNvPr id="64" name="表格 63">
            <a:extLst>
              <a:ext uri="{FF2B5EF4-FFF2-40B4-BE49-F238E27FC236}">
                <a16:creationId xmlns:a16="http://schemas.microsoft.com/office/drawing/2014/main" id="{8FF391EF-4180-4D5B-9951-CA476FBF7B6B}"/>
              </a:ext>
            </a:extLst>
          </p:cNvPr>
          <p:cNvGraphicFramePr>
            <a:graphicFrameLocks noGrp="1"/>
          </p:cNvGraphicFramePr>
          <p:nvPr>
            <p:extLst>
              <p:ext uri="{D42A27DB-BD31-4B8C-83A1-F6EECF244321}">
                <p14:modId xmlns:p14="http://schemas.microsoft.com/office/powerpoint/2010/main" val="2300859369"/>
              </p:ext>
            </p:extLst>
          </p:nvPr>
        </p:nvGraphicFramePr>
        <p:xfrm>
          <a:off x="6073632" y="471026"/>
          <a:ext cx="1729507" cy="505976"/>
        </p:xfrm>
        <a:graphic>
          <a:graphicData uri="http://schemas.openxmlformats.org/drawingml/2006/table">
            <a:tbl>
              <a:tblPr firstRow="1" bandRow="1">
                <a:tableStyleId>{5C22544A-7EE6-4342-B048-85BDC9FD1C3A}</a:tableStyleId>
              </a:tblPr>
              <a:tblGrid>
                <a:gridCol w="508990">
                  <a:extLst>
                    <a:ext uri="{9D8B030D-6E8A-4147-A177-3AD203B41FA5}">
                      <a16:colId xmlns:a16="http://schemas.microsoft.com/office/drawing/2014/main" val="3525810184"/>
                    </a:ext>
                  </a:extLst>
                </a:gridCol>
                <a:gridCol w="564399">
                  <a:extLst>
                    <a:ext uri="{9D8B030D-6E8A-4147-A177-3AD203B41FA5}">
                      <a16:colId xmlns:a16="http://schemas.microsoft.com/office/drawing/2014/main" val="1125559567"/>
                    </a:ext>
                  </a:extLst>
                </a:gridCol>
                <a:gridCol w="656118">
                  <a:extLst>
                    <a:ext uri="{9D8B030D-6E8A-4147-A177-3AD203B41FA5}">
                      <a16:colId xmlns:a16="http://schemas.microsoft.com/office/drawing/2014/main" val="497630108"/>
                    </a:ext>
                  </a:extLst>
                </a:gridCol>
              </a:tblGrid>
              <a:tr h="172364">
                <a:tc>
                  <a:txBody>
                    <a:bodyPr/>
                    <a:lstStyle/>
                    <a:p>
                      <a:pPr algn="ctr"/>
                      <a:r>
                        <a:rPr lang="zh-CN" altLang="en-US" sz="1600" dirty="0">
                          <a:solidFill>
                            <a:schemeClr val="tx1"/>
                          </a:solidFill>
                        </a:rPr>
                        <a:t>端口</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CN" altLang="en-US" sz="1600" dirty="0">
                          <a:solidFill>
                            <a:schemeClr val="tx1"/>
                          </a:solidFill>
                        </a:rPr>
                        <a:t>地址</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600" dirty="0">
                          <a:solidFill>
                            <a:schemeClr val="tx1"/>
                          </a:solidFill>
                        </a:rPr>
                        <a:t>…</a:t>
                      </a:r>
                      <a:endParaRPr lang="zh-CN" altLang="en-US" sz="1600" dirty="0">
                        <a:solidFill>
                          <a:schemeClr val="tx1"/>
                        </a:solidFill>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76778623"/>
                  </a:ext>
                </a:extLst>
              </a:tr>
              <a:tr h="262136">
                <a:tc>
                  <a:txBody>
                    <a:bodyPr/>
                    <a:lstStyle/>
                    <a:p>
                      <a:pPr algn="ctr"/>
                      <a:r>
                        <a:rPr lang="en-US" altLang="zh-CN" sz="1600" dirty="0">
                          <a:solidFill>
                            <a:schemeClr val="tx1"/>
                          </a:solidFill>
                        </a:rPr>
                        <a:t>d</a:t>
                      </a:r>
                      <a:endParaRPr lang="zh-CN" altLang="en-US" sz="1600" dirty="0">
                        <a:solidFill>
                          <a:schemeClr val="tx1"/>
                        </a:solidFill>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600" dirty="0">
                          <a:solidFill>
                            <a:schemeClr val="tx1"/>
                          </a:solidFill>
                        </a:rPr>
                        <a:t>t</a:t>
                      </a:r>
                      <a:endParaRPr lang="zh-CN" altLang="en-US" sz="1600" dirty="0">
                        <a:solidFill>
                          <a:schemeClr val="tx1"/>
                        </a:solidFill>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CN" altLang="en-US" sz="1600" dirty="0">
                        <a:solidFill>
                          <a:schemeClr val="tx1"/>
                        </a:solidFill>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04797116"/>
                  </a:ext>
                </a:extLst>
              </a:tr>
            </a:tbl>
          </a:graphicData>
        </a:graphic>
      </p:graphicFrame>
      <p:sp>
        <p:nvSpPr>
          <p:cNvPr id="5" name="文本框 4">
            <a:extLst>
              <a:ext uri="{FF2B5EF4-FFF2-40B4-BE49-F238E27FC236}">
                <a16:creationId xmlns:a16="http://schemas.microsoft.com/office/drawing/2014/main" id="{820DC92A-02BD-4F3A-90FA-05CFDB47744A}"/>
              </a:ext>
            </a:extLst>
          </p:cNvPr>
          <p:cNvSpPr txBox="1"/>
          <p:nvPr/>
        </p:nvSpPr>
        <p:spPr>
          <a:xfrm>
            <a:off x="7890909" y="400038"/>
            <a:ext cx="1253091" cy="584775"/>
          </a:xfrm>
          <a:prstGeom prst="rect">
            <a:avLst/>
          </a:prstGeom>
          <a:noFill/>
        </p:spPr>
        <p:txBody>
          <a:bodyPr wrap="square" rtlCol="0">
            <a:spAutoFit/>
          </a:bodyPr>
          <a:lstStyle/>
          <a:p>
            <a:r>
              <a:rPr lang="zh-CN" altLang="en-US" sz="1600" dirty="0">
                <a:solidFill>
                  <a:srgbClr val="FF0000"/>
                </a:solidFill>
                <a:latin typeface="黑体" panose="02010609060101010101" pitchFamily="49" charset="-122"/>
                <a:ea typeface="黑体" panose="02010609060101010101" pitchFamily="49" charset="-122"/>
              </a:rPr>
              <a:t>转发表</a:t>
            </a:r>
            <a:r>
              <a:rPr lang="en-US" altLang="zh-CN" sz="1600" dirty="0">
                <a:solidFill>
                  <a:srgbClr val="FF0000"/>
                </a:solidFill>
                <a:latin typeface="黑体" panose="02010609060101010101" pitchFamily="49" charset="-122"/>
                <a:ea typeface="黑体" panose="02010609060101010101" pitchFamily="49" charset="-122"/>
              </a:rPr>
              <a:t>/MAC</a:t>
            </a:r>
            <a:r>
              <a:rPr lang="zh-CN" altLang="en-US" sz="1600" dirty="0">
                <a:solidFill>
                  <a:srgbClr val="FF0000"/>
                </a:solidFill>
                <a:latin typeface="黑体" panose="02010609060101010101" pitchFamily="49" charset="-122"/>
                <a:ea typeface="黑体" panose="02010609060101010101" pitchFamily="49" charset="-122"/>
              </a:rPr>
              <a:t>地址表</a:t>
            </a:r>
          </a:p>
        </p:txBody>
      </p:sp>
      <p:sp>
        <p:nvSpPr>
          <p:cNvPr id="6" name="灯片编号占位符 5">
            <a:extLst>
              <a:ext uri="{FF2B5EF4-FFF2-40B4-BE49-F238E27FC236}">
                <a16:creationId xmlns:a16="http://schemas.microsoft.com/office/drawing/2014/main" id="{3F1BCDC0-F9C5-4974-B9C2-2DE8EE8EE658}"/>
              </a:ext>
            </a:extLst>
          </p:cNvPr>
          <p:cNvSpPr>
            <a:spLocks noGrp="1"/>
          </p:cNvSpPr>
          <p:nvPr>
            <p:ph type="sldNum" sz="quarter" idx="12"/>
          </p:nvPr>
        </p:nvSpPr>
        <p:spPr/>
        <p:txBody>
          <a:bodyPr/>
          <a:lstStyle/>
          <a:p>
            <a:fld id="{0343F522-B1DB-4B24-87CC-09EAB668A261}" type="slidenum">
              <a:rPr lang="zh-CN" altLang="en-US" smtClean="0"/>
              <a:pPr/>
              <a:t>173</a:t>
            </a:fld>
            <a:r>
              <a:rPr lang="en-US" altLang="zh-CN"/>
              <a:t>/303</a:t>
            </a:r>
            <a:endParaRPr lang="zh-CN" altLang="en-US" dirty="0"/>
          </a:p>
        </p:txBody>
      </p:sp>
    </p:spTree>
    <p:extLst>
      <p:ext uri="{BB962C8B-B14F-4D97-AF65-F5344CB8AC3E}">
        <p14:creationId xmlns:p14="http://schemas.microsoft.com/office/powerpoint/2010/main" val="17632145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6"/>
                                        </p:tgtEl>
                                        <p:attrNameLst>
                                          <p:attrName>style.visibility</p:attrName>
                                        </p:attrNameLst>
                                      </p:cBhvr>
                                      <p:to>
                                        <p:strVal val="visible"/>
                                      </p:to>
                                    </p:set>
                                  </p:childTnLst>
                                </p:cTn>
                              </p:par>
                            </p:childTnLst>
                          </p:cTn>
                        </p:par>
                        <p:par>
                          <p:cTn id="43" fill="hold">
                            <p:stCondLst>
                              <p:cond delay="0"/>
                            </p:stCondLst>
                            <p:childTnLst>
                              <p:par>
                                <p:cTn id="44" presetID="1" presetClass="entr" presetSubtype="0" fill="hold" nodeType="afterEffect">
                                  <p:stCondLst>
                                    <p:cond delay="0"/>
                                  </p:stCondLst>
                                  <p:childTnLst>
                                    <p:set>
                                      <p:cBhvr>
                                        <p:cTn id="45" dur="1" fill="hold">
                                          <p:stCondLst>
                                            <p:cond delay="0"/>
                                          </p:stCondLst>
                                        </p:cTn>
                                        <p:tgtEl>
                                          <p:spTgt spid="45"/>
                                        </p:tgtEl>
                                        <p:attrNameLst>
                                          <p:attrName>style.visibility</p:attrName>
                                        </p:attrNameLst>
                                      </p:cBhvr>
                                      <p:to>
                                        <p:strVal val="visible"/>
                                      </p:to>
                                    </p:set>
                                  </p:childTnLst>
                                </p:cTn>
                              </p:par>
                              <p:par>
                                <p:cTn id="46" presetID="1" presetClass="entr" presetSubtype="0" fill="hold" grpId="0" nodeType="withEffect">
                                  <p:stCondLst>
                                    <p:cond delay="0"/>
                                  </p:stCondLst>
                                  <p:childTnLst>
                                    <p:set>
                                      <p:cBhvr>
                                        <p:cTn id="47" dur="1" fill="hold">
                                          <p:stCondLst>
                                            <p:cond delay="0"/>
                                          </p:stCondLst>
                                        </p:cTn>
                                        <p:tgtEl>
                                          <p:spTgt spid="44"/>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nodeType="clickEffect">
                                  <p:stCondLst>
                                    <p:cond delay="0"/>
                                  </p:stCondLst>
                                  <p:childTnLst>
                                    <p:set>
                                      <p:cBhvr>
                                        <p:cTn id="51" dur="1" fill="hold">
                                          <p:stCondLst>
                                            <p:cond delay="0"/>
                                          </p:stCondLst>
                                        </p:cTn>
                                        <p:tgtEl>
                                          <p:spTgt spid="48"/>
                                        </p:tgtEl>
                                        <p:attrNameLst>
                                          <p:attrName>style.visibility</p:attrName>
                                        </p:attrNameLst>
                                      </p:cBhvr>
                                      <p:to>
                                        <p:strVal val="visible"/>
                                      </p:to>
                                    </p:set>
                                  </p:childTnLst>
                                </p:cTn>
                              </p:par>
                              <p:par>
                                <p:cTn id="52" presetID="1" presetClass="entr" presetSubtype="0" fill="hold" nodeType="withEffect">
                                  <p:stCondLst>
                                    <p:cond delay="0"/>
                                  </p:stCondLst>
                                  <p:childTnLst>
                                    <p:set>
                                      <p:cBhvr>
                                        <p:cTn id="53" dur="1" fill="hold">
                                          <p:stCondLst>
                                            <p:cond delay="0"/>
                                          </p:stCondLst>
                                        </p:cTn>
                                        <p:tgtEl>
                                          <p:spTgt spid="49"/>
                                        </p:tgtEl>
                                        <p:attrNameLst>
                                          <p:attrName>style.visibility</p:attrName>
                                        </p:attrNameLst>
                                      </p:cBhvr>
                                      <p:to>
                                        <p:strVal val="visible"/>
                                      </p:to>
                                    </p:set>
                                  </p:childTnLst>
                                </p:cTn>
                              </p:par>
                              <p:par>
                                <p:cTn id="54" presetID="1" presetClass="entr" presetSubtype="0" fill="hold" nodeType="withEffect">
                                  <p:stCondLst>
                                    <p:cond delay="0"/>
                                  </p:stCondLst>
                                  <p:childTnLst>
                                    <p:set>
                                      <p:cBhvr>
                                        <p:cTn id="55" dur="1" fill="hold">
                                          <p:stCondLst>
                                            <p:cond delay="0"/>
                                          </p:stCondLst>
                                        </p:cTn>
                                        <p:tgtEl>
                                          <p:spTgt spid="51"/>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grpId="0" nodeType="clickEffect">
                                  <p:stCondLst>
                                    <p:cond delay="0"/>
                                  </p:stCondLst>
                                  <p:childTnLst>
                                    <p:set>
                                      <p:cBhvr>
                                        <p:cTn id="59" dur="1" fill="hold">
                                          <p:stCondLst>
                                            <p:cond delay="0"/>
                                          </p:stCondLst>
                                        </p:cTn>
                                        <p:tgtEl>
                                          <p:spTgt spid="28"/>
                                        </p:tgtEl>
                                        <p:attrNameLst>
                                          <p:attrName>style.visibility</p:attrName>
                                        </p:attrNameLst>
                                      </p:cBhvr>
                                      <p:to>
                                        <p:strVal val="visible"/>
                                      </p:to>
                                    </p:set>
                                  </p:childTnLst>
                                </p:cTn>
                              </p:par>
                              <p:par>
                                <p:cTn id="60" presetID="1" presetClass="entr" presetSubtype="0" fill="hold" nodeType="withEffect">
                                  <p:stCondLst>
                                    <p:cond delay="0"/>
                                  </p:stCondLst>
                                  <p:childTnLst>
                                    <p:set>
                                      <p:cBhvr>
                                        <p:cTn id="61" dur="1" fill="hold">
                                          <p:stCondLst>
                                            <p:cond delay="0"/>
                                          </p:stCondLst>
                                        </p:cTn>
                                        <p:tgtEl>
                                          <p:spTgt spid="47"/>
                                        </p:tgtEl>
                                        <p:attrNameLst>
                                          <p:attrName>style.visibility</p:attrName>
                                        </p:attrNameLst>
                                      </p:cBhvr>
                                      <p:to>
                                        <p:strVal val="visible"/>
                                      </p:to>
                                    </p:set>
                                  </p:childTnLst>
                                </p:cTn>
                              </p:par>
                            </p:childTnLst>
                          </p:cTn>
                        </p:par>
                      </p:childTnLst>
                    </p:cTn>
                  </p:par>
                  <p:par>
                    <p:cTn id="62" fill="hold">
                      <p:stCondLst>
                        <p:cond delay="indefinite"/>
                      </p:stCondLst>
                      <p:childTnLst>
                        <p:par>
                          <p:cTn id="63" fill="hold">
                            <p:stCondLst>
                              <p:cond delay="0"/>
                            </p:stCondLst>
                            <p:childTnLst>
                              <p:par>
                                <p:cTn id="64" presetID="1" presetClass="entr" presetSubtype="0" fill="hold" nodeType="clickEffect">
                                  <p:stCondLst>
                                    <p:cond delay="0"/>
                                  </p:stCondLst>
                                  <p:childTnLst>
                                    <p:set>
                                      <p:cBhvr>
                                        <p:cTn id="65" dur="1" fill="hold">
                                          <p:stCondLst>
                                            <p:cond delay="0"/>
                                          </p:stCondLst>
                                        </p:cTn>
                                        <p:tgtEl>
                                          <p:spTgt spid="21"/>
                                        </p:tgtEl>
                                        <p:attrNameLst>
                                          <p:attrName>style.visibility</p:attrName>
                                        </p:attrNameLst>
                                      </p:cBhvr>
                                      <p:to>
                                        <p:strVal val="visible"/>
                                      </p:to>
                                    </p:set>
                                  </p:childTnLst>
                                </p:cTn>
                              </p:par>
                              <p:par>
                                <p:cTn id="66" presetID="1" presetClass="entr" presetSubtype="0" fill="hold" grpId="0" nodeType="withEffect">
                                  <p:stCondLst>
                                    <p:cond delay="0"/>
                                  </p:stCondLst>
                                  <p:childTnLst>
                                    <p:set>
                                      <p:cBhvr>
                                        <p:cTn id="67" dur="1" fill="hold">
                                          <p:stCondLst>
                                            <p:cond delay="0"/>
                                          </p:stCondLst>
                                        </p:cTn>
                                        <p:tgtEl>
                                          <p:spTgt spid="31"/>
                                        </p:tgtEl>
                                        <p:attrNameLst>
                                          <p:attrName>style.visibility</p:attrName>
                                        </p:attrNameLst>
                                      </p:cBhvr>
                                      <p:to>
                                        <p:strVal val="visible"/>
                                      </p:to>
                                    </p:set>
                                  </p:childTnLst>
                                </p:cTn>
                              </p:par>
                              <p:par>
                                <p:cTn id="68" presetID="1" presetClass="entr" presetSubtype="0" fill="hold" nodeType="withEffect">
                                  <p:stCondLst>
                                    <p:cond delay="0"/>
                                  </p:stCondLst>
                                  <p:childTnLst>
                                    <p:set>
                                      <p:cBhvr>
                                        <p:cTn id="69" dur="1" fill="hold">
                                          <p:stCondLst>
                                            <p:cond delay="0"/>
                                          </p:stCondLst>
                                        </p:cTn>
                                        <p:tgtEl>
                                          <p:spTgt spid="22"/>
                                        </p:tgtEl>
                                        <p:attrNameLst>
                                          <p:attrName>style.visibility</p:attrName>
                                        </p:attrNameLst>
                                      </p:cBhvr>
                                      <p:to>
                                        <p:strVal val="visible"/>
                                      </p:to>
                                    </p:set>
                                  </p:childTnLst>
                                </p:cTn>
                              </p:par>
                              <p:par>
                                <p:cTn id="70" presetID="1" presetClass="entr" presetSubtype="0" fill="hold" grpId="0" nodeType="withEffect">
                                  <p:stCondLst>
                                    <p:cond delay="0"/>
                                  </p:stCondLst>
                                  <p:childTnLst>
                                    <p:set>
                                      <p:cBhvr>
                                        <p:cTn id="71" dur="1" fill="hold">
                                          <p:stCondLst>
                                            <p:cond delay="0"/>
                                          </p:stCondLst>
                                        </p:cTn>
                                        <p:tgtEl>
                                          <p:spTgt spid="20"/>
                                        </p:tgtEl>
                                        <p:attrNameLst>
                                          <p:attrName>style.visibility</p:attrName>
                                        </p:attrNameLst>
                                      </p:cBhvr>
                                      <p:to>
                                        <p:strVal val="visible"/>
                                      </p:to>
                                    </p:set>
                                  </p:childTnLst>
                                </p:cTn>
                              </p:par>
                            </p:childTnLst>
                          </p:cTn>
                        </p:par>
                      </p:childTnLst>
                    </p:cTn>
                  </p:par>
                  <p:par>
                    <p:cTn id="72" fill="hold">
                      <p:stCondLst>
                        <p:cond delay="indefinite"/>
                      </p:stCondLst>
                      <p:childTnLst>
                        <p:par>
                          <p:cTn id="73" fill="hold">
                            <p:stCondLst>
                              <p:cond delay="0"/>
                            </p:stCondLst>
                            <p:childTnLst>
                              <p:par>
                                <p:cTn id="74" presetID="1" presetClass="entr" presetSubtype="0" fill="hold" nodeType="clickEffect">
                                  <p:stCondLst>
                                    <p:cond delay="0"/>
                                  </p:stCondLst>
                                  <p:childTnLst>
                                    <p:set>
                                      <p:cBhvr>
                                        <p:cTn id="75" dur="1" fill="hold">
                                          <p:stCondLst>
                                            <p:cond delay="0"/>
                                          </p:stCondLst>
                                        </p:cTn>
                                        <p:tgtEl>
                                          <p:spTgt spid="24"/>
                                        </p:tgtEl>
                                        <p:attrNameLst>
                                          <p:attrName>style.visibility</p:attrName>
                                        </p:attrNameLst>
                                      </p:cBhvr>
                                      <p:to>
                                        <p:strVal val="visible"/>
                                      </p:to>
                                    </p:set>
                                  </p:childTnLst>
                                </p:cTn>
                              </p:par>
                              <p:par>
                                <p:cTn id="76" presetID="1" presetClass="entr" presetSubtype="0" fill="hold" grpId="0" nodeType="withEffect">
                                  <p:stCondLst>
                                    <p:cond delay="0"/>
                                  </p:stCondLst>
                                  <p:childTnLst>
                                    <p:set>
                                      <p:cBhvr>
                                        <p:cTn id="77" dur="1" fill="hold">
                                          <p:stCondLst>
                                            <p:cond delay="0"/>
                                          </p:stCondLst>
                                        </p:cTn>
                                        <p:tgtEl>
                                          <p:spTgt spid="30"/>
                                        </p:tgtEl>
                                        <p:attrNameLst>
                                          <p:attrName>style.visibility</p:attrName>
                                        </p:attrNameLst>
                                      </p:cBhvr>
                                      <p:to>
                                        <p:strVal val="visible"/>
                                      </p:to>
                                    </p:set>
                                  </p:childTnLst>
                                </p:cTn>
                              </p:par>
                              <p:par>
                                <p:cTn id="78" presetID="1" presetClass="entr" presetSubtype="0" fill="hold" grpId="0" nodeType="withEffect">
                                  <p:stCondLst>
                                    <p:cond delay="0"/>
                                  </p:stCondLst>
                                  <p:childTnLst>
                                    <p:set>
                                      <p:cBhvr>
                                        <p:cTn id="79" dur="1" fill="hold">
                                          <p:stCondLst>
                                            <p:cond delay="0"/>
                                          </p:stCondLst>
                                        </p:cTn>
                                        <p:tgtEl>
                                          <p:spTgt spid="15"/>
                                        </p:tgtEl>
                                        <p:attrNameLst>
                                          <p:attrName>style.visibility</p:attrName>
                                        </p:attrNameLst>
                                      </p:cBhvr>
                                      <p:to>
                                        <p:strVal val="visible"/>
                                      </p:to>
                                    </p:set>
                                  </p:childTnLst>
                                </p:cTn>
                              </p:par>
                            </p:childTnLst>
                          </p:cTn>
                        </p:par>
                      </p:childTnLst>
                    </p:cTn>
                  </p:par>
                  <p:par>
                    <p:cTn id="80" fill="hold">
                      <p:stCondLst>
                        <p:cond delay="indefinite"/>
                      </p:stCondLst>
                      <p:childTnLst>
                        <p:par>
                          <p:cTn id="81" fill="hold">
                            <p:stCondLst>
                              <p:cond delay="0"/>
                            </p:stCondLst>
                            <p:childTnLst>
                              <p:par>
                                <p:cTn id="82" presetID="1" presetClass="entr" presetSubtype="0" fill="hold" nodeType="clickEffect">
                                  <p:stCondLst>
                                    <p:cond delay="0"/>
                                  </p:stCondLst>
                                  <p:childTnLst>
                                    <p:set>
                                      <p:cBhvr>
                                        <p:cTn id="83" dur="1" fill="hold">
                                          <p:stCondLst>
                                            <p:cond delay="0"/>
                                          </p:stCondLst>
                                        </p:cTn>
                                        <p:tgtEl>
                                          <p:spTgt spid="40"/>
                                        </p:tgtEl>
                                        <p:attrNameLst>
                                          <p:attrName>style.visibility</p:attrName>
                                        </p:attrNameLst>
                                      </p:cBhvr>
                                      <p:to>
                                        <p:strVal val="visible"/>
                                      </p:to>
                                    </p:set>
                                  </p:childTnLst>
                                </p:cTn>
                              </p:par>
                              <p:par>
                                <p:cTn id="84" presetID="1" presetClass="entr" presetSubtype="0" fill="hold" nodeType="withEffect">
                                  <p:stCondLst>
                                    <p:cond delay="0"/>
                                  </p:stCondLst>
                                  <p:childTnLst>
                                    <p:set>
                                      <p:cBhvr>
                                        <p:cTn id="85" dur="1" fill="hold">
                                          <p:stCondLst>
                                            <p:cond delay="0"/>
                                          </p:stCondLst>
                                        </p:cTn>
                                        <p:tgtEl>
                                          <p:spTgt spid="38"/>
                                        </p:tgtEl>
                                        <p:attrNameLst>
                                          <p:attrName>style.visibility</p:attrName>
                                        </p:attrNameLst>
                                      </p:cBhvr>
                                      <p:to>
                                        <p:strVal val="visible"/>
                                      </p:to>
                                    </p:set>
                                  </p:childTnLst>
                                </p:cTn>
                              </p:par>
                            </p:childTnLst>
                          </p:cTn>
                        </p:par>
                      </p:childTnLst>
                    </p:cTn>
                  </p:par>
                  <p:par>
                    <p:cTn id="86" fill="hold">
                      <p:stCondLst>
                        <p:cond delay="indefinite"/>
                      </p:stCondLst>
                      <p:childTnLst>
                        <p:par>
                          <p:cTn id="87" fill="hold">
                            <p:stCondLst>
                              <p:cond delay="0"/>
                            </p:stCondLst>
                            <p:childTnLst>
                              <p:par>
                                <p:cTn id="88" presetID="1" presetClass="entr" presetSubtype="0" fill="hold" nodeType="clickEffect">
                                  <p:stCondLst>
                                    <p:cond delay="0"/>
                                  </p:stCondLst>
                                  <p:childTnLst>
                                    <p:set>
                                      <p:cBhvr>
                                        <p:cTn id="89" dur="1" fill="hold">
                                          <p:stCondLst>
                                            <p:cond delay="0"/>
                                          </p:stCondLst>
                                        </p:cTn>
                                        <p:tgtEl>
                                          <p:spTgt spid="23"/>
                                        </p:tgtEl>
                                        <p:attrNameLst>
                                          <p:attrName>style.visibility</p:attrName>
                                        </p:attrNameLst>
                                      </p:cBhvr>
                                      <p:to>
                                        <p:strVal val="visible"/>
                                      </p:to>
                                    </p:set>
                                  </p:childTnLst>
                                </p:cTn>
                              </p:par>
                              <p:par>
                                <p:cTn id="90" presetID="1" presetClass="entr" presetSubtype="0" fill="hold" grpId="0" nodeType="withEffect">
                                  <p:stCondLst>
                                    <p:cond delay="0"/>
                                  </p:stCondLst>
                                  <p:childTnLst>
                                    <p:set>
                                      <p:cBhvr>
                                        <p:cTn id="91" dur="1" fill="hold">
                                          <p:stCondLst>
                                            <p:cond delay="0"/>
                                          </p:stCondLst>
                                        </p:cTn>
                                        <p:tgtEl>
                                          <p:spTgt spid="32"/>
                                        </p:tgtEl>
                                        <p:attrNameLst>
                                          <p:attrName>style.visibility</p:attrName>
                                        </p:attrNameLst>
                                      </p:cBhvr>
                                      <p:to>
                                        <p:strVal val="visible"/>
                                      </p:to>
                                    </p:set>
                                  </p:childTnLst>
                                </p:cTn>
                              </p:par>
                              <p:par>
                                <p:cTn id="92" presetID="1" presetClass="entr" presetSubtype="0" fill="hold" grpId="0" nodeType="withEffect">
                                  <p:stCondLst>
                                    <p:cond delay="0"/>
                                  </p:stCondLst>
                                  <p:childTnLst>
                                    <p:set>
                                      <p:cBhvr>
                                        <p:cTn id="93" dur="1" fill="hold">
                                          <p:stCondLst>
                                            <p:cond delay="0"/>
                                          </p:stCondLst>
                                        </p:cTn>
                                        <p:tgtEl>
                                          <p:spTgt spid="17"/>
                                        </p:tgtEl>
                                        <p:attrNameLst>
                                          <p:attrName>style.visibility</p:attrName>
                                        </p:attrNameLst>
                                      </p:cBhvr>
                                      <p:to>
                                        <p:strVal val="visible"/>
                                      </p:to>
                                    </p:set>
                                  </p:childTnLst>
                                </p:cTn>
                              </p:par>
                            </p:childTnLst>
                          </p:cTn>
                        </p:par>
                      </p:childTnLst>
                    </p:cTn>
                  </p:par>
                  <p:par>
                    <p:cTn id="94" fill="hold">
                      <p:stCondLst>
                        <p:cond delay="indefinite"/>
                      </p:stCondLst>
                      <p:childTnLst>
                        <p:par>
                          <p:cTn id="95" fill="hold">
                            <p:stCondLst>
                              <p:cond delay="0"/>
                            </p:stCondLst>
                            <p:childTnLst>
                              <p:par>
                                <p:cTn id="96" presetID="1" presetClass="entr" presetSubtype="0" fill="hold" nodeType="clickEffect">
                                  <p:stCondLst>
                                    <p:cond delay="0"/>
                                  </p:stCondLst>
                                  <p:childTnLst>
                                    <p:set>
                                      <p:cBhvr>
                                        <p:cTn id="97" dur="1" fill="hold">
                                          <p:stCondLst>
                                            <p:cond delay="0"/>
                                          </p:stCondLst>
                                        </p:cTn>
                                        <p:tgtEl>
                                          <p:spTgt spid="25"/>
                                        </p:tgtEl>
                                        <p:attrNameLst>
                                          <p:attrName>style.visibility</p:attrName>
                                        </p:attrNameLst>
                                      </p:cBhvr>
                                      <p:to>
                                        <p:strVal val="visible"/>
                                      </p:to>
                                    </p:set>
                                  </p:childTnLst>
                                </p:cTn>
                              </p:par>
                              <p:par>
                                <p:cTn id="98" presetID="1" presetClass="entr" presetSubtype="0" fill="hold" grpId="0" nodeType="withEffect">
                                  <p:stCondLst>
                                    <p:cond delay="0"/>
                                  </p:stCondLst>
                                  <p:childTnLst>
                                    <p:set>
                                      <p:cBhvr>
                                        <p:cTn id="99" dur="1" fill="hold">
                                          <p:stCondLst>
                                            <p:cond delay="0"/>
                                          </p:stCondLst>
                                        </p:cTn>
                                        <p:tgtEl>
                                          <p:spTgt spid="29"/>
                                        </p:tgtEl>
                                        <p:attrNameLst>
                                          <p:attrName>style.visibility</p:attrName>
                                        </p:attrNameLst>
                                      </p:cBhvr>
                                      <p:to>
                                        <p:strVal val="visible"/>
                                      </p:to>
                                    </p:set>
                                  </p:childTnLst>
                                </p:cTn>
                              </p:par>
                              <p:par>
                                <p:cTn id="100" presetID="1" presetClass="entr" presetSubtype="0" fill="hold" grpId="0" nodeType="withEffect">
                                  <p:stCondLst>
                                    <p:cond delay="0"/>
                                  </p:stCondLst>
                                  <p:childTnLst>
                                    <p:set>
                                      <p:cBhvr>
                                        <p:cTn id="101" dur="1" fill="hold">
                                          <p:stCondLst>
                                            <p:cond delay="0"/>
                                          </p:stCondLst>
                                        </p:cTn>
                                        <p:tgtEl>
                                          <p:spTgt spid="16"/>
                                        </p:tgtEl>
                                        <p:attrNameLst>
                                          <p:attrName>style.visibility</p:attrName>
                                        </p:attrNameLst>
                                      </p:cBhvr>
                                      <p:to>
                                        <p:strVal val="visible"/>
                                      </p:to>
                                    </p:set>
                                  </p:childTnLst>
                                </p:cTn>
                              </p:par>
                            </p:childTnLst>
                          </p:cTn>
                        </p:par>
                      </p:childTnLst>
                    </p:cTn>
                  </p:par>
                  <p:par>
                    <p:cTn id="102" fill="hold">
                      <p:stCondLst>
                        <p:cond delay="indefinite"/>
                      </p:stCondLst>
                      <p:childTnLst>
                        <p:par>
                          <p:cTn id="103" fill="hold">
                            <p:stCondLst>
                              <p:cond delay="0"/>
                            </p:stCondLst>
                            <p:childTnLst>
                              <p:par>
                                <p:cTn id="104" presetID="1" presetClass="entr" presetSubtype="0" fill="hold" nodeType="clickEffect">
                                  <p:stCondLst>
                                    <p:cond delay="0"/>
                                  </p:stCondLst>
                                  <p:childTnLst>
                                    <p:set>
                                      <p:cBhvr>
                                        <p:cTn id="105" dur="1" fill="hold">
                                          <p:stCondLst>
                                            <p:cond delay="0"/>
                                          </p:stCondLst>
                                        </p:cTn>
                                        <p:tgtEl>
                                          <p:spTgt spid="42"/>
                                        </p:tgtEl>
                                        <p:attrNameLst>
                                          <p:attrName>style.visibility</p:attrName>
                                        </p:attrNameLst>
                                      </p:cBhvr>
                                      <p:to>
                                        <p:strVal val="visible"/>
                                      </p:to>
                                    </p:set>
                                  </p:childTnLst>
                                </p:cTn>
                              </p:par>
                              <p:par>
                                <p:cTn id="106" presetID="1" presetClass="entr" presetSubtype="0" fill="hold" nodeType="withEffect">
                                  <p:stCondLst>
                                    <p:cond delay="0"/>
                                  </p:stCondLst>
                                  <p:childTnLst>
                                    <p:set>
                                      <p:cBhvr>
                                        <p:cTn id="107" dur="1" fill="hold">
                                          <p:stCondLst>
                                            <p:cond delay="0"/>
                                          </p:stCondLst>
                                        </p:cTn>
                                        <p:tgtEl>
                                          <p:spTgt spid="41"/>
                                        </p:tgtEl>
                                        <p:attrNameLst>
                                          <p:attrName>style.visibility</p:attrName>
                                        </p:attrNameLst>
                                      </p:cBhvr>
                                      <p:to>
                                        <p:strVal val="visible"/>
                                      </p:to>
                                    </p:set>
                                  </p:childTnLst>
                                </p:cTn>
                              </p:par>
                              <p:par>
                                <p:cTn id="108" presetID="1" presetClass="entr" presetSubtype="0" fill="hold" nodeType="withEffect">
                                  <p:stCondLst>
                                    <p:cond delay="0"/>
                                  </p:stCondLst>
                                  <p:childTnLst>
                                    <p:set>
                                      <p:cBhvr>
                                        <p:cTn id="109" dur="1" fill="hold">
                                          <p:stCondLst>
                                            <p:cond delay="0"/>
                                          </p:stCondLst>
                                        </p:cTn>
                                        <p:tgtEl>
                                          <p:spTgt spid="39"/>
                                        </p:tgtEl>
                                        <p:attrNameLst>
                                          <p:attrName>style.visibility</p:attrName>
                                        </p:attrNameLst>
                                      </p:cBhvr>
                                      <p:to>
                                        <p:strVal val="visible"/>
                                      </p:to>
                                    </p:set>
                                  </p:childTnLst>
                                </p:cTn>
                              </p:par>
                            </p:childTnLst>
                          </p:cTn>
                        </p:par>
                      </p:childTnLst>
                    </p:cTn>
                  </p:par>
                  <p:par>
                    <p:cTn id="110" fill="hold">
                      <p:stCondLst>
                        <p:cond delay="indefinite"/>
                      </p:stCondLst>
                      <p:childTnLst>
                        <p:par>
                          <p:cTn id="111" fill="hold">
                            <p:stCondLst>
                              <p:cond delay="0"/>
                            </p:stCondLst>
                            <p:childTnLst>
                              <p:par>
                                <p:cTn id="112" presetID="1" presetClass="entr" presetSubtype="0" fill="hold" nodeType="clickEffect">
                                  <p:stCondLst>
                                    <p:cond delay="0"/>
                                  </p:stCondLst>
                                  <p:childTnLst>
                                    <p:set>
                                      <p:cBhvr>
                                        <p:cTn id="113" dur="1" fill="hold">
                                          <p:stCondLst>
                                            <p:cond delay="0"/>
                                          </p:stCondLst>
                                        </p:cTn>
                                        <p:tgtEl>
                                          <p:spTgt spid="26"/>
                                        </p:tgtEl>
                                        <p:attrNameLst>
                                          <p:attrName>style.visibility</p:attrName>
                                        </p:attrNameLst>
                                      </p:cBhvr>
                                      <p:to>
                                        <p:strVal val="visible"/>
                                      </p:to>
                                    </p:set>
                                  </p:childTnLst>
                                </p:cTn>
                              </p:par>
                              <p:par>
                                <p:cTn id="114" presetID="1" presetClass="entr" presetSubtype="0" fill="hold" grpId="0" nodeType="withEffect">
                                  <p:stCondLst>
                                    <p:cond delay="0"/>
                                  </p:stCondLst>
                                  <p:childTnLst>
                                    <p:set>
                                      <p:cBhvr>
                                        <p:cTn id="115" dur="1" fill="hold">
                                          <p:stCondLst>
                                            <p:cond delay="0"/>
                                          </p:stCondLst>
                                        </p:cTn>
                                        <p:tgtEl>
                                          <p:spTgt spid="33"/>
                                        </p:tgtEl>
                                        <p:attrNameLst>
                                          <p:attrName>style.visibility</p:attrName>
                                        </p:attrNameLst>
                                      </p:cBhvr>
                                      <p:to>
                                        <p:strVal val="visible"/>
                                      </p:to>
                                    </p:set>
                                  </p:childTnLst>
                                </p:cTn>
                              </p:par>
                              <p:par>
                                <p:cTn id="116" presetID="1" presetClass="entr" presetSubtype="0" fill="hold" grpId="0" nodeType="withEffect">
                                  <p:stCondLst>
                                    <p:cond delay="0"/>
                                  </p:stCondLst>
                                  <p:childTnLst>
                                    <p:set>
                                      <p:cBhvr>
                                        <p:cTn id="117" dur="1" fill="hold">
                                          <p:stCondLst>
                                            <p:cond delay="0"/>
                                          </p:stCondLst>
                                        </p:cTn>
                                        <p:tgtEl>
                                          <p:spTgt spid="18"/>
                                        </p:tgtEl>
                                        <p:attrNameLst>
                                          <p:attrName>style.visibility</p:attrName>
                                        </p:attrNameLst>
                                      </p:cBhvr>
                                      <p:to>
                                        <p:strVal val="visible"/>
                                      </p:to>
                                    </p:set>
                                  </p:childTnLst>
                                </p:cTn>
                              </p:par>
                            </p:childTnLst>
                          </p:cTn>
                        </p:par>
                      </p:childTnLst>
                    </p:cTn>
                  </p:par>
                  <p:par>
                    <p:cTn id="118" fill="hold">
                      <p:stCondLst>
                        <p:cond delay="indefinite"/>
                      </p:stCondLst>
                      <p:childTnLst>
                        <p:par>
                          <p:cTn id="119" fill="hold">
                            <p:stCondLst>
                              <p:cond delay="0"/>
                            </p:stCondLst>
                            <p:childTnLst>
                              <p:par>
                                <p:cTn id="120" presetID="1" presetClass="entr" presetSubtype="0" fill="hold" nodeType="clickEffect">
                                  <p:stCondLst>
                                    <p:cond delay="0"/>
                                  </p:stCondLst>
                                  <p:childTnLst>
                                    <p:set>
                                      <p:cBhvr>
                                        <p:cTn id="121" dur="1" fill="hold">
                                          <p:stCondLst>
                                            <p:cond delay="0"/>
                                          </p:stCondLst>
                                        </p:cTn>
                                        <p:tgtEl>
                                          <p:spTgt spid="43"/>
                                        </p:tgtEl>
                                        <p:attrNameLst>
                                          <p:attrName>style.visibility</p:attrName>
                                        </p:attrNameLst>
                                      </p:cBhvr>
                                      <p:to>
                                        <p:strVal val="visible"/>
                                      </p:to>
                                    </p:set>
                                  </p:childTnLst>
                                </p:cTn>
                              </p:par>
                            </p:childTnLst>
                          </p:cTn>
                        </p:par>
                      </p:childTnLst>
                    </p:cTn>
                  </p:par>
                  <p:par>
                    <p:cTn id="122" fill="hold">
                      <p:stCondLst>
                        <p:cond delay="indefinite"/>
                      </p:stCondLst>
                      <p:childTnLst>
                        <p:par>
                          <p:cTn id="123" fill="hold">
                            <p:stCondLst>
                              <p:cond delay="0"/>
                            </p:stCondLst>
                            <p:childTnLst>
                              <p:par>
                                <p:cTn id="124" presetID="1" presetClass="entr" presetSubtype="0" fill="hold" nodeType="clickEffect">
                                  <p:stCondLst>
                                    <p:cond delay="0"/>
                                  </p:stCondLst>
                                  <p:childTnLst>
                                    <p:set>
                                      <p:cBhvr>
                                        <p:cTn id="125" dur="1" fill="hold">
                                          <p:stCondLst>
                                            <p:cond delay="0"/>
                                          </p:stCondLst>
                                        </p:cTn>
                                        <p:tgtEl>
                                          <p:spTgt spid="57"/>
                                        </p:tgtEl>
                                        <p:attrNameLst>
                                          <p:attrName>style.visibility</p:attrName>
                                        </p:attrNameLst>
                                      </p:cBhvr>
                                      <p:to>
                                        <p:strVal val="visible"/>
                                      </p:to>
                                    </p:set>
                                  </p:childTnLst>
                                </p:cTn>
                              </p:par>
                            </p:childTnLst>
                          </p:cTn>
                        </p:par>
                      </p:childTnLst>
                    </p:cTn>
                  </p:par>
                  <p:par>
                    <p:cTn id="126" fill="hold">
                      <p:stCondLst>
                        <p:cond delay="indefinite"/>
                      </p:stCondLst>
                      <p:childTnLst>
                        <p:par>
                          <p:cTn id="127" fill="hold">
                            <p:stCondLst>
                              <p:cond delay="0"/>
                            </p:stCondLst>
                            <p:childTnLst>
                              <p:par>
                                <p:cTn id="128" presetID="1" presetClass="entr" presetSubtype="0" fill="hold" grpId="0" nodeType="clickEffect">
                                  <p:stCondLst>
                                    <p:cond delay="0"/>
                                  </p:stCondLst>
                                  <p:childTnLst>
                                    <p:set>
                                      <p:cBhvr>
                                        <p:cTn id="129" dur="1" fill="hold">
                                          <p:stCondLst>
                                            <p:cond delay="0"/>
                                          </p:stCondLst>
                                        </p:cTn>
                                        <p:tgtEl>
                                          <p:spTgt spid="53"/>
                                        </p:tgtEl>
                                        <p:attrNameLst>
                                          <p:attrName>style.visibility</p:attrName>
                                        </p:attrNameLst>
                                      </p:cBhvr>
                                      <p:to>
                                        <p:strVal val="visible"/>
                                      </p:to>
                                    </p:set>
                                  </p:childTnLst>
                                </p:cTn>
                              </p:par>
                            </p:childTnLst>
                          </p:cTn>
                        </p:par>
                      </p:childTnLst>
                    </p:cTn>
                  </p:par>
                  <p:par>
                    <p:cTn id="130" fill="hold">
                      <p:stCondLst>
                        <p:cond delay="indefinite"/>
                      </p:stCondLst>
                      <p:childTnLst>
                        <p:par>
                          <p:cTn id="131" fill="hold">
                            <p:stCondLst>
                              <p:cond delay="0"/>
                            </p:stCondLst>
                            <p:childTnLst>
                              <p:par>
                                <p:cTn id="132" presetID="1" presetClass="entr" presetSubtype="0" fill="hold" grpId="0" nodeType="clickEffect">
                                  <p:stCondLst>
                                    <p:cond delay="0"/>
                                  </p:stCondLst>
                                  <p:childTnLst>
                                    <p:set>
                                      <p:cBhvr>
                                        <p:cTn id="133" dur="1" fill="hold">
                                          <p:stCondLst>
                                            <p:cond delay="0"/>
                                          </p:stCondLst>
                                        </p:cTn>
                                        <p:tgtEl>
                                          <p:spTgt spid="61"/>
                                        </p:tgtEl>
                                        <p:attrNameLst>
                                          <p:attrName>style.visibility</p:attrName>
                                        </p:attrNameLst>
                                      </p:cBhvr>
                                      <p:to>
                                        <p:strVal val="visible"/>
                                      </p:to>
                                    </p:set>
                                  </p:childTnLst>
                                </p:cTn>
                              </p:par>
                              <p:par>
                                <p:cTn id="134" presetID="1" presetClass="entr" presetSubtype="0" fill="hold" nodeType="withEffect">
                                  <p:stCondLst>
                                    <p:cond delay="0"/>
                                  </p:stCondLst>
                                  <p:childTnLst>
                                    <p:set>
                                      <p:cBhvr>
                                        <p:cTn id="135" dur="1" fill="hold">
                                          <p:stCondLst>
                                            <p:cond delay="0"/>
                                          </p:stCondLst>
                                        </p:cTn>
                                        <p:tgtEl>
                                          <p:spTgt spid="59"/>
                                        </p:tgtEl>
                                        <p:attrNameLst>
                                          <p:attrName>style.visibility</p:attrName>
                                        </p:attrNameLst>
                                      </p:cBhvr>
                                      <p:to>
                                        <p:strVal val="visible"/>
                                      </p:to>
                                    </p:set>
                                  </p:childTnLst>
                                </p:cTn>
                              </p:par>
                            </p:childTnLst>
                          </p:cTn>
                        </p:par>
                      </p:childTnLst>
                    </p:cTn>
                  </p:par>
                  <p:par>
                    <p:cTn id="136" fill="hold">
                      <p:stCondLst>
                        <p:cond delay="indefinite"/>
                      </p:stCondLst>
                      <p:childTnLst>
                        <p:par>
                          <p:cTn id="137" fill="hold">
                            <p:stCondLst>
                              <p:cond delay="0"/>
                            </p:stCondLst>
                            <p:childTnLst>
                              <p:par>
                                <p:cTn id="138" presetID="1" presetClass="entr" presetSubtype="0" fill="hold" nodeType="clickEffect">
                                  <p:stCondLst>
                                    <p:cond delay="0"/>
                                  </p:stCondLst>
                                  <p:childTnLst>
                                    <p:set>
                                      <p:cBhvr>
                                        <p:cTn id="139" dur="1" fill="hold">
                                          <p:stCondLst>
                                            <p:cond delay="0"/>
                                          </p:stCondLst>
                                        </p:cTn>
                                        <p:tgtEl>
                                          <p:spTgt spid="55"/>
                                        </p:tgtEl>
                                        <p:attrNameLst>
                                          <p:attrName>style.visibility</p:attrName>
                                        </p:attrNameLst>
                                      </p:cBhvr>
                                      <p:to>
                                        <p:strVal val="visible"/>
                                      </p:to>
                                    </p:set>
                                  </p:childTnLst>
                                </p:cTn>
                              </p:par>
                              <p:par>
                                <p:cTn id="140" presetID="1" presetClass="entr" presetSubtype="0" fill="hold" grpId="0" nodeType="withEffect">
                                  <p:stCondLst>
                                    <p:cond delay="0"/>
                                  </p:stCondLst>
                                  <p:childTnLst>
                                    <p:set>
                                      <p:cBhvr>
                                        <p:cTn id="141" dur="1" fill="hold">
                                          <p:stCondLst>
                                            <p:cond delay="0"/>
                                          </p:stCondLst>
                                        </p:cTn>
                                        <p:tgtEl>
                                          <p:spTgt spid="60"/>
                                        </p:tgtEl>
                                        <p:attrNameLst>
                                          <p:attrName>style.visibility</p:attrName>
                                        </p:attrNameLst>
                                      </p:cBhvr>
                                      <p:to>
                                        <p:strVal val="visible"/>
                                      </p:to>
                                    </p:set>
                                  </p:childTnLst>
                                </p:cTn>
                              </p:par>
                              <p:par>
                                <p:cTn id="142" presetID="1" presetClass="entr" presetSubtype="0" fill="hold" grpId="0" nodeType="withEffect">
                                  <p:stCondLst>
                                    <p:cond delay="0"/>
                                  </p:stCondLst>
                                  <p:childTnLst>
                                    <p:set>
                                      <p:cBhvr>
                                        <p:cTn id="143" dur="1" fill="hold">
                                          <p:stCondLst>
                                            <p:cond delay="0"/>
                                          </p:stCondLst>
                                        </p:cTn>
                                        <p:tgtEl>
                                          <p:spTgt spid="54"/>
                                        </p:tgtEl>
                                        <p:attrNameLst>
                                          <p:attrName>style.visibility</p:attrName>
                                        </p:attrNameLst>
                                      </p:cBhvr>
                                      <p:to>
                                        <p:strVal val="visible"/>
                                      </p:to>
                                    </p:set>
                                  </p:childTnLst>
                                </p:cTn>
                              </p:par>
                            </p:childTnLst>
                          </p:cTn>
                        </p:par>
                      </p:childTnLst>
                    </p:cTn>
                  </p:par>
                  <p:par>
                    <p:cTn id="144" fill="hold">
                      <p:stCondLst>
                        <p:cond delay="indefinite"/>
                      </p:stCondLst>
                      <p:childTnLst>
                        <p:par>
                          <p:cTn id="145" fill="hold">
                            <p:stCondLst>
                              <p:cond delay="0"/>
                            </p:stCondLst>
                            <p:childTnLst>
                              <p:par>
                                <p:cTn id="146" presetID="1" presetClass="entr" presetSubtype="0" fill="hold" nodeType="clickEffect">
                                  <p:stCondLst>
                                    <p:cond delay="0"/>
                                  </p:stCondLst>
                                  <p:childTnLst>
                                    <p:set>
                                      <p:cBhvr>
                                        <p:cTn id="147" dur="1" fill="hold">
                                          <p:stCondLst>
                                            <p:cond delay="0"/>
                                          </p:stCondLst>
                                        </p:cTn>
                                        <p:tgtEl>
                                          <p:spTgt spid="56"/>
                                        </p:tgtEl>
                                        <p:attrNameLst>
                                          <p:attrName>style.visibility</p:attrName>
                                        </p:attrNameLst>
                                      </p:cBhvr>
                                      <p:to>
                                        <p:strVal val="visible"/>
                                      </p:to>
                                    </p:set>
                                  </p:childTnLst>
                                </p:cTn>
                              </p:par>
                              <p:par>
                                <p:cTn id="148" presetID="1" presetClass="entr" presetSubtype="0" fill="hold" nodeType="withEffect">
                                  <p:stCondLst>
                                    <p:cond delay="0"/>
                                  </p:stCondLst>
                                  <p:childTnLst>
                                    <p:set>
                                      <p:cBhvr>
                                        <p:cTn id="149" dur="1" fill="hold">
                                          <p:stCondLst>
                                            <p:cond delay="0"/>
                                          </p:stCondLst>
                                        </p:cTn>
                                        <p:tgtEl>
                                          <p:spTgt spid="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8" grpId="0" animBg="1"/>
      <p:bldP spid="19" grpId="0" animBg="1"/>
      <p:bldP spid="20" grpId="0" animBg="1"/>
      <p:bldP spid="27" grpId="0"/>
      <p:bldP spid="28" grpId="0"/>
      <p:bldP spid="29" grpId="0"/>
      <p:bldP spid="30" grpId="0"/>
      <p:bldP spid="31" grpId="0"/>
      <p:bldP spid="32" grpId="0"/>
      <p:bldP spid="33" grpId="0"/>
      <p:bldP spid="36" grpId="0" animBg="1"/>
      <p:bldP spid="44" grpId="0" animBg="1"/>
      <p:bldP spid="46" grpId="0"/>
      <p:bldP spid="53" grpId="0" animBg="1"/>
      <p:bldP spid="54" grpId="0" animBg="1"/>
      <p:bldP spid="60" grpId="0"/>
      <p:bldP spid="61" grpId="0"/>
      <p:bldP spid="62" grpId="0" animBg="1"/>
    </p:bld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C34208-FA7C-4346-AD93-050F88FE7F56}"/>
              </a:ext>
            </a:extLst>
          </p:cNvPr>
          <p:cNvSpPr>
            <a:spLocks noGrp="1"/>
          </p:cNvSpPr>
          <p:nvPr>
            <p:ph type="title"/>
          </p:nvPr>
        </p:nvSpPr>
        <p:spPr>
          <a:xfrm>
            <a:off x="265813" y="350874"/>
            <a:ext cx="8654903" cy="680484"/>
          </a:xfrm>
        </p:spPr>
        <p:txBody>
          <a:bodyPr>
            <a:normAutofit/>
          </a:bodyPr>
          <a:lstStyle/>
          <a:p>
            <a:pPr>
              <a:lnSpc>
                <a:spcPct val="100000"/>
              </a:lnSpc>
              <a:spcBef>
                <a:spcPts val="0"/>
              </a:spcBef>
            </a:pPr>
            <a:r>
              <a:rPr lang="zh-CN" altLang="en-US" kern="100" dirty="0">
                <a:latin typeface="Times New Roman" panose="02020603050405020304" pitchFamily="18" charset="0"/>
                <a:cs typeface="Times New Roman" panose="02020603050405020304" pitchFamily="18" charset="0"/>
              </a:rPr>
              <a:t>交换机交换结构</a:t>
            </a:r>
            <a:endParaRPr lang="zh-CN" altLang="en-US" sz="4800" dirty="0">
              <a:latin typeface="Times New Roman" panose="02020603050405020304" pitchFamily="18" charset="0"/>
              <a:cs typeface="Times New Roman" panose="02020603050405020304" pitchFamily="18" charset="0"/>
            </a:endParaRPr>
          </a:p>
        </p:txBody>
      </p:sp>
      <p:sp>
        <p:nvSpPr>
          <p:cNvPr id="3" name="内容占位符 2">
            <a:extLst>
              <a:ext uri="{FF2B5EF4-FFF2-40B4-BE49-F238E27FC236}">
                <a16:creationId xmlns:a16="http://schemas.microsoft.com/office/drawing/2014/main" id="{62772749-0251-43E3-8FBE-62B01C0C88DA}"/>
              </a:ext>
            </a:extLst>
          </p:cNvPr>
          <p:cNvSpPr>
            <a:spLocks noGrp="1"/>
          </p:cNvSpPr>
          <p:nvPr>
            <p:ph idx="1"/>
          </p:nvPr>
        </p:nvSpPr>
        <p:spPr>
          <a:xfrm>
            <a:off x="404037" y="1010094"/>
            <a:ext cx="8516679" cy="5371578"/>
          </a:xfrm>
        </p:spPr>
        <p:txBody>
          <a:bodyPr>
            <a:noAutofit/>
          </a:bodyPr>
          <a:lstStyle/>
          <a:p>
            <a:pPr marL="0" indent="0">
              <a:lnSpc>
                <a:spcPct val="100000"/>
              </a:lnSpc>
              <a:spcBef>
                <a:spcPts val="0"/>
              </a:spcBef>
              <a:buNone/>
            </a:pPr>
            <a:r>
              <a:rPr lang="en-US" altLang="zh-CN" dirty="0">
                <a:latin typeface="Times New Roman" panose="02020603050405020304" pitchFamily="18" charset="0"/>
                <a:cs typeface="Times New Roman" panose="02020603050405020304" pitchFamily="18" charset="0"/>
              </a:rPr>
              <a:t>Full-mesh                                            crossbar</a:t>
            </a:r>
            <a:endParaRPr lang="zh-CN" altLang="zh-CN" dirty="0">
              <a:latin typeface="Times New Roman" panose="02020603050405020304" pitchFamily="18" charset="0"/>
              <a:cs typeface="Times New Roman" panose="02020603050405020304" pitchFamily="18" charset="0"/>
            </a:endParaRPr>
          </a:p>
        </p:txBody>
      </p:sp>
      <p:graphicFrame>
        <p:nvGraphicFramePr>
          <p:cNvPr id="11" name="表格 10">
            <a:extLst>
              <a:ext uri="{FF2B5EF4-FFF2-40B4-BE49-F238E27FC236}">
                <a16:creationId xmlns:a16="http://schemas.microsoft.com/office/drawing/2014/main" id="{F1557556-4E74-4A2A-B76B-6AF7BA757C94}"/>
              </a:ext>
            </a:extLst>
          </p:cNvPr>
          <p:cNvGraphicFramePr>
            <a:graphicFrameLocks noGrp="1"/>
          </p:cNvGraphicFramePr>
          <p:nvPr/>
        </p:nvGraphicFramePr>
        <p:xfrm>
          <a:off x="0" y="16384"/>
          <a:ext cx="9144000" cy="303808"/>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1028242390"/>
                    </a:ext>
                  </a:extLst>
                </a:gridCol>
                <a:gridCol w="1016000">
                  <a:extLst>
                    <a:ext uri="{9D8B030D-6E8A-4147-A177-3AD203B41FA5}">
                      <a16:colId xmlns:a16="http://schemas.microsoft.com/office/drawing/2014/main" val="3074239081"/>
                    </a:ext>
                  </a:extLst>
                </a:gridCol>
                <a:gridCol w="1016000">
                  <a:extLst>
                    <a:ext uri="{9D8B030D-6E8A-4147-A177-3AD203B41FA5}">
                      <a16:colId xmlns:a16="http://schemas.microsoft.com/office/drawing/2014/main" val="3509429943"/>
                    </a:ext>
                  </a:extLst>
                </a:gridCol>
                <a:gridCol w="1016000">
                  <a:extLst>
                    <a:ext uri="{9D8B030D-6E8A-4147-A177-3AD203B41FA5}">
                      <a16:colId xmlns:a16="http://schemas.microsoft.com/office/drawing/2014/main" val="2580465912"/>
                    </a:ext>
                  </a:extLst>
                </a:gridCol>
                <a:gridCol w="1016000">
                  <a:extLst>
                    <a:ext uri="{9D8B030D-6E8A-4147-A177-3AD203B41FA5}">
                      <a16:colId xmlns:a16="http://schemas.microsoft.com/office/drawing/2014/main" val="585185192"/>
                    </a:ext>
                  </a:extLst>
                </a:gridCol>
                <a:gridCol w="1016000">
                  <a:extLst>
                    <a:ext uri="{9D8B030D-6E8A-4147-A177-3AD203B41FA5}">
                      <a16:colId xmlns:a16="http://schemas.microsoft.com/office/drawing/2014/main" val="1335232691"/>
                    </a:ext>
                  </a:extLst>
                </a:gridCol>
                <a:gridCol w="1016000">
                  <a:extLst>
                    <a:ext uri="{9D8B030D-6E8A-4147-A177-3AD203B41FA5}">
                      <a16:colId xmlns:a16="http://schemas.microsoft.com/office/drawing/2014/main" val="785772456"/>
                    </a:ext>
                  </a:extLst>
                </a:gridCol>
                <a:gridCol w="1016000">
                  <a:extLst>
                    <a:ext uri="{9D8B030D-6E8A-4147-A177-3AD203B41FA5}">
                      <a16:colId xmlns:a16="http://schemas.microsoft.com/office/drawing/2014/main" val="143111373"/>
                    </a:ext>
                  </a:extLst>
                </a:gridCol>
                <a:gridCol w="1016000">
                  <a:extLst>
                    <a:ext uri="{9D8B030D-6E8A-4147-A177-3AD203B41FA5}">
                      <a16:colId xmlns:a16="http://schemas.microsoft.com/office/drawing/2014/main" val="994455625"/>
                    </a:ext>
                  </a:extLst>
                </a:gridCol>
              </a:tblGrid>
              <a:tr h="303808">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传输介质</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通信系统</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正确性</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提高性能</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rgbClr val="FFFF00"/>
                          </a:solidFill>
                          <a:latin typeface="黑体" panose="02010609060101010101" pitchFamily="49" charset="-122"/>
                          <a:ea typeface="黑体" panose="02010609060101010101" pitchFamily="49" charset="-122"/>
                        </a:rPr>
                        <a:t>局域网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algn="ctr"/>
                      <a:r>
                        <a:rPr lang="en-US" altLang="zh-CN" sz="1600" dirty="0">
                          <a:solidFill>
                            <a:schemeClr val="tx1"/>
                          </a:solidFill>
                          <a:latin typeface="黑体" panose="02010609060101010101" pitchFamily="49" charset="-122"/>
                          <a:ea typeface="黑体" panose="02010609060101010101" pitchFamily="49" charset="-122"/>
                        </a:rPr>
                        <a:t>WLAN</a:t>
                      </a:r>
                      <a:endParaRPr lang="zh-CN" altLang="en-US" sz="1600" dirty="0">
                        <a:solidFill>
                          <a:schemeClr val="tx1"/>
                        </a:solidFill>
                        <a:latin typeface="黑体" panose="02010609060101010101" pitchFamily="49" charset="-122"/>
                        <a:ea typeface="黑体" panose="02010609060101010101" pitchFamily="49"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个域网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广域网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接入网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939429099"/>
                  </a:ext>
                </a:extLst>
              </a:tr>
            </a:tbl>
          </a:graphicData>
        </a:graphic>
      </p:graphicFrame>
      <p:sp>
        <p:nvSpPr>
          <p:cNvPr id="12" name="流程图: 摘录 11">
            <a:extLst>
              <a:ext uri="{FF2B5EF4-FFF2-40B4-BE49-F238E27FC236}">
                <a16:creationId xmlns:a16="http://schemas.microsoft.com/office/drawing/2014/main" id="{CE6C4248-6AFD-44B6-80E3-9608C7BDC87F}"/>
              </a:ext>
            </a:extLst>
          </p:cNvPr>
          <p:cNvSpPr/>
          <p:nvPr/>
        </p:nvSpPr>
        <p:spPr bwMode="auto">
          <a:xfrm>
            <a:off x="4435719" y="327095"/>
            <a:ext cx="216024" cy="126001"/>
          </a:xfrm>
          <a:prstGeom prst="flowChartExtract">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4" name="Rectangle 2">
            <a:extLst>
              <a:ext uri="{FF2B5EF4-FFF2-40B4-BE49-F238E27FC236}">
                <a16:creationId xmlns:a16="http://schemas.microsoft.com/office/drawing/2014/main" id="{637ADEFB-5775-48B5-AD95-BD2F543B4E24}"/>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9" name="表格 8">
            <a:extLst>
              <a:ext uri="{FF2B5EF4-FFF2-40B4-BE49-F238E27FC236}">
                <a16:creationId xmlns:a16="http://schemas.microsoft.com/office/drawing/2014/main" id="{1BA0FE90-3AD2-45E2-98EA-2D6CAF26198D}"/>
              </a:ext>
            </a:extLst>
          </p:cNvPr>
          <p:cNvGraphicFramePr>
            <a:graphicFrameLocks noGrp="1"/>
          </p:cNvGraphicFramePr>
          <p:nvPr/>
        </p:nvGraphicFramePr>
        <p:xfrm>
          <a:off x="0" y="1041991"/>
          <a:ext cx="313390" cy="5371578"/>
        </p:xfrm>
        <a:graphic>
          <a:graphicData uri="http://schemas.openxmlformats.org/drawingml/2006/table">
            <a:tbl>
              <a:tblPr firstRow="1" bandRow="1">
                <a:tableStyleId>{5C22544A-7EE6-4342-B048-85BDC9FD1C3A}</a:tableStyleId>
              </a:tblPr>
              <a:tblGrid>
                <a:gridCol w="313390">
                  <a:extLst>
                    <a:ext uri="{9D8B030D-6E8A-4147-A177-3AD203B41FA5}">
                      <a16:colId xmlns:a16="http://schemas.microsoft.com/office/drawing/2014/main" val="2707731317"/>
                    </a:ext>
                  </a:extLst>
                </a:gridCol>
              </a:tblGrid>
              <a:tr h="844235">
                <a:tc>
                  <a:txBody>
                    <a:bodyPr/>
                    <a:lstStyle/>
                    <a:p>
                      <a:pPr algn="ctr"/>
                      <a:r>
                        <a:rPr lang="zh-CN" altLang="en-US" sz="1600" b="0" dirty="0">
                          <a:solidFill>
                            <a:schemeClr val="tx1"/>
                          </a:solidFill>
                          <a:latin typeface="黑体" panose="02010609060101010101" pitchFamily="49" charset="-122"/>
                          <a:ea typeface="黑体" panose="02010609060101010101" pitchFamily="49" charset="-122"/>
                        </a:rPr>
                        <a:t>思想</a:t>
                      </a:r>
                    </a:p>
                  </a:txBody>
                  <a:tcPr marL="0" marR="0" marT="0" marB="0" anchor="ctr">
                    <a:solidFill>
                      <a:schemeClr val="accent1">
                        <a:lumMod val="40000"/>
                        <a:lumOff val="60000"/>
                      </a:schemeClr>
                    </a:solidFill>
                  </a:tcPr>
                </a:tc>
                <a:extLst>
                  <a:ext uri="{0D108BD9-81ED-4DB2-BD59-A6C34878D82A}">
                    <a16:rowId xmlns:a16="http://schemas.microsoft.com/office/drawing/2014/main" val="2650843112"/>
                  </a:ext>
                </a:extLst>
              </a:tr>
              <a:tr h="844235">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以太网</a:t>
                      </a:r>
                    </a:p>
                  </a:txBody>
                  <a:tcPr marL="0" marR="0" marT="0" marB="0" anchor="ctr">
                    <a:solidFill>
                      <a:schemeClr val="accent1">
                        <a:lumMod val="40000"/>
                        <a:lumOff val="60000"/>
                      </a:schemeClr>
                    </a:solidFill>
                  </a:tcPr>
                </a:tc>
                <a:extLst>
                  <a:ext uri="{0D108BD9-81ED-4DB2-BD59-A6C34878D82A}">
                    <a16:rowId xmlns:a16="http://schemas.microsoft.com/office/drawing/2014/main" val="2354171835"/>
                  </a:ext>
                </a:extLst>
              </a:tr>
              <a:tr h="844235">
                <a:tc>
                  <a:txBody>
                    <a:bodyPr/>
                    <a:lstStyle/>
                    <a:p>
                      <a:pPr algn="ctr"/>
                      <a:r>
                        <a:rPr lang="zh-CN" altLang="en-US" sz="1600" b="0" dirty="0">
                          <a:solidFill>
                            <a:schemeClr val="tx1"/>
                          </a:solidFill>
                          <a:latin typeface="黑体" panose="02010609060101010101" pitchFamily="49" charset="-122"/>
                          <a:ea typeface="黑体" panose="02010609060101010101" pitchFamily="49" charset="-122"/>
                        </a:rPr>
                        <a:t>高速以太</a:t>
                      </a:r>
                    </a:p>
                  </a:txBody>
                  <a:tcPr marL="0" marR="0" marT="0" marB="0" anchor="ctr">
                    <a:solidFill>
                      <a:schemeClr val="accent1">
                        <a:lumMod val="40000"/>
                        <a:lumOff val="60000"/>
                      </a:schemeClr>
                    </a:solidFill>
                  </a:tcPr>
                </a:tc>
                <a:extLst>
                  <a:ext uri="{0D108BD9-81ED-4DB2-BD59-A6C34878D82A}">
                    <a16:rowId xmlns:a16="http://schemas.microsoft.com/office/drawing/2014/main" val="2232877283"/>
                  </a:ext>
                </a:extLst>
              </a:tr>
              <a:tr h="504672">
                <a:tc>
                  <a:txBody>
                    <a:bodyPr/>
                    <a:lstStyle/>
                    <a:p>
                      <a:pPr algn="ctr"/>
                      <a:r>
                        <a:rPr lang="en-US" altLang="zh-CN" sz="1600" b="0" dirty="0">
                          <a:solidFill>
                            <a:schemeClr val="tx1"/>
                          </a:solidFill>
                          <a:latin typeface="黑体" panose="02010609060101010101" pitchFamily="49" charset="-122"/>
                          <a:ea typeface="黑体" panose="02010609060101010101" pitchFamily="49" charset="-122"/>
                        </a:rPr>
                        <a:t>800Ge</a:t>
                      </a:r>
                      <a:endParaRPr lang="zh-CN" altLang="en-US" sz="1600" b="0" dirty="0">
                        <a:solidFill>
                          <a:schemeClr val="tx1"/>
                        </a:solidFill>
                        <a:latin typeface="黑体" panose="02010609060101010101" pitchFamily="49" charset="-122"/>
                        <a:ea typeface="黑体" panose="02010609060101010101" pitchFamily="49" charset="-122"/>
                      </a:endParaRPr>
                    </a:p>
                  </a:txBody>
                  <a:tcPr marL="0" marR="0" marT="0" marB="0" anchor="ctr">
                    <a:solidFill>
                      <a:schemeClr val="accent1">
                        <a:lumMod val="40000"/>
                        <a:lumOff val="60000"/>
                      </a:schemeClr>
                    </a:solidFill>
                  </a:tcPr>
                </a:tc>
                <a:extLst>
                  <a:ext uri="{0D108BD9-81ED-4DB2-BD59-A6C34878D82A}">
                    <a16:rowId xmlns:a16="http://schemas.microsoft.com/office/drawing/2014/main" val="2116851466"/>
                  </a:ext>
                </a:extLst>
              </a:tr>
              <a:tr h="627321">
                <a:tc>
                  <a:txBody>
                    <a:bodyPr/>
                    <a:lstStyle/>
                    <a:p>
                      <a:pPr algn="ctr"/>
                      <a:r>
                        <a:rPr lang="zh-CN" altLang="en-US" sz="1600" b="0" dirty="0">
                          <a:solidFill>
                            <a:schemeClr val="tx1"/>
                          </a:solidFill>
                          <a:latin typeface="黑体" panose="02010609060101010101" pitchFamily="49" charset="-122"/>
                          <a:ea typeface="黑体" panose="02010609060101010101" pitchFamily="49" charset="-122"/>
                        </a:rPr>
                        <a:t>网卡</a:t>
                      </a:r>
                    </a:p>
                  </a:txBody>
                  <a:tcPr marL="0" marR="0" marT="0" marB="0" anchor="ctr">
                    <a:solidFill>
                      <a:schemeClr val="accent1">
                        <a:lumMod val="40000"/>
                        <a:lumOff val="60000"/>
                      </a:schemeClr>
                    </a:solidFill>
                  </a:tcPr>
                </a:tc>
                <a:extLst>
                  <a:ext uri="{0D108BD9-81ED-4DB2-BD59-A6C34878D82A}">
                    <a16:rowId xmlns:a16="http://schemas.microsoft.com/office/drawing/2014/main" val="1342553028"/>
                  </a:ext>
                </a:extLst>
              </a:tr>
              <a:tr h="844235">
                <a:tc>
                  <a:txBody>
                    <a:bodyPr/>
                    <a:lstStyle/>
                    <a:p>
                      <a:pPr algn="ctr"/>
                      <a:r>
                        <a:rPr lang="zh-CN" altLang="en-US" sz="1600" b="0" dirty="0">
                          <a:solidFill>
                            <a:schemeClr val="bg1"/>
                          </a:solidFill>
                          <a:latin typeface="黑体" panose="02010609060101010101" pitchFamily="49" charset="-122"/>
                          <a:ea typeface="黑体" panose="02010609060101010101" pitchFamily="49" charset="-122"/>
                        </a:rPr>
                        <a:t>交换机</a:t>
                      </a:r>
                    </a:p>
                  </a:txBody>
                  <a:tcPr marL="0" marR="0" marT="0" marB="0" anchor="ctr">
                    <a:solidFill>
                      <a:schemeClr val="accent1"/>
                    </a:solidFill>
                  </a:tcPr>
                </a:tc>
                <a:extLst>
                  <a:ext uri="{0D108BD9-81ED-4DB2-BD59-A6C34878D82A}">
                    <a16:rowId xmlns:a16="http://schemas.microsoft.com/office/drawing/2014/main" val="942434887"/>
                  </a:ext>
                </a:extLst>
              </a:tr>
              <a:tr h="516732">
                <a:tc>
                  <a:txBody>
                    <a:bodyPr/>
                    <a:lstStyle/>
                    <a:p>
                      <a:pPr algn="ctr"/>
                      <a:r>
                        <a:rPr lang="en-US" altLang="zh-CN" sz="1600" b="0" dirty="0">
                          <a:solidFill>
                            <a:schemeClr val="tx1"/>
                          </a:solidFill>
                          <a:latin typeface="黑体" panose="02010609060101010101" pitchFamily="49" charset="-122"/>
                          <a:ea typeface="黑体" panose="02010609060101010101" pitchFamily="49" charset="-122"/>
                        </a:rPr>
                        <a:t>V</a:t>
                      </a:r>
                    </a:p>
                    <a:p>
                      <a:pPr algn="ctr"/>
                      <a:r>
                        <a:rPr lang="en-US" altLang="zh-CN" sz="1600" b="0" dirty="0">
                          <a:solidFill>
                            <a:schemeClr val="tx1"/>
                          </a:solidFill>
                          <a:latin typeface="黑体" panose="02010609060101010101" pitchFamily="49" charset="-122"/>
                          <a:ea typeface="黑体" panose="02010609060101010101" pitchFamily="49" charset="-122"/>
                        </a:rPr>
                        <a:t>LAN</a:t>
                      </a:r>
                    </a:p>
                    <a:p>
                      <a:pPr algn="ctr"/>
                      <a:endParaRPr lang="zh-CN" altLang="en-US" sz="1600" b="0" dirty="0">
                        <a:solidFill>
                          <a:schemeClr val="tx1"/>
                        </a:solidFill>
                        <a:latin typeface="黑体" panose="02010609060101010101" pitchFamily="49" charset="-122"/>
                        <a:ea typeface="黑体" panose="02010609060101010101" pitchFamily="49" charset="-122"/>
                      </a:endParaRPr>
                    </a:p>
                  </a:txBody>
                  <a:tcPr marL="0" marR="0" marT="0" marB="0" anchor="ctr">
                    <a:solidFill>
                      <a:schemeClr val="accent1">
                        <a:lumMod val="40000"/>
                        <a:lumOff val="60000"/>
                      </a:schemeClr>
                    </a:solidFill>
                  </a:tcPr>
                </a:tc>
                <a:extLst>
                  <a:ext uri="{0D108BD9-81ED-4DB2-BD59-A6C34878D82A}">
                    <a16:rowId xmlns:a16="http://schemas.microsoft.com/office/drawing/2014/main" val="2009246877"/>
                  </a:ext>
                </a:extLst>
              </a:tr>
            </a:tbl>
          </a:graphicData>
        </a:graphic>
      </p:graphicFrame>
      <p:pic>
        <p:nvPicPr>
          <p:cNvPr id="10" name="图片 9">
            <a:extLst>
              <a:ext uri="{FF2B5EF4-FFF2-40B4-BE49-F238E27FC236}">
                <a16:creationId xmlns:a16="http://schemas.microsoft.com/office/drawing/2014/main" id="{814A8FCD-8796-4247-B9D1-BE43DBF37A45}"/>
              </a:ext>
            </a:extLst>
          </p:cNvPr>
          <p:cNvPicPr/>
          <p:nvPr/>
        </p:nvPicPr>
        <p:blipFill>
          <a:blip r:embed="rId3"/>
          <a:stretch>
            <a:fillRect/>
          </a:stretch>
        </p:blipFill>
        <p:spPr>
          <a:xfrm>
            <a:off x="313390" y="1726580"/>
            <a:ext cx="3561907" cy="2872180"/>
          </a:xfrm>
          <a:prstGeom prst="rect">
            <a:avLst/>
          </a:prstGeom>
        </p:spPr>
      </p:pic>
      <p:pic>
        <p:nvPicPr>
          <p:cNvPr id="13" name="图片 12">
            <a:extLst>
              <a:ext uri="{FF2B5EF4-FFF2-40B4-BE49-F238E27FC236}">
                <a16:creationId xmlns:a16="http://schemas.microsoft.com/office/drawing/2014/main" id="{7F687E17-1D5E-454A-AA94-75975B16028C}"/>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4951861" y="1763615"/>
            <a:ext cx="3561907" cy="3010404"/>
          </a:xfrm>
          <a:prstGeom prst="rect">
            <a:avLst/>
          </a:prstGeom>
          <a:noFill/>
        </p:spPr>
      </p:pic>
      <p:sp>
        <p:nvSpPr>
          <p:cNvPr id="5" name="灯片编号占位符 4">
            <a:extLst>
              <a:ext uri="{FF2B5EF4-FFF2-40B4-BE49-F238E27FC236}">
                <a16:creationId xmlns:a16="http://schemas.microsoft.com/office/drawing/2014/main" id="{182DCC8B-3267-46FA-B819-A1798C35E997}"/>
              </a:ext>
            </a:extLst>
          </p:cNvPr>
          <p:cNvSpPr>
            <a:spLocks noGrp="1"/>
          </p:cNvSpPr>
          <p:nvPr>
            <p:ph type="sldNum" sz="quarter" idx="12"/>
          </p:nvPr>
        </p:nvSpPr>
        <p:spPr/>
        <p:txBody>
          <a:bodyPr/>
          <a:lstStyle/>
          <a:p>
            <a:fld id="{0343F522-B1DB-4B24-87CC-09EAB668A261}" type="slidenum">
              <a:rPr lang="zh-CN" altLang="en-US" smtClean="0"/>
              <a:pPr/>
              <a:t>174</a:t>
            </a:fld>
            <a:r>
              <a:rPr lang="en-US" altLang="zh-CN"/>
              <a:t>/303</a:t>
            </a:r>
            <a:endParaRPr lang="zh-CN" altLang="en-US" dirty="0"/>
          </a:p>
        </p:txBody>
      </p:sp>
    </p:spTree>
    <p:extLst>
      <p:ext uri="{BB962C8B-B14F-4D97-AF65-F5344CB8AC3E}">
        <p14:creationId xmlns:p14="http://schemas.microsoft.com/office/powerpoint/2010/main" val="3247707257"/>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C34208-FA7C-4346-AD93-050F88FE7F56}"/>
              </a:ext>
            </a:extLst>
          </p:cNvPr>
          <p:cNvSpPr>
            <a:spLocks noGrp="1"/>
          </p:cNvSpPr>
          <p:nvPr>
            <p:ph type="title"/>
          </p:nvPr>
        </p:nvSpPr>
        <p:spPr>
          <a:xfrm>
            <a:off x="265813" y="350874"/>
            <a:ext cx="8654903" cy="680484"/>
          </a:xfrm>
        </p:spPr>
        <p:txBody>
          <a:bodyPr>
            <a:normAutofit/>
          </a:bodyPr>
          <a:lstStyle/>
          <a:p>
            <a:pPr>
              <a:lnSpc>
                <a:spcPct val="100000"/>
              </a:lnSpc>
              <a:spcBef>
                <a:spcPts val="0"/>
              </a:spcBef>
            </a:pPr>
            <a:r>
              <a:rPr lang="zh-CN" altLang="en-US" kern="100" dirty="0">
                <a:latin typeface="Times New Roman" panose="02020603050405020304" pitchFamily="18" charset="0"/>
                <a:cs typeface="Times New Roman" panose="02020603050405020304" pitchFamily="18" charset="0"/>
              </a:rPr>
              <a:t>交换机交换结构</a:t>
            </a:r>
            <a:endParaRPr lang="zh-CN" altLang="en-US" sz="4800" dirty="0">
              <a:latin typeface="Times New Roman" panose="02020603050405020304" pitchFamily="18" charset="0"/>
              <a:cs typeface="Times New Roman" panose="02020603050405020304" pitchFamily="18" charset="0"/>
            </a:endParaRPr>
          </a:p>
        </p:txBody>
      </p:sp>
      <p:sp>
        <p:nvSpPr>
          <p:cNvPr id="3" name="内容占位符 2">
            <a:extLst>
              <a:ext uri="{FF2B5EF4-FFF2-40B4-BE49-F238E27FC236}">
                <a16:creationId xmlns:a16="http://schemas.microsoft.com/office/drawing/2014/main" id="{62772749-0251-43E3-8FBE-62B01C0C88DA}"/>
              </a:ext>
            </a:extLst>
          </p:cNvPr>
          <p:cNvSpPr>
            <a:spLocks noGrp="1"/>
          </p:cNvSpPr>
          <p:nvPr>
            <p:ph idx="1"/>
          </p:nvPr>
        </p:nvSpPr>
        <p:spPr>
          <a:xfrm>
            <a:off x="404037" y="1010094"/>
            <a:ext cx="8516679" cy="5371578"/>
          </a:xfrm>
        </p:spPr>
        <p:txBody>
          <a:bodyPr>
            <a:noAutofit/>
          </a:bodyPr>
          <a:lstStyle/>
          <a:p>
            <a:pPr marL="0" indent="0">
              <a:lnSpc>
                <a:spcPct val="100000"/>
              </a:lnSpc>
              <a:spcBef>
                <a:spcPts val="0"/>
              </a:spcBef>
              <a:buNone/>
            </a:pPr>
            <a:r>
              <a:rPr lang="en-US" altLang="zh-CN" dirty="0">
                <a:latin typeface="Times New Roman" panose="02020603050405020304" pitchFamily="18" charset="0"/>
                <a:cs typeface="Times New Roman" panose="02020603050405020304" pitchFamily="18" charset="0"/>
              </a:rPr>
              <a:t>CLOS</a:t>
            </a:r>
            <a:endParaRPr lang="zh-CN" altLang="zh-CN" dirty="0">
              <a:latin typeface="Times New Roman" panose="02020603050405020304" pitchFamily="18" charset="0"/>
              <a:cs typeface="Times New Roman" panose="02020603050405020304" pitchFamily="18" charset="0"/>
            </a:endParaRPr>
          </a:p>
        </p:txBody>
      </p:sp>
      <p:graphicFrame>
        <p:nvGraphicFramePr>
          <p:cNvPr id="11" name="表格 10">
            <a:extLst>
              <a:ext uri="{FF2B5EF4-FFF2-40B4-BE49-F238E27FC236}">
                <a16:creationId xmlns:a16="http://schemas.microsoft.com/office/drawing/2014/main" id="{F1557556-4E74-4A2A-B76B-6AF7BA757C94}"/>
              </a:ext>
            </a:extLst>
          </p:cNvPr>
          <p:cNvGraphicFramePr>
            <a:graphicFrameLocks noGrp="1"/>
          </p:cNvGraphicFramePr>
          <p:nvPr/>
        </p:nvGraphicFramePr>
        <p:xfrm>
          <a:off x="0" y="16384"/>
          <a:ext cx="9144000" cy="303808"/>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1028242390"/>
                    </a:ext>
                  </a:extLst>
                </a:gridCol>
                <a:gridCol w="1016000">
                  <a:extLst>
                    <a:ext uri="{9D8B030D-6E8A-4147-A177-3AD203B41FA5}">
                      <a16:colId xmlns:a16="http://schemas.microsoft.com/office/drawing/2014/main" val="3074239081"/>
                    </a:ext>
                  </a:extLst>
                </a:gridCol>
                <a:gridCol w="1016000">
                  <a:extLst>
                    <a:ext uri="{9D8B030D-6E8A-4147-A177-3AD203B41FA5}">
                      <a16:colId xmlns:a16="http://schemas.microsoft.com/office/drawing/2014/main" val="3509429943"/>
                    </a:ext>
                  </a:extLst>
                </a:gridCol>
                <a:gridCol w="1016000">
                  <a:extLst>
                    <a:ext uri="{9D8B030D-6E8A-4147-A177-3AD203B41FA5}">
                      <a16:colId xmlns:a16="http://schemas.microsoft.com/office/drawing/2014/main" val="2580465912"/>
                    </a:ext>
                  </a:extLst>
                </a:gridCol>
                <a:gridCol w="1016000">
                  <a:extLst>
                    <a:ext uri="{9D8B030D-6E8A-4147-A177-3AD203B41FA5}">
                      <a16:colId xmlns:a16="http://schemas.microsoft.com/office/drawing/2014/main" val="585185192"/>
                    </a:ext>
                  </a:extLst>
                </a:gridCol>
                <a:gridCol w="1016000">
                  <a:extLst>
                    <a:ext uri="{9D8B030D-6E8A-4147-A177-3AD203B41FA5}">
                      <a16:colId xmlns:a16="http://schemas.microsoft.com/office/drawing/2014/main" val="1335232691"/>
                    </a:ext>
                  </a:extLst>
                </a:gridCol>
                <a:gridCol w="1016000">
                  <a:extLst>
                    <a:ext uri="{9D8B030D-6E8A-4147-A177-3AD203B41FA5}">
                      <a16:colId xmlns:a16="http://schemas.microsoft.com/office/drawing/2014/main" val="785772456"/>
                    </a:ext>
                  </a:extLst>
                </a:gridCol>
                <a:gridCol w="1016000">
                  <a:extLst>
                    <a:ext uri="{9D8B030D-6E8A-4147-A177-3AD203B41FA5}">
                      <a16:colId xmlns:a16="http://schemas.microsoft.com/office/drawing/2014/main" val="143111373"/>
                    </a:ext>
                  </a:extLst>
                </a:gridCol>
                <a:gridCol w="1016000">
                  <a:extLst>
                    <a:ext uri="{9D8B030D-6E8A-4147-A177-3AD203B41FA5}">
                      <a16:colId xmlns:a16="http://schemas.microsoft.com/office/drawing/2014/main" val="994455625"/>
                    </a:ext>
                  </a:extLst>
                </a:gridCol>
              </a:tblGrid>
              <a:tr h="303808">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传输介质</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通信系统</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正确性</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提高性能</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rgbClr val="FFFF00"/>
                          </a:solidFill>
                          <a:latin typeface="黑体" panose="02010609060101010101" pitchFamily="49" charset="-122"/>
                          <a:ea typeface="黑体" panose="02010609060101010101" pitchFamily="49" charset="-122"/>
                        </a:rPr>
                        <a:t>局域网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algn="ctr"/>
                      <a:r>
                        <a:rPr lang="en-US" altLang="zh-CN" sz="1600" dirty="0">
                          <a:solidFill>
                            <a:schemeClr val="tx1"/>
                          </a:solidFill>
                          <a:latin typeface="黑体" panose="02010609060101010101" pitchFamily="49" charset="-122"/>
                          <a:ea typeface="黑体" panose="02010609060101010101" pitchFamily="49" charset="-122"/>
                        </a:rPr>
                        <a:t>WLAN</a:t>
                      </a:r>
                      <a:endParaRPr lang="zh-CN" altLang="en-US" sz="1600" dirty="0">
                        <a:solidFill>
                          <a:schemeClr val="tx1"/>
                        </a:solidFill>
                        <a:latin typeface="黑体" panose="02010609060101010101" pitchFamily="49" charset="-122"/>
                        <a:ea typeface="黑体" panose="02010609060101010101" pitchFamily="49"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个域网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广域网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接入网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939429099"/>
                  </a:ext>
                </a:extLst>
              </a:tr>
            </a:tbl>
          </a:graphicData>
        </a:graphic>
      </p:graphicFrame>
      <p:sp>
        <p:nvSpPr>
          <p:cNvPr id="12" name="流程图: 摘录 11">
            <a:extLst>
              <a:ext uri="{FF2B5EF4-FFF2-40B4-BE49-F238E27FC236}">
                <a16:creationId xmlns:a16="http://schemas.microsoft.com/office/drawing/2014/main" id="{CE6C4248-6AFD-44B6-80E3-9608C7BDC87F}"/>
              </a:ext>
            </a:extLst>
          </p:cNvPr>
          <p:cNvSpPr/>
          <p:nvPr/>
        </p:nvSpPr>
        <p:spPr bwMode="auto">
          <a:xfrm>
            <a:off x="4435719" y="327095"/>
            <a:ext cx="216024" cy="126001"/>
          </a:xfrm>
          <a:prstGeom prst="flowChartExtract">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4" name="Rectangle 2">
            <a:extLst>
              <a:ext uri="{FF2B5EF4-FFF2-40B4-BE49-F238E27FC236}">
                <a16:creationId xmlns:a16="http://schemas.microsoft.com/office/drawing/2014/main" id="{637ADEFB-5775-48B5-AD95-BD2F543B4E24}"/>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9" name="表格 8">
            <a:extLst>
              <a:ext uri="{FF2B5EF4-FFF2-40B4-BE49-F238E27FC236}">
                <a16:creationId xmlns:a16="http://schemas.microsoft.com/office/drawing/2014/main" id="{1BA0FE90-3AD2-45E2-98EA-2D6CAF26198D}"/>
              </a:ext>
            </a:extLst>
          </p:cNvPr>
          <p:cNvGraphicFramePr>
            <a:graphicFrameLocks noGrp="1"/>
          </p:cNvGraphicFramePr>
          <p:nvPr/>
        </p:nvGraphicFramePr>
        <p:xfrm>
          <a:off x="0" y="1041991"/>
          <a:ext cx="313390" cy="5371578"/>
        </p:xfrm>
        <a:graphic>
          <a:graphicData uri="http://schemas.openxmlformats.org/drawingml/2006/table">
            <a:tbl>
              <a:tblPr firstRow="1" bandRow="1">
                <a:tableStyleId>{5C22544A-7EE6-4342-B048-85BDC9FD1C3A}</a:tableStyleId>
              </a:tblPr>
              <a:tblGrid>
                <a:gridCol w="313390">
                  <a:extLst>
                    <a:ext uri="{9D8B030D-6E8A-4147-A177-3AD203B41FA5}">
                      <a16:colId xmlns:a16="http://schemas.microsoft.com/office/drawing/2014/main" val="2707731317"/>
                    </a:ext>
                  </a:extLst>
                </a:gridCol>
              </a:tblGrid>
              <a:tr h="844235">
                <a:tc>
                  <a:txBody>
                    <a:bodyPr/>
                    <a:lstStyle/>
                    <a:p>
                      <a:pPr algn="ctr"/>
                      <a:r>
                        <a:rPr lang="zh-CN" altLang="en-US" sz="1600" b="0" dirty="0">
                          <a:solidFill>
                            <a:schemeClr val="tx1"/>
                          </a:solidFill>
                          <a:latin typeface="黑体" panose="02010609060101010101" pitchFamily="49" charset="-122"/>
                          <a:ea typeface="黑体" panose="02010609060101010101" pitchFamily="49" charset="-122"/>
                        </a:rPr>
                        <a:t>思想</a:t>
                      </a:r>
                    </a:p>
                  </a:txBody>
                  <a:tcPr marL="0" marR="0" marT="0" marB="0" anchor="ctr">
                    <a:solidFill>
                      <a:schemeClr val="accent1">
                        <a:lumMod val="40000"/>
                        <a:lumOff val="60000"/>
                      </a:schemeClr>
                    </a:solidFill>
                  </a:tcPr>
                </a:tc>
                <a:extLst>
                  <a:ext uri="{0D108BD9-81ED-4DB2-BD59-A6C34878D82A}">
                    <a16:rowId xmlns:a16="http://schemas.microsoft.com/office/drawing/2014/main" val="2650843112"/>
                  </a:ext>
                </a:extLst>
              </a:tr>
              <a:tr h="844235">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以太网</a:t>
                      </a:r>
                    </a:p>
                  </a:txBody>
                  <a:tcPr marL="0" marR="0" marT="0" marB="0" anchor="ctr">
                    <a:solidFill>
                      <a:schemeClr val="accent1">
                        <a:lumMod val="40000"/>
                        <a:lumOff val="60000"/>
                      </a:schemeClr>
                    </a:solidFill>
                  </a:tcPr>
                </a:tc>
                <a:extLst>
                  <a:ext uri="{0D108BD9-81ED-4DB2-BD59-A6C34878D82A}">
                    <a16:rowId xmlns:a16="http://schemas.microsoft.com/office/drawing/2014/main" val="2354171835"/>
                  </a:ext>
                </a:extLst>
              </a:tr>
              <a:tr h="844235">
                <a:tc>
                  <a:txBody>
                    <a:bodyPr/>
                    <a:lstStyle/>
                    <a:p>
                      <a:pPr algn="ctr"/>
                      <a:r>
                        <a:rPr lang="zh-CN" altLang="en-US" sz="1600" b="0" dirty="0">
                          <a:solidFill>
                            <a:schemeClr val="tx1"/>
                          </a:solidFill>
                          <a:latin typeface="黑体" panose="02010609060101010101" pitchFamily="49" charset="-122"/>
                          <a:ea typeface="黑体" panose="02010609060101010101" pitchFamily="49" charset="-122"/>
                        </a:rPr>
                        <a:t>高速以太</a:t>
                      </a:r>
                    </a:p>
                  </a:txBody>
                  <a:tcPr marL="0" marR="0" marT="0" marB="0" anchor="ctr">
                    <a:solidFill>
                      <a:schemeClr val="accent1">
                        <a:lumMod val="40000"/>
                        <a:lumOff val="60000"/>
                      </a:schemeClr>
                    </a:solidFill>
                  </a:tcPr>
                </a:tc>
                <a:extLst>
                  <a:ext uri="{0D108BD9-81ED-4DB2-BD59-A6C34878D82A}">
                    <a16:rowId xmlns:a16="http://schemas.microsoft.com/office/drawing/2014/main" val="2232877283"/>
                  </a:ext>
                </a:extLst>
              </a:tr>
              <a:tr h="504672">
                <a:tc>
                  <a:txBody>
                    <a:bodyPr/>
                    <a:lstStyle/>
                    <a:p>
                      <a:pPr algn="ctr"/>
                      <a:r>
                        <a:rPr lang="en-US" altLang="zh-CN" sz="1600" b="0" dirty="0">
                          <a:solidFill>
                            <a:schemeClr val="tx1"/>
                          </a:solidFill>
                          <a:latin typeface="黑体" panose="02010609060101010101" pitchFamily="49" charset="-122"/>
                          <a:ea typeface="黑体" panose="02010609060101010101" pitchFamily="49" charset="-122"/>
                        </a:rPr>
                        <a:t>800Ge</a:t>
                      </a:r>
                      <a:endParaRPr lang="zh-CN" altLang="en-US" sz="1600" b="0" dirty="0">
                        <a:solidFill>
                          <a:schemeClr val="tx1"/>
                        </a:solidFill>
                        <a:latin typeface="黑体" panose="02010609060101010101" pitchFamily="49" charset="-122"/>
                        <a:ea typeface="黑体" panose="02010609060101010101" pitchFamily="49" charset="-122"/>
                      </a:endParaRPr>
                    </a:p>
                  </a:txBody>
                  <a:tcPr marL="0" marR="0" marT="0" marB="0" anchor="ctr">
                    <a:solidFill>
                      <a:schemeClr val="accent1">
                        <a:lumMod val="40000"/>
                        <a:lumOff val="60000"/>
                      </a:schemeClr>
                    </a:solidFill>
                  </a:tcPr>
                </a:tc>
                <a:extLst>
                  <a:ext uri="{0D108BD9-81ED-4DB2-BD59-A6C34878D82A}">
                    <a16:rowId xmlns:a16="http://schemas.microsoft.com/office/drawing/2014/main" val="2116851466"/>
                  </a:ext>
                </a:extLst>
              </a:tr>
              <a:tr h="627321">
                <a:tc>
                  <a:txBody>
                    <a:bodyPr/>
                    <a:lstStyle/>
                    <a:p>
                      <a:pPr algn="ctr"/>
                      <a:r>
                        <a:rPr lang="zh-CN" altLang="en-US" sz="1600" b="0" dirty="0">
                          <a:solidFill>
                            <a:schemeClr val="tx1"/>
                          </a:solidFill>
                          <a:latin typeface="黑体" panose="02010609060101010101" pitchFamily="49" charset="-122"/>
                          <a:ea typeface="黑体" panose="02010609060101010101" pitchFamily="49" charset="-122"/>
                        </a:rPr>
                        <a:t>网卡</a:t>
                      </a:r>
                    </a:p>
                  </a:txBody>
                  <a:tcPr marL="0" marR="0" marT="0" marB="0" anchor="ctr">
                    <a:solidFill>
                      <a:schemeClr val="accent1">
                        <a:lumMod val="40000"/>
                        <a:lumOff val="60000"/>
                      </a:schemeClr>
                    </a:solidFill>
                  </a:tcPr>
                </a:tc>
                <a:extLst>
                  <a:ext uri="{0D108BD9-81ED-4DB2-BD59-A6C34878D82A}">
                    <a16:rowId xmlns:a16="http://schemas.microsoft.com/office/drawing/2014/main" val="1342553028"/>
                  </a:ext>
                </a:extLst>
              </a:tr>
              <a:tr h="844235">
                <a:tc>
                  <a:txBody>
                    <a:bodyPr/>
                    <a:lstStyle/>
                    <a:p>
                      <a:pPr algn="ctr"/>
                      <a:r>
                        <a:rPr lang="zh-CN" altLang="en-US" sz="1600" b="0" dirty="0">
                          <a:solidFill>
                            <a:schemeClr val="bg1"/>
                          </a:solidFill>
                          <a:latin typeface="黑体" panose="02010609060101010101" pitchFamily="49" charset="-122"/>
                          <a:ea typeface="黑体" panose="02010609060101010101" pitchFamily="49" charset="-122"/>
                        </a:rPr>
                        <a:t>交换机</a:t>
                      </a:r>
                    </a:p>
                  </a:txBody>
                  <a:tcPr marL="0" marR="0" marT="0" marB="0" anchor="ctr">
                    <a:solidFill>
                      <a:schemeClr val="accent1"/>
                    </a:solidFill>
                  </a:tcPr>
                </a:tc>
                <a:extLst>
                  <a:ext uri="{0D108BD9-81ED-4DB2-BD59-A6C34878D82A}">
                    <a16:rowId xmlns:a16="http://schemas.microsoft.com/office/drawing/2014/main" val="942434887"/>
                  </a:ext>
                </a:extLst>
              </a:tr>
              <a:tr h="516732">
                <a:tc>
                  <a:txBody>
                    <a:bodyPr/>
                    <a:lstStyle/>
                    <a:p>
                      <a:pPr algn="ctr"/>
                      <a:r>
                        <a:rPr lang="en-US" altLang="zh-CN" sz="1600" b="0" dirty="0">
                          <a:solidFill>
                            <a:schemeClr val="tx1"/>
                          </a:solidFill>
                          <a:latin typeface="黑体" panose="02010609060101010101" pitchFamily="49" charset="-122"/>
                          <a:ea typeface="黑体" panose="02010609060101010101" pitchFamily="49" charset="-122"/>
                        </a:rPr>
                        <a:t>V</a:t>
                      </a:r>
                    </a:p>
                    <a:p>
                      <a:pPr algn="ctr"/>
                      <a:r>
                        <a:rPr lang="en-US" altLang="zh-CN" sz="1600" b="0" dirty="0">
                          <a:solidFill>
                            <a:schemeClr val="tx1"/>
                          </a:solidFill>
                          <a:latin typeface="黑体" panose="02010609060101010101" pitchFamily="49" charset="-122"/>
                          <a:ea typeface="黑体" panose="02010609060101010101" pitchFamily="49" charset="-122"/>
                        </a:rPr>
                        <a:t>LAN</a:t>
                      </a:r>
                    </a:p>
                    <a:p>
                      <a:pPr algn="ctr"/>
                      <a:endParaRPr lang="zh-CN" altLang="en-US" sz="1600" b="0" dirty="0">
                        <a:solidFill>
                          <a:schemeClr val="tx1"/>
                        </a:solidFill>
                        <a:latin typeface="黑体" panose="02010609060101010101" pitchFamily="49" charset="-122"/>
                        <a:ea typeface="黑体" panose="02010609060101010101" pitchFamily="49" charset="-122"/>
                      </a:endParaRPr>
                    </a:p>
                  </a:txBody>
                  <a:tcPr marL="0" marR="0" marT="0" marB="0" anchor="ctr">
                    <a:solidFill>
                      <a:schemeClr val="accent1">
                        <a:lumMod val="40000"/>
                        <a:lumOff val="60000"/>
                      </a:schemeClr>
                    </a:solidFill>
                  </a:tcPr>
                </a:tc>
                <a:extLst>
                  <a:ext uri="{0D108BD9-81ED-4DB2-BD59-A6C34878D82A}">
                    <a16:rowId xmlns:a16="http://schemas.microsoft.com/office/drawing/2014/main" val="2009246877"/>
                  </a:ext>
                </a:extLst>
              </a:tr>
            </a:tbl>
          </a:graphicData>
        </a:graphic>
      </p:graphicFrame>
      <p:grpSp>
        <p:nvGrpSpPr>
          <p:cNvPr id="14" name="画布 482343">
            <a:extLst>
              <a:ext uri="{FF2B5EF4-FFF2-40B4-BE49-F238E27FC236}">
                <a16:creationId xmlns:a16="http://schemas.microsoft.com/office/drawing/2014/main" id="{2DBECAC6-988A-42FC-9C9F-919337DB86E3}"/>
              </a:ext>
            </a:extLst>
          </p:cNvPr>
          <p:cNvGrpSpPr/>
          <p:nvPr/>
        </p:nvGrpSpPr>
        <p:grpSpPr>
          <a:xfrm>
            <a:off x="1913860" y="1690578"/>
            <a:ext cx="6049925" cy="4091130"/>
            <a:chOff x="0" y="0"/>
            <a:chExt cx="4037965" cy="2106930"/>
          </a:xfrm>
        </p:grpSpPr>
        <p:sp>
          <p:nvSpPr>
            <p:cNvPr id="15" name="矩形 14">
              <a:extLst>
                <a:ext uri="{FF2B5EF4-FFF2-40B4-BE49-F238E27FC236}">
                  <a16:creationId xmlns:a16="http://schemas.microsoft.com/office/drawing/2014/main" id="{A2177990-5154-4FF1-8064-984CABDA6D57}"/>
                </a:ext>
              </a:extLst>
            </p:cNvPr>
            <p:cNvSpPr/>
            <p:nvPr/>
          </p:nvSpPr>
          <p:spPr>
            <a:xfrm>
              <a:off x="0" y="0"/>
              <a:ext cx="4037965" cy="2106930"/>
            </a:xfrm>
            <a:prstGeom prst="rect">
              <a:avLst/>
            </a:prstGeom>
          </p:spPr>
        </p:sp>
        <p:sp>
          <p:nvSpPr>
            <p:cNvPr id="16" name="矩形 15">
              <a:extLst>
                <a:ext uri="{FF2B5EF4-FFF2-40B4-BE49-F238E27FC236}">
                  <a16:creationId xmlns:a16="http://schemas.microsoft.com/office/drawing/2014/main" id="{3E26F12F-E771-4313-9A19-5CFADC8ABEFF}"/>
                </a:ext>
              </a:extLst>
            </p:cNvPr>
            <p:cNvSpPr/>
            <p:nvPr/>
          </p:nvSpPr>
          <p:spPr>
            <a:xfrm>
              <a:off x="460040" y="283984"/>
              <a:ext cx="596348" cy="31237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r>
                <a:rPr lang="en-US" sz="1600" b="1" kern="1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k*k</a:t>
              </a:r>
              <a:endParaRPr lang="zh-CN" sz="2000" b="1" kern="100">
                <a:effectLst/>
                <a:latin typeface="Times New Roman" panose="02020603050405020304" pitchFamily="18" charset="0"/>
                <a:ea typeface="宋体" panose="02010600030101010101" pitchFamily="2" charset="-122"/>
                <a:cs typeface="宋体" panose="02010600030101010101" pitchFamily="2" charset="-122"/>
              </a:endParaRPr>
            </a:p>
            <a:p>
              <a:pPr algn="ctr"/>
              <a:r>
                <a:rPr lang="en-US" sz="1600" b="1" kern="1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#1</a:t>
              </a:r>
              <a:endParaRPr lang="zh-CN" sz="2000" b="1" kern="100">
                <a:effectLst/>
                <a:latin typeface="Times New Roman" panose="02020603050405020304" pitchFamily="18" charset="0"/>
                <a:ea typeface="宋体" panose="02010600030101010101" pitchFamily="2" charset="-122"/>
                <a:cs typeface="宋体" panose="02010600030101010101" pitchFamily="2" charset="-122"/>
              </a:endParaRPr>
            </a:p>
          </p:txBody>
        </p:sp>
        <p:sp>
          <p:nvSpPr>
            <p:cNvPr id="17" name="矩形 16">
              <a:extLst>
                <a:ext uri="{FF2B5EF4-FFF2-40B4-BE49-F238E27FC236}">
                  <a16:creationId xmlns:a16="http://schemas.microsoft.com/office/drawing/2014/main" id="{B671DE09-C9F6-4FE3-A0D0-8A78C6A09BE0}"/>
                </a:ext>
              </a:extLst>
            </p:cNvPr>
            <p:cNvSpPr/>
            <p:nvPr/>
          </p:nvSpPr>
          <p:spPr>
            <a:xfrm>
              <a:off x="460040" y="774184"/>
              <a:ext cx="596348" cy="31237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r>
                <a:rPr lang="en-US" sz="1600" b="1" kern="1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k*k</a:t>
              </a:r>
              <a:endParaRPr lang="zh-CN" sz="2000" b="1" kern="100">
                <a:effectLst/>
                <a:latin typeface="Times New Roman" panose="02020603050405020304" pitchFamily="18" charset="0"/>
                <a:ea typeface="宋体" panose="02010600030101010101" pitchFamily="2" charset="-122"/>
                <a:cs typeface="宋体" panose="02010600030101010101" pitchFamily="2" charset="-122"/>
              </a:endParaRPr>
            </a:p>
            <a:p>
              <a:pPr algn="ctr"/>
              <a:r>
                <a:rPr lang="en-US" sz="1600" b="1" kern="1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#2</a:t>
              </a:r>
              <a:endParaRPr lang="zh-CN" sz="2000" b="1" kern="100">
                <a:effectLst/>
                <a:latin typeface="Times New Roman" panose="02020603050405020304" pitchFamily="18" charset="0"/>
                <a:ea typeface="宋体" panose="02010600030101010101" pitchFamily="2" charset="-122"/>
                <a:cs typeface="宋体" panose="02010600030101010101" pitchFamily="2" charset="-122"/>
              </a:endParaRPr>
            </a:p>
          </p:txBody>
        </p:sp>
        <p:sp>
          <p:nvSpPr>
            <p:cNvPr id="18" name="矩形 17">
              <a:extLst>
                <a:ext uri="{FF2B5EF4-FFF2-40B4-BE49-F238E27FC236}">
                  <a16:creationId xmlns:a16="http://schemas.microsoft.com/office/drawing/2014/main" id="{EEF2E26E-E5AA-4BA6-9D50-6165939ED62E}"/>
                </a:ext>
              </a:extLst>
            </p:cNvPr>
            <p:cNvSpPr/>
            <p:nvPr/>
          </p:nvSpPr>
          <p:spPr>
            <a:xfrm>
              <a:off x="460040" y="1263998"/>
              <a:ext cx="596348" cy="3123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r>
                <a:rPr lang="en-US" sz="1600" b="1" kern="1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a:t>
              </a:r>
              <a:endParaRPr lang="zh-CN" sz="2000" b="1" kern="100">
                <a:effectLst/>
                <a:latin typeface="Times New Roman" panose="02020603050405020304" pitchFamily="18" charset="0"/>
                <a:ea typeface="宋体" panose="02010600030101010101" pitchFamily="2" charset="-122"/>
                <a:cs typeface="宋体" panose="02010600030101010101" pitchFamily="2" charset="-122"/>
              </a:endParaRPr>
            </a:p>
          </p:txBody>
        </p:sp>
        <p:sp>
          <p:nvSpPr>
            <p:cNvPr id="19" name="矩形 18">
              <a:extLst>
                <a:ext uri="{FF2B5EF4-FFF2-40B4-BE49-F238E27FC236}">
                  <a16:creationId xmlns:a16="http://schemas.microsoft.com/office/drawing/2014/main" id="{61C110E9-69AA-4AF4-ADB1-92A5531D9806}"/>
                </a:ext>
              </a:extLst>
            </p:cNvPr>
            <p:cNvSpPr/>
            <p:nvPr/>
          </p:nvSpPr>
          <p:spPr>
            <a:xfrm>
              <a:off x="460040" y="1754340"/>
              <a:ext cx="596348" cy="31237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r>
                <a:rPr lang="en-US" sz="1600" b="1" kern="1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k*k</a:t>
              </a:r>
              <a:endParaRPr lang="zh-CN" sz="2000" b="1" kern="100">
                <a:effectLst/>
                <a:latin typeface="Times New Roman" panose="02020603050405020304" pitchFamily="18" charset="0"/>
                <a:ea typeface="宋体" panose="02010600030101010101" pitchFamily="2" charset="-122"/>
                <a:cs typeface="宋体" panose="02010600030101010101" pitchFamily="2" charset="-122"/>
              </a:endParaRPr>
            </a:p>
            <a:p>
              <a:pPr algn="ctr"/>
              <a:r>
                <a:rPr lang="en-US" sz="1600" b="1" kern="1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#n</a:t>
              </a:r>
              <a:endParaRPr lang="zh-CN" sz="2000" b="1" kern="100">
                <a:effectLst/>
                <a:latin typeface="Times New Roman" panose="02020603050405020304" pitchFamily="18" charset="0"/>
                <a:ea typeface="宋体" panose="02010600030101010101" pitchFamily="2" charset="-122"/>
                <a:cs typeface="宋体" panose="02010600030101010101" pitchFamily="2" charset="-122"/>
              </a:endParaRPr>
            </a:p>
          </p:txBody>
        </p:sp>
        <p:sp>
          <p:nvSpPr>
            <p:cNvPr id="20" name="矩形 19">
              <a:extLst>
                <a:ext uri="{FF2B5EF4-FFF2-40B4-BE49-F238E27FC236}">
                  <a16:creationId xmlns:a16="http://schemas.microsoft.com/office/drawing/2014/main" id="{3BE294C6-FD87-4539-BB5F-EECC17F6196D}"/>
                </a:ext>
              </a:extLst>
            </p:cNvPr>
            <p:cNvSpPr/>
            <p:nvPr/>
          </p:nvSpPr>
          <p:spPr>
            <a:xfrm>
              <a:off x="460040" y="8"/>
              <a:ext cx="596348" cy="2442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r>
                <a:rPr lang="zh-CN" sz="2000" b="1" kern="1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第</a:t>
              </a:r>
              <a:r>
                <a:rPr lang="en-US" sz="2000" b="1" kern="1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1</a:t>
              </a:r>
              <a:r>
                <a:rPr lang="zh-CN" sz="2000" b="1" kern="1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级</a:t>
              </a:r>
              <a:endParaRPr lang="zh-CN" sz="2000" b="1" kern="100">
                <a:effectLst/>
                <a:latin typeface="Times New Roman" panose="02020603050405020304" pitchFamily="18" charset="0"/>
                <a:ea typeface="宋体" panose="02010600030101010101" pitchFamily="2" charset="-122"/>
                <a:cs typeface="宋体" panose="02010600030101010101" pitchFamily="2" charset="-122"/>
              </a:endParaRPr>
            </a:p>
          </p:txBody>
        </p:sp>
        <p:sp>
          <p:nvSpPr>
            <p:cNvPr id="21" name="矩形 20">
              <a:extLst>
                <a:ext uri="{FF2B5EF4-FFF2-40B4-BE49-F238E27FC236}">
                  <a16:creationId xmlns:a16="http://schemas.microsoft.com/office/drawing/2014/main" id="{9EF2E1B9-DE40-431E-89E0-21994E5F05D2}"/>
                </a:ext>
              </a:extLst>
            </p:cNvPr>
            <p:cNvSpPr/>
            <p:nvPr/>
          </p:nvSpPr>
          <p:spPr>
            <a:xfrm>
              <a:off x="1732247" y="283984"/>
              <a:ext cx="596348" cy="31237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r>
                <a:rPr lang="en-US" sz="1600" b="1" kern="1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n*n</a:t>
              </a:r>
              <a:endParaRPr lang="zh-CN" sz="2000" b="1" kern="100">
                <a:effectLst/>
                <a:latin typeface="Times New Roman" panose="02020603050405020304" pitchFamily="18" charset="0"/>
                <a:ea typeface="宋体" panose="02010600030101010101" pitchFamily="2" charset="-122"/>
                <a:cs typeface="宋体" panose="02010600030101010101" pitchFamily="2" charset="-122"/>
              </a:endParaRPr>
            </a:p>
            <a:p>
              <a:pPr algn="ctr"/>
              <a:r>
                <a:rPr lang="en-US" sz="1600" b="1" kern="1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#1</a:t>
              </a:r>
              <a:endParaRPr lang="zh-CN" sz="2000" b="1" kern="100">
                <a:effectLst/>
                <a:latin typeface="Times New Roman" panose="02020603050405020304" pitchFamily="18" charset="0"/>
                <a:ea typeface="宋体" panose="02010600030101010101" pitchFamily="2" charset="-122"/>
                <a:cs typeface="宋体" panose="02010600030101010101" pitchFamily="2" charset="-122"/>
              </a:endParaRPr>
            </a:p>
          </p:txBody>
        </p:sp>
        <p:sp>
          <p:nvSpPr>
            <p:cNvPr id="22" name="矩形 21">
              <a:extLst>
                <a:ext uri="{FF2B5EF4-FFF2-40B4-BE49-F238E27FC236}">
                  <a16:creationId xmlns:a16="http://schemas.microsoft.com/office/drawing/2014/main" id="{4E6A7ABE-9344-4683-B83A-98D3E676E5A3}"/>
                </a:ext>
              </a:extLst>
            </p:cNvPr>
            <p:cNvSpPr/>
            <p:nvPr/>
          </p:nvSpPr>
          <p:spPr>
            <a:xfrm>
              <a:off x="1732247" y="774184"/>
              <a:ext cx="596348" cy="31237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r>
                <a:rPr lang="en-US" sz="1600" b="1" kern="1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n*n</a:t>
              </a:r>
              <a:endParaRPr lang="zh-CN" sz="2000" b="1" kern="100">
                <a:effectLst/>
                <a:latin typeface="Times New Roman" panose="02020603050405020304" pitchFamily="18" charset="0"/>
                <a:ea typeface="宋体" panose="02010600030101010101" pitchFamily="2" charset="-122"/>
                <a:cs typeface="宋体" panose="02010600030101010101" pitchFamily="2" charset="-122"/>
              </a:endParaRPr>
            </a:p>
            <a:p>
              <a:pPr algn="ctr"/>
              <a:r>
                <a:rPr lang="en-US" sz="1600" b="1" kern="1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#2</a:t>
              </a:r>
              <a:endParaRPr lang="zh-CN" sz="2000" b="1" kern="100">
                <a:effectLst/>
                <a:latin typeface="Times New Roman" panose="02020603050405020304" pitchFamily="18" charset="0"/>
                <a:ea typeface="宋体" panose="02010600030101010101" pitchFamily="2" charset="-122"/>
                <a:cs typeface="宋体" panose="02010600030101010101" pitchFamily="2" charset="-122"/>
              </a:endParaRPr>
            </a:p>
          </p:txBody>
        </p:sp>
        <p:sp>
          <p:nvSpPr>
            <p:cNvPr id="23" name="矩形 22">
              <a:extLst>
                <a:ext uri="{FF2B5EF4-FFF2-40B4-BE49-F238E27FC236}">
                  <a16:creationId xmlns:a16="http://schemas.microsoft.com/office/drawing/2014/main" id="{94E79497-1603-4AE9-9579-8CE9C570891A}"/>
                </a:ext>
              </a:extLst>
            </p:cNvPr>
            <p:cNvSpPr/>
            <p:nvPr/>
          </p:nvSpPr>
          <p:spPr>
            <a:xfrm>
              <a:off x="1732247" y="1263998"/>
              <a:ext cx="596348" cy="3123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r>
                <a:rPr lang="en-US" sz="1600" b="1" kern="1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a:t>
              </a:r>
              <a:endParaRPr lang="zh-CN" sz="2000" b="1" kern="100">
                <a:effectLst/>
                <a:latin typeface="Times New Roman" panose="02020603050405020304" pitchFamily="18" charset="0"/>
                <a:ea typeface="宋体" panose="02010600030101010101" pitchFamily="2" charset="-122"/>
                <a:cs typeface="宋体" panose="02010600030101010101" pitchFamily="2" charset="-122"/>
              </a:endParaRPr>
            </a:p>
          </p:txBody>
        </p:sp>
        <p:sp>
          <p:nvSpPr>
            <p:cNvPr id="24" name="矩形 23">
              <a:extLst>
                <a:ext uri="{FF2B5EF4-FFF2-40B4-BE49-F238E27FC236}">
                  <a16:creationId xmlns:a16="http://schemas.microsoft.com/office/drawing/2014/main" id="{18D1B6C9-C2E1-4752-9566-1E0527D62224}"/>
                </a:ext>
              </a:extLst>
            </p:cNvPr>
            <p:cNvSpPr/>
            <p:nvPr/>
          </p:nvSpPr>
          <p:spPr>
            <a:xfrm>
              <a:off x="1732247" y="1754340"/>
              <a:ext cx="596348" cy="31237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r>
                <a:rPr lang="en-US" sz="1600" b="1" kern="1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n*n</a:t>
              </a:r>
              <a:endParaRPr lang="zh-CN" sz="2000" b="1" kern="100">
                <a:effectLst/>
                <a:latin typeface="Times New Roman" panose="02020603050405020304" pitchFamily="18" charset="0"/>
                <a:ea typeface="宋体" panose="02010600030101010101" pitchFamily="2" charset="-122"/>
                <a:cs typeface="宋体" panose="02010600030101010101" pitchFamily="2" charset="-122"/>
              </a:endParaRPr>
            </a:p>
            <a:p>
              <a:pPr algn="ctr"/>
              <a:r>
                <a:rPr lang="en-US" sz="1600" b="1" kern="1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#k</a:t>
              </a:r>
              <a:endParaRPr lang="zh-CN" sz="2000" b="1" kern="100">
                <a:effectLst/>
                <a:latin typeface="Times New Roman" panose="02020603050405020304" pitchFamily="18" charset="0"/>
                <a:ea typeface="宋体" panose="02010600030101010101" pitchFamily="2" charset="-122"/>
                <a:cs typeface="宋体" panose="02010600030101010101" pitchFamily="2" charset="-122"/>
              </a:endParaRPr>
            </a:p>
          </p:txBody>
        </p:sp>
        <p:sp>
          <p:nvSpPr>
            <p:cNvPr id="25" name="矩形 24">
              <a:extLst>
                <a:ext uri="{FF2B5EF4-FFF2-40B4-BE49-F238E27FC236}">
                  <a16:creationId xmlns:a16="http://schemas.microsoft.com/office/drawing/2014/main" id="{648488B1-85D5-4B75-9A5D-0426BEE31483}"/>
                </a:ext>
              </a:extLst>
            </p:cNvPr>
            <p:cNvSpPr/>
            <p:nvPr/>
          </p:nvSpPr>
          <p:spPr>
            <a:xfrm>
              <a:off x="1732247" y="8"/>
              <a:ext cx="596348" cy="2442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r>
                <a:rPr lang="zh-CN" sz="2000" b="1" kern="1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第</a:t>
              </a:r>
              <a:r>
                <a:rPr lang="en-US" sz="2000" b="1" kern="1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2</a:t>
              </a:r>
              <a:r>
                <a:rPr lang="zh-CN" sz="2000" b="1" kern="1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级</a:t>
              </a:r>
              <a:endParaRPr lang="zh-CN" sz="2000" b="1" kern="100">
                <a:effectLst/>
                <a:latin typeface="Times New Roman" panose="02020603050405020304" pitchFamily="18" charset="0"/>
                <a:ea typeface="宋体" panose="02010600030101010101" pitchFamily="2" charset="-122"/>
                <a:cs typeface="宋体" panose="02010600030101010101" pitchFamily="2" charset="-122"/>
              </a:endParaRPr>
            </a:p>
          </p:txBody>
        </p:sp>
        <p:sp>
          <p:nvSpPr>
            <p:cNvPr id="26" name="矩形 25">
              <a:extLst>
                <a:ext uri="{FF2B5EF4-FFF2-40B4-BE49-F238E27FC236}">
                  <a16:creationId xmlns:a16="http://schemas.microsoft.com/office/drawing/2014/main" id="{D05649B8-5362-4409-8DA1-6D7B120EBFC6}"/>
                </a:ext>
              </a:extLst>
            </p:cNvPr>
            <p:cNvSpPr/>
            <p:nvPr/>
          </p:nvSpPr>
          <p:spPr>
            <a:xfrm>
              <a:off x="2998780" y="283984"/>
              <a:ext cx="596348" cy="31237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r>
                <a:rPr lang="en-US" sz="1600" b="1" kern="1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k*k</a:t>
              </a:r>
              <a:endParaRPr lang="zh-CN" sz="2000" b="1" kern="100">
                <a:effectLst/>
                <a:latin typeface="Times New Roman" panose="02020603050405020304" pitchFamily="18" charset="0"/>
                <a:ea typeface="宋体" panose="02010600030101010101" pitchFamily="2" charset="-122"/>
                <a:cs typeface="宋体" panose="02010600030101010101" pitchFamily="2" charset="-122"/>
              </a:endParaRPr>
            </a:p>
            <a:p>
              <a:pPr algn="ctr"/>
              <a:r>
                <a:rPr lang="en-US" sz="1600" b="1" kern="1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#1</a:t>
              </a:r>
              <a:endParaRPr lang="zh-CN" sz="2000" b="1" kern="100">
                <a:effectLst/>
                <a:latin typeface="Times New Roman" panose="02020603050405020304" pitchFamily="18" charset="0"/>
                <a:ea typeface="宋体" panose="02010600030101010101" pitchFamily="2" charset="-122"/>
                <a:cs typeface="宋体" panose="02010600030101010101" pitchFamily="2" charset="-122"/>
              </a:endParaRPr>
            </a:p>
          </p:txBody>
        </p:sp>
        <p:sp>
          <p:nvSpPr>
            <p:cNvPr id="27" name="矩形 26">
              <a:extLst>
                <a:ext uri="{FF2B5EF4-FFF2-40B4-BE49-F238E27FC236}">
                  <a16:creationId xmlns:a16="http://schemas.microsoft.com/office/drawing/2014/main" id="{EB4577BE-F071-449E-A76F-BF3CF13596BF}"/>
                </a:ext>
              </a:extLst>
            </p:cNvPr>
            <p:cNvSpPr/>
            <p:nvPr/>
          </p:nvSpPr>
          <p:spPr>
            <a:xfrm>
              <a:off x="2998780" y="774184"/>
              <a:ext cx="596348" cy="31237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r>
                <a:rPr lang="en-US" sz="1600" b="1" kern="1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k*k</a:t>
              </a:r>
              <a:endParaRPr lang="zh-CN" sz="2000" b="1" kern="100">
                <a:effectLst/>
                <a:latin typeface="Times New Roman" panose="02020603050405020304" pitchFamily="18" charset="0"/>
                <a:ea typeface="宋体" panose="02010600030101010101" pitchFamily="2" charset="-122"/>
                <a:cs typeface="宋体" panose="02010600030101010101" pitchFamily="2" charset="-122"/>
              </a:endParaRPr>
            </a:p>
            <a:p>
              <a:pPr algn="ctr"/>
              <a:r>
                <a:rPr lang="en-US" sz="1600" b="1" kern="1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#2</a:t>
              </a:r>
              <a:endParaRPr lang="zh-CN" sz="2000" b="1" kern="100">
                <a:effectLst/>
                <a:latin typeface="Times New Roman" panose="02020603050405020304" pitchFamily="18" charset="0"/>
                <a:ea typeface="宋体" panose="02010600030101010101" pitchFamily="2" charset="-122"/>
                <a:cs typeface="宋体" panose="02010600030101010101" pitchFamily="2" charset="-122"/>
              </a:endParaRPr>
            </a:p>
          </p:txBody>
        </p:sp>
        <p:sp>
          <p:nvSpPr>
            <p:cNvPr id="28" name="矩形 27">
              <a:extLst>
                <a:ext uri="{FF2B5EF4-FFF2-40B4-BE49-F238E27FC236}">
                  <a16:creationId xmlns:a16="http://schemas.microsoft.com/office/drawing/2014/main" id="{6CFAC24D-1B43-44F9-B3AB-2AD0E4104520}"/>
                </a:ext>
              </a:extLst>
            </p:cNvPr>
            <p:cNvSpPr/>
            <p:nvPr/>
          </p:nvSpPr>
          <p:spPr>
            <a:xfrm>
              <a:off x="2998780" y="1263998"/>
              <a:ext cx="596348" cy="3123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r>
                <a:rPr lang="en-US" sz="1600" b="1" kern="1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a:t>
              </a:r>
              <a:endParaRPr lang="zh-CN" sz="2000" b="1" kern="100">
                <a:effectLst/>
                <a:latin typeface="Times New Roman" panose="02020603050405020304" pitchFamily="18" charset="0"/>
                <a:ea typeface="宋体" panose="02010600030101010101" pitchFamily="2" charset="-122"/>
                <a:cs typeface="宋体" panose="02010600030101010101" pitchFamily="2" charset="-122"/>
              </a:endParaRPr>
            </a:p>
          </p:txBody>
        </p:sp>
        <p:sp>
          <p:nvSpPr>
            <p:cNvPr id="29" name="矩形 28">
              <a:extLst>
                <a:ext uri="{FF2B5EF4-FFF2-40B4-BE49-F238E27FC236}">
                  <a16:creationId xmlns:a16="http://schemas.microsoft.com/office/drawing/2014/main" id="{6CF70230-B774-4736-B750-CE31162F3129}"/>
                </a:ext>
              </a:extLst>
            </p:cNvPr>
            <p:cNvSpPr/>
            <p:nvPr/>
          </p:nvSpPr>
          <p:spPr>
            <a:xfrm>
              <a:off x="2998780" y="1754340"/>
              <a:ext cx="596348" cy="31237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r>
                <a:rPr lang="en-US" sz="1600" b="1" kern="1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k*k</a:t>
              </a:r>
              <a:endParaRPr lang="zh-CN" sz="2000" b="1" kern="100">
                <a:effectLst/>
                <a:latin typeface="Times New Roman" panose="02020603050405020304" pitchFamily="18" charset="0"/>
                <a:ea typeface="宋体" panose="02010600030101010101" pitchFamily="2" charset="-122"/>
                <a:cs typeface="宋体" panose="02010600030101010101" pitchFamily="2" charset="-122"/>
              </a:endParaRPr>
            </a:p>
            <a:p>
              <a:pPr algn="ctr"/>
              <a:r>
                <a:rPr lang="en-US" sz="1600" b="1" kern="1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#n</a:t>
              </a:r>
              <a:endParaRPr lang="zh-CN" sz="2000" b="1" kern="100">
                <a:effectLst/>
                <a:latin typeface="Times New Roman" panose="02020603050405020304" pitchFamily="18" charset="0"/>
                <a:ea typeface="宋体" panose="02010600030101010101" pitchFamily="2" charset="-122"/>
                <a:cs typeface="宋体" panose="02010600030101010101" pitchFamily="2" charset="-122"/>
              </a:endParaRPr>
            </a:p>
          </p:txBody>
        </p:sp>
        <p:sp>
          <p:nvSpPr>
            <p:cNvPr id="30" name="矩形 29">
              <a:extLst>
                <a:ext uri="{FF2B5EF4-FFF2-40B4-BE49-F238E27FC236}">
                  <a16:creationId xmlns:a16="http://schemas.microsoft.com/office/drawing/2014/main" id="{CFFE4144-3F0A-4A8B-B7B2-78544A66AA15}"/>
                </a:ext>
              </a:extLst>
            </p:cNvPr>
            <p:cNvSpPr/>
            <p:nvPr/>
          </p:nvSpPr>
          <p:spPr>
            <a:xfrm>
              <a:off x="2998780" y="8"/>
              <a:ext cx="596348" cy="2442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r>
                <a:rPr lang="zh-CN" sz="2000" b="1" kern="1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第</a:t>
              </a:r>
              <a:r>
                <a:rPr lang="en-US" sz="2000" b="1" kern="1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3</a:t>
              </a:r>
              <a:r>
                <a:rPr lang="zh-CN" sz="2000" b="1" kern="1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级</a:t>
              </a:r>
              <a:endParaRPr lang="zh-CN" sz="2000" b="1" kern="100">
                <a:effectLst/>
                <a:latin typeface="Times New Roman" panose="02020603050405020304" pitchFamily="18" charset="0"/>
                <a:ea typeface="宋体" panose="02010600030101010101" pitchFamily="2" charset="-122"/>
                <a:cs typeface="宋体" panose="02010600030101010101" pitchFamily="2" charset="-122"/>
              </a:endParaRPr>
            </a:p>
          </p:txBody>
        </p:sp>
        <p:cxnSp>
          <p:nvCxnSpPr>
            <p:cNvPr id="31" name="直接箭头连接符 30">
              <a:extLst>
                <a:ext uri="{FF2B5EF4-FFF2-40B4-BE49-F238E27FC236}">
                  <a16:creationId xmlns:a16="http://schemas.microsoft.com/office/drawing/2014/main" id="{F988874E-5332-4C35-AB7D-BBB8FC62FDE6}"/>
                </a:ext>
              </a:extLst>
            </p:cNvPr>
            <p:cNvCxnSpPr/>
            <p:nvPr/>
          </p:nvCxnSpPr>
          <p:spPr>
            <a:xfrm>
              <a:off x="187424" y="397565"/>
              <a:ext cx="27261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2" name="直接箭头连接符 31">
              <a:extLst>
                <a:ext uri="{FF2B5EF4-FFF2-40B4-BE49-F238E27FC236}">
                  <a16:creationId xmlns:a16="http://schemas.microsoft.com/office/drawing/2014/main" id="{7458BF6E-DFC9-4C97-AEFB-0EC93C937270}"/>
                </a:ext>
              </a:extLst>
            </p:cNvPr>
            <p:cNvCxnSpPr/>
            <p:nvPr/>
          </p:nvCxnSpPr>
          <p:spPr>
            <a:xfrm>
              <a:off x="187424" y="494117"/>
              <a:ext cx="27261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3" name="直接箭头连接符 32">
              <a:extLst>
                <a:ext uri="{FF2B5EF4-FFF2-40B4-BE49-F238E27FC236}">
                  <a16:creationId xmlns:a16="http://schemas.microsoft.com/office/drawing/2014/main" id="{F726485B-8EDB-42D7-BBE8-4366F041BF54}"/>
                </a:ext>
              </a:extLst>
            </p:cNvPr>
            <p:cNvCxnSpPr/>
            <p:nvPr/>
          </p:nvCxnSpPr>
          <p:spPr>
            <a:xfrm>
              <a:off x="187424" y="891682"/>
              <a:ext cx="27261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4" name="直接箭头连接符 33">
              <a:extLst>
                <a:ext uri="{FF2B5EF4-FFF2-40B4-BE49-F238E27FC236}">
                  <a16:creationId xmlns:a16="http://schemas.microsoft.com/office/drawing/2014/main" id="{B40CD986-CBC6-4CC4-8EB7-343ECCE59818}"/>
                </a:ext>
              </a:extLst>
            </p:cNvPr>
            <p:cNvCxnSpPr/>
            <p:nvPr/>
          </p:nvCxnSpPr>
          <p:spPr>
            <a:xfrm>
              <a:off x="187424" y="988234"/>
              <a:ext cx="27261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5" name="直接箭头连接符 34">
              <a:extLst>
                <a:ext uri="{FF2B5EF4-FFF2-40B4-BE49-F238E27FC236}">
                  <a16:creationId xmlns:a16="http://schemas.microsoft.com/office/drawing/2014/main" id="{E351B8C7-AB23-4543-9769-3DBC63A813CE}"/>
                </a:ext>
              </a:extLst>
            </p:cNvPr>
            <p:cNvCxnSpPr/>
            <p:nvPr/>
          </p:nvCxnSpPr>
          <p:spPr>
            <a:xfrm>
              <a:off x="187424" y="1868557"/>
              <a:ext cx="27261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6" name="直接箭头连接符 35">
              <a:extLst>
                <a:ext uri="{FF2B5EF4-FFF2-40B4-BE49-F238E27FC236}">
                  <a16:creationId xmlns:a16="http://schemas.microsoft.com/office/drawing/2014/main" id="{E3C0835B-1878-4B09-8098-37FB5EDEBD25}"/>
                </a:ext>
              </a:extLst>
            </p:cNvPr>
            <p:cNvCxnSpPr/>
            <p:nvPr/>
          </p:nvCxnSpPr>
          <p:spPr>
            <a:xfrm>
              <a:off x="187424" y="1965109"/>
              <a:ext cx="27261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7" name="直接箭头连接符 36">
              <a:extLst>
                <a:ext uri="{FF2B5EF4-FFF2-40B4-BE49-F238E27FC236}">
                  <a16:creationId xmlns:a16="http://schemas.microsoft.com/office/drawing/2014/main" id="{48D8B856-ECF8-41D6-B912-8C51831C4A53}"/>
                </a:ext>
              </a:extLst>
            </p:cNvPr>
            <p:cNvCxnSpPr/>
            <p:nvPr/>
          </p:nvCxnSpPr>
          <p:spPr>
            <a:xfrm>
              <a:off x="3595128" y="397565"/>
              <a:ext cx="27261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8" name="直接箭头连接符 37">
              <a:extLst>
                <a:ext uri="{FF2B5EF4-FFF2-40B4-BE49-F238E27FC236}">
                  <a16:creationId xmlns:a16="http://schemas.microsoft.com/office/drawing/2014/main" id="{49FCA3D3-8385-4474-8BA6-EF8B2AEE83D8}"/>
                </a:ext>
              </a:extLst>
            </p:cNvPr>
            <p:cNvCxnSpPr/>
            <p:nvPr/>
          </p:nvCxnSpPr>
          <p:spPr>
            <a:xfrm>
              <a:off x="3595128" y="494117"/>
              <a:ext cx="27261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9" name="直接箭头连接符 38">
              <a:extLst>
                <a:ext uri="{FF2B5EF4-FFF2-40B4-BE49-F238E27FC236}">
                  <a16:creationId xmlns:a16="http://schemas.microsoft.com/office/drawing/2014/main" id="{52171353-A845-4A65-977E-07A4A917843B}"/>
                </a:ext>
              </a:extLst>
            </p:cNvPr>
            <p:cNvCxnSpPr/>
            <p:nvPr/>
          </p:nvCxnSpPr>
          <p:spPr>
            <a:xfrm>
              <a:off x="3595128" y="891682"/>
              <a:ext cx="27261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0" name="直接箭头连接符 39">
              <a:extLst>
                <a:ext uri="{FF2B5EF4-FFF2-40B4-BE49-F238E27FC236}">
                  <a16:creationId xmlns:a16="http://schemas.microsoft.com/office/drawing/2014/main" id="{7AC01282-FEB3-4A85-ABD3-425285B1FBAA}"/>
                </a:ext>
              </a:extLst>
            </p:cNvPr>
            <p:cNvCxnSpPr/>
            <p:nvPr/>
          </p:nvCxnSpPr>
          <p:spPr>
            <a:xfrm>
              <a:off x="3595128" y="988234"/>
              <a:ext cx="27261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1" name="直接箭头连接符 40">
              <a:extLst>
                <a:ext uri="{FF2B5EF4-FFF2-40B4-BE49-F238E27FC236}">
                  <a16:creationId xmlns:a16="http://schemas.microsoft.com/office/drawing/2014/main" id="{1E0AD909-5533-451A-9347-F70DC612FB0C}"/>
                </a:ext>
              </a:extLst>
            </p:cNvPr>
            <p:cNvCxnSpPr/>
            <p:nvPr/>
          </p:nvCxnSpPr>
          <p:spPr>
            <a:xfrm>
              <a:off x="3595128" y="1868557"/>
              <a:ext cx="27261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2" name="直接箭头连接符 41">
              <a:extLst>
                <a:ext uri="{FF2B5EF4-FFF2-40B4-BE49-F238E27FC236}">
                  <a16:creationId xmlns:a16="http://schemas.microsoft.com/office/drawing/2014/main" id="{5A841B22-7090-4C57-81FD-5731B5E8B57A}"/>
                </a:ext>
              </a:extLst>
            </p:cNvPr>
            <p:cNvCxnSpPr/>
            <p:nvPr/>
          </p:nvCxnSpPr>
          <p:spPr>
            <a:xfrm>
              <a:off x="3595128" y="1965109"/>
              <a:ext cx="27261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3" name="直接箭头连接符 42">
              <a:extLst>
                <a:ext uri="{FF2B5EF4-FFF2-40B4-BE49-F238E27FC236}">
                  <a16:creationId xmlns:a16="http://schemas.microsoft.com/office/drawing/2014/main" id="{AF085B26-5CDD-416D-B934-74222195EC3B}"/>
                </a:ext>
              </a:extLst>
            </p:cNvPr>
            <p:cNvCxnSpPr/>
            <p:nvPr/>
          </p:nvCxnSpPr>
          <p:spPr>
            <a:xfrm>
              <a:off x="1056388" y="443001"/>
              <a:ext cx="67585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4" name="直接箭头连接符 43">
              <a:extLst>
                <a:ext uri="{FF2B5EF4-FFF2-40B4-BE49-F238E27FC236}">
                  <a16:creationId xmlns:a16="http://schemas.microsoft.com/office/drawing/2014/main" id="{BE9505EF-340C-4A54-9983-E8CFDA6BE378}"/>
                </a:ext>
              </a:extLst>
            </p:cNvPr>
            <p:cNvCxnSpPr>
              <a:endCxn id="22" idx="1"/>
            </p:cNvCxnSpPr>
            <p:nvPr/>
          </p:nvCxnSpPr>
          <p:spPr>
            <a:xfrm>
              <a:off x="1056388" y="442868"/>
              <a:ext cx="675859" cy="48722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5" name="直接箭头连接符 44">
              <a:extLst>
                <a:ext uri="{FF2B5EF4-FFF2-40B4-BE49-F238E27FC236}">
                  <a16:creationId xmlns:a16="http://schemas.microsoft.com/office/drawing/2014/main" id="{21CB4459-CF40-4154-ABA4-1B2337BFD536}"/>
                </a:ext>
              </a:extLst>
            </p:cNvPr>
            <p:cNvCxnSpPr>
              <a:endCxn id="24" idx="1"/>
            </p:cNvCxnSpPr>
            <p:nvPr/>
          </p:nvCxnSpPr>
          <p:spPr>
            <a:xfrm>
              <a:off x="1056388" y="442868"/>
              <a:ext cx="675859" cy="146708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6" name="矩形 45">
              <a:extLst>
                <a:ext uri="{FF2B5EF4-FFF2-40B4-BE49-F238E27FC236}">
                  <a16:creationId xmlns:a16="http://schemas.microsoft.com/office/drawing/2014/main" id="{76E4188C-3319-4D93-8895-88E9D8D0537A}"/>
                </a:ext>
              </a:extLst>
            </p:cNvPr>
            <p:cNvSpPr/>
            <p:nvPr/>
          </p:nvSpPr>
          <p:spPr>
            <a:xfrm>
              <a:off x="35420" y="1269230"/>
              <a:ext cx="596348" cy="2442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r>
                <a:rPr lang="zh-CN" sz="2000" b="1" kern="1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输入</a:t>
              </a:r>
              <a:endParaRPr lang="zh-CN" sz="2000" b="1" kern="100">
                <a:effectLst/>
                <a:latin typeface="Times New Roman" panose="02020603050405020304" pitchFamily="18" charset="0"/>
                <a:ea typeface="宋体" panose="02010600030101010101" pitchFamily="2" charset="-122"/>
                <a:cs typeface="宋体" panose="02010600030101010101" pitchFamily="2" charset="-122"/>
              </a:endParaRPr>
            </a:p>
          </p:txBody>
        </p:sp>
        <p:sp>
          <p:nvSpPr>
            <p:cNvPr id="47" name="矩形 46">
              <a:extLst>
                <a:ext uri="{FF2B5EF4-FFF2-40B4-BE49-F238E27FC236}">
                  <a16:creationId xmlns:a16="http://schemas.microsoft.com/office/drawing/2014/main" id="{7201EE5C-3469-47D2-BDA8-279FA579475E}"/>
                </a:ext>
              </a:extLst>
            </p:cNvPr>
            <p:cNvSpPr/>
            <p:nvPr/>
          </p:nvSpPr>
          <p:spPr>
            <a:xfrm>
              <a:off x="3496503" y="1328772"/>
              <a:ext cx="500978" cy="2442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r>
                <a:rPr lang="zh-CN" sz="2000" b="1" kern="1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输出</a:t>
              </a:r>
              <a:endParaRPr lang="zh-CN" sz="2000" b="1" kern="100">
                <a:effectLst/>
                <a:latin typeface="Times New Roman" panose="02020603050405020304" pitchFamily="18" charset="0"/>
                <a:ea typeface="宋体" panose="02010600030101010101" pitchFamily="2" charset="-122"/>
                <a:cs typeface="宋体" panose="02010600030101010101" pitchFamily="2" charset="-122"/>
              </a:endParaRPr>
            </a:p>
          </p:txBody>
        </p:sp>
        <p:cxnSp>
          <p:nvCxnSpPr>
            <p:cNvPr id="48" name="直接箭头连接符 47">
              <a:extLst>
                <a:ext uri="{FF2B5EF4-FFF2-40B4-BE49-F238E27FC236}">
                  <a16:creationId xmlns:a16="http://schemas.microsoft.com/office/drawing/2014/main" id="{183A604D-A7DE-45BE-B64F-7F3043592C1E}"/>
                </a:ext>
              </a:extLst>
            </p:cNvPr>
            <p:cNvCxnSpPr>
              <a:stCxn id="17" idx="3"/>
              <a:endCxn id="22" idx="1"/>
            </p:cNvCxnSpPr>
            <p:nvPr/>
          </p:nvCxnSpPr>
          <p:spPr>
            <a:xfrm>
              <a:off x="1056346" y="930370"/>
              <a:ext cx="67583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9" name="直接箭头连接符 48">
              <a:extLst>
                <a:ext uri="{FF2B5EF4-FFF2-40B4-BE49-F238E27FC236}">
                  <a16:creationId xmlns:a16="http://schemas.microsoft.com/office/drawing/2014/main" id="{AEECD7C9-7F9E-4A1C-BD0B-2085BFE4DFFF}"/>
                </a:ext>
              </a:extLst>
            </p:cNvPr>
            <p:cNvCxnSpPr>
              <a:stCxn id="17" idx="3"/>
              <a:endCxn id="21" idx="1"/>
            </p:cNvCxnSpPr>
            <p:nvPr/>
          </p:nvCxnSpPr>
          <p:spPr>
            <a:xfrm flipV="1">
              <a:off x="1056346" y="440170"/>
              <a:ext cx="675832" cy="4902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0" name="直接箭头连接符 49">
              <a:extLst>
                <a:ext uri="{FF2B5EF4-FFF2-40B4-BE49-F238E27FC236}">
                  <a16:creationId xmlns:a16="http://schemas.microsoft.com/office/drawing/2014/main" id="{A972F634-FBB9-44CC-8A6F-23105DA715B6}"/>
                </a:ext>
              </a:extLst>
            </p:cNvPr>
            <p:cNvCxnSpPr>
              <a:stCxn id="17" idx="3"/>
              <a:endCxn id="24" idx="1"/>
            </p:cNvCxnSpPr>
            <p:nvPr/>
          </p:nvCxnSpPr>
          <p:spPr>
            <a:xfrm>
              <a:off x="1056346" y="930370"/>
              <a:ext cx="675832" cy="98015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1" name="直接箭头连接符 50">
              <a:extLst>
                <a:ext uri="{FF2B5EF4-FFF2-40B4-BE49-F238E27FC236}">
                  <a16:creationId xmlns:a16="http://schemas.microsoft.com/office/drawing/2014/main" id="{638EF489-6803-4B33-BADE-E9CECF147D73}"/>
                </a:ext>
              </a:extLst>
            </p:cNvPr>
            <p:cNvCxnSpPr>
              <a:stCxn id="19" idx="3"/>
              <a:endCxn id="21" idx="1"/>
            </p:cNvCxnSpPr>
            <p:nvPr/>
          </p:nvCxnSpPr>
          <p:spPr>
            <a:xfrm flipV="1">
              <a:off x="1056346" y="440170"/>
              <a:ext cx="675832" cy="147035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2" name="直接箭头连接符 51">
              <a:extLst>
                <a:ext uri="{FF2B5EF4-FFF2-40B4-BE49-F238E27FC236}">
                  <a16:creationId xmlns:a16="http://schemas.microsoft.com/office/drawing/2014/main" id="{4A2874B0-3B3F-48B3-9541-CFA78A0DEF98}"/>
                </a:ext>
              </a:extLst>
            </p:cNvPr>
            <p:cNvCxnSpPr>
              <a:stCxn id="19" idx="3"/>
              <a:endCxn id="22" idx="1"/>
            </p:cNvCxnSpPr>
            <p:nvPr/>
          </p:nvCxnSpPr>
          <p:spPr>
            <a:xfrm flipV="1">
              <a:off x="1056346" y="930370"/>
              <a:ext cx="675832" cy="98015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3" name="直接箭头连接符 52">
              <a:extLst>
                <a:ext uri="{FF2B5EF4-FFF2-40B4-BE49-F238E27FC236}">
                  <a16:creationId xmlns:a16="http://schemas.microsoft.com/office/drawing/2014/main" id="{E39E4D50-08C4-43C3-81D8-D3D284A114DB}"/>
                </a:ext>
              </a:extLst>
            </p:cNvPr>
            <p:cNvCxnSpPr>
              <a:endCxn id="24" idx="1"/>
            </p:cNvCxnSpPr>
            <p:nvPr/>
          </p:nvCxnSpPr>
          <p:spPr>
            <a:xfrm>
              <a:off x="1056346" y="1910526"/>
              <a:ext cx="67583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4" name="直接箭头连接符 53">
              <a:extLst>
                <a:ext uri="{FF2B5EF4-FFF2-40B4-BE49-F238E27FC236}">
                  <a16:creationId xmlns:a16="http://schemas.microsoft.com/office/drawing/2014/main" id="{660798B2-43E3-4934-B9B8-FCD7AEC3D048}"/>
                </a:ext>
              </a:extLst>
            </p:cNvPr>
            <p:cNvCxnSpPr/>
            <p:nvPr/>
          </p:nvCxnSpPr>
          <p:spPr>
            <a:xfrm>
              <a:off x="2328637" y="445831"/>
              <a:ext cx="67585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5" name="直接箭头连接符 54">
              <a:extLst>
                <a:ext uri="{FF2B5EF4-FFF2-40B4-BE49-F238E27FC236}">
                  <a16:creationId xmlns:a16="http://schemas.microsoft.com/office/drawing/2014/main" id="{BEE351CE-D543-4DF0-94BB-10CA4D15C455}"/>
                </a:ext>
              </a:extLst>
            </p:cNvPr>
            <p:cNvCxnSpPr/>
            <p:nvPr/>
          </p:nvCxnSpPr>
          <p:spPr>
            <a:xfrm>
              <a:off x="2328637" y="445698"/>
              <a:ext cx="675859" cy="48722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6" name="直接箭头连接符 55">
              <a:extLst>
                <a:ext uri="{FF2B5EF4-FFF2-40B4-BE49-F238E27FC236}">
                  <a16:creationId xmlns:a16="http://schemas.microsoft.com/office/drawing/2014/main" id="{29715FBB-426F-4226-8482-28958E92D21F}"/>
                </a:ext>
              </a:extLst>
            </p:cNvPr>
            <p:cNvCxnSpPr/>
            <p:nvPr/>
          </p:nvCxnSpPr>
          <p:spPr>
            <a:xfrm>
              <a:off x="2328637" y="445698"/>
              <a:ext cx="675859" cy="146708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7" name="直接箭头连接符 56">
              <a:extLst>
                <a:ext uri="{FF2B5EF4-FFF2-40B4-BE49-F238E27FC236}">
                  <a16:creationId xmlns:a16="http://schemas.microsoft.com/office/drawing/2014/main" id="{86C11F45-358C-4FF8-8E33-1ACF72D5893B}"/>
                </a:ext>
              </a:extLst>
            </p:cNvPr>
            <p:cNvCxnSpPr/>
            <p:nvPr/>
          </p:nvCxnSpPr>
          <p:spPr>
            <a:xfrm>
              <a:off x="2328595" y="933200"/>
              <a:ext cx="67583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8" name="直接箭头连接符 57">
              <a:extLst>
                <a:ext uri="{FF2B5EF4-FFF2-40B4-BE49-F238E27FC236}">
                  <a16:creationId xmlns:a16="http://schemas.microsoft.com/office/drawing/2014/main" id="{370B8F11-A2E7-4C28-B890-94A4E97A348A}"/>
                </a:ext>
              </a:extLst>
            </p:cNvPr>
            <p:cNvCxnSpPr/>
            <p:nvPr/>
          </p:nvCxnSpPr>
          <p:spPr>
            <a:xfrm flipV="1">
              <a:off x="2328595" y="443000"/>
              <a:ext cx="675832" cy="4902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9" name="直接箭头连接符 58">
              <a:extLst>
                <a:ext uri="{FF2B5EF4-FFF2-40B4-BE49-F238E27FC236}">
                  <a16:creationId xmlns:a16="http://schemas.microsoft.com/office/drawing/2014/main" id="{CD79F730-68F3-42F3-B7C3-F0CB26B8D84E}"/>
                </a:ext>
              </a:extLst>
            </p:cNvPr>
            <p:cNvCxnSpPr/>
            <p:nvPr/>
          </p:nvCxnSpPr>
          <p:spPr>
            <a:xfrm>
              <a:off x="2328595" y="933200"/>
              <a:ext cx="675832" cy="98015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0" name="直接箭头连接符 59">
              <a:extLst>
                <a:ext uri="{FF2B5EF4-FFF2-40B4-BE49-F238E27FC236}">
                  <a16:creationId xmlns:a16="http://schemas.microsoft.com/office/drawing/2014/main" id="{81E06893-16DC-4E71-916D-90B66FED62CB}"/>
                </a:ext>
              </a:extLst>
            </p:cNvPr>
            <p:cNvCxnSpPr/>
            <p:nvPr/>
          </p:nvCxnSpPr>
          <p:spPr>
            <a:xfrm flipV="1">
              <a:off x="2328595" y="443000"/>
              <a:ext cx="675832" cy="147035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1" name="直接箭头连接符 60">
              <a:extLst>
                <a:ext uri="{FF2B5EF4-FFF2-40B4-BE49-F238E27FC236}">
                  <a16:creationId xmlns:a16="http://schemas.microsoft.com/office/drawing/2014/main" id="{B0C068C3-FBC7-483B-9F74-A3059DDF5A7A}"/>
                </a:ext>
              </a:extLst>
            </p:cNvPr>
            <p:cNvCxnSpPr/>
            <p:nvPr/>
          </p:nvCxnSpPr>
          <p:spPr>
            <a:xfrm flipV="1">
              <a:off x="2328595" y="933200"/>
              <a:ext cx="675832" cy="98015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2" name="直接箭头连接符 61">
              <a:extLst>
                <a:ext uri="{FF2B5EF4-FFF2-40B4-BE49-F238E27FC236}">
                  <a16:creationId xmlns:a16="http://schemas.microsoft.com/office/drawing/2014/main" id="{B1355670-1FFD-4AD6-B41C-6033098E4A7E}"/>
                </a:ext>
              </a:extLst>
            </p:cNvPr>
            <p:cNvCxnSpPr/>
            <p:nvPr/>
          </p:nvCxnSpPr>
          <p:spPr>
            <a:xfrm>
              <a:off x="2328595" y="1913356"/>
              <a:ext cx="67583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
        <p:nvSpPr>
          <p:cNvPr id="5" name="灯片编号占位符 4">
            <a:extLst>
              <a:ext uri="{FF2B5EF4-FFF2-40B4-BE49-F238E27FC236}">
                <a16:creationId xmlns:a16="http://schemas.microsoft.com/office/drawing/2014/main" id="{778D09C2-B115-4883-A2DE-F61D6CEC4657}"/>
              </a:ext>
            </a:extLst>
          </p:cNvPr>
          <p:cNvSpPr>
            <a:spLocks noGrp="1"/>
          </p:cNvSpPr>
          <p:nvPr>
            <p:ph type="sldNum" sz="quarter" idx="12"/>
          </p:nvPr>
        </p:nvSpPr>
        <p:spPr/>
        <p:txBody>
          <a:bodyPr/>
          <a:lstStyle/>
          <a:p>
            <a:fld id="{0343F522-B1DB-4B24-87CC-09EAB668A261}" type="slidenum">
              <a:rPr lang="zh-CN" altLang="en-US" smtClean="0"/>
              <a:pPr/>
              <a:t>175</a:t>
            </a:fld>
            <a:r>
              <a:rPr lang="en-US" altLang="zh-CN"/>
              <a:t>/303</a:t>
            </a:r>
            <a:endParaRPr lang="zh-CN" altLang="en-US" dirty="0"/>
          </a:p>
        </p:txBody>
      </p:sp>
    </p:spTree>
    <p:extLst>
      <p:ext uri="{BB962C8B-B14F-4D97-AF65-F5344CB8AC3E}">
        <p14:creationId xmlns:p14="http://schemas.microsoft.com/office/powerpoint/2010/main" val="2477693529"/>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C34208-FA7C-4346-AD93-050F88FE7F56}"/>
              </a:ext>
            </a:extLst>
          </p:cNvPr>
          <p:cNvSpPr>
            <a:spLocks noGrp="1"/>
          </p:cNvSpPr>
          <p:nvPr>
            <p:ph type="title"/>
          </p:nvPr>
        </p:nvSpPr>
        <p:spPr>
          <a:xfrm>
            <a:off x="265813" y="350874"/>
            <a:ext cx="8654903" cy="680484"/>
          </a:xfrm>
        </p:spPr>
        <p:txBody>
          <a:bodyPr>
            <a:normAutofit/>
          </a:bodyPr>
          <a:lstStyle/>
          <a:p>
            <a:pPr>
              <a:lnSpc>
                <a:spcPct val="100000"/>
              </a:lnSpc>
              <a:spcBef>
                <a:spcPts val="0"/>
              </a:spcBef>
            </a:pPr>
            <a:r>
              <a:rPr lang="zh-CN" altLang="en-US" kern="100" dirty="0">
                <a:latin typeface="Times New Roman" panose="02020603050405020304" pitchFamily="18" charset="0"/>
                <a:cs typeface="Times New Roman" panose="02020603050405020304" pitchFamily="18" charset="0"/>
              </a:rPr>
              <a:t>交换机高速转发机制</a:t>
            </a:r>
            <a:endParaRPr lang="zh-CN" altLang="en-US" sz="4800" dirty="0">
              <a:latin typeface="Times New Roman" panose="02020603050405020304" pitchFamily="18" charset="0"/>
              <a:cs typeface="Times New Roman" panose="02020603050405020304" pitchFamily="18" charset="0"/>
            </a:endParaRPr>
          </a:p>
        </p:txBody>
      </p:sp>
      <p:sp>
        <p:nvSpPr>
          <p:cNvPr id="3" name="内容占位符 2">
            <a:extLst>
              <a:ext uri="{FF2B5EF4-FFF2-40B4-BE49-F238E27FC236}">
                <a16:creationId xmlns:a16="http://schemas.microsoft.com/office/drawing/2014/main" id="{62772749-0251-43E3-8FBE-62B01C0C88DA}"/>
              </a:ext>
            </a:extLst>
          </p:cNvPr>
          <p:cNvSpPr>
            <a:spLocks noGrp="1"/>
          </p:cNvSpPr>
          <p:nvPr>
            <p:ph idx="1"/>
          </p:nvPr>
        </p:nvSpPr>
        <p:spPr>
          <a:xfrm>
            <a:off x="404037" y="1010094"/>
            <a:ext cx="8516679" cy="5371578"/>
          </a:xfrm>
        </p:spPr>
        <p:txBody>
          <a:bodyPr>
            <a:noAutofit/>
          </a:bodyPr>
          <a:lstStyle/>
          <a:p>
            <a:pPr marL="0" indent="0">
              <a:lnSpc>
                <a:spcPct val="100000"/>
              </a:lnSpc>
              <a:spcBef>
                <a:spcPts val="0"/>
              </a:spcBef>
              <a:buNone/>
            </a:pPr>
            <a:r>
              <a:rPr lang="en-US" altLang="zh-CN" dirty="0">
                <a:latin typeface="Times New Roman" panose="02020603050405020304" pitchFamily="18" charset="0"/>
                <a:cs typeface="Times New Roman" panose="02020603050405020304" pitchFamily="18" charset="0"/>
              </a:rPr>
              <a:t>    </a:t>
            </a:r>
            <a:endParaRPr lang="zh-CN" altLang="zh-CN" dirty="0">
              <a:latin typeface="Times New Roman" panose="02020603050405020304" pitchFamily="18" charset="0"/>
              <a:cs typeface="Times New Roman" panose="02020603050405020304" pitchFamily="18" charset="0"/>
            </a:endParaRPr>
          </a:p>
        </p:txBody>
      </p:sp>
      <p:graphicFrame>
        <p:nvGraphicFramePr>
          <p:cNvPr id="11" name="表格 10">
            <a:extLst>
              <a:ext uri="{FF2B5EF4-FFF2-40B4-BE49-F238E27FC236}">
                <a16:creationId xmlns:a16="http://schemas.microsoft.com/office/drawing/2014/main" id="{F1557556-4E74-4A2A-B76B-6AF7BA757C94}"/>
              </a:ext>
            </a:extLst>
          </p:cNvPr>
          <p:cNvGraphicFramePr>
            <a:graphicFrameLocks noGrp="1"/>
          </p:cNvGraphicFramePr>
          <p:nvPr/>
        </p:nvGraphicFramePr>
        <p:xfrm>
          <a:off x="0" y="16384"/>
          <a:ext cx="9144000" cy="303808"/>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1028242390"/>
                    </a:ext>
                  </a:extLst>
                </a:gridCol>
                <a:gridCol w="1016000">
                  <a:extLst>
                    <a:ext uri="{9D8B030D-6E8A-4147-A177-3AD203B41FA5}">
                      <a16:colId xmlns:a16="http://schemas.microsoft.com/office/drawing/2014/main" val="3074239081"/>
                    </a:ext>
                  </a:extLst>
                </a:gridCol>
                <a:gridCol w="1016000">
                  <a:extLst>
                    <a:ext uri="{9D8B030D-6E8A-4147-A177-3AD203B41FA5}">
                      <a16:colId xmlns:a16="http://schemas.microsoft.com/office/drawing/2014/main" val="3509429943"/>
                    </a:ext>
                  </a:extLst>
                </a:gridCol>
                <a:gridCol w="1016000">
                  <a:extLst>
                    <a:ext uri="{9D8B030D-6E8A-4147-A177-3AD203B41FA5}">
                      <a16:colId xmlns:a16="http://schemas.microsoft.com/office/drawing/2014/main" val="2580465912"/>
                    </a:ext>
                  </a:extLst>
                </a:gridCol>
                <a:gridCol w="1016000">
                  <a:extLst>
                    <a:ext uri="{9D8B030D-6E8A-4147-A177-3AD203B41FA5}">
                      <a16:colId xmlns:a16="http://schemas.microsoft.com/office/drawing/2014/main" val="585185192"/>
                    </a:ext>
                  </a:extLst>
                </a:gridCol>
                <a:gridCol w="1016000">
                  <a:extLst>
                    <a:ext uri="{9D8B030D-6E8A-4147-A177-3AD203B41FA5}">
                      <a16:colId xmlns:a16="http://schemas.microsoft.com/office/drawing/2014/main" val="1335232691"/>
                    </a:ext>
                  </a:extLst>
                </a:gridCol>
                <a:gridCol w="1016000">
                  <a:extLst>
                    <a:ext uri="{9D8B030D-6E8A-4147-A177-3AD203B41FA5}">
                      <a16:colId xmlns:a16="http://schemas.microsoft.com/office/drawing/2014/main" val="785772456"/>
                    </a:ext>
                  </a:extLst>
                </a:gridCol>
                <a:gridCol w="1016000">
                  <a:extLst>
                    <a:ext uri="{9D8B030D-6E8A-4147-A177-3AD203B41FA5}">
                      <a16:colId xmlns:a16="http://schemas.microsoft.com/office/drawing/2014/main" val="143111373"/>
                    </a:ext>
                  </a:extLst>
                </a:gridCol>
                <a:gridCol w="1016000">
                  <a:extLst>
                    <a:ext uri="{9D8B030D-6E8A-4147-A177-3AD203B41FA5}">
                      <a16:colId xmlns:a16="http://schemas.microsoft.com/office/drawing/2014/main" val="994455625"/>
                    </a:ext>
                  </a:extLst>
                </a:gridCol>
              </a:tblGrid>
              <a:tr h="303808">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传输介质</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通信系统</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正确性</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提高性能</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rgbClr val="FFFF00"/>
                          </a:solidFill>
                          <a:latin typeface="黑体" panose="02010609060101010101" pitchFamily="49" charset="-122"/>
                          <a:ea typeface="黑体" panose="02010609060101010101" pitchFamily="49" charset="-122"/>
                        </a:rPr>
                        <a:t>局域网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algn="ctr"/>
                      <a:r>
                        <a:rPr lang="en-US" altLang="zh-CN" sz="1600" dirty="0">
                          <a:solidFill>
                            <a:schemeClr val="tx1"/>
                          </a:solidFill>
                          <a:latin typeface="黑体" panose="02010609060101010101" pitchFamily="49" charset="-122"/>
                          <a:ea typeface="黑体" panose="02010609060101010101" pitchFamily="49" charset="-122"/>
                        </a:rPr>
                        <a:t>WLAN</a:t>
                      </a:r>
                      <a:endParaRPr lang="zh-CN" altLang="en-US" sz="1600" dirty="0">
                        <a:solidFill>
                          <a:schemeClr val="tx1"/>
                        </a:solidFill>
                        <a:latin typeface="黑体" panose="02010609060101010101" pitchFamily="49" charset="-122"/>
                        <a:ea typeface="黑体" panose="02010609060101010101" pitchFamily="49"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个域网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广域网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接入网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939429099"/>
                  </a:ext>
                </a:extLst>
              </a:tr>
            </a:tbl>
          </a:graphicData>
        </a:graphic>
      </p:graphicFrame>
      <p:sp>
        <p:nvSpPr>
          <p:cNvPr id="12" name="流程图: 摘录 11">
            <a:extLst>
              <a:ext uri="{FF2B5EF4-FFF2-40B4-BE49-F238E27FC236}">
                <a16:creationId xmlns:a16="http://schemas.microsoft.com/office/drawing/2014/main" id="{CE6C4248-6AFD-44B6-80E3-9608C7BDC87F}"/>
              </a:ext>
            </a:extLst>
          </p:cNvPr>
          <p:cNvSpPr/>
          <p:nvPr/>
        </p:nvSpPr>
        <p:spPr bwMode="auto">
          <a:xfrm>
            <a:off x="4435719" y="327095"/>
            <a:ext cx="216024" cy="126001"/>
          </a:xfrm>
          <a:prstGeom prst="flowChartExtract">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4" name="Rectangle 2">
            <a:extLst>
              <a:ext uri="{FF2B5EF4-FFF2-40B4-BE49-F238E27FC236}">
                <a16:creationId xmlns:a16="http://schemas.microsoft.com/office/drawing/2014/main" id="{637ADEFB-5775-48B5-AD95-BD2F543B4E24}"/>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9" name="表格 8">
            <a:extLst>
              <a:ext uri="{FF2B5EF4-FFF2-40B4-BE49-F238E27FC236}">
                <a16:creationId xmlns:a16="http://schemas.microsoft.com/office/drawing/2014/main" id="{1BA0FE90-3AD2-45E2-98EA-2D6CAF26198D}"/>
              </a:ext>
            </a:extLst>
          </p:cNvPr>
          <p:cNvGraphicFramePr>
            <a:graphicFrameLocks noGrp="1"/>
          </p:cNvGraphicFramePr>
          <p:nvPr/>
        </p:nvGraphicFramePr>
        <p:xfrm>
          <a:off x="0" y="1041991"/>
          <a:ext cx="313390" cy="5371578"/>
        </p:xfrm>
        <a:graphic>
          <a:graphicData uri="http://schemas.openxmlformats.org/drawingml/2006/table">
            <a:tbl>
              <a:tblPr firstRow="1" bandRow="1">
                <a:tableStyleId>{5C22544A-7EE6-4342-B048-85BDC9FD1C3A}</a:tableStyleId>
              </a:tblPr>
              <a:tblGrid>
                <a:gridCol w="313390">
                  <a:extLst>
                    <a:ext uri="{9D8B030D-6E8A-4147-A177-3AD203B41FA5}">
                      <a16:colId xmlns:a16="http://schemas.microsoft.com/office/drawing/2014/main" val="2707731317"/>
                    </a:ext>
                  </a:extLst>
                </a:gridCol>
              </a:tblGrid>
              <a:tr h="844235">
                <a:tc>
                  <a:txBody>
                    <a:bodyPr/>
                    <a:lstStyle/>
                    <a:p>
                      <a:pPr algn="ctr"/>
                      <a:r>
                        <a:rPr lang="zh-CN" altLang="en-US" sz="1600" b="0" dirty="0">
                          <a:solidFill>
                            <a:schemeClr val="tx1"/>
                          </a:solidFill>
                          <a:latin typeface="黑体" panose="02010609060101010101" pitchFamily="49" charset="-122"/>
                          <a:ea typeface="黑体" panose="02010609060101010101" pitchFamily="49" charset="-122"/>
                        </a:rPr>
                        <a:t>思想</a:t>
                      </a:r>
                    </a:p>
                  </a:txBody>
                  <a:tcPr marL="0" marR="0" marT="0" marB="0" anchor="ctr">
                    <a:solidFill>
                      <a:schemeClr val="accent1">
                        <a:lumMod val="40000"/>
                        <a:lumOff val="60000"/>
                      </a:schemeClr>
                    </a:solidFill>
                  </a:tcPr>
                </a:tc>
                <a:extLst>
                  <a:ext uri="{0D108BD9-81ED-4DB2-BD59-A6C34878D82A}">
                    <a16:rowId xmlns:a16="http://schemas.microsoft.com/office/drawing/2014/main" val="2650843112"/>
                  </a:ext>
                </a:extLst>
              </a:tr>
              <a:tr h="844235">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以太网</a:t>
                      </a:r>
                    </a:p>
                  </a:txBody>
                  <a:tcPr marL="0" marR="0" marT="0" marB="0" anchor="ctr">
                    <a:solidFill>
                      <a:schemeClr val="accent1">
                        <a:lumMod val="40000"/>
                        <a:lumOff val="60000"/>
                      </a:schemeClr>
                    </a:solidFill>
                  </a:tcPr>
                </a:tc>
                <a:extLst>
                  <a:ext uri="{0D108BD9-81ED-4DB2-BD59-A6C34878D82A}">
                    <a16:rowId xmlns:a16="http://schemas.microsoft.com/office/drawing/2014/main" val="2354171835"/>
                  </a:ext>
                </a:extLst>
              </a:tr>
              <a:tr h="844235">
                <a:tc>
                  <a:txBody>
                    <a:bodyPr/>
                    <a:lstStyle/>
                    <a:p>
                      <a:pPr algn="ctr"/>
                      <a:r>
                        <a:rPr lang="zh-CN" altLang="en-US" sz="1600" b="0" dirty="0">
                          <a:solidFill>
                            <a:schemeClr val="tx1"/>
                          </a:solidFill>
                          <a:latin typeface="黑体" panose="02010609060101010101" pitchFamily="49" charset="-122"/>
                          <a:ea typeface="黑体" panose="02010609060101010101" pitchFamily="49" charset="-122"/>
                        </a:rPr>
                        <a:t>高速以太</a:t>
                      </a:r>
                    </a:p>
                  </a:txBody>
                  <a:tcPr marL="0" marR="0" marT="0" marB="0" anchor="ctr">
                    <a:solidFill>
                      <a:schemeClr val="accent1">
                        <a:lumMod val="40000"/>
                        <a:lumOff val="60000"/>
                      </a:schemeClr>
                    </a:solidFill>
                  </a:tcPr>
                </a:tc>
                <a:extLst>
                  <a:ext uri="{0D108BD9-81ED-4DB2-BD59-A6C34878D82A}">
                    <a16:rowId xmlns:a16="http://schemas.microsoft.com/office/drawing/2014/main" val="2232877283"/>
                  </a:ext>
                </a:extLst>
              </a:tr>
              <a:tr h="504672">
                <a:tc>
                  <a:txBody>
                    <a:bodyPr/>
                    <a:lstStyle/>
                    <a:p>
                      <a:pPr algn="ctr"/>
                      <a:r>
                        <a:rPr lang="en-US" altLang="zh-CN" sz="1600" b="0" dirty="0">
                          <a:solidFill>
                            <a:schemeClr val="tx1"/>
                          </a:solidFill>
                          <a:latin typeface="黑体" panose="02010609060101010101" pitchFamily="49" charset="-122"/>
                          <a:ea typeface="黑体" panose="02010609060101010101" pitchFamily="49" charset="-122"/>
                        </a:rPr>
                        <a:t>800Ge</a:t>
                      </a:r>
                      <a:endParaRPr lang="zh-CN" altLang="en-US" sz="1600" b="0" dirty="0">
                        <a:solidFill>
                          <a:schemeClr val="tx1"/>
                        </a:solidFill>
                        <a:latin typeface="黑体" panose="02010609060101010101" pitchFamily="49" charset="-122"/>
                        <a:ea typeface="黑体" panose="02010609060101010101" pitchFamily="49" charset="-122"/>
                      </a:endParaRPr>
                    </a:p>
                  </a:txBody>
                  <a:tcPr marL="0" marR="0" marT="0" marB="0" anchor="ctr">
                    <a:solidFill>
                      <a:schemeClr val="accent1">
                        <a:lumMod val="40000"/>
                        <a:lumOff val="60000"/>
                      </a:schemeClr>
                    </a:solidFill>
                  </a:tcPr>
                </a:tc>
                <a:extLst>
                  <a:ext uri="{0D108BD9-81ED-4DB2-BD59-A6C34878D82A}">
                    <a16:rowId xmlns:a16="http://schemas.microsoft.com/office/drawing/2014/main" val="2116851466"/>
                  </a:ext>
                </a:extLst>
              </a:tr>
              <a:tr h="627321">
                <a:tc>
                  <a:txBody>
                    <a:bodyPr/>
                    <a:lstStyle/>
                    <a:p>
                      <a:pPr algn="ctr"/>
                      <a:r>
                        <a:rPr lang="zh-CN" altLang="en-US" sz="1600" b="0" dirty="0">
                          <a:solidFill>
                            <a:schemeClr val="tx1"/>
                          </a:solidFill>
                          <a:latin typeface="黑体" panose="02010609060101010101" pitchFamily="49" charset="-122"/>
                          <a:ea typeface="黑体" panose="02010609060101010101" pitchFamily="49" charset="-122"/>
                        </a:rPr>
                        <a:t>网卡</a:t>
                      </a:r>
                    </a:p>
                  </a:txBody>
                  <a:tcPr marL="0" marR="0" marT="0" marB="0" anchor="ctr">
                    <a:solidFill>
                      <a:schemeClr val="accent1">
                        <a:lumMod val="40000"/>
                        <a:lumOff val="60000"/>
                      </a:schemeClr>
                    </a:solidFill>
                  </a:tcPr>
                </a:tc>
                <a:extLst>
                  <a:ext uri="{0D108BD9-81ED-4DB2-BD59-A6C34878D82A}">
                    <a16:rowId xmlns:a16="http://schemas.microsoft.com/office/drawing/2014/main" val="1342553028"/>
                  </a:ext>
                </a:extLst>
              </a:tr>
              <a:tr h="844235">
                <a:tc>
                  <a:txBody>
                    <a:bodyPr/>
                    <a:lstStyle/>
                    <a:p>
                      <a:pPr algn="ctr"/>
                      <a:r>
                        <a:rPr lang="zh-CN" altLang="en-US" sz="1600" b="0" dirty="0">
                          <a:solidFill>
                            <a:schemeClr val="bg1"/>
                          </a:solidFill>
                          <a:latin typeface="黑体" panose="02010609060101010101" pitchFamily="49" charset="-122"/>
                          <a:ea typeface="黑体" panose="02010609060101010101" pitchFamily="49" charset="-122"/>
                        </a:rPr>
                        <a:t>交换机</a:t>
                      </a:r>
                    </a:p>
                  </a:txBody>
                  <a:tcPr marL="0" marR="0" marT="0" marB="0" anchor="ctr">
                    <a:solidFill>
                      <a:schemeClr val="accent1"/>
                    </a:solidFill>
                  </a:tcPr>
                </a:tc>
                <a:extLst>
                  <a:ext uri="{0D108BD9-81ED-4DB2-BD59-A6C34878D82A}">
                    <a16:rowId xmlns:a16="http://schemas.microsoft.com/office/drawing/2014/main" val="942434887"/>
                  </a:ext>
                </a:extLst>
              </a:tr>
              <a:tr h="516732">
                <a:tc>
                  <a:txBody>
                    <a:bodyPr/>
                    <a:lstStyle/>
                    <a:p>
                      <a:pPr algn="ctr"/>
                      <a:r>
                        <a:rPr lang="en-US" altLang="zh-CN" sz="1600" b="0" dirty="0">
                          <a:solidFill>
                            <a:schemeClr val="tx1"/>
                          </a:solidFill>
                          <a:latin typeface="黑体" panose="02010609060101010101" pitchFamily="49" charset="-122"/>
                          <a:ea typeface="黑体" panose="02010609060101010101" pitchFamily="49" charset="-122"/>
                        </a:rPr>
                        <a:t>V</a:t>
                      </a:r>
                    </a:p>
                    <a:p>
                      <a:pPr algn="ctr"/>
                      <a:r>
                        <a:rPr lang="en-US" altLang="zh-CN" sz="1600" b="0" dirty="0">
                          <a:solidFill>
                            <a:schemeClr val="tx1"/>
                          </a:solidFill>
                          <a:latin typeface="黑体" panose="02010609060101010101" pitchFamily="49" charset="-122"/>
                          <a:ea typeface="黑体" panose="02010609060101010101" pitchFamily="49" charset="-122"/>
                        </a:rPr>
                        <a:t>LAN</a:t>
                      </a:r>
                    </a:p>
                    <a:p>
                      <a:pPr algn="ctr"/>
                      <a:endParaRPr lang="zh-CN" altLang="en-US" sz="1600" b="0" dirty="0">
                        <a:solidFill>
                          <a:schemeClr val="tx1"/>
                        </a:solidFill>
                        <a:latin typeface="黑体" panose="02010609060101010101" pitchFamily="49" charset="-122"/>
                        <a:ea typeface="黑体" panose="02010609060101010101" pitchFamily="49" charset="-122"/>
                      </a:endParaRPr>
                    </a:p>
                  </a:txBody>
                  <a:tcPr marL="0" marR="0" marT="0" marB="0" anchor="ctr">
                    <a:solidFill>
                      <a:schemeClr val="accent1">
                        <a:lumMod val="40000"/>
                        <a:lumOff val="60000"/>
                      </a:schemeClr>
                    </a:solidFill>
                  </a:tcPr>
                </a:tc>
                <a:extLst>
                  <a:ext uri="{0D108BD9-81ED-4DB2-BD59-A6C34878D82A}">
                    <a16:rowId xmlns:a16="http://schemas.microsoft.com/office/drawing/2014/main" val="2009246877"/>
                  </a:ext>
                </a:extLst>
              </a:tr>
            </a:tbl>
          </a:graphicData>
        </a:graphic>
      </p:graphicFrame>
      <p:grpSp>
        <p:nvGrpSpPr>
          <p:cNvPr id="63" name="画布 206">
            <a:extLst>
              <a:ext uri="{FF2B5EF4-FFF2-40B4-BE49-F238E27FC236}">
                <a16:creationId xmlns:a16="http://schemas.microsoft.com/office/drawing/2014/main" id="{3CDB0458-FB8C-47AF-BCEB-951037FDB916}"/>
              </a:ext>
            </a:extLst>
          </p:cNvPr>
          <p:cNvGrpSpPr/>
          <p:nvPr/>
        </p:nvGrpSpPr>
        <p:grpSpPr>
          <a:xfrm>
            <a:off x="1265275" y="1142561"/>
            <a:ext cx="6974958" cy="4771116"/>
            <a:chOff x="0" y="0"/>
            <a:chExt cx="3975100" cy="2374265"/>
          </a:xfrm>
        </p:grpSpPr>
        <p:sp>
          <p:nvSpPr>
            <p:cNvPr id="64" name="矩形 63">
              <a:extLst>
                <a:ext uri="{FF2B5EF4-FFF2-40B4-BE49-F238E27FC236}">
                  <a16:creationId xmlns:a16="http://schemas.microsoft.com/office/drawing/2014/main" id="{0B198041-5989-4415-8D12-15C1F1365EF7}"/>
                </a:ext>
              </a:extLst>
            </p:cNvPr>
            <p:cNvSpPr/>
            <p:nvPr/>
          </p:nvSpPr>
          <p:spPr>
            <a:xfrm>
              <a:off x="0" y="0"/>
              <a:ext cx="3975100" cy="2374265"/>
            </a:xfrm>
            <a:prstGeom prst="rect">
              <a:avLst/>
            </a:prstGeom>
          </p:spPr>
        </p:sp>
        <p:grpSp>
          <p:nvGrpSpPr>
            <p:cNvPr id="65" name="组合 64">
              <a:extLst>
                <a:ext uri="{FF2B5EF4-FFF2-40B4-BE49-F238E27FC236}">
                  <a16:creationId xmlns:a16="http://schemas.microsoft.com/office/drawing/2014/main" id="{47CD71E5-F821-4FED-BA4A-8ECFD371DA61}"/>
                </a:ext>
              </a:extLst>
            </p:cNvPr>
            <p:cNvGrpSpPr/>
            <p:nvPr/>
          </p:nvGrpSpPr>
          <p:grpSpPr>
            <a:xfrm>
              <a:off x="45435" y="128988"/>
              <a:ext cx="1067748" cy="619296"/>
              <a:chOff x="45435" y="138417"/>
              <a:chExt cx="1067748" cy="619296"/>
            </a:xfrm>
          </p:grpSpPr>
          <p:sp>
            <p:nvSpPr>
              <p:cNvPr id="101" name="矩形 100">
                <a:extLst>
                  <a:ext uri="{FF2B5EF4-FFF2-40B4-BE49-F238E27FC236}">
                    <a16:creationId xmlns:a16="http://schemas.microsoft.com/office/drawing/2014/main" id="{A1780706-732E-4686-A28F-74794FEDD4F6}"/>
                  </a:ext>
                </a:extLst>
              </p:cNvPr>
              <p:cNvSpPr/>
              <p:nvPr/>
            </p:nvSpPr>
            <p:spPr>
              <a:xfrm>
                <a:off x="45435" y="144326"/>
                <a:ext cx="323732" cy="61338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r>
                  <a:rPr lang="en-US" sz="1400" b="1" kern="1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CPU</a:t>
                </a:r>
                <a:endParaRPr lang="zh-CN" b="1" kern="100">
                  <a:effectLst/>
                  <a:latin typeface="Times New Roman" panose="02020603050405020304" pitchFamily="18" charset="0"/>
                  <a:ea typeface="宋体" panose="02010600030101010101" pitchFamily="2" charset="-122"/>
                  <a:cs typeface="宋体" panose="02010600030101010101" pitchFamily="2" charset="-122"/>
                </a:endParaRPr>
              </a:p>
              <a:p>
                <a:pPr algn="ctr"/>
                <a:r>
                  <a:rPr lang="en-US" sz="1400" b="1" kern="1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a:t>
                </a:r>
                <a:endParaRPr lang="zh-CN" b="1" kern="100">
                  <a:effectLst/>
                  <a:latin typeface="Times New Roman" panose="02020603050405020304" pitchFamily="18" charset="0"/>
                  <a:ea typeface="宋体" panose="02010600030101010101" pitchFamily="2" charset="-122"/>
                  <a:cs typeface="宋体" panose="02010600030101010101" pitchFamily="2" charset="-122"/>
                </a:endParaRPr>
              </a:p>
              <a:p>
                <a:pPr algn="ctr"/>
                <a:r>
                  <a:rPr lang="en-US" sz="1400" b="1" kern="1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ASIC</a:t>
                </a:r>
                <a:endParaRPr lang="zh-CN" b="1" kern="100">
                  <a:effectLst/>
                  <a:latin typeface="Times New Roman" panose="02020603050405020304" pitchFamily="18" charset="0"/>
                  <a:ea typeface="宋体" panose="02010600030101010101" pitchFamily="2" charset="-122"/>
                  <a:cs typeface="宋体" panose="02010600030101010101" pitchFamily="2" charset="-122"/>
                </a:endParaRPr>
              </a:p>
            </p:txBody>
          </p:sp>
          <p:sp>
            <p:nvSpPr>
              <p:cNvPr id="102" name="矩形 101">
                <a:extLst>
                  <a:ext uri="{FF2B5EF4-FFF2-40B4-BE49-F238E27FC236}">
                    <a16:creationId xmlns:a16="http://schemas.microsoft.com/office/drawing/2014/main" id="{E8D4FF34-C0C1-406F-AC8E-5336E99CD709}"/>
                  </a:ext>
                </a:extLst>
              </p:cNvPr>
              <p:cNvSpPr/>
              <p:nvPr/>
            </p:nvSpPr>
            <p:spPr>
              <a:xfrm>
                <a:off x="573630" y="138417"/>
                <a:ext cx="539553" cy="61338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r>
                  <a:rPr lang="zh-CN" sz="1400" b="1" kern="1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网络接口</a:t>
                </a:r>
                <a:endParaRPr lang="zh-CN" b="1" kern="100">
                  <a:effectLst/>
                  <a:latin typeface="Times New Roman" panose="02020603050405020304" pitchFamily="18" charset="0"/>
                  <a:ea typeface="宋体" panose="02010600030101010101" pitchFamily="2" charset="-122"/>
                  <a:cs typeface="宋体" panose="02010600030101010101" pitchFamily="2" charset="-122"/>
                </a:endParaRPr>
              </a:p>
              <a:p>
                <a:pPr algn="ctr"/>
                <a:r>
                  <a:rPr lang="zh-CN" sz="1400" b="1" kern="1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网络接口</a:t>
                </a:r>
                <a:endParaRPr lang="zh-CN" b="1" kern="100">
                  <a:effectLst/>
                  <a:latin typeface="Times New Roman" panose="02020603050405020304" pitchFamily="18" charset="0"/>
                  <a:ea typeface="宋体" panose="02010600030101010101" pitchFamily="2" charset="-122"/>
                  <a:cs typeface="宋体" panose="02010600030101010101" pitchFamily="2" charset="-122"/>
                </a:endParaRPr>
              </a:p>
              <a:p>
                <a:pPr algn="ctr"/>
                <a:r>
                  <a:rPr lang="zh-CN" sz="1400" b="1" kern="1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网络接口</a:t>
                </a:r>
                <a:endParaRPr lang="zh-CN" b="1" kern="100">
                  <a:effectLst/>
                  <a:latin typeface="Times New Roman" panose="02020603050405020304" pitchFamily="18" charset="0"/>
                  <a:ea typeface="宋体" panose="02010600030101010101" pitchFamily="2" charset="-122"/>
                  <a:cs typeface="宋体" panose="02010600030101010101" pitchFamily="2" charset="-122"/>
                </a:endParaRPr>
              </a:p>
            </p:txBody>
          </p:sp>
          <p:cxnSp>
            <p:nvCxnSpPr>
              <p:cNvPr id="103" name="直接连接符 102">
                <a:extLst>
                  <a:ext uri="{FF2B5EF4-FFF2-40B4-BE49-F238E27FC236}">
                    <a16:creationId xmlns:a16="http://schemas.microsoft.com/office/drawing/2014/main" id="{A95B25E6-A2C1-4907-A65D-5D49EDF48268}"/>
                  </a:ext>
                </a:extLst>
              </p:cNvPr>
              <p:cNvCxnSpPr/>
              <p:nvPr/>
            </p:nvCxnSpPr>
            <p:spPr>
              <a:xfrm flipH="1">
                <a:off x="458174" y="138417"/>
                <a:ext cx="1866" cy="613387"/>
              </a:xfrm>
              <a:prstGeom prst="line">
                <a:avLst/>
              </a:prstGeom>
              <a:ln w="28575"/>
            </p:spPr>
            <p:style>
              <a:lnRef idx="1">
                <a:schemeClr val="dk1"/>
              </a:lnRef>
              <a:fillRef idx="0">
                <a:schemeClr val="dk1"/>
              </a:fillRef>
              <a:effectRef idx="0">
                <a:schemeClr val="dk1"/>
              </a:effectRef>
              <a:fontRef idx="minor">
                <a:schemeClr val="tx1"/>
              </a:fontRef>
            </p:style>
          </p:cxnSp>
          <p:cxnSp>
            <p:nvCxnSpPr>
              <p:cNvPr id="104" name="直接连接符 103">
                <a:extLst>
                  <a:ext uri="{FF2B5EF4-FFF2-40B4-BE49-F238E27FC236}">
                    <a16:creationId xmlns:a16="http://schemas.microsoft.com/office/drawing/2014/main" id="{AD2C8F24-7A60-491C-9CE0-4BBE42B7E852}"/>
                  </a:ext>
                </a:extLst>
              </p:cNvPr>
              <p:cNvCxnSpPr>
                <a:endCxn id="102" idx="1"/>
              </p:cNvCxnSpPr>
              <p:nvPr/>
            </p:nvCxnSpPr>
            <p:spPr>
              <a:xfrm flipV="1">
                <a:off x="369167" y="445111"/>
                <a:ext cx="204463" cy="5603"/>
              </a:xfrm>
              <a:prstGeom prst="line">
                <a:avLst/>
              </a:prstGeom>
              <a:ln w="28575"/>
            </p:spPr>
            <p:style>
              <a:lnRef idx="1">
                <a:schemeClr val="dk1"/>
              </a:lnRef>
              <a:fillRef idx="0">
                <a:schemeClr val="dk1"/>
              </a:fillRef>
              <a:effectRef idx="0">
                <a:schemeClr val="dk1"/>
              </a:effectRef>
              <a:fontRef idx="minor">
                <a:schemeClr val="tx1"/>
              </a:fontRef>
            </p:style>
          </p:cxnSp>
          <p:cxnSp>
            <p:nvCxnSpPr>
              <p:cNvPr id="105" name="直接连接符 104">
                <a:extLst>
                  <a:ext uri="{FF2B5EF4-FFF2-40B4-BE49-F238E27FC236}">
                    <a16:creationId xmlns:a16="http://schemas.microsoft.com/office/drawing/2014/main" id="{57A3D936-605E-4E3E-A6D8-F198A028D5CE}"/>
                  </a:ext>
                </a:extLst>
              </p:cNvPr>
              <p:cNvCxnSpPr/>
              <p:nvPr/>
            </p:nvCxnSpPr>
            <p:spPr>
              <a:xfrm>
                <a:off x="460040" y="280406"/>
                <a:ext cx="113590"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106" name="直接连接符 105">
                <a:extLst>
                  <a:ext uri="{FF2B5EF4-FFF2-40B4-BE49-F238E27FC236}">
                    <a16:creationId xmlns:a16="http://schemas.microsoft.com/office/drawing/2014/main" id="{6E5ADFAC-5C33-4A80-9B43-ACE4AD402BB0}"/>
                  </a:ext>
                </a:extLst>
              </p:cNvPr>
              <p:cNvCxnSpPr/>
              <p:nvPr/>
            </p:nvCxnSpPr>
            <p:spPr>
              <a:xfrm>
                <a:off x="458173" y="590852"/>
                <a:ext cx="113030" cy="0"/>
              </a:xfrm>
              <a:prstGeom prst="line">
                <a:avLst/>
              </a:prstGeom>
              <a:ln w="28575"/>
            </p:spPr>
            <p:style>
              <a:lnRef idx="1">
                <a:schemeClr val="dk1"/>
              </a:lnRef>
              <a:fillRef idx="0">
                <a:schemeClr val="dk1"/>
              </a:fillRef>
              <a:effectRef idx="0">
                <a:schemeClr val="dk1"/>
              </a:effectRef>
              <a:fontRef idx="minor">
                <a:schemeClr val="tx1"/>
              </a:fontRef>
            </p:style>
          </p:cxnSp>
        </p:grpSp>
        <p:grpSp>
          <p:nvGrpSpPr>
            <p:cNvPr id="66" name="组合 65">
              <a:extLst>
                <a:ext uri="{FF2B5EF4-FFF2-40B4-BE49-F238E27FC236}">
                  <a16:creationId xmlns:a16="http://schemas.microsoft.com/office/drawing/2014/main" id="{0530BDCE-20C0-4659-A18F-AC1F49784074}"/>
                </a:ext>
              </a:extLst>
            </p:cNvPr>
            <p:cNvGrpSpPr/>
            <p:nvPr/>
          </p:nvGrpSpPr>
          <p:grpSpPr>
            <a:xfrm>
              <a:off x="2218964" y="35999"/>
              <a:ext cx="1354325" cy="720073"/>
              <a:chOff x="2230393" y="144326"/>
              <a:chExt cx="1354325" cy="720073"/>
            </a:xfrm>
          </p:grpSpPr>
          <p:sp>
            <p:nvSpPr>
              <p:cNvPr id="92" name="矩形 91">
                <a:extLst>
                  <a:ext uri="{FF2B5EF4-FFF2-40B4-BE49-F238E27FC236}">
                    <a16:creationId xmlns:a16="http://schemas.microsoft.com/office/drawing/2014/main" id="{7C8D2D60-A34A-4E66-A9C7-74A7FA4D07B4}"/>
                  </a:ext>
                </a:extLst>
              </p:cNvPr>
              <p:cNvSpPr/>
              <p:nvPr/>
            </p:nvSpPr>
            <p:spPr>
              <a:xfrm>
                <a:off x="2230393" y="206287"/>
                <a:ext cx="323724" cy="61277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r>
                  <a:rPr lang="en-US" sz="1400" b="1" kern="1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CPU+</a:t>
                </a:r>
                <a:endParaRPr lang="zh-CN" b="1" kern="100">
                  <a:effectLst/>
                  <a:latin typeface="Times New Roman" panose="02020603050405020304" pitchFamily="18" charset="0"/>
                  <a:ea typeface="宋体" panose="02010600030101010101" pitchFamily="2" charset="-122"/>
                  <a:cs typeface="宋体" panose="02010600030101010101" pitchFamily="2" charset="-122"/>
                </a:endParaRPr>
              </a:p>
              <a:p>
                <a:pPr algn="ctr"/>
                <a:r>
                  <a:rPr lang="en-US" sz="1400" b="1" kern="1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ASIC</a:t>
                </a:r>
                <a:endParaRPr lang="zh-CN" b="1" kern="100">
                  <a:effectLst/>
                  <a:latin typeface="Times New Roman" panose="02020603050405020304" pitchFamily="18" charset="0"/>
                  <a:ea typeface="宋体" panose="02010600030101010101" pitchFamily="2" charset="-122"/>
                  <a:cs typeface="宋体" panose="02010600030101010101" pitchFamily="2" charset="-122"/>
                </a:endParaRPr>
              </a:p>
            </p:txBody>
          </p:sp>
          <p:sp>
            <p:nvSpPr>
              <p:cNvPr id="93" name="矩形 92">
                <a:extLst>
                  <a:ext uri="{FF2B5EF4-FFF2-40B4-BE49-F238E27FC236}">
                    <a16:creationId xmlns:a16="http://schemas.microsoft.com/office/drawing/2014/main" id="{3B2545E3-2EF7-4D77-B030-B6B9841500A6}"/>
                  </a:ext>
                </a:extLst>
              </p:cNvPr>
              <p:cNvSpPr/>
              <p:nvPr/>
            </p:nvSpPr>
            <p:spPr>
              <a:xfrm>
                <a:off x="3045179" y="144326"/>
                <a:ext cx="539539" cy="21145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r>
                  <a:rPr lang="zh-CN" sz="1400" b="1" kern="1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网络接口</a:t>
                </a:r>
                <a:endParaRPr lang="zh-CN" b="1" kern="100">
                  <a:effectLst/>
                  <a:latin typeface="Times New Roman" panose="02020603050405020304" pitchFamily="18" charset="0"/>
                  <a:ea typeface="宋体" panose="02010600030101010101" pitchFamily="2" charset="-122"/>
                  <a:cs typeface="宋体" panose="02010600030101010101" pitchFamily="2" charset="-122"/>
                </a:endParaRPr>
              </a:p>
            </p:txBody>
          </p:sp>
          <p:cxnSp>
            <p:nvCxnSpPr>
              <p:cNvPr id="94" name="直接连接符 93">
                <a:extLst>
                  <a:ext uri="{FF2B5EF4-FFF2-40B4-BE49-F238E27FC236}">
                    <a16:creationId xmlns:a16="http://schemas.microsoft.com/office/drawing/2014/main" id="{60453F3A-8585-4BA2-9057-4DCDE38EFE8F}"/>
                  </a:ext>
                </a:extLst>
              </p:cNvPr>
              <p:cNvCxnSpPr/>
              <p:nvPr/>
            </p:nvCxnSpPr>
            <p:spPr>
              <a:xfrm>
                <a:off x="2554117" y="512675"/>
                <a:ext cx="139007" cy="0"/>
              </a:xfrm>
              <a:prstGeom prst="line">
                <a:avLst/>
              </a:prstGeom>
              <a:ln w="28575"/>
            </p:spPr>
            <p:style>
              <a:lnRef idx="1">
                <a:schemeClr val="dk1"/>
              </a:lnRef>
              <a:fillRef idx="0">
                <a:schemeClr val="dk1"/>
              </a:fillRef>
              <a:effectRef idx="0">
                <a:schemeClr val="dk1"/>
              </a:effectRef>
              <a:fontRef idx="minor">
                <a:schemeClr val="tx1"/>
              </a:fontRef>
            </p:style>
          </p:cxnSp>
          <p:sp>
            <p:nvSpPr>
              <p:cNvPr id="95" name="矩形 94">
                <a:extLst>
                  <a:ext uri="{FF2B5EF4-FFF2-40B4-BE49-F238E27FC236}">
                    <a16:creationId xmlns:a16="http://schemas.microsoft.com/office/drawing/2014/main" id="{66B13E75-A3E5-4EDE-9144-5C5C9C1813AB}"/>
                  </a:ext>
                </a:extLst>
              </p:cNvPr>
              <p:cNvSpPr/>
              <p:nvPr/>
            </p:nvSpPr>
            <p:spPr>
              <a:xfrm>
                <a:off x="2698735" y="144685"/>
                <a:ext cx="227250" cy="71838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r>
                  <a:rPr lang="zh-CN" sz="1400" b="1" kern="1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交换网</a:t>
                </a:r>
                <a:endParaRPr lang="zh-CN" b="1" kern="100">
                  <a:effectLst/>
                  <a:latin typeface="Times New Roman" panose="02020603050405020304" pitchFamily="18" charset="0"/>
                  <a:ea typeface="宋体" panose="02010600030101010101" pitchFamily="2" charset="-122"/>
                  <a:cs typeface="宋体" panose="02010600030101010101" pitchFamily="2" charset="-122"/>
                </a:endParaRPr>
              </a:p>
            </p:txBody>
          </p:sp>
          <p:cxnSp>
            <p:nvCxnSpPr>
              <p:cNvPr id="96" name="直接连接符 95">
                <a:extLst>
                  <a:ext uri="{FF2B5EF4-FFF2-40B4-BE49-F238E27FC236}">
                    <a16:creationId xmlns:a16="http://schemas.microsoft.com/office/drawing/2014/main" id="{20AC71C3-CB00-41E4-AECC-DA62687A6A76}"/>
                  </a:ext>
                </a:extLst>
              </p:cNvPr>
              <p:cNvCxnSpPr>
                <a:endCxn id="93" idx="1"/>
              </p:cNvCxnSpPr>
              <p:nvPr/>
            </p:nvCxnSpPr>
            <p:spPr>
              <a:xfrm>
                <a:off x="2914620" y="250054"/>
                <a:ext cx="130559" cy="0"/>
              </a:xfrm>
              <a:prstGeom prst="line">
                <a:avLst/>
              </a:prstGeom>
              <a:ln w="28575"/>
            </p:spPr>
            <p:style>
              <a:lnRef idx="1">
                <a:schemeClr val="dk1"/>
              </a:lnRef>
              <a:fillRef idx="0">
                <a:schemeClr val="dk1"/>
              </a:fillRef>
              <a:effectRef idx="0">
                <a:schemeClr val="dk1"/>
              </a:effectRef>
              <a:fontRef idx="minor">
                <a:schemeClr val="tx1"/>
              </a:fontRef>
            </p:style>
          </p:cxnSp>
          <p:sp>
            <p:nvSpPr>
              <p:cNvPr id="97" name="矩形 96">
                <a:extLst>
                  <a:ext uri="{FF2B5EF4-FFF2-40B4-BE49-F238E27FC236}">
                    <a16:creationId xmlns:a16="http://schemas.microsoft.com/office/drawing/2014/main" id="{F35C876E-CED2-4327-9AD8-D30E5ECE204D}"/>
                  </a:ext>
                </a:extLst>
              </p:cNvPr>
              <p:cNvSpPr/>
              <p:nvPr/>
            </p:nvSpPr>
            <p:spPr>
              <a:xfrm>
                <a:off x="3045179" y="394224"/>
                <a:ext cx="539539" cy="21145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r>
                  <a:rPr lang="zh-CN" sz="1400" b="1" kern="1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网络接口</a:t>
                </a:r>
                <a:endParaRPr lang="zh-CN" b="1" kern="100">
                  <a:effectLst/>
                  <a:latin typeface="Times New Roman" panose="02020603050405020304" pitchFamily="18" charset="0"/>
                  <a:ea typeface="宋体" panose="02010600030101010101" pitchFamily="2" charset="-122"/>
                  <a:cs typeface="宋体" panose="02010600030101010101" pitchFamily="2" charset="-122"/>
                </a:endParaRPr>
              </a:p>
            </p:txBody>
          </p:sp>
          <p:cxnSp>
            <p:nvCxnSpPr>
              <p:cNvPr id="98" name="直接连接符 97">
                <a:extLst>
                  <a:ext uri="{FF2B5EF4-FFF2-40B4-BE49-F238E27FC236}">
                    <a16:creationId xmlns:a16="http://schemas.microsoft.com/office/drawing/2014/main" id="{5BA7F8D0-7B66-4807-BF7F-2B56B570817B}"/>
                  </a:ext>
                </a:extLst>
              </p:cNvPr>
              <p:cNvCxnSpPr>
                <a:endCxn id="97" idx="1"/>
              </p:cNvCxnSpPr>
              <p:nvPr/>
            </p:nvCxnSpPr>
            <p:spPr>
              <a:xfrm>
                <a:off x="2914620" y="499952"/>
                <a:ext cx="130559" cy="0"/>
              </a:xfrm>
              <a:prstGeom prst="line">
                <a:avLst/>
              </a:prstGeom>
              <a:ln w="28575"/>
            </p:spPr>
            <p:style>
              <a:lnRef idx="1">
                <a:schemeClr val="dk1"/>
              </a:lnRef>
              <a:fillRef idx="0">
                <a:schemeClr val="dk1"/>
              </a:fillRef>
              <a:effectRef idx="0">
                <a:schemeClr val="dk1"/>
              </a:effectRef>
              <a:fontRef idx="minor">
                <a:schemeClr val="tx1"/>
              </a:fontRef>
            </p:style>
          </p:cxnSp>
          <p:sp>
            <p:nvSpPr>
              <p:cNvPr id="99" name="矩形 98">
                <a:extLst>
                  <a:ext uri="{FF2B5EF4-FFF2-40B4-BE49-F238E27FC236}">
                    <a16:creationId xmlns:a16="http://schemas.microsoft.com/office/drawing/2014/main" id="{0775A80F-F5DC-4AFB-8484-BF0D6CD50BF1}"/>
                  </a:ext>
                </a:extLst>
              </p:cNvPr>
              <p:cNvSpPr/>
              <p:nvPr/>
            </p:nvSpPr>
            <p:spPr>
              <a:xfrm>
                <a:off x="3045179" y="652943"/>
                <a:ext cx="539539" cy="21145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r>
                  <a:rPr lang="zh-CN" sz="1400" b="1" kern="1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网络接口</a:t>
                </a:r>
                <a:endParaRPr lang="zh-CN" b="1" kern="100">
                  <a:effectLst/>
                  <a:latin typeface="Times New Roman" panose="02020603050405020304" pitchFamily="18" charset="0"/>
                  <a:ea typeface="宋体" panose="02010600030101010101" pitchFamily="2" charset="-122"/>
                  <a:cs typeface="宋体" panose="02010600030101010101" pitchFamily="2" charset="-122"/>
                </a:endParaRPr>
              </a:p>
            </p:txBody>
          </p:sp>
          <p:cxnSp>
            <p:nvCxnSpPr>
              <p:cNvPr id="100" name="直接连接符 99">
                <a:extLst>
                  <a:ext uri="{FF2B5EF4-FFF2-40B4-BE49-F238E27FC236}">
                    <a16:creationId xmlns:a16="http://schemas.microsoft.com/office/drawing/2014/main" id="{25C5AFDC-2361-495E-9DC7-4860080F25A9}"/>
                  </a:ext>
                </a:extLst>
              </p:cNvPr>
              <p:cNvCxnSpPr>
                <a:endCxn id="99" idx="1"/>
              </p:cNvCxnSpPr>
              <p:nvPr/>
            </p:nvCxnSpPr>
            <p:spPr>
              <a:xfrm>
                <a:off x="2914620" y="758671"/>
                <a:ext cx="130559" cy="0"/>
              </a:xfrm>
              <a:prstGeom prst="line">
                <a:avLst/>
              </a:prstGeom>
              <a:ln w="28575"/>
            </p:spPr>
            <p:style>
              <a:lnRef idx="1">
                <a:schemeClr val="dk1"/>
              </a:lnRef>
              <a:fillRef idx="0">
                <a:schemeClr val="dk1"/>
              </a:fillRef>
              <a:effectRef idx="0">
                <a:schemeClr val="dk1"/>
              </a:effectRef>
              <a:fontRef idx="minor">
                <a:schemeClr val="tx1"/>
              </a:fontRef>
            </p:style>
          </p:cxnSp>
        </p:grpSp>
        <p:grpSp>
          <p:nvGrpSpPr>
            <p:cNvPr id="67" name="组合 66">
              <a:extLst>
                <a:ext uri="{FF2B5EF4-FFF2-40B4-BE49-F238E27FC236}">
                  <a16:creationId xmlns:a16="http://schemas.microsoft.com/office/drawing/2014/main" id="{9C8923A9-957D-44E3-809D-697726459E82}"/>
                </a:ext>
              </a:extLst>
            </p:cNvPr>
            <p:cNvGrpSpPr/>
            <p:nvPr/>
          </p:nvGrpSpPr>
          <p:grpSpPr>
            <a:xfrm>
              <a:off x="45435" y="1214516"/>
              <a:ext cx="1743608" cy="718747"/>
              <a:chOff x="45435" y="1223945"/>
              <a:chExt cx="1743608" cy="718747"/>
            </a:xfrm>
          </p:grpSpPr>
          <p:sp>
            <p:nvSpPr>
              <p:cNvPr id="83" name="矩形 82">
                <a:extLst>
                  <a:ext uri="{FF2B5EF4-FFF2-40B4-BE49-F238E27FC236}">
                    <a16:creationId xmlns:a16="http://schemas.microsoft.com/office/drawing/2014/main" id="{E23BA11E-6087-48A9-88F9-368E4DBB42D7}"/>
                  </a:ext>
                </a:extLst>
              </p:cNvPr>
              <p:cNvSpPr/>
              <p:nvPr/>
            </p:nvSpPr>
            <p:spPr>
              <a:xfrm>
                <a:off x="860221" y="1223945"/>
                <a:ext cx="928822" cy="21145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r>
                  <a:rPr lang="en-US" sz="1400" b="1" kern="1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ASIC+</a:t>
                </a:r>
                <a:r>
                  <a:rPr lang="zh-CN" sz="1400" b="1" kern="1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网络接口</a:t>
                </a:r>
                <a:endParaRPr lang="zh-CN" b="1" kern="100">
                  <a:effectLst/>
                  <a:latin typeface="Times New Roman" panose="02020603050405020304" pitchFamily="18" charset="0"/>
                  <a:ea typeface="宋体" panose="02010600030101010101" pitchFamily="2" charset="-122"/>
                  <a:cs typeface="宋体" panose="02010600030101010101" pitchFamily="2" charset="-122"/>
                </a:endParaRPr>
              </a:p>
            </p:txBody>
          </p:sp>
          <p:cxnSp>
            <p:nvCxnSpPr>
              <p:cNvPr id="84" name="直接连接符 83">
                <a:extLst>
                  <a:ext uri="{FF2B5EF4-FFF2-40B4-BE49-F238E27FC236}">
                    <a16:creationId xmlns:a16="http://schemas.microsoft.com/office/drawing/2014/main" id="{F8885A28-C3C0-4F1C-988D-4E7D5C746801}"/>
                  </a:ext>
                </a:extLst>
              </p:cNvPr>
              <p:cNvCxnSpPr/>
              <p:nvPr/>
            </p:nvCxnSpPr>
            <p:spPr>
              <a:xfrm>
                <a:off x="369159" y="1592294"/>
                <a:ext cx="139007" cy="0"/>
              </a:xfrm>
              <a:prstGeom prst="line">
                <a:avLst/>
              </a:prstGeom>
              <a:ln w="28575"/>
            </p:spPr>
            <p:style>
              <a:lnRef idx="1">
                <a:schemeClr val="dk1"/>
              </a:lnRef>
              <a:fillRef idx="0">
                <a:schemeClr val="dk1"/>
              </a:fillRef>
              <a:effectRef idx="0">
                <a:schemeClr val="dk1"/>
              </a:effectRef>
              <a:fontRef idx="minor">
                <a:schemeClr val="tx1"/>
              </a:fontRef>
            </p:style>
          </p:cxnSp>
          <p:sp>
            <p:nvSpPr>
              <p:cNvPr id="85" name="矩形 84">
                <a:extLst>
                  <a:ext uri="{FF2B5EF4-FFF2-40B4-BE49-F238E27FC236}">
                    <a16:creationId xmlns:a16="http://schemas.microsoft.com/office/drawing/2014/main" id="{6504040E-EBA8-45D9-8269-6698D19CFE1B}"/>
                  </a:ext>
                </a:extLst>
              </p:cNvPr>
              <p:cNvSpPr/>
              <p:nvPr/>
            </p:nvSpPr>
            <p:spPr>
              <a:xfrm>
                <a:off x="513777" y="1224304"/>
                <a:ext cx="227250" cy="71838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r>
                  <a:rPr lang="zh-CN" sz="1400" b="1" kern="1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交换网</a:t>
                </a:r>
                <a:endParaRPr lang="zh-CN" b="1" kern="100">
                  <a:effectLst/>
                  <a:latin typeface="Times New Roman" panose="02020603050405020304" pitchFamily="18" charset="0"/>
                  <a:ea typeface="宋体" panose="02010600030101010101" pitchFamily="2" charset="-122"/>
                  <a:cs typeface="宋体" panose="02010600030101010101" pitchFamily="2" charset="-122"/>
                </a:endParaRPr>
              </a:p>
            </p:txBody>
          </p:sp>
          <p:cxnSp>
            <p:nvCxnSpPr>
              <p:cNvPr id="86" name="直接连接符 85">
                <a:extLst>
                  <a:ext uri="{FF2B5EF4-FFF2-40B4-BE49-F238E27FC236}">
                    <a16:creationId xmlns:a16="http://schemas.microsoft.com/office/drawing/2014/main" id="{8437E839-3C5D-4AEB-ABEC-EC4A3E9CAAF9}"/>
                  </a:ext>
                </a:extLst>
              </p:cNvPr>
              <p:cNvCxnSpPr>
                <a:endCxn id="83" idx="1"/>
              </p:cNvCxnSpPr>
              <p:nvPr/>
            </p:nvCxnSpPr>
            <p:spPr>
              <a:xfrm>
                <a:off x="729662" y="1329672"/>
                <a:ext cx="130559" cy="1"/>
              </a:xfrm>
              <a:prstGeom prst="line">
                <a:avLst/>
              </a:prstGeom>
              <a:ln w="28575"/>
            </p:spPr>
            <p:style>
              <a:lnRef idx="1">
                <a:schemeClr val="dk1"/>
              </a:lnRef>
              <a:fillRef idx="0">
                <a:schemeClr val="dk1"/>
              </a:fillRef>
              <a:effectRef idx="0">
                <a:schemeClr val="dk1"/>
              </a:effectRef>
              <a:fontRef idx="minor">
                <a:schemeClr val="tx1"/>
              </a:fontRef>
            </p:style>
          </p:cxnSp>
          <p:cxnSp>
            <p:nvCxnSpPr>
              <p:cNvPr id="87" name="直接连接符 86">
                <a:extLst>
                  <a:ext uri="{FF2B5EF4-FFF2-40B4-BE49-F238E27FC236}">
                    <a16:creationId xmlns:a16="http://schemas.microsoft.com/office/drawing/2014/main" id="{968A4F0B-C69C-4BA1-A4AB-E2C93069DE4B}"/>
                  </a:ext>
                </a:extLst>
              </p:cNvPr>
              <p:cNvCxnSpPr/>
              <p:nvPr/>
            </p:nvCxnSpPr>
            <p:spPr>
              <a:xfrm flipV="1">
                <a:off x="729662" y="1571945"/>
                <a:ext cx="130558" cy="7626"/>
              </a:xfrm>
              <a:prstGeom prst="line">
                <a:avLst/>
              </a:prstGeom>
              <a:ln w="28575"/>
            </p:spPr>
            <p:style>
              <a:lnRef idx="1">
                <a:schemeClr val="dk1"/>
              </a:lnRef>
              <a:fillRef idx="0">
                <a:schemeClr val="dk1"/>
              </a:fillRef>
              <a:effectRef idx="0">
                <a:schemeClr val="dk1"/>
              </a:effectRef>
              <a:fontRef idx="minor">
                <a:schemeClr val="tx1"/>
              </a:fontRef>
            </p:style>
          </p:cxnSp>
          <p:cxnSp>
            <p:nvCxnSpPr>
              <p:cNvPr id="88" name="直接连接符 87">
                <a:extLst>
                  <a:ext uri="{FF2B5EF4-FFF2-40B4-BE49-F238E27FC236}">
                    <a16:creationId xmlns:a16="http://schemas.microsoft.com/office/drawing/2014/main" id="{33E346A1-E358-4637-A93E-7C0DAE5C5FA8}"/>
                  </a:ext>
                </a:extLst>
              </p:cNvPr>
              <p:cNvCxnSpPr/>
              <p:nvPr/>
            </p:nvCxnSpPr>
            <p:spPr>
              <a:xfrm>
                <a:off x="729662" y="1838290"/>
                <a:ext cx="130559" cy="0"/>
              </a:xfrm>
              <a:prstGeom prst="line">
                <a:avLst/>
              </a:prstGeom>
              <a:ln w="28575"/>
            </p:spPr>
            <p:style>
              <a:lnRef idx="1">
                <a:schemeClr val="dk1"/>
              </a:lnRef>
              <a:fillRef idx="0">
                <a:schemeClr val="dk1"/>
              </a:fillRef>
              <a:effectRef idx="0">
                <a:schemeClr val="dk1"/>
              </a:effectRef>
              <a:fontRef idx="minor">
                <a:schemeClr val="tx1"/>
              </a:fontRef>
            </p:style>
          </p:cxnSp>
          <p:sp>
            <p:nvSpPr>
              <p:cNvPr id="89" name="矩形 88">
                <a:extLst>
                  <a:ext uri="{FF2B5EF4-FFF2-40B4-BE49-F238E27FC236}">
                    <a16:creationId xmlns:a16="http://schemas.microsoft.com/office/drawing/2014/main" id="{B30459E1-796A-40EF-9161-CDA093CC06B9}"/>
                  </a:ext>
                </a:extLst>
              </p:cNvPr>
              <p:cNvSpPr/>
              <p:nvPr/>
            </p:nvSpPr>
            <p:spPr>
              <a:xfrm>
                <a:off x="45435" y="1282583"/>
                <a:ext cx="323215" cy="61277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r>
                  <a:rPr lang="en-US" sz="1400" b="1" kern="1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CPU</a:t>
                </a:r>
                <a:endParaRPr lang="zh-CN" sz="2400" b="1">
                  <a:effectLst/>
                  <a:latin typeface="宋体" panose="02010600030101010101" pitchFamily="2" charset="-122"/>
                  <a:ea typeface="宋体" panose="02010600030101010101" pitchFamily="2" charset="-122"/>
                  <a:cs typeface="宋体" panose="02010600030101010101" pitchFamily="2" charset="-122"/>
                </a:endParaRPr>
              </a:p>
            </p:txBody>
          </p:sp>
          <p:sp>
            <p:nvSpPr>
              <p:cNvPr id="90" name="矩形 89">
                <a:extLst>
                  <a:ext uri="{FF2B5EF4-FFF2-40B4-BE49-F238E27FC236}">
                    <a16:creationId xmlns:a16="http://schemas.microsoft.com/office/drawing/2014/main" id="{717DA2C5-726B-4A07-816A-2361E2BECF9E}"/>
                  </a:ext>
                </a:extLst>
              </p:cNvPr>
              <p:cNvSpPr/>
              <p:nvPr/>
            </p:nvSpPr>
            <p:spPr>
              <a:xfrm>
                <a:off x="860220" y="1471595"/>
                <a:ext cx="928822" cy="21145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r>
                  <a:rPr lang="en-US" sz="1400" b="1" kern="1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ASIC+</a:t>
                </a:r>
                <a:r>
                  <a:rPr lang="zh-CN" sz="1400" b="1" kern="1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网络接口</a:t>
                </a:r>
                <a:endParaRPr lang="zh-CN" b="1" kern="100">
                  <a:effectLst/>
                  <a:latin typeface="Times New Roman" panose="02020603050405020304" pitchFamily="18" charset="0"/>
                  <a:ea typeface="宋体" panose="02010600030101010101" pitchFamily="2" charset="-122"/>
                  <a:cs typeface="宋体" panose="02010600030101010101" pitchFamily="2" charset="-122"/>
                </a:endParaRPr>
              </a:p>
            </p:txBody>
          </p:sp>
          <p:sp>
            <p:nvSpPr>
              <p:cNvPr id="91" name="矩形 90">
                <a:extLst>
                  <a:ext uri="{FF2B5EF4-FFF2-40B4-BE49-F238E27FC236}">
                    <a16:creationId xmlns:a16="http://schemas.microsoft.com/office/drawing/2014/main" id="{63F5C351-C27D-4175-9848-9E25B304CDA7}"/>
                  </a:ext>
                </a:extLst>
              </p:cNvPr>
              <p:cNvSpPr/>
              <p:nvPr/>
            </p:nvSpPr>
            <p:spPr>
              <a:xfrm>
                <a:off x="860221" y="1719245"/>
                <a:ext cx="928822" cy="21145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r>
                  <a:rPr lang="en-US" sz="1400" b="1" kern="1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ASIC+</a:t>
                </a:r>
                <a:r>
                  <a:rPr lang="zh-CN" sz="1400" b="1" kern="1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网络接口</a:t>
                </a:r>
                <a:endParaRPr lang="zh-CN" b="1" kern="100">
                  <a:effectLst/>
                  <a:latin typeface="Times New Roman" panose="02020603050405020304" pitchFamily="18" charset="0"/>
                  <a:ea typeface="宋体" panose="02010600030101010101" pitchFamily="2" charset="-122"/>
                  <a:cs typeface="宋体" panose="02010600030101010101" pitchFamily="2" charset="-122"/>
                </a:endParaRPr>
              </a:p>
            </p:txBody>
          </p:sp>
        </p:grpSp>
        <p:grpSp>
          <p:nvGrpSpPr>
            <p:cNvPr id="68" name="组合 67">
              <a:extLst>
                <a:ext uri="{FF2B5EF4-FFF2-40B4-BE49-F238E27FC236}">
                  <a16:creationId xmlns:a16="http://schemas.microsoft.com/office/drawing/2014/main" id="{1A75A176-85B1-4D7E-90EB-C2AC8F89E6F3}"/>
                </a:ext>
              </a:extLst>
            </p:cNvPr>
            <p:cNvGrpSpPr/>
            <p:nvPr/>
          </p:nvGrpSpPr>
          <p:grpSpPr>
            <a:xfrm>
              <a:off x="2218964" y="1160548"/>
              <a:ext cx="1715210" cy="772715"/>
              <a:chOff x="2504660" y="1169977"/>
              <a:chExt cx="1715210" cy="772715"/>
            </a:xfrm>
          </p:grpSpPr>
          <p:sp>
            <p:nvSpPr>
              <p:cNvPr id="74" name="矩形 73">
                <a:extLst>
                  <a:ext uri="{FF2B5EF4-FFF2-40B4-BE49-F238E27FC236}">
                    <a16:creationId xmlns:a16="http://schemas.microsoft.com/office/drawing/2014/main" id="{235029C5-FFEE-4EBD-820C-57AF7BCD0FA3}"/>
                  </a:ext>
                </a:extLst>
              </p:cNvPr>
              <p:cNvSpPr/>
              <p:nvPr/>
            </p:nvSpPr>
            <p:spPr>
              <a:xfrm>
                <a:off x="2504660" y="1212944"/>
                <a:ext cx="312373" cy="6710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r>
                  <a:rPr lang="en-US" sz="1400" b="1" kern="1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CPU</a:t>
                </a:r>
                <a:endParaRPr lang="zh-CN" b="1" kern="100">
                  <a:effectLst/>
                  <a:latin typeface="Times New Roman" panose="02020603050405020304" pitchFamily="18" charset="0"/>
                  <a:ea typeface="宋体" panose="02010600030101010101" pitchFamily="2" charset="-122"/>
                  <a:cs typeface="宋体" panose="02010600030101010101" pitchFamily="2" charset="-122"/>
                </a:endParaRPr>
              </a:p>
            </p:txBody>
          </p:sp>
          <p:sp>
            <p:nvSpPr>
              <p:cNvPr id="75" name="矩形 74">
                <a:extLst>
                  <a:ext uri="{FF2B5EF4-FFF2-40B4-BE49-F238E27FC236}">
                    <a16:creationId xmlns:a16="http://schemas.microsoft.com/office/drawing/2014/main" id="{103AAEFE-A8B4-4B40-81EA-0AC5961FD039}"/>
                  </a:ext>
                </a:extLst>
              </p:cNvPr>
              <p:cNvSpPr/>
              <p:nvPr/>
            </p:nvSpPr>
            <p:spPr>
              <a:xfrm>
                <a:off x="2925985" y="1169977"/>
                <a:ext cx="220465" cy="77271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r>
                  <a:rPr lang="zh-CN" sz="1400" b="1" kern="1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交换网</a:t>
                </a:r>
                <a:endParaRPr lang="zh-CN" b="1" kern="100">
                  <a:effectLst/>
                  <a:latin typeface="Times New Roman" panose="02020603050405020304" pitchFamily="18" charset="0"/>
                  <a:ea typeface="宋体" panose="02010600030101010101" pitchFamily="2" charset="-122"/>
                  <a:cs typeface="宋体" panose="02010600030101010101" pitchFamily="2" charset="-122"/>
                </a:endParaRPr>
              </a:p>
            </p:txBody>
          </p:sp>
          <p:sp>
            <p:nvSpPr>
              <p:cNvPr id="76" name="矩形 75">
                <a:extLst>
                  <a:ext uri="{FF2B5EF4-FFF2-40B4-BE49-F238E27FC236}">
                    <a16:creationId xmlns:a16="http://schemas.microsoft.com/office/drawing/2014/main" id="{76034B54-A714-4830-AD49-5C40D1310BD7}"/>
                  </a:ext>
                </a:extLst>
              </p:cNvPr>
              <p:cNvSpPr/>
              <p:nvPr/>
            </p:nvSpPr>
            <p:spPr>
              <a:xfrm>
                <a:off x="3278114" y="1169978"/>
                <a:ext cx="941756" cy="21582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r>
                  <a:rPr lang="en-US" sz="1400" b="1" kern="1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ENP+</a:t>
                </a:r>
                <a:r>
                  <a:rPr lang="zh-CN" sz="1400" b="1" kern="1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网络接口</a:t>
                </a:r>
                <a:endParaRPr lang="zh-CN" b="1" kern="100">
                  <a:effectLst/>
                  <a:latin typeface="Times New Roman" panose="02020603050405020304" pitchFamily="18" charset="0"/>
                  <a:ea typeface="宋体" panose="02010600030101010101" pitchFamily="2" charset="-122"/>
                  <a:cs typeface="宋体" panose="02010600030101010101" pitchFamily="2" charset="-122"/>
                </a:endParaRPr>
              </a:p>
            </p:txBody>
          </p:sp>
          <p:cxnSp>
            <p:nvCxnSpPr>
              <p:cNvPr id="77" name="直接连接符 76">
                <a:extLst>
                  <a:ext uri="{FF2B5EF4-FFF2-40B4-BE49-F238E27FC236}">
                    <a16:creationId xmlns:a16="http://schemas.microsoft.com/office/drawing/2014/main" id="{EF99A48C-DB4D-40EE-A004-FBB355892B43}"/>
                  </a:ext>
                </a:extLst>
              </p:cNvPr>
              <p:cNvCxnSpPr>
                <a:endCxn id="75" idx="1"/>
              </p:cNvCxnSpPr>
              <p:nvPr/>
            </p:nvCxnSpPr>
            <p:spPr>
              <a:xfrm>
                <a:off x="2817033" y="1556334"/>
                <a:ext cx="108952" cy="1"/>
              </a:xfrm>
              <a:prstGeom prst="line">
                <a:avLst/>
              </a:prstGeom>
              <a:ln w="28575"/>
            </p:spPr>
            <p:style>
              <a:lnRef idx="1">
                <a:schemeClr val="dk1"/>
              </a:lnRef>
              <a:fillRef idx="0">
                <a:schemeClr val="dk1"/>
              </a:fillRef>
              <a:effectRef idx="0">
                <a:schemeClr val="dk1"/>
              </a:effectRef>
              <a:fontRef idx="minor">
                <a:schemeClr val="tx1"/>
              </a:fontRef>
            </p:style>
          </p:cxnSp>
          <p:cxnSp>
            <p:nvCxnSpPr>
              <p:cNvPr id="78" name="直接连接符 77">
                <a:extLst>
                  <a:ext uri="{FF2B5EF4-FFF2-40B4-BE49-F238E27FC236}">
                    <a16:creationId xmlns:a16="http://schemas.microsoft.com/office/drawing/2014/main" id="{56591B52-16B2-4839-95CF-075ECA143FC7}"/>
                  </a:ext>
                </a:extLst>
              </p:cNvPr>
              <p:cNvCxnSpPr/>
              <p:nvPr/>
            </p:nvCxnSpPr>
            <p:spPr>
              <a:xfrm flipH="1">
                <a:off x="3146450" y="1282582"/>
                <a:ext cx="131664" cy="0"/>
              </a:xfrm>
              <a:prstGeom prst="line">
                <a:avLst/>
              </a:prstGeom>
              <a:ln w="28575"/>
            </p:spPr>
            <p:style>
              <a:lnRef idx="1">
                <a:schemeClr val="dk1"/>
              </a:lnRef>
              <a:fillRef idx="0">
                <a:schemeClr val="dk1"/>
              </a:fillRef>
              <a:effectRef idx="0">
                <a:schemeClr val="dk1"/>
              </a:effectRef>
              <a:fontRef idx="minor">
                <a:schemeClr val="tx1"/>
              </a:fontRef>
            </p:style>
          </p:cxnSp>
          <p:sp>
            <p:nvSpPr>
              <p:cNvPr id="79" name="矩形 78">
                <a:extLst>
                  <a:ext uri="{FF2B5EF4-FFF2-40B4-BE49-F238E27FC236}">
                    <a16:creationId xmlns:a16="http://schemas.microsoft.com/office/drawing/2014/main" id="{E33E311E-99CF-4D5F-ACA2-621DDFCAC2C7}"/>
                  </a:ext>
                </a:extLst>
              </p:cNvPr>
              <p:cNvSpPr/>
              <p:nvPr/>
            </p:nvSpPr>
            <p:spPr>
              <a:xfrm>
                <a:off x="3278114" y="1418364"/>
                <a:ext cx="941756" cy="21582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r>
                  <a:rPr lang="en-US" sz="1400" b="1" kern="1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ENP+</a:t>
                </a:r>
                <a:r>
                  <a:rPr lang="zh-CN" sz="1400" b="1" kern="1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网络接口</a:t>
                </a:r>
                <a:endParaRPr lang="zh-CN" b="1" kern="100">
                  <a:effectLst/>
                  <a:latin typeface="Times New Roman" panose="02020603050405020304" pitchFamily="18" charset="0"/>
                  <a:ea typeface="宋体" panose="02010600030101010101" pitchFamily="2" charset="-122"/>
                  <a:cs typeface="宋体" panose="02010600030101010101" pitchFamily="2" charset="-122"/>
                </a:endParaRPr>
              </a:p>
            </p:txBody>
          </p:sp>
          <p:cxnSp>
            <p:nvCxnSpPr>
              <p:cNvPr id="80" name="直接连接符 79">
                <a:extLst>
                  <a:ext uri="{FF2B5EF4-FFF2-40B4-BE49-F238E27FC236}">
                    <a16:creationId xmlns:a16="http://schemas.microsoft.com/office/drawing/2014/main" id="{1A8C5341-0BB4-4CD8-91C8-DB7F87D85B94}"/>
                  </a:ext>
                </a:extLst>
              </p:cNvPr>
              <p:cNvCxnSpPr/>
              <p:nvPr/>
            </p:nvCxnSpPr>
            <p:spPr>
              <a:xfrm flipH="1">
                <a:off x="3146450" y="1530968"/>
                <a:ext cx="131664" cy="0"/>
              </a:xfrm>
              <a:prstGeom prst="line">
                <a:avLst/>
              </a:prstGeom>
              <a:ln w="28575"/>
            </p:spPr>
            <p:style>
              <a:lnRef idx="1">
                <a:schemeClr val="dk1"/>
              </a:lnRef>
              <a:fillRef idx="0">
                <a:schemeClr val="dk1"/>
              </a:fillRef>
              <a:effectRef idx="0">
                <a:schemeClr val="dk1"/>
              </a:effectRef>
              <a:fontRef idx="minor">
                <a:schemeClr val="tx1"/>
              </a:fontRef>
            </p:style>
          </p:cxnSp>
          <p:sp>
            <p:nvSpPr>
              <p:cNvPr id="81" name="矩形 80">
                <a:extLst>
                  <a:ext uri="{FF2B5EF4-FFF2-40B4-BE49-F238E27FC236}">
                    <a16:creationId xmlns:a16="http://schemas.microsoft.com/office/drawing/2014/main" id="{994E095B-32C7-49DA-9561-45BA39D76AB7}"/>
                  </a:ext>
                </a:extLst>
              </p:cNvPr>
              <p:cNvSpPr/>
              <p:nvPr/>
            </p:nvSpPr>
            <p:spPr>
              <a:xfrm>
                <a:off x="3278114" y="1672344"/>
                <a:ext cx="941756" cy="21582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r>
                  <a:rPr lang="en-US" sz="1400" b="1" kern="1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ENP+</a:t>
                </a:r>
                <a:r>
                  <a:rPr lang="zh-CN" sz="1400" b="1" kern="1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网络接口</a:t>
                </a:r>
                <a:endParaRPr lang="zh-CN" b="1" kern="100">
                  <a:effectLst/>
                  <a:latin typeface="Times New Roman" panose="02020603050405020304" pitchFamily="18" charset="0"/>
                  <a:ea typeface="宋体" panose="02010600030101010101" pitchFamily="2" charset="-122"/>
                  <a:cs typeface="宋体" panose="02010600030101010101" pitchFamily="2" charset="-122"/>
                </a:endParaRPr>
              </a:p>
            </p:txBody>
          </p:sp>
          <p:cxnSp>
            <p:nvCxnSpPr>
              <p:cNvPr id="82" name="直接连接符 81">
                <a:extLst>
                  <a:ext uri="{FF2B5EF4-FFF2-40B4-BE49-F238E27FC236}">
                    <a16:creationId xmlns:a16="http://schemas.microsoft.com/office/drawing/2014/main" id="{AFDB2FD2-DFD0-46F0-80FC-CC82B7ACFB74}"/>
                  </a:ext>
                </a:extLst>
              </p:cNvPr>
              <p:cNvCxnSpPr/>
              <p:nvPr/>
            </p:nvCxnSpPr>
            <p:spPr>
              <a:xfrm flipH="1">
                <a:off x="3146450" y="1784948"/>
                <a:ext cx="131664" cy="0"/>
              </a:xfrm>
              <a:prstGeom prst="line">
                <a:avLst/>
              </a:prstGeom>
              <a:ln w="28575"/>
            </p:spPr>
            <p:style>
              <a:lnRef idx="1">
                <a:schemeClr val="dk1"/>
              </a:lnRef>
              <a:fillRef idx="0">
                <a:schemeClr val="dk1"/>
              </a:fillRef>
              <a:effectRef idx="0">
                <a:schemeClr val="dk1"/>
              </a:effectRef>
              <a:fontRef idx="minor">
                <a:schemeClr val="tx1"/>
              </a:fontRef>
            </p:style>
          </p:cxnSp>
        </p:grpSp>
        <p:sp>
          <p:nvSpPr>
            <p:cNvPr id="69" name="矩形 68">
              <a:extLst>
                <a:ext uri="{FF2B5EF4-FFF2-40B4-BE49-F238E27FC236}">
                  <a16:creationId xmlns:a16="http://schemas.microsoft.com/office/drawing/2014/main" id="{C6421CEE-BCC0-457B-93C9-F3763056BD51}"/>
                </a:ext>
              </a:extLst>
            </p:cNvPr>
            <p:cNvSpPr/>
            <p:nvPr/>
          </p:nvSpPr>
          <p:spPr>
            <a:xfrm>
              <a:off x="0" y="773111"/>
              <a:ext cx="1397157" cy="1987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just"/>
              <a:r>
                <a:rPr lang="en-US" sz="1400" b="1" kern="1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a.</a:t>
              </a:r>
              <a:r>
                <a:rPr lang="zh-CN" sz="1400" b="1" kern="1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集中转发（固定接口）</a:t>
              </a:r>
              <a:endParaRPr lang="zh-CN" b="1" kern="100">
                <a:effectLst/>
                <a:latin typeface="Times New Roman" panose="02020603050405020304" pitchFamily="18" charset="0"/>
                <a:ea typeface="宋体" panose="02010600030101010101" pitchFamily="2" charset="-122"/>
                <a:cs typeface="宋体" panose="02010600030101010101" pitchFamily="2" charset="-122"/>
              </a:endParaRPr>
            </a:p>
          </p:txBody>
        </p:sp>
        <p:sp>
          <p:nvSpPr>
            <p:cNvPr id="70" name="矩形 69">
              <a:extLst>
                <a:ext uri="{FF2B5EF4-FFF2-40B4-BE49-F238E27FC236}">
                  <a16:creationId xmlns:a16="http://schemas.microsoft.com/office/drawing/2014/main" id="{CDE77936-DF18-495E-8501-AFB35182E18D}"/>
                </a:ext>
              </a:extLst>
            </p:cNvPr>
            <p:cNvSpPr/>
            <p:nvPr/>
          </p:nvSpPr>
          <p:spPr>
            <a:xfrm>
              <a:off x="2220616" y="773111"/>
              <a:ext cx="1607369" cy="1987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just"/>
              <a:r>
                <a:rPr lang="en-US" sz="1400" b="1" kern="1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b.</a:t>
              </a:r>
              <a:r>
                <a:rPr lang="zh-CN" sz="1400" b="1" kern="1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集中转发（模块化接口）</a:t>
              </a:r>
              <a:endParaRPr lang="zh-CN" b="1" kern="100">
                <a:effectLst/>
                <a:latin typeface="Times New Roman" panose="02020603050405020304" pitchFamily="18" charset="0"/>
                <a:ea typeface="宋体" panose="02010600030101010101" pitchFamily="2" charset="-122"/>
                <a:cs typeface="宋体" panose="02010600030101010101" pitchFamily="2" charset="-122"/>
              </a:endParaRPr>
            </a:p>
          </p:txBody>
        </p:sp>
        <p:sp>
          <p:nvSpPr>
            <p:cNvPr id="71" name="矩形 70">
              <a:extLst>
                <a:ext uri="{FF2B5EF4-FFF2-40B4-BE49-F238E27FC236}">
                  <a16:creationId xmlns:a16="http://schemas.microsoft.com/office/drawing/2014/main" id="{270BCF8A-CDEC-4EC2-976C-22FB30A9BE08}"/>
                </a:ext>
              </a:extLst>
            </p:cNvPr>
            <p:cNvSpPr/>
            <p:nvPr/>
          </p:nvSpPr>
          <p:spPr>
            <a:xfrm>
              <a:off x="13359" y="1977165"/>
              <a:ext cx="1607369" cy="1987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just"/>
              <a:r>
                <a:rPr lang="en-US" sz="1400" b="1" kern="1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c.</a:t>
              </a:r>
              <a:r>
                <a:rPr lang="zh-CN" sz="1400" b="1" kern="1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分布式转发（</a:t>
              </a:r>
              <a:r>
                <a:rPr lang="en-US" sz="1400" b="1" kern="1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ASIC</a:t>
              </a:r>
              <a:r>
                <a:rPr lang="zh-CN" sz="1400" b="1" kern="1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a:t>
              </a:r>
              <a:endParaRPr lang="zh-CN" b="1" kern="100">
                <a:effectLst/>
                <a:latin typeface="Times New Roman" panose="02020603050405020304" pitchFamily="18" charset="0"/>
                <a:ea typeface="宋体" panose="02010600030101010101" pitchFamily="2" charset="-122"/>
                <a:cs typeface="宋体" panose="02010600030101010101" pitchFamily="2" charset="-122"/>
              </a:endParaRPr>
            </a:p>
          </p:txBody>
        </p:sp>
        <p:sp>
          <p:nvSpPr>
            <p:cNvPr id="72" name="矩形 71">
              <a:extLst>
                <a:ext uri="{FF2B5EF4-FFF2-40B4-BE49-F238E27FC236}">
                  <a16:creationId xmlns:a16="http://schemas.microsoft.com/office/drawing/2014/main" id="{924B0DD7-C75E-47D4-9E2B-BF134A930D6D}"/>
                </a:ext>
              </a:extLst>
            </p:cNvPr>
            <p:cNvSpPr/>
            <p:nvPr/>
          </p:nvSpPr>
          <p:spPr>
            <a:xfrm>
              <a:off x="2268121" y="1977165"/>
              <a:ext cx="1607369" cy="1987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just"/>
              <a:r>
                <a:rPr lang="en-US" sz="1400" b="1" kern="1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d.</a:t>
              </a:r>
              <a:r>
                <a:rPr lang="zh-CN" sz="1400" b="1" kern="1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分布式转发（</a:t>
              </a:r>
              <a:r>
                <a:rPr lang="en-US" sz="1400" b="1" kern="1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ENP</a:t>
              </a:r>
              <a:r>
                <a:rPr lang="zh-CN" sz="1400" b="1" kern="1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a:t>
              </a:r>
              <a:endParaRPr lang="zh-CN" b="1" kern="100">
                <a:effectLst/>
                <a:latin typeface="Times New Roman" panose="02020603050405020304" pitchFamily="18" charset="0"/>
                <a:ea typeface="宋体" panose="02010600030101010101" pitchFamily="2" charset="-122"/>
                <a:cs typeface="宋体" panose="02010600030101010101" pitchFamily="2" charset="-122"/>
              </a:endParaRPr>
            </a:p>
          </p:txBody>
        </p:sp>
      </p:grpSp>
      <p:sp>
        <p:nvSpPr>
          <p:cNvPr id="5" name="灯片编号占位符 4">
            <a:extLst>
              <a:ext uri="{FF2B5EF4-FFF2-40B4-BE49-F238E27FC236}">
                <a16:creationId xmlns:a16="http://schemas.microsoft.com/office/drawing/2014/main" id="{9332FD48-0792-4A56-8B9E-28C20C732A5F}"/>
              </a:ext>
            </a:extLst>
          </p:cNvPr>
          <p:cNvSpPr>
            <a:spLocks noGrp="1"/>
          </p:cNvSpPr>
          <p:nvPr>
            <p:ph type="sldNum" sz="quarter" idx="12"/>
          </p:nvPr>
        </p:nvSpPr>
        <p:spPr/>
        <p:txBody>
          <a:bodyPr/>
          <a:lstStyle/>
          <a:p>
            <a:fld id="{0343F522-B1DB-4B24-87CC-09EAB668A261}" type="slidenum">
              <a:rPr lang="zh-CN" altLang="en-US" smtClean="0"/>
              <a:pPr/>
              <a:t>176</a:t>
            </a:fld>
            <a:r>
              <a:rPr lang="en-US" altLang="zh-CN"/>
              <a:t>/303</a:t>
            </a:r>
            <a:endParaRPr lang="zh-CN" altLang="en-US" dirty="0"/>
          </a:p>
        </p:txBody>
      </p:sp>
    </p:spTree>
    <p:extLst>
      <p:ext uri="{BB962C8B-B14F-4D97-AF65-F5344CB8AC3E}">
        <p14:creationId xmlns:p14="http://schemas.microsoft.com/office/powerpoint/2010/main" val="2028448458"/>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C34208-FA7C-4346-AD93-050F88FE7F56}"/>
              </a:ext>
            </a:extLst>
          </p:cNvPr>
          <p:cNvSpPr>
            <a:spLocks noGrp="1"/>
          </p:cNvSpPr>
          <p:nvPr>
            <p:ph type="title"/>
          </p:nvPr>
        </p:nvSpPr>
        <p:spPr>
          <a:xfrm>
            <a:off x="265813" y="350874"/>
            <a:ext cx="8654903" cy="680484"/>
          </a:xfrm>
        </p:spPr>
        <p:txBody>
          <a:bodyPr>
            <a:normAutofit/>
          </a:bodyPr>
          <a:lstStyle/>
          <a:p>
            <a:pPr>
              <a:lnSpc>
                <a:spcPct val="100000"/>
              </a:lnSpc>
              <a:spcBef>
                <a:spcPts val="0"/>
              </a:spcBef>
            </a:pPr>
            <a:r>
              <a:rPr lang="zh-CN" altLang="en-US" kern="100" dirty="0">
                <a:latin typeface="Times New Roman" panose="02020603050405020304" pitchFamily="18" charset="0"/>
                <a:cs typeface="Times New Roman" panose="02020603050405020304" pitchFamily="18" charset="0"/>
              </a:rPr>
              <a:t>小交换机设计举例</a:t>
            </a:r>
            <a:endParaRPr lang="zh-CN" altLang="en-US" sz="4800" dirty="0">
              <a:latin typeface="Times New Roman" panose="02020603050405020304" pitchFamily="18" charset="0"/>
              <a:cs typeface="Times New Roman" panose="02020603050405020304" pitchFamily="18" charset="0"/>
            </a:endParaRPr>
          </a:p>
        </p:txBody>
      </p:sp>
      <p:sp>
        <p:nvSpPr>
          <p:cNvPr id="3" name="内容占位符 2">
            <a:extLst>
              <a:ext uri="{FF2B5EF4-FFF2-40B4-BE49-F238E27FC236}">
                <a16:creationId xmlns:a16="http://schemas.microsoft.com/office/drawing/2014/main" id="{62772749-0251-43E3-8FBE-62B01C0C88DA}"/>
              </a:ext>
            </a:extLst>
          </p:cNvPr>
          <p:cNvSpPr>
            <a:spLocks noGrp="1"/>
          </p:cNvSpPr>
          <p:nvPr>
            <p:ph idx="1"/>
          </p:nvPr>
        </p:nvSpPr>
        <p:spPr>
          <a:xfrm>
            <a:off x="404037" y="1010094"/>
            <a:ext cx="8516679" cy="5371578"/>
          </a:xfrm>
        </p:spPr>
        <p:txBody>
          <a:bodyPr>
            <a:noAutofit/>
          </a:bodyPr>
          <a:lstStyle/>
          <a:p>
            <a:pPr marL="0" indent="0">
              <a:lnSpc>
                <a:spcPct val="100000"/>
              </a:lnSpc>
              <a:spcBef>
                <a:spcPts val="0"/>
              </a:spcBef>
              <a:buNone/>
            </a:pPr>
            <a:r>
              <a:rPr lang="en-US" altLang="zh-CN" dirty="0">
                <a:latin typeface="Times New Roman" panose="02020603050405020304" pitchFamily="18" charset="0"/>
                <a:cs typeface="Times New Roman" panose="02020603050405020304" pitchFamily="18" charset="0"/>
              </a:rPr>
              <a:t>    </a:t>
            </a:r>
            <a:endParaRPr lang="zh-CN" altLang="zh-CN" dirty="0">
              <a:latin typeface="Times New Roman" panose="02020603050405020304" pitchFamily="18" charset="0"/>
              <a:cs typeface="Times New Roman" panose="02020603050405020304" pitchFamily="18" charset="0"/>
            </a:endParaRPr>
          </a:p>
        </p:txBody>
      </p:sp>
      <p:graphicFrame>
        <p:nvGraphicFramePr>
          <p:cNvPr id="11" name="表格 10">
            <a:extLst>
              <a:ext uri="{FF2B5EF4-FFF2-40B4-BE49-F238E27FC236}">
                <a16:creationId xmlns:a16="http://schemas.microsoft.com/office/drawing/2014/main" id="{F1557556-4E74-4A2A-B76B-6AF7BA757C94}"/>
              </a:ext>
            </a:extLst>
          </p:cNvPr>
          <p:cNvGraphicFramePr>
            <a:graphicFrameLocks noGrp="1"/>
          </p:cNvGraphicFramePr>
          <p:nvPr/>
        </p:nvGraphicFramePr>
        <p:xfrm>
          <a:off x="0" y="16384"/>
          <a:ext cx="9144000" cy="303808"/>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1028242390"/>
                    </a:ext>
                  </a:extLst>
                </a:gridCol>
                <a:gridCol w="1016000">
                  <a:extLst>
                    <a:ext uri="{9D8B030D-6E8A-4147-A177-3AD203B41FA5}">
                      <a16:colId xmlns:a16="http://schemas.microsoft.com/office/drawing/2014/main" val="3074239081"/>
                    </a:ext>
                  </a:extLst>
                </a:gridCol>
                <a:gridCol w="1016000">
                  <a:extLst>
                    <a:ext uri="{9D8B030D-6E8A-4147-A177-3AD203B41FA5}">
                      <a16:colId xmlns:a16="http://schemas.microsoft.com/office/drawing/2014/main" val="3509429943"/>
                    </a:ext>
                  </a:extLst>
                </a:gridCol>
                <a:gridCol w="1016000">
                  <a:extLst>
                    <a:ext uri="{9D8B030D-6E8A-4147-A177-3AD203B41FA5}">
                      <a16:colId xmlns:a16="http://schemas.microsoft.com/office/drawing/2014/main" val="2580465912"/>
                    </a:ext>
                  </a:extLst>
                </a:gridCol>
                <a:gridCol w="1016000">
                  <a:extLst>
                    <a:ext uri="{9D8B030D-6E8A-4147-A177-3AD203B41FA5}">
                      <a16:colId xmlns:a16="http://schemas.microsoft.com/office/drawing/2014/main" val="585185192"/>
                    </a:ext>
                  </a:extLst>
                </a:gridCol>
                <a:gridCol w="1016000">
                  <a:extLst>
                    <a:ext uri="{9D8B030D-6E8A-4147-A177-3AD203B41FA5}">
                      <a16:colId xmlns:a16="http://schemas.microsoft.com/office/drawing/2014/main" val="1335232691"/>
                    </a:ext>
                  </a:extLst>
                </a:gridCol>
                <a:gridCol w="1016000">
                  <a:extLst>
                    <a:ext uri="{9D8B030D-6E8A-4147-A177-3AD203B41FA5}">
                      <a16:colId xmlns:a16="http://schemas.microsoft.com/office/drawing/2014/main" val="785772456"/>
                    </a:ext>
                  </a:extLst>
                </a:gridCol>
                <a:gridCol w="1016000">
                  <a:extLst>
                    <a:ext uri="{9D8B030D-6E8A-4147-A177-3AD203B41FA5}">
                      <a16:colId xmlns:a16="http://schemas.microsoft.com/office/drawing/2014/main" val="143111373"/>
                    </a:ext>
                  </a:extLst>
                </a:gridCol>
                <a:gridCol w="1016000">
                  <a:extLst>
                    <a:ext uri="{9D8B030D-6E8A-4147-A177-3AD203B41FA5}">
                      <a16:colId xmlns:a16="http://schemas.microsoft.com/office/drawing/2014/main" val="994455625"/>
                    </a:ext>
                  </a:extLst>
                </a:gridCol>
              </a:tblGrid>
              <a:tr h="303808">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传输介质</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通信系统</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正确性</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提高性能</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rgbClr val="FFFF00"/>
                          </a:solidFill>
                          <a:latin typeface="黑体" panose="02010609060101010101" pitchFamily="49" charset="-122"/>
                          <a:ea typeface="黑体" panose="02010609060101010101" pitchFamily="49" charset="-122"/>
                        </a:rPr>
                        <a:t>局域网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algn="ctr"/>
                      <a:r>
                        <a:rPr lang="en-US" altLang="zh-CN" sz="1600" dirty="0">
                          <a:solidFill>
                            <a:schemeClr val="tx1"/>
                          </a:solidFill>
                          <a:latin typeface="黑体" panose="02010609060101010101" pitchFamily="49" charset="-122"/>
                          <a:ea typeface="黑体" panose="02010609060101010101" pitchFamily="49" charset="-122"/>
                        </a:rPr>
                        <a:t>WLAN</a:t>
                      </a:r>
                      <a:endParaRPr lang="zh-CN" altLang="en-US" sz="1600" dirty="0">
                        <a:solidFill>
                          <a:schemeClr val="tx1"/>
                        </a:solidFill>
                        <a:latin typeface="黑体" panose="02010609060101010101" pitchFamily="49" charset="-122"/>
                        <a:ea typeface="黑体" panose="02010609060101010101" pitchFamily="49"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个域网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广域网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接入网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939429099"/>
                  </a:ext>
                </a:extLst>
              </a:tr>
            </a:tbl>
          </a:graphicData>
        </a:graphic>
      </p:graphicFrame>
      <p:sp>
        <p:nvSpPr>
          <p:cNvPr id="12" name="流程图: 摘录 11">
            <a:extLst>
              <a:ext uri="{FF2B5EF4-FFF2-40B4-BE49-F238E27FC236}">
                <a16:creationId xmlns:a16="http://schemas.microsoft.com/office/drawing/2014/main" id="{CE6C4248-6AFD-44B6-80E3-9608C7BDC87F}"/>
              </a:ext>
            </a:extLst>
          </p:cNvPr>
          <p:cNvSpPr/>
          <p:nvPr/>
        </p:nvSpPr>
        <p:spPr bwMode="auto">
          <a:xfrm>
            <a:off x="4435719" y="327095"/>
            <a:ext cx="216024" cy="126001"/>
          </a:xfrm>
          <a:prstGeom prst="flowChartExtract">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4" name="Rectangle 2">
            <a:extLst>
              <a:ext uri="{FF2B5EF4-FFF2-40B4-BE49-F238E27FC236}">
                <a16:creationId xmlns:a16="http://schemas.microsoft.com/office/drawing/2014/main" id="{637ADEFB-5775-48B5-AD95-BD2F543B4E24}"/>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9" name="表格 8">
            <a:extLst>
              <a:ext uri="{FF2B5EF4-FFF2-40B4-BE49-F238E27FC236}">
                <a16:creationId xmlns:a16="http://schemas.microsoft.com/office/drawing/2014/main" id="{1BA0FE90-3AD2-45E2-98EA-2D6CAF26198D}"/>
              </a:ext>
            </a:extLst>
          </p:cNvPr>
          <p:cNvGraphicFramePr>
            <a:graphicFrameLocks noGrp="1"/>
          </p:cNvGraphicFramePr>
          <p:nvPr/>
        </p:nvGraphicFramePr>
        <p:xfrm>
          <a:off x="0" y="1041991"/>
          <a:ext cx="313390" cy="5371578"/>
        </p:xfrm>
        <a:graphic>
          <a:graphicData uri="http://schemas.openxmlformats.org/drawingml/2006/table">
            <a:tbl>
              <a:tblPr firstRow="1" bandRow="1">
                <a:tableStyleId>{5C22544A-7EE6-4342-B048-85BDC9FD1C3A}</a:tableStyleId>
              </a:tblPr>
              <a:tblGrid>
                <a:gridCol w="313390">
                  <a:extLst>
                    <a:ext uri="{9D8B030D-6E8A-4147-A177-3AD203B41FA5}">
                      <a16:colId xmlns:a16="http://schemas.microsoft.com/office/drawing/2014/main" val="2707731317"/>
                    </a:ext>
                  </a:extLst>
                </a:gridCol>
              </a:tblGrid>
              <a:tr h="844235">
                <a:tc>
                  <a:txBody>
                    <a:bodyPr/>
                    <a:lstStyle/>
                    <a:p>
                      <a:pPr algn="ctr"/>
                      <a:r>
                        <a:rPr lang="zh-CN" altLang="en-US" sz="1600" b="0" dirty="0">
                          <a:solidFill>
                            <a:schemeClr val="tx1"/>
                          </a:solidFill>
                          <a:latin typeface="黑体" panose="02010609060101010101" pitchFamily="49" charset="-122"/>
                          <a:ea typeface="黑体" panose="02010609060101010101" pitchFamily="49" charset="-122"/>
                        </a:rPr>
                        <a:t>思想</a:t>
                      </a:r>
                    </a:p>
                  </a:txBody>
                  <a:tcPr marL="0" marR="0" marT="0" marB="0" anchor="ctr">
                    <a:solidFill>
                      <a:schemeClr val="accent1">
                        <a:lumMod val="40000"/>
                        <a:lumOff val="60000"/>
                      </a:schemeClr>
                    </a:solidFill>
                  </a:tcPr>
                </a:tc>
                <a:extLst>
                  <a:ext uri="{0D108BD9-81ED-4DB2-BD59-A6C34878D82A}">
                    <a16:rowId xmlns:a16="http://schemas.microsoft.com/office/drawing/2014/main" val="2650843112"/>
                  </a:ext>
                </a:extLst>
              </a:tr>
              <a:tr h="844235">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以太网</a:t>
                      </a:r>
                    </a:p>
                  </a:txBody>
                  <a:tcPr marL="0" marR="0" marT="0" marB="0" anchor="ctr">
                    <a:solidFill>
                      <a:schemeClr val="accent1">
                        <a:lumMod val="40000"/>
                        <a:lumOff val="60000"/>
                      </a:schemeClr>
                    </a:solidFill>
                  </a:tcPr>
                </a:tc>
                <a:extLst>
                  <a:ext uri="{0D108BD9-81ED-4DB2-BD59-A6C34878D82A}">
                    <a16:rowId xmlns:a16="http://schemas.microsoft.com/office/drawing/2014/main" val="2354171835"/>
                  </a:ext>
                </a:extLst>
              </a:tr>
              <a:tr h="844235">
                <a:tc>
                  <a:txBody>
                    <a:bodyPr/>
                    <a:lstStyle/>
                    <a:p>
                      <a:pPr algn="ctr"/>
                      <a:r>
                        <a:rPr lang="zh-CN" altLang="en-US" sz="1600" b="0" dirty="0">
                          <a:solidFill>
                            <a:schemeClr val="tx1"/>
                          </a:solidFill>
                          <a:latin typeface="黑体" panose="02010609060101010101" pitchFamily="49" charset="-122"/>
                          <a:ea typeface="黑体" panose="02010609060101010101" pitchFamily="49" charset="-122"/>
                        </a:rPr>
                        <a:t>高速以太</a:t>
                      </a:r>
                    </a:p>
                  </a:txBody>
                  <a:tcPr marL="0" marR="0" marT="0" marB="0" anchor="ctr">
                    <a:solidFill>
                      <a:schemeClr val="accent1">
                        <a:lumMod val="40000"/>
                        <a:lumOff val="60000"/>
                      </a:schemeClr>
                    </a:solidFill>
                  </a:tcPr>
                </a:tc>
                <a:extLst>
                  <a:ext uri="{0D108BD9-81ED-4DB2-BD59-A6C34878D82A}">
                    <a16:rowId xmlns:a16="http://schemas.microsoft.com/office/drawing/2014/main" val="2232877283"/>
                  </a:ext>
                </a:extLst>
              </a:tr>
              <a:tr h="504672">
                <a:tc>
                  <a:txBody>
                    <a:bodyPr/>
                    <a:lstStyle/>
                    <a:p>
                      <a:pPr algn="ctr"/>
                      <a:r>
                        <a:rPr lang="en-US" altLang="zh-CN" sz="1600" b="0" dirty="0">
                          <a:solidFill>
                            <a:schemeClr val="tx1"/>
                          </a:solidFill>
                          <a:latin typeface="黑体" panose="02010609060101010101" pitchFamily="49" charset="-122"/>
                          <a:ea typeface="黑体" panose="02010609060101010101" pitchFamily="49" charset="-122"/>
                        </a:rPr>
                        <a:t>800Ge</a:t>
                      </a:r>
                      <a:endParaRPr lang="zh-CN" altLang="en-US" sz="1600" b="0" dirty="0">
                        <a:solidFill>
                          <a:schemeClr val="tx1"/>
                        </a:solidFill>
                        <a:latin typeface="黑体" panose="02010609060101010101" pitchFamily="49" charset="-122"/>
                        <a:ea typeface="黑体" panose="02010609060101010101" pitchFamily="49" charset="-122"/>
                      </a:endParaRPr>
                    </a:p>
                  </a:txBody>
                  <a:tcPr marL="0" marR="0" marT="0" marB="0" anchor="ctr">
                    <a:solidFill>
                      <a:schemeClr val="accent1">
                        <a:lumMod val="40000"/>
                        <a:lumOff val="60000"/>
                      </a:schemeClr>
                    </a:solidFill>
                  </a:tcPr>
                </a:tc>
                <a:extLst>
                  <a:ext uri="{0D108BD9-81ED-4DB2-BD59-A6C34878D82A}">
                    <a16:rowId xmlns:a16="http://schemas.microsoft.com/office/drawing/2014/main" val="2116851466"/>
                  </a:ext>
                </a:extLst>
              </a:tr>
              <a:tr h="627321">
                <a:tc>
                  <a:txBody>
                    <a:bodyPr/>
                    <a:lstStyle/>
                    <a:p>
                      <a:pPr algn="ctr"/>
                      <a:r>
                        <a:rPr lang="zh-CN" altLang="en-US" sz="1600" b="0" dirty="0">
                          <a:solidFill>
                            <a:schemeClr val="tx1"/>
                          </a:solidFill>
                          <a:latin typeface="黑体" panose="02010609060101010101" pitchFamily="49" charset="-122"/>
                          <a:ea typeface="黑体" panose="02010609060101010101" pitchFamily="49" charset="-122"/>
                        </a:rPr>
                        <a:t>网卡</a:t>
                      </a:r>
                    </a:p>
                  </a:txBody>
                  <a:tcPr marL="0" marR="0" marT="0" marB="0" anchor="ctr">
                    <a:solidFill>
                      <a:schemeClr val="accent1">
                        <a:lumMod val="40000"/>
                        <a:lumOff val="60000"/>
                      </a:schemeClr>
                    </a:solidFill>
                  </a:tcPr>
                </a:tc>
                <a:extLst>
                  <a:ext uri="{0D108BD9-81ED-4DB2-BD59-A6C34878D82A}">
                    <a16:rowId xmlns:a16="http://schemas.microsoft.com/office/drawing/2014/main" val="1342553028"/>
                  </a:ext>
                </a:extLst>
              </a:tr>
              <a:tr h="844235">
                <a:tc>
                  <a:txBody>
                    <a:bodyPr/>
                    <a:lstStyle/>
                    <a:p>
                      <a:pPr algn="ctr"/>
                      <a:r>
                        <a:rPr lang="zh-CN" altLang="en-US" sz="1600" b="0" dirty="0">
                          <a:solidFill>
                            <a:schemeClr val="bg1"/>
                          </a:solidFill>
                          <a:latin typeface="黑体" panose="02010609060101010101" pitchFamily="49" charset="-122"/>
                          <a:ea typeface="黑体" panose="02010609060101010101" pitchFamily="49" charset="-122"/>
                        </a:rPr>
                        <a:t>交换机</a:t>
                      </a:r>
                    </a:p>
                  </a:txBody>
                  <a:tcPr marL="0" marR="0" marT="0" marB="0" anchor="ctr">
                    <a:solidFill>
                      <a:schemeClr val="accent1"/>
                    </a:solidFill>
                  </a:tcPr>
                </a:tc>
                <a:extLst>
                  <a:ext uri="{0D108BD9-81ED-4DB2-BD59-A6C34878D82A}">
                    <a16:rowId xmlns:a16="http://schemas.microsoft.com/office/drawing/2014/main" val="942434887"/>
                  </a:ext>
                </a:extLst>
              </a:tr>
              <a:tr h="516732">
                <a:tc>
                  <a:txBody>
                    <a:bodyPr/>
                    <a:lstStyle/>
                    <a:p>
                      <a:pPr algn="ctr"/>
                      <a:r>
                        <a:rPr lang="en-US" altLang="zh-CN" sz="1600" b="0" dirty="0">
                          <a:solidFill>
                            <a:schemeClr val="tx1"/>
                          </a:solidFill>
                          <a:latin typeface="黑体" panose="02010609060101010101" pitchFamily="49" charset="-122"/>
                          <a:ea typeface="黑体" panose="02010609060101010101" pitchFamily="49" charset="-122"/>
                        </a:rPr>
                        <a:t>V</a:t>
                      </a:r>
                    </a:p>
                    <a:p>
                      <a:pPr algn="ctr"/>
                      <a:r>
                        <a:rPr lang="en-US" altLang="zh-CN" sz="1600" b="0" dirty="0">
                          <a:solidFill>
                            <a:schemeClr val="tx1"/>
                          </a:solidFill>
                          <a:latin typeface="黑体" panose="02010609060101010101" pitchFamily="49" charset="-122"/>
                          <a:ea typeface="黑体" panose="02010609060101010101" pitchFamily="49" charset="-122"/>
                        </a:rPr>
                        <a:t>LAN</a:t>
                      </a:r>
                    </a:p>
                    <a:p>
                      <a:pPr algn="ctr"/>
                      <a:endParaRPr lang="zh-CN" altLang="en-US" sz="1600" b="0" dirty="0">
                        <a:solidFill>
                          <a:schemeClr val="tx1"/>
                        </a:solidFill>
                        <a:latin typeface="黑体" panose="02010609060101010101" pitchFamily="49" charset="-122"/>
                        <a:ea typeface="黑体" panose="02010609060101010101" pitchFamily="49" charset="-122"/>
                      </a:endParaRPr>
                    </a:p>
                  </a:txBody>
                  <a:tcPr marL="0" marR="0" marT="0" marB="0" anchor="ctr">
                    <a:solidFill>
                      <a:schemeClr val="accent1">
                        <a:lumMod val="40000"/>
                        <a:lumOff val="60000"/>
                      </a:schemeClr>
                    </a:solidFill>
                  </a:tcPr>
                </a:tc>
                <a:extLst>
                  <a:ext uri="{0D108BD9-81ED-4DB2-BD59-A6C34878D82A}">
                    <a16:rowId xmlns:a16="http://schemas.microsoft.com/office/drawing/2014/main" val="2009246877"/>
                  </a:ext>
                </a:extLst>
              </a:tr>
            </a:tbl>
          </a:graphicData>
        </a:graphic>
      </p:graphicFrame>
      <p:grpSp>
        <p:nvGrpSpPr>
          <p:cNvPr id="52" name="组合 51">
            <a:extLst>
              <a:ext uri="{FF2B5EF4-FFF2-40B4-BE49-F238E27FC236}">
                <a16:creationId xmlns:a16="http://schemas.microsoft.com/office/drawing/2014/main" id="{1A1080CA-3F2D-4FDC-85CE-AEA8D840F821}"/>
              </a:ext>
            </a:extLst>
          </p:cNvPr>
          <p:cNvGrpSpPr/>
          <p:nvPr/>
        </p:nvGrpSpPr>
        <p:grpSpPr>
          <a:xfrm>
            <a:off x="1360969" y="1970960"/>
            <a:ext cx="5433236" cy="4121496"/>
            <a:chOff x="431800" y="25400"/>
            <a:chExt cx="3676650" cy="2876550"/>
          </a:xfrm>
        </p:grpSpPr>
        <p:sp>
          <p:nvSpPr>
            <p:cNvPr id="53" name="文本框 29699">
              <a:extLst>
                <a:ext uri="{FF2B5EF4-FFF2-40B4-BE49-F238E27FC236}">
                  <a16:creationId xmlns:a16="http://schemas.microsoft.com/office/drawing/2014/main" id="{6F76F2F7-EB1B-4087-9AB1-2B9462E05A54}"/>
                </a:ext>
              </a:extLst>
            </p:cNvPr>
            <p:cNvSpPr txBox="1"/>
            <p:nvPr/>
          </p:nvSpPr>
          <p:spPr>
            <a:xfrm>
              <a:off x="866792" y="1924050"/>
              <a:ext cx="1253194" cy="260010"/>
            </a:xfrm>
            <a:prstGeom prst="rect">
              <a:avLst/>
            </a:prstGeom>
            <a:solidFill>
              <a:schemeClr val="lt1"/>
            </a:solidFill>
            <a:ln w="6350">
              <a:noFill/>
            </a:ln>
          </p:spPr>
          <p:txBody>
            <a:bodyPr rot="0" spcFirstLastPara="0" vert="horz" wrap="square" lIns="0" tIns="0" rIns="0" bIns="0" numCol="1" spcCol="0" rtlCol="0" fromWordArt="0" anchor="t" anchorCtr="0" forceAA="0" compatLnSpc="1">
              <a:prstTxWarp prst="textNoShape">
                <a:avLst/>
              </a:prstTxWarp>
              <a:noAutofit/>
            </a:bodyPr>
            <a:lstStyle/>
            <a:p>
              <a:r>
                <a:rPr lang="en-US" sz="1400" b="1" dirty="0">
                  <a:effectLst/>
                  <a:latin typeface="宋体" panose="02010600030101010101" pitchFamily="2" charset="-122"/>
                  <a:ea typeface="宋体" panose="02010600030101010101" pitchFamily="2" charset="-122"/>
                  <a:cs typeface="宋体" panose="02010600030101010101" pitchFamily="2" charset="-122"/>
                </a:rPr>
                <a:t>1  … 24     1    2</a:t>
              </a:r>
              <a:endParaRPr lang="zh-CN" sz="2400" b="1" dirty="0">
                <a:effectLst/>
                <a:latin typeface="宋体" panose="02010600030101010101" pitchFamily="2" charset="-122"/>
                <a:ea typeface="宋体" panose="02010600030101010101" pitchFamily="2" charset="-122"/>
                <a:cs typeface="宋体" panose="02010600030101010101" pitchFamily="2" charset="-122"/>
              </a:endParaRPr>
            </a:p>
          </p:txBody>
        </p:sp>
        <p:sp>
          <p:nvSpPr>
            <p:cNvPr id="54" name="矩形 53">
              <a:extLst>
                <a:ext uri="{FF2B5EF4-FFF2-40B4-BE49-F238E27FC236}">
                  <a16:creationId xmlns:a16="http://schemas.microsoft.com/office/drawing/2014/main" id="{1B33D9A7-635C-4E4B-8286-087ECB2F769B}"/>
                </a:ext>
              </a:extLst>
            </p:cNvPr>
            <p:cNvSpPr/>
            <p:nvPr/>
          </p:nvSpPr>
          <p:spPr>
            <a:xfrm>
              <a:off x="886800" y="190500"/>
              <a:ext cx="1339850" cy="3175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en-US" sz="1600" b="1" kern="1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ARM</a:t>
              </a:r>
              <a:r>
                <a:rPr lang="zh-CN" sz="1600" b="1" kern="1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处理器</a:t>
              </a:r>
              <a:endParaRPr lang="zh-CN" sz="1600" b="1" kern="100">
                <a:effectLst/>
                <a:latin typeface="Times New Roman" panose="02020603050405020304" pitchFamily="18" charset="0"/>
                <a:ea typeface="宋体" panose="02010600030101010101" pitchFamily="2" charset="-122"/>
                <a:cs typeface="宋体" panose="02010600030101010101" pitchFamily="2" charset="-122"/>
              </a:endParaRPr>
            </a:p>
          </p:txBody>
        </p:sp>
        <p:sp>
          <p:nvSpPr>
            <p:cNvPr id="55" name="矩形 54">
              <a:extLst>
                <a:ext uri="{FF2B5EF4-FFF2-40B4-BE49-F238E27FC236}">
                  <a16:creationId xmlns:a16="http://schemas.microsoft.com/office/drawing/2014/main" id="{3FAEAC25-8DD3-4EB9-A5E2-283AA41CF256}"/>
                </a:ext>
              </a:extLst>
            </p:cNvPr>
            <p:cNvSpPr/>
            <p:nvPr/>
          </p:nvSpPr>
          <p:spPr>
            <a:xfrm>
              <a:off x="887095" y="858180"/>
              <a:ext cx="1324950" cy="3175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zh-CN" sz="2000" b="1">
                  <a:solidFill>
                    <a:srgbClr val="000000"/>
                  </a:solidFill>
                  <a:effectLst/>
                  <a:latin typeface="宋体" panose="02010600030101010101" pitchFamily="2" charset="-122"/>
                  <a:ea typeface="宋体" panose="02010600030101010101" pitchFamily="2" charset="-122"/>
                  <a:cs typeface="宋体" panose="02010600030101010101" pitchFamily="2" charset="-122"/>
                </a:rPr>
                <a:t>交换模块</a:t>
              </a:r>
              <a:endParaRPr lang="zh-CN" sz="2000" b="1">
                <a:effectLst/>
                <a:latin typeface="宋体" panose="02010600030101010101" pitchFamily="2" charset="-122"/>
                <a:ea typeface="宋体" panose="02010600030101010101" pitchFamily="2" charset="-122"/>
                <a:cs typeface="宋体" panose="02010600030101010101" pitchFamily="2" charset="-122"/>
              </a:endParaRPr>
            </a:p>
          </p:txBody>
        </p:sp>
        <p:sp>
          <p:nvSpPr>
            <p:cNvPr id="56" name="矩形 55">
              <a:extLst>
                <a:ext uri="{FF2B5EF4-FFF2-40B4-BE49-F238E27FC236}">
                  <a16:creationId xmlns:a16="http://schemas.microsoft.com/office/drawing/2014/main" id="{7AEE4C3B-4E2F-4938-A6D0-26D9E02B220A}"/>
                </a:ext>
              </a:extLst>
            </p:cNvPr>
            <p:cNvSpPr/>
            <p:nvPr/>
          </p:nvSpPr>
          <p:spPr>
            <a:xfrm>
              <a:off x="887095" y="1525565"/>
              <a:ext cx="1318600" cy="3175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zh-CN" sz="2000" b="1">
                  <a:solidFill>
                    <a:srgbClr val="000000"/>
                  </a:solidFill>
                  <a:effectLst/>
                  <a:latin typeface="宋体" panose="02010600030101010101" pitchFamily="2" charset="-122"/>
                  <a:ea typeface="宋体" panose="02010600030101010101" pitchFamily="2" charset="-122"/>
                  <a:cs typeface="宋体" panose="02010600030101010101" pitchFamily="2" charset="-122"/>
                </a:rPr>
                <a:t>端口接口模块</a:t>
              </a:r>
              <a:endParaRPr lang="zh-CN" sz="2000" b="1">
                <a:effectLst/>
                <a:latin typeface="宋体" panose="02010600030101010101" pitchFamily="2" charset="-122"/>
                <a:ea typeface="宋体" panose="02010600030101010101" pitchFamily="2" charset="-122"/>
                <a:cs typeface="宋体" panose="02010600030101010101" pitchFamily="2" charset="-122"/>
              </a:endParaRPr>
            </a:p>
          </p:txBody>
        </p:sp>
        <p:cxnSp>
          <p:nvCxnSpPr>
            <p:cNvPr id="57" name="直接箭头连接符 56">
              <a:extLst>
                <a:ext uri="{FF2B5EF4-FFF2-40B4-BE49-F238E27FC236}">
                  <a16:creationId xmlns:a16="http://schemas.microsoft.com/office/drawing/2014/main" id="{CA92BDC1-0676-4DA5-8531-790BD1BE9E41}"/>
                </a:ext>
              </a:extLst>
            </p:cNvPr>
            <p:cNvCxnSpPr/>
            <p:nvPr/>
          </p:nvCxnSpPr>
          <p:spPr>
            <a:xfrm flipH="1">
              <a:off x="924900" y="1843065"/>
              <a:ext cx="12700" cy="423885"/>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8" name="直接箭头连接符 57">
              <a:extLst>
                <a:ext uri="{FF2B5EF4-FFF2-40B4-BE49-F238E27FC236}">
                  <a16:creationId xmlns:a16="http://schemas.microsoft.com/office/drawing/2014/main" id="{A65307BA-BDD3-40B0-A33C-7E4115AD298D}"/>
                </a:ext>
              </a:extLst>
            </p:cNvPr>
            <p:cNvCxnSpPr/>
            <p:nvPr/>
          </p:nvCxnSpPr>
          <p:spPr>
            <a:xfrm flipH="1">
              <a:off x="1422400" y="1843405"/>
              <a:ext cx="12700" cy="423545"/>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9" name="直接箭头连接符 58">
              <a:extLst>
                <a:ext uri="{FF2B5EF4-FFF2-40B4-BE49-F238E27FC236}">
                  <a16:creationId xmlns:a16="http://schemas.microsoft.com/office/drawing/2014/main" id="{67EF4C48-ECF8-4791-83D4-C9BC016A1B12}"/>
                </a:ext>
              </a:extLst>
            </p:cNvPr>
            <p:cNvCxnSpPr/>
            <p:nvPr/>
          </p:nvCxnSpPr>
          <p:spPr>
            <a:xfrm flipH="1">
              <a:off x="1733550" y="1843405"/>
              <a:ext cx="12700" cy="423545"/>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0" name="直接箭头连接符 59">
              <a:extLst>
                <a:ext uri="{FF2B5EF4-FFF2-40B4-BE49-F238E27FC236}">
                  <a16:creationId xmlns:a16="http://schemas.microsoft.com/office/drawing/2014/main" id="{A88AED46-6D84-4AA6-A0F1-DA81A5295A9C}"/>
                </a:ext>
              </a:extLst>
            </p:cNvPr>
            <p:cNvCxnSpPr/>
            <p:nvPr/>
          </p:nvCxnSpPr>
          <p:spPr>
            <a:xfrm flipH="1">
              <a:off x="2057400" y="1831000"/>
              <a:ext cx="12700" cy="423545"/>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1" name="左大括号 60">
              <a:extLst>
                <a:ext uri="{FF2B5EF4-FFF2-40B4-BE49-F238E27FC236}">
                  <a16:creationId xmlns:a16="http://schemas.microsoft.com/office/drawing/2014/main" id="{F12FC13F-C858-4B36-9875-2D562EB0B618}"/>
                </a:ext>
              </a:extLst>
            </p:cNvPr>
            <p:cNvSpPr/>
            <p:nvPr/>
          </p:nvSpPr>
          <p:spPr>
            <a:xfrm rot="16200000">
              <a:off x="1082675" y="2114550"/>
              <a:ext cx="133350" cy="57150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CN" altLang="en-US" sz="3200" b="1"/>
            </a:p>
          </p:txBody>
        </p:sp>
        <p:sp>
          <p:nvSpPr>
            <p:cNvPr id="62" name="左大括号 61">
              <a:extLst>
                <a:ext uri="{FF2B5EF4-FFF2-40B4-BE49-F238E27FC236}">
                  <a16:creationId xmlns:a16="http://schemas.microsoft.com/office/drawing/2014/main" id="{E4C74708-5B9A-4B8C-AD13-6538BE8DB2EC}"/>
                </a:ext>
              </a:extLst>
            </p:cNvPr>
            <p:cNvSpPr/>
            <p:nvPr/>
          </p:nvSpPr>
          <p:spPr>
            <a:xfrm rot="16200000">
              <a:off x="1812312" y="2191363"/>
              <a:ext cx="145075" cy="42960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CN" altLang="en-US" sz="3200" b="1"/>
            </a:p>
          </p:txBody>
        </p:sp>
        <p:sp>
          <p:nvSpPr>
            <p:cNvPr id="73" name="文本框 12">
              <a:extLst>
                <a:ext uri="{FF2B5EF4-FFF2-40B4-BE49-F238E27FC236}">
                  <a16:creationId xmlns:a16="http://schemas.microsoft.com/office/drawing/2014/main" id="{39694DDB-6168-43AC-9C4B-C413ACDD9608}"/>
                </a:ext>
              </a:extLst>
            </p:cNvPr>
            <p:cNvSpPr txBox="1"/>
            <p:nvPr/>
          </p:nvSpPr>
          <p:spPr>
            <a:xfrm>
              <a:off x="785200" y="2609850"/>
              <a:ext cx="730250" cy="266700"/>
            </a:xfrm>
            <a:prstGeom prst="rect">
              <a:avLst/>
            </a:prstGeom>
            <a:solidFill>
              <a:schemeClr val="lt1"/>
            </a:solidFill>
            <a:ln w="6350">
              <a:noFill/>
            </a:ln>
          </p:spPr>
          <p:txBody>
            <a:bodyPr rot="0" spcFirstLastPara="0" vert="horz" wrap="square" lIns="0" tIns="0" rIns="0" bIns="0" numCol="1" spcCol="0" rtlCol="0" fromWordArt="0" anchor="t" anchorCtr="0" forceAA="0" compatLnSpc="1">
              <a:prstTxWarp prst="textNoShape">
                <a:avLst/>
              </a:prstTxWarp>
              <a:noAutofit/>
            </a:bodyPr>
            <a:lstStyle/>
            <a:p>
              <a:pPr algn="ctr"/>
              <a:r>
                <a:rPr lang="en-US" sz="1200" b="1" kern="100">
                  <a:effectLst/>
                  <a:latin typeface="Times New Roman" panose="02020603050405020304" pitchFamily="18" charset="0"/>
                  <a:ea typeface="宋体" panose="02010600030101010101" pitchFamily="2" charset="-122"/>
                  <a:cs typeface="宋体" panose="02010600030101010101" pitchFamily="2" charset="-122"/>
                </a:rPr>
                <a:t>10/100Mbps</a:t>
              </a:r>
              <a:endParaRPr lang="zh-CN" sz="1600" b="1" kern="100">
                <a:effectLst/>
                <a:latin typeface="Times New Roman" panose="02020603050405020304" pitchFamily="18" charset="0"/>
                <a:ea typeface="宋体" panose="02010600030101010101" pitchFamily="2" charset="-122"/>
                <a:cs typeface="宋体" panose="02010600030101010101" pitchFamily="2" charset="-122"/>
              </a:endParaRPr>
            </a:p>
            <a:p>
              <a:pPr algn="ctr"/>
              <a:r>
                <a:rPr lang="zh-CN" sz="1200" b="1" kern="100">
                  <a:effectLst/>
                  <a:latin typeface="Times New Roman" panose="02020603050405020304" pitchFamily="18" charset="0"/>
                  <a:ea typeface="宋体" panose="02010600030101010101" pitchFamily="2" charset="-122"/>
                  <a:cs typeface="宋体" panose="02010600030101010101" pitchFamily="2" charset="-122"/>
                </a:rPr>
                <a:t>端口</a:t>
              </a:r>
              <a:endParaRPr lang="zh-CN" sz="1600" b="1" kern="100">
                <a:effectLst/>
                <a:latin typeface="Times New Roman" panose="02020603050405020304" pitchFamily="18" charset="0"/>
                <a:ea typeface="宋体" panose="02010600030101010101" pitchFamily="2" charset="-122"/>
                <a:cs typeface="宋体" panose="02010600030101010101" pitchFamily="2" charset="-122"/>
              </a:endParaRPr>
            </a:p>
          </p:txBody>
        </p:sp>
        <p:sp>
          <p:nvSpPr>
            <p:cNvPr id="107" name="文本框 29699">
              <a:extLst>
                <a:ext uri="{FF2B5EF4-FFF2-40B4-BE49-F238E27FC236}">
                  <a16:creationId xmlns:a16="http://schemas.microsoft.com/office/drawing/2014/main" id="{4826D265-0B46-4038-AA49-BE00D3EE231B}"/>
                </a:ext>
              </a:extLst>
            </p:cNvPr>
            <p:cNvSpPr txBox="1"/>
            <p:nvPr/>
          </p:nvSpPr>
          <p:spPr>
            <a:xfrm>
              <a:off x="1543050" y="2618400"/>
              <a:ext cx="730250" cy="283550"/>
            </a:xfrm>
            <a:prstGeom prst="rect">
              <a:avLst/>
            </a:prstGeom>
            <a:solidFill>
              <a:schemeClr val="lt1"/>
            </a:solidFill>
            <a:ln w="6350">
              <a:noFill/>
            </a:ln>
          </p:spPr>
          <p:txBody>
            <a:bodyPr rot="0" spcFirstLastPara="0" vert="horz" wrap="square" lIns="0" tIns="0" rIns="0" bIns="0" numCol="1" spcCol="0" rtlCol="0" fromWordArt="0" anchor="t" anchorCtr="0" forceAA="0" compatLnSpc="1">
              <a:prstTxWarp prst="textNoShape">
                <a:avLst/>
              </a:prstTxWarp>
              <a:noAutofit/>
            </a:bodyPr>
            <a:lstStyle/>
            <a:p>
              <a:pPr algn="ctr"/>
              <a:r>
                <a:rPr lang="en-US" sz="1200" b="1" kern="100">
                  <a:effectLst/>
                  <a:latin typeface="Times New Roman" panose="02020603050405020304" pitchFamily="18" charset="0"/>
                  <a:ea typeface="宋体" panose="02010600030101010101" pitchFamily="2" charset="-122"/>
                  <a:cs typeface="宋体" panose="02010600030101010101" pitchFamily="2" charset="-122"/>
                </a:rPr>
                <a:t>1000Mbps</a:t>
              </a:r>
              <a:endParaRPr lang="zh-CN" sz="2000" b="1">
                <a:effectLst/>
                <a:latin typeface="宋体" panose="02010600030101010101" pitchFamily="2" charset="-122"/>
                <a:ea typeface="宋体" panose="02010600030101010101" pitchFamily="2" charset="-122"/>
                <a:cs typeface="宋体" panose="02010600030101010101" pitchFamily="2" charset="-122"/>
              </a:endParaRPr>
            </a:p>
            <a:p>
              <a:pPr algn="ctr"/>
              <a:r>
                <a:rPr lang="zh-CN" sz="1200" b="1" kern="100">
                  <a:effectLst/>
                  <a:latin typeface="Times New Roman" panose="02020603050405020304" pitchFamily="18" charset="0"/>
                  <a:ea typeface="宋体" panose="02010600030101010101" pitchFamily="2" charset="-122"/>
                  <a:cs typeface="宋体" panose="02010600030101010101" pitchFamily="2" charset="-122"/>
                </a:rPr>
                <a:t>端口</a:t>
              </a:r>
              <a:endParaRPr lang="zh-CN" sz="2000" b="1">
                <a:effectLst/>
                <a:latin typeface="宋体" panose="02010600030101010101" pitchFamily="2" charset="-122"/>
                <a:ea typeface="宋体" panose="02010600030101010101" pitchFamily="2" charset="-122"/>
                <a:cs typeface="宋体" panose="02010600030101010101" pitchFamily="2" charset="-122"/>
              </a:endParaRPr>
            </a:p>
          </p:txBody>
        </p:sp>
        <p:sp>
          <p:nvSpPr>
            <p:cNvPr id="108" name="文本框 29699">
              <a:extLst>
                <a:ext uri="{FF2B5EF4-FFF2-40B4-BE49-F238E27FC236}">
                  <a16:creationId xmlns:a16="http://schemas.microsoft.com/office/drawing/2014/main" id="{B0BDD621-A58A-4B91-A8BA-33BB9CAC2E91}"/>
                </a:ext>
              </a:extLst>
            </p:cNvPr>
            <p:cNvSpPr txBox="1"/>
            <p:nvPr/>
          </p:nvSpPr>
          <p:spPr>
            <a:xfrm>
              <a:off x="2116794" y="1900850"/>
              <a:ext cx="1202056" cy="283210"/>
            </a:xfrm>
            <a:prstGeom prst="rect">
              <a:avLst/>
            </a:prstGeom>
            <a:solidFill>
              <a:schemeClr val="lt1"/>
            </a:solidFill>
            <a:ln w="6350">
              <a:noFill/>
            </a:ln>
          </p:spPr>
          <p:txBody>
            <a:bodyPr rot="0" spcFirstLastPara="0" vert="horz" wrap="square" lIns="0" tIns="0" rIns="0" bIns="0" numCol="1" spcCol="0" rtlCol="0" fromWordArt="0" anchor="t" anchorCtr="0" forceAA="0" compatLnSpc="1">
              <a:prstTxWarp prst="textNoShape">
                <a:avLst/>
              </a:prstTxWarp>
              <a:noAutofit/>
            </a:bodyPr>
            <a:lstStyle/>
            <a:p>
              <a:pPr algn="ctr"/>
              <a:r>
                <a:rPr lang="en-US" sz="1200" b="1" kern="100">
                  <a:effectLst/>
                  <a:latin typeface="Times New Roman" panose="02020603050405020304" pitchFamily="18" charset="0"/>
                  <a:ea typeface="宋体" panose="02010600030101010101" pitchFamily="2" charset="-122"/>
                  <a:cs typeface="宋体" panose="02010600030101010101" pitchFamily="2" charset="-122"/>
                </a:rPr>
                <a:t>MII for 10/100Mbps</a:t>
              </a:r>
              <a:endParaRPr lang="zh-CN" sz="2000" b="1">
                <a:effectLst/>
                <a:latin typeface="宋体" panose="02010600030101010101" pitchFamily="2" charset="-122"/>
                <a:ea typeface="宋体" panose="02010600030101010101" pitchFamily="2" charset="-122"/>
                <a:cs typeface="宋体" panose="02010600030101010101" pitchFamily="2" charset="-122"/>
              </a:endParaRPr>
            </a:p>
            <a:p>
              <a:pPr algn="ctr"/>
              <a:r>
                <a:rPr lang="en-US" sz="1200" b="1" kern="100">
                  <a:effectLst/>
                  <a:latin typeface="Times New Roman" panose="02020603050405020304" pitchFamily="18" charset="0"/>
                  <a:ea typeface="宋体" panose="02010600030101010101" pitchFamily="2" charset="-122"/>
                  <a:cs typeface="宋体" panose="02010600030101010101" pitchFamily="2" charset="-122"/>
                </a:rPr>
                <a:t>GMII for 1000Mbps</a:t>
              </a:r>
              <a:endParaRPr lang="zh-CN" sz="2000" b="1">
                <a:effectLst/>
                <a:latin typeface="宋体" panose="02010600030101010101" pitchFamily="2" charset="-122"/>
                <a:ea typeface="宋体" panose="02010600030101010101" pitchFamily="2" charset="-122"/>
                <a:cs typeface="宋体" panose="02010600030101010101" pitchFamily="2" charset="-122"/>
              </a:endParaRPr>
            </a:p>
          </p:txBody>
        </p:sp>
        <p:cxnSp>
          <p:nvCxnSpPr>
            <p:cNvPr id="109" name="直接箭头连接符 108">
              <a:extLst>
                <a:ext uri="{FF2B5EF4-FFF2-40B4-BE49-F238E27FC236}">
                  <a16:creationId xmlns:a16="http://schemas.microsoft.com/office/drawing/2014/main" id="{5FD06732-BE87-4FDA-869D-B8148CB435A6}"/>
                </a:ext>
              </a:extLst>
            </p:cNvPr>
            <p:cNvCxnSpPr/>
            <p:nvPr/>
          </p:nvCxnSpPr>
          <p:spPr>
            <a:xfrm flipH="1">
              <a:off x="1549570" y="508000"/>
              <a:ext cx="7155" cy="35018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0" name="直接箭头连接符 109">
              <a:extLst>
                <a:ext uri="{FF2B5EF4-FFF2-40B4-BE49-F238E27FC236}">
                  <a16:creationId xmlns:a16="http://schemas.microsoft.com/office/drawing/2014/main" id="{971B0458-7F2E-4701-BC5D-976E5FCB70BC}"/>
                </a:ext>
              </a:extLst>
            </p:cNvPr>
            <p:cNvCxnSpPr/>
            <p:nvPr/>
          </p:nvCxnSpPr>
          <p:spPr>
            <a:xfrm>
              <a:off x="1546395" y="1136650"/>
              <a:ext cx="0" cy="388915"/>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1" name="丁字箭头 29702">
              <a:extLst>
                <a:ext uri="{FF2B5EF4-FFF2-40B4-BE49-F238E27FC236}">
                  <a16:creationId xmlns:a16="http://schemas.microsoft.com/office/drawing/2014/main" id="{FFDA74CF-E41F-48B7-A611-2A239A48EC3E}"/>
                </a:ext>
              </a:extLst>
            </p:cNvPr>
            <p:cNvSpPr/>
            <p:nvPr/>
          </p:nvSpPr>
          <p:spPr>
            <a:xfrm rot="5400000">
              <a:off x="-311615" y="801540"/>
              <a:ext cx="1974850" cy="422570"/>
            </a:xfrm>
            <a:prstGeom prst="leftRightUp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CN" altLang="en-US" sz="3200" b="1"/>
            </a:p>
          </p:txBody>
        </p:sp>
        <p:sp>
          <p:nvSpPr>
            <p:cNvPr id="112" name="右箭头 29704">
              <a:extLst>
                <a:ext uri="{FF2B5EF4-FFF2-40B4-BE49-F238E27FC236}">
                  <a16:creationId xmlns:a16="http://schemas.microsoft.com/office/drawing/2014/main" id="{343DC731-5328-4900-8E98-01A9078E86BF}"/>
                </a:ext>
              </a:extLst>
            </p:cNvPr>
            <p:cNvSpPr/>
            <p:nvPr/>
          </p:nvSpPr>
          <p:spPr>
            <a:xfrm>
              <a:off x="613750" y="241300"/>
              <a:ext cx="279400" cy="190500"/>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CN" altLang="en-US" sz="3200" b="1"/>
            </a:p>
          </p:txBody>
        </p:sp>
        <p:sp>
          <p:nvSpPr>
            <p:cNvPr id="113" name="右箭头 791">
              <a:extLst>
                <a:ext uri="{FF2B5EF4-FFF2-40B4-BE49-F238E27FC236}">
                  <a16:creationId xmlns:a16="http://schemas.microsoft.com/office/drawing/2014/main" id="{1C680843-5902-419E-9A85-57DCE759DD0F}"/>
                </a:ext>
              </a:extLst>
            </p:cNvPr>
            <p:cNvSpPr/>
            <p:nvPr/>
          </p:nvSpPr>
          <p:spPr>
            <a:xfrm>
              <a:off x="626450" y="1564300"/>
              <a:ext cx="268900" cy="194650"/>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CN" altLang="en-US" sz="3200" b="1"/>
            </a:p>
          </p:txBody>
        </p:sp>
        <p:sp>
          <p:nvSpPr>
            <p:cNvPr id="114" name="文本框 29699">
              <a:extLst>
                <a:ext uri="{FF2B5EF4-FFF2-40B4-BE49-F238E27FC236}">
                  <a16:creationId xmlns:a16="http://schemas.microsoft.com/office/drawing/2014/main" id="{B6478D5B-A382-4066-89C8-21EAD0BF4556}"/>
                </a:ext>
              </a:extLst>
            </p:cNvPr>
            <p:cNvSpPr txBox="1"/>
            <p:nvPr/>
          </p:nvSpPr>
          <p:spPr>
            <a:xfrm>
              <a:off x="431800" y="2015150"/>
              <a:ext cx="283550" cy="283210"/>
            </a:xfrm>
            <a:prstGeom prst="rect">
              <a:avLst/>
            </a:prstGeom>
            <a:solidFill>
              <a:schemeClr val="lt1"/>
            </a:solidFill>
            <a:ln w="6350">
              <a:noFill/>
            </a:ln>
          </p:spPr>
          <p:txBody>
            <a:bodyPr rot="0" spcFirstLastPara="0" vert="horz" wrap="square" lIns="0" tIns="0" rIns="0" bIns="0" numCol="1" spcCol="0" rtlCol="0" fromWordArt="0" anchor="t" anchorCtr="0" forceAA="0" compatLnSpc="1">
              <a:prstTxWarp prst="textNoShape">
                <a:avLst/>
              </a:prstTxWarp>
              <a:noAutofit/>
            </a:bodyPr>
            <a:lstStyle/>
            <a:p>
              <a:r>
                <a:rPr lang="zh-CN" sz="1200" b="1">
                  <a:effectLst/>
                  <a:latin typeface="宋体" panose="02010600030101010101" pitchFamily="2" charset="-122"/>
                  <a:ea typeface="宋体" panose="02010600030101010101" pitchFamily="2" charset="-122"/>
                  <a:cs typeface="宋体" panose="02010600030101010101" pitchFamily="2" charset="-122"/>
                </a:rPr>
                <a:t>总线</a:t>
              </a:r>
              <a:endParaRPr lang="zh-CN" sz="2000" b="1">
                <a:effectLst/>
                <a:latin typeface="宋体" panose="02010600030101010101" pitchFamily="2" charset="-122"/>
                <a:ea typeface="宋体" panose="02010600030101010101" pitchFamily="2" charset="-122"/>
                <a:cs typeface="宋体" panose="02010600030101010101" pitchFamily="2" charset="-122"/>
              </a:endParaRPr>
            </a:p>
            <a:p>
              <a:pPr algn="ctr"/>
              <a:r>
                <a:rPr lang="zh-CN" sz="1200" b="1" kern="100">
                  <a:effectLst/>
                  <a:latin typeface="Times New Roman" panose="02020603050405020304" pitchFamily="18" charset="0"/>
                  <a:ea typeface="宋体" panose="02010600030101010101" pitchFamily="2" charset="-122"/>
                  <a:cs typeface="宋体" panose="02010600030101010101" pitchFamily="2" charset="-122"/>
                </a:rPr>
                <a:t>端口</a:t>
              </a:r>
              <a:endParaRPr lang="zh-CN" sz="2000" b="1">
                <a:effectLst/>
                <a:latin typeface="宋体" panose="02010600030101010101" pitchFamily="2" charset="-122"/>
                <a:ea typeface="宋体" panose="02010600030101010101" pitchFamily="2" charset="-122"/>
                <a:cs typeface="宋体" panose="02010600030101010101" pitchFamily="2" charset="-122"/>
              </a:endParaRPr>
            </a:p>
          </p:txBody>
        </p:sp>
        <p:sp>
          <p:nvSpPr>
            <p:cNvPr id="115" name="矩形 114">
              <a:extLst>
                <a:ext uri="{FF2B5EF4-FFF2-40B4-BE49-F238E27FC236}">
                  <a16:creationId xmlns:a16="http://schemas.microsoft.com/office/drawing/2014/main" id="{093E9ACF-6205-4BAF-B74F-B5E43A564273}"/>
                </a:ext>
              </a:extLst>
            </p:cNvPr>
            <p:cNvSpPr/>
            <p:nvPr/>
          </p:nvSpPr>
          <p:spPr>
            <a:xfrm>
              <a:off x="2226650" y="266700"/>
              <a:ext cx="838200" cy="75565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en-US" sz="1400" b="1" kern="1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SDRM</a:t>
              </a:r>
              <a:endParaRPr lang="zh-CN" sz="1600" b="1" kern="100">
                <a:effectLst/>
                <a:latin typeface="Times New Roman" panose="02020603050405020304" pitchFamily="18" charset="0"/>
                <a:ea typeface="宋体" panose="02010600030101010101" pitchFamily="2" charset="-122"/>
                <a:cs typeface="宋体" panose="02010600030101010101" pitchFamily="2" charset="-122"/>
              </a:endParaRPr>
            </a:p>
            <a:p>
              <a:pPr algn="ctr"/>
              <a:r>
                <a:rPr lang="en-US" sz="1400" b="1" kern="1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FLASH</a:t>
              </a:r>
              <a:endParaRPr lang="zh-CN" sz="1600" b="1" kern="100">
                <a:effectLst/>
                <a:latin typeface="Times New Roman" panose="02020603050405020304" pitchFamily="18" charset="0"/>
                <a:ea typeface="宋体" panose="02010600030101010101" pitchFamily="2" charset="-122"/>
                <a:cs typeface="宋体" panose="02010600030101010101" pitchFamily="2" charset="-122"/>
              </a:endParaRPr>
            </a:p>
            <a:p>
              <a:pPr algn="ctr"/>
              <a:r>
                <a:rPr lang="zh-CN" sz="1400" b="1" kern="1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控制器</a:t>
              </a:r>
              <a:endParaRPr lang="zh-CN" sz="1600" b="1" kern="100">
                <a:effectLst/>
                <a:latin typeface="Times New Roman" panose="02020603050405020304" pitchFamily="18" charset="0"/>
                <a:ea typeface="宋体" panose="02010600030101010101" pitchFamily="2" charset="-122"/>
                <a:cs typeface="宋体" panose="02010600030101010101" pitchFamily="2" charset="-122"/>
              </a:endParaRPr>
            </a:p>
          </p:txBody>
        </p:sp>
        <p:sp>
          <p:nvSpPr>
            <p:cNvPr id="116" name="左右箭头 29706">
              <a:extLst>
                <a:ext uri="{FF2B5EF4-FFF2-40B4-BE49-F238E27FC236}">
                  <a16:creationId xmlns:a16="http://schemas.microsoft.com/office/drawing/2014/main" id="{5B365F1B-F205-4462-8A1A-748747720A61}"/>
                </a:ext>
              </a:extLst>
            </p:cNvPr>
            <p:cNvSpPr/>
            <p:nvPr/>
          </p:nvSpPr>
          <p:spPr>
            <a:xfrm>
              <a:off x="3071200" y="546100"/>
              <a:ext cx="260350" cy="139700"/>
            </a:xfrm>
            <a:prstGeom prst="lef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CN" altLang="en-US" sz="3200" b="1"/>
            </a:p>
          </p:txBody>
        </p:sp>
        <p:sp>
          <p:nvSpPr>
            <p:cNvPr id="117" name="文本框 29699">
              <a:extLst>
                <a:ext uri="{FF2B5EF4-FFF2-40B4-BE49-F238E27FC236}">
                  <a16:creationId xmlns:a16="http://schemas.microsoft.com/office/drawing/2014/main" id="{D77C12B2-A1CC-45E9-A19A-59A376145212}"/>
                </a:ext>
              </a:extLst>
            </p:cNvPr>
            <p:cNvSpPr txBox="1"/>
            <p:nvPr/>
          </p:nvSpPr>
          <p:spPr>
            <a:xfrm>
              <a:off x="3378200" y="501650"/>
              <a:ext cx="730250" cy="283550"/>
            </a:xfrm>
            <a:prstGeom prst="rect">
              <a:avLst/>
            </a:prstGeom>
            <a:solidFill>
              <a:schemeClr val="lt1"/>
            </a:solidFill>
            <a:ln w="6350">
              <a:noFill/>
            </a:ln>
          </p:spPr>
          <p:txBody>
            <a:bodyPr rot="0" spcFirstLastPara="0" vert="horz" wrap="square" lIns="0" tIns="0" rIns="0" bIns="0" numCol="1" spcCol="0" rtlCol="0" fromWordArt="0" anchor="ctr" anchorCtr="0" forceAA="0" compatLnSpc="1">
              <a:prstTxWarp prst="textNoShape">
                <a:avLst/>
              </a:prstTxWarp>
              <a:noAutofit/>
            </a:bodyPr>
            <a:lstStyle/>
            <a:p>
              <a:pPr algn="ctr"/>
              <a:r>
                <a:rPr lang="zh-CN" sz="1200" b="1" kern="100" dirty="0">
                  <a:effectLst/>
                  <a:latin typeface="Times New Roman" panose="02020603050405020304" pitchFamily="18" charset="0"/>
                  <a:ea typeface="宋体" panose="02010600030101010101" pitchFamily="2" charset="-122"/>
                  <a:cs typeface="宋体" panose="02010600030101010101" pitchFamily="2" charset="-122"/>
                </a:rPr>
                <a:t>代码</a:t>
              </a:r>
              <a:r>
                <a:rPr lang="en-US" sz="1200" b="1" kern="100" dirty="0">
                  <a:effectLst/>
                  <a:latin typeface="Times New Roman" panose="02020603050405020304" pitchFamily="18" charset="0"/>
                  <a:ea typeface="宋体" panose="02010600030101010101" pitchFamily="2" charset="-122"/>
                  <a:cs typeface="宋体" panose="02010600030101010101" pitchFamily="2" charset="-122"/>
                </a:rPr>
                <a:t>/</a:t>
              </a:r>
              <a:r>
                <a:rPr lang="zh-CN" sz="1200" b="1" kern="100" dirty="0">
                  <a:effectLst/>
                  <a:latin typeface="Times New Roman" panose="02020603050405020304" pitchFamily="18" charset="0"/>
                  <a:ea typeface="宋体" panose="02010600030101010101" pitchFamily="2" charset="-122"/>
                  <a:cs typeface="宋体" panose="02010600030101010101" pitchFamily="2" charset="-122"/>
                </a:rPr>
                <a:t>包接口</a:t>
              </a:r>
              <a:endParaRPr lang="zh-CN" sz="2000" b="1" dirty="0">
                <a:effectLst/>
                <a:latin typeface="宋体" panose="02010600030101010101" pitchFamily="2" charset="-122"/>
                <a:ea typeface="宋体" panose="02010600030101010101" pitchFamily="2" charset="-122"/>
                <a:cs typeface="宋体" panose="02010600030101010101" pitchFamily="2" charset="-122"/>
              </a:endParaRPr>
            </a:p>
          </p:txBody>
        </p:sp>
      </p:grpSp>
      <p:sp>
        <p:nvSpPr>
          <p:cNvPr id="118" name="内容占位符 2">
            <a:extLst>
              <a:ext uri="{FF2B5EF4-FFF2-40B4-BE49-F238E27FC236}">
                <a16:creationId xmlns:a16="http://schemas.microsoft.com/office/drawing/2014/main" id="{55B3798B-44A1-4944-8F34-636506A06C77}"/>
              </a:ext>
            </a:extLst>
          </p:cNvPr>
          <p:cNvSpPr txBox="1">
            <a:spLocks/>
          </p:cNvSpPr>
          <p:nvPr/>
        </p:nvSpPr>
        <p:spPr>
          <a:xfrm>
            <a:off x="556437" y="1162494"/>
            <a:ext cx="8516679" cy="537157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黑体" panose="02010609060101010101" pitchFamily="49" charset="-122"/>
                <a:ea typeface="黑体" panose="02010609060101010101" pitchFamily="49" charset="-122"/>
                <a:cs typeface="+mn-cs"/>
              </a:defRPr>
            </a:lvl1pPr>
            <a:lvl2pPr marL="685800" indent="-228600" algn="l" defTabSz="914400" rtl="0" eaLnBrk="1" latinLnBrk="0" hangingPunct="1">
              <a:lnSpc>
                <a:spcPct val="90000"/>
              </a:lnSpc>
              <a:spcBef>
                <a:spcPts val="500"/>
              </a:spcBef>
              <a:buFont typeface="黑体" panose="02010609060101010101" pitchFamily="49" charset="-122"/>
              <a:buChar char="-"/>
              <a:defRPr sz="2400" kern="1200">
                <a:solidFill>
                  <a:schemeClr val="tx1"/>
                </a:solidFill>
                <a:latin typeface="黑体" panose="02010609060101010101" pitchFamily="49" charset="-122"/>
                <a:ea typeface="黑体" panose="02010609060101010101" pitchFamily="49" charset="-122"/>
                <a:cs typeface="+mn-cs"/>
              </a:defRPr>
            </a:lvl2pPr>
            <a:lvl3pPr marL="1143000" indent="-228600" algn="l" defTabSz="914400" rtl="0" eaLnBrk="1" latinLnBrk="0" hangingPunct="1">
              <a:lnSpc>
                <a:spcPct val="90000"/>
              </a:lnSpc>
              <a:spcBef>
                <a:spcPts val="500"/>
              </a:spcBef>
              <a:buFont typeface="Wingdings" panose="05000000000000000000" pitchFamily="2" charset="2"/>
              <a:buChar char="Ø"/>
              <a:defRPr sz="2000" kern="1200">
                <a:solidFill>
                  <a:schemeClr val="tx1"/>
                </a:solidFill>
                <a:latin typeface="黑体" panose="02010609060101010101" pitchFamily="49" charset="-122"/>
                <a:ea typeface="黑体" panose="02010609060101010101" pitchFamily="49"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黑体" panose="02010609060101010101" pitchFamily="49" charset="-122"/>
                <a:ea typeface="黑体" panose="02010609060101010101" pitchFamily="49"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黑体" panose="02010609060101010101" pitchFamily="49" charset="-122"/>
                <a:ea typeface="黑体" panose="02010609060101010101" pitchFamily="49"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Font typeface="Arial" panose="020B0604020202020204" pitchFamily="34" charset="0"/>
              <a:buNone/>
            </a:pPr>
            <a:r>
              <a:rPr lang="zh-CN" altLang="en-US" dirty="0">
                <a:latin typeface="Times New Roman" panose="02020603050405020304" pitchFamily="18" charset="0"/>
                <a:cs typeface="Times New Roman" panose="02020603050405020304" pitchFamily="18" charset="0"/>
              </a:rPr>
              <a:t>逻辑结构</a:t>
            </a:r>
            <a:endParaRPr lang="zh-CN" altLang="zh-CN" dirty="0">
              <a:latin typeface="Times New Roman" panose="02020603050405020304" pitchFamily="18" charset="0"/>
              <a:cs typeface="Times New Roman" panose="02020603050405020304" pitchFamily="18" charset="0"/>
            </a:endParaRPr>
          </a:p>
        </p:txBody>
      </p:sp>
      <p:sp>
        <p:nvSpPr>
          <p:cNvPr id="5" name="灯片编号占位符 4">
            <a:extLst>
              <a:ext uri="{FF2B5EF4-FFF2-40B4-BE49-F238E27FC236}">
                <a16:creationId xmlns:a16="http://schemas.microsoft.com/office/drawing/2014/main" id="{93C90424-D5CA-4C11-8798-997A86FD9133}"/>
              </a:ext>
            </a:extLst>
          </p:cNvPr>
          <p:cNvSpPr>
            <a:spLocks noGrp="1"/>
          </p:cNvSpPr>
          <p:nvPr>
            <p:ph type="sldNum" sz="quarter" idx="12"/>
          </p:nvPr>
        </p:nvSpPr>
        <p:spPr/>
        <p:txBody>
          <a:bodyPr/>
          <a:lstStyle/>
          <a:p>
            <a:fld id="{0343F522-B1DB-4B24-87CC-09EAB668A261}" type="slidenum">
              <a:rPr lang="zh-CN" altLang="en-US" smtClean="0"/>
              <a:pPr/>
              <a:t>177</a:t>
            </a:fld>
            <a:r>
              <a:rPr lang="en-US" altLang="zh-CN"/>
              <a:t>/303</a:t>
            </a:r>
            <a:endParaRPr lang="zh-CN" altLang="en-US" dirty="0"/>
          </a:p>
        </p:txBody>
      </p:sp>
    </p:spTree>
    <p:extLst>
      <p:ext uri="{BB962C8B-B14F-4D97-AF65-F5344CB8AC3E}">
        <p14:creationId xmlns:p14="http://schemas.microsoft.com/office/powerpoint/2010/main" val="1224261002"/>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C34208-FA7C-4346-AD93-050F88FE7F56}"/>
              </a:ext>
            </a:extLst>
          </p:cNvPr>
          <p:cNvSpPr>
            <a:spLocks noGrp="1"/>
          </p:cNvSpPr>
          <p:nvPr>
            <p:ph type="title"/>
          </p:nvPr>
        </p:nvSpPr>
        <p:spPr>
          <a:xfrm>
            <a:off x="265813" y="350874"/>
            <a:ext cx="8654903" cy="680484"/>
          </a:xfrm>
        </p:spPr>
        <p:txBody>
          <a:bodyPr>
            <a:normAutofit/>
          </a:bodyPr>
          <a:lstStyle/>
          <a:p>
            <a:pPr>
              <a:lnSpc>
                <a:spcPct val="100000"/>
              </a:lnSpc>
              <a:spcBef>
                <a:spcPts val="0"/>
              </a:spcBef>
            </a:pPr>
            <a:r>
              <a:rPr lang="zh-CN" altLang="en-US" kern="100" dirty="0">
                <a:latin typeface="Times New Roman" panose="02020603050405020304" pitchFamily="18" charset="0"/>
                <a:cs typeface="Times New Roman" panose="02020603050405020304" pitchFamily="18" charset="0"/>
              </a:rPr>
              <a:t>小交换机设计举例</a:t>
            </a:r>
            <a:endParaRPr lang="zh-CN" altLang="en-US" sz="4800" dirty="0">
              <a:latin typeface="Times New Roman" panose="02020603050405020304" pitchFamily="18" charset="0"/>
              <a:cs typeface="Times New Roman" panose="02020603050405020304" pitchFamily="18" charset="0"/>
            </a:endParaRPr>
          </a:p>
        </p:txBody>
      </p:sp>
      <p:sp>
        <p:nvSpPr>
          <p:cNvPr id="3" name="内容占位符 2">
            <a:extLst>
              <a:ext uri="{FF2B5EF4-FFF2-40B4-BE49-F238E27FC236}">
                <a16:creationId xmlns:a16="http://schemas.microsoft.com/office/drawing/2014/main" id="{62772749-0251-43E3-8FBE-62B01C0C88DA}"/>
              </a:ext>
            </a:extLst>
          </p:cNvPr>
          <p:cNvSpPr>
            <a:spLocks noGrp="1"/>
          </p:cNvSpPr>
          <p:nvPr>
            <p:ph idx="1"/>
          </p:nvPr>
        </p:nvSpPr>
        <p:spPr>
          <a:xfrm>
            <a:off x="404037" y="1010094"/>
            <a:ext cx="8516679" cy="5371578"/>
          </a:xfrm>
        </p:spPr>
        <p:txBody>
          <a:bodyPr>
            <a:noAutofit/>
          </a:bodyPr>
          <a:lstStyle/>
          <a:p>
            <a:pPr marL="0" indent="0">
              <a:lnSpc>
                <a:spcPct val="100000"/>
              </a:lnSpc>
              <a:spcBef>
                <a:spcPts val="0"/>
              </a:spcBef>
              <a:buNone/>
            </a:pPr>
            <a:r>
              <a:rPr lang="en-US" altLang="zh-CN" dirty="0">
                <a:latin typeface="Times New Roman" panose="02020603050405020304" pitchFamily="18" charset="0"/>
                <a:cs typeface="Times New Roman" panose="02020603050405020304" pitchFamily="18" charset="0"/>
              </a:rPr>
              <a:t>    </a:t>
            </a:r>
            <a:endParaRPr lang="zh-CN" altLang="zh-CN" dirty="0">
              <a:latin typeface="Times New Roman" panose="02020603050405020304" pitchFamily="18" charset="0"/>
              <a:cs typeface="Times New Roman" panose="02020603050405020304" pitchFamily="18" charset="0"/>
            </a:endParaRPr>
          </a:p>
        </p:txBody>
      </p:sp>
      <p:graphicFrame>
        <p:nvGraphicFramePr>
          <p:cNvPr id="11" name="表格 10">
            <a:extLst>
              <a:ext uri="{FF2B5EF4-FFF2-40B4-BE49-F238E27FC236}">
                <a16:creationId xmlns:a16="http://schemas.microsoft.com/office/drawing/2014/main" id="{F1557556-4E74-4A2A-B76B-6AF7BA757C94}"/>
              </a:ext>
            </a:extLst>
          </p:cNvPr>
          <p:cNvGraphicFramePr>
            <a:graphicFrameLocks noGrp="1"/>
          </p:cNvGraphicFramePr>
          <p:nvPr/>
        </p:nvGraphicFramePr>
        <p:xfrm>
          <a:off x="0" y="16384"/>
          <a:ext cx="9144000" cy="303808"/>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1028242390"/>
                    </a:ext>
                  </a:extLst>
                </a:gridCol>
                <a:gridCol w="1016000">
                  <a:extLst>
                    <a:ext uri="{9D8B030D-6E8A-4147-A177-3AD203B41FA5}">
                      <a16:colId xmlns:a16="http://schemas.microsoft.com/office/drawing/2014/main" val="3074239081"/>
                    </a:ext>
                  </a:extLst>
                </a:gridCol>
                <a:gridCol w="1016000">
                  <a:extLst>
                    <a:ext uri="{9D8B030D-6E8A-4147-A177-3AD203B41FA5}">
                      <a16:colId xmlns:a16="http://schemas.microsoft.com/office/drawing/2014/main" val="3509429943"/>
                    </a:ext>
                  </a:extLst>
                </a:gridCol>
                <a:gridCol w="1016000">
                  <a:extLst>
                    <a:ext uri="{9D8B030D-6E8A-4147-A177-3AD203B41FA5}">
                      <a16:colId xmlns:a16="http://schemas.microsoft.com/office/drawing/2014/main" val="2580465912"/>
                    </a:ext>
                  </a:extLst>
                </a:gridCol>
                <a:gridCol w="1016000">
                  <a:extLst>
                    <a:ext uri="{9D8B030D-6E8A-4147-A177-3AD203B41FA5}">
                      <a16:colId xmlns:a16="http://schemas.microsoft.com/office/drawing/2014/main" val="585185192"/>
                    </a:ext>
                  </a:extLst>
                </a:gridCol>
                <a:gridCol w="1016000">
                  <a:extLst>
                    <a:ext uri="{9D8B030D-6E8A-4147-A177-3AD203B41FA5}">
                      <a16:colId xmlns:a16="http://schemas.microsoft.com/office/drawing/2014/main" val="1335232691"/>
                    </a:ext>
                  </a:extLst>
                </a:gridCol>
                <a:gridCol w="1016000">
                  <a:extLst>
                    <a:ext uri="{9D8B030D-6E8A-4147-A177-3AD203B41FA5}">
                      <a16:colId xmlns:a16="http://schemas.microsoft.com/office/drawing/2014/main" val="785772456"/>
                    </a:ext>
                  </a:extLst>
                </a:gridCol>
                <a:gridCol w="1016000">
                  <a:extLst>
                    <a:ext uri="{9D8B030D-6E8A-4147-A177-3AD203B41FA5}">
                      <a16:colId xmlns:a16="http://schemas.microsoft.com/office/drawing/2014/main" val="143111373"/>
                    </a:ext>
                  </a:extLst>
                </a:gridCol>
                <a:gridCol w="1016000">
                  <a:extLst>
                    <a:ext uri="{9D8B030D-6E8A-4147-A177-3AD203B41FA5}">
                      <a16:colId xmlns:a16="http://schemas.microsoft.com/office/drawing/2014/main" val="994455625"/>
                    </a:ext>
                  </a:extLst>
                </a:gridCol>
              </a:tblGrid>
              <a:tr h="303808">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传输介质</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通信系统</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正确性</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提高性能</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rgbClr val="FFFF00"/>
                          </a:solidFill>
                          <a:latin typeface="黑体" panose="02010609060101010101" pitchFamily="49" charset="-122"/>
                          <a:ea typeface="黑体" panose="02010609060101010101" pitchFamily="49" charset="-122"/>
                        </a:rPr>
                        <a:t>局域网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algn="ctr"/>
                      <a:r>
                        <a:rPr lang="en-US" altLang="zh-CN" sz="1600" dirty="0">
                          <a:solidFill>
                            <a:schemeClr val="tx1"/>
                          </a:solidFill>
                          <a:latin typeface="黑体" panose="02010609060101010101" pitchFamily="49" charset="-122"/>
                          <a:ea typeface="黑体" panose="02010609060101010101" pitchFamily="49" charset="-122"/>
                        </a:rPr>
                        <a:t>WLAN</a:t>
                      </a:r>
                      <a:endParaRPr lang="zh-CN" altLang="en-US" sz="1600" dirty="0">
                        <a:solidFill>
                          <a:schemeClr val="tx1"/>
                        </a:solidFill>
                        <a:latin typeface="黑体" panose="02010609060101010101" pitchFamily="49" charset="-122"/>
                        <a:ea typeface="黑体" panose="02010609060101010101" pitchFamily="49"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个域网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广域网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接入网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939429099"/>
                  </a:ext>
                </a:extLst>
              </a:tr>
            </a:tbl>
          </a:graphicData>
        </a:graphic>
      </p:graphicFrame>
      <p:sp>
        <p:nvSpPr>
          <p:cNvPr id="12" name="流程图: 摘录 11">
            <a:extLst>
              <a:ext uri="{FF2B5EF4-FFF2-40B4-BE49-F238E27FC236}">
                <a16:creationId xmlns:a16="http://schemas.microsoft.com/office/drawing/2014/main" id="{CE6C4248-6AFD-44B6-80E3-9608C7BDC87F}"/>
              </a:ext>
            </a:extLst>
          </p:cNvPr>
          <p:cNvSpPr/>
          <p:nvPr/>
        </p:nvSpPr>
        <p:spPr bwMode="auto">
          <a:xfrm>
            <a:off x="4435719" y="327095"/>
            <a:ext cx="216024" cy="126001"/>
          </a:xfrm>
          <a:prstGeom prst="flowChartExtract">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4" name="Rectangle 2">
            <a:extLst>
              <a:ext uri="{FF2B5EF4-FFF2-40B4-BE49-F238E27FC236}">
                <a16:creationId xmlns:a16="http://schemas.microsoft.com/office/drawing/2014/main" id="{637ADEFB-5775-48B5-AD95-BD2F543B4E24}"/>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9" name="表格 8">
            <a:extLst>
              <a:ext uri="{FF2B5EF4-FFF2-40B4-BE49-F238E27FC236}">
                <a16:creationId xmlns:a16="http://schemas.microsoft.com/office/drawing/2014/main" id="{1BA0FE90-3AD2-45E2-98EA-2D6CAF26198D}"/>
              </a:ext>
            </a:extLst>
          </p:cNvPr>
          <p:cNvGraphicFramePr>
            <a:graphicFrameLocks noGrp="1"/>
          </p:cNvGraphicFramePr>
          <p:nvPr/>
        </p:nvGraphicFramePr>
        <p:xfrm>
          <a:off x="0" y="1041991"/>
          <a:ext cx="313390" cy="5371578"/>
        </p:xfrm>
        <a:graphic>
          <a:graphicData uri="http://schemas.openxmlformats.org/drawingml/2006/table">
            <a:tbl>
              <a:tblPr firstRow="1" bandRow="1">
                <a:tableStyleId>{5C22544A-7EE6-4342-B048-85BDC9FD1C3A}</a:tableStyleId>
              </a:tblPr>
              <a:tblGrid>
                <a:gridCol w="313390">
                  <a:extLst>
                    <a:ext uri="{9D8B030D-6E8A-4147-A177-3AD203B41FA5}">
                      <a16:colId xmlns:a16="http://schemas.microsoft.com/office/drawing/2014/main" val="2707731317"/>
                    </a:ext>
                  </a:extLst>
                </a:gridCol>
              </a:tblGrid>
              <a:tr h="844235">
                <a:tc>
                  <a:txBody>
                    <a:bodyPr/>
                    <a:lstStyle/>
                    <a:p>
                      <a:pPr algn="ctr"/>
                      <a:r>
                        <a:rPr lang="zh-CN" altLang="en-US" sz="1600" b="0" dirty="0">
                          <a:solidFill>
                            <a:schemeClr val="tx1"/>
                          </a:solidFill>
                          <a:latin typeface="黑体" panose="02010609060101010101" pitchFamily="49" charset="-122"/>
                          <a:ea typeface="黑体" panose="02010609060101010101" pitchFamily="49" charset="-122"/>
                        </a:rPr>
                        <a:t>思想</a:t>
                      </a:r>
                    </a:p>
                  </a:txBody>
                  <a:tcPr marL="0" marR="0" marT="0" marB="0" anchor="ctr">
                    <a:solidFill>
                      <a:schemeClr val="accent1">
                        <a:lumMod val="40000"/>
                        <a:lumOff val="60000"/>
                      </a:schemeClr>
                    </a:solidFill>
                  </a:tcPr>
                </a:tc>
                <a:extLst>
                  <a:ext uri="{0D108BD9-81ED-4DB2-BD59-A6C34878D82A}">
                    <a16:rowId xmlns:a16="http://schemas.microsoft.com/office/drawing/2014/main" val="2650843112"/>
                  </a:ext>
                </a:extLst>
              </a:tr>
              <a:tr h="844235">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以太网</a:t>
                      </a:r>
                    </a:p>
                  </a:txBody>
                  <a:tcPr marL="0" marR="0" marT="0" marB="0" anchor="ctr">
                    <a:solidFill>
                      <a:schemeClr val="accent1">
                        <a:lumMod val="40000"/>
                        <a:lumOff val="60000"/>
                      </a:schemeClr>
                    </a:solidFill>
                  </a:tcPr>
                </a:tc>
                <a:extLst>
                  <a:ext uri="{0D108BD9-81ED-4DB2-BD59-A6C34878D82A}">
                    <a16:rowId xmlns:a16="http://schemas.microsoft.com/office/drawing/2014/main" val="2354171835"/>
                  </a:ext>
                </a:extLst>
              </a:tr>
              <a:tr h="844235">
                <a:tc>
                  <a:txBody>
                    <a:bodyPr/>
                    <a:lstStyle/>
                    <a:p>
                      <a:pPr algn="ctr"/>
                      <a:r>
                        <a:rPr lang="zh-CN" altLang="en-US" sz="1600" b="0" dirty="0">
                          <a:solidFill>
                            <a:schemeClr val="tx1"/>
                          </a:solidFill>
                          <a:latin typeface="黑体" panose="02010609060101010101" pitchFamily="49" charset="-122"/>
                          <a:ea typeface="黑体" panose="02010609060101010101" pitchFamily="49" charset="-122"/>
                        </a:rPr>
                        <a:t>高速以太</a:t>
                      </a:r>
                    </a:p>
                  </a:txBody>
                  <a:tcPr marL="0" marR="0" marT="0" marB="0" anchor="ctr">
                    <a:solidFill>
                      <a:schemeClr val="accent1">
                        <a:lumMod val="40000"/>
                        <a:lumOff val="60000"/>
                      </a:schemeClr>
                    </a:solidFill>
                  </a:tcPr>
                </a:tc>
                <a:extLst>
                  <a:ext uri="{0D108BD9-81ED-4DB2-BD59-A6C34878D82A}">
                    <a16:rowId xmlns:a16="http://schemas.microsoft.com/office/drawing/2014/main" val="2232877283"/>
                  </a:ext>
                </a:extLst>
              </a:tr>
              <a:tr h="504672">
                <a:tc>
                  <a:txBody>
                    <a:bodyPr/>
                    <a:lstStyle/>
                    <a:p>
                      <a:pPr algn="ctr"/>
                      <a:r>
                        <a:rPr lang="en-US" altLang="zh-CN" sz="1600" b="0" dirty="0">
                          <a:solidFill>
                            <a:schemeClr val="tx1"/>
                          </a:solidFill>
                          <a:latin typeface="黑体" panose="02010609060101010101" pitchFamily="49" charset="-122"/>
                          <a:ea typeface="黑体" panose="02010609060101010101" pitchFamily="49" charset="-122"/>
                        </a:rPr>
                        <a:t>800Ge</a:t>
                      </a:r>
                      <a:endParaRPr lang="zh-CN" altLang="en-US" sz="1600" b="0" dirty="0">
                        <a:solidFill>
                          <a:schemeClr val="tx1"/>
                        </a:solidFill>
                        <a:latin typeface="黑体" panose="02010609060101010101" pitchFamily="49" charset="-122"/>
                        <a:ea typeface="黑体" panose="02010609060101010101" pitchFamily="49" charset="-122"/>
                      </a:endParaRPr>
                    </a:p>
                  </a:txBody>
                  <a:tcPr marL="0" marR="0" marT="0" marB="0" anchor="ctr">
                    <a:solidFill>
                      <a:schemeClr val="accent1">
                        <a:lumMod val="40000"/>
                        <a:lumOff val="60000"/>
                      </a:schemeClr>
                    </a:solidFill>
                  </a:tcPr>
                </a:tc>
                <a:extLst>
                  <a:ext uri="{0D108BD9-81ED-4DB2-BD59-A6C34878D82A}">
                    <a16:rowId xmlns:a16="http://schemas.microsoft.com/office/drawing/2014/main" val="2116851466"/>
                  </a:ext>
                </a:extLst>
              </a:tr>
              <a:tr h="627321">
                <a:tc>
                  <a:txBody>
                    <a:bodyPr/>
                    <a:lstStyle/>
                    <a:p>
                      <a:pPr algn="ctr"/>
                      <a:r>
                        <a:rPr lang="zh-CN" altLang="en-US" sz="1600" b="0" dirty="0">
                          <a:solidFill>
                            <a:schemeClr val="tx1"/>
                          </a:solidFill>
                          <a:latin typeface="黑体" panose="02010609060101010101" pitchFamily="49" charset="-122"/>
                          <a:ea typeface="黑体" panose="02010609060101010101" pitchFamily="49" charset="-122"/>
                        </a:rPr>
                        <a:t>网卡</a:t>
                      </a:r>
                    </a:p>
                  </a:txBody>
                  <a:tcPr marL="0" marR="0" marT="0" marB="0" anchor="ctr">
                    <a:solidFill>
                      <a:schemeClr val="accent1">
                        <a:lumMod val="40000"/>
                        <a:lumOff val="60000"/>
                      </a:schemeClr>
                    </a:solidFill>
                  </a:tcPr>
                </a:tc>
                <a:extLst>
                  <a:ext uri="{0D108BD9-81ED-4DB2-BD59-A6C34878D82A}">
                    <a16:rowId xmlns:a16="http://schemas.microsoft.com/office/drawing/2014/main" val="1342553028"/>
                  </a:ext>
                </a:extLst>
              </a:tr>
              <a:tr h="844235">
                <a:tc>
                  <a:txBody>
                    <a:bodyPr/>
                    <a:lstStyle/>
                    <a:p>
                      <a:pPr algn="ctr"/>
                      <a:r>
                        <a:rPr lang="zh-CN" altLang="en-US" sz="1600" b="0" dirty="0">
                          <a:solidFill>
                            <a:schemeClr val="bg1"/>
                          </a:solidFill>
                          <a:latin typeface="黑体" panose="02010609060101010101" pitchFamily="49" charset="-122"/>
                          <a:ea typeface="黑体" panose="02010609060101010101" pitchFamily="49" charset="-122"/>
                        </a:rPr>
                        <a:t>交换机</a:t>
                      </a:r>
                    </a:p>
                  </a:txBody>
                  <a:tcPr marL="0" marR="0" marT="0" marB="0" anchor="ctr">
                    <a:solidFill>
                      <a:schemeClr val="accent1"/>
                    </a:solidFill>
                  </a:tcPr>
                </a:tc>
                <a:extLst>
                  <a:ext uri="{0D108BD9-81ED-4DB2-BD59-A6C34878D82A}">
                    <a16:rowId xmlns:a16="http://schemas.microsoft.com/office/drawing/2014/main" val="942434887"/>
                  </a:ext>
                </a:extLst>
              </a:tr>
              <a:tr h="516732">
                <a:tc>
                  <a:txBody>
                    <a:bodyPr/>
                    <a:lstStyle/>
                    <a:p>
                      <a:pPr algn="ctr"/>
                      <a:r>
                        <a:rPr lang="en-US" altLang="zh-CN" sz="1600" b="0" dirty="0">
                          <a:solidFill>
                            <a:schemeClr val="tx1"/>
                          </a:solidFill>
                          <a:latin typeface="黑体" panose="02010609060101010101" pitchFamily="49" charset="-122"/>
                          <a:ea typeface="黑体" panose="02010609060101010101" pitchFamily="49" charset="-122"/>
                        </a:rPr>
                        <a:t>V</a:t>
                      </a:r>
                    </a:p>
                    <a:p>
                      <a:pPr algn="ctr"/>
                      <a:r>
                        <a:rPr lang="en-US" altLang="zh-CN" sz="1600" b="0" dirty="0">
                          <a:solidFill>
                            <a:schemeClr val="tx1"/>
                          </a:solidFill>
                          <a:latin typeface="黑体" panose="02010609060101010101" pitchFamily="49" charset="-122"/>
                          <a:ea typeface="黑体" panose="02010609060101010101" pitchFamily="49" charset="-122"/>
                        </a:rPr>
                        <a:t>LAN</a:t>
                      </a:r>
                    </a:p>
                    <a:p>
                      <a:pPr algn="ctr"/>
                      <a:endParaRPr lang="zh-CN" altLang="en-US" sz="1600" b="0" dirty="0">
                        <a:solidFill>
                          <a:schemeClr val="tx1"/>
                        </a:solidFill>
                        <a:latin typeface="黑体" panose="02010609060101010101" pitchFamily="49" charset="-122"/>
                        <a:ea typeface="黑体" panose="02010609060101010101" pitchFamily="49" charset="-122"/>
                      </a:endParaRPr>
                    </a:p>
                  </a:txBody>
                  <a:tcPr marL="0" marR="0" marT="0" marB="0" anchor="ctr">
                    <a:solidFill>
                      <a:schemeClr val="accent1">
                        <a:lumMod val="40000"/>
                        <a:lumOff val="60000"/>
                      </a:schemeClr>
                    </a:solidFill>
                  </a:tcPr>
                </a:tc>
                <a:extLst>
                  <a:ext uri="{0D108BD9-81ED-4DB2-BD59-A6C34878D82A}">
                    <a16:rowId xmlns:a16="http://schemas.microsoft.com/office/drawing/2014/main" val="2009246877"/>
                  </a:ext>
                </a:extLst>
              </a:tr>
            </a:tbl>
          </a:graphicData>
        </a:graphic>
      </p:graphicFrame>
      <p:sp>
        <p:nvSpPr>
          <p:cNvPr id="118" name="内容占位符 2">
            <a:extLst>
              <a:ext uri="{FF2B5EF4-FFF2-40B4-BE49-F238E27FC236}">
                <a16:creationId xmlns:a16="http://schemas.microsoft.com/office/drawing/2014/main" id="{55B3798B-44A1-4944-8F34-636506A06C77}"/>
              </a:ext>
            </a:extLst>
          </p:cNvPr>
          <p:cNvSpPr txBox="1">
            <a:spLocks/>
          </p:cNvSpPr>
          <p:nvPr/>
        </p:nvSpPr>
        <p:spPr>
          <a:xfrm>
            <a:off x="556437" y="1162494"/>
            <a:ext cx="8516679" cy="537157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黑体" panose="02010609060101010101" pitchFamily="49" charset="-122"/>
                <a:ea typeface="黑体" panose="02010609060101010101" pitchFamily="49" charset="-122"/>
                <a:cs typeface="+mn-cs"/>
              </a:defRPr>
            </a:lvl1pPr>
            <a:lvl2pPr marL="685800" indent="-228600" algn="l" defTabSz="914400" rtl="0" eaLnBrk="1" latinLnBrk="0" hangingPunct="1">
              <a:lnSpc>
                <a:spcPct val="90000"/>
              </a:lnSpc>
              <a:spcBef>
                <a:spcPts val="500"/>
              </a:spcBef>
              <a:buFont typeface="黑体" panose="02010609060101010101" pitchFamily="49" charset="-122"/>
              <a:buChar char="-"/>
              <a:defRPr sz="2400" kern="1200">
                <a:solidFill>
                  <a:schemeClr val="tx1"/>
                </a:solidFill>
                <a:latin typeface="黑体" panose="02010609060101010101" pitchFamily="49" charset="-122"/>
                <a:ea typeface="黑体" panose="02010609060101010101" pitchFamily="49" charset="-122"/>
                <a:cs typeface="+mn-cs"/>
              </a:defRPr>
            </a:lvl2pPr>
            <a:lvl3pPr marL="1143000" indent="-228600" algn="l" defTabSz="914400" rtl="0" eaLnBrk="1" latinLnBrk="0" hangingPunct="1">
              <a:lnSpc>
                <a:spcPct val="90000"/>
              </a:lnSpc>
              <a:spcBef>
                <a:spcPts val="500"/>
              </a:spcBef>
              <a:buFont typeface="Wingdings" panose="05000000000000000000" pitchFamily="2" charset="2"/>
              <a:buChar char="Ø"/>
              <a:defRPr sz="2000" kern="1200">
                <a:solidFill>
                  <a:schemeClr val="tx1"/>
                </a:solidFill>
                <a:latin typeface="黑体" panose="02010609060101010101" pitchFamily="49" charset="-122"/>
                <a:ea typeface="黑体" panose="02010609060101010101" pitchFamily="49"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黑体" panose="02010609060101010101" pitchFamily="49" charset="-122"/>
                <a:ea typeface="黑体" panose="02010609060101010101" pitchFamily="49"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黑体" panose="02010609060101010101" pitchFamily="49" charset="-122"/>
                <a:ea typeface="黑体" panose="02010609060101010101" pitchFamily="49"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Font typeface="Arial" panose="020B0604020202020204" pitchFamily="34" charset="0"/>
              <a:buNone/>
            </a:pPr>
            <a:r>
              <a:rPr lang="zh-CN" altLang="en-US" b="1" dirty="0">
                <a:latin typeface="Times New Roman" panose="02020603050405020304" pitchFamily="18" charset="0"/>
                <a:cs typeface="Times New Roman" panose="02020603050405020304" pitchFamily="18" charset="0"/>
              </a:rPr>
              <a:t>交换结构</a:t>
            </a:r>
            <a:endParaRPr lang="zh-CN" altLang="zh-CN" b="1" dirty="0">
              <a:latin typeface="Times New Roman" panose="02020603050405020304" pitchFamily="18" charset="0"/>
              <a:cs typeface="Times New Roman" panose="02020603050405020304" pitchFamily="18" charset="0"/>
            </a:endParaRPr>
          </a:p>
        </p:txBody>
      </p:sp>
      <p:grpSp>
        <p:nvGrpSpPr>
          <p:cNvPr id="33" name="画布 29707">
            <a:extLst>
              <a:ext uri="{FF2B5EF4-FFF2-40B4-BE49-F238E27FC236}">
                <a16:creationId xmlns:a16="http://schemas.microsoft.com/office/drawing/2014/main" id="{9042DEA9-BAF5-40B6-82C1-6EFED8423EF2}"/>
              </a:ext>
            </a:extLst>
          </p:cNvPr>
          <p:cNvGrpSpPr/>
          <p:nvPr/>
        </p:nvGrpSpPr>
        <p:grpSpPr>
          <a:xfrm>
            <a:off x="1648047" y="1786269"/>
            <a:ext cx="6570920" cy="4382677"/>
            <a:chOff x="0" y="0"/>
            <a:chExt cx="4489450" cy="2463800"/>
          </a:xfrm>
        </p:grpSpPr>
        <p:sp>
          <p:nvSpPr>
            <p:cNvPr id="34" name="矩形 33">
              <a:extLst>
                <a:ext uri="{FF2B5EF4-FFF2-40B4-BE49-F238E27FC236}">
                  <a16:creationId xmlns:a16="http://schemas.microsoft.com/office/drawing/2014/main" id="{4EB7E515-8DF2-47A7-8601-DCB77F299BD7}"/>
                </a:ext>
              </a:extLst>
            </p:cNvPr>
            <p:cNvSpPr/>
            <p:nvPr/>
          </p:nvSpPr>
          <p:spPr>
            <a:xfrm>
              <a:off x="0" y="0"/>
              <a:ext cx="4489450" cy="2463800"/>
            </a:xfrm>
            <a:prstGeom prst="rect">
              <a:avLst/>
            </a:prstGeom>
          </p:spPr>
        </p:sp>
        <p:grpSp>
          <p:nvGrpSpPr>
            <p:cNvPr id="35" name="组合 34">
              <a:extLst>
                <a:ext uri="{FF2B5EF4-FFF2-40B4-BE49-F238E27FC236}">
                  <a16:creationId xmlns:a16="http://schemas.microsoft.com/office/drawing/2014/main" id="{90FDDEBC-3C29-4BA9-8761-B2BB6308490F}"/>
                </a:ext>
              </a:extLst>
            </p:cNvPr>
            <p:cNvGrpSpPr/>
            <p:nvPr/>
          </p:nvGrpSpPr>
          <p:grpSpPr>
            <a:xfrm>
              <a:off x="139700" y="91100"/>
              <a:ext cx="4298950" cy="2283800"/>
              <a:chOff x="139700" y="91100"/>
              <a:chExt cx="4298950" cy="2283800"/>
            </a:xfrm>
          </p:grpSpPr>
          <p:sp>
            <p:nvSpPr>
              <p:cNvPr id="36" name="矩形 35">
                <a:extLst>
                  <a:ext uri="{FF2B5EF4-FFF2-40B4-BE49-F238E27FC236}">
                    <a16:creationId xmlns:a16="http://schemas.microsoft.com/office/drawing/2014/main" id="{A1785B6D-36E4-4527-8F48-9133DC592699}"/>
                  </a:ext>
                </a:extLst>
              </p:cNvPr>
              <p:cNvSpPr/>
              <p:nvPr/>
            </p:nvSpPr>
            <p:spPr>
              <a:xfrm>
                <a:off x="139700" y="91100"/>
                <a:ext cx="723900" cy="215265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t" anchorCtr="0" forceAA="0" compatLnSpc="1">
                <a:prstTxWarp prst="textNoShape">
                  <a:avLst/>
                </a:prstTxWarp>
                <a:noAutofit/>
              </a:bodyPr>
              <a:lstStyle/>
              <a:p>
                <a:pPr algn="ctr"/>
                <a:r>
                  <a:rPr lang="zh-CN" sz="1600" b="1" kern="1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输入缓冲</a:t>
                </a:r>
                <a:endParaRPr lang="zh-CN" sz="2000" b="1" kern="100">
                  <a:effectLst/>
                  <a:latin typeface="Times New Roman" panose="02020603050405020304" pitchFamily="18" charset="0"/>
                  <a:ea typeface="宋体" panose="02010600030101010101" pitchFamily="2" charset="-122"/>
                  <a:cs typeface="宋体" panose="02010600030101010101" pitchFamily="2" charset="-122"/>
                </a:endParaRPr>
              </a:p>
              <a:p>
                <a:pPr algn="ctr"/>
                <a:r>
                  <a:rPr lang="zh-CN" sz="1600" b="1" kern="1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逻辑</a:t>
                </a:r>
                <a:endParaRPr lang="zh-CN" sz="2000" b="1" kern="100">
                  <a:effectLst/>
                  <a:latin typeface="Times New Roman" panose="02020603050405020304" pitchFamily="18" charset="0"/>
                  <a:ea typeface="宋体" panose="02010600030101010101" pitchFamily="2" charset="-122"/>
                  <a:cs typeface="宋体" panose="02010600030101010101" pitchFamily="2" charset="-122"/>
                </a:endParaRPr>
              </a:p>
              <a:p>
                <a:pPr algn="ctr"/>
                <a:r>
                  <a:rPr lang="en-US" sz="1600" b="1" kern="1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 </a:t>
                </a:r>
                <a:endParaRPr lang="zh-CN" sz="2000" b="1" kern="100">
                  <a:effectLst/>
                  <a:latin typeface="Times New Roman" panose="02020603050405020304" pitchFamily="18" charset="0"/>
                  <a:ea typeface="宋体" panose="02010600030101010101" pitchFamily="2" charset="-122"/>
                  <a:cs typeface="宋体" panose="02010600030101010101" pitchFamily="2" charset="-122"/>
                </a:endParaRPr>
              </a:p>
              <a:p>
                <a:pPr algn="ctr"/>
                <a:r>
                  <a:rPr lang="en-US" sz="1600" b="1" kern="1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 </a:t>
                </a:r>
                <a:endParaRPr lang="zh-CN" sz="2000" b="1" kern="100">
                  <a:effectLst/>
                  <a:latin typeface="Times New Roman" panose="02020603050405020304" pitchFamily="18" charset="0"/>
                  <a:ea typeface="宋体" panose="02010600030101010101" pitchFamily="2" charset="-122"/>
                  <a:cs typeface="宋体" panose="02010600030101010101" pitchFamily="2" charset="-122"/>
                </a:endParaRPr>
              </a:p>
              <a:p>
                <a:pPr algn="ctr"/>
                <a:r>
                  <a:rPr lang="zh-CN" sz="1600" b="1" kern="1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提取数据</a:t>
                </a:r>
                <a:endParaRPr lang="zh-CN" sz="2000" b="1" kern="100">
                  <a:effectLst/>
                  <a:latin typeface="Times New Roman" panose="02020603050405020304" pitchFamily="18" charset="0"/>
                  <a:ea typeface="宋体" panose="02010600030101010101" pitchFamily="2" charset="-122"/>
                  <a:cs typeface="宋体" panose="02010600030101010101" pitchFamily="2" charset="-122"/>
                </a:endParaRPr>
              </a:p>
            </p:txBody>
          </p:sp>
          <p:sp>
            <p:nvSpPr>
              <p:cNvPr id="37" name="矩形 36">
                <a:extLst>
                  <a:ext uri="{FF2B5EF4-FFF2-40B4-BE49-F238E27FC236}">
                    <a16:creationId xmlns:a16="http://schemas.microsoft.com/office/drawing/2014/main" id="{9EDF7E58-A225-4D38-B304-4F5F5112D3FA}"/>
                  </a:ext>
                </a:extLst>
              </p:cNvPr>
              <p:cNvSpPr/>
              <p:nvPr/>
            </p:nvSpPr>
            <p:spPr>
              <a:xfrm>
                <a:off x="1625600" y="139700"/>
                <a:ext cx="1155700" cy="50165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zh-CN" sz="2000" b="1" kern="1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帧存储器（</a:t>
                </a:r>
                <a:r>
                  <a:rPr lang="en-US" sz="2000" b="1" kern="1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24MB</a:t>
                </a:r>
                <a:r>
                  <a:rPr lang="zh-CN" sz="2000" b="1" kern="1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a:t>
                </a:r>
                <a:endParaRPr lang="zh-CN" sz="2000" b="1" kern="100">
                  <a:effectLst/>
                  <a:latin typeface="Times New Roman" panose="02020603050405020304" pitchFamily="18" charset="0"/>
                  <a:ea typeface="宋体" panose="02010600030101010101" pitchFamily="2" charset="-122"/>
                  <a:cs typeface="宋体" panose="02010600030101010101" pitchFamily="2" charset="-122"/>
                </a:endParaRPr>
              </a:p>
            </p:txBody>
          </p:sp>
          <p:sp>
            <p:nvSpPr>
              <p:cNvPr id="38" name="矩形 37">
                <a:extLst>
                  <a:ext uri="{FF2B5EF4-FFF2-40B4-BE49-F238E27FC236}">
                    <a16:creationId xmlns:a16="http://schemas.microsoft.com/office/drawing/2014/main" id="{6030543E-5F14-46AB-BD27-DD879D745D8C}"/>
                  </a:ext>
                </a:extLst>
              </p:cNvPr>
              <p:cNvSpPr/>
              <p:nvPr/>
            </p:nvSpPr>
            <p:spPr>
              <a:xfrm>
                <a:off x="1612900" y="751500"/>
                <a:ext cx="1168400" cy="50165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zh-CN" sz="2000" b="1" kern="1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地址解析逻辑地址表（</a:t>
                </a:r>
                <a:r>
                  <a:rPr lang="en-US" sz="2000" b="1" kern="1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4K</a:t>
                </a:r>
                <a:r>
                  <a:rPr lang="zh-CN" sz="2000" b="1" kern="1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a:t>
                </a:r>
                <a:endParaRPr lang="zh-CN" sz="2800" b="1">
                  <a:effectLst/>
                  <a:latin typeface="宋体" panose="02010600030101010101" pitchFamily="2" charset="-122"/>
                  <a:ea typeface="宋体" panose="02010600030101010101" pitchFamily="2" charset="-122"/>
                  <a:cs typeface="宋体" panose="02010600030101010101" pitchFamily="2" charset="-122"/>
                </a:endParaRPr>
              </a:p>
            </p:txBody>
          </p:sp>
          <p:sp>
            <p:nvSpPr>
              <p:cNvPr id="39" name="矩形 38">
                <a:extLst>
                  <a:ext uri="{FF2B5EF4-FFF2-40B4-BE49-F238E27FC236}">
                    <a16:creationId xmlns:a16="http://schemas.microsoft.com/office/drawing/2014/main" id="{514C816E-CBAA-4819-8502-E8E61003EECB}"/>
                  </a:ext>
                </a:extLst>
              </p:cNvPr>
              <p:cNvSpPr/>
              <p:nvPr/>
            </p:nvSpPr>
            <p:spPr>
              <a:xfrm>
                <a:off x="1619250" y="1354750"/>
                <a:ext cx="1168400" cy="50165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en-US" sz="2000" b="1" kern="1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VLAN</a:t>
                </a:r>
                <a:r>
                  <a:rPr lang="zh-CN" sz="2000" b="1" kern="1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逻辑</a:t>
                </a:r>
                <a:endParaRPr lang="zh-CN" sz="2800" b="1">
                  <a:effectLst/>
                  <a:latin typeface="宋体" panose="02010600030101010101" pitchFamily="2" charset="-122"/>
                  <a:ea typeface="宋体" panose="02010600030101010101" pitchFamily="2" charset="-122"/>
                  <a:cs typeface="宋体" panose="02010600030101010101" pitchFamily="2" charset="-122"/>
                </a:endParaRPr>
              </a:p>
            </p:txBody>
          </p:sp>
          <p:sp>
            <p:nvSpPr>
              <p:cNvPr id="40" name="矩形 39">
                <a:extLst>
                  <a:ext uri="{FF2B5EF4-FFF2-40B4-BE49-F238E27FC236}">
                    <a16:creationId xmlns:a16="http://schemas.microsoft.com/office/drawing/2014/main" id="{64C68473-6157-45AD-8943-93E4C6F25960}"/>
                  </a:ext>
                </a:extLst>
              </p:cNvPr>
              <p:cNvSpPr/>
              <p:nvPr/>
            </p:nvSpPr>
            <p:spPr>
              <a:xfrm>
                <a:off x="1638300" y="1962785"/>
                <a:ext cx="1168400" cy="41211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45720" rIns="0" bIns="45720" numCol="1" spcCol="0" rtlCol="0" fromWordArt="0" anchor="ctr" anchorCtr="0" forceAA="0" compatLnSpc="1">
                <a:prstTxWarp prst="textNoShape">
                  <a:avLst/>
                </a:prstTxWarp>
                <a:noAutofit/>
              </a:bodyPr>
              <a:lstStyle/>
              <a:p>
                <a:pPr algn="ctr"/>
                <a:r>
                  <a:rPr lang="zh-CN" sz="1600" b="1">
                    <a:solidFill>
                      <a:srgbClr val="000000"/>
                    </a:solidFill>
                    <a:effectLst/>
                    <a:latin typeface="宋体" panose="02010600030101010101" pitchFamily="2" charset="-122"/>
                    <a:ea typeface="宋体" panose="02010600030101010101" pitchFamily="2" charset="-122"/>
                    <a:cs typeface="宋体" panose="02010600030101010101" pitchFamily="2" charset="-122"/>
                  </a:rPr>
                  <a:t>发送描述符生成器</a:t>
                </a:r>
                <a:endParaRPr lang="zh-CN" sz="2800" b="1">
                  <a:effectLst/>
                  <a:latin typeface="宋体" panose="02010600030101010101" pitchFamily="2" charset="-122"/>
                  <a:ea typeface="宋体" panose="02010600030101010101" pitchFamily="2" charset="-122"/>
                  <a:cs typeface="宋体" panose="02010600030101010101" pitchFamily="2" charset="-122"/>
                </a:endParaRPr>
              </a:p>
            </p:txBody>
          </p:sp>
          <p:sp>
            <p:nvSpPr>
              <p:cNvPr id="41" name="矩形 40">
                <a:extLst>
                  <a:ext uri="{FF2B5EF4-FFF2-40B4-BE49-F238E27FC236}">
                    <a16:creationId xmlns:a16="http://schemas.microsoft.com/office/drawing/2014/main" id="{38BE4711-318B-4853-BD35-A1790E187F99}"/>
                  </a:ext>
                </a:extLst>
              </p:cNvPr>
              <p:cNvSpPr/>
              <p:nvPr/>
            </p:nvSpPr>
            <p:spPr>
              <a:xfrm>
                <a:off x="241300" y="806450"/>
                <a:ext cx="514350" cy="965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r>
                  <a:rPr lang="en-US" sz="1600" b="1" kern="1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DA</a:t>
                </a:r>
                <a:endParaRPr lang="zh-CN" sz="2000" b="1" kern="100">
                  <a:effectLst/>
                  <a:latin typeface="Times New Roman" panose="02020603050405020304" pitchFamily="18" charset="0"/>
                  <a:ea typeface="宋体" panose="02010600030101010101" pitchFamily="2" charset="-122"/>
                  <a:cs typeface="宋体" panose="02010600030101010101" pitchFamily="2" charset="-122"/>
                </a:endParaRPr>
              </a:p>
              <a:p>
                <a:pPr algn="ctr"/>
                <a:r>
                  <a:rPr lang="en-US" sz="1600" b="1" kern="1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SA</a:t>
                </a:r>
                <a:endParaRPr lang="zh-CN" sz="2000" b="1" kern="100">
                  <a:effectLst/>
                  <a:latin typeface="Times New Roman" panose="02020603050405020304" pitchFamily="18" charset="0"/>
                  <a:ea typeface="宋体" panose="02010600030101010101" pitchFamily="2" charset="-122"/>
                  <a:cs typeface="宋体" panose="02010600030101010101" pitchFamily="2" charset="-122"/>
                </a:endParaRPr>
              </a:p>
              <a:p>
                <a:pPr algn="ctr"/>
                <a:r>
                  <a:rPr lang="en-US" sz="1600" b="1" kern="1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Src-port</a:t>
                </a:r>
                <a:endParaRPr lang="zh-CN" sz="2000" b="1" kern="100">
                  <a:effectLst/>
                  <a:latin typeface="Times New Roman" panose="02020603050405020304" pitchFamily="18" charset="0"/>
                  <a:ea typeface="宋体" panose="02010600030101010101" pitchFamily="2" charset="-122"/>
                  <a:cs typeface="宋体" panose="02010600030101010101" pitchFamily="2" charset="-122"/>
                </a:endParaRPr>
              </a:p>
              <a:p>
                <a:pPr algn="ctr"/>
                <a:r>
                  <a:rPr lang="en-US" sz="1600" b="1" kern="1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IGMP</a:t>
                </a:r>
                <a:endParaRPr lang="zh-CN" sz="2000" b="1" kern="100">
                  <a:effectLst/>
                  <a:latin typeface="Times New Roman" panose="02020603050405020304" pitchFamily="18" charset="0"/>
                  <a:ea typeface="宋体" panose="02010600030101010101" pitchFamily="2" charset="-122"/>
                  <a:cs typeface="宋体" panose="02010600030101010101" pitchFamily="2" charset="-122"/>
                </a:endParaRPr>
              </a:p>
              <a:p>
                <a:pPr algn="ctr"/>
                <a:r>
                  <a:rPr lang="en-US" sz="1600" b="1" kern="1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Length</a:t>
                </a:r>
                <a:endParaRPr lang="zh-CN" sz="2000" b="1" kern="100">
                  <a:effectLst/>
                  <a:latin typeface="Times New Roman" panose="02020603050405020304" pitchFamily="18" charset="0"/>
                  <a:ea typeface="宋体" panose="02010600030101010101" pitchFamily="2" charset="-122"/>
                  <a:cs typeface="宋体" panose="02010600030101010101" pitchFamily="2" charset="-122"/>
                </a:endParaRPr>
              </a:p>
              <a:p>
                <a:pPr algn="ctr"/>
                <a:r>
                  <a:rPr lang="en-US" sz="1600" b="1" kern="1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Vlan-ID</a:t>
                </a:r>
                <a:endParaRPr lang="zh-CN" sz="2000" b="1" kern="100">
                  <a:effectLst/>
                  <a:latin typeface="Times New Roman" panose="02020603050405020304" pitchFamily="18" charset="0"/>
                  <a:ea typeface="宋体" panose="02010600030101010101" pitchFamily="2" charset="-122"/>
                  <a:cs typeface="宋体" panose="02010600030101010101" pitchFamily="2" charset="-122"/>
                </a:endParaRPr>
              </a:p>
            </p:txBody>
          </p:sp>
          <p:sp>
            <p:nvSpPr>
              <p:cNvPr id="42" name="矩形 41">
                <a:extLst>
                  <a:ext uri="{FF2B5EF4-FFF2-40B4-BE49-F238E27FC236}">
                    <a16:creationId xmlns:a16="http://schemas.microsoft.com/office/drawing/2014/main" id="{F6B6A757-8E9F-426B-8374-02D360A4EB4E}"/>
                  </a:ext>
                </a:extLst>
              </p:cNvPr>
              <p:cNvSpPr/>
              <p:nvPr/>
            </p:nvSpPr>
            <p:spPr>
              <a:xfrm>
                <a:off x="3155950" y="745150"/>
                <a:ext cx="1168400" cy="50165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45720" rIns="0" bIns="45720" numCol="1" spcCol="0" rtlCol="0" fromWordArt="0" anchor="ctr" anchorCtr="0" forceAA="0" compatLnSpc="1">
                <a:prstTxWarp prst="textNoShape">
                  <a:avLst/>
                </a:prstTxWarp>
                <a:noAutofit/>
              </a:bodyPr>
              <a:lstStyle/>
              <a:p>
                <a:pPr algn="ctr"/>
                <a:r>
                  <a:rPr lang="zh-CN" sz="2000" b="1">
                    <a:solidFill>
                      <a:srgbClr val="000000"/>
                    </a:solidFill>
                    <a:effectLst/>
                    <a:latin typeface="宋体" panose="02010600030101010101" pitchFamily="2" charset="-122"/>
                    <a:ea typeface="宋体" panose="02010600030101010101" pitchFamily="2" charset="-122"/>
                    <a:cs typeface="宋体" panose="02010600030101010101" pitchFamily="2" charset="-122"/>
                  </a:rPr>
                  <a:t>端口镜像</a:t>
                </a:r>
                <a:endParaRPr lang="zh-CN" sz="2800" b="1">
                  <a:effectLst/>
                  <a:latin typeface="宋体" panose="02010600030101010101" pitchFamily="2" charset="-122"/>
                  <a:ea typeface="宋体" panose="02010600030101010101" pitchFamily="2" charset="-122"/>
                  <a:cs typeface="宋体" panose="02010600030101010101" pitchFamily="2" charset="-122"/>
                </a:endParaRPr>
              </a:p>
              <a:p>
                <a:pPr algn="ctr"/>
                <a:r>
                  <a:rPr lang="en-US" sz="2000" b="1">
                    <a:solidFill>
                      <a:srgbClr val="000000"/>
                    </a:solidFill>
                    <a:effectLst/>
                    <a:latin typeface="宋体" panose="02010600030101010101" pitchFamily="2" charset="-122"/>
                    <a:ea typeface="宋体" panose="02010600030101010101" pitchFamily="2" charset="-122"/>
                    <a:cs typeface="宋体" panose="02010600030101010101" pitchFamily="2" charset="-122"/>
                  </a:rPr>
                  <a:t>RMON</a:t>
                </a:r>
                <a:r>
                  <a:rPr lang="zh-CN" sz="2000" b="1">
                    <a:solidFill>
                      <a:srgbClr val="000000"/>
                    </a:solidFill>
                    <a:effectLst/>
                    <a:latin typeface="宋体" panose="02010600030101010101" pitchFamily="2" charset="-122"/>
                    <a:ea typeface="宋体" panose="02010600030101010101" pitchFamily="2" charset="-122"/>
                    <a:cs typeface="宋体" panose="02010600030101010101" pitchFamily="2" charset="-122"/>
                  </a:rPr>
                  <a:t>等</a:t>
                </a:r>
                <a:endParaRPr lang="zh-CN" sz="2800" b="1">
                  <a:effectLst/>
                  <a:latin typeface="宋体" panose="02010600030101010101" pitchFamily="2" charset="-122"/>
                  <a:ea typeface="宋体" panose="02010600030101010101" pitchFamily="2" charset="-122"/>
                  <a:cs typeface="宋体" panose="02010600030101010101" pitchFamily="2" charset="-122"/>
                </a:endParaRPr>
              </a:p>
            </p:txBody>
          </p:sp>
          <p:sp>
            <p:nvSpPr>
              <p:cNvPr id="43" name="矩形 42">
                <a:extLst>
                  <a:ext uri="{FF2B5EF4-FFF2-40B4-BE49-F238E27FC236}">
                    <a16:creationId xmlns:a16="http://schemas.microsoft.com/office/drawing/2014/main" id="{2059E3F8-3B52-43F9-A620-BBD33FC12811}"/>
                  </a:ext>
                </a:extLst>
              </p:cNvPr>
              <p:cNvSpPr/>
              <p:nvPr/>
            </p:nvSpPr>
            <p:spPr>
              <a:xfrm>
                <a:off x="3892550" y="1380150"/>
                <a:ext cx="546100" cy="34705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45720" rIns="0" bIns="45720" numCol="1" spcCol="0" rtlCol="0" fromWordArt="0" anchor="ctr" anchorCtr="0" forceAA="0" compatLnSpc="1">
                <a:prstTxWarp prst="textNoShape">
                  <a:avLst/>
                </a:prstTxWarp>
                <a:noAutofit/>
              </a:bodyPr>
              <a:lstStyle/>
              <a:p>
                <a:pPr algn="ctr"/>
                <a:r>
                  <a:rPr lang="en-US" sz="2000" b="1">
                    <a:solidFill>
                      <a:srgbClr val="000000"/>
                    </a:solidFill>
                    <a:effectLst/>
                    <a:latin typeface="宋体" panose="02010600030101010101" pitchFamily="2" charset="-122"/>
                    <a:ea typeface="宋体" panose="02010600030101010101" pitchFamily="2" charset="-122"/>
                    <a:cs typeface="宋体" panose="02010600030101010101" pitchFamily="2" charset="-122"/>
                  </a:rPr>
                  <a:t>CPU</a:t>
                </a:r>
                <a:endParaRPr lang="zh-CN" sz="2800" b="1">
                  <a:effectLst/>
                  <a:latin typeface="宋体" panose="02010600030101010101" pitchFamily="2" charset="-122"/>
                  <a:ea typeface="宋体" panose="02010600030101010101" pitchFamily="2" charset="-122"/>
                  <a:cs typeface="宋体" panose="02010600030101010101" pitchFamily="2" charset="-122"/>
                </a:endParaRPr>
              </a:p>
            </p:txBody>
          </p:sp>
          <p:cxnSp>
            <p:nvCxnSpPr>
              <p:cNvPr id="44" name="直接连接符 43">
                <a:extLst>
                  <a:ext uri="{FF2B5EF4-FFF2-40B4-BE49-F238E27FC236}">
                    <a16:creationId xmlns:a16="http://schemas.microsoft.com/office/drawing/2014/main" id="{BD8B0B14-D558-4D84-816D-C814CFAE430D}"/>
                  </a:ext>
                </a:extLst>
              </p:cNvPr>
              <p:cNvCxnSpPr/>
              <p:nvPr/>
            </p:nvCxnSpPr>
            <p:spPr>
              <a:xfrm>
                <a:off x="3721100" y="1240450"/>
                <a:ext cx="0" cy="9122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直接箭头连接符 44">
                <a:extLst>
                  <a:ext uri="{FF2B5EF4-FFF2-40B4-BE49-F238E27FC236}">
                    <a16:creationId xmlns:a16="http://schemas.microsoft.com/office/drawing/2014/main" id="{10A63FEE-E345-4342-B0C5-0AF532749230}"/>
                  </a:ext>
                </a:extLst>
              </p:cNvPr>
              <p:cNvCxnSpPr>
                <a:endCxn id="40" idx="3"/>
              </p:cNvCxnSpPr>
              <p:nvPr/>
            </p:nvCxnSpPr>
            <p:spPr>
              <a:xfrm flipH="1">
                <a:off x="2806700" y="2159000"/>
                <a:ext cx="920750" cy="984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接连接符 45">
                <a:extLst>
                  <a:ext uri="{FF2B5EF4-FFF2-40B4-BE49-F238E27FC236}">
                    <a16:creationId xmlns:a16="http://schemas.microsoft.com/office/drawing/2014/main" id="{AB5A1B54-4181-4050-9966-EDF7F023176A}"/>
                  </a:ext>
                </a:extLst>
              </p:cNvPr>
              <p:cNvCxnSpPr/>
              <p:nvPr/>
            </p:nvCxnSpPr>
            <p:spPr>
              <a:xfrm flipH="1">
                <a:off x="3708400" y="1543050"/>
                <a:ext cx="17145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直接箭头连接符 46">
                <a:extLst>
                  <a:ext uri="{FF2B5EF4-FFF2-40B4-BE49-F238E27FC236}">
                    <a16:creationId xmlns:a16="http://schemas.microsoft.com/office/drawing/2014/main" id="{3540B873-A8E4-4BF0-9612-FA22FF1F49A2}"/>
                  </a:ext>
                </a:extLst>
              </p:cNvPr>
              <p:cNvCxnSpPr>
                <a:stCxn id="38" idx="3"/>
                <a:endCxn id="42" idx="1"/>
              </p:cNvCxnSpPr>
              <p:nvPr/>
            </p:nvCxnSpPr>
            <p:spPr>
              <a:xfrm flipV="1">
                <a:off x="2781300" y="995975"/>
                <a:ext cx="374650" cy="63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接箭头连接符 47">
                <a:extLst>
                  <a:ext uri="{FF2B5EF4-FFF2-40B4-BE49-F238E27FC236}">
                    <a16:creationId xmlns:a16="http://schemas.microsoft.com/office/drawing/2014/main" id="{2373DD54-73D4-4B4A-9CB7-8855BCE4632A}"/>
                  </a:ext>
                </a:extLst>
              </p:cNvPr>
              <p:cNvCxnSpPr/>
              <p:nvPr/>
            </p:nvCxnSpPr>
            <p:spPr>
              <a:xfrm flipV="1">
                <a:off x="857250" y="400050"/>
                <a:ext cx="755650" cy="63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接箭头连接符 48">
                <a:extLst>
                  <a:ext uri="{FF2B5EF4-FFF2-40B4-BE49-F238E27FC236}">
                    <a16:creationId xmlns:a16="http://schemas.microsoft.com/office/drawing/2014/main" id="{F0EF579B-4D61-494C-8758-8243D93D1C79}"/>
                  </a:ext>
                </a:extLst>
              </p:cNvPr>
              <p:cNvCxnSpPr/>
              <p:nvPr/>
            </p:nvCxnSpPr>
            <p:spPr>
              <a:xfrm>
                <a:off x="463550" y="419100"/>
                <a:ext cx="0" cy="2222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接箭头连接符 49">
                <a:extLst>
                  <a:ext uri="{FF2B5EF4-FFF2-40B4-BE49-F238E27FC236}">
                    <a16:creationId xmlns:a16="http://schemas.microsoft.com/office/drawing/2014/main" id="{B650AE9E-64FF-49F2-AC86-EB9EDCCDC34D}"/>
                  </a:ext>
                </a:extLst>
              </p:cNvPr>
              <p:cNvCxnSpPr/>
              <p:nvPr/>
            </p:nvCxnSpPr>
            <p:spPr>
              <a:xfrm flipV="1">
                <a:off x="755650" y="977900"/>
                <a:ext cx="844550" cy="63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接箭头连接符 50">
                <a:extLst>
                  <a:ext uri="{FF2B5EF4-FFF2-40B4-BE49-F238E27FC236}">
                    <a16:creationId xmlns:a16="http://schemas.microsoft.com/office/drawing/2014/main" id="{18D639F1-0805-4610-AAC3-F1F3A0FFF8F0}"/>
                  </a:ext>
                </a:extLst>
              </p:cNvPr>
              <p:cNvCxnSpPr/>
              <p:nvPr/>
            </p:nvCxnSpPr>
            <p:spPr>
              <a:xfrm flipV="1">
                <a:off x="749300" y="1593850"/>
                <a:ext cx="869950" cy="63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直接连接符 62">
                <a:extLst>
                  <a:ext uri="{FF2B5EF4-FFF2-40B4-BE49-F238E27FC236}">
                    <a16:creationId xmlns:a16="http://schemas.microsoft.com/office/drawing/2014/main" id="{AFBF7E40-4C70-4086-BC92-2D1BDFCD7EFC}"/>
                  </a:ext>
                </a:extLst>
              </p:cNvPr>
              <p:cNvCxnSpPr/>
              <p:nvPr/>
            </p:nvCxnSpPr>
            <p:spPr>
              <a:xfrm flipH="1">
                <a:off x="863600" y="2076450"/>
                <a:ext cx="787400" cy="0"/>
              </a:xfrm>
              <a:prstGeom prst="line">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4" name="直接箭头连接符 63">
                <a:extLst>
                  <a:ext uri="{FF2B5EF4-FFF2-40B4-BE49-F238E27FC236}">
                    <a16:creationId xmlns:a16="http://schemas.microsoft.com/office/drawing/2014/main" id="{2A120DA6-CA13-48C2-8D58-51D1AED6D937}"/>
                  </a:ext>
                </a:extLst>
              </p:cNvPr>
              <p:cNvCxnSpPr/>
              <p:nvPr/>
            </p:nvCxnSpPr>
            <p:spPr>
              <a:xfrm flipH="1">
                <a:off x="857250" y="2192950"/>
                <a:ext cx="76200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5" name="灯片编号占位符 4">
            <a:extLst>
              <a:ext uri="{FF2B5EF4-FFF2-40B4-BE49-F238E27FC236}">
                <a16:creationId xmlns:a16="http://schemas.microsoft.com/office/drawing/2014/main" id="{36888E58-7032-4AF9-8875-61172D50FB08}"/>
              </a:ext>
            </a:extLst>
          </p:cNvPr>
          <p:cNvSpPr>
            <a:spLocks noGrp="1"/>
          </p:cNvSpPr>
          <p:nvPr>
            <p:ph type="sldNum" sz="quarter" idx="12"/>
          </p:nvPr>
        </p:nvSpPr>
        <p:spPr/>
        <p:txBody>
          <a:bodyPr/>
          <a:lstStyle/>
          <a:p>
            <a:fld id="{0343F522-B1DB-4B24-87CC-09EAB668A261}" type="slidenum">
              <a:rPr lang="zh-CN" altLang="en-US" smtClean="0"/>
              <a:pPr/>
              <a:t>178</a:t>
            </a:fld>
            <a:r>
              <a:rPr lang="en-US" altLang="zh-CN"/>
              <a:t>/303</a:t>
            </a:r>
            <a:endParaRPr lang="zh-CN" altLang="en-US" dirty="0"/>
          </a:p>
        </p:txBody>
      </p:sp>
    </p:spTree>
    <p:extLst>
      <p:ext uri="{BB962C8B-B14F-4D97-AF65-F5344CB8AC3E}">
        <p14:creationId xmlns:p14="http://schemas.microsoft.com/office/powerpoint/2010/main" val="373747959"/>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C34208-FA7C-4346-AD93-050F88FE7F56}"/>
              </a:ext>
            </a:extLst>
          </p:cNvPr>
          <p:cNvSpPr>
            <a:spLocks noGrp="1"/>
          </p:cNvSpPr>
          <p:nvPr>
            <p:ph type="title"/>
          </p:nvPr>
        </p:nvSpPr>
        <p:spPr>
          <a:xfrm>
            <a:off x="265813" y="350874"/>
            <a:ext cx="8654903" cy="680484"/>
          </a:xfrm>
        </p:spPr>
        <p:txBody>
          <a:bodyPr>
            <a:normAutofit/>
          </a:bodyPr>
          <a:lstStyle/>
          <a:p>
            <a:pPr>
              <a:lnSpc>
                <a:spcPct val="100000"/>
              </a:lnSpc>
              <a:spcBef>
                <a:spcPts val="0"/>
              </a:spcBef>
            </a:pPr>
            <a:r>
              <a:rPr lang="zh-CN" altLang="en-US" kern="100" dirty="0">
                <a:latin typeface="Times New Roman" panose="02020603050405020304" pitchFamily="18" charset="0"/>
                <a:cs typeface="Times New Roman" panose="02020603050405020304" pitchFamily="18" charset="0"/>
              </a:rPr>
              <a:t>小交换机设计举例</a:t>
            </a:r>
            <a:endParaRPr lang="zh-CN" altLang="en-US" sz="4800" dirty="0">
              <a:latin typeface="Times New Roman" panose="02020603050405020304" pitchFamily="18" charset="0"/>
              <a:cs typeface="Times New Roman" panose="02020603050405020304" pitchFamily="18" charset="0"/>
            </a:endParaRPr>
          </a:p>
        </p:txBody>
      </p:sp>
      <p:sp>
        <p:nvSpPr>
          <p:cNvPr id="3" name="内容占位符 2">
            <a:extLst>
              <a:ext uri="{FF2B5EF4-FFF2-40B4-BE49-F238E27FC236}">
                <a16:creationId xmlns:a16="http://schemas.microsoft.com/office/drawing/2014/main" id="{62772749-0251-43E3-8FBE-62B01C0C88DA}"/>
              </a:ext>
            </a:extLst>
          </p:cNvPr>
          <p:cNvSpPr>
            <a:spLocks noGrp="1"/>
          </p:cNvSpPr>
          <p:nvPr>
            <p:ph idx="1"/>
          </p:nvPr>
        </p:nvSpPr>
        <p:spPr>
          <a:xfrm>
            <a:off x="404037" y="1010094"/>
            <a:ext cx="8516679" cy="5371578"/>
          </a:xfrm>
        </p:spPr>
        <p:txBody>
          <a:bodyPr>
            <a:noAutofit/>
          </a:bodyPr>
          <a:lstStyle/>
          <a:p>
            <a:pPr marL="0" indent="0">
              <a:lnSpc>
                <a:spcPct val="100000"/>
              </a:lnSpc>
              <a:spcBef>
                <a:spcPts val="0"/>
              </a:spcBef>
              <a:buNone/>
            </a:pPr>
            <a:r>
              <a:rPr lang="en-US" altLang="zh-CN" dirty="0">
                <a:latin typeface="Times New Roman" panose="02020603050405020304" pitchFamily="18" charset="0"/>
                <a:cs typeface="Times New Roman" panose="02020603050405020304" pitchFamily="18" charset="0"/>
              </a:rPr>
              <a:t>    </a:t>
            </a:r>
            <a:endParaRPr lang="zh-CN" altLang="zh-CN" dirty="0">
              <a:latin typeface="Times New Roman" panose="02020603050405020304" pitchFamily="18" charset="0"/>
              <a:cs typeface="Times New Roman" panose="02020603050405020304" pitchFamily="18" charset="0"/>
            </a:endParaRPr>
          </a:p>
        </p:txBody>
      </p:sp>
      <p:graphicFrame>
        <p:nvGraphicFramePr>
          <p:cNvPr id="11" name="表格 10">
            <a:extLst>
              <a:ext uri="{FF2B5EF4-FFF2-40B4-BE49-F238E27FC236}">
                <a16:creationId xmlns:a16="http://schemas.microsoft.com/office/drawing/2014/main" id="{F1557556-4E74-4A2A-B76B-6AF7BA757C94}"/>
              </a:ext>
            </a:extLst>
          </p:cNvPr>
          <p:cNvGraphicFramePr>
            <a:graphicFrameLocks noGrp="1"/>
          </p:cNvGraphicFramePr>
          <p:nvPr/>
        </p:nvGraphicFramePr>
        <p:xfrm>
          <a:off x="0" y="16384"/>
          <a:ext cx="9144000" cy="303808"/>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1028242390"/>
                    </a:ext>
                  </a:extLst>
                </a:gridCol>
                <a:gridCol w="1016000">
                  <a:extLst>
                    <a:ext uri="{9D8B030D-6E8A-4147-A177-3AD203B41FA5}">
                      <a16:colId xmlns:a16="http://schemas.microsoft.com/office/drawing/2014/main" val="3074239081"/>
                    </a:ext>
                  </a:extLst>
                </a:gridCol>
                <a:gridCol w="1016000">
                  <a:extLst>
                    <a:ext uri="{9D8B030D-6E8A-4147-A177-3AD203B41FA5}">
                      <a16:colId xmlns:a16="http://schemas.microsoft.com/office/drawing/2014/main" val="3509429943"/>
                    </a:ext>
                  </a:extLst>
                </a:gridCol>
                <a:gridCol w="1016000">
                  <a:extLst>
                    <a:ext uri="{9D8B030D-6E8A-4147-A177-3AD203B41FA5}">
                      <a16:colId xmlns:a16="http://schemas.microsoft.com/office/drawing/2014/main" val="2580465912"/>
                    </a:ext>
                  </a:extLst>
                </a:gridCol>
                <a:gridCol w="1016000">
                  <a:extLst>
                    <a:ext uri="{9D8B030D-6E8A-4147-A177-3AD203B41FA5}">
                      <a16:colId xmlns:a16="http://schemas.microsoft.com/office/drawing/2014/main" val="585185192"/>
                    </a:ext>
                  </a:extLst>
                </a:gridCol>
                <a:gridCol w="1016000">
                  <a:extLst>
                    <a:ext uri="{9D8B030D-6E8A-4147-A177-3AD203B41FA5}">
                      <a16:colId xmlns:a16="http://schemas.microsoft.com/office/drawing/2014/main" val="1335232691"/>
                    </a:ext>
                  </a:extLst>
                </a:gridCol>
                <a:gridCol w="1016000">
                  <a:extLst>
                    <a:ext uri="{9D8B030D-6E8A-4147-A177-3AD203B41FA5}">
                      <a16:colId xmlns:a16="http://schemas.microsoft.com/office/drawing/2014/main" val="785772456"/>
                    </a:ext>
                  </a:extLst>
                </a:gridCol>
                <a:gridCol w="1016000">
                  <a:extLst>
                    <a:ext uri="{9D8B030D-6E8A-4147-A177-3AD203B41FA5}">
                      <a16:colId xmlns:a16="http://schemas.microsoft.com/office/drawing/2014/main" val="143111373"/>
                    </a:ext>
                  </a:extLst>
                </a:gridCol>
                <a:gridCol w="1016000">
                  <a:extLst>
                    <a:ext uri="{9D8B030D-6E8A-4147-A177-3AD203B41FA5}">
                      <a16:colId xmlns:a16="http://schemas.microsoft.com/office/drawing/2014/main" val="994455625"/>
                    </a:ext>
                  </a:extLst>
                </a:gridCol>
              </a:tblGrid>
              <a:tr h="303808">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传输介质</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通信系统</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正确性</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提高性能</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rgbClr val="FFFF00"/>
                          </a:solidFill>
                          <a:latin typeface="黑体" panose="02010609060101010101" pitchFamily="49" charset="-122"/>
                          <a:ea typeface="黑体" panose="02010609060101010101" pitchFamily="49" charset="-122"/>
                        </a:rPr>
                        <a:t>局域网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algn="ctr"/>
                      <a:r>
                        <a:rPr lang="en-US" altLang="zh-CN" sz="1600" dirty="0">
                          <a:solidFill>
                            <a:schemeClr val="tx1"/>
                          </a:solidFill>
                          <a:latin typeface="黑体" panose="02010609060101010101" pitchFamily="49" charset="-122"/>
                          <a:ea typeface="黑体" panose="02010609060101010101" pitchFamily="49" charset="-122"/>
                        </a:rPr>
                        <a:t>WLAN</a:t>
                      </a:r>
                      <a:endParaRPr lang="zh-CN" altLang="en-US" sz="1600" dirty="0">
                        <a:solidFill>
                          <a:schemeClr val="tx1"/>
                        </a:solidFill>
                        <a:latin typeface="黑体" panose="02010609060101010101" pitchFamily="49" charset="-122"/>
                        <a:ea typeface="黑体" panose="02010609060101010101" pitchFamily="49"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个域网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广域网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接入网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939429099"/>
                  </a:ext>
                </a:extLst>
              </a:tr>
            </a:tbl>
          </a:graphicData>
        </a:graphic>
      </p:graphicFrame>
      <p:sp>
        <p:nvSpPr>
          <p:cNvPr id="12" name="流程图: 摘录 11">
            <a:extLst>
              <a:ext uri="{FF2B5EF4-FFF2-40B4-BE49-F238E27FC236}">
                <a16:creationId xmlns:a16="http://schemas.microsoft.com/office/drawing/2014/main" id="{CE6C4248-6AFD-44B6-80E3-9608C7BDC87F}"/>
              </a:ext>
            </a:extLst>
          </p:cNvPr>
          <p:cNvSpPr/>
          <p:nvPr/>
        </p:nvSpPr>
        <p:spPr bwMode="auto">
          <a:xfrm>
            <a:off x="4435719" y="327095"/>
            <a:ext cx="216024" cy="126001"/>
          </a:xfrm>
          <a:prstGeom prst="flowChartExtract">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4" name="Rectangle 2">
            <a:extLst>
              <a:ext uri="{FF2B5EF4-FFF2-40B4-BE49-F238E27FC236}">
                <a16:creationId xmlns:a16="http://schemas.microsoft.com/office/drawing/2014/main" id="{637ADEFB-5775-48B5-AD95-BD2F543B4E24}"/>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9" name="表格 8">
            <a:extLst>
              <a:ext uri="{FF2B5EF4-FFF2-40B4-BE49-F238E27FC236}">
                <a16:creationId xmlns:a16="http://schemas.microsoft.com/office/drawing/2014/main" id="{1BA0FE90-3AD2-45E2-98EA-2D6CAF26198D}"/>
              </a:ext>
            </a:extLst>
          </p:cNvPr>
          <p:cNvGraphicFramePr>
            <a:graphicFrameLocks noGrp="1"/>
          </p:cNvGraphicFramePr>
          <p:nvPr/>
        </p:nvGraphicFramePr>
        <p:xfrm>
          <a:off x="0" y="1041991"/>
          <a:ext cx="313390" cy="5371578"/>
        </p:xfrm>
        <a:graphic>
          <a:graphicData uri="http://schemas.openxmlformats.org/drawingml/2006/table">
            <a:tbl>
              <a:tblPr firstRow="1" bandRow="1">
                <a:tableStyleId>{5C22544A-7EE6-4342-B048-85BDC9FD1C3A}</a:tableStyleId>
              </a:tblPr>
              <a:tblGrid>
                <a:gridCol w="313390">
                  <a:extLst>
                    <a:ext uri="{9D8B030D-6E8A-4147-A177-3AD203B41FA5}">
                      <a16:colId xmlns:a16="http://schemas.microsoft.com/office/drawing/2014/main" val="2707731317"/>
                    </a:ext>
                  </a:extLst>
                </a:gridCol>
              </a:tblGrid>
              <a:tr h="844235">
                <a:tc>
                  <a:txBody>
                    <a:bodyPr/>
                    <a:lstStyle/>
                    <a:p>
                      <a:pPr algn="ctr"/>
                      <a:r>
                        <a:rPr lang="zh-CN" altLang="en-US" sz="1600" b="0" dirty="0">
                          <a:solidFill>
                            <a:schemeClr val="tx1"/>
                          </a:solidFill>
                          <a:latin typeface="黑体" panose="02010609060101010101" pitchFamily="49" charset="-122"/>
                          <a:ea typeface="黑体" panose="02010609060101010101" pitchFamily="49" charset="-122"/>
                        </a:rPr>
                        <a:t>思想</a:t>
                      </a:r>
                    </a:p>
                  </a:txBody>
                  <a:tcPr marL="0" marR="0" marT="0" marB="0" anchor="ctr">
                    <a:solidFill>
                      <a:schemeClr val="accent1">
                        <a:lumMod val="40000"/>
                        <a:lumOff val="60000"/>
                      </a:schemeClr>
                    </a:solidFill>
                  </a:tcPr>
                </a:tc>
                <a:extLst>
                  <a:ext uri="{0D108BD9-81ED-4DB2-BD59-A6C34878D82A}">
                    <a16:rowId xmlns:a16="http://schemas.microsoft.com/office/drawing/2014/main" val="2650843112"/>
                  </a:ext>
                </a:extLst>
              </a:tr>
              <a:tr h="844235">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以太网</a:t>
                      </a:r>
                    </a:p>
                  </a:txBody>
                  <a:tcPr marL="0" marR="0" marT="0" marB="0" anchor="ctr">
                    <a:solidFill>
                      <a:schemeClr val="accent1">
                        <a:lumMod val="40000"/>
                        <a:lumOff val="60000"/>
                      </a:schemeClr>
                    </a:solidFill>
                  </a:tcPr>
                </a:tc>
                <a:extLst>
                  <a:ext uri="{0D108BD9-81ED-4DB2-BD59-A6C34878D82A}">
                    <a16:rowId xmlns:a16="http://schemas.microsoft.com/office/drawing/2014/main" val="2354171835"/>
                  </a:ext>
                </a:extLst>
              </a:tr>
              <a:tr h="844235">
                <a:tc>
                  <a:txBody>
                    <a:bodyPr/>
                    <a:lstStyle/>
                    <a:p>
                      <a:pPr algn="ctr"/>
                      <a:r>
                        <a:rPr lang="zh-CN" altLang="en-US" sz="1600" b="0" dirty="0">
                          <a:solidFill>
                            <a:schemeClr val="tx1"/>
                          </a:solidFill>
                          <a:latin typeface="黑体" panose="02010609060101010101" pitchFamily="49" charset="-122"/>
                          <a:ea typeface="黑体" panose="02010609060101010101" pitchFamily="49" charset="-122"/>
                        </a:rPr>
                        <a:t>高速以太</a:t>
                      </a:r>
                    </a:p>
                  </a:txBody>
                  <a:tcPr marL="0" marR="0" marT="0" marB="0" anchor="ctr">
                    <a:solidFill>
                      <a:schemeClr val="accent1">
                        <a:lumMod val="40000"/>
                        <a:lumOff val="60000"/>
                      </a:schemeClr>
                    </a:solidFill>
                  </a:tcPr>
                </a:tc>
                <a:extLst>
                  <a:ext uri="{0D108BD9-81ED-4DB2-BD59-A6C34878D82A}">
                    <a16:rowId xmlns:a16="http://schemas.microsoft.com/office/drawing/2014/main" val="2232877283"/>
                  </a:ext>
                </a:extLst>
              </a:tr>
              <a:tr h="504672">
                <a:tc>
                  <a:txBody>
                    <a:bodyPr/>
                    <a:lstStyle/>
                    <a:p>
                      <a:pPr algn="ctr"/>
                      <a:r>
                        <a:rPr lang="en-US" altLang="zh-CN" sz="1600" b="0" dirty="0">
                          <a:solidFill>
                            <a:schemeClr val="tx1"/>
                          </a:solidFill>
                          <a:latin typeface="黑体" panose="02010609060101010101" pitchFamily="49" charset="-122"/>
                          <a:ea typeface="黑体" panose="02010609060101010101" pitchFamily="49" charset="-122"/>
                        </a:rPr>
                        <a:t>800Ge</a:t>
                      </a:r>
                      <a:endParaRPr lang="zh-CN" altLang="en-US" sz="1600" b="0" dirty="0">
                        <a:solidFill>
                          <a:schemeClr val="tx1"/>
                        </a:solidFill>
                        <a:latin typeface="黑体" panose="02010609060101010101" pitchFamily="49" charset="-122"/>
                        <a:ea typeface="黑体" panose="02010609060101010101" pitchFamily="49" charset="-122"/>
                      </a:endParaRPr>
                    </a:p>
                  </a:txBody>
                  <a:tcPr marL="0" marR="0" marT="0" marB="0" anchor="ctr">
                    <a:solidFill>
                      <a:schemeClr val="accent1">
                        <a:lumMod val="40000"/>
                        <a:lumOff val="60000"/>
                      </a:schemeClr>
                    </a:solidFill>
                  </a:tcPr>
                </a:tc>
                <a:extLst>
                  <a:ext uri="{0D108BD9-81ED-4DB2-BD59-A6C34878D82A}">
                    <a16:rowId xmlns:a16="http://schemas.microsoft.com/office/drawing/2014/main" val="2116851466"/>
                  </a:ext>
                </a:extLst>
              </a:tr>
              <a:tr h="627321">
                <a:tc>
                  <a:txBody>
                    <a:bodyPr/>
                    <a:lstStyle/>
                    <a:p>
                      <a:pPr algn="ctr"/>
                      <a:r>
                        <a:rPr lang="zh-CN" altLang="en-US" sz="1600" b="0" dirty="0">
                          <a:solidFill>
                            <a:schemeClr val="tx1"/>
                          </a:solidFill>
                          <a:latin typeface="黑体" panose="02010609060101010101" pitchFamily="49" charset="-122"/>
                          <a:ea typeface="黑体" panose="02010609060101010101" pitchFamily="49" charset="-122"/>
                        </a:rPr>
                        <a:t>网卡</a:t>
                      </a:r>
                    </a:p>
                  </a:txBody>
                  <a:tcPr marL="0" marR="0" marT="0" marB="0" anchor="ctr">
                    <a:solidFill>
                      <a:schemeClr val="accent1">
                        <a:lumMod val="40000"/>
                        <a:lumOff val="60000"/>
                      </a:schemeClr>
                    </a:solidFill>
                  </a:tcPr>
                </a:tc>
                <a:extLst>
                  <a:ext uri="{0D108BD9-81ED-4DB2-BD59-A6C34878D82A}">
                    <a16:rowId xmlns:a16="http://schemas.microsoft.com/office/drawing/2014/main" val="1342553028"/>
                  </a:ext>
                </a:extLst>
              </a:tr>
              <a:tr h="844235">
                <a:tc>
                  <a:txBody>
                    <a:bodyPr/>
                    <a:lstStyle/>
                    <a:p>
                      <a:pPr algn="ctr"/>
                      <a:r>
                        <a:rPr lang="zh-CN" altLang="en-US" sz="1600" b="0" dirty="0">
                          <a:solidFill>
                            <a:schemeClr val="bg1"/>
                          </a:solidFill>
                          <a:latin typeface="黑体" panose="02010609060101010101" pitchFamily="49" charset="-122"/>
                          <a:ea typeface="黑体" panose="02010609060101010101" pitchFamily="49" charset="-122"/>
                        </a:rPr>
                        <a:t>交换机</a:t>
                      </a:r>
                    </a:p>
                  </a:txBody>
                  <a:tcPr marL="0" marR="0" marT="0" marB="0" anchor="ctr">
                    <a:solidFill>
                      <a:schemeClr val="accent1"/>
                    </a:solidFill>
                  </a:tcPr>
                </a:tc>
                <a:extLst>
                  <a:ext uri="{0D108BD9-81ED-4DB2-BD59-A6C34878D82A}">
                    <a16:rowId xmlns:a16="http://schemas.microsoft.com/office/drawing/2014/main" val="942434887"/>
                  </a:ext>
                </a:extLst>
              </a:tr>
              <a:tr h="516732">
                <a:tc>
                  <a:txBody>
                    <a:bodyPr/>
                    <a:lstStyle/>
                    <a:p>
                      <a:pPr algn="ctr"/>
                      <a:r>
                        <a:rPr lang="en-US" altLang="zh-CN" sz="1600" b="0" dirty="0">
                          <a:solidFill>
                            <a:schemeClr val="tx1"/>
                          </a:solidFill>
                          <a:latin typeface="黑体" panose="02010609060101010101" pitchFamily="49" charset="-122"/>
                          <a:ea typeface="黑体" panose="02010609060101010101" pitchFamily="49" charset="-122"/>
                        </a:rPr>
                        <a:t>V</a:t>
                      </a:r>
                    </a:p>
                    <a:p>
                      <a:pPr algn="ctr"/>
                      <a:r>
                        <a:rPr lang="en-US" altLang="zh-CN" sz="1600" b="0" dirty="0">
                          <a:solidFill>
                            <a:schemeClr val="tx1"/>
                          </a:solidFill>
                          <a:latin typeface="黑体" panose="02010609060101010101" pitchFamily="49" charset="-122"/>
                          <a:ea typeface="黑体" panose="02010609060101010101" pitchFamily="49" charset="-122"/>
                        </a:rPr>
                        <a:t>LAN</a:t>
                      </a:r>
                    </a:p>
                    <a:p>
                      <a:pPr algn="ctr"/>
                      <a:endParaRPr lang="zh-CN" altLang="en-US" sz="1600" b="0" dirty="0">
                        <a:solidFill>
                          <a:schemeClr val="tx1"/>
                        </a:solidFill>
                        <a:latin typeface="黑体" panose="02010609060101010101" pitchFamily="49" charset="-122"/>
                        <a:ea typeface="黑体" panose="02010609060101010101" pitchFamily="49" charset="-122"/>
                      </a:endParaRPr>
                    </a:p>
                  </a:txBody>
                  <a:tcPr marL="0" marR="0" marT="0" marB="0" anchor="ctr">
                    <a:solidFill>
                      <a:schemeClr val="accent1">
                        <a:lumMod val="40000"/>
                        <a:lumOff val="60000"/>
                      </a:schemeClr>
                    </a:solidFill>
                  </a:tcPr>
                </a:tc>
                <a:extLst>
                  <a:ext uri="{0D108BD9-81ED-4DB2-BD59-A6C34878D82A}">
                    <a16:rowId xmlns:a16="http://schemas.microsoft.com/office/drawing/2014/main" val="2009246877"/>
                  </a:ext>
                </a:extLst>
              </a:tr>
            </a:tbl>
          </a:graphicData>
        </a:graphic>
      </p:graphicFrame>
      <p:sp>
        <p:nvSpPr>
          <p:cNvPr id="118" name="内容占位符 2">
            <a:extLst>
              <a:ext uri="{FF2B5EF4-FFF2-40B4-BE49-F238E27FC236}">
                <a16:creationId xmlns:a16="http://schemas.microsoft.com/office/drawing/2014/main" id="{55B3798B-44A1-4944-8F34-636506A06C77}"/>
              </a:ext>
            </a:extLst>
          </p:cNvPr>
          <p:cNvSpPr txBox="1">
            <a:spLocks/>
          </p:cNvSpPr>
          <p:nvPr/>
        </p:nvSpPr>
        <p:spPr>
          <a:xfrm>
            <a:off x="556437" y="1162494"/>
            <a:ext cx="8516679" cy="537157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黑体" panose="02010609060101010101" pitchFamily="49" charset="-122"/>
                <a:ea typeface="黑体" panose="02010609060101010101" pitchFamily="49" charset="-122"/>
                <a:cs typeface="+mn-cs"/>
              </a:defRPr>
            </a:lvl1pPr>
            <a:lvl2pPr marL="685800" indent="-228600" algn="l" defTabSz="914400" rtl="0" eaLnBrk="1" latinLnBrk="0" hangingPunct="1">
              <a:lnSpc>
                <a:spcPct val="90000"/>
              </a:lnSpc>
              <a:spcBef>
                <a:spcPts val="500"/>
              </a:spcBef>
              <a:buFont typeface="黑体" panose="02010609060101010101" pitchFamily="49" charset="-122"/>
              <a:buChar char="-"/>
              <a:defRPr sz="2400" kern="1200">
                <a:solidFill>
                  <a:schemeClr val="tx1"/>
                </a:solidFill>
                <a:latin typeface="黑体" panose="02010609060101010101" pitchFamily="49" charset="-122"/>
                <a:ea typeface="黑体" panose="02010609060101010101" pitchFamily="49" charset="-122"/>
                <a:cs typeface="+mn-cs"/>
              </a:defRPr>
            </a:lvl2pPr>
            <a:lvl3pPr marL="1143000" indent="-228600" algn="l" defTabSz="914400" rtl="0" eaLnBrk="1" latinLnBrk="0" hangingPunct="1">
              <a:lnSpc>
                <a:spcPct val="90000"/>
              </a:lnSpc>
              <a:spcBef>
                <a:spcPts val="500"/>
              </a:spcBef>
              <a:buFont typeface="Wingdings" panose="05000000000000000000" pitchFamily="2" charset="2"/>
              <a:buChar char="Ø"/>
              <a:defRPr sz="2000" kern="1200">
                <a:solidFill>
                  <a:schemeClr val="tx1"/>
                </a:solidFill>
                <a:latin typeface="黑体" panose="02010609060101010101" pitchFamily="49" charset="-122"/>
                <a:ea typeface="黑体" panose="02010609060101010101" pitchFamily="49"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黑体" panose="02010609060101010101" pitchFamily="49" charset="-122"/>
                <a:ea typeface="黑体" panose="02010609060101010101" pitchFamily="49"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黑体" panose="02010609060101010101" pitchFamily="49" charset="-122"/>
                <a:ea typeface="黑体" panose="02010609060101010101" pitchFamily="49"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Font typeface="Arial" panose="020B0604020202020204" pitchFamily="34" charset="0"/>
              <a:buNone/>
            </a:pPr>
            <a:r>
              <a:rPr lang="zh-CN" altLang="en-US" b="1" dirty="0">
                <a:latin typeface="Times New Roman" panose="02020603050405020304" pitchFamily="18" charset="0"/>
                <a:cs typeface="Times New Roman" panose="02020603050405020304" pitchFamily="18" charset="0"/>
              </a:rPr>
              <a:t>端口控制结构</a:t>
            </a:r>
            <a:endParaRPr lang="zh-CN" altLang="zh-CN" b="1" dirty="0">
              <a:latin typeface="Times New Roman" panose="02020603050405020304" pitchFamily="18" charset="0"/>
              <a:cs typeface="Times New Roman" panose="02020603050405020304" pitchFamily="18" charset="0"/>
            </a:endParaRPr>
          </a:p>
        </p:txBody>
      </p:sp>
      <p:grpSp>
        <p:nvGrpSpPr>
          <p:cNvPr id="31" name="画布 29724">
            <a:extLst>
              <a:ext uri="{FF2B5EF4-FFF2-40B4-BE49-F238E27FC236}">
                <a16:creationId xmlns:a16="http://schemas.microsoft.com/office/drawing/2014/main" id="{63DF9D11-7D3F-4B6D-8505-11E4F41C6A86}"/>
              </a:ext>
            </a:extLst>
          </p:cNvPr>
          <p:cNvGrpSpPr/>
          <p:nvPr/>
        </p:nvGrpSpPr>
        <p:grpSpPr>
          <a:xfrm>
            <a:off x="1297171" y="1690577"/>
            <a:ext cx="7442791" cy="4478369"/>
            <a:chOff x="0" y="0"/>
            <a:chExt cx="5219700" cy="2476500"/>
          </a:xfrm>
        </p:grpSpPr>
        <p:sp>
          <p:nvSpPr>
            <p:cNvPr id="32" name="矩形 31">
              <a:extLst>
                <a:ext uri="{FF2B5EF4-FFF2-40B4-BE49-F238E27FC236}">
                  <a16:creationId xmlns:a16="http://schemas.microsoft.com/office/drawing/2014/main" id="{0001BE83-4A49-417C-8594-9A25FA7E7F43}"/>
                </a:ext>
              </a:extLst>
            </p:cNvPr>
            <p:cNvSpPr/>
            <p:nvPr/>
          </p:nvSpPr>
          <p:spPr>
            <a:xfrm>
              <a:off x="0" y="0"/>
              <a:ext cx="5219700" cy="2476500"/>
            </a:xfrm>
            <a:prstGeom prst="rect">
              <a:avLst/>
            </a:prstGeom>
          </p:spPr>
        </p:sp>
        <p:grpSp>
          <p:nvGrpSpPr>
            <p:cNvPr id="52" name="组合 51">
              <a:extLst>
                <a:ext uri="{FF2B5EF4-FFF2-40B4-BE49-F238E27FC236}">
                  <a16:creationId xmlns:a16="http://schemas.microsoft.com/office/drawing/2014/main" id="{0A0CB0F5-D8F1-439D-B9E4-A14EAEC63702}"/>
                </a:ext>
              </a:extLst>
            </p:cNvPr>
            <p:cNvGrpSpPr/>
            <p:nvPr/>
          </p:nvGrpSpPr>
          <p:grpSpPr>
            <a:xfrm>
              <a:off x="38100" y="19050"/>
              <a:ext cx="5181600" cy="2432050"/>
              <a:chOff x="38100" y="19050"/>
              <a:chExt cx="5181600" cy="2432050"/>
            </a:xfrm>
          </p:grpSpPr>
          <p:sp>
            <p:nvSpPr>
              <p:cNvPr id="53" name="矩形 52">
                <a:extLst>
                  <a:ext uri="{FF2B5EF4-FFF2-40B4-BE49-F238E27FC236}">
                    <a16:creationId xmlns:a16="http://schemas.microsoft.com/office/drawing/2014/main" id="{B8648451-E825-4AB7-8D61-21320697360D}"/>
                  </a:ext>
                </a:extLst>
              </p:cNvPr>
              <p:cNvSpPr/>
              <p:nvPr/>
            </p:nvSpPr>
            <p:spPr>
              <a:xfrm>
                <a:off x="508000" y="501650"/>
                <a:ext cx="692150" cy="92075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45720" rIns="0" bIns="45720" numCol="1" spcCol="0" rtlCol="0" fromWordArt="0" anchor="ctr" anchorCtr="0" forceAA="0" compatLnSpc="1">
                <a:prstTxWarp prst="textNoShape">
                  <a:avLst/>
                </a:prstTxWarp>
                <a:noAutofit/>
              </a:bodyPr>
              <a:lstStyle/>
              <a:p>
                <a:pPr algn="ctr"/>
                <a:r>
                  <a:rPr lang="zh-CN" sz="1600" b="1" kern="1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状态寄存器</a:t>
                </a:r>
                <a:endParaRPr lang="zh-CN" sz="2000" b="1" kern="100">
                  <a:effectLst/>
                  <a:latin typeface="Times New Roman" panose="02020603050405020304" pitchFamily="18" charset="0"/>
                  <a:ea typeface="宋体" panose="02010600030101010101" pitchFamily="2" charset="-122"/>
                  <a:cs typeface="宋体" panose="02010600030101010101" pitchFamily="2" charset="-122"/>
                </a:endParaRPr>
              </a:p>
            </p:txBody>
          </p:sp>
          <p:sp>
            <p:nvSpPr>
              <p:cNvPr id="54" name="矩形 53">
                <a:extLst>
                  <a:ext uri="{FF2B5EF4-FFF2-40B4-BE49-F238E27FC236}">
                    <a16:creationId xmlns:a16="http://schemas.microsoft.com/office/drawing/2014/main" id="{392B4D9D-20C0-49D7-8A94-7C76C85351CA}"/>
                  </a:ext>
                </a:extLst>
              </p:cNvPr>
              <p:cNvSpPr/>
              <p:nvPr/>
            </p:nvSpPr>
            <p:spPr>
              <a:xfrm>
                <a:off x="2021500" y="535600"/>
                <a:ext cx="480400" cy="56295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45720" rIns="0" bIns="45720" numCol="1" spcCol="0" rtlCol="0" fromWordArt="0" anchor="ctr" anchorCtr="0" forceAA="0" compatLnSpc="1">
                <a:prstTxWarp prst="textNoShape">
                  <a:avLst/>
                </a:prstTxWarp>
                <a:noAutofit/>
              </a:bodyPr>
              <a:lstStyle/>
              <a:p>
                <a:pPr algn="ctr"/>
                <a:endParaRPr lang="en-US" sz="1600" b="1"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endParaRPr>
              </a:p>
              <a:p>
                <a:pPr algn="ctr"/>
                <a:r>
                  <a:rPr lang="en-US" sz="1600" b="1"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TX</a:t>
                </a:r>
                <a:endParaRPr lang="zh-CN" sz="2800" b="1" dirty="0">
                  <a:effectLst/>
                  <a:latin typeface="宋体" panose="02010600030101010101" pitchFamily="2" charset="-122"/>
                  <a:ea typeface="宋体" panose="02010600030101010101" pitchFamily="2" charset="-122"/>
                  <a:cs typeface="宋体" panose="02010600030101010101" pitchFamily="2" charset="-122"/>
                </a:endParaRPr>
              </a:p>
              <a:p>
                <a:pPr algn="ctr"/>
                <a:r>
                  <a:rPr lang="en-US" sz="1600" b="1"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FIFO</a:t>
                </a:r>
                <a:endParaRPr lang="zh-CN" sz="2800" b="1" dirty="0">
                  <a:effectLst/>
                  <a:latin typeface="宋体" panose="02010600030101010101" pitchFamily="2" charset="-122"/>
                  <a:ea typeface="宋体" panose="02010600030101010101" pitchFamily="2" charset="-122"/>
                  <a:cs typeface="宋体" panose="02010600030101010101" pitchFamily="2" charset="-122"/>
                </a:endParaRPr>
              </a:p>
              <a:p>
                <a:pPr algn="ctr"/>
                <a:r>
                  <a:rPr lang="en-US" sz="1600" b="1"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19x96</a:t>
                </a:r>
                <a:endParaRPr lang="zh-CN" sz="2800" b="1" dirty="0">
                  <a:effectLst/>
                  <a:latin typeface="宋体" panose="02010600030101010101" pitchFamily="2" charset="-122"/>
                  <a:ea typeface="宋体" panose="02010600030101010101" pitchFamily="2" charset="-122"/>
                  <a:cs typeface="宋体" panose="02010600030101010101" pitchFamily="2" charset="-122"/>
                </a:endParaRPr>
              </a:p>
              <a:p>
                <a:pPr algn="ctr"/>
                <a:r>
                  <a:rPr lang="en-US" sz="2800" b="1" dirty="0">
                    <a:effectLst/>
                    <a:latin typeface="宋体" panose="02010600030101010101" pitchFamily="2" charset="-122"/>
                    <a:ea typeface="宋体" panose="02010600030101010101" pitchFamily="2" charset="-122"/>
                    <a:cs typeface="宋体" panose="02010600030101010101" pitchFamily="2" charset="-122"/>
                  </a:rPr>
                  <a:t> </a:t>
                </a:r>
                <a:endParaRPr lang="zh-CN" sz="2800" b="1" dirty="0">
                  <a:effectLst/>
                  <a:latin typeface="宋体" panose="02010600030101010101" pitchFamily="2" charset="-122"/>
                  <a:ea typeface="宋体" panose="02010600030101010101" pitchFamily="2" charset="-122"/>
                  <a:cs typeface="宋体" panose="02010600030101010101" pitchFamily="2" charset="-122"/>
                </a:endParaRPr>
              </a:p>
            </p:txBody>
          </p:sp>
          <p:sp>
            <p:nvSpPr>
              <p:cNvPr id="55" name="矩形 54">
                <a:extLst>
                  <a:ext uri="{FF2B5EF4-FFF2-40B4-BE49-F238E27FC236}">
                    <a16:creationId xmlns:a16="http://schemas.microsoft.com/office/drawing/2014/main" id="{6CE2DBE6-B786-4212-A987-0FBAAEFC9413}"/>
                  </a:ext>
                </a:extLst>
              </p:cNvPr>
              <p:cNvSpPr/>
              <p:nvPr/>
            </p:nvSpPr>
            <p:spPr>
              <a:xfrm>
                <a:off x="508000" y="1422400"/>
                <a:ext cx="692150" cy="4445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45720" rIns="0" bIns="45720" numCol="1" spcCol="0" rtlCol="0" fromWordArt="0" anchor="ctr" anchorCtr="0" forceAA="0" compatLnSpc="1">
                <a:prstTxWarp prst="textNoShape">
                  <a:avLst/>
                </a:prstTxWarp>
                <a:noAutofit/>
              </a:bodyPr>
              <a:lstStyle/>
              <a:p>
                <a:pPr algn="ctr"/>
                <a:r>
                  <a:rPr lang="zh-CN" sz="1600" b="1" kern="1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状态逻辑</a:t>
                </a:r>
                <a:endParaRPr lang="zh-CN" sz="2800" b="1">
                  <a:effectLst/>
                  <a:latin typeface="宋体" panose="02010600030101010101" pitchFamily="2" charset="-122"/>
                  <a:ea typeface="宋体" panose="02010600030101010101" pitchFamily="2" charset="-122"/>
                  <a:cs typeface="宋体" panose="02010600030101010101" pitchFamily="2" charset="-122"/>
                </a:endParaRPr>
              </a:p>
            </p:txBody>
          </p:sp>
          <p:sp>
            <p:nvSpPr>
              <p:cNvPr id="56" name="矩形 55">
                <a:extLst>
                  <a:ext uri="{FF2B5EF4-FFF2-40B4-BE49-F238E27FC236}">
                    <a16:creationId xmlns:a16="http://schemas.microsoft.com/office/drawing/2014/main" id="{9A60F2E4-0556-44EF-BCD9-2FA264EF3DDD}"/>
                  </a:ext>
                </a:extLst>
              </p:cNvPr>
              <p:cNvSpPr/>
              <p:nvPr/>
            </p:nvSpPr>
            <p:spPr>
              <a:xfrm>
                <a:off x="2700950" y="548300"/>
                <a:ext cx="480400" cy="56295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45720" rIns="0" bIns="45720" numCol="1" spcCol="0" rtlCol="0" fromWordArt="0" anchor="ctr" anchorCtr="0" forceAA="0" compatLnSpc="1">
                <a:prstTxWarp prst="textNoShape">
                  <a:avLst/>
                </a:prstTxWarp>
                <a:noAutofit/>
              </a:bodyPr>
              <a:lstStyle/>
              <a:p>
                <a:pPr algn="ctr"/>
                <a:r>
                  <a:rPr lang="zh-CN" sz="1600" b="1" kern="1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流控</a:t>
                </a:r>
                <a:endParaRPr lang="zh-CN" sz="2800" b="1">
                  <a:effectLst/>
                  <a:latin typeface="宋体" panose="02010600030101010101" pitchFamily="2" charset="-122"/>
                  <a:ea typeface="宋体" panose="02010600030101010101" pitchFamily="2" charset="-122"/>
                  <a:cs typeface="宋体" panose="02010600030101010101" pitchFamily="2" charset="-122"/>
                </a:endParaRPr>
              </a:p>
              <a:p>
                <a:pPr algn="ctr"/>
                <a:r>
                  <a:rPr lang="en-US" sz="1600" b="1" kern="1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802.3x</a:t>
                </a:r>
                <a:endParaRPr lang="zh-CN" sz="2800" b="1">
                  <a:effectLst/>
                  <a:latin typeface="宋体" panose="02010600030101010101" pitchFamily="2" charset="-122"/>
                  <a:ea typeface="宋体" panose="02010600030101010101" pitchFamily="2" charset="-122"/>
                  <a:cs typeface="宋体" panose="02010600030101010101" pitchFamily="2" charset="-122"/>
                </a:endParaRPr>
              </a:p>
            </p:txBody>
          </p:sp>
          <p:sp>
            <p:nvSpPr>
              <p:cNvPr id="57" name="矩形 56">
                <a:extLst>
                  <a:ext uri="{FF2B5EF4-FFF2-40B4-BE49-F238E27FC236}">
                    <a16:creationId xmlns:a16="http://schemas.microsoft.com/office/drawing/2014/main" id="{E037F911-1FF6-448B-A77C-242C88882EDB}"/>
                  </a:ext>
                </a:extLst>
              </p:cNvPr>
              <p:cNvSpPr/>
              <p:nvPr/>
            </p:nvSpPr>
            <p:spPr>
              <a:xfrm>
                <a:off x="3374050" y="541950"/>
                <a:ext cx="480400" cy="56295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45720" rIns="0" bIns="45720" numCol="1" spcCol="0" rtlCol="0" fromWordArt="0" anchor="ctr" anchorCtr="0" forceAA="0" compatLnSpc="1">
                <a:prstTxWarp prst="textNoShape">
                  <a:avLst/>
                </a:prstTxWarp>
                <a:noAutofit/>
              </a:bodyPr>
              <a:lstStyle/>
              <a:p>
                <a:pPr algn="ctr"/>
                <a:endParaRPr lang="en-US" sz="1600" b="1"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endParaRPr>
              </a:p>
              <a:p>
                <a:pPr algn="ctr"/>
                <a:r>
                  <a:rPr lang="en-US" sz="1600" b="1"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RX</a:t>
                </a:r>
                <a:endParaRPr lang="zh-CN" sz="2800" b="1" dirty="0">
                  <a:effectLst/>
                  <a:latin typeface="宋体" panose="02010600030101010101" pitchFamily="2" charset="-122"/>
                  <a:ea typeface="宋体" panose="02010600030101010101" pitchFamily="2" charset="-122"/>
                  <a:cs typeface="宋体" panose="02010600030101010101" pitchFamily="2" charset="-122"/>
                </a:endParaRPr>
              </a:p>
              <a:p>
                <a:pPr algn="ctr"/>
                <a:r>
                  <a:rPr lang="en-US" sz="1600" b="1"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FIFO</a:t>
                </a:r>
                <a:endParaRPr lang="zh-CN" sz="2800" b="1" dirty="0">
                  <a:effectLst/>
                  <a:latin typeface="宋体" panose="02010600030101010101" pitchFamily="2" charset="-122"/>
                  <a:ea typeface="宋体" panose="02010600030101010101" pitchFamily="2" charset="-122"/>
                  <a:cs typeface="宋体" panose="02010600030101010101" pitchFamily="2" charset="-122"/>
                </a:endParaRPr>
              </a:p>
              <a:p>
                <a:pPr algn="ctr"/>
                <a:r>
                  <a:rPr lang="en-US" sz="1600" b="1"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22x96</a:t>
                </a:r>
                <a:endParaRPr lang="zh-CN" sz="2800" b="1" dirty="0">
                  <a:effectLst/>
                  <a:latin typeface="宋体" panose="02010600030101010101" pitchFamily="2" charset="-122"/>
                  <a:ea typeface="宋体" panose="02010600030101010101" pitchFamily="2" charset="-122"/>
                  <a:cs typeface="宋体" panose="02010600030101010101" pitchFamily="2" charset="-122"/>
                </a:endParaRPr>
              </a:p>
              <a:p>
                <a:pPr algn="ctr"/>
                <a:r>
                  <a:rPr lang="en-US" sz="2800" b="1" dirty="0">
                    <a:effectLst/>
                    <a:latin typeface="宋体" panose="02010600030101010101" pitchFamily="2" charset="-122"/>
                    <a:ea typeface="宋体" panose="02010600030101010101" pitchFamily="2" charset="-122"/>
                    <a:cs typeface="宋体" panose="02010600030101010101" pitchFamily="2" charset="-122"/>
                  </a:rPr>
                  <a:t> </a:t>
                </a:r>
                <a:endParaRPr lang="zh-CN" sz="2800" b="1" dirty="0">
                  <a:effectLst/>
                  <a:latin typeface="宋体" panose="02010600030101010101" pitchFamily="2" charset="-122"/>
                  <a:ea typeface="宋体" panose="02010600030101010101" pitchFamily="2" charset="-122"/>
                  <a:cs typeface="宋体" panose="02010600030101010101" pitchFamily="2" charset="-122"/>
                </a:endParaRPr>
              </a:p>
            </p:txBody>
          </p:sp>
          <p:sp>
            <p:nvSpPr>
              <p:cNvPr id="58" name="矩形 57">
                <a:extLst>
                  <a:ext uri="{FF2B5EF4-FFF2-40B4-BE49-F238E27FC236}">
                    <a16:creationId xmlns:a16="http://schemas.microsoft.com/office/drawing/2014/main" id="{DE13FBC5-78BC-47D0-9549-9AE77EC1ED83}"/>
                  </a:ext>
                </a:extLst>
              </p:cNvPr>
              <p:cNvSpPr/>
              <p:nvPr/>
            </p:nvSpPr>
            <p:spPr>
              <a:xfrm>
                <a:off x="4136050" y="256200"/>
                <a:ext cx="480400" cy="56295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45720" rIns="0" bIns="45720" numCol="1" spcCol="0" rtlCol="0" fromWordArt="0" anchor="ctr" anchorCtr="0" forceAA="0" compatLnSpc="1">
                <a:prstTxWarp prst="textNoShape">
                  <a:avLst/>
                </a:prstTxWarp>
                <a:noAutofit/>
              </a:bodyPr>
              <a:lstStyle/>
              <a:p>
                <a:pPr algn="ctr"/>
                <a:endParaRPr lang="en-US" sz="1600" b="1"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endParaRPr>
              </a:p>
              <a:p>
                <a:pPr algn="ctr"/>
                <a:r>
                  <a:rPr lang="en-US" sz="1600" b="1"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RX</a:t>
                </a:r>
                <a:endParaRPr lang="zh-CN" sz="2800" b="1" dirty="0">
                  <a:effectLst/>
                  <a:latin typeface="宋体" panose="02010600030101010101" pitchFamily="2" charset="-122"/>
                  <a:ea typeface="宋体" panose="02010600030101010101" pitchFamily="2" charset="-122"/>
                  <a:cs typeface="宋体" panose="02010600030101010101" pitchFamily="2" charset="-122"/>
                </a:endParaRPr>
              </a:p>
              <a:p>
                <a:pPr algn="ctr"/>
                <a:r>
                  <a:rPr lang="zh-CN" sz="1600" b="1"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描述符</a:t>
                </a:r>
                <a:endParaRPr lang="zh-CN" sz="2800" b="1" dirty="0">
                  <a:effectLst/>
                  <a:latin typeface="宋体" panose="02010600030101010101" pitchFamily="2" charset="-122"/>
                  <a:ea typeface="宋体" panose="02010600030101010101" pitchFamily="2" charset="-122"/>
                  <a:cs typeface="宋体" panose="02010600030101010101" pitchFamily="2" charset="-122"/>
                </a:endParaRPr>
              </a:p>
              <a:p>
                <a:pPr algn="ctr"/>
                <a:r>
                  <a:rPr lang="zh-CN" sz="1600" b="1"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抽取</a:t>
                </a:r>
                <a:endParaRPr lang="zh-CN" sz="2800" b="1" dirty="0">
                  <a:effectLst/>
                  <a:latin typeface="宋体" panose="02010600030101010101" pitchFamily="2" charset="-122"/>
                  <a:ea typeface="宋体" panose="02010600030101010101" pitchFamily="2" charset="-122"/>
                  <a:cs typeface="宋体" panose="02010600030101010101" pitchFamily="2" charset="-122"/>
                </a:endParaRPr>
              </a:p>
              <a:p>
                <a:pPr algn="ctr"/>
                <a:r>
                  <a:rPr lang="en-US" sz="2800" b="1" dirty="0">
                    <a:effectLst/>
                    <a:latin typeface="宋体" panose="02010600030101010101" pitchFamily="2" charset="-122"/>
                    <a:ea typeface="宋体" panose="02010600030101010101" pitchFamily="2" charset="-122"/>
                    <a:cs typeface="宋体" panose="02010600030101010101" pitchFamily="2" charset="-122"/>
                  </a:rPr>
                  <a:t> </a:t>
                </a:r>
                <a:endParaRPr lang="zh-CN" sz="2800" b="1" dirty="0">
                  <a:effectLst/>
                  <a:latin typeface="宋体" panose="02010600030101010101" pitchFamily="2" charset="-122"/>
                  <a:ea typeface="宋体" panose="02010600030101010101" pitchFamily="2" charset="-122"/>
                  <a:cs typeface="宋体" panose="02010600030101010101" pitchFamily="2" charset="-122"/>
                </a:endParaRPr>
              </a:p>
            </p:txBody>
          </p:sp>
          <p:sp>
            <p:nvSpPr>
              <p:cNvPr id="59" name="矩形 58">
                <a:extLst>
                  <a:ext uri="{FF2B5EF4-FFF2-40B4-BE49-F238E27FC236}">
                    <a16:creationId xmlns:a16="http://schemas.microsoft.com/office/drawing/2014/main" id="{BE0BD583-E087-4F8F-B1F3-3D60A2901164}"/>
                  </a:ext>
                </a:extLst>
              </p:cNvPr>
              <p:cNvSpPr/>
              <p:nvPr/>
            </p:nvSpPr>
            <p:spPr>
              <a:xfrm>
                <a:off x="2015150" y="1428750"/>
                <a:ext cx="1845650" cy="42545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45720" rIns="0" bIns="45720" numCol="1" spcCol="0" rtlCol="0" fromWordArt="0" anchor="ctr" anchorCtr="0" forceAA="0" compatLnSpc="1">
                <a:prstTxWarp prst="textNoShape">
                  <a:avLst/>
                </a:prstTxWarp>
                <a:noAutofit/>
              </a:bodyPr>
              <a:lstStyle/>
              <a:p>
                <a:pPr algn="ctr"/>
                <a:endParaRPr lang="en-US" sz="1600" b="1"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endParaRPr>
              </a:p>
              <a:p>
                <a:pPr algn="ctr"/>
                <a:r>
                  <a:rPr lang="en-US" sz="1600" b="1"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E110</a:t>
                </a:r>
                <a:r>
                  <a:rPr lang="zh-CN" sz="1600" b="1"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或</a:t>
                </a:r>
                <a:r>
                  <a:rPr lang="en-US" sz="1600" b="1"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E1000</a:t>
                </a:r>
                <a:endParaRPr lang="zh-CN" sz="2800" b="1" dirty="0">
                  <a:effectLst/>
                  <a:latin typeface="宋体" panose="02010600030101010101" pitchFamily="2" charset="-122"/>
                  <a:ea typeface="宋体" panose="02010600030101010101" pitchFamily="2" charset="-122"/>
                  <a:cs typeface="宋体" panose="02010600030101010101" pitchFamily="2" charset="-122"/>
                </a:endParaRPr>
              </a:p>
              <a:p>
                <a:pPr algn="ctr"/>
                <a:r>
                  <a:rPr lang="en-US" sz="1600" b="1"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10/100MAC </a:t>
                </a:r>
                <a:r>
                  <a:rPr lang="zh-CN" sz="1600" b="1"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或</a:t>
                </a:r>
                <a:r>
                  <a:rPr lang="en-US" sz="1600" b="1"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1000MAC</a:t>
                </a:r>
                <a:endParaRPr lang="zh-CN" sz="2800" b="1" dirty="0">
                  <a:effectLst/>
                  <a:latin typeface="宋体" panose="02010600030101010101" pitchFamily="2" charset="-122"/>
                  <a:ea typeface="宋体" panose="02010600030101010101" pitchFamily="2" charset="-122"/>
                  <a:cs typeface="宋体" panose="02010600030101010101" pitchFamily="2" charset="-122"/>
                </a:endParaRPr>
              </a:p>
              <a:p>
                <a:pPr algn="ctr"/>
                <a:r>
                  <a:rPr lang="en-US" sz="2800" b="1" dirty="0">
                    <a:effectLst/>
                    <a:latin typeface="宋体" panose="02010600030101010101" pitchFamily="2" charset="-122"/>
                    <a:ea typeface="宋体" panose="02010600030101010101" pitchFamily="2" charset="-122"/>
                    <a:cs typeface="宋体" panose="02010600030101010101" pitchFamily="2" charset="-122"/>
                  </a:rPr>
                  <a:t> </a:t>
                </a:r>
                <a:endParaRPr lang="zh-CN" sz="2800" b="1" dirty="0">
                  <a:effectLst/>
                  <a:latin typeface="宋体" panose="02010600030101010101" pitchFamily="2" charset="-122"/>
                  <a:ea typeface="宋体" panose="02010600030101010101" pitchFamily="2" charset="-122"/>
                  <a:cs typeface="宋体" panose="02010600030101010101" pitchFamily="2" charset="-122"/>
                </a:endParaRPr>
              </a:p>
            </p:txBody>
          </p:sp>
          <p:sp>
            <p:nvSpPr>
              <p:cNvPr id="60" name="矩形 59">
                <a:extLst>
                  <a:ext uri="{FF2B5EF4-FFF2-40B4-BE49-F238E27FC236}">
                    <a16:creationId xmlns:a16="http://schemas.microsoft.com/office/drawing/2014/main" id="{5AF77087-A7D7-41F6-9419-73E0D0E855FC}"/>
                  </a:ext>
                </a:extLst>
              </p:cNvPr>
              <p:cNvSpPr/>
              <p:nvPr/>
            </p:nvSpPr>
            <p:spPr>
              <a:xfrm>
                <a:off x="2015150" y="1854200"/>
                <a:ext cx="1845650" cy="23495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45720" rIns="0" bIns="45720" numCol="1" spcCol="0" rtlCol="0" fromWordArt="0" anchor="ctr" anchorCtr="0" forceAA="0" compatLnSpc="1">
                <a:prstTxWarp prst="textNoShape">
                  <a:avLst/>
                </a:prstTxWarp>
                <a:noAutofit/>
              </a:bodyPr>
              <a:lstStyle/>
              <a:p>
                <a:pPr algn="ctr"/>
                <a:r>
                  <a:rPr lang="en-US" sz="1600" b="1" kern="1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MII </a:t>
                </a:r>
                <a:r>
                  <a:rPr lang="zh-CN" sz="1600" b="1" kern="1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或</a:t>
                </a:r>
                <a:r>
                  <a:rPr lang="en-US" sz="1600" b="1" kern="1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GMII</a:t>
                </a:r>
                <a:endParaRPr lang="zh-CN" sz="2800" b="1">
                  <a:effectLst/>
                  <a:latin typeface="宋体" panose="02010600030101010101" pitchFamily="2" charset="-122"/>
                  <a:ea typeface="宋体" panose="02010600030101010101" pitchFamily="2" charset="-122"/>
                  <a:cs typeface="宋体" panose="02010600030101010101" pitchFamily="2" charset="-122"/>
                </a:endParaRPr>
              </a:p>
            </p:txBody>
          </p:sp>
          <p:sp>
            <p:nvSpPr>
              <p:cNvPr id="61" name="矩形 60">
                <a:extLst>
                  <a:ext uri="{FF2B5EF4-FFF2-40B4-BE49-F238E27FC236}">
                    <a16:creationId xmlns:a16="http://schemas.microsoft.com/office/drawing/2014/main" id="{E55BA7AC-CA43-4025-946E-302913F83AD5}"/>
                  </a:ext>
                </a:extLst>
              </p:cNvPr>
              <p:cNvSpPr/>
              <p:nvPr/>
            </p:nvSpPr>
            <p:spPr>
              <a:xfrm>
                <a:off x="4381500" y="1397000"/>
                <a:ext cx="584200" cy="90805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r>
                  <a:rPr lang="en-US" sz="1600" b="1" kern="1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DA</a:t>
                </a:r>
                <a:endParaRPr lang="zh-CN" sz="2800" b="1">
                  <a:effectLst/>
                  <a:latin typeface="宋体" panose="02010600030101010101" pitchFamily="2" charset="-122"/>
                  <a:ea typeface="宋体" panose="02010600030101010101" pitchFamily="2" charset="-122"/>
                  <a:cs typeface="宋体" panose="02010600030101010101" pitchFamily="2" charset="-122"/>
                </a:endParaRPr>
              </a:p>
              <a:p>
                <a:pPr algn="ctr"/>
                <a:r>
                  <a:rPr lang="en-US" sz="1600" b="1" kern="1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SA</a:t>
                </a:r>
                <a:endParaRPr lang="zh-CN" sz="2800" b="1">
                  <a:effectLst/>
                  <a:latin typeface="宋体" panose="02010600030101010101" pitchFamily="2" charset="-122"/>
                  <a:ea typeface="宋体" panose="02010600030101010101" pitchFamily="2" charset="-122"/>
                  <a:cs typeface="宋体" panose="02010600030101010101" pitchFamily="2" charset="-122"/>
                </a:endParaRPr>
              </a:p>
              <a:p>
                <a:pPr algn="ctr"/>
                <a:r>
                  <a:rPr lang="en-US" sz="1600" b="1" kern="1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Port</a:t>
                </a:r>
                <a:endParaRPr lang="zh-CN" sz="2800" b="1">
                  <a:effectLst/>
                  <a:latin typeface="宋体" panose="02010600030101010101" pitchFamily="2" charset="-122"/>
                  <a:ea typeface="宋体" panose="02010600030101010101" pitchFamily="2" charset="-122"/>
                  <a:cs typeface="宋体" panose="02010600030101010101" pitchFamily="2" charset="-122"/>
                </a:endParaRPr>
              </a:p>
              <a:p>
                <a:pPr algn="ctr"/>
                <a:r>
                  <a:rPr lang="en-US" sz="1600" b="1" kern="1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VLAN ID</a:t>
                </a:r>
                <a:endParaRPr lang="zh-CN" sz="2800" b="1">
                  <a:effectLst/>
                  <a:latin typeface="宋体" panose="02010600030101010101" pitchFamily="2" charset="-122"/>
                  <a:ea typeface="宋体" panose="02010600030101010101" pitchFamily="2" charset="-122"/>
                  <a:cs typeface="宋体" panose="02010600030101010101" pitchFamily="2" charset="-122"/>
                </a:endParaRPr>
              </a:p>
              <a:p>
                <a:pPr algn="ctr"/>
                <a:r>
                  <a:rPr lang="en-US" sz="1600" b="1" kern="1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Priority</a:t>
                </a:r>
                <a:endParaRPr lang="zh-CN" sz="2800" b="1">
                  <a:effectLst/>
                  <a:latin typeface="宋体" panose="02010600030101010101" pitchFamily="2" charset="-122"/>
                  <a:ea typeface="宋体" panose="02010600030101010101" pitchFamily="2" charset="-122"/>
                  <a:cs typeface="宋体" panose="02010600030101010101" pitchFamily="2" charset="-122"/>
                </a:endParaRPr>
              </a:p>
              <a:p>
                <a:pPr algn="ctr"/>
                <a:r>
                  <a:rPr lang="en-US" sz="1600" b="1" kern="1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Error</a:t>
                </a:r>
                <a:endParaRPr lang="zh-CN" sz="2800" b="1">
                  <a:effectLst/>
                  <a:latin typeface="宋体" panose="02010600030101010101" pitchFamily="2" charset="-122"/>
                  <a:ea typeface="宋体" panose="02010600030101010101" pitchFamily="2" charset="-122"/>
                  <a:cs typeface="宋体" panose="02010600030101010101" pitchFamily="2" charset="-122"/>
                </a:endParaRPr>
              </a:p>
            </p:txBody>
          </p:sp>
          <p:cxnSp>
            <p:nvCxnSpPr>
              <p:cNvPr id="62" name="直接箭头连接符 61">
                <a:extLst>
                  <a:ext uri="{FF2B5EF4-FFF2-40B4-BE49-F238E27FC236}">
                    <a16:creationId xmlns:a16="http://schemas.microsoft.com/office/drawing/2014/main" id="{AF35F0B0-D168-400D-8F3D-45A27CE5FCA9}"/>
                  </a:ext>
                </a:extLst>
              </p:cNvPr>
              <p:cNvCxnSpPr/>
              <p:nvPr/>
            </p:nvCxnSpPr>
            <p:spPr>
              <a:xfrm flipH="1">
                <a:off x="1193800" y="1504950"/>
                <a:ext cx="827700" cy="63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5" name="文本框 29727">
                <a:extLst>
                  <a:ext uri="{FF2B5EF4-FFF2-40B4-BE49-F238E27FC236}">
                    <a16:creationId xmlns:a16="http://schemas.microsoft.com/office/drawing/2014/main" id="{B0B87822-94F5-4C9F-8EA4-5EDD8BD2A303}"/>
                  </a:ext>
                </a:extLst>
              </p:cNvPr>
              <p:cNvSpPr txBox="1"/>
              <p:nvPr/>
            </p:nvSpPr>
            <p:spPr>
              <a:xfrm>
                <a:off x="1397000" y="1263650"/>
                <a:ext cx="495300" cy="215900"/>
              </a:xfrm>
              <a:prstGeom prst="rect">
                <a:avLst/>
              </a:prstGeom>
              <a:solidFill>
                <a:schemeClr val="lt1"/>
              </a:solidFill>
              <a:ln w="6350">
                <a:noFill/>
              </a:ln>
            </p:spPr>
            <p:txBody>
              <a:bodyPr rot="0" spcFirstLastPara="0" vert="horz" wrap="square" lIns="0" tIns="0" rIns="0" bIns="0" numCol="1" spcCol="0" rtlCol="0" fromWordArt="0" anchor="t" anchorCtr="0" forceAA="0" compatLnSpc="1">
                <a:prstTxWarp prst="textNoShape">
                  <a:avLst/>
                </a:prstTxWarp>
                <a:noAutofit/>
              </a:bodyPr>
              <a:lstStyle/>
              <a:p>
                <a:pPr algn="ctr"/>
                <a:r>
                  <a:rPr lang="en-US" sz="1600" b="1"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Rx</a:t>
                </a:r>
                <a:r>
                  <a:rPr lang="zh-CN" sz="1600" b="1"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向量</a:t>
                </a:r>
                <a:endParaRPr lang="zh-CN" sz="2000" b="1" kern="100" dirty="0">
                  <a:effectLst/>
                  <a:latin typeface="Times New Roman" panose="02020603050405020304" pitchFamily="18" charset="0"/>
                  <a:ea typeface="宋体" panose="02010600030101010101" pitchFamily="2" charset="-122"/>
                  <a:cs typeface="宋体" panose="02010600030101010101" pitchFamily="2" charset="-122"/>
                </a:endParaRPr>
              </a:p>
            </p:txBody>
          </p:sp>
          <p:cxnSp>
            <p:nvCxnSpPr>
              <p:cNvPr id="66" name="直接箭头连接符 65">
                <a:extLst>
                  <a:ext uri="{FF2B5EF4-FFF2-40B4-BE49-F238E27FC236}">
                    <a16:creationId xmlns:a16="http://schemas.microsoft.com/office/drawing/2014/main" id="{3FA4E0C8-6DBD-46B4-879C-8C31F986D20D}"/>
                  </a:ext>
                </a:extLst>
              </p:cNvPr>
              <p:cNvCxnSpPr/>
              <p:nvPr/>
            </p:nvCxnSpPr>
            <p:spPr>
              <a:xfrm flipH="1">
                <a:off x="1174750" y="1790700"/>
                <a:ext cx="827700" cy="63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7" name="文本框 809">
                <a:extLst>
                  <a:ext uri="{FF2B5EF4-FFF2-40B4-BE49-F238E27FC236}">
                    <a16:creationId xmlns:a16="http://schemas.microsoft.com/office/drawing/2014/main" id="{1CA6B6FB-BAE0-4226-990E-70526A47ED0D}"/>
                  </a:ext>
                </a:extLst>
              </p:cNvPr>
              <p:cNvSpPr txBox="1"/>
              <p:nvPr/>
            </p:nvSpPr>
            <p:spPr>
              <a:xfrm>
                <a:off x="1403350" y="1549400"/>
                <a:ext cx="495300" cy="215900"/>
              </a:xfrm>
              <a:prstGeom prst="rect">
                <a:avLst/>
              </a:prstGeom>
              <a:solidFill>
                <a:schemeClr val="lt1"/>
              </a:solidFill>
              <a:ln w="6350">
                <a:noFill/>
              </a:ln>
            </p:spPr>
            <p:txBody>
              <a:bodyPr rot="0" spcFirstLastPara="0" vert="horz" wrap="square" lIns="0" tIns="0" rIns="0" bIns="0" numCol="1" spcCol="0" rtlCol="0" fromWordArt="0" anchor="t" anchorCtr="0" forceAA="0" compatLnSpc="1">
                <a:prstTxWarp prst="textNoShape">
                  <a:avLst/>
                </a:prstTxWarp>
                <a:noAutofit/>
              </a:bodyPr>
              <a:lstStyle/>
              <a:p>
                <a:pPr algn="ctr"/>
                <a:r>
                  <a:rPr lang="en-US" sz="1600" b="1"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Tx</a:t>
                </a:r>
                <a:r>
                  <a:rPr lang="zh-CN" sz="1600" b="1"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向量</a:t>
                </a:r>
                <a:endParaRPr lang="zh-CN" sz="2000" b="1" kern="100" dirty="0">
                  <a:effectLst/>
                  <a:latin typeface="Times New Roman" panose="02020603050405020304" pitchFamily="18" charset="0"/>
                  <a:ea typeface="宋体" panose="02010600030101010101" pitchFamily="2" charset="-122"/>
                  <a:cs typeface="宋体" panose="02010600030101010101" pitchFamily="2" charset="-122"/>
                </a:endParaRPr>
              </a:p>
            </p:txBody>
          </p:sp>
          <p:cxnSp>
            <p:nvCxnSpPr>
              <p:cNvPr id="68" name="直接箭头连接符 67">
                <a:extLst>
                  <a:ext uri="{FF2B5EF4-FFF2-40B4-BE49-F238E27FC236}">
                    <a16:creationId xmlns:a16="http://schemas.microsoft.com/office/drawing/2014/main" id="{5735D827-E285-4571-AEEB-3D8ABB1DD5DE}"/>
                  </a:ext>
                </a:extLst>
              </p:cNvPr>
              <p:cNvCxnSpPr>
                <a:stCxn id="54" idx="2"/>
              </p:cNvCxnSpPr>
              <p:nvPr/>
            </p:nvCxnSpPr>
            <p:spPr>
              <a:xfrm>
                <a:off x="2261700" y="1098550"/>
                <a:ext cx="0" cy="3302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直接箭头连接符 68">
                <a:extLst>
                  <a:ext uri="{FF2B5EF4-FFF2-40B4-BE49-F238E27FC236}">
                    <a16:creationId xmlns:a16="http://schemas.microsoft.com/office/drawing/2014/main" id="{97146FB2-8376-4939-AD73-3C968E4D8C80}"/>
                  </a:ext>
                </a:extLst>
              </p:cNvPr>
              <p:cNvCxnSpPr>
                <a:endCxn id="57" idx="2"/>
              </p:cNvCxnSpPr>
              <p:nvPr/>
            </p:nvCxnSpPr>
            <p:spPr>
              <a:xfrm flipH="1" flipV="1">
                <a:off x="3614250" y="1104900"/>
                <a:ext cx="5250" cy="3302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直接连接符 69">
                <a:extLst>
                  <a:ext uri="{FF2B5EF4-FFF2-40B4-BE49-F238E27FC236}">
                    <a16:creationId xmlns:a16="http://schemas.microsoft.com/office/drawing/2014/main" id="{1D425CCE-446E-444C-A929-EBE72DD8B1A6}"/>
                  </a:ext>
                </a:extLst>
              </p:cNvPr>
              <p:cNvCxnSpPr/>
              <p:nvPr/>
            </p:nvCxnSpPr>
            <p:spPr>
              <a:xfrm>
                <a:off x="2261700" y="1225550"/>
                <a:ext cx="5577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直接连接符 70">
                <a:extLst>
                  <a:ext uri="{FF2B5EF4-FFF2-40B4-BE49-F238E27FC236}">
                    <a16:creationId xmlns:a16="http://schemas.microsoft.com/office/drawing/2014/main" id="{E4371BE3-418C-4076-8AEE-7C958034506B}"/>
                  </a:ext>
                </a:extLst>
              </p:cNvPr>
              <p:cNvCxnSpPr/>
              <p:nvPr/>
            </p:nvCxnSpPr>
            <p:spPr>
              <a:xfrm>
                <a:off x="3065100" y="1227750"/>
                <a:ext cx="56295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直接连接符 71">
                <a:extLst>
                  <a:ext uri="{FF2B5EF4-FFF2-40B4-BE49-F238E27FC236}">
                    <a16:creationId xmlns:a16="http://schemas.microsoft.com/office/drawing/2014/main" id="{059AC451-2A2E-4039-A3D7-3CF232AD2120}"/>
                  </a:ext>
                </a:extLst>
              </p:cNvPr>
              <p:cNvCxnSpPr/>
              <p:nvPr/>
            </p:nvCxnSpPr>
            <p:spPr>
              <a:xfrm flipH="1" flipV="1">
                <a:off x="2813050" y="1104900"/>
                <a:ext cx="6350" cy="1333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直接连接符 72">
                <a:extLst>
                  <a:ext uri="{FF2B5EF4-FFF2-40B4-BE49-F238E27FC236}">
                    <a16:creationId xmlns:a16="http://schemas.microsoft.com/office/drawing/2014/main" id="{45DAB3C3-F581-4F1C-9AE4-E38F60A3D594}"/>
                  </a:ext>
                </a:extLst>
              </p:cNvPr>
              <p:cNvCxnSpPr/>
              <p:nvPr/>
            </p:nvCxnSpPr>
            <p:spPr>
              <a:xfrm flipV="1">
                <a:off x="3065100" y="1111250"/>
                <a:ext cx="0" cy="1165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直接箭头连接符 73">
                <a:extLst>
                  <a:ext uri="{FF2B5EF4-FFF2-40B4-BE49-F238E27FC236}">
                    <a16:creationId xmlns:a16="http://schemas.microsoft.com/office/drawing/2014/main" id="{27A291A2-A43E-4448-B191-17854967C414}"/>
                  </a:ext>
                </a:extLst>
              </p:cNvPr>
              <p:cNvCxnSpPr>
                <a:endCxn id="54" idx="0"/>
              </p:cNvCxnSpPr>
              <p:nvPr/>
            </p:nvCxnSpPr>
            <p:spPr>
              <a:xfrm>
                <a:off x="2261700" y="292100"/>
                <a:ext cx="0" cy="2435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5" name="直接箭头连接符 74">
                <a:extLst>
                  <a:ext uri="{FF2B5EF4-FFF2-40B4-BE49-F238E27FC236}">
                    <a16:creationId xmlns:a16="http://schemas.microsoft.com/office/drawing/2014/main" id="{0D4D272A-0CD3-4E35-B455-AE3296C13E27}"/>
                  </a:ext>
                </a:extLst>
              </p:cNvPr>
              <p:cNvCxnSpPr/>
              <p:nvPr/>
            </p:nvCxnSpPr>
            <p:spPr>
              <a:xfrm flipV="1">
                <a:off x="3619500" y="311150"/>
                <a:ext cx="8550" cy="2159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6" name="文本框 812">
                <a:extLst>
                  <a:ext uri="{FF2B5EF4-FFF2-40B4-BE49-F238E27FC236}">
                    <a16:creationId xmlns:a16="http://schemas.microsoft.com/office/drawing/2014/main" id="{58B118D7-D17D-4929-A7E6-1E9EC784A074}"/>
                  </a:ext>
                </a:extLst>
              </p:cNvPr>
              <p:cNvSpPr txBox="1"/>
              <p:nvPr/>
            </p:nvSpPr>
            <p:spPr>
              <a:xfrm>
                <a:off x="1936750" y="19050"/>
                <a:ext cx="635000" cy="273050"/>
              </a:xfrm>
              <a:prstGeom prst="rect">
                <a:avLst/>
              </a:prstGeom>
              <a:solidFill>
                <a:schemeClr val="lt1"/>
              </a:solidFill>
              <a:ln w="6350">
                <a:noFill/>
              </a:ln>
            </p:spPr>
            <p:txBody>
              <a:bodyPr rot="0" spcFirstLastPara="0" vert="horz" wrap="square" lIns="0" tIns="0" rIns="0" bIns="0" numCol="1" spcCol="0" rtlCol="0" fromWordArt="0" anchor="t" anchorCtr="0" forceAA="0" compatLnSpc="1">
                <a:prstTxWarp prst="textNoShape">
                  <a:avLst/>
                </a:prstTxWarp>
                <a:noAutofit/>
              </a:bodyPr>
              <a:lstStyle/>
              <a:p>
                <a:pPr algn="ctr"/>
                <a:r>
                  <a:rPr lang="zh-CN" sz="1600" b="1" kern="1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自</a:t>
                </a:r>
                <a:endParaRPr lang="zh-CN" sz="2000" b="1" kern="100">
                  <a:effectLst/>
                  <a:latin typeface="Times New Roman" panose="02020603050405020304" pitchFamily="18" charset="0"/>
                  <a:ea typeface="宋体" panose="02010600030101010101" pitchFamily="2" charset="-122"/>
                  <a:cs typeface="宋体" panose="02010600030101010101" pitchFamily="2" charset="-122"/>
                </a:endParaRPr>
              </a:p>
              <a:p>
                <a:pPr algn="ctr"/>
                <a:r>
                  <a:rPr lang="zh-CN" sz="1600" b="1" kern="1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帧存储器</a:t>
                </a:r>
                <a:endParaRPr lang="zh-CN" sz="2000" b="1" kern="100">
                  <a:effectLst/>
                  <a:latin typeface="Times New Roman" panose="02020603050405020304" pitchFamily="18" charset="0"/>
                  <a:ea typeface="宋体" panose="02010600030101010101" pitchFamily="2" charset="-122"/>
                  <a:cs typeface="宋体" panose="02010600030101010101" pitchFamily="2" charset="-122"/>
                </a:endParaRPr>
              </a:p>
            </p:txBody>
          </p:sp>
          <p:sp>
            <p:nvSpPr>
              <p:cNvPr id="77" name="文本框 813">
                <a:extLst>
                  <a:ext uri="{FF2B5EF4-FFF2-40B4-BE49-F238E27FC236}">
                    <a16:creationId xmlns:a16="http://schemas.microsoft.com/office/drawing/2014/main" id="{86B66B8D-90E0-4DE2-8484-6E508B94EC67}"/>
                  </a:ext>
                </a:extLst>
              </p:cNvPr>
              <p:cNvSpPr txBox="1"/>
              <p:nvPr/>
            </p:nvSpPr>
            <p:spPr>
              <a:xfrm>
                <a:off x="3302000" y="50800"/>
                <a:ext cx="635000" cy="273050"/>
              </a:xfrm>
              <a:prstGeom prst="rect">
                <a:avLst/>
              </a:prstGeom>
              <a:solidFill>
                <a:schemeClr val="lt1"/>
              </a:solidFill>
              <a:ln w="6350">
                <a:noFill/>
              </a:ln>
            </p:spPr>
            <p:txBody>
              <a:bodyPr rot="0" spcFirstLastPara="0" vert="horz" wrap="square" lIns="0" tIns="0" rIns="0" bIns="0" numCol="1" spcCol="0" rtlCol="0" fromWordArt="0" anchor="t" anchorCtr="0" forceAA="0" compatLnSpc="1">
                <a:prstTxWarp prst="textNoShape">
                  <a:avLst/>
                </a:prstTxWarp>
                <a:noAutofit/>
              </a:bodyPr>
              <a:lstStyle/>
              <a:p>
                <a:pPr algn="ctr"/>
                <a:r>
                  <a:rPr lang="zh-CN" sz="1600" b="1" kern="1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到</a:t>
                </a:r>
                <a:endParaRPr lang="zh-CN" sz="2000" b="1" kern="100">
                  <a:effectLst/>
                  <a:latin typeface="Times New Roman" panose="02020603050405020304" pitchFamily="18" charset="0"/>
                  <a:ea typeface="宋体" panose="02010600030101010101" pitchFamily="2" charset="-122"/>
                  <a:cs typeface="宋体" panose="02010600030101010101" pitchFamily="2" charset="-122"/>
                </a:endParaRPr>
              </a:p>
              <a:p>
                <a:pPr algn="ctr"/>
                <a:r>
                  <a:rPr lang="zh-CN" sz="1600" b="1" kern="1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帧存储器</a:t>
                </a:r>
                <a:endParaRPr lang="zh-CN" sz="2000" b="1" kern="100">
                  <a:effectLst/>
                  <a:latin typeface="Times New Roman" panose="02020603050405020304" pitchFamily="18" charset="0"/>
                  <a:ea typeface="宋体" panose="02010600030101010101" pitchFamily="2" charset="-122"/>
                  <a:cs typeface="宋体" panose="02010600030101010101" pitchFamily="2" charset="-122"/>
                </a:endParaRPr>
              </a:p>
            </p:txBody>
          </p:sp>
          <p:cxnSp>
            <p:nvCxnSpPr>
              <p:cNvPr id="78" name="直接箭头连接符 77">
                <a:extLst>
                  <a:ext uri="{FF2B5EF4-FFF2-40B4-BE49-F238E27FC236}">
                    <a16:creationId xmlns:a16="http://schemas.microsoft.com/office/drawing/2014/main" id="{C8ECCD92-8938-44C7-863D-FB817AF7F402}"/>
                  </a:ext>
                </a:extLst>
              </p:cNvPr>
              <p:cNvCxnSpPr/>
              <p:nvPr/>
            </p:nvCxnSpPr>
            <p:spPr>
              <a:xfrm>
                <a:off x="3628050" y="450850"/>
                <a:ext cx="493100" cy="63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9" name="直接箭头连接符 78">
                <a:extLst>
                  <a:ext uri="{FF2B5EF4-FFF2-40B4-BE49-F238E27FC236}">
                    <a16:creationId xmlns:a16="http://schemas.microsoft.com/office/drawing/2014/main" id="{0F2C8E23-282C-482C-AC63-256E37F944E4}"/>
                  </a:ext>
                </a:extLst>
              </p:cNvPr>
              <p:cNvCxnSpPr/>
              <p:nvPr/>
            </p:nvCxnSpPr>
            <p:spPr>
              <a:xfrm>
                <a:off x="4622800" y="508000"/>
                <a:ext cx="49530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0" name="文本框 814">
                <a:extLst>
                  <a:ext uri="{FF2B5EF4-FFF2-40B4-BE49-F238E27FC236}">
                    <a16:creationId xmlns:a16="http://schemas.microsoft.com/office/drawing/2014/main" id="{1B4E3588-42A1-4EFC-989E-D24A3782C4B4}"/>
                  </a:ext>
                </a:extLst>
              </p:cNvPr>
              <p:cNvSpPr txBox="1"/>
              <p:nvPr/>
            </p:nvSpPr>
            <p:spPr>
              <a:xfrm>
                <a:off x="4641850" y="171450"/>
                <a:ext cx="577850" cy="273050"/>
              </a:xfrm>
              <a:prstGeom prst="rect">
                <a:avLst/>
              </a:prstGeom>
              <a:solidFill>
                <a:schemeClr val="lt1"/>
              </a:solidFill>
              <a:ln w="6350">
                <a:noFill/>
              </a:ln>
            </p:spPr>
            <p:txBody>
              <a:bodyPr rot="0" spcFirstLastPara="0" vert="horz" wrap="square" lIns="0" tIns="0" rIns="0" bIns="0" numCol="1" spcCol="0" rtlCol="0" fromWordArt="0" anchor="t" anchorCtr="0" forceAA="0" compatLnSpc="1">
                <a:prstTxWarp prst="textNoShape">
                  <a:avLst/>
                </a:prstTxWarp>
                <a:noAutofit/>
              </a:bodyPr>
              <a:lstStyle/>
              <a:p>
                <a:pPr algn="ctr"/>
                <a:r>
                  <a:rPr lang="zh-CN" sz="1600" b="1" kern="1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到</a:t>
                </a:r>
                <a:endParaRPr lang="zh-CN" sz="2000" b="1" kern="100">
                  <a:effectLst/>
                  <a:latin typeface="Times New Roman" panose="02020603050405020304" pitchFamily="18" charset="0"/>
                  <a:ea typeface="宋体" panose="02010600030101010101" pitchFamily="2" charset="-122"/>
                  <a:cs typeface="宋体" panose="02010600030101010101" pitchFamily="2" charset="-122"/>
                </a:endParaRPr>
              </a:p>
              <a:p>
                <a:pPr algn="ctr"/>
                <a:r>
                  <a:rPr lang="zh-CN" sz="1600" b="1" kern="1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交换引擎</a:t>
                </a:r>
                <a:endParaRPr lang="zh-CN" sz="2000" b="1" kern="100">
                  <a:effectLst/>
                  <a:latin typeface="Times New Roman" panose="02020603050405020304" pitchFamily="18" charset="0"/>
                  <a:ea typeface="宋体" panose="02010600030101010101" pitchFamily="2" charset="-122"/>
                  <a:cs typeface="宋体" panose="02010600030101010101" pitchFamily="2" charset="-122"/>
                </a:endParaRPr>
              </a:p>
            </p:txBody>
          </p:sp>
          <p:sp>
            <p:nvSpPr>
              <p:cNvPr id="81" name="上下箭头 29737">
                <a:extLst>
                  <a:ext uri="{FF2B5EF4-FFF2-40B4-BE49-F238E27FC236}">
                    <a16:creationId xmlns:a16="http://schemas.microsoft.com/office/drawing/2014/main" id="{F2FAFC83-8371-46D7-8DE8-FDE29307FAAF}"/>
                  </a:ext>
                </a:extLst>
              </p:cNvPr>
              <p:cNvSpPr/>
              <p:nvPr/>
            </p:nvSpPr>
            <p:spPr>
              <a:xfrm>
                <a:off x="2851150" y="2089150"/>
                <a:ext cx="127000" cy="349250"/>
              </a:xfrm>
              <a:prstGeom prst="upDownArrow">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CN" altLang="en-US" sz="4000" b="1"/>
              </a:p>
            </p:txBody>
          </p:sp>
          <p:sp>
            <p:nvSpPr>
              <p:cNvPr id="82" name="文本框 815">
                <a:extLst>
                  <a:ext uri="{FF2B5EF4-FFF2-40B4-BE49-F238E27FC236}">
                    <a16:creationId xmlns:a16="http://schemas.microsoft.com/office/drawing/2014/main" id="{272686C9-FC43-4C2A-AEA1-5CA28D1E9615}"/>
                  </a:ext>
                </a:extLst>
              </p:cNvPr>
              <p:cNvSpPr txBox="1"/>
              <p:nvPr/>
            </p:nvSpPr>
            <p:spPr>
              <a:xfrm>
                <a:off x="2984500" y="2178050"/>
                <a:ext cx="1136650" cy="273050"/>
              </a:xfrm>
              <a:prstGeom prst="rect">
                <a:avLst/>
              </a:prstGeom>
              <a:solidFill>
                <a:schemeClr val="lt1"/>
              </a:solidFill>
              <a:ln w="6350">
                <a:noFill/>
              </a:ln>
            </p:spPr>
            <p:txBody>
              <a:bodyPr rot="0" spcFirstLastPara="0" vert="horz" wrap="square" lIns="0" tIns="0" rIns="0" bIns="0" numCol="1" spcCol="0" rtlCol="0" fromWordArt="0" anchor="t" anchorCtr="0" forceAA="0" compatLnSpc="1">
                <a:prstTxWarp prst="textNoShape">
                  <a:avLst/>
                </a:prstTxWarp>
                <a:noAutofit/>
              </a:bodyPr>
              <a:lstStyle/>
              <a:p>
                <a:pPr algn="ctr"/>
                <a:r>
                  <a:rPr lang="en-US" sz="1600" b="1" kern="1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MII for 10/100Mbps</a:t>
                </a:r>
                <a:endParaRPr lang="zh-CN" sz="2000" b="1" kern="100">
                  <a:effectLst/>
                  <a:latin typeface="Times New Roman" panose="02020603050405020304" pitchFamily="18" charset="0"/>
                  <a:ea typeface="宋体" panose="02010600030101010101" pitchFamily="2" charset="-122"/>
                  <a:cs typeface="宋体" panose="02010600030101010101" pitchFamily="2" charset="-122"/>
                </a:endParaRPr>
              </a:p>
              <a:p>
                <a:pPr algn="ctr"/>
                <a:r>
                  <a:rPr lang="en-US" sz="1600" b="1" kern="1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GMII for 1000Mbps</a:t>
                </a:r>
                <a:endParaRPr lang="zh-CN" sz="2000" b="1" kern="100">
                  <a:effectLst/>
                  <a:latin typeface="Times New Roman" panose="02020603050405020304" pitchFamily="18" charset="0"/>
                  <a:ea typeface="宋体" panose="02010600030101010101" pitchFamily="2" charset="-122"/>
                  <a:cs typeface="宋体" panose="02010600030101010101" pitchFamily="2" charset="-122"/>
                </a:endParaRPr>
              </a:p>
            </p:txBody>
          </p:sp>
          <p:sp>
            <p:nvSpPr>
              <p:cNvPr id="83" name="丁字箭头 29738">
                <a:extLst>
                  <a:ext uri="{FF2B5EF4-FFF2-40B4-BE49-F238E27FC236}">
                    <a16:creationId xmlns:a16="http://schemas.microsoft.com/office/drawing/2014/main" id="{8EC96DA6-D3BD-407A-81A8-117C3D3B04F1}"/>
                  </a:ext>
                </a:extLst>
              </p:cNvPr>
              <p:cNvSpPr/>
              <p:nvPr/>
            </p:nvSpPr>
            <p:spPr>
              <a:xfrm rot="5400000">
                <a:off x="-330200" y="958850"/>
                <a:ext cx="1320800" cy="330200"/>
              </a:xfrm>
              <a:prstGeom prst="leftRightUpArrow">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CN" altLang="en-US" sz="4000" b="1"/>
              </a:p>
            </p:txBody>
          </p:sp>
          <p:sp>
            <p:nvSpPr>
              <p:cNvPr id="84" name="文本框 816">
                <a:extLst>
                  <a:ext uri="{FF2B5EF4-FFF2-40B4-BE49-F238E27FC236}">
                    <a16:creationId xmlns:a16="http://schemas.microsoft.com/office/drawing/2014/main" id="{25A25F81-52DF-409C-A7DF-95475042918A}"/>
                  </a:ext>
                </a:extLst>
              </p:cNvPr>
              <p:cNvSpPr txBox="1"/>
              <p:nvPr/>
            </p:nvSpPr>
            <p:spPr>
              <a:xfrm>
                <a:off x="38100" y="209550"/>
                <a:ext cx="590550" cy="222250"/>
              </a:xfrm>
              <a:prstGeom prst="rect">
                <a:avLst/>
              </a:prstGeom>
              <a:solidFill>
                <a:schemeClr val="lt1"/>
              </a:solidFill>
              <a:ln w="6350">
                <a:noFill/>
              </a:ln>
            </p:spPr>
            <p:txBody>
              <a:bodyPr rot="0" spcFirstLastPara="0" vert="horz" wrap="square" lIns="0" tIns="0" rIns="0" bIns="0" numCol="1" spcCol="0" rtlCol="0" fromWordArt="0" anchor="t" anchorCtr="0" forceAA="0" compatLnSpc="1">
                <a:prstTxWarp prst="textNoShape">
                  <a:avLst/>
                </a:prstTxWarp>
                <a:noAutofit/>
              </a:bodyPr>
              <a:lstStyle/>
              <a:p>
                <a:pPr algn="just"/>
                <a:r>
                  <a:rPr lang="en-US" sz="1600" b="1" kern="1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CPU</a:t>
                </a:r>
                <a:r>
                  <a:rPr lang="zh-CN" sz="1600" b="1" kern="1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总线</a:t>
                </a:r>
                <a:endParaRPr lang="zh-CN" sz="2000" b="1" kern="100">
                  <a:effectLst/>
                  <a:latin typeface="Times New Roman" panose="02020603050405020304" pitchFamily="18" charset="0"/>
                  <a:ea typeface="宋体" panose="02010600030101010101" pitchFamily="2" charset="-122"/>
                  <a:cs typeface="宋体" panose="02010600030101010101" pitchFamily="2" charset="-122"/>
                </a:endParaRPr>
              </a:p>
            </p:txBody>
          </p:sp>
        </p:grpSp>
      </p:grpSp>
      <p:sp>
        <p:nvSpPr>
          <p:cNvPr id="5" name="灯片编号占位符 4">
            <a:extLst>
              <a:ext uri="{FF2B5EF4-FFF2-40B4-BE49-F238E27FC236}">
                <a16:creationId xmlns:a16="http://schemas.microsoft.com/office/drawing/2014/main" id="{9F976F35-7284-45D7-86EF-610A6628FE92}"/>
              </a:ext>
            </a:extLst>
          </p:cNvPr>
          <p:cNvSpPr>
            <a:spLocks noGrp="1"/>
          </p:cNvSpPr>
          <p:nvPr>
            <p:ph type="sldNum" sz="quarter" idx="12"/>
          </p:nvPr>
        </p:nvSpPr>
        <p:spPr/>
        <p:txBody>
          <a:bodyPr/>
          <a:lstStyle/>
          <a:p>
            <a:fld id="{0343F522-B1DB-4B24-87CC-09EAB668A261}" type="slidenum">
              <a:rPr lang="zh-CN" altLang="en-US" smtClean="0"/>
              <a:pPr/>
              <a:t>179</a:t>
            </a:fld>
            <a:r>
              <a:rPr lang="en-US" altLang="zh-CN"/>
              <a:t>/303</a:t>
            </a:r>
            <a:endParaRPr lang="zh-CN" altLang="en-US" dirty="0"/>
          </a:p>
        </p:txBody>
      </p:sp>
    </p:spTree>
    <p:extLst>
      <p:ext uri="{BB962C8B-B14F-4D97-AF65-F5344CB8AC3E}">
        <p14:creationId xmlns:p14="http://schemas.microsoft.com/office/powerpoint/2010/main" val="40881509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C34208-FA7C-4346-AD93-050F88FE7F56}"/>
              </a:ext>
            </a:extLst>
          </p:cNvPr>
          <p:cNvSpPr>
            <a:spLocks noGrp="1"/>
          </p:cNvSpPr>
          <p:nvPr>
            <p:ph type="title"/>
          </p:nvPr>
        </p:nvSpPr>
        <p:spPr>
          <a:xfrm>
            <a:off x="265813" y="350874"/>
            <a:ext cx="8654903" cy="680484"/>
          </a:xfrm>
        </p:spPr>
        <p:txBody>
          <a:bodyPr>
            <a:normAutofit/>
          </a:bodyPr>
          <a:lstStyle/>
          <a:p>
            <a:r>
              <a:rPr lang="en-US" altLang="zh-CN" b="1" dirty="0"/>
              <a:t>1.</a:t>
            </a:r>
            <a:r>
              <a:rPr lang="zh-CN" altLang="en-US" b="1" dirty="0"/>
              <a:t>陆地微波</a:t>
            </a:r>
          </a:p>
        </p:txBody>
      </p:sp>
      <p:sp>
        <p:nvSpPr>
          <p:cNvPr id="3" name="内容占位符 2">
            <a:extLst>
              <a:ext uri="{FF2B5EF4-FFF2-40B4-BE49-F238E27FC236}">
                <a16:creationId xmlns:a16="http://schemas.microsoft.com/office/drawing/2014/main" id="{62772749-0251-43E3-8FBE-62B01C0C88DA}"/>
              </a:ext>
            </a:extLst>
          </p:cNvPr>
          <p:cNvSpPr>
            <a:spLocks noGrp="1"/>
          </p:cNvSpPr>
          <p:nvPr>
            <p:ph idx="1"/>
          </p:nvPr>
        </p:nvSpPr>
        <p:spPr>
          <a:xfrm>
            <a:off x="404037" y="1105786"/>
            <a:ext cx="8516680" cy="5401339"/>
          </a:xfrm>
        </p:spPr>
        <p:txBody>
          <a:bodyPr>
            <a:normAutofit/>
          </a:bodyPr>
          <a:lstStyle/>
          <a:p>
            <a:pPr>
              <a:buNone/>
            </a:pPr>
            <a:endParaRPr lang="zh-CN" altLang="en-US" b="1" dirty="0"/>
          </a:p>
          <a:p>
            <a:pPr marL="0" indent="0">
              <a:buNone/>
            </a:pPr>
            <a:endParaRPr lang="zh-CN" altLang="en-US" dirty="0"/>
          </a:p>
        </p:txBody>
      </p:sp>
      <mc:AlternateContent xmlns:mc="http://schemas.openxmlformats.org/markup-compatibility/2006" xmlns:a14="http://schemas.microsoft.com/office/drawing/2010/main">
        <mc:Choice Requires="a14">
          <p:sp>
            <p:nvSpPr>
              <p:cNvPr id="26" name="Rectangle 3">
                <a:extLst>
                  <a:ext uri="{FF2B5EF4-FFF2-40B4-BE49-F238E27FC236}">
                    <a16:creationId xmlns:a16="http://schemas.microsoft.com/office/drawing/2014/main" id="{E32CC3AD-8AE2-491C-977B-F27AD06021E0}"/>
                  </a:ext>
                </a:extLst>
              </p:cNvPr>
              <p:cNvSpPr txBox="1">
                <a:spLocks noChangeArrowheads="1"/>
              </p:cNvSpPr>
              <p:nvPr/>
            </p:nvSpPr>
            <p:spPr>
              <a:xfrm>
                <a:off x="489098" y="1062040"/>
                <a:ext cx="8250866" cy="555649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黑体" panose="02010609060101010101" pitchFamily="49" charset="-122"/>
                    <a:ea typeface="黑体" panose="02010609060101010101" pitchFamily="49"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黑体" panose="02010609060101010101" pitchFamily="49" charset="-122"/>
                    <a:ea typeface="黑体" panose="02010609060101010101" pitchFamily="49"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黑体" panose="02010609060101010101" pitchFamily="49" charset="-122"/>
                    <a:ea typeface="黑体" panose="02010609060101010101" pitchFamily="49"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黑体" panose="02010609060101010101" pitchFamily="49" charset="-122"/>
                    <a:ea typeface="黑体" panose="02010609060101010101" pitchFamily="49"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黑体" panose="02010609060101010101" pitchFamily="49" charset="-122"/>
                    <a:ea typeface="黑体" panose="02010609060101010101" pitchFamily="49"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zh-CN" dirty="0"/>
                  <a:t>频率</a:t>
                </a:r>
                <a:r>
                  <a:rPr lang="zh-CN" altLang="en-US" dirty="0"/>
                  <a:t>：</a:t>
                </a:r>
                <a:r>
                  <a:rPr lang="en-US" altLang="zh-CN" dirty="0"/>
                  <a:t>0.3</a:t>
                </a:r>
                <a:r>
                  <a:rPr lang="en-US" altLang="zh-CN" dirty="0">
                    <a:latin typeface="Times New Roman" panose="02020603050405020304" pitchFamily="18" charset="0"/>
                    <a:cs typeface="Times New Roman" panose="02020603050405020304" pitchFamily="18" charset="0"/>
                  </a:rPr>
                  <a:t>G~300GH</a:t>
                </a:r>
                <a:r>
                  <a:rPr lang="en-US" altLang="zh-CN" dirty="0"/>
                  <a:t>z</a:t>
                </a:r>
              </a:p>
              <a:p>
                <a:r>
                  <a:rPr lang="zh-CN" altLang="en-US" dirty="0"/>
                  <a:t>典型：</a:t>
                </a:r>
                <a:r>
                  <a:rPr lang="en-US" altLang="zh-CN" dirty="0">
                    <a:latin typeface="Times New Roman" panose="02020603050405020304" pitchFamily="18" charset="0"/>
                    <a:cs typeface="Times New Roman" panose="02020603050405020304" pitchFamily="18" charset="0"/>
                  </a:rPr>
                  <a:t>2G~40GHz</a:t>
                </a:r>
              </a:p>
              <a:p>
                <a:r>
                  <a:rPr lang="zh-CN" altLang="en-US" dirty="0">
                    <a:latin typeface="Times New Roman" panose="02020603050405020304" pitchFamily="18" charset="0"/>
                    <a:cs typeface="Times New Roman" panose="02020603050405020304" pitchFamily="18" charset="0"/>
                  </a:rPr>
                  <a:t>特殊：</a:t>
                </a:r>
                <a:r>
                  <a:rPr lang="en-US" altLang="zh-CN" dirty="0"/>
                  <a:t>2.4GHz</a:t>
                </a:r>
                <a:r>
                  <a:rPr lang="zh-CN" altLang="zh-CN" dirty="0"/>
                  <a:t>频段</a:t>
                </a:r>
                <a:r>
                  <a:rPr lang="zh-CN" altLang="en-US" dirty="0"/>
                  <a:t>，</a:t>
                </a:r>
                <a:r>
                  <a:rPr lang="en-US" altLang="zh-CN" dirty="0"/>
                  <a:t>ITU-R</a:t>
                </a:r>
                <a:r>
                  <a:rPr lang="zh-CN" altLang="zh-CN" dirty="0"/>
                  <a:t>定义的</a:t>
                </a:r>
                <a:r>
                  <a:rPr lang="en-US" altLang="zh-CN" dirty="0">
                    <a:latin typeface="Times New Roman" panose="02020603050405020304" pitchFamily="18" charset="0"/>
                    <a:cs typeface="Times New Roman" panose="02020603050405020304" pitchFamily="18" charset="0"/>
                  </a:rPr>
                  <a:t>ISM</a:t>
                </a:r>
                <a:r>
                  <a:rPr lang="zh-CN" altLang="zh-CN" dirty="0"/>
                  <a:t>（工业、科学、医学）频段，</a:t>
                </a:r>
                <a:r>
                  <a:rPr lang="en-US" altLang="zh-CN" dirty="0"/>
                  <a:t> </a:t>
                </a:r>
                <a:r>
                  <a:rPr lang="zh-CN" altLang="zh-CN" dirty="0"/>
                  <a:t>无需授权，</a:t>
                </a:r>
                <a:r>
                  <a:rPr lang="en-US" altLang="zh-CN" dirty="0"/>
                  <a:t>Wi-Fi</a:t>
                </a:r>
                <a:r>
                  <a:rPr lang="zh-CN" altLang="zh-CN" dirty="0"/>
                  <a:t>使用</a:t>
                </a:r>
                <a:r>
                  <a:rPr lang="zh-CN" altLang="en-US" dirty="0"/>
                  <a:t>该</a:t>
                </a:r>
                <a:r>
                  <a:rPr lang="zh-CN" altLang="zh-CN" dirty="0"/>
                  <a:t>频段</a:t>
                </a:r>
                <a:endParaRPr lang="en-US" altLang="zh-CN" dirty="0"/>
              </a:p>
              <a:p>
                <a:pPr marL="0" indent="0">
                  <a:buNone/>
                </a:pPr>
                <a:r>
                  <a:rPr lang="zh-CN" altLang="en-US" dirty="0">
                    <a:solidFill>
                      <a:schemeClr val="accent1"/>
                    </a:solidFill>
                  </a:rPr>
                  <a:t>特性：</a:t>
                </a:r>
                <a:endParaRPr lang="zh-CN" altLang="zh-CN" dirty="0">
                  <a:solidFill>
                    <a:schemeClr val="accent1"/>
                  </a:solidFill>
                </a:endParaRPr>
              </a:p>
              <a:p>
                <a:pPr indent="0" algn="just">
                  <a:lnSpc>
                    <a:spcPct val="100000"/>
                  </a:lnSpc>
                  <a:spcBef>
                    <a:spcPts val="0"/>
                  </a:spcBef>
                  <a:buNone/>
                </a:pPr>
                <a:r>
                  <a:rPr lang="zh-CN" altLang="zh-CN" sz="2400" kern="100" dirty="0">
                    <a:effectLst/>
                  </a:rPr>
                  <a:t>①传输距离受限</a:t>
                </a:r>
                <a:r>
                  <a:rPr lang="zh-CN" altLang="en-US" sz="2400" kern="100" dirty="0">
                    <a:effectLst/>
                  </a:rPr>
                  <a:t>，</a:t>
                </a:r>
                <a:r>
                  <a:rPr lang="zh-CN" altLang="zh-CN" sz="2400" kern="100" dirty="0">
                    <a:effectLst/>
                  </a:rPr>
                  <a:t>最远距离约为</a:t>
                </a:r>
                <a:r>
                  <a:rPr lang="en-US" altLang="zh-CN" sz="2400" kern="100" dirty="0">
                    <a:effectLst/>
                  </a:rPr>
                  <a:t>82km</a:t>
                </a:r>
                <a:r>
                  <a:rPr lang="zh-CN" altLang="en-US" sz="2400" kern="100" dirty="0">
                    <a:effectLst/>
                  </a:rPr>
                  <a:t>（视距）</a:t>
                </a:r>
                <a:r>
                  <a:rPr lang="zh-CN" altLang="zh-CN" sz="2400" kern="100" dirty="0">
                    <a:effectLst/>
                  </a:rPr>
                  <a:t>。</a:t>
                </a:r>
              </a:p>
              <a:p>
                <a:pPr indent="0" algn="just">
                  <a:lnSpc>
                    <a:spcPct val="100000"/>
                  </a:lnSpc>
                  <a:spcBef>
                    <a:spcPts val="0"/>
                  </a:spcBef>
                  <a:buNone/>
                </a:pPr>
                <a:r>
                  <a:rPr lang="zh-CN" altLang="zh-CN" sz="2400" kern="100" dirty="0">
                    <a:effectLst/>
                  </a:rPr>
                  <a:t>②容量大。</a:t>
                </a:r>
              </a:p>
              <a:p>
                <a:pPr indent="0" algn="just">
                  <a:lnSpc>
                    <a:spcPct val="100000"/>
                  </a:lnSpc>
                  <a:spcBef>
                    <a:spcPts val="0"/>
                  </a:spcBef>
                  <a:buNone/>
                </a:pPr>
                <a:r>
                  <a:rPr lang="zh-CN" altLang="zh-CN" sz="2400" kern="100" dirty="0">
                    <a:effectLst/>
                  </a:rPr>
                  <a:t>③质量高。干扰</a:t>
                </a:r>
                <a:r>
                  <a:rPr lang="zh-CN" altLang="en-US" sz="2400" kern="100" dirty="0">
                    <a:effectLst/>
                  </a:rPr>
                  <a:t>少</a:t>
                </a:r>
                <a:endParaRPr lang="zh-CN" altLang="zh-CN" sz="2400" kern="100" dirty="0">
                  <a:effectLst/>
                </a:endParaRPr>
              </a:p>
              <a:p>
                <a:pPr indent="0" algn="just">
                  <a:lnSpc>
                    <a:spcPct val="100000"/>
                  </a:lnSpc>
                  <a:spcBef>
                    <a:spcPts val="0"/>
                  </a:spcBef>
                  <a:buNone/>
                </a:pPr>
                <a:r>
                  <a:rPr lang="zh-CN" altLang="zh-CN" sz="2400" kern="100" dirty="0">
                    <a:effectLst/>
                  </a:rPr>
                  <a:t>④方向性强。</a:t>
                </a:r>
              </a:p>
              <a:p>
                <a:pPr indent="0" algn="just">
                  <a:lnSpc>
                    <a:spcPct val="100000"/>
                  </a:lnSpc>
                  <a:spcBef>
                    <a:spcPts val="0"/>
                  </a:spcBef>
                  <a:buNone/>
                </a:pPr>
                <a:r>
                  <a:rPr lang="zh-CN" altLang="zh-CN" sz="2400" kern="100" dirty="0">
                    <a:effectLst/>
                  </a:rPr>
                  <a:t>⑤成本低。</a:t>
                </a:r>
                <a:r>
                  <a:rPr lang="zh-CN" altLang="en-US" sz="2400" kern="100" dirty="0">
                    <a:effectLst/>
                  </a:rPr>
                  <a:t>中继</a:t>
                </a:r>
                <a:r>
                  <a:rPr lang="zh-CN" altLang="zh-CN" sz="2400" kern="100" dirty="0">
                    <a:effectLst/>
                  </a:rPr>
                  <a:t>通信建设投资少。</a:t>
                </a:r>
              </a:p>
              <a:p>
                <a:pPr indent="0" algn="just">
                  <a:lnSpc>
                    <a:spcPct val="100000"/>
                  </a:lnSpc>
                  <a:spcBef>
                    <a:spcPts val="0"/>
                  </a:spcBef>
                  <a:buNone/>
                </a:pPr>
                <a:r>
                  <a:rPr lang="zh-CN" altLang="zh-CN" sz="2400" kern="100" dirty="0">
                    <a:effectLst/>
                  </a:rPr>
                  <a:t>⑥损耗与距离、波长有关，</a:t>
                </a:r>
                <a14:m>
                  <m:oMath xmlns:m="http://schemas.openxmlformats.org/officeDocument/2006/math">
                    <m:r>
                      <a:rPr lang="en-US" altLang="zh-CN" sz="2400" b="0" i="1" kern="100">
                        <a:effectLst/>
                        <a:latin typeface="Cambria Math" panose="02040503050406030204" pitchFamily="18" charset="0"/>
                        <a:ea typeface="宋体" panose="02010600030101010101" pitchFamily="2" charset="-122"/>
                      </a:rPr>
                      <m:t>𝐿</m:t>
                    </m:r>
                    <m:r>
                      <a:rPr lang="en-US" altLang="zh-CN" sz="2400" b="0" i="1" kern="100">
                        <a:effectLst/>
                        <a:latin typeface="Cambria Math" panose="02040503050406030204" pitchFamily="18" charset="0"/>
                        <a:ea typeface="宋体" panose="02010600030101010101" pitchFamily="2" charset="-122"/>
                      </a:rPr>
                      <m:t>≈10</m:t>
                    </m:r>
                    <m:func>
                      <m:funcPr>
                        <m:ctrlPr>
                          <a:rPr lang="zh-CN" altLang="zh-CN" sz="2400" i="1" kern="100">
                            <a:effectLst/>
                            <a:latin typeface="Cambria Math" panose="02040503050406030204" pitchFamily="18" charset="0"/>
                            <a:ea typeface="Cambria Math" panose="02040503050406030204" pitchFamily="18" charset="0"/>
                          </a:rPr>
                        </m:ctrlPr>
                      </m:funcPr>
                      <m:fName>
                        <m:r>
                          <a:rPr lang="en-US" altLang="zh-CN" sz="2400" b="0" i="1" kern="100">
                            <a:effectLst/>
                            <a:latin typeface="Cambria Math" panose="02040503050406030204" pitchFamily="18" charset="0"/>
                            <a:ea typeface="宋体" panose="02010600030101010101" pitchFamily="2" charset="-122"/>
                          </a:rPr>
                          <m:t>𝑙𝑜𝑔</m:t>
                        </m:r>
                      </m:fName>
                      <m:e>
                        <m:r>
                          <a:rPr lang="en-US" altLang="zh-CN" sz="2400" b="0" i="1" kern="100">
                            <a:effectLst/>
                            <a:latin typeface="Cambria Math" panose="02040503050406030204" pitchFamily="18" charset="0"/>
                            <a:ea typeface="宋体" panose="02010600030101010101" pitchFamily="2" charset="-122"/>
                          </a:rPr>
                          <m:t>(</m:t>
                        </m:r>
                      </m:e>
                    </m:func>
                    <m:f>
                      <m:fPr>
                        <m:ctrlPr>
                          <a:rPr lang="zh-CN" altLang="zh-CN" sz="2400" i="1" kern="100">
                            <a:effectLst/>
                            <a:latin typeface="Cambria Math" panose="02040503050406030204" pitchFamily="18" charset="0"/>
                            <a:ea typeface="Cambria Math" panose="02040503050406030204" pitchFamily="18" charset="0"/>
                          </a:rPr>
                        </m:ctrlPr>
                      </m:fPr>
                      <m:num>
                        <m:r>
                          <a:rPr lang="en-US" altLang="zh-CN" sz="2400" b="0" i="1" kern="100">
                            <a:effectLst/>
                            <a:latin typeface="Cambria Math" panose="02040503050406030204" pitchFamily="18" charset="0"/>
                            <a:ea typeface="宋体" panose="02010600030101010101" pitchFamily="2" charset="-122"/>
                          </a:rPr>
                          <m:t>4</m:t>
                        </m:r>
                        <m:r>
                          <a:rPr lang="en-US" altLang="zh-CN" sz="2400" b="0" i="1" kern="100">
                            <a:effectLst/>
                            <a:latin typeface="Cambria Math" panose="02040503050406030204" pitchFamily="18" charset="0"/>
                            <a:ea typeface="宋体" panose="02010600030101010101" pitchFamily="2" charset="-122"/>
                          </a:rPr>
                          <m:t>𝜋</m:t>
                        </m:r>
                        <m:r>
                          <a:rPr lang="en-US" altLang="zh-CN" sz="2400" b="0" i="1" kern="100">
                            <a:effectLst/>
                            <a:latin typeface="Cambria Math" panose="02040503050406030204" pitchFamily="18" charset="0"/>
                            <a:ea typeface="宋体" panose="02010600030101010101" pitchFamily="2" charset="-122"/>
                          </a:rPr>
                          <m:t>𝑑</m:t>
                        </m:r>
                      </m:num>
                      <m:den>
                        <m:r>
                          <a:rPr lang="en-US" altLang="zh-CN" sz="2400" b="0" i="1" kern="100">
                            <a:effectLst/>
                            <a:latin typeface="Cambria Math" panose="02040503050406030204" pitchFamily="18" charset="0"/>
                            <a:ea typeface="宋体" panose="02010600030101010101" pitchFamily="2" charset="-122"/>
                          </a:rPr>
                          <m:t>𝜆</m:t>
                        </m:r>
                      </m:den>
                    </m:f>
                    <m:sSup>
                      <m:sSupPr>
                        <m:ctrlPr>
                          <a:rPr lang="zh-CN" altLang="zh-CN" sz="2400" i="1" kern="100">
                            <a:effectLst/>
                            <a:latin typeface="Cambria Math" panose="02040503050406030204" pitchFamily="18" charset="0"/>
                            <a:ea typeface="Cambria Math" panose="02040503050406030204" pitchFamily="18" charset="0"/>
                          </a:rPr>
                        </m:ctrlPr>
                      </m:sSupPr>
                      <m:e>
                        <m:r>
                          <a:rPr lang="en-US" altLang="zh-CN" sz="2400" b="0" i="1" kern="100">
                            <a:effectLst/>
                            <a:latin typeface="Cambria Math" panose="02040503050406030204" pitchFamily="18" charset="0"/>
                            <a:ea typeface="宋体" panose="02010600030101010101" pitchFamily="2" charset="-122"/>
                          </a:rPr>
                          <m:t>)</m:t>
                        </m:r>
                      </m:e>
                      <m:sup>
                        <m:r>
                          <a:rPr lang="en-US" altLang="zh-CN" sz="2400" b="0" i="1" kern="100">
                            <a:effectLst/>
                            <a:latin typeface="Cambria Math" panose="02040503050406030204" pitchFamily="18" charset="0"/>
                            <a:ea typeface="宋体" panose="02010600030101010101" pitchFamily="2" charset="-122"/>
                          </a:rPr>
                          <m:t>2</m:t>
                        </m:r>
                        <m:r>
                          <a:rPr lang="en-US" altLang="zh-CN" sz="2400" b="0" i="1" kern="100">
                            <a:effectLst/>
                            <a:latin typeface="Cambria Math" panose="02040503050406030204" pitchFamily="18" charset="0"/>
                            <a:ea typeface="宋体" panose="02010600030101010101" pitchFamily="2" charset="-122"/>
                            <a:cs typeface="Cambria Math" panose="02040503050406030204" pitchFamily="18" charset="0"/>
                          </a:rPr>
                          <m:t>∼</m:t>
                        </m:r>
                        <m:r>
                          <a:rPr lang="en-US" altLang="zh-CN" sz="2400" b="0" i="1" kern="100">
                            <a:effectLst/>
                            <a:latin typeface="Cambria Math" panose="02040503050406030204" pitchFamily="18" charset="0"/>
                            <a:ea typeface="宋体" panose="02010600030101010101" pitchFamily="2" charset="-122"/>
                          </a:rPr>
                          <m:t>6</m:t>
                        </m:r>
                      </m:sup>
                    </m:sSup>
                    <m:r>
                      <a:rPr lang="en-US" altLang="zh-CN" sz="2400" b="0" i="1" kern="100">
                        <a:effectLst/>
                        <a:latin typeface="Cambria Math" panose="02040503050406030204" pitchFamily="18" charset="0"/>
                        <a:ea typeface="宋体" panose="02010600030101010101" pitchFamily="2" charset="-122"/>
                      </a:rPr>
                      <m:t>  </m:t>
                    </m:r>
                    <m:r>
                      <a:rPr lang="zh-CN" altLang="zh-CN" sz="2400" b="0" kern="100">
                        <a:effectLst/>
                        <a:latin typeface="Cambria Math" panose="02040503050406030204" pitchFamily="18" charset="0"/>
                        <a:ea typeface="宋体" panose="02010600030101010101" pitchFamily="2" charset="-122"/>
                      </a:rPr>
                      <m:t>（</m:t>
                    </m:r>
                    <m:r>
                      <m:rPr>
                        <m:sty m:val="p"/>
                      </m:rPr>
                      <a:rPr lang="en-US" altLang="zh-CN" sz="2400" b="0" kern="100">
                        <a:effectLst/>
                        <a:latin typeface="Cambria Math" panose="02040503050406030204" pitchFamily="18" charset="0"/>
                        <a:ea typeface="宋体" panose="02010600030101010101" pitchFamily="2" charset="-122"/>
                      </a:rPr>
                      <m:t>dB</m:t>
                    </m:r>
                    <m:r>
                      <a:rPr lang="zh-CN" altLang="zh-CN" sz="2400" b="0" kern="100">
                        <a:effectLst/>
                        <a:latin typeface="Cambria Math" panose="02040503050406030204" pitchFamily="18" charset="0"/>
                        <a:ea typeface="宋体" panose="02010600030101010101" pitchFamily="2" charset="-122"/>
                      </a:rPr>
                      <m:t>）</m:t>
                    </m:r>
                  </m:oMath>
                </a14:m>
                <a:endParaRPr lang="zh-CN" altLang="zh-CN" sz="2400" kern="100" dirty="0">
                  <a:effectLst/>
                </a:endParaRPr>
              </a:p>
              <a:p>
                <a:pPr indent="0" algn="just">
                  <a:lnSpc>
                    <a:spcPct val="100000"/>
                  </a:lnSpc>
                  <a:spcBef>
                    <a:spcPts val="0"/>
                  </a:spcBef>
                  <a:buNone/>
                </a:pPr>
                <a:r>
                  <a:rPr lang="zh-CN" altLang="zh-CN" sz="2400" kern="100" dirty="0">
                    <a:effectLst/>
                  </a:rPr>
                  <a:t>⑦会受到恶劣气候的影响。</a:t>
                </a:r>
              </a:p>
              <a:p>
                <a:pPr eaLnBrk="1" hangingPunct="1">
                  <a:buFontTx/>
                  <a:buNone/>
                </a:pPr>
                <a:endParaRPr lang="zh-CN" altLang="en-US" dirty="0"/>
              </a:p>
            </p:txBody>
          </p:sp>
        </mc:Choice>
        <mc:Fallback xmlns="">
          <p:sp>
            <p:nvSpPr>
              <p:cNvPr id="26" name="Rectangle 3">
                <a:extLst>
                  <a:ext uri="{FF2B5EF4-FFF2-40B4-BE49-F238E27FC236}">
                    <a16:creationId xmlns:a16="http://schemas.microsoft.com/office/drawing/2014/main" id="{E32CC3AD-8AE2-491C-977B-F27AD06021E0}"/>
                  </a:ext>
                </a:extLst>
              </p:cNvPr>
              <p:cNvSpPr txBox="1">
                <a:spLocks noRot="1" noChangeAspect="1" noMove="1" noResize="1" noEditPoints="1" noAdjustHandles="1" noChangeArrowheads="1" noChangeShapeType="1" noTextEdit="1"/>
              </p:cNvSpPr>
              <p:nvPr/>
            </p:nvSpPr>
            <p:spPr>
              <a:xfrm>
                <a:off x="489098" y="1062040"/>
                <a:ext cx="8250866" cy="5556492"/>
              </a:xfrm>
              <a:prstGeom prst="rect">
                <a:avLst/>
              </a:prstGeom>
              <a:blipFill>
                <a:blip r:embed="rId2"/>
                <a:stretch>
                  <a:fillRect l="-1477" t="-2193"/>
                </a:stretch>
              </a:blipFill>
            </p:spPr>
            <p:txBody>
              <a:bodyPr/>
              <a:lstStyle/>
              <a:p>
                <a:r>
                  <a:rPr lang="zh-CN" altLang="en-US">
                    <a:noFill/>
                  </a:rPr>
                  <a:t> </a:t>
                </a:r>
              </a:p>
            </p:txBody>
          </p:sp>
        </mc:Fallback>
      </mc:AlternateContent>
      <p:graphicFrame>
        <p:nvGraphicFramePr>
          <p:cNvPr id="11" name="表格 10">
            <a:extLst>
              <a:ext uri="{FF2B5EF4-FFF2-40B4-BE49-F238E27FC236}">
                <a16:creationId xmlns:a16="http://schemas.microsoft.com/office/drawing/2014/main" id="{DB029157-0D6D-4539-969D-185CFAB0B6C5}"/>
              </a:ext>
            </a:extLst>
          </p:cNvPr>
          <p:cNvGraphicFramePr>
            <a:graphicFrameLocks noGrp="1"/>
          </p:cNvGraphicFramePr>
          <p:nvPr/>
        </p:nvGraphicFramePr>
        <p:xfrm>
          <a:off x="0" y="16384"/>
          <a:ext cx="9144000" cy="303808"/>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1028242390"/>
                    </a:ext>
                  </a:extLst>
                </a:gridCol>
                <a:gridCol w="1016000">
                  <a:extLst>
                    <a:ext uri="{9D8B030D-6E8A-4147-A177-3AD203B41FA5}">
                      <a16:colId xmlns:a16="http://schemas.microsoft.com/office/drawing/2014/main" val="3074239081"/>
                    </a:ext>
                  </a:extLst>
                </a:gridCol>
                <a:gridCol w="1016000">
                  <a:extLst>
                    <a:ext uri="{9D8B030D-6E8A-4147-A177-3AD203B41FA5}">
                      <a16:colId xmlns:a16="http://schemas.microsoft.com/office/drawing/2014/main" val="3509429943"/>
                    </a:ext>
                  </a:extLst>
                </a:gridCol>
                <a:gridCol w="1016000">
                  <a:extLst>
                    <a:ext uri="{9D8B030D-6E8A-4147-A177-3AD203B41FA5}">
                      <a16:colId xmlns:a16="http://schemas.microsoft.com/office/drawing/2014/main" val="2580465912"/>
                    </a:ext>
                  </a:extLst>
                </a:gridCol>
                <a:gridCol w="1016000">
                  <a:extLst>
                    <a:ext uri="{9D8B030D-6E8A-4147-A177-3AD203B41FA5}">
                      <a16:colId xmlns:a16="http://schemas.microsoft.com/office/drawing/2014/main" val="585185192"/>
                    </a:ext>
                  </a:extLst>
                </a:gridCol>
                <a:gridCol w="1016000">
                  <a:extLst>
                    <a:ext uri="{9D8B030D-6E8A-4147-A177-3AD203B41FA5}">
                      <a16:colId xmlns:a16="http://schemas.microsoft.com/office/drawing/2014/main" val="1335232691"/>
                    </a:ext>
                  </a:extLst>
                </a:gridCol>
                <a:gridCol w="1016000">
                  <a:extLst>
                    <a:ext uri="{9D8B030D-6E8A-4147-A177-3AD203B41FA5}">
                      <a16:colId xmlns:a16="http://schemas.microsoft.com/office/drawing/2014/main" val="785772456"/>
                    </a:ext>
                  </a:extLst>
                </a:gridCol>
                <a:gridCol w="1016000">
                  <a:extLst>
                    <a:ext uri="{9D8B030D-6E8A-4147-A177-3AD203B41FA5}">
                      <a16:colId xmlns:a16="http://schemas.microsoft.com/office/drawing/2014/main" val="143111373"/>
                    </a:ext>
                  </a:extLst>
                </a:gridCol>
                <a:gridCol w="1016000">
                  <a:extLst>
                    <a:ext uri="{9D8B030D-6E8A-4147-A177-3AD203B41FA5}">
                      <a16:colId xmlns:a16="http://schemas.microsoft.com/office/drawing/2014/main" val="994455625"/>
                    </a:ext>
                  </a:extLst>
                </a:gridCol>
              </a:tblGrid>
              <a:tr h="303808">
                <a:tc>
                  <a:txBody>
                    <a:bodyPr/>
                    <a:lstStyle/>
                    <a:p>
                      <a:pPr algn="ctr"/>
                      <a:r>
                        <a:rPr lang="zh-CN" altLang="en-US" sz="1600" dirty="0">
                          <a:solidFill>
                            <a:srgbClr val="FFFF00"/>
                          </a:solidFill>
                          <a:latin typeface="黑体" panose="02010609060101010101" pitchFamily="49" charset="-122"/>
                          <a:ea typeface="黑体" panose="02010609060101010101" pitchFamily="49" charset="-122"/>
                        </a:rPr>
                        <a:t>传输介质</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通信系统</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正确性</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提高性能</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局域网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en-US" altLang="zh-CN" sz="1600" dirty="0">
                          <a:solidFill>
                            <a:schemeClr val="tx1"/>
                          </a:solidFill>
                          <a:latin typeface="黑体" panose="02010609060101010101" pitchFamily="49" charset="-122"/>
                          <a:ea typeface="黑体" panose="02010609060101010101" pitchFamily="49" charset="-122"/>
                        </a:rPr>
                        <a:t>WLAN</a:t>
                      </a:r>
                      <a:endParaRPr lang="zh-CN" altLang="en-US" sz="1600" dirty="0">
                        <a:solidFill>
                          <a:schemeClr val="tx1"/>
                        </a:solidFill>
                        <a:latin typeface="黑体" panose="02010609060101010101" pitchFamily="49" charset="-122"/>
                        <a:ea typeface="黑体" panose="02010609060101010101" pitchFamily="49"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个域网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广域网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接入网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939429099"/>
                  </a:ext>
                </a:extLst>
              </a:tr>
            </a:tbl>
          </a:graphicData>
        </a:graphic>
      </p:graphicFrame>
      <p:sp>
        <p:nvSpPr>
          <p:cNvPr id="12" name="流程图: 摘录 11">
            <a:extLst>
              <a:ext uri="{FF2B5EF4-FFF2-40B4-BE49-F238E27FC236}">
                <a16:creationId xmlns:a16="http://schemas.microsoft.com/office/drawing/2014/main" id="{6D22BDB9-51D2-4DE3-BBC4-66221BDBDADC}"/>
              </a:ext>
            </a:extLst>
          </p:cNvPr>
          <p:cNvSpPr/>
          <p:nvPr/>
        </p:nvSpPr>
        <p:spPr bwMode="auto">
          <a:xfrm>
            <a:off x="403977" y="319849"/>
            <a:ext cx="216024" cy="126001"/>
          </a:xfrm>
          <a:prstGeom prst="flowChartExtract">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p:txBody>
      </p:sp>
      <p:graphicFrame>
        <p:nvGraphicFramePr>
          <p:cNvPr id="13" name="表格 12">
            <a:extLst>
              <a:ext uri="{FF2B5EF4-FFF2-40B4-BE49-F238E27FC236}">
                <a16:creationId xmlns:a16="http://schemas.microsoft.com/office/drawing/2014/main" id="{3C33ED89-7F40-45B8-BA6F-9D5ED4B1F405}"/>
              </a:ext>
            </a:extLst>
          </p:cNvPr>
          <p:cNvGraphicFramePr>
            <a:graphicFrameLocks noGrp="1"/>
          </p:cNvGraphicFramePr>
          <p:nvPr>
            <p:extLst>
              <p:ext uri="{D42A27DB-BD31-4B8C-83A1-F6EECF244321}">
                <p14:modId xmlns:p14="http://schemas.microsoft.com/office/powerpoint/2010/main" val="3537372938"/>
              </p:ext>
            </p:extLst>
          </p:nvPr>
        </p:nvGraphicFramePr>
        <p:xfrm>
          <a:off x="0" y="1031358"/>
          <a:ext cx="313390" cy="4876800"/>
        </p:xfrm>
        <a:graphic>
          <a:graphicData uri="http://schemas.openxmlformats.org/drawingml/2006/table">
            <a:tbl>
              <a:tblPr firstRow="1" bandRow="1">
                <a:tableStyleId>{5C22544A-7EE6-4342-B048-85BDC9FD1C3A}</a:tableStyleId>
              </a:tblPr>
              <a:tblGrid>
                <a:gridCol w="313390">
                  <a:extLst>
                    <a:ext uri="{9D8B030D-6E8A-4147-A177-3AD203B41FA5}">
                      <a16:colId xmlns:a16="http://schemas.microsoft.com/office/drawing/2014/main" val="2707731317"/>
                    </a:ext>
                  </a:extLst>
                </a:gridCol>
              </a:tblGrid>
              <a:tr h="844235">
                <a:tc>
                  <a:txBody>
                    <a:bodyPr/>
                    <a:lstStyle/>
                    <a:p>
                      <a:pPr algn="ctr"/>
                      <a:r>
                        <a:rPr lang="zh-CN" altLang="en-US" sz="1600" b="0" dirty="0">
                          <a:solidFill>
                            <a:schemeClr val="tx1"/>
                          </a:solidFill>
                          <a:latin typeface="黑体" panose="02010609060101010101" pitchFamily="49" charset="-122"/>
                          <a:ea typeface="黑体" panose="02010609060101010101" pitchFamily="49" charset="-122"/>
                        </a:rPr>
                        <a:t>频谱特性</a:t>
                      </a:r>
                    </a:p>
                  </a:txBody>
                  <a:tcPr marL="0" marR="0" marT="0" marB="0" anchor="ctr">
                    <a:solidFill>
                      <a:schemeClr val="accent1">
                        <a:lumMod val="40000"/>
                        <a:lumOff val="60000"/>
                      </a:schemeClr>
                    </a:solidFill>
                  </a:tcPr>
                </a:tc>
                <a:extLst>
                  <a:ext uri="{0D108BD9-81ED-4DB2-BD59-A6C34878D82A}">
                    <a16:rowId xmlns:a16="http://schemas.microsoft.com/office/drawing/2014/main" val="2650843112"/>
                  </a:ext>
                </a:extLst>
              </a:tr>
              <a:tr h="844235">
                <a:tc>
                  <a:txBody>
                    <a:bodyPr/>
                    <a:lstStyle/>
                    <a:p>
                      <a:pPr algn="ctr"/>
                      <a:r>
                        <a:rPr lang="zh-CN" altLang="en-US" sz="1600" b="0" dirty="0">
                          <a:solidFill>
                            <a:schemeClr val="tx1"/>
                          </a:solidFill>
                          <a:latin typeface="黑体" panose="02010609060101010101" pitchFamily="49" charset="-122"/>
                          <a:ea typeface="黑体" panose="02010609060101010101" pitchFamily="49" charset="-122"/>
                        </a:rPr>
                        <a:t>有线介质</a:t>
                      </a:r>
                    </a:p>
                  </a:txBody>
                  <a:tcPr marL="0" marR="0" marT="0" marB="0" anchor="ctr">
                    <a:solidFill>
                      <a:schemeClr val="accent1">
                        <a:lumMod val="40000"/>
                        <a:lumOff val="60000"/>
                      </a:schemeClr>
                    </a:solidFill>
                  </a:tcPr>
                </a:tc>
                <a:extLst>
                  <a:ext uri="{0D108BD9-81ED-4DB2-BD59-A6C34878D82A}">
                    <a16:rowId xmlns:a16="http://schemas.microsoft.com/office/drawing/2014/main" val="2354171835"/>
                  </a:ext>
                </a:extLst>
              </a:tr>
              <a:tr h="844235">
                <a:tc>
                  <a:txBody>
                    <a:bodyPr/>
                    <a:lstStyle/>
                    <a:p>
                      <a:pPr algn="ctr"/>
                      <a:r>
                        <a:rPr lang="zh-CN" altLang="en-US" sz="1600" b="1" dirty="0">
                          <a:solidFill>
                            <a:schemeClr val="bg1"/>
                          </a:solidFill>
                          <a:latin typeface="黑体" panose="02010609060101010101" pitchFamily="49" charset="-122"/>
                          <a:ea typeface="黑体" panose="02010609060101010101" pitchFamily="49" charset="-122"/>
                        </a:rPr>
                        <a:t>无线介质</a:t>
                      </a:r>
                    </a:p>
                  </a:txBody>
                  <a:tcPr marL="0" marR="0" marT="0" marB="0" anchor="ctr">
                    <a:solidFill>
                      <a:schemeClr val="accent1"/>
                    </a:solidFill>
                  </a:tcPr>
                </a:tc>
                <a:extLst>
                  <a:ext uri="{0D108BD9-81ED-4DB2-BD59-A6C34878D82A}">
                    <a16:rowId xmlns:a16="http://schemas.microsoft.com/office/drawing/2014/main" val="2232877283"/>
                  </a:ext>
                </a:extLst>
              </a:tr>
              <a:tr h="422118">
                <a:tc>
                  <a:txBody>
                    <a:bodyPr/>
                    <a:lstStyle/>
                    <a:p>
                      <a:pPr algn="ctr"/>
                      <a:r>
                        <a:rPr lang="zh-CN" altLang="en-US" sz="1600" dirty="0">
                          <a:latin typeface="黑体" panose="02010609060101010101" pitchFamily="49" charset="-122"/>
                          <a:ea typeface="黑体" panose="02010609060101010101" pitchFamily="49" charset="-122"/>
                        </a:rPr>
                        <a:t>传输能力</a:t>
                      </a:r>
                    </a:p>
                  </a:txBody>
                  <a:tcPr marL="0" marR="0" marT="0" marB="0" anchor="ctr">
                    <a:solidFill>
                      <a:schemeClr val="accent1">
                        <a:lumMod val="40000"/>
                        <a:lumOff val="60000"/>
                      </a:schemeClr>
                    </a:solidFill>
                  </a:tcPr>
                </a:tc>
                <a:extLst>
                  <a:ext uri="{0D108BD9-81ED-4DB2-BD59-A6C34878D82A}">
                    <a16:rowId xmlns:a16="http://schemas.microsoft.com/office/drawing/2014/main" val="33369832"/>
                  </a:ext>
                </a:extLst>
              </a:tr>
              <a:tr h="422118">
                <a:tc>
                  <a:txBody>
                    <a:bodyPr/>
                    <a:lstStyle/>
                    <a:p>
                      <a:pPr algn="ctr"/>
                      <a:r>
                        <a:rPr lang="zh-CN" altLang="en-US" sz="1600" dirty="0">
                          <a:latin typeface="黑体" panose="02010609060101010101" pitchFamily="49" charset="-122"/>
                          <a:ea typeface="黑体" panose="02010609060101010101" pitchFamily="49" charset="-122"/>
                        </a:rPr>
                        <a:t>信号功率</a:t>
                      </a:r>
                    </a:p>
                  </a:txBody>
                  <a:tcPr marL="0" marR="0" marT="0" marB="0" anchor="ctr">
                    <a:solidFill>
                      <a:schemeClr val="accent1">
                        <a:lumMod val="40000"/>
                        <a:lumOff val="60000"/>
                      </a:schemeClr>
                    </a:solidFill>
                  </a:tcPr>
                </a:tc>
                <a:extLst>
                  <a:ext uri="{0D108BD9-81ED-4DB2-BD59-A6C34878D82A}">
                    <a16:rowId xmlns:a16="http://schemas.microsoft.com/office/drawing/2014/main" val="418642502"/>
                  </a:ext>
                </a:extLst>
              </a:tr>
            </a:tbl>
          </a:graphicData>
        </a:graphic>
      </p:graphicFrame>
      <p:sp>
        <p:nvSpPr>
          <p:cNvPr id="4" name="灯片编号占位符 3">
            <a:extLst>
              <a:ext uri="{FF2B5EF4-FFF2-40B4-BE49-F238E27FC236}">
                <a16:creationId xmlns:a16="http://schemas.microsoft.com/office/drawing/2014/main" id="{CE134927-4ED7-43F2-A331-C17F9609CD86}"/>
              </a:ext>
            </a:extLst>
          </p:cNvPr>
          <p:cNvSpPr>
            <a:spLocks noGrp="1"/>
          </p:cNvSpPr>
          <p:nvPr>
            <p:ph type="sldNum" sz="quarter" idx="12"/>
          </p:nvPr>
        </p:nvSpPr>
        <p:spPr/>
        <p:txBody>
          <a:bodyPr/>
          <a:lstStyle/>
          <a:p>
            <a:fld id="{0343F522-B1DB-4B24-87CC-09EAB668A261}" type="slidenum">
              <a:rPr lang="zh-CN" altLang="en-US" smtClean="0"/>
              <a:pPr/>
              <a:t>18</a:t>
            </a:fld>
            <a:r>
              <a:rPr lang="en-US" altLang="zh-CN"/>
              <a:t>/303</a:t>
            </a:r>
            <a:endParaRPr lang="zh-CN" altLang="en-US" dirty="0"/>
          </a:p>
        </p:txBody>
      </p:sp>
    </p:spTree>
    <p:extLst>
      <p:ext uri="{BB962C8B-B14F-4D97-AF65-F5344CB8AC3E}">
        <p14:creationId xmlns:p14="http://schemas.microsoft.com/office/powerpoint/2010/main" val="4030171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6">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6">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6">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6">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6">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6">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6">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C34208-FA7C-4346-AD93-050F88FE7F56}"/>
              </a:ext>
            </a:extLst>
          </p:cNvPr>
          <p:cNvSpPr>
            <a:spLocks noGrp="1"/>
          </p:cNvSpPr>
          <p:nvPr>
            <p:ph type="title"/>
          </p:nvPr>
        </p:nvSpPr>
        <p:spPr>
          <a:xfrm>
            <a:off x="265813" y="350874"/>
            <a:ext cx="8654903" cy="680484"/>
          </a:xfrm>
        </p:spPr>
        <p:txBody>
          <a:bodyPr>
            <a:normAutofit/>
          </a:bodyPr>
          <a:lstStyle/>
          <a:p>
            <a:pPr>
              <a:lnSpc>
                <a:spcPct val="100000"/>
              </a:lnSpc>
              <a:spcBef>
                <a:spcPts val="0"/>
              </a:spcBef>
            </a:pPr>
            <a:r>
              <a:rPr lang="en-US" altLang="zh-CN" kern="100" dirty="0">
                <a:latin typeface="Times New Roman" panose="02020603050405020304" pitchFamily="18" charset="0"/>
                <a:cs typeface="Times New Roman" panose="02020603050405020304" pitchFamily="18" charset="0"/>
              </a:rPr>
              <a:t>VLAN</a:t>
            </a:r>
            <a:r>
              <a:rPr lang="zh-CN" altLang="en-US" kern="100" dirty="0">
                <a:latin typeface="Times New Roman" panose="02020603050405020304" pitchFamily="18" charset="0"/>
                <a:cs typeface="Times New Roman" panose="02020603050405020304" pitchFamily="18" charset="0"/>
              </a:rPr>
              <a:t>（虚拟局域网）</a:t>
            </a:r>
            <a:endParaRPr lang="zh-CN" altLang="en-US" sz="4800" dirty="0">
              <a:latin typeface="Times New Roman" panose="02020603050405020304" pitchFamily="18" charset="0"/>
              <a:cs typeface="Times New Roman" panose="02020603050405020304" pitchFamily="18" charset="0"/>
            </a:endParaRPr>
          </a:p>
        </p:txBody>
      </p:sp>
      <p:sp>
        <p:nvSpPr>
          <p:cNvPr id="3" name="内容占位符 2">
            <a:extLst>
              <a:ext uri="{FF2B5EF4-FFF2-40B4-BE49-F238E27FC236}">
                <a16:creationId xmlns:a16="http://schemas.microsoft.com/office/drawing/2014/main" id="{62772749-0251-43E3-8FBE-62B01C0C88DA}"/>
              </a:ext>
            </a:extLst>
          </p:cNvPr>
          <p:cNvSpPr>
            <a:spLocks noGrp="1"/>
          </p:cNvSpPr>
          <p:nvPr>
            <p:ph idx="1"/>
          </p:nvPr>
        </p:nvSpPr>
        <p:spPr>
          <a:xfrm>
            <a:off x="404037" y="1010094"/>
            <a:ext cx="8516679" cy="5371578"/>
          </a:xfrm>
        </p:spPr>
        <p:txBody>
          <a:bodyPr>
            <a:noAutofit/>
          </a:bodyPr>
          <a:lstStyle/>
          <a:p>
            <a:r>
              <a:rPr lang="zh-CN" altLang="zh-CN" b="1" dirty="0"/>
              <a:t>为什么需要</a:t>
            </a:r>
            <a:r>
              <a:rPr lang="en-US" altLang="zh-CN" b="1" dirty="0"/>
              <a:t>VLAN</a:t>
            </a:r>
          </a:p>
          <a:p>
            <a:pPr marL="0" indent="0">
              <a:buNone/>
            </a:pPr>
            <a:r>
              <a:rPr lang="en-US" altLang="zh-CN" dirty="0"/>
              <a:t>(1)</a:t>
            </a:r>
            <a:r>
              <a:rPr lang="zh-CN" altLang="zh-CN" dirty="0"/>
              <a:t>不同的</a:t>
            </a:r>
            <a:r>
              <a:rPr lang="en-US" altLang="zh-CN" dirty="0"/>
              <a:t>VLAN</a:t>
            </a:r>
            <a:r>
              <a:rPr lang="zh-CN" altLang="zh-CN" dirty="0"/>
              <a:t>之间相互隔离，不能直接相互访问，提高隔离性、安全性</a:t>
            </a:r>
          </a:p>
          <a:p>
            <a:pPr marL="0" indent="0">
              <a:buNone/>
            </a:pPr>
            <a:r>
              <a:rPr lang="en-US" altLang="zh-CN" dirty="0"/>
              <a:t>(2)</a:t>
            </a:r>
            <a:r>
              <a:rPr lang="zh-CN" altLang="zh-CN" dirty="0"/>
              <a:t>不同的</a:t>
            </a:r>
            <a:r>
              <a:rPr lang="en-US" altLang="zh-CN" dirty="0"/>
              <a:t>VLAN</a:t>
            </a:r>
            <a:r>
              <a:rPr lang="zh-CN" altLang="zh-CN" dirty="0"/>
              <a:t>之间不能实现广播，减少不必要的数据传输，提高网络的性能</a:t>
            </a:r>
            <a:endParaRPr lang="zh-CN" altLang="zh-CN" b="1" dirty="0"/>
          </a:p>
        </p:txBody>
      </p:sp>
      <p:graphicFrame>
        <p:nvGraphicFramePr>
          <p:cNvPr id="11" name="表格 10">
            <a:extLst>
              <a:ext uri="{FF2B5EF4-FFF2-40B4-BE49-F238E27FC236}">
                <a16:creationId xmlns:a16="http://schemas.microsoft.com/office/drawing/2014/main" id="{F1557556-4E74-4A2A-B76B-6AF7BA757C94}"/>
              </a:ext>
            </a:extLst>
          </p:cNvPr>
          <p:cNvGraphicFramePr>
            <a:graphicFrameLocks noGrp="1"/>
          </p:cNvGraphicFramePr>
          <p:nvPr/>
        </p:nvGraphicFramePr>
        <p:xfrm>
          <a:off x="0" y="16384"/>
          <a:ext cx="9144000" cy="303808"/>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1028242390"/>
                    </a:ext>
                  </a:extLst>
                </a:gridCol>
                <a:gridCol w="1016000">
                  <a:extLst>
                    <a:ext uri="{9D8B030D-6E8A-4147-A177-3AD203B41FA5}">
                      <a16:colId xmlns:a16="http://schemas.microsoft.com/office/drawing/2014/main" val="3074239081"/>
                    </a:ext>
                  </a:extLst>
                </a:gridCol>
                <a:gridCol w="1016000">
                  <a:extLst>
                    <a:ext uri="{9D8B030D-6E8A-4147-A177-3AD203B41FA5}">
                      <a16:colId xmlns:a16="http://schemas.microsoft.com/office/drawing/2014/main" val="3509429943"/>
                    </a:ext>
                  </a:extLst>
                </a:gridCol>
                <a:gridCol w="1016000">
                  <a:extLst>
                    <a:ext uri="{9D8B030D-6E8A-4147-A177-3AD203B41FA5}">
                      <a16:colId xmlns:a16="http://schemas.microsoft.com/office/drawing/2014/main" val="2580465912"/>
                    </a:ext>
                  </a:extLst>
                </a:gridCol>
                <a:gridCol w="1016000">
                  <a:extLst>
                    <a:ext uri="{9D8B030D-6E8A-4147-A177-3AD203B41FA5}">
                      <a16:colId xmlns:a16="http://schemas.microsoft.com/office/drawing/2014/main" val="585185192"/>
                    </a:ext>
                  </a:extLst>
                </a:gridCol>
                <a:gridCol w="1016000">
                  <a:extLst>
                    <a:ext uri="{9D8B030D-6E8A-4147-A177-3AD203B41FA5}">
                      <a16:colId xmlns:a16="http://schemas.microsoft.com/office/drawing/2014/main" val="1335232691"/>
                    </a:ext>
                  </a:extLst>
                </a:gridCol>
                <a:gridCol w="1016000">
                  <a:extLst>
                    <a:ext uri="{9D8B030D-6E8A-4147-A177-3AD203B41FA5}">
                      <a16:colId xmlns:a16="http://schemas.microsoft.com/office/drawing/2014/main" val="785772456"/>
                    </a:ext>
                  </a:extLst>
                </a:gridCol>
                <a:gridCol w="1016000">
                  <a:extLst>
                    <a:ext uri="{9D8B030D-6E8A-4147-A177-3AD203B41FA5}">
                      <a16:colId xmlns:a16="http://schemas.microsoft.com/office/drawing/2014/main" val="143111373"/>
                    </a:ext>
                  </a:extLst>
                </a:gridCol>
                <a:gridCol w="1016000">
                  <a:extLst>
                    <a:ext uri="{9D8B030D-6E8A-4147-A177-3AD203B41FA5}">
                      <a16:colId xmlns:a16="http://schemas.microsoft.com/office/drawing/2014/main" val="994455625"/>
                    </a:ext>
                  </a:extLst>
                </a:gridCol>
              </a:tblGrid>
              <a:tr h="303808">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传输介质</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通信系统</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正确性</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提高性能</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rgbClr val="FFFF00"/>
                          </a:solidFill>
                          <a:latin typeface="黑体" panose="02010609060101010101" pitchFamily="49" charset="-122"/>
                          <a:ea typeface="黑体" panose="02010609060101010101" pitchFamily="49" charset="-122"/>
                        </a:rPr>
                        <a:t>局域网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algn="ctr"/>
                      <a:r>
                        <a:rPr lang="en-US" altLang="zh-CN" sz="1600" dirty="0">
                          <a:solidFill>
                            <a:schemeClr val="tx1"/>
                          </a:solidFill>
                          <a:latin typeface="黑体" panose="02010609060101010101" pitchFamily="49" charset="-122"/>
                          <a:ea typeface="黑体" panose="02010609060101010101" pitchFamily="49" charset="-122"/>
                        </a:rPr>
                        <a:t>WLAN</a:t>
                      </a:r>
                      <a:endParaRPr lang="zh-CN" altLang="en-US" sz="1600" dirty="0">
                        <a:solidFill>
                          <a:schemeClr val="tx1"/>
                        </a:solidFill>
                        <a:latin typeface="黑体" panose="02010609060101010101" pitchFamily="49" charset="-122"/>
                        <a:ea typeface="黑体" panose="02010609060101010101" pitchFamily="49"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个域网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广域网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接入网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939429099"/>
                  </a:ext>
                </a:extLst>
              </a:tr>
            </a:tbl>
          </a:graphicData>
        </a:graphic>
      </p:graphicFrame>
      <p:sp>
        <p:nvSpPr>
          <p:cNvPr id="12" name="流程图: 摘录 11">
            <a:extLst>
              <a:ext uri="{FF2B5EF4-FFF2-40B4-BE49-F238E27FC236}">
                <a16:creationId xmlns:a16="http://schemas.microsoft.com/office/drawing/2014/main" id="{CE6C4248-6AFD-44B6-80E3-9608C7BDC87F}"/>
              </a:ext>
            </a:extLst>
          </p:cNvPr>
          <p:cNvSpPr/>
          <p:nvPr/>
        </p:nvSpPr>
        <p:spPr bwMode="auto">
          <a:xfrm>
            <a:off x="4435719" y="327095"/>
            <a:ext cx="216024" cy="126001"/>
          </a:xfrm>
          <a:prstGeom prst="flowChartExtract">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4" name="Rectangle 2">
            <a:extLst>
              <a:ext uri="{FF2B5EF4-FFF2-40B4-BE49-F238E27FC236}">
                <a16:creationId xmlns:a16="http://schemas.microsoft.com/office/drawing/2014/main" id="{637ADEFB-5775-48B5-AD95-BD2F543B4E24}"/>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9" name="表格 8">
            <a:extLst>
              <a:ext uri="{FF2B5EF4-FFF2-40B4-BE49-F238E27FC236}">
                <a16:creationId xmlns:a16="http://schemas.microsoft.com/office/drawing/2014/main" id="{1BA0FE90-3AD2-45E2-98EA-2D6CAF26198D}"/>
              </a:ext>
            </a:extLst>
          </p:cNvPr>
          <p:cNvGraphicFramePr>
            <a:graphicFrameLocks noGrp="1"/>
          </p:cNvGraphicFramePr>
          <p:nvPr>
            <p:extLst>
              <p:ext uri="{D42A27DB-BD31-4B8C-83A1-F6EECF244321}">
                <p14:modId xmlns:p14="http://schemas.microsoft.com/office/powerpoint/2010/main" val="4000895440"/>
              </p:ext>
            </p:extLst>
          </p:nvPr>
        </p:nvGraphicFramePr>
        <p:xfrm>
          <a:off x="0" y="1041991"/>
          <a:ext cx="313390" cy="5371578"/>
        </p:xfrm>
        <a:graphic>
          <a:graphicData uri="http://schemas.openxmlformats.org/drawingml/2006/table">
            <a:tbl>
              <a:tblPr firstRow="1" bandRow="1">
                <a:tableStyleId>{5C22544A-7EE6-4342-B048-85BDC9FD1C3A}</a:tableStyleId>
              </a:tblPr>
              <a:tblGrid>
                <a:gridCol w="313390">
                  <a:extLst>
                    <a:ext uri="{9D8B030D-6E8A-4147-A177-3AD203B41FA5}">
                      <a16:colId xmlns:a16="http://schemas.microsoft.com/office/drawing/2014/main" val="2707731317"/>
                    </a:ext>
                  </a:extLst>
                </a:gridCol>
              </a:tblGrid>
              <a:tr h="844235">
                <a:tc>
                  <a:txBody>
                    <a:bodyPr/>
                    <a:lstStyle/>
                    <a:p>
                      <a:pPr algn="ctr"/>
                      <a:r>
                        <a:rPr lang="zh-CN" altLang="en-US" sz="1600" b="0" dirty="0">
                          <a:solidFill>
                            <a:schemeClr val="tx1"/>
                          </a:solidFill>
                          <a:latin typeface="黑体" panose="02010609060101010101" pitchFamily="49" charset="-122"/>
                          <a:ea typeface="黑体" panose="02010609060101010101" pitchFamily="49" charset="-122"/>
                        </a:rPr>
                        <a:t>思想</a:t>
                      </a:r>
                    </a:p>
                  </a:txBody>
                  <a:tcPr marL="0" marR="0" marT="0" marB="0" anchor="ctr">
                    <a:solidFill>
                      <a:schemeClr val="accent1">
                        <a:lumMod val="40000"/>
                        <a:lumOff val="60000"/>
                      </a:schemeClr>
                    </a:solidFill>
                  </a:tcPr>
                </a:tc>
                <a:extLst>
                  <a:ext uri="{0D108BD9-81ED-4DB2-BD59-A6C34878D82A}">
                    <a16:rowId xmlns:a16="http://schemas.microsoft.com/office/drawing/2014/main" val="2650843112"/>
                  </a:ext>
                </a:extLst>
              </a:tr>
              <a:tr h="844235">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以太网</a:t>
                      </a:r>
                    </a:p>
                  </a:txBody>
                  <a:tcPr marL="0" marR="0" marT="0" marB="0" anchor="ctr">
                    <a:solidFill>
                      <a:schemeClr val="accent1">
                        <a:lumMod val="40000"/>
                        <a:lumOff val="60000"/>
                      </a:schemeClr>
                    </a:solidFill>
                  </a:tcPr>
                </a:tc>
                <a:extLst>
                  <a:ext uri="{0D108BD9-81ED-4DB2-BD59-A6C34878D82A}">
                    <a16:rowId xmlns:a16="http://schemas.microsoft.com/office/drawing/2014/main" val="2354171835"/>
                  </a:ext>
                </a:extLst>
              </a:tr>
              <a:tr h="844235">
                <a:tc>
                  <a:txBody>
                    <a:bodyPr/>
                    <a:lstStyle/>
                    <a:p>
                      <a:pPr algn="ctr"/>
                      <a:r>
                        <a:rPr lang="zh-CN" altLang="en-US" sz="1600" b="0" dirty="0">
                          <a:solidFill>
                            <a:schemeClr val="tx1"/>
                          </a:solidFill>
                          <a:latin typeface="黑体" panose="02010609060101010101" pitchFamily="49" charset="-122"/>
                          <a:ea typeface="黑体" panose="02010609060101010101" pitchFamily="49" charset="-122"/>
                        </a:rPr>
                        <a:t>高速以太</a:t>
                      </a:r>
                    </a:p>
                  </a:txBody>
                  <a:tcPr marL="0" marR="0" marT="0" marB="0" anchor="ctr">
                    <a:solidFill>
                      <a:schemeClr val="accent1">
                        <a:lumMod val="40000"/>
                        <a:lumOff val="60000"/>
                      </a:schemeClr>
                    </a:solidFill>
                  </a:tcPr>
                </a:tc>
                <a:extLst>
                  <a:ext uri="{0D108BD9-81ED-4DB2-BD59-A6C34878D82A}">
                    <a16:rowId xmlns:a16="http://schemas.microsoft.com/office/drawing/2014/main" val="2232877283"/>
                  </a:ext>
                </a:extLst>
              </a:tr>
              <a:tr h="504672">
                <a:tc>
                  <a:txBody>
                    <a:bodyPr/>
                    <a:lstStyle/>
                    <a:p>
                      <a:pPr algn="ctr"/>
                      <a:r>
                        <a:rPr lang="en-US" altLang="zh-CN" sz="1600" b="0" dirty="0">
                          <a:solidFill>
                            <a:schemeClr val="tx1"/>
                          </a:solidFill>
                          <a:latin typeface="黑体" panose="02010609060101010101" pitchFamily="49" charset="-122"/>
                          <a:ea typeface="黑体" panose="02010609060101010101" pitchFamily="49" charset="-122"/>
                        </a:rPr>
                        <a:t>800Ge</a:t>
                      </a:r>
                      <a:endParaRPr lang="zh-CN" altLang="en-US" sz="1600" b="0" dirty="0">
                        <a:solidFill>
                          <a:schemeClr val="tx1"/>
                        </a:solidFill>
                        <a:latin typeface="黑体" panose="02010609060101010101" pitchFamily="49" charset="-122"/>
                        <a:ea typeface="黑体" panose="02010609060101010101" pitchFamily="49" charset="-122"/>
                      </a:endParaRPr>
                    </a:p>
                  </a:txBody>
                  <a:tcPr marL="0" marR="0" marT="0" marB="0" anchor="ctr">
                    <a:solidFill>
                      <a:schemeClr val="accent1">
                        <a:lumMod val="40000"/>
                        <a:lumOff val="60000"/>
                      </a:schemeClr>
                    </a:solidFill>
                  </a:tcPr>
                </a:tc>
                <a:extLst>
                  <a:ext uri="{0D108BD9-81ED-4DB2-BD59-A6C34878D82A}">
                    <a16:rowId xmlns:a16="http://schemas.microsoft.com/office/drawing/2014/main" val="2116851466"/>
                  </a:ext>
                </a:extLst>
              </a:tr>
              <a:tr h="627321">
                <a:tc>
                  <a:txBody>
                    <a:bodyPr/>
                    <a:lstStyle/>
                    <a:p>
                      <a:pPr algn="ctr"/>
                      <a:r>
                        <a:rPr lang="zh-CN" altLang="en-US" sz="1600" b="0" dirty="0">
                          <a:solidFill>
                            <a:schemeClr val="tx1"/>
                          </a:solidFill>
                          <a:latin typeface="黑体" panose="02010609060101010101" pitchFamily="49" charset="-122"/>
                          <a:ea typeface="黑体" panose="02010609060101010101" pitchFamily="49" charset="-122"/>
                        </a:rPr>
                        <a:t>网卡</a:t>
                      </a:r>
                    </a:p>
                  </a:txBody>
                  <a:tcPr marL="0" marR="0" marT="0" marB="0" anchor="ctr">
                    <a:solidFill>
                      <a:schemeClr val="accent1">
                        <a:lumMod val="40000"/>
                        <a:lumOff val="60000"/>
                      </a:schemeClr>
                    </a:solidFill>
                  </a:tcPr>
                </a:tc>
                <a:extLst>
                  <a:ext uri="{0D108BD9-81ED-4DB2-BD59-A6C34878D82A}">
                    <a16:rowId xmlns:a16="http://schemas.microsoft.com/office/drawing/2014/main" val="1342553028"/>
                  </a:ext>
                </a:extLst>
              </a:tr>
              <a:tr h="844235">
                <a:tc>
                  <a:txBody>
                    <a:bodyPr/>
                    <a:lstStyle/>
                    <a:p>
                      <a:pPr algn="ctr"/>
                      <a:r>
                        <a:rPr lang="zh-CN" altLang="en-US" sz="1600" b="0" dirty="0">
                          <a:solidFill>
                            <a:schemeClr val="tx1"/>
                          </a:solidFill>
                          <a:latin typeface="黑体" panose="02010609060101010101" pitchFamily="49" charset="-122"/>
                          <a:ea typeface="黑体" panose="02010609060101010101" pitchFamily="49" charset="-122"/>
                        </a:rPr>
                        <a:t>交换机</a:t>
                      </a:r>
                    </a:p>
                  </a:txBody>
                  <a:tcPr marL="0" marR="0" marT="0" marB="0" anchor="ctr">
                    <a:solidFill>
                      <a:schemeClr val="accent1">
                        <a:lumMod val="40000"/>
                        <a:lumOff val="60000"/>
                      </a:schemeClr>
                    </a:solidFill>
                  </a:tcPr>
                </a:tc>
                <a:extLst>
                  <a:ext uri="{0D108BD9-81ED-4DB2-BD59-A6C34878D82A}">
                    <a16:rowId xmlns:a16="http://schemas.microsoft.com/office/drawing/2014/main" val="942434887"/>
                  </a:ext>
                </a:extLst>
              </a:tr>
              <a:tr h="516732">
                <a:tc>
                  <a:txBody>
                    <a:bodyPr/>
                    <a:lstStyle/>
                    <a:p>
                      <a:pPr algn="ctr"/>
                      <a:r>
                        <a:rPr lang="en-US" altLang="zh-CN" sz="1600" b="0" dirty="0">
                          <a:solidFill>
                            <a:schemeClr val="bg1"/>
                          </a:solidFill>
                          <a:latin typeface="黑体" panose="02010609060101010101" pitchFamily="49" charset="-122"/>
                          <a:ea typeface="黑体" panose="02010609060101010101" pitchFamily="49" charset="-122"/>
                        </a:rPr>
                        <a:t>V</a:t>
                      </a:r>
                    </a:p>
                    <a:p>
                      <a:pPr algn="ctr"/>
                      <a:r>
                        <a:rPr lang="en-US" altLang="zh-CN" sz="1600" b="0" dirty="0">
                          <a:solidFill>
                            <a:schemeClr val="bg1"/>
                          </a:solidFill>
                          <a:latin typeface="黑体" panose="02010609060101010101" pitchFamily="49" charset="-122"/>
                          <a:ea typeface="黑体" panose="02010609060101010101" pitchFamily="49" charset="-122"/>
                        </a:rPr>
                        <a:t>LAN</a:t>
                      </a:r>
                    </a:p>
                    <a:p>
                      <a:pPr algn="ctr"/>
                      <a:endParaRPr lang="zh-CN" altLang="en-US" sz="1600" b="0" dirty="0">
                        <a:solidFill>
                          <a:schemeClr val="bg1"/>
                        </a:solidFill>
                        <a:latin typeface="黑体" panose="02010609060101010101" pitchFamily="49" charset="-122"/>
                        <a:ea typeface="黑体" panose="02010609060101010101" pitchFamily="49" charset="-122"/>
                      </a:endParaRPr>
                    </a:p>
                  </a:txBody>
                  <a:tcPr marL="0" marR="0" marT="0" marB="0" anchor="ctr">
                    <a:solidFill>
                      <a:schemeClr val="accent1"/>
                    </a:solidFill>
                  </a:tcPr>
                </a:tc>
                <a:extLst>
                  <a:ext uri="{0D108BD9-81ED-4DB2-BD59-A6C34878D82A}">
                    <a16:rowId xmlns:a16="http://schemas.microsoft.com/office/drawing/2014/main" val="2009246877"/>
                  </a:ext>
                </a:extLst>
              </a:tr>
            </a:tbl>
          </a:graphicData>
        </a:graphic>
      </p:graphicFrame>
      <p:sp>
        <p:nvSpPr>
          <p:cNvPr id="5" name="灯片编号占位符 4">
            <a:extLst>
              <a:ext uri="{FF2B5EF4-FFF2-40B4-BE49-F238E27FC236}">
                <a16:creationId xmlns:a16="http://schemas.microsoft.com/office/drawing/2014/main" id="{F8112A1C-A4D4-4D5A-982D-8384A632578C}"/>
              </a:ext>
            </a:extLst>
          </p:cNvPr>
          <p:cNvSpPr>
            <a:spLocks noGrp="1"/>
          </p:cNvSpPr>
          <p:nvPr>
            <p:ph type="sldNum" sz="quarter" idx="12"/>
          </p:nvPr>
        </p:nvSpPr>
        <p:spPr/>
        <p:txBody>
          <a:bodyPr/>
          <a:lstStyle/>
          <a:p>
            <a:fld id="{0343F522-B1DB-4B24-87CC-09EAB668A261}" type="slidenum">
              <a:rPr lang="zh-CN" altLang="en-US" smtClean="0"/>
              <a:pPr/>
              <a:t>180</a:t>
            </a:fld>
            <a:r>
              <a:rPr lang="en-US" altLang="zh-CN"/>
              <a:t>/303</a:t>
            </a:r>
            <a:endParaRPr lang="zh-CN" altLang="en-US" dirty="0"/>
          </a:p>
        </p:txBody>
      </p:sp>
    </p:spTree>
    <p:extLst>
      <p:ext uri="{BB962C8B-B14F-4D97-AF65-F5344CB8AC3E}">
        <p14:creationId xmlns:p14="http://schemas.microsoft.com/office/powerpoint/2010/main" val="1728510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C34208-FA7C-4346-AD93-050F88FE7F56}"/>
              </a:ext>
            </a:extLst>
          </p:cNvPr>
          <p:cNvSpPr>
            <a:spLocks noGrp="1"/>
          </p:cNvSpPr>
          <p:nvPr>
            <p:ph type="title"/>
          </p:nvPr>
        </p:nvSpPr>
        <p:spPr>
          <a:xfrm>
            <a:off x="265813" y="350874"/>
            <a:ext cx="8654903" cy="680484"/>
          </a:xfrm>
        </p:spPr>
        <p:txBody>
          <a:bodyPr>
            <a:normAutofit/>
          </a:bodyPr>
          <a:lstStyle/>
          <a:p>
            <a:pPr marL="266700">
              <a:spcBef>
                <a:spcPts val="970"/>
              </a:spcBef>
              <a:spcAft>
                <a:spcPts val="0"/>
              </a:spcAft>
            </a:pPr>
            <a:r>
              <a:rPr lang="zh-CN" altLang="zh-CN" b="1" kern="100" dirty="0">
                <a:effectLst/>
                <a:latin typeface="Times New Roman" panose="02020603050405020304" pitchFamily="18" charset="0"/>
                <a:cs typeface="Times New Roman" panose="02020603050405020304" pitchFamily="18" charset="0"/>
              </a:rPr>
              <a:t>怎么实现</a:t>
            </a:r>
            <a:r>
              <a:rPr lang="en-US" altLang="zh-CN" b="1" kern="100" dirty="0">
                <a:effectLst/>
                <a:latin typeface="Times New Roman" panose="02020603050405020304" pitchFamily="18" charset="0"/>
                <a:cs typeface="Times New Roman" panose="02020603050405020304" pitchFamily="18" charset="0"/>
              </a:rPr>
              <a:t>VLAN</a:t>
            </a:r>
            <a:endParaRPr lang="zh-CN" altLang="zh-CN" b="1" kern="100" dirty="0">
              <a:effectLst/>
              <a:latin typeface="Times New Roman" panose="02020603050405020304" pitchFamily="18" charset="0"/>
              <a:cs typeface="Times New Roman" panose="02020603050405020304" pitchFamily="18" charset="0"/>
            </a:endParaRPr>
          </a:p>
        </p:txBody>
      </p:sp>
      <p:sp>
        <p:nvSpPr>
          <p:cNvPr id="3" name="内容占位符 2">
            <a:extLst>
              <a:ext uri="{FF2B5EF4-FFF2-40B4-BE49-F238E27FC236}">
                <a16:creationId xmlns:a16="http://schemas.microsoft.com/office/drawing/2014/main" id="{62772749-0251-43E3-8FBE-62B01C0C88DA}"/>
              </a:ext>
            </a:extLst>
          </p:cNvPr>
          <p:cNvSpPr>
            <a:spLocks noGrp="1"/>
          </p:cNvSpPr>
          <p:nvPr>
            <p:ph idx="1"/>
          </p:nvPr>
        </p:nvSpPr>
        <p:spPr>
          <a:xfrm>
            <a:off x="404037" y="1010094"/>
            <a:ext cx="8516679" cy="5371578"/>
          </a:xfrm>
        </p:spPr>
        <p:txBody>
          <a:bodyPr>
            <a:noAutofit/>
          </a:bodyPr>
          <a:lstStyle/>
          <a:p>
            <a:r>
              <a:rPr lang="zh-CN" altLang="zh-CN" dirty="0"/>
              <a:t>基于端口的</a:t>
            </a:r>
            <a:r>
              <a:rPr lang="en-US" altLang="zh-CN" dirty="0"/>
              <a:t>VLAN (Port-Based)</a:t>
            </a:r>
            <a:endParaRPr lang="zh-CN" altLang="zh-CN" dirty="0"/>
          </a:p>
          <a:p>
            <a:r>
              <a:rPr lang="zh-CN" altLang="zh-CN" dirty="0"/>
              <a:t>基于</a:t>
            </a:r>
            <a:r>
              <a:rPr lang="en-US" altLang="zh-CN" dirty="0"/>
              <a:t>MAC</a:t>
            </a:r>
            <a:r>
              <a:rPr lang="zh-CN" altLang="zh-CN" dirty="0"/>
              <a:t>层分组的</a:t>
            </a:r>
            <a:r>
              <a:rPr lang="en-US" altLang="zh-CN" dirty="0"/>
              <a:t>VLAN</a:t>
            </a:r>
            <a:endParaRPr lang="zh-CN" altLang="zh-CN" dirty="0"/>
          </a:p>
          <a:p>
            <a:r>
              <a:rPr lang="zh-CN" altLang="zh-CN" dirty="0"/>
              <a:t>基于网络层地址的</a:t>
            </a:r>
            <a:r>
              <a:rPr lang="en-US" altLang="zh-CN" dirty="0"/>
              <a:t>VLAN</a:t>
            </a:r>
            <a:endParaRPr lang="zh-CN" altLang="zh-CN" dirty="0"/>
          </a:p>
          <a:p>
            <a:r>
              <a:rPr lang="zh-CN" altLang="zh-CN" dirty="0"/>
              <a:t>基于协议的</a:t>
            </a:r>
            <a:r>
              <a:rPr lang="en-US" altLang="zh-CN" dirty="0"/>
              <a:t>VLAN</a:t>
            </a:r>
            <a:endParaRPr lang="zh-CN" altLang="zh-CN" dirty="0"/>
          </a:p>
          <a:p>
            <a:r>
              <a:rPr lang="zh-CN" altLang="zh-CN" dirty="0"/>
              <a:t>基于策略的</a:t>
            </a:r>
            <a:r>
              <a:rPr lang="en-US" altLang="zh-CN" dirty="0"/>
              <a:t>VLAN</a:t>
            </a:r>
            <a:endParaRPr lang="zh-CN" altLang="zh-CN" b="1" dirty="0"/>
          </a:p>
        </p:txBody>
      </p:sp>
      <p:graphicFrame>
        <p:nvGraphicFramePr>
          <p:cNvPr id="11" name="表格 10">
            <a:extLst>
              <a:ext uri="{FF2B5EF4-FFF2-40B4-BE49-F238E27FC236}">
                <a16:creationId xmlns:a16="http://schemas.microsoft.com/office/drawing/2014/main" id="{F1557556-4E74-4A2A-B76B-6AF7BA757C94}"/>
              </a:ext>
            </a:extLst>
          </p:cNvPr>
          <p:cNvGraphicFramePr>
            <a:graphicFrameLocks noGrp="1"/>
          </p:cNvGraphicFramePr>
          <p:nvPr/>
        </p:nvGraphicFramePr>
        <p:xfrm>
          <a:off x="0" y="16384"/>
          <a:ext cx="9144000" cy="303808"/>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1028242390"/>
                    </a:ext>
                  </a:extLst>
                </a:gridCol>
                <a:gridCol w="1016000">
                  <a:extLst>
                    <a:ext uri="{9D8B030D-6E8A-4147-A177-3AD203B41FA5}">
                      <a16:colId xmlns:a16="http://schemas.microsoft.com/office/drawing/2014/main" val="3074239081"/>
                    </a:ext>
                  </a:extLst>
                </a:gridCol>
                <a:gridCol w="1016000">
                  <a:extLst>
                    <a:ext uri="{9D8B030D-6E8A-4147-A177-3AD203B41FA5}">
                      <a16:colId xmlns:a16="http://schemas.microsoft.com/office/drawing/2014/main" val="3509429943"/>
                    </a:ext>
                  </a:extLst>
                </a:gridCol>
                <a:gridCol w="1016000">
                  <a:extLst>
                    <a:ext uri="{9D8B030D-6E8A-4147-A177-3AD203B41FA5}">
                      <a16:colId xmlns:a16="http://schemas.microsoft.com/office/drawing/2014/main" val="2580465912"/>
                    </a:ext>
                  </a:extLst>
                </a:gridCol>
                <a:gridCol w="1016000">
                  <a:extLst>
                    <a:ext uri="{9D8B030D-6E8A-4147-A177-3AD203B41FA5}">
                      <a16:colId xmlns:a16="http://schemas.microsoft.com/office/drawing/2014/main" val="585185192"/>
                    </a:ext>
                  </a:extLst>
                </a:gridCol>
                <a:gridCol w="1016000">
                  <a:extLst>
                    <a:ext uri="{9D8B030D-6E8A-4147-A177-3AD203B41FA5}">
                      <a16:colId xmlns:a16="http://schemas.microsoft.com/office/drawing/2014/main" val="1335232691"/>
                    </a:ext>
                  </a:extLst>
                </a:gridCol>
                <a:gridCol w="1016000">
                  <a:extLst>
                    <a:ext uri="{9D8B030D-6E8A-4147-A177-3AD203B41FA5}">
                      <a16:colId xmlns:a16="http://schemas.microsoft.com/office/drawing/2014/main" val="785772456"/>
                    </a:ext>
                  </a:extLst>
                </a:gridCol>
                <a:gridCol w="1016000">
                  <a:extLst>
                    <a:ext uri="{9D8B030D-6E8A-4147-A177-3AD203B41FA5}">
                      <a16:colId xmlns:a16="http://schemas.microsoft.com/office/drawing/2014/main" val="143111373"/>
                    </a:ext>
                  </a:extLst>
                </a:gridCol>
                <a:gridCol w="1016000">
                  <a:extLst>
                    <a:ext uri="{9D8B030D-6E8A-4147-A177-3AD203B41FA5}">
                      <a16:colId xmlns:a16="http://schemas.microsoft.com/office/drawing/2014/main" val="994455625"/>
                    </a:ext>
                  </a:extLst>
                </a:gridCol>
              </a:tblGrid>
              <a:tr h="303808">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传输介质</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通信系统</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正确性</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提高性能</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rgbClr val="FFFF00"/>
                          </a:solidFill>
                          <a:latin typeface="黑体" panose="02010609060101010101" pitchFamily="49" charset="-122"/>
                          <a:ea typeface="黑体" panose="02010609060101010101" pitchFamily="49" charset="-122"/>
                        </a:rPr>
                        <a:t>局域网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algn="ctr"/>
                      <a:r>
                        <a:rPr lang="en-US" altLang="zh-CN" sz="1600" dirty="0">
                          <a:solidFill>
                            <a:schemeClr val="tx1"/>
                          </a:solidFill>
                          <a:latin typeface="黑体" panose="02010609060101010101" pitchFamily="49" charset="-122"/>
                          <a:ea typeface="黑体" panose="02010609060101010101" pitchFamily="49" charset="-122"/>
                        </a:rPr>
                        <a:t>WLAN</a:t>
                      </a:r>
                      <a:endParaRPr lang="zh-CN" altLang="en-US" sz="1600" dirty="0">
                        <a:solidFill>
                          <a:schemeClr val="tx1"/>
                        </a:solidFill>
                        <a:latin typeface="黑体" panose="02010609060101010101" pitchFamily="49" charset="-122"/>
                        <a:ea typeface="黑体" panose="02010609060101010101" pitchFamily="49"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个域网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广域网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接入网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939429099"/>
                  </a:ext>
                </a:extLst>
              </a:tr>
            </a:tbl>
          </a:graphicData>
        </a:graphic>
      </p:graphicFrame>
      <p:sp>
        <p:nvSpPr>
          <p:cNvPr id="12" name="流程图: 摘录 11">
            <a:extLst>
              <a:ext uri="{FF2B5EF4-FFF2-40B4-BE49-F238E27FC236}">
                <a16:creationId xmlns:a16="http://schemas.microsoft.com/office/drawing/2014/main" id="{CE6C4248-6AFD-44B6-80E3-9608C7BDC87F}"/>
              </a:ext>
            </a:extLst>
          </p:cNvPr>
          <p:cNvSpPr/>
          <p:nvPr/>
        </p:nvSpPr>
        <p:spPr bwMode="auto">
          <a:xfrm>
            <a:off x="4435719" y="327095"/>
            <a:ext cx="216024" cy="126001"/>
          </a:xfrm>
          <a:prstGeom prst="flowChartExtract">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4" name="Rectangle 2">
            <a:extLst>
              <a:ext uri="{FF2B5EF4-FFF2-40B4-BE49-F238E27FC236}">
                <a16:creationId xmlns:a16="http://schemas.microsoft.com/office/drawing/2014/main" id="{637ADEFB-5775-48B5-AD95-BD2F543B4E24}"/>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9" name="表格 8">
            <a:extLst>
              <a:ext uri="{FF2B5EF4-FFF2-40B4-BE49-F238E27FC236}">
                <a16:creationId xmlns:a16="http://schemas.microsoft.com/office/drawing/2014/main" id="{1BA0FE90-3AD2-45E2-98EA-2D6CAF26198D}"/>
              </a:ext>
            </a:extLst>
          </p:cNvPr>
          <p:cNvGraphicFramePr>
            <a:graphicFrameLocks noGrp="1"/>
          </p:cNvGraphicFramePr>
          <p:nvPr/>
        </p:nvGraphicFramePr>
        <p:xfrm>
          <a:off x="0" y="1041991"/>
          <a:ext cx="313390" cy="5371578"/>
        </p:xfrm>
        <a:graphic>
          <a:graphicData uri="http://schemas.openxmlformats.org/drawingml/2006/table">
            <a:tbl>
              <a:tblPr firstRow="1" bandRow="1">
                <a:tableStyleId>{5C22544A-7EE6-4342-B048-85BDC9FD1C3A}</a:tableStyleId>
              </a:tblPr>
              <a:tblGrid>
                <a:gridCol w="313390">
                  <a:extLst>
                    <a:ext uri="{9D8B030D-6E8A-4147-A177-3AD203B41FA5}">
                      <a16:colId xmlns:a16="http://schemas.microsoft.com/office/drawing/2014/main" val="2707731317"/>
                    </a:ext>
                  </a:extLst>
                </a:gridCol>
              </a:tblGrid>
              <a:tr h="844235">
                <a:tc>
                  <a:txBody>
                    <a:bodyPr/>
                    <a:lstStyle/>
                    <a:p>
                      <a:pPr algn="ctr"/>
                      <a:r>
                        <a:rPr lang="zh-CN" altLang="en-US" sz="1600" b="0" dirty="0">
                          <a:solidFill>
                            <a:schemeClr val="tx1"/>
                          </a:solidFill>
                          <a:latin typeface="黑体" panose="02010609060101010101" pitchFamily="49" charset="-122"/>
                          <a:ea typeface="黑体" panose="02010609060101010101" pitchFamily="49" charset="-122"/>
                        </a:rPr>
                        <a:t>思想</a:t>
                      </a:r>
                    </a:p>
                  </a:txBody>
                  <a:tcPr marL="0" marR="0" marT="0" marB="0" anchor="ctr">
                    <a:solidFill>
                      <a:schemeClr val="accent1">
                        <a:lumMod val="40000"/>
                        <a:lumOff val="60000"/>
                      </a:schemeClr>
                    </a:solidFill>
                  </a:tcPr>
                </a:tc>
                <a:extLst>
                  <a:ext uri="{0D108BD9-81ED-4DB2-BD59-A6C34878D82A}">
                    <a16:rowId xmlns:a16="http://schemas.microsoft.com/office/drawing/2014/main" val="2650843112"/>
                  </a:ext>
                </a:extLst>
              </a:tr>
              <a:tr h="844235">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以太网</a:t>
                      </a:r>
                    </a:p>
                  </a:txBody>
                  <a:tcPr marL="0" marR="0" marT="0" marB="0" anchor="ctr">
                    <a:solidFill>
                      <a:schemeClr val="accent1">
                        <a:lumMod val="40000"/>
                        <a:lumOff val="60000"/>
                      </a:schemeClr>
                    </a:solidFill>
                  </a:tcPr>
                </a:tc>
                <a:extLst>
                  <a:ext uri="{0D108BD9-81ED-4DB2-BD59-A6C34878D82A}">
                    <a16:rowId xmlns:a16="http://schemas.microsoft.com/office/drawing/2014/main" val="2354171835"/>
                  </a:ext>
                </a:extLst>
              </a:tr>
              <a:tr h="844235">
                <a:tc>
                  <a:txBody>
                    <a:bodyPr/>
                    <a:lstStyle/>
                    <a:p>
                      <a:pPr algn="ctr"/>
                      <a:r>
                        <a:rPr lang="zh-CN" altLang="en-US" sz="1600" b="0" dirty="0">
                          <a:solidFill>
                            <a:schemeClr val="tx1"/>
                          </a:solidFill>
                          <a:latin typeface="黑体" panose="02010609060101010101" pitchFamily="49" charset="-122"/>
                          <a:ea typeface="黑体" panose="02010609060101010101" pitchFamily="49" charset="-122"/>
                        </a:rPr>
                        <a:t>高速以太</a:t>
                      </a:r>
                    </a:p>
                  </a:txBody>
                  <a:tcPr marL="0" marR="0" marT="0" marB="0" anchor="ctr">
                    <a:solidFill>
                      <a:schemeClr val="accent1">
                        <a:lumMod val="40000"/>
                        <a:lumOff val="60000"/>
                      </a:schemeClr>
                    </a:solidFill>
                  </a:tcPr>
                </a:tc>
                <a:extLst>
                  <a:ext uri="{0D108BD9-81ED-4DB2-BD59-A6C34878D82A}">
                    <a16:rowId xmlns:a16="http://schemas.microsoft.com/office/drawing/2014/main" val="2232877283"/>
                  </a:ext>
                </a:extLst>
              </a:tr>
              <a:tr h="504672">
                <a:tc>
                  <a:txBody>
                    <a:bodyPr/>
                    <a:lstStyle/>
                    <a:p>
                      <a:pPr algn="ctr"/>
                      <a:r>
                        <a:rPr lang="en-US" altLang="zh-CN" sz="1600" b="0" dirty="0">
                          <a:solidFill>
                            <a:schemeClr val="tx1"/>
                          </a:solidFill>
                          <a:latin typeface="黑体" panose="02010609060101010101" pitchFamily="49" charset="-122"/>
                          <a:ea typeface="黑体" panose="02010609060101010101" pitchFamily="49" charset="-122"/>
                        </a:rPr>
                        <a:t>800Ge</a:t>
                      </a:r>
                      <a:endParaRPr lang="zh-CN" altLang="en-US" sz="1600" b="0" dirty="0">
                        <a:solidFill>
                          <a:schemeClr val="tx1"/>
                        </a:solidFill>
                        <a:latin typeface="黑体" panose="02010609060101010101" pitchFamily="49" charset="-122"/>
                        <a:ea typeface="黑体" panose="02010609060101010101" pitchFamily="49" charset="-122"/>
                      </a:endParaRPr>
                    </a:p>
                  </a:txBody>
                  <a:tcPr marL="0" marR="0" marT="0" marB="0" anchor="ctr">
                    <a:solidFill>
                      <a:schemeClr val="accent1">
                        <a:lumMod val="40000"/>
                        <a:lumOff val="60000"/>
                      </a:schemeClr>
                    </a:solidFill>
                  </a:tcPr>
                </a:tc>
                <a:extLst>
                  <a:ext uri="{0D108BD9-81ED-4DB2-BD59-A6C34878D82A}">
                    <a16:rowId xmlns:a16="http://schemas.microsoft.com/office/drawing/2014/main" val="2116851466"/>
                  </a:ext>
                </a:extLst>
              </a:tr>
              <a:tr h="627321">
                <a:tc>
                  <a:txBody>
                    <a:bodyPr/>
                    <a:lstStyle/>
                    <a:p>
                      <a:pPr algn="ctr"/>
                      <a:r>
                        <a:rPr lang="zh-CN" altLang="en-US" sz="1600" b="0" dirty="0">
                          <a:solidFill>
                            <a:schemeClr val="tx1"/>
                          </a:solidFill>
                          <a:latin typeface="黑体" panose="02010609060101010101" pitchFamily="49" charset="-122"/>
                          <a:ea typeface="黑体" panose="02010609060101010101" pitchFamily="49" charset="-122"/>
                        </a:rPr>
                        <a:t>网卡</a:t>
                      </a:r>
                    </a:p>
                  </a:txBody>
                  <a:tcPr marL="0" marR="0" marT="0" marB="0" anchor="ctr">
                    <a:solidFill>
                      <a:schemeClr val="accent1">
                        <a:lumMod val="40000"/>
                        <a:lumOff val="60000"/>
                      </a:schemeClr>
                    </a:solidFill>
                  </a:tcPr>
                </a:tc>
                <a:extLst>
                  <a:ext uri="{0D108BD9-81ED-4DB2-BD59-A6C34878D82A}">
                    <a16:rowId xmlns:a16="http://schemas.microsoft.com/office/drawing/2014/main" val="1342553028"/>
                  </a:ext>
                </a:extLst>
              </a:tr>
              <a:tr h="844235">
                <a:tc>
                  <a:txBody>
                    <a:bodyPr/>
                    <a:lstStyle/>
                    <a:p>
                      <a:pPr algn="ctr"/>
                      <a:r>
                        <a:rPr lang="zh-CN" altLang="en-US" sz="1600" b="0" dirty="0">
                          <a:solidFill>
                            <a:schemeClr val="tx1"/>
                          </a:solidFill>
                          <a:latin typeface="黑体" panose="02010609060101010101" pitchFamily="49" charset="-122"/>
                          <a:ea typeface="黑体" panose="02010609060101010101" pitchFamily="49" charset="-122"/>
                        </a:rPr>
                        <a:t>交换机</a:t>
                      </a:r>
                    </a:p>
                  </a:txBody>
                  <a:tcPr marL="0" marR="0" marT="0" marB="0" anchor="ctr">
                    <a:solidFill>
                      <a:schemeClr val="accent1">
                        <a:lumMod val="40000"/>
                        <a:lumOff val="60000"/>
                      </a:schemeClr>
                    </a:solidFill>
                  </a:tcPr>
                </a:tc>
                <a:extLst>
                  <a:ext uri="{0D108BD9-81ED-4DB2-BD59-A6C34878D82A}">
                    <a16:rowId xmlns:a16="http://schemas.microsoft.com/office/drawing/2014/main" val="942434887"/>
                  </a:ext>
                </a:extLst>
              </a:tr>
              <a:tr h="516732">
                <a:tc>
                  <a:txBody>
                    <a:bodyPr/>
                    <a:lstStyle/>
                    <a:p>
                      <a:pPr algn="ctr"/>
                      <a:r>
                        <a:rPr lang="en-US" altLang="zh-CN" sz="1600" b="0" dirty="0">
                          <a:solidFill>
                            <a:schemeClr val="bg1"/>
                          </a:solidFill>
                          <a:latin typeface="黑体" panose="02010609060101010101" pitchFamily="49" charset="-122"/>
                          <a:ea typeface="黑体" panose="02010609060101010101" pitchFamily="49" charset="-122"/>
                        </a:rPr>
                        <a:t>V</a:t>
                      </a:r>
                    </a:p>
                    <a:p>
                      <a:pPr algn="ctr"/>
                      <a:r>
                        <a:rPr lang="en-US" altLang="zh-CN" sz="1600" b="0" dirty="0">
                          <a:solidFill>
                            <a:schemeClr val="bg1"/>
                          </a:solidFill>
                          <a:latin typeface="黑体" panose="02010609060101010101" pitchFamily="49" charset="-122"/>
                          <a:ea typeface="黑体" panose="02010609060101010101" pitchFamily="49" charset="-122"/>
                        </a:rPr>
                        <a:t>LAN</a:t>
                      </a:r>
                    </a:p>
                    <a:p>
                      <a:pPr algn="ctr"/>
                      <a:endParaRPr lang="zh-CN" altLang="en-US" sz="1600" b="0" dirty="0">
                        <a:solidFill>
                          <a:schemeClr val="bg1"/>
                        </a:solidFill>
                        <a:latin typeface="黑体" panose="02010609060101010101" pitchFamily="49" charset="-122"/>
                        <a:ea typeface="黑体" panose="02010609060101010101" pitchFamily="49" charset="-122"/>
                      </a:endParaRPr>
                    </a:p>
                  </a:txBody>
                  <a:tcPr marL="0" marR="0" marT="0" marB="0" anchor="ctr">
                    <a:solidFill>
                      <a:schemeClr val="accent1"/>
                    </a:solidFill>
                  </a:tcPr>
                </a:tc>
                <a:extLst>
                  <a:ext uri="{0D108BD9-81ED-4DB2-BD59-A6C34878D82A}">
                    <a16:rowId xmlns:a16="http://schemas.microsoft.com/office/drawing/2014/main" val="2009246877"/>
                  </a:ext>
                </a:extLst>
              </a:tr>
            </a:tbl>
          </a:graphicData>
        </a:graphic>
      </p:graphicFrame>
      <p:grpSp>
        <p:nvGrpSpPr>
          <p:cNvPr id="10" name="画布 758">
            <a:extLst>
              <a:ext uri="{FF2B5EF4-FFF2-40B4-BE49-F238E27FC236}">
                <a16:creationId xmlns:a16="http://schemas.microsoft.com/office/drawing/2014/main" id="{B911FA77-7F7F-4198-ABF7-E3A5DEFE76C4}"/>
              </a:ext>
            </a:extLst>
          </p:cNvPr>
          <p:cNvGrpSpPr/>
          <p:nvPr/>
        </p:nvGrpSpPr>
        <p:grpSpPr>
          <a:xfrm>
            <a:off x="2301210" y="3841026"/>
            <a:ext cx="4785390" cy="3000590"/>
            <a:chOff x="0" y="0"/>
            <a:chExt cx="3340100" cy="1902797"/>
          </a:xfrm>
        </p:grpSpPr>
        <p:sp>
          <p:nvSpPr>
            <p:cNvPr id="13" name="矩形 12">
              <a:extLst>
                <a:ext uri="{FF2B5EF4-FFF2-40B4-BE49-F238E27FC236}">
                  <a16:creationId xmlns:a16="http://schemas.microsoft.com/office/drawing/2014/main" id="{39FE5CB9-F662-436A-BD15-C2041958D241}"/>
                </a:ext>
              </a:extLst>
            </p:cNvPr>
            <p:cNvSpPr/>
            <p:nvPr/>
          </p:nvSpPr>
          <p:spPr>
            <a:xfrm>
              <a:off x="0" y="0"/>
              <a:ext cx="3340100" cy="1901825"/>
            </a:xfrm>
            <a:prstGeom prst="rect">
              <a:avLst/>
            </a:prstGeom>
          </p:spPr>
        </p:sp>
        <p:grpSp>
          <p:nvGrpSpPr>
            <p:cNvPr id="14" name="组合 13">
              <a:extLst>
                <a:ext uri="{FF2B5EF4-FFF2-40B4-BE49-F238E27FC236}">
                  <a16:creationId xmlns:a16="http://schemas.microsoft.com/office/drawing/2014/main" id="{6836C1E0-C4FE-45A5-B7BD-02FC5C3A6087}"/>
                </a:ext>
              </a:extLst>
            </p:cNvPr>
            <p:cNvGrpSpPr/>
            <p:nvPr/>
          </p:nvGrpSpPr>
          <p:grpSpPr>
            <a:xfrm>
              <a:off x="639842" y="153918"/>
              <a:ext cx="2562950" cy="493464"/>
              <a:chOff x="412562" y="418196"/>
              <a:chExt cx="2562950" cy="493464"/>
            </a:xfrm>
          </p:grpSpPr>
          <p:pic>
            <p:nvPicPr>
              <p:cNvPr id="45" name="Picture 28" descr="台式电脑">
                <a:extLst>
                  <a:ext uri="{FF2B5EF4-FFF2-40B4-BE49-F238E27FC236}">
                    <a16:creationId xmlns:a16="http://schemas.microsoft.com/office/drawing/2014/main" id="{D2E0E7BB-0DB8-4BEA-8109-DB582FA4470F}"/>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59103" y="418196"/>
                <a:ext cx="174132" cy="233838"/>
              </a:xfrm>
              <a:prstGeom prst="rect">
                <a:avLst/>
              </a:prstGeom>
              <a:noFill/>
              <a:ln>
                <a:noFill/>
              </a:ln>
            </p:spPr>
          </p:pic>
          <p:pic>
            <p:nvPicPr>
              <p:cNvPr id="46" name="Picture 110" descr="抽象图标15c">
                <a:extLst>
                  <a:ext uri="{FF2B5EF4-FFF2-40B4-BE49-F238E27FC236}">
                    <a16:creationId xmlns:a16="http://schemas.microsoft.com/office/drawing/2014/main" id="{9D639D6C-1547-4823-938E-0A06F2D38C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2562" y="562179"/>
                <a:ext cx="307835" cy="3078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7" name="直接连接符 46">
                <a:extLst>
                  <a:ext uri="{FF2B5EF4-FFF2-40B4-BE49-F238E27FC236}">
                    <a16:creationId xmlns:a16="http://schemas.microsoft.com/office/drawing/2014/main" id="{AC659380-5E5D-4433-8B14-33AA78EB65C8}"/>
                  </a:ext>
                </a:extLst>
              </p:cNvPr>
              <p:cNvCxnSpPr/>
              <p:nvPr/>
            </p:nvCxnSpPr>
            <p:spPr>
              <a:xfrm>
                <a:off x="667363" y="597904"/>
                <a:ext cx="839019" cy="0"/>
              </a:xfrm>
              <a:prstGeom prst="line">
                <a:avLst/>
              </a:prstGeom>
            </p:spPr>
            <p:style>
              <a:lnRef idx="1">
                <a:schemeClr val="dk1"/>
              </a:lnRef>
              <a:fillRef idx="0">
                <a:schemeClr val="dk1"/>
              </a:fillRef>
              <a:effectRef idx="0">
                <a:schemeClr val="dk1"/>
              </a:effectRef>
              <a:fontRef idx="minor">
                <a:schemeClr val="tx1"/>
              </a:fontRef>
            </p:style>
          </p:cxnSp>
          <p:pic>
            <p:nvPicPr>
              <p:cNvPr id="48" name="Picture 28" descr="台式电脑">
                <a:extLst>
                  <a:ext uri="{FF2B5EF4-FFF2-40B4-BE49-F238E27FC236}">
                    <a16:creationId xmlns:a16="http://schemas.microsoft.com/office/drawing/2014/main" id="{D49B19CC-0CAB-47DB-B1D2-CE3F8D9B7C68}"/>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50448" y="507413"/>
                <a:ext cx="174132" cy="233838"/>
              </a:xfrm>
              <a:prstGeom prst="rect">
                <a:avLst/>
              </a:prstGeom>
              <a:noFill/>
              <a:ln>
                <a:noFill/>
              </a:ln>
            </p:spPr>
          </p:pic>
          <p:cxnSp>
            <p:nvCxnSpPr>
              <p:cNvPr id="49" name="直接连接符 48">
                <a:extLst>
                  <a:ext uri="{FF2B5EF4-FFF2-40B4-BE49-F238E27FC236}">
                    <a16:creationId xmlns:a16="http://schemas.microsoft.com/office/drawing/2014/main" id="{1E59533B-057B-4014-9730-5DB4796DBC27}"/>
                  </a:ext>
                </a:extLst>
              </p:cNvPr>
              <p:cNvCxnSpPr/>
              <p:nvPr/>
            </p:nvCxnSpPr>
            <p:spPr>
              <a:xfrm>
                <a:off x="667759" y="683108"/>
                <a:ext cx="1329956" cy="0"/>
              </a:xfrm>
              <a:prstGeom prst="line">
                <a:avLst/>
              </a:prstGeom>
            </p:spPr>
            <p:style>
              <a:lnRef idx="1">
                <a:schemeClr val="dk1"/>
              </a:lnRef>
              <a:fillRef idx="0">
                <a:schemeClr val="dk1"/>
              </a:fillRef>
              <a:effectRef idx="0">
                <a:schemeClr val="dk1"/>
              </a:effectRef>
              <a:fontRef idx="minor">
                <a:schemeClr val="tx1"/>
              </a:fontRef>
            </p:style>
          </p:cxnSp>
          <p:pic>
            <p:nvPicPr>
              <p:cNvPr id="50" name="Picture 28" descr="台式电脑">
                <a:extLst>
                  <a:ext uri="{FF2B5EF4-FFF2-40B4-BE49-F238E27FC236}">
                    <a16:creationId xmlns:a16="http://schemas.microsoft.com/office/drawing/2014/main" id="{6B897367-1EE3-4D48-9372-DB0F48680EAF}"/>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89463" y="582046"/>
                <a:ext cx="174132" cy="233838"/>
              </a:xfrm>
              <a:prstGeom prst="rect">
                <a:avLst/>
              </a:prstGeom>
              <a:noFill/>
              <a:ln>
                <a:noFill/>
              </a:ln>
            </p:spPr>
          </p:pic>
          <p:cxnSp>
            <p:nvCxnSpPr>
              <p:cNvPr id="51" name="直接连接符 50">
                <a:extLst>
                  <a:ext uri="{FF2B5EF4-FFF2-40B4-BE49-F238E27FC236}">
                    <a16:creationId xmlns:a16="http://schemas.microsoft.com/office/drawing/2014/main" id="{1C3135FD-3D0E-4256-81F1-915869F18A61}"/>
                  </a:ext>
                </a:extLst>
              </p:cNvPr>
              <p:cNvCxnSpPr/>
              <p:nvPr/>
            </p:nvCxnSpPr>
            <p:spPr>
              <a:xfrm>
                <a:off x="667411" y="762391"/>
                <a:ext cx="1748085" cy="0"/>
              </a:xfrm>
              <a:prstGeom prst="line">
                <a:avLst/>
              </a:prstGeom>
            </p:spPr>
            <p:style>
              <a:lnRef idx="1">
                <a:schemeClr val="dk1"/>
              </a:lnRef>
              <a:fillRef idx="0">
                <a:schemeClr val="dk1"/>
              </a:fillRef>
              <a:effectRef idx="0">
                <a:schemeClr val="dk1"/>
              </a:effectRef>
              <a:fontRef idx="minor">
                <a:schemeClr val="tx1"/>
              </a:fontRef>
            </p:style>
          </p:cxnSp>
          <p:pic>
            <p:nvPicPr>
              <p:cNvPr id="52" name="Picture 28" descr="台式电脑">
                <a:extLst>
                  <a:ext uri="{FF2B5EF4-FFF2-40B4-BE49-F238E27FC236}">
                    <a16:creationId xmlns:a16="http://schemas.microsoft.com/office/drawing/2014/main" id="{E5B85AE6-E69D-48FA-AF3E-25839A82C02A}"/>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01380" y="677822"/>
                <a:ext cx="174132" cy="233838"/>
              </a:xfrm>
              <a:prstGeom prst="rect">
                <a:avLst/>
              </a:prstGeom>
              <a:noFill/>
              <a:ln>
                <a:noFill/>
              </a:ln>
            </p:spPr>
          </p:pic>
          <p:cxnSp>
            <p:nvCxnSpPr>
              <p:cNvPr id="53" name="直接连接符 52">
                <a:extLst>
                  <a:ext uri="{FF2B5EF4-FFF2-40B4-BE49-F238E27FC236}">
                    <a16:creationId xmlns:a16="http://schemas.microsoft.com/office/drawing/2014/main" id="{E6AD15E0-B05B-4647-856C-DD9A90A44F88}"/>
                  </a:ext>
                </a:extLst>
              </p:cNvPr>
              <p:cNvCxnSpPr/>
              <p:nvPr/>
            </p:nvCxnSpPr>
            <p:spPr>
              <a:xfrm>
                <a:off x="667237" y="843584"/>
                <a:ext cx="2134104" cy="0"/>
              </a:xfrm>
              <a:prstGeom prst="line">
                <a:avLst/>
              </a:prstGeom>
            </p:spPr>
            <p:style>
              <a:lnRef idx="1">
                <a:schemeClr val="dk1"/>
              </a:lnRef>
              <a:fillRef idx="0">
                <a:schemeClr val="dk1"/>
              </a:fillRef>
              <a:effectRef idx="0">
                <a:schemeClr val="dk1"/>
              </a:effectRef>
              <a:fontRef idx="minor">
                <a:schemeClr val="tx1"/>
              </a:fontRef>
            </p:style>
          </p:cxnSp>
        </p:grpSp>
        <p:grpSp>
          <p:nvGrpSpPr>
            <p:cNvPr id="15" name="组合 14">
              <a:extLst>
                <a:ext uri="{FF2B5EF4-FFF2-40B4-BE49-F238E27FC236}">
                  <a16:creationId xmlns:a16="http://schemas.microsoft.com/office/drawing/2014/main" id="{10DDEEE9-2966-471D-9F5B-29952DF03ECE}"/>
                </a:ext>
              </a:extLst>
            </p:cNvPr>
            <p:cNvGrpSpPr/>
            <p:nvPr/>
          </p:nvGrpSpPr>
          <p:grpSpPr>
            <a:xfrm>
              <a:off x="639842" y="605736"/>
              <a:ext cx="2562950" cy="493464"/>
              <a:chOff x="412562" y="418196"/>
              <a:chExt cx="2562950" cy="493464"/>
            </a:xfrm>
          </p:grpSpPr>
          <p:pic>
            <p:nvPicPr>
              <p:cNvPr id="36" name="Picture 28" descr="台式电脑">
                <a:extLst>
                  <a:ext uri="{FF2B5EF4-FFF2-40B4-BE49-F238E27FC236}">
                    <a16:creationId xmlns:a16="http://schemas.microsoft.com/office/drawing/2014/main" id="{D58370C8-1CE6-485E-99AC-45C888B111A5}"/>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59103" y="418196"/>
                <a:ext cx="174132" cy="233838"/>
              </a:xfrm>
              <a:prstGeom prst="rect">
                <a:avLst/>
              </a:prstGeom>
              <a:noFill/>
              <a:ln>
                <a:noFill/>
              </a:ln>
            </p:spPr>
          </p:pic>
          <p:pic>
            <p:nvPicPr>
              <p:cNvPr id="37" name="Picture 110" descr="抽象图标15c">
                <a:extLst>
                  <a:ext uri="{FF2B5EF4-FFF2-40B4-BE49-F238E27FC236}">
                    <a16:creationId xmlns:a16="http://schemas.microsoft.com/office/drawing/2014/main" id="{E0775A3B-15D7-4BA2-8004-460FFB9A645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2562" y="562179"/>
                <a:ext cx="307835" cy="3078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8" name="直接连接符 37">
                <a:extLst>
                  <a:ext uri="{FF2B5EF4-FFF2-40B4-BE49-F238E27FC236}">
                    <a16:creationId xmlns:a16="http://schemas.microsoft.com/office/drawing/2014/main" id="{D57D9B40-B903-4648-8D33-0679E5DBEB9F}"/>
                  </a:ext>
                </a:extLst>
              </p:cNvPr>
              <p:cNvCxnSpPr/>
              <p:nvPr/>
            </p:nvCxnSpPr>
            <p:spPr>
              <a:xfrm>
                <a:off x="667363" y="597904"/>
                <a:ext cx="839019" cy="0"/>
              </a:xfrm>
              <a:prstGeom prst="line">
                <a:avLst/>
              </a:prstGeom>
            </p:spPr>
            <p:style>
              <a:lnRef idx="1">
                <a:schemeClr val="dk1"/>
              </a:lnRef>
              <a:fillRef idx="0">
                <a:schemeClr val="dk1"/>
              </a:fillRef>
              <a:effectRef idx="0">
                <a:schemeClr val="dk1"/>
              </a:effectRef>
              <a:fontRef idx="minor">
                <a:schemeClr val="tx1"/>
              </a:fontRef>
            </p:style>
          </p:cxnSp>
          <p:pic>
            <p:nvPicPr>
              <p:cNvPr id="39" name="Picture 28" descr="台式电脑">
                <a:extLst>
                  <a:ext uri="{FF2B5EF4-FFF2-40B4-BE49-F238E27FC236}">
                    <a16:creationId xmlns:a16="http://schemas.microsoft.com/office/drawing/2014/main" id="{45915A59-7BEC-45C3-97BC-5B7145779DDA}"/>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50448" y="507413"/>
                <a:ext cx="174132" cy="233838"/>
              </a:xfrm>
              <a:prstGeom prst="rect">
                <a:avLst/>
              </a:prstGeom>
              <a:noFill/>
              <a:ln>
                <a:noFill/>
              </a:ln>
            </p:spPr>
          </p:pic>
          <p:cxnSp>
            <p:nvCxnSpPr>
              <p:cNvPr id="40" name="直接连接符 39">
                <a:extLst>
                  <a:ext uri="{FF2B5EF4-FFF2-40B4-BE49-F238E27FC236}">
                    <a16:creationId xmlns:a16="http://schemas.microsoft.com/office/drawing/2014/main" id="{4CA5EB1A-9489-4E21-B5D7-620532737A07}"/>
                  </a:ext>
                </a:extLst>
              </p:cNvPr>
              <p:cNvCxnSpPr/>
              <p:nvPr/>
            </p:nvCxnSpPr>
            <p:spPr>
              <a:xfrm>
                <a:off x="667759" y="683108"/>
                <a:ext cx="1329956" cy="0"/>
              </a:xfrm>
              <a:prstGeom prst="line">
                <a:avLst/>
              </a:prstGeom>
            </p:spPr>
            <p:style>
              <a:lnRef idx="1">
                <a:schemeClr val="dk1"/>
              </a:lnRef>
              <a:fillRef idx="0">
                <a:schemeClr val="dk1"/>
              </a:fillRef>
              <a:effectRef idx="0">
                <a:schemeClr val="dk1"/>
              </a:effectRef>
              <a:fontRef idx="minor">
                <a:schemeClr val="tx1"/>
              </a:fontRef>
            </p:style>
          </p:cxnSp>
          <p:pic>
            <p:nvPicPr>
              <p:cNvPr id="41" name="Picture 28" descr="台式电脑">
                <a:extLst>
                  <a:ext uri="{FF2B5EF4-FFF2-40B4-BE49-F238E27FC236}">
                    <a16:creationId xmlns:a16="http://schemas.microsoft.com/office/drawing/2014/main" id="{16E7F99A-73D7-4602-A2D4-99B4A8EC6564}"/>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89463" y="582046"/>
                <a:ext cx="174132" cy="233838"/>
              </a:xfrm>
              <a:prstGeom prst="rect">
                <a:avLst/>
              </a:prstGeom>
              <a:noFill/>
              <a:ln>
                <a:noFill/>
              </a:ln>
            </p:spPr>
          </p:pic>
          <p:cxnSp>
            <p:nvCxnSpPr>
              <p:cNvPr id="42" name="直接连接符 41">
                <a:extLst>
                  <a:ext uri="{FF2B5EF4-FFF2-40B4-BE49-F238E27FC236}">
                    <a16:creationId xmlns:a16="http://schemas.microsoft.com/office/drawing/2014/main" id="{38BE609F-E951-46BE-9E3B-A829A84AD816}"/>
                  </a:ext>
                </a:extLst>
              </p:cNvPr>
              <p:cNvCxnSpPr/>
              <p:nvPr/>
            </p:nvCxnSpPr>
            <p:spPr>
              <a:xfrm>
                <a:off x="667411" y="762391"/>
                <a:ext cx="1748085" cy="0"/>
              </a:xfrm>
              <a:prstGeom prst="line">
                <a:avLst/>
              </a:prstGeom>
            </p:spPr>
            <p:style>
              <a:lnRef idx="1">
                <a:schemeClr val="dk1"/>
              </a:lnRef>
              <a:fillRef idx="0">
                <a:schemeClr val="dk1"/>
              </a:fillRef>
              <a:effectRef idx="0">
                <a:schemeClr val="dk1"/>
              </a:effectRef>
              <a:fontRef idx="minor">
                <a:schemeClr val="tx1"/>
              </a:fontRef>
            </p:style>
          </p:cxnSp>
          <p:pic>
            <p:nvPicPr>
              <p:cNvPr id="43" name="Picture 28" descr="台式电脑">
                <a:extLst>
                  <a:ext uri="{FF2B5EF4-FFF2-40B4-BE49-F238E27FC236}">
                    <a16:creationId xmlns:a16="http://schemas.microsoft.com/office/drawing/2014/main" id="{147B9EA4-AB48-4C37-995B-F70909A30F18}"/>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01380" y="677822"/>
                <a:ext cx="174132" cy="233838"/>
              </a:xfrm>
              <a:prstGeom prst="rect">
                <a:avLst/>
              </a:prstGeom>
              <a:noFill/>
              <a:ln>
                <a:noFill/>
              </a:ln>
            </p:spPr>
          </p:pic>
          <p:cxnSp>
            <p:nvCxnSpPr>
              <p:cNvPr id="44" name="直接连接符 43">
                <a:extLst>
                  <a:ext uri="{FF2B5EF4-FFF2-40B4-BE49-F238E27FC236}">
                    <a16:creationId xmlns:a16="http://schemas.microsoft.com/office/drawing/2014/main" id="{AE3C2395-5028-4F01-86E7-A4F79AC26AE3}"/>
                  </a:ext>
                </a:extLst>
              </p:cNvPr>
              <p:cNvCxnSpPr/>
              <p:nvPr/>
            </p:nvCxnSpPr>
            <p:spPr>
              <a:xfrm>
                <a:off x="667237" y="843584"/>
                <a:ext cx="2134104" cy="0"/>
              </a:xfrm>
              <a:prstGeom prst="line">
                <a:avLst/>
              </a:prstGeom>
            </p:spPr>
            <p:style>
              <a:lnRef idx="1">
                <a:schemeClr val="dk1"/>
              </a:lnRef>
              <a:fillRef idx="0">
                <a:schemeClr val="dk1"/>
              </a:fillRef>
              <a:effectRef idx="0">
                <a:schemeClr val="dk1"/>
              </a:effectRef>
              <a:fontRef idx="minor">
                <a:schemeClr val="tx1"/>
              </a:fontRef>
            </p:style>
          </p:cxnSp>
        </p:grpSp>
        <p:grpSp>
          <p:nvGrpSpPr>
            <p:cNvPr id="16" name="组合 15">
              <a:extLst>
                <a:ext uri="{FF2B5EF4-FFF2-40B4-BE49-F238E27FC236}">
                  <a16:creationId xmlns:a16="http://schemas.microsoft.com/office/drawing/2014/main" id="{E7090E0C-11E3-4A37-9C03-DCDC9CD1493F}"/>
                </a:ext>
              </a:extLst>
            </p:cNvPr>
            <p:cNvGrpSpPr/>
            <p:nvPr/>
          </p:nvGrpSpPr>
          <p:grpSpPr>
            <a:xfrm>
              <a:off x="639842" y="1067298"/>
              <a:ext cx="2562950" cy="493464"/>
              <a:chOff x="412562" y="418196"/>
              <a:chExt cx="2562950" cy="493464"/>
            </a:xfrm>
          </p:grpSpPr>
          <p:pic>
            <p:nvPicPr>
              <p:cNvPr id="27" name="Picture 28" descr="台式电脑">
                <a:extLst>
                  <a:ext uri="{FF2B5EF4-FFF2-40B4-BE49-F238E27FC236}">
                    <a16:creationId xmlns:a16="http://schemas.microsoft.com/office/drawing/2014/main" id="{0B14C7ED-DEBD-48DB-973B-674E81FADA07}"/>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59103" y="418196"/>
                <a:ext cx="174132" cy="233838"/>
              </a:xfrm>
              <a:prstGeom prst="rect">
                <a:avLst/>
              </a:prstGeom>
              <a:noFill/>
              <a:ln>
                <a:noFill/>
              </a:ln>
            </p:spPr>
          </p:pic>
          <p:pic>
            <p:nvPicPr>
              <p:cNvPr id="28" name="Picture 110" descr="抽象图标15c">
                <a:extLst>
                  <a:ext uri="{FF2B5EF4-FFF2-40B4-BE49-F238E27FC236}">
                    <a16:creationId xmlns:a16="http://schemas.microsoft.com/office/drawing/2014/main" id="{E634348C-04D0-4B93-8511-A9CE751B0E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2562" y="562179"/>
                <a:ext cx="307835" cy="3078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9" name="直接连接符 28">
                <a:extLst>
                  <a:ext uri="{FF2B5EF4-FFF2-40B4-BE49-F238E27FC236}">
                    <a16:creationId xmlns:a16="http://schemas.microsoft.com/office/drawing/2014/main" id="{78F1BD1B-4D43-4BF8-BD0E-9AED4E0582BB}"/>
                  </a:ext>
                </a:extLst>
              </p:cNvPr>
              <p:cNvCxnSpPr/>
              <p:nvPr/>
            </p:nvCxnSpPr>
            <p:spPr>
              <a:xfrm>
                <a:off x="667363" y="597904"/>
                <a:ext cx="839019" cy="0"/>
              </a:xfrm>
              <a:prstGeom prst="line">
                <a:avLst/>
              </a:prstGeom>
            </p:spPr>
            <p:style>
              <a:lnRef idx="1">
                <a:schemeClr val="dk1"/>
              </a:lnRef>
              <a:fillRef idx="0">
                <a:schemeClr val="dk1"/>
              </a:fillRef>
              <a:effectRef idx="0">
                <a:schemeClr val="dk1"/>
              </a:effectRef>
              <a:fontRef idx="minor">
                <a:schemeClr val="tx1"/>
              </a:fontRef>
            </p:style>
          </p:cxnSp>
          <p:pic>
            <p:nvPicPr>
              <p:cNvPr id="30" name="Picture 28" descr="台式电脑">
                <a:extLst>
                  <a:ext uri="{FF2B5EF4-FFF2-40B4-BE49-F238E27FC236}">
                    <a16:creationId xmlns:a16="http://schemas.microsoft.com/office/drawing/2014/main" id="{8E2CE77C-C35F-43A3-9D55-A2B014050336}"/>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50448" y="507413"/>
                <a:ext cx="174132" cy="233838"/>
              </a:xfrm>
              <a:prstGeom prst="rect">
                <a:avLst/>
              </a:prstGeom>
              <a:noFill/>
              <a:ln>
                <a:noFill/>
              </a:ln>
            </p:spPr>
          </p:pic>
          <p:cxnSp>
            <p:nvCxnSpPr>
              <p:cNvPr id="31" name="直接连接符 30">
                <a:extLst>
                  <a:ext uri="{FF2B5EF4-FFF2-40B4-BE49-F238E27FC236}">
                    <a16:creationId xmlns:a16="http://schemas.microsoft.com/office/drawing/2014/main" id="{6B0288BF-0D8E-4BC4-89D8-7949A6EA927E}"/>
                  </a:ext>
                </a:extLst>
              </p:cNvPr>
              <p:cNvCxnSpPr/>
              <p:nvPr/>
            </p:nvCxnSpPr>
            <p:spPr>
              <a:xfrm>
                <a:off x="667759" y="683108"/>
                <a:ext cx="1329956" cy="0"/>
              </a:xfrm>
              <a:prstGeom prst="line">
                <a:avLst/>
              </a:prstGeom>
            </p:spPr>
            <p:style>
              <a:lnRef idx="1">
                <a:schemeClr val="dk1"/>
              </a:lnRef>
              <a:fillRef idx="0">
                <a:schemeClr val="dk1"/>
              </a:fillRef>
              <a:effectRef idx="0">
                <a:schemeClr val="dk1"/>
              </a:effectRef>
              <a:fontRef idx="minor">
                <a:schemeClr val="tx1"/>
              </a:fontRef>
            </p:style>
          </p:cxnSp>
          <p:pic>
            <p:nvPicPr>
              <p:cNvPr id="32" name="Picture 28" descr="台式电脑">
                <a:extLst>
                  <a:ext uri="{FF2B5EF4-FFF2-40B4-BE49-F238E27FC236}">
                    <a16:creationId xmlns:a16="http://schemas.microsoft.com/office/drawing/2014/main" id="{9F14FEA1-CEBA-4D98-B35B-3E7A6DEFEBF4}"/>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89463" y="582046"/>
                <a:ext cx="174132" cy="233838"/>
              </a:xfrm>
              <a:prstGeom prst="rect">
                <a:avLst/>
              </a:prstGeom>
              <a:noFill/>
              <a:ln>
                <a:noFill/>
              </a:ln>
            </p:spPr>
          </p:pic>
          <p:cxnSp>
            <p:nvCxnSpPr>
              <p:cNvPr id="33" name="直接连接符 32">
                <a:extLst>
                  <a:ext uri="{FF2B5EF4-FFF2-40B4-BE49-F238E27FC236}">
                    <a16:creationId xmlns:a16="http://schemas.microsoft.com/office/drawing/2014/main" id="{610D4411-F254-4DA3-A06B-414E8DBA04AC}"/>
                  </a:ext>
                </a:extLst>
              </p:cNvPr>
              <p:cNvCxnSpPr/>
              <p:nvPr/>
            </p:nvCxnSpPr>
            <p:spPr>
              <a:xfrm>
                <a:off x="667411" y="762391"/>
                <a:ext cx="1748085" cy="0"/>
              </a:xfrm>
              <a:prstGeom prst="line">
                <a:avLst/>
              </a:prstGeom>
            </p:spPr>
            <p:style>
              <a:lnRef idx="1">
                <a:schemeClr val="dk1"/>
              </a:lnRef>
              <a:fillRef idx="0">
                <a:schemeClr val="dk1"/>
              </a:fillRef>
              <a:effectRef idx="0">
                <a:schemeClr val="dk1"/>
              </a:effectRef>
              <a:fontRef idx="minor">
                <a:schemeClr val="tx1"/>
              </a:fontRef>
            </p:style>
          </p:cxnSp>
          <p:pic>
            <p:nvPicPr>
              <p:cNvPr id="34" name="Picture 28" descr="台式电脑">
                <a:extLst>
                  <a:ext uri="{FF2B5EF4-FFF2-40B4-BE49-F238E27FC236}">
                    <a16:creationId xmlns:a16="http://schemas.microsoft.com/office/drawing/2014/main" id="{DBDDDC85-3533-4F85-8077-A8A5EEDC37FE}"/>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01380" y="677822"/>
                <a:ext cx="174132" cy="233838"/>
              </a:xfrm>
              <a:prstGeom prst="rect">
                <a:avLst/>
              </a:prstGeom>
              <a:noFill/>
              <a:ln>
                <a:noFill/>
              </a:ln>
            </p:spPr>
          </p:pic>
          <p:cxnSp>
            <p:nvCxnSpPr>
              <p:cNvPr id="35" name="直接连接符 34">
                <a:extLst>
                  <a:ext uri="{FF2B5EF4-FFF2-40B4-BE49-F238E27FC236}">
                    <a16:creationId xmlns:a16="http://schemas.microsoft.com/office/drawing/2014/main" id="{D67C6027-52DD-4D87-8AAA-E328F85FEE92}"/>
                  </a:ext>
                </a:extLst>
              </p:cNvPr>
              <p:cNvCxnSpPr/>
              <p:nvPr/>
            </p:nvCxnSpPr>
            <p:spPr>
              <a:xfrm>
                <a:off x="667237" y="843584"/>
                <a:ext cx="2134104" cy="0"/>
              </a:xfrm>
              <a:prstGeom prst="line">
                <a:avLst/>
              </a:prstGeom>
            </p:spPr>
            <p:style>
              <a:lnRef idx="1">
                <a:schemeClr val="dk1"/>
              </a:lnRef>
              <a:fillRef idx="0">
                <a:schemeClr val="dk1"/>
              </a:fillRef>
              <a:effectRef idx="0">
                <a:schemeClr val="dk1"/>
              </a:effectRef>
              <a:fontRef idx="minor">
                <a:schemeClr val="tx1"/>
              </a:fontRef>
            </p:style>
          </p:cxnSp>
        </p:grpSp>
        <p:pic>
          <p:nvPicPr>
            <p:cNvPr id="17" name="Picture 102" descr="抽象图标07c">
              <a:extLst>
                <a:ext uri="{FF2B5EF4-FFF2-40B4-BE49-F238E27FC236}">
                  <a16:creationId xmlns:a16="http://schemas.microsoft.com/office/drawing/2014/main" id="{54C36434-A655-4485-B48F-F94C8A8ED27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863" y="711545"/>
              <a:ext cx="392113" cy="392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8" name="直接连接符 17">
              <a:extLst>
                <a:ext uri="{FF2B5EF4-FFF2-40B4-BE49-F238E27FC236}">
                  <a16:creationId xmlns:a16="http://schemas.microsoft.com/office/drawing/2014/main" id="{5D076045-FF2F-49BC-B57E-739D55D453B0}"/>
                </a:ext>
              </a:extLst>
            </p:cNvPr>
            <p:cNvCxnSpPr>
              <a:stCxn id="46" idx="1"/>
            </p:cNvCxnSpPr>
            <p:nvPr/>
          </p:nvCxnSpPr>
          <p:spPr>
            <a:xfrm flipH="1">
              <a:off x="406919" y="451819"/>
              <a:ext cx="232823" cy="297900"/>
            </a:xfrm>
            <a:prstGeom prst="line">
              <a:avLst/>
            </a:prstGeom>
          </p:spPr>
          <p:style>
            <a:lnRef idx="1">
              <a:schemeClr val="dk1"/>
            </a:lnRef>
            <a:fillRef idx="0">
              <a:schemeClr val="dk1"/>
            </a:fillRef>
            <a:effectRef idx="0">
              <a:schemeClr val="dk1"/>
            </a:effectRef>
            <a:fontRef idx="minor">
              <a:schemeClr val="tx1"/>
            </a:fontRef>
          </p:style>
        </p:cxnSp>
        <p:cxnSp>
          <p:nvCxnSpPr>
            <p:cNvPr id="19" name="直接连接符 18">
              <a:extLst>
                <a:ext uri="{FF2B5EF4-FFF2-40B4-BE49-F238E27FC236}">
                  <a16:creationId xmlns:a16="http://schemas.microsoft.com/office/drawing/2014/main" id="{A0625430-94E3-40E4-A4AD-0341F860D23C}"/>
                </a:ext>
              </a:extLst>
            </p:cNvPr>
            <p:cNvCxnSpPr>
              <a:stCxn id="17" idx="3"/>
              <a:endCxn id="37" idx="1"/>
            </p:cNvCxnSpPr>
            <p:nvPr/>
          </p:nvCxnSpPr>
          <p:spPr>
            <a:xfrm flipV="1">
              <a:off x="439902" y="903637"/>
              <a:ext cx="199840" cy="3964"/>
            </a:xfrm>
            <a:prstGeom prst="line">
              <a:avLst/>
            </a:prstGeom>
          </p:spPr>
          <p:style>
            <a:lnRef idx="1">
              <a:schemeClr val="dk1"/>
            </a:lnRef>
            <a:fillRef idx="0">
              <a:schemeClr val="dk1"/>
            </a:fillRef>
            <a:effectRef idx="0">
              <a:schemeClr val="dk1"/>
            </a:effectRef>
            <a:fontRef idx="minor">
              <a:schemeClr val="tx1"/>
            </a:fontRef>
          </p:style>
        </p:cxnSp>
        <p:cxnSp>
          <p:nvCxnSpPr>
            <p:cNvPr id="20" name="直接连接符 19">
              <a:extLst>
                <a:ext uri="{FF2B5EF4-FFF2-40B4-BE49-F238E27FC236}">
                  <a16:creationId xmlns:a16="http://schemas.microsoft.com/office/drawing/2014/main" id="{36344E81-227D-4B0F-9326-D9A4DBD41363}"/>
                </a:ext>
              </a:extLst>
            </p:cNvPr>
            <p:cNvCxnSpPr>
              <a:endCxn id="28" idx="1"/>
            </p:cNvCxnSpPr>
            <p:nvPr/>
          </p:nvCxnSpPr>
          <p:spPr>
            <a:xfrm>
              <a:off x="375275" y="1031124"/>
              <a:ext cx="264467" cy="334075"/>
            </a:xfrm>
            <a:prstGeom prst="line">
              <a:avLst/>
            </a:prstGeom>
          </p:spPr>
          <p:style>
            <a:lnRef idx="1">
              <a:schemeClr val="dk1"/>
            </a:lnRef>
            <a:fillRef idx="0">
              <a:schemeClr val="dk1"/>
            </a:fillRef>
            <a:effectRef idx="0">
              <a:schemeClr val="dk1"/>
            </a:effectRef>
            <a:fontRef idx="minor">
              <a:schemeClr val="tx1"/>
            </a:fontRef>
          </p:style>
        </p:cxnSp>
        <p:sp>
          <p:nvSpPr>
            <p:cNvPr id="21" name="矩形: 圆角 20">
              <a:extLst>
                <a:ext uri="{FF2B5EF4-FFF2-40B4-BE49-F238E27FC236}">
                  <a16:creationId xmlns:a16="http://schemas.microsoft.com/office/drawing/2014/main" id="{EB29251E-39CB-4FE5-8DCF-B44A73A16A9D}"/>
                </a:ext>
              </a:extLst>
            </p:cNvPr>
            <p:cNvSpPr/>
            <p:nvPr/>
          </p:nvSpPr>
          <p:spPr>
            <a:xfrm>
              <a:off x="1612094" y="89854"/>
              <a:ext cx="332989" cy="1553951"/>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CN" altLang="en-US" sz="3600" b="1"/>
            </a:p>
          </p:txBody>
        </p:sp>
        <p:sp>
          <p:nvSpPr>
            <p:cNvPr id="22" name="矩形: 圆角 21">
              <a:extLst>
                <a:ext uri="{FF2B5EF4-FFF2-40B4-BE49-F238E27FC236}">
                  <a16:creationId xmlns:a16="http://schemas.microsoft.com/office/drawing/2014/main" id="{92201231-0E0C-4D4C-A776-253AE983AB0D}"/>
                </a:ext>
              </a:extLst>
            </p:cNvPr>
            <p:cNvSpPr/>
            <p:nvPr/>
          </p:nvSpPr>
          <p:spPr>
            <a:xfrm>
              <a:off x="2087794" y="89854"/>
              <a:ext cx="332989" cy="1553951"/>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CN" altLang="en-US" sz="3600" b="1"/>
            </a:p>
          </p:txBody>
        </p:sp>
        <p:sp>
          <p:nvSpPr>
            <p:cNvPr id="23" name="矩形: 圆角 22">
              <a:extLst>
                <a:ext uri="{FF2B5EF4-FFF2-40B4-BE49-F238E27FC236}">
                  <a16:creationId xmlns:a16="http://schemas.microsoft.com/office/drawing/2014/main" id="{B01EE119-C5A2-45CD-96E1-3103BB8103C6}"/>
                </a:ext>
              </a:extLst>
            </p:cNvPr>
            <p:cNvSpPr/>
            <p:nvPr/>
          </p:nvSpPr>
          <p:spPr>
            <a:xfrm>
              <a:off x="2568322" y="89854"/>
              <a:ext cx="719291" cy="1553951"/>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CN" altLang="en-US" sz="3600" b="1"/>
            </a:p>
          </p:txBody>
        </p:sp>
        <p:sp>
          <p:nvSpPr>
            <p:cNvPr id="24" name="矩形 23">
              <a:extLst>
                <a:ext uri="{FF2B5EF4-FFF2-40B4-BE49-F238E27FC236}">
                  <a16:creationId xmlns:a16="http://schemas.microsoft.com/office/drawing/2014/main" id="{0C1CD80B-7208-4C08-AE5C-94602906721C}"/>
                </a:ext>
              </a:extLst>
            </p:cNvPr>
            <p:cNvSpPr/>
            <p:nvPr/>
          </p:nvSpPr>
          <p:spPr>
            <a:xfrm>
              <a:off x="1526599" y="1654376"/>
              <a:ext cx="475915" cy="2378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r>
                <a:rPr lang="en-US" sz="1400" b="1" kern="1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VLAN1</a:t>
              </a:r>
              <a:endParaRPr lang="zh-CN" b="1" kern="100">
                <a:effectLst/>
                <a:latin typeface="Times New Roman" panose="02020603050405020304" pitchFamily="18" charset="0"/>
                <a:ea typeface="宋体" panose="02010600030101010101" pitchFamily="2" charset="-122"/>
                <a:cs typeface="宋体" panose="02010600030101010101" pitchFamily="2" charset="-122"/>
              </a:endParaRPr>
            </a:p>
          </p:txBody>
        </p:sp>
        <p:sp>
          <p:nvSpPr>
            <p:cNvPr id="25" name="矩形 24">
              <a:extLst>
                <a:ext uri="{FF2B5EF4-FFF2-40B4-BE49-F238E27FC236}">
                  <a16:creationId xmlns:a16="http://schemas.microsoft.com/office/drawing/2014/main" id="{554718D0-05A7-428F-B4EE-D1A8CE89B73D}"/>
                </a:ext>
              </a:extLst>
            </p:cNvPr>
            <p:cNvSpPr/>
            <p:nvPr/>
          </p:nvSpPr>
          <p:spPr>
            <a:xfrm>
              <a:off x="2007382" y="1654376"/>
              <a:ext cx="475915" cy="2378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r>
                <a:rPr lang="en-US" sz="1400" b="1" kern="1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VLAN2</a:t>
              </a:r>
              <a:endParaRPr lang="zh-CN" b="1" kern="100">
                <a:effectLst/>
                <a:latin typeface="Times New Roman" panose="02020603050405020304" pitchFamily="18" charset="0"/>
                <a:ea typeface="宋体" panose="02010600030101010101" pitchFamily="2" charset="-122"/>
                <a:cs typeface="宋体" panose="02010600030101010101" pitchFamily="2" charset="-122"/>
              </a:endParaRPr>
            </a:p>
          </p:txBody>
        </p:sp>
        <p:sp>
          <p:nvSpPr>
            <p:cNvPr id="26" name="矩形 25">
              <a:extLst>
                <a:ext uri="{FF2B5EF4-FFF2-40B4-BE49-F238E27FC236}">
                  <a16:creationId xmlns:a16="http://schemas.microsoft.com/office/drawing/2014/main" id="{2DF69191-174C-474A-845E-1070880E8E15}"/>
                </a:ext>
              </a:extLst>
            </p:cNvPr>
            <p:cNvSpPr/>
            <p:nvPr/>
          </p:nvSpPr>
          <p:spPr>
            <a:xfrm>
              <a:off x="2694503" y="1664947"/>
              <a:ext cx="475915" cy="2378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r>
                <a:rPr lang="en-US" sz="1400" b="1" kern="1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VLAN3</a:t>
              </a:r>
              <a:endParaRPr lang="zh-CN" b="1" kern="100">
                <a:effectLst/>
                <a:latin typeface="Times New Roman" panose="02020603050405020304" pitchFamily="18" charset="0"/>
                <a:ea typeface="宋体" panose="02010600030101010101" pitchFamily="2" charset="-122"/>
                <a:cs typeface="宋体" panose="02010600030101010101" pitchFamily="2" charset="-122"/>
              </a:endParaRPr>
            </a:p>
          </p:txBody>
        </p:sp>
      </p:grpSp>
      <p:sp>
        <p:nvSpPr>
          <p:cNvPr id="5" name="灯片编号占位符 4">
            <a:extLst>
              <a:ext uri="{FF2B5EF4-FFF2-40B4-BE49-F238E27FC236}">
                <a16:creationId xmlns:a16="http://schemas.microsoft.com/office/drawing/2014/main" id="{4616BEAA-4CE1-4D64-B0E6-35CD41352AA0}"/>
              </a:ext>
            </a:extLst>
          </p:cNvPr>
          <p:cNvSpPr>
            <a:spLocks noGrp="1"/>
          </p:cNvSpPr>
          <p:nvPr>
            <p:ph type="sldNum" sz="quarter" idx="12"/>
          </p:nvPr>
        </p:nvSpPr>
        <p:spPr/>
        <p:txBody>
          <a:bodyPr/>
          <a:lstStyle/>
          <a:p>
            <a:fld id="{0343F522-B1DB-4B24-87CC-09EAB668A261}" type="slidenum">
              <a:rPr lang="zh-CN" altLang="en-US" smtClean="0"/>
              <a:pPr/>
              <a:t>181</a:t>
            </a:fld>
            <a:r>
              <a:rPr lang="en-US" altLang="zh-CN"/>
              <a:t>/303</a:t>
            </a:r>
            <a:endParaRPr lang="zh-CN" altLang="en-US" dirty="0"/>
          </a:p>
        </p:txBody>
      </p:sp>
    </p:spTree>
    <p:extLst>
      <p:ext uri="{BB962C8B-B14F-4D97-AF65-F5344CB8AC3E}">
        <p14:creationId xmlns:p14="http://schemas.microsoft.com/office/powerpoint/2010/main" val="3630841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C34208-FA7C-4346-AD93-050F88FE7F56}"/>
              </a:ext>
            </a:extLst>
          </p:cNvPr>
          <p:cNvSpPr>
            <a:spLocks noGrp="1"/>
          </p:cNvSpPr>
          <p:nvPr>
            <p:ph type="title"/>
          </p:nvPr>
        </p:nvSpPr>
        <p:spPr>
          <a:xfrm>
            <a:off x="265813" y="350874"/>
            <a:ext cx="8654903" cy="680484"/>
          </a:xfrm>
        </p:spPr>
        <p:txBody>
          <a:bodyPr>
            <a:normAutofit/>
          </a:bodyPr>
          <a:lstStyle/>
          <a:p>
            <a:pPr marL="266700">
              <a:spcBef>
                <a:spcPts val="970"/>
              </a:spcBef>
              <a:spcAft>
                <a:spcPts val="0"/>
              </a:spcAft>
            </a:pPr>
            <a:r>
              <a:rPr lang="en-US" altLang="zh-CN" b="1" kern="100" dirty="0">
                <a:effectLst/>
                <a:latin typeface="Times New Roman" panose="02020603050405020304" pitchFamily="18" charset="0"/>
                <a:cs typeface="Times New Roman" panose="02020603050405020304" pitchFamily="18" charset="0"/>
              </a:rPr>
              <a:t>VLAN</a:t>
            </a:r>
            <a:r>
              <a:rPr lang="zh-CN" altLang="en-US" b="1" kern="100" dirty="0">
                <a:effectLst/>
                <a:latin typeface="Times New Roman" panose="02020603050405020304" pitchFamily="18" charset="0"/>
                <a:cs typeface="Times New Roman" panose="02020603050405020304" pitchFamily="18" charset="0"/>
              </a:rPr>
              <a:t>协议：</a:t>
            </a:r>
            <a:r>
              <a:rPr lang="en-US" altLang="zh-CN" b="1" kern="100" dirty="0">
                <a:effectLst/>
                <a:latin typeface="Times New Roman" panose="02020603050405020304" pitchFamily="18" charset="0"/>
                <a:cs typeface="Times New Roman" panose="02020603050405020304" pitchFamily="18" charset="0"/>
              </a:rPr>
              <a:t>802.1Q</a:t>
            </a:r>
            <a:endParaRPr lang="zh-CN" altLang="zh-CN" b="1" kern="100" dirty="0">
              <a:effectLst/>
              <a:latin typeface="Times New Roman" panose="02020603050405020304" pitchFamily="18" charset="0"/>
              <a:cs typeface="Times New Roman" panose="02020603050405020304" pitchFamily="18" charset="0"/>
            </a:endParaRPr>
          </a:p>
        </p:txBody>
      </p:sp>
      <p:sp>
        <p:nvSpPr>
          <p:cNvPr id="3" name="内容占位符 2">
            <a:extLst>
              <a:ext uri="{FF2B5EF4-FFF2-40B4-BE49-F238E27FC236}">
                <a16:creationId xmlns:a16="http://schemas.microsoft.com/office/drawing/2014/main" id="{62772749-0251-43E3-8FBE-62B01C0C88DA}"/>
              </a:ext>
            </a:extLst>
          </p:cNvPr>
          <p:cNvSpPr>
            <a:spLocks noGrp="1"/>
          </p:cNvSpPr>
          <p:nvPr>
            <p:ph idx="1"/>
          </p:nvPr>
        </p:nvSpPr>
        <p:spPr>
          <a:xfrm>
            <a:off x="404037" y="1010094"/>
            <a:ext cx="8516679" cy="5371578"/>
          </a:xfrm>
        </p:spPr>
        <p:txBody>
          <a:bodyPr>
            <a:noAutofit/>
          </a:bodyPr>
          <a:lstStyle/>
          <a:p>
            <a:pPr marL="0" indent="0">
              <a:buNone/>
            </a:pPr>
            <a:r>
              <a:rPr lang="en-US" altLang="zh-CN" b="1" dirty="0"/>
              <a:t>     </a:t>
            </a:r>
          </a:p>
          <a:p>
            <a:pPr marL="0" indent="0">
              <a:buNone/>
            </a:pPr>
            <a:endParaRPr lang="en-US" altLang="zh-CN" b="1" dirty="0"/>
          </a:p>
          <a:p>
            <a:pPr marL="0" indent="0">
              <a:buNone/>
            </a:pPr>
            <a:r>
              <a:rPr lang="en-US" altLang="zh-CN" b="1" dirty="0"/>
              <a:t>  </a:t>
            </a:r>
            <a:endParaRPr lang="zh-CN" altLang="zh-CN" b="1" dirty="0"/>
          </a:p>
        </p:txBody>
      </p:sp>
      <p:graphicFrame>
        <p:nvGraphicFramePr>
          <p:cNvPr id="11" name="表格 10">
            <a:extLst>
              <a:ext uri="{FF2B5EF4-FFF2-40B4-BE49-F238E27FC236}">
                <a16:creationId xmlns:a16="http://schemas.microsoft.com/office/drawing/2014/main" id="{F1557556-4E74-4A2A-B76B-6AF7BA757C94}"/>
              </a:ext>
            </a:extLst>
          </p:cNvPr>
          <p:cNvGraphicFramePr>
            <a:graphicFrameLocks noGrp="1"/>
          </p:cNvGraphicFramePr>
          <p:nvPr/>
        </p:nvGraphicFramePr>
        <p:xfrm>
          <a:off x="0" y="16384"/>
          <a:ext cx="9144000" cy="303808"/>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1028242390"/>
                    </a:ext>
                  </a:extLst>
                </a:gridCol>
                <a:gridCol w="1016000">
                  <a:extLst>
                    <a:ext uri="{9D8B030D-6E8A-4147-A177-3AD203B41FA5}">
                      <a16:colId xmlns:a16="http://schemas.microsoft.com/office/drawing/2014/main" val="3074239081"/>
                    </a:ext>
                  </a:extLst>
                </a:gridCol>
                <a:gridCol w="1016000">
                  <a:extLst>
                    <a:ext uri="{9D8B030D-6E8A-4147-A177-3AD203B41FA5}">
                      <a16:colId xmlns:a16="http://schemas.microsoft.com/office/drawing/2014/main" val="3509429943"/>
                    </a:ext>
                  </a:extLst>
                </a:gridCol>
                <a:gridCol w="1016000">
                  <a:extLst>
                    <a:ext uri="{9D8B030D-6E8A-4147-A177-3AD203B41FA5}">
                      <a16:colId xmlns:a16="http://schemas.microsoft.com/office/drawing/2014/main" val="2580465912"/>
                    </a:ext>
                  </a:extLst>
                </a:gridCol>
                <a:gridCol w="1016000">
                  <a:extLst>
                    <a:ext uri="{9D8B030D-6E8A-4147-A177-3AD203B41FA5}">
                      <a16:colId xmlns:a16="http://schemas.microsoft.com/office/drawing/2014/main" val="585185192"/>
                    </a:ext>
                  </a:extLst>
                </a:gridCol>
                <a:gridCol w="1016000">
                  <a:extLst>
                    <a:ext uri="{9D8B030D-6E8A-4147-A177-3AD203B41FA5}">
                      <a16:colId xmlns:a16="http://schemas.microsoft.com/office/drawing/2014/main" val="1335232691"/>
                    </a:ext>
                  </a:extLst>
                </a:gridCol>
                <a:gridCol w="1016000">
                  <a:extLst>
                    <a:ext uri="{9D8B030D-6E8A-4147-A177-3AD203B41FA5}">
                      <a16:colId xmlns:a16="http://schemas.microsoft.com/office/drawing/2014/main" val="785772456"/>
                    </a:ext>
                  </a:extLst>
                </a:gridCol>
                <a:gridCol w="1016000">
                  <a:extLst>
                    <a:ext uri="{9D8B030D-6E8A-4147-A177-3AD203B41FA5}">
                      <a16:colId xmlns:a16="http://schemas.microsoft.com/office/drawing/2014/main" val="143111373"/>
                    </a:ext>
                  </a:extLst>
                </a:gridCol>
                <a:gridCol w="1016000">
                  <a:extLst>
                    <a:ext uri="{9D8B030D-6E8A-4147-A177-3AD203B41FA5}">
                      <a16:colId xmlns:a16="http://schemas.microsoft.com/office/drawing/2014/main" val="994455625"/>
                    </a:ext>
                  </a:extLst>
                </a:gridCol>
              </a:tblGrid>
              <a:tr h="303808">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传输介质</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通信系统</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正确性</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提高性能</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rgbClr val="FFFF00"/>
                          </a:solidFill>
                          <a:latin typeface="黑体" panose="02010609060101010101" pitchFamily="49" charset="-122"/>
                          <a:ea typeface="黑体" panose="02010609060101010101" pitchFamily="49" charset="-122"/>
                        </a:rPr>
                        <a:t>局域网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algn="ctr"/>
                      <a:r>
                        <a:rPr lang="en-US" altLang="zh-CN" sz="1600" dirty="0">
                          <a:solidFill>
                            <a:schemeClr val="tx1"/>
                          </a:solidFill>
                          <a:latin typeface="黑体" panose="02010609060101010101" pitchFamily="49" charset="-122"/>
                          <a:ea typeface="黑体" panose="02010609060101010101" pitchFamily="49" charset="-122"/>
                        </a:rPr>
                        <a:t>WLAN</a:t>
                      </a:r>
                      <a:endParaRPr lang="zh-CN" altLang="en-US" sz="1600" dirty="0">
                        <a:solidFill>
                          <a:schemeClr val="tx1"/>
                        </a:solidFill>
                        <a:latin typeface="黑体" panose="02010609060101010101" pitchFamily="49" charset="-122"/>
                        <a:ea typeface="黑体" panose="02010609060101010101" pitchFamily="49"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个域网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广域网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接入网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939429099"/>
                  </a:ext>
                </a:extLst>
              </a:tr>
            </a:tbl>
          </a:graphicData>
        </a:graphic>
      </p:graphicFrame>
      <p:sp>
        <p:nvSpPr>
          <p:cNvPr id="12" name="流程图: 摘录 11">
            <a:extLst>
              <a:ext uri="{FF2B5EF4-FFF2-40B4-BE49-F238E27FC236}">
                <a16:creationId xmlns:a16="http://schemas.microsoft.com/office/drawing/2014/main" id="{CE6C4248-6AFD-44B6-80E3-9608C7BDC87F}"/>
              </a:ext>
            </a:extLst>
          </p:cNvPr>
          <p:cNvSpPr/>
          <p:nvPr/>
        </p:nvSpPr>
        <p:spPr bwMode="auto">
          <a:xfrm>
            <a:off x="4435719" y="327095"/>
            <a:ext cx="216024" cy="126001"/>
          </a:xfrm>
          <a:prstGeom prst="flowChartExtract">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4" name="Rectangle 2">
            <a:extLst>
              <a:ext uri="{FF2B5EF4-FFF2-40B4-BE49-F238E27FC236}">
                <a16:creationId xmlns:a16="http://schemas.microsoft.com/office/drawing/2014/main" id="{637ADEFB-5775-48B5-AD95-BD2F543B4E24}"/>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9" name="表格 8">
            <a:extLst>
              <a:ext uri="{FF2B5EF4-FFF2-40B4-BE49-F238E27FC236}">
                <a16:creationId xmlns:a16="http://schemas.microsoft.com/office/drawing/2014/main" id="{1BA0FE90-3AD2-45E2-98EA-2D6CAF26198D}"/>
              </a:ext>
            </a:extLst>
          </p:cNvPr>
          <p:cNvGraphicFramePr>
            <a:graphicFrameLocks noGrp="1"/>
          </p:cNvGraphicFramePr>
          <p:nvPr/>
        </p:nvGraphicFramePr>
        <p:xfrm>
          <a:off x="0" y="1041991"/>
          <a:ext cx="313390" cy="5371578"/>
        </p:xfrm>
        <a:graphic>
          <a:graphicData uri="http://schemas.openxmlformats.org/drawingml/2006/table">
            <a:tbl>
              <a:tblPr firstRow="1" bandRow="1">
                <a:tableStyleId>{5C22544A-7EE6-4342-B048-85BDC9FD1C3A}</a:tableStyleId>
              </a:tblPr>
              <a:tblGrid>
                <a:gridCol w="313390">
                  <a:extLst>
                    <a:ext uri="{9D8B030D-6E8A-4147-A177-3AD203B41FA5}">
                      <a16:colId xmlns:a16="http://schemas.microsoft.com/office/drawing/2014/main" val="2707731317"/>
                    </a:ext>
                  </a:extLst>
                </a:gridCol>
              </a:tblGrid>
              <a:tr h="844235">
                <a:tc>
                  <a:txBody>
                    <a:bodyPr/>
                    <a:lstStyle/>
                    <a:p>
                      <a:pPr algn="ctr"/>
                      <a:r>
                        <a:rPr lang="zh-CN" altLang="en-US" sz="1600" b="0" dirty="0">
                          <a:solidFill>
                            <a:schemeClr val="tx1"/>
                          </a:solidFill>
                          <a:latin typeface="黑体" panose="02010609060101010101" pitchFamily="49" charset="-122"/>
                          <a:ea typeface="黑体" panose="02010609060101010101" pitchFamily="49" charset="-122"/>
                        </a:rPr>
                        <a:t>思想</a:t>
                      </a:r>
                    </a:p>
                  </a:txBody>
                  <a:tcPr marL="0" marR="0" marT="0" marB="0" anchor="ctr">
                    <a:solidFill>
                      <a:schemeClr val="accent1">
                        <a:lumMod val="40000"/>
                        <a:lumOff val="60000"/>
                      </a:schemeClr>
                    </a:solidFill>
                  </a:tcPr>
                </a:tc>
                <a:extLst>
                  <a:ext uri="{0D108BD9-81ED-4DB2-BD59-A6C34878D82A}">
                    <a16:rowId xmlns:a16="http://schemas.microsoft.com/office/drawing/2014/main" val="2650843112"/>
                  </a:ext>
                </a:extLst>
              </a:tr>
              <a:tr h="844235">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以太网</a:t>
                      </a:r>
                    </a:p>
                  </a:txBody>
                  <a:tcPr marL="0" marR="0" marT="0" marB="0" anchor="ctr">
                    <a:solidFill>
                      <a:schemeClr val="accent1">
                        <a:lumMod val="40000"/>
                        <a:lumOff val="60000"/>
                      </a:schemeClr>
                    </a:solidFill>
                  </a:tcPr>
                </a:tc>
                <a:extLst>
                  <a:ext uri="{0D108BD9-81ED-4DB2-BD59-A6C34878D82A}">
                    <a16:rowId xmlns:a16="http://schemas.microsoft.com/office/drawing/2014/main" val="2354171835"/>
                  </a:ext>
                </a:extLst>
              </a:tr>
              <a:tr h="844235">
                <a:tc>
                  <a:txBody>
                    <a:bodyPr/>
                    <a:lstStyle/>
                    <a:p>
                      <a:pPr algn="ctr"/>
                      <a:r>
                        <a:rPr lang="zh-CN" altLang="en-US" sz="1600" b="0" dirty="0">
                          <a:solidFill>
                            <a:schemeClr val="tx1"/>
                          </a:solidFill>
                          <a:latin typeface="黑体" panose="02010609060101010101" pitchFamily="49" charset="-122"/>
                          <a:ea typeface="黑体" panose="02010609060101010101" pitchFamily="49" charset="-122"/>
                        </a:rPr>
                        <a:t>高速以太</a:t>
                      </a:r>
                    </a:p>
                  </a:txBody>
                  <a:tcPr marL="0" marR="0" marT="0" marB="0" anchor="ctr">
                    <a:solidFill>
                      <a:schemeClr val="accent1">
                        <a:lumMod val="40000"/>
                        <a:lumOff val="60000"/>
                      </a:schemeClr>
                    </a:solidFill>
                  </a:tcPr>
                </a:tc>
                <a:extLst>
                  <a:ext uri="{0D108BD9-81ED-4DB2-BD59-A6C34878D82A}">
                    <a16:rowId xmlns:a16="http://schemas.microsoft.com/office/drawing/2014/main" val="2232877283"/>
                  </a:ext>
                </a:extLst>
              </a:tr>
              <a:tr h="504672">
                <a:tc>
                  <a:txBody>
                    <a:bodyPr/>
                    <a:lstStyle/>
                    <a:p>
                      <a:pPr algn="ctr"/>
                      <a:r>
                        <a:rPr lang="en-US" altLang="zh-CN" sz="1600" b="0" dirty="0">
                          <a:solidFill>
                            <a:schemeClr val="tx1"/>
                          </a:solidFill>
                          <a:latin typeface="黑体" panose="02010609060101010101" pitchFamily="49" charset="-122"/>
                          <a:ea typeface="黑体" panose="02010609060101010101" pitchFamily="49" charset="-122"/>
                        </a:rPr>
                        <a:t>800Ge</a:t>
                      </a:r>
                      <a:endParaRPr lang="zh-CN" altLang="en-US" sz="1600" b="0" dirty="0">
                        <a:solidFill>
                          <a:schemeClr val="tx1"/>
                        </a:solidFill>
                        <a:latin typeface="黑体" panose="02010609060101010101" pitchFamily="49" charset="-122"/>
                        <a:ea typeface="黑体" panose="02010609060101010101" pitchFamily="49" charset="-122"/>
                      </a:endParaRPr>
                    </a:p>
                  </a:txBody>
                  <a:tcPr marL="0" marR="0" marT="0" marB="0" anchor="ctr">
                    <a:solidFill>
                      <a:schemeClr val="accent1">
                        <a:lumMod val="40000"/>
                        <a:lumOff val="60000"/>
                      </a:schemeClr>
                    </a:solidFill>
                  </a:tcPr>
                </a:tc>
                <a:extLst>
                  <a:ext uri="{0D108BD9-81ED-4DB2-BD59-A6C34878D82A}">
                    <a16:rowId xmlns:a16="http://schemas.microsoft.com/office/drawing/2014/main" val="2116851466"/>
                  </a:ext>
                </a:extLst>
              </a:tr>
              <a:tr h="627321">
                <a:tc>
                  <a:txBody>
                    <a:bodyPr/>
                    <a:lstStyle/>
                    <a:p>
                      <a:pPr algn="ctr"/>
                      <a:r>
                        <a:rPr lang="zh-CN" altLang="en-US" sz="1600" b="0" dirty="0">
                          <a:solidFill>
                            <a:schemeClr val="tx1"/>
                          </a:solidFill>
                          <a:latin typeface="黑体" panose="02010609060101010101" pitchFamily="49" charset="-122"/>
                          <a:ea typeface="黑体" panose="02010609060101010101" pitchFamily="49" charset="-122"/>
                        </a:rPr>
                        <a:t>网卡</a:t>
                      </a:r>
                    </a:p>
                  </a:txBody>
                  <a:tcPr marL="0" marR="0" marT="0" marB="0" anchor="ctr">
                    <a:solidFill>
                      <a:schemeClr val="accent1">
                        <a:lumMod val="40000"/>
                        <a:lumOff val="60000"/>
                      </a:schemeClr>
                    </a:solidFill>
                  </a:tcPr>
                </a:tc>
                <a:extLst>
                  <a:ext uri="{0D108BD9-81ED-4DB2-BD59-A6C34878D82A}">
                    <a16:rowId xmlns:a16="http://schemas.microsoft.com/office/drawing/2014/main" val="1342553028"/>
                  </a:ext>
                </a:extLst>
              </a:tr>
              <a:tr h="844235">
                <a:tc>
                  <a:txBody>
                    <a:bodyPr/>
                    <a:lstStyle/>
                    <a:p>
                      <a:pPr algn="ctr"/>
                      <a:r>
                        <a:rPr lang="zh-CN" altLang="en-US" sz="1600" b="0" dirty="0">
                          <a:solidFill>
                            <a:schemeClr val="tx1"/>
                          </a:solidFill>
                          <a:latin typeface="黑体" panose="02010609060101010101" pitchFamily="49" charset="-122"/>
                          <a:ea typeface="黑体" panose="02010609060101010101" pitchFamily="49" charset="-122"/>
                        </a:rPr>
                        <a:t>交换机</a:t>
                      </a:r>
                    </a:p>
                  </a:txBody>
                  <a:tcPr marL="0" marR="0" marT="0" marB="0" anchor="ctr">
                    <a:solidFill>
                      <a:schemeClr val="accent1">
                        <a:lumMod val="40000"/>
                        <a:lumOff val="60000"/>
                      </a:schemeClr>
                    </a:solidFill>
                  </a:tcPr>
                </a:tc>
                <a:extLst>
                  <a:ext uri="{0D108BD9-81ED-4DB2-BD59-A6C34878D82A}">
                    <a16:rowId xmlns:a16="http://schemas.microsoft.com/office/drawing/2014/main" val="942434887"/>
                  </a:ext>
                </a:extLst>
              </a:tr>
              <a:tr h="516732">
                <a:tc>
                  <a:txBody>
                    <a:bodyPr/>
                    <a:lstStyle/>
                    <a:p>
                      <a:pPr algn="ctr"/>
                      <a:r>
                        <a:rPr lang="en-US" altLang="zh-CN" sz="1600" b="0" dirty="0">
                          <a:solidFill>
                            <a:schemeClr val="bg1"/>
                          </a:solidFill>
                          <a:latin typeface="黑体" panose="02010609060101010101" pitchFamily="49" charset="-122"/>
                          <a:ea typeface="黑体" panose="02010609060101010101" pitchFamily="49" charset="-122"/>
                        </a:rPr>
                        <a:t>V</a:t>
                      </a:r>
                    </a:p>
                    <a:p>
                      <a:pPr algn="ctr"/>
                      <a:r>
                        <a:rPr lang="en-US" altLang="zh-CN" sz="1600" b="0" dirty="0">
                          <a:solidFill>
                            <a:schemeClr val="bg1"/>
                          </a:solidFill>
                          <a:latin typeface="黑体" panose="02010609060101010101" pitchFamily="49" charset="-122"/>
                          <a:ea typeface="黑体" panose="02010609060101010101" pitchFamily="49" charset="-122"/>
                        </a:rPr>
                        <a:t>LAN</a:t>
                      </a:r>
                    </a:p>
                    <a:p>
                      <a:pPr algn="ctr"/>
                      <a:endParaRPr lang="zh-CN" altLang="en-US" sz="1600" b="0" dirty="0">
                        <a:solidFill>
                          <a:schemeClr val="bg1"/>
                        </a:solidFill>
                        <a:latin typeface="黑体" panose="02010609060101010101" pitchFamily="49" charset="-122"/>
                        <a:ea typeface="黑体" panose="02010609060101010101" pitchFamily="49" charset="-122"/>
                      </a:endParaRPr>
                    </a:p>
                  </a:txBody>
                  <a:tcPr marL="0" marR="0" marT="0" marB="0" anchor="ctr">
                    <a:solidFill>
                      <a:schemeClr val="accent1"/>
                    </a:solidFill>
                  </a:tcPr>
                </a:tc>
                <a:extLst>
                  <a:ext uri="{0D108BD9-81ED-4DB2-BD59-A6C34878D82A}">
                    <a16:rowId xmlns:a16="http://schemas.microsoft.com/office/drawing/2014/main" val="2009246877"/>
                  </a:ext>
                </a:extLst>
              </a:tr>
            </a:tbl>
          </a:graphicData>
        </a:graphic>
      </p:graphicFrame>
      <p:grpSp>
        <p:nvGrpSpPr>
          <p:cNvPr id="54" name="组合 53">
            <a:extLst>
              <a:ext uri="{FF2B5EF4-FFF2-40B4-BE49-F238E27FC236}">
                <a16:creationId xmlns:a16="http://schemas.microsoft.com/office/drawing/2014/main" id="{9643CDAF-CCA6-4F87-A003-6DA73352B8CF}"/>
              </a:ext>
            </a:extLst>
          </p:cNvPr>
          <p:cNvGrpSpPr/>
          <p:nvPr/>
        </p:nvGrpSpPr>
        <p:grpSpPr>
          <a:xfrm>
            <a:off x="1190847" y="1339702"/>
            <a:ext cx="7208874" cy="4020819"/>
            <a:chOff x="0" y="0"/>
            <a:chExt cx="7961994" cy="3127057"/>
          </a:xfrm>
        </p:grpSpPr>
        <p:grpSp>
          <p:nvGrpSpPr>
            <p:cNvPr id="55" name="组合 54">
              <a:extLst>
                <a:ext uri="{FF2B5EF4-FFF2-40B4-BE49-F238E27FC236}">
                  <a16:creationId xmlns:a16="http://schemas.microsoft.com/office/drawing/2014/main" id="{5C2261EA-AAB3-40DA-8B53-CD2644390CC1}"/>
                </a:ext>
              </a:extLst>
            </p:cNvPr>
            <p:cNvGrpSpPr/>
            <p:nvPr/>
          </p:nvGrpSpPr>
          <p:grpSpPr>
            <a:xfrm>
              <a:off x="0" y="366292"/>
              <a:ext cx="7876695" cy="2760765"/>
              <a:chOff x="0" y="366292"/>
              <a:chExt cx="7876695" cy="2760765"/>
            </a:xfrm>
          </p:grpSpPr>
          <p:sp>
            <p:nvSpPr>
              <p:cNvPr id="59" name="Rectangle 4">
                <a:extLst>
                  <a:ext uri="{FF2B5EF4-FFF2-40B4-BE49-F238E27FC236}">
                    <a16:creationId xmlns:a16="http://schemas.microsoft.com/office/drawing/2014/main" id="{80610BBD-D844-4513-A440-0EDEBDD92EE0}"/>
                  </a:ext>
                </a:extLst>
              </p:cNvPr>
              <p:cNvSpPr>
                <a:spLocks noChangeArrowheads="1"/>
              </p:cNvSpPr>
              <p:nvPr/>
            </p:nvSpPr>
            <p:spPr bwMode="auto">
              <a:xfrm>
                <a:off x="0" y="907493"/>
                <a:ext cx="1030234" cy="5249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oAutofit/>
              </a:bodyPr>
              <a:lstStyle/>
              <a:p>
                <a:pPr algn="ctr" eaLnBrk="0" fontAlgn="base" hangingPunct="0">
                  <a:lnSpc>
                    <a:spcPct val="80000"/>
                  </a:lnSpc>
                </a:pPr>
                <a:r>
                  <a:rPr lang="zh-CN" b="1" kern="12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以太网</a:t>
                </a:r>
                <a:endParaRPr lang="zh-CN" sz="2400" b="1">
                  <a:effectLst/>
                  <a:latin typeface="宋体" panose="02010600030101010101" pitchFamily="2" charset="-122"/>
                  <a:ea typeface="宋体" panose="02010600030101010101" pitchFamily="2" charset="-122"/>
                  <a:cs typeface="宋体" panose="02010600030101010101" pitchFamily="2" charset="-122"/>
                </a:endParaRPr>
              </a:p>
              <a:p>
                <a:pPr algn="ctr" eaLnBrk="0" fontAlgn="base" hangingPunct="0">
                  <a:lnSpc>
                    <a:spcPct val="80000"/>
                  </a:lnSpc>
                </a:pPr>
                <a:r>
                  <a:rPr lang="en-US" b="1" kern="12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MAC</a:t>
                </a:r>
                <a:r>
                  <a:rPr lang="zh-CN" b="1" kern="12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帧</a:t>
                </a:r>
                <a:endParaRPr lang="zh-CN" sz="2400" b="1">
                  <a:effectLst/>
                  <a:latin typeface="宋体" panose="02010600030101010101" pitchFamily="2" charset="-122"/>
                  <a:ea typeface="宋体" panose="02010600030101010101" pitchFamily="2" charset="-122"/>
                  <a:cs typeface="宋体" panose="02010600030101010101" pitchFamily="2" charset="-122"/>
                </a:endParaRPr>
              </a:p>
            </p:txBody>
          </p:sp>
          <p:sp>
            <p:nvSpPr>
              <p:cNvPr id="60" name="Rectangle 5">
                <a:extLst>
                  <a:ext uri="{FF2B5EF4-FFF2-40B4-BE49-F238E27FC236}">
                    <a16:creationId xmlns:a16="http://schemas.microsoft.com/office/drawing/2014/main" id="{50F80EA7-5584-4741-9471-77F11EA30D45}"/>
                  </a:ext>
                </a:extLst>
              </p:cNvPr>
              <p:cNvSpPr>
                <a:spLocks noChangeArrowheads="1"/>
              </p:cNvSpPr>
              <p:nvPr/>
            </p:nvSpPr>
            <p:spPr bwMode="auto">
              <a:xfrm>
                <a:off x="311141" y="414658"/>
                <a:ext cx="586882" cy="3634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oAutofit/>
              </a:bodyPr>
              <a:lstStyle/>
              <a:p>
                <a:pPr eaLnBrk="0" fontAlgn="base" hangingPunct="0"/>
                <a:r>
                  <a:rPr lang="zh-CN" b="1" kern="12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字节</a:t>
                </a:r>
                <a:endParaRPr lang="zh-CN" sz="2400" b="1" dirty="0">
                  <a:effectLst/>
                  <a:latin typeface="宋体" panose="02010600030101010101" pitchFamily="2" charset="-122"/>
                  <a:ea typeface="宋体" panose="02010600030101010101" pitchFamily="2" charset="-122"/>
                  <a:cs typeface="宋体" panose="02010600030101010101" pitchFamily="2" charset="-122"/>
                </a:endParaRPr>
              </a:p>
            </p:txBody>
          </p:sp>
          <p:sp>
            <p:nvSpPr>
              <p:cNvPr id="61" name="Rectangle 6">
                <a:extLst>
                  <a:ext uri="{FF2B5EF4-FFF2-40B4-BE49-F238E27FC236}">
                    <a16:creationId xmlns:a16="http://schemas.microsoft.com/office/drawing/2014/main" id="{0AA2FBAA-784C-45E9-B568-3BBE18CD6D67}"/>
                  </a:ext>
                </a:extLst>
              </p:cNvPr>
              <p:cNvSpPr>
                <a:spLocks noChangeArrowheads="1"/>
              </p:cNvSpPr>
              <p:nvPr/>
            </p:nvSpPr>
            <p:spPr bwMode="auto">
              <a:xfrm>
                <a:off x="1138814" y="432137"/>
                <a:ext cx="429393" cy="3391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oAutofit/>
              </a:bodyPr>
              <a:lstStyle/>
              <a:p>
                <a:pPr algn="ctr" eaLnBrk="0" fontAlgn="base" hangingPunct="0"/>
                <a:r>
                  <a:rPr lang="en-US" b="1" kern="12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6</a:t>
                </a:r>
                <a:endParaRPr lang="zh-CN" sz="2400" b="1">
                  <a:effectLst/>
                  <a:latin typeface="宋体" panose="02010600030101010101" pitchFamily="2" charset="-122"/>
                  <a:ea typeface="宋体" panose="02010600030101010101" pitchFamily="2" charset="-122"/>
                  <a:cs typeface="宋体" panose="02010600030101010101" pitchFamily="2" charset="-122"/>
                </a:endParaRPr>
              </a:p>
            </p:txBody>
          </p:sp>
          <p:sp>
            <p:nvSpPr>
              <p:cNvPr id="62" name="Rectangle 9">
                <a:extLst>
                  <a:ext uri="{FF2B5EF4-FFF2-40B4-BE49-F238E27FC236}">
                    <a16:creationId xmlns:a16="http://schemas.microsoft.com/office/drawing/2014/main" id="{610D0B80-1B1F-4425-AA4C-0B81E06F120D}"/>
                  </a:ext>
                </a:extLst>
              </p:cNvPr>
              <p:cNvSpPr>
                <a:spLocks noChangeArrowheads="1"/>
              </p:cNvSpPr>
              <p:nvPr/>
            </p:nvSpPr>
            <p:spPr bwMode="auto">
              <a:xfrm>
                <a:off x="5794839" y="366292"/>
                <a:ext cx="1347547" cy="356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chorCtr="0">
                <a:noAutofit/>
              </a:bodyPr>
              <a:lstStyle/>
              <a:p>
                <a:pPr algn="ctr" eaLnBrk="0" fontAlgn="base" hangingPunct="0"/>
                <a:r>
                  <a:rPr lang="en-US" b="1" kern="12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46 ~ 1500</a:t>
                </a:r>
                <a:endParaRPr lang="zh-CN" sz="2400" b="1" dirty="0">
                  <a:effectLst/>
                  <a:latin typeface="宋体" panose="02010600030101010101" pitchFamily="2" charset="-122"/>
                  <a:ea typeface="宋体" panose="02010600030101010101" pitchFamily="2" charset="-122"/>
                  <a:cs typeface="宋体" panose="02010600030101010101" pitchFamily="2" charset="-122"/>
                </a:endParaRPr>
              </a:p>
            </p:txBody>
          </p:sp>
          <p:sp>
            <p:nvSpPr>
              <p:cNvPr id="63" name="Freeform 11">
                <a:extLst>
                  <a:ext uri="{FF2B5EF4-FFF2-40B4-BE49-F238E27FC236}">
                    <a16:creationId xmlns:a16="http://schemas.microsoft.com/office/drawing/2014/main" id="{0FD42B21-8518-4E13-8F50-4152B9165255}"/>
                  </a:ext>
                </a:extLst>
              </p:cNvPr>
              <p:cNvSpPr>
                <a:spLocks/>
              </p:cNvSpPr>
              <p:nvPr/>
            </p:nvSpPr>
            <p:spPr bwMode="auto">
              <a:xfrm>
                <a:off x="783419" y="1428062"/>
                <a:ext cx="6302374" cy="604838"/>
              </a:xfrm>
              <a:custGeom>
                <a:avLst/>
                <a:gdLst>
                  <a:gd name="T0" fmla="*/ 2147483647 w 3970"/>
                  <a:gd name="T1" fmla="*/ 10080633 h 381"/>
                  <a:gd name="T2" fmla="*/ 2147483647 w 3970"/>
                  <a:gd name="T3" fmla="*/ 0 h 381"/>
                  <a:gd name="T4" fmla="*/ 2147483647 w 3970"/>
                  <a:gd name="T5" fmla="*/ 960181119 h 381"/>
                  <a:gd name="T6" fmla="*/ 0 w 3970"/>
                  <a:gd name="T7" fmla="*/ 960181119 h 381"/>
                  <a:gd name="T8" fmla="*/ 2147483647 w 3970"/>
                  <a:gd name="T9" fmla="*/ 10080633 h 38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970" h="381">
                    <a:moveTo>
                      <a:pt x="1543" y="4"/>
                    </a:moveTo>
                    <a:lnTo>
                      <a:pt x="2242" y="0"/>
                    </a:lnTo>
                    <a:lnTo>
                      <a:pt x="3970" y="381"/>
                    </a:lnTo>
                    <a:lnTo>
                      <a:pt x="0" y="381"/>
                    </a:lnTo>
                    <a:lnTo>
                      <a:pt x="1543" y="4"/>
                    </a:lnTo>
                    <a:close/>
                  </a:path>
                </a:pathLst>
              </a:custGeom>
              <a:gradFill rotWithShape="1">
                <a:gsLst>
                  <a:gs pos="0">
                    <a:srgbClr val="FFFF00"/>
                  </a:gs>
                  <a:gs pos="100000">
                    <a:srgbClr val="CCFF99"/>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3600" b="1"/>
              </a:p>
            </p:txBody>
          </p:sp>
          <p:sp>
            <p:nvSpPr>
              <p:cNvPr id="64" name="Rectangle 22">
                <a:extLst>
                  <a:ext uri="{FF2B5EF4-FFF2-40B4-BE49-F238E27FC236}">
                    <a16:creationId xmlns:a16="http://schemas.microsoft.com/office/drawing/2014/main" id="{B3EC127F-31D5-409B-B5B1-19BB959C7A4B}"/>
                  </a:ext>
                </a:extLst>
              </p:cNvPr>
              <p:cNvSpPr>
                <a:spLocks noChangeArrowheads="1"/>
              </p:cNvSpPr>
              <p:nvPr/>
            </p:nvSpPr>
            <p:spPr bwMode="auto">
              <a:xfrm>
                <a:off x="951115" y="832241"/>
                <a:ext cx="1035969" cy="597186"/>
              </a:xfrm>
              <a:prstGeom prst="rect">
                <a:avLst/>
              </a:prstGeom>
              <a:solidFill>
                <a:srgbClr val="CCFFFF"/>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noAutofit/>
              </a:bodyPr>
              <a:lstStyle/>
              <a:p>
                <a:pPr eaLnBrk="0" fontAlgn="base" hangingPunct="0"/>
                <a:r>
                  <a:rPr lang="zh-CN" b="1" kern="12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目地地址</a:t>
                </a:r>
                <a:endParaRPr lang="zh-CN" sz="2400" b="1">
                  <a:effectLst/>
                  <a:latin typeface="宋体" panose="02010600030101010101" pitchFamily="2" charset="-122"/>
                  <a:ea typeface="宋体" panose="02010600030101010101" pitchFamily="2" charset="-122"/>
                  <a:cs typeface="宋体" panose="02010600030101010101" pitchFamily="2" charset="-122"/>
                </a:endParaRPr>
              </a:p>
            </p:txBody>
          </p:sp>
          <p:sp>
            <p:nvSpPr>
              <p:cNvPr id="65" name="Rectangle 23">
                <a:extLst>
                  <a:ext uri="{FF2B5EF4-FFF2-40B4-BE49-F238E27FC236}">
                    <a16:creationId xmlns:a16="http://schemas.microsoft.com/office/drawing/2014/main" id="{91DDAEB3-172B-4303-9F23-EEE4A459D412}"/>
                  </a:ext>
                </a:extLst>
              </p:cNvPr>
              <p:cNvSpPr>
                <a:spLocks noChangeArrowheads="1"/>
              </p:cNvSpPr>
              <p:nvPr/>
            </p:nvSpPr>
            <p:spPr bwMode="auto">
              <a:xfrm>
                <a:off x="1985681" y="832241"/>
                <a:ext cx="1050440" cy="596217"/>
              </a:xfrm>
              <a:prstGeom prst="rect">
                <a:avLst/>
              </a:prstGeom>
              <a:solidFill>
                <a:srgbClr val="CCFFFF"/>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gn="ctr" eaLnBrk="0" fontAlgn="base" hangingPunct="0"/>
                <a:r>
                  <a:rPr lang="zh-CN" b="1" kern="12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源地址</a:t>
                </a:r>
                <a:endParaRPr lang="zh-CN" sz="2400" b="1">
                  <a:effectLst/>
                  <a:latin typeface="宋体" panose="02010600030101010101" pitchFamily="2" charset="-122"/>
                  <a:ea typeface="宋体" panose="02010600030101010101" pitchFamily="2" charset="-122"/>
                  <a:cs typeface="宋体" panose="02010600030101010101" pitchFamily="2" charset="-122"/>
                </a:endParaRPr>
              </a:p>
            </p:txBody>
          </p:sp>
          <p:sp>
            <p:nvSpPr>
              <p:cNvPr id="66" name="Rectangle 24">
                <a:extLst>
                  <a:ext uri="{FF2B5EF4-FFF2-40B4-BE49-F238E27FC236}">
                    <a16:creationId xmlns:a16="http://schemas.microsoft.com/office/drawing/2014/main" id="{40F26B51-AC3F-4D2C-B0BE-7FB7D115DA9D}"/>
                  </a:ext>
                </a:extLst>
              </p:cNvPr>
              <p:cNvSpPr>
                <a:spLocks noChangeArrowheads="1"/>
              </p:cNvSpPr>
              <p:nvPr/>
            </p:nvSpPr>
            <p:spPr bwMode="auto">
              <a:xfrm>
                <a:off x="3050061" y="832241"/>
                <a:ext cx="1338609" cy="599188"/>
              </a:xfrm>
              <a:prstGeom prst="rect">
                <a:avLst/>
              </a:prstGeom>
              <a:solidFill>
                <a:srgbClr val="FFFF00"/>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pPr algn="ctr" eaLnBrk="0" fontAlgn="base" hangingPunct="0"/>
                <a:r>
                  <a:rPr lang="en-US" b="1" kern="12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802.1Q</a:t>
                </a:r>
                <a:r>
                  <a:rPr lang="zh-CN" b="1" kern="12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标记</a:t>
                </a:r>
                <a:endParaRPr lang="zh-CN" sz="2400" b="1">
                  <a:effectLst/>
                  <a:latin typeface="宋体" panose="02010600030101010101" pitchFamily="2" charset="-122"/>
                  <a:ea typeface="宋体" panose="02010600030101010101" pitchFamily="2" charset="-122"/>
                  <a:cs typeface="宋体" panose="02010600030101010101" pitchFamily="2" charset="-122"/>
                </a:endParaRPr>
              </a:p>
            </p:txBody>
          </p:sp>
          <p:sp>
            <p:nvSpPr>
              <p:cNvPr id="67" name="Rectangle 25">
                <a:extLst>
                  <a:ext uri="{FF2B5EF4-FFF2-40B4-BE49-F238E27FC236}">
                    <a16:creationId xmlns:a16="http://schemas.microsoft.com/office/drawing/2014/main" id="{623CEEEC-77D7-42B5-9021-127741642068}"/>
                  </a:ext>
                </a:extLst>
              </p:cNvPr>
              <p:cNvSpPr>
                <a:spLocks noChangeArrowheads="1"/>
              </p:cNvSpPr>
              <p:nvPr/>
            </p:nvSpPr>
            <p:spPr bwMode="auto">
              <a:xfrm>
                <a:off x="4402271" y="832241"/>
                <a:ext cx="1471666" cy="600073"/>
              </a:xfrm>
              <a:prstGeom prst="rect">
                <a:avLst/>
              </a:prstGeom>
              <a:solidFill>
                <a:srgbClr val="CCFFFF"/>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gn="ctr" eaLnBrk="0" fontAlgn="base" hangingPunct="0"/>
                <a:r>
                  <a:rPr lang="zh-CN" b="1" kern="12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长度</a:t>
                </a:r>
                <a:r>
                  <a:rPr lang="en-US" b="1" kern="12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a:t>
                </a:r>
                <a:r>
                  <a:rPr lang="zh-CN" b="1" kern="12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类型</a:t>
                </a:r>
                <a:endParaRPr lang="zh-CN" sz="2400" b="1">
                  <a:effectLst/>
                  <a:latin typeface="宋体" panose="02010600030101010101" pitchFamily="2" charset="-122"/>
                  <a:ea typeface="宋体" panose="02010600030101010101" pitchFamily="2" charset="-122"/>
                  <a:cs typeface="宋体" panose="02010600030101010101" pitchFamily="2" charset="-122"/>
                </a:endParaRPr>
              </a:p>
            </p:txBody>
          </p:sp>
          <p:sp>
            <p:nvSpPr>
              <p:cNvPr id="68" name="Rectangle 27">
                <a:extLst>
                  <a:ext uri="{FF2B5EF4-FFF2-40B4-BE49-F238E27FC236}">
                    <a16:creationId xmlns:a16="http://schemas.microsoft.com/office/drawing/2014/main" id="{314DD243-F6E1-4519-9014-F4920AE9E3BC}"/>
                  </a:ext>
                </a:extLst>
              </p:cNvPr>
              <p:cNvSpPr>
                <a:spLocks noChangeArrowheads="1"/>
              </p:cNvSpPr>
              <p:nvPr/>
            </p:nvSpPr>
            <p:spPr bwMode="auto">
              <a:xfrm>
                <a:off x="7079702" y="832241"/>
                <a:ext cx="796993" cy="600188"/>
              </a:xfrm>
              <a:prstGeom prst="rect">
                <a:avLst/>
              </a:prstGeom>
              <a:solidFill>
                <a:srgbClr val="CCFFFF"/>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gn="ctr" eaLnBrk="0" fontAlgn="base" hangingPunct="0"/>
                <a:r>
                  <a:rPr lang="en-US" b="1" kern="1200">
                    <a:solidFill>
                      <a:srgbClr val="000099"/>
                    </a:solidFill>
                    <a:effectLst/>
                    <a:latin typeface="Times New Roman" panose="02020603050405020304" pitchFamily="18" charset="0"/>
                    <a:ea typeface="宋体" panose="02010600030101010101" pitchFamily="2" charset="-122"/>
                    <a:cs typeface="宋体" panose="02010600030101010101" pitchFamily="2" charset="-122"/>
                  </a:rPr>
                  <a:t>FCS</a:t>
                </a:r>
                <a:endParaRPr lang="zh-CN" sz="2400" b="1">
                  <a:effectLst/>
                  <a:latin typeface="宋体" panose="02010600030101010101" pitchFamily="2" charset="-122"/>
                  <a:ea typeface="宋体" panose="02010600030101010101" pitchFamily="2" charset="-122"/>
                  <a:cs typeface="宋体" panose="02010600030101010101" pitchFamily="2" charset="-122"/>
                </a:endParaRPr>
              </a:p>
            </p:txBody>
          </p:sp>
          <p:sp>
            <p:nvSpPr>
              <p:cNvPr id="69" name="Rectangle 33">
                <a:extLst>
                  <a:ext uri="{FF2B5EF4-FFF2-40B4-BE49-F238E27FC236}">
                    <a16:creationId xmlns:a16="http://schemas.microsoft.com/office/drawing/2014/main" id="{B2C00A46-2C54-4237-8781-072DDBF4F077}"/>
                  </a:ext>
                </a:extLst>
              </p:cNvPr>
              <p:cNvSpPr>
                <a:spLocks noChangeArrowheads="1"/>
              </p:cNvSpPr>
              <p:nvPr/>
            </p:nvSpPr>
            <p:spPr bwMode="auto">
              <a:xfrm>
                <a:off x="1702250" y="1627285"/>
                <a:ext cx="913746" cy="38539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oAutofit/>
              </a:bodyPr>
              <a:lstStyle/>
              <a:p>
                <a:pPr algn="ctr" eaLnBrk="0" fontAlgn="base" hangingPunct="0"/>
                <a:r>
                  <a:rPr lang="en-US" b="1" kern="12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2</a:t>
                </a:r>
                <a:r>
                  <a:rPr lang="zh-CN" b="1" kern="12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字节</a:t>
                </a:r>
                <a:endParaRPr lang="zh-CN" sz="2400" b="1">
                  <a:effectLst/>
                  <a:latin typeface="宋体" panose="02010600030101010101" pitchFamily="2" charset="-122"/>
                  <a:ea typeface="宋体" panose="02010600030101010101" pitchFamily="2" charset="-122"/>
                  <a:cs typeface="宋体" panose="02010600030101010101" pitchFamily="2" charset="-122"/>
                </a:endParaRPr>
              </a:p>
            </p:txBody>
          </p:sp>
          <p:grpSp>
            <p:nvGrpSpPr>
              <p:cNvPr id="70" name="组合 69">
                <a:extLst>
                  <a:ext uri="{FF2B5EF4-FFF2-40B4-BE49-F238E27FC236}">
                    <a16:creationId xmlns:a16="http://schemas.microsoft.com/office/drawing/2014/main" id="{2566F609-5201-453A-9E57-42CD33D12D31}"/>
                  </a:ext>
                </a:extLst>
              </p:cNvPr>
              <p:cNvGrpSpPr/>
              <p:nvPr/>
            </p:nvGrpSpPr>
            <p:grpSpPr>
              <a:xfrm>
                <a:off x="839681" y="2012680"/>
                <a:ext cx="6286499" cy="1114377"/>
                <a:chOff x="839682" y="2012681"/>
                <a:chExt cx="6286499" cy="1114377"/>
              </a:xfrm>
            </p:grpSpPr>
            <p:sp>
              <p:nvSpPr>
                <p:cNvPr id="78" name="Rectangle 3">
                  <a:extLst>
                    <a:ext uri="{FF2B5EF4-FFF2-40B4-BE49-F238E27FC236}">
                      <a16:creationId xmlns:a16="http://schemas.microsoft.com/office/drawing/2014/main" id="{B2F5128B-108C-482E-BA8B-CE8B21828AE7}"/>
                    </a:ext>
                  </a:extLst>
                </p:cNvPr>
                <p:cNvSpPr>
                  <a:spLocks noChangeArrowheads="1"/>
                </p:cNvSpPr>
                <p:nvPr/>
              </p:nvSpPr>
              <p:spPr bwMode="auto">
                <a:xfrm>
                  <a:off x="839682" y="2021011"/>
                  <a:ext cx="6286499" cy="1066798"/>
                </a:xfrm>
                <a:prstGeom prst="rect">
                  <a:avLst/>
                </a:prstGeom>
                <a:solidFill>
                  <a:srgbClr val="CCFF99"/>
                </a:solidFill>
                <a:ln w="19050">
                  <a:solidFill>
                    <a:schemeClr val="tx1"/>
                  </a:solidFill>
                  <a:miter lim="800000"/>
                  <a:headEnd/>
                  <a:tailEnd/>
                </a:ln>
                <a:effectLst>
                  <a:outerShdw dist="35921" dir="2700000" algn="ctr" rotWithShape="0">
                    <a:schemeClr val="bg2"/>
                  </a:outerShdw>
                </a:effectLst>
              </p:spPr>
              <p:txBody>
                <a:bodyPr wrap="none" anchor="ctr"/>
                <a:lstStyle/>
                <a:p>
                  <a:endParaRPr lang="zh-CN" altLang="en-US" sz="3600" b="1"/>
                </a:p>
              </p:txBody>
            </p:sp>
            <p:cxnSp>
              <p:nvCxnSpPr>
                <p:cNvPr id="79" name="Line 12">
                  <a:extLst>
                    <a:ext uri="{FF2B5EF4-FFF2-40B4-BE49-F238E27FC236}">
                      <a16:creationId xmlns:a16="http://schemas.microsoft.com/office/drawing/2014/main" id="{1E6EA1BC-5C87-4E71-BAB1-3570E65F2E3D}"/>
                    </a:ext>
                  </a:extLst>
                </p:cNvPr>
                <p:cNvCxnSpPr/>
                <p:nvPr/>
              </p:nvCxnSpPr>
              <p:spPr bwMode="auto">
                <a:xfrm>
                  <a:off x="4036206" y="2037661"/>
                  <a:ext cx="0" cy="1066801"/>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0" name="Line 15">
                  <a:extLst>
                    <a:ext uri="{FF2B5EF4-FFF2-40B4-BE49-F238E27FC236}">
                      <a16:creationId xmlns:a16="http://schemas.microsoft.com/office/drawing/2014/main" id="{89DDFD5A-012C-43E8-ADE0-2A7B9512FE53}"/>
                    </a:ext>
                  </a:extLst>
                </p:cNvPr>
                <p:cNvCxnSpPr/>
                <p:nvPr/>
              </p:nvCxnSpPr>
              <p:spPr bwMode="auto">
                <a:xfrm flipV="1">
                  <a:off x="4036206" y="2528675"/>
                  <a:ext cx="3089975" cy="6692"/>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1" name="Line 16">
                  <a:extLst>
                    <a:ext uri="{FF2B5EF4-FFF2-40B4-BE49-F238E27FC236}">
                      <a16:creationId xmlns:a16="http://schemas.microsoft.com/office/drawing/2014/main" id="{D5721A13-F804-4966-A935-A73C6A7E5D66}"/>
                    </a:ext>
                  </a:extLst>
                </p:cNvPr>
                <p:cNvCxnSpPr/>
                <p:nvPr/>
              </p:nvCxnSpPr>
              <p:spPr bwMode="auto">
                <a:xfrm flipH="1">
                  <a:off x="4753754" y="2517309"/>
                  <a:ext cx="3175" cy="58715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2" name="Line 17">
                  <a:extLst>
                    <a:ext uri="{FF2B5EF4-FFF2-40B4-BE49-F238E27FC236}">
                      <a16:creationId xmlns:a16="http://schemas.microsoft.com/office/drawing/2014/main" id="{5B82AE93-7899-43E0-BEA4-747DB811E17F}"/>
                    </a:ext>
                  </a:extLst>
                </p:cNvPr>
                <p:cNvCxnSpPr/>
                <p:nvPr/>
              </p:nvCxnSpPr>
              <p:spPr bwMode="auto">
                <a:xfrm>
                  <a:off x="4541030" y="2517309"/>
                  <a:ext cx="0" cy="58715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3" name="Text Box 28">
                  <a:extLst>
                    <a:ext uri="{FF2B5EF4-FFF2-40B4-BE49-F238E27FC236}">
                      <a16:creationId xmlns:a16="http://schemas.microsoft.com/office/drawing/2014/main" id="{9544DC2C-74C9-4211-B907-27BA302D4FBC}"/>
                    </a:ext>
                  </a:extLst>
                </p:cNvPr>
                <p:cNvSpPr txBox="1">
                  <a:spLocks noChangeArrowheads="1"/>
                </p:cNvSpPr>
                <p:nvPr/>
              </p:nvSpPr>
              <p:spPr bwMode="auto">
                <a:xfrm>
                  <a:off x="898002" y="2012681"/>
                  <a:ext cx="2677160" cy="491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oAutofit/>
                </a:bodyPr>
                <a:lstStyle/>
                <a:p>
                  <a:pPr marL="301625" eaLnBrk="0" fontAlgn="base" hangingPunct="0"/>
                  <a:r>
                    <a:rPr lang="en-US" b="1" kern="12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802.1Q </a:t>
                  </a:r>
                  <a:r>
                    <a:rPr lang="zh-CN" b="1" kern="12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标记类型</a:t>
                  </a:r>
                  <a:endParaRPr lang="zh-CN" sz="2400" b="1">
                    <a:effectLst/>
                    <a:latin typeface="宋体" panose="02010600030101010101" pitchFamily="2" charset="-122"/>
                    <a:ea typeface="宋体" panose="02010600030101010101" pitchFamily="2" charset="-122"/>
                    <a:cs typeface="宋体" panose="02010600030101010101" pitchFamily="2" charset="-122"/>
                  </a:endParaRPr>
                </a:p>
              </p:txBody>
            </p:sp>
            <p:sp>
              <p:nvSpPr>
                <p:cNvPr id="84" name="Text Box 29">
                  <a:extLst>
                    <a:ext uri="{FF2B5EF4-FFF2-40B4-BE49-F238E27FC236}">
                      <a16:creationId xmlns:a16="http://schemas.microsoft.com/office/drawing/2014/main" id="{CF10C080-B0C1-4856-BC91-19267DF8F576}"/>
                    </a:ext>
                  </a:extLst>
                </p:cNvPr>
                <p:cNvSpPr txBox="1">
                  <a:spLocks noChangeArrowheads="1"/>
                </p:cNvSpPr>
                <p:nvPr/>
              </p:nvSpPr>
              <p:spPr bwMode="auto">
                <a:xfrm>
                  <a:off x="1787891" y="2502375"/>
                  <a:ext cx="1356584" cy="4088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oAutofit/>
                </a:bodyPr>
                <a:lstStyle/>
                <a:p>
                  <a:pPr algn="ctr" eaLnBrk="0" fontAlgn="base" hangingPunct="0"/>
                  <a:r>
                    <a:rPr lang="en-US" b="1" kern="1200" dirty="0">
                      <a:solidFill>
                        <a:srgbClr val="FF0000"/>
                      </a:solidFill>
                      <a:effectLst/>
                      <a:latin typeface="Times New Roman" panose="02020603050405020304" pitchFamily="18" charset="0"/>
                      <a:ea typeface="宋体" panose="02010600030101010101" pitchFamily="2" charset="-122"/>
                      <a:cs typeface="宋体" panose="02010600030101010101" pitchFamily="2" charset="-122"/>
                    </a:rPr>
                    <a:t>0x8100</a:t>
                  </a:r>
                  <a:endParaRPr lang="zh-CN" sz="2400" b="1" dirty="0">
                    <a:solidFill>
                      <a:srgbClr val="FF0000"/>
                    </a:solidFill>
                    <a:effectLst/>
                    <a:latin typeface="宋体" panose="02010600030101010101" pitchFamily="2" charset="-122"/>
                    <a:ea typeface="宋体" panose="02010600030101010101" pitchFamily="2" charset="-122"/>
                    <a:cs typeface="宋体" panose="02010600030101010101" pitchFamily="2" charset="-122"/>
                  </a:endParaRPr>
                </a:p>
              </p:txBody>
            </p:sp>
            <p:sp>
              <p:nvSpPr>
                <p:cNvPr id="85" name="Text Box 30">
                  <a:extLst>
                    <a:ext uri="{FF2B5EF4-FFF2-40B4-BE49-F238E27FC236}">
                      <a16:creationId xmlns:a16="http://schemas.microsoft.com/office/drawing/2014/main" id="{6780D71C-4337-4435-A7C6-5EBB72CD123F}"/>
                    </a:ext>
                  </a:extLst>
                </p:cNvPr>
                <p:cNvSpPr txBox="1">
                  <a:spLocks noChangeArrowheads="1"/>
                </p:cNvSpPr>
                <p:nvPr/>
              </p:nvSpPr>
              <p:spPr bwMode="auto">
                <a:xfrm>
                  <a:off x="4094301" y="2580714"/>
                  <a:ext cx="446719" cy="4088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oAutofit/>
                </a:bodyPr>
                <a:lstStyle/>
                <a:p>
                  <a:pPr eaLnBrk="0" fontAlgn="base" hangingPunct="0"/>
                  <a:r>
                    <a:rPr lang="en-US" b="1" kern="12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PRI</a:t>
                  </a:r>
                  <a:endParaRPr lang="zh-CN" sz="2400" b="1">
                    <a:effectLst/>
                    <a:latin typeface="宋体" panose="02010600030101010101" pitchFamily="2" charset="-122"/>
                    <a:ea typeface="宋体" panose="02010600030101010101" pitchFamily="2" charset="-122"/>
                    <a:cs typeface="宋体" panose="02010600030101010101" pitchFamily="2" charset="-122"/>
                  </a:endParaRPr>
                </a:p>
              </p:txBody>
            </p:sp>
            <p:sp>
              <p:nvSpPr>
                <p:cNvPr id="86" name="Text Box 31">
                  <a:extLst>
                    <a:ext uri="{FF2B5EF4-FFF2-40B4-BE49-F238E27FC236}">
                      <a16:creationId xmlns:a16="http://schemas.microsoft.com/office/drawing/2014/main" id="{CE3A10E9-9E99-44F1-8DC3-8437A771C5B6}"/>
                    </a:ext>
                  </a:extLst>
                </p:cNvPr>
                <p:cNvSpPr txBox="1">
                  <a:spLocks noChangeArrowheads="1"/>
                </p:cNvSpPr>
                <p:nvPr/>
              </p:nvSpPr>
              <p:spPr bwMode="auto">
                <a:xfrm>
                  <a:off x="5653270" y="2580714"/>
                  <a:ext cx="1208202" cy="448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oAutofit/>
                </a:bodyPr>
                <a:lstStyle/>
                <a:p>
                  <a:pPr eaLnBrk="0" fontAlgn="base" hangingPunct="0"/>
                  <a:r>
                    <a:rPr lang="en-US" b="1" kern="12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VLAN ID</a:t>
                  </a:r>
                  <a:endParaRPr lang="zh-CN" sz="2400" b="1">
                    <a:effectLst/>
                    <a:latin typeface="宋体" panose="02010600030101010101" pitchFamily="2" charset="-122"/>
                    <a:ea typeface="宋体" panose="02010600030101010101" pitchFamily="2" charset="-122"/>
                    <a:cs typeface="宋体" panose="02010600030101010101" pitchFamily="2" charset="-122"/>
                  </a:endParaRPr>
                </a:p>
              </p:txBody>
            </p:sp>
            <p:sp>
              <p:nvSpPr>
                <p:cNvPr id="87" name="Text Box 35">
                  <a:extLst>
                    <a:ext uri="{FF2B5EF4-FFF2-40B4-BE49-F238E27FC236}">
                      <a16:creationId xmlns:a16="http://schemas.microsoft.com/office/drawing/2014/main" id="{187417D8-1134-4A3C-9E7F-CFF4ACF841A6}"/>
                    </a:ext>
                  </a:extLst>
                </p:cNvPr>
                <p:cNvSpPr txBox="1">
                  <a:spLocks noChangeArrowheads="1"/>
                </p:cNvSpPr>
                <p:nvPr/>
              </p:nvSpPr>
              <p:spPr bwMode="auto">
                <a:xfrm>
                  <a:off x="4094301" y="2112940"/>
                  <a:ext cx="2597204" cy="334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oAutofit/>
                </a:bodyPr>
                <a:lstStyle/>
                <a:p>
                  <a:pPr marL="302260" algn="ctr" eaLnBrk="0" fontAlgn="base" hangingPunct="0"/>
                  <a:r>
                    <a:rPr lang="en-US" b="1" kern="12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TCI (</a:t>
                  </a:r>
                  <a:r>
                    <a:rPr lang="zh-CN" b="1" kern="12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标记控制信息</a:t>
                  </a:r>
                  <a:r>
                    <a:rPr lang="en-US" b="1" kern="12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a:t>
                  </a:r>
                  <a:endParaRPr lang="zh-CN" sz="2400" b="1" dirty="0">
                    <a:effectLst/>
                    <a:latin typeface="宋体" panose="02010600030101010101" pitchFamily="2" charset="-122"/>
                    <a:ea typeface="宋体" panose="02010600030101010101" pitchFamily="2" charset="-122"/>
                    <a:cs typeface="宋体" panose="02010600030101010101" pitchFamily="2" charset="-122"/>
                  </a:endParaRPr>
                </a:p>
              </p:txBody>
            </p:sp>
            <p:sp>
              <p:nvSpPr>
                <p:cNvPr id="88" name="Text Box 30">
                  <a:extLst>
                    <a:ext uri="{FF2B5EF4-FFF2-40B4-BE49-F238E27FC236}">
                      <a16:creationId xmlns:a16="http://schemas.microsoft.com/office/drawing/2014/main" id="{320BD34B-3B75-4574-8E71-B17A7CBE59AF}"/>
                    </a:ext>
                  </a:extLst>
                </p:cNvPr>
                <p:cNvSpPr txBox="1">
                  <a:spLocks noChangeArrowheads="1"/>
                </p:cNvSpPr>
                <p:nvPr/>
              </p:nvSpPr>
              <p:spPr bwMode="auto">
                <a:xfrm>
                  <a:off x="4583507" y="2535549"/>
                  <a:ext cx="161438" cy="5915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oAutofit/>
                </a:bodyPr>
                <a:lstStyle/>
                <a:p>
                  <a:pPr algn="ctr" eaLnBrk="0" fontAlgn="base" hangingPunct="0"/>
                  <a:r>
                    <a:rPr lang="en-US" sz="1200" b="1" kern="12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C</a:t>
                  </a:r>
                  <a:endParaRPr lang="zh-CN" sz="2400" b="1">
                    <a:effectLst/>
                    <a:latin typeface="宋体" panose="02010600030101010101" pitchFamily="2" charset="-122"/>
                    <a:ea typeface="宋体" panose="02010600030101010101" pitchFamily="2" charset="-122"/>
                    <a:cs typeface="宋体" panose="02010600030101010101" pitchFamily="2" charset="-122"/>
                  </a:endParaRPr>
                </a:p>
                <a:p>
                  <a:pPr algn="ctr" eaLnBrk="0" fontAlgn="base" hangingPunct="0"/>
                  <a:r>
                    <a:rPr lang="en-US" sz="1200" b="1" kern="12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F</a:t>
                  </a:r>
                  <a:endParaRPr lang="zh-CN" sz="2400" b="1">
                    <a:effectLst/>
                    <a:latin typeface="宋体" panose="02010600030101010101" pitchFamily="2" charset="-122"/>
                    <a:ea typeface="宋体" panose="02010600030101010101" pitchFamily="2" charset="-122"/>
                    <a:cs typeface="宋体" panose="02010600030101010101" pitchFamily="2" charset="-122"/>
                  </a:endParaRPr>
                </a:p>
                <a:p>
                  <a:pPr algn="ctr" eaLnBrk="0" fontAlgn="base" hangingPunct="0"/>
                  <a:r>
                    <a:rPr lang="en-US" sz="1200" b="1" kern="12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I</a:t>
                  </a:r>
                  <a:endParaRPr lang="zh-CN" sz="2400" b="1">
                    <a:effectLst/>
                    <a:latin typeface="宋体" panose="02010600030101010101" pitchFamily="2" charset="-122"/>
                    <a:ea typeface="宋体" panose="02010600030101010101" pitchFamily="2" charset="-122"/>
                    <a:cs typeface="宋体" panose="02010600030101010101" pitchFamily="2" charset="-122"/>
                  </a:endParaRPr>
                </a:p>
              </p:txBody>
            </p:sp>
          </p:grpSp>
          <p:sp>
            <p:nvSpPr>
              <p:cNvPr id="71" name="Rectangle 6">
                <a:extLst>
                  <a:ext uri="{FF2B5EF4-FFF2-40B4-BE49-F238E27FC236}">
                    <a16:creationId xmlns:a16="http://schemas.microsoft.com/office/drawing/2014/main" id="{812C7571-F33D-45A2-9CF9-52297A32B380}"/>
                  </a:ext>
                </a:extLst>
              </p:cNvPr>
              <p:cNvSpPr>
                <a:spLocks noChangeArrowheads="1"/>
              </p:cNvSpPr>
              <p:nvPr/>
            </p:nvSpPr>
            <p:spPr bwMode="auto">
              <a:xfrm>
                <a:off x="2037235" y="414658"/>
                <a:ext cx="429393" cy="3391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oAutofit/>
              </a:bodyPr>
              <a:lstStyle/>
              <a:p>
                <a:pPr algn="ctr" eaLnBrk="0" fontAlgn="base" hangingPunct="0"/>
                <a:r>
                  <a:rPr lang="en-US" b="1" kern="12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6</a:t>
                </a:r>
                <a:endParaRPr lang="zh-CN" sz="2400" b="1">
                  <a:effectLst/>
                  <a:latin typeface="宋体" panose="02010600030101010101" pitchFamily="2" charset="-122"/>
                  <a:ea typeface="宋体" panose="02010600030101010101" pitchFamily="2" charset="-122"/>
                  <a:cs typeface="宋体" panose="02010600030101010101" pitchFamily="2" charset="-122"/>
                </a:endParaRPr>
              </a:p>
            </p:txBody>
          </p:sp>
          <p:sp>
            <p:nvSpPr>
              <p:cNvPr id="72" name="Rectangle 6">
                <a:extLst>
                  <a:ext uri="{FF2B5EF4-FFF2-40B4-BE49-F238E27FC236}">
                    <a16:creationId xmlns:a16="http://schemas.microsoft.com/office/drawing/2014/main" id="{635E35B3-199B-4B5C-8AF9-FBF3F432B859}"/>
                  </a:ext>
                </a:extLst>
              </p:cNvPr>
              <p:cNvSpPr>
                <a:spLocks noChangeArrowheads="1"/>
              </p:cNvSpPr>
              <p:nvPr/>
            </p:nvSpPr>
            <p:spPr bwMode="auto">
              <a:xfrm>
                <a:off x="3428351" y="438946"/>
                <a:ext cx="429393" cy="3391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oAutofit/>
              </a:bodyPr>
              <a:lstStyle/>
              <a:p>
                <a:pPr algn="ctr" eaLnBrk="0" fontAlgn="base" hangingPunct="0"/>
                <a:r>
                  <a:rPr lang="en-US" b="1" kern="12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4</a:t>
                </a:r>
                <a:endParaRPr lang="zh-CN" sz="2400" b="1">
                  <a:effectLst/>
                  <a:latin typeface="宋体" panose="02010600030101010101" pitchFamily="2" charset="-122"/>
                  <a:ea typeface="宋体" panose="02010600030101010101" pitchFamily="2" charset="-122"/>
                  <a:cs typeface="宋体" panose="02010600030101010101" pitchFamily="2" charset="-122"/>
                </a:endParaRPr>
              </a:p>
            </p:txBody>
          </p:sp>
          <p:sp>
            <p:nvSpPr>
              <p:cNvPr id="73" name="Rectangle 6">
                <a:extLst>
                  <a:ext uri="{FF2B5EF4-FFF2-40B4-BE49-F238E27FC236}">
                    <a16:creationId xmlns:a16="http://schemas.microsoft.com/office/drawing/2014/main" id="{A4F51465-CB15-492D-9DAB-D41DFC7783FF}"/>
                  </a:ext>
                </a:extLst>
              </p:cNvPr>
              <p:cNvSpPr>
                <a:spLocks noChangeArrowheads="1"/>
              </p:cNvSpPr>
              <p:nvPr/>
            </p:nvSpPr>
            <p:spPr bwMode="auto">
              <a:xfrm>
                <a:off x="4888567" y="447270"/>
                <a:ext cx="429393" cy="3391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oAutofit/>
              </a:bodyPr>
              <a:lstStyle/>
              <a:p>
                <a:pPr algn="ctr" eaLnBrk="0" fontAlgn="base" hangingPunct="0"/>
                <a:r>
                  <a:rPr lang="en-US" b="1" kern="12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2</a:t>
                </a:r>
                <a:endParaRPr lang="zh-CN" sz="2400" b="1" dirty="0">
                  <a:effectLst/>
                  <a:latin typeface="宋体" panose="02010600030101010101" pitchFamily="2" charset="-122"/>
                  <a:ea typeface="宋体" panose="02010600030101010101" pitchFamily="2" charset="-122"/>
                  <a:cs typeface="宋体" panose="02010600030101010101" pitchFamily="2" charset="-122"/>
                </a:endParaRPr>
              </a:p>
            </p:txBody>
          </p:sp>
          <p:sp>
            <p:nvSpPr>
              <p:cNvPr id="74" name="Rectangle 6">
                <a:extLst>
                  <a:ext uri="{FF2B5EF4-FFF2-40B4-BE49-F238E27FC236}">
                    <a16:creationId xmlns:a16="http://schemas.microsoft.com/office/drawing/2014/main" id="{59530777-2B8B-40DB-A7B5-AAD44B0305AE}"/>
                  </a:ext>
                </a:extLst>
              </p:cNvPr>
              <p:cNvSpPr>
                <a:spLocks noChangeArrowheads="1"/>
              </p:cNvSpPr>
              <p:nvPr/>
            </p:nvSpPr>
            <p:spPr bwMode="auto">
              <a:xfrm>
                <a:off x="7185955" y="430556"/>
                <a:ext cx="429393" cy="3391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oAutofit/>
              </a:bodyPr>
              <a:lstStyle/>
              <a:p>
                <a:pPr algn="ctr" eaLnBrk="0" fontAlgn="base" hangingPunct="0"/>
                <a:r>
                  <a:rPr lang="en-US" b="1" kern="12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4</a:t>
                </a:r>
                <a:endParaRPr lang="zh-CN" sz="2400" b="1" dirty="0">
                  <a:effectLst/>
                  <a:latin typeface="宋体" panose="02010600030101010101" pitchFamily="2" charset="-122"/>
                  <a:ea typeface="宋体" panose="02010600030101010101" pitchFamily="2" charset="-122"/>
                  <a:cs typeface="宋体" panose="02010600030101010101" pitchFamily="2" charset="-122"/>
                </a:endParaRPr>
              </a:p>
            </p:txBody>
          </p:sp>
          <p:sp>
            <p:nvSpPr>
              <p:cNvPr id="75" name="Rectangle 27">
                <a:extLst>
                  <a:ext uri="{FF2B5EF4-FFF2-40B4-BE49-F238E27FC236}">
                    <a16:creationId xmlns:a16="http://schemas.microsoft.com/office/drawing/2014/main" id="{1FAE2DD7-BA9D-4055-898C-C68EAB34140C}"/>
                  </a:ext>
                </a:extLst>
              </p:cNvPr>
              <p:cNvSpPr>
                <a:spLocks noChangeArrowheads="1"/>
              </p:cNvSpPr>
              <p:nvPr/>
            </p:nvSpPr>
            <p:spPr bwMode="auto">
              <a:xfrm>
                <a:off x="5873491" y="832241"/>
                <a:ext cx="1200642" cy="591458"/>
              </a:xfrm>
              <a:prstGeom prst="rect">
                <a:avLst/>
              </a:prstGeom>
              <a:solidFill>
                <a:srgbClr val="CCFFFF"/>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gn="ctr" eaLnBrk="0" fontAlgn="base" hangingPunct="0"/>
                <a:r>
                  <a:rPr lang="zh-CN" b="1">
                    <a:effectLst/>
                    <a:latin typeface="Times New Roman" panose="02020603050405020304" pitchFamily="18" charset="0"/>
                    <a:ea typeface="宋体" panose="02010600030101010101" pitchFamily="2" charset="-122"/>
                    <a:cs typeface="Times New Roman" panose="02020603050405020304" pitchFamily="18" charset="0"/>
                  </a:rPr>
                  <a:t>数据</a:t>
                </a:r>
                <a:endParaRPr lang="zh-CN" sz="2400" b="1">
                  <a:effectLst/>
                  <a:latin typeface="宋体" panose="02010600030101010101" pitchFamily="2" charset="-122"/>
                  <a:ea typeface="宋体" panose="02010600030101010101" pitchFamily="2" charset="-122"/>
                  <a:cs typeface="宋体" panose="02010600030101010101" pitchFamily="2" charset="-122"/>
                </a:endParaRPr>
              </a:p>
            </p:txBody>
          </p:sp>
          <p:sp>
            <p:nvSpPr>
              <p:cNvPr id="76" name="Rectangle 33">
                <a:extLst>
                  <a:ext uri="{FF2B5EF4-FFF2-40B4-BE49-F238E27FC236}">
                    <a16:creationId xmlns:a16="http://schemas.microsoft.com/office/drawing/2014/main" id="{E774A853-4BBC-45E2-9FD6-72E06A72B432}"/>
                  </a:ext>
                </a:extLst>
              </p:cNvPr>
              <p:cNvSpPr>
                <a:spLocks noChangeArrowheads="1"/>
              </p:cNvSpPr>
              <p:nvPr/>
            </p:nvSpPr>
            <p:spPr bwMode="auto">
              <a:xfrm>
                <a:off x="5204608" y="1627285"/>
                <a:ext cx="913746" cy="38539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oAutofit/>
              </a:bodyPr>
              <a:lstStyle/>
              <a:p>
                <a:pPr algn="ctr" eaLnBrk="0" fontAlgn="base" hangingPunct="0"/>
                <a:r>
                  <a:rPr lang="en-US" b="1" kern="12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2</a:t>
                </a:r>
                <a:r>
                  <a:rPr lang="zh-CN" b="1" kern="12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字节</a:t>
                </a:r>
                <a:endParaRPr lang="zh-CN" sz="2400" b="1">
                  <a:effectLst/>
                  <a:latin typeface="宋体" panose="02010600030101010101" pitchFamily="2" charset="-122"/>
                  <a:ea typeface="宋体" panose="02010600030101010101" pitchFamily="2" charset="-122"/>
                  <a:cs typeface="宋体" panose="02010600030101010101" pitchFamily="2" charset="-122"/>
                </a:endParaRPr>
              </a:p>
            </p:txBody>
          </p:sp>
        </p:grpSp>
        <p:grpSp>
          <p:nvGrpSpPr>
            <p:cNvPr id="56" name="组合 55">
              <a:extLst>
                <a:ext uri="{FF2B5EF4-FFF2-40B4-BE49-F238E27FC236}">
                  <a16:creationId xmlns:a16="http://schemas.microsoft.com/office/drawing/2014/main" id="{BB2D93F1-9B1C-4E79-9B9D-D50C4E953A84}"/>
                </a:ext>
              </a:extLst>
            </p:cNvPr>
            <p:cNvGrpSpPr/>
            <p:nvPr/>
          </p:nvGrpSpPr>
          <p:grpSpPr>
            <a:xfrm>
              <a:off x="898054" y="0"/>
              <a:ext cx="7063940" cy="324267"/>
              <a:chOff x="898054" y="0"/>
              <a:chExt cx="7063940" cy="324267"/>
            </a:xfrm>
          </p:grpSpPr>
          <p:cxnSp>
            <p:nvCxnSpPr>
              <p:cNvPr id="57" name="直接连接符 56">
                <a:extLst>
                  <a:ext uri="{FF2B5EF4-FFF2-40B4-BE49-F238E27FC236}">
                    <a16:creationId xmlns:a16="http://schemas.microsoft.com/office/drawing/2014/main" id="{20AD7207-7DAF-42F8-A4A7-8B8A3237BAFB}"/>
                  </a:ext>
                </a:extLst>
              </p:cNvPr>
              <p:cNvCxnSpPr>
                <a:cxnSpLocks noChangeShapeType="1"/>
              </p:cNvCxnSpPr>
              <p:nvPr/>
            </p:nvCxnSpPr>
            <p:spPr bwMode="auto">
              <a:xfrm>
                <a:off x="898054" y="166526"/>
                <a:ext cx="7063940" cy="0"/>
              </a:xfrm>
              <a:prstGeom prst="line">
                <a:avLst/>
              </a:prstGeom>
              <a:noFill/>
              <a:ln w="19050" algn="ctr">
                <a:solidFill>
                  <a:schemeClr val="tx1"/>
                </a:solidFill>
                <a:round/>
                <a:headEnd type="triangle" w="med" len="lg"/>
                <a:tailEnd type="triangle" w="med" len="lg"/>
              </a:ln>
            </p:spPr>
          </p:cxnSp>
          <p:sp>
            <p:nvSpPr>
              <p:cNvPr id="58" name="Rectangle 50">
                <a:extLst>
                  <a:ext uri="{FF2B5EF4-FFF2-40B4-BE49-F238E27FC236}">
                    <a16:creationId xmlns:a16="http://schemas.microsoft.com/office/drawing/2014/main" id="{7AD8C334-E463-4117-9950-498A1F20CB47}"/>
                  </a:ext>
                </a:extLst>
              </p:cNvPr>
              <p:cNvSpPr>
                <a:spLocks noChangeArrowheads="1"/>
              </p:cNvSpPr>
              <p:nvPr/>
            </p:nvSpPr>
            <p:spPr bwMode="auto">
              <a:xfrm>
                <a:off x="3817980" y="0"/>
                <a:ext cx="2012953" cy="324267"/>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square" lIns="0" tIns="0" rIns="0" bIns="0">
                <a:noAutofit/>
              </a:bodyPr>
              <a:lstStyle/>
              <a:p>
                <a:pPr marL="301625" eaLnBrk="0" fontAlgn="base" hangingPunct="0"/>
                <a:r>
                  <a:rPr lang="en-US" b="1" kern="12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802.1Q </a:t>
                </a:r>
                <a:r>
                  <a:rPr lang="zh-CN" b="1" kern="12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帧</a:t>
                </a:r>
                <a:r>
                  <a:rPr lang="zh-CN" altLang="en-US" b="1" kern="12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格式</a:t>
                </a:r>
                <a:endParaRPr lang="zh-CN" sz="2400" b="1" dirty="0">
                  <a:effectLst/>
                  <a:latin typeface="宋体" panose="02010600030101010101" pitchFamily="2" charset="-122"/>
                  <a:ea typeface="宋体" panose="02010600030101010101" pitchFamily="2" charset="-122"/>
                  <a:cs typeface="宋体" panose="02010600030101010101" pitchFamily="2" charset="-122"/>
                </a:endParaRPr>
              </a:p>
            </p:txBody>
          </p:sp>
        </p:grpSp>
      </p:grpSp>
      <p:sp>
        <p:nvSpPr>
          <p:cNvPr id="46" name="Text Box 54">
            <a:extLst>
              <a:ext uri="{FF2B5EF4-FFF2-40B4-BE49-F238E27FC236}">
                <a16:creationId xmlns:a16="http://schemas.microsoft.com/office/drawing/2014/main" id="{139E60D1-59E9-4C6D-939B-D58C854F54C9}"/>
              </a:ext>
            </a:extLst>
          </p:cNvPr>
          <p:cNvSpPr txBox="1">
            <a:spLocks noChangeArrowheads="1"/>
          </p:cNvSpPr>
          <p:nvPr/>
        </p:nvSpPr>
        <p:spPr bwMode="auto">
          <a:xfrm>
            <a:off x="335698" y="5694844"/>
            <a:ext cx="322370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1400" b="1" dirty="0">
                <a:solidFill>
                  <a:srgbClr val="0070C0"/>
                </a:solidFill>
                <a:ea typeface="黑体" panose="02010609060101010101" pitchFamily="49" charset="-122"/>
                <a:cs typeface="Times New Roman" panose="02020603050405020304" pitchFamily="18" charset="0"/>
              </a:rPr>
              <a:t>类型</a:t>
            </a:r>
            <a:r>
              <a:rPr lang="zh-CN" altLang="en-US" sz="1400" b="1" dirty="0">
                <a:ea typeface="黑体" panose="02010609060101010101" pitchFamily="49" charset="-122"/>
                <a:cs typeface="Times New Roman" panose="02020603050405020304" pitchFamily="18" charset="0"/>
              </a:rPr>
              <a:t>：</a:t>
            </a:r>
            <a:r>
              <a:rPr lang="en-US" altLang="zh-CN" sz="1400" b="1" dirty="0">
                <a:ea typeface="黑体" panose="02010609060101010101" pitchFamily="49" charset="-122"/>
                <a:cs typeface="Times New Roman" panose="02020603050405020304" pitchFamily="18" charset="0"/>
              </a:rPr>
              <a:t>0800H</a:t>
            </a:r>
            <a:r>
              <a:rPr lang="zh-CN" altLang="en-US" sz="1400" b="1" dirty="0">
                <a:ea typeface="黑体" panose="02010609060101010101" pitchFamily="49" charset="-122"/>
                <a:cs typeface="Times New Roman" panose="02020603050405020304" pitchFamily="18" charset="0"/>
              </a:rPr>
              <a:t>，表示数据部分是</a:t>
            </a:r>
            <a:r>
              <a:rPr lang="en-US" altLang="zh-CN" sz="1400" b="1" dirty="0">
                <a:ea typeface="黑体" panose="02010609060101010101" pitchFamily="49" charset="-122"/>
                <a:cs typeface="Times New Roman" panose="02020603050405020304" pitchFamily="18" charset="0"/>
              </a:rPr>
              <a:t>IP</a:t>
            </a:r>
            <a:r>
              <a:rPr lang="zh-CN" altLang="en-US" sz="1400" b="1" dirty="0">
                <a:ea typeface="黑体" panose="02010609060101010101" pitchFamily="49" charset="-122"/>
                <a:cs typeface="Times New Roman" panose="02020603050405020304" pitchFamily="18" charset="0"/>
              </a:rPr>
              <a:t>包</a:t>
            </a:r>
          </a:p>
          <a:p>
            <a:pPr eaLnBrk="1" hangingPunct="1">
              <a:spcBef>
                <a:spcPct val="0"/>
              </a:spcBef>
              <a:buFontTx/>
              <a:buNone/>
            </a:pPr>
            <a:r>
              <a:rPr lang="zh-CN" altLang="en-US" sz="1400" b="1" dirty="0">
                <a:ea typeface="黑体" panose="02010609060101010101" pitchFamily="49" charset="-122"/>
                <a:cs typeface="Times New Roman" panose="02020603050405020304" pitchFamily="18" charset="0"/>
              </a:rPr>
              <a:t>            </a:t>
            </a:r>
            <a:r>
              <a:rPr lang="en-US" altLang="zh-CN" sz="1400" b="1" dirty="0">
                <a:ea typeface="黑体" panose="02010609060101010101" pitchFamily="49" charset="-122"/>
                <a:cs typeface="Times New Roman" panose="02020603050405020304" pitchFamily="18" charset="0"/>
              </a:rPr>
              <a:t>8137H</a:t>
            </a:r>
            <a:r>
              <a:rPr lang="zh-CN" altLang="en-US" sz="1400" b="1" dirty="0">
                <a:ea typeface="黑体" panose="02010609060101010101" pitchFamily="49" charset="-122"/>
                <a:cs typeface="Times New Roman" panose="02020603050405020304" pitchFamily="18" charset="0"/>
              </a:rPr>
              <a:t>，表示数据部分是</a:t>
            </a:r>
            <a:r>
              <a:rPr lang="en-US" altLang="zh-CN" sz="1400" b="1" dirty="0">
                <a:ea typeface="黑体" panose="02010609060101010101" pitchFamily="49" charset="-122"/>
                <a:cs typeface="Times New Roman" panose="02020603050405020304" pitchFamily="18" charset="0"/>
              </a:rPr>
              <a:t>IPX</a:t>
            </a:r>
            <a:r>
              <a:rPr lang="zh-CN" altLang="en-US" sz="1400" b="1" dirty="0">
                <a:ea typeface="黑体" panose="02010609060101010101" pitchFamily="49" charset="-122"/>
                <a:cs typeface="Times New Roman" panose="02020603050405020304" pitchFamily="18" charset="0"/>
              </a:rPr>
              <a:t>包</a:t>
            </a:r>
          </a:p>
          <a:p>
            <a:pPr eaLnBrk="1" hangingPunct="1">
              <a:spcBef>
                <a:spcPct val="0"/>
              </a:spcBef>
              <a:buFontTx/>
              <a:buNone/>
            </a:pPr>
            <a:r>
              <a:rPr lang="zh-CN" altLang="en-US" sz="1400" b="1" dirty="0">
                <a:ea typeface="黑体" panose="02010609060101010101" pitchFamily="49" charset="-122"/>
                <a:cs typeface="Times New Roman" panose="02020603050405020304" pitchFamily="18" charset="0"/>
              </a:rPr>
              <a:t>          </a:t>
            </a:r>
            <a:r>
              <a:rPr lang="zh-CN" altLang="en-US" sz="1400" b="1" dirty="0">
                <a:ea typeface="黑体" panose="02010609060101010101" pitchFamily="49" charset="-122"/>
                <a:cs typeface="Times New Roman" panose="02020603050405020304" pitchFamily="18" charset="0"/>
                <a:sym typeface="Symbol" panose="05050102010706020507" pitchFamily="18" charset="2"/>
              </a:rPr>
              <a:t></a:t>
            </a:r>
            <a:r>
              <a:rPr lang="en-US" altLang="zh-CN" sz="1400" b="1" dirty="0">
                <a:ea typeface="黑体" panose="02010609060101010101" pitchFamily="49" charset="-122"/>
                <a:cs typeface="Times New Roman" panose="02020603050405020304" pitchFamily="18" charset="0"/>
              </a:rPr>
              <a:t>8000H</a:t>
            </a:r>
            <a:r>
              <a:rPr lang="zh-CN" altLang="en-US" sz="1400" b="1" dirty="0">
                <a:ea typeface="黑体" panose="02010609060101010101" pitchFamily="49" charset="-122"/>
                <a:cs typeface="Times New Roman" panose="02020603050405020304" pitchFamily="18" charset="0"/>
              </a:rPr>
              <a:t>，类型，高层定义和解释</a:t>
            </a:r>
          </a:p>
          <a:p>
            <a:pPr eaLnBrk="1" hangingPunct="1">
              <a:spcBef>
                <a:spcPct val="0"/>
              </a:spcBef>
              <a:buFontTx/>
              <a:buNone/>
            </a:pPr>
            <a:r>
              <a:rPr lang="zh-CN" altLang="en-US" sz="1400" b="1" dirty="0">
                <a:ea typeface="黑体" panose="02010609060101010101" pitchFamily="49" charset="-122"/>
                <a:cs typeface="Times New Roman" panose="02020603050405020304" pitchFamily="18" charset="0"/>
              </a:rPr>
              <a:t>          </a:t>
            </a:r>
            <a:r>
              <a:rPr lang="en-US" altLang="zh-CN" sz="1400" b="1" dirty="0">
                <a:ea typeface="黑体" panose="02010609060101010101" pitchFamily="49" charset="-122"/>
                <a:cs typeface="Times New Roman" panose="02020603050405020304" pitchFamily="18" charset="0"/>
              </a:rPr>
              <a:t>&lt;0800H</a:t>
            </a:r>
            <a:r>
              <a:rPr lang="zh-CN" altLang="en-US" sz="1400" b="1" dirty="0">
                <a:ea typeface="黑体" panose="02010609060101010101" pitchFamily="49" charset="-122"/>
                <a:cs typeface="Times New Roman" panose="02020603050405020304" pitchFamily="18" charset="0"/>
              </a:rPr>
              <a:t>，表示数据部分的长度 </a:t>
            </a:r>
          </a:p>
        </p:txBody>
      </p:sp>
      <p:grpSp>
        <p:nvGrpSpPr>
          <p:cNvPr id="13" name="组合 12">
            <a:extLst>
              <a:ext uri="{FF2B5EF4-FFF2-40B4-BE49-F238E27FC236}">
                <a16:creationId xmlns:a16="http://schemas.microsoft.com/office/drawing/2014/main" id="{4B64EA5F-8D5E-478F-8071-5D89DFEDD6A3}"/>
              </a:ext>
            </a:extLst>
          </p:cNvPr>
          <p:cNvGrpSpPr/>
          <p:nvPr/>
        </p:nvGrpSpPr>
        <p:grpSpPr>
          <a:xfrm>
            <a:off x="3697622" y="5310054"/>
            <a:ext cx="5446378" cy="1368075"/>
            <a:chOff x="3697622" y="5310054"/>
            <a:chExt cx="5446378" cy="1368075"/>
          </a:xfrm>
        </p:grpSpPr>
        <p:sp>
          <p:nvSpPr>
            <p:cNvPr id="44" name="Text Box 54">
              <a:extLst>
                <a:ext uri="{FF2B5EF4-FFF2-40B4-BE49-F238E27FC236}">
                  <a16:creationId xmlns:a16="http://schemas.microsoft.com/office/drawing/2014/main" id="{2B087DC0-1236-497F-862E-EF19ECB019F9}"/>
                </a:ext>
              </a:extLst>
            </p:cNvPr>
            <p:cNvSpPr txBox="1">
              <a:spLocks noChangeArrowheads="1"/>
            </p:cNvSpPr>
            <p:nvPr/>
          </p:nvSpPr>
          <p:spPr bwMode="auto">
            <a:xfrm>
              <a:off x="3697622" y="5724022"/>
              <a:ext cx="5417452" cy="954107"/>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marL="285750" indent="-285750" eaLnBrk="1" hangingPunct="1">
                <a:spcBef>
                  <a:spcPct val="0"/>
                </a:spcBef>
              </a:pPr>
              <a:r>
                <a:rPr lang="en-US" altLang="zh-CN" sz="1400" b="1" dirty="0">
                  <a:solidFill>
                    <a:srgbClr val="0070C0"/>
                  </a:solidFill>
                  <a:ea typeface="黑体" panose="02010609060101010101" pitchFamily="49" charset="-122"/>
                  <a:cs typeface="Times New Roman" panose="02020603050405020304" pitchFamily="18" charset="0"/>
                </a:rPr>
                <a:t>PRI</a:t>
              </a:r>
              <a:r>
                <a:rPr lang="zh-CN" altLang="en-US" sz="1400" b="1" dirty="0">
                  <a:solidFill>
                    <a:srgbClr val="0070C0"/>
                  </a:solidFill>
                  <a:ea typeface="黑体" panose="02010609060101010101" pitchFamily="49" charset="-122"/>
                  <a:cs typeface="Times New Roman" panose="02020603050405020304" pitchFamily="18" charset="0"/>
                </a:rPr>
                <a:t>（</a:t>
              </a:r>
              <a:r>
                <a:rPr lang="en-US" altLang="zh-CN" sz="1400" b="1" dirty="0">
                  <a:solidFill>
                    <a:srgbClr val="0070C0"/>
                  </a:solidFill>
                  <a:ea typeface="黑体" panose="02010609060101010101" pitchFamily="49" charset="-122"/>
                  <a:cs typeface="Times New Roman" panose="02020603050405020304" pitchFamily="18" charset="0"/>
                </a:rPr>
                <a:t>3</a:t>
              </a:r>
              <a:r>
                <a:rPr lang="zh-CN" altLang="en-US" sz="1400" b="1" dirty="0">
                  <a:solidFill>
                    <a:srgbClr val="0070C0"/>
                  </a:solidFill>
                  <a:ea typeface="黑体" panose="02010609060101010101" pitchFamily="49" charset="-122"/>
                  <a:cs typeface="Times New Roman" panose="02020603050405020304" pitchFamily="18" charset="0"/>
                </a:rPr>
                <a:t>位）：用户优先级，值大优先级高</a:t>
              </a:r>
            </a:p>
            <a:p>
              <a:pPr marL="285750" indent="-285750" eaLnBrk="1" hangingPunct="1">
                <a:spcBef>
                  <a:spcPct val="0"/>
                </a:spcBef>
              </a:pPr>
              <a:r>
                <a:rPr lang="en-US" altLang="zh-CN" sz="1400" b="1" dirty="0">
                  <a:solidFill>
                    <a:srgbClr val="0070C0"/>
                  </a:solidFill>
                  <a:ea typeface="黑体" panose="02010609060101010101" pitchFamily="49" charset="-122"/>
                  <a:cs typeface="Times New Roman" panose="02020603050405020304" pitchFamily="18" charset="0"/>
                </a:rPr>
                <a:t>CFI</a:t>
              </a:r>
              <a:r>
                <a:rPr lang="zh-CN" altLang="en-US" sz="1400" b="1" dirty="0">
                  <a:solidFill>
                    <a:srgbClr val="0070C0"/>
                  </a:solidFill>
                  <a:ea typeface="黑体" panose="02010609060101010101" pitchFamily="49" charset="-122"/>
                  <a:cs typeface="Times New Roman" panose="02020603050405020304" pitchFamily="18" charset="0"/>
                </a:rPr>
                <a:t>（</a:t>
              </a:r>
              <a:r>
                <a:rPr lang="en-US" altLang="zh-CN" sz="1400" b="1" dirty="0">
                  <a:solidFill>
                    <a:srgbClr val="0070C0"/>
                  </a:solidFill>
                  <a:ea typeface="黑体" panose="02010609060101010101" pitchFamily="49" charset="-122"/>
                  <a:cs typeface="Times New Roman" panose="02020603050405020304" pitchFamily="18" charset="0"/>
                </a:rPr>
                <a:t>1</a:t>
              </a:r>
              <a:r>
                <a:rPr lang="zh-CN" altLang="en-US" sz="1400" b="1" dirty="0">
                  <a:solidFill>
                    <a:srgbClr val="0070C0"/>
                  </a:solidFill>
                  <a:ea typeface="黑体" panose="02010609060101010101" pitchFamily="49" charset="-122"/>
                  <a:cs typeface="Times New Roman" panose="02020603050405020304" pitchFamily="18" charset="0"/>
                </a:rPr>
                <a:t>位）：标准格式指示符，表示</a:t>
              </a:r>
              <a:r>
                <a:rPr lang="en-US" altLang="zh-CN" sz="1400" b="1" dirty="0">
                  <a:solidFill>
                    <a:srgbClr val="0070C0"/>
                  </a:solidFill>
                  <a:ea typeface="黑体" panose="02010609060101010101" pitchFamily="49" charset="-122"/>
                  <a:cs typeface="Times New Roman" panose="02020603050405020304" pitchFamily="18" charset="0"/>
                </a:rPr>
                <a:t>MAC</a:t>
              </a:r>
              <a:r>
                <a:rPr lang="zh-CN" altLang="en-US" sz="1400" b="1" dirty="0">
                  <a:solidFill>
                    <a:srgbClr val="0070C0"/>
                  </a:solidFill>
                  <a:ea typeface="黑体" panose="02010609060101010101" pitchFamily="49" charset="-122"/>
                  <a:cs typeface="Times New Roman" panose="02020603050405020304" pitchFamily="18" charset="0"/>
                </a:rPr>
                <a:t>地址是否是标准格式，</a:t>
              </a:r>
              <a:r>
                <a:rPr lang="en-US" altLang="zh-CN" sz="1400" b="1" dirty="0">
                  <a:solidFill>
                    <a:srgbClr val="0070C0"/>
                  </a:solidFill>
                  <a:ea typeface="黑体" panose="02010609060101010101" pitchFamily="49" charset="-122"/>
                  <a:cs typeface="Times New Roman" panose="02020603050405020304" pitchFamily="18" charset="0"/>
                </a:rPr>
                <a:t>0</a:t>
              </a:r>
              <a:r>
                <a:rPr lang="zh-CN" altLang="en-US" sz="1400" b="1" dirty="0">
                  <a:solidFill>
                    <a:srgbClr val="0070C0"/>
                  </a:solidFill>
                  <a:ea typeface="黑体" panose="02010609060101010101" pitchFamily="49" charset="-122"/>
                  <a:cs typeface="Times New Roman" panose="02020603050405020304" pitchFamily="18" charset="0"/>
                </a:rPr>
                <a:t>为标准格式，以太网为</a:t>
              </a:r>
              <a:r>
                <a:rPr lang="en-US" altLang="zh-CN" sz="1400" b="1" dirty="0">
                  <a:solidFill>
                    <a:srgbClr val="0070C0"/>
                  </a:solidFill>
                  <a:ea typeface="黑体" panose="02010609060101010101" pitchFamily="49" charset="-122"/>
                  <a:cs typeface="Times New Roman" panose="02020603050405020304" pitchFamily="18" charset="0"/>
                </a:rPr>
                <a:t>0</a:t>
              </a:r>
              <a:endParaRPr lang="zh-CN" altLang="en-US" sz="1400" b="1" dirty="0">
                <a:solidFill>
                  <a:srgbClr val="0070C0"/>
                </a:solidFill>
                <a:ea typeface="黑体" panose="02010609060101010101" pitchFamily="49" charset="-122"/>
                <a:cs typeface="Times New Roman" panose="02020603050405020304" pitchFamily="18" charset="0"/>
              </a:endParaRPr>
            </a:p>
            <a:p>
              <a:pPr marL="285750" indent="-285750" eaLnBrk="1" hangingPunct="1">
                <a:spcBef>
                  <a:spcPct val="0"/>
                </a:spcBef>
              </a:pPr>
              <a:r>
                <a:rPr lang="en-US" altLang="zh-CN" sz="1400" b="1" dirty="0">
                  <a:solidFill>
                    <a:srgbClr val="0070C0"/>
                  </a:solidFill>
                  <a:ea typeface="黑体" panose="02010609060101010101" pitchFamily="49" charset="-122"/>
                  <a:cs typeface="Times New Roman" panose="02020603050405020304" pitchFamily="18" charset="0"/>
                </a:rPr>
                <a:t>VLAN ID</a:t>
              </a:r>
              <a:r>
                <a:rPr lang="zh-CN" altLang="en-US" sz="1400" b="1" dirty="0">
                  <a:solidFill>
                    <a:srgbClr val="0070C0"/>
                  </a:solidFill>
                  <a:ea typeface="黑体" panose="02010609060101010101" pitchFamily="49" charset="-122"/>
                  <a:cs typeface="Times New Roman" panose="02020603050405020304" pitchFamily="18" charset="0"/>
                </a:rPr>
                <a:t>（</a:t>
              </a:r>
              <a:r>
                <a:rPr lang="en-US" altLang="zh-CN" sz="1400" b="1" dirty="0">
                  <a:solidFill>
                    <a:srgbClr val="0070C0"/>
                  </a:solidFill>
                  <a:ea typeface="黑体" panose="02010609060101010101" pitchFamily="49" charset="-122"/>
                  <a:cs typeface="Times New Roman" panose="02020603050405020304" pitchFamily="18" charset="0"/>
                </a:rPr>
                <a:t>12</a:t>
              </a:r>
              <a:r>
                <a:rPr lang="zh-CN" altLang="en-US" sz="1400" b="1" dirty="0">
                  <a:solidFill>
                    <a:srgbClr val="0070C0"/>
                  </a:solidFill>
                  <a:ea typeface="黑体" panose="02010609060101010101" pitchFamily="49" charset="-122"/>
                  <a:cs typeface="Times New Roman" panose="02020603050405020304" pitchFamily="18" charset="0"/>
                </a:rPr>
                <a:t>位）：取值范围为</a:t>
              </a:r>
              <a:r>
                <a:rPr lang="en-US" altLang="zh-CN" sz="1400" b="1" dirty="0">
                  <a:solidFill>
                    <a:srgbClr val="0070C0"/>
                  </a:solidFill>
                  <a:ea typeface="黑体" panose="02010609060101010101" pitchFamily="49" charset="-122"/>
                  <a:cs typeface="Times New Roman" panose="02020603050405020304" pitchFamily="18" charset="0"/>
                </a:rPr>
                <a:t>1</a:t>
              </a:r>
              <a:r>
                <a:rPr lang="zh-CN" altLang="en-US" sz="1400" b="1" dirty="0">
                  <a:solidFill>
                    <a:srgbClr val="0070C0"/>
                  </a:solidFill>
                  <a:ea typeface="黑体" panose="02010609060101010101" pitchFamily="49" charset="-122"/>
                  <a:cs typeface="Times New Roman" panose="02020603050405020304" pitchFamily="18" charset="0"/>
                </a:rPr>
                <a:t>～</a:t>
              </a:r>
              <a:r>
                <a:rPr lang="en-US" altLang="zh-CN" sz="1400" b="1" dirty="0">
                  <a:solidFill>
                    <a:srgbClr val="0070C0"/>
                  </a:solidFill>
                  <a:ea typeface="黑体" panose="02010609060101010101" pitchFamily="49" charset="-122"/>
                  <a:cs typeface="Times New Roman" panose="02020603050405020304" pitchFamily="18" charset="0"/>
                </a:rPr>
                <a:t>4094</a:t>
              </a:r>
              <a:r>
                <a:rPr lang="zh-CN" altLang="en-US" sz="1400" b="1" dirty="0">
                  <a:solidFill>
                    <a:srgbClr val="0070C0"/>
                  </a:solidFill>
                  <a:ea typeface="黑体" panose="02010609060101010101" pitchFamily="49" charset="-122"/>
                  <a:cs typeface="Times New Roman" panose="02020603050405020304" pitchFamily="18" charset="0"/>
                </a:rPr>
                <a:t>，</a:t>
              </a:r>
              <a:r>
                <a:rPr lang="en-US" altLang="zh-CN" sz="1400" b="1" dirty="0">
                  <a:solidFill>
                    <a:srgbClr val="0070C0"/>
                  </a:solidFill>
                  <a:ea typeface="黑体" panose="02010609060101010101" pitchFamily="49" charset="-122"/>
                  <a:cs typeface="Times New Roman" panose="02020603050405020304" pitchFamily="18" charset="0"/>
                </a:rPr>
                <a:t>0</a:t>
              </a:r>
              <a:r>
                <a:rPr lang="zh-CN" altLang="en-US" sz="1400" b="1" dirty="0">
                  <a:solidFill>
                    <a:srgbClr val="0070C0"/>
                  </a:solidFill>
                  <a:ea typeface="黑体" panose="02010609060101010101" pitchFamily="49" charset="-122"/>
                  <a:cs typeface="Times New Roman" panose="02020603050405020304" pitchFamily="18" charset="0"/>
                </a:rPr>
                <a:t>和</a:t>
              </a:r>
              <a:r>
                <a:rPr lang="en-US" altLang="zh-CN" sz="1400" b="1" dirty="0">
                  <a:solidFill>
                    <a:srgbClr val="0070C0"/>
                  </a:solidFill>
                  <a:ea typeface="黑体" panose="02010609060101010101" pitchFamily="49" charset="-122"/>
                  <a:cs typeface="Times New Roman" panose="02020603050405020304" pitchFamily="18" charset="0"/>
                </a:rPr>
                <a:t>4095</a:t>
              </a:r>
              <a:r>
                <a:rPr lang="zh-CN" altLang="en-US" sz="1400" b="1" dirty="0">
                  <a:solidFill>
                    <a:srgbClr val="0070C0"/>
                  </a:solidFill>
                  <a:ea typeface="黑体" panose="02010609060101010101" pitchFamily="49" charset="-122"/>
                  <a:cs typeface="Times New Roman" panose="02020603050405020304" pitchFamily="18" charset="0"/>
                </a:rPr>
                <a:t>保留</a:t>
              </a:r>
            </a:p>
          </p:txBody>
        </p:sp>
        <p:cxnSp>
          <p:nvCxnSpPr>
            <p:cNvPr id="6" name="直接连接符 5">
              <a:extLst>
                <a:ext uri="{FF2B5EF4-FFF2-40B4-BE49-F238E27FC236}">
                  <a16:creationId xmlns:a16="http://schemas.microsoft.com/office/drawing/2014/main" id="{D5819738-EEC3-4292-B41C-86125DA240B0}"/>
                </a:ext>
              </a:extLst>
            </p:cNvPr>
            <p:cNvCxnSpPr>
              <a:stCxn id="78" idx="2"/>
            </p:cNvCxnSpPr>
            <p:nvPr/>
          </p:nvCxnSpPr>
          <p:spPr>
            <a:xfrm flipH="1">
              <a:off x="3697622" y="5310054"/>
              <a:ext cx="1099413" cy="413968"/>
            </a:xfrm>
            <a:prstGeom prst="line">
              <a:avLst/>
            </a:prstGeom>
          </p:spPr>
          <p:style>
            <a:lnRef idx="1">
              <a:schemeClr val="dk1"/>
            </a:lnRef>
            <a:fillRef idx="0">
              <a:schemeClr val="dk1"/>
            </a:fillRef>
            <a:effectRef idx="0">
              <a:schemeClr val="dk1"/>
            </a:effectRef>
            <a:fontRef idx="minor">
              <a:schemeClr val="tx1"/>
            </a:fontRef>
          </p:style>
        </p:cxnSp>
        <p:cxnSp>
          <p:nvCxnSpPr>
            <p:cNvPr id="10" name="直接连接符 9">
              <a:extLst>
                <a:ext uri="{FF2B5EF4-FFF2-40B4-BE49-F238E27FC236}">
                  <a16:creationId xmlns:a16="http://schemas.microsoft.com/office/drawing/2014/main" id="{4471EBAA-9930-4490-9DB0-06BC17752388}"/>
                </a:ext>
              </a:extLst>
            </p:cNvPr>
            <p:cNvCxnSpPr/>
            <p:nvPr/>
          </p:nvCxnSpPr>
          <p:spPr>
            <a:xfrm>
              <a:off x="7642966" y="5317381"/>
              <a:ext cx="1501034" cy="424797"/>
            </a:xfrm>
            <a:prstGeom prst="line">
              <a:avLst/>
            </a:prstGeom>
          </p:spPr>
          <p:style>
            <a:lnRef idx="1">
              <a:schemeClr val="dk1"/>
            </a:lnRef>
            <a:fillRef idx="0">
              <a:schemeClr val="dk1"/>
            </a:fillRef>
            <a:effectRef idx="0">
              <a:schemeClr val="dk1"/>
            </a:effectRef>
            <a:fontRef idx="minor">
              <a:schemeClr val="tx1"/>
            </a:fontRef>
          </p:style>
        </p:cxnSp>
      </p:grpSp>
      <p:sp>
        <p:nvSpPr>
          <p:cNvPr id="5" name="灯片编号占位符 4">
            <a:extLst>
              <a:ext uri="{FF2B5EF4-FFF2-40B4-BE49-F238E27FC236}">
                <a16:creationId xmlns:a16="http://schemas.microsoft.com/office/drawing/2014/main" id="{F0F9E104-7C47-46F4-82DD-9CF4DB2770E9}"/>
              </a:ext>
            </a:extLst>
          </p:cNvPr>
          <p:cNvSpPr>
            <a:spLocks noGrp="1"/>
          </p:cNvSpPr>
          <p:nvPr>
            <p:ph type="sldNum" sz="quarter" idx="12"/>
          </p:nvPr>
        </p:nvSpPr>
        <p:spPr/>
        <p:txBody>
          <a:bodyPr/>
          <a:lstStyle/>
          <a:p>
            <a:fld id="{0343F522-B1DB-4B24-87CC-09EAB668A261}" type="slidenum">
              <a:rPr lang="zh-CN" altLang="en-US" smtClean="0"/>
              <a:pPr/>
              <a:t>182</a:t>
            </a:fld>
            <a:r>
              <a:rPr lang="en-US" altLang="zh-CN"/>
              <a:t>/303</a:t>
            </a:r>
            <a:endParaRPr lang="zh-CN" altLang="en-US" dirty="0"/>
          </a:p>
        </p:txBody>
      </p:sp>
    </p:spTree>
    <p:extLst>
      <p:ext uri="{BB962C8B-B14F-4D97-AF65-F5344CB8AC3E}">
        <p14:creationId xmlns:p14="http://schemas.microsoft.com/office/powerpoint/2010/main" val="1306603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C34208-FA7C-4346-AD93-050F88FE7F56}"/>
              </a:ext>
            </a:extLst>
          </p:cNvPr>
          <p:cNvSpPr>
            <a:spLocks noGrp="1"/>
          </p:cNvSpPr>
          <p:nvPr>
            <p:ph type="title"/>
          </p:nvPr>
        </p:nvSpPr>
        <p:spPr>
          <a:xfrm>
            <a:off x="265813" y="350874"/>
            <a:ext cx="8654903" cy="680484"/>
          </a:xfrm>
        </p:spPr>
        <p:txBody>
          <a:bodyPr>
            <a:normAutofit/>
          </a:bodyPr>
          <a:lstStyle/>
          <a:p>
            <a:pPr marL="266700">
              <a:spcBef>
                <a:spcPts val="970"/>
              </a:spcBef>
              <a:spcAft>
                <a:spcPts val="0"/>
              </a:spcAft>
            </a:pPr>
            <a:r>
              <a:rPr lang="zh-CN" altLang="zh-CN" b="1" kern="100" dirty="0">
                <a:latin typeface="Times New Roman" panose="02020603050405020304" pitchFamily="18" charset="0"/>
                <a:cs typeface="Times New Roman" panose="02020603050405020304" pitchFamily="18" charset="0"/>
              </a:rPr>
              <a:t>为什么需要无线局域网</a:t>
            </a:r>
            <a:r>
              <a:rPr lang="zh-CN" altLang="en-US" b="1" kern="100" dirty="0">
                <a:latin typeface="Times New Roman" panose="02020603050405020304" pitchFamily="18" charset="0"/>
                <a:cs typeface="Times New Roman" panose="02020603050405020304" pitchFamily="18" charset="0"/>
              </a:rPr>
              <a:t>（</a:t>
            </a:r>
            <a:r>
              <a:rPr lang="en-US" altLang="zh-CN" b="1" kern="100" dirty="0">
                <a:latin typeface="Times New Roman" panose="02020603050405020304" pitchFamily="18" charset="0"/>
                <a:cs typeface="Times New Roman" panose="02020603050405020304" pitchFamily="18" charset="0"/>
              </a:rPr>
              <a:t>WLAN</a:t>
            </a:r>
            <a:r>
              <a:rPr lang="zh-CN" altLang="en-US" b="1" kern="100" dirty="0">
                <a:latin typeface="Times New Roman" panose="02020603050405020304" pitchFamily="18" charset="0"/>
                <a:cs typeface="Times New Roman" panose="02020603050405020304" pitchFamily="18" charset="0"/>
              </a:rPr>
              <a:t>）</a:t>
            </a:r>
            <a:endParaRPr lang="zh-CN" altLang="zh-CN" b="1" kern="100" dirty="0">
              <a:latin typeface="Times New Roman" panose="02020603050405020304" pitchFamily="18" charset="0"/>
              <a:cs typeface="Times New Roman" panose="02020603050405020304" pitchFamily="18" charset="0"/>
            </a:endParaRPr>
          </a:p>
        </p:txBody>
      </p:sp>
      <p:sp>
        <p:nvSpPr>
          <p:cNvPr id="3" name="内容占位符 2">
            <a:extLst>
              <a:ext uri="{FF2B5EF4-FFF2-40B4-BE49-F238E27FC236}">
                <a16:creationId xmlns:a16="http://schemas.microsoft.com/office/drawing/2014/main" id="{62772749-0251-43E3-8FBE-62B01C0C88DA}"/>
              </a:ext>
            </a:extLst>
          </p:cNvPr>
          <p:cNvSpPr>
            <a:spLocks noGrp="1"/>
          </p:cNvSpPr>
          <p:nvPr>
            <p:ph idx="1"/>
          </p:nvPr>
        </p:nvSpPr>
        <p:spPr>
          <a:xfrm>
            <a:off x="404037" y="1010094"/>
            <a:ext cx="8516679" cy="5371578"/>
          </a:xfrm>
        </p:spPr>
        <p:txBody>
          <a:bodyPr>
            <a:noAutofit/>
          </a:bodyPr>
          <a:lstStyle/>
          <a:p>
            <a:r>
              <a:rPr lang="zh-CN" altLang="zh-CN" dirty="0"/>
              <a:t>移动</a:t>
            </a:r>
            <a:endParaRPr lang="en-US" altLang="zh-CN" dirty="0"/>
          </a:p>
          <a:p>
            <a:r>
              <a:rPr lang="zh-CN" altLang="zh-CN" dirty="0"/>
              <a:t>受保护的建筑物</a:t>
            </a:r>
            <a:endParaRPr lang="en-US" altLang="zh-CN" dirty="0"/>
          </a:p>
          <a:p>
            <a:r>
              <a:rPr lang="zh-CN" altLang="zh-CN" dirty="0"/>
              <a:t>不能或不方便铺设有线网络</a:t>
            </a:r>
            <a:endParaRPr lang="en-US" altLang="zh-CN" dirty="0"/>
          </a:p>
          <a:p>
            <a:r>
              <a:rPr lang="zh-CN" altLang="zh-CN" dirty="0"/>
              <a:t>临时性场所</a:t>
            </a:r>
            <a:endParaRPr lang="en-US" altLang="zh-CN" dirty="0"/>
          </a:p>
          <a:p>
            <a:r>
              <a:rPr lang="en-US" altLang="zh-CN" b="1" dirty="0"/>
              <a:t>…</a:t>
            </a:r>
            <a:endParaRPr lang="zh-CN" altLang="zh-CN" b="1" dirty="0"/>
          </a:p>
        </p:txBody>
      </p:sp>
      <p:graphicFrame>
        <p:nvGraphicFramePr>
          <p:cNvPr id="11" name="表格 10">
            <a:extLst>
              <a:ext uri="{FF2B5EF4-FFF2-40B4-BE49-F238E27FC236}">
                <a16:creationId xmlns:a16="http://schemas.microsoft.com/office/drawing/2014/main" id="{F1557556-4E74-4A2A-B76B-6AF7BA757C94}"/>
              </a:ext>
            </a:extLst>
          </p:cNvPr>
          <p:cNvGraphicFramePr>
            <a:graphicFrameLocks noGrp="1"/>
          </p:cNvGraphicFramePr>
          <p:nvPr>
            <p:extLst>
              <p:ext uri="{D42A27DB-BD31-4B8C-83A1-F6EECF244321}">
                <p14:modId xmlns:p14="http://schemas.microsoft.com/office/powerpoint/2010/main" val="14820892"/>
              </p:ext>
            </p:extLst>
          </p:nvPr>
        </p:nvGraphicFramePr>
        <p:xfrm>
          <a:off x="0" y="16384"/>
          <a:ext cx="9144000" cy="303808"/>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1028242390"/>
                    </a:ext>
                  </a:extLst>
                </a:gridCol>
                <a:gridCol w="1016000">
                  <a:extLst>
                    <a:ext uri="{9D8B030D-6E8A-4147-A177-3AD203B41FA5}">
                      <a16:colId xmlns:a16="http://schemas.microsoft.com/office/drawing/2014/main" val="3074239081"/>
                    </a:ext>
                  </a:extLst>
                </a:gridCol>
                <a:gridCol w="1016000">
                  <a:extLst>
                    <a:ext uri="{9D8B030D-6E8A-4147-A177-3AD203B41FA5}">
                      <a16:colId xmlns:a16="http://schemas.microsoft.com/office/drawing/2014/main" val="3509429943"/>
                    </a:ext>
                  </a:extLst>
                </a:gridCol>
                <a:gridCol w="1016000">
                  <a:extLst>
                    <a:ext uri="{9D8B030D-6E8A-4147-A177-3AD203B41FA5}">
                      <a16:colId xmlns:a16="http://schemas.microsoft.com/office/drawing/2014/main" val="2580465912"/>
                    </a:ext>
                  </a:extLst>
                </a:gridCol>
                <a:gridCol w="1016000">
                  <a:extLst>
                    <a:ext uri="{9D8B030D-6E8A-4147-A177-3AD203B41FA5}">
                      <a16:colId xmlns:a16="http://schemas.microsoft.com/office/drawing/2014/main" val="585185192"/>
                    </a:ext>
                  </a:extLst>
                </a:gridCol>
                <a:gridCol w="1016000">
                  <a:extLst>
                    <a:ext uri="{9D8B030D-6E8A-4147-A177-3AD203B41FA5}">
                      <a16:colId xmlns:a16="http://schemas.microsoft.com/office/drawing/2014/main" val="1335232691"/>
                    </a:ext>
                  </a:extLst>
                </a:gridCol>
                <a:gridCol w="1016000">
                  <a:extLst>
                    <a:ext uri="{9D8B030D-6E8A-4147-A177-3AD203B41FA5}">
                      <a16:colId xmlns:a16="http://schemas.microsoft.com/office/drawing/2014/main" val="785772456"/>
                    </a:ext>
                  </a:extLst>
                </a:gridCol>
                <a:gridCol w="1016000">
                  <a:extLst>
                    <a:ext uri="{9D8B030D-6E8A-4147-A177-3AD203B41FA5}">
                      <a16:colId xmlns:a16="http://schemas.microsoft.com/office/drawing/2014/main" val="143111373"/>
                    </a:ext>
                  </a:extLst>
                </a:gridCol>
                <a:gridCol w="1016000">
                  <a:extLst>
                    <a:ext uri="{9D8B030D-6E8A-4147-A177-3AD203B41FA5}">
                      <a16:colId xmlns:a16="http://schemas.microsoft.com/office/drawing/2014/main" val="994455625"/>
                    </a:ext>
                  </a:extLst>
                </a:gridCol>
              </a:tblGrid>
              <a:tr h="303808">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传输介质</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通信系统</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正确性</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提高性能</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局域网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en-US" altLang="zh-CN" sz="1600" dirty="0">
                          <a:solidFill>
                            <a:srgbClr val="FFFF00"/>
                          </a:solidFill>
                          <a:latin typeface="黑体" panose="02010609060101010101" pitchFamily="49" charset="-122"/>
                          <a:ea typeface="黑体" panose="02010609060101010101" pitchFamily="49" charset="-122"/>
                        </a:rPr>
                        <a:t>WLAN</a:t>
                      </a:r>
                      <a:endParaRPr lang="zh-CN" altLang="en-US" sz="1600" dirty="0">
                        <a:solidFill>
                          <a:srgbClr val="FFFF00"/>
                        </a:solidFill>
                        <a:latin typeface="黑体" panose="02010609060101010101" pitchFamily="49" charset="-122"/>
                        <a:ea typeface="黑体" panose="02010609060101010101" pitchFamily="49"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个域网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广域网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接入网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939429099"/>
                  </a:ext>
                </a:extLst>
              </a:tr>
            </a:tbl>
          </a:graphicData>
        </a:graphic>
      </p:graphicFrame>
      <p:sp>
        <p:nvSpPr>
          <p:cNvPr id="12" name="流程图: 摘录 11">
            <a:extLst>
              <a:ext uri="{FF2B5EF4-FFF2-40B4-BE49-F238E27FC236}">
                <a16:creationId xmlns:a16="http://schemas.microsoft.com/office/drawing/2014/main" id="{CE6C4248-6AFD-44B6-80E3-9608C7BDC87F}"/>
              </a:ext>
            </a:extLst>
          </p:cNvPr>
          <p:cNvSpPr/>
          <p:nvPr/>
        </p:nvSpPr>
        <p:spPr bwMode="auto">
          <a:xfrm>
            <a:off x="5488980" y="328047"/>
            <a:ext cx="216024" cy="126001"/>
          </a:xfrm>
          <a:prstGeom prst="flowChartExtract">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4" name="Rectangle 2">
            <a:extLst>
              <a:ext uri="{FF2B5EF4-FFF2-40B4-BE49-F238E27FC236}">
                <a16:creationId xmlns:a16="http://schemas.microsoft.com/office/drawing/2014/main" id="{637ADEFB-5775-48B5-AD95-BD2F543B4E24}"/>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9" name="表格 8">
            <a:extLst>
              <a:ext uri="{FF2B5EF4-FFF2-40B4-BE49-F238E27FC236}">
                <a16:creationId xmlns:a16="http://schemas.microsoft.com/office/drawing/2014/main" id="{1BA0FE90-3AD2-45E2-98EA-2D6CAF26198D}"/>
              </a:ext>
            </a:extLst>
          </p:cNvPr>
          <p:cNvGraphicFramePr>
            <a:graphicFrameLocks noGrp="1"/>
          </p:cNvGraphicFramePr>
          <p:nvPr>
            <p:extLst>
              <p:ext uri="{D42A27DB-BD31-4B8C-83A1-F6EECF244321}">
                <p14:modId xmlns:p14="http://schemas.microsoft.com/office/powerpoint/2010/main" val="1013043475"/>
              </p:ext>
            </p:extLst>
          </p:nvPr>
        </p:nvGraphicFramePr>
        <p:xfrm>
          <a:off x="0" y="1041991"/>
          <a:ext cx="313390" cy="4744257"/>
        </p:xfrm>
        <a:graphic>
          <a:graphicData uri="http://schemas.openxmlformats.org/drawingml/2006/table">
            <a:tbl>
              <a:tblPr firstRow="1" bandRow="1">
                <a:tableStyleId>{5C22544A-7EE6-4342-B048-85BDC9FD1C3A}</a:tableStyleId>
              </a:tblPr>
              <a:tblGrid>
                <a:gridCol w="313390">
                  <a:extLst>
                    <a:ext uri="{9D8B030D-6E8A-4147-A177-3AD203B41FA5}">
                      <a16:colId xmlns:a16="http://schemas.microsoft.com/office/drawing/2014/main" val="2707731317"/>
                    </a:ext>
                  </a:extLst>
                </a:gridCol>
              </a:tblGrid>
              <a:tr h="844235">
                <a:tc>
                  <a:txBody>
                    <a:bodyPr/>
                    <a:lstStyle/>
                    <a:p>
                      <a:pPr algn="ctr"/>
                      <a:r>
                        <a:rPr lang="zh-CN" altLang="en-US" sz="1600" b="0" dirty="0">
                          <a:solidFill>
                            <a:schemeClr val="bg1"/>
                          </a:solidFill>
                          <a:latin typeface="黑体" panose="02010609060101010101" pitchFamily="49" charset="-122"/>
                          <a:ea typeface="黑体" panose="02010609060101010101" pitchFamily="49" charset="-122"/>
                        </a:rPr>
                        <a:t>设计要点</a:t>
                      </a:r>
                    </a:p>
                  </a:txBody>
                  <a:tcPr marL="0" marR="0" marT="0" marB="0" anchor="ctr">
                    <a:solidFill>
                      <a:schemeClr val="accent1"/>
                    </a:solidFill>
                  </a:tcPr>
                </a:tc>
                <a:extLst>
                  <a:ext uri="{0D108BD9-81ED-4DB2-BD59-A6C34878D82A}">
                    <a16:rowId xmlns:a16="http://schemas.microsoft.com/office/drawing/2014/main" val="2650843112"/>
                  </a:ext>
                </a:extLst>
              </a:tr>
              <a:tr h="844235">
                <a:tc>
                  <a:txBody>
                    <a:bodyPr/>
                    <a:lstStyle/>
                    <a:p>
                      <a:pPr algn="ctr"/>
                      <a:r>
                        <a:rPr lang="en-US" altLang="zh-CN" sz="1600" dirty="0">
                          <a:solidFill>
                            <a:schemeClr val="tx1"/>
                          </a:solidFill>
                          <a:latin typeface="黑体" panose="02010609060101010101" pitchFamily="49" charset="-122"/>
                          <a:ea typeface="黑体" panose="02010609060101010101" pitchFamily="49" charset="-122"/>
                        </a:rPr>
                        <a:t>Wi-</a:t>
                      </a:r>
                    </a:p>
                    <a:p>
                      <a:pPr algn="ctr"/>
                      <a:r>
                        <a:rPr lang="en-US" altLang="zh-CN" sz="1600" dirty="0">
                          <a:solidFill>
                            <a:schemeClr val="tx1"/>
                          </a:solidFill>
                          <a:latin typeface="黑体" panose="02010609060101010101" pitchFamily="49" charset="-122"/>
                          <a:ea typeface="黑体" panose="02010609060101010101" pitchFamily="49" charset="-122"/>
                        </a:rPr>
                        <a:t>Fi</a:t>
                      </a:r>
                      <a:endParaRPr lang="zh-CN" altLang="en-US" sz="1600" dirty="0">
                        <a:solidFill>
                          <a:schemeClr val="tx1"/>
                        </a:solidFill>
                        <a:latin typeface="黑体" panose="02010609060101010101" pitchFamily="49" charset="-122"/>
                        <a:ea typeface="黑体" panose="02010609060101010101" pitchFamily="49" charset="-122"/>
                      </a:endParaRPr>
                    </a:p>
                  </a:txBody>
                  <a:tcPr marL="0" marR="0" marT="0" marB="0" anchor="ctr">
                    <a:solidFill>
                      <a:schemeClr val="accent1">
                        <a:lumMod val="40000"/>
                        <a:lumOff val="60000"/>
                      </a:schemeClr>
                    </a:solidFill>
                  </a:tcPr>
                </a:tc>
                <a:extLst>
                  <a:ext uri="{0D108BD9-81ED-4DB2-BD59-A6C34878D82A}">
                    <a16:rowId xmlns:a16="http://schemas.microsoft.com/office/drawing/2014/main" val="2354171835"/>
                  </a:ext>
                </a:extLst>
              </a:tr>
              <a:tr h="844235">
                <a:tc>
                  <a:txBody>
                    <a:bodyPr/>
                    <a:lstStyle/>
                    <a:p>
                      <a:pPr algn="ctr"/>
                      <a:r>
                        <a:rPr lang="en-US" altLang="zh-CN" sz="1600" b="0" dirty="0">
                          <a:solidFill>
                            <a:schemeClr val="tx1"/>
                          </a:solidFill>
                          <a:latin typeface="黑体" panose="02010609060101010101" pitchFamily="49" charset="-122"/>
                          <a:ea typeface="黑体" panose="02010609060101010101" pitchFamily="49" charset="-122"/>
                        </a:rPr>
                        <a:t>Wi-Fi6</a:t>
                      </a:r>
                      <a:endParaRPr lang="zh-CN" altLang="en-US" sz="1600" b="0" dirty="0">
                        <a:solidFill>
                          <a:schemeClr val="tx1"/>
                        </a:solidFill>
                        <a:latin typeface="黑体" panose="02010609060101010101" pitchFamily="49" charset="-122"/>
                        <a:ea typeface="黑体" panose="02010609060101010101" pitchFamily="49" charset="-122"/>
                      </a:endParaRPr>
                    </a:p>
                  </a:txBody>
                  <a:tcPr marL="0" marR="0" marT="0" marB="0" anchor="ctr">
                    <a:solidFill>
                      <a:schemeClr val="accent1">
                        <a:lumMod val="40000"/>
                        <a:lumOff val="60000"/>
                      </a:schemeClr>
                    </a:solidFill>
                  </a:tcPr>
                </a:tc>
                <a:extLst>
                  <a:ext uri="{0D108BD9-81ED-4DB2-BD59-A6C34878D82A}">
                    <a16:rowId xmlns:a16="http://schemas.microsoft.com/office/drawing/2014/main" val="2232877283"/>
                  </a:ext>
                </a:extLst>
              </a:tr>
              <a:tr h="504672">
                <a:tc>
                  <a:txBody>
                    <a:bodyPr/>
                    <a:lstStyle/>
                    <a:p>
                      <a:pPr algn="ctr"/>
                      <a:r>
                        <a:rPr lang="en-US" altLang="zh-CN" sz="1600" b="0" dirty="0">
                          <a:solidFill>
                            <a:schemeClr val="tx1"/>
                          </a:solidFill>
                          <a:latin typeface="黑体" panose="02010609060101010101" pitchFamily="49" charset="-122"/>
                          <a:ea typeface="黑体" panose="02010609060101010101" pitchFamily="49" charset="-122"/>
                        </a:rPr>
                        <a:t>Wi-Fi7</a:t>
                      </a:r>
                      <a:endParaRPr lang="zh-CN" altLang="en-US" sz="1600" b="0" dirty="0">
                        <a:solidFill>
                          <a:schemeClr val="tx1"/>
                        </a:solidFill>
                        <a:latin typeface="黑体" panose="02010609060101010101" pitchFamily="49" charset="-122"/>
                        <a:ea typeface="黑体" panose="02010609060101010101" pitchFamily="49" charset="-122"/>
                      </a:endParaRPr>
                    </a:p>
                  </a:txBody>
                  <a:tcPr marL="0" marR="0" marT="0" marB="0" anchor="ctr">
                    <a:solidFill>
                      <a:schemeClr val="accent1">
                        <a:lumMod val="40000"/>
                        <a:lumOff val="60000"/>
                      </a:schemeClr>
                    </a:solidFill>
                  </a:tcPr>
                </a:tc>
                <a:extLst>
                  <a:ext uri="{0D108BD9-81ED-4DB2-BD59-A6C34878D82A}">
                    <a16:rowId xmlns:a16="http://schemas.microsoft.com/office/drawing/2014/main" val="2116851466"/>
                  </a:ext>
                </a:extLst>
              </a:tr>
              <a:tr h="627321">
                <a:tc>
                  <a:txBody>
                    <a:bodyPr/>
                    <a:lstStyle/>
                    <a:p>
                      <a:pPr algn="ctr"/>
                      <a:r>
                        <a:rPr lang="en-US" altLang="zh-CN" sz="1600" b="0" dirty="0">
                          <a:solidFill>
                            <a:schemeClr val="tx1"/>
                          </a:solidFill>
                          <a:latin typeface="黑体" panose="02010609060101010101" pitchFamily="49" charset="-122"/>
                          <a:ea typeface="黑体" panose="02010609060101010101" pitchFamily="49" charset="-122"/>
                        </a:rPr>
                        <a:t>AP</a:t>
                      </a:r>
                      <a:r>
                        <a:rPr lang="zh-CN" altLang="en-US" sz="1600" b="0" dirty="0">
                          <a:solidFill>
                            <a:schemeClr val="tx1"/>
                          </a:solidFill>
                          <a:latin typeface="黑体" panose="02010609060101010101" pitchFamily="49" charset="-122"/>
                          <a:ea typeface="黑体" panose="02010609060101010101" pitchFamily="49" charset="-122"/>
                        </a:rPr>
                        <a:t>设计</a:t>
                      </a:r>
                    </a:p>
                  </a:txBody>
                  <a:tcPr marL="0" marR="0" marT="0" marB="0" anchor="ctr">
                    <a:solidFill>
                      <a:schemeClr val="accent1">
                        <a:lumMod val="40000"/>
                        <a:lumOff val="60000"/>
                      </a:schemeClr>
                    </a:solidFill>
                  </a:tcPr>
                </a:tc>
                <a:extLst>
                  <a:ext uri="{0D108BD9-81ED-4DB2-BD59-A6C34878D82A}">
                    <a16:rowId xmlns:a16="http://schemas.microsoft.com/office/drawing/2014/main" val="1342553028"/>
                  </a:ext>
                </a:extLst>
              </a:tr>
              <a:tr h="844235">
                <a:tc>
                  <a:txBody>
                    <a:bodyPr/>
                    <a:lstStyle/>
                    <a:p>
                      <a:pPr algn="ctr"/>
                      <a:r>
                        <a:rPr lang="en-US" altLang="zh-CN" sz="1600" b="0" dirty="0">
                          <a:solidFill>
                            <a:schemeClr val="tx1"/>
                          </a:solidFill>
                          <a:latin typeface="黑体" panose="02010609060101010101" pitchFamily="49" charset="-122"/>
                          <a:ea typeface="黑体" panose="02010609060101010101" pitchFamily="49" charset="-122"/>
                        </a:rPr>
                        <a:t>Li</a:t>
                      </a:r>
                    </a:p>
                    <a:p>
                      <a:pPr algn="ctr"/>
                      <a:r>
                        <a:rPr lang="en-US" altLang="zh-CN" sz="1600" b="0" dirty="0">
                          <a:solidFill>
                            <a:schemeClr val="tx1"/>
                          </a:solidFill>
                          <a:latin typeface="黑体" panose="02010609060101010101" pitchFamily="49" charset="-122"/>
                          <a:ea typeface="黑体" panose="02010609060101010101" pitchFamily="49" charset="-122"/>
                        </a:rPr>
                        <a:t>Fi</a:t>
                      </a:r>
                      <a:endParaRPr lang="zh-CN" altLang="en-US" sz="1600" b="0" dirty="0">
                        <a:solidFill>
                          <a:schemeClr val="tx1"/>
                        </a:solidFill>
                        <a:latin typeface="黑体" panose="02010609060101010101" pitchFamily="49" charset="-122"/>
                        <a:ea typeface="黑体" panose="02010609060101010101" pitchFamily="49" charset="-122"/>
                      </a:endParaRPr>
                    </a:p>
                  </a:txBody>
                  <a:tcPr marL="0" marR="0" marT="0" marB="0" anchor="ctr">
                    <a:solidFill>
                      <a:schemeClr val="accent1">
                        <a:lumMod val="40000"/>
                        <a:lumOff val="60000"/>
                      </a:schemeClr>
                    </a:solidFill>
                  </a:tcPr>
                </a:tc>
                <a:extLst>
                  <a:ext uri="{0D108BD9-81ED-4DB2-BD59-A6C34878D82A}">
                    <a16:rowId xmlns:a16="http://schemas.microsoft.com/office/drawing/2014/main" val="942434887"/>
                  </a:ext>
                </a:extLst>
              </a:tr>
            </a:tbl>
          </a:graphicData>
        </a:graphic>
      </p:graphicFrame>
      <p:sp>
        <p:nvSpPr>
          <p:cNvPr id="5" name="灯片编号占位符 4">
            <a:extLst>
              <a:ext uri="{FF2B5EF4-FFF2-40B4-BE49-F238E27FC236}">
                <a16:creationId xmlns:a16="http://schemas.microsoft.com/office/drawing/2014/main" id="{C44C6169-1AA8-4AFB-9AB3-C914B3A51866}"/>
              </a:ext>
            </a:extLst>
          </p:cNvPr>
          <p:cNvSpPr>
            <a:spLocks noGrp="1"/>
          </p:cNvSpPr>
          <p:nvPr>
            <p:ph type="sldNum" sz="quarter" idx="12"/>
          </p:nvPr>
        </p:nvSpPr>
        <p:spPr/>
        <p:txBody>
          <a:bodyPr/>
          <a:lstStyle/>
          <a:p>
            <a:fld id="{0343F522-B1DB-4B24-87CC-09EAB668A261}" type="slidenum">
              <a:rPr lang="zh-CN" altLang="en-US" smtClean="0"/>
              <a:pPr/>
              <a:t>183</a:t>
            </a:fld>
            <a:r>
              <a:rPr lang="en-US" altLang="zh-CN"/>
              <a:t>/303</a:t>
            </a:r>
            <a:endParaRPr lang="zh-CN" altLang="en-US" dirty="0"/>
          </a:p>
        </p:txBody>
      </p:sp>
    </p:spTree>
    <p:extLst>
      <p:ext uri="{BB962C8B-B14F-4D97-AF65-F5344CB8AC3E}">
        <p14:creationId xmlns:p14="http://schemas.microsoft.com/office/powerpoint/2010/main" val="335624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C34208-FA7C-4346-AD93-050F88FE7F56}"/>
              </a:ext>
            </a:extLst>
          </p:cNvPr>
          <p:cNvSpPr>
            <a:spLocks noGrp="1"/>
          </p:cNvSpPr>
          <p:nvPr>
            <p:ph type="title"/>
          </p:nvPr>
        </p:nvSpPr>
        <p:spPr>
          <a:xfrm>
            <a:off x="265813" y="350874"/>
            <a:ext cx="8654903" cy="680484"/>
          </a:xfrm>
        </p:spPr>
        <p:txBody>
          <a:bodyPr>
            <a:normAutofit/>
          </a:bodyPr>
          <a:lstStyle/>
          <a:p>
            <a:pPr marL="266700">
              <a:spcBef>
                <a:spcPts val="970"/>
              </a:spcBef>
              <a:spcAft>
                <a:spcPts val="0"/>
              </a:spcAft>
            </a:pPr>
            <a:r>
              <a:rPr lang="en-US" altLang="zh-CN" b="1" kern="100" dirty="0">
                <a:latin typeface="Times New Roman" panose="02020603050405020304" pitchFamily="18" charset="0"/>
                <a:cs typeface="Times New Roman" panose="02020603050405020304" pitchFamily="18" charset="0"/>
              </a:rPr>
              <a:t>WLAN</a:t>
            </a:r>
            <a:r>
              <a:rPr lang="zh-CN" altLang="en-US" b="1" kern="100" dirty="0">
                <a:latin typeface="Times New Roman" panose="02020603050405020304" pitchFamily="18" charset="0"/>
                <a:cs typeface="Times New Roman" panose="02020603050405020304" pitchFamily="18" charset="0"/>
              </a:rPr>
              <a:t>传输介质</a:t>
            </a:r>
            <a:endParaRPr lang="zh-CN" altLang="zh-CN" b="1" kern="100" dirty="0">
              <a:latin typeface="Times New Roman" panose="02020603050405020304" pitchFamily="18" charset="0"/>
              <a:cs typeface="Times New Roman" panose="02020603050405020304" pitchFamily="18" charset="0"/>
            </a:endParaRPr>
          </a:p>
        </p:txBody>
      </p:sp>
      <p:sp>
        <p:nvSpPr>
          <p:cNvPr id="3" name="内容占位符 2">
            <a:extLst>
              <a:ext uri="{FF2B5EF4-FFF2-40B4-BE49-F238E27FC236}">
                <a16:creationId xmlns:a16="http://schemas.microsoft.com/office/drawing/2014/main" id="{62772749-0251-43E3-8FBE-62B01C0C88DA}"/>
              </a:ext>
            </a:extLst>
          </p:cNvPr>
          <p:cNvSpPr>
            <a:spLocks noGrp="1"/>
          </p:cNvSpPr>
          <p:nvPr>
            <p:ph idx="1"/>
          </p:nvPr>
        </p:nvSpPr>
        <p:spPr>
          <a:xfrm>
            <a:off x="404037" y="1010094"/>
            <a:ext cx="8516679" cy="5371578"/>
          </a:xfrm>
        </p:spPr>
        <p:txBody>
          <a:bodyPr>
            <a:noAutofit/>
          </a:bodyPr>
          <a:lstStyle/>
          <a:p>
            <a:pPr>
              <a:lnSpc>
                <a:spcPct val="100000"/>
              </a:lnSpc>
              <a:spcBef>
                <a:spcPts val="0"/>
              </a:spcBef>
            </a:pPr>
            <a:r>
              <a:rPr lang="en-US" altLang="zh-CN" dirty="0">
                <a:solidFill>
                  <a:srgbClr val="C00000"/>
                </a:solidFill>
                <a:latin typeface="Times New Roman" panose="02020603050405020304" pitchFamily="18" charset="0"/>
                <a:cs typeface="Times New Roman" panose="02020603050405020304" pitchFamily="18" charset="0"/>
              </a:rPr>
              <a:t>2.4GHz</a:t>
            </a:r>
            <a:r>
              <a:rPr lang="zh-CN" altLang="zh-CN" dirty="0">
                <a:solidFill>
                  <a:srgbClr val="C00000"/>
                </a:solidFill>
                <a:latin typeface="Times New Roman" panose="02020603050405020304" pitchFamily="18" charset="0"/>
                <a:cs typeface="Times New Roman" panose="02020603050405020304" pitchFamily="18" charset="0"/>
              </a:rPr>
              <a:t>频带</a:t>
            </a:r>
            <a:r>
              <a:rPr lang="zh-CN" altLang="zh-CN"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2.4</a:t>
            </a:r>
            <a:r>
              <a:rPr lang="zh-CN" altLang="zh-CN"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2.485GHz</a:t>
            </a:r>
            <a:r>
              <a:rPr lang="zh-CN" altLang="zh-CN"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--ISM</a:t>
            </a:r>
            <a:r>
              <a:rPr lang="zh-CN" altLang="en-US" dirty="0">
                <a:latin typeface="Times New Roman" panose="02020603050405020304" pitchFamily="18" charset="0"/>
                <a:cs typeface="Times New Roman" panose="02020603050405020304" pitchFamily="18" charset="0"/>
              </a:rPr>
              <a:t>（</a:t>
            </a:r>
            <a:r>
              <a:rPr lang="zh-CN" altLang="zh-CN" dirty="0">
                <a:latin typeface="Times New Roman" panose="02020603050405020304" pitchFamily="18" charset="0"/>
                <a:cs typeface="Times New Roman" panose="02020603050405020304" pitchFamily="18" charset="0"/>
              </a:rPr>
              <a:t>工业、科学与医药）专用频段，无需授权</a:t>
            </a:r>
            <a:endParaRPr lang="en-US" altLang="zh-CN" dirty="0">
              <a:latin typeface="Times New Roman" panose="02020603050405020304" pitchFamily="18" charset="0"/>
              <a:cs typeface="Times New Roman" panose="02020603050405020304" pitchFamily="18" charset="0"/>
            </a:endParaRPr>
          </a:p>
          <a:p>
            <a:pPr>
              <a:lnSpc>
                <a:spcPct val="100000"/>
              </a:lnSpc>
              <a:spcBef>
                <a:spcPts val="0"/>
              </a:spcBef>
            </a:pPr>
            <a:r>
              <a:rPr lang="zh-CN" altLang="zh-CN" dirty="0">
                <a:solidFill>
                  <a:schemeClr val="accent1"/>
                </a:solidFill>
                <a:latin typeface="Times New Roman" panose="02020603050405020304" pitchFamily="18" charset="0"/>
                <a:cs typeface="Times New Roman" panose="02020603050405020304" pitchFamily="18" charset="0"/>
              </a:rPr>
              <a:t>该频段传输距离约</a:t>
            </a:r>
            <a:r>
              <a:rPr lang="en-US" altLang="zh-CN" dirty="0">
                <a:solidFill>
                  <a:schemeClr val="accent1"/>
                </a:solidFill>
                <a:latin typeface="Times New Roman" panose="02020603050405020304" pitchFamily="18" charset="0"/>
                <a:cs typeface="Times New Roman" panose="02020603050405020304" pitchFamily="18" charset="0"/>
              </a:rPr>
              <a:t>100</a:t>
            </a:r>
            <a:r>
              <a:rPr lang="zh-CN" altLang="zh-CN" dirty="0">
                <a:solidFill>
                  <a:schemeClr val="accent1"/>
                </a:solidFill>
                <a:latin typeface="Times New Roman" panose="02020603050405020304" pitchFamily="18" charset="0"/>
                <a:cs typeface="Times New Roman" panose="02020603050405020304" pitchFamily="18" charset="0"/>
              </a:rPr>
              <a:t>米，具有一定的穿墙能力</a:t>
            </a:r>
            <a:endParaRPr lang="en-US" altLang="zh-CN" dirty="0">
              <a:solidFill>
                <a:schemeClr val="accent1"/>
              </a:solidFill>
              <a:latin typeface="Times New Roman" panose="02020603050405020304" pitchFamily="18" charset="0"/>
              <a:cs typeface="Times New Roman" panose="02020603050405020304" pitchFamily="18" charset="0"/>
            </a:endParaRPr>
          </a:p>
          <a:p>
            <a:pPr>
              <a:lnSpc>
                <a:spcPct val="100000"/>
              </a:lnSpc>
              <a:spcBef>
                <a:spcPts val="0"/>
              </a:spcBef>
            </a:pPr>
            <a:r>
              <a:rPr lang="en-US" altLang="zh-CN" dirty="0">
                <a:solidFill>
                  <a:srgbClr val="C00000"/>
                </a:solidFill>
                <a:latin typeface="Times New Roman" panose="02020603050405020304" pitchFamily="18" charset="0"/>
                <a:cs typeface="Times New Roman" panose="02020603050405020304" pitchFamily="18" charset="0"/>
              </a:rPr>
              <a:t>5GHz</a:t>
            </a:r>
            <a:r>
              <a:rPr lang="zh-CN" altLang="zh-CN" dirty="0">
                <a:solidFill>
                  <a:srgbClr val="C00000"/>
                </a:solidFill>
                <a:latin typeface="Times New Roman" panose="02020603050405020304" pitchFamily="18" charset="0"/>
                <a:cs typeface="Times New Roman" panose="02020603050405020304" pitchFamily="18" charset="0"/>
              </a:rPr>
              <a:t>频带</a:t>
            </a:r>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5150MHz</a:t>
            </a:r>
            <a:r>
              <a:rPr lang="zh-CN" altLang="zh-CN"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5825MHz</a:t>
            </a:r>
            <a:r>
              <a:rPr lang="zh-CN" altLang="zh-CN"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 </a:t>
            </a:r>
            <a:r>
              <a:rPr lang="en-US" altLang="zh-CN" dirty="0">
                <a:solidFill>
                  <a:srgbClr val="C00000"/>
                </a:solidFill>
                <a:latin typeface="Times New Roman" panose="02020603050405020304" pitchFamily="18" charset="0"/>
                <a:cs typeface="Times New Roman" panose="02020603050405020304" pitchFamily="18" charset="0"/>
              </a:rPr>
              <a:t>5.8GHz</a:t>
            </a:r>
            <a:r>
              <a:rPr lang="zh-CN" altLang="zh-CN" dirty="0">
                <a:solidFill>
                  <a:srgbClr val="C00000"/>
                </a:solidFill>
                <a:latin typeface="Times New Roman" panose="02020603050405020304" pitchFamily="18" charset="0"/>
                <a:cs typeface="Times New Roman" panose="02020603050405020304" pitchFamily="18" charset="0"/>
              </a:rPr>
              <a:t>频带</a:t>
            </a:r>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5.725</a:t>
            </a:r>
            <a:r>
              <a:rPr lang="zh-CN" altLang="zh-CN"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5.825GHz</a:t>
            </a:r>
            <a:r>
              <a:rPr lang="zh-CN" altLang="en-US" dirty="0">
                <a:latin typeface="Times New Roman" panose="02020603050405020304" pitchFamily="18" charset="0"/>
                <a:cs typeface="Times New Roman" panose="02020603050405020304" pitchFamily="18" charset="0"/>
              </a:rPr>
              <a:t>）</a:t>
            </a:r>
            <a:r>
              <a:rPr lang="zh-CN" altLang="zh-CN" dirty="0">
                <a:latin typeface="Times New Roman" panose="02020603050405020304" pitchFamily="18" charset="0"/>
                <a:cs typeface="Times New Roman" panose="02020603050405020304" pitchFamily="18" charset="0"/>
              </a:rPr>
              <a:t>等频带也可用于无线局域网通信</a:t>
            </a:r>
            <a:r>
              <a:rPr lang="en-US" altLang="zh-CN" dirty="0">
                <a:latin typeface="Times New Roman" panose="02020603050405020304" pitchFamily="18" charset="0"/>
                <a:cs typeface="Times New Roman" panose="02020603050405020304" pitchFamily="18" charset="0"/>
              </a:rPr>
              <a:t>——</a:t>
            </a:r>
            <a:r>
              <a:rPr lang="zh-CN" altLang="zh-CN" dirty="0">
                <a:latin typeface="Times New Roman" panose="02020603050405020304" pitchFamily="18" charset="0"/>
                <a:cs typeface="Times New Roman" panose="02020603050405020304" pitchFamily="18" charset="0"/>
              </a:rPr>
              <a:t>无线局域网就拥有较大的频谱</a:t>
            </a:r>
          </a:p>
          <a:p>
            <a:pPr>
              <a:lnSpc>
                <a:spcPct val="100000"/>
              </a:lnSpc>
              <a:spcBef>
                <a:spcPts val="0"/>
              </a:spcBef>
            </a:pPr>
            <a:r>
              <a:rPr lang="zh-CN" altLang="zh-CN" dirty="0">
                <a:solidFill>
                  <a:schemeClr val="accent1"/>
                </a:solidFill>
                <a:latin typeface="Times New Roman" panose="02020603050405020304" pitchFamily="18" charset="0"/>
                <a:cs typeface="Times New Roman" panose="02020603050405020304" pitchFamily="18" charset="0"/>
              </a:rPr>
              <a:t>无线传输技术</a:t>
            </a:r>
            <a:r>
              <a:rPr lang="zh-CN" altLang="en-US" dirty="0">
                <a:solidFill>
                  <a:schemeClr val="accent1"/>
                </a:solidFill>
                <a:latin typeface="Times New Roman" panose="02020603050405020304" pitchFamily="18" charset="0"/>
                <a:cs typeface="Times New Roman" panose="02020603050405020304" pitchFamily="18" charset="0"/>
              </a:rPr>
              <a:t>：</a:t>
            </a:r>
            <a:r>
              <a:rPr lang="zh-CN" altLang="zh-CN" dirty="0">
                <a:solidFill>
                  <a:schemeClr val="accent1"/>
                </a:solidFill>
                <a:latin typeface="Times New Roman" panose="02020603050405020304" pitchFamily="18" charset="0"/>
                <a:cs typeface="Times New Roman" panose="02020603050405020304" pitchFamily="18" charset="0"/>
              </a:rPr>
              <a:t>红外线、扩频和</a:t>
            </a:r>
            <a:r>
              <a:rPr lang="en-US" altLang="zh-CN" dirty="0">
                <a:solidFill>
                  <a:schemeClr val="accent1"/>
                </a:solidFill>
                <a:latin typeface="Times New Roman" panose="02020603050405020304" pitchFamily="18" charset="0"/>
                <a:cs typeface="Times New Roman" panose="02020603050405020304" pitchFamily="18" charset="0"/>
              </a:rPr>
              <a:t>OFDM</a:t>
            </a:r>
            <a:r>
              <a:rPr lang="zh-CN" altLang="zh-CN" dirty="0">
                <a:solidFill>
                  <a:schemeClr val="accent1"/>
                </a:solidFill>
                <a:latin typeface="Times New Roman" panose="02020603050405020304" pitchFamily="18" charset="0"/>
                <a:cs typeface="Times New Roman" panose="02020603050405020304" pitchFamily="18" charset="0"/>
              </a:rPr>
              <a:t> </a:t>
            </a:r>
          </a:p>
          <a:p>
            <a:pPr>
              <a:lnSpc>
                <a:spcPct val="100000"/>
              </a:lnSpc>
              <a:spcBef>
                <a:spcPts val="0"/>
              </a:spcBef>
            </a:pPr>
            <a:r>
              <a:rPr lang="zh-CN" altLang="zh-CN" dirty="0">
                <a:latin typeface="Times New Roman" panose="02020603050405020304" pitchFamily="18" charset="0"/>
                <a:cs typeface="Times New Roman" panose="02020603050405020304" pitchFamily="18" charset="0"/>
              </a:rPr>
              <a:t>红外线</a:t>
            </a:r>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1Mbps</a:t>
            </a:r>
            <a:r>
              <a:rPr lang="zh-CN" altLang="zh-CN" dirty="0">
                <a:latin typeface="Times New Roman" panose="02020603050405020304" pitchFamily="18" charset="0"/>
                <a:cs typeface="Times New Roman" panose="02020603050405020304" pitchFamily="18" charset="0"/>
              </a:rPr>
              <a:t>或</a:t>
            </a:r>
            <a:r>
              <a:rPr lang="en-US" altLang="zh-CN" dirty="0">
                <a:latin typeface="Times New Roman" panose="02020603050405020304" pitchFamily="18" charset="0"/>
                <a:cs typeface="Times New Roman" panose="02020603050405020304" pitchFamily="18" charset="0"/>
              </a:rPr>
              <a:t>2Mbps</a:t>
            </a:r>
            <a:r>
              <a:rPr lang="zh-CN" altLang="zh-CN" dirty="0">
                <a:latin typeface="Times New Roman" panose="02020603050405020304" pitchFamily="18" charset="0"/>
                <a:cs typeface="Times New Roman" panose="02020603050405020304" pitchFamily="18" charset="0"/>
              </a:rPr>
              <a:t>，距离小，不能绕过障碍物</a:t>
            </a:r>
          </a:p>
          <a:p>
            <a:pPr>
              <a:lnSpc>
                <a:spcPct val="100000"/>
              </a:lnSpc>
              <a:spcBef>
                <a:spcPts val="0"/>
              </a:spcBef>
            </a:pPr>
            <a:r>
              <a:rPr lang="zh-CN" altLang="zh-CN" dirty="0">
                <a:solidFill>
                  <a:schemeClr val="accent1"/>
                </a:solidFill>
                <a:latin typeface="Times New Roman" panose="02020603050405020304" pitchFamily="18" charset="0"/>
                <a:cs typeface="Times New Roman" panose="02020603050405020304" pitchFamily="18" charset="0"/>
              </a:rPr>
              <a:t>直接序列扩频</a:t>
            </a:r>
            <a:r>
              <a:rPr lang="en-US" altLang="zh-CN" dirty="0">
                <a:solidFill>
                  <a:schemeClr val="accent1"/>
                </a:solidFill>
                <a:latin typeface="Times New Roman" panose="02020603050405020304" pitchFamily="18" charset="0"/>
                <a:cs typeface="Times New Roman" panose="02020603050405020304" pitchFamily="18" charset="0"/>
              </a:rPr>
              <a:t>DSSS</a:t>
            </a:r>
            <a:r>
              <a:rPr lang="zh-CN" altLang="en-US" dirty="0">
                <a:solidFill>
                  <a:schemeClr val="accent1"/>
                </a:solidFill>
                <a:latin typeface="Times New Roman" panose="02020603050405020304" pitchFamily="18" charset="0"/>
                <a:cs typeface="Times New Roman" panose="02020603050405020304" pitchFamily="18" charset="0"/>
              </a:rPr>
              <a:t>：</a:t>
            </a:r>
            <a:r>
              <a:rPr lang="en-US" altLang="zh-CN" dirty="0">
                <a:solidFill>
                  <a:schemeClr val="accent1"/>
                </a:solidFill>
                <a:latin typeface="Times New Roman" panose="02020603050405020304" pitchFamily="18" charset="0"/>
                <a:cs typeface="Times New Roman" panose="02020603050405020304" pitchFamily="18" charset="0"/>
              </a:rPr>
              <a:t> 915MHz</a:t>
            </a:r>
            <a:r>
              <a:rPr lang="zh-CN" altLang="zh-CN" dirty="0">
                <a:solidFill>
                  <a:schemeClr val="accent1"/>
                </a:solidFill>
                <a:latin typeface="Times New Roman" panose="02020603050405020304" pitchFamily="18" charset="0"/>
                <a:cs typeface="Times New Roman" panose="02020603050405020304" pitchFamily="18" charset="0"/>
              </a:rPr>
              <a:t>频带</a:t>
            </a:r>
            <a:r>
              <a:rPr lang="zh-CN" altLang="en-US" dirty="0">
                <a:solidFill>
                  <a:schemeClr val="accent1"/>
                </a:solidFill>
                <a:latin typeface="Times New Roman" panose="02020603050405020304" pitchFamily="18" charset="0"/>
                <a:cs typeface="Times New Roman" panose="02020603050405020304" pitchFamily="18" charset="0"/>
              </a:rPr>
              <a:t>（</a:t>
            </a:r>
            <a:r>
              <a:rPr lang="en-US" altLang="zh-CN" dirty="0">
                <a:solidFill>
                  <a:schemeClr val="accent1"/>
                </a:solidFill>
                <a:latin typeface="Times New Roman" panose="02020603050405020304" pitchFamily="18" charset="0"/>
                <a:cs typeface="Times New Roman" panose="02020603050405020304" pitchFamily="18" charset="0"/>
              </a:rPr>
              <a:t>902 </a:t>
            </a:r>
            <a:r>
              <a:rPr lang="zh-CN" altLang="zh-CN" dirty="0">
                <a:solidFill>
                  <a:schemeClr val="accent1"/>
                </a:solidFill>
                <a:latin typeface="Times New Roman" panose="02020603050405020304" pitchFamily="18" charset="0"/>
                <a:cs typeface="Times New Roman" panose="02020603050405020304" pitchFamily="18" charset="0"/>
              </a:rPr>
              <a:t>～</a:t>
            </a:r>
            <a:r>
              <a:rPr lang="en-US" altLang="zh-CN" dirty="0">
                <a:solidFill>
                  <a:schemeClr val="accent1"/>
                </a:solidFill>
                <a:latin typeface="Times New Roman" panose="02020603050405020304" pitchFamily="18" charset="0"/>
                <a:cs typeface="Times New Roman" panose="02020603050405020304" pitchFamily="18" charset="0"/>
              </a:rPr>
              <a:t> 928MHz)</a:t>
            </a:r>
            <a:r>
              <a:rPr lang="zh-CN" altLang="zh-CN" dirty="0">
                <a:solidFill>
                  <a:schemeClr val="accent1"/>
                </a:solidFill>
                <a:latin typeface="Times New Roman" panose="02020603050405020304" pitchFamily="18" charset="0"/>
                <a:cs typeface="Times New Roman" panose="02020603050405020304" pitchFamily="18" charset="0"/>
              </a:rPr>
              <a:t>、</a:t>
            </a:r>
            <a:r>
              <a:rPr lang="en-US" altLang="zh-CN" dirty="0">
                <a:solidFill>
                  <a:schemeClr val="accent1"/>
                </a:solidFill>
                <a:latin typeface="Times New Roman" panose="02020603050405020304" pitchFamily="18" charset="0"/>
                <a:cs typeface="Times New Roman" panose="02020603050405020304" pitchFamily="18" charset="0"/>
              </a:rPr>
              <a:t>2.4GHz</a:t>
            </a:r>
            <a:r>
              <a:rPr lang="zh-CN" altLang="zh-CN" dirty="0">
                <a:solidFill>
                  <a:schemeClr val="accent1"/>
                </a:solidFill>
                <a:latin typeface="Times New Roman" panose="02020603050405020304" pitchFamily="18" charset="0"/>
                <a:cs typeface="Times New Roman" panose="02020603050405020304" pitchFamily="18" charset="0"/>
              </a:rPr>
              <a:t>频带、</a:t>
            </a:r>
            <a:r>
              <a:rPr lang="en-US" altLang="zh-CN" dirty="0">
                <a:solidFill>
                  <a:schemeClr val="accent1"/>
                </a:solidFill>
                <a:latin typeface="Times New Roman" panose="02020603050405020304" pitchFamily="18" charset="0"/>
                <a:cs typeface="Times New Roman" panose="02020603050405020304" pitchFamily="18" charset="0"/>
              </a:rPr>
              <a:t>5GHz</a:t>
            </a:r>
            <a:r>
              <a:rPr lang="zh-CN" altLang="zh-CN" dirty="0">
                <a:solidFill>
                  <a:schemeClr val="accent1"/>
                </a:solidFill>
                <a:latin typeface="Times New Roman" panose="02020603050405020304" pitchFamily="18" charset="0"/>
                <a:cs typeface="Times New Roman" panose="02020603050405020304" pitchFamily="18" charset="0"/>
              </a:rPr>
              <a:t>频带</a:t>
            </a:r>
            <a:r>
              <a:rPr lang="zh-CN" altLang="en-US" dirty="0">
                <a:solidFill>
                  <a:schemeClr val="accent1"/>
                </a:solidFill>
                <a:latin typeface="Times New Roman" panose="02020603050405020304" pitchFamily="18" charset="0"/>
                <a:cs typeface="Times New Roman" panose="02020603050405020304" pitchFamily="18" charset="0"/>
              </a:rPr>
              <a:t>、</a:t>
            </a:r>
            <a:r>
              <a:rPr lang="en-US" altLang="zh-CN" dirty="0">
                <a:solidFill>
                  <a:schemeClr val="accent1"/>
                </a:solidFill>
                <a:latin typeface="Times New Roman" panose="02020603050405020304" pitchFamily="18" charset="0"/>
                <a:cs typeface="Times New Roman" panose="02020603050405020304" pitchFamily="18" charset="0"/>
              </a:rPr>
              <a:t>5.8GHz</a:t>
            </a:r>
            <a:r>
              <a:rPr lang="zh-CN" altLang="zh-CN" dirty="0">
                <a:solidFill>
                  <a:schemeClr val="accent1"/>
                </a:solidFill>
                <a:latin typeface="Times New Roman" panose="02020603050405020304" pitchFamily="18" charset="0"/>
                <a:cs typeface="Times New Roman" panose="02020603050405020304" pitchFamily="18" charset="0"/>
              </a:rPr>
              <a:t>频带</a:t>
            </a:r>
          </a:p>
          <a:p>
            <a:pPr>
              <a:lnSpc>
                <a:spcPct val="100000"/>
              </a:lnSpc>
              <a:spcBef>
                <a:spcPts val="0"/>
              </a:spcBef>
            </a:pPr>
            <a:r>
              <a:rPr lang="en-US" altLang="zh-CN" dirty="0">
                <a:latin typeface="Times New Roman" panose="02020603050405020304" pitchFamily="18" charset="0"/>
                <a:cs typeface="Times New Roman" panose="02020603050405020304" pitchFamily="18" charset="0"/>
              </a:rPr>
              <a:t>OFDM</a:t>
            </a:r>
            <a:r>
              <a:rPr lang="zh-CN" altLang="en-US" dirty="0">
                <a:latin typeface="Times New Roman" panose="02020603050405020304" pitchFamily="18" charset="0"/>
                <a:cs typeface="Times New Roman" panose="02020603050405020304" pitchFamily="18" charset="0"/>
              </a:rPr>
              <a:t>：</a:t>
            </a:r>
            <a:r>
              <a:rPr lang="zh-CN" altLang="zh-CN" dirty="0">
                <a:latin typeface="Times New Roman" panose="02020603050405020304" pitchFamily="18" charset="0"/>
                <a:cs typeface="Times New Roman" panose="02020603050405020304" pitchFamily="18" charset="0"/>
              </a:rPr>
              <a:t>能达到</a:t>
            </a:r>
            <a:r>
              <a:rPr lang="en-US" altLang="zh-CN" dirty="0">
                <a:latin typeface="Times New Roman" panose="02020603050405020304" pitchFamily="18" charset="0"/>
                <a:cs typeface="Times New Roman" panose="02020603050405020304" pitchFamily="18" charset="0"/>
              </a:rPr>
              <a:t>7Gbps</a:t>
            </a:r>
            <a:r>
              <a:rPr lang="zh-CN" altLang="zh-CN" dirty="0">
                <a:latin typeface="Times New Roman" panose="02020603050405020304" pitchFamily="18" charset="0"/>
                <a:cs typeface="Times New Roman" panose="02020603050405020304" pitchFamily="18" charset="0"/>
              </a:rPr>
              <a:t>以上，</a:t>
            </a:r>
            <a:r>
              <a:rPr lang="en-US" altLang="zh-CN" dirty="0">
                <a:latin typeface="Times New Roman" panose="02020603050405020304" pitchFamily="18" charset="0"/>
                <a:cs typeface="Times New Roman" panose="02020603050405020304" pitchFamily="18" charset="0"/>
              </a:rPr>
              <a:t>6GHz</a:t>
            </a:r>
            <a:r>
              <a:rPr lang="zh-CN" altLang="zh-CN" dirty="0">
                <a:latin typeface="Times New Roman" panose="02020603050405020304" pitchFamily="18" charset="0"/>
                <a:cs typeface="Times New Roman" panose="02020603050405020304" pitchFamily="18" charset="0"/>
              </a:rPr>
              <a:t>频段速</a:t>
            </a:r>
            <a:r>
              <a:rPr lang="zh-CN" altLang="en-US" dirty="0">
                <a:latin typeface="Times New Roman" panose="02020603050405020304" pitchFamily="18" charset="0"/>
                <a:cs typeface="Times New Roman" panose="02020603050405020304" pitchFamily="18" charset="0"/>
              </a:rPr>
              <a:t>率</a:t>
            </a:r>
            <a:r>
              <a:rPr lang="zh-CN" altLang="zh-CN" dirty="0">
                <a:latin typeface="Times New Roman" panose="02020603050405020304" pitchFamily="18" charset="0"/>
                <a:cs typeface="Times New Roman" panose="02020603050405020304" pitchFamily="18" charset="0"/>
              </a:rPr>
              <a:t>可达</a:t>
            </a:r>
            <a:r>
              <a:rPr lang="en-US" altLang="zh-CN" dirty="0">
                <a:latin typeface="Times New Roman" panose="02020603050405020304" pitchFamily="18" charset="0"/>
                <a:cs typeface="Times New Roman" panose="02020603050405020304" pitchFamily="18" charset="0"/>
              </a:rPr>
              <a:t>11Gbps</a:t>
            </a:r>
          </a:p>
          <a:p>
            <a:pPr>
              <a:lnSpc>
                <a:spcPct val="100000"/>
              </a:lnSpc>
              <a:spcBef>
                <a:spcPts val="0"/>
              </a:spcBef>
            </a:pPr>
            <a:r>
              <a:rPr lang="zh-CN" altLang="en-US" dirty="0">
                <a:solidFill>
                  <a:schemeClr val="accent1"/>
                </a:solidFill>
                <a:latin typeface="Times New Roman" panose="02020603050405020304" pitchFamily="18" charset="0"/>
                <a:cs typeface="Times New Roman" panose="02020603050405020304" pitchFamily="18" charset="0"/>
              </a:rPr>
              <a:t>联合</a:t>
            </a:r>
            <a:r>
              <a:rPr lang="en-US" altLang="zh-CN" dirty="0">
                <a:solidFill>
                  <a:schemeClr val="accent1"/>
                </a:solidFill>
                <a:latin typeface="Times New Roman" panose="02020603050405020304" pitchFamily="18" charset="0"/>
                <a:cs typeface="Times New Roman" panose="02020603050405020304" pitchFamily="18" charset="0"/>
              </a:rPr>
              <a:t>4096QAM</a:t>
            </a:r>
            <a:r>
              <a:rPr lang="zh-CN" altLang="zh-CN" dirty="0">
                <a:solidFill>
                  <a:schemeClr val="accent1"/>
                </a:solidFill>
                <a:latin typeface="Times New Roman" panose="02020603050405020304" pitchFamily="18" charset="0"/>
                <a:cs typeface="Times New Roman" panose="02020603050405020304" pitchFamily="18" charset="0"/>
              </a:rPr>
              <a:t>等技术，速</a:t>
            </a:r>
            <a:r>
              <a:rPr lang="zh-CN" altLang="en-US" dirty="0">
                <a:solidFill>
                  <a:schemeClr val="accent1"/>
                </a:solidFill>
                <a:latin typeface="Times New Roman" panose="02020603050405020304" pitchFamily="18" charset="0"/>
                <a:cs typeface="Times New Roman" panose="02020603050405020304" pitchFamily="18" charset="0"/>
              </a:rPr>
              <a:t>率</a:t>
            </a:r>
            <a:r>
              <a:rPr lang="zh-CN" altLang="zh-CN" dirty="0">
                <a:solidFill>
                  <a:schemeClr val="accent1"/>
                </a:solidFill>
                <a:latin typeface="Times New Roman" panose="02020603050405020304" pitchFamily="18" charset="0"/>
                <a:cs typeface="Times New Roman" panose="02020603050405020304" pitchFamily="18" charset="0"/>
              </a:rPr>
              <a:t>将达到</a:t>
            </a:r>
            <a:r>
              <a:rPr lang="en-US" altLang="zh-CN" dirty="0">
                <a:solidFill>
                  <a:schemeClr val="accent1"/>
                </a:solidFill>
                <a:latin typeface="Times New Roman" panose="02020603050405020304" pitchFamily="18" charset="0"/>
                <a:cs typeface="Times New Roman" panose="02020603050405020304" pitchFamily="18" charset="0"/>
              </a:rPr>
              <a:t>30Gbps</a:t>
            </a:r>
          </a:p>
        </p:txBody>
      </p:sp>
      <p:graphicFrame>
        <p:nvGraphicFramePr>
          <p:cNvPr id="11" name="表格 10">
            <a:extLst>
              <a:ext uri="{FF2B5EF4-FFF2-40B4-BE49-F238E27FC236}">
                <a16:creationId xmlns:a16="http://schemas.microsoft.com/office/drawing/2014/main" id="{F1557556-4E74-4A2A-B76B-6AF7BA757C94}"/>
              </a:ext>
            </a:extLst>
          </p:cNvPr>
          <p:cNvGraphicFramePr>
            <a:graphicFrameLocks noGrp="1"/>
          </p:cNvGraphicFramePr>
          <p:nvPr/>
        </p:nvGraphicFramePr>
        <p:xfrm>
          <a:off x="0" y="16384"/>
          <a:ext cx="9144000" cy="303808"/>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1028242390"/>
                    </a:ext>
                  </a:extLst>
                </a:gridCol>
                <a:gridCol w="1016000">
                  <a:extLst>
                    <a:ext uri="{9D8B030D-6E8A-4147-A177-3AD203B41FA5}">
                      <a16:colId xmlns:a16="http://schemas.microsoft.com/office/drawing/2014/main" val="3074239081"/>
                    </a:ext>
                  </a:extLst>
                </a:gridCol>
                <a:gridCol w="1016000">
                  <a:extLst>
                    <a:ext uri="{9D8B030D-6E8A-4147-A177-3AD203B41FA5}">
                      <a16:colId xmlns:a16="http://schemas.microsoft.com/office/drawing/2014/main" val="3509429943"/>
                    </a:ext>
                  </a:extLst>
                </a:gridCol>
                <a:gridCol w="1016000">
                  <a:extLst>
                    <a:ext uri="{9D8B030D-6E8A-4147-A177-3AD203B41FA5}">
                      <a16:colId xmlns:a16="http://schemas.microsoft.com/office/drawing/2014/main" val="2580465912"/>
                    </a:ext>
                  </a:extLst>
                </a:gridCol>
                <a:gridCol w="1016000">
                  <a:extLst>
                    <a:ext uri="{9D8B030D-6E8A-4147-A177-3AD203B41FA5}">
                      <a16:colId xmlns:a16="http://schemas.microsoft.com/office/drawing/2014/main" val="585185192"/>
                    </a:ext>
                  </a:extLst>
                </a:gridCol>
                <a:gridCol w="1016000">
                  <a:extLst>
                    <a:ext uri="{9D8B030D-6E8A-4147-A177-3AD203B41FA5}">
                      <a16:colId xmlns:a16="http://schemas.microsoft.com/office/drawing/2014/main" val="1335232691"/>
                    </a:ext>
                  </a:extLst>
                </a:gridCol>
                <a:gridCol w="1016000">
                  <a:extLst>
                    <a:ext uri="{9D8B030D-6E8A-4147-A177-3AD203B41FA5}">
                      <a16:colId xmlns:a16="http://schemas.microsoft.com/office/drawing/2014/main" val="785772456"/>
                    </a:ext>
                  </a:extLst>
                </a:gridCol>
                <a:gridCol w="1016000">
                  <a:extLst>
                    <a:ext uri="{9D8B030D-6E8A-4147-A177-3AD203B41FA5}">
                      <a16:colId xmlns:a16="http://schemas.microsoft.com/office/drawing/2014/main" val="143111373"/>
                    </a:ext>
                  </a:extLst>
                </a:gridCol>
                <a:gridCol w="1016000">
                  <a:extLst>
                    <a:ext uri="{9D8B030D-6E8A-4147-A177-3AD203B41FA5}">
                      <a16:colId xmlns:a16="http://schemas.microsoft.com/office/drawing/2014/main" val="994455625"/>
                    </a:ext>
                  </a:extLst>
                </a:gridCol>
              </a:tblGrid>
              <a:tr h="303808">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传输介质</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通信系统</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正确性</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提高性能</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局域网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en-US" altLang="zh-CN" sz="1600" dirty="0">
                          <a:solidFill>
                            <a:srgbClr val="FFFF00"/>
                          </a:solidFill>
                          <a:latin typeface="黑体" panose="02010609060101010101" pitchFamily="49" charset="-122"/>
                          <a:ea typeface="黑体" panose="02010609060101010101" pitchFamily="49" charset="-122"/>
                        </a:rPr>
                        <a:t>WLAN</a:t>
                      </a:r>
                      <a:endParaRPr lang="zh-CN" altLang="en-US" sz="1600" dirty="0">
                        <a:solidFill>
                          <a:srgbClr val="FFFF00"/>
                        </a:solidFill>
                        <a:latin typeface="黑体" panose="02010609060101010101" pitchFamily="49" charset="-122"/>
                        <a:ea typeface="黑体" panose="02010609060101010101" pitchFamily="49"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个域网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广域网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接入网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939429099"/>
                  </a:ext>
                </a:extLst>
              </a:tr>
            </a:tbl>
          </a:graphicData>
        </a:graphic>
      </p:graphicFrame>
      <p:sp>
        <p:nvSpPr>
          <p:cNvPr id="12" name="流程图: 摘录 11">
            <a:extLst>
              <a:ext uri="{FF2B5EF4-FFF2-40B4-BE49-F238E27FC236}">
                <a16:creationId xmlns:a16="http://schemas.microsoft.com/office/drawing/2014/main" id="{CE6C4248-6AFD-44B6-80E3-9608C7BDC87F}"/>
              </a:ext>
            </a:extLst>
          </p:cNvPr>
          <p:cNvSpPr/>
          <p:nvPr/>
        </p:nvSpPr>
        <p:spPr bwMode="auto">
          <a:xfrm>
            <a:off x="5488980" y="328047"/>
            <a:ext cx="216024" cy="126001"/>
          </a:xfrm>
          <a:prstGeom prst="flowChartExtract">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4" name="Rectangle 2">
            <a:extLst>
              <a:ext uri="{FF2B5EF4-FFF2-40B4-BE49-F238E27FC236}">
                <a16:creationId xmlns:a16="http://schemas.microsoft.com/office/drawing/2014/main" id="{637ADEFB-5775-48B5-AD95-BD2F543B4E24}"/>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9" name="表格 8">
            <a:extLst>
              <a:ext uri="{FF2B5EF4-FFF2-40B4-BE49-F238E27FC236}">
                <a16:creationId xmlns:a16="http://schemas.microsoft.com/office/drawing/2014/main" id="{1BA0FE90-3AD2-45E2-98EA-2D6CAF26198D}"/>
              </a:ext>
            </a:extLst>
          </p:cNvPr>
          <p:cNvGraphicFramePr>
            <a:graphicFrameLocks noGrp="1"/>
          </p:cNvGraphicFramePr>
          <p:nvPr/>
        </p:nvGraphicFramePr>
        <p:xfrm>
          <a:off x="0" y="1041991"/>
          <a:ext cx="313390" cy="4744257"/>
        </p:xfrm>
        <a:graphic>
          <a:graphicData uri="http://schemas.openxmlformats.org/drawingml/2006/table">
            <a:tbl>
              <a:tblPr firstRow="1" bandRow="1">
                <a:tableStyleId>{5C22544A-7EE6-4342-B048-85BDC9FD1C3A}</a:tableStyleId>
              </a:tblPr>
              <a:tblGrid>
                <a:gridCol w="313390">
                  <a:extLst>
                    <a:ext uri="{9D8B030D-6E8A-4147-A177-3AD203B41FA5}">
                      <a16:colId xmlns:a16="http://schemas.microsoft.com/office/drawing/2014/main" val="2707731317"/>
                    </a:ext>
                  </a:extLst>
                </a:gridCol>
              </a:tblGrid>
              <a:tr h="844235">
                <a:tc>
                  <a:txBody>
                    <a:bodyPr/>
                    <a:lstStyle/>
                    <a:p>
                      <a:pPr algn="ctr"/>
                      <a:r>
                        <a:rPr lang="zh-CN" altLang="en-US" sz="1600" b="0" dirty="0">
                          <a:solidFill>
                            <a:schemeClr val="bg1"/>
                          </a:solidFill>
                          <a:latin typeface="黑体" panose="02010609060101010101" pitchFamily="49" charset="-122"/>
                          <a:ea typeface="黑体" panose="02010609060101010101" pitchFamily="49" charset="-122"/>
                        </a:rPr>
                        <a:t>设计要点</a:t>
                      </a:r>
                    </a:p>
                  </a:txBody>
                  <a:tcPr marL="0" marR="0" marT="0" marB="0" anchor="ctr">
                    <a:solidFill>
                      <a:schemeClr val="accent1"/>
                    </a:solidFill>
                  </a:tcPr>
                </a:tc>
                <a:extLst>
                  <a:ext uri="{0D108BD9-81ED-4DB2-BD59-A6C34878D82A}">
                    <a16:rowId xmlns:a16="http://schemas.microsoft.com/office/drawing/2014/main" val="2650843112"/>
                  </a:ext>
                </a:extLst>
              </a:tr>
              <a:tr h="844235">
                <a:tc>
                  <a:txBody>
                    <a:bodyPr/>
                    <a:lstStyle/>
                    <a:p>
                      <a:pPr algn="ctr"/>
                      <a:r>
                        <a:rPr lang="en-US" altLang="zh-CN" sz="1600" dirty="0">
                          <a:solidFill>
                            <a:schemeClr val="tx1"/>
                          </a:solidFill>
                          <a:latin typeface="黑体" panose="02010609060101010101" pitchFamily="49" charset="-122"/>
                          <a:ea typeface="黑体" panose="02010609060101010101" pitchFamily="49" charset="-122"/>
                        </a:rPr>
                        <a:t>Wi-</a:t>
                      </a:r>
                    </a:p>
                    <a:p>
                      <a:pPr algn="ctr"/>
                      <a:r>
                        <a:rPr lang="en-US" altLang="zh-CN" sz="1600" dirty="0">
                          <a:solidFill>
                            <a:schemeClr val="tx1"/>
                          </a:solidFill>
                          <a:latin typeface="黑体" panose="02010609060101010101" pitchFamily="49" charset="-122"/>
                          <a:ea typeface="黑体" panose="02010609060101010101" pitchFamily="49" charset="-122"/>
                        </a:rPr>
                        <a:t>Fi</a:t>
                      </a:r>
                      <a:endParaRPr lang="zh-CN" altLang="en-US" sz="1600" dirty="0">
                        <a:solidFill>
                          <a:schemeClr val="tx1"/>
                        </a:solidFill>
                        <a:latin typeface="黑体" panose="02010609060101010101" pitchFamily="49" charset="-122"/>
                        <a:ea typeface="黑体" panose="02010609060101010101" pitchFamily="49" charset="-122"/>
                      </a:endParaRPr>
                    </a:p>
                  </a:txBody>
                  <a:tcPr marL="0" marR="0" marT="0" marB="0" anchor="ctr">
                    <a:solidFill>
                      <a:schemeClr val="accent1">
                        <a:lumMod val="40000"/>
                        <a:lumOff val="60000"/>
                      </a:schemeClr>
                    </a:solidFill>
                  </a:tcPr>
                </a:tc>
                <a:extLst>
                  <a:ext uri="{0D108BD9-81ED-4DB2-BD59-A6C34878D82A}">
                    <a16:rowId xmlns:a16="http://schemas.microsoft.com/office/drawing/2014/main" val="2354171835"/>
                  </a:ext>
                </a:extLst>
              </a:tr>
              <a:tr h="844235">
                <a:tc>
                  <a:txBody>
                    <a:bodyPr/>
                    <a:lstStyle/>
                    <a:p>
                      <a:pPr algn="ctr"/>
                      <a:r>
                        <a:rPr lang="en-US" altLang="zh-CN" sz="1600" b="0" dirty="0">
                          <a:solidFill>
                            <a:schemeClr val="tx1"/>
                          </a:solidFill>
                          <a:latin typeface="黑体" panose="02010609060101010101" pitchFamily="49" charset="-122"/>
                          <a:ea typeface="黑体" panose="02010609060101010101" pitchFamily="49" charset="-122"/>
                        </a:rPr>
                        <a:t>Wi-Fi6</a:t>
                      </a:r>
                      <a:endParaRPr lang="zh-CN" altLang="en-US" sz="1600" b="0" dirty="0">
                        <a:solidFill>
                          <a:schemeClr val="tx1"/>
                        </a:solidFill>
                        <a:latin typeface="黑体" panose="02010609060101010101" pitchFamily="49" charset="-122"/>
                        <a:ea typeface="黑体" panose="02010609060101010101" pitchFamily="49" charset="-122"/>
                      </a:endParaRPr>
                    </a:p>
                  </a:txBody>
                  <a:tcPr marL="0" marR="0" marT="0" marB="0" anchor="ctr">
                    <a:solidFill>
                      <a:schemeClr val="accent1">
                        <a:lumMod val="40000"/>
                        <a:lumOff val="60000"/>
                      </a:schemeClr>
                    </a:solidFill>
                  </a:tcPr>
                </a:tc>
                <a:extLst>
                  <a:ext uri="{0D108BD9-81ED-4DB2-BD59-A6C34878D82A}">
                    <a16:rowId xmlns:a16="http://schemas.microsoft.com/office/drawing/2014/main" val="2232877283"/>
                  </a:ext>
                </a:extLst>
              </a:tr>
              <a:tr h="504672">
                <a:tc>
                  <a:txBody>
                    <a:bodyPr/>
                    <a:lstStyle/>
                    <a:p>
                      <a:pPr algn="ctr"/>
                      <a:r>
                        <a:rPr lang="en-US" altLang="zh-CN" sz="1600" b="0" dirty="0">
                          <a:solidFill>
                            <a:schemeClr val="tx1"/>
                          </a:solidFill>
                          <a:latin typeface="黑体" panose="02010609060101010101" pitchFamily="49" charset="-122"/>
                          <a:ea typeface="黑体" panose="02010609060101010101" pitchFamily="49" charset="-122"/>
                        </a:rPr>
                        <a:t>Wi-Fi7</a:t>
                      </a:r>
                      <a:endParaRPr lang="zh-CN" altLang="en-US" sz="1600" b="0" dirty="0">
                        <a:solidFill>
                          <a:schemeClr val="tx1"/>
                        </a:solidFill>
                        <a:latin typeface="黑体" panose="02010609060101010101" pitchFamily="49" charset="-122"/>
                        <a:ea typeface="黑体" panose="02010609060101010101" pitchFamily="49" charset="-122"/>
                      </a:endParaRPr>
                    </a:p>
                  </a:txBody>
                  <a:tcPr marL="0" marR="0" marT="0" marB="0" anchor="ctr">
                    <a:solidFill>
                      <a:schemeClr val="accent1">
                        <a:lumMod val="40000"/>
                        <a:lumOff val="60000"/>
                      </a:schemeClr>
                    </a:solidFill>
                  </a:tcPr>
                </a:tc>
                <a:extLst>
                  <a:ext uri="{0D108BD9-81ED-4DB2-BD59-A6C34878D82A}">
                    <a16:rowId xmlns:a16="http://schemas.microsoft.com/office/drawing/2014/main" val="2116851466"/>
                  </a:ext>
                </a:extLst>
              </a:tr>
              <a:tr h="627321">
                <a:tc>
                  <a:txBody>
                    <a:bodyPr/>
                    <a:lstStyle/>
                    <a:p>
                      <a:pPr algn="ctr"/>
                      <a:r>
                        <a:rPr lang="en-US" altLang="zh-CN" sz="1600" b="0" dirty="0">
                          <a:solidFill>
                            <a:schemeClr val="tx1"/>
                          </a:solidFill>
                          <a:latin typeface="黑体" panose="02010609060101010101" pitchFamily="49" charset="-122"/>
                          <a:ea typeface="黑体" panose="02010609060101010101" pitchFamily="49" charset="-122"/>
                        </a:rPr>
                        <a:t>AP</a:t>
                      </a:r>
                      <a:r>
                        <a:rPr lang="zh-CN" altLang="en-US" sz="1600" b="0" dirty="0">
                          <a:solidFill>
                            <a:schemeClr val="tx1"/>
                          </a:solidFill>
                          <a:latin typeface="黑体" panose="02010609060101010101" pitchFamily="49" charset="-122"/>
                          <a:ea typeface="黑体" panose="02010609060101010101" pitchFamily="49" charset="-122"/>
                        </a:rPr>
                        <a:t>设计</a:t>
                      </a:r>
                    </a:p>
                  </a:txBody>
                  <a:tcPr marL="0" marR="0" marT="0" marB="0" anchor="ctr">
                    <a:solidFill>
                      <a:schemeClr val="accent1">
                        <a:lumMod val="40000"/>
                        <a:lumOff val="60000"/>
                      </a:schemeClr>
                    </a:solidFill>
                  </a:tcPr>
                </a:tc>
                <a:extLst>
                  <a:ext uri="{0D108BD9-81ED-4DB2-BD59-A6C34878D82A}">
                    <a16:rowId xmlns:a16="http://schemas.microsoft.com/office/drawing/2014/main" val="1342553028"/>
                  </a:ext>
                </a:extLst>
              </a:tr>
              <a:tr h="844235">
                <a:tc>
                  <a:txBody>
                    <a:bodyPr/>
                    <a:lstStyle/>
                    <a:p>
                      <a:pPr algn="ctr"/>
                      <a:r>
                        <a:rPr lang="en-US" altLang="zh-CN" sz="1600" b="0" dirty="0">
                          <a:solidFill>
                            <a:schemeClr val="tx1"/>
                          </a:solidFill>
                          <a:latin typeface="黑体" panose="02010609060101010101" pitchFamily="49" charset="-122"/>
                          <a:ea typeface="黑体" panose="02010609060101010101" pitchFamily="49" charset="-122"/>
                        </a:rPr>
                        <a:t>Li</a:t>
                      </a:r>
                    </a:p>
                    <a:p>
                      <a:pPr algn="ctr"/>
                      <a:r>
                        <a:rPr lang="en-US" altLang="zh-CN" sz="1600" b="0" dirty="0">
                          <a:solidFill>
                            <a:schemeClr val="tx1"/>
                          </a:solidFill>
                          <a:latin typeface="黑体" panose="02010609060101010101" pitchFamily="49" charset="-122"/>
                          <a:ea typeface="黑体" panose="02010609060101010101" pitchFamily="49" charset="-122"/>
                        </a:rPr>
                        <a:t>Fi</a:t>
                      </a:r>
                      <a:endParaRPr lang="zh-CN" altLang="en-US" sz="1600" b="0" dirty="0">
                        <a:solidFill>
                          <a:schemeClr val="tx1"/>
                        </a:solidFill>
                        <a:latin typeface="黑体" panose="02010609060101010101" pitchFamily="49" charset="-122"/>
                        <a:ea typeface="黑体" panose="02010609060101010101" pitchFamily="49" charset="-122"/>
                      </a:endParaRPr>
                    </a:p>
                  </a:txBody>
                  <a:tcPr marL="0" marR="0" marT="0" marB="0" anchor="ctr">
                    <a:solidFill>
                      <a:schemeClr val="accent1">
                        <a:lumMod val="40000"/>
                        <a:lumOff val="60000"/>
                      </a:schemeClr>
                    </a:solidFill>
                  </a:tcPr>
                </a:tc>
                <a:extLst>
                  <a:ext uri="{0D108BD9-81ED-4DB2-BD59-A6C34878D82A}">
                    <a16:rowId xmlns:a16="http://schemas.microsoft.com/office/drawing/2014/main" val="942434887"/>
                  </a:ext>
                </a:extLst>
              </a:tr>
            </a:tbl>
          </a:graphicData>
        </a:graphic>
      </p:graphicFrame>
      <p:sp>
        <p:nvSpPr>
          <p:cNvPr id="5" name="灯片编号占位符 4">
            <a:extLst>
              <a:ext uri="{FF2B5EF4-FFF2-40B4-BE49-F238E27FC236}">
                <a16:creationId xmlns:a16="http://schemas.microsoft.com/office/drawing/2014/main" id="{73CC47CE-4F76-4E4D-8878-7DFF77CD9195}"/>
              </a:ext>
            </a:extLst>
          </p:cNvPr>
          <p:cNvSpPr>
            <a:spLocks noGrp="1"/>
          </p:cNvSpPr>
          <p:nvPr>
            <p:ph type="sldNum" sz="quarter" idx="12"/>
          </p:nvPr>
        </p:nvSpPr>
        <p:spPr/>
        <p:txBody>
          <a:bodyPr/>
          <a:lstStyle/>
          <a:p>
            <a:fld id="{0343F522-B1DB-4B24-87CC-09EAB668A261}" type="slidenum">
              <a:rPr lang="zh-CN" altLang="en-US" smtClean="0"/>
              <a:pPr/>
              <a:t>184</a:t>
            </a:fld>
            <a:r>
              <a:rPr lang="en-US" altLang="zh-CN"/>
              <a:t>/303</a:t>
            </a:r>
            <a:endParaRPr lang="zh-CN" altLang="en-US" dirty="0"/>
          </a:p>
        </p:txBody>
      </p:sp>
    </p:spTree>
    <p:extLst>
      <p:ext uri="{BB962C8B-B14F-4D97-AF65-F5344CB8AC3E}">
        <p14:creationId xmlns:p14="http://schemas.microsoft.com/office/powerpoint/2010/main" val="2510347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C34208-FA7C-4346-AD93-050F88FE7F56}"/>
              </a:ext>
            </a:extLst>
          </p:cNvPr>
          <p:cNvSpPr>
            <a:spLocks noGrp="1"/>
          </p:cNvSpPr>
          <p:nvPr>
            <p:ph type="title"/>
          </p:nvPr>
        </p:nvSpPr>
        <p:spPr>
          <a:xfrm>
            <a:off x="265813" y="350874"/>
            <a:ext cx="8654903" cy="680484"/>
          </a:xfrm>
        </p:spPr>
        <p:txBody>
          <a:bodyPr>
            <a:normAutofit/>
          </a:bodyPr>
          <a:lstStyle/>
          <a:p>
            <a:pPr marL="266700">
              <a:spcBef>
                <a:spcPts val="970"/>
              </a:spcBef>
              <a:spcAft>
                <a:spcPts val="0"/>
              </a:spcAft>
            </a:pPr>
            <a:r>
              <a:rPr lang="en-US" altLang="zh-CN" b="1" kern="100" dirty="0">
                <a:latin typeface="Times New Roman" panose="02020603050405020304" pitchFamily="18" charset="0"/>
                <a:cs typeface="Times New Roman" panose="02020603050405020304" pitchFamily="18" charset="0"/>
              </a:rPr>
              <a:t>WLAN</a:t>
            </a:r>
            <a:r>
              <a:rPr lang="zh-CN" altLang="en-US" b="1" kern="100" dirty="0">
                <a:latin typeface="Times New Roman" panose="02020603050405020304" pitchFamily="18" charset="0"/>
                <a:cs typeface="Times New Roman" panose="02020603050405020304" pitchFamily="18" charset="0"/>
              </a:rPr>
              <a:t>一般结构</a:t>
            </a:r>
            <a:endParaRPr lang="zh-CN" altLang="zh-CN" b="1" kern="100" dirty="0">
              <a:latin typeface="Times New Roman" panose="02020603050405020304" pitchFamily="18" charset="0"/>
              <a:cs typeface="Times New Roman" panose="02020603050405020304" pitchFamily="18" charset="0"/>
            </a:endParaRPr>
          </a:p>
        </p:txBody>
      </p:sp>
      <p:sp>
        <p:nvSpPr>
          <p:cNvPr id="3" name="内容占位符 2">
            <a:extLst>
              <a:ext uri="{FF2B5EF4-FFF2-40B4-BE49-F238E27FC236}">
                <a16:creationId xmlns:a16="http://schemas.microsoft.com/office/drawing/2014/main" id="{62772749-0251-43E3-8FBE-62B01C0C88DA}"/>
              </a:ext>
            </a:extLst>
          </p:cNvPr>
          <p:cNvSpPr>
            <a:spLocks noGrp="1"/>
          </p:cNvSpPr>
          <p:nvPr>
            <p:ph idx="1"/>
          </p:nvPr>
        </p:nvSpPr>
        <p:spPr>
          <a:xfrm>
            <a:off x="404037" y="1010094"/>
            <a:ext cx="8516679" cy="5371578"/>
          </a:xfrm>
        </p:spPr>
        <p:txBody>
          <a:bodyPr>
            <a:noAutofit/>
          </a:bodyPr>
          <a:lstStyle/>
          <a:p>
            <a:pPr marL="590550" indent="-533400"/>
            <a:r>
              <a:rPr lang="zh-CN" altLang="en-US" dirty="0"/>
              <a:t>可选网络架构有哪些？</a:t>
            </a:r>
            <a:endParaRPr lang="en-US" altLang="zh-CN" dirty="0"/>
          </a:p>
          <a:p>
            <a:pPr marL="990600" lvl="1" indent="-533400">
              <a:lnSpc>
                <a:spcPct val="100000"/>
              </a:lnSpc>
            </a:pPr>
            <a:r>
              <a:rPr lang="zh-CN" altLang="en-US" sz="2800" dirty="0"/>
              <a:t>基站</a:t>
            </a:r>
            <a:r>
              <a:rPr lang="en-US" altLang="zh-CN" sz="2800" dirty="0"/>
              <a:t>+</a:t>
            </a:r>
            <a:r>
              <a:rPr lang="zh-CN" altLang="en-US" sz="2800" dirty="0"/>
              <a:t>终端</a:t>
            </a:r>
          </a:p>
          <a:p>
            <a:pPr marL="990600" lvl="1" indent="-533400">
              <a:lnSpc>
                <a:spcPct val="100000"/>
              </a:lnSpc>
            </a:pPr>
            <a:r>
              <a:rPr lang="zh-CN" altLang="en-US" sz="2800" dirty="0"/>
              <a:t>无基站：</a:t>
            </a:r>
            <a:r>
              <a:rPr lang="en-US" altLang="zh-CN" sz="2800" dirty="0"/>
              <a:t>Ad hoc </a:t>
            </a:r>
            <a:r>
              <a:rPr lang="zh-CN" altLang="en-US" sz="2800" dirty="0"/>
              <a:t>（自组织）</a:t>
            </a:r>
            <a:r>
              <a:rPr lang="en-US" altLang="zh-CN" sz="2800" dirty="0"/>
              <a:t> </a:t>
            </a:r>
          </a:p>
          <a:p>
            <a:pPr marL="990600" lvl="1" indent="-533400">
              <a:lnSpc>
                <a:spcPct val="100000"/>
              </a:lnSpc>
            </a:pPr>
            <a:endParaRPr lang="en-US" altLang="zh-CN" sz="2800" dirty="0"/>
          </a:p>
          <a:p>
            <a:pPr marL="590550" indent="-533400"/>
            <a:r>
              <a:rPr lang="en-US" altLang="zh-CN" dirty="0"/>
              <a:t>WLAN</a:t>
            </a:r>
            <a:r>
              <a:rPr lang="zh-CN" altLang="en-US" dirty="0"/>
              <a:t>结构：基站</a:t>
            </a:r>
            <a:r>
              <a:rPr lang="en-US" altLang="zh-CN" dirty="0"/>
              <a:t>+</a:t>
            </a:r>
            <a:r>
              <a:rPr lang="zh-CN" altLang="en-US" dirty="0"/>
              <a:t>终端</a:t>
            </a:r>
          </a:p>
          <a:p>
            <a:pPr marL="590550" indent="-533400"/>
            <a:endParaRPr lang="en-US" altLang="zh-CN" dirty="0"/>
          </a:p>
        </p:txBody>
      </p:sp>
      <p:graphicFrame>
        <p:nvGraphicFramePr>
          <p:cNvPr id="11" name="表格 10">
            <a:extLst>
              <a:ext uri="{FF2B5EF4-FFF2-40B4-BE49-F238E27FC236}">
                <a16:creationId xmlns:a16="http://schemas.microsoft.com/office/drawing/2014/main" id="{F1557556-4E74-4A2A-B76B-6AF7BA757C94}"/>
              </a:ext>
            </a:extLst>
          </p:cNvPr>
          <p:cNvGraphicFramePr>
            <a:graphicFrameLocks noGrp="1"/>
          </p:cNvGraphicFramePr>
          <p:nvPr/>
        </p:nvGraphicFramePr>
        <p:xfrm>
          <a:off x="0" y="16384"/>
          <a:ext cx="9144000" cy="303808"/>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1028242390"/>
                    </a:ext>
                  </a:extLst>
                </a:gridCol>
                <a:gridCol w="1016000">
                  <a:extLst>
                    <a:ext uri="{9D8B030D-6E8A-4147-A177-3AD203B41FA5}">
                      <a16:colId xmlns:a16="http://schemas.microsoft.com/office/drawing/2014/main" val="3074239081"/>
                    </a:ext>
                  </a:extLst>
                </a:gridCol>
                <a:gridCol w="1016000">
                  <a:extLst>
                    <a:ext uri="{9D8B030D-6E8A-4147-A177-3AD203B41FA5}">
                      <a16:colId xmlns:a16="http://schemas.microsoft.com/office/drawing/2014/main" val="3509429943"/>
                    </a:ext>
                  </a:extLst>
                </a:gridCol>
                <a:gridCol w="1016000">
                  <a:extLst>
                    <a:ext uri="{9D8B030D-6E8A-4147-A177-3AD203B41FA5}">
                      <a16:colId xmlns:a16="http://schemas.microsoft.com/office/drawing/2014/main" val="2580465912"/>
                    </a:ext>
                  </a:extLst>
                </a:gridCol>
                <a:gridCol w="1016000">
                  <a:extLst>
                    <a:ext uri="{9D8B030D-6E8A-4147-A177-3AD203B41FA5}">
                      <a16:colId xmlns:a16="http://schemas.microsoft.com/office/drawing/2014/main" val="585185192"/>
                    </a:ext>
                  </a:extLst>
                </a:gridCol>
                <a:gridCol w="1016000">
                  <a:extLst>
                    <a:ext uri="{9D8B030D-6E8A-4147-A177-3AD203B41FA5}">
                      <a16:colId xmlns:a16="http://schemas.microsoft.com/office/drawing/2014/main" val="1335232691"/>
                    </a:ext>
                  </a:extLst>
                </a:gridCol>
                <a:gridCol w="1016000">
                  <a:extLst>
                    <a:ext uri="{9D8B030D-6E8A-4147-A177-3AD203B41FA5}">
                      <a16:colId xmlns:a16="http://schemas.microsoft.com/office/drawing/2014/main" val="785772456"/>
                    </a:ext>
                  </a:extLst>
                </a:gridCol>
                <a:gridCol w="1016000">
                  <a:extLst>
                    <a:ext uri="{9D8B030D-6E8A-4147-A177-3AD203B41FA5}">
                      <a16:colId xmlns:a16="http://schemas.microsoft.com/office/drawing/2014/main" val="143111373"/>
                    </a:ext>
                  </a:extLst>
                </a:gridCol>
                <a:gridCol w="1016000">
                  <a:extLst>
                    <a:ext uri="{9D8B030D-6E8A-4147-A177-3AD203B41FA5}">
                      <a16:colId xmlns:a16="http://schemas.microsoft.com/office/drawing/2014/main" val="994455625"/>
                    </a:ext>
                  </a:extLst>
                </a:gridCol>
              </a:tblGrid>
              <a:tr h="303808">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传输介质</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通信系统</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正确性</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提高性能</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局域网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en-US" altLang="zh-CN" sz="1600" dirty="0">
                          <a:solidFill>
                            <a:srgbClr val="FFFF00"/>
                          </a:solidFill>
                          <a:latin typeface="黑体" panose="02010609060101010101" pitchFamily="49" charset="-122"/>
                          <a:ea typeface="黑体" panose="02010609060101010101" pitchFamily="49" charset="-122"/>
                        </a:rPr>
                        <a:t>WLAN</a:t>
                      </a:r>
                      <a:endParaRPr lang="zh-CN" altLang="en-US" sz="1600" dirty="0">
                        <a:solidFill>
                          <a:srgbClr val="FFFF00"/>
                        </a:solidFill>
                        <a:latin typeface="黑体" panose="02010609060101010101" pitchFamily="49" charset="-122"/>
                        <a:ea typeface="黑体" panose="02010609060101010101" pitchFamily="49"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个域网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广域网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接入网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939429099"/>
                  </a:ext>
                </a:extLst>
              </a:tr>
            </a:tbl>
          </a:graphicData>
        </a:graphic>
      </p:graphicFrame>
      <p:sp>
        <p:nvSpPr>
          <p:cNvPr id="12" name="流程图: 摘录 11">
            <a:extLst>
              <a:ext uri="{FF2B5EF4-FFF2-40B4-BE49-F238E27FC236}">
                <a16:creationId xmlns:a16="http://schemas.microsoft.com/office/drawing/2014/main" id="{CE6C4248-6AFD-44B6-80E3-9608C7BDC87F}"/>
              </a:ext>
            </a:extLst>
          </p:cNvPr>
          <p:cNvSpPr/>
          <p:nvPr/>
        </p:nvSpPr>
        <p:spPr bwMode="auto">
          <a:xfrm>
            <a:off x="5488980" y="328047"/>
            <a:ext cx="216024" cy="126001"/>
          </a:xfrm>
          <a:prstGeom prst="flowChartExtract">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4" name="Rectangle 2">
            <a:extLst>
              <a:ext uri="{FF2B5EF4-FFF2-40B4-BE49-F238E27FC236}">
                <a16:creationId xmlns:a16="http://schemas.microsoft.com/office/drawing/2014/main" id="{637ADEFB-5775-48B5-AD95-BD2F543B4E24}"/>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9" name="表格 8">
            <a:extLst>
              <a:ext uri="{FF2B5EF4-FFF2-40B4-BE49-F238E27FC236}">
                <a16:creationId xmlns:a16="http://schemas.microsoft.com/office/drawing/2014/main" id="{1BA0FE90-3AD2-45E2-98EA-2D6CAF26198D}"/>
              </a:ext>
            </a:extLst>
          </p:cNvPr>
          <p:cNvGraphicFramePr>
            <a:graphicFrameLocks noGrp="1"/>
          </p:cNvGraphicFramePr>
          <p:nvPr/>
        </p:nvGraphicFramePr>
        <p:xfrm>
          <a:off x="0" y="1041991"/>
          <a:ext cx="313390" cy="4744257"/>
        </p:xfrm>
        <a:graphic>
          <a:graphicData uri="http://schemas.openxmlformats.org/drawingml/2006/table">
            <a:tbl>
              <a:tblPr firstRow="1" bandRow="1">
                <a:tableStyleId>{5C22544A-7EE6-4342-B048-85BDC9FD1C3A}</a:tableStyleId>
              </a:tblPr>
              <a:tblGrid>
                <a:gridCol w="313390">
                  <a:extLst>
                    <a:ext uri="{9D8B030D-6E8A-4147-A177-3AD203B41FA5}">
                      <a16:colId xmlns:a16="http://schemas.microsoft.com/office/drawing/2014/main" val="2707731317"/>
                    </a:ext>
                  </a:extLst>
                </a:gridCol>
              </a:tblGrid>
              <a:tr h="844235">
                <a:tc>
                  <a:txBody>
                    <a:bodyPr/>
                    <a:lstStyle/>
                    <a:p>
                      <a:pPr algn="ctr"/>
                      <a:r>
                        <a:rPr lang="zh-CN" altLang="en-US" sz="1600" b="0" dirty="0">
                          <a:solidFill>
                            <a:schemeClr val="bg1"/>
                          </a:solidFill>
                          <a:latin typeface="黑体" panose="02010609060101010101" pitchFamily="49" charset="-122"/>
                          <a:ea typeface="黑体" panose="02010609060101010101" pitchFamily="49" charset="-122"/>
                        </a:rPr>
                        <a:t>设计要点</a:t>
                      </a:r>
                    </a:p>
                  </a:txBody>
                  <a:tcPr marL="0" marR="0" marT="0" marB="0" anchor="ctr">
                    <a:solidFill>
                      <a:schemeClr val="accent1"/>
                    </a:solidFill>
                  </a:tcPr>
                </a:tc>
                <a:extLst>
                  <a:ext uri="{0D108BD9-81ED-4DB2-BD59-A6C34878D82A}">
                    <a16:rowId xmlns:a16="http://schemas.microsoft.com/office/drawing/2014/main" val="2650843112"/>
                  </a:ext>
                </a:extLst>
              </a:tr>
              <a:tr h="844235">
                <a:tc>
                  <a:txBody>
                    <a:bodyPr/>
                    <a:lstStyle/>
                    <a:p>
                      <a:pPr algn="ctr"/>
                      <a:r>
                        <a:rPr lang="en-US" altLang="zh-CN" sz="1600" dirty="0">
                          <a:solidFill>
                            <a:schemeClr val="tx1"/>
                          </a:solidFill>
                          <a:latin typeface="黑体" panose="02010609060101010101" pitchFamily="49" charset="-122"/>
                          <a:ea typeface="黑体" panose="02010609060101010101" pitchFamily="49" charset="-122"/>
                        </a:rPr>
                        <a:t>Wi-</a:t>
                      </a:r>
                    </a:p>
                    <a:p>
                      <a:pPr algn="ctr"/>
                      <a:r>
                        <a:rPr lang="en-US" altLang="zh-CN" sz="1600" dirty="0">
                          <a:solidFill>
                            <a:schemeClr val="tx1"/>
                          </a:solidFill>
                          <a:latin typeface="黑体" panose="02010609060101010101" pitchFamily="49" charset="-122"/>
                          <a:ea typeface="黑体" panose="02010609060101010101" pitchFamily="49" charset="-122"/>
                        </a:rPr>
                        <a:t>Fi</a:t>
                      </a:r>
                      <a:endParaRPr lang="zh-CN" altLang="en-US" sz="1600" dirty="0">
                        <a:solidFill>
                          <a:schemeClr val="tx1"/>
                        </a:solidFill>
                        <a:latin typeface="黑体" panose="02010609060101010101" pitchFamily="49" charset="-122"/>
                        <a:ea typeface="黑体" panose="02010609060101010101" pitchFamily="49" charset="-122"/>
                      </a:endParaRPr>
                    </a:p>
                  </a:txBody>
                  <a:tcPr marL="0" marR="0" marT="0" marB="0" anchor="ctr">
                    <a:solidFill>
                      <a:schemeClr val="accent1">
                        <a:lumMod val="40000"/>
                        <a:lumOff val="60000"/>
                      </a:schemeClr>
                    </a:solidFill>
                  </a:tcPr>
                </a:tc>
                <a:extLst>
                  <a:ext uri="{0D108BD9-81ED-4DB2-BD59-A6C34878D82A}">
                    <a16:rowId xmlns:a16="http://schemas.microsoft.com/office/drawing/2014/main" val="2354171835"/>
                  </a:ext>
                </a:extLst>
              </a:tr>
              <a:tr h="844235">
                <a:tc>
                  <a:txBody>
                    <a:bodyPr/>
                    <a:lstStyle/>
                    <a:p>
                      <a:pPr algn="ctr"/>
                      <a:r>
                        <a:rPr lang="en-US" altLang="zh-CN" sz="1600" b="0" dirty="0">
                          <a:solidFill>
                            <a:schemeClr val="tx1"/>
                          </a:solidFill>
                          <a:latin typeface="黑体" panose="02010609060101010101" pitchFamily="49" charset="-122"/>
                          <a:ea typeface="黑体" panose="02010609060101010101" pitchFamily="49" charset="-122"/>
                        </a:rPr>
                        <a:t>Wi-Fi6</a:t>
                      </a:r>
                      <a:endParaRPr lang="zh-CN" altLang="en-US" sz="1600" b="0" dirty="0">
                        <a:solidFill>
                          <a:schemeClr val="tx1"/>
                        </a:solidFill>
                        <a:latin typeface="黑体" panose="02010609060101010101" pitchFamily="49" charset="-122"/>
                        <a:ea typeface="黑体" panose="02010609060101010101" pitchFamily="49" charset="-122"/>
                      </a:endParaRPr>
                    </a:p>
                  </a:txBody>
                  <a:tcPr marL="0" marR="0" marT="0" marB="0" anchor="ctr">
                    <a:solidFill>
                      <a:schemeClr val="accent1">
                        <a:lumMod val="40000"/>
                        <a:lumOff val="60000"/>
                      </a:schemeClr>
                    </a:solidFill>
                  </a:tcPr>
                </a:tc>
                <a:extLst>
                  <a:ext uri="{0D108BD9-81ED-4DB2-BD59-A6C34878D82A}">
                    <a16:rowId xmlns:a16="http://schemas.microsoft.com/office/drawing/2014/main" val="2232877283"/>
                  </a:ext>
                </a:extLst>
              </a:tr>
              <a:tr h="504672">
                <a:tc>
                  <a:txBody>
                    <a:bodyPr/>
                    <a:lstStyle/>
                    <a:p>
                      <a:pPr algn="ctr"/>
                      <a:r>
                        <a:rPr lang="en-US" altLang="zh-CN" sz="1600" b="0" dirty="0">
                          <a:solidFill>
                            <a:schemeClr val="tx1"/>
                          </a:solidFill>
                          <a:latin typeface="黑体" panose="02010609060101010101" pitchFamily="49" charset="-122"/>
                          <a:ea typeface="黑体" panose="02010609060101010101" pitchFamily="49" charset="-122"/>
                        </a:rPr>
                        <a:t>Wi-Fi7</a:t>
                      </a:r>
                      <a:endParaRPr lang="zh-CN" altLang="en-US" sz="1600" b="0" dirty="0">
                        <a:solidFill>
                          <a:schemeClr val="tx1"/>
                        </a:solidFill>
                        <a:latin typeface="黑体" panose="02010609060101010101" pitchFamily="49" charset="-122"/>
                        <a:ea typeface="黑体" panose="02010609060101010101" pitchFamily="49" charset="-122"/>
                      </a:endParaRPr>
                    </a:p>
                  </a:txBody>
                  <a:tcPr marL="0" marR="0" marT="0" marB="0" anchor="ctr">
                    <a:solidFill>
                      <a:schemeClr val="accent1">
                        <a:lumMod val="40000"/>
                        <a:lumOff val="60000"/>
                      </a:schemeClr>
                    </a:solidFill>
                  </a:tcPr>
                </a:tc>
                <a:extLst>
                  <a:ext uri="{0D108BD9-81ED-4DB2-BD59-A6C34878D82A}">
                    <a16:rowId xmlns:a16="http://schemas.microsoft.com/office/drawing/2014/main" val="2116851466"/>
                  </a:ext>
                </a:extLst>
              </a:tr>
              <a:tr h="627321">
                <a:tc>
                  <a:txBody>
                    <a:bodyPr/>
                    <a:lstStyle/>
                    <a:p>
                      <a:pPr algn="ctr"/>
                      <a:r>
                        <a:rPr lang="en-US" altLang="zh-CN" sz="1600" b="0" dirty="0">
                          <a:solidFill>
                            <a:schemeClr val="tx1"/>
                          </a:solidFill>
                          <a:latin typeface="黑体" panose="02010609060101010101" pitchFamily="49" charset="-122"/>
                          <a:ea typeface="黑体" panose="02010609060101010101" pitchFamily="49" charset="-122"/>
                        </a:rPr>
                        <a:t>AP</a:t>
                      </a:r>
                      <a:r>
                        <a:rPr lang="zh-CN" altLang="en-US" sz="1600" b="0" dirty="0">
                          <a:solidFill>
                            <a:schemeClr val="tx1"/>
                          </a:solidFill>
                          <a:latin typeface="黑体" panose="02010609060101010101" pitchFamily="49" charset="-122"/>
                          <a:ea typeface="黑体" panose="02010609060101010101" pitchFamily="49" charset="-122"/>
                        </a:rPr>
                        <a:t>设计</a:t>
                      </a:r>
                    </a:p>
                  </a:txBody>
                  <a:tcPr marL="0" marR="0" marT="0" marB="0" anchor="ctr">
                    <a:solidFill>
                      <a:schemeClr val="accent1">
                        <a:lumMod val="40000"/>
                        <a:lumOff val="60000"/>
                      </a:schemeClr>
                    </a:solidFill>
                  </a:tcPr>
                </a:tc>
                <a:extLst>
                  <a:ext uri="{0D108BD9-81ED-4DB2-BD59-A6C34878D82A}">
                    <a16:rowId xmlns:a16="http://schemas.microsoft.com/office/drawing/2014/main" val="1342553028"/>
                  </a:ext>
                </a:extLst>
              </a:tr>
              <a:tr h="844235">
                <a:tc>
                  <a:txBody>
                    <a:bodyPr/>
                    <a:lstStyle/>
                    <a:p>
                      <a:pPr algn="ctr"/>
                      <a:r>
                        <a:rPr lang="en-US" altLang="zh-CN" sz="1600" b="0" dirty="0">
                          <a:solidFill>
                            <a:schemeClr val="tx1"/>
                          </a:solidFill>
                          <a:latin typeface="黑体" panose="02010609060101010101" pitchFamily="49" charset="-122"/>
                          <a:ea typeface="黑体" panose="02010609060101010101" pitchFamily="49" charset="-122"/>
                        </a:rPr>
                        <a:t>Li</a:t>
                      </a:r>
                    </a:p>
                    <a:p>
                      <a:pPr algn="ctr"/>
                      <a:r>
                        <a:rPr lang="en-US" altLang="zh-CN" sz="1600" b="0" dirty="0">
                          <a:solidFill>
                            <a:schemeClr val="tx1"/>
                          </a:solidFill>
                          <a:latin typeface="黑体" panose="02010609060101010101" pitchFamily="49" charset="-122"/>
                          <a:ea typeface="黑体" panose="02010609060101010101" pitchFamily="49" charset="-122"/>
                        </a:rPr>
                        <a:t>Fi</a:t>
                      </a:r>
                      <a:endParaRPr lang="zh-CN" altLang="en-US" sz="1600" b="0" dirty="0">
                        <a:solidFill>
                          <a:schemeClr val="tx1"/>
                        </a:solidFill>
                        <a:latin typeface="黑体" panose="02010609060101010101" pitchFamily="49" charset="-122"/>
                        <a:ea typeface="黑体" panose="02010609060101010101" pitchFamily="49" charset="-122"/>
                      </a:endParaRPr>
                    </a:p>
                  </a:txBody>
                  <a:tcPr marL="0" marR="0" marT="0" marB="0" anchor="ctr">
                    <a:solidFill>
                      <a:schemeClr val="accent1">
                        <a:lumMod val="40000"/>
                        <a:lumOff val="60000"/>
                      </a:schemeClr>
                    </a:solidFill>
                  </a:tcPr>
                </a:tc>
                <a:extLst>
                  <a:ext uri="{0D108BD9-81ED-4DB2-BD59-A6C34878D82A}">
                    <a16:rowId xmlns:a16="http://schemas.microsoft.com/office/drawing/2014/main" val="942434887"/>
                  </a:ext>
                </a:extLst>
              </a:tr>
            </a:tbl>
          </a:graphicData>
        </a:graphic>
      </p:graphicFrame>
      <p:sp>
        <p:nvSpPr>
          <p:cNvPr id="5" name="灯片编号占位符 4">
            <a:extLst>
              <a:ext uri="{FF2B5EF4-FFF2-40B4-BE49-F238E27FC236}">
                <a16:creationId xmlns:a16="http://schemas.microsoft.com/office/drawing/2014/main" id="{4CA391AD-3C72-4B26-A798-BDE7D9D255E0}"/>
              </a:ext>
            </a:extLst>
          </p:cNvPr>
          <p:cNvSpPr>
            <a:spLocks noGrp="1"/>
          </p:cNvSpPr>
          <p:nvPr>
            <p:ph type="sldNum" sz="quarter" idx="12"/>
          </p:nvPr>
        </p:nvSpPr>
        <p:spPr/>
        <p:txBody>
          <a:bodyPr/>
          <a:lstStyle/>
          <a:p>
            <a:fld id="{0343F522-B1DB-4B24-87CC-09EAB668A261}" type="slidenum">
              <a:rPr lang="zh-CN" altLang="en-US" smtClean="0"/>
              <a:pPr/>
              <a:t>185</a:t>
            </a:fld>
            <a:r>
              <a:rPr lang="en-US" altLang="zh-CN"/>
              <a:t>/303</a:t>
            </a:r>
            <a:endParaRPr lang="zh-CN" altLang="en-US" dirty="0"/>
          </a:p>
        </p:txBody>
      </p:sp>
    </p:spTree>
    <p:extLst>
      <p:ext uri="{BB962C8B-B14F-4D97-AF65-F5344CB8AC3E}">
        <p14:creationId xmlns:p14="http://schemas.microsoft.com/office/powerpoint/2010/main" val="2428899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C34208-FA7C-4346-AD93-050F88FE7F56}"/>
              </a:ext>
            </a:extLst>
          </p:cNvPr>
          <p:cNvSpPr>
            <a:spLocks noGrp="1"/>
          </p:cNvSpPr>
          <p:nvPr>
            <p:ph type="title"/>
          </p:nvPr>
        </p:nvSpPr>
        <p:spPr>
          <a:xfrm>
            <a:off x="265813" y="350874"/>
            <a:ext cx="8654903" cy="680484"/>
          </a:xfrm>
        </p:spPr>
        <p:txBody>
          <a:bodyPr>
            <a:normAutofit/>
          </a:bodyPr>
          <a:lstStyle/>
          <a:p>
            <a:pPr marL="266700">
              <a:spcBef>
                <a:spcPts val="970"/>
              </a:spcBef>
              <a:spcAft>
                <a:spcPts val="0"/>
              </a:spcAft>
            </a:pPr>
            <a:r>
              <a:rPr lang="en-US" altLang="zh-CN" b="1" kern="100" dirty="0">
                <a:latin typeface="Times New Roman" panose="02020603050405020304" pitchFamily="18" charset="0"/>
                <a:cs typeface="Times New Roman" panose="02020603050405020304" pitchFamily="18" charset="0"/>
              </a:rPr>
              <a:t>WLAN</a:t>
            </a:r>
            <a:r>
              <a:rPr lang="zh-CN" altLang="en-US" b="1" kern="100" dirty="0">
                <a:latin typeface="Times New Roman" panose="02020603050405020304" pitchFamily="18" charset="0"/>
                <a:cs typeface="Times New Roman" panose="02020603050405020304" pitchFamily="18" charset="0"/>
              </a:rPr>
              <a:t>一般结构</a:t>
            </a:r>
            <a:endParaRPr lang="zh-CN" altLang="zh-CN" b="1" kern="100" dirty="0">
              <a:latin typeface="Times New Roman" panose="02020603050405020304" pitchFamily="18" charset="0"/>
              <a:cs typeface="Times New Roman" panose="02020603050405020304" pitchFamily="18" charset="0"/>
            </a:endParaRPr>
          </a:p>
        </p:txBody>
      </p:sp>
      <p:sp>
        <p:nvSpPr>
          <p:cNvPr id="3" name="内容占位符 2">
            <a:extLst>
              <a:ext uri="{FF2B5EF4-FFF2-40B4-BE49-F238E27FC236}">
                <a16:creationId xmlns:a16="http://schemas.microsoft.com/office/drawing/2014/main" id="{62772749-0251-43E3-8FBE-62B01C0C88DA}"/>
              </a:ext>
            </a:extLst>
          </p:cNvPr>
          <p:cNvSpPr>
            <a:spLocks noGrp="1"/>
          </p:cNvSpPr>
          <p:nvPr>
            <p:ph idx="1"/>
          </p:nvPr>
        </p:nvSpPr>
        <p:spPr>
          <a:xfrm>
            <a:off x="404037" y="1010094"/>
            <a:ext cx="8516679" cy="5371578"/>
          </a:xfrm>
        </p:spPr>
        <p:txBody>
          <a:bodyPr>
            <a:noAutofit/>
          </a:bodyPr>
          <a:lstStyle/>
          <a:p>
            <a:pPr marL="590550" indent="-533400"/>
            <a:r>
              <a:rPr lang="en-US" altLang="zh-CN" dirty="0"/>
              <a:t>WLAN</a:t>
            </a:r>
            <a:r>
              <a:rPr lang="zh-CN" altLang="en-US" dirty="0"/>
              <a:t>结构：基站</a:t>
            </a:r>
            <a:r>
              <a:rPr lang="en-US" altLang="zh-CN" dirty="0"/>
              <a:t>+</a:t>
            </a:r>
            <a:r>
              <a:rPr lang="zh-CN" altLang="en-US" dirty="0"/>
              <a:t>终端</a:t>
            </a:r>
          </a:p>
          <a:p>
            <a:pPr marL="590550" indent="-533400"/>
            <a:endParaRPr lang="en-US" altLang="zh-CN" dirty="0"/>
          </a:p>
        </p:txBody>
      </p:sp>
      <p:graphicFrame>
        <p:nvGraphicFramePr>
          <p:cNvPr id="11" name="表格 10">
            <a:extLst>
              <a:ext uri="{FF2B5EF4-FFF2-40B4-BE49-F238E27FC236}">
                <a16:creationId xmlns:a16="http://schemas.microsoft.com/office/drawing/2014/main" id="{F1557556-4E74-4A2A-B76B-6AF7BA757C94}"/>
              </a:ext>
            </a:extLst>
          </p:cNvPr>
          <p:cNvGraphicFramePr>
            <a:graphicFrameLocks noGrp="1"/>
          </p:cNvGraphicFramePr>
          <p:nvPr/>
        </p:nvGraphicFramePr>
        <p:xfrm>
          <a:off x="0" y="16384"/>
          <a:ext cx="9144000" cy="303808"/>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1028242390"/>
                    </a:ext>
                  </a:extLst>
                </a:gridCol>
                <a:gridCol w="1016000">
                  <a:extLst>
                    <a:ext uri="{9D8B030D-6E8A-4147-A177-3AD203B41FA5}">
                      <a16:colId xmlns:a16="http://schemas.microsoft.com/office/drawing/2014/main" val="3074239081"/>
                    </a:ext>
                  </a:extLst>
                </a:gridCol>
                <a:gridCol w="1016000">
                  <a:extLst>
                    <a:ext uri="{9D8B030D-6E8A-4147-A177-3AD203B41FA5}">
                      <a16:colId xmlns:a16="http://schemas.microsoft.com/office/drawing/2014/main" val="3509429943"/>
                    </a:ext>
                  </a:extLst>
                </a:gridCol>
                <a:gridCol w="1016000">
                  <a:extLst>
                    <a:ext uri="{9D8B030D-6E8A-4147-A177-3AD203B41FA5}">
                      <a16:colId xmlns:a16="http://schemas.microsoft.com/office/drawing/2014/main" val="2580465912"/>
                    </a:ext>
                  </a:extLst>
                </a:gridCol>
                <a:gridCol w="1016000">
                  <a:extLst>
                    <a:ext uri="{9D8B030D-6E8A-4147-A177-3AD203B41FA5}">
                      <a16:colId xmlns:a16="http://schemas.microsoft.com/office/drawing/2014/main" val="585185192"/>
                    </a:ext>
                  </a:extLst>
                </a:gridCol>
                <a:gridCol w="1016000">
                  <a:extLst>
                    <a:ext uri="{9D8B030D-6E8A-4147-A177-3AD203B41FA5}">
                      <a16:colId xmlns:a16="http://schemas.microsoft.com/office/drawing/2014/main" val="1335232691"/>
                    </a:ext>
                  </a:extLst>
                </a:gridCol>
                <a:gridCol w="1016000">
                  <a:extLst>
                    <a:ext uri="{9D8B030D-6E8A-4147-A177-3AD203B41FA5}">
                      <a16:colId xmlns:a16="http://schemas.microsoft.com/office/drawing/2014/main" val="785772456"/>
                    </a:ext>
                  </a:extLst>
                </a:gridCol>
                <a:gridCol w="1016000">
                  <a:extLst>
                    <a:ext uri="{9D8B030D-6E8A-4147-A177-3AD203B41FA5}">
                      <a16:colId xmlns:a16="http://schemas.microsoft.com/office/drawing/2014/main" val="143111373"/>
                    </a:ext>
                  </a:extLst>
                </a:gridCol>
                <a:gridCol w="1016000">
                  <a:extLst>
                    <a:ext uri="{9D8B030D-6E8A-4147-A177-3AD203B41FA5}">
                      <a16:colId xmlns:a16="http://schemas.microsoft.com/office/drawing/2014/main" val="994455625"/>
                    </a:ext>
                  </a:extLst>
                </a:gridCol>
              </a:tblGrid>
              <a:tr h="303808">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传输介质</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通信系统</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正确性</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提高性能</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局域网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en-US" altLang="zh-CN" sz="1600" dirty="0">
                          <a:solidFill>
                            <a:srgbClr val="FFFF00"/>
                          </a:solidFill>
                          <a:latin typeface="黑体" panose="02010609060101010101" pitchFamily="49" charset="-122"/>
                          <a:ea typeface="黑体" panose="02010609060101010101" pitchFamily="49" charset="-122"/>
                        </a:rPr>
                        <a:t>WLAN</a:t>
                      </a:r>
                      <a:endParaRPr lang="zh-CN" altLang="en-US" sz="1600" dirty="0">
                        <a:solidFill>
                          <a:srgbClr val="FFFF00"/>
                        </a:solidFill>
                        <a:latin typeface="黑体" panose="02010609060101010101" pitchFamily="49" charset="-122"/>
                        <a:ea typeface="黑体" panose="02010609060101010101" pitchFamily="49"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个域网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广域网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接入网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939429099"/>
                  </a:ext>
                </a:extLst>
              </a:tr>
            </a:tbl>
          </a:graphicData>
        </a:graphic>
      </p:graphicFrame>
      <p:sp>
        <p:nvSpPr>
          <p:cNvPr id="12" name="流程图: 摘录 11">
            <a:extLst>
              <a:ext uri="{FF2B5EF4-FFF2-40B4-BE49-F238E27FC236}">
                <a16:creationId xmlns:a16="http://schemas.microsoft.com/office/drawing/2014/main" id="{CE6C4248-6AFD-44B6-80E3-9608C7BDC87F}"/>
              </a:ext>
            </a:extLst>
          </p:cNvPr>
          <p:cNvSpPr/>
          <p:nvPr/>
        </p:nvSpPr>
        <p:spPr bwMode="auto">
          <a:xfrm>
            <a:off x="5488980" y="328047"/>
            <a:ext cx="216024" cy="126001"/>
          </a:xfrm>
          <a:prstGeom prst="flowChartExtract">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4" name="Rectangle 2">
            <a:extLst>
              <a:ext uri="{FF2B5EF4-FFF2-40B4-BE49-F238E27FC236}">
                <a16:creationId xmlns:a16="http://schemas.microsoft.com/office/drawing/2014/main" id="{637ADEFB-5775-48B5-AD95-BD2F543B4E24}"/>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9" name="表格 8">
            <a:extLst>
              <a:ext uri="{FF2B5EF4-FFF2-40B4-BE49-F238E27FC236}">
                <a16:creationId xmlns:a16="http://schemas.microsoft.com/office/drawing/2014/main" id="{1BA0FE90-3AD2-45E2-98EA-2D6CAF26198D}"/>
              </a:ext>
            </a:extLst>
          </p:cNvPr>
          <p:cNvGraphicFramePr>
            <a:graphicFrameLocks noGrp="1"/>
          </p:cNvGraphicFramePr>
          <p:nvPr/>
        </p:nvGraphicFramePr>
        <p:xfrm>
          <a:off x="0" y="1041991"/>
          <a:ext cx="313390" cy="4744257"/>
        </p:xfrm>
        <a:graphic>
          <a:graphicData uri="http://schemas.openxmlformats.org/drawingml/2006/table">
            <a:tbl>
              <a:tblPr firstRow="1" bandRow="1">
                <a:tableStyleId>{5C22544A-7EE6-4342-B048-85BDC9FD1C3A}</a:tableStyleId>
              </a:tblPr>
              <a:tblGrid>
                <a:gridCol w="313390">
                  <a:extLst>
                    <a:ext uri="{9D8B030D-6E8A-4147-A177-3AD203B41FA5}">
                      <a16:colId xmlns:a16="http://schemas.microsoft.com/office/drawing/2014/main" val="2707731317"/>
                    </a:ext>
                  </a:extLst>
                </a:gridCol>
              </a:tblGrid>
              <a:tr h="844235">
                <a:tc>
                  <a:txBody>
                    <a:bodyPr/>
                    <a:lstStyle/>
                    <a:p>
                      <a:pPr algn="ctr"/>
                      <a:r>
                        <a:rPr lang="zh-CN" altLang="en-US" sz="1600" b="0" dirty="0">
                          <a:solidFill>
                            <a:schemeClr val="bg1"/>
                          </a:solidFill>
                          <a:latin typeface="黑体" panose="02010609060101010101" pitchFamily="49" charset="-122"/>
                          <a:ea typeface="黑体" panose="02010609060101010101" pitchFamily="49" charset="-122"/>
                        </a:rPr>
                        <a:t>设计要点</a:t>
                      </a:r>
                    </a:p>
                  </a:txBody>
                  <a:tcPr marL="0" marR="0" marT="0" marB="0" anchor="ctr">
                    <a:solidFill>
                      <a:schemeClr val="accent1"/>
                    </a:solidFill>
                  </a:tcPr>
                </a:tc>
                <a:extLst>
                  <a:ext uri="{0D108BD9-81ED-4DB2-BD59-A6C34878D82A}">
                    <a16:rowId xmlns:a16="http://schemas.microsoft.com/office/drawing/2014/main" val="2650843112"/>
                  </a:ext>
                </a:extLst>
              </a:tr>
              <a:tr h="844235">
                <a:tc>
                  <a:txBody>
                    <a:bodyPr/>
                    <a:lstStyle/>
                    <a:p>
                      <a:pPr algn="ctr"/>
                      <a:r>
                        <a:rPr lang="en-US" altLang="zh-CN" sz="1600" dirty="0">
                          <a:solidFill>
                            <a:schemeClr val="tx1"/>
                          </a:solidFill>
                          <a:latin typeface="黑体" panose="02010609060101010101" pitchFamily="49" charset="-122"/>
                          <a:ea typeface="黑体" panose="02010609060101010101" pitchFamily="49" charset="-122"/>
                        </a:rPr>
                        <a:t>Wi-</a:t>
                      </a:r>
                    </a:p>
                    <a:p>
                      <a:pPr algn="ctr"/>
                      <a:r>
                        <a:rPr lang="en-US" altLang="zh-CN" sz="1600" dirty="0">
                          <a:solidFill>
                            <a:schemeClr val="tx1"/>
                          </a:solidFill>
                          <a:latin typeface="黑体" panose="02010609060101010101" pitchFamily="49" charset="-122"/>
                          <a:ea typeface="黑体" panose="02010609060101010101" pitchFamily="49" charset="-122"/>
                        </a:rPr>
                        <a:t>Fi</a:t>
                      </a:r>
                      <a:endParaRPr lang="zh-CN" altLang="en-US" sz="1600" dirty="0">
                        <a:solidFill>
                          <a:schemeClr val="tx1"/>
                        </a:solidFill>
                        <a:latin typeface="黑体" panose="02010609060101010101" pitchFamily="49" charset="-122"/>
                        <a:ea typeface="黑体" panose="02010609060101010101" pitchFamily="49" charset="-122"/>
                      </a:endParaRPr>
                    </a:p>
                  </a:txBody>
                  <a:tcPr marL="0" marR="0" marT="0" marB="0" anchor="ctr">
                    <a:solidFill>
                      <a:schemeClr val="accent1">
                        <a:lumMod val="40000"/>
                        <a:lumOff val="60000"/>
                      </a:schemeClr>
                    </a:solidFill>
                  </a:tcPr>
                </a:tc>
                <a:extLst>
                  <a:ext uri="{0D108BD9-81ED-4DB2-BD59-A6C34878D82A}">
                    <a16:rowId xmlns:a16="http://schemas.microsoft.com/office/drawing/2014/main" val="2354171835"/>
                  </a:ext>
                </a:extLst>
              </a:tr>
              <a:tr h="844235">
                <a:tc>
                  <a:txBody>
                    <a:bodyPr/>
                    <a:lstStyle/>
                    <a:p>
                      <a:pPr algn="ctr"/>
                      <a:r>
                        <a:rPr lang="en-US" altLang="zh-CN" sz="1600" b="0" dirty="0">
                          <a:solidFill>
                            <a:schemeClr val="tx1"/>
                          </a:solidFill>
                          <a:latin typeface="黑体" panose="02010609060101010101" pitchFamily="49" charset="-122"/>
                          <a:ea typeface="黑体" panose="02010609060101010101" pitchFamily="49" charset="-122"/>
                        </a:rPr>
                        <a:t>Wi-Fi6</a:t>
                      </a:r>
                      <a:endParaRPr lang="zh-CN" altLang="en-US" sz="1600" b="0" dirty="0">
                        <a:solidFill>
                          <a:schemeClr val="tx1"/>
                        </a:solidFill>
                        <a:latin typeface="黑体" panose="02010609060101010101" pitchFamily="49" charset="-122"/>
                        <a:ea typeface="黑体" panose="02010609060101010101" pitchFamily="49" charset="-122"/>
                      </a:endParaRPr>
                    </a:p>
                  </a:txBody>
                  <a:tcPr marL="0" marR="0" marT="0" marB="0" anchor="ctr">
                    <a:solidFill>
                      <a:schemeClr val="accent1">
                        <a:lumMod val="40000"/>
                        <a:lumOff val="60000"/>
                      </a:schemeClr>
                    </a:solidFill>
                  </a:tcPr>
                </a:tc>
                <a:extLst>
                  <a:ext uri="{0D108BD9-81ED-4DB2-BD59-A6C34878D82A}">
                    <a16:rowId xmlns:a16="http://schemas.microsoft.com/office/drawing/2014/main" val="2232877283"/>
                  </a:ext>
                </a:extLst>
              </a:tr>
              <a:tr h="504672">
                <a:tc>
                  <a:txBody>
                    <a:bodyPr/>
                    <a:lstStyle/>
                    <a:p>
                      <a:pPr algn="ctr"/>
                      <a:r>
                        <a:rPr lang="en-US" altLang="zh-CN" sz="1600" b="0" dirty="0">
                          <a:solidFill>
                            <a:schemeClr val="tx1"/>
                          </a:solidFill>
                          <a:latin typeface="黑体" panose="02010609060101010101" pitchFamily="49" charset="-122"/>
                          <a:ea typeface="黑体" panose="02010609060101010101" pitchFamily="49" charset="-122"/>
                        </a:rPr>
                        <a:t>Wi-Fi7</a:t>
                      </a:r>
                      <a:endParaRPr lang="zh-CN" altLang="en-US" sz="1600" b="0" dirty="0">
                        <a:solidFill>
                          <a:schemeClr val="tx1"/>
                        </a:solidFill>
                        <a:latin typeface="黑体" panose="02010609060101010101" pitchFamily="49" charset="-122"/>
                        <a:ea typeface="黑体" panose="02010609060101010101" pitchFamily="49" charset="-122"/>
                      </a:endParaRPr>
                    </a:p>
                  </a:txBody>
                  <a:tcPr marL="0" marR="0" marT="0" marB="0" anchor="ctr">
                    <a:solidFill>
                      <a:schemeClr val="accent1">
                        <a:lumMod val="40000"/>
                        <a:lumOff val="60000"/>
                      </a:schemeClr>
                    </a:solidFill>
                  </a:tcPr>
                </a:tc>
                <a:extLst>
                  <a:ext uri="{0D108BD9-81ED-4DB2-BD59-A6C34878D82A}">
                    <a16:rowId xmlns:a16="http://schemas.microsoft.com/office/drawing/2014/main" val="2116851466"/>
                  </a:ext>
                </a:extLst>
              </a:tr>
              <a:tr h="627321">
                <a:tc>
                  <a:txBody>
                    <a:bodyPr/>
                    <a:lstStyle/>
                    <a:p>
                      <a:pPr algn="ctr"/>
                      <a:r>
                        <a:rPr lang="en-US" altLang="zh-CN" sz="1600" b="0" dirty="0">
                          <a:solidFill>
                            <a:schemeClr val="tx1"/>
                          </a:solidFill>
                          <a:latin typeface="黑体" panose="02010609060101010101" pitchFamily="49" charset="-122"/>
                          <a:ea typeface="黑体" panose="02010609060101010101" pitchFamily="49" charset="-122"/>
                        </a:rPr>
                        <a:t>AP</a:t>
                      </a:r>
                      <a:r>
                        <a:rPr lang="zh-CN" altLang="en-US" sz="1600" b="0" dirty="0">
                          <a:solidFill>
                            <a:schemeClr val="tx1"/>
                          </a:solidFill>
                          <a:latin typeface="黑体" panose="02010609060101010101" pitchFamily="49" charset="-122"/>
                          <a:ea typeface="黑体" panose="02010609060101010101" pitchFamily="49" charset="-122"/>
                        </a:rPr>
                        <a:t>设计</a:t>
                      </a:r>
                    </a:p>
                  </a:txBody>
                  <a:tcPr marL="0" marR="0" marT="0" marB="0" anchor="ctr">
                    <a:solidFill>
                      <a:schemeClr val="accent1">
                        <a:lumMod val="40000"/>
                        <a:lumOff val="60000"/>
                      </a:schemeClr>
                    </a:solidFill>
                  </a:tcPr>
                </a:tc>
                <a:extLst>
                  <a:ext uri="{0D108BD9-81ED-4DB2-BD59-A6C34878D82A}">
                    <a16:rowId xmlns:a16="http://schemas.microsoft.com/office/drawing/2014/main" val="1342553028"/>
                  </a:ext>
                </a:extLst>
              </a:tr>
              <a:tr h="844235">
                <a:tc>
                  <a:txBody>
                    <a:bodyPr/>
                    <a:lstStyle/>
                    <a:p>
                      <a:pPr algn="ctr"/>
                      <a:r>
                        <a:rPr lang="en-US" altLang="zh-CN" sz="1600" b="0" dirty="0">
                          <a:solidFill>
                            <a:schemeClr val="tx1"/>
                          </a:solidFill>
                          <a:latin typeface="黑体" panose="02010609060101010101" pitchFamily="49" charset="-122"/>
                          <a:ea typeface="黑体" panose="02010609060101010101" pitchFamily="49" charset="-122"/>
                        </a:rPr>
                        <a:t>Li</a:t>
                      </a:r>
                    </a:p>
                    <a:p>
                      <a:pPr algn="ctr"/>
                      <a:r>
                        <a:rPr lang="en-US" altLang="zh-CN" sz="1600" b="0" dirty="0">
                          <a:solidFill>
                            <a:schemeClr val="tx1"/>
                          </a:solidFill>
                          <a:latin typeface="黑体" panose="02010609060101010101" pitchFamily="49" charset="-122"/>
                          <a:ea typeface="黑体" panose="02010609060101010101" pitchFamily="49" charset="-122"/>
                        </a:rPr>
                        <a:t>Fi</a:t>
                      </a:r>
                      <a:endParaRPr lang="zh-CN" altLang="en-US" sz="1600" b="0" dirty="0">
                        <a:solidFill>
                          <a:schemeClr val="tx1"/>
                        </a:solidFill>
                        <a:latin typeface="黑体" panose="02010609060101010101" pitchFamily="49" charset="-122"/>
                        <a:ea typeface="黑体" panose="02010609060101010101" pitchFamily="49" charset="-122"/>
                      </a:endParaRPr>
                    </a:p>
                  </a:txBody>
                  <a:tcPr marL="0" marR="0" marT="0" marB="0" anchor="ctr">
                    <a:solidFill>
                      <a:schemeClr val="accent1">
                        <a:lumMod val="40000"/>
                        <a:lumOff val="60000"/>
                      </a:schemeClr>
                    </a:solidFill>
                  </a:tcPr>
                </a:tc>
                <a:extLst>
                  <a:ext uri="{0D108BD9-81ED-4DB2-BD59-A6C34878D82A}">
                    <a16:rowId xmlns:a16="http://schemas.microsoft.com/office/drawing/2014/main" val="942434887"/>
                  </a:ext>
                </a:extLst>
              </a:tr>
            </a:tbl>
          </a:graphicData>
        </a:graphic>
      </p:graphicFrame>
      <p:sp>
        <p:nvSpPr>
          <p:cNvPr id="10" name="Text Box 4">
            <a:extLst>
              <a:ext uri="{FF2B5EF4-FFF2-40B4-BE49-F238E27FC236}">
                <a16:creationId xmlns:a16="http://schemas.microsoft.com/office/drawing/2014/main" id="{59C885D5-2A55-46A7-82F7-9E27E62A71F9}"/>
              </a:ext>
            </a:extLst>
          </p:cNvPr>
          <p:cNvSpPr txBox="1">
            <a:spLocks noChangeArrowheads="1"/>
          </p:cNvSpPr>
          <p:nvPr/>
        </p:nvSpPr>
        <p:spPr bwMode="auto">
          <a:xfrm>
            <a:off x="7966400" y="1440146"/>
            <a:ext cx="174300" cy="3695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kumimoji="0" lang="zh-CN" altLang="zh-CN" sz="2000">
              <a:latin typeface="Tahoma" panose="020B0604030504040204" pitchFamily="34" charset="0"/>
            </a:endParaRPr>
          </a:p>
        </p:txBody>
      </p:sp>
      <p:pic>
        <p:nvPicPr>
          <p:cNvPr id="13" name="Picture 5" descr="CH9-5ed 无线网络">
            <a:extLst>
              <a:ext uri="{FF2B5EF4-FFF2-40B4-BE49-F238E27FC236}">
                <a16:creationId xmlns:a16="http://schemas.microsoft.com/office/drawing/2014/main" id="{D91C8DE8-BCE4-452C-89E1-BD8A1996A23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301" b="4202"/>
          <a:stretch/>
        </p:blipFill>
        <p:spPr bwMode="auto">
          <a:xfrm>
            <a:off x="489096" y="1881550"/>
            <a:ext cx="8654903" cy="3927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Freeform 6">
            <a:extLst>
              <a:ext uri="{FF2B5EF4-FFF2-40B4-BE49-F238E27FC236}">
                <a16:creationId xmlns:a16="http://schemas.microsoft.com/office/drawing/2014/main" id="{E6763DD3-95F0-4C8A-B284-2DF1DB756A7A}"/>
              </a:ext>
            </a:extLst>
          </p:cNvPr>
          <p:cNvSpPr>
            <a:spLocks/>
          </p:cNvSpPr>
          <p:nvPr/>
        </p:nvSpPr>
        <p:spPr bwMode="auto">
          <a:xfrm>
            <a:off x="2848945" y="3033570"/>
            <a:ext cx="210362" cy="348813"/>
          </a:xfrm>
          <a:custGeom>
            <a:avLst/>
            <a:gdLst>
              <a:gd name="T0" fmla="*/ 0 w 336"/>
              <a:gd name="T1" fmla="*/ 0 h 358"/>
              <a:gd name="T2" fmla="*/ 2147483647 w 336"/>
              <a:gd name="T3" fmla="*/ 2147483647 h 358"/>
              <a:gd name="T4" fmla="*/ 2147483647 w 336"/>
              <a:gd name="T5" fmla="*/ 2147483647 h 358"/>
              <a:gd name="T6" fmla="*/ 2147483647 w 336"/>
              <a:gd name="T7" fmla="*/ 2147483647 h 358"/>
              <a:gd name="T8" fmla="*/ 2147483647 w 336"/>
              <a:gd name="T9" fmla="*/ 2147483647 h 358"/>
              <a:gd name="T10" fmla="*/ 2147483647 w 336"/>
              <a:gd name="T11" fmla="*/ 2147483647 h 358"/>
              <a:gd name="T12" fmla="*/ 0 w 336"/>
              <a:gd name="T13" fmla="*/ 0 h 35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36" h="358">
                <a:moveTo>
                  <a:pt x="0" y="0"/>
                </a:moveTo>
                <a:lnTo>
                  <a:pt x="283" y="232"/>
                </a:lnTo>
                <a:lnTo>
                  <a:pt x="191" y="219"/>
                </a:lnTo>
                <a:lnTo>
                  <a:pt x="336" y="358"/>
                </a:lnTo>
                <a:lnTo>
                  <a:pt x="53" y="166"/>
                </a:lnTo>
                <a:lnTo>
                  <a:pt x="171" y="186"/>
                </a:lnTo>
                <a:lnTo>
                  <a:pt x="0" y="0"/>
                </a:lnTo>
                <a:close/>
              </a:path>
            </a:pathLst>
          </a:custGeom>
          <a:solidFill>
            <a:schemeClr val="bg1"/>
          </a:solidFill>
          <a:ln w="9525">
            <a:solidFill>
              <a:schemeClr val="tx1"/>
            </a:solidFill>
            <a:round/>
            <a:headEnd/>
            <a:tailEnd/>
          </a:ln>
        </p:spPr>
        <p:txBody>
          <a:bodyPr/>
          <a:lstStyle/>
          <a:p>
            <a:endParaRPr lang="zh-CN" altLang="en-US"/>
          </a:p>
        </p:txBody>
      </p:sp>
      <p:sp>
        <p:nvSpPr>
          <p:cNvPr id="15" name="Freeform 7">
            <a:extLst>
              <a:ext uri="{FF2B5EF4-FFF2-40B4-BE49-F238E27FC236}">
                <a16:creationId xmlns:a16="http://schemas.microsoft.com/office/drawing/2014/main" id="{5FF6D76B-7D39-4940-9376-A12096DE26F2}"/>
              </a:ext>
            </a:extLst>
          </p:cNvPr>
          <p:cNvSpPr>
            <a:spLocks/>
          </p:cNvSpPr>
          <p:nvPr/>
        </p:nvSpPr>
        <p:spPr bwMode="auto">
          <a:xfrm>
            <a:off x="3639604" y="3393824"/>
            <a:ext cx="211865" cy="347335"/>
          </a:xfrm>
          <a:custGeom>
            <a:avLst/>
            <a:gdLst>
              <a:gd name="T0" fmla="*/ 2147483647 w 336"/>
              <a:gd name="T1" fmla="*/ 2147483647 h 358"/>
              <a:gd name="T2" fmla="*/ 2147483647 w 336"/>
              <a:gd name="T3" fmla="*/ 2147483647 h 358"/>
              <a:gd name="T4" fmla="*/ 2147483647 w 336"/>
              <a:gd name="T5" fmla="*/ 2147483647 h 358"/>
              <a:gd name="T6" fmla="*/ 0 w 336"/>
              <a:gd name="T7" fmla="*/ 0 h 358"/>
              <a:gd name="T8" fmla="*/ 2147483647 w 336"/>
              <a:gd name="T9" fmla="*/ 2147483647 h 358"/>
              <a:gd name="T10" fmla="*/ 2147483647 w 336"/>
              <a:gd name="T11" fmla="*/ 2147483647 h 358"/>
              <a:gd name="T12" fmla="*/ 2147483647 w 336"/>
              <a:gd name="T13" fmla="*/ 2147483647 h 35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36" h="358">
                <a:moveTo>
                  <a:pt x="336" y="358"/>
                </a:moveTo>
                <a:lnTo>
                  <a:pt x="52" y="126"/>
                </a:lnTo>
                <a:lnTo>
                  <a:pt x="145" y="139"/>
                </a:lnTo>
                <a:lnTo>
                  <a:pt x="0" y="0"/>
                </a:lnTo>
                <a:lnTo>
                  <a:pt x="283" y="192"/>
                </a:lnTo>
                <a:lnTo>
                  <a:pt x="164" y="172"/>
                </a:lnTo>
                <a:lnTo>
                  <a:pt x="336" y="358"/>
                </a:lnTo>
                <a:close/>
              </a:path>
            </a:pathLst>
          </a:custGeom>
          <a:solidFill>
            <a:schemeClr val="bg1"/>
          </a:solidFill>
          <a:ln w="9525">
            <a:solidFill>
              <a:schemeClr val="tx1"/>
            </a:solidFill>
            <a:round/>
            <a:headEnd/>
            <a:tailEnd/>
          </a:ln>
        </p:spPr>
        <p:txBody>
          <a:bodyPr/>
          <a:lstStyle/>
          <a:p>
            <a:endParaRPr lang="zh-CN" altLang="en-US"/>
          </a:p>
        </p:txBody>
      </p:sp>
      <p:sp>
        <p:nvSpPr>
          <p:cNvPr id="16" name="Freeform 8">
            <a:extLst>
              <a:ext uri="{FF2B5EF4-FFF2-40B4-BE49-F238E27FC236}">
                <a16:creationId xmlns:a16="http://schemas.microsoft.com/office/drawing/2014/main" id="{F5B5CF18-74EB-4A28-A7C3-80045E0461C1}"/>
              </a:ext>
            </a:extLst>
          </p:cNvPr>
          <p:cNvSpPr>
            <a:spLocks/>
          </p:cNvSpPr>
          <p:nvPr/>
        </p:nvSpPr>
        <p:spPr bwMode="auto">
          <a:xfrm>
            <a:off x="2848945" y="3538506"/>
            <a:ext cx="210362" cy="350290"/>
          </a:xfrm>
          <a:custGeom>
            <a:avLst/>
            <a:gdLst>
              <a:gd name="T0" fmla="*/ 0 w 336"/>
              <a:gd name="T1" fmla="*/ 2147483647 h 358"/>
              <a:gd name="T2" fmla="*/ 2147483647 w 336"/>
              <a:gd name="T3" fmla="*/ 2147483647 h 358"/>
              <a:gd name="T4" fmla="*/ 2147483647 w 336"/>
              <a:gd name="T5" fmla="*/ 2147483647 h 358"/>
              <a:gd name="T6" fmla="*/ 2147483647 w 336"/>
              <a:gd name="T7" fmla="*/ 0 h 358"/>
              <a:gd name="T8" fmla="*/ 2147483647 w 336"/>
              <a:gd name="T9" fmla="*/ 2147483647 h 358"/>
              <a:gd name="T10" fmla="*/ 2147483647 w 336"/>
              <a:gd name="T11" fmla="*/ 2147483647 h 358"/>
              <a:gd name="T12" fmla="*/ 0 w 336"/>
              <a:gd name="T13" fmla="*/ 2147483647 h 35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36" h="358">
                <a:moveTo>
                  <a:pt x="0" y="358"/>
                </a:moveTo>
                <a:lnTo>
                  <a:pt x="283" y="126"/>
                </a:lnTo>
                <a:lnTo>
                  <a:pt x="191" y="139"/>
                </a:lnTo>
                <a:lnTo>
                  <a:pt x="336" y="0"/>
                </a:lnTo>
                <a:lnTo>
                  <a:pt x="52" y="192"/>
                </a:lnTo>
                <a:lnTo>
                  <a:pt x="171" y="172"/>
                </a:lnTo>
                <a:lnTo>
                  <a:pt x="0" y="358"/>
                </a:lnTo>
                <a:close/>
              </a:path>
            </a:pathLst>
          </a:custGeom>
          <a:solidFill>
            <a:schemeClr val="bg1"/>
          </a:solidFill>
          <a:ln w="9525">
            <a:solidFill>
              <a:schemeClr val="tx1"/>
            </a:solidFill>
            <a:round/>
            <a:headEnd/>
            <a:tailEnd/>
          </a:ln>
        </p:spPr>
        <p:txBody>
          <a:bodyPr/>
          <a:lstStyle/>
          <a:p>
            <a:endParaRPr lang="zh-CN" altLang="en-US"/>
          </a:p>
        </p:txBody>
      </p:sp>
      <p:sp>
        <p:nvSpPr>
          <p:cNvPr id="17" name="Freeform 9">
            <a:extLst>
              <a:ext uri="{FF2B5EF4-FFF2-40B4-BE49-F238E27FC236}">
                <a16:creationId xmlns:a16="http://schemas.microsoft.com/office/drawing/2014/main" id="{D47C155A-0B6B-4B58-AECF-B48649691875}"/>
              </a:ext>
            </a:extLst>
          </p:cNvPr>
          <p:cNvSpPr>
            <a:spLocks/>
          </p:cNvSpPr>
          <p:nvPr/>
        </p:nvSpPr>
        <p:spPr bwMode="auto">
          <a:xfrm>
            <a:off x="3639604" y="2890695"/>
            <a:ext cx="211865" cy="348813"/>
          </a:xfrm>
          <a:custGeom>
            <a:avLst/>
            <a:gdLst>
              <a:gd name="T0" fmla="*/ 2147483647 w 336"/>
              <a:gd name="T1" fmla="*/ 0 h 358"/>
              <a:gd name="T2" fmla="*/ 2147483647 w 336"/>
              <a:gd name="T3" fmla="*/ 2147483647 h 358"/>
              <a:gd name="T4" fmla="*/ 2147483647 w 336"/>
              <a:gd name="T5" fmla="*/ 2147483647 h 358"/>
              <a:gd name="T6" fmla="*/ 0 w 336"/>
              <a:gd name="T7" fmla="*/ 2147483647 h 358"/>
              <a:gd name="T8" fmla="*/ 2147483647 w 336"/>
              <a:gd name="T9" fmla="*/ 2147483647 h 358"/>
              <a:gd name="T10" fmla="*/ 2147483647 w 336"/>
              <a:gd name="T11" fmla="*/ 2147483647 h 358"/>
              <a:gd name="T12" fmla="*/ 2147483647 w 336"/>
              <a:gd name="T13" fmla="*/ 0 h 35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36" h="358">
                <a:moveTo>
                  <a:pt x="336" y="0"/>
                </a:moveTo>
                <a:lnTo>
                  <a:pt x="53" y="232"/>
                </a:lnTo>
                <a:lnTo>
                  <a:pt x="145" y="219"/>
                </a:lnTo>
                <a:lnTo>
                  <a:pt x="0" y="358"/>
                </a:lnTo>
                <a:lnTo>
                  <a:pt x="283" y="166"/>
                </a:lnTo>
                <a:lnTo>
                  <a:pt x="165" y="186"/>
                </a:lnTo>
                <a:lnTo>
                  <a:pt x="336" y="0"/>
                </a:lnTo>
                <a:close/>
              </a:path>
            </a:pathLst>
          </a:custGeom>
          <a:solidFill>
            <a:schemeClr val="bg1"/>
          </a:solidFill>
          <a:ln w="9525">
            <a:solidFill>
              <a:schemeClr val="tx1"/>
            </a:solidFill>
            <a:round/>
            <a:headEnd/>
            <a:tailEnd/>
          </a:ln>
        </p:spPr>
        <p:txBody>
          <a:bodyPr/>
          <a:lstStyle/>
          <a:p>
            <a:endParaRPr lang="zh-CN" altLang="en-US"/>
          </a:p>
        </p:txBody>
      </p:sp>
      <p:sp>
        <p:nvSpPr>
          <p:cNvPr id="18" name="Freeform 10">
            <a:extLst>
              <a:ext uri="{FF2B5EF4-FFF2-40B4-BE49-F238E27FC236}">
                <a16:creationId xmlns:a16="http://schemas.microsoft.com/office/drawing/2014/main" id="{13AF7F31-CEC0-490E-BEC7-0094B45C8960}"/>
              </a:ext>
            </a:extLst>
          </p:cNvPr>
          <p:cNvSpPr>
            <a:spLocks/>
          </p:cNvSpPr>
          <p:nvPr/>
        </p:nvSpPr>
        <p:spPr bwMode="auto">
          <a:xfrm>
            <a:off x="6137253" y="2962132"/>
            <a:ext cx="211864" cy="348813"/>
          </a:xfrm>
          <a:custGeom>
            <a:avLst/>
            <a:gdLst>
              <a:gd name="T0" fmla="*/ 0 w 336"/>
              <a:gd name="T1" fmla="*/ 0 h 358"/>
              <a:gd name="T2" fmla="*/ 2147483647 w 336"/>
              <a:gd name="T3" fmla="*/ 2147483647 h 358"/>
              <a:gd name="T4" fmla="*/ 2147483647 w 336"/>
              <a:gd name="T5" fmla="*/ 2147483647 h 358"/>
              <a:gd name="T6" fmla="*/ 2147483647 w 336"/>
              <a:gd name="T7" fmla="*/ 2147483647 h 358"/>
              <a:gd name="T8" fmla="*/ 2147483647 w 336"/>
              <a:gd name="T9" fmla="*/ 2147483647 h 358"/>
              <a:gd name="T10" fmla="*/ 2147483647 w 336"/>
              <a:gd name="T11" fmla="*/ 2147483647 h 358"/>
              <a:gd name="T12" fmla="*/ 0 w 336"/>
              <a:gd name="T13" fmla="*/ 0 h 35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36" h="358">
                <a:moveTo>
                  <a:pt x="0" y="0"/>
                </a:moveTo>
                <a:lnTo>
                  <a:pt x="283" y="232"/>
                </a:lnTo>
                <a:lnTo>
                  <a:pt x="191" y="219"/>
                </a:lnTo>
                <a:lnTo>
                  <a:pt x="336" y="358"/>
                </a:lnTo>
                <a:lnTo>
                  <a:pt x="53" y="166"/>
                </a:lnTo>
                <a:lnTo>
                  <a:pt x="171" y="186"/>
                </a:lnTo>
                <a:lnTo>
                  <a:pt x="0" y="0"/>
                </a:lnTo>
                <a:close/>
              </a:path>
            </a:pathLst>
          </a:custGeom>
          <a:solidFill>
            <a:schemeClr val="bg1"/>
          </a:solidFill>
          <a:ln w="9525">
            <a:solidFill>
              <a:schemeClr val="tx1"/>
            </a:solidFill>
            <a:round/>
            <a:headEnd/>
            <a:tailEnd/>
          </a:ln>
        </p:spPr>
        <p:txBody>
          <a:bodyPr/>
          <a:lstStyle/>
          <a:p>
            <a:endParaRPr lang="zh-CN" altLang="en-US"/>
          </a:p>
        </p:txBody>
      </p:sp>
      <p:sp>
        <p:nvSpPr>
          <p:cNvPr id="19" name="Freeform 11">
            <a:extLst>
              <a:ext uri="{FF2B5EF4-FFF2-40B4-BE49-F238E27FC236}">
                <a16:creationId xmlns:a16="http://schemas.microsoft.com/office/drawing/2014/main" id="{FCF04332-6818-4026-B362-096BE47ED489}"/>
              </a:ext>
            </a:extLst>
          </p:cNvPr>
          <p:cNvSpPr>
            <a:spLocks/>
          </p:cNvSpPr>
          <p:nvPr/>
        </p:nvSpPr>
        <p:spPr bwMode="auto">
          <a:xfrm>
            <a:off x="6931003" y="3393824"/>
            <a:ext cx="211864" cy="347335"/>
          </a:xfrm>
          <a:custGeom>
            <a:avLst/>
            <a:gdLst>
              <a:gd name="T0" fmla="*/ 2147483647 w 336"/>
              <a:gd name="T1" fmla="*/ 2147483647 h 358"/>
              <a:gd name="T2" fmla="*/ 2147483647 w 336"/>
              <a:gd name="T3" fmla="*/ 2147483647 h 358"/>
              <a:gd name="T4" fmla="*/ 2147483647 w 336"/>
              <a:gd name="T5" fmla="*/ 2147483647 h 358"/>
              <a:gd name="T6" fmla="*/ 0 w 336"/>
              <a:gd name="T7" fmla="*/ 0 h 358"/>
              <a:gd name="T8" fmla="*/ 2147483647 w 336"/>
              <a:gd name="T9" fmla="*/ 2147483647 h 358"/>
              <a:gd name="T10" fmla="*/ 2147483647 w 336"/>
              <a:gd name="T11" fmla="*/ 2147483647 h 358"/>
              <a:gd name="T12" fmla="*/ 2147483647 w 336"/>
              <a:gd name="T13" fmla="*/ 2147483647 h 35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36" h="358">
                <a:moveTo>
                  <a:pt x="336" y="358"/>
                </a:moveTo>
                <a:lnTo>
                  <a:pt x="52" y="126"/>
                </a:lnTo>
                <a:lnTo>
                  <a:pt x="145" y="139"/>
                </a:lnTo>
                <a:lnTo>
                  <a:pt x="0" y="0"/>
                </a:lnTo>
                <a:lnTo>
                  <a:pt x="283" y="192"/>
                </a:lnTo>
                <a:lnTo>
                  <a:pt x="164" y="172"/>
                </a:lnTo>
                <a:lnTo>
                  <a:pt x="336" y="358"/>
                </a:lnTo>
                <a:close/>
              </a:path>
            </a:pathLst>
          </a:custGeom>
          <a:solidFill>
            <a:schemeClr val="bg1"/>
          </a:solidFill>
          <a:ln w="9525">
            <a:solidFill>
              <a:schemeClr val="tx1"/>
            </a:solidFill>
            <a:round/>
            <a:headEnd/>
            <a:tailEnd/>
          </a:ln>
        </p:spPr>
        <p:txBody>
          <a:bodyPr/>
          <a:lstStyle/>
          <a:p>
            <a:endParaRPr lang="zh-CN" altLang="en-US"/>
          </a:p>
        </p:txBody>
      </p:sp>
      <p:sp>
        <p:nvSpPr>
          <p:cNvPr id="20" name="Freeform 12">
            <a:extLst>
              <a:ext uri="{FF2B5EF4-FFF2-40B4-BE49-F238E27FC236}">
                <a16:creationId xmlns:a16="http://schemas.microsoft.com/office/drawing/2014/main" id="{E5415569-B6CC-4D75-A9F9-950259148A5A}"/>
              </a:ext>
            </a:extLst>
          </p:cNvPr>
          <p:cNvSpPr>
            <a:spLocks/>
          </p:cNvSpPr>
          <p:nvPr/>
        </p:nvSpPr>
        <p:spPr bwMode="auto">
          <a:xfrm>
            <a:off x="6137253" y="3465370"/>
            <a:ext cx="211864" cy="348813"/>
          </a:xfrm>
          <a:custGeom>
            <a:avLst/>
            <a:gdLst>
              <a:gd name="T0" fmla="*/ 0 w 336"/>
              <a:gd name="T1" fmla="*/ 2147483647 h 358"/>
              <a:gd name="T2" fmla="*/ 2147483647 w 336"/>
              <a:gd name="T3" fmla="*/ 2147483647 h 358"/>
              <a:gd name="T4" fmla="*/ 2147483647 w 336"/>
              <a:gd name="T5" fmla="*/ 2147483647 h 358"/>
              <a:gd name="T6" fmla="*/ 2147483647 w 336"/>
              <a:gd name="T7" fmla="*/ 0 h 358"/>
              <a:gd name="T8" fmla="*/ 2147483647 w 336"/>
              <a:gd name="T9" fmla="*/ 2147483647 h 358"/>
              <a:gd name="T10" fmla="*/ 2147483647 w 336"/>
              <a:gd name="T11" fmla="*/ 2147483647 h 358"/>
              <a:gd name="T12" fmla="*/ 0 w 336"/>
              <a:gd name="T13" fmla="*/ 2147483647 h 35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36" h="358">
                <a:moveTo>
                  <a:pt x="0" y="358"/>
                </a:moveTo>
                <a:lnTo>
                  <a:pt x="283" y="126"/>
                </a:lnTo>
                <a:lnTo>
                  <a:pt x="191" y="139"/>
                </a:lnTo>
                <a:lnTo>
                  <a:pt x="336" y="0"/>
                </a:lnTo>
                <a:lnTo>
                  <a:pt x="52" y="192"/>
                </a:lnTo>
                <a:lnTo>
                  <a:pt x="171" y="172"/>
                </a:lnTo>
                <a:lnTo>
                  <a:pt x="0" y="358"/>
                </a:lnTo>
                <a:close/>
              </a:path>
            </a:pathLst>
          </a:custGeom>
          <a:solidFill>
            <a:schemeClr val="bg1"/>
          </a:solidFill>
          <a:ln w="9525">
            <a:solidFill>
              <a:schemeClr val="tx1"/>
            </a:solidFill>
            <a:round/>
            <a:headEnd/>
            <a:tailEnd/>
          </a:ln>
        </p:spPr>
        <p:txBody>
          <a:bodyPr/>
          <a:lstStyle/>
          <a:p>
            <a:endParaRPr lang="zh-CN" altLang="en-US"/>
          </a:p>
        </p:txBody>
      </p:sp>
      <p:sp>
        <p:nvSpPr>
          <p:cNvPr id="21" name="Freeform 13">
            <a:extLst>
              <a:ext uri="{FF2B5EF4-FFF2-40B4-BE49-F238E27FC236}">
                <a16:creationId xmlns:a16="http://schemas.microsoft.com/office/drawing/2014/main" id="{523885F8-21AB-43C2-84EF-00D28C054B4C}"/>
              </a:ext>
            </a:extLst>
          </p:cNvPr>
          <p:cNvSpPr>
            <a:spLocks/>
          </p:cNvSpPr>
          <p:nvPr/>
        </p:nvSpPr>
        <p:spPr bwMode="auto">
          <a:xfrm>
            <a:off x="6864328" y="2890695"/>
            <a:ext cx="211864" cy="348813"/>
          </a:xfrm>
          <a:custGeom>
            <a:avLst/>
            <a:gdLst>
              <a:gd name="T0" fmla="*/ 2147483647 w 336"/>
              <a:gd name="T1" fmla="*/ 0 h 358"/>
              <a:gd name="T2" fmla="*/ 2147483647 w 336"/>
              <a:gd name="T3" fmla="*/ 2147483647 h 358"/>
              <a:gd name="T4" fmla="*/ 2147483647 w 336"/>
              <a:gd name="T5" fmla="*/ 2147483647 h 358"/>
              <a:gd name="T6" fmla="*/ 0 w 336"/>
              <a:gd name="T7" fmla="*/ 2147483647 h 358"/>
              <a:gd name="T8" fmla="*/ 2147483647 w 336"/>
              <a:gd name="T9" fmla="*/ 2147483647 h 358"/>
              <a:gd name="T10" fmla="*/ 2147483647 w 336"/>
              <a:gd name="T11" fmla="*/ 2147483647 h 358"/>
              <a:gd name="T12" fmla="*/ 2147483647 w 336"/>
              <a:gd name="T13" fmla="*/ 0 h 35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36" h="358">
                <a:moveTo>
                  <a:pt x="336" y="0"/>
                </a:moveTo>
                <a:lnTo>
                  <a:pt x="53" y="232"/>
                </a:lnTo>
                <a:lnTo>
                  <a:pt x="145" y="219"/>
                </a:lnTo>
                <a:lnTo>
                  <a:pt x="0" y="358"/>
                </a:lnTo>
                <a:lnTo>
                  <a:pt x="283" y="166"/>
                </a:lnTo>
                <a:lnTo>
                  <a:pt x="165" y="186"/>
                </a:lnTo>
                <a:lnTo>
                  <a:pt x="336" y="0"/>
                </a:lnTo>
                <a:close/>
              </a:path>
            </a:pathLst>
          </a:custGeom>
          <a:solidFill>
            <a:schemeClr val="bg1"/>
          </a:solidFill>
          <a:ln w="9525">
            <a:solidFill>
              <a:schemeClr val="tx1"/>
            </a:solidFill>
            <a:round/>
            <a:headEnd/>
            <a:tailEnd/>
          </a:ln>
        </p:spPr>
        <p:txBody>
          <a:bodyPr/>
          <a:lstStyle/>
          <a:p>
            <a:endParaRPr lang="zh-CN" altLang="en-US"/>
          </a:p>
        </p:txBody>
      </p:sp>
      <p:sp>
        <p:nvSpPr>
          <p:cNvPr id="22" name="Text Box 14">
            <a:extLst>
              <a:ext uri="{FF2B5EF4-FFF2-40B4-BE49-F238E27FC236}">
                <a16:creationId xmlns:a16="http://schemas.microsoft.com/office/drawing/2014/main" id="{D95F1773-AA83-436E-B741-93C710C88A91}"/>
              </a:ext>
            </a:extLst>
          </p:cNvPr>
          <p:cNvSpPr txBox="1">
            <a:spLocks noChangeArrowheads="1"/>
          </p:cNvSpPr>
          <p:nvPr/>
        </p:nvSpPr>
        <p:spPr bwMode="auto">
          <a:xfrm>
            <a:off x="3394230" y="3456271"/>
            <a:ext cx="81740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3333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kumimoji="0" lang="en-US" altLang="zh-CN" sz="2000">
                <a:solidFill>
                  <a:srgbClr val="333399"/>
                </a:solidFill>
                <a:latin typeface="Arial" panose="020B0604020202020204" pitchFamily="34" charset="0"/>
                <a:ea typeface="黑体" panose="02010609060101010101" pitchFamily="49" charset="-122"/>
              </a:rPr>
              <a:t>AP</a:t>
            </a:r>
            <a:r>
              <a:rPr kumimoji="0" lang="en-US" altLang="zh-CN" sz="2000" baseline="-25000">
                <a:solidFill>
                  <a:srgbClr val="333399"/>
                </a:solidFill>
                <a:latin typeface="Arial" panose="020B0604020202020204" pitchFamily="34" charset="0"/>
                <a:ea typeface="黑体" panose="02010609060101010101" pitchFamily="49" charset="-122"/>
              </a:rPr>
              <a:t>1</a:t>
            </a:r>
          </a:p>
        </p:txBody>
      </p:sp>
      <p:sp>
        <p:nvSpPr>
          <p:cNvPr id="23" name="Text Box 15">
            <a:extLst>
              <a:ext uri="{FF2B5EF4-FFF2-40B4-BE49-F238E27FC236}">
                <a16:creationId xmlns:a16="http://schemas.microsoft.com/office/drawing/2014/main" id="{6D9216CF-40A3-4B8E-AF07-28C5FD65D6D0}"/>
              </a:ext>
            </a:extLst>
          </p:cNvPr>
          <p:cNvSpPr txBox="1">
            <a:spLocks noChangeArrowheads="1"/>
          </p:cNvSpPr>
          <p:nvPr/>
        </p:nvSpPr>
        <p:spPr bwMode="auto">
          <a:xfrm>
            <a:off x="6850217" y="3456271"/>
            <a:ext cx="81740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3333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kumimoji="0" lang="en-US" altLang="zh-CN" sz="2000">
                <a:solidFill>
                  <a:srgbClr val="333399"/>
                </a:solidFill>
                <a:latin typeface="Arial" panose="020B0604020202020204" pitchFamily="34" charset="0"/>
                <a:ea typeface="黑体" panose="02010609060101010101" pitchFamily="49" charset="-122"/>
              </a:rPr>
              <a:t>AP</a:t>
            </a:r>
            <a:r>
              <a:rPr kumimoji="0" lang="en-US" altLang="zh-CN" sz="2000" baseline="-25000">
                <a:solidFill>
                  <a:srgbClr val="333399"/>
                </a:solidFill>
                <a:latin typeface="Arial" panose="020B0604020202020204" pitchFamily="34" charset="0"/>
                <a:ea typeface="黑体" panose="02010609060101010101" pitchFamily="49" charset="-122"/>
              </a:rPr>
              <a:t>2</a:t>
            </a:r>
          </a:p>
        </p:txBody>
      </p:sp>
      <p:sp>
        <p:nvSpPr>
          <p:cNvPr id="5" name="灯片编号占位符 4">
            <a:extLst>
              <a:ext uri="{FF2B5EF4-FFF2-40B4-BE49-F238E27FC236}">
                <a16:creationId xmlns:a16="http://schemas.microsoft.com/office/drawing/2014/main" id="{A65B4CDE-3312-4777-B082-AA449967C4C4}"/>
              </a:ext>
            </a:extLst>
          </p:cNvPr>
          <p:cNvSpPr>
            <a:spLocks noGrp="1"/>
          </p:cNvSpPr>
          <p:nvPr>
            <p:ph type="sldNum" sz="quarter" idx="12"/>
          </p:nvPr>
        </p:nvSpPr>
        <p:spPr/>
        <p:txBody>
          <a:bodyPr/>
          <a:lstStyle/>
          <a:p>
            <a:fld id="{0343F522-B1DB-4B24-87CC-09EAB668A261}" type="slidenum">
              <a:rPr lang="zh-CN" altLang="en-US" smtClean="0"/>
              <a:pPr/>
              <a:t>186</a:t>
            </a:fld>
            <a:r>
              <a:rPr lang="en-US" altLang="zh-CN"/>
              <a:t>/303</a:t>
            </a:r>
            <a:endParaRPr lang="zh-CN" altLang="en-US" dirty="0"/>
          </a:p>
        </p:txBody>
      </p:sp>
    </p:spTree>
    <p:extLst>
      <p:ext uri="{BB962C8B-B14F-4D97-AF65-F5344CB8AC3E}">
        <p14:creationId xmlns:p14="http://schemas.microsoft.com/office/powerpoint/2010/main" val="3470927507"/>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C34208-FA7C-4346-AD93-050F88FE7F56}"/>
              </a:ext>
            </a:extLst>
          </p:cNvPr>
          <p:cNvSpPr>
            <a:spLocks noGrp="1"/>
          </p:cNvSpPr>
          <p:nvPr>
            <p:ph type="title"/>
          </p:nvPr>
        </p:nvSpPr>
        <p:spPr>
          <a:xfrm>
            <a:off x="265813" y="350874"/>
            <a:ext cx="8654903" cy="680484"/>
          </a:xfrm>
        </p:spPr>
        <p:txBody>
          <a:bodyPr>
            <a:normAutofit/>
          </a:bodyPr>
          <a:lstStyle/>
          <a:p>
            <a:pPr marL="266700">
              <a:spcBef>
                <a:spcPts val="970"/>
              </a:spcBef>
              <a:spcAft>
                <a:spcPts val="0"/>
              </a:spcAft>
            </a:pPr>
            <a:r>
              <a:rPr lang="en-US" altLang="zh-CN" b="1" kern="100" dirty="0">
                <a:latin typeface="Times New Roman" panose="02020603050405020304" pitchFamily="18" charset="0"/>
                <a:cs typeface="Times New Roman" panose="02020603050405020304" pitchFamily="18" charset="0"/>
              </a:rPr>
              <a:t>WLAN</a:t>
            </a:r>
            <a:r>
              <a:rPr lang="zh-CN" altLang="en-US" b="1" kern="100" dirty="0">
                <a:latin typeface="Times New Roman" panose="02020603050405020304" pitchFamily="18" charset="0"/>
                <a:cs typeface="Times New Roman" panose="02020603050405020304" pitchFamily="18" charset="0"/>
              </a:rPr>
              <a:t>一般结构</a:t>
            </a:r>
            <a:endParaRPr lang="zh-CN" altLang="zh-CN" b="1" kern="100" dirty="0">
              <a:latin typeface="Times New Roman" panose="02020603050405020304" pitchFamily="18" charset="0"/>
              <a:cs typeface="Times New Roman" panose="02020603050405020304" pitchFamily="18" charset="0"/>
            </a:endParaRPr>
          </a:p>
        </p:txBody>
      </p:sp>
      <p:sp>
        <p:nvSpPr>
          <p:cNvPr id="3" name="内容占位符 2">
            <a:extLst>
              <a:ext uri="{FF2B5EF4-FFF2-40B4-BE49-F238E27FC236}">
                <a16:creationId xmlns:a16="http://schemas.microsoft.com/office/drawing/2014/main" id="{62772749-0251-43E3-8FBE-62B01C0C88DA}"/>
              </a:ext>
            </a:extLst>
          </p:cNvPr>
          <p:cNvSpPr>
            <a:spLocks noGrp="1"/>
          </p:cNvSpPr>
          <p:nvPr>
            <p:ph idx="1"/>
          </p:nvPr>
        </p:nvSpPr>
        <p:spPr>
          <a:xfrm>
            <a:off x="404037" y="1010094"/>
            <a:ext cx="8516679" cy="5371578"/>
          </a:xfrm>
        </p:spPr>
        <p:txBody>
          <a:bodyPr>
            <a:noAutofit/>
          </a:bodyPr>
          <a:lstStyle/>
          <a:p>
            <a:r>
              <a:rPr lang="zh-CN" altLang="en-US" dirty="0"/>
              <a:t>移动节点加入到一个基本服务集 </a:t>
            </a:r>
            <a:r>
              <a:rPr lang="en-US" altLang="zh-CN" dirty="0"/>
              <a:t>BSS</a:t>
            </a:r>
            <a:r>
              <a:rPr lang="zh-CN" altLang="en-US" dirty="0"/>
              <a:t>，必须先选择一个接入点 </a:t>
            </a:r>
            <a:r>
              <a:rPr lang="en-US" altLang="zh-CN" dirty="0"/>
              <a:t>AP</a:t>
            </a:r>
            <a:r>
              <a:rPr lang="zh-CN" altLang="en-US" dirty="0"/>
              <a:t>，并与此接入点建立关联</a:t>
            </a:r>
          </a:p>
          <a:p>
            <a:r>
              <a:rPr lang="zh-CN" altLang="en-US" dirty="0"/>
              <a:t>只有关联的 </a:t>
            </a:r>
            <a:r>
              <a:rPr lang="en-US" altLang="zh-CN" dirty="0"/>
              <a:t>AP </a:t>
            </a:r>
            <a:r>
              <a:rPr lang="zh-CN" altLang="en-US" dirty="0"/>
              <a:t>才向这个移动节点发送数据，而这个移动节点也只有通过关联的 </a:t>
            </a:r>
            <a:r>
              <a:rPr lang="en-US" altLang="zh-CN" dirty="0"/>
              <a:t>AP </a:t>
            </a:r>
            <a:r>
              <a:rPr lang="zh-CN" altLang="en-US" dirty="0"/>
              <a:t>才能向其他节点发送数据</a:t>
            </a:r>
          </a:p>
          <a:p>
            <a:pPr marL="590550" indent="-533400"/>
            <a:endParaRPr lang="zh-CN" altLang="en-US" dirty="0"/>
          </a:p>
          <a:p>
            <a:pPr marL="590550" indent="-533400"/>
            <a:endParaRPr lang="en-US" altLang="zh-CN" dirty="0"/>
          </a:p>
        </p:txBody>
      </p:sp>
      <p:graphicFrame>
        <p:nvGraphicFramePr>
          <p:cNvPr id="11" name="表格 10">
            <a:extLst>
              <a:ext uri="{FF2B5EF4-FFF2-40B4-BE49-F238E27FC236}">
                <a16:creationId xmlns:a16="http://schemas.microsoft.com/office/drawing/2014/main" id="{F1557556-4E74-4A2A-B76B-6AF7BA757C94}"/>
              </a:ext>
            </a:extLst>
          </p:cNvPr>
          <p:cNvGraphicFramePr>
            <a:graphicFrameLocks noGrp="1"/>
          </p:cNvGraphicFramePr>
          <p:nvPr/>
        </p:nvGraphicFramePr>
        <p:xfrm>
          <a:off x="0" y="16384"/>
          <a:ext cx="9144000" cy="303808"/>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1028242390"/>
                    </a:ext>
                  </a:extLst>
                </a:gridCol>
                <a:gridCol w="1016000">
                  <a:extLst>
                    <a:ext uri="{9D8B030D-6E8A-4147-A177-3AD203B41FA5}">
                      <a16:colId xmlns:a16="http://schemas.microsoft.com/office/drawing/2014/main" val="3074239081"/>
                    </a:ext>
                  </a:extLst>
                </a:gridCol>
                <a:gridCol w="1016000">
                  <a:extLst>
                    <a:ext uri="{9D8B030D-6E8A-4147-A177-3AD203B41FA5}">
                      <a16:colId xmlns:a16="http://schemas.microsoft.com/office/drawing/2014/main" val="3509429943"/>
                    </a:ext>
                  </a:extLst>
                </a:gridCol>
                <a:gridCol w="1016000">
                  <a:extLst>
                    <a:ext uri="{9D8B030D-6E8A-4147-A177-3AD203B41FA5}">
                      <a16:colId xmlns:a16="http://schemas.microsoft.com/office/drawing/2014/main" val="2580465912"/>
                    </a:ext>
                  </a:extLst>
                </a:gridCol>
                <a:gridCol w="1016000">
                  <a:extLst>
                    <a:ext uri="{9D8B030D-6E8A-4147-A177-3AD203B41FA5}">
                      <a16:colId xmlns:a16="http://schemas.microsoft.com/office/drawing/2014/main" val="585185192"/>
                    </a:ext>
                  </a:extLst>
                </a:gridCol>
                <a:gridCol w="1016000">
                  <a:extLst>
                    <a:ext uri="{9D8B030D-6E8A-4147-A177-3AD203B41FA5}">
                      <a16:colId xmlns:a16="http://schemas.microsoft.com/office/drawing/2014/main" val="1335232691"/>
                    </a:ext>
                  </a:extLst>
                </a:gridCol>
                <a:gridCol w="1016000">
                  <a:extLst>
                    <a:ext uri="{9D8B030D-6E8A-4147-A177-3AD203B41FA5}">
                      <a16:colId xmlns:a16="http://schemas.microsoft.com/office/drawing/2014/main" val="785772456"/>
                    </a:ext>
                  </a:extLst>
                </a:gridCol>
                <a:gridCol w="1016000">
                  <a:extLst>
                    <a:ext uri="{9D8B030D-6E8A-4147-A177-3AD203B41FA5}">
                      <a16:colId xmlns:a16="http://schemas.microsoft.com/office/drawing/2014/main" val="143111373"/>
                    </a:ext>
                  </a:extLst>
                </a:gridCol>
                <a:gridCol w="1016000">
                  <a:extLst>
                    <a:ext uri="{9D8B030D-6E8A-4147-A177-3AD203B41FA5}">
                      <a16:colId xmlns:a16="http://schemas.microsoft.com/office/drawing/2014/main" val="994455625"/>
                    </a:ext>
                  </a:extLst>
                </a:gridCol>
              </a:tblGrid>
              <a:tr h="303808">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传输介质</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通信系统</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正确性</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提高性能</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局域网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en-US" altLang="zh-CN" sz="1600" dirty="0">
                          <a:solidFill>
                            <a:srgbClr val="FFFF00"/>
                          </a:solidFill>
                          <a:latin typeface="黑体" panose="02010609060101010101" pitchFamily="49" charset="-122"/>
                          <a:ea typeface="黑体" panose="02010609060101010101" pitchFamily="49" charset="-122"/>
                        </a:rPr>
                        <a:t>WLAN</a:t>
                      </a:r>
                      <a:endParaRPr lang="zh-CN" altLang="en-US" sz="1600" dirty="0">
                        <a:solidFill>
                          <a:srgbClr val="FFFF00"/>
                        </a:solidFill>
                        <a:latin typeface="黑体" panose="02010609060101010101" pitchFamily="49" charset="-122"/>
                        <a:ea typeface="黑体" panose="02010609060101010101" pitchFamily="49"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个域网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广域网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接入网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939429099"/>
                  </a:ext>
                </a:extLst>
              </a:tr>
            </a:tbl>
          </a:graphicData>
        </a:graphic>
      </p:graphicFrame>
      <p:sp>
        <p:nvSpPr>
          <p:cNvPr id="12" name="流程图: 摘录 11">
            <a:extLst>
              <a:ext uri="{FF2B5EF4-FFF2-40B4-BE49-F238E27FC236}">
                <a16:creationId xmlns:a16="http://schemas.microsoft.com/office/drawing/2014/main" id="{CE6C4248-6AFD-44B6-80E3-9608C7BDC87F}"/>
              </a:ext>
            </a:extLst>
          </p:cNvPr>
          <p:cNvSpPr/>
          <p:nvPr/>
        </p:nvSpPr>
        <p:spPr bwMode="auto">
          <a:xfrm>
            <a:off x="5488980" y="328047"/>
            <a:ext cx="216024" cy="126001"/>
          </a:xfrm>
          <a:prstGeom prst="flowChartExtract">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4" name="Rectangle 2">
            <a:extLst>
              <a:ext uri="{FF2B5EF4-FFF2-40B4-BE49-F238E27FC236}">
                <a16:creationId xmlns:a16="http://schemas.microsoft.com/office/drawing/2014/main" id="{637ADEFB-5775-48B5-AD95-BD2F543B4E24}"/>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9" name="表格 8">
            <a:extLst>
              <a:ext uri="{FF2B5EF4-FFF2-40B4-BE49-F238E27FC236}">
                <a16:creationId xmlns:a16="http://schemas.microsoft.com/office/drawing/2014/main" id="{1BA0FE90-3AD2-45E2-98EA-2D6CAF26198D}"/>
              </a:ext>
            </a:extLst>
          </p:cNvPr>
          <p:cNvGraphicFramePr>
            <a:graphicFrameLocks noGrp="1"/>
          </p:cNvGraphicFramePr>
          <p:nvPr/>
        </p:nvGraphicFramePr>
        <p:xfrm>
          <a:off x="0" y="1041991"/>
          <a:ext cx="313390" cy="4744257"/>
        </p:xfrm>
        <a:graphic>
          <a:graphicData uri="http://schemas.openxmlformats.org/drawingml/2006/table">
            <a:tbl>
              <a:tblPr firstRow="1" bandRow="1">
                <a:tableStyleId>{5C22544A-7EE6-4342-B048-85BDC9FD1C3A}</a:tableStyleId>
              </a:tblPr>
              <a:tblGrid>
                <a:gridCol w="313390">
                  <a:extLst>
                    <a:ext uri="{9D8B030D-6E8A-4147-A177-3AD203B41FA5}">
                      <a16:colId xmlns:a16="http://schemas.microsoft.com/office/drawing/2014/main" val="2707731317"/>
                    </a:ext>
                  </a:extLst>
                </a:gridCol>
              </a:tblGrid>
              <a:tr h="844235">
                <a:tc>
                  <a:txBody>
                    <a:bodyPr/>
                    <a:lstStyle/>
                    <a:p>
                      <a:pPr algn="ctr"/>
                      <a:r>
                        <a:rPr lang="zh-CN" altLang="en-US" sz="1600" b="0" dirty="0">
                          <a:solidFill>
                            <a:schemeClr val="bg1"/>
                          </a:solidFill>
                          <a:latin typeface="黑体" panose="02010609060101010101" pitchFamily="49" charset="-122"/>
                          <a:ea typeface="黑体" panose="02010609060101010101" pitchFamily="49" charset="-122"/>
                        </a:rPr>
                        <a:t>设计要点</a:t>
                      </a:r>
                    </a:p>
                  </a:txBody>
                  <a:tcPr marL="0" marR="0" marT="0" marB="0" anchor="ctr">
                    <a:solidFill>
                      <a:schemeClr val="accent1"/>
                    </a:solidFill>
                  </a:tcPr>
                </a:tc>
                <a:extLst>
                  <a:ext uri="{0D108BD9-81ED-4DB2-BD59-A6C34878D82A}">
                    <a16:rowId xmlns:a16="http://schemas.microsoft.com/office/drawing/2014/main" val="2650843112"/>
                  </a:ext>
                </a:extLst>
              </a:tr>
              <a:tr h="844235">
                <a:tc>
                  <a:txBody>
                    <a:bodyPr/>
                    <a:lstStyle/>
                    <a:p>
                      <a:pPr algn="ctr"/>
                      <a:r>
                        <a:rPr lang="en-US" altLang="zh-CN" sz="1600" dirty="0">
                          <a:solidFill>
                            <a:schemeClr val="tx1"/>
                          </a:solidFill>
                          <a:latin typeface="黑体" panose="02010609060101010101" pitchFamily="49" charset="-122"/>
                          <a:ea typeface="黑体" panose="02010609060101010101" pitchFamily="49" charset="-122"/>
                        </a:rPr>
                        <a:t>Wi-</a:t>
                      </a:r>
                    </a:p>
                    <a:p>
                      <a:pPr algn="ctr"/>
                      <a:r>
                        <a:rPr lang="en-US" altLang="zh-CN" sz="1600" dirty="0">
                          <a:solidFill>
                            <a:schemeClr val="tx1"/>
                          </a:solidFill>
                          <a:latin typeface="黑体" panose="02010609060101010101" pitchFamily="49" charset="-122"/>
                          <a:ea typeface="黑体" panose="02010609060101010101" pitchFamily="49" charset="-122"/>
                        </a:rPr>
                        <a:t>Fi</a:t>
                      </a:r>
                      <a:endParaRPr lang="zh-CN" altLang="en-US" sz="1600" dirty="0">
                        <a:solidFill>
                          <a:schemeClr val="tx1"/>
                        </a:solidFill>
                        <a:latin typeface="黑体" panose="02010609060101010101" pitchFamily="49" charset="-122"/>
                        <a:ea typeface="黑体" panose="02010609060101010101" pitchFamily="49" charset="-122"/>
                      </a:endParaRPr>
                    </a:p>
                  </a:txBody>
                  <a:tcPr marL="0" marR="0" marT="0" marB="0" anchor="ctr">
                    <a:solidFill>
                      <a:schemeClr val="accent1">
                        <a:lumMod val="40000"/>
                        <a:lumOff val="60000"/>
                      </a:schemeClr>
                    </a:solidFill>
                  </a:tcPr>
                </a:tc>
                <a:extLst>
                  <a:ext uri="{0D108BD9-81ED-4DB2-BD59-A6C34878D82A}">
                    <a16:rowId xmlns:a16="http://schemas.microsoft.com/office/drawing/2014/main" val="2354171835"/>
                  </a:ext>
                </a:extLst>
              </a:tr>
              <a:tr h="844235">
                <a:tc>
                  <a:txBody>
                    <a:bodyPr/>
                    <a:lstStyle/>
                    <a:p>
                      <a:pPr algn="ctr"/>
                      <a:r>
                        <a:rPr lang="en-US" altLang="zh-CN" sz="1600" b="0" dirty="0">
                          <a:solidFill>
                            <a:schemeClr val="tx1"/>
                          </a:solidFill>
                          <a:latin typeface="黑体" panose="02010609060101010101" pitchFamily="49" charset="-122"/>
                          <a:ea typeface="黑体" panose="02010609060101010101" pitchFamily="49" charset="-122"/>
                        </a:rPr>
                        <a:t>Wi-Fi6</a:t>
                      </a:r>
                      <a:endParaRPr lang="zh-CN" altLang="en-US" sz="1600" b="0" dirty="0">
                        <a:solidFill>
                          <a:schemeClr val="tx1"/>
                        </a:solidFill>
                        <a:latin typeface="黑体" panose="02010609060101010101" pitchFamily="49" charset="-122"/>
                        <a:ea typeface="黑体" panose="02010609060101010101" pitchFamily="49" charset="-122"/>
                      </a:endParaRPr>
                    </a:p>
                  </a:txBody>
                  <a:tcPr marL="0" marR="0" marT="0" marB="0" anchor="ctr">
                    <a:solidFill>
                      <a:schemeClr val="accent1">
                        <a:lumMod val="40000"/>
                        <a:lumOff val="60000"/>
                      </a:schemeClr>
                    </a:solidFill>
                  </a:tcPr>
                </a:tc>
                <a:extLst>
                  <a:ext uri="{0D108BD9-81ED-4DB2-BD59-A6C34878D82A}">
                    <a16:rowId xmlns:a16="http://schemas.microsoft.com/office/drawing/2014/main" val="2232877283"/>
                  </a:ext>
                </a:extLst>
              </a:tr>
              <a:tr h="504672">
                <a:tc>
                  <a:txBody>
                    <a:bodyPr/>
                    <a:lstStyle/>
                    <a:p>
                      <a:pPr algn="ctr"/>
                      <a:r>
                        <a:rPr lang="en-US" altLang="zh-CN" sz="1600" b="0" dirty="0">
                          <a:solidFill>
                            <a:schemeClr val="tx1"/>
                          </a:solidFill>
                          <a:latin typeface="黑体" panose="02010609060101010101" pitchFamily="49" charset="-122"/>
                          <a:ea typeface="黑体" panose="02010609060101010101" pitchFamily="49" charset="-122"/>
                        </a:rPr>
                        <a:t>Wi-Fi7</a:t>
                      </a:r>
                      <a:endParaRPr lang="zh-CN" altLang="en-US" sz="1600" b="0" dirty="0">
                        <a:solidFill>
                          <a:schemeClr val="tx1"/>
                        </a:solidFill>
                        <a:latin typeface="黑体" panose="02010609060101010101" pitchFamily="49" charset="-122"/>
                        <a:ea typeface="黑体" panose="02010609060101010101" pitchFamily="49" charset="-122"/>
                      </a:endParaRPr>
                    </a:p>
                  </a:txBody>
                  <a:tcPr marL="0" marR="0" marT="0" marB="0" anchor="ctr">
                    <a:solidFill>
                      <a:schemeClr val="accent1">
                        <a:lumMod val="40000"/>
                        <a:lumOff val="60000"/>
                      </a:schemeClr>
                    </a:solidFill>
                  </a:tcPr>
                </a:tc>
                <a:extLst>
                  <a:ext uri="{0D108BD9-81ED-4DB2-BD59-A6C34878D82A}">
                    <a16:rowId xmlns:a16="http://schemas.microsoft.com/office/drawing/2014/main" val="2116851466"/>
                  </a:ext>
                </a:extLst>
              </a:tr>
              <a:tr h="627321">
                <a:tc>
                  <a:txBody>
                    <a:bodyPr/>
                    <a:lstStyle/>
                    <a:p>
                      <a:pPr algn="ctr"/>
                      <a:r>
                        <a:rPr lang="en-US" altLang="zh-CN" sz="1600" b="0" dirty="0">
                          <a:solidFill>
                            <a:schemeClr val="tx1"/>
                          </a:solidFill>
                          <a:latin typeface="黑体" panose="02010609060101010101" pitchFamily="49" charset="-122"/>
                          <a:ea typeface="黑体" panose="02010609060101010101" pitchFamily="49" charset="-122"/>
                        </a:rPr>
                        <a:t>AP</a:t>
                      </a:r>
                      <a:r>
                        <a:rPr lang="zh-CN" altLang="en-US" sz="1600" b="0" dirty="0">
                          <a:solidFill>
                            <a:schemeClr val="tx1"/>
                          </a:solidFill>
                          <a:latin typeface="黑体" panose="02010609060101010101" pitchFamily="49" charset="-122"/>
                          <a:ea typeface="黑体" panose="02010609060101010101" pitchFamily="49" charset="-122"/>
                        </a:rPr>
                        <a:t>设计</a:t>
                      </a:r>
                    </a:p>
                  </a:txBody>
                  <a:tcPr marL="0" marR="0" marT="0" marB="0" anchor="ctr">
                    <a:solidFill>
                      <a:schemeClr val="accent1">
                        <a:lumMod val="40000"/>
                        <a:lumOff val="60000"/>
                      </a:schemeClr>
                    </a:solidFill>
                  </a:tcPr>
                </a:tc>
                <a:extLst>
                  <a:ext uri="{0D108BD9-81ED-4DB2-BD59-A6C34878D82A}">
                    <a16:rowId xmlns:a16="http://schemas.microsoft.com/office/drawing/2014/main" val="1342553028"/>
                  </a:ext>
                </a:extLst>
              </a:tr>
              <a:tr h="844235">
                <a:tc>
                  <a:txBody>
                    <a:bodyPr/>
                    <a:lstStyle/>
                    <a:p>
                      <a:pPr algn="ctr"/>
                      <a:r>
                        <a:rPr lang="en-US" altLang="zh-CN" sz="1600" b="0" dirty="0">
                          <a:solidFill>
                            <a:schemeClr val="tx1"/>
                          </a:solidFill>
                          <a:latin typeface="黑体" panose="02010609060101010101" pitchFamily="49" charset="-122"/>
                          <a:ea typeface="黑体" panose="02010609060101010101" pitchFamily="49" charset="-122"/>
                        </a:rPr>
                        <a:t>Li</a:t>
                      </a:r>
                    </a:p>
                    <a:p>
                      <a:pPr algn="ctr"/>
                      <a:r>
                        <a:rPr lang="en-US" altLang="zh-CN" sz="1600" b="0" dirty="0">
                          <a:solidFill>
                            <a:schemeClr val="tx1"/>
                          </a:solidFill>
                          <a:latin typeface="黑体" panose="02010609060101010101" pitchFamily="49" charset="-122"/>
                          <a:ea typeface="黑体" panose="02010609060101010101" pitchFamily="49" charset="-122"/>
                        </a:rPr>
                        <a:t>Fi</a:t>
                      </a:r>
                      <a:endParaRPr lang="zh-CN" altLang="en-US" sz="1600" b="0" dirty="0">
                        <a:solidFill>
                          <a:schemeClr val="tx1"/>
                        </a:solidFill>
                        <a:latin typeface="黑体" panose="02010609060101010101" pitchFamily="49" charset="-122"/>
                        <a:ea typeface="黑体" panose="02010609060101010101" pitchFamily="49" charset="-122"/>
                      </a:endParaRPr>
                    </a:p>
                  </a:txBody>
                  <a:tcPr marL="0" marR="0" marT="0" marB="0" anchor="ctr">
                    <a:solidFill>
                      <a:schemeClr val="accent1">
                        <a:lumMod val="40000"/>
                        <a:lumOff val="60000"/>
                      </a:schemeClr>
                    </a:solidFill>
                  </a:tcPr>
                </a:tc>
                <a:extLst>
                  <a:ext uri="{0D108BD9-81ED-4DB2-BD59-A6C34878D82A}">
                    <a16:rowId xmlns:a16="http://schemas.microsoft.com/office/drawing/2014/main" val="942434887"/>
                  </a:ext>
                </a:extLst>
              </a:tr>
            </a:tbl>
          </a:graphicData>
        </a:graphic>
      </p:graphicFrame>
      <p:sp>
        <p:nvSpPr>
          <p:cNvPr id="10" name="Text Box 4">
            <a:extLst>
              <a:ext uri="{FF2B5EF4-FFF2-40B4-BE49-F238E27FC236}">
                <a16:creationId xmlns:a16="http://schemas.microsoft.com/office/drawing/2014/main" id="{59C885D5-2A55-46A7-82F7-9E27E62A71F9}"/>
              </a:ext>
            </a:extLst>
          </p:cNvPr>
          <p:cNvSpPr txBox="1">
            <a:spLocks noChangeArrowheads="1"/>
          </p:cNvSpPr>
          <p:nvPr/>
        </p:nvSpPr>
        <p:spPr bwMode="auto">
          <a:xfrm>
            <a:off x="7966400" y="1440146"/>
            <a:ext cx="174300" cy="3695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kumimoji="0" lang="zh-CN" altLang="zh-CN" sz="2000">
              <a:latin typeface="Tahoma" panose="020B0604030504040204" pitchFamily="34" charset="0"/>
            </a:endParaRPr>
          </a:p>
        </p:txBody>
      </p:sp>
      <p:sp>
        <p:nvSpPr>
          <p:cNvPr id="5" name="灯片编号占位符 4">
            <a:extLst>
              <a:ext uri="{FF2B5EF4-FFF2-40B4-BE49-F238E27FC236}">
                <a16:creationId xmlns:a16="http://schemas.microsoft.com/office/drawing/2014/main" id="{53DDFD36-B090-4B23-8F20-AC17032D90D4}"/>
              </a:ext>
            </a:extLst>
          </p:cNvPr>
          <p:cNvSpPr>
            <a:spLocks noGrp="1"/>
          </p:cNvSpPr>
          <p:nvPr>
            <p:ph type="sldNum" sz="quarter" idx="12"/>
          </p:nvPr>
        </p:nvSpPr>
        <p:spPr/>
        <p:txBody>
          <a:bodyPr/>
          <a:lstStyle/>
          <a:p>
            <a:fld id="{0343F522-B1DB-4B24-87CC-09EAB668A261}" type="slidenum">
              <a:rPr lang="zh-CN" altLang="en-US" smtClean="0"/>
              <a:pPr/>
              <a:t>187</a:t>
            </a:fld>
            <a:r>
              <a:rPr lang="en-US" altLang="zh-CN"/>
              <a:t>/303</a:t>
            </a:r>
            <a:endParaRPr lang="zh-CN" altLang="en-US" dirty="0"/>
          </a:p>
        </p:txBody>
      </p:sp>
    </p:spTree>
    <p:extLst>
      <p:ext uri="{BB962C8B-B14F-4D97-AF65-F5344CB8AC3E}">
        <p14:creationId xmlns:p14="http://schemas.microsoft.com/office/powerpoint/2010/main" val="1039294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C34208-FA7C-4346-AD93-050F88FE7F56}"/>
              </a:ext>
            </a:extLst>
          </p:cNvPr>
          <p:cNvSpPr>
            <a:spLocks noGrp="1"/>
          </p:cNvSpPr>
          <p:nvPr>
            <p:ph type="title"/>
          </p:nvPr>
        </p:nvSpPr>
        <p:spPr>
          <a:xfrm>
            <a:off x="265813" y="350874"/>
            <a:ext cx="8654903" cy="680484"/>
          </a:xfrm>
        </p:spPr>
        <p:txBody>
          <a:bodyPr>
            <a:normAutofit/>
          </a:bodyPr>
          <a:lstStyle/>
          <a:p>
            <a:pPr marL="266700">
              <a:spcBef>
                <a:spcPts val="970"/>
              </a:spcBef>
              <a:spcAft>
                <a:spcPts val="0"/>
              </a:spcAft>
            </a:pPr>
            <a:r>
              <a:rPr lang="zh-CN" altLang="en-US" sz="3200" b="1" dirty="0"/>
              <a:t>移动节点与 </a:t>
            </a:r>
            <a:r>
              <a:rPr lang="en-US" altLang="zh-CN" sz="3200" b="1" dirty="0"/>
              <a:t>AP </a:t>
            </a:r>
            <a:r>
              <a:rPr lang="zh-CN" altLang="en-US" sz="3200" b="1" dirty="0"/>
              <a:t>建立关联的方法</a:t>
            </a:r>
            <a:endParaRPr lang="zh-CN" altLang="zh-CN" b="1" kern="100" dirty="0">
              <a:latin typeface="Times New Roman" panose="02020603050405020304" pitchFamily="18" charset="0"/>
              <a:cs typeface="Times New Roman" panose="02020603050405020304" pitchFamily="18" charset="0"/>
            </a:endParaRPr>
          </a:p>
        </p:txBody>
      </p:sp>
      <p:sp>
        <p:nvSpPr>
          <p:cNvPr id="3" name="内容占位符 2">
            <a:extLst>
              <a:ext uri="{FF2B5EF4-FFF2-40B4-BE49-F238E27FC236}">
                <a16:creationId xmlns:a16="http://schemas.microsoft.com/office/drawing/2014/main" id="{62772749-0251-43E3-8FBE-62B01C0C88DA}"/>
              </a:ext>
            </a:extLst>
          </p:cNvPr>
          <p:cNvSpPr>
            <a:spLocks noGrp="1"/>
          </p:cNvSpPr>
          <p:nvPr>
            <p:ph idx="1"/>
          </p:nvPr>
        </p:nvSpPr>
        <p:spPr>
          <a:xfrm>
            <a:off x="404037" y="1010094"/>
            <a:ext cx="8516679" cy="5371578"/>
          </a:xfrm>
        </p:spPr>
        <p:txBody>
          <a:bodyPr>
            <a:noAutofit/>
          </a:bodyPr>
          <a:lstStyle/>
          <a:p>
            <a:pPr>
              <a:lnSpc>
                <a:spcPct val="100000"/>
              </a:lnSpc>
              <a:spcBef>
                <a:spcPts val="0"/>
              </a:spcBef>
            </a:pPr>
            <a:r>
              <a:rPr lang="zh-CN" altLang="en-US" dirty="0">
                <a:solidFill>
                  <a:srgbClr val="002060"/>
                </a:solidFill>
                <a:latin typeface="Times New Roman" panose="02020603050405020304" pitchFamily="18" charset="0"/>
                <a:cs typeface="Times New Roman" panose="02020603050405020304" pitchFamily="18" charset="0"/>
              </a:rPr>
              <a:t>被动扫描</a:t>
            </a:r>
          </a:p>
          <a:p>
            <a:pPr lvl="1">
              <a:lnSpc>
                <a:spcPct val="100000"/>
              </a:lnSpc>
              <a:spcBef>
                <a:spcPts val="0"/>
              </a:spcBef>
            </a:pPr>
            <a:r>
              <a:rPr lang="en-US" altLang="zh-CN" sz="2800" dirty="0">
                <a:latin typeface="Times New Roman" panose="02020603050405020304" pitchFamily="18" charset="0"/>
                <a:cs typeface="Times New Roman" panose="02020603050405020304" pitchFamily="18" charset="0"/>
              </a:rPr>
              <a:t>AP</a:t>
            </a:r>
            <a:r>
              <a:rPr lang="zh-CN" altLang="en-US" sz="2800" dirty="0">
                <a:latin typeface="Times New Roman" panose="02020603050405020304" pitchFamily="18" charset="0"/>
                <a:cs typeface="Times New Roman" panose="02020603050405020304" pitchFamily="18" charset="0"/>
              </a:rPr>
              <a:t>周期性发出</a:t>
            </a:r>
            <a:r>
              <a:rPr lang="zh-CN" altLang="en-US" sz="2800" dirty="0">
                <a:solidFill>
                  <a:srgbClr val="002060"/>
                </a:solidFill>
                <a:latin typeface="Times New Roman" panose="02020603050405020304" pitchFamily="18" charset="0"/>
                <a:cs typeface="Times New Roman" panose="02020603050405020304" pitchFamily="18" charset="0"/>
              </a:rPr>
              <a:t>信标帧</a:t>
            </a:r>
            <a:r>
              <a:rPr lang="en-US" altLang="zh-CN" sz="2800" dirty="0">
                <a:latin typeface="Times New Roman" panose="02020603050405020304" pitchFamily="18" charset="0"/>
                <a:cs typeface="Times New Roman" panose="02020603050405020304" pitchFamily="18" charset="0"/>
              </a:rPr>
              <a:t>(beacon frame)</a:t>
            </a:r>
            <a:r>
              <a:rPr lang="zh-CN" altLang="en-US" sz="2800" dirty="0">
                <a:latin typeface="Times New Roman" panose="02020603050405020304" pitchFamily="18" charset="0"/>
                <a:cs typeface="Times New Roman" panose="02020603050405020304" pitchFamily="18" charset="0"/>
              </a:rPr>
              <a:t>。</a:t>
            </a:r>
          </a:p>
          <a:p>
            <a:pPr lvl="1">
              <a:lnSpc>
                <a:spcPct val="100000"/>
              </a:lnSpc>
              <a:spcBef>
                <a:spcPts val="0"/>
              </a:spcBef>
            </a:pPr>
            <a:r>
              <a:rPr lang="zh-CN" altLang="en-US" sz="2800" dirty="0">
                <a:latin typeface="Times New Roman" panose="02020603050405020304" pitchFamily="18" charset="0"/>
                <a:cs typeface="Times New Roman" panose="02020603050405020304" pitchFamily="18" charset="0"/>
              </a:rPr>
              <a:t>移动节点等待接收</a:t>
            </a:r>
            <a:r>
              <a:rPr lang="zh-CN" altLang="en-US" sz="2800" dirty="0">
                <a:solidFill>
                  <a:srgbClr val="002060"/>
                </a:solidFill>
                <a:latin typeface="Times New Roman" panose="02020603050405020304" pitchFamily="18" charset="0"/>
                <a:cs typeface="Times New Roman" panose="02020603050405020304" pitchFamily="18" charset="0"/>
              </a:rPr>
              <a:t>信标帧</a:t>
            </a:r>
            <a:r>
              <a:rPr lang="zh-CN" altLang="en-US" sz="2800" dirty="0">
                <a:solidFill>
                  <a:schemeClr val="hlink"/>
                </a:solidFill>
                <a:latin typeface="Times New Roman" panose="02020603050405020304" pitchFamily="18" charset="0"/>
                <a:cs typeface="Times New Roman" panose="02020603050405020304" pitchFamily="18" charset="0"/>
              </a:rPr>
              <a:t>，</a:t>
            </a:r>
            <a:r>
              <a:rPr lang="zh-CN" altLang="en-US" sz="2800" dirty="0">
                <a:latin typeface="Times New Roman" panose="02020603050405020304" pitchFamily="18" charset="0"/>
                <a:cs typeface="Times New Roman" panose="02020603050405020304" pitchFamily="18" charset="0"/>
              </a:rPr>
              <a:t>发送</a:t>
            </a:r>
            <a:r>
              <a:rPr lang="zh-CN" altLang="en-US" sz="2800" dirty="0">
                <a:solidFill>
                  <a:srgbClr val="FF0000"/>
                </a:solidFill>
                <a:latin typeface="Times New Roman" panose="02020603050405020304" pitchFamily="18" charset="0"/>
                <a:cs typeface="Times New Roman" panose="02020603050405020304" pitchFamily="18" charset="0"/>
              </a:rPr>
              <a:t>关联请求帧</a:t>
            </a:r>
            <a:r>
              <a:rPr lang="en-US" altLang="zh-CN" sz="2800" dirty="0">
                <a:latin typeface="Times New Roman" panose="02020603050405020304" pitchFamily="18" charset="0"/>
                <a:cs typeface="Times New Roman" panose="02020603050405020304" pitchFamily="18" charset="0"/>
              </a:rPr>
              <a:t>(Association request frame)</a:t>
            </a:r>
          </a:p>
          <a:p>
            <a:pPr>
              <a:lnSpc>
                <a:spcPct val="100000"/>
              </a:lnSpc>
              <a:spcBef>
                <a:spcPts val="0"/>
              </a:spcBef>
            </a:pPr>
            <a:r>
              <a:rPr lang="zh-CN" altLang="en-US" dirty="0">
                <a:solidFill>
                  <a:srgbClr val="002060"/>
                </a:solidFill>
                <a:latin typeface="Times New Roman" panose="02020603050405020304" pitchFamily="18" charset="0"/>
                <a:cs typeface="Times New Roman" panose="02020603050405020304" pitchFamily="18" charset="0"/>
              </a:rPr>
              <a:t>主动扫描</a:t>
            </a:r>
          </a:p>
          <a:p>
            <a:pPr lvl="1">
              <a:lnSpc>
                <a:spcPct val="100000"/>
              </a:lnSpc>
              <a:spcBef>
                <a:spcPts val="0"/>
              </a:spcBef>
            </a:pPr>
            <a:r>
              <a:rPr lang="zh-CN" altLang="en-US" sz="2800" dirty="0">
                <a:latin typeface="Times New Roman" panose="02020603050405020304" pitchFamily="18" charset="0"/>
                <a:cs typeface="Times New Roman" panose="02020603050405020304" pitchFamily="18" charset="0"/>
              </a:rPr>
              <a:t>移动节点主动发出</a:t>
            </a:r>
            <a:r>
              <a:rPr lang="zh-CN" altLang="en-US" sz="2800" dirty="0">
                <a:solidFill>
                  <a:srgbClr val="002060"/>
                </a:solidFill>
                <a:latin typeface="Times New Roman" panose="02020603050405020304" pitchFamily="18" charset="0"/>
                <a:cs typeface="Times New Roman" panose="02020603050405020304" pitchFamily="18" charset="0"/>
              </a:rPr>
              <a:t>探测请求帧</a:t>
            </a:r>
            <a:r>
              <a:rPr lang="en-US" altLang="zh-CN" sz="2800" dirty="0">
                <a:latin typeface="Times New Roman" panose="02020603050405020304" pitchFamily="18" charset="0"/>
                <a:cs typeface="Times New Roman" panose="02020603050405020304" pitchFamily="18" charset="0"/>
              </a:rPr>
              <a:t>(probe request frame)</a:t>
            </a:r>
          </a:p>
          <a:p>
            <a:pPr lvl="1">
              <a:lnSpc>
                <a:spcPct val="100000"/>
              </a:lnSpc>
              <a:spcBef>
                <a:spcPts val="0"/>
              </a:spcBef>
            </a:pPr>
            <a:r>
              <a:rPr lang="zh-CN" altLang="en-US" sz="2800" dirty="0">
                <a:latin typeface="Times New Roman" panose="02020603050405020304" pitchFamily="18" charset="0"/>
                <a:cs typeface="Times New Roman" panose="02020603050405020304" pitchFamily="18" charset="0"/>
              </a:rPr>
              <a:t>所有</a:t>
            </a:r>
            <a:r>
              <a:rPr lang="en-US" altLang="zh-CN" sz="2800" dirty="0">
                <a:latin typeface="Times New Roman" panose="02020603050405020304" pitchFamily="18" charset="0"/>
                <a:cs typeface="Times New Roman" panose="02020603050405020304" pitchFamily="18" charset="0"/>
              </a:rPr>
              <a:t>AP</a:t>
            </a:r>
            <a:r>
              <a:rPr lang="zh-CN" altLang="en-US" sz="2800" dirty="0">
                <a:latin typeface="Times New Roman" panose="02020603050405020304" pitchFamily="18" charset="0"/>
                <a:cs typeface="Times New Roman" panose="02020603050405020304" pitchFamily="18" charset="0"/>
              </a:rPr>
              <a:t>发</a:t>
            </a:r>
            <a:r>
              <a:rPr lang="zh-CN" altLang="en-US" sz="2800" dirty="0">
                <a:solidFill>
                  <a:srgbClr val="002060"/>
                </a:solidFill>
                <a:latin typeface="Times New Roman" panose="02020603050405020304" pitchFamily="18" charset="0"/>
                <a:cs typeface="Times New Roman" panose="02020603050405020304" pitchFamily="18" charset="0"/>
              </a:rPr>
              <a:t>探测响应帧</a:t>
            </a:r>
            <a:r>
              <a:rPr lang="en-US" altLang="zh-CN" sz="2800" dirty="0">
                <a:latin typeface="Times New Roman" panose="02020603050405020304" pitchFamily="18" charset="0"/>
                <a:cs typeface="Times New Roman" panose="02020603050405020304" pitchFamily="18" charset="0"/>
              </a:rPr>
              <a:t>(probe response frame)</a:t>
            </a:r>
          </a:p>
          <a:p>
            <a:pPr lvl="1">
              <a:lnSpc>
                <a:spcPct val="100000"/>
              </a:lnSpc>
              <a:spcBef>
                <a:spcPts val="0"/>
              </a:spcBef>
            </a:pPr>
            <a:r>
              <a:rPr lang="zh-CN" altLang="en-US" sz="2800" dirty="0">
                <a:latin typeface="Times New Roman" panose="02020603050405020304" pitchFamily="18" charset="0"/>
                <a:cs typeface="Times New Roman" panose="02020603050405020304" pitchFamily="18" charset="0"/>
              </a:rPr>
              <a:t>移动节点选择一个</a:t>
            </a:r>
            <a:r>
              <a:rPr lang="en-US" altLang="zh-CN" sz="2800" dirty="0">
                <a:latin typeface="Times New Roman" panose="02020603050405020304" pitchFamily="18" charset="0"/>
                <a:cs typeface="Times New Roman" panose="02020603050405020304" pitchFamily="18" charset="0"/>
              </a:rPr>
              <a:t>AP </a:t>
            </a:r>
            <a:r>
              <a:rPr lang="zh-CN" altLang="en-US" sz="2800" dirty="0">
                <a:latin typeface="Times New Roman" panose="02020603050405020304" pitchFamily="18" charset="0"/>
                <a:cs typeface="Times New Roman" panose="02020603050405020304" pitchFamily="18" charset="0"/>
              </a:rPr>
              <a:t>发送</a:t>
            </a:r>
            <a:r>
              <a:rPr lang="zh-CN" altLang="en-US" sz="2800" dirty="0">
                <a:solidFill>
                  <a:srgbClr val="FF0000"/>
                </a:solidFill>
                <a:latin typeface="Times New Roman" panose="02020603050405020304" pitchFamily="18" charset="0"/>
                <a:cs typeface="Times New Roman" panose="02020603050405020304" pitchFamily="18" charset="0"/>
              </a:rPr>
              <a:t>关联请求帧</a:t>
            </a:r>
            <a:r>
              <a:rPr lang="en-US" altLang="zh-CN" sz="2800" dirty="0">
                <a:latin typeface="Times New Roman" panose="02020603050405020304" pitchFamily="18" charset="0"/>
                <a:cs typeface="Times New Roman" panose="02020603050405020304" pitchFamily="18" charset="0"/>
              </a:rPr>
              <a:t>(Association request frame)</a:t>
            </a:r>
          </a:p>
          <a:p>
            <a:pPr lvl="1">
              <a:lnSpc>
                <a:spcPct val="100000"/>
              </a:lnSpc>
              <a:spcBef>
                <a:spcPts val="0"/>
              </a:spcBef>
            </a:pPr>
            <a:r>
              <a:rPr lang="en-US" altLang="zh-CN" sz="2800" dirty="0">
                <a:latin typeface="Times New Roman" panose="02020603050405020304" pitchFamily="18" charset="0"/>
                <a:cs typeface="Times New Roman" panose="02020603050405020304" pitchFamily="18" charset="0"/>
              </a:rPr>
              <a:t>AP</a:t>
            </a:r>
            <a:r>
              <a:rPr lang="zh-CN" altLang="en-US" sz="2800" dirty="0">
                <a:latin typeface="Times New Roman" panose="02020603050405020304" pitchFamily="18" charset="0"/>
                <a:cs typeface="Times New Roman" panose="02020603050405020304" pitchFamily="18" charset="0"/>
              </a:rPr>
              <a:t>应答</a:t>
            </a:r>
            <a:r>
              <a:rPr lang="zh-CN" altLang="en-US" sz="2800" dirty="0">
                <a:solidFill>
                  <a:srgbClr val="FF0000"/>
                </a:solidFill>
                <a:latin typeface="Times New Roman" panose="02020603050405020304" pitchFamily="18" charset="0"/>
                <a:cs typeface="Times New Roman" panose="02020603050405020304" pitchFamily="18" charset="0"/>
              </a:rPr>
              <a:t>关联响应帧</a:t>
            </a:r>
            <a:r>
              <a:rPr lang="en-US" altLang="zh-CN" sz="2800" dirty="0">
                <a:latin typeface="Times New Roman" panose="02020603050405020304" pitchFamily="18" charset="0"/>
                <a:cs typeface="Times New Roman" panose="02020603050405020304" pitchFamily="18" charset="0"/>
              </a:rPr>
              <a:t>(Association response frame)</a:t>
            </a:r>
          </a:p>
          <a:p>
            <a:pPr marL="590550" indent="-533400">
              <a:lnSpc>
                <a:spcPct val="100000"/>
              </a:lnSpc>
              <a:spcBef>
                <a:spcPts val="0"/>
              </a:spcBef>
            </a:pPr>
            <a:endParaRPr lang="en-US" altLang="zh-CN" dirty="0">
              <a:latin typeface="Times New Roman" panose="02020603050405020304" pitchFamily="18" charset="0"/>
              <a:cs typeface="Times New Roman" panose="02020603050405020304" pitchFamily="18" charset="0"/>
            </a:endParaRPr>
          </a:p>
        </p:txBody>
      </p:sp>
      <p:graphicFrame>
        <p:nvGraphicFramePr>
          <p:cNvPr id="11" name="表格 10">
            <a:extLst>
              <a:ext uri="{FF2B5EF4-FFF2-40B4-BE49-F238E27FC236}">
                <a16:creationId xmlns:a16="http://schemas.microsoft.com/office/drawing/2014/main" id="{F1557556-4E74-4A2A-B76B-6AF7BA757C94}"/>
              </a:ext>
            </a:extLst>
          </p:cNvPr>
          <p:cNvGraphicFramePr>
            <a:graphicFrameLocks noGrp="1"/>
          </p:cNvGraphicFramePr>
          <p:nvPr/>
        </p:nvGraphicFramePr>
        <p:xfrm>
          <a:off x="0" y="16384"/>
          <a:ext cx="9144000" cy="303808"/>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1028242390"/>
                    </a:ext>
                  </a:extLst>
                </a:gridCol>
                <a:gridCol w="1016000">
                  <a:extLst>
                    <a:ext uri="{9D8B030D-6E8A-4147-A177-3AD203B41FA5}">
                      <a16:colId xmlns:a16="http://schemas.microsoft.com/office/drawing/2014/main" val="3074239081"/>
                    </a:ext>
                  </a:extLst>
                </a:gridCol>
                <a:gridCol w="1016000">
                  <a:extLst>
                    <a:ext uri="{9D8B030D-6E8A-4147-A177-3AD203B41FA5}">
                      <a16:colId xmlns:a16="http://schemas.microsoft.com/office/drawing/2014/main" val="3509429943"/>
                    </a:ext>
                  </a:extLst>
                </a:gridCol>
                <a:gridCol w="1016000">
                  <a:extLst>
                    <a:ext uri="{9D8B030D-6E8A-4147-A177-3AD203B41FA5}">
                      <a16:colId xmlns:a16="http://schemas.microsoft.com/office/drawing/2014/main" val="2580465912"/>
                    </a:ext>
                  </a:extLst>
                </a:gridCol>
                <a:gridCol w="1016000">
                  <a:extLst>
                    <a:ext uri="{9D8B030D-6E8A-4147-A177-3AD203B41FA5}">
                      <a16:colId xmlns:a16="http://schemas.microsoft.com/office/drawing/2014/main" val="585185192"/>
                    </a:ext>
                  </a:extLst>
                </a:gridCol>
                <a:gridCol w="1016000">
                  <a:extLst>
                    <a:ext uri="{9D8B030D-6E8A-4147-A177-3AD203B41FA5}">
                      <a16:colId xmlns:a16="http://schemas.microsoft.com/office/drawing/2014/main" val="1335232691"/>
                    </a:ext>
                  </a:extLst>
                </a:gridCol>
                <a:gridCol w="1016000">
                  <a:extLst>
                    <a:ext uri="{9D8B030D-6E8A-4147-A177-3AD203B41FA5}">
                      <a16:colId xmlns:a16="http://schemas.microsoft.com/office/drawing/2014/main" val="785772456"/>
                    </a:ext>
                  </a:extLst>
                </a:gridCol>
                <a:gridCol w="1016000">
                  <a:extLst>
                    <a:ext uri="{9D8B030D-6E8A-4147-A177-3AD203B41FA5}">
                      <a16:colId xmlns:a16="http://schemas.microsoft.com/office/drawing/2014/main" val="143111373"/>
                    </a:ext>
                  </a:extLst>
                </a:gridCol>
                <a:gridCol w="1016000">
                  <a:extLst>
                    <a:ext uri="{9D8B030D-6E8A-4147-A177-3AD203B41FA5}">
                      <a16:colId xmlns:a16="http://schemas.microsoft.com/office/drawing/2014/main" val="994455625"/>
                    </a:ext>
                  </a:extLst>
                </a:gridCol>
              </a:tblGrid>
              <a:tr h="303808">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传输介质</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通信系统</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正确性</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提高性能</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局域网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en-US" altLang="zh-CN" sz="1600" dirty="0">
                          <a:solidFill>
                            <a:srgbClr val="FFFF00"/>
                          </a:solidFill>
                          <a:latin typeface="黑体" panose="02010609060101010101" pitchFamily="49" charset="-122"/>
                          <a:ea typeface="黑体" panose="02010609060101010101" pitchFamily="49" charset="-122"/>
                        </a:rPr>
                        <a:t>WLAN</a:t>
                      </a:r>
                      <a:endParaRPr lang="zh-CN" altLang="en-US" sz="1600" dirty="0">
                        <a:solidFill>
                          <a:srgbClr val="FFFF00"/>
                        </a:solidFill>
                        <a:latin typeface="黑体" panose="02010609060101010101" pitchFamily="49" charset="-122"/>
                        <a:ea typeface="黑体" panose="02010609060101010101" pitchFamily="49"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个域网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广域网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接入网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939429099"/>
                  </a:ext>
                </a:extLst>
              </a:tr>
            </a:tbl>
          </a:graphicData>
        </a:graphic>
      </p:graphicFrame>
      <p:sp>
        <p:nvSpPr>
          <p:cNvPr id="12" name="流程图: 摘录 11">
            <a:extLst>
              <a:ext uri="{FF2B5EF4-FFF2-40B4-BE49-F238E27FC236}">
                <a16:creationId xmlns:a16="http://schemas.microsoft.com/office/drawing/2014/main" id="{CE6C4248-6AFD-44B6-80E3-9608C7BDC87F}"/>
              </a:ext>
            </a:extLst>
          </p:cNvPr>
          <p:cNvSpPr/>
          <p:nvPr/>
        </p:nvSpPr>
        <p:spPr bwMode="auto">
          <a:xfrm>
            <a:off x="5488980" y="328047"/>
            <a:ext cx="216024" cy="126001"/>
          </a:xfrm>
          <a:prstGeom prst="flowChartExtract">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4" name="Rectangle 2">
            <a:extLst>
              <a:ext uri="{FF2B5EF4-FFF2-40B4-BE49-F238E27FC236}">
                <a16:creationId xmlns:a16="http://schemas.microsoft.com/office/drawing/2014/main" id="{637ADEFB-5775-48B5-AD95-BD2F543B4E24}"/>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9" name="表格 8">
            <a:extLst>
              <a:ext uri="{FF2B5EF4-FFF2-40B4-BE49-F238E27FC236}">
                <a16:creationId xmlns:a16="http://schemas.microsoft.com/office/drawing/2014/main" id="{1BA0FE90-3AD2-45E2-98EA-2D6CAF26198D}"/>
              </a:ext>
            </a:extLst>
          </p:cNvPr>
          <p:cNvGraphicFramePr>
            <a:graphicFrameLocks noGrp="1"/>
          </p:cNvGraphicFramePr>
          <p:nvPr/>
        </p:nvGraphicFramePr>
        <p:xfrm>
          <a:off x="0" y="1041991"/>
          <a:ext cx="313390" cy="4744257"/>
        </p:xfrm>
        <a:graphic>
          <a:graphicData uri="http://schemas.openxmlformats.org/drawingml/2006/table">
            <a:tbl>
              <a:tblPr firstRow="1" bandRow="1">
                <a:tableStyleId>{5C22544A-7EE6-4342-B048-85BDC9FD1C3A}</a:tableStyleId>
              </a:tblPr>
              <a:tblGrid>
                <a:gridCol w="313390">
                  <a:extLst>
                    <a:ext uri="{9D8B030D-6E8A-4147-A177-3AD203B41FA5}">
                      <a16:colId xmlns:a16="http://schemas.microsoft.com/office/drawing/2014/main" val="2707731317"/>
                    </a:ext>
                  </a:extLst>
                </a:gridCol>
              </a:tblGrid>
              <a:tr h="844235">
                <a:tc>
                  <a:txBody>
                    <a:bodyPr/>
                    <a:lstStyle/>
                    <a:p>
                      <a:pPr algn="ctr"/>
                      <a:r>
                        <a:rPr lang="zh-CN" altLang="en-US" sz="1600" b="0" dirty="0">
                          <a:solidFill>
                            <a:schemeClr val="bg1"/>
                          </a:solidFill>
                          <a:latin typeface="黑体" panose="02010609060101010101" pitchFamily="49" charset="-122"/>
                          <a:ea typeface="黑体" panose="02010609060101010101" pitchFamily="49" charset="-122"/>
                        </a:rPr>
                        <a:t>设计要点</a:t>
                      </a:r>
                    </a:p>
                  </a:txBody>
                  <a:tcPr marL="0" marR="0" marT="0" marB="0" anchor="ctr">
                    <a:solidFill>
                      <a:schemeClr val="accent1"/>
                    </a:solidFill>
                  </a:tcPr>
                </a:tc>
                <a:extLst>
                  <a:ext uri="{0D108BD9-81ED-4DB2-BD59-A6C34878D82A}">
                    <a16:rowId xmlns:a16="http://schemas.microsoft.com/office/drawing/2014/main" val="2650843112"/>
                  </a:ext>
                </a:extLst>
              </a:tr>
              <a:tr h="844235">
                <a:tc>
                  <a:txBody>
                    <a:bodyPr/>
                    <a:lstStyle/>
                    <a:p>
                      <a:pPr algn="ctr"/>
                      <a:r>
                        <a:rPr lang="en-US" altLang="zh-CN" sz="1600" dirty="0">
                          <a:solidFill>
                            <a:schemeClr val="tx1"/>
                          </a:solidFill>
                          <a:latin typeface="黑体" panose="02010609060101010101" pitchFamily="49" charset="-122"/>
                          <a:ea typeface="黑体" panose="02010609060101010101" pitchFamily="49" charset="-122"/>
                        </a:rPr>
                        <a:t>Wi-</a:t>
                      </a:r>
                    </a:p>
                    <a:p>
                      <a:pPr algn="ctr"/>
                      <a:r>
                        <a:rPr lang="en-US" altLang="zh-CN" sz="1600" dirty="0">
                          <a:solidFill>
                            <a:schemeClr val="tx1"/>
                          </a:solidFill>
                          <a:latin typeface="黑体" panose="02010609060101010101" pitchFamily="49" charset="-122"/>
                          <a:ea typeface="黑体" panose="02010609060101010101" pitchFamily="49" charset="-122"/>
                        </a:rPr>
                        <a:t>Fi</a:t>
                      </a:r>
                      <a:endParaRPr lang="zh-CN" altLang="en-US" sz="1600" dirty="0">
                        <a:solidFill>
                          <a:schemeClr val="tx1"/>
                        </a:solidFill>
                        <a:latin typeface="黑体" panose="02010609060101010101" pitchFamily="49" charset="-122"/>
                        <a:ea typeface="黑体" panose="02010609060101010101" pitchFamily="49" charset="-122"/>
                      </a:endParaRPr>
                    </a:p>
                  </a:txBody>
                  <a:tcPr marL="0" marR="0" marT="0" marB="0" anchor="ctr">
                    <a:solidFill>
                      <a:schemeClr val="accent1">
                        <a:lumMod val="40000"/>
                        <a:lumOff val="60000"/>
                      </a:schemeClr>
                    </a:solidFill>
                  </a:tcPr>
                </a:tc>
                <a:extLst>
                  <a:ext uri="{0D108BD9-81ED-4DB2-BD59-A6C34878D82A}">
                    <a16:rowId xmlns:a16="http://schemas.microsoft.com/office/drawing/2014/main" val="2354171835"/>
                  </a:ext>
                </a:extLst>
              </a:tr>
              <a:tr h="844235">
                <a:tc>
                  <a:txBody>
                    <a:bodyPr/>
                    <a:lstStyle/>
                    <a:p>
                      <a:pPr algn="ctr"/>
                      <a:r>
                        <a:rPr lang="en-US" altLang="zh-CN" sz="1600" b="0" dirty="0">
                          <a:solidFill>
                            <a:schemeClr val="tx1"/>
                          </a:solidFill>
                          <a:latin typeface="黑体" panose="02010609060101010101" pitchFamily="49" charset="-122"/>
                          <a:ea typeface="黑体" panose="02010609060101010101" pitchFamily="49" charset="-122"/>
                        </a:rPr>
                        <a:t>Wi-Fi6</a:t>
                      </a:r>
                      <a:endParaRPr lang="zh-CN" altLang="en-US" sz="1600" b="0" dirty="0">
                        <a:solidFill>
                          <a:schemeClr val="tx1"/>
                        </a:solidFill>
                        <a:latin typeface="黑体" panose="02010609060101010101" pitchFamily="49" charset="-122"/>
                        <a:ea typeface="黑体" panose="02010609060101010101" pitchFamily="49" charset="-122"/>
                      </a:endParaRPr>
                    </a:p>
                  </a:txBody>
                  <a:tcPr marL="0" marR="0" marT="0" marB="0" anchor="ctr">
                    <a:solidFill>
                      <a:schemeClr val="accent1">
                        <a:lumMod val="40000"/>
                        <a:lumOff val="60000"/>
                      </a:schemeClr>
                    </a:solidFill>
                  </a:tcPr>
                </a:tc>
                <a:extLst>
                  <a:ext uri="{0D108BD9-81ED-4DB2-BD59-A6C34878D82A}">
                    <a16:rowId xmlns:a16="http://schemas.microsoft.com/office/drawing/2014/main" val="2232877283"/>
                  </a:ext>
                </a:extLst>
              </a:tr>
              <a:tr h="504672">
                <a:tc>
                  <a:txBody>
                    <a:bodyPr/>
                    <a:lstStyle/>
                    <a:p>
                      <a:pPr algn="ctr"/>
                      <a:r>
                        <a:rPr lang="en-US" altLang="zh-CN" sz="1600" b="0" dirty="0">
                          <a:solidFill>
                            <a:schemeClr val="tx1"/>
                          </a:solidFill>
                          <a:latin typeface="黑体" panose="02010609060101010101" pitchFamily="49" charset="-122"/>
                          <a:ea typeface="黑体" panose="02010609060101010101" pitchFamily="49" charset="-122"/>
                        </a:rPr>
                        <a:t>Wi-Fi7</a:t>
                      </a:r>
                      <a:endParaRPr lang="zh-CN" altLang="en-US" sz="1600" b="0" dirty="0">
                        <a:solidFill>
                          <a:schemeClr val="tx1"/>
                        </a:solidFill>
                        <a:latin typeface="黑体" panose="02010609060101010101" pitchFamily="49" charset="-122"/>
                        <a:ea typeface="黑体" panose="02010609060101010101" pitchFamily="49" charset="-122"/>
                      </a:endParaRPr>
                    </a:p>
                  </a:txBody>
                  <a:tcPr marL="0" marR="0" marT="0" marB="0" anchor="ctr">
                    <a:solidFill>
                      <a:schemeClr val="accent1">
                        <a:lumMod val="40000"/>
                        <a:lumOff val="60000"/>
                      </a:schemeClr>
                    </a:solidFill>
                  </a:tcPr>
                </a:tc>
                <a:extLst>
                  <a:ext uri="{0D108BD9-81ED-4DB2-BD59-A6C34878D82A}">
                    <a16:rowId xmlns:a16="http://schemas.microsoft.com/office/drawing/2014/main" val="2116851466"/>
                  </a:ext>
                </a:extLst>
              </a:tr>
              <a:tr h="627321">
                <a:tc>
                  <a:txBody>
                    <a:bodyPr/>
                    <a:lstStyle/>
                    <a:p>
                      <a:pPr algn="ctr"/>
                      <a:r>
                        <a:rPr lang="en-US" altLang="zh-CN" sz="1600" b="0" dirty="0">
                          <a:solidFill>
                            <a:schemeClr val="tx1"/>
                          </a:solidFill>
                          <a:latin typeface="黑体" panose="02010609060101010101" pitchFamily="49" charset="-122"/>
                          <a:ea typeface="黑体" panose="02010609060101010101" pitchFamily="49" charset="-122"/>
                        </a:rPr>
                        <a:t>AP</a:t>
                      </a:r>
                      <a:r>
                        <a:rPr lang="zh-CN" altLang="en-US" sz="1600" b="0" dirty="0">
                          <a:solidFill>
                            <a:schemeClr val="tx1"/>
                          </a:solidFill>
                          <a:latin typeface="黑体" panose="02010609060101010101" pitchFamily="49" charset="-122"/>
                          <a:ea typeface="黑体" panose="02010609060101010101" pitchFamily="49" charset="-122"/>
                        </a:rPr>
                        <a:t>设计</a:t>
                      </a:r>
                    </a:p>
                  </a:txBody>
                  <a:tcPr marL="0" marR="0" marT="0" marB="0" anchor="ctr">
                    <a:solidFill>
                      <a:schemeClr val="accent1">
                        <a:lumMod val="40000"/>
                        <a:lumOff val="60000"/>
                      </a:schemeClr>
                    </a:solidFill>
                  </a:tcPr>
                </a:tc>
                <a:extLst>
                  <a:ext uri="{0D108BD9-81ED-4DB2-BD59-A6C34878D82A}">
                    <a16:rowId xmlns:a16="http://schemas.microsoft.com/office/drawing/2014/main" val="1342553028"/>
                  </a:ext>
                </a:extLst>
              </a:tr>
              <a:tr h="844235">
                <a:tc>
                  <a:txBody>
                    <a:bodyPr/>
                    <a:lstStyle/>
                    <a:p>
                      <a:pPr algn="ctr"/>
                      <a:r>
                        <a:rPr lang="en-US" altLang="zh-CN" sz="1600" b="0" dirty="0">
                          <a:solidFill>
                            <a:schemeClr val="tx1"/>
                          </a:solidFill>
                          <a:latin typeface="黑体" panose="02010609060101010101" pitchFamily="49" charset="-122"/>
                          <a:ea typeface="黑体" panose="02010609060101010101" pitchFamily="49" charset="-122"/>
                        </a:rPr>
                        <a:t>Li</a:t>
                      </a:r>
                    </a:p>
                    <a:p>
                      <a:pPr algn="ctr"/>
                      <a:r>
                        <a:rPr lang="en-US" altLang="zh-CN" sz="1600" b="0" dirty="0">
                          <a:solidFill>
                            <a:schemeClr val="tx1"/>
                          </a:solidFill>
                          <a:latin typeface="黑体" panose="02010609060101010101" pitchFamily="49" charset="-122"/>
                          <a:ea typeface="黑体" panose="02010609060101010101" pitchFamily="49" charset="-122"/>
                        </a:rPr>
                        <a:t>Fi</a:t>
                      </a:r>
                      <a:endParaRPr lang="zh-CN" altLang="en-US" sz="1600" b="0" dirty="0">
                        <a:solidFill>
                          <a:schemeClr val="tx1"/>
                        </a:solidFill>
                        <a:latin typeface="黑体" panose="02010609060101010101" pitchFamily="49" charset="-122"/>
                        <a:ea typeface="黑体" panose="02010609060101010101" pitchFamily="49" charset="-122"/>
                      </a:endParaRPr>
                    </a:p>
                  </a:txBody>
                  <a:tcPr marL="0" marR="0" marT="0" marB="0" anchor="ctr">
                    <a:solidFill>
                      <a:schemeClr val="accent1">
                        <a:lumMod val="40000"/>
                        <a:lumOff val="60000"/>
                      </a:schemeClr>
                    </a:solidFill>
                  </a:tcPr>
                </a:tc>
                <a:extLst>
                  <a:ext uri="{0D108BD9-81ED-4DB2-BD59-A6C34878D82A}">
                    <a16:rowId xmlns:a16="http://schemas.microsoft.com/office/drawing/2014/main" val="942434887"/>
                  </a:ext>
                </a:extLst>
              </a:tr>
            </a:tbl>
          </a:graphicData>
        </a:graphic>
      </p:graphicFrame>
      <p:sp>
        <p:nvSpPr>
          <p:cNvPr id="10" name="Text Box 4">
            <a:extLst>
              <a:ext uri="{FF2B5EF4-FFF2-40B4-BE49-F238E27FC236}">
                <a16:creationId xmlns:a16="http://schemas.microsoft.com/office/drawing/2014/main" id="{59C885D5-2A55-46A7-82F7-9E27E62A71F9}"/>
              </a:ext>
            </a:extLst>
          </p:cNvPr>
          <p:cNvSpPr txBox="1">
            <a:spLocks noChangeArrowheads="1"/>
          </p:cNvSpPr>
          <p:nvPr/>
        </p:nvSpPr>
        <p:spPr bwMode="auto">
          <a:xfrm>
            <a:off x="7966400" y="1440146"/>
            <a:ext cx="174300" cy="3695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kumimoji="0" lang="zh-CN" altLang="zh-CN" sz="2000">
              <a:latin typeface="Tahoma" panose="020B0604030504040204" pitchFamily="34" charset="0"/>
            </a:endParaRPr>
          </a:p>
        </p:txBody>
      </p:sp>
      <p:sp>
        <p:nvSpPr>
          <p:cNvPr id="5" name="灯片编号占位符 4">
            <a:extLst>
              <a:ext uri="{FF2B5EF4-FFF2-40B4-BE49-F238E27FC236}">
                <a16:creationId xmlns:a16="http://schemas.microsoft.com/office/drawing/2014/main" id="{E3270542-7261-462F-9AC7-FC3A05AE95C4}"/>
              </a:ext>
            </a:extLst>
          </p:cNvPr>
          <p:cNvSpPr>
            <a:spLocks noGrp="1"/>
          </p:cNvSpPr>
          <p:nvPr>
            <p:ph type="sldNum" sz="quarter" idx="12"/>
          </p:nvPr>
        </p:nvSpPr>
        <p:spPr/>
        <p:txBody>
          <a:bodyPr/>
          <a:lstStyle/>
          <a:p>
            <a:fld id="{0343F522-B1DB-4B24-87CC-09EAB668A261}" type="slidenum">
              <a:rPr lang="zh-CN" altLang="en-US" smtClean="0"/>
              <a:pPr/>
              <a:t>188</a:t>
            </a:fld>
            <a:r>
              <a:rPr lang="en-US" altLang="zh-CN"/>
              <a:t>/303</a:t>
            </a:r>
            <a:endParaRPr lang="zh-CN" altLang="en-US" dirty="0"/>
          </a:p>
        </p:txBody>
      </p:sp>
    </p:spTree>
    <p:extLst>
      <p:ext uri="{BB962C8B-B14F-4D97-AF65-F5344CB8AC3E}">
        <p14:creationId xmlns:p14="http://schemas.microsoft.com/office/powerpoint/2010/main" val="686244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C34208-FA7C-4346-AD93-050F88FE7F56}"/>
              </a:ext>
            </a:extLst>
          </p:cNvPr>
          <p:cNvSpPr>
            <a:spLocks noGrp="1"/>
          </p:cNvSpPr>
          <p:nvPr>
            <p:ph type="title"/>
          </p:nvPr>
        </p:nvSpPr>
        <p:spPr>
          <a:xfrm>
            <a:off x="265813" y="350874"/>
            <a:ext cx="8654903" cy="680484"/>
          </a:xfrm>
        </p:spPr>
        <p:txBody>
          <a:bodyPr>
            <a:normAutofit/>
          </a:bodyPr>
          <a:lstStyle/>
          <a:p>
            <a:pPr marL="266700">
              <a:spcBef>
                <a:spcPts val="970"/>
              </a:spcBef>
              <a:spcAft>
                <a:spcPts val="0"/>
              </a:spcAft>
            </a:pPr>
            <a:r>
              <a:rPr lang="en-US" altLang="zh-CN" sz="3200" b="1" dirty="0"/>
              <a:t>WLAN </a:t>
            </a:r>
            <a:r>
              <a:rPr lang="zh-CN" altLang="en-US" sz="3200" b="1" dirty="0"/>
              <a:t>的接入控制方式 </a:t>
            </a:r>
            <a:endParaRPr lang="zh-CN" altLang="zh-CN" b="1" kern="100" dirty="0">
              <a:latin typeface="Times New Roman" panose="02020603050405020304" pitchFamily="18" charset="0"/>
              <a:cs typeface="Times New Roman" panose="02020603050405020304" pitchFamily="18" charset="0"/>
            </a:endParaRPr>
          </a:p>
        </p:txBody>
      </p:sp>
      <p:sp>
        <p:nvSpPr>
          <p:cNvPr id="3" name="内容占位符 2">
            <a:extLst>
              <a:ext uri="{FF2B5EF4-FFF2-40B4-BE49-F238E27FC236}">
                <a16:creationId xmlns:a16="http://schemas.microsoft.com/office/drawing/2014/main" id="{62772749-0251-43E3-8FBE-62B01C0C88DA}"/>
              </a:ext>
            </a:extLst>
          </p:cNvPr>
          <p:cNvSpPr>
            <a:spLocks noGrp="1"/>
          </p:cNvSpPr>
          <p:nvPr>
            <p:ph idx="1"/>
          </p:nvPr>
        </p:nvSpPr>
        <p:spPr>
          <a:xfrm>
            <a:off x="404037" y="1010094"/>
            <a:ext cx="8516679" cy="5371578"/>
          </a:xfrm>
        </p:spPr>
        <p:txBody>
          <a:bodyPr>
            <a:noAutofit/>
          </a:bodyPr>
          <a:lstStyle/>
          <a:p>
            <a:pPr marL="0" indent="0">
              <a:lnSpc>
                <a:spcPct val="100000"/>
              </a:lnSpc>
              <a:spcBef>
                <a:spcPts val="0"/>
              </a:spcBef>
              <a:buNone/>
            </a:pPr>
            <a:r>
              <a:rPr lang="zh-CN" altLang="en-US" b="1" dirty="0">
                <a:solidFill>
                  <a:srgbClr val="002060"/>
                </a:solidFill>
                <a:latin typeface="Times New Roman" panose="02020603050405020304" pitchFamily="18" charset="0"/>
                <a:cs typeface="Times New Roman" panose="02020603050405020304" pitchFamily="18" charset="0"/>
              </a:rPr>
              <a:t>   </a:t>
            </a:r>
            <a:endParaRPr lang="en-US" altLang="zh-CN" b="1" dirty="0">
              <a:solidFill>
                <a:srgbClr val="002060"/>
              </a:solidFill>
              <a:latin typeface="Times New Roman" panose="02020603050405020304" pitchFamily="18" charset="0"/>
              <a:cs typeface="Times New Roman" panose="02020603050405020304" pitchFamily="18" charset="0"/>
            </a:endParaRPr>
          </a:p>
          <a:p>
            <a:pPr marL="0" indent="0">
              <a:lnSpc>
                <a:spcPct val="100000"/>
              </a:lnSpc>
              <a:spcBef>
                <a:spcPts val="0"/>
              </a:spcBef>
              <a:buNone/>
            </a:pPr>
            <a:r>
              <a:rPr lang="en-US" altLang="zh-CN" b="1" dirty="0">
                <a:solidFill>
                  <a:srgbClr val="002060"/>
                </a:solidFill>
                <a:latin typeface="Times New Roman" panose="02020603050405020304" pitchFamily="18" charset="0"/>
                <a:cs typeface="Times New Roman" panose="02020603050405020304" pitchFamily="18" charset="0"/>
              </a:rPr>
              <a:t>   </a:t>
            </a:r>
            <a:endParaRPr lang="en-US" altLang="zh-CN" dirty="0">
              <a:latin typeface="Times New Roman" panose="02020603050405020304" pitchFamily="18" charset="0"/>
              <a:cs typeface="Times New Roman" panose="02020603050405020304" pitchFamily="18" charset="0"/>
            </a:endParaRPr>
          </a:p>
        </p:txBody>
      </p:sp>
      <p:graphicFrame>
        <p:nvGraphicFramePr>
          <p:cNvPr id="11" name="表格 10">
            <a:extLst>
              <a:ext uri="{FF2B5EF4-FFF2-40B4-BE49-F238E27FC236}">
                <a16:creationId xmlns:a16="http://schemas.microsoft.com/office/drawing/2014/main" id="{F1557556-4E74-4A2A-B76B-6AF7BA757C94}"/>
              </a:ext>
            </a:extLst>
          </p:cNvPr>
          <p:cNvGraphicFramePr>
            <a:graphicFrameLocks noGrp="1"/>
          </p:cNvGraphicFramePr>
          <p:nvPr/>
        </p:nvGraphicFramePr>
        <p:xfrm>
          <a:off x="0" y="16384"/>
          <a:ext cx="9144000" cy="303808"/>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1028242390"/>
                    </a:ext>
                  </a:extLst>
                </a:gridCol>
                <a:gridCol w="1016000">
                  <a:extLst>
                    <a:ext uri="{9D8B030D-6E8A-4147-A177-3AD203B41FA5}">
                      <a16:colId xmlns:a16="http://schemas.microsoft.com/office/drawing/2014/main" val="3074239081"/>
                    </a:ext>
                  </a:extLst>
                </a:gridCol>
                <a:gridCol w="1016000">
                  <a:extLst>
                    <a:ext uri="{9D8B030D-6E8A-4147-A177-3AD203B41FA5}">
                      <a16:colId xmlns:a16="http://schemas.microsoft.com/office/drawing/2014/main" val="3509429943"/>
                    </a:ext>
                  </a:extLst>
                </a:gridCol>
                <a:gridCol w="1016000">
                  <a:extLst>
                    <a:ext uri="{9D8B030D-6E8A-4147-A177-3AD203B41FA5}">
                      <a16:colId xmlns:a16="http://schemas.microsoft.com/office/drawing/2014/main" val="2580465912"/>
                    </a:ext>
                  </a:extLst>
                </a:gridCol>
                <a:gridCol w="1016000">
                  <a:extLst>
                    <a:ext uri="{9D8B030D-6E8A-4147-A177-3AD203B41FA5}">
                      <a16:colId xmlns:a16="http://schemas.microsoft.com/office/drawing/2014/main" val="585185192"/>
                    </a:ext>
                  </a:extLst>
                </a:gridCol>
                <a:gridCol w="1016000">
                  <a:extLst>
                    <a:ext uri="{9D8B030D-6E8A-4147-A177-3AD203B41FA5}">
                      <a16:colId xmlns:a16="http://schemas.microsoft.com/office/drawing/2014/main" val="1335232691"/>
                    </a:ext>
                  </a:extLst>
                </a:gridCol>
                <a:gridCol w="1016000">
                  <a:extLst>
                    <a:ext uri="{9D8B030D-6E8A-4147-A177-3AD203B41FA5}">
                      <a16:colId xmlns:a16="http://schemas.microsoft.com/office/drawing/2014/main" val="785772456"/>
                    </a:ext>
                  </a:extLst>
                </a:gridCol>
                <a:gridCol w="1016000">
                  <a:extLst>
                    <a:ext uri="{9D8B030D-6E8A-4147-A177-3AD203B41FA5}">
                      <a16:colId xmlns:a16="http://schemas.microsoft.com/office/drawing/2014/main" val="143111373"/>
                    </a:ext>
                  </a:extLst>
                </a:gridCol>
                <a:gridCol w="1016000">
                  <a:extLst>
                    <a:ext uri="{9D8B030D-6E8A-4147-A177-3AD203B41FA5}">
                      <a16:colId xmlns:a16="http://schemas.microsoft.com/office/drawing/2014/main" val="994455625"/>
                    </a:ext>
                  </a:extLst>
                </a:gridCol>
              </a:tblGrid>
              <a:tr h="303808">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传输介质</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通信系统</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正确性</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提高性能</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局域网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en-US" altLang="zh-CN" sz="1600" dirty="0">
                          <a:solidFill>
                            <a:srgbClr val="FFFF00"/>
                          </a:solidFill>
                          <a:latin typeface="黑体" panose="02010609060101010101" pitchFamily="49" charset="-122"/>
                          <a:ea typeface="黑体" panose="02010609060101010101" pitchFamily="49" charset="-122"/>
                        </a:rPr>
                        <a:t>WLAN</a:t>
                      </a:r>
                      <a:endParaRPr lang="zh-CN" altLang="en-US" sz="1600" dirty="0">
                        <a:solidFill>
                          <a:srgbClr val="FFFF00"/>
                        </a:solidFill>
                        <a:latin typeface="黑体" panose="02010609060101010101" pitchFamily="49" charset="-122"/>
                        <a:ea typeface="黑体" panose="02010609060101010101" pitchFamily="49"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个域网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广域网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接入网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939429099"/>
                  </a:ext>
                </a:extLst>
              </a:tr>
            </a:tbl>
          </a:graphicData>
        </a:graphic>
      </p:graphicFrame>
      <p:sp>
        <p:nvSpPr>
          <p:cNvPr id="12" name="流程图: 摘录 11">
            <a:extLst>
              <a:ext uri="{FF2B5EF4-FFF2-40B4-BE49-F238E27FC236}">
                <a16:creationId xmlns:a16="http://schemas.microsoft.com/office/drawing/2014/main" id="{CE6C4248-6AFD-44B6-80E3-9608C7BDC87F}"/>
              </a:ext>
            </a:extLst>
          </p:cNvPr>
          <p:cNvSpPr/>
          <p:nvPr/>
        </p:nvSpPr>
        <p:spPr bwMode="auto">
          <a:xfrm>
            <a:off x="5488980" y="328047"/>
            <a:ext cx="216024" cy="126001"/>
          </a:xfrm>
          <a:prstGeom prst="flowChartExtract">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4" name="Rectangle 2">
            <a:extLst>
              <a:ext uri="{FF2B5EF4-FFF2-40B4-BE49-F238E27FC236}">
                <a16:creationId xmlns:a16="http://schemas.microsoft.com/office/drawing/2014/main" id="{637ADEFB-5775-48B5-AD95-BD2F543B4E24}"/>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9" name="表格 8">
            <a:extLst>
              <a:ext uri="{FF2B5EF4-FFF2-40B4-BE49-F238E27FC236}">
                <a16:creationId xmlns:a16="http://schemas.microsoft.com/office/drawing/2014/main" id="{1BA0FE90-3AD2-45E2-98EA-2D6CAF26198D}"/>
              </a:ext>
            </a:extLst>
          </p:cNvPr>
          <p:cNvGraphicFramePr>
            <a:graphicFrameLocks noGrp="1"/>
          </p:cNvGraphicFramePr>
          <p:nvPr/>
        </p:nvGraphicFramePr>
        <p:xfrm>
          <a:off x="0" y="1041991"/>
          <a:ext cx="313390" cy="4744257"/>
        </p:xfrm>
        <a:graphic>
          <a:graphicData uri="http://schemas.openxmlformats.org/drawingml/2006/table">
            <a:tbl>
              <a:tblPr firstRow="1" bandRow="1">
                <a:tableStyleId>{5C22544A-7EE6-4342-B048-85BDC9FD1C3A}</a:tableStyleId>
              </a:tblPr>
              <a:tblGrid>
                <a:gridCol w="313390">
                  <a:extLst>
                    <a:ext uri="{9D8B030D-6E8A-4147-A177-3AD203B41FA5}">
                      <a16:colId xmlns:a16="http://schemas.microsoft.com/office/drawing/2014/main" val="2707731317"/>
                    </a:ext>
                  </a:extLst>
                </a:gridCol>
              </a:tblGrid>
              <a:tr h="844235">
                <a:tc>
                  <a:txBody>
                    <a:bodyPr/>
                    <a:lstStyle/>
                    <a:p>
                      <a:pPr algn="ctr"/>
                      <a:r>
                        <a:rPr lang="zh-CN" altLang="en-US" sz="1600" b="0" dirty="0">
                          <a:solidFill>
                            <a:schemeClr val="bg1"/>
                          </a:solidFill>
                          <a:latin typeface="黑体" panose="02010609060101010101" pitchFamily="49" charset="-122"/>
                          <a:ea typeface="黑体" panose="02010609060101010101" pitchFamily="49" charset="-122"/>
                        </a:rPr>
                        <a:t>设计要点</a:t>
                      </a:r>
                    </a:p>
                  </a:txBody>
                  <a:tcPr marL="0" marR="0" marT="0" marB="0" anchor="ctr">
                    <a:solidFill>
                      <a:schemeClr val="accent1"/>
                    </a:solidFill>
                  </a:tcPr>
                </a:tc>
                <a:extLst>
                  <a:ext uri="{0D108BD9-81ED-4DB2-BD59-A6C34878D82A}">
                    <a16:rowId xmlns:a16="http://schemas.microsoft.com/office/drawing/2014/main" val="2650843112"/>
                  </a:ext>
                </a:extLst>
              </a:tr>
              <a:tr h="844235">
                <a:tc>
                  <a:txBody>
                    <a:bodyPr/>
                    <a:lstStyle/>
                    <a:p>
                      <a:pPr algn="ctr"/>
                      <a:r>
                        <a:rPr lang="en-US" altLang="zh-CN" sz="1600" dirty="0">
                          <a:solidFill>
                            <a:schemeClr val="tx1"/>
                          </a:solidFill>
                          <a:latin typeface="黑体" panose="02010609060101010101" pitchFamily="49" charset="-122"/>
                          <a:ea typeface="黑体" panose="02010609060101010101" pitchFamily="49" charset="-122"/>
                        </a:rPr>
                        <a:t>Wi-</a:t>
                      </a:r>
                    </a:p>
                    <a:p>
                      <a:pPr algn="ctr"/>
                      <a:r>
                        <a:rPr lang="en-US" altLang="zh-CN" sz="1600" dirty="0">
                          <a:solidFill>
                            <a:schemeClr val="tx1"/>
                          </a:solidFill>
                          <a:latin typeface="黑体" panose="02010609060101010101" pitchFamily="49" charset="-122"/>
                          <a:ea typeface="黑体" panose="02010609060101010101" pitchFamily="49" charset="-122"/>
                        </a:rPr>
                        <a:t>Fi</a:t>
                      </a:r>
                      <a:endParaRPr lang="zh-CN" altLang="en-US" sz="1600" dirty="0">
                        <a:solidFill>
                          <a:schemeClr val="tx1"/>
                        </a:solidFill>
                        <a:latin typeface="黑体" panose="02010609060101010101" pitchFamily="49" charset="-122"/>
                        <a:ea typeface="黑体" panose="02010609060101010101" pitchFamily="49" charset="-122"/>
                      </a:endParaRPr>
                    </a:p>
                  </a:txBody>
                  <a:tcPr marL="0" marR="0" marT="0" marB="0" anchor="ctr">
                    <a:solidFill>
                      <a:schemeClr val="accent1">
                        <a:lumMod val="40000"/>
                        <a:lumOff val="60000"/>
                      </a:schemeClr>
                    </a:solidFill>
                  </a:tcPr>
                </a:tc>
                <a:extLst>
                  <a:ext uri="{0D108BD9-81ED-4DB2-BD59-A6C34878D82A}">
                    <a16:rowId xmlns:a16="http://schemas.microsoft.com/office/drawing/2014/main" val="2354171835"/>
                  </a:ext>
                </a:extLst>
              </a:tr>
              <a:tr h="844235">
                <a:tc>
                  <a:txBody>
                    <a:bodyPr/>
                    <a:lstStyle/>
                    <a:p>
                      <a:pPr algn="ctr"/>
                      <a:r>
                        <a:rPr lang="en-US" altLang="zh-CN" sz="1600" b="0" dirty="0">
                          <a:solidFill>
                            <a:schemeClr val="tx1"/>
                          </a:solidFill>
                          <a:latin typeface="黑体" panose="02010609060101010101" pitchFamily="49" charset="-122"/>
                          <a:ea typeface="黑体" panose="02010609060101010101" pitchFamily="49" charset="-122"/>
                        </a:rPr>
                        <a:t>Wi-Fi6</a:t>
                      </a:r>
                      <a:endParaRPr lang="zh-CN" altLang="en-US" sz="1600" b="0" dirty="0">
                        <a:solidFill>
                          <a:schemeClr val="tx1"/>
                        </a:solidFill>
                        <a:latin typeface="黑体" panose="02010609060101010101" pitchFamily="49" charset="-122"/>
                        <a:ea typeface="黑体" panose="02010609060101010101" pitchFamily="49" charset="-122"/>
                      </a:endParaRPr>
                    </a:p>
                  </a:txBody>
                  <a:tcPr marL="0" marR="0" marT="0" marB="0" anchor="ctr">
                    <a:solidFill>
                      <a:schemeClr val="accent1">
                        <a:lumMod val="40000"/>
                        <a:lumOff val="60000"/>
                      </a:schemeClr>
                    </a:solidFill>
                  </a:tcPr>
                </a:tc>
                <a:extLst>
                  <a:ext uri="{0D108BD9-81ED-4DB2-BD59-A6C34878D82A}">
                    <a16:rowId xmlns:a16="http://schemas.microsoft.com/office/drawing/2014/main" val="2232877283"/>
                  </a:ext>
                </a:extLst>
              </a:tr>
              <a:tr h="504672">
                <a:tc>
                  <a:txBody>
                    <a:bodyPr/>
                    <a:lstStyle/>
                    <a:p>
                      <a:pPr algn="ctr"/>
                      <a:r>
                        <a:rPr lang="en-US" altLang="zh-CN" sz="1600" b="0" dirty="0">
                          <a:solidFill>
                            <a:schemeClr val="tx1"/>
                          </a:solidFill>
                          <a:latin typeface="黑体" panose="02010609060101010101" pitchFamily="49" charset="-122"/>
                          <a:ea typeface="黑体" panose="02010609060101010101" pitchFamily="49" charset="-122"/>
                        </a:rPr>
                        <a:t>Wi-Fi7</a:t>
                      </a:r>
                      <a:endParaRPr lang="zh-CN" altLang="en-US" sz="1600" b="0" dirty="0">
                        <a:solidFill>
                          <a:schemeClr val="tx1"/>
                        </a:solidFill>
                        <a:latin typeface="黑体" panose="02010609060101010101" pitchFamily="49" charset="-122"/>
                        <a:ea typeface="黑体" panose="02010609060101010101" pitchFamily="49" charset="-122"/>
                      </a:endParaRPr>
                    </a:p>
                  </a:txBody>
                  <a:tcPr marL="0" marR="0" marT="0" marB="0" anchor="ctr">
                    <a:solidFill>
                      <a:schemeClr val="accent1">
                        <a:lumMod val="40000"/>
                        <a:lumOff val="60000"/>
                      </a:schemeClr>
                    </a:solidFill>
                  </a:tcPr>
                </a:tc>
                <a:extLst>
                  <a:ext uri="{0D108BD9-81ED-4DB2-BD59-A6C34878D82A}">
                    <a16:rowId xmlns:a16="http://schemas.microsoft.com/office/drawing/2014/main" val="2116851466"/>
                  </a:ext>
                </a:extLst>
              </a:tr>
              <a:tr h="627321">
                <a:tc>
                  <a:txBody>
                    <a:bodyPr/>
                    <a:lstStyle/>
                    <a:p>
                      <a:pPr algn="ctr"/>
                      <a:r>
                        <a:rPr lang="en-US" altLang="zh-CN" sz="1600" b="0" dirty="0">
                          <a:solidFill>
                            <a:schemeClr val="tx1"/>
                          </a:solidFill>
                          <a:latin typeface="黑体" panose="02010609060101010101" pitchFamily="49" charset="-122"/>
                          <a:ea typeface="黑体" panose="02010609060101010101" pitchFamily="49" charset="-122"/>
                        </a:rPr>
                        <a:t>AP</a:t>
                      </a:r>
                      <a:r>
                        <a:rPr lang="zh-CN" altLang="en-US" sz="1600" b="0" dirty="0">
                          <a:solidFill>
                            <a:schemeClr val="tx1"/>
                          </a:solidFill>
                          <a:latin typeface="黑体" panose="02010609060101010101" pitchFamily="49" charset="-122"/>
                          <a:ea typeface="黑体" panose="02010609060101010101" pitchFamily="49" charset="-122"/>
                        </a:rPr>
                        <a:t>设计</a:t>
                      </a:r>
                    </a:p>
                  </a:txBody>
                  <a:tcPr marL="0" marR="0" marT="0" marB="0" anchor="ctr">
                    <a:solidFill>
                      <a:schemeClr val="accent1">
                        <a:lumMod val="40000"/>
                        <a:lumOff val="60000"/>
                      </a:schemeClr>
                    </a:solidFill>
                  </a:tcPr>
                </a:tc>
                <a:extLst>
                  <a:ext uri="{0D108BD9-81ED-4DB2-BD59-A6C34878D82A}">
                    <a16:rowId xmlns:a16="http://schemas.microsoft.com/office/drawing/2014/main" val="1342553028"/>
                  </a:ext>
                </a:extLst>
              </a:tr>
              <a:tr h="844235">
                <a:tc>
                  <a:txBody>
                    <a:bodyPr/>
                    <a:lstStyle/>
                    <a:p>
                      <a:pPr algn="ctr"/>
                      <a:r>
                        <a:rPr lang="en-US" altLang="zh-CN" sz="1600" b="0" dirty="0">
                          <a:solidFill>
                            <a:schemeClr val="tx1"/>
                          </a:solidFill>
                          <a:latin typeface="黑体" panose="02010609060101010101" pitchFamily="49" charset="-122"/>
                          <a:ea typeface="黑体" panose="02010609060101010101" pitchFamily="49" charset="-122"/>
                        </a:rPr>
                        <a:t>Li</a:t>
                      </a:r>
                    </a:p>
                    <a:p>
                      <a:pPr algn="ctr"/>
                      <a:r>
                        <a:rPr lang="en-US" altLang="zh-CN" sz="1600" b="0" dirty="0">
                          <a:solidFill>
                            <a:schemeClr val="tx1"/>
                          </a:solidFill>
                          <a:latin typeface="黑体" panose="02010609060101010101" pitchFamily="49" charset="-122"/>
                          <a:ea typeface="黑体" panose="02010609060101010101" pitchFamily="49" charset="-122"/>
                        </a:rPr>
                        <a:t>Fi</a:t>
                      </a:r>
                      <a:endParaRPr lang="zh-CN" altLang="en-US" sz="1600" b="0" dirty="0">
                        <a:solidFill>
                          <a:schemeClr val="tx1"/>
                        </a:solidFill>
                        <a:latin typeface="黑体" panose="02010609060101010101" pitchFamily="49" charset="-122"/>
                        <a:ea typeface="黑体" panose="02010609060101010101" pitchFamily="49" charset="-122"/>
                      </a:endParaRPr>
                    </a:p>
                  </a:txBody>
                  <a:tcPr marL="0" marR="0" marT="0" marB="0" anchor="ctr">
                    <a:solidFill>
                      <a:schemeClr val="accent1">
                        <a:lumMod val="40000"/>
                        <a:lumOff val="60000"/>
                      </a:schemeClr>
                    </a:solidFill>
                  </a:tcPr>
                </a:tc>
                <a:extLst>
                  <a:ext uri="{0D108BD9-81ED-4DB2-BD59-A6C34878D82A}">
                    <a16:rowId xmlns:a16="http://schemas.microsoft.com/office/drawing/2014/main" val="942434887"/>
                  </a:ext>
                </a:extLst>
              </a:tr>
            </a:tbl>
          </a:graphicData>
        </a:graphic>
      </p:graphicFrame>
      <p:sp>
        <p:nvSpPr>
          <p:cNvPr id="10" name="Text Box 4">
            <a:extLst>
              <a:ext uri="{FF2B5EF4-FFF2-40B4-BE49-F238E27FC236}">
                <a16:creationId xmlns:a16="http://schemas.microsoft.com/office/drawing/2014/main" id="{59C885D5-2A55-46A7-82F7-9E27E62A71F9}"/>
              </a:ext>
            </a:extLst>
          </p:cNvPr>
          <p:cNvSpPr txBox="1">
            <a:spLocks noChangeArrowheads="1"/>
          </p:cNvSpPr>
          <p:nvPr/>
        </p:nvSpPr>
        <p:spPr bwMode="auto">
          <a:xfrm>
            <a:off x="7966400" y="1440146"/>
            <a:ext cx="174300" cy="3695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kumimoji="0" lang="zh-CN" altLang="zh-CN" sz="2000">
              <a:latin typeface="Tahoma" panose="020B0604030504040204" pitchFamily="34" charset="0"/>
            </a:endParaRPr>
          </a:p>
        </p:txBody>
      </p:sp>
      <p:sp>
        <p:nvSpPr>
          <p:cNvPr id="13" name="Line 3">
            <a:extLst>
              <a:ext uri="{FF2B5EF4-FFF2-40B4-BE49-F238E27FC236}">
                <a16:creationId xmlns:a16="http://schemas.microsoft.com/office/drawing/2014/main" id="{5E79F9BB-0B12-4D6D-85BD-8DFC22F5DD3D}"/>
              </a:ext>
            </a:extLst>
          </p:cNvPr>
          <p:cNvSpPr>
            <a:spLocks noChangeShapeType="1"/>
          </p:cNvSpPr>
          <p:nvPr/>
        </p:nvSpPr>
        <p:spPr bwMode="auto">
          <a:xfrm>
            <a:off x="787005" y="2781300"/>
            <a:ext cx="6350" cy="3097213"/>
          </a:xfrm>
          <a:prstGeom prst="line">
            <a:avLst/>
          </a:prstGeom>
          <a:noFill/>
          <a:ln w="28575">
            <a:solidFill>
              <a:srgbClr val="333399"/>
            </a:solidFill>
            <a:round/>
            <a:headEnd type="triangle" w="sm" len="lg"/>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Text Box 4">
            <a:extLst>
              <a:ext uri="{FF2B5EF4-FFF2-40B4-BE49-F238E27FC236}">
                <a16:creationId xmlns:a16="http://schemas.microsoft.com/office/drawing/2014/main" id="{4538760F-17DB-4D13-97C1-6A292BC9A019}"/>
              </a:ext>
            </a:extLst>
          </p:cNvPr>
          <p:cNvSpPr txBox="1">
            <a:spLocks noChangeArrowheads="1"/>
          </p:cNvSpPr>
          <p:nvPr/>
        </p:nvSpPr>
        <p:spPr bwMode="auto">
          <a:xfrm>
            <a:off x="290117" y="4005263"/>
            <a:ext cx="1073150" cy="39846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000">
                <a:solidFill>
                  <a:srgbClr val="333399"/>
                </a:solidFill>
                <a:latin typeface="Arial" panose="020B0604020202020204" pitchFamily="34" charset="0"/>
                <a:ea typeface="黑体" panose="02010609060101010101" pitchFamily="49" charset="-122"/>
              </a:rPr>
              <a:t>MAC </a:t>
            </a:r>
            <a:r>
              <a:rPr lang="zh-CN" altLang="en-US" sz="2000">
                <a:solidFill>
                  <a:srgbClr val="333399"/>
                </a:solidFill>
                <a:latin typeface="Arial" panose="020B0604020202020204" pitchFamily="34" charset="0"/>
                <a:ea typeface="黑体" panose="02010609060101010101" pitchFamily="49" charset="-122"/>
              </a:rPr>
              <a:t>层</a:t>
            </a:r>
          </a:p>
        </p:txBody>
      </p:sp>
      <p:sp>
        <p:nvSpPr>
          <p:cNvPr id="15" name="Text Box 5">
            <a:extLst>
              <a:ext uri="{FF2B5EF4-FFF2-40B4-BE49-F238E27FC236}">
                <a16:creationId xmlns:a16="http://schemas.microsoft.com/office/drawing/2014/main" id="{28B2AFD8-5DA6-4372-9A92-1B6A09CAED55}"/>
              </a:ext>
            </a:extLst>
          </p:cNvPr>
          <p:cNvSpPr txBox="1">
            <a:spLocks noChangeArrowheads="1"/>
          </p:cNvSpPr>
          <p:nvPr/>
        </p:nvSpPr>
        <p:spPr bwMode="auto">
          <a:xfrm>
            <a:off x="2234805" y="1916113"/>
            <a:ext cx="360045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800" dirty="0">
                <a:solidFill>
                  <a:srgbClr val="FF0000"/>
                </a:solidFill>
                <a:latin typeface="Arial" panose="020B0604020202020204" pitchFamily="34" charset="0"/>
                <a:ea typeface="黑体" panose="02010609060101010101" pitchFamily="49" charset="-122"/>
              </a:rPr>
              <a:t>无争用服务（选用）</a:t>
            </a:r>
          </a:p>
        </p:txBody>
      </p:sp>
      <p:sp>
        <p:nvSpPr>
          <p:cNvPr id="16" name="Rectangle 6">
            <a:extLst>
              <a:ext uri="{FF2B5EF4-FFF2-40B4-BE49-F238E27FC236}">
                <a16:creationId xmlns:a16="http://schemas.microsoft.com/office/drawing/2014/main" id="{D11237D5-7BB1-4DAF-8F5B-196A12BEA10F}"/>
              </a:ext>
            </a:extLst>
          </p:cNvPr>
          <p:cNvSpPr>
            <a:spLocks noChangeArrowheads="1"/>
          </p:cNvSpPr>
          <p:nvPr/>
        </p:nvSpPr>
        <p:spPr bwMode="auto">
          <a:xfrm>
            <a:off x="1371205" y="4160838"/>
            <a:ext cx="7549511" cy="2436812"/>
          </a:xfrm>
          <a:prstGeom prst="rect">
            <a:avLst/>
          </a:prstGeom>
          <a:solidFill>
            <a:srgbClr val="FFFF99"/>
          </a:solidFill>
          <a:ln w="28575">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400"/>
          </a:p>
        </p:txBody>
      </p:sp>
      <p:sp>
        <p:nvSpPr>
          <p:cNvPr id="17" name="Rectangle 7">
            <a:extLst>
              <a:ext uri="{FF2B5EF4-FFF2-40B4-BE49-F238E27FC236}">
                <a16:creationId xmlns:a16="http://schemas.microsoft.com/office/drawing/2014/main" id="{0BCB0EA5-4785-4459-8AB4-0CCA308B845C}"/>
              </a:ext>
            </a:extLst>
          </p:cNvPr>
          <p:cNvSpPr>
            <a:spLocks noChangeArrowheads="1"/>
          </p:cNvSpPr>
          <p:nvPr/>
        </p:nvSpPr>
        <p:spPr bwMode="auto">
          <a:xfrm>
            <a:off x="1406130" y="4181475"/>
            <a:ext cx="7522524" cy="1697038"/>
          </a:xfrm>
          <a:prstGeom prst="rect">
            <a:avLst/>
          </a:prstGeom>
          <a:solidFill>
            <a:srgbClr val="CCE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400"/>
          </a:p>
        </p:txBody>
      </p:sp>
      <p:sp>
        <p:nvSpPr>
          <p:cNvPr id="18" name="Rectangle 8">
            <a:extLst>
              <a:ext uri="{FF2B5EF4-FFF2-40B4-BE49-F238E27FC236}">
                <a16:creationId xmlns:a16="http://schemas.microsoft.com/office/drawing/2014/main" id="{1A1A0D8B-5839-4606-9989-3EBFB25D08DA}"/>
              </a:ext>
            </a:extLst>
          </p:cNvPr>
          <p:cNvSpPr>
            <a:spLocks noChangeArrowheads="1"/>
          </p:cNvSpPr>
          <p:nvPr/>
        </p:nvSpPr>
        <p:spPr bwMode="auto">
          <a:xfrm>
            <a:off x="1395017" y="2782888"/>
            <a:ext cx="4714875" cy="1355725"/>
          </a:xfrm>
          <a:prstGeom prst="rect">
            <a:avLst/>
          </a:prstGeom>
          <a:solidFill>
            <a:srgbClr val="FF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400"/>
          </a:p>
        </p:txBody>
      </p:sp>
      <p:sp>
        <p:nvSpPr>
          <p:cNvPr id="19" name="Text Box 9">
            <a:extLst>
              <a:ext uri="{FF2B5EF4-FFF2-40B4-BE49-F238E27FC236}">
                <a16:creationId xmlns:a16="http://schemas.microsoft.com/office/drawing/2014/main" id="{BBEE209F-3D45-48D0-A0E7-4AE78158498C}"/>
              </a:ext>
            </a:extLst>
          </p:cNvPr>
          <p:cNvSpPr txBox="1">
            <a:spLocks noChangeArrowheads="1"/>
          </p:cNvSpPr>
          <p:nvPr/>
        </p:nvSpPr>
        <p:spPr bwMode="auto">
          <a:xfrm>
            <a:off x="6397230" y="2420938"/>
            <a:ext cx="2317750"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zh-CN" altLang="en-US" sz="2800" dirty="0">
                <a:solidFill>
                  <a:srgbClr val="FF0000"/>
                </a:solidFill>
                <a:latin typeface="Arial" panose="020B0604020202020204" pitchFamily="34" charset="0"/>
                <a:ea typeface="黑体" panose="02010609060101010101" pitchFamily="49" charset="-122"/>
              </a:rPr>
              <a:t>争用服务</a:t>
            </a:r>
          </a:p>
          <a:p>
            <a:pPr algn="ctr" eaLnBrk="1" hangingPunct="1">
              <a:spcBef>
                <a:spcPct val="0"/>
              </a:spcBef>
              <a:buFontTx/>
              <a:buNone/>
            </a:pPr>
            <a:r>
              <a:rPr lang="zh-CN" altLang="en-US" sz="2800" dirty="0">
                <a:solidFill>
                  <a:srgbClr val="FF0000"/>
                </a:solidFill>
                <a:latin typeface="Arial" panose="020B0604020202020204" pitchFamily="34" charset="0"/>
                <a:ea typeface="黑体" panose="02010609060101010101" pitchFamily="49" charset="-122"/>
              </a:rPr>
              <a:t>（必须实现）</a:t>
            </a:r>
          </a:p>
        </p:txBody>
      </p:sp>
      <p:sp>
        <p:nvSpPr>
          <p:cNvPr id="20" name="Text Box 10">
            <a:extLst>
              <a:ext uri="{FF2B5EF4-FFF2-40B4-BE49-F238E27FC236}">
                <a16:creationId xmlns:a16="http://schemas.microsoft.com/office/drawing/2014/main" id="{99212C2C-99F8-457F-B4B7-CAA3FC42F96A}"/>
              </a:ext>
            </a:extLst>
          </p:cNvPr>
          <p:cNvSpPr txBox="1">
            <a:spLocks noChangeArrowheads="1"/>
          </p:cNvSpPr>
          <p:nvPr/>
        </p:nvSpPr>
        <p:spPr bwMode="auto">
          <a:xfrm>
            <a:off x="2428480" y="4360863"/>
            <a:ext cx="5711825" cy="1373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zh-CN" altLang="en-US" sz="2800">
                <a:solidFill>
                  <a:srgbClr val="333399"/>
                </a:solidFill>
                <a:latin typeface="Arial" panose="020B0604020202020204" pitchFamily="34" charset="0"/>
                <a:ea typeface="黑体" panose="02010609060101010101" pitchFamily="49" charset="-122"/>
              </a:rPr>
              <a:t>分布协调功能 </a:t>
            </a:r>
            <a:r>
              <a:rPr lang="en-US" altLang="zh-CN" sz="2800">
                <a:solidFill>
                  <a:srgbClr val="333399"/>
                </a:solidFill>
                <a:latin typeface="Arial" panose="020B0604020202020204" pitchFamily="34" charset="0"/>
                <a:ea typeface="黑体" panose="02010609060101010101" pitchFamily="49" charset="-122"/>
              </a:rPr>
              <a:t>DCF</a:t>
            </a:r>
          </a:p>
          <a:p>
            <a:pPr algn="ctr" eaLnBrk="1" hangingPunct="1">
              <a:spcBef>
                <a:spcPct val="0"/>
              </a:spcBef>
              <a:buFontTx/>
              <a:buNone/>
            </a:pPr>
            <a:r>
              <a:rPr lang="en-US" altLang="zh-CN" sz="2800">
                <a:solidFill>
                  <a:srgbClr val="333399"/>
                </a:solidFill>
                <a:latin typeface="Arial" panose="020B0604020202020204" pitchFamily="34" charset="0"/>
                <a:ea typeface="黑体" panose="02010609060101010101" pitchFamily="49" charset="-122"/>
              </a:rPr>
              <a:t>(Distributed Coordination Function)</a:t>
            </a:r>
          </a:p>
          <a:p>
            <a:pPr algn="ctr" eaLnBrk="1" hangingPunct="1">
              <a:spcBef>
                <a:spcPct val="0"/>
              </a:spcBef>
              <a:buFontTx/>
              <a:buNone/>
            </a:pPr>
            <a:r>
              <a:rPr lang="en-US" altLang="zh-CN" sz="2800">
                <a:solidFill>
                  <a:srgbClr val="333399"/>
                </a:solidFill>
                <a:latin typeface="Arial" panose="020B0604020202020204" pitchFamily="34" charset="0"/>
                <a:ea typeface="黑体" panose="02010609060101010101" pitchFamily="49" charset="-122"/>
              </a:rPr>
              <a:t>(CSMA/CA)</a:t>
            </a:r>
          </a:p>
        </p:txBody>
      </p:sp>
      <p:sp>
        <p:nvSpPr>
          <p:cNvPr id="21" name="Text Box 11">
            <a:extLst>
              <a:ext uri="{FF2B5EF4-FFF2-40B4-BE49-F238E27FC236}">
                <a16:creationId xmlns:a16="http://schemas.microsoft.com/office/drawing/2014/main" id="{A3659FE2-8F13-4550-AD99-2E1CDD6CA092}"/>
              </a:ext>
            </a:extLst>
          </p:cNvPr>
          <p:cNvSpPr txBox="1">
            <a:spLocks noChangeArrowheads="1"/>
          </p:cNvSpPr>
          <p:nvPr/>
        </p:nvSpPr>
        <p:spPr bwMode="auto">
          <a:xfrm>
            <a:off x="1291830" y="2997200"/>
            <a:ext cx="4819650"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zh-CN" altLang="en-US" sz="2800">
                <a:solidFill>
                  <a:srgbClr val="333399"/>
                </a:solidFill>
                <a:latin typeface="Arial" panose="020B0604020202020204" pitchFamily="34" charset="0"/>
                <a:ea typeface="黑体" panose="02010609060101010101" pitchFamily="49" charset="-122"/>
              </a:rPr>
              <a:t>点协调功能 </a:t>
            </a:r>
            <a:r>
              <a:rPr lang="en-US" altLang="zh-CN" sz="2800">
                <a:solidFill>
                  <a:srgbClr val="333399"/>
                </a:solidFill>
                <a:latin typeface="Arial" panose="020B0604020202020204" pitchFamily="34" charset="0"/>
                <a:ea typeface="黑体" panose="02010609060101010101" pitchFamily="49" charset="-122"/>
              </a:rPr>
              <a:t>PCF</a:t>
            </a:r>
          </a:p>
          <a:p>
            <a:pPr algn="ctr" eaLnBrk="1" hangingPunct="1">
              <a:spcBef>
                <a:spcPct val="0"/>
              </a:spcBef>
              <a:buFontTx/>
              <a:buNone/>
            </a:pPr>
            <a:r>
              <a:rPr lang="en-US" altLang="zh-CN" sz="2800">
                <a:solidFill>
                  <a:srgbClr val="333399"/>
                </a:solidFill>
                <a:latin typeface="Arial" panose="020B0604020202020204" pitchFamily="34" charset="0"/>
                <a:ea typeface="黑体" panose="02010609060101010101" pitchFamily="49" charset="-122"/>
              </a:rPr>
              <a:t>(Point Coordination Function)</a:t>
            </a:r>
          </a:p>
        </p:txBody>
      </p:sp>
      <p:sp>
        <p:nvSpPr>
          <p:cNvPr id="22" name="Rectangle 12">
            <a:extLst>
              <a:ext uri="{FF2B5EF4-FFF2-40B4-BE49-F238E27FC236}">
                <a16:creationId xmlns:a16="http://schemas.microsoft.com/office/drawing/2014/main" id="{A2EE97AE-3CB6-44B4-8BFA-E423B54A6E72}"/>
              </a:ext>
            </a:extLst>
          </p:cNvPr>
          <p:cNvSpPr>
            <a:spLocks noChangeArrowheads="1"/>
          </p:cNvSpPr>
          <p:nvPr/>
        </p:nvSpPr>
        <p:spPr bwMode="auto">
          <a:xfrm>
            <a:off x="1371205" y="2781300"/>
            <a:ext cx="4745037" cy="1379538"/>
          </a:xfrm>
          <a:prstGeom prst="rect">
            <a:avLst/>
          </a:prstGeom>
          <a:noFill/>
          <a:ln w="28575">
            <a:solidFill>
              <a:schemeClr val="tx2"/>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400"/>
          </a:p>
        </p:txBody>
      </p:sp>
      <p:sp>
        <p:nvSpPr>
          <p:cNvPr id="23" name="Line 13">
            <a:extLst>
              <a:ext uri="{FF2B5EF4-FFF2-40B4-BE49-F238E27FC236}">
                <a16:creationId xmlns:a16="http://schemas.microsoft.com/office/drawing/2014/main" id="{FB5C43FF-535E-4BAC-B248-AD5DAB9F6DC2}"/>
              </a:ext>
            </a:extLst>
          </p:cNvPr>
          <p:cNvSpPr>
            <a:spLocks noChangeShapeType="1"/>
          </p:cNvSpPr>
          <p:nvPr/>
        </p:nvSpPr>
        <p:spPr bwMode="auto">
          <a:xfrm>
            <a:off x="407592" y="2781300"/>
            <a:ext cx="812800" cy="0"/>
          </a:xfrm>
          <a:prstGeom prst="line">
            <a:avLst/>
          </a:prstGeom>
          <a:noFill/>
          <a:ln w="1905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 name="Text Box 14">
            <a:extLst>
              <a:ext uri="{FF2B5EF4-FFF2-40B4-BE49-F238E27FC236}">
                <a16:creationId xmlns:a16="http://schemas.microsoft.com/office/drawing/2014/main" id="{08BF2C0E-C764-4248-9784-6A510AB66EA3}"/>
              </a:ext>
            </a:extLst>
          </p:cNvPr>
          <p:cNvSpPr txBox="1">
            <a:spLocks noChangeArrowheads="1"/>
          </p:cNvSpPr>
          <p:nvPr/>
        </p:nvSpPr>
        <p:spPr bwMode="auto">
          <a:xfrm>
            <a:off x="4755755" y="6005513"/>
            <a:ext cx="1250950" cy="51911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800">
                <a:solidFill>
                  <a:srgbClr val="333399"/>
                </a:solidFill>
                <a:latin typeface="Arial" panose="020B0604020202020204" pitchFamily="34" charset="0"/>
                <a:ea typeface="黑体" panose="02010609060101010101" pitchFamily="49" charset="-122"/>
              </a:rPr>
              <a:t>物理层</a:t>
            </a:r>
          </a:p>
        </p:txBody>
      </p:sp>
      <p:sp>
        <p:nvSpPr>
          <p:cNvPr id="25" name="Line 15">
            <a:extLst>
              <a:ext uri="{FF2B5EF4-FFF2-40B4-BE49-F238E27FC236}">
                <a16:creationId xmlns:a16="http://schemas.microsoft.com/office/drawing/2014/main" id="{07CC2034-2F0B-4036-84CE-B2BB524128A9}"/>
              </a:ext>
            </a:extLst>
          </p:cNvPr>
          <p:cNvSpPr>
            <a:spLocks noChangeShapeType="1"/>
          </p:cNvSpPr>
          <p:nvPr/>
        </p:nvSpPr>
        <p:spPr bwMode="auto">
          <a:xfrm>
            <a:off x="407592" y="5878513"/>
            <a:ext cx="812800" cy="0"/>
          </a:xfrm>
          <a:prstGeom prst="line">
            <a:avLst/>
          </a:prstGeom>
          <a:noFill/>
          <a:ln w="1905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 name="Text Box 16">
            <a:extLst>
              <a:ext uri="{FF2B5EF4-FFF2-40B4-BE49-F238E27FC236}">
                <a16:creationId xmlns:a16="http://schemas.microsoft.com/office/drawing/2014/main" id="{395D989C-AD5B-4587-A73E-77FF30A4E584}"/>
              </a:ext>
            </a:extLst>
          </p:cNvPr>
          <p:cNvSpPr txBox="1">
            <a:spLocks noChangeArrowheads="1"/>
          </p:cNvSpPr>
          <p:nvPr/>
        </p:nvSpPr>
        <p:spPr bwMode="auto">
          <a:xfrm>
            <a:off x="690320" y="969963"/>
            <a:ext cx="8307082" cy="954107"/>
          </a:xfrm>
          <a:prstGeom prst="rect">
            <a:avLst/>
          </a:prstGeom>
          <a:solidFill>
            <a:srgbClr val="FFFF99"/>
          </a:solidFill>
          <a:ln w="9525">
            <a:solidFill>
              <a:srgbClr val="3333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kumimoji="0" lang="en-US" altLang="zh-CN" sz="2800" dirty="0">
                <a:solidFill>
                  <a:srgbClr val="333399"/>
                </a:solidFill>
                <a:latin typeface="Arial" panose="020B0604020202020204" pitchFamily="34" charset="0"/>
                <a:ea typeface="黑体" panose="02010609060101010101" pitchFamily="49" charset="-122"/>
              </a:rPr>
              <a:t>MAC </a:t>
            </a:r>
            <a:r>
              <a:rPr kumimoji="0" lang="zh-CN" altLang="en-US" sz="2800" dirty="0">
                <a:solidFill>
                  <a:srgbClr val="333399"/>
                </a:solidFill>
                <a:latin typeface="Arial" panose="020B0604020202020204" pitchFamily="34" charset="0"/>
                <a:ea typeface="黑体" panose="02010609060101010101" pitchFamily="49" charset="-122"/>
              </a:rPr>
              <a:t>层通过协调功能来确定在基本服务集 </a:t>
            </a:r>
            <a:r>
              <a:rPr kumimoji="0" lang="en-US" altLang="zh-CN" sz="2800" dirty="0">
                <a:solidFill>
                  <a:srgbClr val="333399"/>
                </a:solidFill>
                <a:latin typeface="Arial" panose="020B0604020202020204" pitchFamily="34" charset="0"/>
                <a:ea typeface="黑体" panose="02010609060101010101" pitchFamily="49" charset="-122"/>
              </a:rPr>
              <a:t>BSS </a:t>
            </a:r>
            <a:r>
              <a:rPr kumimoji="0" lang="zh-CN" altLang="en-US" sz="2800" dirty="0">
                <a:solidFill>
                  <a:srgbClr val="333399"/>
                </a:solidFill>
                <a:latin typeface="Arial" panose="020B0604020202020204" pitchFamily="34" charset="0"/>
                <a:ea typeface="黑体" panose="02010609060101010101" pitchFamily="49" charset="-122"/>
              </a:rPr>
              <a:t>中</a:t>
            </a:r>
          </a:p>
          <a:p>
            <a:pPr algn="ctr" eaLnBrk="1" hangingPunct="1">
              <a:spcBef>
                <a:spcPct val="0"/>
              </a:spcBef>
              <a:buFontTx/>
              <a:buNone/>
            </a:pPr>
            <a:r>
              <a:rPr kumimoji="0" lang="zh-CN" altLang="en-US" sz="2800" dirty="0">
                <a:solidFill>
                  <a:srgbClr val="333399"/>
                </a:solidFill>
                <a:latin typeface="Arial" panose="020B0604020202020204" pitchFamily="34" charset="0"/>
                <a:ea typeface="黑体" panose="02010609060101010101" pitchFamily="49" charset="-122"/>
              </a:rPr>
              <a:t>的移动节点在什么时间能发送数据或接收数据。 </a:t>
            </a:r>
          </a:p>
        </p:txBody>
      </p:sp>
      <p:sp>
        <p:nvSpPr>
          <p:cNvPr id="27" name="Line 17">
            <a:extLst>
              <a:ext uri="{FF2B5EF4-FFF2-40B4-BE49-F238E27FC236}">
                <a16:creationId xmlns:a16="http://schemas.microsoft.com/office/drawing/2014/main" id="{56702ACC-0868-411A-BA84-51E18F8733D4}"/>
              </a:ext>
            </a:extLst>
          </p:cNvPr>
          <p:cNvSpPr>
            <a:spLocks noChangeShapeType="1"/>
          </p:cNvSpPr>
          <p:nvPr/>
        </p:nvSpPr>
        <p:spPr bwMode="auto">
          <a:xfrm flipV="1">
            <a:off x="1363267" y="5878511"/>
            <a:ext cx="7565387" cy="1"/>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 name="AutoShape 18">
            <a:extLst>
              <a:ext uri="{FF2B5EF4-FFF2-40B4-BE49-F238E27FC236}">
                <a16:creationId xmlns:a16="http://schemas.microsoft.com/office/drawing/2014/main" id="{DF014A0A-3083-4924-AD1F-B0393BE241FC}"/>
              </a:ext>
            </a:extLst>
          </p:cNvPr>
          <p:cNvSpPr>
            <a:spLocks noChangeArrowheads="1"/>
          </p:cNvSpPr>
          <p:nvPr/>
        </p:nvSpPr>
        <p:spPr bwMode="auto">
          <a:xfrm>
            <a:off x="7348142" y="3357563"/>
            <a:ext cx="576263" cy="935037"/>
          </a:xfrm>
          <a:prstGeom prst="upArrow">
            <a:avLst>
              <a:gd name="adj1" fmla="val 50000"/>
              <a:gd name="adj2" fmla="val 40565"/>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400"/>
          </a:p>
        </p:txBody>
      </p:sp>
      <p:sp>
        <p:nvSpPr>
          <p:cNvPr id="29" name="AutoShape 19">
            <a:extLst>
              <a:ext uri="{FF2B5EF4-FFF2-40B4-BE49-F238E27FC236}">
                <a16:creationId xmlns:a16="http://schemas.microsoft.com/office/drawing/2014/main" id="{9E3D4B3C-B569-40FF-BAB2-DDC1693CEB64}"/>
              </a:ext>
            </a:extLst>
          </p:cNvPr>
          <p:cNvSpPr>
            <a:spLocks noChangeArrowheads="1"/>
          </p:cNvSpPr>
          <p:nvPr/>
        </p:nvSpPr>
        <p:spPr bwMode="auto">
          <a:xfrm>
            <a:off x="3458767" y="2492375"/>
            <a:ext cx="576263" cy="431800"/>
          </a:xfrm>
          <a:prstGeom prst="upArrow">
            <a:avLst>
              <a:gd name="adj1" fmla="val 50000"/>
              <a:gd name="adj2" fmla="val 250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400"/>
          </a:p>
        </p:txBody>
      </p:sp>
      <p:sp>
        <p:nvSpPr>
          <p:cNvPr id="5" name="灯片编号占位符 4">
            <a:extLst>
              <a:ext uri="{FF2B5EF4-FFF2-40B4-BE49-F238E27FC236}">
                <a16:creationId xmlns:a16="http://schemas.microsoft.com/office/drawing/2014/main" id="{D018586F-CCF6-4D3C-8922-E7FE4C93D8ED}"/>
              </a:ext>
            </a:extLst>
          </p:cNvPr>
          <p:cNvSpPr>
            <a:spLocks noGrp="1"/>
          </p:cNvSpPr>
          <p:nvPr>
            <p:ph type="sldNum" sz="quarter" idx="12"/>
          </p:nvPr>
        </p:nvSpPr>
        <p:spPr/>
        <p:txBody>
          <a:bodyPr/>
          <a:lstStyle/>
          <a:p>
            <a:fld id="{0343F522-B1DB-4B24-87CC-09EAB668A261}" type="slidenum">
              <a:rPr lang="zh-CN" altLang="en-US" smtClean="0"/>
              <a:pPr/>
              <a:t>189</a:t>
            </a:fld>
            <a:r>
              <a:rPr lang="en-US" altLang="zh-CN"/>
              <a:t>/303</a:t>
            </a:r>
            <a:endParaRPr lang="zh-CN" altLang="en-US" dirty="0"/>
          </a:p>
        </p:txBody>
      </p:sp>
    </p:spTree>
    <p:extLst>
      <p:ext uri="{BB962C8B-B14F-4D97-AF65-F5344CB8AC3E}">
        <p14:creationId xmlns:p14="http://schemas.microsoft.com/office/powerpoint/2010/main" val="2909405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C34208-FA7C-4346-AD93-050F88FE7F56}"/>
              </a:ext>
            </a:extLst>
          </p:cNvPr>
          <p:cNvSpPr>
            <a:spLocks noGrp="1"/>
          </p:cNvSpPr>
          <p:nvPr>
            <p:ph type="title"/>
          </p:nvPr>
        </p:nvSpPr>
        <p:spPr>
          <a:xfrm>
            <a:off x="265813" y="350874"/>
            <a:ext cx="8654903" cy="680484"/>
          </a:xfrm>
        </p:spPr>
        <p:txBody>
          <a:bodyPr>
            <a:normAutofit/>
          </a:bodyPr>
          <a:lstStyle/>
          <a:p>
            <a:r>
              <a:rPr lang="en-US" altLang="zh-CN" b="1" dirty="0"/>
              <a:t>2.</a:t>
            </a:r>
            <a:r>
              <a:rPr lang="zh-CN" altLang="zh-CN" b="1" dirty="0"/>
              <a:t>卫星微波</a:t>
            </a:r>
            <a:endParaRPr lang="zh-CN" altLang="en-US" b="1" dirty="0"/>
          </a:p>
        </p:txBody>
      </p:sp>
      <p:sp>
        <p:nvSpPr>
          <p:cNvPr id="3" name="内容占位符 2">
            <a:extLst>
              <a:ext uri="{FF2B5EF4-FFF2-40B4-BE49-F238E27FC236}">
                <a16:creationId xmlns:a16="http://schemas.microsoft.com/office/drawing/2014/main" id="{62772749-0251-43E3-8FBE-62B01C0C88DA}"/>
              </a:ext>
            </a:extLst>
          </p:cNvPr>
          <p:cNvSpPr>
            <a:spLocks noGrp="1"/>
          </p:cNvSpPr>
          <p:nvPr>
            <p:ph idx="1"/>
          </p:nvPr>
        </p:nvSpPr>
        <p:spPr>
          <a:xfrm>
            <a:off x="404037" y="1105786"/>
            <a:ext cx="8516680" cy="5401339"/>
          </a:xfrm>
        </p:spPr>
        <p:txBody>
          <a:bodyPr>
            <a:normAutofit/>
          </a:bodyPr>
          <a:lstStyle/>
          <a:p>
            <a:pPr>
              <a:buNone/>
            </a:pPr>
            <a:endParaRPr lang="zh-CN" altLang="en-US" b="1" dirty="0"/>
          </a:p>
          <a:p>
            <a:pPr marL="0" indent="0">
              <a:buNone/>
            </a:pPr>
            <a:endParaRPr lang="zh-CN" altLang="en-US" dirty="0"/>
          </a:p>
        </p:txBody>
      </p:sp>
      <p:sp>
        <p:nvSpPr>
          <p:cNvPr id="26" name="Rectangle 3">
            <a:extLst>
              <a:ext uri="{FF2B5EF4-FFF2-40B4-BE49-F238E27FC236}">
                <a16:creationId xmlns:a16="http://schemas.microsoft.com/office/drawing/2014/main" id="{E32CC3AD-8AE2-491C-977B-F27AD06021E0}"/>
              </a:ext>
            </a:extLst>
          </p:cNvPr>
          <p:cNvSpPr txBox="1">
            <a:spLocks noChangeArrowheads="1"/>
          </p:cNvSpPr>
          <p:nvPr/>
        </p:nvSpPr>
        <p:spPr>
          <a:xfrm>
            <a:off x="489098" y="1062040"/>
            <a:ext cx="8250866" cy="5556492"/>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黑体" panose="02010609060101010101" pitchFamily="49" charset="-122"/>
                <a:ea typeface="黑体" panose="02010609060101010101" pitchFamily="49"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黑体" panose="02010609060101010101" pitchFamily="49" charset="-122"/>
                <a:ea typeface="黑体" panose="02010609060101010101" pitchFamily="49"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黑体" panose="02010609060101010101" pitchFamily="49" charset="-122"/>
                <a:ea typeface="黑体" panose="02010609060101010101" pitchFamily="49"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黑体" panose="02010609060101010101" pitchFamily="49" charset="-122"/>
                <a:ea typeface="黑体" panose="02010609060101010101" pitchFamily="49"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黑体" panose="02010609060101010101" pitchFamily="49" charset="-122"/>
                <a:ea typeface="黑体" panose="02010609060101010101" pitchFamily="49"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eaLnBrk="0" fontAlgn="base" hangingPunct="0">
              <a:lnSpc>
                <a:spcPct val="120000"/>
              </a:lnSpc>
              <a:spcBef>
                <a:spcPct val="0"/>
              </a:spcBef>
              <a:spcAft>
                <a:spcPct val="0"/>
              </a:spcAft>
              <a:buNone/>
            </a:pPr>
            <a:r>
              <a:rPr lang="en-US" altLang="zh-CN" sz="3300" dirty="0">
                <a:latin typeface="Times New Roman" panose="02020603050405020304" pitchFamily="18" charset="0"/>
                <a:cs typeface="Times New Roman" panose="02020603050405020304" pitchFamily="18" charset="0"/>
              </a:rPr>
              <a:t>                                  </a:t>
            </a:r>
            <a:r>
              <a:rPr lang="zh-CN" altLang="en-US" sz="3300" dirty="0">
                <a:latin typeface="Times New Roman" panose="02020603050405020304" pitchFamily="18" charset="0"/>
                <a:cs typeface="Times New Roman" panose="02020603050405020304" pitchFamily="18" charset="0"/>
              </a:rPr>
              <a:t>上行                         下行</a:t>
            </a:r>
            <a:endParaRPr lang="en-US" altLang="zh-CN" sz="3300" dirty="0">
              <a:latin typeface="Times New Roman" panose="02020603050405020304" pitchFamily="18" charset="0"/>
              <a:cs typeface="Times New Roman" panose="02020603050405020304" pitchFamily="18" charset="0"/>
            </a:endParaRPr>
          </a:p>
          <a:p>
            <a:pPr eaLnBrk="0" fontAlgn="base" hangingPunct="0">
              <a:lnSpc>
                <a:spcPct val="120000"/>
              </a:lnSpc>
              <a:spcBef>
                <a:spcPct val="0"/>
              </a:spcBef>
              <a:spcAft>
                <a:spcPct val="0"/>
              </a:spcAft>
            </a:pPr>
            <a:r>
              <a:rPr lang="en-US" altLang="zh-CN" sz="3300" dirty="0">
                <a:latin typeface="Times New Roman" panose="02020603050405020304" pitchFamily="18" charset="0"/>
                <a:cs typeface="Times New Roman" panose="02020603050405020304" pitchFamily="18" charset="0"/>
              </a:rPr>
              <a:t>4/6</a:t>
            </a:r>
            <a:r>
              <a:rPr lang="zh-CN" altLang="en-US" sz="3300" dirty="0">
                <a:latin typeface="Times New Roman" panose="02020603050405020304" pitchFamily="18" charset="0"/>
                <a:cs typeface="Times New Roman" panose="02020603050405020304" pitchFamily="18" charset="0"/>
              </a:rPr>
              <a:t>波段：      </a:t>
            </a:r>
            <a:r>
              <a:rPr lang="en-US" altLang="zh-CN" sz="3300" dirty="0">
                <a:latin typeface="Times New Roman" panose="02020603050405020304" pitchFamily="18" charset="0"/>
                <a:cs typeface="Times New Roman" panose="02020603050405020304" pitchFamily="18" charset="0"/>
              </a:rPr>
              <a:t>5.925~6.425GHz</a:t>
            </a:r>
            <a:r>
              <a:rPr lang="zh-CN" altLang="en-US" sz="3300" dirty="0">
                <a:latin typeface="Times New Roman" panose="02020603050405020304" pitchFamily="18" charset="0"/>
                <a:cs typeface="Times New Roman" panose="02020603050405020304" pitchFamily="18" charset="0"/>
              </a:rPr>
              <a:t>，        </a:t>
            </a:r>
            <a:r>
              <a:rPr lang="en-US" altLang="zh-CN" sz="3300" dirty="0">
                <a:latin typeface="Times New Roman" panose="02020603050405020304" pitchFamily="18" charset="0"/>
                <a:cs typeface="Times New Roman" panose="02020603050405020304" pitchFamily="18" charset="0"/>
              </a:rPr>
              <a:t>3.7~4.2GHz</a:t>
            </a:r>
            <a:endParaRPr lang="zh-CN" altLang="en-US" sz="3300" dirty="0">
              <a:latin typeface="Times New Roman" panose="02020603050405020304" pitchFamily="18" charset="0"/>
              <a:cs typeface="Times New Roman" panose="02020603050405020304" pitchFamily="18" charset="0"/>
            </a:endParaRPr>
          </a:p>
          <a:p>
            <a:pPr eaLnBrk="0" fontAlgn="base" hangingPunct="0">
              <a:lnSpc>
                <a:spcPct val="120000"/>
              </a:lnSpc>
              <a:spcBef>
                <a:spcPct val="0"/>
              </a:spcBef>
              <a:spcAft>
                <a:spcPct val="0"/>
              </a:spcAft>
            </a:pPr>
            <a:r>
              <a:rPr lang="en-US" altLang="zh-CN" sz="3300" dirty="0">
                <a:latin typeface="Times New Roman" panose="02020603050405020304" pitchFamily="18" charset="0"/>
                <a:cs typeface="Times New Roman" panose="02020603050405020304" pitchFamily="18" charset="0"/>
              </a:rPr>
              <a:t>12/14</a:t>
            </a:r>
            <a:r>
              <a:rPr lang="zh-CN" altLang="en-US" sz="3300" dirty="0">
                <a:latin typeface="Times New Roman" panose="02020603050405020304" pitchFamily="18" charset="0"/>
                <a:cs typeface="Times New Roman" panose="02020603050405020304" pitchFamily="18" charset="0"/>
              </a:rPr>
              <a:t>波段：</a:t>
            </a:r>
            <a:r>
              <a:rPr lang="en-US" altLang="zh-CN" sz="3300" dirty="0">
                <a:latin typeface="Times New Roman" panose="02020603050405020304" pitchFamily="18" charset="0"/>
                <a:cs typeface="Times New Roman" panose="02020603050405020304" pitchFamily="18" charset="0"/>
              </a:rPr>
              <a:t>14~14.5GHz</a:t>
            </a:r>
            <a:r>
              <a:rPr lang="zh-CN" altLang="en-US" sz="3300" dirty="0">
                <a:latin typeface="Times New Roman" panose="02020603050405020304" pitchFamily="18" charset="0"/>
                <a:cs typeface="Times New Roman" panose="02020603050405020304" pitchFamily="18" charset="0"/>
              </a:rPr>
              <a:t>，               </a:t>
            </a:r>
            <a:r>
              <a:rPr lang="en-US" altLang="zh-CN" sz="3300" dirty="0">
                <a:latin typeface="Times New Roman" panose="02020603050405020304" pitchFamily="18" charset="0"/>
                <a:cs typeface="Times New Roman" panose="02020603050405020304" pitchFamily="18" charset="0"/>
              </a:rPr>
              <a:t>11.7~12.2GHz</a:t>
            </a:r>
            <a:endParaRPr lang="zh-CN" altLang="en-US" sz="3300" dirty="0">
              <a:latin typeface="Times New Roman" panose="02020603050405020304" pitchFamily="18" charset="0"/>
              <a:cs typeface="Times New Roman" panose="02020603050405020304" pitchFamily="18" charset="0"/>
            </a:endParaRPr>
          </a:p>
          <a:p>
            <a:pPr eaLnBrk="0" fontAlgn="base" hangingPunct="0">
              <a:lnSpc>
                <a:spcPct val="120000"/>
              </a:lnSpc>
              <a:spcBef>
                <a:spcPct val="0"/>
              </a:spcBef>
              <a:spcAft>
                <a:spcPct val="0"/>
              </a:spcAft>
            </a:pPr>
            <a:r>
              <a:rPr lang="en-US" altLang="zh-CN" sz="3300" dirty="0">
                <a:latin typeface="Times New Roman" panose="02020603050405020304" pitchFamily="18" charset="0"/>
                <a:cs typeface="Times New Roman" panose="02020603050405020304" pitchFamily="18" charset="0"/>
              </a:rPr>
              <a:t>19/29</a:t>
            </a:r>
            <a:r>
              <a:rPr lang="zh-CN" altLang="en-US" sz="3300" dirty="0">
                <a:latin typeface="Times New Roman" panose="02020603050405020304" pitchFamily="18" charset="0"/>
                <a:cs typeface="Times New Roman" panose="02020603050405020304" pitchFamily="18" charset="0"/>
              </a:rPr>
              <a:t>波段：</a:t>
            </a:r>
            <a:r>
              <a:rPr lang="en-US" altLang="zh-CN" sz="3300" dirty="0">
                <a:latin typeface="Times New Roman" panose="02020603050405020304" pitchFamily="18" charset="0"/>
                <a:cs typeface="Times New Roman" panose="02020603050405020304" pitchFamily="18" charset="0"/>
              </a:rPr>
              <a:t>27.5~31GHz</a:t>
            </a:r>
            <a:r>
              <a:rPr lang="zh-CN" altLang="en-US" sz="3300" dirty="0">
                <a:latin typeface="Times New Roman" panose="02020603050405020304" pitchFamily="18" charset="0"/>
                <a:cs typeface="Times New Roman" panose="02020603050405020304" pitchFamily="18" charset="0"/>
              </a:rPr>
              <a:t>，               </a:t>
            </a:r>
            <a:r>
              <a:rPr lang="en-US" altLang="zh-CN" sz="3300" dirty="0">
                <a:latin typeface="Times New Roman" panose="02020603050405020304" pitchFamily="18" charset="0"/>
                <a:cs typeface="Times New Roman" panose="02020603050405020304" pitchFamily="18" charset="0"/>
              </a:rPr>
              <a:t>17.7~21.2G Hz</a:t>
            </a:r>
          </a:p>
          <a:p>
            <a:r>
              <a:rPr lang="zh-CN" altLang="zh-CN" sz="3300" dirty="0"/>
              <a:t>最佳波段在</a:t>
            </a:r>
            <a:r>
              <a:rPr lang="en-US" altLang="zh-CN" sz="3300" dirty="0"/>
              <a:t>10GHz</a:t>
            </a:r>
            <a:r>
              <a:rPr lang="zh-CN" altLang="zh-CN" sz="3300" dirty="0"/>
              <a:t>以下，超过</a:t>
            </a:r>
            <a:r>
              <a:rPr lang="en-US" altLang="zh-CN" sz="3300" dirty="0"/>
              <a:t>10GHz</a:t>
            </a:r>
            <a:r>
              <a:rPr lang="zh-CN" altLang="zh-CN" sz="3300" dirty="0"/>
              <a:t>易受天气影响</a:t>
            </a:r>
          </a:p>
          <a:p>
            <a:endParaRPr lang="en-US" altLang="zh-CN" b="1" dirty="0"/>
          </a:p>
          <a:p>
            <a:pPr marL="0" indent="0">
              <a:buNone/>
            </a:pPr>
            <a:r>
              <a:rPr lang="zh-CN" altLang="en-US" b="1" dirty="0">
                <a:solidFill>
                  <a:schemeClr val="accent1"/>
                </a:solidFill>
              </a:rPr>
              <a:t>特性：</a:t>
            </a:r>
            <a:endParaRPr lang="zh-CN" altLang="zh-CN" b="1" dirty="0">
              <a:solidFill>
                <a:schemeClr val="accent1"/>
              </a:solidFill>
            </a:endParaRPr>
          </a:p>
          <a:p>
            <a:pPr indent="0" algn="just">
              <a:lnSpc>
                <a:spcPct val="100000"/>
              </a:lnSpc>
              <a:spcBef>
                <a:spcPts val="0"/>
              </a:spcBef>
              <a:buNone/>
            </a:pPr>
            <a:r>
              <a:rPr lang="zh-CN" altLang="zh-CN" sz="3300" kern="100" dirty="0">
                <a:effectLst/>
              </a:rPr>
              <a:t>①传输距离</a:t>
            </a:r>
            <a:r>
              <a:rPr lang="zh-CN" altLang="en-US" sz="3300" kern="100" dirty="0">
                <a:effectLst/>
              </a:rPr>
              <a:t>远</a:t>
            </a:r>
            <a:endParaRPr lang="zh-CN" altLang="zh-CN" sz="3300" kern="100" dirty="0">
              <a:effectLst/>
            </a:endParaRPr>
          </a:p>
          <a:p>
            <a:pPr indent="0" algn="just">
              <a:lnSpc>
                <a:spcPct val="100000"/>
              </a:lnSpc>
              <a:spcBef>
                <a:spcPts val="0"/>
              </a:spcBef>
              <a:buNone/>
            </a:pPr>
            <a:r>
              <a:rPr lang="zh-CN" altLang="zh-CN" sz="3300" kern="100" dirty="0">
                <a:effectLst/>
              </a:rPr>
              <a:t>②</a:t>
            </a:r>
            <a:r>
              <a:rPr lang="zh-CN" altLang="en-US" sz="3300" kern="100" dirty="0"/>
              <a:t>延迟大</a:t>
            </a:r>
            <a:endParaRPr lang="zh-CN" altLang="zh-CN" sz="3300" kern="100" dirty="0">
              <a:effectLst/>
            </a:endParaRPr>
          </a:p>
          <a:p>
            <a:pPr indent="0" algn="just">
              <a:lnSpc>
                <a:spcPct val="100000"/>
              </a:lnSpc>
              <a:spcBef>
                <a:spcPts val="0"/>
              </a:spcBef>
              <a:buNone/>
            </a:pPr>
            <a:r>
              <a:rPr lang="zh-CN" altLang="zh-CN" sz="3300" kern="100" dirty="0">
                <a:effectLst/>
              </a:rPr>
              <a:t>③</a:t>
            </a:r>
            <a:r>
              <a:rPr lang="zh-CN" altLang="zh-CN" sz="3300" dirty="0"/>
              <a:t>日凌</a:t>
            </a:r>
            <a:r>
              <a:rPr lang="zh-CN" altLang="en-US" sz="3300" dirty="0"/>
              <a:t>干扰</a:t>
            </a:r>
            <a:endParaRPr lang="zh-CN" altLang="zh-CN" sz="3300" kern="100" dirty="0">
              <a:effectLst/>
            </a:endParaRPr>
          </a:p>
          <a:p>
            <a:pPr eaLnBrk="1" hangingPunct="1">
              <a:buFontTx/>
              <a:buNone/>
            </a:pPr>
            <a:endParaRPr lang="zh-CN" altLang="en-US" b="1" dirty="0"/>
          </a:p>
        </p:txBody>
      </p:sp>
      <p:graphicFrame>
        <p:nvGraphicFramePr>
          <p:cNvPr id="14" name="表格 13">
            <a:extLst>
              <a:ext uri="{FF2B5EF4-FFF2-40B4-BE49-F238E27FC236}">
                <a16:creationId xmlns:a16="http://schemas.microsoft.com/office/drawing/2014/main" id="{1771CAA9-198C-41AA-94DA-09005A73A000}"/>
              </a:ext>
            </a:extLst>
          </p:cNvPr>
          <p:cNvGraphicFramePr>
            <a:graphicFrameLocks noGrp="1"/>
          </p:cNvGraphicFramePr>
          <p:nvPr/>
        </p:nvGraphicFramePr>
        <p:xfrm>
          <a:off x="0" y="16384"/>
          <a:ext cx="9144000" cy="303808"/>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1028242390"/>
                    </a:ext>
                  </a:extLst>
                </a:gridCol>
                <a:gridCol w="1016000">
                  <a:extLst>
                    <a:ext uri="{9D8B030D-6E8A-4147-A177-3AD203B41FA5}">
                      <a16:colId xmlns:a16="http://schemas.microsoft.com/office/drawing/2014/main" val="3074239081"/>
                    </a:ext>
                  </a:extLst>
                </a:gridCol>
                <a:gridCol w="1016000">
                  <a:extLst>
                    <a:ext uri="{9D8B030D-6E8A-4147-A177-3AD203B41FA5}">
                      <a16:colId xmlns:a16="http://schemas.microsoft.com/office/drawing/2014/main" val="3509429943"/>
                    </a:ext>
                  </a:extLst>
                </a:gridCol>
                <a:gridCol w="1016000">
                  <a:extLst>
                    <a:ext uri="{9D8B030D-6E8A-4147-A177-3AD203B41FA5}">
                      <a16:colId xmlns:a16="http://schemas.microsoft.com/office/drawing/2014/main" val="2580465912"/>
                    </a:ext>
                  </a:extLst>
                </a:gridCol>
                <a:gridCol w="1016000">
                  <a:extLst>
                    <a:ext uri="{9D8B030D-6E8A-4147-A177-3AD203B41FA5}">
                      <a16:colId xmlns:a16="http://schemas.microsoft.com/office/drawing/2014/main" val="585185192"/>
                    </a:ext>
                  </a:extLst>
                </a:gridCol>
                <a:gridCol w="1016000">
                  <a:extLst>
                    <a:ext uri="{9D8B030D-6E8A-4147-A177-3AD203B41FA5}">
                      <a16:colId xmlns:a16="http://schemas.microsoft.com/office/drawing/2014/main" val="1335232691"/>
                    </a:ext>
                  </a:extLst>
                </a:gridCol>
                <a:gridCol w="1016000">
                  <a:extLst>
                    <a:ext uri="{9D8B030D-6E8A-4147-A177-3AD203B41FA5}">
                      <a16:colId xmlns:a16="http://schemas.microsoft.com/office/drawing/2014/main" val="785772456"/>
                    </a:ext>
                  </a:extLst>
                </a:gridCol>
                <a:gridCol w="1016000">
                  <a:extLst>
                    <a:ext uri="{9D8B030D-6E8A-4147-A177-3AD203B41FA5}">
                      <a16:colId xmlns:a16="http://schemas.microsoft.com/office/drawing/2014/main" val="143111373"/>
                    </a:ext>
                  </a:extLst>
                </a:gridCol>
                <a:gridCol w="1016000">
                  <a:extLst>
                    <a:ext uri="{9D8B030D-6E8A-4147-A177-3AD203B41FA5}">
                      <a16:colId xmlns:a16="http://schemas.microsoft.com/office/drawing/2014/main" val="994455625"/>
                    </a:ext>
                  </a:extLst>
                </a:gridCol>
              </a:tblGrid>
              <a:tr h="303808">
                <a:tc>
                  <a:txBody>
                    <a:bodyPr/>
                    <a:lstStyle/>
                    <a:p>
                      <a:pPr algn="ctr"/>
                      <a:r>
                        <a:rPr lang="zh-CN" altLang="en-US" sz="1600" dirty="0">
                          <a:solidFill>
                            <a:srgbClr val="FFFF00"/>
                          </a:solidFill>
                          <a:latin typeface="黑体" panose="02010609060101010101" pitchFamily="49" charset="-122"/>
                          <a:ea typeface="黑体" panose="02010609060101010101" pitchFamily="49" charset="-122"/>
                        </a:rPr>
                        <a:t>传输介质</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通信系统</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正确性</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提高性能</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局域网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en-US" altLang="zh-CN" sz="1600" dirty="0">
                          <a:solidFill>
                            <a:schemeClr val="tx1"/>
                          </a:solidFill>
                          <a:latin typeface="黑体" panose="02010609060101010101" pitchFamily="49" charset="-122"/>
                          <a:ea typeface="黑体" panose="02010609060101010101" pitchFamily="49" charset="-122"/>
                        </a:rPr>
                        <a:t>WLAN</a:t>
                      </a:r>
                      <a:endParaRPr lang="zh-CN" altLang="en-US" sz="1600" dirty="0">
                        <a:solidFill>
                          <a:schemeClr val="tx1"/>
                        </a:solidFill>
                        <a:latin typeface="黑体" panose="02010609060101010101" pitchFamily="49" charset="-122"/>
                        <a:ea typeface="黑体" panose="02010609060101010101" pitchFamily="49"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个域网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广域网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接入网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939429099"/>
                  </a:ext>
                </a:extLst>
              </a:tr>
            </a:tbl>
          </a:graphicData>
        </a:graphic>
      </p:graphicFrame>
      <p:sp>
        <p:nvSpPr>
          <p:cNvPr id="15" name="流程图: 摘录 14">
            <a:extLst>
              <a:ext uri="{FF2B5EF4-FFF2-40B4-BE49-F238E27FC236}">
                <a16:creationId xmlns:a16="http://schemas.microsoft.com/office/drawing/2014/main" id="{8C37777B-862D-452A-AF3E-1C5349A6D7BA}"/>
              </a:ext>
            </a:extLst>
          </p:cNvPr>
          <p:cNvSpPr/>
          <p:nvPr/>
        </p:nvSpPr>
        <p:spPr bwMode="auto">
          <a:xfrm>
            <a:off x="403977" y="319849"/>
            <a:ext cx="216024" cy="126001"/>
          </a:xfrm>
          <a:prstGeom prst="flowChartExtract">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p:txBody>
      </p:sp>
      <p:graphicFrame>
        <p:nvGraphicFramePr>
          <p:cNvPr id="16" name="表格 15">
            <a:extLst>
              <a:ext uri="{FF2B5EF4-FFF2-40B4-BE49-F238E27FC236}">
                <a16:creationId xmlns:a16="http://schemas.microsoft.com/office/drawing/2014/main" id="{4F538311-1DBE-4AC9-9619-B8F4574D5996}"/>
              </a:ext>
            </a:extLst>
          </p:cNvPr>
          <p:cNvGraphicFramePr>
            <a:graphicFrameLocks noGrp="1"/>
          </p:cNvGraphicFramePr>
          <p:nvPr>
            <p:extLst>
              <p:ext uri="{D42A27DB-BD31-4B8C-83A1-F6EECF244321}">
                <p14:modId xmlns:p14="http://schemas.microsoft.com/office/powerpoint/2010/main" val="2514104983"/>
              </p:ext>
            </p:extLst>
          </p:nvPr>
        </p:nvGraphicFramePr>
        <p:xfrm>
          <a:off x="0" y="1031358"/>
          <a:ext cx="313390" cy="4876800"/>
        </p:xfrm>
        <a:graphic>
          <a:graphicData uri="http://schemas.openxmlformats.org/drawingml/2006/table">
            <a:tbl>
              <a:tblPr firstRow="1" bandRow="1">
                <a:tableStyleId>{5C22544A-7EE6-4342-B048-85BDC9FD1C3A}</a:tableStyleId>
              </a:tblPr>
              <a:tblGrid>
                <a:gridCol w="313390">
                  <a:extLst>
                    <a:ext uri="{9D8B030D-6E8A-4147-A177-3AD203B41FA5}">
                      <a16:colId xmlns:a16="http://schemas.microsoft.com/office/drawing/2014/main" val="2707731317"/>
                    </a:ext>
                  </a:extLst>
                </a:gridCol>
              </a:tblGrid>
              <a:tr h="844235">
                <a:tc>
                  <a:txBody>
                    <a:bodyPr/>
                    <a:lstStyle/>
                    <a:p>
                      <a:pPr algn="ctr"/>
                      <a:r>
                        <a:rPr lang="zh-CN" altLang="en-US" sz="1600" b="0" dirty="0">
                          <a:solidFill>
                            <a:schemeClr val="tx1"/>
                          </a:solidFill>
                          <a:latin typeface="黑体" panose="02010609060101010101" pitchFamily="49" charset="-122"/>
                          <a:ea typeface="黑体" panose="02010609060101010101" pitchFamily="49" charset="-122"/>
                        </a:rPr>
                        <a:t>频谱特性</a:t>
                      </a:r>
                    </a:p>
                  </a:txBody>
                  <a:tcPr marL="0" marR="0" marT="0" marB="0" anchor="ctr">
                    <a:solidFill>
                      <a:schemeClr val="accent1">
                        <a:lumMod val="40000"/>
                        <a:lumOff val="60000"/>
                      </a:schemeClr>
                    </a:solidFill>
                  </a:tcPr>
                </a:tc>
                <a:extLst>
                  <a:ext uri="{0D108BD9-81ED-4DB2-BD59-A6C34878D82A}">
                    <a16:rowId xmlns:a16="http://schemas.microsoft.com/office/drawing/2014/main" val="2650843112"/>
                  </a:ext>
                </a:extLst>
              </a:tr>
              <a:tr h="844235">
                <a:tc>
                  <a:txBody>
                    <a:bodyPr/>
                    <a:lstStyle/>
                    <a:p>
                      <a:pPr algn="ctr"/>
                      <a:r>
                        <a:rPr lang="zh-CN" altLang="en-US" sz="1600" b="0" dirty="0">
                          <a:solidFill>
                            <a:schemeClr val="tx1"/>
                          </a:solidFill>
                          <a:latin typeface="黑体" panose="02010609060101010101" pitchFamily="49" charset="-122"/>
                          <a:ea typeface="黑体" panose="02010609060101010101" pitchFamily="49" charset="-122"/>
                        </a:rPr>
                        <a:t>有线介质</a:t>
                      </a:r>
                    </a:p>
                  </a:txBody>
                  <a:tcPr marL="0" marR="0" marT="0" marB="0" anchor="ctr">
                    <a:solidFill>
                      <a:schemeClr val="accent1">
                        <a:lumMod val="40000"/>
                        <a:lumOff val="60000"/>
                      </a:schemeClr>
                    </a:solidFill>
                  </a:tcPr>
                </a:tc>
                <a:extLst>
                  <a:ext uri="{0D108BD9-81ED-4DB2-BD59-A6C34878D82A}">
                    <a16:rowId xmlns:a16="http://schemas.microsoft.com/office/drawing/2014/main" val="2354171835"/>
                  </a:ext>
                </a:extLst>
              </a:tr>
              <a:tr h="844235">
                <a:tc>
                  <a:txBody>
                    <a:bodyPr/>
                    <a:lstStyle/>
                    <a:p>
                      <a:pPr algn="ctr"/>
                      <a:r>
                        <a:rPr lang="zh-CN" altLang="en-US" sz="1600" b="1" dirty="0">
                          <a:solidFill>
                            <a:schemeClr val="bg1"/>
                          </a:solidFill>
                          <a:latin typeface="黑体" panose="02010609060101010101" pitchFamily="49" charset="-122"/>
                          <a:ea typeface="黑体" panose="02010609060101010101" pitchFamily="49" charset="-122"/>
                        </a:rPr>
                        <a:t>无线介质</a:t>
                      </a:r>
                    </a:p>
                  </a:txBody>
                  <a:tcPr marL="0" marR="0" marT="0" marB="0" anchor="ctr">
                    <a:solidFill>
                      <a:schemeClr val="accent1"/>
                    </a:solidFill>
                  </a:tcPr>
                </a:tc>
                <a:extLst>
                  <a:ext uri="{0D108BD9-81ED-4DB2-BD59-A6C34878D82A}">
                    <a16:rowId xmlns:a16="http://schemas.microsoft.com/office/drawing/2014/main" val="2232877283"/>
                  </a:ext>
                </a:extLst>
              </a:tr>
              <a:tr h="422118">
                <a:tc>
                  <a:txBody>
                    <a:bodyPr/>
                    <a:lstStyle/>
                    <a:p>
                      <a:pPr algn="ctr"/>
                      <a:r>
                        <a:rPr lang="zh-CN" altLang="en-US" sz="1600" dirty="0">
                          <a:latin typeface="黑体" panose="02010609060101010101" pitchFamily="49" charset="-122"/>
                          <a:ea typeface="黑体" panose="02010609060101010101" pitchFamily="49" charset="-122"/>
                        </a:rPr>
                        <a:t>传输能力</a:t>
                      </a:r>
                    </a:p>
                  </a:txBody>
                  <a:tcPr marL="0" marR="0" marT="0" marB="0" anchor="ctr">
                    <a:solidFill>
                      <a:schemeClr val="accent1">
                        <a:lumMod val="40000"/>
                        <a:lumOff val="60000"/>
                      </a:schemeClr>
                    </a:solidFill>
                  </a:tcPr>
                </a:tc>
                <a:extLst>
                  <a:ext uri="{0D108BD9-81ED-4DB2-BD59-A6C34878D82A}">
                    <a16:rowId xmlns:a16="http://schemas.microsoft.com/office/drawing/2014/main" val="33369832"/>
                  </a:ext>
                </a:extLst>
              </a:tr>
              <a:tr h="422118">
                <a:tc>
                  <a:txBody>
                    <a:bodyPr/>
                    <a:lstStyle/>
                    <a:p>
                      <a:pPr algn="ctr"/>
                      <a:r>
                        <a:rPr lang="zh-CN" altLang="en-US" sz="1600" dirty="0">
                          <a:latin typeface="黑体" panose="02010609060101010101" pitchFamily="49" charset="-122"/>
                          <a:ea typeface="黑体" panose="02010609060101010101" pitchFamily="49" charset="-122"/>
                        </a:rPr>
                        <a:t>信号功率</a:t>
                      </a:r>
                    </a:p>
                  </a:txBody>
                  <a:tcPr marL="0" marR="0" marT="0" marB="0" anchor="ctr">
                    <a:solidFill>
                      <a:schemeClr val="accent1">
                        <a:lumMod val="40000"/>
                        <a:lumOff val="60000"/>
                      </a:schemeClr>
                    </a:solidFill>
                  </a:tcPr>
                </a:tc>
                <a:extLst>
                  <a:ext uri="{0D108BD9-81ED-4DB2-BD59-A6C34878D82A}">
                    <a16:rowId xmlns:a16="http://schemas.microsoft.com/office/drawing/2014/main" val="418642502"/>
                  </a:ext>
                </a:extLst>
              </a:tr>
            </a:tbl>
          </a:graphicData>
        </a:graphic>
      </p:graphicFrame>
      <p:grpSp>
        <p:nvGrpSpPr>
          <p:cNvPr id="13" name="组合 12">
            <a:extLst>
              <a:ext uri="{FF2B5EF4-FFF2-40B4-BE49-F238E27FC236}">
                <a16:creationId xmlns:a16="http://schemas.microsoft.com/office/drawing/2014/main" id="{90804E1E-5EFA-481D-9CEB-37D09A266B71}"/>
              </a:ext>
            </a:extLst>
          </p:cNvPr>
          <p:cNvGrpSpPr/>
          <p:nvPr/>
        </p:nvGrpSpPr>
        <p:grpSpPr>
          <a:xfrm>
            <a:off x="2924065" y="5176376"/>
            <a:ext cx="643045" cy="1561889"/>
            <a:chOff x="4710334" y="4829602"/>
            <a:chExt cx="643045" cy="1561889"/>
          </a:xfrm>
        </p:grpSpPr>
        <p:pic>
          <p:nvPicPr>
            <p:cNvPr id="6" name="图形 5" descr="周日 纯色填充">
              <a:extLst>
                <a:ext uri="{FF2B5EF4-FFF2-40B4-BE49-F238E27FC236}">
                  <a16:creationId xmlns:a16="http://schemas.microsoft.com/office/drawing/2014/main" id="{91D5F063-2ED5-4C07-837A-ED54266F2DF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860850" y="4829602"/>
              <a:ext cx="366823" cy="366823"/>
            </a:xfrm>
            <a:prstGeom prst="rect">
              <a:avLst/>
            </a:prstGeom>
          </p:spPr>
        </p:pic>
        <p:pic>
          <p:nvPicPr>
            <p:cNvPr id="11" name="Picture 2" descr="023">
              <a:extLst>
                <a:ext uri="{FF2B5EF4-FFF2-40B4-BE49-F238E27FC236}">
                  <a16:creationId xmlns:a16="http://schemas.microsoft.com/office/drawing/2014/main" id="{1B728D2D-2675-44D7-919A-8F208087466C}"/>
                </a:ext>
              </a:extLst>
            </p:cNvPr>
            <p:cNvPicPr>
              <a:picLocks noChangeAspect="1" noChangeArrowheads="1"/>
            </p:cNvPicPr>
            <p:nvPr/>
          </p:nvPicPr>
          <p:blipFill>
            <a:blip r:embed="rId5">
              <a:clrChange>
                <a:clrFrom>
                  <a:srgbClr val="F8F2BE"/>
                </a:clrFrom>
                <a:clrTo>
                  <a:srgbClr val="F8F2BE">
                    <a:alpha val="0"/>
                  </a:srgbClr>
                </a:clrTo>
              </a:clrChange>
              <a:extLst>
                <a:ext uri="{28A0092B-C50C-407E-A947-70E740481C1C}">
                  <a14:useLocalDpi xmlns:a14="http://schemas.microsoft.com/office/drawing/2010/main" val="0"/>
                </a:ext>
              </a:extLst>
            </a:blip>
            <a:srcRect/>
            <a:stretch>
              <a:fillRect/>
            </a:stretch>
          </p:blipFill>
          <p:spPr bwMode="auto">
            <a:xfrm>
              <a:off x="4910470" y="6139382"/>
              <a:ext cx="267585" cy="252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2" name="Object 4">
              <a:extLst>
                <a:ext uri="{FF2B5EF4-FFF2-40B4-BE49-F238E27FC236}">
                  <a16:creationId xmlns:a16="http://schemas.microsoft.com/office/drawing/2014/main" id="{70FE1B31-7652-4F4C-8EC3-FE8AB05DCF5B}"/>
                </a:ext>
              </a:extLst>
            </p:cNvPr>
            <p:cNvGraphicFramePr>
              <a:graphicFrameLocks noChangeAspect="1"/>
            </p:cNvGraphicFramePr>
            <p:nvPr>
              <p:extLst>
                <p:ext uri="{D42A27DB-BD31-4B8C-83A1-F6EECF244321}">
                  <p14:modId xmlns:p14="http://schemas.microsoft.com/office/powerpoint/2010/main" val="3088134267"/>
                </p:ext>
              </p:extLst>
            </p:nvPr>
          </p:nvGraphicFramePr>
          <p:xfrm>
            <a:off x="4710334" y="5640336"/>
            <a:ext cx="643045" cy="239467"/>
          </p:xfrm>
          <a:graphic>
            <a:graphicData uri="http://schemas.openxmlformats.org/presentationml/2006/ole">
              <mc:AlternateContent xmlns:mc="http://schemas.openxmlformats.org/markup-compatibility/2006">
                <mc:Choice xmlns:v="urn:schemas-microsoft-com:vml" Requires="v">
                  <p:oleObj name="CorelDRAW" r:id="rId6" imgW="3009960" imgH="1120320" progId="">
                    <p:embed/>
                  </p:oleObj>
                </mc:Choice>
                <mc:Fallback>
                  <p:oleObj name="CorelDRAW" r:id="rId6" imgW="3009960" imgH="1120320" progId="">
                    <p:embed/>
                    <p:pic>
                      <p:nvPicPr>
                        <p:cNvPr id="1028" name="Object 4">
                          <a:extLst>
                            <a:ext uri="{FF2B5EF4-FFF2-40B4-BE49-F238E27FC236}">
                              <a16:creationId xmlns:a16="http://schemas.microsoft.com/office/drawing/2014/main" id="{A08147D4-4078-4983-A7E0-16E33C5D64C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10334" y="5640336"/>
                          <a:ext cx="643045" cy="239467"/>
                        </a:xfrm>
                        <a:prstGeom prst="rect">
                          <a:avLst/>
                        </a:prstGeom>
                        <a:noFill/>
                        <a:ln>
                          <a:noFill/>
                        </a:ln>
                        <a:effectLst/>
                      </p:spPr>
                    </p:pic>
                  </p:oleObj>
                </mc:Fallback>
              </mc:AlternateContent>
            </a:graphicData>
          </a:graphic>
        </p:graphicFrame>
        <p:cxnSp>
          <p:nvCxnSpPr>
            <p:cNvPr id="8" name="直接连接符 7">
              <a:extLst>
                <a:ext uri="{FF2B5EF4-FFF2-40B4-BE49-F238E27FC236}">
                  <a16:creationId xmlns:a16="http://schemas.microsoft.com/office/drawing/2014/main" id="{7F51AF3B-0ECB-47DA-808E-B0A95D2D322A}"/>
                </a:ext>
              </a:extLst>
            </p:cNvPr>
            <p:cNvCxnSpPr>
              <a:cxnSpLocks/>
            </p:cNvCxnSpPr>
            <p:nvPr/>
          </p:nvCxnSpPr>
          <p:spPr>
            <a:xfrm>
              <a:off x="5044262" y="5295981"/>
              <a:ext cx="0" cy="773773"/>
            </a:xfrm>
            <a:prstGeom prst="line">
              <a:avLst/>
            </a:prstGeom>
            <a:ln w="19050">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sp>
        <p:nvSpPr>
          <p:cNvPr id="4" name="灯片编号占位符 3">
            <a:extLst>
              <a:ext uri="{FF2B5EF4-FFF2-40B4-BE49-F238E27FC236}">
                <a16:creationId xmlns:a16="http://schemas.microsoft.com/office/drawing/2014/main" id="{C77758E9-0B1F-47F1-B331-6F108C681963}"/>
              </a:ext>
            </a:extLst>
          </p:cNvPr>
          <p:cNvSpPr>
            <a:spLocks noGrp="1"/>
          </p:cNvSpPr>
          <p:nvPr>
            <p:ph type="sldNum" sz="quarter" idx="12"/>
          </p:nvPr>
        </p:nvSpPr>
        <p:spPr/>
        <p:txBody>
          <a:bodyPr/>
          <a:lstStyle/>
          <a:p>
            <a:fld id="{0343F522-B1DB-4B24-87CC-09EAB668A261}" type="slidenum">
              <a:rPr lang="zh-CN" altLang="en-US" smtClean="0"/>
              <a:pPr/>
              <a:t>19</a:t>
            </a:fld>
            <a:r>
              <a:rPr lang="en-US" altLang="zh-CN"/>
              <a:t>/303</a:t>
            </a:r>
            <a:endParaRPr lang="zh-CN" altLang="en-US" dirty="0"/>
          </a:p>
        </p:txBody>
      </p:sp>
    </p:spTree>
    <p:extLst>
      <p:ext uri="{BB962C8B-B14F-4D97-AF65-F5344CB8AC3E}">
        <p14:creationId xmlns:p14="http://schemas.microsoft.com/office/powerpoint/2010/main" val="3539912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6">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6">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6">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6">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6">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6">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6">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6">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C34208-FA7C-4346-AD93-050F88FE7F56}"/>
              </a:ext>
            </a:extLst>
          </p:cNvPr>
          <p:cNvSpPr>
            <a:spLocks noGrp="1"/>
          </p:cNvSpPr>
          <p:nvPr>
            <p:ph type="title"/>
          </p:nvPr>
        </p:nvSpPr>
        <p:spPr>
          <a:xfrm>
            <a:off x="265813" y="350874"/>
            <a:ext cx="8654903" cy="680484"/>
          </a:xfrm>
        </p:spPr>
        <p:txBody>
          <a:bodyPr>
            <a:normAutofit/>
          </a:bodyPr>
          <a:lstStyle/>
          <a:p>
            <a:pPr marL="266700">
              <a:spcBef>
                <a:spcPts val="970"/>
              </a:spcBef>
              <a:spcAft>
                <a:spcPts val="0"/>
              </a:spcAft>
            </a:pPr>
            <a:r>
              <a:rPr lang="en-US" altLang="zh-CN" sz="3200" b="1" dirty="0"/>
              <a:t>WLAN </a:t>
            </a:r>
            <a:r>
              <a:rPr lang="zh-CN" altLang="en-US" sz="3200" b="1" dirty="0"/>
              <a:t>的接入控制方式 </a:t>
            </a:r>
            <a:endParaRPr lang="zh-CN" altLang="zh-CN" b="1" kern="100" dirty="0">
              <a:latin typeface="Times New Roman" panose="02020603050405020304" pitchFamily="18" charset="0"/>
              <a:cs typeface="Times New Roman" panose="02020603050405020304" pitchFamily="18" charset="0"/>
            </a:endParaRPr>
          </a:p>
        </p:txBody>
      </p:sp>
      <p:sp>
        <p:nvSpPr>
          <p:cNvPr id="3" name="内容占位符 2">
            <a:extLst>
              <a:ext uri="{FF2B5EF4-FFF2-40B4-BE49-F238E27FC236}">
                <a16:creationId xmlns:a16="http://schemas.microsoft.com/office/drawing/2014/main" id="{62772749-0251-43E3-8FBE-62B01C0C88DA}"/>
              </a:ext>
            </a:extLst>
          </p:cNvPr>
          <p:cNvSpPr>
            <a:spLocks noGrp="1"/>
          </p:cNvSpPr>
          <p:nvPr>
            <p:ph idx="1"/>
          </p:nvPr>
        </p:nvSpPr>
        <p:spPr>
          <a:xfrm>
            <a:off x="404037" y="1010094"/>
            <a:ext cx="8516679" cy="5371578"/>
          </a:xfrm>
        </p:spPr>
        <p:txBody>
          <a:bodyPr>
            <a:noAutofit/>
          </a:bodyPr>
          <a:lstStyle/>
          <a:p>
            <a:pPr marL="0" indent="0">
              <a:lnSpc>
                <a:spcPct val="100000"/>
              </a:lnSpc>
              <a:spcBef>
                <a:spcPts val="0"/>
              </a:spcBef>
              <a:buNone/>
            </a:pPr>
            <a:r>
              <a:rPr lang="zh-CN" altLang="en-US" b="1" dirty="0">
                <a:solidFill>
                  <a:srgbClr val="002060"/>
                </a:solidFill>
                <a:latin typeface="Times New Roman" panose="02020603050405020304" pitchFamily="18" charset="0"/>
                <a:cs typeface="Times New Roman" panose="02020603050405020304" pitchFamily="18" charset="0"/>
              </a:rPr>
              <a:t>   </a:t>
            </a:r>
            <a:endParaRPr lang="en-US" altLang="zh-CN" b="1" dirty="0">
              <a:solidFill>
                <a:srgbClr val="002060"/>
              </a:solidFill>
              <a:latin typeface="Times New Roman" panose="02020603050405020304" pitchFamily="18" charset="0"/>
              <a:cs typeface="Times New Roman" panose="02020603050405020304" pitchFamily="18" charset="0"/>
            </a:endParaRPr>
          </a:p>
          <a:p>
            <a:pPr marL="0" indent="0">
              <a:lnSpc>
                <a:spcPct val="100000"/>
              </a:lnSpc>
              <a:spcBef>
                <a:spcPts val="0"/>
              </a:spcBef>
              <a:buNone/>
            </a:pPr>
            <a:r>
              <a:rPr lang="en-US" altLang="zh-CN" b="1" dirty="0">
                <a:solidFill>
                  <a:srgbClr val="002060"/>
                </a:solidFill>
                <a:latin typeface="Times New Roman" panose="02020603050405020304" pitchFamily="18" charset="0"/>
                <a:cs typeface="Times New Roman" panose="02020603050405020304" pitchFamily="18" charset="0"/>
              </a:rPr>
              <a:t>   </a:t>
            </a:r>
            <a:endParaRPr lang="en-US" altLang="zh-CN" dirty="0">
              <a:latin typeface="Times New Roman" panose="02020603050405020304" pitchFamily="18" charset="0"/>
              <a:cs typeface="Times New Roman" panose="02020603050405020304" pitchFamily="18" charset="0"/>
            </a:endParaRPr>
          </a:p>
        </p:txBody>
      </p:sp>
      <p:graphicFrame>
        <p:nvGraphicFramePr>
          <p:cNvPr id="11" name="表格 10">
            <a:extLst>
              <a:ext uri="{FF2B5EF4-FFF2-40B4-BE49-F238E27FC236}">
                <a16:creationId xmlns:a16="http://schemas.microsoft.com/office/drawing/2014/main" id="{F1557556-4E74-4A2A-B76B-6AF7BA757C94}"/>
              </a:ext>
            </a:extLst>
          </p:cNvPr>
          <p:cNvGraphicFramePr>
            <a:graphicFrameLocks noGrp="1"/>
          </p:cNvGraphicFramePr>
          <p:nvPr/>
        </p:nvGraphicFramePr>
        <p:xfrm>
          <a:off x="0" y="16384"/>
          <a:ext cx="9144000" cy="303808"/>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1028242390"/>
                    </a:ext>
                  </a:extLst>
                </a:gridCol>
                <a:gridCol w="1016000">
                  <a:extLst>
                    <a:ext uri="{9D8B030D-6E8A-4147-A177-3AD203B41FA5}">
                      <a16:colId xmlns:a16="http://schemas.microsoft.com/office/drawing/2014/main" val="3074239081"/>
                    </a:ext>
                  </a:extLst>
                </a:gridCol>
                <a:gridCol w="1016000">
                  <a:extLst>
                    <a:ext uri="{9D8B030D-6E8A-4147-A177-3AD203B41FA5}">
                      <a16:colId xmlns:a16="http://schemas.microsoft.com/office/drawing/2014/main" val="3509429943"/>
                    </a:ext>
                  </a:extLst>
                </a:gridCol>
                <a:gridCol w="1016000">
                  <a:extLst>
                    <a:ext uri="{9D8B030D-6E8A-4147-A177-3AD203B41FA5}">
                      <a16:colId xmlns:a16="http://schemas.microsoft.com/office/drawing/2014/main" val="2580465912"/>
                    </a:ext>
                  </a:extLst>
                </a:gridCol>
                <a:gridCol w="1016000">
                  <a:extLst>
                    <a:ext uri="{9D8B030D-6E8A-4147-A177-3AD203B41FA5}">
                      <a16:colId xmlns:a16="http://schemas.microsoft.com/office/drawing/2014/main" val="585185192"/>
                    </a:ext>
                  </a:extLst>
                </a:gridCol>
                <a:gridCol w="1016000">
                  <a:extLst>
                    <a:ext uri="{9D8B030D-6E8A-4147-A177-3AD203B41FA5}">
                      <a16:colId xmlns:a16="http://schemas.microsoft.com/office/drawing/2014/main" val="1335232691"/>
                    </a:ext>
                  </a:extLst>
                </a:gridCol>
                <a:gridCol w="1016000">
                  <a:extLst>
                    <a:ext uri="{9D8B030D-6E8A-4147-A177-3AD203B41FA5}">
                      <a16:colId xmlns:a16="http://schemas.microsoft.com/office/drawing/2014/main" val="785772456"/>
                    </a:ext>
                  </a:extLst>
                </a:gridCol>
                <a:gridCol w="1016000">
                  <a:extLst>
                    <a:ext uri="{9D8B030D-6E8A-4147-A177-3AD203B41FA5}">
                      <a16:colId xmlns:a16="http://schemas.microsoft.com/office/drawing/2014/main" val="143111373"/>
                    </a:ext>
                  </a:extLst>
                </a:gridCol>
                <a:gridCol w="1016000">
                  <a:extLst>
                    <a:ext uri="{9D8B030D-6E8A-4147-A177-3AD203B41FA5}">
                      <a16:colId xmlns:a16="http://schemas.microsoft.com/office/drawing/2014/main" val="994455625"/>
                    </a:ext>
                  </a:extLst>
                </a:gridCol>
              </a:tblGrid>
              <a:tr h="303808">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传输介质</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通信系统</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正确性</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提高性能</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局域网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en-US" altLang="zh-CN" sz="1600" dirty="0">
                          <a:solidFill>
                            <a:srgbClr val="FFFF00"/>
                          </a:solidFill>
                          <a:latin typeface="黑体" panose="02010609060101010101" pitchFamily="49" charset="-122"/>
                          <a:ea typeface="黑体" panose="02010609060101010101" pitchFamily="49" charset="-122"/>
                        </a:rPr>
                        <a:t>WLAN</a:t>
                      </a:r>
                      <a:endParaRPr lang="zh-CN" altLang="en-US" sz="1600" dirty="0">
                        <a:solidFill>
                          <a:srgbClr val="FFFF00"/>
                        </a:solidFill>
                        <a:latin typeface="黑体" panose="02010609060101010101" pitchFamily="49" charset="-122"/>
                        <a:ea typeface="黑体" panose="02010609060101010101" pitchFamily="49"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个域网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广域网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接入网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939429099"/>
                  </a:ext>
                </a:extLst>
              </a:tr>
            </a:tbl>
          </a:graphicData>
        </a:graphic>
      </p:graphicFrame>
      <p:sp>
        <p:nvSpPr>
          <p:cNvPr id="12" name="流程图: 摘录 11">
            <a:extLst>
              <a:ext uri="{FF2B5EF4-FFF2-40B4-BE49-F238E27FC236}">
                <a16:creationId xmlns:a16="http://schemas.microsoft.com/office/drawing/2014/main" id="{CE6C4248-6AFD-44B6-80E3-9608C7BDC87F}"/>
              </a:ext>
            </a:extLst>
          </p:cNvPr>
          <p:cNvSpPr/>
          <p:nvPr/>
        </p:nvSpPr>
        <p:spPr bwMode="auto">
          <a:xfrm>
            <a:off x="5488980" y="328047"/>
            <a:ext cx="216024" cy="126001"/>
          </a:xfrm>
          <a:prstGeom prst="flowChartExtract">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4" name="Rectangle 2">
            <a:extLst>
              <a:ext uri="{FF2B5EF4-FFF2-40B4-BE49-F238E27FC236}">
                <a16:creationId xmlns:a16="http://schemas.microsoft.com/office/drawing/2014/main" id="{637ADEFB-5775-48B5-AD95-BD2F543B4E24}"/>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9" name="表格 8">
            <a:extLst>
              <a:ext uri="{FF2B5EF4-FFF2-40B4-BE49-F238E27FC236}">
                <a16:creationId xmlns:a16="http://schemas.microsoft.com/office/drawing/2014/main" id="{1BA0FE90-3AD2-45E2-98EA-2D6CAF26198D}"/>
              </a:ext>
            </a:extLst>
          </p:cNvPr>
          <p:cNvGraphicFramePr>
            <a:graphicFrameLocks noGrp="1"/>
          </p:cNvGraphicFramePr>
          <p:nvPr/>
        </p:nvGraphicFramePr>
        <p:xfrm>
          <a:off x="0" y="1041991"/>
          <a:ext cx="313390" cy="4744257"/>
        </p:xfrm>
        <a:graphic>
          <a:graphicData uri="http://schemas.openxmlformats.org/drawingml/2006/table">
            <a:tbl>
              <a:tblPr firstRow="1" bandRow="1">
                <a:tableStyleId>{5C22544A-7EE6-4342-B048-85BDC9FD1C3A}</a:tableStyleId>
              </a:tblPr>
              <a:tblGrid>
                <a:gridCol w="313390">
                  <a:extLst>
                    <a:ext uri="{9D8B030D-6E8A-4147-A177-3AD203B41FA5}">
                      <a16:colId xmlns:a16="http://schemas.microsoft.com/office/drawing/2014/main" val="2707731317"/>
                    </a:ext>
                  </a:extLst>
                </a:gridCol>
              </a:tblGrid>
              <a:tr h="844235">
                <a:tc>
                  <a:txBody>
                    <a:bodyPr/>
                    <a:lstStyle/>
                    <a:p>
                      <a:pPr algn="ctr"/>
                      <a:r>
                        <a:rPr lang="zh-CN" altLang="en-US" sz="1600" b="0" dirty="0">
                          <a:solidFill>
                            <a:schemeClr val="bg1"/>
                          </a:solidFill>
                          <a:latin typeface="黑体" panose="02010609060101010101" pitchFamily="49" charset="-122"/>
                          <a:ea typeface="黑体" panose="02010609060101010101" pitchFamily="49" charset="-122"/>
                        </a:rPr>
                        <a:t>设计要点</a:t>
                      </a:r>
                    </a:p>
                  </a:txBody>
                  <a:tcPr marL="0" marR="0" marT="0" marB="0" anchor="ctr">
                    <a:solidFill>
                      <a:schemeClr val="accent1"/>
                    </a:solidFill>
                  </a:tcPr>
                </a:tc>
                <a:extLst>
                  <a:ext uri="{0D108BD9-81ED-4DB2-BD59-A6C34878D82A}">
                    <a16:rowId xmlns:a16="http://schemas.microsoft.com/office/drawing/2014/main" val="2650843112"/>
                  </a:ext>
                </a:extLst>
              </a:tr>
              <a:tr h="844235">
                <a:tc>
                  <a:txBody>
                    <a:bodyPr/>
                    <a:lstStyle/>
                    <a:p>
                      <a:pPr algn="ctr"/>
                      <a:r>
                        <a:rPr lang="en-US" altLang="zh-CN" sz="1600" dirty="0">
                          <a:solidFill>
                            <a:schemeClr val="tx1"/>
                          </a:solidFill>
                          <a:latin typeface="黑体" panose="02010609060101010101" pitchFamily="49" charset="-122"/>
                          <a:ea typeface="黑体" panose="02010609060101010101" pitchFamily="49" charset="-122"/>
                        </a:rPr>
                        <a:t>Wi-</a:t>
                      </a:r>
                    </a:p>
                    <a:p>
                      <a:pPr algn="ctr"/>
                      <a:r>
                        <a:rPr lang="en-US" altLang="zh-CN" sz="1600" dirty="0">
                          <a:solidFill>
                            <a:schemeClr val="tx1"/>
                          </a:solidFill>
                          <a:latin typeface="黑体" panose="02010609060101010101" pitchFamily="49" charset="-122"/>
                          <a:ea typeface="黑体" panose="02010609060101010101" pitchFamily="49" charset="-122"/>
                        </a:rPr>
                        <a:t>Fi</a:t>
                      </a:r>
                      <a:endParaRPr lang="zh-CN" altLang="en-US" sz="1600" dirty="0">
                        <a:solidFill>
                          <a:schemeClr val="tx1"/>
                        </a:solidFill>
                        <a:latin typeface="黑体" panose="02010609060101010101" pitchFamily="49" charset="-122"/>
                        <a:ea typeface="黑体" panose="02010609060101010101" pitchFamily="49" charset="-122"/>
                      </a:endParaRPr>
                    </a:p>
                  </a:txBody>
                  <a:tcPr marL="0" marR="0" marT="0" marB="0" anchor="ctr">
                    <a:solidFill>
                      <a:schemeClr val="accent1">
                        <a:lumMod val="40000"/>
                        <a:lumOff val="60000"/>
                      </a:schemeClr>
                    </a:solidFill>
                  </a:tcPr>
                </a:tc>
                <a:extLst>
                  <a:ext uri="{0D108BD9-81ED-4DB2-BD59-A6C34878D82A}">
                    <a16:rowId xmlns:a16="http://schemas.microsoft.com/office/drawing/2014/main" val="2354171835"/>
                  </a:ext>
                </a:extLst>
              </a:tr>
              <a:tr h="844235">
                <a:tc>
                  <a:txBody>
                    <a:bodyPr/>
                    <a:lstStyle/>
                    <a:p>
                      <a:pPr algn="ctr"/>
                      <a:r>
                        <a:rPr lang="en-US" altLang="zh-CN" sz="1600" b="0" dirty="0">
                          <a:solidFill>
                            <a:schemeClr val="tx1"/>
                          </a:solidFill>
                          <a:latin typeface="黑体" panose="02010609060101010101" pitchFamily="49" charset="-122"/>
                          <a:ea typeface="黑体" panose="02010609060101010101" pitchFamily="49" charset="-122"/>
                        </a:rPr>
                        <a:t>Wi-Fi6</a:t>
                      </a:r>
                      <a:endParaRPr lang="zh-CN" altLang="en-US" sz="1600" b="0" dirty="0">
                        <a:solidFill>
                          <a:schemeClr val="tx1"/>
                        </a:solidFill>
                        <a:latin typeface="黑体" panose="02010609060101010101" pitchFamily="49" charset="-122"/>
                        <a:ea typeface="黑体" panose="02010609060101010101" pitchFamily="49" charset="-122"/>
                      </a:endParaRPr>
                    </a:p>
                  </a:txBody>
                  <a:tcPr marL="0" marR="0" marT="0" marB="0" anchor="ctr">
                    <a:solidFill>
                      <a:schemeClr val="accent1">
                        <a:lumMod val="40000"/>
                        <a:lumOff val="60000"/>
                      </a:schemeClr>
                    </a:solidFill>
                  </a:tcPr>
                </a:tc>
                <a:extLst>
                  <a:ext uri="{0D108BD9-81ED-4DB2-BD59-A6C34878D82A}">
                    <a16:rowId xmlns:a16="http://schemas.microsoft.com/office/drawing/2014/main" val="2232877283"/>
                  </a:ext>
                </a:extLst>
              </a:tr>
              <a:tr h="504672">
                <a:tc>
                  <a:txBody>
                    <a:bodyPr/>
                    <a:lstStyle/>
                    <a:p>
                      <a:pPr algn="ctr"/>
                      <a:r>
                        <a:rPr lang="en-US" altLang="zh-CN" sz="1600" b="0" dirty="0">
                          <a:solidFill>
                            <a:schemeClr val="tx1"/>
                          </a:solidFill>
                          <a:latin typeface="黑体" panose="02010609060101010101" pitchFamily="49" charset="-122"/>
                          <a:ea typeface="黑体" panose="02010609060101010101" pitchFamily="49" charset="-122"/>
                        </a:rPr>
                        <a:t>Wi-Fi7</a:t>
                      </a:r>
                      <a:endParaRPr lang="zh-CN" altLang="en-US" sz="1600" b="0" dirty="0">
                        <a:solidFill>
                          <a:schemeClr val="tx1"/>
                        </a:solidFill>
                        <a:latin typeface="黑体" panose="02010609060101010101" pitchFamily="49" charset="-122"/>
                        <a:ea typeface="黑体" panose="02010609060101010101" pitchFamily="49" charset="-122"/>
                      </a:endParaRPr>
                    </a:p>
                  </a:txBody>
                  <a:tcPr marL="0" marR="0" marT="0" marB="0" anchor="ctr">
                    <a:solidFill>
                      <a:schemeClr val="accent1">
                        <a:lumMod val="40000"/>
                        <a:lumOff val="60000"/>
                      </a:schemeClr>
                    </a:solidFill>
                  </a:tcPr>
                </a:tc>
                <a:extLst>
                  <a:ext uri="{0D108BD9-81ED-4DB2-BD59-A6C34878D82A}">
                    <a16:rowId xmlns:a16="http://schemas.microsoft.com/office/drawing/2014/main" val="2116851466"/>
                  </a:ext>
                </a:extLst>
              </a:tr>
              <a:tr h="627321">
                <a:tc>
                  <a:txBody>
                    <a:bodyPr/>
                    <a:lstStyle/>
                    <a:p>
                      <a:pPr algn="ctr"/>
                      <a:r>
                        <a:rPr lang="en-US" altLang="zh-CN" sz="1600" b="0" dirty="0">
                          <a:solidFill>
                            <a:schemeClr val="tx1"/>
                          </a:solidFill>
                          <a:latin typeface="黑体" panose="02010609060101010101" pitchFamily="49" charset="-122"/>
                          <a:ea typeface="黑体" panose="02010609060101010101" pitchFamily="49" charset="-122"/>
                        </a:rPr>
                        <a:t>AP</a:t>
                      </a:r>
                      <a:r>
                        <a:rPr lang="zh-CN" altLang="en-US" sz="1600" b="0" dirty="0">
                          <a:solidFill>
                            <a:schemeClr val="tx1"/>
                          </a:solidFill>
                          <a:latin typeface="黑体" panose="02010609060101010101" pitchFamily="49" charset="-122"/>
                          <a:ea typeface="黑体" panose="02010609060101010101" pitchFamily="49" charset="-122"/>
                        </a:rPr>
                        <a:t>设计</a:t>
                      </a:r>
                    </a:p>
                  </a:txBody>
                  <a:tcPr marL="0" marR="0" marT="0" marB="0" anchor="ctr">
                    <a:solidFill>
                      <a:schemeClr val="accent1">
                        <a:lumMod val="40000"/>
                        <a:lumOff val="60000"/>
                      </a:schemeClr>
                    </a:solidFill>
                  </a:tcPr>
                </a:tc>
                <a:extLst>
                  <a:ext uri="{0D108BD9-81ED-4DB2-BD59-A6C34878D82A}">
                    <a16:rowId xmlns:a16="http://schemas.microsoft.com/office/drawing/2014/main" val="1342553028"/>
                  </a:ext>
                </a:extLst>
              </a:tr>
              <a:tr h="844235">
                <a:tc>
                  <a:txBody>
                    <a:bodyPr/>
                    <a:lstStyle/>
                    <a:p>
                      <a:pPr algn="ctr"/>
                      <a:r>
                        <a:rPr lang="en-US" altLang="zh-CN" sz="1600" b="0" dirty="0">
                          <a:solidFill>
                            <a:schemeClr val="tx1"/>
                          </a:solidFill>
                          <a:latin typeface="黑体" panose="02010609060101010101" pitchFamily="49" charset="-122"/>
                          <a:ea typeface="黑体" panose="02010609060101010101" pitchFamily="49" charset="-122"/>
                        </a:rPr>
                        <a:t>Li</a:t>
                      </a:r>
                    </a:p>
                    <a:p>
                      <a:pPr algn="ctr"/>
                      <a:r>
                        <a:rPr lang="en-US" altLang="zh-CN" sz="1600" b="0" dirty="0">
                          <a:solidFill>
                            <a:schemeClr val="tx1"/>
                          </a:solidFill>
                          <a:latin typeface="黑体" panose="02010609060101010101" pitchFamily="49" charset="-122"/>
                          <a:ea typeface="黑体" panose="02010609060101010101" pitchFamily="49" charset="-122"/>
                        </a:rPr>
                        <a:t>Fi</a:t>
                      </a:r>
                      <a:endParaRPr lang="zh-CN" altLang="en-US" sz="1600" b="0" dirty="0">
                        <a:solidFill>
                          <a:schemeClr val="tx1"/>
                        </a:solidFill>
                        <a:latin typeface="黑体" panose="02010609060101010101" pitchFamily="49" charset="-122"/>
                        <a:ea typeface="黑体" panose="02010609060101010101" pitchFamily="49" charset="-122"/>
                      </a:endParaRPr>
                    </a:p>
                  </a:txBody>
                  <a:tcPr marL="0" marR="0" marT="0" marB="0" anchor="ctr">
                    <a:solidFill>
                      <a:schemeClr val="accent1">
                        <a:lumMod val="40000"/>
                        <a:lumOff val="60000"/>
                      </a:schemeClr>
                    </a:solidFill>
                  </a:tcPr>
                </a:tc>
                <a:extLst>
                  <a:ext uri="{0D108BD9-81ED-4DB2-BD59-A6C34878D82A}">
                    <a16:rowId xmlns:a16="http://schemas.microsoft.com/office/drawing/2014/main" val="942434887"/>
                  </a:ext>
                </a:extLst>
              </a:tr>
            </a:tbl>
          </a:graphicData>
        </a:graphic>
      </p:graphicFrame>
      <p:sp>
        <p:nvSpPr>
          <p:cNvPr id="10" name="Text Box 4">
            <a:extLst>
              <a:ext uri="{FF2B5EF4-FFF2-40B4-BE49-F238E27FC236}">
                <a16:creationId xmlns:a16="http://schemas.microsoft.com/office/drawing/2014/main" id="{59C885D5-2A55-46A7-82F7-9E27E62A71F9}"/>
              </a:ext>
            </a:extLst>
          </p:cNvPr>
          <p:cNvSpPr txBox="1">
            <a:spLocks noChangeArrowheads="1"/>
          </p:cNvSpPr>
          <p:nvPr/>
        </p:nvSpPr>
        <p:spPr bwMode="auto">
          <a:xfrm>
            <a:off x="7966400" y="1440146"/>
            <a:ext cx="174300" cy="3695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kumimoji="0" lang="zh-CN" altLang="zh-CN" sz="2000">
              <a:latin typeface="Tahoma" panose="020B0604030504040204" pitchFamily="34" charset="0"/>
            </a:endParaRPr>
          </a:p>
        </p:txBody>
      </p:sp>
      <p:sp>
        <p:nvSpPr>
          <p:cNvPr id="13" name="Line 3">
            <a:extLst>
              <a:ext uri="{FF2B5EF4-FFF2-40B4-BE49-F238E27FC236}">
                <a16:creationId xmlns:a16="http://schemas.microsoft.com/office/drawing/2014/main" id="{5E79F9BB-0B12-4D6D-85BD-8DFC22F5DD3D}"/>
              </a:ext>
            </a:extLst>
          </p:cNvPr>
          <p:cNvSpPr>
            <a:spLocks noChangeShapeType="1"/>
          </p:cNvSpPr>
          <p:nvPr/>
        </p:nvSpPr>
        <p:spPr bwMode="auto">
          <a:xfrm>
            <a:off x="787005" y="2781300"/>
            <a:ext cx="6350" cy="3097213"/>
          </a:xfrm>
          <a:prstGeom prst="line">
            <a:avLst/>
          </a:prstGeom>
          <a:noFill/>
          <a:ln w="28575">
            <a:solidFill>
              <a:srgbClr val="333399"/>
            </a:solidFill>
            <a:round/>
            <a:headEnd type="triangle" w="sm" len="lg"/>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Text Box 4">
            <a:extLst>
              <a:ext uri="{FF2B5EF4-FFF2-40B4-BE49-F238E27FC236}">
                <a16:creationId xmlns:a16="http://schemas.microsoft.com/office/drawing/2014/main" id="{4538760F-17DB-4D13-97C1-6A292BC9A019}"/>
              </a:ext>
            </a:extLst>
          </p:cNvPr>
          <p:cNvSpPr txBox="1">
            <a:spLocks noChangeArrowheads="1"/>
          </p:cNvSpPr>
          <p:nvPr/>
        </p:nvSpPr>
        <p:spPr bwMode="auto">
          <a:xfrm>
            <a:off x="290117" y="4005263"/>
            <a:ext cx="1073150" cy="39846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000">
                <a:solidFill>
                  <a:srgbClr val="333399"/>
                </a:solidFill>
                <a:latin typeface="Arial" panose="020B0604020202020204" pitchFamily="34" charset="0"/>
                <a:ea typeface="黑体" panose="02010609060101010101" pitchFamily="49" charset="-122"/>
              </a:rPr>
              <a:t>MAC </a:t>
            </a:r>
            <a:r>
              <a:rPr lang="zh-CN" altLang="en-US" sz="2000">
                <a:solidFill>
                  <a:srgbClr val="333399"/>
                </a:solidFill>
                <a:latin typeface="Arial" panose="020B0604020202020204" pitchFamily="34" charset="0"/>
                <a:ea typeface="黑体" panose="02010609060101010101" pitchFamily="49" charset="-122"/>
              </a:rPr>
              <a:t>层</a:t>
            </a:r>
          </a:p>
        </p:txBody>
      </p:sp>
      <p:sp>
        <p:nvSpPr>
          <p:cNvPr id="15" name="Text Box 5">
            <a:extLst>
              <a:ext uri="{FF2B5EF4-FFF2-40B4-BE49-F238E27FC236}">
                <a16:creationId xmlns:a16="http://schemas.microsoft.com/office/drawing/2014/main" id="{28B2AFD8-5DA6-4372-9A92-1B6A09CAED55}"/>
              </a:ext>
            </a:extLst>
          </p:cNvPr>
          <p:cNvSpPr txBox="1">
            <a:spLocks noChangeArrowheads="1"/>
          </p:cNvSpPr>
          <p:nvPr/>
        </p:nvSpPr>
        <p:spPr bwMode="auto">
          <a:xfrm>
            <a:off x="2234805" y="1916113"/>
            <a:ext cx="360045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800" dirty="0">
                <a:solidFill>
                  <a:srgbClr val="FF0000"/>
                </a:solidFill>
                <a:latin typeface="Arial" panose="020B0604020202020204" pitchFamily="34" charset="0"/>
                <a:ea typeface="黑体" panose="02010609060101010101" pitchFamily="49" charset="-122"/>
              </a:rPr>
              <a:t>无争用服务（选用）</a:t>
            </a:r>
          </a:p>
        </p:txBody>
      </p:sp>
      <p:sp>
        <p:nvSpPr>
          <p:cNvPr id="16" name="Rectangle 6">
            <a:extLst>
              <a:ext uri="{FF2B5EF4-FFF2-40B4-BE49-F238E27FC236}">
                <a16:creationId xmlns:a16="http://schemas.microsoft.com/office/drawing/2014/main" id="{D11237D5-7BB1-4DAF-8F5B-196A12BEA10F}"/>
              </a:ext>
            </a:extLst>
          </p:cNvPr>
          <p:cNvSpPr>
            <a:spLocks noChangeArrowheads="1"/>
          </p:cNvSpPr>
          <p:nvPr/>
        </p:nvSpPr>
        <p:spPr bwMode="auto">
          <a:xfrm>
            <a:off x="1371205" y="4160838"/>
            <a:ext cx="7549511" cy="2436812"/>
          </a:xfrm>
          <a:prstGeom prst="rect">
            <a:avLst/>
          </a:prstGeom>
          <a:solidFill>
            <a:srgbClr val="FFFF99"/>
          </a:solidFill>
          <a:ln w="28575">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400"/>
          </a:p>
        </p:txBody>
      </p:sp>
      <p:sp>
        <p:nvSpPr>
          <p:cNvPr id="17" name="Rectangle 7">
            <a:extLst>
              <a:ext uri="{FF2B5EF4-FFF2-40B4-BE49-F238E27FC236}">
                <a16:creationId xmlns:a16="http://schemas.microsoft.com/office/drawing/2014/main" id="{0BCB0EA5-4785-4459-8AB4-0CCA308B845C}"/>
              </a:ext>
            </a:extLst>
          </p:cNvPr>
          <p:cNvSpPr>
            <a:spLocks noChangeArrowheads="1"/>
          </p:cNvSpPr>
          <p:nvPr/>
        </p:nvSpPr>
        <p:spPr bwMode="auto">
          <a:xfrm>
            <a:off x="1406130" y="4181475"/>
            <a:ext cx="7522524" cy="1697038"/>
          </a:xfrm>
          <a:prstGeom prst="rect">
            <a:avLst/>
          </a:prstGeom>
          <a:solidFill>
            <a:srgbClr val="CCE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400"/>
          </a:p>
        </p:txBody>
      </p:sp>
      <p:sp>
        <p:nvSpPr>
          <p:cNvPr id="18" name="Rectangle 8">
            <a:extLst>
              <a:ext uri="{FF2B5EF4-FFF2-40B4-BE49-F238E27FC236}">
                <a16:creationId xmlns:a16="http://schemas.microsoft.com/office/drawing/2014/main" id="{1A1A0D8B-5839-4606-9989-3EBFB25D08DA}"/>
              </a:ext>
            </a:extLst>
          </p:cNvPr>
          <p:cNvSpPr>
            <a:spLocks noChangeArrowheads="1"/>
          </p:cNvSpPr>
          <p:nvPr/>
        </p:nvSpPr>
        <p:spPr bwMode="auto">
          <a:xfrm>
            <a:off x="1395017" y="2782888"/>
            <a:ext cx="4714875" cy="1355725"/>
          </a:xfrm>
          <a:prstGeom prst="rect">
            <a:avLst/>
          </a:prstGeom>
          <a:solidFill>
            <a:srgbClr val="FF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400"/>
          </a:p>
        </p:txBody>
      </p:sp>
      <p:sp>
        <p:nvSpPr>
          <p:cNvPr id="19" name="Text Box 9">
            <a:extLst>
              <a:ext uri="{FF2B5EF4-FFF2-40B4-BE49-F238E27FC236}">
                <a16:creationId xmlns:a16="http://schemas.microsoft.com/office/drawing/2014/main" id="{BBEE209F-3D45-48D0-A0E7-4AE78158498C}"/>
              </a:ext>
            </a:extLst>
          </p:cNvPr>
          <p:cNvSpPr txBox="1">
            <a:spLocks noChangeArrowheads="1"/>
          </p:cNvSpPr>
          <p:nvPr/>
        </p:nvSpPr>
        <p:spPr bwMode="auto">
          <a:xfrm>
            <a:off x="6397230" y="2420938"/>
            <a:ext cx="2317750"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zh-CN" altLang="en-US" sz="2800" dirty="0">
                <a:solidFill>
                  <a:srgbClr val="FF0000"/>
                </a:solidFill>
                <a:latin typeface="Arial" panose="020B0604020202020204" pitchFamily="34" charset="0"/>
                <a:ea typeface="黑体" panose="02010609060101010101" pitchFamily="49" charset="-122"/>
              </a:rPr>
              <a:t>争用服务</a:t>
            </a:r>
          </a:p>
          <a:p>
            <a:pPr algn="ctr" eaLnBrk="1" hangingPunct="1">
              <a:spcBef>
                <a:spcPct val="0"/>
              </a:spcBef>
              <a:buFontTx/>
              <a:buNone/>
            </a:pPr>
            <a:r>
              <a:rPr lang="zh-CN" altLang="en-US" sz="2800" dirty="0">
                <a:solidFill>
                  <a:srgbClr val="FF0000"/>
                </a:solidFill>
                <a:latin typeface="Arial" panose="020B0604020202020204" pitchFamily="34" charset="0"/>
                <a:ea typeface="黑体" panose="02010609060101010101" pitchFamily="49" charset="-122"/>
              </a:rPr>
              <a:t>（必须实现）</a:t>
            </a:r>
          </a:p>
        </p:txBody>
      </p:sp>
      <p:sp>
        <p:nvSpPr>
          <p:cNvPr id="20" name="Text Box 10">
            <a:extLst>
              <a:ext uri="{FF2B5EF4-FFF2-40B4-BE49-F238E27FC236}">
                <a16:creationId xmlns:a16="http://schemas.microsoft.com/office/drawing/2014/main" id="{99212C2C-99F8-457F-B4B7-CAA3FC42F96A}"/>
              </a:ext>
            </a:extLst>
          </p:cNvPr>
          <p:cNvSpPr txBox="1">
            <a:spLocks noChangeArrowheads="1"/>
          </p:cNvSpPr>
          <p:nvPr/>
        </p:nvSpPr>
        <p:spPr bwMode="auto">
          <a:xfrm>
            <a:off x="2428480" y="4360863"/>
            <a:ext cx="5711825" cy="1373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zh-CN" altLang="en-US" sz="2800">
                <a:solidFill>
                  <a:srgbClr val="333399"/>
                </a:solidFill>
                <a:latin typeface="Arial" panose="020B0604020202020204" pitchFamily="34" charset="0"/>
                <a:ea typeface="黑体" panose="02010609060101010101" pitchFamily="49" charset="-122"/>
              </a:rPr>
              <a:t>分布协调功能 </a:t>
            </a:r>
            <a:r>
              <a:rPr lang="en-US" altLang="zh-CN" sz="2800">
                <a:solidFill>
                  <a:srgbClr val="333399"/>
                </a:solidFill>
                <a:latin typeface="Arial" panose="020B0604020202020204" pitchFamily="34" charset="0"/>
                <a:ea typeface="黑体" panose="02010609060101010101" pitchFamily="49" charset="-122"/>
              </a:rPr>
              <a:t>DCF</a:t>
            </a:r>
          </a:p>
          <a:p>
            <a:pPr algn="ctr" eaLnBrk="1" hangingPunct="1">
              <a:spcBef>
                <a:spcPct val="0"/>
              </a:spcBef>
              <a:buFontTx/>
              <a:buNone/>
            </a:pPr>
            <a:r>
              <a:rPr lang="en-US" altLang="zh-CN" sz="2800">
                <a:solidFill>
                  <a:srgbClr val="333399"/>
                </a:solidFill>
                <a:latin typeface="Arial" panose="020B0604020202020204" pitchFamily="34" charset="0"/>
                <a:ea typeface="黑体" panose="02010609060101010101" pitchFamily="49" charset="-122"/>
              </a:rPr>
              <a:t>(Distributed Coordination Function)</a:t>
            </a:r>
          </a:p>
          <a:p>
            <a:pPr algn="ctr" eaLnBrk="1" hangingPunct="1">
              <a:spcBef>
                <a:spcPct val="0"/>
              </a:spcBef>
              <a:buFontTx/>
              <a:buNone/>
            </a:pPr>
            <a:r>
              <a:rPr lang="en-US" altLang="zh-CN" sz="2800">
                <a:solidFill>
                  <a:srgbClr val="333399"/>
                </a:solidFill>
                <a:latin typeface="Arial" panose="020B0604020202020204" pitchFamily="34" charset="0"/>
                <a:ea typeface="黑体" panose="02010609060101010101" pitchFamily="49" charset="-122"/>
              </a:rPr>
              <a:t>(CSMA/CA)</a:t>
            </a:r>
          </a:p>
        </p:txBody>
      </p:sp>
      <p:sp>
        <p:nvSpPr>
          <p:cNvPr id="21" name="Text Box 11">
            <a:extLst>
              <a:ext uri="{FF2B5EF4-FFF2-40B4-BE49-F238E27FC236}">
                <a16:creationId xmlns:a16="http://schemas.microsoft.com/office/drawing/2014/main" id="{A3659FE2-8F13-4550-AD99-2E1CDD6CA092}"/>
              </a:ext>
            </a:extLst>
          </p:cNvPr>
          <p:cNvSpPr txBox="1">
            <a:spLocks noChangeArrowheads="1"/>
          </p:cNvSpPr>
          <p:nvPr/>
        </p:nvSpPr>
        <p:spPr bwMode="auto">
          <a:xfrm>
            <a:off x="1291830" y="2997200"/>
            <a:ext cx="4819650"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zh-CN" altLang="en-US" sz="2800">
                <a:solidFill>
                  <a:srgbClr val="333399"/>
                </a:solidFill>
                <a:latin typeface="Arial" panose="020B0604020202020204" pitchFamily="34" charset="0"/>
                <a:ea typeface="黑体" panose="02010609060101010101" pitchFamily="49" charset="-122"/>
              </a:rPr>
              <a:t>点协调功能 </a:t>
            </a:r>
            <a:r>
              <a:rPr lang="en-US" altLang="zh-CN" sz="2800">
                <a:solidFill>
                  <a:srgbClr val="333399"/>
                </a:solidFill>
                <a:latin typeface="Arial" panose="020B0604020202020204" pitchFamily="34" charset="0"/>
                <a:ea typeface="黑体" panose="02010609060101010101" pitchFamily="49" charset="-122"/>
              </a:rPr>
              <a:t>PCF</a:t>
            </a:r>
          </a:p>
          <a:p>
            <a:pPr algn="ctr" eaLnBrk="1" hangingPunct="1">
              <a:spcBef>
                <a:spcPct val="0"/>
              </a:spcBef>
              <a:buFontTx/>
              <a:buNone/>
            </a:pPr>
            <a:r>
              <a:rPr lang="en-US" altLang="zh-CN" sz="2800">
                <a:solidFill>
                  <a:srgbClr val="333399"/>
                </a:solidFill>
                <a:latin typeface="Arial" panose="020B0604020202020204" pitchFamily="34" charset="0"/>
                <a:ea typeface="黑体" panose="02010609060101010101" pitchFamily="49" charset="-122"/>
              </a:rPr>
              <a:t>(Point Coordination Function)</a:t>
            </a:r>
          </a:p>
        </p:txBody>
      </p:sp>
      <p:sp>
        <p:nvSpPr>
          <p:cNvPr id="22" name="Rectangle 12">
            <a:extLst>
              <a:ext uri="{FF2B5EF4-FFF2-40B4-BE49-F238E27FC236}">
                <a16:creationId xmlns:a16="http://schemas.microsoft.com/office/drawing/2014/main" id="{A2EE97AE-3CB6-44B4-8BFA-E423B54A6E72}"/>
              </a:ext>
            </a:extLst>
          </p:cNvPr>
          <p:cNvSpPr>
            <a:spLocks noChangeArrowheads="1"/>
          </p:cNvSpPr>
          <p:nvPr/>
        </p:nvSpPr>
        <p:spPr bwMode="auto">
          <a:xfrm>
            <a:off x="1371205" y="2781300"/>
            <a:ext cx="4745037" cy="1379538"/>
          </a:xfrm>
          <a:prstGeom prst="rect">
            <a:avLst/>
          </a:prstGeom>
          <a:noFill/>
          <a:ln w="28575">
            <a:solidFill>
              <a:schemeClr val="tx2"/>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400"/>
          </a:p>
        </p:txBody>
      </p:sp>
      <p:sp>
        <p:nvSpPr>
          <p:cNvPr id="23" name="Line 13">
            <a:extLst>
              <a:ext uri="{FF2B5EF4-FFF2-40B4-BE49-F238E27FC236}">
                <a16:creationId xmlns:a16="http://schemas.microsoft.com/office/drawing/2014/main" id="{FB5C43FF-535E-4BAC-B248-AD5DAB9F6DC2}"/>
              </a:ext>
            </a:extLst>
          </p:cNvPr>
          <p:cNvSpPr>
            <a:spLocks noChangeShapeType="1"/>
          </p:cNvSpPr>
          <p:nvPr/>
        </p:nvSpPr>
        <p:spPr bwMode="auto">
          <a:xfrm>
            <a:off x="407592" y="2781300"/>
            <a:ext cx="812800" cy="0"/>
          </a:xfrm>
          <a:prstGeom prst="line">
            <a:avLst/>
          </a:prstGeom>
          <a:noFill/>
          <a:ln w="1905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 name="Text Box 14">
            <a:extLst>
              <a:ext uri="{FF2B5EF4-FFF2-40B4-BE49-F238E27FC236}">
                <a16:creationId xmlns:a16="http://schemas.microsoft.com/office/drawing/2014/main" id="{08BF2C0E-C764-4248-9784-6A510AB66EA3}"/>
              </a:ext>
            </a:extLst>
          </p:cNvPr>
          <p:cNvSpPr txBox="1">
            <a:spLocks noChangeArrowheads="1"/>
          </p:cNvSpPr>
          <p:nvPr/>
        </p:nvSpPr>
        <p:spPr bwMode="auto">
          <a:xfrm>
            <a:off x="4755755" y="6005513"/>
            <a:ext cx="1250950" cy="51911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800">
                <a:solidFill>
                  <a:srgbClr val="333399"/>
                </a:solidFill>
                <a:latin typeface="Arial" panose="020B0604020202020204" pitchFamily="34" charset="0"/>
                <a:ea typeface="黑体" panose="02010609060101010101" pitchFamily="49" charset="-122"/>
              </a:rPr>
              <a:t>物理层</a:t>
            </a:r>
          </a:p>
        </p:txBody>
      </p:sp>
      <p:sp>
        <p:nvSpPr>
          <p:cNvPr id="25" name="Line 15">
            <a:extLst>
              <a:ext uri="{FF2B5EF4-FFF2-40B4-BE49-F238E27FC236}">
                <a16:creationId xmlns:a16="http://schemas.microsoft.com/office/drawing/2014/main" id="{07CC2034-2F0B-4036-84CE-B2BB524128A9}"/>
              </a:ext>
            </a:extLst>
          </p:cNvPr>
          <p:cNvSpPr>
            <a:spLocks noChangeShapeType="1"/>
          </p:cNvSpPr>
          <p:nvPr/>
        </p:nvSpPr>
        <p:spPr bwMode="auto">
          <a:xfrm>
            <a:off x="407592" y="5878513"/>
            <a:ext cx="812800" cy="0"/>
          </a:xfrm>
          <a:prstGeom prst="line">
            <a:avLst/>
          </a:prstGeom>
          <a:noFill/>
          <a:ln w="1905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 name="Line 17">
            <a:extLst>
              <a:ext uri="{FF2B5EF4-FFF2-40B4-BE49-F238E27FC236}">
                <a16:creationId xmlns:a16="http://schemas.microsoft.com/office/drawing/2014/main" id="{56702ACC-0868-411A-BA84-51E18F8733D4}"/>
              </a:ext>
            </a:extLst>
          </p:cNvPr>
          <p:cNvSpPr>
            <a:spLocks noChangeShapeType="1"/>
          </p:cNvSpPr>
          <p:nvPr/>
        </p:nvSpPr>
        <p:spPr bwMode="auto">
          <a:xfrm flipV="1">
            <a:off x="1363267" y="5878511"/>
            <a:ext cx="7565387" cy="1"/>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 name="AutoShape 18">
            <a:extLst>
              <a:ext uri="{FF2B5EF4-FFF2-40B4-BE49-F238E27FC236}">
                <a16:creationId xmlns:a16="http://schemas.microsoft.com/office/drawing/2014/main" id="{DF014A0A-3083-4924-AD1F-B0393BE241FC}"/>
              </a:ext>
            </a:extLst>
          </p:cNvPr>
          <p:cNvSpPr>
            <a:spLocks noChangeArrowheads="1"/>
          </p:cNvSpPr>
          <p:nvPr/>
        </p:nvSpPr>
        <p:spPr bwMode="auto">
          <a:xfrm>
            <a:off x="7348142" y="3357563"/>
            <a:ext cx="576263" cy="935037"/>
          </a:xfrm>
          <a:prstGeom prst="upArrow">
            <a:avLst>
              <a:gd name="adj1" fmla="val 50000"/>
              <a:gd name="adj2" fmla="val 40565"/>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400"/>
          </a:p>
        </p:txBody>
      </p:sp>
      <p:sp>
        <p:nvSpPr>
          <p:cNvPr id="29" name="AutoShape 19">
            <a:extLst>
              <a:ext uri="{FF2B5EF4-FFF2-40B4-BE49-F238E27FC236}">
                <a16:creationId xmlns:a16="http://schemas.microsoft.com/office/drawing/2014/main" id="{9E3D4B3C-B569-40FF-BAB2-DDC1693CEB64}"/>
              </a:ext>
            </a:extLst>
          </p:cNvPr>
          <p:cNvSpPr>
            <a:spLocks noChangeArrowheads="1"/>
          </p:cNvSpPr>
          <p:nvPr/>
        </p:nvSpPr>
        <p:spPr bwMode="auto">
          <a:xfrm>
            <a:off x="3458767" y="2492375"/>
            <a:ext cx="576263" cy="431800"/>
          </a:xfrm>
          <a:prstGeom prst="upArrow">
            <a:avLst>
              <a:gd name="adj1" fmla="val 50000"/>
              <a:gd name="adj2" fmla="val 250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400"/>
          </a:p>
        </p:txBody>
      </p:sp>
      <p:sp>
        <p:nvSpPr>
          <p:cNvPr id="30" name="Rectangle 18">
            <a:extLst>
              <a:ext uri="{FF2B5EF4-FFF2-40B4-BE49-F238E27FC236}">
                <a16:creationId xmlns:a16="http://schemas.microsoft.com/office/drawing/2014/main" id="{D79CAB84-1664-410A-B5DA-ED617F6067FE}"/>
              </a:ext>
            </a:extLst>
          </p:cNvPr>
          <p:cNvSpPr txBox="1">
            <a:spLocks noChangeArrowheads="1"/>
          </p:cNvSpPr>
          <p:nvPr/>
        </p:nvSpPr>
        <p:spPr>
          <a:xfrm>
            <a:off x="623038" y="898892"/>
            <a:ext cx="8422537" cy="851294"/>
          </a:xfrm>
          <a:prstGeom prst="rect">
            <a:avLst/>
          </a:prstGeom>
          <a:solidFill>
            <a:srgbClr val="FFFF99"/>
          </a:solidFill>
          <a:ln>
            <a:solidFill>
              <a:srgbClr val="333399"/>
            </a:solidFill>
            <a:miter lim="800000"/>
            <a:headEnd/>
            <a:tailEnd/>
          </a:ln>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3200" kern="1200">
                <a:solidFill>
                  <a:schemeClr val="tx1"/>
                </a:solidFill>
                <a:latin typeface="黑体" panose="02010609060101010101" pitchFamily="49" charset="-122"/>
                <a:ea typeface="黑体" panose="02010609060101010101" pitchFamily="49" charset="-122"/>
                <a:cs typeface="+mj-cs"/>
              </a:defRPr>
            </a:lvl1pPr>
          </a:lstStyle>
          <a:p>
            <a:r>
              <a:rPr lang="en-US" altLang="zh-CN" sz="2800" b="1" dirty="0"/>
              <a:t>PCF </a:t>
            </a:r>
            <a:r>
              <a:rPr lang="zh-CN" altLang="en-US" sz="2800" b="1" dirty="0"/>
              <a:t>：轮询，集中控制，把发送数据权</a:t>
            </a:r>
            <a:br>
              <a:rPr lang="zh-CN" altLang="en-US" sz="2800" b="1" dirty="0"/>
            </a:br>
            <a:r>
              <a:rPr lang="zh-CN" altLang="en-US" sz="2800" b="1" dirty="0"/>
              <a:t>轮流交给各个站</a:t>
            </a:r>
          </a:p>
        </p:txBody>
      </p:sp>
      <p:sp>
        <p:nvSpPr>
          <p:cNvPr id="31" name="Line 19">
            <a:extLst>
              <a:ext uri="{FF2B5EF4-FFF2-40B4-BE49-F238E27FC236}">
                <a16:creationId xmlns:a16="http://schemas.microsoft.com/office/drawing/2014/main" id="{A0236D49-18DA-4E5D-814F-93FA06273FE3}"/>
              </a:ext>
            </a:extLst>
          </p:cNvPr>
          <p:cNvSpPr>
            <a:spLocks noChangeShapeType="1"/>
          </p:cNvSpPr>
          <p:nvPr/>
        </p:nvSpPr>
        <p:spPr bwMode="auto">
          <a:xfrm>
            <a:off x="5488980" y="1673916"/>
            <a:ext cx="423" cy="1203808"/>
          </a:xfrm>
          <a:prstGeom prst="line">
            <a:avLst/>
          </a:prstGeom>
          <a:noFill/>
          <a:ln w="76200">
            <a:solidFill>
              <a:srgbClr val="333399"/>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 name="灯片编号占位符 4">
            <a:extLst>
              <a:ext uri="{FF2B5EF4-FFF2-40B4-BE49-F238E27FC236}">
                <a16:creationId xmlns:a16="http://schemas.microsoft.com/office/drawing/2014/main" id="{EB86A0D8-3474-4932-B08E-8D86DFD16B46}"/>
              </a:ext>
            </a:extLst>
          </p:cNvPr>
          <p:cNvSpPr>
            <a:spLocks noGrp="1"/>
          </p:cNvSpPr>
          <p:nvPr>
            <p:ph type="sldNum" sz="quarter" idx="12"/>
          </p:nvPr>
        </p:nvSpPr>
        <p:spPr/>
        <p:txBody>
          <a:bodyPr/>
          <a:lstStyle/>
          <a:p>
            <a:fld id="{0343F522-B1DB-4B24-87CC-09EAB668A261}" type="slidenum">
              <a:rPr lang="zh-CN" altLang="en-US" smtClean="0"/>
              <a:pPr/>
              <a:t>190</a:t>
            </a:fld>
            <a:r>
              <a:rPr lang="en-US" altLang="zh-CN"/>
              <a:t>/303</a:t>
            </a:r>
            <a:endParaRPr lang="zh-CN" altLang="en-US" dirty="0"/>
          </a:p>
        </p:txBody>
      </p:sp>
    </p:spTree>
    <p:extLst>
      <p:ext uri="{BB962C8B-B14F-4D97-AF65-F5344CB8AC3E}">
        <p14:creationId xmlns:p14="http://schemas.microsoft.com/office/powerpoint/2010/main" val="333811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C34208-FA7C-4346-AD93-050F88FE7F56}"/>
              </a:ext>
            </a:extLst>
          </p:cNvPr>
          <p:cNvSpPr>
            <a:spLocks noGrp="1"/>
          </p:cNvSpPr>
          <p:nvPr>
            <p:ph type="title"/>
          </p:nvPr>
        </p:nvSpPr>
        <p:spPr>
          <a:xfrm>
            <a:off x="265813" y="350874"/>
            <a:ext cx="8654903" cy="680484"/>
          </a:xfrm>
        </p:spPr>
        <p:txBody>
          <a:bodyPr>
            <a:normAutofit/>
          </a:bodyPr>
          <a:lstStyle/>
          <a:p>
            <a:pPr marL="266700">
              <a:spcBef>
                <a:spcPts val="970"/>
              </a:spcBef>
              <a:spcAft>
                <a:spcPts val="0"/>
              </a:spcAft>
            </a:pPr>
            <a:r>
              <a:rPr lang="en-US" altLang="zh-CN" sz="3200" b="1" dirty="0"/>
              <a:t>WLAN </a:t>
            </a:r>
            <a:r>
              <a:rPr lang="zh-CN" altLang="en-US" sz="3200" b="1" dirty="0"/>
              <a:t>的接入控制方式 </a:t>
            </a:r>
            <a:endParaRPr lang="zh-CN" altLang="zh-CN" b="1" kern="100" dirty="0">
              <a:latin typeface="Times New Roman" panose="02020603050405020304" pitchFamily="18" charset="0"/>
              <a:cs typeface="Times New Roman" panose="02020603050405020304" pitchFamily="18" charset="0"/>
            </a:endParaRPr>
          </a:p>
        </p:txBody>
      </p:sp>
      <p:sp>
        <p:nvSpPr>
          <p:cNvPr id="3" name="内容占位符 2">
            <a:extLst>
              <a:ext uri="{FF2B5EF4-FFF2-40B4-BE49-F238E27FC236}">
                <a16:creationId xmlns:a16="http://schemas.microsoft.com/office/drawing/2014/main" id="{62772749-0251-43E3-8FBE-62B01C0C88DA}"/>
              </a:ext>
            </a:extLst>
          </p:cNvPr>
          <p:cNvSpPr>
            <a:spLocks noGrp="1"/>
          </p:cNvSpPr>
          <p:nvPr>
            <p:ph idx="1"/>
          </p:nvPr>
        </p:nvSpPr>
        <p:spPr>
          <a:xfrm>
            <a:off x="404037" y="1010094"/>
            <a:ext cx="8516679" cy="5371578"/>
          </a:xfrm>
        </p:spPr>
        <p:txBody>
          <a:bodyPr>
            <a:noAutofit/>
          </a:bodyPr>
          <a:lstStyle/>
          <a:p>
            <a:pPr marL="0" indent="0">
              <a:lnSpc>
                <a:spcPct val="100000"/>
              </a:lnSpc>
              <a:spcBef>
                <a:spcPts val="0"/>
              </a:spcBef>
              <a:buNone/>
            </a:pPr>
            <a:r>
              <a:rPr lang="zh-CN" altLang="en-US" b="1" dirty="0">
                <a:solidFill>
                  <a:srgbClr val="002060"/>
                </a:solidFill>
                <a:latin typeface="Times New Roman" panose="02020603050405020304" pitchFamily="18" charset="0"/>
                <a:cs typeface="Times New Roman" panose="02020603050405020304" pitchFamily="18" charset="0"/>
              </a:rPr>
              <a:t>   </a:t>
            </a:r>
            <a:endParaRPr lang="en-US" altLang="zh-CN" b="1" dirty="0">
              <a:solidFill>
                <a:srgbClr val="002060"/>
              </a:solidFill>
              <a:latin typeface="Times New Roman" panose="02020603050405020304" pitchFamily="18" charset="0"/>
              <a:cs typeface="Times New Roman" panose="02020603050405020304" pitchFamily="18" charset="0"/>
            </a:endParaRPr>
          </a:p>
          <a:p>
            <a:pPr marL="0" indent="0">
              <a:lnSpc>
                <a:spcPct val="100000"/>
              </a:lnSpc>
              <a:spcBef>
                <a:spcPts val="0"/>
              </a:spcBef>
              <a:buNone/>
            </a:pPr>
            <a:r>
              <a:rPr lang="en-US" altLang="zh-CN" b="1" dirty="0">
                <a:solidFill>
                  <a:srgbClr val="002060"/>
                </a:solidFill>
                <a:latin typeface="Times New Roman" panose="02020603050405020304" pitchFamily="18" charset="0"/>
                <a:cs typeface="Times New Roman" panose="02020603050405020304" pitchFamily="18" charset="0"/>
              </a:rPr>
              <a:t>   </a:t>
            </a:r>
            <a:endParaRPr lang="en-US" altLang="zh-CN" dirty="0">
              <a:latin typeface="Times New Roman" panose="02020603050405020304" pitchFamily="18" charset="0"/>
              <a:cs typeface="Times New Roman" panose="02020603050405020304" pitchFamily="18" charset="0"/>
            </a:endParaRPr>
          </a:p>
        </p:txBody>
      </p:sp>
      <p:graphicFrame>
        <p:nvGraphicFramePr>
          <p:cNvPr id="11" name="表格 10">
            <a:extLst>
              <a:ext uri="{FF2B5EF4-FFF2-40B4-BE49-F238E27FC236}">
                <a16:creationId xmlns:a16="http://schemas.microsoft.com/office/drawing/2014/main" id="{F1557556-4E74-4A2A-B76B-6AF7BA757C94}"/>
              </a:ext>
            </a:extLst>
          </p:cNvPr>
          <p:cNvGraphicFramePr>
            <a:graphicFrameLocks noGrp="1"/>
          </p:cNvGraphicFramePr>
          <p:nvPr/>
        </p:nvGraphicFramePr>
        <p:xfrm>
          <a:off x="0" y="16384"/>
          <a:ext cx="9144000" cy="303808"/>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1028242390"/>
                    </a:ext>
                  </a:extLst>
                </a:gridCol>
                <a:gridCol w="1016000">
                  <a:extLst>
                    <a:ext uri="{9D8B030D-6E8A-4147-A177-3AD203B41FA5}">
                      <a16:colId xmlns:a16="http://schemas.microsoft.com/office/drawing/2014/main" val="3074239081"/>
                    </a:ext>
                  </a:extLst>
                </a:gridCol>
                <a:gridCol w="1016000">
                  <a:extLst>
                    <a:ext uri="{9D8B030D-6E8A-4147-A177-3AD203B41FA5}">
                      <a16:colId xmlns:a16="http://schemas.microsoft.com/office/drawing/2014/main" val="3509429943"/>
                    </a:ext>
                  </a:extLst>
                </a:gridCol>
                <a:gridCol w="1016000">
                  <a:extLst>
                    <a:ext uri="{9D8B030D-6E8A-4147-A177-3AD203B41FA5}">
                      <a16:colId xmlns:a16="http://schemas.microsoft.com/office/drawing/2014/main" val="2580465912"/>
                    </a:ext>
                  </a:extLst>
                </a:gridCol>
                <a:gridCol w="1016000">
                  <a:extLst>
                    <a:ext uri="{9D8B030D-6E8A-4147-A177-3AD203B41FA5}">
                      <a16:colId xmlns:a16="http://schemas.microsoft.com/office/drawing/2014/main" val="585185192"/>
                    </a:ext>
                  </a:extLst>
                </a:gridCol>
                <a:gridCol w="1016000">
                  <a:extLst>
                    <a:ext uri="{9D8B030D-6E8A-4147-A177-3AD203B41FA5}">
                      <a16:colId xmlns:a16="http://schemas.microsoft.com/office/drawing/2014/main" val="1335232691"/>
                    </a:ext>
                  </a:extLst>
                </a:gridCol>
                <a:gridCol w="1016000">
                  <a:extLst>
                    <a:ext uri="{9D8B030D-6E8A-4147-A177-3AD203B41FA5}">
                      <a16:colId xmlns:a16="http://schemas.microsoft.com/office/drawing/2014/main" val="785772456"/>
                    </a:ext>
                  </a:extLst>
                </a:gridCol>
                <a:gridCol w="1016000">
                  <a:extLst>
                    <a:ext uri="{9D8B030D-6E8A-4147-A177-3AD203B41FA5}">
                      <a16:colId xmlns:a16="http://schemas.microsoft.com/office/drawing/2014/main" val="143111373"/>
                    </a:ext>
                  </a:extLst>
                </a:gridCol>
                <a:gridCol w="1016000">
                  <a:extLst>
                    <a:ext uri="{9D8B030D-6E8A-4147-A177-3AD203B41FA5}">
                      <a16:colId xmlns:a16="http://schemas.microsoft.com/office/drawing/2014/main" val="994455625"/>
                    </a:ext>
                  </a:extLst>
                </a:gridCol>
              </a:tblGrid>
              <a:tr h="303808">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传输介质</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通信系统</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正确性</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提高性能</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局域网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en-US" altLang="zh-CN" sz="1600" dirty="0">
                          <a:solidFill>
                            <a:srgbClr val="FFFF00"/>
                          </a:solidFill>
                          <a:latin typeface="黑体" panose="02010609060101010101" pitchFamily="49" charset="-122"/>
                          <a:ea typeface="黑体" panose="02010609060101010101" pitchFamily="49" charset="-122"/>
                        </a:rPr>
                        <a:t>WLAN</a:t>
                      </a:r>
                      <a:endParaRPr lang="zh-CN" altLang="en-US" sz="1600" dirty="0">
                        <a:solidFill>
                          <a:srgbClr val="FFFF00"/>
                        </a:solidFill>
                        <a:latin typeface="黑体" panose="02010609060101010101" pitchFamily="49" charset="-122"/>
                        <a:ea typeface="黑体" panose="02010609060101010101" pitchFamily="49"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个域网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广域网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接入网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939429099"/>
                  </a:ext>
                </a:extLst>
              </a:tr>
            </a:tbl>
          </a:graphicData>
        </a:graphic>
      </p:graphicFrame>
      <p:sp>
        <p:nvSpPr>
          <p:cNvPr id="12" name="流程图: 摘录 11">
            <a:extLst>
              <a:ext uri="{FF2B5EF4-FFF2-40B4-BE49-F238E27FC236}">
                <a16:creationId xmlns:a16="http://schemas.microsoft.com/office/drawing/2014/main" id="{CE6C4248-6AFD-44B6-80E3-9608C7BDC87F}"/>
              </a:ext>
            </a:extLst>
          </p:cNvPr>
          <p:cNvSpPr/>
          <p:nvPr/>
        </p:nvSpPr>
        <p:spPr bwMode="auto">
          <a:xfrm>
            <a:off x="5488980" y="328047"/>
            <a:ext cx="216024" cy="126001"/>
          </a:xfrm>
          <a:prstGeom prst="flowChartExtract">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4" name="Rectangle 2">
            <a:extLst>
              <a:ext uri="{FF2B5EF4-FFF2-40B4-BE49-F238E27FC236}">
                <a16:creationId xmlns:a16="http://schemas.microsoft.com/office/drawing/2014/main" id="{637ADEFB-5775-48B5-AD95-BD2F543B4E24}"/>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9" name="表格 8">
            <a:extLst>
              <a:ext uri="{FF2B5EF4-FFF2-40B4-BE49-F238E27FC236}">
                <a16:creationId xmlns:a16="http://schemas.microsoft.com/office/drawing/2014/main" id="{1BA0FE90-3AD2-45E2-98EA-2D6CAF26198D}"/>
              </a:ext>
            </a:extLst>
          </p:cNvPr>
          <p:cNvGraphicFramePr>
            <a:graphicFrameLocks noGrp="1"/>
          </p:cNvGraphicFramePr>
          <p:nvPr/>
        </p:nvGraphicFramePr>
        <p:xfrm>
          <a:off x="0" y="1041991"/>
          <a:ext cx="313390" cy="4744257"/>
        </p:xfrm>
        <a:graphic>
          <a:graphicData uri="http://schemas.openxmlformats.org/drawingml/2006/table">
            <a:tbl>
              <a:tblPr firstRow="1" bandRow="1">
                <a:tableStyleId>{5C22544A-7EE6-4342-B048-85BDC9FD1C3A}</a:tableStyleId>
              </a:tblPr>
              <a:tblGrid>
                <a:gridCol w="313390">
                  <a:extLst>
                    <a:ext uri="{9D8B030D-6E8A-4147-A177-3AD203B41FA5}">
                      <a16:colId xmlns:a16="http://schemas.microsoft.com/office/drawing/2014/main" val="2707731317"/>
                    </a:ext>
                  </a:extLst>
                </a:gridCol>
              </a:tblGrid>
              <a:tr h="844235">
                <a:tc>
                  <a:txBody>
                    <a:bodyPr/>
                    <a:lstStyle/>
                    <a:p>
                      <a:pPr algn="ctr"/>
                      <a:r>
                        <a:rPr lang="zh-CN" altLang="en-US" sz="1600" b="0" dirty="0">
                          <a:solidFill>
                            <a:schemeClr val="bg1"/>
                          </a:solidFill>
                          <a:latin typeface="黑体" panose="02010609060101010101" pitchFamily="49" charset="-122"/>
                          <a:ea typeface="黑体" panose="02010609060101010101" pitchFamily="49" charset="-122"/>
                        </a:rPr>
                        <a:t>设计要点</a:t>
                      </a:r>
                    </a:p>
                  </a:txBody>
                  <a:tcPr marL="0" marR="0" marT="0" marB="0" anchor="ctr">
                    <a:solidFill>
                      <a:schemeClr val="accent1"/>
                    </a:solidFill>
                  </a:tcPr>
                </a:tc>
                <a:extLst>
                  <a:ext uri="{0D108BD9-81ED-4DB2-BD59-A6C34878D82A}">
                    <a16:rowId xmlns:a16="http://schemas.microsoft.com/office/drawing/2014/main" val="2650843112"/>
                  </a:ext>
                </a:extLst>
              </a:tr>
              <a:tr h="844235">
                <a:tc>
                  <a:txBody>
                    <a:bodyPr/>
                    <a:lstStyle/>
                    <a:p>
                      <a:pPr algn="ctr"/>
                      <a:r>
                        <a:rPr lang="en-US" altLang="zh-CN" sz="1600" dirty="0">
                          <a:solidFill>
                            <a:schemeClr val="tx1"/>
                          </a:solidFill>
                          <a:latin typeface="黑体" panose="02010609060101010101" pitchFamily="49" charset="-122"/>
                          <a:ea typeface="黑体" panose="02010609060101010101" pitchFamily="49" charset="-122"/>
                        </a:rPr>
                        <a:t>Wi-</a:t>
                      </a:r>
                    </a:p>
                    <a:p>
                      <a:pPr algn="ctr"/>
                      <a:r>
                        <a:rPr lang="en-US" altLang="zh-CN" sz="1600" dirty="0">
                          <a:solidFill>
                            <a:schemeClr val="tx1"/>
                          </a:solidFill>
                          <a:latin typeface="黑体" panose="02010609060101010101" pitchFamily="49" charset="-122"/>
                          <a:ea typeface="黑体" panose="02010609060101010101" pitchFamily="49" charset="-122"/>
                        </a:rPr>
                        <a:t>Fi</a:t>
                      </a:r>
                      <a:endParaRPr lang="zh-CN" altLang="en-US" sz="1600" dirty="0">
                        <a:solidFill>
                          <a:schemeClr val="tx1"/>
                        </a:solidFill>
                        <a:latin typeface="黑体" panose="02010609060101010101" pitchFamily="49" charset="-122"/>
                        <a:ea typeface="黑体" panose="02010609060101010101" pitchFamily="49" charset="-122"/>
                      </a:endParaRPr>
                    </a:p>
                  </a:txBody>
                  <a:tcPr marL="0" marR="0" marT="0" marB="0" anchor="ctr">
                    <a:solidFill>
                      <a:schemeClr val="accent1">
                        <a:lumMod val="40000"/>
                        <a:lumOff val="60000"/>
                      </a:schemeClr>
                    </a:solidFill>
                  </a:tcPr>
                </a:tc>
                <a:extLst>
                  <a:ext uri="{0D108BD9-81ED-4DB2-BD59-A6C34878D82A}">
                    <a16:rowId xmlns:a16="http://schemas.microsoft.com/office/drawing/2014/main" val="2354171835"/>
                  </a:ext>
                </a:extLst>
              </a:tr>
              <a:tr h="844235">
                <a:tc>
                  <a:txBody>
                    <a:bodyPr/>
                    <a:lstStyle/>
                    <a:p>
                      <a:pPr algn="ctr"/>
                      <a:r>
                        <a:rPr lang="en-US" altLang="zh-CN" sz="1600" b="0" dirty="0">
                          <a:solidFill>
                            <a:schemeClr val="tx1"/>
                          </a:solidFill>
                          <a:latin typeface="黑体" panose="02010609060101010101" pitchFamily="49" charset="-122"/>
                          <a:ea typeface="黑体" panose="02010609060101010101" pitchFamily="49" charset="-122"/>
                        </a:rPr>
                        <a:t>Wi-Fi6</a:t>
                      </a:r>
                      <a:endParaRPr lang="zh-CN" altLang="en-US" sz="1600" b="0" dirty="0">
                        <a:solidFill>
                          <a:schemeClr val="tx1"/>
                        </a:solidFill>
                        <a:latin typeface="黑体" panose="02010609060101010101" pitchFamily="49" charset="-122"/>
                        <a:ea typeface="黑体" panose="02010609060101010101" pitchFamily="49" charset="-122"/>
                      </a:endParaRPr>
                    </a:p>
                  </a:txBody>
                  <a:tcPr marL="0" marR="0" marT="0" marB="0" anchor="ctr">
                    <a:solidFill>
                      <a:schemeClr val="accent1">
                        <a:lumMod val="40000"/>
                        <a:lumOff val="60000"/>
                      </a:schemeClr>
                    </a:solidFill>
                  </a:tcPr>
                </a:tc>
                <a:extLst>
                  <a:ext uri="{0D108BD9-81ED-4DB2-BD59-A6C34878D82A}">
                    <a16:rowId xmlns:a16="http://schemas.microsoft.com/office/drawing/2014/main" val="2232877283"/>
                  </a:ext>
                </a:extLst>
              </a:tr>
              <a:tr h="504672">
                <a:tc>
                  <a:txBody>
                    <a:bodyPr/>
                    <a:lstStyle/>
                    <a:p>
                      <a:pPr algn="ctr"/>
                      <a:r>
                        <a:rPr lang="en-US" altLang="zh-CN" sz="1600" b="0" dirty="0">
                          <a:solidFill>
                            <a:schemeClr val="tx1"/>
                          </a:solidFill>
                          <a:latin typeface="黑体" panose="02010609060101010101" pitchFamily="49" charset="-122"/>
                          <a:ea typeface="黑体" panose="02010609060101010101" pitchFamily="49" charset="-122"/>
                        </a:rPr>
                        <a:t>Wi-Fi7</a:t>
                      </a:r>
                      <a:endParaRPr lang="zh-CN" altLang="en-US" sz="1600" b="0" dirty="0">
                        <a:solidFill>
                          <a:schemeClr val="tx1"/>
                        </a:solidFill>
                        <a:latin typeface="黑体" panose="02010609060101010101" pitchFamily="49" charset="-122"/>
                        <a:ea typeface="黑体" panose="02010609060101010101" pitchFamily="49" charset="-122"/>
                      </a:endParaRPr>
                    </a:p>
                  </a:txBody>
                  <a:tcPr marL="0" marR="0" marT="0" marB="0" anchor="ctr">
                    <a:solidFill>
                      <a:schemeClr val="accent1">
                        <a:lumMod val="40000"/>
                        <a:lumOff val="60000"/>
                      </a:schemeClr>
                    </a:solidFill>
                  </a:tcPr>
                </a:tc>
                <a:extLst>
                  <a:ext uri="{0D108BD9-81ED-4DB2-BD59-A6C34878D82A}">
                    <a16:rowId xmlns:a16="http://schemas.microsoft.com/office/drawing/2014/main" val="2116851466"/>
                  </a:ext>
                </a:extLst>
              </a:tr>
              <a:tr h="627321">
                <a:tc>
                  <a:txBody>
                    <a:bodyPr/>
                    <a:lstStyle/>
                    <a:p>
                      <a:pPr algn="ctr"/>
                      <a:r>
                        <a:rPr lang="en-US" altLang="zh-CN" sz="1600" b="0" dirty="0">
                          <a:solidFill>
                            <a:schemeClr val="tx1"/>
                          </a:solidFill>
                          <a:latin typeface="黑体" panose="02010609060101010101" pitchFamily="49" charset="-122"/>
                          <a:ea typeface="黑体" panose="02010609060101010101" pitchFamily="49" charset="-122"/>
                        </a:rPr>
                        <a:t>AP</a:t>
                      </a:r>
                      <a:r>
                        <a:rPr lang="zh-CN" altLang="en-US" sz="1600" b="0" dirty="0">
                          <a:solidFill>
                            <a:schemeClr val="tx1"/>
                          </a:solidFill>
                          <a:latin typeface="黑体" panose="02010609060101010101" pitchFamily="49" charset="-122"/>
                          <a:ea typeface="黑体" panose="02010609060101010101" pitchFamily="49" charset="-122"/>
                        </a:rPr>
                        <a:t>设计</a:t>
                      </a:r>
                    </a:p>
                  </a:txBody>
                  <a:tcPr marL="0" marR="0" marT="0" marB="0" anchor="ctr">
                    <a:solidFill>
                      <a:schemeClr val="accent1">
                        <a:lumMod val="40000"/>
                        <a:lumOff val="60000"/>
                      </a:schemeClr>
                    </a:solidFill>
                  </a:tcPr>
                </a:tc>
                <a:extLst>
                  <a:ext uri="{0D108BD9-81ED-4DB2-BD59-A6C34878D82A}">
                    <a16:rowId xmlns:a16="http://schemas.microsoft.com/office/drawing/2014/main" val="1342553028"/>
                  </a:ext>
                </a:extLst>
              </a:tr>
              <a:tr h="844235">
                <a:tc>
                  <a:txBody>
                    <a:bodyPr/>
                    <a:lstStyle/>
                    <a:p>
                      <a:pPr algn="ctr"/>
                      <a:r>
                        <a:rPr lang="en-US" altLang="zh-CN" sz="1600" b="0" dirty="0">
                          <a:solidFill>
                            <a:schemeClr val="tx1"/>
                          </a:solidFill>
                          <a:latin typeface="黑体" panose="02010609060101010101" pitchFamily="49" charset="-122"/>
                          <a:ea typeface="黑体" panose="02010609060101010101" pitchFamily="49" charset="-122"/>
                        </a:rPr>
                        <a:t>Li</a:t>
                      </a:r>
                    </a:p>
                    <a:p>
                      <a:pPr algn="ctr"/>
                      <a:r>
                        <a:rPr lang="en-US" altLang="zh-CN" sz="1600" b="0" dirty="0">
                          <a:solidFill>
                            <a:schemeClr val="tx1"/>
                          </a:solidFill>
                          <a:latin typeface="黑体" panose="02010609060101010101" pitchFamily="49" charset="-122"/>
                          <a:ea typeface="黑体" panose="02010609060101010101" pitchFamily="49" charset="-122"/>
                        </a:rPr>
                        <a:t>Fi</a:t>
                      </a:r>
                      <a:endParaRPr lang="zh-CN" altLang="en-US" sz="1600" b="0" dirty="0">
                        <a:solidFill>
                          <a:schemeClr val="tx1"/>
                        </a:solidFill>
                        <a:latin typeface="黑体" panose="02010609060101010101" pitchFamily="49" charset="-122"/>
                        <a:ea typeface="黑体" panose="02010609060101010101" pitchFamily="49" charset="-122"/>
                      </a:endParaRPr>
                    </a:p>
                  </a:txBody>
                  <a:tcPr marL="0" marR="0" marT="0" marB="0" anchor="ctr">
                    <a:solidFill>
                      <a:schemeClr val="accent1">
                        <a:lumMod val="40000"/>
                        <a:lumOff val="60000"/>
                      </a:schemeClr>
                    </a:solidFill>
                  </a:tcPr>
                </a:tc>
                <a:extLst>
                  <a:ext uri="{0D108BD9-81ED-4DB2-BD59-A6C34878D82A}">
                    <a16:rowId xmlns:a16="http://schemas.microsoft.com/office/drawing/2014/main" val="942434887"/>
                  </a:ext>
                </a:extLst>
              </a:tr>
            </a:tbl>
          </a:graphicData>
        </a:graphic>
      </p:graphicFrame>
      <p:sp>
        <p:nvSpPr>
          <p:cNvPr id="10" name="Text Box 4">
            <a:extLst>
              <a:ext uri="{FF2B5EF4-FFF2-40B4-BE49-F238E27FC236}">
                <a16:creationId xmlns:a16="http://schemas.microsoft.com/office/drawing/2014/main" id="{59C885D5-2A55-46A7-82F7-9E27E62A71F9}"/>
              </a:ext>
            </a:extLst>
          </p:cNvPr>
          <p:cNvSpPr txBox="1">
            <a:spLocks noChangeArrowheads="1"/>
          </p:cNvSpPr>
          <p:nvPr/>
        </p:nvSpPr>
        <p:spPr bwMode="auto">
          <a:xfrm>
            <a:off x="7966400" y="1440146"/>
            <a:ext cx="174300" cy="3695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kumimoji="0" lang="zh-CN" altLang="zh-CN" sz="2000">
              <a:latin typeface="Tahoma" panose="020B0604030504040204" pitchFamily="34" charset="0"/>
            </a:endParaRPr>
          </a:p>
        </p:txBody>
      </p:sp>
      <p:sp>
        <p:nvSpPr>
          <p:cNvPr id="13" name="Line 3">
            <a:extLst>
              <a:ext uri="{FF2B5EF4-FFF2-40B4-BE49-F238E27FC236}">
                <a16:creationId xmlns:a16="http://schemas.microsoft.com/office/drawing/2014/main" id="{5E79F9BB-0B12-4D6D-85BD-8DFC22F5DD3D}"/>
              </a:ext>
            </a:extLst>
          </p:cNvPr>
          <p:cNvSpPr>
            <a:spLocks noChangeShapeType="1"/>
          </p:cNvSpPr>
          <p:nvPr/>
        </p:nvSpPr>
        <p:spPr bwMode="auto">
          <a:xfrm>
            <a:off x="787005" y="2781300"/>
            <a:ext cx="6350" cy="3097213"/>
          </a:xfrm>
          <a:prstGeom prst="line">
            <a:avLst/>
          </a:prstGeom>
          <a:noFill/>
          <a:ln w="28575">
            <a:solidFill>
              <a:srgbClr val="333399"/>
            </a:solidFill>
            <a:round/>
            <a:headEnd type="triangle" w="sm" len="lg"/>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Text Box 4">
            <a:extLst>
              <a:ext uri="{FF2B5EF4-FFF2-40B4-BE49-F238E27FC236}">
                <a16:creationId xmlns:a16="http://schemas.microsoft.com/office/drawing/2014/main" id="{4538760F-17DB-4D13-97C1-6A292BC9A019}"/>
              </a:ext>
            </a:extLst>
          </p:cNvPr>
          <p:cNvSpPr txBox="1">
            <a:spLocks noChangeArrowheads="1"/>
          </p:cNvSpPr>
          <p:nvPr/>
        </p:nvSpPr>
        <p:spPr bwMode="auto">
          <a:xfrm>
            <a:off x="290117" y="4005263"/>
            <a:ext cx="1073150" cy="39846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000">
                <a:solidFill>
                  <a:srgbClr val="333399"/>
                </a:solidFill>
                <a:latin typeface="Arial" panose="020B0604020202020204" pitchFamily="34" charset="0"/>
                <a:ea typeface="黑体" panose="02010609060101010101" pitchFamily="49" charset="-122"/>
              </a:rPr>
              <a:t>MAC </a:t>
            </a:r>
            <a:r>
              <a:rPr lang="zh-CN" altLang="en-US" sz="2000">
                <a:solidFill>
                  <a:srgbClr val="333399"/>
                </a:solidFill>
                <a:latin typeface="Arial" panose="020B0604020202020204" pitchFamily="34" charset="0"/>
                <a:ea typeface="黑体" panose="02010609060101010101" pitchFamily="49" charset="-122"/>
              </a:rPr>
              <a:t>层</a:t>
            </a:r>
          </a:p>
        </p:txBody>
      </p:sp>
      <p:sp>
        <p:nvSpPr>
          <p:cNvPr id="15" name="Text Box 5">
            <a:extLst>
              <a:ext uri="{FF2B5EF4-FFF2-40B4-BE49-F238E27FC236}">
                <a16:creationId xmlns:a16="http://schemas.microsoft.com/office/drawing/2014/main" id="{28B2AFD8-5DA6-4372-9A92-1B6A09CAED55}"/>
              </a:ext>
            </a:extLst>
          </p:cNvPr>
          <p:cNvSpPr txBox="1">
            <a:spLocks noChangeArrowheads="1"/>
          </p:cNvSpPr>
          <p:nvPr/>
        </p:nvSpPr>
        <p:spPr bwMode="auto">
          <a:xfrm>
            <a:off x="2234805" y="1916113"/>
            <a:ext cx="360045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800" dirty="0">
                <a:solidFill>
                  <a:srgbClr val="FF0000"/>
                </a:solidFill>
                <a:latin typeface="Arial" panose="020B0604020202020204" pitchFamily="34" charset="0"/>
                <a:ea typeface="黑体" panose="02010609060101010101" pitchFamily="49" charset="-122"/>
              </a:rPr>
              <a:t>无争用服务（选用）</a:t>
            </a:r>
          </a:p>
        </p:txBody>
      </p:sp>
      <p:sp>
        <p:nvSpPr>
          <p:cNvPr id="16" name="Rectangle 6">
            <a:extLst>
              <a:ext uri="{FF2B5EF4-FFF2-40B4-BE49-F238E27FC236}">
                <a16:creationId xmlns:a16="http://schemas.microsoft.com/office/drawing/2014/main" id="{D11237D5-7BB1-4DAF-8F5B-196A12BEA10F}"/>
              </a:ext>
            </a:extLst>
          </p:cNvPr>
          <p:cNvSpPr>
            <a:spLocks noChangeArrowheads="1"/>
          </p:cNvSpPr>
          <p:nvPr/>
        </p:nvSpPr>
        <p:spPr bwMode="auto">
          <a:xfrm>
            <a:off x="1371205" y="4160838"/>
            <a:ext cx="7549511" cy="2436812"/>
          </a:xfrm>
          <a:prstGeom prst="rect">
            <a:avLst/>
          </a:prstGeom>
          <a:solidFill>
            <a:srgbClr val="FFFF99"/>
          </a:solidFill>
          <a:ln w="28575">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400"/>
          </a:p>
        </p:txBody>
      </p:sp>
      <p:sp>
        <p:nvSpPr>
          <p:cNvPr id="17" name="Rectangle 7">
            <a:extLst>
              <a:ext uri="{FF2B5EF4-FFF2-40B4-BE49-F238E27FC236}">
                <a16:creationId xmlns:a16="http://schemas.microsoft.com/office/drawing/2014/main" id="{0BCB0EA5-4785-4459-8AB4-0CCA308B845C}"/>
              </a:ext>
            </a:extLst>
          </p:cNvPr>
          <p:cNvSpPr>
            <a:spLocks noChangeArrowheads="1"/>
          </p:cNvSpPr>
          <p:nvPr/>
        </p:nvSpPr>
        <p:spPr bwMode="auto">
          <a:xfrm>
            <a:off x="1406130" y="4181475"/>
            <a:ext cx="7522524" cy="1697038"/>
          </a:xfrm>
          <a:prstGeom prst="rect">
            <a:avLst/>
          </a:prstGeom>
          <a:solidFill>
            <a:srgbClr val="CCE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400"/>
          </a:p>
        </p:txBody>
      </p:sp>
      <p:sp>
        <p:nvSpPr>
          <p:cNvPr id="18" name="Rectangle 8">
            <a:extLst>
              <a:ext uri="{FF2B5EF4-FFF2-40B4-BE49-F238E27FC236}">
                <a16:creationId xmlns:a16="http://schemas.microsoft.com/office/drawing/2014/main" id="{1A1A0D8B-5839-4606-9989-3EBFB25D08DA}"/>
              </a:ext>
            </a:extLst>
          </p:cNvPr>
          <p:cNvSpPr>
            <a:spLocks noChangeArrowheads="1"/>
          </p:cNvSpPr>
          <p:nvPr/>
        </p:nvSpPr>
        <p:spPr bwMode="auto">
          <a:xfrm>
            <a:off x="1395017" y="2782888"/>
            <a:ext cx="4714875" cy="1355725"/>
          </a:xfrm>
          <a:prstGeom prst="rect">
            <a:avLst/>
          </a:prstGeom>
          <a:solidFill>
            <a:srgbClr val="FF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400"/>
          </a:p>
        </p:txBody>
      </p:sp>
      <p:sp>
        <p:nvSpPr>
          <p:cNvPr id="19" name="Text Box 9">
            <a:extLst>
              <a:ext uri="{FF2B5EF4-FFF2-40B4-BE49-F238E27FC236}">
                <a16:creationId xmlns:a16="http://schemas.microsoft.com/office/drawing/2014/main" id="{BBEE209F-3D45-48D0-A0E7-4AE78158498C}"/>
              </a:ext>
            </a:extLst>
          </p:cNvPr>
          <p:cNvSpPr txBox="1">
            <a:spLocks noChangeArrowheads="1"/>
          </p:cNvSpPr>
          <p:nvPr/>
        </p:nvSpPr>
        <p:spPr bwMode="auto">
          <a:xfrm>
            <a:off x="6397230" y="2420938"/>
            <a:ext cx="2317750"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zh-CN" altLang="en-US" sz="2800" dirty="0">
                <a:solidFill>
                  <a:srgbClr val="FF0000"/>
                </a:solidFill>
                <a:latin typeface="Arial" panose="020B0604020202020204" pitchFamily="34" charset="0"/>
                <a:ea typeface="黑体" panose="02010609060101010101" pitchFamily="49" charset="-122"/>
              </a:rPr>
              <a:t>争用服务</a:t>
            </a:r>
          </a:p>
          <a:p>
            <a:pPr algn="ctr" eaLnBrk="1" hangingPunct="1">
              <a:spcBef>
                <a:spcPct val="0"/>
              </a:spcBef>
              <a:buFontTx/>
              <a:buNone/>
            </a:pPr>
            <a:r>
              <a:rPr lang="zh-CN" altLang="en-US" sz="2800" dirty="0">
                <a:solidFill>
                  <a:srgbClr val="FF0000"/>
                </a:solidFill>
                <a:latin typeface="Arial" panose="020B0604020202020204" pitchFamily="34" charset="0"/>
                <a:ea typeface="黑体" panose="02010609060101010101" pitchFamily="49" charset="-122"/>
              </a:rPr>
              <a:t>（必须实现）</a:t>
            </a:r>
          </a:p>
        </p:txBody>
      </p:sp>
      <p:sp>
        <p:nvSpPr>
          <p:cNvPr id="20" name="Text Box 10">
            <a:extLst>
              <a:ext uri="{FF2B5EF4-FFF2-40B4-BE49-F238E27FC236}">
                <a16:creationId xmlns:a16="http://schemas.microsoft.com/office/drawing/2014/main" id="{99212C2C-99F8-457F-B4B7-CAA3FC42F96A}"/>
              </a:ext>
            </a:extLst>
          </p:cNvPr>
          <p:cNvSpPr txBox="1">
            <a:spLocks noChangeArrowheads="1"/>
          </p:cNvSpPr>
          <p:nvPr/>
        </p:nvSpPr>
        <p:spPr bwMode="auto">
          <a:xfrm>
            <a:off x="2428480" y="4360863"/>
            <a:ext cx="5711825" cy="1373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zh-CN" altLang="en-US" sz="2800" dirty="0">
                <a:solidFill>
                  <a:srgbClr val="333399"/>
                </a:solidFill>
                <a:latin typeface="Arial" panose="020B0604020202020204" pitchFamily="34" charset="0"/>
                <a:ea typeface="黑体" panose="02010609060101010101" pitchFamily="49" charset="-122"/>
              </a:rPr>
              <a:t>分布协调功能 </a:t>
            </a:r>
            <a:r>
              <a:rPr lang="en-US" altLang="zh-CN" sz="2800" dirty="0">
                <a:solidFill>
                  <a:srgbClr val="333399"/>
                </a:solidFill>
                <a:latin typeface="Arial" panose="020B0604020202020204" pitchFamily="34" charset="0"/>
                <a:ea typeface="黑体" panose="02010609060101010101" pitchFamily="49" charset="-122"/>
              </a:rPr>
              <a:t>DCF</a:t>
            </a:r>
          </a:p>
          <a:p>
            <a:pPr algn="ctr" eaLnBrk="1" hangingPunct="1">
              <a:spcBef>
                <a:spcPct val="0"/>
              </a:spcBef>
              <a:buFontTx/>
              <a:buNone/>
            </a:pPr>
            <a:r>
              <a:rPr lang="en-US" altLang="zh-CN" sz="2800" dirty="0">
                <a:solidFill>
                  <a:srgbClr val="333399"/>
                </a:solidFill>
                <a:latin typeface="Arial" panose="020B0604020202020204" pitchFamily="34" charset="0"/>
                <a:ea typeface="黑体" panose="02010609060101010101" pitchFamily="49" charset="-122"/>
              </a:rPr>
              <a:t>(Distributed Coordination Function)</a:t>
            </a:r>
          </a:p>
          <a:p>
            <a:pPr algn="ctr" eaLnBrk="1" hangingPunct="1">
              <a:spcBef>
                <a:spcPct val="0"/>
              </a:spcBef>
              <a:buFontTx/>
              <a:buNone/>
            </a:pPr>
            <a:r>
              <a:rPr lang="en-US" altLang="zh-CN" sz="2800" dirty="0">
                <a:solidFill>
                  <a:srgbClr val="333399"/>
                </a:solidFill>
                <a:latin typeface="Arial" panose="020B0604020202020204" pitchFamily="34" charset="0"/>
                <a:ea typeface="黑体" panose="02010609060101010101" pitchFamily="49" charset="-122"/>
              </a:rPr>
              <a:t>(CSMA/CA)</a:t>
            </a:r>
          </a:p>
        </p:txBody>
      </p:sp>
      <p:sp>
        <p:nvSpPr>
          <p:cNvPr id="21" name="Text Box 11">
            <a:extLst>
              <a:ext uri="{FF2B5EF4-FFF2-40B4-BE49-F238E27FC236}">
                <a16:creationId xmlns:a16="http://schemas.microsoft.com/office/drawing/2014/main" id="{A3659FE2-8F13-4550-AD99-2E1CDD6CA092}"/>
              </a:ext>
            </a:extLst>
          </p:cNvPr>
          <p:cNvSpPr txBox="1">
            <a:spLocks noChangeArrowheads="1"/>
          </p:cNvSpPr>
          <p:nvPr/>
        </p:nvSpPr>
        <p:spPr bwMode="auto">
          <a:xfrm>
            <a:off x="1291830" y="2997200"/>
            <a:ext cx="4819650"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zh-CN" altLang="en-US" sz="2800">
                <a:solidFill>
                  <a:srgbClr val="333399"/>
                </a:solidFill>
                <a:latin typeface="Arial" panose="020B0604020202020204" pitchFamily="34" charset="0"/>
                <a:ea typeface="黑体" panose="02010609060101010101" pitchFamily="49" charset="-122"/>
              </a:rPr>
              <a:t>点协调功能 </a:t>
            </a:r>
            <a:r>
              <a:rPr lang="en-US" altLang="zh-CN" sz="2800">
                <a:solidFill>
                  <a:srgbClr val="333399"/>
                </a:solidFill>
                <a:latin typeface="Arial" panose="020B0604020202020204" pitchFamily="34" charset="0"/>
                <a:ea typeface="黑体" panose="02010609060101010101" pitchFamily="49" charset="-122"/>
              </a:rPr>
              <a:t>PCF</a:t>
            </a:r>
          </a:p>
          <a:p>
            <a:pPr algn="ctr" eaLnBrk="1" hangingPunct="1">
              <a:spcBef>
                <a:spcPct val="0"/>
              </a:spcBef>
              <a:buFontTx/>
              <a:buNone/>
            </a:pPr>
            <a:r>
              <a:rPr lang="en-US" altLang="zh-CN" sz="2800">
                <a:solidFill>
                  <a:srgbClr val="333399"/>
                </a:solidFill>
                <a:latin typeface="Arial" panose="020B0604020202020204" pitchFamily="34" charset="0"/>
                <a:ea typeface="黑体" panose="02010609060101010101" pitchFamily="49" charset="-122"/>
              </a:rPr>
              <a:t>(Point Coordination Function)</a:t>
            </a:r>
          </a:p>
        </p:txBody>
      </p:sp>
      <p:sp>
        <p:nvSpPr>
          <p:cNvPr id="22" name="Rectangle 12">
            <a:extLst>
              <a:ext uri="{FF2B5EF4-FFF2-40B4-BE49-F238E27FC236}">
                <a16:creationId xmlns:a16="http://schemas.microsoft.com/office/drawing/2014/main" id="{A2EE97AE-3CB6-44B4-8BFA-E423B54A6E72}"/>
              </a:ext>
            </a:extLst>
          </p:cNvPr>
          <p:cNvSpPr>
            <a:spLocks noChangeArrowheads="1"/>
          </p:cNvSpPr>
          <p:nvPr/>
        </p:nvSpPr>
        <p:spPr bwMode="auto">
          <a:xfrm>
            <a:off x="1371205" y="2781300"/>
            <a:ext cx="4745037" cy="1379538"/>
          </a:xfrm>
          <a:prstGeom prst="rect">
            <a:avLst/>
          </a:prstGeom>
          <a:noFill/>
          <a:ln w="28575">
            <a:solidFill>
              <a:schemeClr val="tx2"/>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400"/>
          </a:p>
        </p:txBody>
      </p:sp>
      <p:sp>
        <p:nvSpPr>
          <p:cNvPr id="23" name="Line 13">
            <a:extLst>
              <a:ext uri="{FF2B5EF4-FFF2-40B4-BE49-F238E27FC236}">
                <a16:creationId xmlns:a16="http://schemas.microsoft.com/office/drawing/2014/main" id="{FB5C43FF-535E-4BAC-B248-AD5DAB9F6DC2}"/>
              </a:ext>
            </a:extLst>
          </p:cNvPr>
          <p:cNvSpPr>
            <a:spLocks noChangeShapeType="1"/>
          </p:cNvSpPr>
          <p:nvPr/>
        </p:nvSpPr>
        <p:spPr bwMode="auto">
          <a:xfrm>
            <a:off x="407592" y="2781300"/>
            <a:ext cx="812800" cy="0"/>
          </a:xfrm>
          <a:prstGeom prst="line">
            <a:avLst/>
          </a:prstGeom>
          <a:noFill/>
          <a:ln w="1905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 name="Text Box 14">
            <a:extLst>
              <a:ext uri="{FF2B5EF4-FFF2-40B4-BE49-F238E27FC236}">
                <a16:creationId xmlns:a16="http://schemas.microsoft.com/office/drawing/2014/main" id="{08BF2C0E-C764-4248-9784-6A510AB66EA3}"/>
              </a:ext>
            </a:extLst>
          </p:cNvPr>
          <p:cNvSpPr txBox="1">
            <a:spLocks noChangeArrowheads="1"/>
          </p:cNvSpPr>
          <p:nvPr/>
        </p:nvSpPr>
        <p:spPr bwMode="auto">
          <a:xfrm>
            <a:off x="4755755" y="6005513"/>
            <a:ext cx="1250950" cy="51911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800">
                <a:solidFill>
                  <a:srgbClr val="333399"/>
                </a:solidFill>
                <a:latin typeface="Arial" panose="020B0604020202020204" pitchFamily="34" charset="0"/>
                <a:ea typeface="黑体" panose="02010609060101010101" pitchFamily="49" charset="-122"/>
              </a:rPr>
              <a:t>物理层</a:t>
            </a:r>
          </a:p>
        </p:txBody>
      </p:sp>
      <p:sp>
        <p:nvSpPr>
          <p:cNvPr id="25" name="Line 15">
            <a:extLst>
              <a:ext uri="{FF2B5EF4-FFF2-40B4-BE49-F238E27FC236}">
                <a16:creationId xmlns:a16="http://schemas.microsoft.com/office/drawing/2014/main" id="{07CC2034-2F0B-4036-84CE-B2BB524128A9}"/>
              </a:ext>
            </a:extLst>
          </p:cNvPr>
          <p:cNvSpPr>
            <a:spLocks noChangeShapeType="1"/>
          </p:cNvSpPr>
          <p:nvPr/>
        </p:nvSpPr>
        <p:spPr bwMode="auto">
          <a:xfrm>
            <a:off x="407592" y="5878513"/>
            <a:ext cx="812800" cy="0"/>
          </a:xfrm>
          <a:prstGeom prst="line">
            <a:avLst/>
          </a:prstGeom>
          <a:noFill/>
          <a:ln w="1905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 name="Line 17">
            <a:extLst>
              <a:ext uri="{FF2B5EF4-FFF2-40B4-BE49-F238E27FC236}">
                <a16:creationId xmlns:a16="http://schemas.microsoft.com/office/drawing/2014/main" id="{56702ACC-0868-411A-BA84-51E18F8733D4}"/>
              </a:ext>
            </a:extLst>
          </p:cNvPr>
          <p:cNvSpPr>
            <a:spLocks noChangeShapeType="1"/>
          </p:cNvSpPr>
          <p:nvPr/>
        </p:nvSpPr>
        <p:spPr bwMode="auto">
          <a:xfrm flipV="1">
            <a:off x="1363267" y="5878511"/>
            <a:ext cx="7565387" cy="1"/>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 name="AutoShape 18">
            <a:extLst>
              <a:ext uri="{FF2B5EF4-FFF2-40B4-BE49-F238E27FC236}">
                <a16:creationId xmlns:a16="http://schemas.microsoft.com/office/drawing/2014/main" id="{DF014A0A-3083-4924-AD1F-B0393BE241FC}"/>
              </a:ext>
            </a:extLst>
          </p:cNvPr>
          <p:cNvSpPr>
            <a:spLocks noChangeArrowheads="1"/>
          </p:cNvSpPr>
          <p:nvPr/>
        </p:nvSpPr>
        <p:spPr bwMode="auto">
          <a:xfrm>
            <a:off x="7348142" y="3357563"/>
            <a:ext cx="576263" cy="935037"/>
          </a:xfrm>
          <a:prstGeom prst="upArrow">
            <a:avLst>
              <a:gd name="adj1" fmla="val 50000"/>
              <a:gd name="adj2" fmla="val 40565"/>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400"/>
          </a:p>
        </p:txBody>
      </p:sp>
      <p:sp>
        <p:nvSpPr>
          <p:cNvPr id="29" name="AutoShape 19">
            <a:extLst>
              <a:ext uri="{FF2B5EF4-FFF2-40B4-BE49-F238E27FC236}">
                <a16:creationId xmlns:a16="http://schemas.microsoft.com/office/drawing/2014/main" id="{9E3D4B3C-B569-40FF-BAB2-DDC1693CEB64}"/>
              </a:ext>
            </a:extLst>
          </p:cNvPr>
          <p:cNvSpPr>
            <a:spLocks noChangeArrowheads="1"/>
          </p:cNvSpPr>
          <p:nvPr/>
        </p:nvSpPr>
        <p:spPr bwMode="auto">
          <a:xfrm>
            <a:off x="3458767" y="2492375"/>
            <a:ext cx="576263" cy="431800"/>
          </a:xfrm>
          <a:prstGeom prst="upArrow">
            <a:avLst>
              <a:gd name="adj1" fmla="val 50000"/>
              <a:gd name="adj2" fmla="val 250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400"/>
          </a:p>
        </p:txBody>
      </p:sp>
      <p:sp>
        <p:nvSpPr>
          <p:cNvPr id="32" name="Line 18">
            <a:extLst>
              <a:ext uri="{FF2B5EF4-FFF2-40B4-BE49-F238E27FC236}">
                <a16:creationId xmlns:a16="http://schemas.microsoft.com/office/drawing/2014/main" id="{25DD7985-48E9-4DDA-A453-0E4286CC7544}"/>
              </a:ext>
            </a:extLst>
          </p:cNvPr>
          <p:cNvSpPr>
            <a:spLocks noChangeShapeType="1"/>
          </p:cNvSpPr>
          <p:nvPr/>
        </p:nvSpPr>
        <p:spPr bwMode="auto">
          <a:xfrm flipH="1">
            <a:off x="6462757" y="1690578"/>
            <a:ext cx="6350" cy="2525824"/>
          </a:xfrm>
          <a:prstGeom prst="line">
            <a:avLst/>
          </a:prstGeom>
          <a:noFill/>
          <a:ln w="76200">
            <a:solidFill>
              <a:srgbClr val="333399"/>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800"/>
          </a:p>
        </p:txBody>
      </p:sp>
      <p:sp>
        <p:nvSpPr>
          <p:cNvPr id="33" name="Rectangle 19">
            <a:extLst>
              <a:ext uri="{FF2B5EF4-FFF2-40B4-BE49-F238E27FC236}">
                <a16:creationId xmlns:a16="http://schemas.microsoft.com/office/drawing/2014/main" id="{7D4C3976-9445-4151-9F0F-9C7F939FD958}"/>
              </a:ext>
            </a:extLst>
          </p:cNvPr>
          <p:cNvSpPr txBox="1">
            <a:spLocks noChangeArrowheads="1"/>
          </p:cNvSpPr>
          <p:nvPr/>
        </p:nvSpPr>
        <p:spPr>
          <a:xfrm>
            <a:off x="618678" y="900880"/>
            <a:ext cx="8208963" cy="855606"/>
          </a:xfrm>
          <a:prstGeom prst="rect">
            <a:avLst/>
          </a:prstGeom>
          <a:solidFill>
            <a:srgbClr val="FFFF99"/>
          </a:solidFill>
          <a:ln>
            <a:solidFill>
              <a:srgbClr val="333399"/>
            </a:solidFill>
            <a:miter lim="800000"/>
            <a:headEnd/>
            <a:tailEnd/>
          </a:ln>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3200" kern="1200">
                <a:solidFill>
                  <a:schemeClr val="tx1"/>
                </a:solidFill>
                <a:latin typeface="黑体" panose="02010609060101010101" pitchFamily="49" charset="-122"/>
                <a:ea typeface="黑体" panose="02010609060101010101" pitchFamily="49" charset="-122"/>
                <a:cs typeface="+mj-cs"/>
              </a:defRPr>
            </a:lvl1pPr>
          </a:lstStyle>
          <a:p>
            <a:r>
              <a:rPr lang="en-US" altLang="zh-CN" sz="2800" b="1"/>
              <a:t>DCF </a:t>
            </a:r>
            <a:r>
              <a:rPr lang="zh-CN" altLang="en-US" sz="2800" b="1"/>
              <a:t>： </a:t>
            </a:r>
            <a:r>
              <a:rPr lang="en-US" altLang="zh-CN" sz="2800" b="1"/>
              <a:t>CSMA/CA</a:t>
            </a:r>
            <a:r>
              <a:rPr lang="zh-CN" altLang="en-US" sz="2800" b="1"/>
              <a:t>机制，分布式接入算法，各站通过争用信道获取发送权。</a:t>
            </a:r>
            <a:endParaRPr lang="zh-CN" altLang="en-US" sz="2800" b="1" dirty="0"/>
          </a:p>
        </p:txBody>
      </p:sp>
      <p:sp>
        <p:nvSpPr>
          <p:cNvPr id="5" name="灯片编号占位符 4">
            <a:extLst>
              <a:ext uri="{FF2B5EF4-FFF2-40B4-BE49-F238E27FC236}">
                <a16:creationId xmlns:a16="http://schemas.microsoft.com/office/drawing/2014/main" id="{BEBEEE6A-FADD-4048-90D1-B77859FA2A3B}"/>
              </a:ext>
            </a:extLst>
          </p:cNvPr>
          <p:cNvSpPr>
            <a:spLocks noGrp="1"/>
          </p:cNvSpPr>
          <p:nvPr>
            <p:ph type="sldNum" sz="quarter" idx="12"/>
          </p:nvPr>
        </p:nvSpPr>
        <p:spPr/>
        <p:txBody>
          <a:bodyPr/>
          <a:lstStyle/>
          <a:p>
            <a:fld id="{0343F522-B1DB-4B24-87CC-09EAB668A261}" type="slidenum">
              <a:rPr lang="zh-CN" altLang="en-US" smtClean="0"/>
              <a:pPr/>
              <a:t>191</a:t>
            </a:fld>
            <a:r>
              <a:rPr lang="en-US" altLang="zh-CN"/>
              <a:t>/303</a:t>
            </a:r>
            <a:endParaRPr lang="zh-CN" altLang="en-US" dirty="0"/>
          </a:p>
        </p:txBody>
      </p:sp>
    </p:spTree>
    <p:extLst>
      <p:ext uri="{BB962C8B-B14F-4D97-AF65-F5344CB8AC3E}">
        <p14:creationId xmlns:p14="http://schemas.microsoft.com/office/powerpoint/2010/main" val="849882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C34208-FA7C-4346-AD93-050F88FE7F56}"/>
              </a:ext>
            </a:extLst>
          </p:cNvPr>
          <p:cNvSpPr>
            <a:spLocks noGrp="1"/>
          </p:cNvSpPr>
          <p:nvPr>
            <p:ph type="title"/>
          </p:nvPr>
        </p:nvSpPr>
        <p:spPr>
          <a:xfrm>
            <a:off x="265813" y="350874"/>
            <a:ext cx="8654903" cy="680484"/>
          </a:xfrm>
        </p:spPr>
        <p:txBody>
          <a:bodyPr>
            <a:normAutofit/>
          </a:bodyPr>
          <a:lstStyle/>
          <a:p>
            <a:pPr marL="266700">
              <a:spcBef>
                <a:spcPts val="970"/>
              </a:spcBef>
              <a:spcAft>
                <a:spcPts val="0"/>
              </a:spcAft>
            </a:pPr>
            <a:r>
              <a:rPr lang="en-US" altLang="zh-CN" sz="3200" b="1" dirty="0"/>
              <a:t>CSMA/CA</a:t>
            </a:r>
            <a:endParaRPr lang="zh-CN" altLang="zh-CN" b="1" kern="100" dirty="0">
              <a:latin typeface="Times New Roman" panose="02020603050405020304" pitchFamily="18" charset="0"/>
              <a:cs typeface="Times New Roman" panose="02020603050405020304" pitchFamily="18" charset="0"/>
            </a:endParaRPr>
          </a:p>
        </p:txBody>
      </p:sp>
      <p:sp>
        <p:nvSpPr>
          <p:cNvPr id="3" name="内容占位符 2">
            <a:extLst>
              <a:ext uri="{FF2B5EF4-FFF2-40B4-BE49-F238E27FC236}">
                <a16:creationId xmlns:a16="http://schemas.microsoft.com/office/drawing/2014/main" id="{62772749-0251-43E3-8FBE-62B01C0C88DA}"/>
              </a:ext>
            </a:extLst>
          </p:cNvPr>
          <p:cNvSpPr>
            <a:spLocks noGrp="1"/>
          </p:cNvSpPr>
          <p:nvPr>
            <p:ph idx="1"/>
          </p:nvPr>
        </p:nvSpPr>
        <p:spPr>
          <a:xfrm>
            <a:off x="404037" y="1010094"/>
            <a:ext cx="8516679" cy="5371578"/>
          </a:xfrm>
        </p:spPr>
        <p:txBody>
          <a:bodyPr>
            <a:noAutofit/>
          </a:bodyPr>
          <a:lstStyle/>
          <a:p>
            <a:pPr marL="609600" indent="-609600" eaLnBrk="1" hangingPunct="1">
              <a:buFontTx/>
              <a:buNone/>
            </a:pPr>
            <a:r>
              <a:rPr lang="en-US" altLang="zh-CN" sz="2800" dirty="0">
                <a:latin typeface="Times New Roman" panose="02020603050405020304" pitchFamily="18" charset="0"/>
                <a:cs typeface="Times New Roman" panose="02020603050405020304" pitchFamily="18" charset="0"/>
              </a:rPr>
              <a:t>a. </a:t>
            </a:r>
            <a:r>
              <a:rPr lang="zh-CN" altLang="en-US" sz="2800" dirty="0">
                <a:latin typeface="Times New Roman" panose="02020603050405020304" pitchFamily="18" charset="0"/>
                <a:cs typeface="Times New Roman" panose="02020603050405020304" pitchFamily="18" charset="0"/>
              </a:rPr>
              <a:t>发送站点先监听。若空闲，再等待一个</a:t>
            </a:r>
            <a:r>
              <a:rPr lang="en-US" altLang="zh-CN" sz="2800" dirty="0">
                <a:latin typeface="Times New Roman" panose="02020603050405020304" pitchFamily="18" charset="0"/>
                <a:cs typeface="Times New Roman" panose="02020603050405020304" pitchFamily="18" charset="0"/>
              </a:rPr>
              <a:t>IFS</a:t>
            </a:r>
            <a:r>
              <a:rPr lang="en-US" altLang="zh-CN" sz="2800" b="1" dirty="0">
                <a:latin typeface="Times New Roman" panose="02020603050405020304" pitchFamily="18" charset="0"/>
                <a:cs typeface="Times New Roman" panose="02020603050405020304" pitchFamily="18" charset="0"/>
              </a:rPr>
              <a:t> (</a:t>
            </a:r>
            <a:r>
              <a:rPr lang="en-US" altLang="zh-CN" sz="2800" b="1" dirty="0" err="1">
                <a:latin typeface="Times New Roman" panose="02020603050405020304" pitchFamily="18" charset="0"/>
                <a:cs typeface="Times New Roman" panose="02020603050405020304" pitchFamily="18" charset="0"/>
              </a:rPr>
              <a:t>InterFrame</a:t>
            </a:r>
            <a:r>
              <a:rPr lang="en-US" altLang="zh-CN" sz="2800" b="1" dirty="0">
                <a:latin typeface="Times New Roman" panose="02020603050405020304" pitchFamily="18" charset="0"/>
                <a:cs typeface="Times New Roman" panose="02020603050405020304" pitchFamily="18" charset="0"/>
              </a:rPr>
              <a:t> Space )</a:t>
            </a:r>
            <a:r>
              <a:rPr lang="zh-CN" altLang="en-US" sz="2800" dirty="0">
                <a:latin typeface="Times New Roman" panose="02020603050405020304" pitchFamily="18" charset="0"/>
                <a:cs typeface="Times New Roman" panose="02020603050405020304" pitchFamily="18" charset="0"/>
              </a:rPr>
              <a:t>，若仍空闲，立即发送；</a:t>
            </a:r>
          </a:p>
          <a:p>
            <a:pPr marL="609600" indent="-609600" eaLnBrk="1" hangingPunct="1">
              <a:buFontTx/>
              <a:buNone/>
            </a:pPr>
            <a:r>
              <a:rPr lang="en-US" altLang="zh-CN" sz="2800" dirty="0">
                <a:latin typeface="Times New Roman" panose="02020603050405020304" pitchFamily="18" charset="0"/>
                <a:cs typeface="Times New Roman" panose="02020603050405020304" pitchFamily="18" charset="0"/>
              </a:rPr>
              <a:t>b. </a:t>
            </a:r>
            <a:r>
              <a:rPr lang="zh-CN" altLang="en-US" sz="2800" dirty="0">
                <a:latin typeface="Times New Roman" panose="02020603050405020304" pitchFamily="18" charset="0"/>
                <a:cs typeface="Times New Roman" panose="02020603050405020304" pitchFamily="18" charset="0"/>
              </a:rPr>
              <a:t>若忙，则继续监听，直到介质上的传输结束；</a:t>
            </a:r>
          </a:p>
          <a:p>
            <a:pPr marL="609600" indent="-609600" eaLnBrk="1" hangingPunct="1">
              <a:buFontTx/>
              <a:buNone/>
            </a:pPr>
            <a:r>
              <a:rPr lang="en-US" altLang="zh-CN" sz="2800" dirty="0">
                <a:latin typeface="Times New Roman" panose="02020603050405020304" pitchFamily="18" charset="0"/>
                <a:cs typeface="Times New Roman" panose="02020603050405020304" pitchFamily="18" charset="0"/>
              </a:rPr>
              <a:t>c. </a:t>
            </a:r>
            <a:r>
              <a:rPr lang="zh-CN" altLang="en-US" sz="2800" dirty="0">
                <a:latin typeface="Times New Roman" panose="02020603050405020304" pitchFamily="18" charset="0"/>
                <a:cs typeface="Times New Roman" panose="02020603050405020304" pitchFamily="18" charset="0"/>
              </a:rPr>
              <a:t>一旦当前介质上的传输结束，再延时一个</a:t>
            </a:r>
            <a:r>
              <a:rPr lang="en-US" altLang="zh-CN" sz="2800" dirty="0">
                <a:latin typeface="Times New Roman" panose="02020603050405020304" pitchFamily="18" charset="0"/>
                <a:cs typeface="Times New Roman" panose="02020603050405020304" pitchFamily="18" charset="0"/>
              </a:rPr>
              <a:t>IFS</a:t>
            </a:r>
            <a:r>
              <a:rPr lang="zh-CN" altLang="en-US" sz="2800" dirty="0">
                <a:latin typeface="Times New Roman" panose="02020603050405020304" pitchFamily="18" charset="0"/>
                <a:cs typeface="Times New Roman" panose="02020603050405020304" pitchFamily="18" charset="0"/>
              </a:rPr>
              <a:t>时间。若空闲，立即发送，否则调用截断的二进制指数后退算法。  </a:t>
            </a:r>
          </a:p>
          <a:p>
            <a:pPr marL="0" indent="0">
              <a:lnSpc>
                <a:spcPct val="100000"/>
              </a:lnSpc>
              <a:spcBef>
                <a:spcPts val="0"/>
              </a:spcBef>
              <a:buNone/>
            </a:pPr>
            <a:endParaRPr lang="en-US" altLang="zh-CN" dirty="0">
              <a:latin typeface="Times New Roman" panose="02020603050405020304" pitchFamily="18" charset="0"/>
              <a:cs typeface="Times New Roman" panose="02020603050405020304" pitchFamily="18" charset="0"/>
            </a:endParaRPr>
          </a:p>
          <a:p>
            <a:pPr marL="0" indent="0">
              <a:lnSpc>
                <a:spcPct val="100000"/>
              </a:lnSpc>
              <a:spcBef>
                <a:spcPts val="0"/>
              </a:spcBef>
              <a:buNone/>
            </a:pPr>
            <a:endParaRPr lang="en-US" altLang="zh-CN" dirty="0">
              <a:latin typeface="Times New Roman" panose="02020603050405020304" pitchFamily="18" charset="0"/>
              <a:cs typeface="Times New Roman" panose="02020603050405020304" pitchFamily="18" charset="0"/>
            </a:endParaRPr>
          </a:p>
        </p:txBody>
      </p:sp>
      <p:graphicFrame>
        <p:nvGraphicFramePr>
          <p:cNvPr id="11" name="表格 10">
            <a:extLst>
              <a:ext uri="{FF2B5EF4-FFF2-40B4-BE49-F238E27FC236}">
                <a16:creationId xmlns:a16="http://schemas.microsoft.com/office/drawing/2014/main" id="{F1557556-4E74-4A2A-B76B-6AF7BA757C94}"/>
              </a:ext>
            </a:extLst>
          </p:cNvPr>
          <p:cNvGraphicFramePr>
            <a:graphicFrameLocks noGrp="1"/>
          </p:cNvGraphicFramePr>
          <p:nvPr/>
        </p:nvGraphicFramePr>
        <p:xfrm>
          <a:off x="0" y="16384"/>
          <a:ext cx="9144000" cy="303808"/>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1028242390"/>
                    </a:ext>
                  </a:extLst>
                </a:gridCol>
                <a:gridCol w="1016000">
                  <a:extLst>
                    <a:ext uri="{9D8B030D-6E8A-4147-A177-3AD203B41FA5}">
                      <a16:colId xmlns:a16="http://schemas.microsoft.com/office/drawing/2014/main" val="3074239081"/>
                    </a:ext>
                  </a:extLst>
                </a:gridCol>
                <a:gridCol w="1016000">
                  <a:extLst>
                    <a:ext uri="{9D8B030D-6E8A-4147-A177-3AD203B41FA5}">
                      <a16:colId xmlns:a16="http://schemas.microsoft.com/office/drawing/2014/main" val="3509429943"/>
                    </a:ext>
                  </a:extLst>
                </a:gridCol>
                <a:gridCol w="1016000">
                  <a:extLst>
                    <a:ext uri="{9D8B030D-6E8A-4147-A177-3AD203B41FA5}">
                      <a16:colId xmlns:a16="http://schemas.microsoft.com/office/drawing/2014/main" val="2580465912"/>
                    </a:ext>
                  </a:extLst>
                </a:gridCol>
                <a:gridCol w="1016000">
                  <a:extLst>
                    <a:ext uri="{9D8B030D-6E8A-4147-A177-3AD203B41FA5}">
                      <a16:colId xmlns:a16="http://schemas.microsoft.com/office/drawing/2014/main" val="585185192"/>
                    </a:ext>
                  </a:extLst>
                </a:gridCol>
                <a:gridCol w="1016000">
                  <a:extLst>
                    <a:ext uri="{9D8B030D-6E8A-4147-A177-3AD203B41FA5}">
                      <a16:colId xmlns:a16="http://schemas.microsoft.com/office/drawing/2014/main" val="1335232691"/>
                    </a:ext>
                  </a:extLst>
                </a:gridCol>
                <a:gridCol w="1016000">
                  <a:extLst>
                    <a:ext uri="{9D8B030D-6E8A-4147-A177-3AD203B41FA5}">
                      <a16:colId xmlns:a16="http://schemas.microsoft.com/office/drawing/2014/main" val="785772456"/>
                    </a:ext>
                  </a:extLst>
                </a:gridCol>
                <a:gridCol w="1016000">
                  <a:extLst>
                    <a:ext uri="{9D8B030D-6E8A-4147-A177-3AD203B41FA5}">
                      <a16:colId xmlns:a16="http://schemas.microsoft.com/office/drawing/2014/main" val="143111373"/>
                    </a:ext>
                  </a:extLst>
                </a:gridCol>
                <a:gridCol w="1016000">
                  <a:extLst>
                    <a:ext uri="{9D8B030D-6E8A-4147-A177-3AD203B41FA5}">
                      <a16:colId xmlns:a16="http://schemas.microsoft.com/office/drawing/2014/main" val="994455625"/>
                    </a:ext>
                  </a:extLst>
                </a:gridCol>
              </a:tblGrid>
              <a:tr h="303808">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传输介质</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通信系统</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正确性</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提高性能</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局域网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en-US" altLang="zh-CN" sz="1600" dirty="0">
                          <a:solidFill>
                            <a:srgbClr val="FFFF00"/>
                          </a:solidFill>
                          <a:latin typeface="黑体" panose="02010609060101010101" pitchFamily="49" charset="-122"/>
                          <a:ea typeface="黑体" panose="02010609060101010101" pitchFamily="49" charset="-122"/>
                        </a:rPr>
                        <a:t>WLAN</a:t>
                      </a:r>
                      <a:endParaRPr lang="zh-CN" altLang="en-US" sz="1600" dirty="0">
                        <a:solidFill>
                          <a:srgbClr val="FFFF00"/>
                        </a:solidFill>
                        <a:latin typeface="黑体" panose="02010609060101010101" pitchFamily="49" charset="-122"/>
                        <a:ea typeface="黑体" panose="02010609060101010101" pitchFamily="49"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个域网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广域网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接入网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939429099"/>
                  </a:ext>
                </a:extLst>
              </a:tr>
            </a:tbl>
          </a:graphicData>
        </a:graphic>
      </p:graphicFrame>
      <p:sp>
        <p:nvSpPr>
          <p:cNvPr id="12" name="流程图: 摘录 11">
            <a:extLst>
              <a:ext uri="{FF2B5EF4-FFF2-40B4-BE49-F238E27FC236}">
                <a16:creationId xmlns:a16="http://schemas.microsoft.com/office/drawing/2014/main" id="{CE6C4248-6AFD-44B6-80E3-9608C7BDC87F}"/>
              </a:ext>
            </a:extLst>
          </p:cNvPr>
          <p:cNvSpPr/>
          <p:nvPr/>
        </p:nvSpPr>
        <p:spPr bwMode="auto">
          <a:xfrm>
            <a:off x="5488980" y="328047"/>
            <a:ext cx="216024" cy="126001"/>
          </a:xfrm>
          <a:prstGeom prst="flowChartExtract">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4" name="Rectangle 2">
            <a:extLst>
              <a:ext uri="{FF2B5EF4-FFF2-40B4-BE49-F238E27FC236}">
                <a16:creationId xmlns:a16="http://schemas.microsoft.com/office/drawing/2014/main" id="{637ADEFB-5775-48B5-AD95-BD2F543B4E24}"/>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9" name="表格 8">
            <a:extLst>
              <a:ext uri="{FF2B5EF4-FFF2-40B4-BE49-F238E27FC236}">
                <a16:creationId xmlns:a16="http://schemas.microsoft.com/office/drawing/2014/main" id="{1BA0FE90-3AD2-45E2-98EA-2D6CAF26198D}"/>
              </a:ext>
            </a:extLst>
          </p:cNvPr>
          <p:cNvGraphicFramePr>
            <a:graphicFrameLocks noGrp="1"/>
          </p:cNvGraphicFramePr>
          <p:nvPr/>
        </p:nvGraphicFramePr>
        <p:xfrm>
          <a:off x="0" y="1041991"/>
          <a:ext cx="313390" cy="4744257"/>
        </p:xfrm>
        <a:graphic>
          <a:graphicData uri="http://schemas.openxmlformats.org/drawingml/2006/table">
            <a:tbl>
              <a:tblPr firstRow="1" bandRow="1">
                <a:tableStyleId>{5C22544A-7EE6-4342-B048-85BDC9FD1C3A}</a:tableStyleId>
              </a:tblPr>
              <a:tblGrid>
                <a:gridCol w="313390">
                  <a:extLst>
                    <a:ext uri="{9D8B030D-6E8A-4147-A177-3AD203B41FA5}">
                      <a16:colId xmlns:a16="http://schemas.microsoft.com/office/drawing/2014/main" val="2707731317"/>
                    </a:ext>
                  </a:extLst>
                </a:gridCol>
              </a:tblGrid>
              <a:tr h="844235">
                <a:tc>
                  <a:txBody>
                    <a:bodyPr/>
                    <a:lstStyle/>
                    <a:p>
                      <a:pPr algn="ctr"/>
                      <a:r>
                        <a:rPr lang="zh-CN" altLang="en-US" sz="1600" b="0" dirty="0">
                          <a:solidFill>
                            <a:schemeClr val="bg1"/>
                          </a:solidFill>
                          <a:latin typeface="黑体" panose="02010609060101010101" pitchFamily="49" charset="-122"/>
                          <a:ea typeface="黑体" panose="02010609060101010101" pitchFamily="49" charset="-122"/>
                        </a:rPr>
                        <a:t>设计要点</a:t>
                      </a:r>
                    </a:p>
                  </a:txBody>
                  <a:tcPr marL="0" marR="0" marT="0" marB="0" anchor="ctr">
                    <a:solidFill>
                      <a:schemeClr val="accent1"/>
                    </a:solidFill>
                  </a:tcPr>
                </a:tc>
                <a:extLst>
                  <a:ext uri="{0D108BD9-81ED-4DB2-BD59-A6C34878D82A}">
                    <a16:rowId xmlns:a16="http://schemas.microsoft.com/office/drawing/2014/main" val="2650843112"/>
                  </a:ext>
                </a:extLst>
              </a:tr>
              <a:tr h="844235">
                <a:tc>
                  <a:txBody>
                    <a:bodyPr/>
                    <a:lstStyle/>
                    <a:p>
                      <a:pPr algn="ctr"/>
                      <a:r>
                        <a:rPr lang="en-US" altLang="zh-CN" sz="1600" dirty="0">
                          <a:solidFill>
                            <a:schemeClr val="tx1"/>
                          </a:solidFill>
                          <a:latin typeface="黑体" panose="02010609060101010101" pitchFamily="49" charset="-122"/>
                          <a:ea typeface="黑体" panose="02010609060101010101" pitchFamily="49" charset="-122"/>
                        </a:rPr>
                        <a:t>Wi-</a:t>
                      </a:r>
                    </a:p>
                    <a:p>
                      <a:pPr algn="ctr"/>
                      <a:r>
                        <a:rPr lang="en-US" altLang="zh-CN" sz="1600" dirty="0">
                          <a:solidFill>
                            <a:schemeClr val="tx1"/>
                          </a:solidFill>
                          <a:latin typeface="黑体" panose="02010609060101010101" pitchFamily="49" charset="-122"/>
                          <a:ea typeface="黑体" panose="02010609060101010101" pitchFamily="49" charset="-122"/>
                        </a:rPr>
                        <a:t>Fi</a:t>
                      </a:r>
                      <a:endParaRPr lang="zh-CN" altLang="en-US" sz="1600" dirty="0">
                        <a:solidFill>
                          <a:schemeClr val="tx1"/>
                        </a:solidFill>
                        <a:latin typeface="黑体" panose="02010609060101010101" pitchFamily="49" charset="-122"/>
                        <a:ea typeface="黑体" panose="02010609060101010101" pitchFamily="49" charset="-122"/>
                      </a:endParaRPr>
                    </a:p>
                  </a:txBody>
                  <a:tcPr marL="0" marR="0" marT="0" marB="0" anchor="ctr">
                    <a:solidFill>
                      <a:schemeClr val="accent1">
                        <a:lumMod val="40000"/>
                        <a:lumOff val="60000"/>
                      </a:schemeClr>
                    </a:solidFill>
                  </a:tcPr>
                </a:tc>
                <a:extLst>
                  <a:ext uri="{0D108BD9-81ED-4DB2-BD59-A6C34878D82A}">
                    <a16:rowId xmlns:a16="http://schemas.microsoft.com/office/drawing/2014/main" val="2354171835"/>
                  </a:ext>
                </a:extLst>
              </a:tr>
              <a:tr h="844235">
                <a:tc>
                  <a:txBody>
                    <a:bodyPr/>
                    <a:lstStyle/>
                    <a:p>
                      <a:pPr algn="ctr"/>
                      <a:r>
                        <a:rPr lang="en-US" altLang="zh-CN" sz="1600" b="0" dirty="0">
                          <a:solidFill>
                            <a:schemeClr val="tx1"/>
                          </a:solidFill>
                          <a:latin typeface="黑体" panose="02010609060101010101" pitchFamily="49" charset="-122"/>
                          <a:ea typeface="黑体" panose="02010609060101010101" pitchFamily="49" charset="-122"/>
                        </a:rPr>
                        <a:t>Wi-Fi6</a:t>
                      </a:r>
                      <a:endParaRPr lang="zh-CN" altLang="en-US" sz="1600" b="0" dirty="0">
                        <a:solidFill>
                          <a:schemeClr val="tx1"/>
                        </a:solidFill>
                        <a:latin typeface="黑体" panose="02010609060101010101" pitchFamily="49" charset="-122"/>
                        <a:ea typeface="黑体" panose="02010609060101010101" pitchFamily="49" charset="-122"/>
                      </a:endParaRPr>
                    </a:p>
                  </a:txBody>
                  <a:tcPr marL="0" marR="0" marT="0" marB="0" anchor="ctr">
                    <a:solidFill>
                      <a:schemeClr val="accent1">
                        <a:lumMod val="40000"/>
                        <a:lumOff val="60000"/>
                      </a:schemeClr>
                    </a:solidFill>
                  </a:tcPr>
                </a:tc>
                <a:extLst>
                  <a:ext uri="{0D108BD9-81ED-4DB2-BD59-A6C34878D82A}">
                    <a16:rowId xmlns:a16="http://schemas.microsoft.com/office/drawing/2014/main" val="2232877283"/>
                  </a:ext>
                </a:extLst>
              </a:tr>
              <a:tr h="504672">
                <a:tc>
                  <a:txBody>
                    <a:bodyPr/>
                    <a:lstStyle/>
                    <a:p>
                      <a:pPr algn="ctr"/>
                      <a:r>
                        <a:rPr lang="en-US" altLang="zh-CN" sz="1600" b="0" dirty="0">
                          <a:solidFill>
                            <a:schemeClr val="tx1"/>
                          </a:solidFill>
                          <a:latin typeface="黑体" panose="02010609060101010101" pitchFamily="49" charset="-122"/>
                          <a:ea typeface="黑体" panose="02010609060101010101" pitchFamily="49" charset="-122"/>
                        </a:rPr>
                        <a:t>Wi-Fi7</a:t>
                      </a:r>
                      <a:endParaRPr lang="zh-CN" altLang="en-US" sz="1600" b="0" dirty="0">
                        <a:solidFill>
                          <a:schemeClr val="tx1"/>
                        </a:solidFill>
                        <a:latin typeface="黑体" panose="02010609060101010101" pitchFamily="49" charset="-122"/>
                        <a:ea typeface="黑体" panose="02010609060101010101" pitchFamily="49" charset="-122"/>
                      </a:endParaRPr>
                    </a:p>
                  </a:txBody>
                  <a:tcPr marL="0" marR="0" marT="0" marB="0" anchor="ctr">
                    <a:solidFill>
                      <a:schemeClr val="accent1">
                        <a:lumMod val="40000"/>
                        <a:lumOff val="60000"/>
                      </a:schemeClr>
                    </a:solidFill>
                  </a:tcPr>
                </a:tc>
                <a:extLst>
                  <a:ext uri="{0D108BD9-81ED-4DB2-BD59-A6C34878D82A}">
                    <a16:rowId xmlns:a16="http://schemas.microsoft.com/office/drawing/2014/main" val="2116851466"/>
                  </a:ext>
                </a:extLst>
              </a:tr>
              <a:tr h="627321">
                <a:tc>
                  <a:txBody>
                    <a:bodyPr/>
                    <a:lstStyle/>
                    <a:p>
                      <a:pPr algn="ctr"/>
                      <a:r>
                        <a:rPr lang="en-US" altLang="zh-CN" sz="1600" b="0" dirty="0">
                          <a:solidFill>
                            <a:schemeClr val="tx1"/>
                          </a:solidFill>
                          <a:latin typeface="黑体" panose="02010609060101010101" pitchFamily="49" charset="-122"/>
                          <a:ea typeface="黑体" panose="02010609060101010101" pitchFamily="49" charset="-122"/>
                        </a:rPr>
                        <a:t>AP</a:t>
                      </a:r>
                      <a:r>
                        <a:rPr lang="zh-CN" altLang="en-US" sz="1600" b="0" dirty="0">
                          <a:solidFill>
                            <a:schemeClr val="tx1"/>
                          </a:solidFill>
                          <a:latin typeface="黑体" panose="02010609060101010101" pitchFamily="49" charset="-122"/>
                          <a:ea typeface="黑体" panose="02010609060101010101" pitchFamily="49" charset="-122"/>
                        </a:rPr>
                        <a:t>设计</a:t>
                      </a:r>
                    </a:p>
                  </a:txBody>
                  <a:tcPr marL="0" marR="0" marT="0" marB="0" anchor="ctr">
                    <a:solidFill>
                      <a:schemeClr val="accent1">
                        <a:lumMod val="40000"/>
                        <a:lumOff val="60000"/>
                      </a:schemeClr>
                    </a:solidFill>
                  </a:tcPr>
                </a:tc>
                <a:extLst>
                  <a:ext uri="{0D108BD9-81ED-4DB2-BD59-A6C34878D82A}">
                    <a16:rowId xmlns:a16="http://schemas.microsoft.com/office/drawing/2014/main" val="1342553028"/>
                  </a:ext>
                </a:extLst>
              </a:tr>
              <a:tr h="844235">
                <a:tc>
                  <a:txBody>
                    <a:bodyPr/>
                    <a:lstStyle/>
                    <a:p>
                      <a:pPr algn="ctr"/>
                      <a:r>
                        <a:rPr lang="en-US" altLang="zh-CN" sz="1600" b="0" dirty="0">
                          <a:solidFill>
                            <a:schemeClr val="tx1"/>
                          </a:solidFill>
                          <a:latin typeface="黑体" panose="02010609060101010101" pitchFamily="49" charset="-122"/>
                          <a:ea typeface="黑体" panose="02010609060101010101" pitchFamily="49" charset="-122"/>
                        </a:rPr>
                        <a:t>Li</a:t>
                      </a:r>
                    </a:p>
                    <a:p>
                      <a:pPr algn="ctr"/>
                      <a:r>
                        <a:rPr lang="en-US" altLang="zh-CN" sz="1600" b="0" dirty="0">
                          <a:solidFill>
                            <a:schemeClr val="tx1"/>
                          </a:solidFill>
                          <a:latin typeface="黑体" panose="02010609060101010101" pitchFamily="49" charset="-122"/>
                          <a:ea typeface="黑体" panose="02010609060101010101" pitchFamily="49" charset="-122"/>
                        </a:rPr>
                        <a:t>Fi</a:t>
                      </a:r>
                      <a:endParaRPr lang="zh-CN" altLang="en-US" sz="1600" b="0" dirty="0">
                        <a:solidFill>
                          <a:schemeClr val="tx1"/>
                        </a:solidFill>
                        <a:latin typeface="黑体" panose="02010609060101010101" pitchFamily="49" charset="-122"/>
                        <a:ea typeface="黑体" panose="02010609060101010101" pitchFamily="49" charset="-122"/>
                      </a:endParaRPr>
                    </a:p>
                  </a:txBody>
                  <a:tcPr marL="0" marR="0" marT="0" marB="0" anchor="ctr">
                    <a:solidFill>
                      <a:schemeClr val="accent1">
                        <a:lumMod val="40000"/>
                        <a:lumOff val="60000"/>
                      </a:schemeClr>
                    </a:solidFill>
                  </a:tcPr>
                </a:tc>
                <a:extLst>
                  <a:ext uri="{0D108BD9-81ED-4DB2-BD59-A6C34878D82A}">
                    <a16:rowId xmlns:a16="http://schemas.microsoft.com/office/drawing/2014/main" val="942434887"/>
                  </a:ext>
                </a:extLst>
              </a:tr>
            </a:tbl>
          </a:graphicData>
        </a:graphic>
      </p:graphicFrame>
      <p:sp>
        <p:nvSpPr>
          <p:cNvPr id="10" name="Text Box 4">
            <a:extLst>
              <a:ext uri="{FF2B5EF4-FFF2-40B4-BE49-F238E27FC236}">
                <a16:creationId xmlns:a16="http://schemas.microsoft.com/office/drawing/2014/main" id="{59C885D5-2A55-46A7-82F7-9E27E62A71F9}"/>
              </a:ext>
            </a:extLst>
          </p:cNvPr>
          <p:cNvSpPr txBox="1">
            <a:spLocks noChangeArrowheads="1"/>
          </p:cNvSpPr>
          <p:nvPr/>
        </p:nvSpPr>
        <p:spPr bwMode="auto">
          <a:xfrm>
            <a:off x="7966400" y="1440146"/>
            <a:ext cx="174300" cy="3695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kumimoji="0" lang="zh-CN" altLang="zh-CN" sz="2000">
              <a:latin typeface="Tahoma" panose="020B0604030504040204" pitchFamily="34" charset="0"/>
            </a:endParaRPr>
          </a:p>
        </p:txBody>
      </p:sp>
      <p:sp>
        <p:nvSpPr>
          <p:cNvPr id="5" name="灯片编号占位符 4">
            <a:extLst>
              <a:ext uri="{FF2B5EF4-FFF2-40B4-BE49-F238E27FC236}">
                <a16:creationId xmlns:a16="http://schemas.microsoft.com/office/drawing/2014/main" id="{0B9081B4-00AD-4D6C-A026-863C58CFA611}"/>
              </a:ext>
            </a:extLst>
          </p:cNvPr>
          <p:cNvSpPr>
            <a:spLocks noGrp="1"/>
          </p:cNvSpPr>
          <p:nvPr>
            <p:ph type="sldNum" sz="quarter" idx="12"/>
          </p:nvPr>
        </p:nvSpPr>
        <p:spPr/>
        <p:txBody>
          <a:bodyPr/>
          <a:lstStyle/>
          <a:p>
            <a:fld id="{0343F522-B1DB-4B24-87CC-09EAB668A261}" type="slidenum">
              <a:rPr lang="zh-CN" altLang="en-US" smtClean="0"/>
              <a:pPr/>
              <a:t>192</a:t>
            </a:fld>
            <a:r>
              <a:rPr lang="en-US" altLang="zh-CN"/>
              <a:t>/303</a:t>
            </a:r>
            <a:endParaRPr lang="zh-CN" altLang="en-US" dirty="0"/>
          </a:p>
        </p:txBody>
      </p:sp>
    </p:spTree>
    <p:extLst>
      <p:ext uri="{BB962C8B-B14F-4D97-AF65-F5344CB8AC3E}">
        <p14:creationId xmlns:p14="http://schemas.microsoft.com/office/powerpoint/2010/main" val="1850685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C34208-FA7C-4346-AD93-050F88FE7F56}"/>
              </a:ext>
            </a:extLst>
          </p:cNvPr>
          <p:cNvSpPr>
            <a:spLocks noGrp="1"/>
          </p:cNvSpPr>
          <p:nvPr>
            <p:ph type="title"/>
          </p:nvPr>
        </p:nvSpPr>
        <p:spPr>
          <a:xfrm>
            <a:off x="265813" y="350874"/>
            <a:ext cx="8654903" cy="680484"/>
          </a:xfrm>
        </p:spPr>
        <p:txBody>
          <a:bodyPr>
            <a:normAutofit/>
          </a:bodyPr>
          <a:lstStyle/>
          <a:p>
            <a:pPr marL="266700">
              <a:spcBef>
                <a:spcPts val="970"/>
              </a:spcBef>
              <a:spcAft>
                <a:spcPts val="0"/>
              </a:spcAft>
            </a:pPr>
            <a:r>
              <a:rPr lang="zh-CN" altLang="en-US" sz="3200" dirty="0"/>
              <a:t>为什么不使用</a:t>
            </a:r>
            <a:r>
              <a:rPr lang="en-US" altLang="zh-CN" sz="3200" dirty="0"/>
              <a:t>CSMA/CD?</a:t>
            </a:r>
            <a:endParaRPr lang="zh-CN" altLang="zh-CN" kern="100" dirty="0">
              <a:latin typeface="Times New Roman" panose="02020603050405020304" pitchFamily="18" charset="0"/>
              <a:cs typeface="Times New Roman" panose="02020603050405020304" pitchFamily="18" charset="0"/>
            </a:endParaRPr>
          </a:p>
        </p:txBody>
      </p:sp>
      <p:sp>
        <p:nvSpPr>
          <p:cNvPr id="3" name="内容占位符 2">
            <a:extLst>
              <a:ext uri="{FF2B5EF4-FFF2-40B4-BE49-F238E27FC236}">
                <a16:creationId xmlns:a16="http://schemas.microsoft.com/office/drawing/2014/main" id="{62772749-0251-43E3-8FBE-62B01C0C88DA}"/>
              </a:ext>
            </a:extLst>
          </p:cNvPr>
          <p:cNvSpPr>
            <a:spLocks noGrp="1"/>
          </p:cNvSpPr>
          <p:nvPr>
            <p:ph idx="1"/>
          </p:nvPr>
        </p:nvSpPr>
        <p:spPr>
          <a:xfrm>
            <a:off x="404037" y="1010094"/>
            <a:ext cx="8516679" cy="5371578"/>
          </a:xfrm>
        </p:spPr>
        <p:txBody>
          <a:bodyPr>
            <a:noAutofit/>
          </a:bodyPr>
          <a:lstStyle/>
          <a:p>
            <a:pPr marL="0" indent="0" eaLnBrk="1" hangingPunct="1">
              <a:buNone/>
            </a:pPr>
            <a:r>
              <a:rPr lang="en-US" altLang="zh-CN" dirty="0"/>
              <a:t>--</a:t>
            </a:r>
            <a:r>
              <a:rPr lang="zh-CN" altLang="en-US" dirty="0"/>
              <a:t>不能同频收发</a:t>
            </a:r>
            <a:endParaRPr lang="en-US" altLang="zh-CN" dirty="0"/>
          </a:p>
          <a:p>
            <a:pPr marL="0" indent="0" eaLnBrk="1" hangingPunct="1">
              <a:buNone/>
            </a:pPr>
            <a:endParaRPr lang="en-US" altLang="zh-CN" dirty="0"/>
          </a:p>
          <a:p>
            <a:pPr eaLnBrk="1" hangingPunct="1"/>
            <a:r>
              <a:rPr lang="zh-CN" altLang="en-US" dirty="0"/>
              <a:t>为什么信道空闲还要再等待</a:t>
            </a:r>
            <a:r>
              <a:rPr lang="en-US" altLang="zh-CN" dirty="0"/>
              <a:t>IFS</a:t>
            </a:r>
            <a:r>
              <a:rPr lang="zh-CN" altLang="en-US" dirty="0"/>
              <a:t> ？</a:t>
            </a:r>
            <a:endParaRPr lang="en-US" altLang="zh-CN" dirty="0"/>
          </a:p>
          <a:p>
            <a:pPr marL="0" indent="0" eaLnBrk="1" hangingPunct="1">
              <a:buNone/>
            </a:pPr>
            <a:r>
              <a:rPr lang="en-US" altLang="zh-CN" dirty="0"/>
              <a:t>--</a:t>
            </a:r>
            <a:r>
              <a:rPr lang="zh-CN" altLang="en-US" dirty="0"/>
              <a:t>可能有其他的站有高优先级的帧要发送。</a:t>
            </a:r>
          </a:p>
          <a:p>
            <a:pPr marL="609600" indent="-609600" eaLnBrk="1" hangingPunct="1">
              <a:buFontTx/>
              <a:buNone/>
            </a:pPr>
            <a:endParaRPr lang="en-US" altLang="zh-CN" dirty="0">
              <a:latin typeface="Times New Roman" panose="02020603050405020304" pitchFamily="18" charset="0"/>
              <a:cs typeface="Times New Roman" panose="02020603050405020304" pitchFamily="18" charset="0"/>
            </a:endParaRPr>
          </a:p>
        </p:txBody>
      </p:sp>
      <p:graphicFrame>
        <p:nvGraphicFramePr>
          <p:cNvPr id="11" name="表格 10">
            <a:extLst>
              <a:ext uri="{FF2B5EF4-FFF2-40B4-BE49-F238E27FC236}">
                <a16:creationId xmlns:a16="http://schemas.microsoft.com/office/drawing/2014/main" id="{F1557556-4E74-4A2A-B76B-6AF7BA757C94}"/>
              </a:ext>
            </a:extLst>
          </p:cNvPr>
          <p:cNvGraphicFramePr>
            <a:graphicFrameLocks noGrp="1"/>
          </p:cNvGraphicFramePr>
          <p:nvPr/>
        </p:nvGraphicFramePr>
        <p:xfrm>
          <a:off x="0" y="16384"/>
          <a:ext cx="9144000" cy="303808"/>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1028242390"/>
                    </a:ext>
                  </a:extLst>
                </a:gridCol>
                <a:gridCol w="1016000">
                  <a:extLst>
                    <a:ext uri="{9D8B030D-6E8A-4147-A177-3AD203B41FA5}">
                      <a16:colId xmlns:a16="http://schemas.microsoft.com/office/drawing/2014/main" val="3074239081"/>
                    </a:ext>
                  </a:extLst>
                </a:gridCol>
                <a:gridCol w="1016000">
                  <a:extLst>
                    <a:ext uri="{9D8B030D-6E8A-4147-A177-3AD203B41FA5}">
                      <a16:colId xmlns:a16="http://schemas.microsoft.com/office/drawing/2014/main" val="3509429943"/>
                    </a:ext>
                  </a:extLst>
                </a:gridCol>
                <a:gridCol w="1016000">
                  <a:extLst>
                    <a:ext uri="{9D8B030D-6E8A-4147-A177-3AD203B41FA5}">
                      <a16:colId xmlns:a16="http://schemas.microsoft.com/office/drawing/2014/main" val="2580465912"/>
                    </a:ext>
                  </a:extLst>
                </a:gridCol>
                <a:gridCol w="1016000">
                  <a:extLst>
                    <a:ext uri="{9D8B030D-6E8A-4147-A177-3AD203B41FA5}">
                      <a16:colId xmlns:a16="http://schemas.microsoft.com/office/drawing/2014/main" val="585185192"/>
                    </a:ext>
                  </a:extLst>
                </a:gridCol>
                <a:gridCol w="1016000">
                  <a:extLst>
                    <a:ext uri="{9D8B030D-6E8A-4147-A177-3AD203B41FA5}">
                      <a16:colId xmlns:a16="http://schemas.microsoft.com/office/drawing/2014/main" val="1335232691"/>
                    </a:ext>
                  </a:extLst>
                </a:gridCol>
                <a:gridCol w="1016000">
                  <a:extLst>
                    <a:ext uri="{9D8B030D-6E8A-4147-A177-3AD203B41FA5}">
                      <a16:colId xmlns:a16="http://schemas.microsoft.com/office/drawing/2014/main" val="785772456"/>
                    </a:ext>
                  </a:extLst>
                </a:gridCol>
                <a:gridCol w="1016000">
                  <a:extLst>
                    <a:ext uri="{9D8B030D-6E8A-4147-A177-3AD203B41FA5}">
                      <a16:colId xmlns:a16="http://schemas.microsoft.com/office/drawing/2014/main" val="143111373"/>
                    </a:ext>
                  </a:extLst>
                </a:gridCol>
                <a:gridCol w="1016000">
                  <a:extLst>
                    <a:ext uri="{9D8B030D-6E8A-4147-A177-3AD203B41FA5}">
                      <a16:colId xmlns:a16="http://schemas.microsoft.com/office/drawing/2014/main" val="994455625"/>
                    </a:ext>
                  </a:extLst>
                </a:gridCol>
              </a:tblGrid>
              <a:tr h="303808">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传输介质</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通信系统</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正确性</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提高性能</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局域网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en-US" altLang="zh-CN" sz="1600" dirty="0">
                          <a:solidFill>
                            <a:srgbClr val="FFFF00"/>
                          </a:solidFill>
                          <a:latin typeface="黑体" panose="02010609060101010101" pitchFamily="49" charset="-122"/>
                          <a:ea typeface="黑体" panose="02010609060101010101" pitchFamily="49" charset="-122"/>
                        </a:rPr>
                        <a:t>WLAN</a:t>
                      </a:r>
                      <a:endParaRPr lang="zh-CN" altLang="en-US" sz="1600" dirty="0">
                        <a:solidFill>
                          <a:srgbClr val="FFFF00"/>
                        </a:solidFill>
                        <a:latin typeface="黑体" panose="02010609060101010101" pitchFamily="49" charset="-122"/>
                        <a:ea typeface="黑体" panose="02010609060101010101" pitchFamily="49"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个域网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广域网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接入网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939429099"/>
                  </a:ext>
                </a:extLst>
              </a:tr>
            </a:tbl>
          </a:graphicData>
        </a:graphic>
      </p:graphicFrame>
      <p:sp>
        <p:nvSpPr>
          <p:cNvPr id="12" name="流程图: 摘录 11">
            <a:extLst>
              <a:ext uri="{FF2B5EF4-FFF2-40B4-BE49-F238E27FC236}">
                <a16:creationId xmlns:a16="http://schemas.microsoft.com/office/drawing/2014/main" id="{CE6C4248-6AFD-44B6-80E3-9608C7BDC87F}"/>
              </a:ext>
            </a:extLst>
          </p:cNvPr>
          <p:cNvSpPr/>
          <p:nvPr/>
        </p:nvSpPr>
        <p:spPr bwMode="auto">
          <a:xfrm>
            <a:off x="5488980" y="328047"/>
            <a:ext cx="216024" cy="126001"/>
          </a:xfrm>
          <a:prstGeom prst="flowChartExtract">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4" name="Rectangle 2">
            <a:extLst>
              <a:ext uri="{FF2B5EF4-FFF2-40B4-BE49-F238E27FC236}">
                <a16:creationId xmlns:a16="http://schemas.microsoft.com/office/drawing/2014/main" id="{637ADEFB-5775-48B5-AD95-BD2F543B4E24}"/>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9" name="表格 8">
            <a:extLst>
              <a:ext uri="{FF2B5EF4-FFF2-40B4-BE49-F238E27FC236}">
                <a16:creationId xmlns:a16="http://schemas.microsoft.com/office/drawing/2014/main" id="{1BA0FE90-3AD2-45E2-98EA-2D6CAF26198D}"/>
              </a:ext>
            </a:extLst>
          </p:cNvPr>
          <p:cNvGraphicFramePr>
            <a:graphicFrameLocks noGrp="1"/>
          </p:cNvGraphicFramePr>
          <p:nvPr/>
        </p:nvGraphicFramePr>
        <p:xfrm>
          <a:off x="0" y="1041991"/>
          <a:ext cx="313390" cy="4744257"/>
        </p:xfrm>
        <a:graphic>
          <a:graphicData uri="http://schemas.openxmlformats.org/drawingml/2006/table">
            <a:tbl>
              <a:tblPr firstRow="1" bandRow="1">
                <a:tableStyleId>{5C22544A-7EE6-4342-B048-85BDC9FD1C3A}</a:tableStyleId>
              </a:tblPr>
              <a:tblGrid>
                <a:gridCol w="313390">
                  <a:extLst>
                    <a:ext uri="{9D8B030D-6E8A-4147-A177-3AD203B41FA5}">
                      <a16:colId xmlns:a16="http://schemas.microsoft.com/office/drawing/2014/main" val="2707731317"/>
                    </a:ext>
                  </a:extLst>
                </a:gridCol>
              </a:tblGrid>
              <a:tr h="844235">
                <a:tc>
                  <a:txBody>
                    <a:bodyPr/>
                    <a:lstStyle/>
                    <a:p>
                      <a:pPr algn="ctr"/>
                      <a:r>
                        <a:rPr lang="zh-CN" altLang="en-US" sz="1600" b="0" dirty="0">
                          <a:solidFill>
                            <a:schemeClr val="bg1"/>
                          </a:solidFill>
                          <a:latin typeface="黑体" panose="02010609060101010101" pitchFamily="49" charset="-122"/>
                          <a:ea typeface="黑体" panose="02010609060101010101" pitchFamily="49" charset="-122"/>
                        </a:rPr>
                        <a:t>设计要点</a:t>
                      </a:r>
                    </a:p>
                  </a:txBody>
                  <a:tcPr marL="0" marR="0" marT="0" marB="0" anchor="ctr">
                    <a:solidFill>
                      <a:schemeClr val="accent1"/>
                    </a:solidFill>
                  </a:tcPr>
                </a:tc>
                <a:extLst>
                  <a:ext uri="{0D108BD9-81ED-4DB2-BD59-A6C34878D82A}">
                    <a16:rowId xmlns:a16="http://schemas.microsoft.com/office/drawing/2014/main" val="2650843112"/>
                  </a:ext>
                </a:extLst>
              </a:tr>
              <a:tr h="844235">
                <a:tc>
                  <a:txBody>
                    <a:bodyPr/>
                    <a:lstStyle/>
                    <a:p>
                      <a:pPr algn="ctr"/>
                      <a:r>
                        <a:rPr lang="en-US" altLang="zh-CN" sz="1600" dirty="0">
                          <a:solidFill>
                            <a:schemeClr val="tx1"/>
                          </a:solidFill>
                          <a:latin typeface="黑体" panose="02010609060101010101" pitchFamily="49" charset="-122"/>
                          <a:ea typeface="黑体" panose="02010609060101010101" pitchFamily="49" charset="-122"/>
                        </a:rPr>
                        <a:t>Wi-</a:t>
                      </a:r>
                    </a:p>
                    <a:p>
                      <a:pPr algn="ctr"/>
                      <a:r>
                        <a:rPr lang="en-US" altLang="zh-CN" sz="1600" dirty="0">
                          <a:solidFill>
                            <a:schemeClr val="tx1"/>
                          </a:solidFill>
                          <a:latin typeface="黑体" panose="02010609060101010101" pitchFamily="49" charset="-122"/>
                          <a:ea typeface="黑体" panose="02010609060101010101" pitchFamily="49" charset="-122"/>
                        </a:rPr>
                        <a:t>Fi</a:t>
                      </a:r>
                      <a:endParaRPr lang="zh-CN" altLang="en-US" sz="1600" dirty="0">
                        <a:solidFill>
                          <a:schemeClr val="tx1"/>
                        </a:solidFill>
                        <a:latin typeface="黑体" panose="02010609060101010101" pitchFamily="49" charset="-122"/>
                        <a:ea typeface="黑体" panose="02010609060101010101" pitchFamily="49" charset="-122"/>
                      </a:endParaRPr>
                    </a:p>
                  </a:txBody>
                  <a:tcPr marL="0" marR="0" marT="0" marB="0" anchor="ctr">
                    <a:solidFill>
                      <a:schemeClr val="accent1">
                        <a:lumMod val="40000"/>
                        <a:lumOff val="60000"/>
                      </a:schemeClr>
                    </a:solidFill>
                  </a:tcPr>
                </a:tc>
                <a:extLst>
                  <a:ext uri="{0D108BD9-81ED-4DB2-BD59-A6C34878D82A}">
                    <a16:rowId xmlns:a16="http://schemas.microsoft.com/office/drawing/2014/main" val="2354171835"/>
                  </a:ext>
                </a:extLst>
              </a:tr>
              <a:tr h="844235">
                <a:tc>
                  <a:txBody>
                    <a:bodyPr/>
                    <a:lstStyle/>
                    <a:p>
                      <a:pPr algn="ctr"/>
                      <a:r>
                        <a:rPr lang="en-US" altLang="zh-CN" sz="1600" b="0" dirty="0">
                          <a:solidFill>
                            <a:schemeClr val="tx1"/>
                          </a:solidFill>
                          <a:latin typeface="黑体" panose="02010609060101010101" pitchFamily="49" charset="-122"/>
                          <a:ea typeface="黑体" panose="02010609060101010101" pitchFamily="49" charset="-122"/>
                        </a:rPr>
                        <a:t>Wi-Fi6</a:t>
                      </a:r>
                      <a:endParaRPr lang="zh-CN" altLang="en-US" sz="1600" b="0" dirty="0">
                        <a:solidFill>
                          <a:schemeClr val="tx1"/>
                        </a:solidFill>
                        <a:latin typeface="黑体" panose="02010609060101010101" pitchFamily="49" charset="-122"/>
                        <a:ea typeface="黑体" panose="02010609060101010101" pitchFamily="49" charset="-122"/>
                      </a:endParaRPr>
                    </a:p>
                  </a:txBody>
                  <a:tcPr marL="0" marR="0" marT="0" marB="0" anchor="ctr">
                    <a:solidFill>
                      <a:schemeClr val="accent1">
                        <a:lumMod val="40000"/>
                        <a:lumOff val="60000"/>
                      </a:schemeClr>
                    </a:solidFill>
                  </a:tcPr>
                </a:tc>
                <a:extLst>
                  <a:ext uri="{0D108BD9-81ED-4DB2-BD59-A6C34878D82A}">
                    <a16:rowId xmlns:a16="http://schemas.microsoft.com/office/drawing/2014/main" val="2232877283"/>
                  </a:ext>
                </a:extLst>
              </a:tr>
              <a:tr h="504672">
                <a:tc>
                  <a:txBody>
                    <a:bodyPr/>
                    <a:lstStyle/>
                    <a:p>
                      <a:pPr algn="ctr"/>
                      <a:r>
                        <a:rPr lang="en-US" altLang="zh-CN" sz="1600" b="0" dirty="0">
                          <a:solidFill>
                            <a:schemeClr val="tx1"/>
                          </a:solidFill>
                          <a:latin typeface="黑体" panose="02010609060101010101" pitchFamily="49" charset="-122"/>
                          <a:ea typeface="黑体" panose="02010609060101010101" pitchFamily="49" charset="-122"/>
                        </a:rPr>
                        <a:t>Wi-Fi7</a:t>
                      </a:r>
                      <a:endParaRPr lang="zh-CN" altLang="en-US" sz="1600" b="0" dirty="0">
                        <a:solidFill>
                          <a:schemeClr val="tx1"/>
                        </a:solidFill>
                        <a:latin typeface="黑体" panose="02010609060101010101" pitchFamily="49" charset="-122"/>
                        <a:ea typeface="黑体" panose="02010609060101010101" pitchFamily="49" charset="-122"/>
                      </a:endParaRPr>
                    </a:p>
                  </a:txBody>
                  <a:tcPr marL="0" marR="0" marT="0" marB="0" anchor="ctr">
                    <a:solidFill>
                      <a:schemeClr val="accent1">
                        <a:lumMod val="40000"/>
                        <a:lumOff val="60000"/>
                      </a:schemeClr>
                    </a:solidFill>
                  </a:tcPr>
                </a:tc>
                <a:extLst>
                  <a:ext uri="{0D108BD9-81ED-4DB2-BD59-A6C34878D82A}">
                    <a16:rowId xmlns:a16="http://schemas.microsoft.com/office/drawing/2014/main" val="2116851466"/>
                  </a:ext>
                </a:extLst>
              </a:tr>
              <a:tr h="627321">
                <a:tc>
                  <a:txBody>
                    <a:bodyPr/>
                    <a:lstStyle/>
                    <a:p>
                      <a:pPr algn="ctr"/>
                      <a:r>
                        <a:rPr lang="en-US" altLang="zh-CN" sz="1600" b="0" dirty="0">
                          <a:solidFill>
                            <a:schemeClr val="tx1"/>
                          </a:solidFill>
                          <a:latin typeface="黑体" panose="02010609060101010101" pitchFamily="49" charset="-122"/>
                          <a:ea typeface="黑体" panose="02010609060101010101" pitchFamily="49" charset="-122"/>
                        </a:rPr>
                        <a:t>AP</a:t>
                      </a:r>
                      <a:r>
                        <a:rPr lang="zh-CN" altLang="en-US" sz="1600" b="0" dirty="0">
                          <a:solidFill>
                            <a:schemeClr val="tx1"/>
                          </a:solidFill>
                          <a:latin typeface="黑体" panose="02010609060101010101" pitchFamily="49" charset="-122"/>
                          <a:ea typeface="黑体" panose="02010609060101010101" pitchFamily="49" charset="-122"/>
                        </a:rPr>
                        <a:t>设计</a:t>
                      </a:r>
                    </a:p>
                  </a:txBody>
                  <a:tcPr marL="0" marR="0" marT="0" marB="0" anchor="ctr">
                    <a:solidFill>
                      <a:schemeClr val="accent1">
                        <a:lumMod val="40000"/>
                        <a:lumOff val="60000"/>
                      </a:schemeClr>
                    </a:solidFill>
                  </a:tcPr>
                </a:tc>
                <a:extLst>
                  <a:ext uri="{0D108BD9-81ED-4DB2-BD59-A6C34878D82A}">
                    <a16:rowId xmlns:a16="http://schemas.microsoft.com/office/drawing/2014/main" val="1342553028"/>
                  </a:ext>
                </a:extLst>
              </a:tr>
              <a:tr h="844235">
                <a:tc>
                  <a:txBody>
                    <a:bodyPr/>
                    <a:lstStyle/>
                    <a:p>
                      <a:pPr algn="ctr"/>
                      <a:r>
                        <a:rPr lang="en-US" altLang="zh-CN" sz="1600" b="0" dirty="0">
                          <a:solidFill>
                            <a:schemeClr val="tx1"/>
                          </a:solidFill>
                          <a:latin typeface="黑体" panose="02010609060101010101" pitchFamily="49" charset="-122"/>
                          <a:ea typeface="黑体" panose="02010609060101010101" pitchFamily="49" charset="-122"/>
                        </a:rPr>
                        <a:t>Li</a:t>
                      </a:r>
                    </a:p>
                    <a:p>
                      <a:pPr algn="ctr"/>
                      <a:r>
                        <a:rPr lang="en-US" altLang="zh-CN" sz="1600" b="0" dirty="0">
                          <a:solidFill>
                            <a:schemeClr val="tx1"/>
                          </a:solidFill>
                          <a:latin typeface="黑体" panose="02010609060101010101" pitchFamily="49" charset="-122"/>
                          <a:ea typeface="黑体" panose="02010609060101010101" pitchFamily="49" charset="-122"/>
                        </a:rPr>
                        <a:t>Fi</a:t>
                      </a:r>
                      <a:endParaRPr lang="zh-CN" altLang="en-US" sz="1600" b="0" dirty="0">
                        <a:solidFill>
                          <a:schemeClr val="tx1"/>
                        </a:solidFill>
                        <a:latin typeface="黑体" panose="02010609060101010101" pitchFamily="49" charset="-122"/>
                        <a:ea typeface="黑体" panose="02010609060101010101" pitchFamily="49" charset="-122"/>
                      </a:endParaRPr>
                    </a:p>
                  </a:txBody>
                  <a:tcPr marL="0" marR="0" marT="0" marB="0" anchor="ctr">
                    <a:solidFill>
                      <a:schemeClr val="accent1">
                        <a:lumMod val="40000"/>
                        <a:lumOff val="60000"/>
                      </a:schemeClr>
                    </a:solidFill>
                  </a:tcPr>
                </a:tc>
                <a:extLst>
                  <a:ext uri="{0D108BD9-81ED-4DB2-BD59-A6C34878D82A}">
                    <a16:rowId xmlns:a16="http://schemas.microsoft.com/office/drawing/2014/main" val="942434887"/>
                  </a:ext>
                </a:extLst>
              </a:tr>
            </a:tbl>
          </a:graphicData>
        </a:graphic>
      </p:graphicFrame>
      <p:sp>
        <p:nvSpPr>
          <p:cNvPr id="10" name="Text Box 4">
            <a:extLst>
              <a:ext uri="{FF2B5EF4-FFF2-40B4-BE49-F238E27FC236}">
                <a16:creationId xmlns:a16="http://schemas.microsoft.com/office/drawing/2014/main" id="{59C885D5-2A55-46A7-82F7-9E27E62A71F9}"/>
              </a:ext>
            </a:extLst>
          </p:cNvPr>
          <p:cNvSpPr txBox="1">
            <a:spLocks noChangeArrowheads="1"/>
          </p:cNvSpPr>
          <p:nvPr/>
        </p:nvSpPr>
        <p:spPr bwMode="auto">
          <a:xfrm>
            <a:off x="7966400" y="1440146"/>
            <a:ext cx="174300" cy="3695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kumimoji="0" lang="zh-CN" altLang="zh-CN" sz="2000">
              <a:latin typeface="Tahoma" panose="020B0604030504040204" pitchFamily="34" charset="0"/>
            </a:endParaRPr>
          </a:p>
        </p:txBody>
      </p:sp>
      <p:sp>
        <p:nvSpPr>
          <p:cNvPr id="5" name="灯片编号占位符 4">
            <a:extLst>
              <a:ext uri="{FF2B5EF4-FFF2-40B4-BE49-F238E27FC236}">
                <a16:creationId xmlns:a16="http://schemas.microsoft.com/office/drawing/2014/main" id="{FDE16ED2-F178-4144-8617-71FB2F50449B}"/>
              </a:ext>
            </a:extLst>
          </p:cNvPr>
          <p:cNvSpPr>
            <a:spLocks noGrp="1"/>
          </p:cNvSpPr>
          <p:nvPr>
            <p:ph type="sldNum" sz="quarter" idx="12"/>
          </p:nvPr>
        </p:nvSpPr>
        <p:spPr/>
        <p:txBody>
          <a:bodyPr/>
          <a:lstStyle/>
          <a:p>
            <a:fld id="{0343F522-B1DB-4B24-87CC-09EAB668A261}" type="slidenum">
              <a:rPr lang="zh-CN" altLang="en-US" smtClean="0"/>
              <a:pPr/>
              <a:t>193</a:t>
            </a:fld>
            <a:r>
              <a:rPr lang="en-US" altLang="zh-CN"/>
              <a:t>/303</a:t>
            </a:r>
            <a:endParaRPr lang="zh-CN" altLang="en-US" dirty="0"/>
          </a:p>
        </p:txBody>
      </p:sp>
    </p:spTree>
    <p:extLst>
      <p:ext uri="{BB962C8B-B14F-4D97-AF65-F5344CB8AC3E}">
        <p14:creationId xmlns:p14="http://schemas.microsoft.com/office/powerpoint/2010/main" val="1439781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C34208-FA7C-4346-AD93-050F88FE7F56}"/>
              </a:ext>
            </a:extLst>
          </p:cNvPr>
          <p:cNvSpPr>
            <a:spLocks noGrp="1"/>
          </p:cNvSpPr>
          <p:nvPr>
            <p:ph type="title"/>
          </p:nvPr>
        </p:nvSpPr>
        <p:spPr>
          <a:xfrm>
            <a:off x="265813" y="350874"/>
            <a:ext cx="8654903" cy="680484"/>
          </a:xfrm>
        </p:spPr>
        <p:txBody>
          <a:bodyPr>
            <a:normAutofit/>
          </a:bodyPr>
          <a:lstStyle/>
          <a:p>
            <a:pPr marL="266700">
              <a:spcBef>
                <a:spcPts val="970"/>
              </a:spcBef>
              <a:spcAft>
                <a:spcPts val="0"/>
              </a:spcAft>
            </a:pPr>
            <a:r>
              <a:rPr lang="zh-CN" altLang="en-US" sz="3200" dirty="0"/>
              <a:t>假定没有高优先级帧要发送 </a:t>
            </a:r>
            <a:endParaRPr lang="zh-CN" altLang="zh-CN" kern="100" dirty="0">
              <a:latin typeface="Times New Roman" panose="02020603050405020304" pitchFamily="18" charset="0"/>
              <a:cs typeface="Times New Roman" panose="02020603050405020304" pitchFamily="18" charset="0"/>
            </a:endParaRPr>
          </a:p>
        </p:txBody>
      </p:sp>
      <p:sp>
        <p:nvSpPr>
          <p:cNvPr id="3" name="内容占位符 2">
            <a:extLst>
              <a:ext uri="{FF2B5EF4-FFF2-40B4-BE49-F238E27FC236}">
                <a16:creationId xmlns:a16="http://schemas.microsoft.com/office/drawing/2014/main" id="{62772749-0251-43E3-8FBE-62B01C0C88DA}"/>
              </a:ext>
            </a:extLst>
          </p:cNvPr>
          <p:cNvSpPr>
            <a:spLocks noGrp="1"/>
          </p:cNvSpPr>
          <p:nvPr>
            <p:ph idx="1"/>
          </p:nvPr>
        </p:nvSpPr>
        <p:spPr>
          <a:xfrm>
            <a:off x="404037" y="1010094"/>
            <a:ext cx="8516679" cy="5371578"/>
          </a:xfrm>
        </p:spPr>
        <p:txBody>
          <a:bodyPr>
            <a:noAutofit/>
          </a:bodyPr>
          <a:lstStyle/>
          <a:p>
            <a:r>
              <a:rPr lang="zh-CN" altLang="en-US" dirty="0"/>
              <a:t>源站发送了自己的数据帧</a:t>
            </a:r>
          </a:p>
          <a:p>
            <a:r>
              <a:rPr lang="zh-CN" altLang="en-US" dirty="0"/>
              <a:t>目的站若正确收到此帧，则经过时间间隔 </a:t>
            </a:r>
            <a:r>
              <a:rPr lang="en-US" altLang="zh-CN" dirty="0"/>
              <a:t>IFS </a:t>
            </a:r>
            <a:r>
              <a:rPr lang="zh-CN" altLang="en-US" dirty="0"/>
              <a:t>后，向源站发送确认帧 </a:t>
            </a:r>
            <a:r>
              <a:rPr lang="en-US" altLang="zh-CN" dirty="0"/>
              <a:t>ACK</a:t>
            </a:r>
            <a:r>
              <a:rPr lang="zh-CN" altLang="en-US" dirty="0"/>
              <a:t>。</a:t>
            </a:r>
          </a:p>
          <a:p>
            <a:r>
              <a:rPr lang="zh-CN" altLang="en-US" dirty="0"/>
              <a:t>若源站在规定时间内没有收到确认帧 </a:t>
            </a:r>
            <a:r>
              <a:rPr lang="en-US" altLang="zh-CN" dirty="0"/>
              <a:t>ACK</a:t>
            </a:r>
            <a:r>
              <a:rPr lang="zh-CN" altLang="en-US" dirty="0"/>
              <a:t>，就重传此帧，直到收到确认为止，或者经过若干次的重传失败后放弃发送。 </a:t>
            </a:r>
          </a:p>
        </p:txBody>
      </p:sp>
      <p:graphicFrame>
        <p:nvGraphicFramePr>
          <p:cNvPr id="11" name="表格 10">
            <a:extLst>
              <a:ext uri="{FF2B5EF4-FFF2-40B4-BE49-F238E27FC236}">
                <a16:creationId xmlns:a16="http://schemas.microsoft.com/office/drawing/2014/main" id="{F1557556-4E74-4A2A-B76B-6AF7BA757C94}"/>
              </a:ext>
            </a:extLst>
          </p:cNvPr>
          <p:cNvGraphicFramePr>
            <a:graphicFrameLocks noGrp="1"/>
          </p:cNvGraphicFramePr>
          <p:nvPr/>
        </p:nvGraphicFramePr>
        <p:xfrm>
          <a:off x="0" y="16384"/>
          <a:ext cx="9144000" cy="303808"/>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1028242390"/>
                    </a:ext>
                  </a:extLst>
                </a:gridCol>
                <a:gridCol w="1016000">
                  <a:extLst>
                    <a:ext uri="{9D8B030D-6E8A-4147-A177-3AD203B41FA5}">
                      <a16:colId xmlns:a16="http://schemas.microsoft.com/office/drawing/2014/main" val="3074239081"/>
                    </a:ext>
                  </a:extLst>
                </a:gridCol>
                <a:gridCol w="1016000">
                  <a:extLst>
                    <a:ext uri="{9D8B030D-6E8A-4147-A177-3AD203B41FA5}">
                      <a16:colId xmlns:a16="http://schemas.microsoft.com/office/drawing/2014/main" val="3509429943"/>
                    </a:ext>
                  </a:extLst>
                </a:gridCol>
                <a:gridCol w="1016000">
                  <a:extLst>
                    <a:ext uri="{9D8B030D-6E8A-4147-A177-3AD203B41FA5}">
                      <a16:colId xmlns:a16="http://schemas.microsoft.com/office/drawing/2014/main" val="2580465912"/>
                    </a:ext>
                  </a:extLst>
                </a:gridCol>
                <a:gridCol w="1016000">
                  <a:extLst>
                    <a:ext uri="{9D8B030D-6E8A-4147-A177-3AD203B41FA5}">
                      <a16:colId xmlns:a16="http://schemas.microsoft.com/office/drawing/2014/main" val="585185192"/>
                    </a:ext>
                  </a:extLst>
                </a:gridCol>
                <a:gridCol w="1016000">
                  <a:extLst>
                    <a:ext uri="{9D8B030D-6E8A-4147-A177-3AD203B41FA5}">
                      <a16:colId xmlns:a16="http://schemas.microsoft.com/office/drawing/2014/main" val="1335232691"/>
                    </a:ext>
                  </a:extLst>
                </a:gridCol>
                <a:gridCol w="1016000">
                  <a:extLst>
                    <a:ext uri="{9D8B030D-6E8A-4147-A177-3AD203B41FA5}">
                      <a16:colId xmlns:a16="http://schemas.microsoft.com/office/drawing/2014/main" val="785772456"/>
                    </a:ext>
                  </a:extLst>
                </a:gridCol>
                <a:gridCol w="1016000">
                  <a:extLst>
                    <a:ext uri="{9D8B030D-6E8A-4147-A177-3AD203B41FA5}">
                      <a16:colId xmlns:a16="http://schemas.microsoft.com/office/drawing/2014/main" val="143111373"/>
                    </a:ext>
                  </a:extLst>
                </a:gridCol>
                <a:gridCol w="1016000">
                  <a:extLst>
                    <a:ext uri="{9D8B030D-6E8A-4147-A177-3AD203B41FA5}">
                      <a16:colId xmlns:a16="http://schemas.microsoft.com/office/drawing/2014/main" val="994455625"/>
                    </a:ext>
                  </a:extLst>
                </a:gridCol>
              </a:tblGrid>
              <a:tr h="303808">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传输介质</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通信系统</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正确性</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提高性能</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局域网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en-US" altLang="zh-CN" sz="1600" dirty="0">
                          <a:solidFill>
                            <a:srgbClr val="FFFF00"/>
                          </a:solidFill>
                          <a:latin typeface="黑体" panose="02010609060101010101" pitchFamily="49" charset="-122"/>
                          <a:ea typeface="黑体" panose="02010609060101010101" pitchFamily="49" charset="-122"/>
                        </a:rPr>
                        <a:t>WLAN</a:t>
                      </a:r>
                      <a:endParaRPr lang="zh-CN" altLang="en-US" sz="1600" dirty="0">
                        <a:solidFill>
                          <a:srgbClr val="FFFF00"/>
                        </a:solidFill>
                        <a:latin typeface="黑体" panose="02010609060101010101" pitchFamily="49" charset="-122"/>
                        <a:ea typeface="黑体" panose="02010609060101010101" pitchFamily="49"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个域网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广域网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接入网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939429099"/>
                  </a:ext>
                </a:extLst>
              </a:tr>
            </a:tbl>
          </a:graphicData>
        </a:graphic>
      </p:graphicFrame>
      <p:sp>
        <p:nvSpPr>
          <p:cNvPr id="12" name="流程图: 摘录 11">
            <a:extLst>
              <a:ext uri="{FF2B5EF4-FFF2-40B4-BE49-F238E27FC236}">
                <a16:creationId xmlns:a16="http://schemas.microsoft.com/office/drawing/2014/main" id="{CE6C4248-6AFD-44B6-80E3-9608C7BDC87F}"/>
              </a:ext>
            </a:extLst>
          </p:cNvPr>
          <p:cNvSpPr/>
          <p:nvPr/>
        </p:nvSpPr>
        <p:spPr bwMode="auto">
          <a:xfrm>
            <a:off x="5488980" y="328047"/>
            <a:ext cx="216024" cy="126001"/>
          </a:xfrm>
          <a:prstGeom prst="flowChartExtract">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4" name="Rectangle 2">
            <a:extLst>
              <a:ext uri="{FF2B5EF4-FFF2-40B4-BE49-F238E27FC236}">
                <a16:creationId xmlns:a16="http://schemas.microsoft.com/office/drawing/2014/main" id="{637ADEFB-5775-48B5-AD95-BD2F543B4E24}"/>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9" name="表格 8">
            <a:extLst>
              <a:ext uri="{FF2B5EF4-FFF2-40B4-BE49-F238E27FC236}">
                <a16:creationId xmlns:a16="http://schemas.microsoft.com/office/drawing/2014/main" id="{1BA0FE90-3AD2-45E2-98EA-2D6CAF26198D}"/>
              </a:ext>
            </a:extLst>
          </p:cNvPr>
          <p:cNvGraphicFramePr>
            <a:graphicFrameLocks noGrp="1"/>
          </p:cNvGraphicFramePr>
          <p:nvPr/>
        </p:nvGraphicFramePr>
        <p:xfrm>
          <a:off x="0" y="1041991"/>
          <a:ext cx="313390" cy="4744257"/>
        </p:xfrm>
        <a:graphic>
          <a:graphicData uri="http://schemas.openxmlformats.org/drawingml/2006/table">
            <a:tbl>
              <a:tblPr firstRow="1" bandRow="1">
                <a:tableStyleId>{5C22544A-7EE6-4342-B048-85BDC9FD1C3A}</a:tableStyleId>
              </a:tblPr>
              <a:tblGrid>
                <a:gridCol w="313390">
                  <a:extLst>
                    <a:ext uri="{9D8B030D-6E8A-4147-A177-3AD203B41FA5}">
                      <a16:colId xmlns:a16="http://schemas.microsoft.com/office/drawing/2014/main" val="2707731317"/>
                    </a:ext>
                  </a:extLst>
                </a:gridCol>
              </a:tblGrid>
              <a:tr h="844235">
                <a:tc>
                  <a:txBody>
                    <a:bodyPr/>
                    <a:lstStyle/>
                    <a:p>
                      <a:pPr algn="ctr"/>
                      <a:r>
                        <a:rPr lang="zh-CN" altLang="en-US" sz="1600" b="0" dirty="0">
                          <a:solidFill>
                            <a:schemeClr val="bg1"/>
                          </a:solidFill>
                          <a:latin typeface="黑体" panose="02010609060101010101" pitchFamily="49" charset="-122"/>
                          <a:ea typeface="黑体" panose="02010609060101010101" pitchFamily="49" charset="-122"/>
                        </a:rPr>
                        <a:t>设计要点</a:t>
                      </a:r>
                    </a:p>
                  </a:txBody>
                  <a:tcPr marL="0" marR="0" marT="0" marB="0" anchor="ctr">
                    <a:solidFill>
                      <a:schemeClr val="accent1"/>
                    </a:solidFill>
                  </a:tcPr>
                </a:tc>
                <a:extLst>
                  <a:ext uri="{0D108BD9-81ED-4DB2-BD59-A6C34878D82A}">
                    <a16:rowId xmlns:a16="http://schemas.microsoft.com/office/drawing/2014/main" val="2650843112"/>
                  </a:ext>
                </a:extLst>
              </a:tr>
              <a:tr h="844235">
                <a:tc>
                  <a:txBody>
                    <a:bodyPr/>
                    <a:lstStyle/>
                    <a:p>
                      <a:pPr algn="ctr"/>
                      <a:r>
                        <a:rPr lang="en-US" altLang="zh-CN" sz="1600" dirty="0">
                          <a:solidFill>
                            <a:schemeClr val="tx1"/>
                          </a:solidFill>
                          <a:latin typeface="黑体" panose="02010609060101010101" pitchFamily="49" charset="-122"/>
                          <a:ea typeface="黑体" panose="02010609060101010101" pitchFamily="49" charset="-122"/>
                        </a:rPr>
                        <a:t>Wi-</a:t>
                      </a:r>
                    </a:p>
                    <a:p>
                      <a:pPr algn="ctr"/>
                      <a:r>
                        <a:rPr lang="en-US" altLang="zh-CN" sz="1600" dirty="0">
                          <a:solidFill>
                            <a:schemeClr val="tx1"/>
                          </a:solidFill>
                          <a:latin typeface="黑体" panose="02010609060101010101" pitchFamily="49" charset="-122"/>
                          <a:ea typeface="黑体" panose="02010609060101010101" pitchFamily="49" charset="-122"/>
                        </a:rPr>
                        <a:t>Fi</a:t>
                      </a:r>
                      <a:endParaRPr lang="zh-CN" altLang="en-US" sz="1600" dirty="0">
                        <a:solidFill>
                          <a:schemeClr val="tx1"/>
                        </a:solidFill>
                        <a:latin typeface="黑体" panose="02010609060101010101" pitchFamily="49" charset="-122"/>
                        <a:ea typeface="黑体" panose="02010609060101010101" pitchFamily="49" charset="-122"/>
                      </a:endParaRPr>
                    </a:p>
                  </a:txBody>
                  <a:tcPr marL="0" marR="0" marT="0" marB="0" anchor="ctr">
                    <a:solidFill>
                      <a:schemeClr val="accent1">
                        <a:lumMod val="40000"/>
                        <a:lumOff val="60000"/>
                      </a:schemeClr>
                    </a:solidFill>
                  </a:tcPr>
                </a:tc>
                <a:extLst>
                  <a:ext uri="{0D108BD9-81ED-4DB2-BD59-A6C34878D82A}">
                    <a16:rowId xmlns:a16="http://schemas.microsoft.com/office/drawing/2014/main" val="2354171835"/>
                  </a:ext>
                </a:extLst>
              </a:tr>
              <a:tr h="844235">
                <a:tc>
                  <a:txBody>
                    <a:bodyPr/>
                    <a:lstStyle/>
                    <a:p>
                      <a:pPr algn="ctr"/>
                      <a:r>
                        <a:rPr lang="en-US" altLang="zh-CN" sz="1600" b="0" dirty="0">
                          <a:solidFill>
                            <a:schemeClr val="tx1"/>
                          </a:solidFill>
                          <a:latin typeface="黑体" panose="02010609060101010101" pitchFamily="49" charset="-122"/>
                          <a:ea typeface="黑体" panose="02010609060101010101" pitchFamily="49" charset="-122"/>
                        </a:rPr>
                        <a:t>Wi-Fi6</a:t>
                      </a:r>
                      <a:endParaRPr lang="zh-CN" altLang="en-US" sz="1600" b="0" dirty="0">
                        <a:solidFill>
                          <a:schemeClr val="tx1"/>
                        </a:solidFill>
                        <a:latin typeface="黑体" panose="02010609060101010101" pitchFamily="49" charset="-122"/>
                        <a:ea typeface="黑体" panose="02010609060101010101" pitchFamily="49" charset="-122"/>
                      </a:endParaRPr>
                    </a:p>
                  </a:txBody>
                  <a:tcPr marL="0" marR="0" marT="0" marB="0" anchor="ctr">
                    <a:solidFill>
                      <a:schemeClr val="accent1">
                        <a:lumMod val="40000"/>
                        <a:lumOff val="60000"/>
                      </a:schemeClr>
                    </a:solidFill>
                  </a:tcPr>
                </a:tc>
                <a:extLst>
                  <a:ext uri="{0D108BD9-81ED-4DB2-BD59-A6C34878D82A}">
                    <a16:rowId xmlns:a16="http://schemas.microsoft.com/office/drawing/2014/main" val="2232877283"/>
                  </a:ext>
                </a:extLst>
              </a:tr>
              <a:tr h="504672">
                <a:tc>
                  <a:txBody>
                    <a:bodyPr/>
                    <a:lstStyle/>
                    <a:p>
                      <a:pPr algn="ctr"/>
                      <a:r>
                        <a:rPr lang="en-US" altLang="zh-CN" sz="1600" b="0" dirty="0">
                          <a:solidFill>
                            <a:schemeClr val="tx1"/>
                          </a:solidFill>
                          <a:latin typeface="黑体" panose="02010609060101010101" pitchFamily="49" charset="-122"/>
                          <a:ea typeface="黑体" panose="02010609060101010101" pitchFamily="49" charset="-122"/>
                        </a:rPr>
                        <a:t>Wi-Fi7</a:t>
                      </a:r>
                      <a:endParaRPr lang="zh-CN" altLang="en-US" sz="1600" b="0" dirty="0">
                        <a:solidFill>
                          <a:schemeClr val="tx1"/>
                        </a:solidFill>
                        <a:latin typeface="黑体" panose="02010609060101010101" pitchFamily="49" charset="-122"/>
                        <a:ea typeface="黑体" panose="02010609060101010101" pitchFamily="49" charset="-122"/>
                      </a:endParaRPr>
                    </a:p>
                  </a:txBody>
                  <a:tcPr marL="0" marR="0" marT="0" marB="0" anchor="ctr">
                    <a:solidFill>
                      <a:schemeClr val="accent1">
                        <a:lumMod val="40000"/>
                        <a:lumOff val="60000"/>
                      </a:schemeClr>
                    </a:solidFill>
                  </a:tcPr>
                </a:tc>
                <a:extLst>
                  <a:ext uri="{0D108BD9-81ED-4DB2-BD59-A6C34878D82A}">
                    <a16:rowId xmlns:a16="http://schemas.microsoft.com/office/drawing/2014/main" val="2116851466"/>
                  </a:ext>
                </a:extLst>
              </a:tr>
              <a:tr h="627321">
                <a:tc>
                  <a:txBody>
                    <a:bodyPr/>
                    <a:lstStyle/>
                    <a:p>
                      <a:pPr algn="ctr"/>
                      <a:r>
                        <a:rPr lang="en-US" altLang="zh-CN" sz="1600" b="0" dirty="0">
                          <a:solidFill>
                            <a:schemeClr val="tx1"/>
                          </a:solidFill>
                          <a:latin typeface="黑体" panose="02010609060101010101" pitchFamily="49" charset="-122"/>
                          <a:ea typeface="黑体" panose="02010609060101010101" pitchFamily="49" charset="-122"/>
                        </a:rPr>
                        <a:t>AP</a:t>
                      </a:r>
                      <a:r>
                        <a:rPr lang="zh-CN" altLang="en-US" sz="1600" b="0" dirty="0">
                          <a:solidFill>
                            <a:schemeClr val="tx1"/>
                          </a:solidFill>
                          <a:latin typeface="黑体" panose="02010609060101010101" pitchFamily="49" charset="-122"/>
                          <a:ea typeface="黑体" panose="02010609060101010101" pitchFamily="49" charset="-122"/>
                        </a:rPr>
                        <a:t>设计</a:t>
                      </a:r>
                    </a:p>
                  </a:txBody>
                  <a:tcPr marL="0" marR="0" marT="0" marB="0" anchor="ctr">
                    <a:solidFill>
                      <a:schemeClr val="accent1">
                        <a:lumMod val="40000"/>
                        <a:lumOff val="60000"/>
                      </a:schemeClr>
                    </a:solidFill>
                  </a:tcPr>
                </a:tc>
                <a:extLst>
                  <a:ext uri="{0D108BD9-81ED-4DB2-BD59-A6C34878D82A}">
                    <a16:rowId xmlns:a16="http://schemas.microsoft.com/office/drawing/2014/main" val="1342553028"/>
                  </a:ext>
                </a:extLst>
              </a:tr>
              <a:tr h="844235">
                <a:tc>
                  <a:txBody>
                    <a:bodyPr/>
                    <a:lstStyle/>
                    <a:p>
                      <a:pPr algn="ctr"/>
                      <a:r>
                        <a:rPr lang="en-US" altLang="zh-CN" sz="1600" b="0" dirty="0">
                          <a:solidFill>
                            <a:schemeClr val="tx1"/>
                          </a:solidFill>
                          <a:latin typeface="黑体" panose="02010609060101010101" pitchFamily="49" charset="-122"/>
                          <a:ea typeface="黑体" panose="02010609060101010101" pitchFamily="49" charset="-122"/>
                        </a:rPr>
                        <a:t>Li</a:t>
                      </a:r>
                    </a:p>
                    <a:p>
                      <a:pPr algn="ctr"/>
                      <a:r>
                        <a:rPr lang="en-US" altLang="zh-CN" sz="1600" b="0" dirty="0">
                          <a:solidFill>
                            <a:schemeClr val="tx1"/>
                          </a:solidFill>
                          <a:latin typeface="黑体" panose="02010609060101010101" pitchFamily="49" charset="-122"/>
                          <a:ea typeface="黑体" panose="02010609060101010101" pitchFamily="49" charset="-122"/>
                        </a:rPr>
                        <a:t>Fi</a:t>
                      </a:r>
                      <a:endParaRPr lang="zh-CN" altLang="en-US" sz="1600" b="0" dirty="0">
                        <a:solidFill>
                          <a:schemeClr val="tx1"/>
                        </a:solidFill>
                        <a:latin typeface="黑体" panose="02010609060101010101" pitchFamily="49" charset="-122"/>
                        <a:ea typeface="黑体" panose="02010609060101010101" pitchFamily="49" charset="-122"/>
                      </a:endParaRPr>
                    </a:p>
                  </a:txBody>
                  <a:tcPr marL="0" marR="0" marT="0" marB="0" anchor="ctr">
                    <a:solidFill>
                      <a:schemeClr val="accent1">
                        <a:lumMod val="40000"/>
                        <a:lumOff val="60000"/>
                      </a:schemeClr>
                    </a:solidFill>
                  </a:tcPr>
                </a:tc>
                <a:extLst>
                  <a:ext uri="{0D108BD9-81ED-4DB2-BD59-A6C34878D82A}">
                    <a16:rowId xmlns:a16="http://schemas.microsoft.com/office/drawing/2014/main" val="942434887"/>
                  </a:ext>
                </a:extLst>
              </a:tr>
            </a:tbl>
          </a:graphicData>
        </a:graphic>
      </p:graphicFrame>
      <p:sp>
        <p:nvSpPr>
          <p:cNvPr id="10" name="Text Box 4">
            <a:extLst>
              <a:ext uri="{FF2B5EF4-FFF2-40B4-BE49-F238E27FC236}">
                <a16:creationId xmlns:a16="http://schemas.microsoft.com/office/drawing/2014/main" id="{59C885D5-2A55-46A7-82F7-9E27E62A71F9}"/>
              </a:ext>
            </a:extLst>
          </p:cNvPr>
          <p:cNvSpPr txBox="1">
            <a:spLocks noChangeArrowheads="1"/>
          </p:cNvSpPr>
          <p:nvPr/>
        </p:nvSpPr>
        <p:spPr bwMode="auto">
          <a:xfrm>
            <a:off x="7966400" y="1440146"/>
            <a:ext cx="174300" cy="3695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kumimoji="0" lang="zh-CN" altLang="zh-CN" sz="2000">
              <a:latin typeface="Tahoma" panose="020B0604030504040204" pitchFamily="34" charset="0"/>
            </a:endParaRPr>
          </a:p>
        </p:txBody>
      </p:sp>
      <p:sp>
        <p:nvSpPr>
          <p:cNvPr id="5" name="灯片编号占位符 4">
            <a:extLst>
              <a:ext uri="{FF2B5EF4-FFF2-40B4-BE49-F238E27FC236}">
                <a16:creationId xmlns:a16="http://schemas.microsoft.com/office/drawing/2014/main" id="{16AB7C89-9A9D-4694-AD53-DF5FA908F2F6}"/>
              </a:ext>
            </a:extLst>
          </p:cNvPr>
          <p:cNvSpPr>
            <a:spLocks noGrp="1"/>
          </p:cNvSpPr>
          <p:nvPr>
            <p:ph type="sldNum" sz="quarter" idx="12"/>
          </p:nvPr>
        </p:nvSpPr>
        <p:spPr/>
        <p:txBody>
          <a:bodyPr/>
          <a:lstStyle/>
          <a:p>
            <a:fld id="{0343F522-B1DB-4B24-87CC-09EAB668A261}" type="slidenum">
              <a:rPr lang="zh-CN" altLang="en-US" smtClean="0"/>
              <a:pPr/>
              <a:t>194</a:t>
            </a:fld>
            <a:r>
              <a:rPr lang="en-US" altLang="zh-CN"/>
              <a:t>/303</a:t>
            </a:r>
            <a:endParaRPr lang="zh-CN" altLang="en-US" dirty="0"/>
          </a:p>
        </p:txBody>
      </p:sp>
    </p:spTree>
    <p:extLst>
      <p:ext uri="{BB962C8B-B14F-4D97-AF65-F5344CB8AC3E}">
        <p14:creationId xmlns:p14="http://schemas.microsoft.com/office/powerpoint/2010/main" val="2056871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C34208-FA7C-4346-AD93-050F88FE7F56}"/>
              </a:ext>
            </a:extLst>
          </p:cNvPr>
          <p:cNvSpPr>
            <a:spLocks noGrp="1"/>
          </p:cNvSpPr>
          <p:nvPr>
            <p:ph type="title"/>
          </p:nvPr>
        </p:nvSpPr>
        <p:spPr>
          <a:xfrm>
            <a:off x="265813" y="350874"/>
            <a:ext cx="8654903" cy="680484"/>
          </a:xfrm>
        </p:spPr>
        <p:txBody>
          <a:bodyPr>
            <a:normAutofit/>
          </a:bodyPr>
          <a:lstStyle/>
          <a:p>
            <a:pPr marL="266700">
              <a:spcBef>
                <a:spcPts val="970"/>
              </a:spcBef>
              <a:spcAft>
                <a:spcPts val="0"/>
              </a:spcAft>
            </a:pPr>
            <a:r>
              <a:rPr lang="zh-CN" altLang="en-US" sz="3200" dirty="0"/>
              <a:t>争用窗口  </a:t>
            </a:r>
            <a:endParaRPr lang="zh-CN" altLang="zh-CN" kern="100" dirty="0">
              <a:latin typeface="Times New Roman" panose="02020603050405020304" pitchFamily="18" charset="0"/>
              <a:cs typeface="Times New Roman" panose="02020603050405020304" pitchFamily="18" charset="0"/>
            </a:endParaRPr>
          </a:p>
        </p:txBody>
      </p:sp>
      <p:sp>
        <p:nvSpPr>
          <p:cNvPr id="3" name="内容占位符 2">
            <a:extLst>
              <a:ext uri="{FF2B5EF4-FFF2-40B4-BE49-F238E27FC236}">
                <a16:creationId xmlns:a16="http://schemas.microsoft.com/office/drawing/2014/main" id="{62772749-0251-43E3-8FBE-62B01C0C88DA}"/>
              </a:ext>
            </a:extLst>
          </p:cNvPr>
          <p:cNvSpPr>
            <a:spLocks noGrp="1"/>
          </p:cNvSpPr>
          <p:nvPr>
            <p:ph idx="1"/>
          </p:nvPr>
        </p:nvSpPr>
        <p:spPr>
          <a:xfrm>
            <a:off x="404037" y="1010094"/>
            <a:ext cx="8516679" cy="5371578"/>
          </a:xfrm>
        </p:spPr>
        <p:txBody>
          <a:bodyPr>
            <a:noAutofit/>
          </a:bodyPr>
          <a:lstStyle/>
          <a:p>
            <a:pPr>
              <a:lnSpc>
                <a:spcPct val="100000"/>
              </a:lnSpc>
              <a:spcBef>
                <a:spcPts val="600"/>
              </a:spcBef>
            </a:pPr>
            <a:r>
              <a:rPr lang="zh-CN" altLang="en-US" dirty="0"/>
              <a:t>信道从忙态变为空闲时，任何一个站要发送数据帧时，都必须等待一个 </a:t>
            </a:r>
            <a:r>
              <a:rPr lang="en-US" altLang="zh-CN" dirty="0"/>
              <a:t>IFS </a:t>
            </a:r>
            <a:r>
              <a:rPr lang="zh-CN" altLang="en-US" dirty="0"/>
              <a:t>的间隔，而且还要进入争用窗口，并计算随机后退时间以便再次重新试图接入到信道。</a:t>
            </a:r>
          </a:p>
          <a:p>
            <a:pPr>
              <a:lnSpc>
                <a:spcPct val="100000"/>
              </a:lnSpc>
              <a:spcBef>
                <a:spcPts val="600"/>
              </a:spcBef>
            </a:pPr>
            <a:r>
              <a:rPr lang="zh-CN" altLang="en-US" dirty="0"/>
              <a:t>信道从忙态转为空闲时，各站执行后退算法</a:t>
            </a:r>
            <a:r>
              <a:rPr lang="en-US" altLang="zh-CN" dirty="0"/>
              <a:t>----</a:t>
            </a:r>
            <a:r>
              <a:rPr lang="zh-CN" altLang="en-US" dirty="0"/>
              <a:t>减少发生碰撞的概率。</a:t>
            </a:r>
          </a:p>
        </p:txBody>
      </p:sp>
      <p:graphicFrame>
        <p:nvGraphicFramePr>
          <p:cNvPr id="11" name="表格 10">
            <a:extLst>
              <a:ext uri="{FF2B5EF4-FFF2-40B4-BE49-F238E27FC236}">
                <a16:creationId xmlns:a16="http://schemas.microsoft.com/office/drawing/2014/main" id="{F1557556-4E74-4A2A-B76B-6AF7BA757C94}"/>
              </a:ext>
            </a:extLst>
          </p:cNvPr>
          <p:cNvGraphicFramePr>
            <a:graphicFrameLocks noGrp="1"/>
          </p:cNvGraphicFramePr>
          <p:nvPr/>
        </p:nvGraphicFramePr>
        <p:xfrm>
          <a:off x="0" y="16384"/>
          <a:ext cx="9144000" cy="303808"/>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1028242390"/>
                    </a:ext>
                  </a:extLst>
                </a:gridCol>
                <a:gridCol w="1016000">
                  <a:extLst>
                    <a:ext uri="{9D8B030D-6E8A-4147-A177-3AD203B41FA5}">
                      <a16:colId xmlns:a16="http://schemas.microsoft.com/office/drawing/2014/main" val="3074239081"/>
                    </a:ext>
                  </a:extLst>
                </a:gridCol>
                <a:gridCol w="1016000">
                  <a:extLst>
                    <a:ext uri="{9D8B030D-6E8A-4147-A177-3AD203B41FA5}">
                      <a16:colId xmlns:a16="http://schemas.microsoft.com/office/drawing/2014/main" val="3509429943"/>
                    </a:ext>
                  </a:extLst>
                </a:gridCol>
                <a:gridCol w="1016000">
                  <a:extLst>
                    <a:ext uri="{9D8B030D-6E8A-4147-A177-3AD203B41FA5}">
                      <a16:colId xmlns:a16="http://schemas.microsoft.com/office/drawing/2014/main" val="2580465912"/>
                    </a:ext>
                  </a:extLst>
                </a:gridCol>
                <a:gridCol w="1016000">
                  <a:extLst>
                    <a:ext uri="{9D8B030D-6E8A-4147-A177-3AD203B41FA5}">
                      <a16:colId xmlns:a16="http://schemas.microsoft.com/office/drawing/2014/main" val="585185192"/>
                    </a:ext>
                  </a:extLst>
                </a:gridCol>
                <a:gridCol w="1016000">
                  <a:extLst>
                    <a:ext uri="{9D8B030D-6E8A-4147-A177-3AD203B41FA5}">
                      <a16:colId xmlns:a16="http://schemas.microsoft.com/office/drawing/2014/main" val="1335232691"/>
                    </a:ext>
                  </a:extLst>
                </a:gridCol>
                <a:gridCol w="1016000">
                  <a:extLst>
                    <a:ext uri="{9D8B030D-6E8A-4147-A177-3AD203B41FA5}">
                      <a16:colId xmlns:a16="http://schemas.microsoft.com/office/drawing/2014/main" val="785772456"/>
                    </a:ext>
                  </a:extLst>
                </a:gridCol>
                <a:gridCol w="1016000">
                  <a:extLst>
                    <a:ext uri="{9D8B030D-6E8A-4147-A177-3AD203B41FA5}">
                      <a16:colId xmlns:a16="http://schemas.microsoft.com/office/drawing/2014/main" val="143111373"/>
                    </a:ext>
                  </a:extLst>
                </a:gridCol>
                <a:gridCol w="1016000">
                  <a:extLst>
                    <a:ext uri="{9D8B030D-6E8A-4147-A177-3AD203B41FA5}">
                      <a16:colId xmlns:a16="http://schemas.microsoft.com/office/drawing/2014/main" val="994455625"/>
                    </a:ext>
                  </a:extLst>
                </a:gridCol>
              </a:tblGrid>
              <a:tr h="303808">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传输介质</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通信系统</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正确性</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提高性能</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局域网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en-US" altLang="zh-CN" sz="1600" dirty="0">
                          <a:solidFill>
                            <a:srgbClr val="FFFF00"/>
                          </a:solidFill>
                          <a:latin typeface="黑体" panose="02010609060101010101" pitchFamily="49" charset="-122"/>
                          <a:ea typeface="黑体" panose="02010609060101010101" pitchFamily="49" charset="-122"/>
                        </a:rPr>
                        <a:t>WLAN</a:t>
                      </a:r>
                      <a:endParaRPr lang="zh-CN" altLang="en-US" sz="1600" dirty="0">
                        <a:solidFill>
                          <a:srgbClr val="FFFF00"/>
                        </a:solidFill>
                        <a:latin typeface="黑体" panose="02010609060101010101" pitchFamily="49" charset="-122"/>
                        <a:ea typeface="黑体" panose="02010609060101010101" pitchFamily="49"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个域网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广域网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接入网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939429099"/>
                  </a:ext>
                </a:extLst>
              </a:tr>
            </a:tbl>
          </a:graphicData>
        </a:graphic>
      </p:graphicFrame>
      <p:sp>
        <p:nvSpPr>
          <p:cNvPr id="12" name="流程图: 摘录 11">
            <a:extLst>
              <a:ext uri="{FF2B5EF4-FFF2-40B4-BE49-F238E27FC236}">
                <a16:creationId xmlns:a16="http://schemas.microsoft.com/office/drawing/2014/main" id="{CE6C4248-6AFD-44B6-80E3-9608C7BDC87F}"/>
              </a:ext>
            </a:extLst>
          </p:cNvPr>
          <p:cNvSpPr/>
          <p:nvPr/>
        </p:nvSpPr>
        <p:spPr bwMode="auto">
          <a:xfrm>
            <a:off x="5488980" y="328047"/>
            <a:ext cx="216024" cy="126001"/>
          </a:xfrm>
          <a:prstGeom prst="flowChartExtract">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4" name="Rectangle 2">
            <a:extLst>
              <a:ext uri="{FF2B5EF4-FFF2-40B4-BE49-F238E27FC236}">
                <a16:creationId xmlns:a16="http://schemas.microsoft.com/office/drawing/2014/main" id="{637ADEFB-5775-48B5-AD95-BD2F543B4E24}"/>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9" name="表格 8">
            <a:extLst>
              <a:ext uri="{FF2B5EF4-FFF2-40B4-BE49-F238E27FC236}">
                <a16:creationId xmlns:a16="http://schemas.microsoft.com/office/drawing/2014/main" id="{1BA0FE90-3AD2-45E2-98EA-2D6CAF26198D}"/>
              </a:ext>
            </a:extLst>
          </p:cNvPr>
          <p:cNvGraphicFramePr>
            <a:graphicFrameLocks noGrp="1"/>
          </p:cNvGraphicFramePr>
          <p:nvPr/>
        </p:nvGraphicFramePr>
        <p:xfrm>
          <a:off x="0" y="1041991"/>
          <a:ext cx="313390" cy="4744257"/>
        </p:xfrm>
        <a:graphic>
          <a:graphicData uri="http://schemas.openxmlformats.org/drawingml/2006/table">
            <a:tbl>
              <a:tblPr firstRow="1" bandRow="1">
                <a:tableStyleId>{5C22544A-7EE6-4342-B048-85BDC9FD1C3A}</a:tableStyleId>
              </a:tblPr>
              <a:tblGrid>
                <a:gridCol w="313390">
                  <a:extLst>
                    <a:ext uri="{9D8B030D-6E8A-4147-A177-3AD203B41FA5}">
                      <a16:colId xmlns:a16="http://schemas.microsoft.com/office/drawing/2014/main" val="2707731317"/>
                    </a:ext>
                  </a:extLst>
                </a:gridCol>
              </a:tblGrid>
              <a:tr h="844235">
                <a:tc>
                  <a:txBody>
                    <a:bodyPr/>
                    <a:lstStyle/>
                    <a:p>
                      <a:pPr algn="ctr"/>
                      <a:r>
                        <a:rPr lang="zh-CN" altLang="en-US" sz="1600" b="0" dirty="0">
                          <a:solidFill>
                            <a:schemeClr val="bg1"/>
                          </a:solidFill>
                          <a:latin typeface="黑体" panose="02010609060101010101" pitchFamily="49" charset="-122"/>
                          <a:ea typeface="黑体" panose="02010609060101010101" pitchFamily="49" charset="-122"/>
                        </a:rPr>
                        <a:t>设计要点</a:t>
                      </a:r>
                    </a:p>
                  </a:txBody>
                  <a:tcPr marL="0" marR="0" marT="0" marB="0" anchor="ctr">
                    <a:solidFill>
                      <a:schemeClr val="accent1"/>
                    </a:solidFill>
                  </a:tcPr>
                </a:tc>
                <a:extLst>
                  <a:ext uri="{0D108BD9-81ED-4DB2-BD59-A6C34878D82A}">
                    <a16:rowId xmlns:a16="http://schemas.microsoft.com/office/drawing/2014/main" val="2650843112"/>
                  </a:ext>
                </a:extLst>
              </a:tr>
              <a:tr h="844235">
                <a:tc>
                  <a:txBody>
                    <a:bodyPr/>
                    <a:lstStyle/>
                    <a:p>
                      <a:pPr algn="ctr"/>
                      <a:r>
                        <a:rPr lang="en-US" altLang="zh-CN" sz="1600" dirty="0">
                          <a:solidFill>
                            <a:schemeClr val="tx1"/>
                          </a:solidFill>
                          <a:latin typeface="黑体" panose="02010609060101010101" pitchFamily="49" charset="-122"/>
                          <a:ea typeface="黑体" panose="02010609060101010101" pitchFamily="49" charset="-122"/>
                        </a:rPr>
                        <a:t>Wi-</a:t>
                      </a:r>
                    </a:p>
                    <a:p>
                      <a:pPr algn="ctr"/>
                      <a:r>
                        <a:rPr lang="en-US" altLang="zh-CN" sz="1600" dirty="0">
                          <a:solidFill>
                            <a:schemeClr val="tx1"/>
                          </a:solidFill>
                          <a:latin typeface="黑体" panose="02010609060101010101" pitchFamily="49" charset="-122"/>
                          <a:ea typeface="黑体" panose="02010609060101010101" pitchFamily="49" charset="-122"/>
                        </a:rPr>
                        <a:t>Fi</a:t>
                      </a:r>
                      <a:endParaRPr lang="zh-CN" altLang="en-US" sz="1600" dirty="0">
                        <a:solidFill>
                          <a:schemeClr val="tx1"/>
                        </a:solidFill>
                        <a:latin typeface="黑体" panose="02010609060101010101" pitchFamily="49" charset="-122"/>
                        <a:ea typeface="黑体" panose="02010609060101010101" pitchFamily="49" charset="-122"/>
                      </a:endParaRPr>
                    </a:p>
                  </a:txBody>
                  <a:tcPr marL="0" marR="0" marT="0" marB="0" anchor="ctr">
                    <a:solidFill>
                      <a:schemeClr val="accent1">
                        <a:lumMod val="40000"/>
                        <a:lumOff val="60000"/>
                      </a:schemeClr>
                    </a:solidFill>
                  </a:tcPr>
                </a:tc>
                <a:extLst>
                  <a:ext uri="{0D108BD9-81ED-4DB2-BD59-A6C34878D82A}">
                    <a16:rowId xmlns:a16="http://schemas.microsoft.com/office/drawing/2014/main" val="2354171835"/>
                  </a:ext>
                </a:extLst>
              </a:tr>
              <a:tr h="844235">
                <a:tc>
                  <a:txBody>
                    <a:bodyPr/>
                    <a:lstStyle/>
                    <a:p>
                      <a:pPr algn="ctr"/>
                      <a:r>
                        <a:rPr lang="en-US" altLang="zh-CN" sz="1600" b="0" dirty="0">
                          <a:solidFill>
                            <a:schemeClr val="tx1"/>
                          </a:solidFill>
                          <a:latin typeface="黑体" panose="02010609060101010101" pitchFamily="49" charset="-122"/>
                          <a:ea typeface="黑体" panose="02010609060101010101" pitchFamily="49" charset="-122"/>
                        </a:rPr>
                        <a:t>Wi-Fi6</a:t>
                      </a:r>
                      <a:endParaRPr lang="zh-CN" altLang="en-US" sz="1600" b="0" dirty="0">
                        <a:solidFill>
                          <a:schemeClr val="tx1"/>
                        </a:solidFill>
                        <a:latin typeface="黑体" panose="02010609060101010101" pitchFamily="49" charset="-122"/>
                        <a:ea typeface="黑体" panose="02010609060101010101" pitchFamily="49" charset="-122"/>
                      </a:endParaRPr>
                    </a:p>
                  </a:txBody>
                  <a:tcPr marL="0" marR="0" marT="0" marB="0" anchor="ctr">
                    <a:solidFill>
                      <a:schemeClr val="accent1">
                        <a:lumMod val="40000"/>
                        <a:lumOff val="60000"/>
                      </a:schemeClr>
                    </a:solidFill>
                  </a:tcPr>
                </a:tc>
                <a:extLst>
                  <a:ext uri="{0D108BD9-81ED-4DB2-BD59-A6C34878D82A}">
                    <a16:rowId xmlns:a16="http://schemas.microsoft.com/office/drawing/2014/main" val="2232877283"/>
                  </a:ext>
                </a:extLst>
              </a:tr>
              <a:tr h="504672">
                <a:tc>
                  <a:txBody>
                    <a:bodyPr/>
                    <a:lstStyle/>
                    <a:p>
                      <a:pPr algn="ctr"/>
                      <a:r>
                        <a:rPr lang="en-US" altLang="zh-CN" sz="1600" b="0" dirty="0">
                          <a:solidFill>
                            <a:schemeClr val="tx1"/>
                          </a:solidFill>
                          <a:latin typeface="黑体" panose="02010609060101010101" pitchFamily="49" charset="-122"/>
                          <a:ea typeface="黑体" panose="02010609060101010101" pitchFamily="49" charset="-122"/>
                        </a:rPr>
                        <a:t>Wi-Fi7</a:t>
                      </a:r>
                      <a:endParaRPr lang="zh-CN" altLang="en-US" sz="1600" b="0" dirty="0">
                        <a:solidFill>
                          <a:schemeClr val="tx1"/>
                        </a:solidFill>
                        <a:latin typeface="黑体" panose="02010609060101010101" pitchFamily="49" charset="-122"/>
                        <a:ea typeface="黑体" panose="02010609060101010101" pitchFamily="49" charset="-122"/>
                      </a:endParaRPr>
                    </a:p>
                  </a:txBody>
                  <a:tcPr marL="0" marR="0" marT="0" marB="0" anchor="ctr">
                    <a:solidFill>
                      <a:schemeClr val="accent1">
                        <a:lumMod val="40000"/>
                        <a:lumOff val="60000"/>
                      </a:schemeClr>
                    </a:solidFill>
                  </a:tcPr>
                </a:tc>
                <a:extLst>
                  <a:ext uri="{0D108BD9-81ED-4DB2-BD59-A6C34878D82A}">
                    <a16:rowId xmlns:a16="http://schemas.microsoft.com/office/drawing/2014/main" val="2116851466"/>
                  </a:ext>
                </a:extLst>
              </a:tr>
              <a:tr h="627321">
                <a:tc>
                  <a:txBody>
                    <a:bodyPr/>
                    <a:lstStyle/>
                    <a:p>
                      <a:pPr algn="ctr"/>
                      <a:r>
                        <a:rPr lang="en-US" altLang="zh-CN" sz="1600" b="0" dirty="0">
                          <a:solidFill>
                            <a:schemeClr val="tx1"/>
                          </a:solidFill>
                          <a:latin typeface="黑体" panose="02010609060101010101" pitchFamily="49" charset="-122"/>
                          <a:ea typeface="黑体" panose="02010609060101010101" pitchFamily="49" charset="-122"/>
                        </a:rPr>
                        <a:t>AP</a:t>
                      </a:r>
                      <a:r>
                        <a:rPr lang="zh-CN" altLang="en-US" sz="1600" b="0" dirty="0">
                          <a:solidFill>
                            <a:schemeClr val="tx1"/>
                          </a:solidFill>
                          <a:latin typeface="黑体" panose="02010609060101010101" pitchFamily="49" charset="-122"/>
                          <a:ea typeface="黑体" panose="02010609060101010101" pitchFamily="49" charset="-122"/>
                        </a:rPr>
                        <a:t>设计</a:t>
                      </a:r>
                    </a:p>
                  </a:txBody>
                  <a:tcPr marL="0" marR="0" marT="0" marB="0" anchor="ctr">
                    <a:solidFill>
                      <a:schemeClr val="accent1">
                        <a:lumMod val="40000"/>
                        <a:lumOff val="60000"/>
                      </a:schemeClr>
                    </a:solidFill>
                  </a:tcPr>
                </a:tc>
                <a:extLst>
                  <a:ext uri="{0D108BD9-81ED-4DB2-BD59-A6C34878D82A}">
                    <a16:rowId xmlns:a16="http://schemas.microsoft.com/office/drawing/2014/main" val="1342553028"/>
                  </a:ext>
                </a:extLst>
              </a:tr>
              <a:tr h="844235">
                <a:tc>
                  <a:txBody>
                    <a:bodyPr/>
                    <a:lstStyle/>
                    <a:p>
                      <a:pPr algn="ctr"/>
                      <a:r>
                        <a:rPr lang="en-US" altLang="zh-CN" sz="1600" b="0" dirty="0">
                          <a:solidFill>
                            <a:schemeClr val="tx1"/>
                          </a:solidFill>
                          <a:latin typeface="黑体" panose="02010609060101010101" pitchFamily="49" charset="-122"/>
                          <a:ea typeface="黑体" panose="02010609060101010101" pitchFamily="49" charset="-122"/>
                        </a:rPr>
                        <a:t>Li</a:t>
                      </a:r>
                    </a:p>
                    <a:p>
                      <a:pPr algn="ctr"/>
                      <a:r>
                        <a:rPr lang="en-US" altLang="zh-CN" sz="1600" b="0" dirty="0">
                          <a:solidFill>
                            <a:schemeClr val="tx1"/>
                          </a:solidFill>
                          <a:latin typeface="黑体" panose="02010609060101010101" pitchFamily="49" charset="-122"/>
                          <a:ea typeface="黑体" panose="02010609060101010101" pitchFamily="49" charset="-122"/>
                        </a:rPr>
                        <a:t>Fi</a:t>
                      </a:r>
                      <a:endParaRPr lang="zh-CN" altLang="en-US" sz="1600" b="0" dirty="0">
                        <a:solidFill>
                          <a:schemeClr val="tx1"/>
                        </a:solidFill>
                        <a:latin typeface="黑体" panose="02010609060101010101" pitchFamily="49" charset="-122"/>
                        <a:ea typeface="黑体" panose="02010609060101010101" pitchFamily="49" charset="-122"/>
                      </a:endParaRPr>
                    </a:p>
                  </a:txBody>
                  <a:tcPr marL="0" marR="0" marT="0" marB="0" anchor="ctr">
                    <a:solidFill>
                      <a:schemeClr val="accent1">
                        <a:lumMod val="40000"/>
                        <a:lumOff val="60000"/>
                      </a:schemeClr>
                    </a:solidFill>
                  </a:tcPr>
                </a:tc>
                <a:extLst>
                  <a:ext uri="{0D108BD9-81ED-4DB2-BD59-A6C34878D82A}">
                    <a16:rowId xmlns:a16="http://schemas.microsoft.com/office/drawing/2014/main" val="942434887"/>
                  </a:ext>
                </a:extLst>
              </a:tr>
            </a:tbl>
          </a:graphicData>
        </a:graphic>
      </p:graphicFrame>
      <p:sp>
        <p:nvSpPr>
          <p:cNvPr id="10" name="Text Box 4">
            <a:extLst>
              <a:ext uri="{FF2B5EF4-FFF2-40B4-BE49-F238E27FC236}">
                <a16:creationId xmlns:a16="http://schemas.microsoft.com/office/drawing/2014/main" id="{59C885D5-2A55-46A7-82F7-9E27E62A71F9}"/>
              </a:ext>
            </a:extLst>
          </p:cNvPr>
          <p:cNvSpPr txBox="1">
            <a:spLocks noChangeArrowheads="1"/>
          </p:cNvSpPr>
          <p:nvPr/>
        </p:nvSpPr>
        <p:spPr bwMode="auto">
          <a:xfrm>
            <a:off x="7966400" y="1440146"/>
            <a:ext cx="174300" cy="3695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kumimoji="0" lang="zh-CN" altLang="zh-CN" sz="2000">
              <a:latin typeface="Tahoma" panose="020B0604030504040204" pitchFamily="34" charset="0"/>
            </a:endParaRPr>
          </a:p>
        </p:txBody>
      </p:sp>
      <p:sp>
        <p:nvSpPr>
          <p:cNvPr id="5" name="灯片编号占位符 4">
            <a:extLst>
              <a:ext uri="{FF2B5EF4-FFF2-40B4-BE49-F238E27FC236}">
                <a16:creationId xmlns:a16="http://schemas.microsoft.com/office/drawing/2014/main" id="{C2033FC7-7FCD-42AB-8F28-1D8BC03F4FFA}"/>
              </a:ext>
            </a:extLst>
          </p:cNvPr>
          <p:cNvSpPr>
            <a:spLocks noGrp="1"/>
          </p:cNvSpPr>
          <p:nvPr>
            <p:ph type="sldNum" sz="quarter" idx="12"/>
          </p:nvPr>
        </p:nvSpPr>
        <p:spPr/>
        <p:txBody>
          <a:bodyPr/>
          <a:lstStyle/>
          <a:p>
            <a:fld id="{0343F522-B1DB-4B24-87CC-09EAB668A261}" type="slidenum">
              <a:rPr lang="zh-CN" altLang="en-US" smtClean="0"/>
              <a:pPr/>
              <a:t>195</a:t>
            </a:fld>
            <a:r>
              <a:rPr lang="en-US" altLang="zh-CN"/>
              <a:t>/303</a:t>
            </a:r>
            <a:endParaRPr lang="zh-CN" altLang="en-US" dirty="0"/>
          </a:p>
        </p:txBody>
      </p:sp>
    </p:spTree>
    <p:extLst>
      <p:ext uri="{BB962C8B-B14F-4D97-AF65-F5344CB8AC3E}">
        <p14:creationId xmlns:p14="http://schemas.microsoft.com/office/powerpoint/2010/main" val="29065085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C34208-FA7C-4346-AD93-050F88FE7F56}"/>
              </a:ext>
            </a:extLst>
          </p:cNvPr>
          <p:cNvSpPr>
            <a:spLocks noGrp="1"/>
          </p:cNvSpPr>
          <p:nvPr>
            <p:ph type="title"/>
          </p:nvPr>
        </p:nvSpPr>
        <p:spPr>
          <a:xfrm>
            <a:off x="265813" y="350874"/>
            <a:ext cx="8654903" cy="680484"/>
          </a:xfrm>
        </p:spPr>
        <p:txBody>
          <a:bodyPr>
            <a:normAutofit/>
          </a:bodyPr>
          <a:lstStyle/>
          <a:p>
            <a:pPr marL="266700">
              <a:spcBef>
                <a:spcPts val="970"/>
              </a:spcBef>
            </a:pPr>
            <a:r>
              <a:rPr lang="en-US" altLang="zh-CN" sz="3200" dirty="0">
                <a:latin typeface="Times New Roman" panose="02020603050405020304" pitchFamily="18" charset="0"/>
                <a:cs typeface="Times New Roman" panose="02020603050405020304" pitchFamily="18" charset="0"/>
              </a:rPr>
              <a:t>Wi-Fi(W</a:t>
            </a:r>
            <a:r>
              <a:rPr lang="en-US" altLang="zh-CN" b="0" i="0" dirty="0">
                <a:solidFill>
                  <a:srgbClr val="333333"/>
                </a:solidFill>
                <a:effectLst/>
                <a:latin typeface="Times New Roman" panose="02020603050405020304" pitchFamily="18" charset="0"/>
                <a:cs typeface="Times New Roman" panose="02020603050405020304" pitchFamily="18" charset="0"/>
              </a:rPr>
              <a:t>ireless Fidelity)</a:t>
            </a:r>
            <a:r>
              <a:rPr lang="zh-CN" altLang="en-US" sz="3200" dirty="0">
                <a:latin typeface="Times New Roman" panose="02020603050405020304" pitchFamily="18" charset="0"/>
                <a:cs typeface="Times New Roman" panose="02020603050405020304" pitchFamily="18" charset="0"/>
              </a:rPr>
              <a:t> </a:t>
            </a:r>
            <a:r>
              <a:rPr lang="en-US" altLang="zh-CN" sz="3200" dirty="0">
                <a:latin typeface="Times New Roman" panose="02020603050405020304" pitchFamily="18" charset="0"/>
                <a:cs typeface="Times New Roman" panose="02020603050405020304" pitchFamily="18" charset="0"/>
              </a:rPr>
              <a:t>--</a:t>
            </a:r>
            <a:r>
              <a:rPr lang="en-US" altLang="zh-CN" dirty="0"/>
              <a:t>IEEE802.11</a:t>
            </a:r>
            <a:endParaRPr lang="zh-CN" altLang="zh-CN" kern="100" dirty="0">
              <a:latin typeface="Times New Roman" panose="02020603050405020304" pitchFamily="18" charset="0"/>
              <a:cs typeface="Times New Roman" panose="02020603050405020304" pitchFamily="18" charset="0"/>
            </a:endParaRPr>
          </a:p>
        </p:txBody>
      </p:sp>
      <p:sp>
        <p:nvSpPr>
          <p:cNvPr id="3" name="内容占位符 2">
            <a:extLst>
              <a:ext uri="{FF2B5EF4-FFF2-40B4-BE49-F238E27FC236}">
                <a16:creationId xmlns:a16="http://schemas.microsoft.com/office/drawing/2014/main" id="{62772749-0251-43E3-8FBE-62B01C0C88DA}"/>
              </a:ext>
            </a:extLst>
          </p:cNvPr>
          <p:cNvSpPr>
            <a:spLocks noGrp="1"/>
          </p:cNvSpPr>
          <p:nvPr>
            <p:ph idx="1"/>
          </p:nvPr>
        </p:nvSpPr>
        <p:spPr>
          <a:xfrm>
            <a:off x="404037" y="1010094"/>
            <a:ext cx="8516679" cy="5371578"/>
          </a:xfrm>
        </p:spPr>
        <p:txBody>
          <a:bodyPr>
            <a:noAutofit/>
          </a:bodyPr>
          <a:lstStyle/>
          <a:p>
            <a:pPr marL="0" indent="0">
              <a:lnSpc>
                <a:spcPct val="100000"/>
              </a:lnSpc>
              <a:spcBef>
                <a:spcPts val="600"/>
              </a:spcBef>
              <a:buNone/>
            </a:pPr>
            <a:r>
              <a:rPr lang="en-US" altLang="zh-CN" dirty="0"/>
              <a:t>   </a:t>
            </a:r>
          </a:p>
          <a:p>
            <a:pPr marL="0" indent="0">
              <a:lnSpc>
                <a:spcPct val="100000"/>
              </a:lnSpc>
              <a:spcBef>
                <a:spcPts val="600"/>
              </a:spcBef>
              <a:buNone/>
            </a:pPr>
            <a:r>
              <a:rPr lang="en-US" altLang="zh-CN" dirty="0"/>
              <a:t>    </a:t>
            </a:r>
            <a:endParaRPr lang="zh-CN" altLang="en-US" dirty="0"/>
          </a:p>
        </p:txBody>
      </p:sp>
      <p:graphicFrame>
        <p:nvGraphicFramePr>
          <p:cNvPr id="11" name="表格 10">
            <a:extLst>
              <a:ext uri="{FF2B5EF4-FFF2-40B4-BE49-F238E27FC236}">
                <a16:creationId xmlns:a16="http://schemas.microsoft.com/office/drawing/2014/main" id="{F1557556-4E74-4A2A-B76B-6AF7BA757C94}"/>
              </a:ext>
            </a:extLst>
          </p:cNvPr>
          <p:cNvGraphicFramePr>
            <a:graphicFrameLocks noGrp="1"/>
          </p:cNvGraphicFramePr>
          <p:nvPr/>
        </p:nvGraphicFramePr>
        <p:xfrm>
          <a:off x="0" y="16384"/>
          <a:ext cx="9144000" cy="303808"/>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1028242390"/>
                    </a:ext>
                  </a:extLst>
                </a:gridCol>
                <a:gridCol w="1016000">
                  <a:extLst>
                    <a:ext uri="{9D8B030D-6E8A-4147-A177-3AD203B41FA5}">
                      <a16:colId xmlns:a16="http://schemas.microsoft.com/office/drawing/2014/main" val="3074239081"/>
                    </a:ext>
                  </a:extLst>
                </a:gridCol>
                <a:gridCol w="1016000">
                  <a:extLst>
                    <a:ext uri="{9D8B030D-6E8A-4147-A177-3AD203B41FA5}">
                      <a16:colId xmlns:a16="http://schemas.microsoft.com/office/drawing/2014/main" val="3509429943"/>
                    </a:ext>
                  </a:extLst>
                </a:gridCol>
                <a:gridCol w="1016000">
                  <a:extLst>
                    <a:ext uri="{9D8B030D-6E8A-4147-A177-3AD203B41FA5}">
                      <a16:colId xmlns:a16="http://schemas.microsoft.com/office/drawing/2014/main" val="2580465912"/>
                    </a:ext>
                  </a:extLst>
                </a:gridCol>
                <a:gridCol w="1016000">
                  <a:extLst>
                    <a:ext uri="{9D8B030D-6E8A-4147-A177-3AD203B41FA5}">
                      <a16:colId xmlns:a16="http://schemas.microsoft.com/office/drawing/2014/main" val="585185192"/>
                    </a:ext>
                  </a:extLst>
                </a:gridCol>
                <a:gridCol w="1016000">
                  <a:extLst>
                    <a:ext uri="{9D8B030D-6E8A-4147-A177-3AD203B41FA5}">
                      <a16:colId xmlns:a16="http://schemas.microsoft.com/office/drawing/2014/main" val="1335232691"/>
                    </a:ext>
                  </a:extLst>
                </a:gridCol>
                <a:gridCol w="1016000">
                  <a:extLst>
                    <a:ext uri="{9D8B030D-6E8A-4147-A177-3AD203B41FA5}">
                      <a16:colId xmlns:a16="http://schemas.microsoft.com/office/drawing/2014/main" val="785772456"/>
                    </a:ext>
                  </a:extLst>
                </a:gridCol>
                <a:gridCol w="1016000">
                  <a:extLst>
                    <a:ext uri="{9D8B030D-6E8A-4147-A177-3AD203B41FA5}">
                      <a16:colId xmlns:a16="http://schemas.microsoft.com/office/drawing/2014/main" val="143111373"/>
                    </a:ext>
                  </a:extLst>
                </a:gridCol>
                <a:gridCol w="1016000">
                  <a:extLst>
                    <a:ext uri="{9D8B030D-6E8A-4147-A177-3AD203B41FA5}">
                      <a16:colId xmlns:a16="http://schemas.microsoft.com/office/drawing/2014/main" val="994455625"/>
                    </a:ext>
                  </a:extLst>
                </a:gridCol>
              </a:tblGrid>
              <a:tr h="303808">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传输介质</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通信系统</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正确性</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提高性能</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局域网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en-US" altLang="zh-CN" sz="1600" dirty="0">
                          <a:solidFill>
                            <a:srgbClr val="FFFF00"/>
                          </a:solidFill>
                          <a:latin typeface="黑体" panose="02010609060101010101" pitchFamily="49" charset="-122"/>
                          <a:ea typeface="黑体" panose="02010609060101010101" pitchFamily="49" charset="-122"/>
                        </a:rPr>
                        <a:t>WLAN</a:t>
                      </a:r>
                      <a:endParaRPr lang="zh-CN" altLang="en-US" sz="1600" dirty="0">
                        <a:solidFill>
                          <a:srgbClr val="FFFF00"/>
                        </a:solidFill>
                        <a:latin typeface="黑体" panose="02010609060101010101" pitchFamily="49" charset="-122"/>
                        <a:ea typeface="黑体" panose="02010609060101010101" pitchFamily="49"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个域网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广域网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接入网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939429099"/>
                  </a:ext>
                </a:extLst>
              </a:tr>
            </a:tbl>
          </a:graphicData>
        </a:graphic>
      </p:graphicFrame>
      <p:sp>
        <p:nvSpPr>
          <p:cNvPr id="12" name="流程图: 摘录 11">
            <a:extLst>
              <a:ext uri="{FF2B5EF4-FFF2-40B4-BE49-F238E27FC236}">
                <a16:creationId xmlns:a16="http://schemas.microsoft.com/office/drawing/2014/main" id="{CE6C4248-6AFD-44B6-80E3-9608C7BDC87F}"/>
              </a:ext>
            </a:extLst>
          </p:cNvPr>
          <p:cNvSpPr/>
          <p:nvPr/>
        </p:nvSpPr>
        <p:spPr bwMode="auto">
          <a:xfrm>
            <a:off x="5488980" y="328047"/>
            <a:ext cx="216024" cy="126001"/>
          </a:xfrm>
          <a:prstGeom prst="flowChartExtract">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4" name="Rectangle 2">
            <a:extLst>
              <a:ext uri="{FF2B5EF4-FFF2-40B4-BE49-F238E27FC236}">
                <a16:creationId xmlns:a16="http://schemas.microsoft.com/office/drawing/2014/main" id="{637ADEFB-5775-48B5-AD95-BD2F543B4E24}"/>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9" name="表格 8">
            <a:extLst>
              <a:ext uri="{FF2B5EF4-FFF2-40B4-BE49-F238E27FC236}">
                <a16:creationId xmlns:a16="http://schemas.microsoft.com/office/drawing/2014/main" id="{1BA0FE90-3AD2-45E2-98EA-2D6CAF26198D}"/>
              </a:ext>
            </a:extLst>
          </p:cNvPr>
          <p:cNvGraphicFramePr>
            <a:graphicFrameLocks noGrp="1"/>
          </p:cNvGraphicFramePr>
          <p:nvPr>
            <p:extLst>
              <p:ext uri="{D42A27DB-BD31-4B8C-83A1-F6EECF244321}">
                <p14:modId xmlns:p14="http://schemas.microsoft.com/office/powerpoint/2010/main" val="3184656758"/>
              </p:ext>
            </p:extLst>
          </p:nvPr>
        </p:nvGraphicFramePr>
        <p:xfrm>
          <a:off x="0" y="1041991"/>
          <a:ext cx="313390" cy="4744257"/>
        </p:xfrm>
        <a:graphic>
          <a:graphicData uri="http://schemas.openxmlformats.org/drawingml/2006/table">
            <a:tbl>
              <a:tblPr firstRow="1" bandRow="1">
                <a:tableStyleId>{5C22544A-7EE6-4342-B048-85BDC9FD1C3A}</a:tableStyleId>
              </a:tblPr>
              <a:tblGrid>
                <a:gridCol w="313390">
                  <a:extLst>
                    <a:ext uri="{9D8B030D-6E8A-4147-A177-3AD203B41FA5}">
                      <a16:colId xmlns:a16="http://schemas.microsoft.com/office/drawing/2014/main" val="2707731317"/>
                    </a:ext>
                  </a:extLst>
                </a:gridCol>
              </a:tblGrid>
              <a:tr h="844235">
                <a:tc>
                  <a:txBody>
                    <a:bodyPr/>
                    <a:lstStyle/>
                    <a:p>
                      <a:pPr algn="ctr"/>
                      <a:r>
                        <a:rPr lang="zh-CN" altLang="en-US" sz="1600" b="0" dirty="0">
                          <a:solidFill>
                            <a:schemeClr val="tx1"/>
                          </a:solidFill>
                          <a:latin typeface="黑体" panose="02010609060101010101" pitchFamily="49" charset="-122"/>
                          <a:ea typeface="黑体" panose="02010609060101010101" pitchFamily="49" charset="-122"/>
                        </a:rPr>
                        <a:t>设计要点</a:t>
                      </a:r>
                    </a:p>
                  </a:txBody>
                  <a:tcPr marL="0" marR="0" marT="0" marB="0" anchor="ctr">
                    <a:solidFill>
                      <a:schemeClr val="accent1">
                        <a:lumMod val="40000"/>
                        <a:lumOff val="60000"/>
                      </a:schemeClr>
                    </a:solidFill>
                  </a:tcPr>
                </a:tc>
                <a:extLst>
                  <a:ext uri="{0D108BD9-81ED-4DB2-BD59-A6C34878D82A}">
                    <a16:rowId xmlns:a16="http://schemas.microsoft.com/office/drawing/2014/main" val="2650843112"/>
                  </a:ext>
                </a:extLst>
              </a:tr>
              <a:tr h="844235">
                <a:tc>
                  <a:txBody>
                    <a:bodyPr/>
                    <a:lstStyle/>
                    <a:p>
                      <a:pPr algn="ctr"/>
                      <a:r>
                        <a:rPr lang="en-US" altLang="zh-CN" sz="1600" dirty="0">
                          <a:solidFill>
                            <a:schemeClr val="bg1"/>
                          </a:solidFill>
                          <a:latin typeface="黑体" panose="02010609060101010101" pitchFamily="49" charset="-122"/>
                          <a:ea typeface="黑体" panose="02010609060101010101" pitchFamily="49" charset="-122"/>
                        </a:rPr>
                        <a:t>Wi-</a:t>
                      </a:r>
                    </a:p>
                    <a:p>
                      <a:pPr algn="ctr"/>
                      <a:r>
                        <a:rPr lang="en-US" altLang="zh-CN" sz="1600" dirty="0">
                          <a:solidFill>
                            <a:schemeClr val="bg1"/>
                          </a:solidFill>
                          <a:latin typeface="黑体" panose="02010609060101010101" pitchFamily="49" charset="-122"/>
                          <a:ea typeface="黑体" panose="02010609060101010101" pitchFamily="49" charset="-122"/>
                        </a:rPr>
                        <a:t>Fi</a:t>
                      </a:r>
                      <a:endParaRPr lang="zh-CN" altLang="en-US" sz="1600" dirty="0">
                        <a:solidFill>
                          <a:schemeClr val="bg1"/>
                        </a:solidFill>
                        <a:latin typeface="黑体" panose="02010609060101010101" pitchFamily="49" charset="-122"/>
                        <a:ea typeface="黑体" panose="02010609060101010101" pitchFamily="49" charset="-122"/>
                      </a:endParaRPr>
                    </a:p>
                  </a:txBody>
                  <a:tcPr marL="0" marR="0" marT="0" marB="0" anchor="ctr">
                    <a:solidFill>
                      <a:schemeClr val="accent1"/>
                    </a:solidFill>
                  </a:tcPr>
                </a:tc>
                <a:extLst>
                  <a:ext uri="{0D108BD9-81ED-4DB2-BD59-A6C34878D82A}">
                    <a16:rowId xmlns:a16="http://schemas.microsoft.com/office/drawing/2014/main" val="2354171835"/>
                  </a:ext>
                </a:extLst>
              </a:tr>
              <a:tr h="844235">
                <a:tc>
                  <a:txBody>
                    <a:bodyPr/>
                    <a:lstStyle/>
                    <a:p>
                      <a:pPr algn="ctr"/>
                      <a:r>
                        <a:rPr lang="en-US" altLang="zh-CN" sz="1600" b="0" dirty="0">
                          <a:solidFill>
                            <a:schemeClr val="tx1"/>
                          </a:solidFill>
                          <a:latin typeface="黑体" panose="02010609060101010101" pitchFamily="49" charset="-122"/>
                          <a:ea typeface="黑体" panose="02010609060101010101" pitchFamily="49" charset="-122"/>
                        </a:rPr>
                        <a:t>Wi-Fi6</a:t>
                      </a:r>
                      <a:endParaRPr lang="zh-CN" altLang="en-US" sz="1600" b="0" dirty="0">
                        <a:solidFill>
                          <a:schemeClr val="tx1"/>
                        </a:solidFill>
                        <a:latin typeface="黑体" panose="02010609060101010101" pitchFamily="49" charset="-122"/>
                        <a:ea typeface="黑体" panose="02010609060101010101" pitchFamily="49" charset="-122"/>
                      </a:endParaRPr>
                    </a:p>
                  </a:txBody>
                  <a:tcPr marL="0" marR="0" marT="0" marB="0" anchor="ctr">
                    <a:solidFill>
                      <a:schemeClr val="accent1">
                        <a:lumMod val="40000"/>
                        <a:lumOff val="60000"/>
                      </a:schemeClr>
                    </a:solidFill>
                  </a:tcPr>
                </a:tc>
                <a:extLst>
                  <a:ext uri="{0D108BD9-81ED-4DB2-BD59-A6C34878D82A}">
                    <a16:rowId xmlns:a16="http://schemas.microsoft.com/office/drawing/2014/main" val="2232877283"/>
                  </a:ext>
                </a:extLst>
              </a:tr>
              <a:tr h="504672">
                <a:tc>
                  <a:txBody>
                    <a:bodyPr/>
                    <a:lstStyle/>
                    <a:p>
                      <a:pPr algn="ctr"/>
                      <a:r>
                        <a:rPr lang="en-US" altLang="zh-CN" sz="1600" b="0" dirty="0">
                          <a:solidFill>
                            <a:schemeClr val="tx1"/>
                          </a:solidFill>
                          <a:latin typeface="黑体" panose="02010609060101010101" pitchFamily="49" charset="-122"/>
                          <a:ea typeface="黑体" panose="02010609060101010101" pitchFamily="49" charset="-122"/>
                        </a:rPr>
                        <a:t>Wi-Fi7</a:t>
                      </a:r>
                      <a:endParaRPr lang="zh-CN" altLang="en-US" sz="1600" b="0" dirty="0">
                        <a:solidFill>
                          <a:schemeClr val="tx1"/>
                        </a:solidFill>
                        <a:latin typeface="黑体" panose="02010609060101010101" pitchFamily="49" charset="-122"/>
                        <a:ea typeface="黑体" panose="02010609060101010101" pitchFamily="49" charset="-122"/>
                      </a:endParaRPr>
                    </a:p>
                  </a:txBody>
                  <a:tcPr marL="0" marR="0" marT="0" marB="0" anchor="ctr">
                    <a:solidFill>
                      <a:schemeClr val="accent1">
                        <a:lumMod val="40000"/>
                        <a:lumOff val="60000"/>
                      </a:schemeClr>
                    </a:solidFill>
                  </a:tcPr>
                </a:tc>
                <a:extLst>
                  <a:ext uri="{0D108BD9-81ED-4DB2-BD59-A6C34878D82A}">
                    <a16:rowId xmlns:a16="http://schemas.microsoft.com/office/drawing/2014/main" val="2116851466"/>
                  </a:ext>
                </a:extLst>
              </a:tr>
              <a:tr h="627321">
                <a:tc>
                  <a:txBody>
                    <a:bodyPr/>
                    <a:lstStyle/>
                    <a:p>
                      <a:pPr algn="ctr"/>
                      <a:r>
                        <a:rPr lang="en-US" altLang="zh-CN" sz="1600" b="0" dirty="0">
                          <a:solidFill>
                            <a:schemeClr val="tx1"/>
                          </a:solidFill>
                          <a:latin typeface="黑体" panose="02010609060101010101" pitchFamily="49" charset="-122"/>
                          <a:ea typeface="黑体" panose="02010609060101010101" pitchFamily="49" charset="-122"/>
                        </a:rPr>
                        <a:t>AP</a:t>
                      </a:r>
                      <a:r>
                        <a:rPr lang="zh-CN" altLang="en-US" sz="1600" b="0" dirty="0">
                          <a:solidFill>
                            <a:schemeClr val="tx1"/>
                          </a:solidFill>
                          <a:latin typeface="黑体" panose="02010609060101010101" pitchFamily="49" charset="-122"/>
                          <a:ea typeface="黑体" panose="02010609060101010101" pitchFamily="49" charset="-122"/>
                        </a:rPr>
                        <a:t>设计</a:t>
                      </a:r>
                    </a:p>
                  </a:txBody>
                  <a:tcPr marL="0" marR="0" marT="0" marB="0" anchor="ctr">
                    <a:solidFill>
                      <a:schemeClr val="accent1">
                        <a:lumMod val="40000"/>
                        <a:lumOff val="60000"/>
                      </a:schemeClr>
                    </a:solidFill>
                  </a:tcPr>
                </a:tc>
                <a:extLst>
                  <a:ext uri="{0D108BD9-81ED-4DB2-BD59-A6C34878D82A}">
                    <a16:rowId xmlns:a16="http://schemas.microsoft.com/office/drawing/2014/main" val="1342553028"/>
                  </a:ext>
                </a:extLst>
              </a:tr>
              <a:tr h="844235">
                <a:tc>
                  <a:txBody>
                    <a:bodyPr/>
                    <a:lstStyle/>
                    <a:p>
                      <a:pPr algn="ctr"/>
                      <a:r>
                        <a:rPr lang="en-US" altLang="zh-CN" sz="1600" b="0" dirty="0">
                          <a:solidFill>
                            <a:schemeClr val="tx1"/>
                          </a:solidFill>
                          <a:latin typeface="黑体" panose="02010609060101010101" pitchFamily="49" charset="-122"/>
                          <a:ea typeface="黑体" panose="02010609060101010101" pitchFamily="49" charset="-122"/>
                        </a:rPr>
                        <a:t>Li</a:t>
                      </a:r>
                    </a:p>
                    <a:p>
                      <a:pPr algn="ctr"/>
                      <a:r>
                        <a:rPr lang="en-US" altLang="zh-CN" sz="1600" b="0" dirty="0">
                          <a:solidFill>
                            <a:schemeClr val="tx1"/>
                          </a:solidFill>
                          <a:latin typeface="黑体" panose="02010609060101010101" pitchFamily="49" charset="-122"/>
                          <a:ea typeface="黑体" panose="02010609060101010101" pitchFamily="49" charset="-122"/>
                        </a:rPr>
                        <a:t>Fi</a:t>
                      </a:r>
                      <a:endParaRPr lang="zh-CN" altLang="en-US" sz="1600" b="0" dirty="0">
                        <a:solidFill>
                          <a:schemeClr val="tx1"/>
                        </a:solidFill>
                        <a:latin typeface="黑体" panose="02010609060101010101" pitchFamily="49" charset="-122"/>
                        <a:ea typeface="黑体" panose="02010609060101010101" pitchFamily="49" charset="-122"/>
                      </a:endParaRPr>
                    </a:p>
                  </a:txBody>
                  <a:tcPr marL="0" marR="0" marT="0" marB="0" anchor="ctr">
                    <a:solidFill>
                      <a:schemeClr val="accent1">
                        <a:lumMod val="40000"/>
                        <a:lumOff val="60000"/>
                      </a:schemeClr>
                    </a:solidFill>
                  </a:tcPr>
                </a:tc>
                <a:extLst>
                  <a:ext uri="{0D108BD9-81ED-4DB2-BD59-A6C34878D82A}">
                    <a16:rowId xmlns:a16="http://schemas.microsoft.com/office/drawing/2014/main" val="942434887"/>
                  </a:ext>
                </a:extLst>
              </a:tr>
            </a:tbl>
          </a:graphicData>
        </a:graphic>
      </p:graphicFrame>
      <p:sp>
        <p:nvSpPr>
          <p:cNvPr id="10" name="Text Box 4">
            <a:extLst>
              <a:ext uri="{FF2B5EF4-FFF2-40B4-BE49-F238E27FC236}">
                <a16:creationId xmlns:a16="http://schemas.microsoft.com/office/drawing/2014/main" id="{59C885D5-2A55-46A7-82F7-9E27E62A71F9}"/>
              </a:ext>
            </a:extLst>
          </p:cNvPr>
          <p:cNvSpPr txBox="1">
            <a:spLocks noChangeArrowheads="1"/>
          </p:cNvSpPr>
          <p:nvPr/>
        </p:nvSpPr>
        <p:spPr bwMode="auto">
          <a:xfrm>
            <a:off x="7966400" y="1440146"/>
            <a:ext cx="174300" cy="3695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kumimoji="0" lang="zh-CN" altLang="zh-CN" sz="2000">
              <a:latin typeface="Tahoma" panose="020B0604030504040204" pitchFamily="34" charset="0"/>
            </a:endParaRPr>
          </a:p>
        </p:txBody>
      </p:sp>
      <p:graphicFrame>
        <p:nvGraphicFramePr>
          <p:cNvPr id="14" name="表格 13">
            <a:extLst>
              <a:ext uri="{FF2B5EF4-FFF2-40B4-BE49-F238E27FC236}">
                <a16:creationId xmlns:a16="http://schemas.microsoft.com/office/drawing/2014/main" id="{B28BC6B0-8F23-4862-AB91-3E2567F3081F}"/>
              </a:ext>
            </a:extLst>
          </p:cNvPr>
          <p:cNvGraphicFramePr>
            <a:graphicFrameLocks noGrp="1"/>
          </p:cNvGraphicFramePr>
          <p:nvPr>
            <p:extLst>
              <p:ext uri="{D42A27DB-BD31-4B8C-83A1-F6EECF244321}">
                <p14:modId xmlns:p14="http://schemas.microsoft.com/office/powerpoint/2010/main" val="4108870481"/>
              </p:ext>
            </p:extLst>
          </p:nvPr>
        </p:nvGraphicFramePr>
        <p:xfrm>
          <a:off x="507213" y="908646"/>
          <a:ext cx="8504150" cy="5847906"/>
        </p:xfrm>
        <a:graphic>
          <a:graphicData uri="http://schemas.openxmlformats.org/drawingml/2006/table">
            <a:tbl>
              <a:tblPr firstRow="1" firstCol="1" lastRow="1" lastCol="1" bandRow="1" bandCol="1"/>
              <a:tblGrid>
                <a:gridCol w="1108483">
                  <a:extLst>
                    <a:ext uri="{9D8B030D-6E8A-4147-A177-3AD203B41FA5}">
                      <a16:colId xmlns:a16="http://schemas.microsoft.com/office/drawing/2014/main" val="20000"/>
                    </a:ext>
                  </a:extLst>
                </a:gridCol>
                <a:gridCol w="1058662">
                  <a:extLst>
                    <a:ext uri="{9D8B030D-6E8A-4147-A177-3AD203B41FA5}">
                      <a16:colId xmlns:a16="http://schemas.microsoft.com/office/drawing/2014/main" val="20001"/>
                    </a:ext>
                  </a:extLst>
                </a:gridCol>
                <a:gridCol w="1348903">
                  <a:extLst>
                    <a:ext uri="{9D8B030D-6E8A-4147-A177-3AD203B41FA5}">
                      <a16:colId xmlns:a16="http://schemas.microsoft.com/office/drawing/2014/main" val="20002"/>
                    </a:ext>
                  </a:extLst>
                </a:gridCol>
                <a:gridCol w="1192278">
                  <a:extLst>
                    <a:ext uri="{9D8B030D-6E8A-4147-A177-3AD203B41FA5}">
                      <a16:colId xmlns:a16="http://schemas.microsoft.com/office/drawing/2014/main" val="20003"/>
                    </a:ext>
                  </a:extLst>
                </a:gridCol>
                <a:gridCol w="3795824">
                  <a:extLst>
                    <a:ext uri="{9D8B030D-6E8A-4147-A177-3AD203B41FA5}">
                      <a16:colId xmlns:a16="http://schemas.microsoft.com/office/drawing/2014/main" val="20004"/>
                    </a:ext>
                  </a:extLst>
                </a:gridCol>
              </a:tblGrid>
              <a:tr h="361506">
                <a:tc>
                  <a:txBody>
                    <a:bodyPr/>
                    <a:lstStyle>
                      <a:lvl1pPr marL="0" algn="l" defTabSz="914400" rtl="0" eaLnBrk="1" latinLnBrk="0" hangingPunct="1">
                        <a:defRPr sz="1800" b="1" kern="1200">
                          <a:solidFill>
                            <a:schemeClr val="lt1"/>
                          </a:solidFill>
                          <a:latin typeface="Times New Roman"/>
                          <a:ea typeface="宋体"/>
                        </a:defRPr>
                      </a:lvl1pPr>
                      <a:lvl2pPr marL="457200" algn="l" defTabSz="914400" rtl="0" eaLnBrk="1" latinLnBrk="0" hangingPunct="1">
                        <a:defRPr sz="1800" b="1" kern="1200">
                          <a:solidFill>
                            <a:schemeClr val="lt1"/>
                          </a:solidFill>
                          <a:latin typeface="Times New Roman"/>
                          <a:ea typeface="宋体"/>
                        </a:defRPr>
                      </a:lvl2pPr>
                      <a:lvl3pPr marL="914400" algn="l" defTabSz="914400" rtl="0" eaLnBrk="1" latinLnBrk="0" hangingPunct="1">
                        <a:defRPr sz="1800" b="1" kern="1200">
                          <a:solidFill>
                            <a:schemeClr val="lt1"/>
                          </a:solidFill>
                          <a:latin typeface="Times New Roman"/>
                          <a:ea typeface="宋体"/>
                        </a:defRPr>
                      </a:lvl3pPr>
                      <a:lvl4pPr marL="1371600" algn="l" defTabSz="914400" rtl="0" eaLnBrk="1" latinLnBrk="0" hangingPunct="1">
                        <a:defRPr sz="1800" b="1" kern="1200">
                          <a:solidFill>
                            <a:schemeClr val="lt1"/>
                          </a:solidFill>
                          <a:latin typeface="Times New Roman"/>
                          <a:ea typeface="宋体"/>
                        </a:defRPr>
                      </a:lvl4pPr>
                      <a:lvl5pPr marL="1828800" algn="l" defTabSz="914400" rtl="0" eaLnBrk="1" latinLnBrk="0" hangingPunct="1">
                        <a:defRPr sz="1800" b="1" kern="1200">
                          <a:solidFill>
                            <a:schemeClr val="lt1"/>
                          </a:solidFill>
                          <a:latin typeface="Times New Roman"/>
                          <a:ea typeface="宋体"/>
                        </a:defRPr>
                      </a:lvl5pPr>
                      <a:lvl6pPr marL="2286000" algn="l" defTabSz="914400" rtl="0" eaLnBrk="1" latinLnBrk="0" hangingPunct="1">
                        <a:defRPr sz="1800" b="1" kern="1200">
                          <a:solidFill>
                            <a:schemeClr val="lt1"/>
                          </a:solidFill>
                          <a:latin typeface="Times New Roman"/>
                          <a:ea typeface="宋体"/>
                        </a:defRPr>
                      </a:lvl6pPr>
                      <a:lvl7pPr marL="2743200" algn="l" defTabSz="914400" rtl="0" eaLnBrk="1" latinLnBrk="0" hangingPunct="1">
                        <a:defRPr sz="1800" b="1" kern="1200">
                          <a:solidFill>
                            <a:schemeClr val="lt1"/>
                          </a:solidFill>
                          <a:latin typeface="Times New Roman"/>
                          <a:ea typeface="宋体"/>
                        </a:defRPr>
                      </a:lvl7pPr>
                      <a:lvl8pPr marL="3200400" algn="l" defTabSz="914400" rtl="0" eaLnBrk="1" latinLnBrk="0" hangingPunct="1">
                        <a:defRPr sz="1800" b="1" kern="1200">
                          <a:solidFill>
                            <a:schemeClr val="lt1"/>
                          </a:solidFill>
                          <a:latin typeface="Times New Roman"/>
                          <a:ea typeface="宋体"/>
                        </a:defRPr>
                      </a:lvl8pPr>
                      <a:lvl9pPr marL="3657600" algn="l" defTabSz="914400" rtl="0" eaLnBrk="1" latinLnBrk="0" hangingPunct="1">
                        <a:defRPr sz="1800" b="1" kern="1200">
                          <a:solidFill>
                            <a:schemeClr val="lt1"/>
                          </a:solidFill>
                          <a:latin typeface="Times New Roman"/>
                          <a:ea typeface="宋体"/>
                        </a:defRPr>
                      </a:lvl9pPr>
                    </a:lstStyle>
                    <a:p>
                      <a:pPr algn="ctr">
                        <a:lnSpc>
                          <a:spcPct val="100000"/>
                        </a:lnSpc>
                        <a:spcBef>
                          <a:spcPts val="0"/>
                        </a:spcBef>
                        <a:spcAft>
                          <a:spcPts val="0"/>
                        </a:spcAft>
                        <a:tabLst>
                          <a:tab pos="1752600" algn="l"/>
                        </a:tabLst>
                      </a:pPr>
                      <a:r>
                        <a:rPr lang="zh-CN" sz="2200" b="1" dirty="0">
                          <a:solidFill>
                            <a:schemeClr val="tx1"/>
                          </a:solidFill>
                          <a:effectLst/>
                          <a:latin typeface="+mn-lt"/>
                          <a:ea typeface="+mn-ea"/>
                        </a:rPr>
                        <a:t>标准</a:t>
                      </a:r>
                    </a:p>
                  </a:txBody>
                  <a:tcPr marL="68580" marR="68580" marT="0" marB="0" anchor="ctr">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66"/>
                    </a:solidFill>
                  </a:tcPr>
                </a:tc>
                <a:tc>
                  <a:txBody>
                    <a:bodyPr/>
                    <a:lstStyle>
                      <a:lvl1pPr marL="0" algn="l" defTabSz="914400" rtl="0" eaLnBrk="1" latinLnBrk="0" hangingPunct="1">
                        <a:defRPr sz="1800" b="1" kern="1200">
                          <a:solidFill>
                            <a:schemeClr val="lt1"/>
                          </a:solidFill>
                          <a:latin typeface="Times New Roman"/>
                          <a:ea typeface="宋体"/>
                        </a:defRPr>
                      </a:lvl1pPr>
                      <a:lvl2pPr marL="457200" algn="l" defTabSz="914400" rtl="0" eaLnBrk="1" latinLnBrk="0" hangingPunct="1">
                        <a:defRPr sz="1800" b="1" kern="1200">
                          <a:solidFill>
                            <a:schemeClr val="lt1"/>
                          </a:solidFill>
                          <a:latin typeface="Times New Roman"/>
                          <a:ea typeface="宋体"/>
                        </a:defRPr>
                      </a:lvl2pPr>
                      <a:lvl3pPr marL="914400" algn="l" defTabSz="914400" rtl="0" eaLnBrk="1" latinLnBrk="0" hangingPunct="1">
                        <a:defRPr sz="1800" b="1" kern="1200">
                          <a:solidFill>
                            <a:schemeClr val="lt1"/>
                          </a:solidFill>
                          <a:latin typeface="Times New Roman"/>
                          <a:ea typeface="宋体"/>
                        </a:defRPr>
                      </a:lvl3pPr>
                      <a:lvl4pPr marL="1371600" algn="l" defTabSz="914400" rtl="0" eaLnBrk="1" latinLnBrk="0" hangingPunct="1">
                        <a:defRPr sz="1800" b="1" kern="1200">
                          <a:solidFill>
                            <a:schemeClr val="lt1"/>
                          </a:solidFill>
                          <a:latin typeface="Times New Roman"/>
                          <a:ea typeface="宋体"/>
                        </a:defRPr>
                      </a:lvl4pPr>
                      <a:lvl5pPr marL="1828800" algn="l" defTabSz="914400" rtl="0" eaLnBrk="1" latinLnBrk="0" hangingPunct="1">
                        <a:defRPr sz="1800" b="1" kern="1200">
                          <a:solidFill>
                            <a:schemeClr val="lt1"/>
                          </a:solidFill>
                          <a:latin typeface="Times New Roman"/>
                          <a:ea typeface="宋体"/>
                        </a:defRPr>
                      </a:lvl5pPr>
                      <a:lvl6pPr marL="2286000" algn="l" defTabSz="914400" rtl="0" eaLnBrk="1" latinLnBrk="0" hangingPunct="1">
                        <a:defRPr sz="1800" b="1" kern="1200">
                          <a:solidFill>
                            <a:schemeClr val="lt1"/>
                          </a:solidFill>
                          <a:latin typeface="Times New Roman"/>
                          <a:ea typeface="宋体"/>
                        </a:defRPr>
                      </a:lvl6pPr>
                      <a:lvl7pPr marL="2743200" algn="l" defTabSz="914400" rtl="0" eaLnBrk="1" latinLnBrk="0" hangingPunct="1">
                        <a:defRPr sz="1800" b="1" kern="1200">
                          <a:solidFill>
                            <a:schemeClr val="lt1"/>
                          </a:solidFill>
                          <a:latin typeface="Times New Roman"/>
                          <a:ea typeface="宋体"/>
                        </a:defRPr>
                      </a:lvl7pPr>
                      <a:lvl8pPr marL="3200400" algn="l" defTabSz="914400" rtl="0" eaLnBrk="1" latinLnBrk="0" hangingPunct="1">
                        <a:defRPr sz="1800" b="1" kern="1200">
                          <a:solidFill>
                            <a:schemeClr val="lt1"/>
                          </a:solidFill>
                          <a:latin typeface="Times New Roman"/>
                          <a:ea typeface="宋体"/>
                        </a:defRPr>
                      </a:lvl8pPr>
                      <a:lvl9pPr marL="3657600" algn="l" defTabSz="914400" rtl="0" eaLnBrk="1" latinLnBrk="0" hangingPunct="1">
                        <a:defRPr sz="1800" b="1" kern="1200">
                          <a:solidFill>
                            <a:schemeClr val="lt1"/>
                          </a:solidFill>
                          <a:latin typeface="Times New Roman"/>
                          <a:ea typeface="宋体"/>
                        </a:defRPr>
                      </a:lvl9pPr>
                    </a:lstStyle>
                    <a:p>
                      <a:pPr algn="ctr">
                        <a:lnSpc>
                          <a:spcPct val="100000"/>
                        </a:lnSpc>
                        <a:spcBef>
                          <a:spcPts val="0"/>
                        </a:spcBef>
                        <a:spcAft>
                          <a:spcPts val="0"/>
                        </a:spcAft>
                        <a:tabLst>
                          <a:tab pos="1752600" algn="l"/>
                        </a:tabLst>
                      </a:pPr>
                      <a:r>
                        <a:rPr lang="zh-CN" sz="2200" b="1">
                          <a:solidFill>
                            <a:schemeClr val="tx1"/>
                          </a:solidFill>
                          <a:effectLst/>
                          <a:latin typeface="+mn-lt"/>
                          <a:ea typeface="+mn-ea"/>
                        </a:rPr>
                        <a:t>频段</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66"/>
                    </a:solidFill>
                  </a:tcPr>
                </a:tc>
                <a:tc>
                  <a:txBody>
                    <a:bodyPr/>
                    <a:lstStyle>
                      <a:lvl1pPr marL="0" algn="l" defTabSz="914400" rtl="0" eaLnBrk="1" latinLnBrk="0" hangingPunct="1">
                        <a:defRPr sz="1800" b="1" kern="1200">
                          <a:solidFill>
                            <a:schemeClr val="lt1"/>
                          </a:solidFill>
                          <a:latin typeface="Times New Roman"/>
                          <a:ea typeface="宋体"/>
                        </a:defRPr>
                      </a:lvl1pPr>
                      <a:lvl2pPr marL="457200" algn="l" defTabSz="914400" rtl="0" eaLnBrk="1" latinLnBrk="0" hangingPunct="1">
                        <a:defRPr sz="1800" b="1" kern="1200">
                          <a:solidFill>
                            <a:schemeClr val="lt1"/>
                          </a:solidFill>
                          <a:latin typeface="Times New Roman"/>
                          <a:ea typeface="宋体"/>
                        </a:defRPr>
                      </a:lvl2pPr>
                      <a:lvl3pPr marL="914400" algn="l" defTabSz="914400" rtl="0" eaLnBrk="1" latinLnBrk="0" hangingPunct="1">
                        <a:defRPr sz="1800" b="1" kern="1200">
                          <a:solidFill>
                            <a:schemeClr val="lt1"/>
                          </a:solidFill>
                          <a:latin typeface="Times New Roman"/>
                          <a:ea typeface="宋体"/>
                        </a:defRPr>
                      </a:lvl3pPr>
                      <a:lvl4pPr marL="1371600" algn="l" defTabSz="914400" rtl="0" eaLnBrk="1" latinLnBrk="0" hangingPunct="1">
                        <a:defRPr sz="1800" b="1" kern="1200">
                          <a:solidFill>
                            <a:schemeClr val="lt1"/>
                          </a:solidFill>
                          <a:latin typeface="Times New Roman"/>
                          <a:ea typeface="宋体"/>
                        </a:defRPr>
                      </a:lvl4pPr>
                      <a:lvl5pPr marL="1828800" algn="l" defTabSz="914400" rtl="0" eaLnBrk="1" latinLnBrk="0" hangingPunct="1">
                        <a:defRPr sz="1800" b="1" kern="1200">
                          <a:solidFill>
                            <a:schemeClr val="lt1"/>
                          </a:solidFill>
                          <a:latin typeface="Times New Roman"/>
                          <a:ea typeface="宋体"/>
                        </a:defRPr>
                      </a:lvl5pPr>
                      <a:lvl6pPr marL="2286000" algn="l" defTabSz="914400" rtl="0" eaLnBrk="1" latinLnBrk="0" hangingPunct="1">
                        <a:defRPr sz="1800" b="1" kern="1200">
                          <a:solidFill>
                            <a:schemeClr val="lt1"/>
                          </a:solidFill>
                          <a:latin typeface="Times New Roman"/>
                          <a:ea typeface="宋体"/>
                        </a:defRPr>
                      </a:lvl6pPr>
                      <a:lvl7pPr marL="2743200" algn="l" defTabSz="914400" rtl="0" eaLnBrk="1" latinLnBrk="0" hangingPunct="1">
                        <a:defRPr sz="1800" b="1" kern="1200">
                          <a:solidFill>
                            <a:schemeClr val="lt1"/>
                          </a:solidFill>
                          <a:latin typeface="Times New Roman"/>
                          <a:ea typeface="宋体"/>
                        </a:defRPr>
                      </a:lvl7pPr>
                      <a:lvl8pPr marL="3200400" algn="l" defTabSz="914400" rtl="0" eaLnBrk="1" latinLnBrk="0" hangingPunct="1">
                        <a:defRPr sz="1800" b="1" kern="1200">
                          <a:solidFill>
                            <a:schemeClr val="lt1"/>
                          </a:solidFill>
                          <a:latin typeface="Times New Roman"/>
                          <a:ea typeface="宋体"/>
                        </a:defRPr>
                      </a:lvl8pPr>
                      <a:lvl9pPr marL="3657600" algn="l" defTabSz="914400" rtl="0" eaLnBrk="1" latinLnBrk="0" hangingPunct="1">
                        <a:defRPr sz="1800" b="1" kern="1200">
                          <a:solidFill>
                            <a:schemeClr val="lt1"/>
                          </a:solidFill>
                          <a:latin typeface="Times New Roman"/>
                          <a:ea typeface="宋体"/>
                        </a:defRPr>
                      </a:lvl9pPr>
                    </a:lstStyle>
                    <a:p>
                      <a:pPr algn="ctr">
                        <a:lnSpc>
                          <a:spcPct val="100000"/>
                        </a:lnSpc>
                        <a:spcBef>
                          <a:spcPts val="0"/>
                        </a:spcBef>
                        <a:spcAft>
                          <a:spcPts val="0"/>
                        </a:spcAft>
                        <a:tabLst>
                          <a:tab pos="1752600" algn="l"/>
                        </a:tabLst>
                      </a:pPr>
                      <a:r>
                        <a:rPr lang="zh-CN" sz="2200" b="1">
                          <a:solidFill>
                            <a:schemeClr val="tx1"/>
                          </a:solidFill>
                          <a:effectLst/>
                          <a:latin typeface="+mn-lt"/>
                          <a:ea typeface="+mn-ea"/>
                        </a:rPr>
                        <a:t>数据速率</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66"/>
                    </a:solidFill>
                  </a:tcPr>
                </a:tc>
                <a:tc>
                  <a:txBody>
                    <a:bodyPr/>
                    <a:lstStyle>
                      <a:lvl1pPr marL="0" algn="l" defTabSz="914400" rtl="0" eaLnBrk="1" latinLnBrk="0" hangingPunct="1">
                        <a:defRPr sz="1800" b="1" kern="1200">
                          <a:solidFill>
                            <a:schemeClr val="lt1"/>
                          </a:solidFill>
                          <a:latin typeface="Times New Roman"/>
                          <a:ea typeface="宋体"/>
                        </a:defRPr>
                      </a:lvl1pPr>
                      <a:lvl2pPr marL="457200" algn="l" defTabSz="914400" rtl="0" eaLnBrk="1" latinLnBrk="0" hangingPunct="1">
                        <a:defRPr sz="1800" b="1" kern="1200">
                          <a:solidFill>
                            <a:schemeClr val="lt1"/>
                          </a:solidFill>
                          <a:latin typeface="Times New Roman"/>
                          <a:ea typeface="宋体"/>
                        </a:defRPr>
                      </a:lvl2pPr>
                      <a:lvl3pPr marL="914400" algn="l" defTabSz="914400" rtl="0" eaLnBrk="1" latinLnBrk="0" hangingPunct="1">
                        <a:defRPr sz="1800" b="1" kern="1200">
                          <a:solidFill>
                            <a:schemeClr val="lt1"/>
                          </a:solidFill>
                          <a:latin typeface="Times New Roman"/>
                          <a:ea typeface="宋体"/>
                        </a:defRPr>
                      </a:lvl3pPr>
                      <a:lvl4pPr marL="1371600" algn="l" defTabSz="914400" rtl="0" eaLnBrk="1" latinLnBrk="0" hangingPunct="1">
                        <a:defRPr sz="1800" b="1" kern="1200">
                          <a:solidFill>
                            <a:schemeClr val="lt1"/>
                          </a:solidFill>
                          <a:latin typeface="Times New Roman"/>
                          <a:ea typeface="宋体"/>
                        </a:defRPr>
                      </a:lvl4pPr>
                      <a:lvl5pPr marL="1828800" algn="l" defTabSz="914400" rtl="0" eaLnBrk="1" latinLnBrk="0" hangingPunct="1">
                        <a:defRPr sz="1800" b="1" kern="1200">
                          <a:solidFill>
                            <a:schemeClr val="lt1"/>
                          </a:solidFill>
                          <a:latin typeface="Times New Roman"/>
                          <a:ea typeface="宋体"/>
                        </a:defRPr>
                      </a:lvl5pPr>
                      <a:lvl6pPr marL="2286000" algn="l" defTabSz="914400" rtl="0" eaLnBrk="1" latinLnBrk="0" hangingPunct="1">
                        <a:defRPr sz="1800" b="1" kern="1200">
                          <a:solidFill>
                            <a:schemeClr val="lt1"/>
                          </a:solidFill>
                          <a:latin typeface="Times New Roman"/>
                          <a:ea typeface="宋体"/>
                        </a:defRPr>
                      </a:lvl6pPr>
                      <a:lvl7pPr marL="2743200" algn="l" defTabSz="914400" rtl="0" eaLnBrk="1" latinLnBrk="0" hangingPunct="1">
                        <a:defRPr sz="1800" b="1" kern="1200">
                          <a:solidFill>
                            <a:schemeClr val="lt1"/>
                          </a:solidFill>
                          <a:latin typeface="Times New Roman"/>
                          <a:ea typeface="宋体"/>
                        </a:defRPr>
                      </a:lvl7pPr>
                      <a:lvl8pPr marL="3200400" algn="l" defTabSz="914400" rtl="0" eaLnBrk="1" latinLnBrk="0" hangingPunct="1">
                        <a:defRPr sz="1800" b="1" kern="1200">
                          <a:solidFill>
                            <a:schemeClr val="lt1"/>
                          </a:solidFill>
                          <a:latin typeface="Times New Roman"/>
                          <a:ea typeface="宋体"/>
                        </a:defRPr>
                      </a:lvl8pPr>
                      <a:lvl9pPr marL="3657600" algn="l" defTabSz="914400" rtl="0" eaLnBrk="1" latinLnBrk="0" hangingPunct="1">
                        <a:defRPr sz="1800" b="1" kern="1200">
                          <a:solidFill>
                            <a:schemeClr val="lt1"/>
                          </a:solidFill>
                          <a:latin typeface="Times New Roman"/>
                          <a:ea typeface="宋体"/>
                        </a:defRPr>
                      </a:lvl9pPr>
                    </a:lstStyle>
                    <a:p>
                      <a:pPr algn="ctr">
                        <a:lnSpc>
                          <a:spcPct val="100000"/>
                        </a:lnSpc>
                        <a:spcBef>
                          <a:spcPts val="0"/>
                        </a:spcBef>
                        <a:spcAft>
                          <a:spcPts val="0"/>
                        </a:spcAft>
                        <a:tabLst>
                          <a:tab pos="1752600" algn="l"/>
                        </a:tabLst>
                      </a:pPr>
                      <a:r>
                        <a:rPr lang="zh-CN" sz="2200" b="1" dirty="0">
                          <a:solidFill>
                            <a:schemeClr val="tx1"/>
                          </a:solidFill>
                          <a:effectLst/>
                          <a:latin typeface="+mn-lt"/>
                          <a:ea typeface="+mn-ea"/>
                        </a:rPr>
                        <a:t>物理层</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66"/>
                    </a:solidFill>
                  </a:tcPr>
                </a:tc>
                <a:tc>
                  <a:txBody>
                    <a:bodyPr/>
                    <a:lstStyle>
                      <a:lvl1pPr marL="0" algn="l" defTabSz="914400" rtl="0" eaLnBrk="1" latinLnBrk="0" hangingPunct="1">
                        <a:defRPr sz="1800" b="1" kern="1200">
                          <a:solidFill>
                            <a:schemeClr val="lt1"/>
                          </a:solidFill>
                          <a:latin typeface="Times New Roman"/>
                          <a:ea typeface="宋体"/>
                        </a:defRPr>
                      </a:lvl1pPr>
                      <a:lvl2pPr marL="457200" algn="l" defTabSz="914400" rtl="0" eaLnBrk="1" latinLnBrk="0" hangingPunct="1">
                        <a:defRPr sz="1800" b="1" kern="1200">
                          <a:solidFill>
                            <a:schemeClr val="lt1"/>
                          </a:solidFill>
                          <a:latin typeface="Times New Roman"/>
                          <a:ea typeface="宋体"/>
                        </a:defRPr>
                      </a:lvl2pPr>
                      <a:lvl3pPr marL="914400" algn="l" defTabSz="914400" rtl="0" eaLnBrk="1" latinLnBrk="0" hangingPunct="1">
                        <a:defRPr sz="1800" b="1" kern="1200">
                          <a:solidFill>
                            <a:schemeClr val="lt1"/>
                          </a:solidFill>
                          <a:latin typeface="Times New Roman"/>
                          <a:ea typeface="宋体"/>
                        </a:defRPr>
                      </a:lvl3pPr>
                      <a:lvl4pPr marL="1371600" algn="l" defTabSz="914400" rtl="0" eaLnBrk="1" latinLnBrk="0" hangingPunct="1">
                        <a:defRPr sz="1800" b="1" kern="1200">
                          <a:solidFill>
                            <a:schemeClr val="lt1"/>
                          </a:solidFill>
                          <a:latin typeface="Times New Roman"/>
                          <a:ea typeface="宋体"/>
                        </a:defRPr>
                      </a:lvl4pPr>
                      <a:lvl5pPr marL="1828800" algn="l" defTabSz="914400" rtl="0" eaLnBrk="1" latinLnBrk="0" hangingPunct="1">
                        <a:defRPr sz="1800" b="1" kern="1200">
                          <a:solidFill>
                            <a:schemeClr val="lt1"/>
                          </a:solidFill>
                          <a:latin typeface="Times New Roman"/>
                          <a:ea typeface="宋体"/>
                        </a:defRPr>
                      </a:lvl5pPr>
                      <a:lvl6pPr marL="2286000" algn="l" defTabSz="914400" rtl="0" eaLnBrk="1" latinLnBrk="0" hangingPunct="1">
                        <a:defRPr sz="1800" b="1" kern="1200">
                          <a:solidFill>
                            <a:schemeClr val="lt1"/>
                          </a:solidFill>
                          <a:latin typeface="Times New Roman"/>
                          <a:ea typeface="宋体"/>
                        </a:defRPr>
                      </a:lvl6pPr>
                      <a:lvl7pPr marL="2743200" algn="l" defTabSz="914400" rtl="0" eaLnBrk="1" latinLnBrk="0" hangingPunct="1">
                        <a:defRPr sz="1800" b="1" kern="1200">
                          <a:solidFill>
                            <a:schemeClr val="lt1"/>
                          </a:solidFill>
                          <a:latin typeface="Times New Roman"/>
                          <a:ea typeface="宋体"/>
                        </a:defRPr>
                      </a:lvl7pPr>
                      <a:lvl8pPr marL="3200400" algn="l" defTabSz="914400" rtl="0" eaLnBrk="1" latinLnBrk="0" hangingPunct="1">
                        <a:defRPr sz="1800" b="1" kern="1200">
                          <a:solidFill>
                            <a:schemeClr val="lt1"/>
                          </a:solidFill>
                          <a:latin typeface="Times New Roman"/>
                          <a:ea typeface="宋体"/>
                        </a:defRPr>
                      </a:lvl8pPr>
                      <a:lvl9pPr marL="3657600" algn="l" defTabSz="914400" rtl="0" eaLnBrk="1" latinLnBrk="0" hangingPunct="1">
                        <a:defRPr sz="1800" b="1" kern="1200">
                          <a:solidFill>
                            <a:schemeClr val="lt1"/>
                          </a:solidFill>
                          <a:latin typeface="Times New Roman"/>
                          <a:ea typeface="宋体"/>
                        </a:defRPr>
                      </a:lvl9pPr>
                    </a:lstStyle>
                    <a:p>
                      <a:pPr algn="ctr">
                        <a:lnSpc>
                          <a:spcPct val="100000"/>
                        </a:lnSpc>
                        <a:spcBef>
                          <a:spcPts val="0"/>
                        </a:spcBef>
                        <a:spcAft>
                          <a:spcPts val="0"/>
                        </a:spcAft>
                        <a:tabLst>
                          <a:tab pos="1752600" algn="l"/>
                        </a:tabLst>
                      </a:pPr>
                      <a:r>
                        <a:rPr lang="zh-CN" sz="2200" b="1" dirty="0">
                          <a:solidFill>
                            <a:schemeClr val="tx1"/>
                          </a:solidFill>
                          <a:effectLst/>
                          <a:latin typeface="+mn-lt"/>
                          <a:ea typeface="+mn-ea"/>
                        </a:rPr>
                        <a:t>优缺点</a:t>
                      </a:r>
                    </a:p>
                  </a:txBody>
                  <a:tcPr marL="68580" marR="68580" marT="0" marB="0" anchor="ctr">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66"/>
                    </a:solidFill>
                  </a:tcPr>
                </a:tc>
                <a:extLst>
                  <a:ext uri="{0D108BD9-81ED-4DB2-BD59-A6C34878D82A}">
                    <a16:rowId xmlns:a16="http://schemas.microsoft.com/office/drawing/2014/main" val="10000"/>
                  </a:ext>
                </a:extLst>
              </a:tr>
              <a:tr h="580319">
                <a:tc>
                  <a:txBody>
                    <a:bodyPr/>
                    <a:lstStyle>
                      <a:lvl1pPr marL="0" algn="l" defTabSz="914400" rtl="0" eaLnBrk="1" latinLnBrk="0" hangingPunct="1">
                        <a:defRPr sz="1800" b="1" kern="1200">
                          <a:solidFill>
                            <a:schemeClr val="lt1"/>
                          </a:solidFill>
                          <a:latin typeface="Times New Roman"/>
                          <a:ea typeface="宋体"/>
                        </a:defRPr>
                      </a:lvl1pPr>
                      <a:lvl2pPr marL="457200" algn="l" defTabSz="914400" rtl="0" eaLnBrk="1" latinLnBrk="0" hangingPunct="1">
                        <a:defRPr sz="1800" b="1" kern="1200">
                          <a:solidFill>
                            <a:schemeClr val="lt1"/>
                          </a:solidFill>
                          <a:latin typeface="Times New Roman"/>
                          <a:ea typeface="宋体"/>
                        </a:defRPr>
                      </a:lvl2pPr>
                      <a:lvl3pPr marL="914400" algn="l" defTabSz="914400" rtl="0" eaLnBrk="1" latinLnBrk="0" hangingPunct="1">
                        <a:defRPr sz="1800" b="1" kern="1200">
                          <a:solidFill>
                            <a:schemeClr val="lt1"/>
                          </a:solidFill>
                          <a:latin typeface="Times New Roman"/>
                          <a:ea typeface="宋体"/>
                        </a:defRPr>
                      </a:lvl3pPr>
                      <a:lvl4pPr marL="1371600" algn="l" defTabSz="914400" rtl="0" eaLnBrk="1" latinLnBrk="0" hangingPunct="1">
                        <a:defRPr sz="1800" b="1" kern="1200">
                          <a:solidFill>
                            <a:schemeClr val="lt1"/>
                          </a:solidFill>
                          <a:latin typeface="Times New Roman"/>
                          <a:ea typeface="宋体"/>
                        </a:defRPr>
                      </a:lvl4pPr>
                      <a:lvl5pPr marL="1828800" algn="l" defTabSz="914400" rtl="0" eaLnBrk="1" latinLnBrk="0" hangingPunct="1">
                        <a:defRPr sz="1800" b="1" kern="1200">
                          <a:solidFill>
                            <a:schemeClr val="lt1"/>
                          </a:solidFill>
                          <a:latin typeface="Times New Roman"/>
                          <a:ea typeface="宋体"/>
                        </a:defRPr>
                      </a:lvl5pPr>
                      <a:lvl6pPr marL="2286000" algn="l" defTabSz="914400" rtl="0" eaLnBrk="1" latinLnBrk="0" hangingPunct="1">
                        <a:defRPr sz="1800" b="1" kern="1200">
                          <a:solidFill>
                            <a:schemeClr val="lt1"/>
                          </a:solidFill>
                          <a:latin typeface="Times New Roman"/>
                          <a:ea typeface="宋体"/>
                        </a:defRPr>
                      </a:lvl6pPr>
                      <a:lvl7pPr marL="2743200" algn="l" defTabSz="914400" rtl="0" eaLnBrk="1" latinLnBrk="0" hangingPunct="1">
                        <a:defRPr sz="1800" b="1" kern="1200">
                          <a:solidFill>
                            <a:schemeClr val="lt1"/>
                          </a:solidFill>
                          <a:latin typeface="Times New Roman"/>
                          <a:ea typeface="宋体"/>
                        </a:defRPr>
                      </a:lvl7pPr>
                      <a:lvl8pPr marL="3200400" algn="l" defTabSz="914400" rtl="0" eaLnBrk="1" latinLnBrk="0" hangingPunct="1">
                        <a:defRPr sz="1800" b="1" kern="1200">
                          <a:solidFill>
                            <a:schemeClr val="lt1"/>
                          </a:solidFill>
                          <a:latin typeface="Times New Roman"/>
                          <a:ea typeface="宋体"/>
                        </a:defRPr>
                      </a:lvl8pPr>
                      <a:lvl9pPr marL="3657600" algn="l" defTabSz="914400" rtl="0" eaLnBrk="1" latinLnBrk="0" hangingPunct="1">
                        <a:defRPr sz="1800" b="1" kern="1200">
                          <a:solidFill>
                            <a:schemeClr val="lt1"/>
                          </a:solidFill>
                          <a:latin typeface="Times New Roman"/>
                          <a:ea typeface="宋体"/>
                        </a:defRPr>
                      </a:lvl9pPr>
                    </a:lstStyle>
                    <a:p>
                      <a:pPr algn="l">
                        <a:lnSpc>
                          <a:spcPct val="100000"/>
                        </a:lnSpc>
                        <a:spcBef>
                          <a:spcPts val="0"/>
                        </a:spcBef>
                        <a:spcAft>
                          <a:spcPts val="0"/>
                        </a:spcAft>
                        <a:tabLst>
                          <a:tab pos="1752600" algn="l"/>
                        </a:tabLst>
                      </a:pPr>
                      <a:r>
                        <a:rPr lang="en-US" sz="2000" b="1" dirty="0">
                          <a:solidFill>
                            <a:srgbClr val="000099"/>
                          </a:solidFill>
                          <a:effectLst/>
                          <a:latin typeface="Times New Roman" panose="02020603050405020304" pitchFamily="18" charset="0"/>
                          <a:ea typeface="+mn-ea"/>
                          <a:cs typeface="Times New Roman" panose="02020603050405020304" pitchFamily="18" charset="0"/>
                        </a:rPr>
                        <a:t>802.11</a:t>
                      </a:r>
                      <a:endParaRPr lang="zh-CN" sz="2000" b="1" dirty="0">
                        <a:solidFill>
                          <a:srgbClr val="000099"/>
                        </a:solidFill>
                        <a:effectLst/>
                        <a:latin typeface="Times New Roman" panose="02020603050405020304" pitchFamily="18" charset="0"/>
                        <a:ea typeface="+mn-ea"/>
                        <a:cs typeface="Times New Roman" panose="02020603050405020304" pitchFamily="18" charset="0"/>
                      </a:endParaRPr>
                    </a:p>
                    <a:p>
                      <a:pPr algn="l">
                        <a:lnSpc>
                          <a:spcPct val="100000"/>
                        </a:lnSpc>
                        <a:spcBef>
                          <a:spcPts val="0"/>
                        </a:spcBef>
                        <a:spcAft>
                          <a:spcPts val="0"/>
                        </a:spcAft>
                        <a:tabLst>
                          <a:tab pos="1752600" algn="l"/>
                        </a:tabLst>
                      </a:pPr>
                      <a:r>
                        <a:rPr lang="en-US" sz="2000" b="1" dirty="0">
                          <a:solidFill>
                            <a:srgbClr val="000099"/>
                          </a:solidFill>
                          <a:effectLst/>
                          <a:latin typeface="Times New Roman" panose="02020603050405020304" pitchFamily="18" charset="0"/>
                          <a:ea typeface="+mn-ea"/>
                          <a:cs typeface="Times New Roman" panose="02020603050405020304" pitchFamily="18" charset="0"/>
                        </a:rPr>
                        <a:t>(1997</a:t>
                      </a:r>
                      <a:r>
                        <a:rPr lang="zh-CN" sz="2000" b="1" dirty="0">
                          <a:solidFill>
                            <a:srgbClr val="000099"/>
                          </a:solidFill>
                          <a:effectLst/>
                          <a:latin typeface="Times New Roman" panose="02020603050405020304" pitchFamily="18" charset="0"/>
                          <a:ea typeface="+mn-ea"/>
                          <a:cs typeface="Times New Roman" panose="02020603050405020304" pitchFamily="18" charset="0"/>
                        </a:rPr>
                        <a:t>年</a:t>
                      </a:r>
                      <a:r>
                        <a:rPr lang="en-US" sz="2000" b="1" dirty="0">
                          <a:solidFill>
                            <a:srgbClr val="000099"/>
                          </a:solidFill>
                          <a:effectLst/>
                          <a:latin typeface="Times New Roman" panose="02020603050405020304" pitchFamily="18" charset="0"/>
                          <a:ea typeface="+mn-ea"/>
                          <a:cs typeface="Times New Roman" panose="02020603050405020304" pitchFamily="18" charset="0"/>
                        </a:rPr>
                        <a:t>)</a:t>
                      </a:r>
                      <a:endParaRPr lang="zh-CN" sz="2000" b="1" dirty="0">
                        <a:solidFill>
                          <a:srgbClr val="000099"/>
                        </a:solidFill>
                        <a:effectLst/>
                        <a:latin typeface="Times New Roman" panose="02020603050405020304" pitchFamily="18" charset="0"/>
                        <a:ea typeface="+mn-ea"/>
                        <a:cs typeface="Times New Roman" panose="02020603050405020304" pitchFamily="18" charset="0"/>
                      </a:endParaRPr>
                    </a:p>
                  </a:txBody>
                  <a:tcPr marL="68580" marR="68580" marT="0" marB="0" anchor="ctr">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Times New Roman"/>
                          <a:ea typeface="宋体"/>
                        </a:defRPr>
                      </a:lvl1pPr>
                      <a:lvl2pPr marL="457200" algn="l" defTabSz="914400" rtl="0" eaLnBrk="1" latinLnBrk="0" hangingPunct="1">
                        <a:defRPr sz="1800" kern="1200">
                          <a:solidFill>
                            <a:schemeClr val="dk1"/>
                          </a:solidFill>
                          <a:latin typeface="Times New Roman"/>
                          <a:ea typeface="宋体"/>
                        </a:defRPr>
                      </a:lvl2pPr>
                      <a:lvl3pPr marL="914400" algn="l" defTabSz="914400" rtl="0" eaLnBrk="1" latinLnBrk="0" hangingPunct="1">
                        <a:defRPr sz="1800" kern="1200">
                          <a:solidFill>
                            <a:schemeClr val="dk1"/>
                          </a:solidFill>
                          <a:latin typeface="Times New Roman"/>
                          <a:ea typeface="宋体"/>
                        </a:defRPr>
                      </a:lvl3pPr>
                      <a:lvl4pPr marL="1371600" algn="l" defTabSz="914400" rtl="0" eaLnBrk="1" latinLnBrk="0" hangingPunct="1">
                        <a:defRPr sz="1800" kern="1200">
                          <a:solidFill>
                            <a:schemeClr val="dk1"/>
                          </a:solidFill>
                          <a:latin typeface="Times New Roman"/>
                          <a:ea typeface="宋体"/>
                        </a:defRPr>
                      </a:lvl4pPr>
                      <a:lvl5pPr marL="1828800" algn="l" defTabSz="914400" rtl="0" eaLnBrk="1" latinLnBrk="0" hangingPunct="1">
                        <a:defRPr sz="1800" kern="1200">
                          <a:solidFill>
                            <a:schemeClr val="dk1"/>
                          </a:solidFill>
                          <a:latin typeface="Times New Roman"/>
                          <a:ea typeface="宋体"/>
                        </a:defRPr>
                      </a:lvl5pPr>
                      <a:lvl6pPr marL="2286000" algn="l" defTabSz="914400" rtl="0" eaLnBrk="1" latinLnBrk="0" hangingPunct="1">
                        <a:defRPr sz="1800" kern="1200">
                          <a:solidFill>
                            <a:schemeClr val="dk1"/>
                          </a:solidFill>
                          <a:latin typeface="Times New Roman"/>
                          <a:ea typeface="宋体"/>
                        </a:defRPr>
                      </a:lvl6pPr>
                      <a:lvl7pPr marL="2743200" algn="l" defTabSz="914400" rtl="0" eaLnBrk="1" latinLnBrk="0" hangingPunct="1">
                        <a:defRPr sz="1800" kern="1200">
                          <a:solidFill>
                            <a:schemeClr val="dk1"/>
                          </a:solidFill>
                          <a:latin typeface="Times New Roman"/>
                          <a:ea typeface="宋体"/>
                        </a:defRPr>
                      </a:lvl7pPr>
                      <a:lvl8pPr marL="3200400" algn="l" defTabSz="914400" rtl="0" eaLnBrk="1" latinLnBrk="0" hangingPunct="1">
                        <a:defRPr sz="1800" kern="1200">
                          <a:solidFill>
                            <a:schemeClr val="dk1"/>
                          </a:solidFill>
                          <a:latin typeface="Times New Roman"/>
                          <a:ea typeface="宋体"/>
                        </a:defRPr>
                      </a:lvl8pPr>
                      <a:lvl9pPr marL="3657600" algn="l" defTabSz="914400" rtl="0" eaLnBrk="1" latinLnBrk="0" hangingPunct="1">
                        <a:defRPr sz="1800" kern="1200">
                          <a:solidFill>
                            <a:schemeClr val="dk1"/>
                          </a:solidFill>
                          <a:latin typeface="Times New Roman"/>
                          <a:ea typeface="宋体"/>
                        </a:defRPr>
                      </a:lvl9pPr>
                    </a:lstStyle>
                    <a:p>
                      <a:pPr algn="l">
                        <a:lnSpc>
                          <a:spcPct val="100000"/>
                        </a:lnSpc>
                        <a:spcBef>
                          <a:spcPts val="0"/>
                        </a:spcBef>
                        <a:spcAft>
                          <a:spcPts val="0"/>
                        </a:spcAft>
                        <a:tabLst>
                          <a:tab pos="1752600" algn="l"/>
                        </a:tabLst>
                      </a:pPr>
                      <a:r>
                        <a:rPr lang="en-US" sz="2000" b="1" dirty="0">
                          <a:solidFill>
                            <a:schemeClr val="tx1"/>
                          </a:solidFill>
                          <a:effectLst/>
                          <a:latin typeface="Times New Roman" panose="02020603050405020304" pitchFamily="18" charset="0"/>
                          <a:ea typeface="+mn-ea"/>
                          <a:cs typeface="Times New Roman" panose="02020603050405020304" pitchFamily="18" charset="0"/>
                        </a:rPr>
                        <a:t>2.4 GHz</a:t>
                      </a:r>
                      <a:endParaRPr lang="zh-CN" sz="2000" b="1" dirty="0">
                        <a:solidFill>
                          <a:schemeClr val="tx1"/>
                        </a:solidFill>
                        <a:effectLst/>
                        <a:latin typeface="Times New Roman" panose="02020603050405020304" pitchFamily="18" charset="0"/>
                        <a:ea typeface="+mn-ea"/>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Times New Roman"/>
                          <a:ea typeface="宋体"/>
                        </a:defRPr>
                      </a:lvl1pPr>
                      <a:lvl2pPr marL="457200" algn="l" defTabSz="914400" rtl="0" eaLnBrk="1" latinLnBrk="0" hangingPunct="1">
                        <a:defRPr sz="1800" kern="1200">
                          <a:solidFill>
                            <a:schemeClr val="dk1"/>
                          </a:solidFill>
                          <a:latin typeface="Times New Roman"/>
                          <a:ea typeface="宋体"/>
                        </a:defRPr>
                      </a:lvl2pPr>
                      <a:lvl3pPr marL="914400" algn="l" defTabSz="914400" rtl="0" eaLnBrk="1" latinLnBrk="0" hangingPunct="1">
                        <a:defRPr sz="1800" kern="1200">
                          <a:solidFill>
                            <a:schemeClr val="dk1"/>
                          </a:solidFill>
                          <a:latin typeface="Times New Roman"/>
                          <a:ea typeface="宋体"/>
                        </a:defRPr>
                      </a:lvl3pPr>
                      <a:lvl4pPr marL="1371600" algn="l" defTabSz="914400" rtl="0" eaLnBrk="1" latinLnBrk="0" hangingPunct="1">
                        <a:defRPr sz="1800" kern="1200">
                          <a:solidFill>
                            <a:schemeClr val="dk1"/>
                          </a:solidFill>
                          <a:latin typeface="Times New Roman"/>
                          <a:ea typeface="宋体"/>
                        </a:defRPr>
                      </a:lvl4pPr>
                      <a:lvl5pPr marL="1828800" algn="l" defTabSz="914400" rtl="0" eaLnBrk="1" latinLnBrk="0" hangingPunct="1">
                        <a:defRPr sz="1800" kern="1200">
                          <a:solidFill>
                            <a:schemeClr val="dk1"/>
                          </a:solidFill>
                          <a:latin typeface="Times New Roman"/>
                          <a:ea typeface="宋体"/>
                        </a:defRPr>
                      </a:lvl5pPr>
                      <a:lvl6pPr marL="2286000" algn="l" defTabSz="914400" rtl="0" eaLnBrk="1" latinLnBrk="0" hangingPunct="1">
                        <a:defRPr sz="1800" kern="1200">
                          <a:solidFill>
                            <a:schemeClr val="dk1"/>
                          </a:solidFill>
                          <a:latin typeface="Times New Roman"/>
                          <a:ea typeface="宋体"/>
                        </a:defRPr>
                      </a:lvl6pPr>
                      <a:lvl7pPr marL="2743200" algn="l" defTabSz="914400" rtl="0" eaLnBrk="1" latinLnBrk="0" hangingPunct="1">
                        <a:defRPr sz="1800" kern="1200">
                          <a:solidFill>
                            <a:schemeClr val="dk1"/>
                          </a:solidFill>
                          <a:latin typeface="Times New Roman"/>
                          <a:ea typeface="宋体"/>
                        </a:defRPr>
                      </a:lvl7pPr>
                      <a:lvl8pPr marL="3200400" algn="l" defTabSz="914400" rtl="0" eaLnBrk="1" latinLnBrk="0" hangingPunct="1">
                        <a:defRPr sz="1800" kern="1200">
                          <a:solidFill>
                            <a:schemeClr val="dk1"/>
                          </a:solidFill>
                          <a:latin typeface="Times New Roman"/>
                          <a:ea typeface="宋体"/>
                        </a:defRPr>
                      </a:lvl8pPr>
                      <a:lvl9pPr marL="3657600" algn="l" defTabSz="914400" rtl="0" eaLnBrk="1" latinLnBrk="0" hangingPunct="1">
                        <a:defRPr sz="1800" kern="1200">
                          <a:solidFill>
                            <a:schemeClr val="dk1"/>
                          </a:solidFill>
                          <a:latin typeface="Times New Roman"/>
                          <a:ea typeface="宋体"/>
                        </a:defRPr>
                      </a:lvl9pPr>
                    </a:lstStyle>
                    <a:p>
                      <a:pPr algn="ctr">
                        <a:lnSpc>
                          <a:spcPct val="100000"/>
                        </a:lnSpc>
                        <a:spcBef>
                          <a:spcPts val="0"/>
                        </a:spcBef>
                        <a:spcAft>
                          <a:spcPts val="0"/>
                        </a:spcAft>
                        <a:tabLst>
                          <a:tab pos="1752600" algn="l"/>
                        </a:tabLst>
                      </a:pPr>
                      <a:r>
                        <a:rPr lang="zh-CN" sz="2000" b="1" dirty="0">
                          <a:solidFill>
                            <a:schemeClr val="tx1"/>
                          </a:solidFill>
                          <a:effectLst/>
                          <a:latin typeface="Times New Roman" panose="02020603050405020304" pitchFamily="18" charset="0"/>
                          <a:ea typeface="+mn-ea"/>
                          <a:cs typeface="Times New Roman" panose="02020603050405020304" pitchFamily="18" charset="0"/>
                        </a:rPr>
                        <a:t>最高</a:t>
                      </a:r>
                      <a:r>
                        <a:rPr lang="en-US" altLang="zh-CN" sz="2000" b="1" dirty="0">
                          <a:solidFill>
                            <a:schemeClr val="tx1"/>
                          </a:solidFill>
                          <a:effectLst/>
                          <a:latin typeface="Times New Roman" panose="02020603050405020304" pitchFamily="18" charset="0"/>
                          <a:ea typeface="+mn-ea"/>
                          <a:cs typeface="Times New Roman" panose="02020603050405020304" pitchFamily="18" charset="0"/>
                        </a:rPr>
                        <a:t>2</a:t>
                      </a:r>
                      <a:r>
                        <a:rPr lang="en-US" sz="2000" b="1" dirty="0">
                          <a:solidFill>
                            <a:schemeClr val="tx1"/>
                          </a:solidFill>
                          <a:effectLst/>
                          <a:latin typeface="Times New Roman" panose="02020603050405020304" pitchFamily="18" charset="0"/>
                          <a:ea typeface="+mn-ea"/>
                          <a:cs typeface="Times New Roman" panose="02020603050405020304" pitchFamily="18" charset="0"/>
                        </a:rPr>
                        <a:t> Mb</a:t>
                      </a:r>
                      <a:r>
                        <a:rPr lang="en-US" altLang="zh-CN" sz="2000" b="1" dirty="0">
                          <a:solidFill>
                            <a:schemeClr val="tx1"/>
                          </a:solidFill>
                          <a:effectLst/>
                          <a:latin typeface="Times New Roman" panose="02020603050405020304" pitchFamily="18" charset="0"/>
                          <a:ea typeface="+mn-ea"/>
                          <a:cs typeface="Times New Roman" panose="02020603050405020304" pitchFamily="18" charset="0"/>
                        </a:rPr>
                        <a:t>p</a:t>
                      </a:r>
                      <a:r>
                        <a:rPr lang="en-US" sz="2000" b="1" dirty="0">
                          <a:solidFill>
                            <a:schemeClr val="tx1"/>
                          </a:solidFill>
                          <a:effectLst/>
                          <a:latin typeface="Times New Roman" panose="02020603050405020304" pitchFamily="18" charset="0"/>
                          <a:ea typeface="+mn-ea"/>
                          <a:cs typeface="Times New Roman" panose="02020603050405020304" pitchFamily="18" charset="0"/>
                        </a:rPr>
                        <a:t>s</a:t>
                      </a:r>
                      <a:endParaRPr lang="zh-CN" sz="2000" b="1" dirty="0">
                        <a:solidFill>
                          <a:schemeClr val="tx1"/>
                        </a:solidFill>
                        <a:effectLst/>
                        <a:latin typeface="Times New Roman" panose="02020603050405020304" pitchFamily="18" charset="0"/>
                        <a:ea typeface="+mn-ea"/>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Times New Roman"/>
                          <a:ea typeface="宋体"/>
                        </a:defRPr>
                      </a:lvl1pPr>
                      <a:lvl2pPr marL="457200" algn="l" defTabSz="914400" rtl="0" eaLnBrk="1" latinLnBrk="0" hangingPunct="1">
                        <a:defRPr sz="1800" kern="1200">
                          <a:solidFill>
                            <a:schemeClr val="dk1"/>
                          </a:solidFill>
                          <a:latin typeface="Times New Roman"/>
                          <a:ea typeface="宋体"/>
                        </a:defRPr>
                      </a:lvl2pPr>
                      <a:lvl3pPr marL="914400" algn="l" defTabSz="914400" rtl="0" eaLnBrk="1" latinLnBrk="0" hangingPunct="1">
                        <a:defRPr sz="1800" kern="1200">
                          <a:solidFill>
                            <a:schemeClr val="dk1"/>
                          </a:solidFill>
                          <a:latin typeface="Times New Roman"/>
                          <a:ea typeface="宋体"/>
                        </a:defRPr>
                      </a:lvl3pPr>
                      <a:lvl4pPr marL="1371600" algn="l" defTabSz="914400" rtl="0" eaLnBrk="1" latinLnBrk="0" hangingPunct="1">
                        <a:defRPr sz="1800" kern="1200">
                          <a:solidFill>
                            <a:schemeClr val="dk1"/>
                          </a:solidFill>
                          <a:latin typeface="Times New Roman"/>
                          <a:ea typeface="宋体"/>
                        </a:defRPr>
                      </a:lvl4pPr>
                      <a:lvl5pPr marL="1828800" algn="l" defTabSz="914400" rtl="0" eaLnBrk="1" latinLnBrk="0" hangingPunct="1">
                        <a:defRPr sz="1800" kern="1200">
                          <a:solidFill>
                            <a:schemeClr val="dk1"/>
                          </a:solidFill>
                          <a:latin typeface="Times New Roman"/>
                          <a:ea typeface="宋体"/>
                        </a:defRPr>
                      </a:lvl5pPr>
                      <a:lvl6pPr marL="2286000" algn="l" defTabSz="914400" rtl="0" eaLnBrk="1" latinLnBrk="0" hangingPunct="1">
                        <a:defRPr sz="1800" kern="1200">
                          <a:solidFill>
                            <a:schemeClr val="dk1"/>
                          </a:solidFill>
                          <a:latin typeface="Times New Roman"/>
                          <a:ea typeface="宋体"/>
                        </a:defRPr>
                      </a:lvl6pPr>
                      <a:lvl7pPr marL="2743200" algn="l" defTabSz="914400" rtl="0" eaLnBrk="1" latinLnBrk="0" hangingPunct="1">
                        <a:defRPr sz="1800" kern="1200">
                          <a:solidFill>
                            <a:schemeClr val="dk1"/>
                          </a:solidFill>
                          <a:latin typeface="Times New Roman"/>
                          <a:ea typeface="宋体"/>
                        </a:defRPr>
                      </a:lvl7pPr>
                      <a:lvl8pPr marL="3200400" algn="l" defTabSz="914400" rtl="0" eaLnBrk="1" latinLnBrk="0" hangingPunct="1">
                        <a:defRPr sz="1800" kern="1200">
                          <a:solidFill>
                            <a:schemeClr val="dk1"/>
                          </a:solidFill>
                          <a:latin typeface="Times New Roman"/>
                          <a:ea typeface="宋体"/>
                        </a:defRPr>
                      </a:lvl8pPr>
                      <a:lvl9pPr marL="3657600" algn="l" defTabSz="914400" rtl="0" eaLnBrk="1" latinLnBrk="0" hangingPunct="1">
                        <a:defRPr sz="1800" kern="1200">
                          <a:solidFill>
                            <a:schemeClr val="dk1"/>
                          </a:solidFill>
                          <a:latin typeface="Times New Roman"/>
                          <a:ea typeface="宋体"/>
                        </a:defRPr>
                      </a:lvl9pPr>
                    </a:lstStyle>
                    <a:p>
                      <a:pPr algn="l">
                        <a:lnSpc>
                          <a:spcPct val="100000"/>
                        </a:lnSpc>
                        <a:spcBef>
                          <a:spcPts val="0"/>
                        </a:spcBef>
                        <a:spcAft>
                          <a:spcPts val="0"/>
                        </a:spcAft>
                        <a:tabLst>
                          <a:tab pos="1752600" algn="l"/>
                        </a:tabLst>
                      </a:pPr>
                      <a:r>
                        <a:rPr lang="zh-CN" altLang="en-US" sz="2000" b="1" dirty="0">
                          <a:solidFill>
                            <a:schemeClr val="tx1"/>
                          </a:solidFill>
                          <a:effectLst/>
                          <a:latin typeface="Times New Roman" panose="02020603050405020304" pitchFamily="18" charset="0"/>
                          <a:ea typeface="+mn-ea"/>
                          <a:cs typeface="Times New Roman" panose="02020603050405020304" pitchFamily="18" charset="0"/>
                        </a:rPr>
                        <a:t>红外</a:t>
                      </a:r>
                      <a:r>
                        <a:rPr lang="en-US" altLang="zh-CN" sz="2000" b="1" dirty="0">
                          <a:solidFill>
                            <a:schemeClr val="tx1"/>
                          </a:solidFill>
                          <a:effectLst/>
                          <a:latin typeface="Times New Roman" panose="02020603050405020304" pitchFamily="18" charset="0"/>
                          <a:ea typeface="+mn-ea"/>
                          <a:cs typeface="Times New Roman" panose="02020603050405020304" pitchFamily="18" charset="0"/>
                        </a:rPr>
                        <a:t>/</a:t>
                      </a:r>
                      <a:r>
                        <a:rPr lang="zh-CN" sz="2000" b="1" dirty="0">
                          <a:solidFill>
                            <a:schemeClr val="tx1"/>
                          </a:solidFill>
                          <a:effectLst/>
                          <a:latin typeface="Times New Roman" panose="02020603050405020304" pitchFamily="18" charset="0"/>
                          <a:ea typeface="+mn-ea"/>
                          <a:cs typeface="Times New Roman" panose="02020603050405020304" pitchFamily="18" charset="0"/>
                        </a:rPr>
                        <a:t>扩频</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lt1"/>
                          </a:solidFill>
                          <a:latin typeface="Times New Roman"/>
                          <a:ea typeface="宋体"/>
                        </a:defRPr>
                      </a:lvl1pPr>
                      <a:lvl2pPr marL="457200" algn="l" defTabSz="914400" rtl="0" eaLnBrk="1" latinLnBrk="0" hangingPunct="1">
                        <a:defRPr sz="1800" b="1" kern="1200">
                          <a:solidFill>
                            <a:schemeClr val="lt1"/>
                          </a:solidFill>
                          <a:latin typeface="Times New Roman"/>
                          <a:ea typeface="宋体"/>
                        </a:defRPr>
                      </a:lvl2pPr>
                      <a:lvl3pPr marL="914400" algn="l" defTabSz="914400" rtl="0" eaLnBrk="1" latinLnBrk="0" hangingPunct="1">
                        <a:defRPr sz="1800" b="1" kern="1200">
                          <a:solidFill>
                            <a:schemeClr val="lt1"/>
                          </a:solidFill>
                          <a:latin typeface="Times New Roman"/>
                          <a:ea typeface="宋体"/>
                        </a:defRPr>
                      </a:lvl3pPr>
                      <a:lvl4pPr marL="1371600" algn="l" defTabSz="914400" rtl="0" eaLnBrk="1" latinLnBrk="0" hangingPunct="1">
                        <a:defRPr sz="1800" b="1" kern="1200">
                          <a:solidFill>
                            <a:schemeClr val="lt1"/>
                          </a:solidFill>
                          <a:latin typeface="Times New Roman"/>
                          <a:ea typeface="宋体"/>
                        </a:defRPr>
                      </a:lvl4pPr>
                      <a:lvl5pPr marL="1828800" algn="l" defTabSz="914400" rtl="0" eaLnBrk="1" latinLnBrk="0" hangingPunct="1">
                        <a:defRPr sz="1800" b="1" kern="1200">
                          <a:solidFill>
                            <a:schemeClr val="lt1"/>
                          </a:solidFill>
                          <a:latin typeface="Times New Roman"/>
                          <a:ea typeface="宋体"/>
                        </a:defRPr>
                      </a:lvl5pPr>
                      <a:lvl6pPr marL="2286000" algn="l" defTabSz="914400" rtl="0" eaLnBrk="1" latinLnBrk="0" hangingPunct="1">
                        <a:defRPr sz="1800" b="1" kern="1200">
                          <a:solidFill>
                            <a:schemeClr val="lt1"/>
                          </a:solidFill>
                          <a:latin typeface="Times New Roman"/>
                          <a:ea typeface="宋体"/>
                        </a:defRPr>
                      </a:lvl6pPr>
                      <a:lvl7pPr marL="2743200" algn="l" defTabSz="914400" rtl="0" eaLnBrk="1" latinLnBrk="0" hangingPunct="1">
                        <a:defRPr sz="1800" b="1" kern="1200">
                          <a:solidFill>
                            <a:schemeClr val="lt1"/>
                          </a:solidFill>
                          <a:latin typeface="Times New Roman"/>
                          <a:ea typeface="宋体"/>
                        </a:defRPr>
                      </a:lvl7pPr>
                      <a:lvl8pPr marL="3200400" algn="l" defTabSz="914400" rtl="0" eaLnBrk="1" latinLnBrk="0" hangingPunct="1">
                        <a:defRPr sz="1800" b="1" kern="1200">
                          <a:solidFill>
                            <a:schemeClr val="lt1"/>
                          </a:solidFill>
                          <a:latin typeface="Times New Roman"/>
                          <a:ea typeface="宋体"/>
                        </a:defRPr>
                      </a:lvl8pPr>
                      <a:lvl9pPr marL="3657600" algn="l" defTabSz="914400" rtl="0" eaLnBrk="1" latinLnBrk="0" hangingPunct="1">
                        <a:defRPr sz="1800" b="1" kern="1200">
                          <a:solidFill>
                            <a:schemeClr val="lt1"/>
                          </a:solidFill>
                          <a:latin typeface="Times New Roman"/>
                          <a:ea typeface="宋体"/>
                        </a:defRPr>
                      </a:lvl9pPr>
                    </a:lstStyle>
                    <a:p>
                      <a:pPr algn="l">
                        <a:lnSpc>
                          <a:spcPct val="100000"/>
                        </a:lnSpc>
                        <a:spcBef>
                          <a:spcPts val="0"/>
                        </a:spcBef>
                        <a:spcAft>
                          <a:spcPts val="0"/>
                        </a:spcAft>
                        <a:tabLst>
                          <a:tab pos="1752600" algn="l"/>
                        </a:tabLst>
                      </a:pPr>
                      <a:r>
                        <a:rPr lang="zh-CN" sz="2000" b="1" dirty="0">
                          <a:solidFill>
                            <a:schemeClr val="tx1"/>
                          </a:solidFill>
                          <a:effectLst/>
                          <a:latin typeface="Times New Roman" panose="02020603050405020304" pitchFamily="18" charset="0"/>
                          <a:ea typeface="+mn-ea"/>
                          <a:cs typeface="Times New Roman" panose="02020603050405020304" pitchFamily="18" charset="0"/>
                        </a:rPr>
                        <a:t>数据率较低</a:t>
                      </a:r>
                    </a:p>
                  </a:txBody>
                  <a:tcPr marL="68580" marR="68580" marT="0" marB="0" anchor="ctr">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580319">
                <a:tc>
                  <a:txBody>
                    <a:bodyPr/>
                    <a:lstStyle>
                      <a:lvl1pPr marL="0" algn="l" defTabSz="914400" rtl="0" eaLnBrk="1" latinLnBrk="0" hangingPunct="1">
                        <a:defRPr sz="1800" b="1" kern="1200">
                          <a:solidFill>
                            <a:schemeClr val="lt1"/>
                          </a:solidFill>
                          <a:latin typeface="Times New Roman"/>
                          <a:ea typeface="宋体"/>
                        </a:defRPr>
                      </a:lvl1pPr>
                      <a:lvl2pPr marL="457200" algn="l" defTabSz="914400" rtl="0" eaLnBrk="1" latinLnBrk="0" hangingPunct="1">
                        <a:defRPr sz="1800" b="1" kern="1200">
                          <a:solidFill>
                            <a:schemeClr val="lt1"/>
                          </a:solidFill>
                          <a:latin typeface="Times New Roman"/>
                          <a:ea typeface="宋体"/>
                        </a:defRPr>
                      </a:lvl2pPr>
                      <a:lvl3pPr marL="914400" algn="l" defTabSz="914400" rtl="0" eaLnBrk="1" latinLnBrk="0" hangingPunct="1">
                        <a:defRPr sz="1800" b="1" kern="1200">
                          <a:solidFill>
                            <a:schemeClr val="lt1"/>
                          </a:solidFill>
                          <a:latin typeface="Times New Roman"/>
                          <a:ea typeface="宋体"/>
                        </a:defRPr>
                      </a:lvl3pPr>
                      <a:lvl4pPr marL="1371600" algn="l" defTabSz="914400" rtl="0" eaLnBrk="1" latinLnBrk="0" hangingPunct="1">
                        <a:defRPr sz="1800" b="1" kern="1200">
                          <a:solidFill>
                            <a:schemeClr val="lt1"/>
                          </a:solidFill>
                          <a:latin typeface="Times New Roman"/>
                          <a:ea typeface="宋体"/>
                        </a:defRPr>
                      </a:lvl4pPr>
                      <a:lvl5pPr marL="1828800" algn="l" defTabSz="914400" rtl="0" eaLnBrk="1" latinLnBrk="0" hangingPunct="1">
                        <a:defRPr sz="1800" b="1" kern="1200">
                          <a:solidFill>
                            <a:schemeClr val="lt1"/>
                          </a:solidFill>
                          <a:latin typeface="Times New Roman"/>
                          <a:ea typeface="宋体"/>
                        </a:defRPr>
                      </a:lvl5pPr>
                      <a:lvl6pPr marL="2286000" algn="l" defTabSz="914400" rtl="0" eaLnBrk="1" latinLnBrk="0" hangingPunct="1">
                        <a:defRPr sz="1800" b="1" kern="1200">
                          <a:solidFill>
                            <a:schemeClr val="lt1"/>
                          </a:solidFill>
                          <a:latin typeface="Times New Roman"/>
                          <a:ea typeface="宋体"/>
                        </a:defRPr>
                      </a:lvl6pPr>
                      <a:lvl7pPr marL="2743200" algn="l" defTabSz="914400" rtl="0" eaLnBrk="1" latinLnBrk="0" hangingPunct="1">
                        <a:defRPr sz="1800" b="1" kern="1200">
                          <a:solidFill>
                            <a:schemeClr val="lt1"/>
                          </a:solidFill>
                          <a:latin typeface="Times New Roman"/>
                          <a:ea typeface="宋体"/>
                        </a:defRPr>
                      </a:lvl7pPr>
                      <a:lvl8pPr marL="3200400" algn="l" defTabSz="914400" rtl="0" eaLnBrk="1" latinLnBrk="0" hangingPunct="1">
                        <a:defRPr sz="1800" b="1" kern="1200">
                          <a:solidFill>
                            <a:schemeClr val="lt1"/>
                          </a:solidFill>
                          <a:latin typeface="Times New Roman"/>
                          <a:ea typeface="宋体"/>
                        </a:defRPr>
                      </a:lvl8pPr>
                      <a:lvl9pPr marL="3657600" algn="l" defTabSz="914400" rtl="0" eaLnBrk="1" latinLnBrk="0" hangingPunct="1">
                        <a:defRPr sz="1800" b="1" kern="1200">
                          <a:solidFill>
                            <a:schemeClr val="lt1"/>
                          </a:solidFill>
                          <a:latin typeface="Times New Roman"/>
                          <a:ea typeface="宋体"/>
                        </a:defRPr>
                      </a:lvl9pPr>
                    </a:lstStyle>
                    <a:p>
                      <a:pPr algn="l">
                        <a:lnSpc>
                          <a:spcPct val="100000"/>
                        </a:lnSpc>
                        <a:spcBef>
                          <a:spcPts val="0"/>
                        </a:spcBef>
                        <a:spcAft>
                          <a:spcPts val="0"/>
                        </a:spcAft>
                        <a:tabLst>
                          <a:tab pos="1752600" algn="l"/>
                        </a:tabLst>
                      </a:pPr>
                      <a:r>
                        <a:rPr lang="en-US" sz="2000" b="1" dirty="0">
                          <a:solidFill>
                            <a:srgbClr val="000099"/>
                          </a:solidFill>
                          <a:effectLst/>
                          <a:latin typeface="Times New Roman" panose="02020603050405020304" pitchFamily="18" charset="0"/>
                          <a:ea typeface="+mn-ea"/>
                          <a:cs typeface="Times New Roman" panose="02020603050405020304" pitchFamily="18" charset="0"/>
                        </a:rPr>
                        <a:t>802.11b</a:t>
                      </a:r>
                      <a:endParaRPr lang="zh-CN" sz="2000" b="1" dirty="0">
                        <a:solidFill>
                          <a:srgbClr val="000099"/>
                        </a:solidFill>
                        <a:effectLst/>
                        <a:latin typeface="Times New Roman" panose="02020603050405020304" pitchFamily="18" charset="0"/>
                        <a:ea typeface="+mn-ea"/>
                        <a:cs typeface="Times New Roman" panose="02020603050405020304" pitchFamily="18" charset="0"/>
                      </a:endParaRPr>
                    </a:p>
                    <a:p>
                      <a:pPr algn="l">
                        <a:lnSpc>
                          <a:spcPct val="100000"/>
                        </a:lnSpc>
                        <a:spcBef>
                          <a:spcPts val="0"/>
                        </a:spcBef>
                        <a:spcAft>
                          <a:spcPts val="0"/>
                        </a:spcAft>
                        <a:tabLst>
                          <a:tab pos="1752600" algn="l"/>
                        </a:tabLst>
                      </a:pPr>
                      <a:r>
                        <a:rPr lang="en-US" sz="2000" b="1" dirty="0">
                          <a:solidFill>
                            <a:srgbClr val="000099"/>
                          </a:solidFill>
                          <a:effectLst/>
                          <a:latin typeface="Times New Roman" panose="02020603050405020304" pitchFamily="18" charset="0"/>
                          <a:ea typeface="+mn-ea"/>
                          <a:cs typeface="Times New Roman" panose="02020603050405020304" pitchFamily="18" charset="0"/>
                        </a:rPr>
                        <a:t>(1999</a:t>
                      </a:r>
                      <a:r>
                        <a:rPr lang="zh-CN" sz="2000" b="1" dirty="0">
                          <a:solidFill>
                            <a:srgbClr val="000099"/>
                          </a:solidFill>
                          <a:effectLst/>
                          <a:latin typeface="Times New Roman" panose="02020603050405020304" pitchFamily="18" charset="0"/>
                          <a:ea typeface="+mn-ea"/>
                          <a:cs typeface="Times New Roman" panose="02020603050405020304" pitchFamily="18" charset="0"/>
                        </a:rPr>
                        <a:t>年</a:t>
                      </a:r>
                      <a:r>
                        <a:rPr lang="en-US" sz="2000" b="1" dirty="0">
                          <a:solidFill>
                            <a:srgbClr val="000099"/>
                          </a:solidFill>
                          <a:effectLst/>
                          <a:latin typeface="Times New Roman" panose="02020603050405020304" pitchFamily="18" charset="0"/>
                          <a:ea typeface="+mn-ea"/>
                          <a:cs typeface="Times New Roman" panose="02020603050405020304" pitchFamily="18" charset="0"/>
                        </a:rPr>
                        <a:t>)</a:t>
                      </a:r>
                      <a:endParaRPr lang="zh-CN" sz="2000" b="1" dirty="0">
                        <a:solidFill>
                          <a:srgbClr val="000099"/>
                        </a:solidFill>
                        <a:effectLst/>
                        <a:latin typeface="Times New Roman" panose="02020603050405020304" pitchFamily="18" charset="0"/>
                        <a:ea typeface="+mn-ea"/>
                        <a:cs typeface="Times New Roman" panose="02020603050405020304" pitchFamily="18" charset="0"/>
                      </a:endParaRPr>
                    </a:p>
                  </a:txBody>
                  <a:tcPr marL="68580" marR="68580" marT="0" marB="0" anchor="ctr">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Times New Roman"/>
                          <a:ea typeface="宋体"/>
                        </a:defRPr>
                      </a:lvl1pPr>
                      <a:lvl2pPr marL="457200" algn="l" defTabSz="914400" rtl="0" eaLnBrk="1" latinLnBrk="0" hangingPunct="1">
                        <a:defRPr sz="1800" kern="1200">
                          <a:solidFill>
                            <a:schemeClr val="dk1"/>
                          </a:solidFill>
                          <a:latin typeface="Times New Roman"/>
                          <a:ea typeface="宋体"/>
                        </a:defRPr>
                      </a:lvl2pPr>
                      <a:lvl3pPr marL="914400" algn="l" defTabSz="914400" rtl="0" eaLnBrk="1" latinLnBrk="0" hangingPunct="1">
                        <a:defRPr sz="1800" kern="1200">
                          <a:solidFill>
                            <a:schemeClr val="dk1"/>
                          </a:solidFill>
                          <a:latin typeface="Times New Roman"/>
                          <a:ea typeface="宋体"/>
                        </a:defRPr>
                      </a:lvl3pPr>
                      <a:lvl4pPr marL="1371600" algn="l" defTabSz="914400" rtl="0" eaLnBrk="1" latinLnBrk="0" hangingPunct="1">
                        <a:defRPr sz="1800" kern="1200">
                          <a:solidFill>
                            <a:schemeClr val="dk1"/>
                          </a:solidFill>
                          <a:latin typeface="Times New Roman"/>
                          <a:ea typeface="宋体"/>
                        </a:defRPr>
                      </a:lvl4pPr>
                      <a:lvl5pPr marL="1828800" algn="l" defTabSz="914400" rtl="0" eaLnBrk="1" latinLnBrk="0" hangingPunct="1">
                        <a:defRPr sz="1800" kern="1200">
                          <a:solidFill>
                            <a:schemeClr val="dk1"/>
                          </a:solidFill>
                          <a:latin typeface="Times New Roman"/>
                          <a:ea typeface="宋体"/>
                        </a:defRPr>
                      </a:lvl5pPr>
                      <a:lvl6pPr marL="2286000" algn="l" defTabSz="914400" rtl="0" eaLnBrk="1" latinLnBrk="0" hangingPunct="1">
                        <a:defRPr sz="1800" kern="1200">
                          <a:solidFill>
                            <a:schemeClr val="dk1"/>
                          </a:solidFill>
                          <a:latin typeface="Times New Roman"/>
                          <a:ea typeface="宋体"/>
                        </a:defRPr>
                      </a:lvl6pPr>
                      <a:lvl7pPr marL="2743200" algn="l" defTabSz="914400" rtl="0" eaLnBrk="1" latinLnBrk="0" hangingPunct="1">
                        <a:defRPr sz="1800" kern="1200">
                          <a:solidFill>
                            <a:schemeClr val="dk1"/>
                          </a:solidFill>
                          <a:latin typeface="Times New Roman"/>
                          <a:ea typeface="宋体"/>
                        </a:defRPr>
                      </a:lvl7pPr>
                      <a:lvl8pPr marL="3200400" algn="l" defTabSz="914400" rtl="0" eaLnBrk="1" latinLnBrk="0" hangingPunct="1">
                        <a:defRPr sz="1800" kern="1200">
                          <a:solidFill>
                            <a:schemeClr val="dk1"/>
                          </a:solidFill>
                          <a:latin typeface="Times New Roman"/>
                          <a:ea typeface="宋体"/>
                        </a:defRPr>
                      </a:lvl8pPr>
                      <a:lvl9pPr marL="3657600" algn="l" defTabSz="914400" rtl="0" eaLnBrk="1" latinLnBrk="0" hangingPunct="1">
                        <a:defRPr sz="1800" kern="1200">
                          <a:solidFill>
                            <a:schemeClr val="dk1"/>
                          </a:solidFill>
                          <a:latin typeface="Times New Roman"/>
                          <a:ea typeface="宋体"/>
                        </a:defRPr>
                      </a:lvl9pPr>
                    </a:lstStyle>
                    <a:p>
                      <a:pPr algn="l">
                        <a:lnSpc>
                          <a:spcPct val="100000"/>
                        </a:lnSpc>
                        <a:spcBef>
                          <a:spcPts val="0"/>
                        </a:spcBef>
                        <a:spcAft>
                          <a:spcPts val="0"/>
                        </a:spcAft>
                        <a:tabLst>
                          <a:tab pos="1752600" algn="l"/>
                        </a:tabLst>
                      </a:pPr>
                      <a:r>
                        <a:rPr lang="en-US" sz="2000" b="1" dirty="0">
                          <a:solidFill>
                            <a:schemeClr val="tx1"/>
                          </a:solidFill>
                          <a:effectLst/>
                          <a:latin typeface="Times New Roman" panose="02020603050405020304" pitchFamily="18" charset="0"/>
                          <a:ea typeface="+mn-ea"/>
                          <a:cs typeface="Times New Roman" panose="02020603050405020304" pitchFamily="18" charset="0"/>
                        </a:rPr>
                        <a:t>2.4 GHz</a:t>
                      </a:r>
                      <a:endParaRPr lang="zh-CN" sz="2000" b="1" dirty="0">
                        <a:solidFill>
                          <a:schemeClr val="tx1"/>
                        </a:solidFill>
                        <a:effectLst/>
                        <a:latin typeface="Times New Roman" panose="02020603050405020304" pitchFamily="18" charset="0"/>
                        <a:ea typeface="+mn-ea"/>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Times New Roman"/>
                          <a:ea typeface="宋体"/>
                        </a:defRPr>
                      </a:lvl1pPr>
                      <a:lvl2pPr marL="457200" algn="l" defTabSz="914400" rtl="0" eaLnBrk="1" latinLnBrk="0" hangingPunct="1">
                        <a:defRPr sz="1800" kern="1200">
                          <a:solidFill>
                            <a:schemeClr val="dk1"/>
                          </a:solidFill>
                          <a:latin typeface="Times New Roman"/>
                          <a:ea typeface="宋体"/>
                        </a:defRPr>
                      </a:lvl2pPr>
                      <a:lvl3pPr marL="914400" algn="l" defTabSz="914400" rtl="0" eaLnBrk="1" latinLnBrk="0" hangingPunct="1">
                        <a:defRPr sz="1800" kern="1200">
                          <a:solidFill>
                            <a:schemeClr val="dk1"/>
                          </a:solidFill>
                          <a:latin typeface="Times New Roman"/>
                          <a:ea typeface="宋体"/>
                        </a:defRPr>
                      </a:lvl3pPr>
                      <a:lvl4pPr marL="1371600" algn="l" defTabSz="914400" rtl="0" eaLnBrk="1" latinLnBrk="0" hangingPunct="1">
                        <a:defRPr sz="1800" kern="1200">
                          <a:solidFill>
                            <a:schemeClr val="dk1"/>
                          </a:solidFill>
                          <a:latin typeface="Times New Roman"/>
                          <a:ea typeface="宋体"/>
                        </a:defRPr>
                      </a:lvl4pPr>
                      <a:lvl5pPr marL="1828800" algn="l" defTabSz="914400" rtl="0" eaLnBrk="1" latinLnBrk="0" hangingPunct="1">
                        <a:defRPr sz="1800" kern="1200">
                          <a:solidFill>
                            <a:schemeClr val="dk1"/>
                          </a:solidFill>
                          <a:latin typeface="Times New Roman"/>
                          <a:ea typeface="宋体"/>
                        </a:defRPr>
                      </a:lvl5pPr>
                      <a:lvl6pPr marL="2286000" algn="l" defTabSz="914400" rtl="0" eaLnBrk="1" latinLnBrk="0" hangingPunct="1">
                        <a:defRPr sz="1800" kern="1200">
                          <a:solidFill>
                            <a:schemeClr val="dk1"/>
                          </a:solidFill>
                          <a:latin typeface="Times New Roman"/>
                          <a:ea typeface="宋体"/>
                        </a:defRPr>
                      </a:lvl6pPr>
                      <a:lvl7pPr marL="2743200" algn="l" defTabSz="914400" rtl="0" eaLnBrk="1" latinLnBrk="0" hangingPunct="1">
                        <a:defRPr sz="1800" kern="1200">
                          <a:solidFill>
                            <a:schemeClr val="dk1"/>
                          </a:solidFill>
                          <a:latin typeface="Times New Roman"/>
                          <a:ea typeface="宋体"/>
                        </a:defRPr>
                      </a:lvl7pPr>
                      <a:lvl8pPr marL="3200400" algn="l" defTabSz="914400" rtl="0" eaLnBrk="1" latinLnBrk="0" hangingPunct="1">
                        <a:defRPr sz="1800" kern="1200">
                          <a:solidFill>
                            <a:schemeClr val="dk1"/>
                          </a:solidFill>
                          <a:latin typeface="Times New Roman"/>
                          <a:ea typeface="宋体"/>
                        </a:defRPr>
                      </a:lvl8pPr>
                      <a:lvl9pPr marL="3657600" algn="l" defTabSz="914400" rtl="0" eaLnBrk="1" latinLnBrk="0" hangingPunct="1">
                        <a:defRPr sz="1800" kern="1200">
                          <a:solidFill>
                            <a:schemeClr val="dk1"/>
                          </a:solidFill>
                          <a:latin typeface="Times New Roman"/>
                          <a:ea typeface="宋体"/>
                        </a:defRPr>
                      </a:lvl9pPr>
                    </a:lstStyle>
                    <a:p>
                      <a:pPr algn="ctr">
                        <a:lnSpc>
                          <a:spcPct val="100000"/>
                        </a:lnSpc>
                        <a:spcBef>
                          <a:spcPts val="0"/>
                        </a:spcBef>
                        <a:spcAft>
                          <a:spcPts val="0"/>
                        </a:spcAft>
                        <a:tabLst>
                          <a:tab pos="1752600" algn="l"/>
                        </a:tabLst>
                      </a:pPr>
                      <a:r>
                        <a:rPr lang="zh-CN" sz="2000" b="1" dirty="0">
                          <a:solidFill>
                            <a:schemeClr val="tx1"/>
                          </a:solidFill>
                          <a:effectLst/>
                          <a:latin typeface="Times New Roman" panose="02020603050405020304" pitchFamily="18" charset="0"/>
                          <a:ea typeface="+mn-ea"/>
                          <a:cs typeface="Times New Roman" panose="02020603050405020304" pitchFamily="18" charset="0"/>
                        </a:rPr>
                        <a:t>最高</a:t>
                      </a:r>
                      <a:r>
                        <a:rPr lang="en-US" sz="2000" b="1" dirty="0">
                          <a:solidFill>
                            <a:schemeClr val="tx1"/>
                          </a:solidFill>
                          <a:effectLst/>
                          <a:latin typeface="Times New Roman" panose="02020603050405020304" pitchFamily="18" charset="0"/>
                          <a:ea typeface="+mn-ea"/>
                          <a:cs typeface="Times New Roman" panose="02020603050405020304" pitchFamily="18" charset="0"/>
                        </a:rPr>
                        <a:t>11 Mb</a:t>
                      </a:r>
                      <a:r>
                        <a:rPr lang="en-US" altLang="zh-CN" sz="2000" b="1" dirty="0">
                          <a:solidFill>
                            <a:schemeClr val="tx1"/>
                          </a:solidFill>
                          <a:effectLst/>
                          <a:latin typeface="Times New Roman" panose="02020603050405020304" pitchFamily="18" charset="0"/>
                          <a:ea typeface="+mn-ea"/>
                          <a:cs typeface="Times New Roman" panose="02020603050405020304" pitchFamily="18" charset="0"/>
                        </a:rPr>
                        <a:t>p</a:t>
                      </a:r>
                      <a:r>
                        <a:rPr lang="en-US" sz="2000" b="1" dirty="0">
                          <a:solidFill>
                            <a:schemeClr val="tx1"/>
                          </a:solidFill>
                          <a:effectLst/>
                          <a:latin typeface="Times New Roman" panose="02020603050405020304" pitchFamily="18" charset="0"/>
                          <a:ea typeface="+mn-ea"/>
                          <a:cs typeface="Times New Roman" panose="02020603050405020304" pitchFamily="18" charset="0"/>
                        </a:rPr>
                        <a:t>s</a:t>
                      </a:r>
                      <a:endParaRPr lang="zh-CN" sz="2000" b="1" dirty="0">
                        <a:solidFill>
                          <a:schemeClr val="tx1"/>
                        </a:solidFill>
                        <a:effectLst/>
                        <a:latin typeface="Times New Roman" panose="02020603050405020304" pitchFamily="18" charset="0"/>
                        <a:ea typeface="+mn-ea"/>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Times New Roman"/>
                          <a:ea typeface="宋体"/>
                        </a:defRPr>
                      </a:lvl1pPr>
                      <a:lvl2pPr marL="457200" algn="l" defTabSz="914400" rtl="0" eaLnBrk="1" latinLnBrk="0" hangingPunct="1">
                        <a:defRPr sz="1800" kern="1200">
                          <a:solidFill>
                            <a:schemeClr val="dk1"/>
                          </a:solidFill>
                          <a:latin typeface="Times New Roman"/>
                          <a:ea typeface="宋体"/>
                        </a:defRPr>
                      </a:lvl2pPr>
                      <a:lvl3pPr marL="914400" algn="l" defTabSz="914400" rtl="0" eaLnBrk="1" latinLnBrk="0" hangingPunct="1">
                        <a:defRPr sz="1800" kern="1200">
                          <a:solidFill>
                            <a:schemeClr val="dk1"/>
                          </a:solidFill>
                          <a:latin typeface="Times New Roman"/>
                          <a:ea typeface="宋体"/>
                        </a:defRPr>
                      </a:lvl3pPr>
                      <a:lvl4pPr marL="1371600" algn="l" defTabSz="914400" rtl="0" eaLnBrk="1" latinLnBrk="0" hangingPunct="1">
                        <a:defRPr sz="1800" kern="1200">
                          <a:solidFill>
                            <a:schemeClr val="dk1"/>
                          </a:solidFill>
                          <a:latin typeface="Times New Roman"/>
                          <a:ea typeface="宋体"/>
                        </a:defRPr>
                      </a:lvl4pPr>
                      <a:lvl5pPr marL="1828800" algn="l" defTabSz="914400" rtl="0" eaLnBrk="1" latinLnBrk="0" hangingPunct="1">
                        <a:defRPr sz="1800" kern="1200">
                          <a:solidFill>
                            <a:schemeClr val="dk1"/>
                          </a:solidFill>
                          <a:latin typeface="Times New Roman"/>
                          <a:ea typeface="宋体"/>
                        </a:defRPr>
                      </a:lvl5pPr>
                      <a:lvl6pPr marL="2286000" algn="l" defTabSz="914400" rtl="0" eaLnBrk="1" latinLnBrk="0" hangingPunct="1">
                        <a:defRPr sz="1800" kern="1200">
                          <a:solidFill>
                            <a:schemeClr val="dk1"/>
                          </a:solidFill>
                          <a:latin typeface="Times New Roman"/>
                          <a:ea typeface="宋体"/>
                        </a:defRPr>
                      </a:lvl6pPr>
                      <a:lvl7pPr marL="2743200" algn="l" defTabSz="914400" rtl="0" eaLnBrk="1" latinLnBrk="0" hangingPunct="1">
                        <a:defRPr sz="1800" kern="1200">
                          <a:solidFill>
                            <a:schemeClr val="dk1"/>
                          </a:solidFill>
                          <a:latin typeface="Times New Roman"/>
                          <a:ea typeface="宋体"/>
                        </a:defRPr>
                      </a:lvl7pPr>
                      <a:lvl8pPr marL="3200400" algn="l" defTabSz="914400" rtl="0" eaLnBrk="1" latinLnBrk="0" hangingPunct="1">
                        <a:defRPr sz="1800" kern="1200">
                          <a:solidFill>
                            <a:schemeClr val="dk1"/>
                          </a:solidFill>
                          <a:latin typeface="Times New Roman"/>
                          <a:ea typeface="宋体"/>
                        </a:defRPr>
                      </a:lvl8pPr>
                      <a:lvl9pPr marL="3657600" algn="l" defTabSz="914400" rtl="0" eaLnBrk="1" latinLnBrk="0" hangingPunct="1">
                        <a:defRPr sz="1800" kern="1200">
                          <a:solidFill>
                            <a:schemeClr val="dk1"/>
                          </a:solidFill>
                          <a:latin typeface="Times New Roman"/>
                          <a:ea typeface="宋体"/>
                        </a:defRPr>
                      </a:lvl9pPr>
                    </a:lstStyle>
                    <a:p>
                      <a:pPr algn="l">
                        <a:lnSpc>
                          <a:spcPct val="100000"/>
                        </a:lnSpc>
                        <a:spcBef>
                          <a:spcPts val="0"/>
                        </a:spcBef>
                        <a:spcAft>
                          <a:spcPts val="0"/>
                        </a:spcAft>
                        <a:tabLst>
                          <a:tab pos="1752600" algn="l"/>
                        </a:tabLst>
                      </a:pPr>
                      <a:r>
                        <a:rPr lang="zh-CN" sz="2000" b="1" dirty="0">
                          <a:solidFill>
                            <a:schemeClr val="tx1"/>
                          </a:solidFill>
                          <a:effectLst/>
                          <a:latin typeface="Times New Roman" panose="02020603050405020304" pitchFamily="18" charset="0"/>
                          <a:ea typeface="+mn-ea"/>
                          <a:cs typeface="Times New Roman" panose="02020603050405020304" pitchFamily="18" charset="0"/>
                        </a:rPr>
                        <a:t>扩频</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lt1"/>
                          </a:solidFill>
                          <a:latin typeface="Times New Roman"/>
                          <a:ea typeface="宋体"/>
                        </a:defRPr>
                      </a:lvl1pPr>
                      <a:lvl2pPr marL="457200" algn="l" defTabSz="914400" rtl="0" eaLnBrk="1" latinLnBrk="0" hangingPunct="1">
                        <a:defRPr sz="1800" b="1" kern="1200">
                          <a:solidFill>
                            <a:schemeClr val="lt1"/>
                          </a:solidFill>
                          <a:latin typeface="Times New Roman"/>
                          <a:ea typeface="宋体"/>
                        </a:defRPr>
                      </a:lvl2pPr>
                      <a:lvl3pPr marL="914400" algn="l" defTabSz="914400" rtl="0" eaLnBrk="1" latinLnBrk="0" hangingPunct="1">
                        <a:defRPr sz="1800" b="1" kern="1200">
                          <a:solidFill>
                            <a:schemeClr val="lt1"/>
                          </a:solidFill>
                          <a:latin typeface="Times New Roman"/>
                          <a:ea typeface="宋体"/>
                        </a:defRPr>
                      </a:lvl3pPr>
                      <a:lvl4pPr marL="1371600" algn="l" defTabSz="914400" rtl="0" eaLnBrk="1" latinLnBrk="0" hangingPunct="1">
                        <a:defRPr sz="1800" b="1" kern="1200">
                          <a:solidFill>
                            <a:schemeClr val="lt1"/>
                          </a:solidFill>
                          <a:latin typeface="Times New Roman"/>
                          <a:ea typeface="宋体"/>
                        </a:defRPr>
                      </a:lvl4pPr>
                      <a:lvl5pPr marL="1828800" algn="l" defTabSz="914400" rtl="0" eaLnBrk="1" latinLnBrk="0" hangingPunct="1">
                        <a:defRPr sz="1800" b="1" kern="1200">
                          <a:solidFill>
                            <a:schemeClr val="lt1"/>
                          </a:solidFill>
                          <a:latin typeface="Times New Roman"/>
                          <a:ea typeface="宋体"/>
                        </a:defRPr>
                      </a:lvl5pPr>
                      <a:lvl6pPr marL="2286000" algn="l" defTabSz="914400" rtl="0" eaLnBrk="1" latinLnBrk="0" hangingPunct="1">
                        <a:defRPr sz="1800" b="1" kern="1200">
                          <a:solidFill>
                            <a:schemeClr val="lt1"/>
                          </a:solidFill>
                          <a:latin typeface="Times New Roman"/>
                          <a:ea typeface="宋体"/>
                        </a:defRPr>
                      </a:lvl6pPr>
                      <a:lvl7pPr marL="2743200" algn="l" defTabSz="914400" rtl="0" eaLnBrk="1" latinLnBrk="0" hangingPunct="1">
                        <a:defRPr sz="1800" b="1" kern="1200">
                          <a:solidFill>
                            <a:schemeClr val="lt1"/>
                          </a:solidFill>
                          <a:latin typeface="Times New Roman"/>
                          <a:ea typeface="宋体"/>
                        </a:defRPr>
                      </a:lvl7pPr>
                      <a:lvl8pPr marL="3200400" algn="l" defTabSz="914400" rtl="0" eaLnBrk="1" latinLnBrk="0" hangingPunct="1">
                        <a:defRPr sz="1800" b="1" kern="1200">
                          <a:solidFill>
                            <a:schemeClr val="lt1"/>
                          </a:solidFill>
                          <a:latin typeface="Times New Roman"/>
                          <a:ea typeface="宋体"/>
                        </a:defRPr>
                      </a:lvl8pPr>
                      <a:lvl9pPr marL="3657600" algn="l" defTabSz="914400" rtl="0" eaLnBrk="1" latinLnBrk="0" hangingPunct="1">
                        <a:defRPr sz="1800" b="1" kern="1200">
                          <a:solidFill>
                            <a:schemeClr val="lt1"/>
                          </a:solidFill>
                          <a:latin typeface="Times New Roman"/>
                          <a:ea typeface="宋体"/>
                        </a:defRPr>
                      </a:lvl9pPr>
                    </a:lstStyle>
                    <a:p>
                      <a:pPr algn="l">
                        <a:lnSpc>
                          <a:spcPct val="100000"/>
                        </a:lnSpc>
                        <a:spcBef>
                          <a:spcPts val="0"/>
                        </a:spcBef>
                        <a:spcAft>
                          <a:spcPts val="0"/>
                        </a:spcAft>
                        <a:tabLst>
                          <a:tab pos="1752600" algn="l"/>
                        </a:tabLst>
                      </a:pPr>
                      <a:r>
                        <a:rPr lang="zh-CN" sz="2000" b="1" dirty="0">
                          <a:solidFill>
                            <a:schemeClr val="tx1"/>
                          </a:solidFill>
                          <a:effectLst/>
                          <a:latin typeface="Times New Roman" panose="02020603050405020304" pitchFamily="18" charset="0"/>
                          <a:ea typeface="+mn-ea"/>
                          <a:cs typeface="Times New Roman" panose="02020603050405020304" pitchFamily="18" charset="0"/>
                        </a:rPr>
                        <a:t>数据率较低，价格最低，信号传播距离最远</a:t>
                      </a:r>
                    </a:p>
                  </a:txBody>
                  <a:tcPr marL="68580" marR="68580" marT="0" marB="0" anchor="ctr">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69569160"/>
                  </a:ext>
                </a:extLst>
              </a:tr>
              <a:tr h="580319">
                <a:tc>
                  <a:txBody>
                    <a:bodyPr/>
                    <a:lstStyle>
                      <a:lvl1pPr marL="0" algn="l" defTabSz="914400" rtl="0" eaLnBrk="1" latinLnBrk="0" hangingPunct="1">
                        <a:defRPr sz="1800" b="1" kern="1200">
                          <a:solidFill>
                            <a:schemeClr val="lt1"/>
                          </a:solidFill>
                          <a:latin typeface="Times New Roman"/>
                          <a:ea typeface="宋体"/>
                        </a:defRPr>
                      </a:lvl1pPr>
                      <a:lvl2pPr marL="457200" algn="l" defTabSz="914400" rtl="0" eaLnBrk="1" latinLnBrk="0" hangingPunct="1">
                        <a:defRPr sz="1800" b="1" kern="1200">
                          <a:solidFill>
                            <a:schemeClr val="lt1"/>
                          </a:solidFill>
                          <a:latin typeface="Times New Roman"/>
                          <a:ea typeface="宋体"/>
                        </a:defRPr>
                      </a:lvl2pPr>
                      <a:lvl3pPr marL="914400" algn="l" defTabSz="914400" rtl="0" eaLnBrk="1" latinLnBrk="0" hangingPunct="1">
                        <a:defRPr sz="1800" b="1" kern="1200">
                          <a:solidFill>
                            <a:schemeClr val="lt1"/>
                          </a:solidFill>
                          <a:latin typeface="Times New Roman"/>
                          <a:ea typeface="宋体"/>
                        </a:defRPr>
                      </a:lvl3pPr>
                      <a:lvl4pPr marL="1371600" algn="l" defTabSz="914400" rtl="0" eaLnBrk="1" latinLnBrk="0" hangingPunct="1">
                        <a:defRPr sz="1800" b="1" kern="1200">
                          <a:solidFill>
                            <a:schemeClr val="lt1"/>
                          </a:solidFill>
                          <a:latin typeface="Times New Roman"/>
                          <a:ea typeface="宋体"/>
                        </a:defRPr>
                      </a:lvl4pPr>
                      <a:lvl5pPr marL="1828800" algn="l" defTabSz="914400" rtl="0" eaLnBrk="1" latinLnBrk="0" hangingPunct="1">
                        <a:defRPr sz="1800" b="1" kern="1200">
                          <a:solidFill>
                            <a:schemeClr val="lt1"/>
                          </a:solidFill>
                          <a:latin typeface="Times New Roman"/>
                          <a:ea typeface="宋体"/>
                        </a:defRPr>
                      </a:lvl5pPr>
                      <a:lvl6pPr marL="2286000" algn="l" defTabSz="914400" rtl="0" eaLnBrk="1" latinLnBrk="0" hangingPunct="1">
                        <a:defRPr sz="1800" b="1" kern="1200">
                          <a:solidFill>
                            <a:schemeClr val="lt1"/>
                          </a:solidFill>
                          <a:latin typeface="Times New Roman"/>
                          <a:ea typeface="宋体"/>
                        </a:defRPr>
                      </a:lvl6pPr>
                      <a:lvl7pPr marL="2743200" algn="l" defTabSz="914400" rtl="0" eaLnBrk="1" latinLnBrk="0" hangingPunct="1">
                        <a:defRPr sz="1800" b="1" kern="1200">
                          <a:solidFill>
                            <a:schemeClr val="lt1"/>
                          </a:solidFill>
                          <a:latin typeface="Times New Roman"/>
                          <a:ea typeface="宋体"/>
                        </a:defRPr>
                      </a:lvl7pPr>
                      <a:lvl8pPr marL="3200400" algn="l" defTabSz="914400" rtl="0" eaLnBrk="1" latinLnBrk="0" hangingPunct="1">
                        <a:defRPr sz="1800" b="1" kern="1200">
                          <a:solidFill>
                            <a:schemeClr val="lt1"/>
                          </a:solidFill>
                          <a:latin typeface="Times New Roman"/>
                          <a:ea typeface="宋体"/>
                        </a:defRPr>
                      </a:lvl8pPr>
                      <a:lvl9pPr marL="3657600" algn="l" defTabSz="914400" rtl="0" eaLnBrk="1" latinLnBrk="0" hangingPunct="1">
                        <a:defRPr sz="1800" b="1" kern="1200">
                          <a:solidFill>
                            <a:schemeClr val="lt1"/>
                          </a:solidFill>
                          <a:latin typeface="Times New Roman"/>
                          <a:ea typeface="宋体"/>
                        </a:defRPr>
                      </a:lvl9pPr>
                    </a:lstStyle>
                    <a:p>
                      <a:pPr algn="l">
                        <a:lnSpc>
                          <a:spcPct val="100000"/>
                        </a:lnSpc>
                        <a:spcBef>
                          <a:spcPts val="0"/>
                        </a:spcBef>
                        <a:spcAft>
                          <a:spcPts val="0"/>
                        </a:spcAft>
                        <a:tabLst>
                          <a:tab pos="1752600" algn="l"/>
                        </a:tabLst>
                      </a:pPr>
                      <a:r>
                        <a:rPr lang="en-US" sz="2000" b="1" dirty="0">
                          <a:solidFill>
                            <a:srgbClr val="000099"/>
                          </a:solidFill>
                          <a:effectLst/>
                          <a:latin typeface="Times New Roman" panose="02020603050405020304" pitchFamily="18" charset="0"/>
                          <a:ea typeface="+mn-ea"/>
                          <a:cs typeface="Times New Roman" panose="02020603050405020304" pitchFamily="18" charset="0"/>
                        </a:rPr>
                        <a:t>802.11a</a:t>
                      </a:r>
                      <a:endParaRPr lang="zh-CN" sz="2000" b="1" dirty="0">
                        <a:solidFill>
                          <a:srgbClr val="000099"/>
                        </a:solidFill>
                        <a:effectLst/>
                        <a:latin typeface="Times New Roman" panose="02020603050405020304" pitchFamily="18" charset="0"/>
                        <a:ea typeface="+mn-ea"/>
                        <a:cs typeface="Times New Roman" panose="02020603050405020304" pitchFamily="18" charset="0"/>
                      </a:endParaRPr>
                    </a:p>
                    <a:p>
                      <a:pPr algn="l">
                        <a:lnSpc>
                          <a:spcPct val="100000"/>
                        </a:lnSpc>
                        <a:spcBef>
                          <a:spcPts val="0"/>
                        </a:spcBef>
                        <a:spcAft>
                          <a:spcPts val="0"/>
                        </a:spcAft>
                        <a:tabLst>
                          <a:tab pos="1752600" algn="l"/>
                        </a:tabLst>
                      </a:pPr>
                      <a:r>
                        <a:rPr lang="en-US" sz="2000" b="1" dirty="0">
                          <a:solidFill>
                            <a:srgbClr val="000099"/>
                          </a:solidFill>
                          <a:effectLst/>
                          <a:latin typeface="Times New Roman" panose="02020603050405020304" pitchFamily="18" charset="0"/>
                          <a:ea typeface="+mn-ea"/>
                          <a:cs typeface="Times New Roman" panose="02020603050405020304" pitchFamily="18" charset="0"/>
                        </a:rPr>
                        <a:t>(1999</a:t>
                      </a:r>
                      <a:r>
                        <a:rPr lang="zh-CN" sz="2000" b="1" dirty="0">
                          <a:solidFill>
                            <a:srgbClr val="000099"/>
                          </a:solidFill>
                          <a:effectLst/>
                          <a:latin typeface="Times New Roman" panose="02020603050405020304" pitchFamily="18" charset="0"/>
                          <a:ea typeface="+mn-ea"/>
                          <a:cs typeface="Times New Roman" panose="02020603050405020304" pitchFamily="18" charset="0"/>
                        </a:rPr>
                        <a:t>年</a:t>
                      </a:r>
                      <a:r>
                        <a:rPr lang="en-US" sz="2000" b="1" dirty="0">
                          <a:solidFill>
                            <a:srgbClr val="000099"/>
                          </a:solidFill>
                          <a:effectLst/>
                          <a:latin typeface="Times New Roman" panose="02020603050405020304" pitchFamily="18" charset="0"/>
                          <a:ea typeface="+mn-ea"/>
                          <a:cs typeface="Times New Roman" panose="02020603050405020304" pitchFamily="18" charset="0"/>
                        </a:rPr>
                        <a:t>)</a:t>
                      </a:r>
                      <a:endParaRPr lang="zh-CN" sz="2000" b="1" dirty="0">
                        <a:solidFill>
                          <a:srgbClr val="000099"/>
                        </a:solidFill>
                        <a:effectLst/>
                        <a:latin typeface="Times New Roman" panose="02020603050405020304" pitchFamily="18" charset="0"/>
                        <a:ea typeface="+mn-ea"/>
                        <a:cs typeface="Times New Roman" panose="02020603050405020304" pitchFamily="18" charset="0"/>
                      </a:endParaRPr>
                    </a:p>
                  </a:txBody>
                  <a:tcPr marL="68580" marR="68580" marT="0" marB="0" anchor="ctr">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Times New Roman"/>
                          <a:ea typeface="宋体"/>
                        </a:defRPr>
                      </a:lvl1pPr>
                      <a:lvl2pPr marL="457200" algn="l" defTabSz="914400" rtl="0" eaLnBrk="1" latinLnBrk="0" hangingPunct="1">
                        <a:defRPr sz="1800" kern="1200">
                          <a:solidFill>
                            <a:schemeClr val="dk1"/>
                          </a:solidFill>
                          <a:latin typeface="Times New Roman"/>
                          <a:ea typeface="宋体"/>
                        </a:defRPr>
                      </a:lvl2pPr>
                      <a:lvl3pPr marL="914400" algn="l" defTabSz="914400" rtl="0" eaLnBrk="1" latinLnBrk="0" hangingPunct="1">
                        <a:defRPr sz="1800" kern="1200">
                          <a:solidFill>
                            <a:schemeClr val="dk1"/>
                          </a:solidFill>
                          <a:latin typeface="Times New Roman"/>
                          <a:ea typeface="宋体"/>
                        </a:defRPr>
                      </a:lvl3pPr>
                      <a:lvl4pPr marL="1371600" algn="l" defTabSz="914400" rtl="0" eaLnBrk="1" latinLnBrk="0" hangingPunct="1">
                        <a:defRPr sz="1800" kern="1200">
                          <a:solidFill>
                            <a:schemeClr val="dk1"/>
                          </a:solidFill>
                          <a:latin typeface="Times New Roman"/>
                          <a:ea typeface="宋体"/>
                        </a:defRPr>
                      </a:lvl4pPr>
                      <a:lvl5pPr marL="1828800" algn="l" defTabSz="914400" rtl="0" eaLnBrk="1" latinLnBrk="0" hangingPunct="1">
                        <a:defRPr sz="1800" kern="1200">
                          <a:solidFill>
                            <a:schemeClr val="dk1"/>
                          </a:solidFill>
                          <a:latin typeface="Times New Roman"/>
                          <a:ea typeface="宋体"/>
                        </a:defRPr>
                      </a:lvl5pPr>
                      <a:lvl6pPr marL="2286000" algn="l" defTabSz="914400" rtl="0" eaLnBrk="1" latinLnBrk="0" hangingPunct="1">
                        <a:defRPr sz="1800" kern="1200">
                          <a:solidFill>
                            <a:schemeClr val="dk1"/>
                          </a:solidFill>
                          <a:latin typeface="Times New Roman"/>
                          <a:ea typeface="宋体"/>
                        </a:defRPr>
                      </a:lvl6pPr>
                      <a:lvl7pPr marL="2743200" algn="l" defTabSz="914400" rtl="0" eaLnBrk="1" latinLnBrk="0" hangingPunct="1">
                        <a:defRPr sz="1800" kern="1200">
                          <a:solidFill>
                            <a:schemeClr val="dk1"/>
                          </a:solidFill>
                          <a:latin typeface="Times New Roman"/>
                          <a:ea typeface="宋体"/>
                        </a:defRPr>
                      </a:lvl7pPr>
                      <a:lvl8pPr marL="3200400" algn="l" defTabSz="914400" rtl="0" eaLnBrk="1" latinLnBrk="0" hangingPunct="1">
                        <a:defRPr sz="1800" kern="1200">
                          <a:solidFill>
                            <a:schemeClr val="dk1"/>
                          </a:solidFill>
                          <a:latin typeface="Times New Roman"/>
                          <a:ea typeface="宋体"/>
                        </a:defRPr>
                      </a:lvl8pPr>
                      <a:lvl9pPr marL="3657600" algn="l" defTabSz="914400" rtl="0" eaLnBrk="1" latinLnBrk="0" hangingPunct="1">
                        <a:defRPr sz="1800" kern="1200">
                          <a:solidFill>
                            <a:schemeClr val="dk1"/>
                          </a:solidFill>
                          <a:latin typeface="Times New Roman"/>
                          <a:ea typeface="宋体"/>
                        </a:defRPr>
                      </a:lvl9pPr>
                    </a:lstStyle>
                    <a:p>
                      <a:pPr algn="l">
                        <a:lnSpc>
                          <a:spcPct val="100000"/>
                        </a:lnSpc>
                        <a:spcBef>
                          <a:spcPts val="0"/>
                        </a:spcBef>
                        <a:spcAft>
                          <a:spcPts val="0"/>
                        </a:spcAft>
                        <a:tabLst>
                          <a:tab pos="1752600" algn="l"/>
                        </a:tabLst>
                      </a:pPr>
                      <a:r>
                        <a:rPr lang="en-US" sz="2000" b="1" dirty="0">
                          <a:solidFill>
                            <a:schemeClr val="tx1"/>
                          </a:solidFill>
                          <a:effectLst/>
                          <a:latin typeface="Times New Roman" panose="02020603050405020304" pitchFamily="18" charset="0"/>
                          <a:ea typeface="+mn-ea"/>
                          <a:cs typeface="Times New Roman" panose="02020603050405020304" pitchFamily="18" charset="0"/>
                        </a:rPr>
                        <a:t>5 GHz</a:t>
                      </a:r>
                      <a:endParaRPr lang="zh-CN" sz="2000" b="1" dirty="0">
                        <a:solidFill>
                          <a:schemeClr val="tx1"/>
                        </a:solidFill>
                        <a:effectLst/>
                        <a:latin typeface="Times New Roman" panose="02020603050405020304" pitchFamily="18" charset="0"/>
                        <a:ea typeface="+mn-ea"/>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Times New Roman"/>
                          <a:ea typeface="宋体"/>
                        </a:defRPr>
                      </a:lvl1pPr>
                      <a:lvl2pPr marL="457200" algn="l" defTabSz="914400" rtl="0" eaLnBrk="1" latinLnBrk="0" hangingPunct="1">
                        <a:defRPr sz="1800" kern="1200">
                          <a:solidFill>
                            <a:schemeClr val="dk1"/>
                          </a:solidFill>
                          <a:latin typeface="Times New Roman"/>
                          <a:ea typeface="宋体"/>
                        </a:defRPr>
                      </a:lvl2pPr>
                      <a:lvl3pPr marL="914400" algn="l" defTabSz="914400" rtl="0" eaLnBrk="1" latinLnBrk="0" hangingPunct="1">
                        <a:defRPr sz="1800" kern="1200">
                          <a:solidFill>
                            <a:schemeClr val="dk1"/>
                          </a:solidFill>
                          <a:latin typeface="Times New Roman"/>
                          <a:ea typeface="宋体"/>
                        </a:defRPr>
                      </a:lvl3pPr>
                      <a:lvl4pPr marL="1371600" algn="l" defTabSz="914400" rtl="0" eaLnBrk="1" latinLnBrk="0" hangingPunct="1">
                        <a:defRPr sz="1800" kern="1200">
                          <a:solidFill>
                            <a:schemeClr val="dk1"/>
                          </a:solidFill>
                          <a:latin typeface="Times New Roman"/>
                          <a:ea typeface="宋体"/>
                        </a:defRPr>
                      </a:lvl4pPr>
                      <a:lvl5pPr marL="1828800" algn="l" defTabSz="914400" rtl="0" eaLnBrk="1" latinLnBrk="0" hangingPunct="1">
                        <a:defRPr sz="1800" kern="1200">
                          <a:solidFill>
                            <a:schemeClr val="dk1"/>
                          </a:solidFill>
                          <a:latin typeface="Times New Roman"/>
                          <a:ea typeface="宋体"/>
                        </a:defRPr>
                      </a:lvl5pPr>
                      <a:lvl6pPr marL="2286000" algn="l" defTabSz="914400" rtl="0" eaLnBrk="1" latinLnBrk="0" hangingPunct="1">
                        <a:defRPr sz="1800" kern="1200">
                          <a:solidFill>
                            <a:schemeClr val="dk1"/>
                          </a:solidFill>
                          <a:latin typeface="Times New Roman"/>
                          <a:ea typeface="宋体"/>
                        </a:defRPr>
                      </a:lvl6pPr>
                      <a:lvl7pPr marL="2743200" algn="l" defTabSz="914400" rtl="0" eaLnBrk="1" latinLnBrk="0" hangingPunct="1">
                        <a:defRPr sz="1800" kern="1200">
                          <a:solidFill>
                            <a:schemeClr val="dk1"/>
                          </a:solidFill>
                          <a:latin typeface="Times New Roman"/>
                          <a:ea typeface="宋体"/>
                        </a:defRPr>
                      </a:lvl7pPr>
                      <a:lvl8pPr marL="3200400" algn="l" defTabSz="914400" rtl="0" eaLnBrk="1" latinLnBrk="0" hangingPunct="1">
                        <a:defRPr sz="1800" kern="1200">
                          <a:solidFill>
                            <a:schemeClr val="dk1"/>
                          </a:solidFill>
                          <a:latin typeface="Times New Roman"/>
                          <a:ea typeface="宋体"/>
                        </a:defRPr>
                      </a:lvl8pPr>
                      <a:lvl9pPr marL="3657600" algn="l" defTabSz="914400" rtl="0" eaLnBrk="1" latinLnBrk="0" hangingPunct="1">
                        <a:defRPr sz="1800" kern="1200">
                          <a:solidFill>
                            <a:schemeClr val="dk1"/>
                          </a:solidFill>
                          <a:latin typeface="Times New Roman"/>
                          <a:ea typeface="宋体"/>
                        </a:defRPr>
                      </a:lvl9pPr>
                    </a:lstStyle>
                    <a:p>
                      <a:pPr algn="ctr">
                        <a:lnSpc>
                          <a:spcPct val="100000"/>
                        </a:lnSpc>
                        <a:spcBef>
                          <a:spcPts val="0"/>
                        </a:spcBef>
                        <a:spcAft>
                          <a:spcPts val="0"/>
                        </a:spcAft>
                        <a:tabLst>
                          <a:tab pos="1752600" algn="l"/>
                        </a:tabLst>
                      </a:pPr>
                      <a:r>
                        <a:rPr lang="zh-CN" sz="2000" b="1" dirty="0">
                          <a:solidFill>
                            <a:schemeClr val="tx1"/>
                          </a:solidFill>
                          <a:effectLst/>
                          <a:latin typeface="Times New Roman" panose="02020603050405020304" pitchFamily="18" charset="0"/>
                          <a:ea typeface="+mn-ea"/>
                          <a:cs typeface="Times New Roman" panose="02020603050405020304" pitchFamily="18" charset="0"/>
                        </a:rPr>
                        <a:t>最高</a:t>
                      </a:r>
                      <a:r>
                        <a:rPr lang="en-US" sz="2000" b="1" dirty="0">
                          <a:solidFill>
                            <a:schemeClr val="tx1"/>
                          </a:solidFill>
                          <a:effectLst/>
                          <a:latin typeface="Times New Roman" panose="02020603050405020304" pitchFamily="18" charset="0"/>
                          <a:ea typeface="+mn-ea"/>
                          <a:cs typeface="Times New Roman" panose="02020603050405020304" pitchFamily="18" charset="0"/>
                        </a:rPr>
                        <a:t>54 Mb</a:t>
                      </a:r>
                      <a:r>
                        <a:rPr lang="en-US" altLang="zh-CN" sz="2000" b="1" dirty="0">
                          <a:solidFill>
                            <a:schemeClr val="tx1"/>
                          </a:solidFill>
                          <a:effectLst/>
                          <a:latin typeface="Times New Roman" panose="02020603050405020304" pitchFamily="18" charset="0"/>
                          <a:ea typeface="+mn-ea"/>
                          <a:cs typeface="Times New Roman" panose="02020603050405020304" pitchFamily="18" charset="0"/>
                        </a:rPr>
                        <a:t>p</a:t>
                      </a:r>
                      <a:r>
                        <a:rPr lang="en-US" sz="2000" b="1" dirty="0">
                          <a:solidFill>
                            <a:schemeClr val="tx1"/>
                          </a:solidFill>
                          <a:effectLst/>
                          <a:latin typeface="Times New Roman" panose="02020603050405020304" pitchFamily="18" charset="0"/>
                          <a:ea typeface="+mn-ea"/>
                          <a:cs typeface="Times New Roman" panose="02020603050405020304" pitchFamily="18" charset="0"/>
                        </a:rPr>
                        <a:t>s</a:t>
                      </a:r>
                      <a:endParaRPr lang="zh-CN" sz="2000" b="1" dirty="0">
                        <a:solidFill>
                          <a:schemeClr val="tx1"/>
                        </a:solidFill>
                        <a:effectLst/>
                        <a:latin typeface="Times New Roman" panose="02020603050405020304" pitchFamily="18" charset="0"/>
                        <a:ea typeface="+mn-ea"/>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Times New Roman"/>
                          <a:ea typeface="宋体"/>
                        </a:defRPr>
                      </a:lvl1pPr>
                      <a:lvl2pPr marL="457200" algn="l" defTabSz="914400" rtl="0" eaLnBrk="1" latinLnBrk="0" hangingPunct="1">
                        <a:defRPr sz="1800" kern="1200">
                          <a:solidFill>
                            <a:schemeClr val="dk1"/>
                          </a:solidFill>
                          <a:latin typeface="Times New Roman"/>
                          <a:ea typeface="宋体"/>
                        </a:defRPr>
                      </a:lvl2pPr>
                      <a:lvl3pPr marL="914400" algn="l" defTabSz="914400" rtl="0" eaLnBrk="1" latinLnBrk="0" hangingPunct="1">
                        <a:defRPr sz="1800" kern="1200">
                          <a:solidFill>
                            <a:schemeClr val="dk1"/>
                          </a:solidFill>
                          <a:latin typeface="Times New Roman"/>
                          <a:ea typeface="宋体"/>
                        </a:defRPr>
                      </a:lvl3pPr>
                      <a:lvl4pPr marL="1371600" algn="l" defTabSz="914400" rtl="0" eaLnBrk="1" latinLnBrk="0" hangingPunct="1">
                        <a:defRPr sz="1800" kern="1200">
                          <a:solidFill>
                            <a:schemeClr val="dk1"/>
                          </a:solidFill>
                          <a:latin typeface="Times New Roman"/>
                          <a:ea typeface="宋体"/>
                        </a:defRPr>
                      </a:lvl4pPr>
                      <a:lvl5pPr marL="1828800" algn="l" defTabSz="914400" rtl="0" eaLnBrk="1" latinLnBrk="0" hangingPunct="1">
                        <a:defRPr sz="1800" kern="1200">
                          <a:solidFill>
                            <a:schemeClr val="dk1"/>
                          </a:solidFill>
                          <a:latin typeface="Times New Roman"/>
                          <a:ea typeface="宋体"/>
                        </a:defRPr>
                      </a:lvl5pPr>
                      <a:lvl6pPr marL="2286000" algn="l" defTabSz="914400" rtl="0" eaLnBrk="1" latinLnBrk="0" hangingPunct="1">
                        <a:defRPr sz="1800" kern="1200">
                          <a:solidFill>
                            <a:schemeClr val="dk1"/>
                          </a:solidFill>
                          <a:latin typeface="Times New Roman"/>
                          <a:ea typeface="宋体"/>
                        </a:defRPr>
                      </a:lvl6pPr>
                      <a:lvl7pPr marL="2743200" algn="l" defTabSz="914400" rtl="0" eaLnBrk="1" latinLnBrk="0" hangingPunct="1">
                        <a:defRPr sz="1800" kern="1200">
                          <a:solidFill>
                            <a:schemeClr val="dk1"/>
                          </a:solidFill>
                          <a:latin typeface="Times New Roman"/>
                          <a:ea typeface="宋体"/>
                        </a:defRPr>
                      </a:lvl7pPr>
                      <a:lvl8pPr marL="3200400" algn="l" defTabSz="914400" rtl="0" eaLnBrk="1" latinLnBrk="0" hangingPunct="1">
                        <a:defRPr sz="1800" kern="1200">
                          <a:solidFill>
                            <a:schemeClr val="dk1"/>
                          </a:solidFill>
                          <a:latin typeface="Times New Roman"/>
                          <a:ea typeface="宋体"/>
                        </a:defRPr>
                      </a:lvl8pPr>
                      <a:lvl9pPr marL="3657600" algn="l" defTabSz="914400" rtl="0" eaLnBrk="1" latinLnBrk="0" hangingPunct="1">
                        <a:defRPr sz="1800" kern="1200">
                          <a:solidFill>
                            <a:schemeClr val="dk1"/>
                          </a:solidFill>
                          <a:latin typeface="Times New Roman"/>
                          <a:ea typeface="宋体"/>
                        </a:defRPr>
                      </a:lvl9pPr>
                    </a:lstStyle>
                    <a:p>
                      <a:pPr algn="l">
                        <a:lnSpc>
                          <a:spcPct val="100000"/>
                        </a:lnSpc>
                        <a:spcBef>
                          <a:spcPts val="0"/>
                        </a:spcBef>
                        <a:spcAft>
                          <a:spcPts val="0"/>
                        </a:spcAft>
                        <a:tabLst>
                          <a:tab pos="1752600" algn="l"/>
                        </a:tabLst>
                      </a:pPr>
                      <a:r>
                        <a:rPr lang="en-US" sz="2000" b="1" dirty="0">
                          <a:solidFill>
                            <a:schemeClr val="tx1"/>
                          </a:solidFill>
                          <a:effectLst/>
                          <a:latin typeface="Times New Roman" panose="02020603050405020304" pitchFamily="18" charset="0"/>
                          <a:ea typeface="+mn-ea"/>
                          <a:cs typeface="Times New Roman" panose="02020603050405020304" pitchFamily="18" charset="0"/>
                        </a:rPr>
                        <a:t>OFDM</a:t>
                      </a:r>
                      <a:endParaRPr lang="zh-CN" sz="2000" b="1" dirty="0">
                        <a:solidFill>
                          <a:schemeClr val="tx1"/>
                        </a:solidFill>
                        <a:effectLst/>
                        <a:latin typeface="Times New Roman" panose="02020603050405020304" pitchFamily="18" charset="0"/>
                        <a:ea typeface="+mn-ea"/>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lt1"/>
                          </a:solidFill>
                          <a:latin typeface="Times New Roman"/>
                          <a:ea typeface="宋体"/>
                        </a:defRPr>
                      </a:lvl1pPr>
                      <a:lvl2pPr marL="457200" algn="l" defTabSz="914400" rtl="0" eaLnBrk="1" latinLnBrk="0" hangingPunct="1">
                        <a:defRPr sz="1800" b="1" kern="1200">
                          <a:solidFill>
                            <a:schemeClr val="lt1"/>
                          </a:solidFill>
                          <a:latin typeface="Times New Roman"/>
                          <a:ea typeface="宋体"/>
                        </a:defRPr>
                      </a:lvl2pPr>
                      <a:lvl3pPr marL="914400" algn="l" defTabSz="914400" rtl="0" eaLnBrk="1" latinLnBrk="0" hangingPunct="1">
                        <a:defRPr sz="1800" b="1" kern="1200">
                          <a:solidFill>
                            <a:schemeClr val="lt1"/>
                          </a:solidFill>
                          <a:latin typeface="Times New Roman"/>
                          <a:ea typeface="宋体"/>
                        </a:defRPr>
                      </a:lvl3pPr>
                      <a:lvl4pPr marL="1371600" algn="l" defTabSz="914400" rtl="0" eaLnBrk="1" latinLnBrk="0" hangingPunct="1">
                        <a:defRPr sz="1800" b="1" kern="1200">
                          <a:solidFill>
                            <a:schemeClr val="lt1"/>
                          </a:solidFill>
                          <a:latin typeface="Times New Roman"/>
                          <a:ea typeface="宋体"/>
                        </a:defRPr>
                      </a:lvl4pPr>
                      <a:lvl5pPr marL="1828800" algn="l" defTabSz="914400" rtl="0" eaLnBrk="1" latinLnBrk="0" hangingPunct="1">
                        <a:defRPr sz="1800" b="1" kern="1200">
                          <a:solidFill>
                            <a:schemeClr val="lt1"/>
                          </a:solidFill>
                          <a:latin typeface="Times New Roman"/>
                          <a:ea typeface="宋体"/>
                        </a:defRPr>
                      </a:lvl5pPr>
                      <a:lvl6pPr marL="2286000" algn="l" defTabSz="914400" rtl="0" eaLnBrk="1" latinLnBrk="0" hangingPunct="1">
                        <a:defRPr sz="1800" b="1" kern="1200">
                          <a:solidFill>
                            <a:schemeClr val="lt1"/>
                          </a:solidFill>
                          <a:latin typeface="Times New Roman"/>
                          <a:ea typeface="宋体"/>
                        </a:defRPr>
                      </a:lvl6pPr>
                      <a:lvl7pPr marL="2743200" algn="l" defTabSz="914400" rtl="0" eaLnBrk="1" latinLnBrk="0" hangingPunct="1">
                        <a:defRPr sz="1800" b="1" kern="1200">
                          <a:solidFill>
                            <a:schemeClr val="lt1"/>
                          </a:solidFill>
                          <a:latin typeface="Times New Roman"/>
                          <a:ea typeface="宋体"/>
                        </a:defRPr>
                      </a:lvl7pPr>
                      <a:lvl8pPr marL="3200400" algn="l" defTabSz="914400" rtl="0" eaLnBrk="1" latinLnBrk="0" hangingPunct="1">
                        <a:defRPr sz="1800" b="1" kern="1200">
                          <a:solidFill>
                            <a:schemeClr val="lt1"/>
                          </a:solidFill>
                          <a:latin typeface="Times New Roman"/>
                          <a:ea typeface="宋体"/>
                        </a:defRPr>
                      </a:lvl8pPr>
                      <a:lvl9pPr marL="3657600" algn="l" defTabSz="914400" rtl="0" eaLnBrk="1" latinLnBrk="0" hangingPunct="1">
                        <a:defRPr sz="1800" b="1" kern="1200">
                          <a:solidFill>
                            <a:schemeClr val="lt1"/>
                          </a:solidFill>
                          <a:latin typeface="Times New Roman"/>
                          <a:ea typeface="宋体"/>
                        </a:defRPr>
                      </a:lvl9pPr>
                    </a:lstStyle>
                    <a:p>
                      <a:pPr algn="l">
                        <a:lnSpc>
                          <a:spcPct val="100000"/>
                        </a:lnSpc>
                        <a:spcBef>
                          <a:spcPts val="0"/>
                        </a:spcBef>
                        <a:spcAft>
                          <a:spcPts val="0"/>
                        </a:spcAft>
                        <a:tabLst>
                          <a:tab pos="1752600" algn="l"/>
                        </a:tabLst>
                      </a:pPr>
                      <a:r>
                        <a:rPr lang="zh-CN" sz="2000" b="1" dirty="0">
                          <a:solidFill>
                            <a:schemeClr val="tx1"/>
                          </a:solidFill>
                          <a:effectLst/>
                          <a:latin typeface="Times New Roman" panose="02020603050405020304" pitchFamily="18" charset="0"/>
                          <a:ea typeface="+mn-ea"/>
                          <a:cs typeface="Times New Roman" panose="02020603050405020304" pitchFamily="18" charset="0"/>
                        </a:rPr>
                        <a:t>信号传播距离较短</a:t>
                      </a:r>
                    </a:p>
                  </a:txBody>
                  <a:tcPr marL="68580" marR="68580" marT="0" marB="0" anchor="ctr">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580319">
                <a:tc>
                  <a:txBody>
                    <a:bodyPr/>
                    <a:lstStyle>
                      <a:lvl1pPr marL="0" algn="l" defTabSz="914400" rtl="0" eaLnBrk="1" latinLnBrk="0" hangingPunct="1">
                        <a:defRPr sz="1800" b="1" kern="1200">
                          <a:solidFill>
                            <a:schemeClr val="lt1"/>
                          </a:solidFill>
                          <a:latin typeface="Times New Roman"/>
                          <a:ea typeface="宋体"/>
                        </a:defRPr>
                      </a:lvl1pPr>
                      <a:lvl2pPr marL="457200" algn="l" defTabSz="914400" rtl="0" eaLnBrk="1" latinLnBrk="0" hangingPunct="1">
                        <a:defRPr sz="1800" b="1" kern="1200">
                          <a:solidFill>
                            <a:schemeClr val="lt1"/>
                          </a:solidFill>
                          <a:latin typeface="Times New Roman"/>
                          <a:ea typeface="宋体"/>
                        </a:defRPr>
                      </a:lvl2pPr>
                      <a:lvl3pPr marL="914400" algn="l" defTabSz="914400" rtl="0" eaLnBrk="1" latinLnBrk="0" hangingPunct="1">
                        <a:defRPr sz="1800" b="1" kern="1200">
                          <a:solidFill>
                            <a:schemeClr val="lt1"/>
                          </a:solidFill>
                          <a:latin typeface="Times New Roman"/>
                          <a:ea typeface="宋体"/>
                        </a:defRPr>
                      </a:lvl3pPr>
                      <a:lvl4pPr marL="1371600" algn="l" defTabSz="914400" rtl="0" eaLnBrk="1" latinLnBrk="0" hangingPunct="1">
                        <a:defRPr sz="1800" b="1" kern="1200">
                          <a:solidFill>
                            <a:schemeClr val="lt1"/>
                          </a:solidFill>
                          <a:latin typeface="Times New Roman"/>
                          <a:ea typeface="宋体"/>
                        </a:defRPr>
                      </a:lvl4pPr>
                      <a:lvl5pPr marL="1828800" algn="l" defTabSz="914400" rtl="0" eaLnBrk="1" latinLnBrk="0" hangingPunct="1">
                        <a:defRPr sz="1800" b="1" kern="1200">
                          <a:solidFill>
                            <a:schemeClr val="lt1"/>
                          </a:solidFill>
                          <a:latin typeface="Times New Roman"/>
                          <a:ea typeface="宋体"/>
                        </a:defRPr>
                      </a:lvl5pPr>
                      <a:lvl6pPr marL="2286000" algn="l" defTabSz="914400" rtl="0" eaLnBrk="1" latinLnBrk="0" hangingPunct="1">
                        <a:defRPr sz="1800" b="1" kern="1200">
                          <a:solidFill>
                            <a:schemeClr val="lt1"/>
                          </a:solidFill>
                          <a:latin typeface="Times New Roman"/>
                          <a:ea typeface="宋体"/>
                        </a:defRPr>
                      </a:lvl6pPr>
                      <a:lvl7pPr marL="2743200" algn="l" defTabSz="914400" rtl="0" eaLnBrk="1" latinLnBrk="0" hangingPunct="1">
                        <a:defRPr sz="1800" b="1" kern="1200">
                          <a:solidFill>
                            <a:schemeClr val="lt1"/>
                          </a:solidFill>
                          <a:latin typeface="Times New Roman"/>
                          <a:ea typeface="宋体"/>
                        </a:defRPr>
                      </a:lvl7pPr>
                      <a:lvl8pPr marL="3200400" algn="l" defTabSz="914400" rtl="0" eaLnBrk="1" latinLnBrk="0" hangingPunct="1">
                        <a:defRPr sz="1800" b="1" kern="1200">
                          <a:solidFill>
                            <a:schemeClr val="lt1"/>
                          </a:solidFill>
                          <a:latin typeface="Times New Roman"/>
                          <a:ea typeface="宋体"/>
                        </a:defRPr>
                      </a:lvl8pPr>
                      <a:lvl9pPr marL="3657600" algn="l" defTabSz="914400" rtl="0" eaLnBrk="1" latinLnBrk="0" hangingPunct="1">
                        <a:defRPr sz="1800" b="1" kern="1200">
                          <a:solidFill>
                            <a:schemeClr val="lt1"/>
                          </a:solidFill>
                          <a:latin typeface="Times New Roman"/>
                          <a:ea typeface="宋体"/>
                        </a:defRPr>
                      </a:lvl9pPr>
                    </a:lstStyle>
                    <a:p>
                      <a:pPr algn="l">
                        <a:lnSpc>
                          <a:spcPct val="100000"/>
                        </a:lnSpc>
                        <a:spcBef>
                          <a:spcPts val="0"/>
                        </a:spcBef>
                        <a:spcAft>
                          <a:spcPts val="0"/>
                        </a:spcAft>
                        <a:tabLst>
                          <a:tab pos="1752600" algn="l"/>
                        </a:tabLst>
                      </a:pPr>
                      <a:r>
                        <a:rPr lang="en-US" sz="2000" b="1" dirty="0">
                          <a:solidFill>
                            <a:srgbClr val="000099"/>
                          </a:solidFill>
                          <a:effectLst/>
                          <a:latin typeface="Times New Roman" panose="02020603050405020304" pitchFamily="18" charset="0"/>
                          <a:ea typeface="+mn-ea"/>
                          <a:cs typeface="Times New Roman" panose="02020603050405020304" pitchFamily="18" charset="0"/>
                        </a:rPr>
                        <a:t>802.11g</a:t>
                      </a:r>
                      <a:endParaRPr lang="zh-CN" sz="2000" b="1" dirty="0">
                        <a:solidFill>
                          <a:srgbClr val="000099"/>
                        </a:solidFill>
                        <a:effectLst/>
                        <a:latin typeface="Times New Roman" panose="02020603050405020304" pitchFamily="18" charset="0"/>
                        <a:ea typeface="+mn-ea"/>
                        <a:cs typeface="Times New Roman" panose="02020603050405020304" pitchFamily="18" charset="0"/>
                      </a:endParaRPr>
                    </a:p>
                    <a:p>
                      <a:pPr algn="l">
                        <a:lnSpc>
                          <a:spcPct val="100000"/>
                        </a:lnSpc>
                        <a:spcBef>
                          <a:spcPts val="0"/>
                        </a:spcBef>
                        <a:spcAft>
                          <a:spcPts val="0"/>
                        </a:spcAft>
                        <a:tabLst>
                          <a:tab pos="1752600" algn="l"/>
                        </a:tabLst>
                      </a:pPr>
                      <a:r>
                        <a:rPr lang="en-US" sz="2000" b="1" dirty="0">
                          <a:solidFill>
                            <a:srgbClr val="000099"/>
                          </a:solidFill>
                          <a:effectLst/>
                          <a:latin typeface="Times New Roman" panose="02020603050405020304" pitchFamily="18" charset="0"/>
                          <a:ea typeface="+mn-ea"/>
                          <a:cs typeface="Times New Roman" panose="02020603050405020304" pitchFamily="18" charset="0"/>
                        </a:rPr>
                        <a:t>(2003</a:t>
                      </a:r>
                      <a:r>
                        <a:rPr lang="zh-CN" sz="2000" b="1" dirty="0">
                          <a:solidFill>
                            <a:srgbClr val="000099"/>
                          </a:solidFill>
                          <a:effectLst/>
                          <a:latin typeface="Times New Roman" panose="02020603050405020304" pitchFamily="18" charset="0"/>
                          <a:ea typeface="+mn-ea"/>
                          <a:cs typeface="Times New Roman" panose="02020603050405020304" pitchFamily="18" charset="0"/>
                        </a:rPr>
                        <a:t>年</a:t>
                      </a:r>
                      <a:r>
                        <a:rPr lang="en-US" sz="2000" b="1" dirty="0">
                          <a:solidFill>
                            <a:srgbClr val="000099"/>
                          </a:solidFill>
                          <a:effectLst/>
                          <a:latin typeface="Times New Roman" panose="02020603050405020304" pitchFamily="18" charset="0"/>
                          <a:ea typeface="+mn-ea"/>
                          <a:cs typeface="Times New Roman" panose="02020603050405020304" pitchFamily="18" charset="0"/>
                        </a:rPr>
                        <a:t>)</a:t>
                      </a:r>
                      <a:endParaRPr lang="zh-CN" sz="2000" b="1" dirty="0">
                        <a:solidFill>
                          <a:srgbClr val="000099"/>
                        </a:solidFill>
                        <a:effectLst/>
                        <a:latin typeface="Times New Roman" panose="02020603050405020304" pitchFamily="18" charset="0"/>
                        <a:ea typeface="+mn-ea"/>
                        <a:cs typeface="Times New Roman" panose="02020603050405020304" pitchFamily="18" charset="0"/>
                      </a:endParaRPr>
                    </a:p>
                  </a:txBody>
                  <a:tcPr marL="68580" marR="68580" marT="0" marB="0" anchor="ctr">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Times New Roman"/>
                          <a:ea typeface="宋体"/>
                        </a:defRPr>
                      </a:lvl1pPr>
                      <a:lvl2pPr marL="457200" algn="l" defTabSz="914400" rtl="0" eaLnBrk="1" latinLnBrk="0" hangingPunct="1">
                        <a:defRPr sz="1800" kern="1200">
                          <a:solidFill>
                            <a:schemeClr val="dk1"/>
                          </a:solidFill>
                          <a:latin typeface="Times New Roman"/>
                          <a:ea typeface="宋体"/>
                        </a:defRPr>
                      </a:lvl2pPr>
                      <a:lvl3pPr marL="914400" algn="l" defTabSz="914400" rtl="0" eaLnBrk="1" latinLnBrk="0" hangingPunct="1">
                        <a:defRPr sz="1800" kern="1200">
                          <a:solidFill>
                            <a:schemeClr val="dk1"/>
                          </a:solidFill>
                          <a:latin typeface="Times New Roman"/>
                          <a:ea typeface="宋体"/>
                        </a:defRPr>
                      </a:lvl3pPr>
                      <a:lvl4pPr marL="1371600" algn="l" defTabSz="914400" rtl="0" eaLnBrk="1" latinLnBrk="0" hangingPunct="1">
                        <a:defRPr sz="1800" kern="1200">
                          <a:solidFill>
                            <a:schemeClr val="dk1"/>
                          </a:solidFill>
                          <a:latin typeface="Times New Roman"/>
                          <a:ea typeface="宋体"/>
                        </a:defRPr>
                      </a:lvl4pPr>
                      <a:lvl5pPr marL="1828800" algn="l" defTabSz="914400" rtl="0" eaLnBrk="1" latinLnBrk="0" hangingPunct="1">
                        <a:defRPr sz="1800" kern="1200">
                          <a:solidFill>
                            <a:schemeClr val="dk1"/>
                          </a:solidFill>
                          <a:latin typeface="Times New Roman"/>
                          <a:ea typeface="宋体"/>
                        </a:defRPr>
                      </a:lvl5pPr>
                      <a:lvl6pPr marL="2286000" algn="l" defTabSz="914400" rtl="0" eaLnBrk="1" latinLnBrk="0" hangingPunct="1">
                        <a:defRPr sz="1800" kern="1200">
                          <a:solidFill>
                            <a:schemeClr val="dk1"/>
                          </a:solidFill>
                          <a:latin typeface="Times New Roman"/>
                          <a:ea typeface="宋体"/>
                        </a:defRPr>
                      </a:lvl6pPr>
                      <a:lvl7pPr marL="2743200" algn="l" defTabSz="914400" rtl="0" eaLnBrk="1" latinLnBrk="0" hangingPunct="1">
                        <a:defRPr sz="1800" kern="1200">
                          <a:solidFill>
                            <a:schemeClr val="dk1"/>
                          </a:solidFill>
                          <a:latin typeface="Times New Roman"/>
                          <a:ea typeface="宋体"/>
                        </a:defRPr>
                      </a:lvl7pPr>
                      <a:lvl8pPr marL="3200400" algn="l" defTabSz="914400" rtl="0" eaLnBrk="1" latinLnBrk="0" hangingPunct="1">
                        <a:defRPr sz="1800" kern="1200">
                          <a:solidFill>
                            <a:schemeClr val="dk1"/>
                          </a:solidFill>
                          <a:latin typeface="Times New Roman"/>
                          <a:ea typeface="宋体"/>
                        </a:defRPr>
                      </a:lvl8pPr>
                      <a:lvl9pPr marL="3657600" algn="l" defTabSz="914400" rtl="0" eaLnBrk="1" latinLnBrk="0" hangingPunct="1">
                        <a:defRPr sz="1800" kern="1200">
                          <a:solidFill>
                            <a:schemeClr val="dk1"/>
                          </a:solidFill>
                          <a:latin typeface="Times New Roman"/>
                          <a:ea typeface="宋体"/>
                        </a:defRPr>
                      </a:lvl9pPr>
                    </a:lstStyle>
                    <a:p>
                      <a:pPr algn="l">
                        <a:lnSpc>
                          <a:spcPct val="100000"/>
                        </a:lnSpc>
                        <a:spcBef>
                          <a:spcPts val="0"/>
                        </a:spcBef>
                        <a:spcAft>
                          <a:spcPts val="0"/>
                        </a:spcAft>
                        <a:tabLst>
                          <a:tab pos="1752600" algn="l"/>
                        </a:tabLst>
                      </a:pPr>
                      <a:r>
                        <a:rPr lang="en-US" sz="2000" b="1">
                          <a:solidFill>
                            <a:schemeClr val="tx1"/>
                          </a:solidFill>
                          <a:effectLst/>
                          <a:latin typeface="Times New Roman" panose="02020603050405020304" pitchFamily="18" charset="0"/>
                          <a:ea typeface="+mn-ea"/>
                          <a:cs typeface="Times New Roman" panose="02020603050405020304" pitchFamily="18" charset="0"/>
                        </a:rPr>
                        <a:t>2.4 GHz</a:t>
                      </a:r>
                      <a:endParaRPr lang="zh-CN" sz="2000" b="1">
                        <a:solidFill>
                          <a:schemeClr val="tx1"/>
                        </a:solidFill>
                        <a:effectLst/>
                        <a:latin typeface="Times New Roman" panose="02020603050405020304" pitchFamily="18" charset="0"/>
                        <a:ea typeface="+mn-ea"/>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Times New Roman"/>
                          <a:ea typeface="宋体"/>
                        </a:defRPr>
                      </a:lvl1pPr>
                      <a:lvl2pPr marL="457200" algn="l" defTabSz="914400" rtl="0" eaLnBrk="1" latinLnBrk="0" hangingPunct="1">
                        <a:defRPr sz="1800" kern="1200">
                          <a:solidFill>
                            <a:schemeClr val="dk1"/>
                          </a:solidFill>
                          <a:latin typeface="Times New Roman"/>
                          <a:ea typeface="宋体"/>
                        </a:defRPr>
                      </a:lvl2pPr>
                      <a:lvl3pPr marL="914400" algn="l" defTabSz="914400" rtl="0" eaLnBrk="1" latinLnBrk="0" hangingPunct="1">
                        <a:defRPr sz="1800" kern="1200">
                          <a:solidFill>
                            <a:schemeClr val="dk1"/>
                          </a:solidFill>
                          <a:latin typeface="Times New Roman"/>
                          <a:ea typeface="宋体"/>
                        </a:defRPr>
                      </a:lvl3pPr>
                      <a:lvl4pPr marL="1371600" algn="l" defTabSz="914400" rtl="0" eaLnBrk="1" latinLnBrk="0" hangingPunct="1">
                        <a:defRPr sz="1800" kern="1200">
                          <a:solidFill>
                            <a:schemeClr val="dk1"/>
                          </a:solidFill>
                          <a:latin typeface="Times New Roman"/>
                          <a:ea typeface="宋体"/>
                        </a:defRPr>
                      </a:lvl4pPr>
                      <a:lvl5pPr marL="1828800" algn="l" defTabSz="914400" rtl="0" eaLnBrk="1" latinLnBrk="0" hangingPunct="1">
                        <a:defRPr sz="1800" kern="1200">
                          <a:solidFill>
                            <a:schemeClr val="dk1"/>
                          </a:solidFill>
                          <a:latin typeface="Times New Roman"/>
                          <a:ea typeface="宋体"/>
                        </a:defRPr>
                      </a:lvl5pPr>
                      <a:lvl6pPr marL="2286000" algn="l" defTabSz="914400" rtl="0" eaLnBrk="1" latinLnBrk="0" hangingPunct="1">
                        <a:defRPr sz="1800" kern="1200">
                          <a:solidFill>
                            <a:schemeClr val="dk1"/>
                          </a:solidFill>
                          <a:latin typeface="Times New Roman"/>
                          <a:ea typeface="宋体"/>
                        </a:defRPr>
                      </a:lvl6pPr>
                      <a:lvl7pPr marL="2743200" algn="l" defTabSz="914400" rtl="0" eaLnBrk="1" latinLnBrk="0" hangingPunct="1">
                        <a:defRPr sz="1800" kern="1200">
                          <a:solidFill>
                            <a:schemeClr val="dk1"/>
                          </a:solidFill>
                          <a:latin typeface="Times New Roman"/>
                          <a:ea typeface="宋体"/>
                        </a:defRPr>
                      </a:lvl7pPr>
                      <a:lvl8pPr marL="3200400" algn="l" defTabSz="914400" rtl="0" eaLnBrk="1" latinLnBrk="0" hangingPunct="1">
                        <a:defRPr sz="1800" kern="1200">
                          <a:solidFill>
                            <a:schemeClr val="dk1"/>
                          </a:solidFill>
                          <a:latin typeface="Times New Roman"/>
                          <a:ea typeface="宋体"/>
                        </a:defRPr>
                      </a:lvl8pPr>
                      <a:lvl9pPr marL="3657600" algn="l" defTabSz="914400" rtl="0" eaLnBrk="1" latinLnBrk="0" hangingPunct="1">
                        <a:defRPr sz="1800" kern="1200">
                          <a:solidFill>
                            <a:schemeClr val="dk1"/>
                          </a:solidFill>
                          <a:latin typeface="Times New Roman"/>
                          <a:ea typeface="宋体"/>
                        </a:defRPr>
                      </a:lvl9pPr>
                    </a:lstStyle>
                    <a:p>
                      <a:pPr algn="ctr">
                        <a:lnSpc>
                          <a:spcPct val="100000"/>
                        </a:lnSpc>
                        <a:spcBef>
                          <a:spcPts val="0"/>
                        </a:spcBef>
                        <a:spcAft>
                          <a:spcPts val="0"/>
                        </a:spcAft>
                        <a:tabLst>
                          <a:tab pos="1752600" algn="l"/>
                        </a:tabLst>
                      </a:pPr>
                      <a:r>
                        <a:rPr lang="zh-CN" sz="2000" b="1" dirty="0">
                          <a:solidFill>
                            <a:schemeClr val="tx1"/>
                          </a:solidFill>
                          <a:effectLst/>
                          <a:latin typeface="Times New Roman" panose="02020603050405020304" pitchFamily="18" charset="0"/>
                          <a:ea typeface="+mn-ea"/>
                          <a:cs typeface="Times New Roman" panose="02020603050405020304" pitchFamily="18" charset="0"/>
                        </a:rPr>
                        <a:t>最高</a:t>
                      </a:r>
                      <a:r>
                        <a:rPr lang="en-US" sz="2000" b="1" dirty="0">
                          <a:solidFill>
                            <a:schemeClr val="tx1"/>
                          </a:solidFill>
                          <a:effectLst/>
                          <a:latin typeface="Times New Roman" panose="02020603050405020304" pitchFamily="18" charset="0"/>
                          <a:ea typeface="+mn-ea"/>
                          <a:cs typeface="Times New Roman" panose="02020603050405020304" pitchFamily="18" charset="0"/>
                        </a:rPr>
                        <a:t>54 Mb</a:t>
                      </a:r>
                      <a:r>
                        <a:rPr lang="en-US" altLang="zh-CN" sz="2000" b="1" dirty="0">
                          <a:solidFill>
                            <a:schemeClr val="tx1"/>
                          </a:solidFill>
                          <a:effectLst/>
                          <a:latin typeface="Times New Roman" panose="02020603050405020304" pitchFamily="18" charset="0"/>
                          <a:ea typeface="+mn-ea"/>
                          <a:cs typeface="Times New Roman" panose="02020603050405020304" pitchFamily="18" charset="0"/>
                        </a:rPr>
                        <a:t>p</a:t>
                      </a:r>
                      <a:r>
                        <a:rPr lang="en-US" sz="2000" b="1" dirty="0">
                          <a:solidFill>
                            <a:schemeClr val="tx1"/>
                          </a:solidFill>
                          <a:effectLst/>
                          <a:latin typeface="Times New Roman" panose="02020603050405020304" pitchFamily="18" charset="0"/>
                          <a:ea typeface="+mn-ea"/>
                          <a:cs typeface="Times New Roman" panose="02020603050405020304" pitchFamily="18" charset="0"/>
                        </a:rPr>
                        <a:t>s</a:t>
                      </a:r>
                      <a:endParaRPr lang="zh-CN" sz="2000" b="1" dirty="0">
                        <a:solidFill>
                          <a:schemeClr val="tx1"/>
                        </a:solidFill>
                        <a:effectLst/>
                        <a:latin typeface="Times New Roman" panose="02020603050405020304" pitchFamily="18" charset="0"/>
                        <a:ea typeface="+mn-ea"/>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Times New Roman"/>
                          <a:ea typeface="宋体"/>
                        </a:defRPr>
                      </a:lvl1pPr>
                      <a:lvl2pPr marL="457200" algn="l" defTabSz="914400" rtl="0" eaLnBrk="1" latinLnBrk="0" hangingPunct="1">
                        <a:defRPr sz="1800" kern="1200">
                          <a:solidFill>
                            <a:schemeClr val="dk1"/>
                          </a:solidFill>
                          <a:latin typeface="Times New Roman"/>
                          <a:ea typeface="宋体"/>
                        </a:defRPr>
                      </a:lvl2pPr>
                      <a:lvl3pPr marL="914400" algn="l" defTabSz="914400" rtl="0" eaLnBrk="1" latinLnBrk="0" hangingPunct="1">
                        <a:defRPr sz="1800" kern="1200">
                          <a:solidFill>
                            <a:schemeClr val="dk1"/>
                          </a:solidFill>
                          <a:latin typeface="Times New Roman"/>
                          <a:ea typeface="宋体"/>
                        </a:defRPr>
                      </a:lvl3pPr>
                      <a:lvl4pPr marL="1371600" algn="l" defTabSz="914400" rtl="0" eaLnBrk="1" latinLnBrk="0" hangingPunct="1">
                        <a:defRPr sz="1800" kern="1200">
                          <a:solidFill>
                            <a:schemeClr val="dk1"/>
                          </a:solidFill>
                          <a:latin typeface="Times New Roman"/>
                          <a:ea typeface="宋体"/>
                        </a:defRPr>
                      </a:lvl4pPr>
                      <a:lvl5pPr marL="1828800" algn="l" defTabSz="914400" rtl="0" eaLnBrk="1" latinLnBrk="0" hangingPunct="1">
                        <a:defRPr sz="1800" kern="1200">
                          <a:solidFill>
                            <a:schemeClr val="dk1"/>
                          </a:solidFill>
                          <a:latin typeface="Times New Roman"/>
                          <a:ea typeface="宋体"/>
                        </a:defRPr>
                      </a:lvl5pPr>
                      <a:lvl6pPr marL="2286000" algn="l" defTabSz="914400" rtl="0" eaLnBrk="1" latinLnBrk="0" hangingPunct="1">
                        <a:defRPr sz="1800" kern="1200">
                          <a:solidFill>
                            <a:schemeClr val="dk1"/>
                          </a:solidFill>
                          <a:latin typeface="Times New Roman"/>
                          <a:ea typeface="宋体"/>
                        </a:defRPr>
                      </a:lvl6pPr>
                      <a:lvl7pPr marL="2743200" algn="l" defTabSz="914400" rtl="0" eaLnBrk="1" latinLnBrk="0" hangingPunct="1">
                        <a:defRPr sz="1800" kern="1200">
                          <a:solidFill>
                            <a:schemeClr val="dk1"/>
                          </a:solidFill>
                          <a:latin typeface="Times New Roman"/>
                          <a:ea typeface="宋体"/>
                        </a:defRPr>
                      </a:lvl7pPr>
                      <a:lvl8pPr marL="3200400" algn="l" defTabSz="914400" rtl="0" eaLnBrk="1" latinLnBrk="0" hangingPunct="1">
                        <a:defRPr sz="1800" kern="1200">
                          <a:solidFill>
                            <a:schemeClr val="dk1"/>
                          </a:solidFill>
                          <a:latin typeface="Times New Roman"/>
                          <a:ea typeface="宋体"/>
                        </a:defRPr>
                      </a:lvl8pPr>
                      <a:lvl9pPr marL="3657600" algn="l" defTabSz="914400" rtl="0" eaLnBrk="1" latinLnBrk="0" hangingPunct="1">
                        <a:defRPr sz="1800" kern="1200">
                          <a:solidFill>
                            <a:schemeClr val="dk1"/>
                          </a:solidFill>
                          <a:latin typeface="Times New Roman"/>
                          <a:ea typeface="宋体"/>
                        </a:defRPr>
                      </a:lvl9pPr>
                    </a:lstStyle>
                    <a:p>
                      <a:pPr algn="l">
                        <a:lnSpc>
                          <a:spcPct val="100000"/>
                        </a:lnSpc>
                        <a:spcBef>
                          <a:spcPts val="0"/>
                        </a:spcBef>
                        <a:spcAft>
                          <a:spcPts val="0"/>
                        </a:spcAft>
                        <a:tabLst>
                          <a:tab pos="1752600" algn="l"/>
                        </a:tabLst>
                      </a:pPr>
                      <a:r>
                        <a:rPr lang="en-US" sz="2000" b="1" dirty="0">
                          <a:solidFill>
                            <a:schemeClr val="tx1"/>
                          </a:solidFill>
                          <a:effectLst/>
                          <a:latin typeface="Times New Roman" panose="02020603050405020304" pitchFamily="18" charset="0"/>
                          <a:ea typeface="+mn-ea"/>
                          <a:cs typeface="Times New Roman" panose="02020603050405020304" pitchFamily="18" charset="0"/>
                        </a:rPr>
                        <a:t>OFDM</a:t>
                      </a:r>
                      <a:endParaRPr lang="zh-CN" sz="2000" b="1" dirty="0">
                        <a:solidFill>
                          <a:schemeClr val="tx1"/>
                        </a:solidFill>
                        <a:effectLst/>
                        <a:latin typeface="Times New Roman" panose="02020603050405020304" pitchFamily="18" charset="0"/>
                        <a:ea typeface="+mn-ea"/>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lt1"/>
                          </a:solidFill>
                          <a:latin typeface="Times New Roman"/>
                          <a:ea typeface="宋体"/>
                        </a:defRPr>
                      </a:lvl1pPr>
                      <a:lvl2pPr marL="457200" algn="l" defTabSz="914400" rtl="0" eaLnBrk="1" latinLnBrk="0" hangingPunct="1">
                        <a:defRPr sz="1800" b="1" kern="1200">
                          <a:solidFill>
                            <a:schemeClr val="lt1"/>
                          </a:solidFill>
                          <a:latin typeface="Times New Roman"/>
                          <a:ea typeface="宋体"/>
                        </a:defRPr>
                      </a:lvl2pPr>
                      <a:lvl3pPr marL="914400" algn="l" defTabSz="914400" rtl="0" eaLnBrk="1" latinLnBrk="0" hangingPunct="1">
                        <a:defRPr sz="1800" b="1" kern="1200">
                          <a:solidFill>
                            <a:schemeClr val="lt1"/>
                          </a:solidFill>
                          <a:latin typeface="Times New Roman"/>
                          <a:ea typeface="宋体"/>
                        </a:defRPr>
                      </a:lvl3pPr>
                      <a:lvl4pPr marL="1371600" algn="l" defTabSz="914400" rtl="0" eaLnBrk="1" latinLnBrk="0" hangingPunct="1">
                        <a:defRPr sz="1800" b="1" kern="1200">
                          <a:solidFill>
                            <a:schemeClr val="lt1"/>
                          </a:solidFill>
                          <a:latin typeface="Times New Roman"/>
                          <a:ea typeface="宋体"/>
                        </a:defRPr>
                      </a:lvl4pPr>
                      <a:lvl5pPr marL="1828800" algn="l" defTabSz="914400" rtl="0" eaLnBrk="1" latinLnBrk="0" hangingPunct="1">
                        <a:defRPr sz="1800" b="1" kern="1200">
                          <a:solidFill>
                            <a:schemeClr val="lt1"/>
                          </a:solidFill>
                          <a:latin typeface="Times New Roman"/>
                          <a:ea typeface="宋体"/>
                        </a:defRPr>
                      </a:lvl5pPr>
                      <a:lvl6pPr marL="2286000" algn="l" defTabSz="914400" rtl="0" eaLnBrk="1" latinLnBrk="0" hangingPunct="1">
                        <a:defRPr sz="1800" b="1" kern="1200">
                          <a:solidFill>
                            <a:schemeClr val="lt1"/>
                          </a:solidFill>
                          <a:latin typeface="Times New Roman"/>
                          <a:ea typeface="宋体"/>
                        </a:defRPr>
                      </a:lvl6pPr>
                      <a:lvl7pPr marL="2743200" algn="l" defTabSz="914400" rtl="0" eaLnBrk="1" latinLnBrk="0" hangingPunct="1">
                        <a:defRPr sz="1800" b="1" kern="1200">
                          <a:solidFill>
                            <a:schemeClr val="lt1"/>
                          </a:solidFill>
                          <a:latin typeface="Times New Roman"/>
                          <a:ea typeface="宋体"/>
                        </a:defRPr>
                      </a:lvl7pPr>
                      <a:lvl8pPr marL="3200400" algn="l" defTabSz="914400" rtl="0" eaLnBrk="1" latinLnBrk="0" hangingPunct="1">
                        <a:defRPr sz="1800" b="1" kern="1200">
                          <a:solidFill>
                            <a:schemeClr val="lt1"/>
                          </a:solidFill>
                          <a:latin typeface="Times New Roman"/>
                          <a:ea typeface="宋体"/>
                        </a:defRPr>
                      </a:lvl8pPr>
                      <a:lvl9pPr marL="3657600" algn="l" defTabSz="914400" rtl="0" eaLnBrk="1" latinLnBrk="0" hangingPunct="1">
                        <a:defRPr sz="1800" b="1" kern="1200">
                          <a:solidFill>
                            <a:schemeClr val="lt1"/>
                          </a:solidFill>
                          <a:latin typeface="Times New Roman"/>
                          <a:ea typeface="宋体"/>
                        </a:defRPr>
                      </a:lvl9pPr>
                    </a:lstStyle>
                    <a:p>
                      <a:pPr algn="l">
                        <a:lnSpc>
                          <a:spcPct val="100000"/>
                        </a:lnSpc>
                        <a:spcBef>
                          <a:spcPts val="0"/>
                        </a:spcBef>
                        <a:spcAft>
                          <a:spcPts val="0"/>
                        </a:spcAft>
                        <a:tabLst>
                          <a:tab pos="1752600" algn="l"/>
                        </a:tabLst>
                      </a:pPr>
                      <a:r>
                        <a:rPr lang="zh-CN" sz="2000" b="1" dirty="0">
                          <a:solidFill>
                            <a:schemeClr val="tx1"/>
                          </a:solidFill>
                          <a:effectLst/>
                          <a:latin typeface="Times New Roman" panose="02020603050405020304" pitchFamily="18" charset="0"/>
                          <a:ea typeface="+mn-ea"/>
                          <a:cs typeface="Times New Roman" panose="02020603050405020304" pitchFamily="18" charset="0"/>
                        </a:rPr>
                        <a:t>信号传播距离</a:t>
                      </a:r>
                      <a:r>
                        <a:rPr lang="zh-CN" altLang="en-US" sz="2000" b="1" dirty="0">
                          <a:solidFill>
                            <a:schemeClr val="tx1"/>
                          </a:solidFill>
                          <a:effectLst/>
                          <a:latin typeface="Times New Roman" panose="02020603050405020304" pitchFamily="18" charset="0"/>
                          <a:ea typeface="+mn-ea"/>
                          <a:cs typeface="Times New Roman" panose="02020603050405020304" pitchFamily="18" charset="0"/>
                        </a:rPr>
                        <a:t>更</a:t>
                      </a:r>
                      <a:r>
                        <a:rPr lang="zh-CN" sz="2000" b="1" dirty="0">
                          <a:solidFill>
                            <a:schemeClr val="tx1"/>
                          </a:solidFill>
                          <a:effectLst/>
                          <a:latin typeface="Times New Roman" panose="02020603050405020304" pitchFamily="18" charset="0"/>
                          <a:ea typeface="+mn-ea"/>
                          <a:cs typeface="Times New Roman" panose="02020603050405020304" pitchFamily="18" charset="0"/>
                        </a:rPr>
                        <a:t>远</a:t>
                      </a:r>
                    </a:p>
                  </a:txBody>
                  <a:tcPr marL="68580" marR="68580" marT="0" marB="0" anchor="ctr">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580319">
                <a:tc>
                  <a:txBody>
                    <a:bodyPr/>
                    <a:lstStyle>
                      <a:lvl1pPr marL="0" algn="l" defTabSz="914400" rtl="0" eaLnBrk="1" latinLnBrk="0" hangingPunct="1">
                        <a:defRPr sz="1800" b="1" kern="1200">
                          <a:solidFill>
                            <a:schemeClr val="lt1"/>
                          </a:solidFill>
                          <a:latin typeface="Times New Roman"/>
                          <a:ea typeface="宋体"/>
                        </a:defRPr>
                      </a:lvl1pPr>
                      <a:lvl2pPr marL="457200" algn="l" defTabSz="914400" rtl="0" eaLnBrk="1" latinLnBrk="0" hangingPunct="1">
                        <a:defRPr sz="1800" b="1" kern="1200">
                          <a:solidFill>
                            <a:schemeClr val="lt1"/>
                          </a:solidFill>
                          <a:latin typeface="Times New Roman"/>
                          <a:ea typeface="宋体"/>
                        </a:defRPr>
                      </a:lvl2pPr>
                      <a:lvl3pPr marL="914400" algn="l" defTabSz="914400" rtl="0" eaLnBrk="1" latinLnBrk="0" hangingPunct="1">
                        <a:defRPr sz="1800" b="1" kern="1200">
                          <a:solidFill>
                            <a:schemeClr val="lt1"/>
                          </a:solidFill>
                          <a:latin typeface="Times New Roman"/>
                          <a:ea typeface="宋体"/>
                        </a:defRPr>
                      </a:lvl3pPr>
                      <a:lvl4pPr marL="1371600" algn="l" defTabSz="914400" rtl="0" eaLnBrk="1" latinLnBrk="0" hangingPunct="1">
                        <a:defRPr sz="1800" b="1" kern="1200">
                          <a:solidFill>
                            <a:schemeClr val="lt1"/>
                          </a:solidFill>
                          <a:latin typeface="Times New Roman"/>
                          <a:ea typeface="宋体"/>
                        </a:defRPr>
                      </a:lvl4pPr>
                      <a:lvl5pPr marL="1828800" algn="l" defTabSz="914400" rtl="0" eaLnBrk="1" latinLnBrk="0" hangingPunct="1">
                        <a:defRPr sz="1800" b="1" kern="1200">
                          <a:solidFill>
                            <a:schemeClr val="lt1"/>
                          </a:solidFill>
                          <a:latin typeface="Times New Roman"/>
                          <a:ea typeface="宋体"/>
                        </a:defRPr>
                      </a:lvl5pPr>
                      <a:lvl6pPr marL="2286000" algn="l" defTabSz="914400" rtl="0" eaLnBrk="1" latinLnBrk="0" hangingPunct="1">
                        <a:defRPr sz="1800" b="1" kern="1200">
                          <a:solidFill>
                            <a:schemeClr val="lt1"/>
                          </a:solidFill>
                          <a:latin typeface="Times New Roman"/>
                          <a:ea typeface="宋体"/>
                        </a:defRPr>
                      </a:lvl6pPr>
                      <a:lvl7pPr marL="2743200" algn="l" defTabSz="914400" rtl="0" eaLnBrk="1" latinLnBrk="0" hangingPunct="1">
                        <a:defRPr sz="1800" b="1" kern="1200">
                          <a:solidFill>
                            <a:schemeClr val="lt1"/>
                          </a:solidFill>
                          <a:latin typeface="Times New Roman"/>
                          <a:ea typeface="宋体"/>
                        </a:defRPr>
                      </a:lvl7pPr>
                      <a:lvl8pPr marL="3200400" algn="l" defTabSz="914400" rtl="0" eaLnBrk="1" latinLnBrk="0" hangingPunct="1">
                        <a:defRPr sz="1800" b="1" kern="1200">
                          <a:solidFill>
                            <a:schemeClr val="lt1"/>
                          </a:solidFill>
                          <a:latin typeface="Times New Roman"/>
                          <a:ea typeface="宋体"/>
                        </a:defRPr>
                      </a:lvl8pPr>
                      <a:lvl9pPr marL="3657600" algn="l" defTabSz="914400" rtl="0" eaLnBrk="1" latinLnBrk="0" hangingPunct="1">
                        <a:defRPr sz="1800" b="1" kern="1200">
                          <a:solidFill>
                            <a:schemeClr val="lt1"/>
                          </a:solidFill>
                          <a:latin typeface="Times New Roman"/>
                          <a:ea typeface="宋体"/>
                        </a:defRPr>
                      </a:lvl9pPr>
                    </a:lstStyle>
                    <a:p>
                      <a:pPr algn="l">
                        <a:lnSpc>
                          <a:spcPct val="100000"/>
                        </a:lnSpc>
                        <a:spcBef>
                          <a:spcPts val="0"/>
                        </a:spcBef>
                        <a:spcAft>
                          <a:spcPts val="0"/>
                        </a:spcAft>
                        <a:tabLst>
                          <a:tab pos="1752600" algn="l"/>
                        </a:tabLst>
                      </a:pPr>
                      <a:r>
                        <a:rPr lang="en-US" sz="2000" b="1" dirty="0">
                          <a:solidFill>
                            <a:srgbClr val="000099"/>
                          </a:solidFill>
                          <a:effectLst/>
                          <a:latin typeface="Times New Roman" panose="02020603050405020304" pitchFamily="18" charset="0"/>
                          <a:ea typeface="+mn-ea"/>
                          <a:cs typeface="Times New Roman" panose="02020603050405020304" pitchFamily="18" charset="0"/>
                        </a:rPr>
                        <a:t>802.11n</a:t>
                      </a:r>
                      <a:endParaRPr lang="zh-CN" sz="2000" b="1" dirty="0">
                        <a:solidFill>
                          <a:srgbClr val="000099"/>
                        </a:solidFill>
                        <a:effectLst/>
                        <a:latin typeface="Times New Roman" panose="02020603050405020304" pitchFamily="18" charset="0"/>
                        <a:ea typeface="+mn-ea"/>
                        <a:cs typeface="Times New Roman" panose="02020603050405020304" pitchFamily="18" charset="0"/>
                      </a:endParaRPr>
                    </a:p>
                    <a:p>
                      <a:pPr algn="l">
                        <a:lnSpc>
                          <a:spcPct val="100000"/>
                        </a:lnSpc>
                        <a:spcBef>
                          <a:spcPts val="0"/>
                        </a:spcBef>
                        <a:spcAft>
                          <a:spcPts val="0"/>
                        </a:spcAft>
                        <a:tabLst>
                          <a:tab pos="1752600" algn="l"/>
                        </a:tabLst>
                      </a:pPr>
                      <a:r>
                        <a:rPr lang="en-US" sz="2000" b="1" dirty="0">
                          <a:solidFill>
                            <a:srgbClr val="000099"/>
                          </a:solidFill>
                          <a:effectLst/>
                          <a:latin typeface="Times New Roman" panose="02020603050405020304" pitchFamily="18" charset="0"/>
                          <a:ea typeface="+mn-ea"/>
                          <a:cs typeface="Times New Roman" panose="02020603050405020304" pitchFamily="18" charset="0"/>
                        </a:rPr>
                        <a:t>(2009</a:t>
                      </a:r>
                      <a:r>
                        <a:rPr lang="zh-CN" sz="2000" b="1" dirty="0">
                          <a:solidFill>
                            <a:srgbClr val="000099"/>
                          </a:solidFill>
                          <a:effectLst/>
                          <a:latin typeface="Times New Roman" panose="02020603050405020304" pitchFamily="18" charset="0"/>
                          <a:ea typeface="+mn-ea"/>
                          <a:cs typeface="Times New Roman" panose="02020603050405020304" pitchFamily="18" charset="0"/>
                        </a:rPr>
                        <a:t>年</a:t>
                      </a:r>
                      <a:r>
                        <a:rPr lang="en-US" sz="2000" b="1" dirty="0">
                          <a:solidFill>
                            <a:srgbClr val="000099"/>
                          </a:solidFill>
                          <a:effectLst/>
                          <a:latin typeface="Times New Roman" panose="02020603050405020304" pitchFamily="18" charset="0"/>
                          <a:ea typeface="+mn-ea"/>
                          <a:cs typeface="Times New Roman" panose="02020603050405020304" pitchFamily="18" charset="0"/>
                        </a:rPr>
                        <a:t>)</a:t>
                      </a:r>
                      <a:endParaRPr lang="zh-CN" sz="2000" b="1" dirty="0">
                        <a:solidFill>
                          <a:srgbClr val="000099"/>
                        </a:solidFill>
                        <a:effectLst/>
                        <a:latin typeface="Times New Roman" panose="02020603050405020304" pitchFamily="18" charset="0"/>
                        <a:ea typeface="+mn-ea"/>
                        <a:cs typeface="Times New Roman" panose="02020603050405020304" pitchFamily="18" charset="0"/>
                      </a:endParaRPr>
                    </a:p>
                  </a:txBody>
                  <a:tcPr marL="68580" marR="68580" marT="0" marB="0" anchor="ctr">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Times New Roman"/>
                          <a:ea typeface="宋体"/>
                        </a:defRPr>
                      </a:lvl1pPr>
                      <a:lvl2pPr marL="457200" algn="l" defTabSz="914400" rtl="0" eaLnBrk="1" latinLnBrk="0" hangingPunct="1">
                        <a:defRPr sz="1800" kern="1200">
                          <a:solidFill>
                            <a:schemeClr val="dk1"/>
                          </a:solidFill>
                          <a:latin typeface="Times New Roman"/>
                          <a:ea typeface="宋体"/>
                        </a:defRPr>
                      </a:lvl2pPr>
                      <a:lvl3pPr marL="914400" algn="l" defTabSz="914400" rtl="0" eaLnBrk="1" latinLnBrk="0" hangingPunct="1">
                        <a:defRPr sz="1800" kern="1200">
                          <a:solidFill>
                            <a:schemeClr val="dk1"/>
                          </a:solidFill>
                          <a:latin typeface="Times New Roman"/>
                          <a:ea typeface="宋体"/>
                        </a:defRPr>
                      </a:lvl3pPr>
                      <a:lvl4pPr marL="1371600" algn="l" defTabSz="914400" rtl="0" eaLnBrk="1" latinLnBrk="0" hangingPunct="1">
                        <a:defRPr sz="1800" kern="1200">
                          <a:solidFill>
                            <a:schemeClr val="dk1"/>
                          </a:solidFill>
                          <a:latin typeface="Times New Roman"/>
                          <a:ea typeface="宋体"/>
                        </a:defRPr>
                      </a:lvl4pPr>
                      <a:lvl5pPr marL="1828800" algn="l" defTabSz="914400" rtl="0" eaLnBrk="1" latinLnBrk="0" hangingPunct="1">
                        <a:defRPr sz="1800" kern="1200">
                          <a:solidFill>
                            <a:schemeClr val="dk1"/>
                          </a:solidFill>
                          <a:latin typeface="Times New Roman"/>
                          <a:ea typeface="宋体"/>
                        </a:defRPr>
                      </a:lvl5pPr>
                      <a:lvl6pPr marL="2286000" algn="l" defTabSz="914400" rtl="0" eaLnBrk="1" latinLnBrk="0" hangingPunct="1">
                        <a:defRPr sz="1800" kern="1200">
                          <a:solidFill>
                            <a:schemeClr val="dk1"/>
                          </a:solidFill>
                          <a:latin typeface="Times New Roman"/>
                          <a:ea typeface="宋体"/>
                        </a:defRPr>
                      </a:lvl6pPr>
                      <a:lvl7pPr marL="2743200" algn="l" defTabSz="914400" rtl="0" eaLnBrk="1" latinLnBrk="0" hangingPunct="1">
                        <a:defRPr sz="1800" kern="1200">
                          <a:solidFill>
                            <a:schemeClr val="dk1"/>
                          </a:solidFill>
                          <a:latin typeface="Times New Roman"/>
                          <a:ea typeface="宋体"/>
                        </a:defRPr>
                      </a:lvl7pPr>
                      <a:lvl8pPr marL="3200400" algn="l" defTabSz="914400" rtl="0" eaLnBrk="1" latinLnBrk="0" hangingPunct="1">
                        <a:defRPr sz="1800" kern="1200">
                          <a:solidFill>
                            <a:schemeClr val="dk1"/>
                          </a:solidFill>
                          <a:latin typeface="Times New Roman"/>
                          <a:ea typeface="宋体"/>
                        </a:defRPr>
                      </a:lvl8pPr>
                      <a:lvl9pPr marL="3657600" algn="l" defTabSz="914400" rtl="0" eaLnBrk="1" latinLnBrk="0" hangingPunct="1">
                        <a:defRPr sz="1800" kern="1200">
                          <a:solidFill>
                            <a:schemeClr val="dk1"/>
                          </a:solidFill>
                          <a:latin typeface="Times New Roman"/>
                          <a:ea typeface="宋体"/>
                        </a:defRPr>
                      </a:lvl9pPr>
                    </a:lstStyle>
                    <a:p>
                      <a:pPr algn="l">
                        <a:lnSpc>
                          <a:spcPct val="100000"/>
                        </a:lnSpc>
                        <a:spcBef>
                          <a:spcPts val="0"/>
                        </a:spcBef>
                        <a:spcAft>
                          <a:spcPts val="0"/>
                        </a:spcAft>
                      </a:pPr>
                      <a:r>
                        <a:rPr lang="en-US" sz="2000" b="1" kern="100" dirty="0">
                          <a:solidFill>
                            <a:schemeClr val="tx1"/>
                          </a:solidFill>
                          <a:effectLst/>
                          <a:latin typeface="Times New Roman" panose="02020603050405020304" pitchFamily="18" charset="0"/>
                          <a:ea typeface="+mn-ea"/>
                          <a:cs typeface="Times New Roman" panose="02020603050405020304" pitchFamily="18" charset="0"/>
                        </a:rPr>
                        <a:t>2.4 / 5 GHz</a:t>
                      </a:r>
                      <a:endParaRPr lang="zh-CN" sz="2000" b="1" dirty="0">
                        <a:solidFill>
                          <a:schemeClr val="tx1"/>
                        </a:solidFill>
                        <a:effectLst/>
                        <a:latin typeface="Times New Roman" panose="02020603050405020304" pitchFamily="18" charset="0"/>
                        <a:ea typeface="+mn-ea"/>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Times New Roman"/>
                          <a:ea typeface="宋体"/>
                        </a:defRPr>
                      </a:lvl1pPr>
                      <a:lvl2pPr marL="457200" algn="l" defTabSz="914400" rtl="0" eaLnBrk="1" latinLnBrk="0" hangingPunct="1">
                        <a:defRPr sz="1800" kern="1200">
                          <a:solidFill>
                            <a:schemeClr val="dk1"/>
                          </a:solidFill>
                          <a:latin typeface="Times New Roman"/>
                          <a:ea typeface="宋体"/>
                        </a:defRPr>
                      </a:lvl2pPr>
                      <a:lvl3pPr marL="914400" algn="l" defTabSz="914400" rtl="0" eaLnBrk="1" latinLnBrk="0" hangingPunct="1">
                        <a:defRPr sz="1800" kern="1200">
                          <a:solidFill>
                            <a:schemeClr val="dk1"/>
                          </a:solidFill>
                          <a:latin typeface="Times New Roman"/>
                          <a:ea typeface="宋体"/>
                        </a:defRPr>
                      </a:lvl3pPr>
                      <a:lvl4pPr marL="1371600" algn="l" defTabSz="914400" rtl="0" eaLnBrk="1" latinLnBrk="0" hangingPunct="1">
                        <a:defRPr sz="1800" kern="1200">
                          <a:solidFill>
                            <a:schemeClr val="dk1"/>
                          </a:solidFill>
                          <a:latin typeface="Times New Roman"/>
                          <a:ea typeface="宋体"/>
                        </a:defRPr>
                      </a:lvl4pPr>
                      <a:lvl5pPr marL="1828800" algn="l" defTabSz="914400" rtl="0" eaLnBrk="1" latinLnBrk="0" hangingPunct="1">
                        <a:defRPr sz="1800" kern="1200">
                          <a:solidFill>
                            <a:schemeClr val="dk1"/>
                          </a:solidFill>
                          <a:latin typeface="Times New Roman"/>
                          <a:ea typeface="宋体"/>
                        </a:defRPr>
                      </a:lvl5pPr>
                      <a:lvl6pPr marL="2286000" algn="l" defTabSz="914400" rtl="0" eaLnBrk="1" latinLnBrk="0" hangingPunct="1">
                        <a:defRPr sz="1800" kern="1200">
                          <a:solidFill>
                            <a:schemeClr val="dk1"/>
                          </a:solidFill>
                          <a:latin typeface="Times New Roman"/>
                          <a:ea typeface="宋体"/>
                        </a:defRPr>
                      </a:lvl6pPr>
                      <a:lvl7pPr marL="2743200" algn="l" defTabSz="914400" rtl="0" eaLnBrk="1" latinLnBrk="0" hangingPunct="1">
                        <a:defRPr sz="1800" kern="1200">
                          <a:solidFill>
                            <a:schemeClr val="dk1"/>
                          </a:solidFill>
                          <a:latin typeface="Times New Roman"/>
                          <a:ea typeface="宋体"/>
                        </a:defRPr>
                      </a:lvl7pPr>
                      <a:lvl8pPr marL="3200400" algn="l" defTabSz="914400" rtl="0" eaLnBrk="1" latinLnBrk="0" hangingPunct="1">
                        <a:defRPr sz="1800" kern="1200">
                          <a:solidFill>
                            <a:schemeClr val="dk1"/>
                          </a:solidFill>
                          <a:latin typeface="Times New Roman"/>
                          <a:ea typeface="宋体"/>
                        </a:defRPr>
                      </a:lvl8pPr>
                      <a:lvl9pPr marL="3657600" algn="l" defTabSz="914400" rtl="0" eaLnBrk="1" latinLnBrk="0" hangingPunct="1">
                        <a:defRPr sz="1800" kern="1200">
                          <a:solidFill>
                            <a:schemeClr val="dk1"/>
                          </a:solidFill>
                          <a:latin typeface="Times New Roman"/>
                          <a:ea typeface="宋体"/>
                        </a:defRPr>
                      </a:lvl9pPr>
                    </a:lstStyle>
                    <a:p>
                      <a:pPr algn="ctr">
                        <a:lnSpc>
                          <a:spcPct val="100000"/>
                        </a:lnSpc>
                        <a:spcBef>
                          <a:spcPts val="0"/>
                        </a:spcBef>
                        <a:spcAft>
                          <a:spcPts val="0"/>
                        </a:spcAft>
                        <a:tabLst>
                          <a:tab pos="1752600" algn="l"/>
                        </a:tabLst>
                      </a:pPr>
                      <a:r>
                        <a:rPr lang="zh-CN" sz="2000" b="1" kern="100" spc="-10" dirty="0">
                          <a:solidFill>
                            <a:schemeClr val="tx1"/>
                          </a:solidFill>
                          <a:effectLst/>
                          <a:latin typeface="Times New Roman" panose="02020603050405020304" pitchFamily="18" charset="0"/>
                          <a:ea typeface="+mn-ea"/>
                          <a:cs typeface="Times New Roman" panose="02020603050405020304" pitchFamily="18" charset="0"/>
                        </a:rPr>
                        <a:t>最高</a:t>
                      </a:r>
                      <a:r>
                        <a:rPr lang="en-US" sz="2000" b="1" kern="100" spc="-10" dirty="0">
                          <a:solidFill>
                            <a:schemeClr val="tx1"/>
                          </a:solidFill>
                          <a:effectLst/>
                          <a:latin typeface="Times New Roman" panose="02020603050405020304" pitchFamily="18" charset="0"/>
                          <a:ea typeface="+mn-ea"/>
                          <a:cs typeface="Times New Roman" panose="02020603050405020304" pitchFamily="18" charset="0"/>
                        </a:rPr>
                        <a:t>600 Mb</a:t>
                      </a:r>
                      <a:r>
                        <a:rPr lang="en-US" altLang="zh-CN" sz="2000" b="1" kern="100" spc="-10" dirty="0">
                          <a:solidFill>
                            <a:schemeClr val="tx1"/>
                          </a:solidFill>
                          <a:effectLst/>
                          <a:latin typeface="Times New Roman" panose="02020603050405020304" pitchFamily="18" charset="0"/>
                          <a:ea typeface="+mn-ea"/>
                          <a:cs typeface="Times New Roman" panose="02020603050405020304" pitchFamily="18" charset="0"/>
                        </a:rPr>
                        <a:t>p</a:t>
                      </a:r>
                      <a:r>
                        <a:rPr lang="en-US" sz="2000" b="1" kern="100" spc="-10" dirty="0">
                          <a:solidFill>
                            <a:schemeClr val="tx1"/>
                          </a:solidFill>
                          <a:effectLst/>
                          <a:latin typeface="Times New Roman" panose="02020603050405020304" pitchFamily="18" charset="0"/>
                          <a:ea typeface="+mn-ea"/>
                          <a:cs typeface="Times New Roman" panose="02020603050405020304" pitchFamily="18" charset="0"/>
                        </a:rPr>
                        <a:t>s</a:t>
                      </a:r>
                      <a:endParaRPr lang="zh-CN" sz="2000" b="1" dirty="0">
                        <a:solidFill>
                          <a:schemeClr val="tx1"/>
                        </a:solidFill>
                        <a:effectLst/>
                        <a:latin typeface="Times New Roman" panose="02020603050405020304" pitchFamily="18" charset="0"/>
                        <a:ea typeface="+mn-ea"/>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Times New Roman"/>
                          <a:ea typeface="宋体"/>
                        </a:defRPr>
                      </a:lvl1pPr>
                      <a:lvl2pPr marL="457200" algn="l" defTabSz="914400" rtl="0" eaLnBrk="1" latinLnBrk="0" hangingPunct="1">
                        <a:defRPr sz="1800" kern="1200">
                          <a:solidFill>
                            <a:schemeClr val="dk1"/>
                          </a:solidFill>
                          <a:latin typeface="Times New Roman"/>
                          <a:ea typeface="宋体"/>
                        </a:defRPr>
                      </a:lvl2pPr>
                      <a:lvl3pPr marL="914400" algn="l" defTabSz="914400" rtl="0" eaLnBrk="1" latinLnBrk="0" hangingPunct="1">
                        <a:defRPr sz="1800" kern="1200">
                          <a:solidFill>
                            <a:schemeClr val="dk1"/>
                          </a:solidFill>
                          <a:latin typeface="Times New Roman"/>
                          <a:ea typeface="宋体"/>
                        </a:defRPr>
                      </a:lvl3pPr>
                      <a:lvl4pPr marL="1371600" algn="l" defTabSz="914400" rtl="0" eaLnBrk="1" latinLnBrk="0" hangingPunct="1">
                        <a:defRPr sz="1800" kern="1200">
                          <a:solidFill>
                            <a:schemeClr val="dk1"/>
                          </a:solidFill>
                          <a:latin typeface="Times New Roman"/>
                          <a:ea typeface="宋体"/>
                        </a:defRPr>
                      </a:lvl4pPr>
                      <a:lvl5pPr marL="1828800" algn="l" defTabSz="914400" rtl="0" eaLnBrk="1" latinLnBrk="0" hangingPunct="1">
                        <a:defRPr sz="1800" kern="1200">
                          <a:solidFill>
                            <a:schemeClr val="dk1"/>
                          </a:solidFill>
                          <a:latin typeface="Times New Roman"/>
                          <a:ea typeface="宋体"/>
                        </a:defRPr>
                      </a:lvl5pPr>
                      <a:lvl6pPr marL="2286000" algn="l" defTabSz="914400" rtl="0" eaLnBrk="1" latinLnBrk="0" hangingPunct="1">
                        <a:defRPr sz="1800" kern="1200">
                          <a:solidFill>
                            <a:schemeClr val="dk1"/>
                          </a:solidFill>
                          <a:latin typeface="Times New Roman"/>
                          <a:ea typeface="宋体"/>
                        </a:defRPr>
                      </a:lvl6pPr>
                      <a:lvl7pPr marL="2743200" algn="l" defTabSz="914400" rtl="0" eaLnBrk="1" latinLnBrk="0" hangingPunct="1">
                        <a:defRPr sz="1800" kern="1200">
                          <a:solidFill>
                            <a:schemeClr val="dk1"/>
                          </a:solidFill>
                          <a:latin typeface="Times New Roman"/>
                          <a:ea typeface="宋体"/>
                        </a:defRPr>
                      </a:lvl7pPr>
                      <a:lvl8pPr marL="3200400" algn="l" defTabSz="914400" rtl="0" eaLnBrk="1" latinLnBrk="0" hangingPunct="1">
                        <a:defRPr sz="1800" kern="1200">
                          <a:solidFill>
                            <a:schemeClr val="dk1"/>
                          </a:solidFill>
                          <a:latin typeface="Times New Roman"/>
                          <a:ea typeface="宋体"/>
                        </a:defRPr>
                      </a:lvl8pPr>
                      <a:lvl9pPr marL="3657600" algn="l" defTabSz="914400" rtl="0" eaLnBrk="1" latinLnBrk="0" hangingPunct="1">
                        <a:defRPr sz="1800" kern="1200">
                          <a:solidFill>
                            <a:schemeClr val="dk1"/>
                          </a:solidFill>
                          <a:latin typeface="Times New Roman"/>
                          <a:ea typeface="宋体"/>
                        </a:defRPr>
                      </a:lvl9pPr>
                    </a:lstStyle>
                    <a:p>
                      <a:pPr algn="l">
                        <a:lnSpc>
                          <a:spcPct val="100000"/>
                        </a:lnSpc>
                        <a:spcBef>
                          <a:spcPts val="0"/>
                        </a:spcBef>
                        <a:spcAft>
                          <a:spcPts val="0"/>
                        </a:spcAft>
                      </a:pPr>
                      <a:r>
                        <a:rPr lang="en-US" sz="2000" b="1" kern="100" dirty="0">
                          <a:solidFill>
                            <a:schemeClr val="tx1"/>
                          </a:solidFill>
                          <a:effectLst/>
                          <a:latin typeface="Times New Roman" panose="02020603050405020304" pitchFamily="18" charset="0"/>
                          <a:ea typeface="+mn-ea"/>
                          <a:cs typeface="Times New Roman" panose="02020603050405020304" pitchFamily="18" charset="0"/>
                        </a:rPr>
                        <a:t>MIMO</a:t>
                      </a:r>
                      <a:endParaRPr lang="zh-CN" sz="2000" b="1" kern="1050" dirty="0">
                        <a:solidFill>
                          <a:schemeClr val="tx1"/>
                        </a:solidFill>
                        <a:effectLst/>
                        <a:latin typeface="Times New Roman" panose="02020603050405020304" pitchFamily="18" charset="0"/>
                        <a:ea typeface="+mn-ea"/>
                        <a:cs typeface="Times New Roman" panose="02020603050405020304" pitchFamily="18" charset="0"/>
                      </a:endParaRPr>
                    </a:p>
                    <a:p>
                      <a:pPr algn="l">
                        <a:lnSpc>
                          <a:spcPct val="100000"/>
                        </a:lnSpc>
                        <a:spcBef>
                          <a:spcPts val="0"/>
                        </a:spcBef>
                        <a:spcAft>
                          <a:spcPts val="0"/>
                        </a:spcAft>
                        <a:tabLst>
                          <a:tab pos="1752600" algn="l"/>
                        </a:tabLst>
                      </a:pPr>
                      <a:r>
                        <a:rPr lang="en-US" sz="2000" b="1" dirty="0">
                          <a:solidFill>
                            <a:schemeClr val="tx1"/>
                          </a:solidFill>
                          <a:effectLst/>
                          <a:latin typeface="Times New Roman" panose="02020603050405020304" pitchFamily="18" charset="0"/>
                          <a:ea typeface="+mn-ea"/>
                          <a:cs typeface="Times New Roman" panose="02020603050405020304" pitchFamily="18" charset="0"/>
                        </a:rPr>
                        <a:t>OFDM</a:t>
                      </a:r>
                      <a:endParaRPr lang="zh-CN" sz="2000" b="1" dirty="0">
                        <a:solidFill>
                          <a:schemeClr val="tx1"/>
                        </a:solidFill>
                        <a:effectLst/>
                        <a:latin typeface="Times New Roman" panose="02020603050405020304" pitchFamily="18" charset="0"/>
                        <a:ea typeface="+mn-ea"/>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lt1"/>
                          </a:solidFill>
                          <a:latin typeface="Times New Roman"/>
                          <a:ea typeface="宋体"/>
                        </a:defRPr>
                      </a:lvl1pPr>
                      <a:lvl2pPr marL="457200" algn="l" defTabSz="914400" rtl="0" eaLnBrk="1" latinLnBrk="0" hangingPunct="1">
                        <a:defRPr sz="1800" b="1" kern="1200">
                          <a:solidFill>
                            <a:schemeClr val="lt1"/>
                          </a:solidFill>
                          <a:latin typeface="Times New Roman"/>
                          <a:ea typeface="宋体"/>
                        </a:defRPr>
                      </a:lvl2pPr>
                      <a:lvl3pPr marL="914400" algn="l" defTabSz="914400" rtl="0" eaLnBrk="1" latinLnBrk="0" hangingPunct="1">
                        <a:defRPr sz="1800" b="1" kern="1200">
                          <a:solidFill>
                            <a:schemeClr val="lt1"/>
                          </a:solidFill>
                          <a:latin typeface="Times New Roman"/>
                          <a:ea typeface="宋体"/>
                        </a:defRPr>
                      </a:lvl3pPr>
                      <a:lvl4pPr marL="1371600" algn="l" defTabSz="914400" rtl="0" eaLnBrk="1" latinLnBrk="0" hangingPunct="1">
                        <a:defRPr sz="1800" b="1" kern="1200">
                          <a:solidFill>
                            <a:schemeClr val="lt1"/>
                          </a:solidFill>
                          <a:latin typeface="Times New Roman"/>
                          <a:ea typeface="宋体"/>
                        </a:defRPr>
                      </a:lvl4pPr>
                      <a:lvl5pPr marL="1828800" algn="l" defTabSz="914400" rtl="0" eaLnBrk="1" latinLnBrk="0" hangingPunct="1">
                        <a:defRPr sz="1800" b="1" kern="1200">
                          <a:solidFill>
                            <a:schemeClr val="lt1"/>
                          </a:solidFill>
                          <a:latin typeface="Times New Roman"/>
                          <a:ea typeface="宋体"/>
                        </a:defRPr>
                      </a:lvl5pPr>
                      <a:lvl6pPr marL="2286000" algn="l" defTabSz="914400" rtl="0" eaLnBrk="1" latinLnBrk="0" hangingPunct="1">
                        <a:defRPr sz="1800" b="1" kern="1200">
                          <a:solidFill>
                            <a:schemeClr val="lt1"/>
                          </a:solidFill>
                          <a:latin typeface="Times New Roman"/>
                          <a:ea typeface="宋体"/>
                        </a:defRPr>
                      </a:lvl6pPr>
                      <a:lvl7pPr marL="2743200" algn="l" defTabSz="914400" rtl="0" eaLnBrk="1" latinLnBrk="0" hangingPunct="1">
                        <a:defRPr sz="1800" b="1" kern="1200">
                          <a:solidFill>
                            <a:schemeClr val="lt1"/>
                          </a:solidFill>
                          <a:latin typeface="Times New Roman"/>
                          <a:ea typeface="宋体"/>
                        </a:defRPr>
                      </a:lvl7pPr>
                      <a:lvl8pPr marL="3200400" algn="l" defTabSz="914400" rtl="0" eaLnBrk="1" latinLnBrk="0" hangingPunct="1">
                        <a:defRPr sz="1800" b="1" kern="1200">
                          <a:solidFill>
                            <a:schemeClr val="lt1"/>
                          </a:solidFill>
                          <a:latin typeface="Times New Roman"/>
                          <a:ea typeface="宋体"/>
                        </a:defRPr>
                      </a:lvl8pPr>
                      <a:lvl9pPr marL="3657600" algn="l" defTabSz="914400" rtl="0" eaLnBrk="1" latinLnBrk="0" hangingPunct="1">
                        <a:defRPr sz="1800" b="1" kern="1200">
                          <a:solidFill>
                            <a:schemeClr val="lt1"/>
                          </a:solidFill>
                          <a:latin typeface="Times New Roman"/>
                          <a:ea typeface="宋体"/>
                        </a:defRPr>
                      </a:lvl9pPr>
                    </a:lstStyle>
                    <a:p>
                      <a:pPr algn="l">
                        <a:lnSpc>
                          <a:spcPct val="100000"/>
                        </a:lnSpc>
                        <a:spcBef>
                          <a:spcPts val="0"/>
                        </a:spcBef>
                        <a:spcAft>
                          <a:spcPts val="0"/>
                        </a:spcAft>
                      </a:pPr>
                      <a:r>
                        <a:rPr lang="zh-CN" sz="2000" b="1" kern="1050" dirty="0">
                          <a:solidFill>
                            <a:schemeClr val="tx1"/>
                          </a:solidFill>
                          <a:effectLst/>
                          <a:latin typeface="Times New Roman" panose="02020603050405020304" pitchFamily="18" charset="0"/>
                          <a:ea typeface="+mn-ea"/>
                          <a:cs typeface="Times New Roman" panose="02020603050405020304" pitchFamily="18" charset="0"/>
                        </a:rPr>
                        <a:t>多个天线</a:t>
                      </a:r>
                      <a:r>
                        <a:rPr lang="zh-CN" altLang="en-US" sz="2000" b="1" kern="1050" dirty="0">
                          <a:solidFill>
                            <a:schemeClr val="tx1"/>
                          </a:solidFill>
                          <a:effectLst/>
                          <a:latin typeface="Times New Roman" panose="02020603050405020304" pitchFamily="18" charset="0"/>
                          <a:ea typeface="+mn-ea"/>
                          <a:cs typeface="Times New Roman" panose="02020603050405020304" pitchFamily="18" charset="0"/>
                        </a:rPr>
                        <a:t>，</a:t>
                      </a:r>
                      <a:r>
                        <a:rPr lang="zh-CN" sz="2000" b="1" kern="1050" dirty="0">
                          <a:solidFill>
                            <a:schemeClr val="tx1"/>
                          </a:solidFill>
                          <a:effectLst/>
                          <a:latin typeface="Times New Roman" panose="02020603050405020304" pitchFamily="18" charset="0"/>
                          <a:ea typeface="+mn-ea"/>
                          <a:cs typeface="Times New Roman" panose="02020603050405020304" pitchFamily="18" charset="0"/>
                        </a:rPr>
                        <a:t>达到更高的数据传输率</a:t>
                      </a:r>
                      <a:r>
                        <a:rPr lang="zh-CN" altLang="en-US" sz="2000" b="1" kern="1050" dirty="0">
                          <a:solidFill>
                            <a:schemeClr val="tx1"/>
                          </a:solidFill>
                          <a:effectLst/>
                          <a:latin typeface="Times New Roman" panose="02020603050405020304" pitchFamily="18" charset="0"/>
                          <a:ea typeface="+mn-ea"/>
                          <a:cs typeface="Times New Roman" panose="02020603050405020304" pitchFamily="18" charset="0"/>
                        </a:rPr>
                        <a:t>，</a:t>
                      </a:r>
                      <a:r>
                        <a:rPr lang="en-US" altLang="zh-CN" sz="2000" b="1" kern="1050" dirty="0">
                          <a:solidFill>
                            <a:srgbClr val="FF0000"/>
                          </a:solidFill>
                          <a:effectLst/>
                          <a:latin typeface="Times New Roman" panose="02020603050405020304" pitchFamily="18" charset="0"/>
                          <a:ea typeface="+mn-ea"/>
                          <a:cs typeface="Times New Roman" panose="02020603050405020304" pitchFamily="18" charset="0"/>
                        </a:rPr>
                        <a:t>Wi-Fi4</a:t>
                      </a:r>
                      <a:endParaRPr lang="zh-CN" sz="2000" b="1" dirty="0">
                        <a:solidFill>
                          <a:srgbClr val="FF0000"/>
                        </a:solidFill>
                        <a:effectLst/>
                        <a:latin typeface="Times New Roman" panose="02020603050405020304" pitchFamily="18" charset="0"/>
                        <a:ea typeface="+mn-ea"/>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580319">
                <a:tc>
                  <a:txBody>
                    <a:bodyPr/>
                    <a:lstStyle>
                      <a:lvl1pPr marL="0" algn="l" defTabSz="914400" rtl="0" eaLnBrk="1" latinLnBrk="0" hangingPunct="1">
                        <a:defRPr sz="1800" b="1" kern="1200">
                          <a:solidFill>
                            <a:schemeClr val="lt1"/>
                          </a:solidFill>
                          <a:latin typeface="Times New Roman"/>
                          <a:ea typeface="宋体"/>
                        </a:defRPr>
                      </a:lvl1pPr>
                      <a:lvl2pPr marL="457200" algn="l" defTabSz="914400" rtl="0" eaLnBrk="1" latinLnBrk="0" hangingPunct="1">
                        <a:defRPr sz="1800" b="1" kern="1200">
                          <a:solidFill>
                            <a:schemeClr val="lt1"/>
                          </a:solidFill>
                          <a:latin typeface="Times New Roman"/>
                          <a:ea typeface="宋体"/>
                        </a:defRPr>
                      </a:lvl2pPr>
                      <a:lvl3pPr marL="914400" algn="l" defTabSz="914400" rtl="0" eaLnBrk="1" latinLnBrk="0" hangingPunct="1">
                        <a:defRPr sz="1800" b="1" kern="1200">
                          <a:solidFill>
                            <a:schemeClr val="lt1"/>
                          </a:solidFill>
                          <a:latin typeface="Times New Roman"/>
                          <a:ea typeface="宋体"/>
                        </a:defRPr>
                      </a:lvl3pPr>
                      <a:lvl4pPr marL="1371600" algn="l" defTabSz="914400" rtl="0" eaLnBrk="1" latinLnBrk="0" hangingPunct="1">
                        <a:defRPr sz="1800" b="1" kern="1200">
                          <a:solidFill>
                            <a:schemeClr val="lt1"/>
                          </a:solidFill>
                          <a:latin typeface="Times New Roman"/>
                          <a:ea typeface="宋体"/>
                        </a:defRPr>
                      </a:lvl4pPr>
                      <a:lvl5pPr marL="1828800" algn="l" defTabSz="914400" rtl="0" eaLnBrk="1" latinLnBrk="0" hangingPunct="1">
                        <a:defRPr sz="1800" b="1" kern="1200">
                          <a:solidFill>
                            <a:schemeClr val="lt1"/>
                          </a:solidFill>
                          <a:latin typeface="Times New Roman"/>
                          <a:ea typeface="宋体"/>
                        </a:defRPr>
                      </a:lvl5pPr>
                      <a:lvl6pPr marL="2286000" algn="l" defTabSz="914400" rtl="0" eaLnBrk="1" latinLnBrk="0" hangingPunct="1">
                        <a:defRPr sz="1800" b="1" kern="1200">
                          <a:solidFill>
                            <a:schemeClr val="lt1"/>
                          </a:solidFill>
                          <a:latin typeface="Times New Roman"/>
                          <a:ea typeface="宋体"/>
                        </a:defRPr>
                      </a:lvl6pPr>
                      <a:lvl7pPr marL="2743200" algn="l" defTabSz="914400" rtl="0" eaLnBrk="1" latinLnBrk="0" hangingPunct="1">
                        <a:defRPr sz="1800" b="1" kern="1200">
                          <a:solidFill>
                            <a:schemeClr val="lt1"/>
                          </a:solidFill>
                          <a:latin typeface="Times New Roman"/>
                          <a:ea typeface="宋体"/>
                        </a:defRPr>
                      </a:lvl7pPr>
                      <a:lvl8pPr marL="3200400" algn="l" defTabSz="914400" rtl="0" eaLnBrk="1" latinLnBrk="0" hangingPunct="1">
                        <a:defRPr sz="1800" b="1" kern="1200">
                          <a:solidFill>
                            <a:schemeClr val="lt1"/>
                          </a:solidFill>
                          <a:latin typeface="Times New Roman"/>
                          <a:ea typeface="宋体"/>
                        </a:defRPr>
                      </a:lvl8pPr>
                      <a:lvl9pPr marL="3657600" algn="l" defTabSz="914400" rtl="0" eaLnBrk="1" latinLnBrk="0" hangingPunct="1">
                        <a:defRPr sz="1800" b="1" kern="1200">
                          <a:solidFill>
                            <a:schemeClr val="lt1"/>
                          </a:solidFill>
                          <a:latin typeface="Times New Roman"/>
                          <a:ea typeface="宋体"/>
                        </a:defRPr>
                      </a:lvl9pPr>
                    </a:lstStyle>
                    <a:p>
                      <a:pPr algn="l">
                        <a:lnSpc>
                          <a:spcPct val="100000"/>
                        </a:lnSpc>
                        <a:spcBef>
                          <a:spcPts val="0"/>
                        </a:spcBef>
                        <a:spcAft>
                          <a:spcPts val="0"/>
                        </a:spcAft>
                        <a:tabLst>
                          <a:tab pos="1752600" algn="l"/>
                        </a:tabLst>
                      </a:pPr>
                      <a:r>
                        <a:rPr lang="en-US" altLang="zh-CN" sz="2000" b="1" dirty="0">
                          <a:solidFill>
                            <a:srgbClr val="000099"/>
                          </a:solidFill>
                          <a:effectLst/>
                          <a:latin typeface="Times New Roman" panose="02020603050405020304" pitchFamily="18" charset="0"/>
                          <a:ea typeface="+mn-ea"/>
                          <a:cs typeface="Times New Roman" panose="02020603050405020304" pitchFamily="18" charset="0"/>
                        </a:rPr>
                        <a:t>802.11ac</a:t>
                      </a:r>
                    </a:p>
                    <a:p>
                      <a:pPr algn="l">
                        <a:lnSpc>
                          <a:spcPct val="100000"/>
                        </a:lnSpc>
                        <a:spcBef>
                          <a:spcPts val="0"/>
                        </a:spcBef>
                        <a:spcAft>
                          <a:spcPts val="0"/>
                        </a:spcAft>
                        <a:tabLst>
                          <a:tab pos="1752600" algn="l"/>
                        </a:tabLst>
                      </a:pPr>
                      <a:r>
                        <a:rPr lang="en-US" altLang="zh-CN" sz="2000" b="1" dirty="0">
                          <a:solidFill>
                            <a:srgbClr val="000099"/>
                          </a:solidFill>
                          <a:effectLst/>
                          <a:latin typeface="Times New Roman" panose="02020603050405020304" pitchFamily="18" charset="0"/>
                          <a:ea typeface="+mn-ea"/>
                          <a:cs typeface="Times New Roman" panose="02020603050405020304" pitchFamily="18" charset="0"/>
                        </a:rPr>
                        <a:t>(2012</a:t>
                      </a:r>
                      <a:r>
                        <a:rPr lang="zh-CN" altLang="en-US" sz="2000" b="1" dirty="0">
                          <a:solidFill>
                            <a:srgbClr val="000099"/>
                          </a:solidFill>
                          <a:effectLst/>
                          <a:latin typeface="Times New Roman" panose="02020603050405020304" pitchFamily="18" charset="0"/>
                          <a:ea typeface="+mn-ea"/>
                          <a:cs typeface="Times New Roman" panose="02020603050405020304" pitchFamily="18" charset="0"/>
                        </a:rPr>
                        <a:t>年</a:t>
                      </a:r>
                      <a:r>
                        <a:rPr lang="en-US" altLang="zh-CN" sz="2000" b="1" dirty="0">
                          <a:solidFill>
                            <a:srgbClr val="000099"/>
                          </a:solidFill>
                          <a:effectLst/>
                          <a:latin typeface="Times New Roman" panose="02020603050405020304" pitchFamily="18" charset="0"/>
                          <a:ea typeface="+mn-ea"/>
                          <a:cs typeface="Times New Roman" panose="02020603050405020304" pitchFamily="18" charset="0"/>
                        </a:rPr>
                        <a:t>)</a:t>
                      </a:r>
                      <a:endParaRPr lang="zh-CN" sz="2000" b="1" dirty="0">
                        <a:solidFill>
                          <a:srgbClr val="000099"/>
                        </a:solidFill>
                        <a:effectLst/>
                        <a:latin typeface="Times New Roman" panose="02020603050405020304" pitchFamily="18" charset="0"/>
                        <a:ea typeface="+mn-ea"/>
                        <a:cs typeface="Times New Roman" panose="02020603050405020304" pitchFamily="18" charset="0"/>
                      </a:endParaRPr>
                    </a:p>
                  </a:txBody>
                  <a:tcPr marL="68580" marR="68580" marT="0" marB="0" anchor="ctr">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Times New Roman"/>
                          <a:ea typeface="宋体"/>
                        </a:defRPr>
                      </a:lvl1pPr>
                      <a:lvl2pPr marL="457200" algn="l" defTabSz="914400" rtl="0" eaLnBrk="1" latinLnBrk="0" hangingPunct="1">
                        <a:defRPr sz="1800" kern="1200">
                          <a:solidFill>
                            <a:schemeClr val="dk1"/>
                          </a:solidFill>
                          <a:latin typeface="Times New Roman"/>
                          <a:ea typeface="宋体"/>
                        </a:defRPr>
                      </a:lvl2pPr>
                      <a:lvl3pPr marL="914400" algn="l" defTabSz="914400" rtl="0" eaLnBrk="1" latinLnBrk="0" hangingPunct="1">
                        <a:defRPr sz="1800" kern="1200">
                          <a:solidFill>
                            <a:schemeClr val="dk1"/>
                          </a:solidFill>
                          <a:latin typeface="Times New Roman"/>
                          <a:ea typeface="宋体"/>
                        </a:defRPr>
                      </a:lvl3pPr>
                      <a:lvl4pPr marL="1371600" algn="l" defTabSz="914400" rtl="0" eaLnBrk="1" latinLnBrk="0" hangingPunct="1">
                        <a:defRPr sz="1800" kern="1200">
                          <a:solidFill>
                            <a:schemeClr val="dk1"/>
                          </a:solidFill>
                          <a:latin typeface="Times New Roman"/>
                          <a:ea typeface="宋体"/>
                        </a:defRPr>
                      </a:lvl4pPr>
                      <a:lvl5pPr marL="1828800" algn="l" defTabSz="914400" rtl="0" eaLnBrk="1" latinLnBrk="0" hangingPunct="1">
                        <a:defRPr sz="1800" kern="1200">
                          <a:solidFill>
                            <a:schemeClr val="dk1"/>
                          </a:solidFill>
                          <a:latin typeface="Times New Roman"/>
                          <a:ea typeface="宋体"/>
                        </a:defRPr>
                      </a:lvl5pPr>
                      <a:lvl6pPr marL="2286000" algn="l" defTabSz="914400" rtl="0" eaLnBrk="1" latinLnBrk="0" hangingPunct="1">
                        <a:defRPr sz="1800" kern="1200">
                          <a:solidFill>
                            <a:schemeClr val="dk1"/>
                          </a:solidFill>
                          <a:latin typeface="Times New Roman"/>
                          <a:ea typeface="宋体"/>
                        </a:defRPr>
                      </a:lvl6pPr>
                      <a:lvl7pPr marL="2743200" algn="l" defTabSz="914400" rtl="0" eaLnBrk="1" latinLnBrk="0" hangingPunct="1">
                        <a:defRPr sz="1800" kern="1200">
                          <a:solidFill>
                            <a:schemeClr val="dk1"/>
                          </a:solidFill>
                          <a:latin typeface="Times New Roman"/>
                          <a:ea typeface="宋体"/>
                        </a:defRPr>
                      </a:lvl7pPr>
                      <a:lvl8pPr marL="3200400" algn="l" defTabSz="914400" rtl="0" eaLnBrk="1" latinLnBrk="0" hangingPunct="1">
                        <a:defRPr sz="1800" kern="1200">
                          <a:solidFill>
                            <a:schemeClr val="dk1"/>
                          </a:solidFill>
                          <a:latin typeface="Times New Roman"/>
                          <a:ea typeface="宋体"/>
                        </a:defRPr>
                      </a:lvl8pPr>
                      <a:lvl9pPr marL="3657600" algn="l" defTabSz="914400" rtl="0" eaLnBrk="1" latinLnBrk="0" hangingPunct="1">
                        <a:defRPr sz="1800" kern="1200">
                          <a:solidFill>
                            <a:schemeClr val="dk1"/>
                          </a:solidFill>
                          <a:latin typeface="Times New Roman"/>
                          <a:ea typeface="宋体"/>
                        </a:defRPr>
                      </a:lvl9pPr>
                    </a:lstStyle>
                    <a:p>
                      <a:pPr marL="0" marR="0" lvl="0" indent="0" algn="l" defTabSz="914400" rtl="0" eaLnBrk="1" fontAlgn="auto" latinLnBrk="0" hangingPunct="1">
                        <a:lnSpc>
                          <a:spcPct val="100000"/>
                        </a:lnSpc>
                        <a:spcBef>
                          <a:spcPts val="0"/>
                        </a:spcBef>
                        <a:spcAft>
                          <a:spcPts val="0"/>
                        </a:spcAft>
                        <a:buClrTx/>
                        <a:buSzTx/>
                        <a:buFontTx/>
                        <a:buNone/>
                        <a:tabLst>
                          <a:tab pos="1752600" algn="l"/>
                        </a:tabLst>
                        <a:defRPr/>
                      </a:pPr>
                      <a:r>
                        <a:rPr lang="en-US" altLang="zh-CN" sz="2000" b="1" dirty="0">
                          <a:solidFill>
                            <a:schemeClr val="tx1"/>
                          </a:solidFill>
                          <a:effectLst/>
                          <a:latin typeface="Times New Roman" panose="02020603050405020304" pitchFamily="18" charset="0"/>
                          <a:ea typeface="+mn-ea"/>
                          <a:cs typeface="Times New Roman" panose="02020603050405020304" pitchFamily="18" charset="0"/>
                        </a:rPr>
                        <a:t>5 .8GHz</a:t>
                      </a:r>
                      <a:endParaRPr lang="zh-CN" sz="2000" b="1" dirty="0">
                        <a:solidFill>
                          <a:schemeClr val="tx1"/>
                        </a:solidFill>
                        <a:effectLst/>
                        <a:latin typeface="Times New Roman" panose="02020603050405020304" pitchFamily="18" charset="0"/>
                        <a:ea typeface="+mn-ea"/>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Times New Roman"/>
                          <a:ea typeface="宋体"/>
                        </a:defRPr>
                      </a:lvl1pPr>
                      <a:lvl2pPr marL="457200" algn="l" defTabSz="914400" rtl="0" eaLnBrk="1" latinLnBrk="0" hangingPunct="1">
                        <a:defRPr sz="1800" kern="1200">
                          <a:solidFill>
                            <a:schemeClr val="dk1"/>
                          </a:solidFill>
                          <a:latin typeface="Times New Roman"/>
                          <a:ea typeface="宋体"/>
                        </a:defRPr>
                      </a:lvl2pPr>
                      <a:lvl3pPr marL="914400" algn="l" defTabSz="914400" rtl="0" eaLnBrk="1" latinLnBrk="0" hangingPunct="1">
                        <a:defRPr sz="1800" kern="1200">
                          <a:solidFill>
                            <a:schemeClr val="dk1"/>
                          </a:solidFill>
                          <a:latin typeface="Times New Roman"/>
                          <a:ea typeface="宋体"/>
                        </a:defRPr>
                      </a:lvl3pPr>
                      <a:lvl4pPr marL="1371600" algn="l" defTabSz="914400" rtl="0" eaLnBrk="1" latinLnBrk="0" hangingPunct="1">
                        <a:defRPr sz="1800" kern="1200">
                          <a:solidFill>
                            <a:schemeClr val="dk1"/>
                          </a:solidFill>
                          <a:latin typeface="Times New Roman"/>
                          <a:ea typeface="宋体"/>
                        </a:defRPr>
                      </a:lvl4pPr>
                      <a:lvl5pPr marL="1828800" algn="l" defTabSz="914400" rtl="0" eaLnBrk="1" latinLnBrk="0" hangingPunct="1">
                        <a:defRPr sz="1800" kern="1200">
                          <a:solidFill>
                            <a:schemeClr val="dk1"/>
                          </a:solidFill>
                          <a:latin typeface="Times New Roman"/>
                          <a:ea typeface="宋体"/>
                        </a:defRPr>
                      </a:lvl5pPr>
                      <a:lvl6pPr marL="2286000" algn="l" defTabSz="914400" rtl="0" eaLnBrk="1" latinLnBrk="0" hangingPunct="1">
                        <a:defRPr sz="1800" kern="1200">
                          <a:solidFill>
                            <a:schemeClr val="dk1"/>
                          </a:solidFill>
                          <a:latin typeface="Times New Roman"/>
                          <a:ea typeface="宋体"/>
                        </a:defRPr>
                      </a:lvl6pPr>
                      <a:lvl7pPr marL="2743200" algn="l" defTabSz="914400" rtl="0" eaLnBrk="1" latinLnBrk="0" hangingPunct="1">
                        <a:defRPr sz="1800" kern="1200">
                          <a:solidFill>
                            <a:schemeClr val="dk1"/>
                          </a:solidFill>
                          <a:latin typeface="Times New Roman"/>
                          <a:ea typeface="宋体"/>
                        </a:defRPr>
                      </a:lvl7pPr>
                      <a:lvl8pPr marL="3200400" algn="l" defTabSz="914400" rtl="0" eaLnBrk="1" latinLnBrk="0" hangingPunct="1">
                        <a:defRPr sz="1800" kern="1200">
                          <a:solidFill>
                            <a:schemeClr val="dk1"/>
                          </a:solidFill>
                          <a:latin typeface="Times New Roman"/>
                          <a:ea typeface="宋体"/>
                        </a:defRPr>
                      </a:lvl8pPr>
                      <a:lvl9pPr marL="3657600" algn="l" defTabSz="914400" rtl="0" eaLnBrk="1" latinLnBrk="0" hangingPunct="1">
                        <a:defRPr sz="1800" kern="1200">
                          <a:solidFill>
                            <a:schemeClr val="dk1"/>
                          </a:solidFill>
                          <a:latin typeface="Times New Roman"/>
                          <a:ea typeface="宋体"/>
                        </a:defRPr>
                      </a:lvl9pPr>
                    </a:lstStyle>
                    <a:p>
                      <a:pPr algn="ctr">
                        <a:lnSpc>
                          <a:spcPct val="100000"/>
                        </a:lnSpc>
                        <a:spcBef>
                          <a:spcPts val="0"/>
                        </a:spcBef>
                        <a:spcAft>
                          <a:spcPts val="0"/>
                        </a:spcAft>
                        <a:tabLst>
                          <a:tab pos="1752600" algn="l"/>
                        </a:tabLst>
                      </a:pPr>
                      <a:r>
                        <a:rPr lang="en-US" altLang="zh-CN" sz="2000" b="1" dirty="0">
                          <a:solidFill>
                            <a:schemeClr val="tx1"/>
                          </a:solidFill>
                          <a:effectLst/>
                          <a:latin typeface="Times New Roman" panose="02020603050405020304" pitchFamily="18" charset="0"/>
                          <a:ea typeface="+mn-ea"/>
                          <a:cs typeface="Times New Roman" panose="02020603050405020304" pitchFamily="18" charset="0"/>
                        </a:rPr>
                        <a:t>1Gbps</a:t>
                      </a:r>
                      <a:r>
                        <a:rPr lang="zh-CN" altLang="en-US" sz="2000" b="1" dirty="0">
                          <a:solidFill>
                            <a:schemeClr val="tx1"/>
                          </a:solidFill>
                          <a:effectLst/>
                          <a:latin typeface="Times New Roman" panose="02020603050405020304" pitchFamily="18" charset="0"/>
                          <a:ea typeface="+mn-ea"/>
                          <a:cs typeface="Times New Roman" panose="02020603050405020304" pitchFamily="18" charset="0"/>
                        </a:rPr>
                        <a:t>，最高</a:t>
                      </a:r>
                      <a:r>
                        <a:rPr lang="en-US" altLang="zh-CN" sz="2000" b="1" dirty="0">
                          <a:solidFill>
                            <a:schemeClr val="tx1"/>
                          </a:solidFill>
                          <a:effectLst/>
                          <a:latin typeface="Times New Roman" panose="02020603050405020304" pitchFamily="18" charset="0"/>
                          <a:ea typeface="+mn-ea"/>
                          <a:cs typeface="Times New Roman" panose="02020603050405020304" pitchFamily="18" charset="0"/>
                        </a:rPr>
                        <a:t>3.2Gbps</a:t>
                      </a:r>
                      <a:endParaRPr lang="zh-CN" sz="2000" b="1" dirty="0">
                        <a:solidFill>
                          <a:schemeClr val="tx1"/>
                        </a:solidFill>
                        <a:effectLst/>
                        <a:latin typeface="Times New Roman" panose="02020603050405020304" pitchFamily="18" charset="0"/>
                        <a:ea typeface="+mn-ea"/>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Times New Roman"/>
                          <a:ea typeface="宋体"/>
                        </a:defRPr>
                      </a:lvl1pPr>
                      <a:lvl2pPr marL="457200" algn="l" defTabSz="914400" rtl="0" eaLnBrk="1" latinLnBrk="0" hangingPunct="1">
                        <a:defRPr sz="1800" kern="1200">
                          <a:solidFill>
                            <a:schemeClr val="dk1"/>
                          </a:solidFill>
                          <a:latin typeface="Times New Roman"/>
                          <a:ea typeface="宋体"/>
                        </a:defRPr>
                      </a:lvl2pPr>
                      <a:lvl3pPr marL="914400" algn="l" defTabSz="914400" rtl="0" eaLnBrk="1" latinLnBrk="0" hangingPunct="1">
                        <a:defRPr sz="1800" kern="1200">
                          <a:solidFill>
                            <a:schemeClr val="dk1"/>
                          </a:solidFill>
                          <a:latin typeface="Times New Roman"/>
                          <a:ea typeface="宋体"/>
                        </a:defRPr>
                      </a:lvl3pPr>
                      <a:lvl4pPr marL="1371600" algn="l" defTabSz="914400" rtl="0" eaLnBrk="1" latinLnBrk="0" hangingPunct="1">
                        <a:defRPr sz="1800" kern="1200">
                          <a:solidFill>
                            <a:schemeClr val="dk1"/>
                          </a:solidFill>
                          <a:latin typeface="Times New Roman"/>
                          <a:ea typeface="宋体"/>
                        </a:defRPr>
                      </a:lvl4pPr>
                      <a:lvl5pPr marL="1828800" algn="l" defTabSz="914400" rtl="0" eaLnBrk="1" latinLnBrk="0" hangingPunct="1">
                        <a:defRPr sz="1800" kern="1200">
                          <a:solidFill>
                            <a:schemeClr val="dk1"/>
                          </a:solidFill>
                          <a:latin typeface="Times New Roman"/>
                          <a:ea typeface="宋体"/>
                        </a:defRPr>
                      </a:lvl5pPr>
                      <a:lvl6pPr marL="2286000" algn="l" defTabSz="914400" rtl="0" eaLnBrk="1" latinLnBrk="0" hangingPunct="1">
                        <a:defRPr sz="1800" kern="1200">
                          <a:solidFill>
                            <a:schemeClr val="dk1"/>
                          </a:solidFill>
                          <a:latin typeface="Times New Roman"/>
                          <a:ea typeface="宋体"/>
                        </a:defRPr>
                      </a:lvl6pPr>
                      <a:lvl7pPr marL="2743200" algn="l" defTabSz="914400" rtl="0" eaLnBrk="1" latinLnBrk="0" hangingPunct="1">
                        <a:defRPr sz="1800" kern="1200">
                          <a:solidFill>
                            <a:schemeClr val="dk1"/>
                          </a:solidFill>
                          <a:latin typeface="Times New Roman"/>
                          <a:ea typeface="宋体"/>
                        </a:defRPr>
                      </a:lvl7pPr>
                      <a:lvl8pPr marL="3200400" algn="l" defTabSz="914400" rtl="0" eaLnBrk="1" latinLnBrk="0" hangingPunct="1">
                        <a:defRPr sz="1800" kern="1200">
                          <a:solidFill>
                            <a:schemeClr val="dk1"/>
                          </a:solidFill>
                          <a:latin typeface="Times New Roman"/>
                          <a:ea typeface="宋体"/>
                        </a:defRPr>
                      </a:lvl8pPr>
                      <a:lvl9pPr marL="3657600" algn="l" defTabSz="914400" rtl="0" eaLnBrk="1" latinLnBrk="0" hangingPunct="1">
                        <a:defRPr sz="1800" kern="1200">
                          <a:solidFill>
                            <a:schemeClr val="dk1"/>
                          </a:solidFill>
                          <a:latin typeface="Times New Roman"/>
                          <a:ea typeface="宋体"/>
                        </a:defRPr>
                      </a:lvl9pPr>
                    </a:lstStyle>
                    <a:p>
                      <a:pPr algn="l">
                        <a:lnSpc>
                          <a:spcPct val="100000"/>
                        </a:lnSpc>
                        <a:spcBef>
                          <a:spcPts val="0"/>
                        </a:spcBef>
                        <a:spcAft>
                          <a:spcPts val="0"/>
                        </a:spcAft>
                      </a:pPr>
                      <a:r>
                        <a:rPr lang="en-US" altLang="zh-CN" sz="2000" b="1" kern="100" dirty="0">
                          <a:solidFill>
                            <a:schemeClr val="tx1"/>
                          </a:solidFill>
                          <a:effectLst/>
                          <a:latin typeface="Times New Roman" panose="02020603050405020304" pitchFamily="18" charset="0"/>
                          <a:ea typeface="+mn-ea"/>
                          <a:cs typeface="Times New Roman" panose="02020603050405020304" pitchFamily="18" charset="0"/>
                        </a:rPr>
                        <a:t>MIMO</a:t>
                      </a:r>
                      <a:endParaRPr lang="zh-CN" altLang="zh-CN" sz="2000" b="1" kern="1050" dirty="0">
                        <a:solidFill>
                          <a:schemeClr val="tx1"/>
                        </a:solidFill>
                        <a:effectLst/>
                        <a:latin typeface="Times New Roman" panose="02020603050405020304" pitchFamily="18" charset="0"/>
                        <a:ea typeface="+mn-ea"/>
                        <a:cs typeface="Times New Roman" panose="02020603050405020304" pitchFamily="18" charset="0"/>
                      </a:endParaRPr>
                    </a:p>
                    <a:p>
                      <a:pPr algn="l">
                        <a:lnSpc>
                          <a:spcPct val="100000"/>
                        </a:lnSpc>
                        <a:spcBef>
                          <a:spcPts val="0"/>
                        </a:spcBef>
                        <a:spcAft>
                          <a:spcPts val="0"/>
                        </a:spcAft>
                        <a:tabLst>
                          <a:tab pos="1752600" algn="l"/>
                        </a:tabLst>
                      </a:pPr>
                      <a:r>
                        <a:rPr lang="en-US" altLang="zh-CN" sz="2000" b="1" dirty="0">
                          <a:solidFill>
                            <a:schemeClr val="tx1"/>
                          </a:solidFill>
                          <a:effectLst/>
                          <a:latin typeface="Times New Roman" panose="02020603050405020304" pitchFamily="18" charset="0"/>
                          <a:ea typeface="+mn-ea"/>
                          <a:cs typeface="Times New Roman" panose="02020603050405020304" pitchFamily="18" charset="0"/>
                        </a:rPr>
                        <a:t>OFDM</a:t>
                      </a:r>
                      <a:endParaRPr lang="zh-CN" sz="2000" b="1" dirty="0">
                        <a:solidFill>
                          <a:schemeClr val="tx1"/>
                        </a:solidFill>
                        <a:effectLst/>
                        <a:latin typeface="Times New Roman" panose="02020603050405020304" pitchFamily="18" charset="0"/>
                        <a:ea typeface="+mn-ea"/>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lt1"/>
                          </a:solidFill>
                          <a:latin typeface="Times New Roman"/>
                          <a:ea typeface="宋体"/>
                        </a:defRPr>
                      </a:lvl1pPr>
                      <a:lvl2pPr marL="457200" algn="l" defTabSz="914400" rtl="0" eaLnBrk="1" latinLnBrk="0" hangingPunct="1">
                        <a:defRPr sz="1800" b="1" kern="1200">
                          <a:solidFill>
                            <a:schemeClr val="lt1"/>
                          </a:solidFill>
                          <a:latin typeface="Times New Roman"/>
                          <a:ea typeface="宋体"/>
                        </a:defRPr>
                      </a:lvl2pPr>
                      <a:lvl3pPr marL="914400" algn="l" defTabSz="914400" rtl="0" eaLnBrk="1" latinLnBrk="0" hangingPunct="1">
                        <a:defRPr sz="1800" b="1" kern="1200">
                          <a:solidFill>
                            <a:schemeClr val="lt1"/>
                          </a:solidFill>
                          <a:latin typeface="Times New Roman"/>
                          <a:ea typeface="宋体"/>
                        </a:defRPr>
                      </a:lvl3pPr>
                      <a:lvl4pPr marL="1371600" algn="l" defTabSz="914400" rtl="0" eaLnBrk="1" latinLnBrk="0" hangingPunct="1">
                        <a:defRPr sz="1800" b="1" kern="1200">
                          <a:solidFill>
                            <a:schemeClr val="lt1"/>
                          </a:solidFill>
                          <a:latin typeface="Times New Roman"/>
                          <a:ea typeface="宋体"/>
                        </a:defRPr>
                      </a:lvl4pPr>
                      <a:lvl5pPr marL="1828800" algn="l" defTabSz="914400" rtl="0" eaLnBrk="1" latinLnBrk="0" hangingPunct="1">
                        <a:defRPr sz="1800" b="1" kern="1200">
                          <a:solidFill>
                            <a:schemeClr val="lt1"/>
                          </a:solidFill>
                          <a:latin typeface="Times New Roman"/>
                          <a:ea typeface="宋体"/>
                        </a:defRPr>
                      </a:lvl5pPr>
                      <a:lvl6pPr marL="2286000" algn="l" defTabSz="914400" rtl="0" eaLnBrk="1" latinLnBrk="0" hangingPunct="1">
                        <a:defRPr sz="1800" b="1" kern="1200">
                          <a:solidFill>
                            <a:schemeClr val="lt1"/>
                          </a:solidFill>
                          <a:latin typeface="Times New Roman"/>
                          <a:ea typeface="宋体"/>
                        </a:defRPr>
                      </a:lvl6pPr>
                      <a:lvl7pPr marL="2743200" algn="l" defTabSz="914400" rtl="0" eaLnBrk="1" latinLnBrk="0" hangingPunct="1">
                        <a:defRPr sz="1800" b="1" kern="1200">
                          <a:solidFill>
                            <a:schemeClr val="lt1"/>
                          </a:solidFill>
                          <a:latin typeface="Times New Roman"/>
                          <a:ea typeface="宋体"/>
                        </a:defRPr>
                      </a:lvl7pPr>
                      <a:lvl8pPr marL="3200400" algn="l" defTabSz="914400" rtl="0" eaLnBrk="1" latinLnBrk="0" hangingPunct="1">
                        <a:defRPr sz="1800" b="1" kern="1200">
                          <a:solidFill>
                            <a:schemeClr val="lt1"/>
                          </a:solidFill>
                          <a:latin typeface="Times New Roman"/>
                          <a:ea typeface="宋体"/>
                        </a:defRPr>
                      </a:lvl8pPr>
                      <a:lvl9pPr marL="3657600" algn="l" defTabSz="914400" rtl="0" eaLnBrk="1" latinLnBrk="0" hangingPunct="1">
                        <a:defRPr sz="1800" b="1" kern="1200">
                          <a:solidFill>
                            <a:schemeClr val="lt1"/>
                          </a:solidFill>
                          <a:latin typeface="Times New Roman"/>
                          <a:ea typeface="宋体"/>
                        </a:defRPr>
                      </a:lvl9pPr>
                    </a:lstStyle>
                    <a:p>
                      <a:pPr algn="l">
                        <a:lnSpc>
                          <a:spcPct val="100000"/>
                        </a:lnSpc>
                        <a:spcBef>
                          <a:spcPts val="0"/>
                        </a:spcBef>
                        <a:spcAft>
                          <a:spcPts val="0"/>
                        </a:spcAft>
                      </a:pPr>
                      <a:r>
                        <a:rPr lang="en-US" altLang="zh-CN" sz="2000" b="1" dirty="0">
                          <a:solidFill>
                            <a:schemeClr val="tx1"/>
                          </a:solidFill>
                          <a:effectLst/>
                          <a:latin typeface="Times New Roman" panose="02020603050405020304" pitchFamily="18" charset="0"/>
                          <a:ea typeface="+mn-ea"/>
                          <a:cs typeface="Times New Roman" panose="02020603050405020304" pitchFamily="18" charset="0"/>
                        </a:rPr>
                        <a:t>30</a:t>
                      </a:r>
                      <a:r>
                        <a:rPr lang="zh-CN" altLang="en-US" sz="2000" b="1" dirty="0">
                          <a:solidFill>
                            <a:schemeClr val="tx1"/>
                          </a:solidFill>
                          <a:effectLst/>
                          <a:latin typeface="Times New Roman" panose="02020603050405020304" pitchFamily="18" charset="0"/>
                          <a:ea typeface="+mn-ea"/>
                          <a:cs typeface="Times New Roman" panose="02020603050405020304" pitchFamily="18" charset="0"/>
                        </a:rPr>
                        <a:t>米</a:t>
                      </a:r>
                      <a:r>
                        <a:rPr lang="en-US" altLang="zh-CN" sz="2000" b="1" dirty="0">
                          <a:solidFill>
                            <a:schemeClr val="tx1"/>
                          </a:solidFill>
                          <a:effectLst/>
                          <a:latin typeface="Times New Roman" panose="02020603050405020304" pitchFamily="18" charset="0"/>
                          <a:ea typeface="+mn-ea"/>
                          <a:cs typeface="Times New Roman" panose="02020603050405020304" pitchFamily="18" charset="0"/>
                        </a:rPr>
                        <a:t>,</a:t>
                      </a:r>
                      <a:r>
                        <a:rPr lang="zh-CN" altLang="en-US" sz="2000" b="1" dirty="0">
                          <a:solidFill>
                            <a:schemeClr val="tx1"/>
                          </a:solidFill>
                          <a:effectLst/>
                          <a:latin typeface="Times New Roman" panose="02020603050405020304" pitchFamily="18" charset="0"/>
                          <a:ea typeface="+mn-ea"/>
                          <a:cs typeface="Times New Roman" panose="02020603050405020304" pitchFamily="18" charset="0"/>
                        </a:rPr>
                        <a:t>基于并取代</a:t>
                      </a:r>
                      <a:r>
                        <a:rPr lang="en-US" altLang="zh-CN" sz="2000" b="1" dirty="0">
                          <a:solidFill>
                            <a:schemeClr val="tx1"/>
                          </a:solidFill>
                          <a:effectLst/>
                          <a:latin typeface="Times New Roman" panose="02020603050405020304" pitchFamily="18" charset="0"/>
                          <a:ea typeface="+mn-ea"/>
                          <a:cs typeface="Times New Roman" panose="02020603050405020304" pitchFamily="18" charset="0"/>
                        </a:rPr>
                        <a:t>802.11a,</a:t>
                      </a:r>
                      <a:r>
                        <a:rPr lang="en-US" altLang="zh-CN" sz="2000" b="1" dirty="0">
                          <a:solidFill>
                            <a:srgbClr val="FF0000"/>
                          </a:solidFill>
                          <a:effectLst/>
                          <a:latin typeface="Times New Roman" panose="02020603050405020304" pitchFamily="18" charset="0"/>
                          <a:ea typeface="+mn-ea"/>
                          <a:cs typeface="Times New Roman" panose="02020603050405020304" pitchFamily="18" charset="0"/>
                        </a:rPr>
                        <a:t>Wi-Fi5</a:t>
                      </a:r>
                      <a:endParaRPr lang="zh-CN" sz="2000" b="1" dirty="0">
                        <a:solidFill>
                          <a:srgbClr val="FF0000"/>
                        </a:solidFill>
                        <a:effectLst/>
                        <a:latin typeface="Times New Roman" panose="02020603050405020304" pitchFamily="18" charset="0"/>
                        <a:ea typeface="+mn-ea"/>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7666910"/>
                  </a:ext>
                </a:extLst>
              </a:tr>
              <a:tr h="604353">
                <a:tc>
                  <a:txBody>
                    <a:bodyPr/>
                    <a:lstStyle>
                      <a:lvl1pPr marL="0" algn="l" defTabSz="914400" rtl="0" eaLnBrk="1" latinLnBrk="0" hangingPunct="1">
                        <a:defRPr sz="1800" b="1" kern="1200">
                          <a:solidFill>
                            <a:schemeClr val="lt1"/>
                          </a:solidFill>
                          <a:latin typeface="Times New Roman"/>
                          <a:ea typeface="宋体"/>
                        </a:defRPr>
                      </a:lvl1pPr>
                      <a:lvl2pPr marL="457200" algn="l" defTabSz="914400" rtl="0" eaLnBrk="1" latinLnBrk="0" hangingPunct="1">
                        <a:defRPr sz="1800" b="1" kern="1200">
                          <a:solidFill>
                            <a:schemeClr val="lt1"/>
                          </a:solidFill>
                          <a:latin typeface="Times New Roman"/>
                          <a:ea typeface="宋体"/>
                        </a:defRPr>
                      </a:lvl2pPr>
                      <a:lvl3pPr marL="914400" algn="l" defTabSz="914400" rtl="0" eaLnBrk="1" latinLnBrk="0" hangingPunct="1">
                        <a:defRPr sz="1800" b="1" kern="1200">
                          <a:solidFill>
                            <a:schemeClr val="lt1"/>
                          </a:solidFill>
                          <a:latin typeface="Times New Roman"/>
                          <a:ea typeface="宋体"/>
                        </a:defRPr>
                      </a:lvl3pPr>
                      <a:lvl4pPr marL="1371600" algn="l" defTabSz="914400" rtl="0" eaLnBrk="1" latinLnBrk="0" hangingPunct="1">
                        <a:defRPr sz="1800" b="1" kern="1200">
                          <a:solidFill>
                            <a:schemeClr val="lt1"/>
                          </a:solidFill>
                          <a:latin typeface="Times New Roman"/>
                          <a:ea typeface="宋体"/>
                        </a:defRPr>
                      </a:lvl4pPr>
                      <a:lvl5pPr marL="1828800" algn="l" defTabSz="914400" rtl="0" eaLnBrk="1" latinLnBrk="0" hangingPunct="1">
                        <a:defRPr sz="1800" b="1" kern="1200">
                          <a:solidFill>
                            <a:schemeClr val="lt1"/>
                          </a:solidFill>
                          <a:latin typeface="Times New Roman"/>
                          <a:ea typeface="宋体"/>
                        </a:defRPr>
                      </a:lvl5pPr>
                      <a:lvl6pPr marL="2286000" algn="l" defTabSz="914400" rtl="0" eaLnBrk="1" latinLnBrk="0" hangingPunct="1">
                        <a:defRPr sz="1800" b="1" kern="1200">
                          <a:solidFill>
                            <a:schemeClr val="lt1"/>
                          </a:solidFill>
                          <a:latin typeface="Times New Roman"/>
                          <a:ea typeface="宋体"/>
                        </a:defRPr>
                      </a:lvl6pPr>
                      <a:lvl7pPr marL="2743200" algn="l" defTabSz="914400" rtl="0" eaLnBrk="1" latinLnBrk="0" hangingPunct="1">
                        <a:defRPr sz="1800" b="1" kern="1200">
                          <a:solidFill>
                            <a:schemeClr val="lt1"/>
                          </a:solidFill>
                          <a:latin typeface="Times New Roman"/>
                          <a:ea typeface="宋体"/>
                        </a:defRPr>
                      </a:lvl7pPr>
                      <a:lvl8pPr marL="3200400" algn="l" defTabSz="914400" rtl="0" eaLnBrk="1" latinLnBrk="0" hangingPunct="1">
                        <a:defRPr sz="1800" b="1" kern="1200">
                          <a:solidFill>
                            <a:schemeClr val="lt1"/>
                          </a:solidFill>
                          <a:latin typeface="Times New Roman"/>
                          <a:ea typeface="宋体"/>
                        </a:defRPr>
                      </a:lvl8pPr>
                      <a:lvl9pPr marL="3657600" algn="l" defTabSz="914400" rtl="0" eaLnBrk="1" latinLnBrk="0" hangingPunct="1">
                        <a:defRPr sz="1800" b="1" kern="1200">
                          <a:solidFill>
                            <a:schemeClr val="lt1"/>
                          </a:solidFill>
                          <a:latin typeface="Times New Roman"/>
                          <a:ea typeface="宋体"/>
                        </a:defRPr>
                      </a:lvl9pPr>
                    </a:lstStyle>
                    <a:p>
                      <a:pPr algn="l">
                        <a:lnSpc>
                          <a:spcPct val="100000"/>
                        </a:lnSpc>
                        <a:spcBef>
                          <a:spcPts val="0"/>
                        </a:spcBef>
                        <a:spcAft>
                          <a:spcPts val="0"/>
                        </a:spcAft>
                        <a:tabLst>
                          <a:tab pos="1752600" algn="l"/>
                        </a:tabLst>
                      </a:pPr>
                      <a:r>
                        <a:rPr lang="en-US" altLang="zh-CN" sz="2000" b="1" dirty="0">
                          <a:solidFill>
                            <a:srgbClr val="000099"/>
                          </a:solidFill>
                          <a:effectLst/>
                          <a:latin typeface="Times New Roman" panose="02020603050405020304" pitchFamily="18" charset="0"/>
                          <a:ea typeface="+mn-ea"/>
                          <a:cs typeface="Times New Roman" panose="02020603050405020304" pitchFamily="18" charset="0"/>
                        </a:rPr>
                        <a:t>802.11ad</a:t>
                      </a:r>
                    </a:p>
                    <a:p>
                      <a:pPr algn="l">
                        <a:lnSpc>
                          <a:spcPct val="100000"/>
                        </a:lnSpc>
                        <a:spcBef>
                          <a:spcPts val="0"/>
                        </a:spcBef>
                        <a:spcAft>
                          <a:spcPts val="0"/>
                        </a:spcAft>
                        <a:tabLst>
                          <a:tab pos="1752600" algn="l"/>
                        </a:tabLst>
                      </a:pPr>
                      <a:r>
                        <a:rPr lang="en-US" altLang="zh-CN" sz="2000" b="1" dirty="0">
                          <a:solidFill>
                            <a:srgbClr val="000099"/>
                          </a:solidFill>
                          <a:effectLst/>
                          <a:latin typeface="Times New Roman" panose="02020603050405020304" pitchFamily="18" charset="0"/>
                          <a:ea typeface="+mn-ea"/>
                          <a:cs typeface="Times New Roman" panose="02020603050405020304" pitchFamily="18" charset="0"/>
                        </a:rPr>
                        <a:t>(2009</a:t>
                      </a:r>
                      <a:r>
                        <a:rPr lang="zh-CN" altLang="en-US" sz="2000" b="1" dirty="0">
                          <a:solidFill>
                            <a:srgbClr val="000099"/>
                          </a:solidFill>
                          <a:effectLst/>
                          <a:latin typeface="Times New Roman" panose="02020603050405020304" pitchFamily="18" charset="0"/>
                          <a:ea typeface="+mn-ea"/>
                          <a:cs typeface="Times New Roman" panose="02020603050405020304" pitchFamily="18" charset="0"/>
                        </a:rPr>
                        <a:t>年</a:t>
                      </a:r>
                      <a:r>
                        <a:rPr lang="en-US" altLang="zh-CN" sz="2000" b="1" dirty="0">
                          <a:solidFill>
                            <a:srgbClr val="000099"/>
                          </a:solidFill>
                          <a:effectLst/>
                          <a:latin typeface="Times New Roman" panose="02020603050405020304" pitchFamily="18" charset="0"/>
                          <a:ea typeface="+mn-ea"/>
                          <a:cs typeface="Times New Roman" panose="02020603050405020304" pitchFamily="18" charset="0"/>
                        </a:rPr>
                        <a:t>)</a:t>
                      </a:r>
                      <a:endParaRPr lang="zh-CN" sz="2000" b="1" dirty="0">
                        <a:solidFill>
                          <a:srgbClr val="C00000"/>
                        </a:solidFill>
                        <a:effectLst/>
                        <a:latin typeface="Times New Roman" panose="02020603050405020304" pitchFamily="18" charset="0"/>
                        <a:ea typeface="+mn-ea"/>
                        <a:cs typeface="Times New Roman" panose="02020603050405020304" pitchFamily="18" charset="0"/>
                      </a:endParaRPr>
                    </a:p>
                  </a:txBody>
                  <a:tcPr marL="68580" marR="68580" marT="0" marB="0" anchor="ctr">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Times New Roman"/>
                          <a:ea typeface="宋体"/>
                        </a:defRPr>
                      </a:lvl1pPr>
                      <a:lvl2pPr marL="457200" algn="l" defTabSz="914400" rtl="0" eaLnBrk="1" latinLnBrk="0" hangingPunct="1">
                        <a:defRPr sz="1800" kern="1200">
                          <a:solidFill>
                            <a:schemeClr val="dk1"/>
                          </a:solidFill>
                          <a:latin typeface="Times New Roman"/>
                          <a:ea typeface="宋体"/>
                        </a:defRPr>
                      </a:lvl2pPr>
                      <a:lvl3pPr marL="914400" algn="l" defTabSz="914400" rtl="0" eaLnBrk="1" latinLnBrk="0" hangingPunct="1">
                        <a:defRPr sz="1800" kern="1200">
                          <a:solidFill>
                            <a:schemeClr val="dk1"/>
                          </a:solidFill>
                          <a:latin typeface="Times New Roman"/>
                          <a:ea typeface="宋体"/>
                        </a:defRPr>
                      </a:lvl3pPr>
                      <a:lvl4pPr marL="1371600" algn="l" defTabSz="914400" rtl="0" eaLnBrk="1" latinLnBrk="0" hangingPunct="1">
                        <a:defRPr sz="1800" kern="1200">
                          <a:solidFill>
                            <a:schemeClr val="dk1"/>
                          </a:solidFill>
                          <a:latin typeface="Times New Roman"/>
                          <a:ea typeface="宋体"/>
                        </a:defRPr>
                      </a:lvl4pPr>
                      <a:lvl5pPr marL="1828800" algn="l" defTabSz="914400" rtl="0" eaLnBrk="1" latinLnBrk="0" hangingPunct="1">
                        <a:defRPr sz="1800" kern="1200">
                          <a:solidFill>
                            <a:schemeClr val="dk1"/>
                          </a:solidFill>
                          <a:latin typeface="Times New Roman"/>
                          <a:ea typeface="宋体"/>
                        </a:defRPr>
                      </a:lvl5pPr>
                      <a:lvl6pPr marL="2286000" algn="l" defTabSz="914400" rtl="0" eaLnBrk="1" latinLnBrk="0" hangingPunct="1">
                        <a:defRPr sz="1800" kern="1200">
                          <a:solidFill>
                            <a:schemeClr val="dk1"/>
                          </a:solidFill>
                          <a:latin typeface="Times New Roman"/>
                          <a:ea typeface="宋体"/>
                        </a:defRPr>
                      </a:lvl6pPr>
                      <a:lvl7pPr marL="2743200" algn="l" defTabSz="914400" rtl="0" eaLnBrk="1" latinLnBrk="0" hangingPunct="1">
                        <a:defRPr sz="1800" kern="1200">
                          <a:solidFill>
                            <a:schemeClr val="dk1"/>
                          </a:solidFill>
                          <a:latin typeface="Times New Roman"/>
                          <a:ea typeface="宋体"/>
                        </a:defRPr>
                      </a:lvl7pPr>
                      <a:lvl8pPr marL="3200400" algn="l" defTabSz="914400" rtl="0" eaLnBrk="1" latinLnBrk="0" hangingPunct="1">
                        <a:defRPr sz="1800" kern="1200">
                          <a:solidFill>
                            <a:schemeClr val="dk1"/>
                          </a:solidFill>
                          <a:latin typeface="Times New Roman"/>
                          <a:ea typeface="宋体"/>
                        </a:defRPr>
                      </a:lvl8pPr>
                      <a:lvl9pPr marL="3657600" algn="l" defTabSz="914400" rtl="0" eaLnBrk="1" latinLnBrk="0" hangingPunct="1">
                        <a:defRPr sz="1800" kern="1200">
                          <a:solidFill>
                            <a:schemeClr val="dk1"/>
                          </a:solidFill>
                          <a:latin typeface="Times New Roman"/>
                          <a:ea typeface="宋体"/>
                        </a:defRPr>
                      </a:lvl9pPr>
                    </a:lstStyle>
                    <a:p>
                      <a:pPr algn="l">
                        <a:lnSpc>
                          <a:spcPct val="100000"/>
                        </a:lnSpc>
                        <a:spcBef>
                          <a:spcPts val="0"/>
                        </a:spcBef>
                        <a:spcAft>
                          <a:spcPts val="0"/>
                        </a:spcAft>
                        <a:tabLst>
                          <a:tab pos="1752600" algn="l"/>
                        </a:tabLst>
                      </a:pPr>
                      <a:r>
                        <a:rPr lang="en-US" altLang="zh-CN" sz="2000" b="1" dirty="0">
                          <a:solidFill>
                            <a:schemeClr val="tx1"/>
                          </a:solidFill>
                          <a:effectLst/>
                          <a:latin typeface="Times New Roman" panose="02020603050405020304" pitchFamily="18" charset="0"/>
                          <a:ea typeface="+mn-ea"/>
                          <a:cs typeface="Times New Roman" panose="02020603050405020304" pitchFamily="18" charset="0"/>
                        </a:rPr>
                        <a:t>60GHz</a:t>
                      </a:r>
                      <a:endParaRPr lang="zh-CN" sz="2000" b="1" dirty="0">
                        <a:solidFill>
                          <a:schemeClr val="tx1"/>
                        </a:solidFill>
                        <a:effectLst/>
                        <a:latin typeface="Times New Roman" panose="02020603050405020304" pitchFamily="18" charset="0"/>
                        <a:ea typeface="+mn-ea"/>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Times New Roman"/>
                          <a:ea typeface="宋体"/>
                        </a:defRPr>
                      </a:lvl1pPr>
                      <a:lvl2pPr marL="457200" algn="l" defTabSz="914400" rtl="0" eaLnBrk="1" latinLnBrk="0" hangingPunct="1">
                        <a:defRPr sz="1800" kern="1200">
                          <a:solidFill>
                            <a:schemeClr val="dk1"/>
                          </a:solidFill>
                          <a:latin typeface="Times New Roman"/>
                          <a:ea typeface="宋体"/>
                        </a:defRPr>
                      </a:lvl2pPr>
                      <a:lvl3pPr marL="914400" algn="l" defTabSz="914400" rtl="0" eaLnBrk="1" latinLnBrk="0" hangingPunct="1">
                        <a:defRPr sz="1800" kern="1200">
                          <a:solidFill>
                            <a:schemeClr val="dk1"/>
                          </a:solidFill>
                          <a:latin typeface="Times New Roman"/>
                          <a:ea typeface="宋体"/>
                        </a:defRPr>
                      </a:lvl3pPr>
                      <a:lvl4pPr marL="1371600" algn="l" defTabSz="914400" rtl="0" eaLnBrk="1" latinLnBrk="0" hangingPunct="1">
                        <a:defRPr sz="1800" kern="1200">
                          <a:solidFill>
                            <a:schemeClr val="dk1"/>
                          </a:solidFill>
                          <a:latin typeface="Times New Roman"/>
                          <a:ea typeface="宋体"/>
                        </a:defRPr>
                      </a:lvl4pPr>
                      <a:lvl5pPr marL="1828800" algn="l" defTabSz="914400" rtl="0" eaLnBrk="1" latinLnBrk="0" hangingPunct="1">
                        <a:defRPr sz="1800" kern="1200">
                          <a:solidFill>
                            <a:schemeClr val="dk1"/>
                          </a:solidFill>
                          <a:latin typeface="Times New Roman"/>
                          <a:ea typeface="宋体"/>
                        </a:defRPr>
                      </a:lvl5pPr>
                      <a:lvl6pPr marL="2286000" algn="l" defTabSz="914400" rtl="0" eaLnBrk="1" latinLnBrk="0" hangingPunct="1">
                        <a:defRPr sz="1800" kern="1200">
                          <a:solidFill>
                            <a:schemeClr val="dk1"/>
                          </a:solidFill>
                          <a:latin typeface="Times New Roman"/>
                          <a:ea typeface="宋体"/>
                        </a:defRPr>
                      </a:lvl6pPr>
                      <a:lvl7pPr marL="2743200" algn="l" defTabSz="914400" rtl="0" eaLnBrk="1" latinLnBrk="0" hangingPunct="1">
                        <a:defRPr sz="1800" kern="1200">
                          <a:solidFill>
                            <a:schemeClr val="dk1"/>
                          </a:solidFill>
                          <a:latin typeface="Times New Roman"/>
                          <a:ea typeface="宋体"/>
                        </a:defRPr>
                      </a:lvl7pPr>
                      <a:lvl8pPr marL="3200400" algn="l" defTabSz="914400" rtl="0" eaLnBrk="1" latinLnBrk="0" hangingPunct="1">
                        <a:defRPr sz="1800" kern="1200">
                          <a:solidFill>
                            <a:schemeClr val="dk1"/>
                          </a:solidFill>
                          <a:latin typeface="Times New Roman"/>
                          <a:ea typeface="宋体"/>
                        </a:defRPr>
                      </a:lvl8pPr>
                      <a:lvl9pPr marL="3657600" algn="l" defTabSz="914400" rtl="0" eaLnBrk="1" latinLnBrk="0" hangingPunct="1">
                        <a:defRPr sz="1800" kern="1200">
                          <a:solidFill>
                            <a:schemeClr val="dk1"/>
                          </a:solidFill>
                          <a:latin typeface="Times New Roman"/>
                          <a:ea typeface="宋体"/>
                        </a:defRPr>
                      </a:lvl9pPr>
                    </a:lstStyle>
                    <a:p>
                      <a:pPr algn="ctr">
                        <a:lnSpc>
                          <a:spcPct val="100000"/>
                        </a:lnSpc>
                        <a:spcBef>
                          <a:spcPts val="0"/>
                        </a:spcBef>
                        <a:spcAft>
                          <a:spcPts val="0"/>
                        </a:spcAft>
                        <a:tabLst>
                          <a:tab pos="1752600" algn="l"/>
                        </a:tabLst>
                      </a:pPr>
                      <a:r>
                        <a:rPr lang="zh-CN" altLang="en-US" sz="2000" b="1" dirty="0">
                          <a:solidFill>
                            <a:schemeClr val="tx1"/>
                          </a:solidFill>
                          <a:effectLst/>
                          <a:latin typeface="Times New Roman" panose="02020603050405020304" pitchFamily="18" charset="0"/>
                          <a:ea typeface="+mn-ea"/>
                          <a:cs typeface="Times New Roman" panose="02020603050405020304" pitchFamily="18" charset="0"/>
                        </a:rPr>
                        <a:t>最高</a:t>
                      </a:r>
                      <a:r>
                        <a:rPr lang="en-US" altLang="zh-CN" sz="2000" b="1" dirty="0">
                          <a:solidFill>
                            <a:schemeClr val="tx1"/>
                          </a:solidFill>
                          <a:effectLst/>
                          <a:latin typeface="Times New Roman" panose="02020603050405020304" pitchFamily="18" charset="0"/>
                          <a:ea typeface="+mn-ea"/>
                          <a:cs typeface="Times New Roman" panose="02020603050405020304" pitchFamily="18" charset="0"/>
                        </a:rPr>
                        <a:t>7Gbps</a:t>
                      </a:r>
                      <a:endParaRPr lang="zh-CN" sz="2000" b="1" dirty="0">
                        <a:solidFill>
                          <a:schemeClr val="tx1"/>
                        </a:solidFill>
                        <a:effectLst/>
                        <a:latin typeface="Times New Roman" panose="02020603050405020304" pitchFamily="18" charset="0"/>
                        <a:ea typeface="+mn-ea"/>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Times New Roman"/>
                          <a:ea typeface="宋体"/>
                        </a:defRPr>
                      </a:lvl1pPr>
                      <a:lvl2pPr marL="457200" algn="l" defTabSz="914400" rtl="0" eaLnBrk="1" latinLnBrk="0" hangingPunct="1">
                        <a:defRPr sz="1800" kern="1200">
                          <a:solidFill>
                            <a:schemeClr val="dk1"/>
                          </a:solidFill>
                          <a:latin typeface="Times New Roman"/>
                          <a:ea typeface="宋体"/>
                        </a:defRPr>
                      </a:lvl2pPr>
                      <a:lvl3pPr marL="914400" algn="l" defTabSz="914400" rtl="0" eaLnBrk="1" latinLnBrk="0" hangingPunct="1">
                        <a:defRPr sz="1800" kern="1200">
                          <a:solidFill>
                            <a:schemeClr val="dk1"/>
                          </a:solidFill>
                          <a:latin typeface="Times New Roman"/>
                          <a:ea typeface="宋体"/>
                        </a:defRPr>
                      </a:lvl3pPr>
                      <a:lvl4pPr marL="1371600" algn="l" defTabSz="914400" rtl="0" eaLnBrk="1" latinLnBrk="0" hangingPunct="1">
                        <a:defRPr sz="1800" kern="1200">
                          <a:solidFill>
                            <a:schemeClr val="dk1"/>
                          </a:solidFill>
                          <a:latin typeface="Times New Roman"/>
                          <a:ea typeface="宋体"/>
                        </a:defRPr>
                      </a:lvl4pPr>
                      <a:lvl5pPr marL="1828800" algn="l" defTabSz="914400" rtl="0" eaLnBrk="1" latinLnBrk="0" hangingPunct="1">
                        <a:defRPr sz="1800" kern="1200">
                          <a:solidFill>
                            <a:schemeClr val="dk1"/>
                          </a:solidFill>
                          <a:latin typeface="Times New Roman"/>
                          <a:ea typeface="宋体"/>
                        </a:defRPr>
                      </a:lvl5pPr>
                      <a:lvl6pPr marL="2286000" algn="l" defTabSz="914400" rtl="0" eaLnBrk="1" latinLnBrk="0" hangingPunct="1">
                        <a:defRPr sz="1800" kern="1200">
                          <a:solidFill>
                            <a:schemeClr val="dk1"/>
                          </a:solidFill>
                          <a:latin typeface="Times New Roman"/>
                          <a:ea typeface="宋体"/>
                        </a:defRPr>
                      </a:lvl6pPr>
                      <a:lvl7pPr marL="2743200" algn="l" defTabSz="914400" rtl="0" eaLnBrk="1" latinLnBrk="0" hangingPunct="1">
                        <a:defRPr sz="1800" kern="1200">
                          <a:solidFill>
                            <a:schemeClr val="dk1"/>
                          </a:solidFill>
                          <a:latin typeface="Times New Roman"/>
                          <a:ea typeface="宋体"/>
                        </a:defRPr>
                      </a:lvl7pPr>
                      <a:lvl8pPr marL="3200400" algn="l" defTabSz="914400" rtl="0" eaLnBrk="1" latinLnBrk="0" hangingPunct="1">
                        <a:defRPr sz="1800" kern="1200">
                          <a:solidFill>
                            <a:schemeClr val="dk1"/>
                          </a:solidFill>
                          <a:latin typeface="Times New Roman"/>
                          <a:ea typeface="宋体"/>
                        </a:defRPr>
                      </a:lvl8pPr>
                      <a:lvl9pPr marL="3657600" algn="l" defTabSz="914400" rtl="0" eaLnBrk="1" latinLnBrk="0" hangingPunct="1">
                        <a:defRPr sz="1800" kern="1200">
                          <a:solidFill>
                            <a:schemeClr val="dk1"/>
                          </a:solidFill>
                          <a:latin typeface="Times New Roman"/>
                          <a:ea typeface="宋体"/>
                        </a:defRPr>
                      </a:lvl9pPr>
                    </a:lstStyle>
                    <a:p>
                      <a:pPr algn="l">
                        <a:lnSpc>
                          <a:spcPct val="100000"/>
                        </a:lnSpc>
                        <a:spcBef>
                          <a:spcPts val="0"/>
                        </a:spcBef>
                        <a:spcAft>
                          <a:spcPts val="0"/>
                        </a:spcAft>
                      </a:pPr>
                      <a:r>
                        <a:rPr lang="en-US" altLang="zh-CN" sz="2000" b="1" kern="100" dirty="0">
                          <a:solidFill>
                            <a:schemeClr val="tx1"/>
                          </a:solidFill>
                          <a:effectLst/>
                          <a:latin typeface="Times New Roman" panose="02020603050405020304" pitchFamily="18" charset="0"/>
                          <a:ea typeface="+mn-ea"/>
                          <a:cs typeface="Times New Roman" panose="02020603050405020304" pitchFamily="18" charset="0"/>
                        </a:rPr>
                        <a:t>MIMO</a:t>
                      </a:r>
                      <a:endParaRPr lang="zh-CN" altLang="zh-CN" sz="2000" b="1" kern="1050" dirty="0">
                        <a:solidFill>
                          <a:schemeClr val="tx1"/>
                        </a:solidFill>
                        <a:effectLst/>
                        <a:latin typeface="Times New Roman" panose="02020603050405020304" pitchFamily="18" charset="0"/>
                        <a:ea typeface="+mn-ea"/>
                        <a:cs typeface="Times New Roman" panose="02020603050405020304" pitchFamily="18" charset="0"/>
                      </a:endParaRPr>
                    </a:p>
                    <a:p>
                      <a:pPr algn="l">
                        <a:lnSpc>
                          <a:spcPct val="100000"/>
                        </a:lnSpc>
                        <a:spcBef>
                          <a:spcPts val="0"/>
                        </a:spcBef>
                        <a:spcAft>
                          <a:spcPts val="0"/>
                        </a:spcAft>
                        <a:tabLst>
                          <a:tab pos="1752600" algn="l"/>
                        </a:tabLst>
                      </a:pPr>
                      <a:r>
                        <a:rPr lang="en-US" altLang="zh-CN" sz="2000" b="1" dirty="0">
                          <a:solidFill>
                            <a:schemeClr val="tx1"/>
                          </a:solidFill>
                          <a:effectLst/>
                          <a:latin typeface="Times New Roman" panose="02020603050405020304" pitchFamily="18" charset="0"/>
                          <a:ea typeface="+mn-ea"/>
                          <a:cs typeface="Times New Roman" panose="02020603050405020304" pitchFamily="18" charset="0"/>
                        </a:rPr>
                        <a:t>OFDM</a:t>
                      </a:r>
                      <a:endParaRPr lang="zh-CN" sz="2000" b="1" dirty="0">
                        <a:solidFill>
                          <a:schemeClr val="tx1"/>
                        </a:solidFill>
                        <a:effectLst/>
                        <a:latin typeface="Times New Roman" panose="02020603050405020304" pitchFamily="18" charset="0"/>
                        <a:ea typeface="+mn-ea"/>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lt1"/>
                          </a:solidFill>
                          <a:latin typeface="Times New Roman"/>
                          <a:ea typeface="宋体"/>
                        </a:defRPr>
                      </a:lvl1pPr>
                      <a:lvl2pPr marL="457200" algn="l" defTabSz="914400" rtl="0" eaLnBrk="1" latinLnBrk="0" hangingPunct="1">
                        <a:defRPr sz="1800" b="1" kern="1200">
                          <a:solidFill>
                            <a:schemeClr val="lt1"/>
                          </a:solidFill>
                          <a:latin typeface="Times New Roman"/>
                          <a:ea typeface="宋体"/>
                        </a:defRPr>
                      </a:lvl2pPr>
                      <a:lvl3pPr marL="914400" algn="l" defTabSz="914400" rtl="0" eaLnBrk="1" latinLnBrk="0" hangingPunct="1">
                        <a:defRPr sz="1800" b="1" kern="1200">
                          <a:solidFill>
                            <a:schemeClr val="lt1"/>
                          </a:solidFill>
                          <a:latin typeface="Times New Roman"/>
                          <a:ea typeface="宋体"/>
                        </a:defRPr>
                      </a:lvl3pPr>
                      <a:lvl4pPr marL="1371600" algn="l" defTabSz="914400" rtl="0" eaLnBrk="1" latinLnBrk="0" hangingPunct="1">
                        <a:defRPr sz="1800" b="1" kern="1200">
                          <a:solidFill>
                            <a:schemeClr val="lt1"/>
                          </a:solidFill>
                          <a:latin typeface="Times New Roman"/>
                          <a:ea typeface="宋体"/>
                        </a:defRPr>
                      </a:lvl4pPr>
                      <a:lvl5pPr marL="1828800" algn="l" defTabSz="914400" rtl="0" eaLnBrk="1" latinLnBrk="0" hangingPunct="1">
                        <a:defRPr sz="1800" b="1" kern="1200">
                          <a:solidFill>
                            <a:schemeClr val="lt1"/>
                          </a:solidFill>
                          <a:latin typeface="Times New Roman"/>
                          <a:ea typeface="宋体"/>
                        </a:defRPr>
                      </a:lvl5pPr>
                      <a:lvl6pPr marL="2286000" algn="l" defTabSz="914400" rtl="0" eaLnBrk="1" latinLnBrk="0" hangingPunct="1">
                        <a:defRPr sz="1800" b="1" kern="1200">
                          <a:solidFill>
                            <a:schemeClr val="lt1"/>
                          </a:solidFill>
                          <a:latin typeface="Times New Roman"/>
                          <a:ea typeface="宋体"/>
                        </a:defRPr>
                      </a:lvl6pPr>
                      <a:lvl7pPr marL="2743200" algn="l" defTabSz="914400" rtl="0" eaLnBrk="1" latinLnBrk="0" hangingPunct="1">
                        <a:defRPr sz="1800" b="1" kern="1200">
                          <a:solidFill>
                            <a:schemeClr val="lt1"/>
                          </a:solidFill>
                          <a:latin typeface="Times New Roman"/>
                          <a:ea typeface="宋体"/>
                        </a:defRPr>
                      </a:lvl7pPr>
                      <a:lvl8pPr marL="3200400" algn="l" defTabSz="914400" rtl="0" eaLnBrk="1" latinLnBrk="0" hangingPunct="1">
                        <a:defRPr sz="1800" b="1" kern="1200">
                          <a:solidFill>
                            <a:schemeClr val="lt1"/>
                          </a:solidFill>
                          <a:latin typeface="Times New Roman"/>
                          <a:ea typeface="宋体"/>
                        </a:defRPr>
                      </a:lvl8pPr>
                      <a:lvl9pPr marL="3657600" algn="l" defTabSz="914400" rtl="0" eaLnBrk="1" latinLnBrk="0" hangingPunct="1">
                        <a:defRPr sz="1800" b="1" kern="1200">
                          <a:solidFill>
                            <a:schemeClr val="lt1"/>
                          </a:solidFill>
                          <a:latin typeface="Times New Roman"/>
                          <a:ea typeface="宋体"/>
                        </a:defRPr>
                      </a:lvl9pPr>
                    </a:lstStyle>
                    <a:p>
                      <a:pPr algn="l">
                        <a:lnSpc>
                          <a:spcPct val="100000"/>
                        </a:lnSpc>
                        <a:spcBef>
                          <a:spcPts val="0"/>
                        </a:spcBef>
                        <a:spcAft>
                          <a:spcPts val="0"/>
                        </a:spcAft>
                      </a:pPr>
                      <a:r>
                        <a:rPr lang="zh-CN" altLang="en-US" sz="2000" b="1" dirty="0">
                          <a:solidFill>
                            <a:schemeClr val="tx1"/>
                          </a:solidFill>
                          <a:effectLst/>
                          <a:latin typeface="Times New Roman" panose="02020603050405020304" pitchFamily="18" charset="0"/>
                          <a:ea typeface="+mn-ea"/>
                          <a:cs typeface="Times New Roman" panose="02020603050405020304" pitchFamily="18" charset="0"/>
                        </a:rPr>
                        <a:t>家庭设备连网，</a:t>
                      </a:r>
                      <a:r>
                        <a:rPr lang="en-US" altLang="zh-CN" sz="2000" b="1" dirty="0">
                          <a:solidFill>
                            <a:schemeClr val="tx1"/>
                          </a:solidFill>
                          <a:effectLst/>
                          <a:latin typeface="Times New Roman" panose="02020603050405020304" pitchFamily="18" charset="0"/>
                          <a:ea typeface="+mn-ea"/>
                          <a:cs typeface="Times New Roman" panose="02020603050405020304" pitchFamily="18" charset="0"/>
                        </a:rPr>
                        <a:t>5</a:t>
                      </a:r>
                      <a:r>
                        <a:rPr lang="zh-CN" altLang="en-US" sz="2000" b="1" dirty="0">
                          <a:solidFill>
                            <a:schemeClr val="tx1"/>
                          </a:solidFill>
                          <a:effectLst/>
                          <a:latin typeface="Times New Roman" panose="02020603050405020304" pitchFamily="18" charset="0"/>
                          <a:ea typeface="+mn-ea"/>
                          <a:cs typeface="Times New Roman" panose="02020603050405020304" pitchFamily="18" charset="0"/>
                        </a:rPr>
                        <a:t>米</a:t>
                      </a:r>
                      <a:r>
                        <a:rPr lang="en-US" altLang="zh-CN" sz="2000" b="1" dirty="0">
                          <a:solidFill>
                            <a:schemeClr val="tx1"/>
                          </a:solidFill>
                          <a:effectLst/>
                          <a:latin typeface="Times New Roman" panose="02020603050405020304" pitchFamily="18" charset="0"/>
                          <a:ea typeface="+mn-ea"/>
                          <a:cs typeface="Times New Roman" panose="02020603050405020304" pitchFamily="18" charset="0"/>
                        </a:rPr>
                        <a:t>,</a:t>
                      </a:r>
                      <a:r>
                        <a:rPr lang="en-US" altLang="zh-CN" sz="2000" b="1" i="0" u="none" strike="noStrike" kern="1200" dirty="0">
                          <a:solidFill>
                            <a:srgbClr val="C00000"/>
                          </a:solidFill>
                          <a:effectLst/>
                          <a:latin typeface="Times New Roman" panose="02020603050405020304" pitchFamily="18" charset="0"/>
                          <a:ea typeface="宋体"/>
                          <a:cs typeface="Times New Roman" panose="02020603050405020304" pitchFamily="18" charset="0"/>
                        </a:rPr>
                        <a:t> </a:t>
                      </a:r>
                      <a:r>
                        <a:rPr lang="en-US" altLang="zh-CN" sz="2000" b="1" i="0" u="none" strike="noStrike" kern="1200" dirty="0" err="1">
                          <a:solidFill>
                            <a:srgbClr val="C00000"/>
                          </a:solidFill>
                          <a:effectLst/>
                          <a:latin typeface="Times New Roman" panose="02020603050405020304" pitchFamily="18" charset="0"/>
                          <a:ea typeface="宋体"/>
                          <a:cs typeface="Times New Roman" panose="02020603050405020304" pitchFamily="18" charset="0"/>
                        </a:rPr>
                        <a:t>WiGig</a:t>
                      </a:r>
                      <a:endParaRPr lang="zh-CN" sz="2000" b="1" dirty="0">
                        <a:solidFill>
                          <a:schemeClr val="tx1"/>
                        </a:solidFill>
                        <a:effectLst/>
                        <a:latin typeface="Times New Roman" panose="02020603050405020304" pitchFamily="18" charset="0"/>
                        <a:ea typeface="+mn-ea"/>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59443638"/>
                  </a:ext>
                </a:extLst>
              </a:tr>
              <a:tr h="519293">
                <a:tc>
                  <a:txBody>
                    <a:bodyPr/>
                    <a:lstStyle>
                      <a:lvl1pPr marL="0" algn="l" defTabSz="914400" rtl="0" eaLnBrk="1" latinLnBrk="0" hangingPunct="1">
                        <a:defRPr sz="1800" b="1" kern="1200">
                          <a:solidFill>
                            <a:schemeClr val="lt1"/>
                          </a:solidFill>
                          <a:latin typeface="Times New Roman"/>
                          <a:ea typeface="宋体"/>
                        </a:defRPr>
                      </a:lvl1pPr>
                      <a:lvl2pPr marL="457200" algn="l" defTabSz="914400" rtl="0" eaLnBrk="1" latinLnBrk="0" hangingPunct="1">
                        <a:defRPr sz="1800" b="1" kern="1200">
                          <a:solidFill>
                            <a:schemeClr val="lt1"/>
                          </a:solidFill>
                          <a:latin typeface="Times New Roman"/>
                          <a:ea typeface="宋体"/>
                        </a:defRPr>
                      </a:lvl2pPr>
                      <a:lvl3pPr marL="914400" algn="l" defTabSz="914400" rtl="0" eaLnBrk="1" latinLnBrk="0" hangingPunct="1">
                        <a:defRPr sz="1800" b="1" kern="1200">
                          <a:solidFill>
                            <a:schemeClr val="lt1"/>
                          </a:solidFill>
                          <a:latin typeface="Times New Roman"/>
                          <a:ea typeface="宋体"/>
                        </a:defRPr>
                      </a:lvl3pPr>
                      <a:lvl4pPr marL="1371600" algn="l" defTabSz="914400" rtl="0" eaLnBrk="1" latinLnBrk="0" hangingPunct="1">
                        <a:defRPr sz="1800" b="1" kern="1200">
                          <a:solidFill>
                            <a:schemeClr val="lt1"/>
                          </a:solidFill>
                          <a:latin typeface="Times New Roman"/>
                          <a:ea typeface="宋体"/>
                        </a:defRPr>
                      </a:lvl4pPr>
                      <a:lvl5pPr marL="1828800" algn="l" defTabSz="914400" rtl="0" eaLnBrk="1" latinLnBrk="0" hangingPunct="1">
                        <a:defRPr sz="1800" b="1" kern="1200">
                          <a:solidFill>
                            <a:schemeClr val="lt1"/>
                          </a:solidFill>
                          <a:latin typeface="Times New Roman"/>
                          <a:ea typeface="宋体"/>
                        </a:defRPr>
                      </a:lvl5pPr>
                      <a:lvl6pPr marL="2286000" algn="l" defTabSz="914400" rtl="0" eaLnBrk="1" latinLnBrk="0" hangingPunct="1">
                        <a:defRPr sz="1800" b="1" kern="1200">
                          <a:solidFill>
                            <a:schemeClr val="lt1"/>
                          </a:solidFill>
                          <a:latin typeface="Times New Roman"/>
                          <a:ea typeface="宋体"/>
                        </a:defRPr>
                      </a:lvl6pPr>
                      <a:lvl7pPr marL="2743200" algn="l" defTabSz="914400" rtl="0" eaLnBrk="1" latinLnBrk="0" hangingPunct="1">
                        <a:defRPr sz="1800" b="1" kern="1200">
                          <a:solidFill>
                            <a:schemeClr val="lt1"/>
                          </a:solidFill>
                          <a:latin typeface="Times New Roman"/>
                          <a:ea typeface="宋体"/>
                        </a:defRPr>
                      </a:lvl7pPr>
                      <a:lvl8pPr marL="3200400" algn="l" defTabSz="914400" rtl="0" eaLnBrk="1" latinLnBrk="0" hangingPunct="1">
                        <a:defRPr sz="1800" b="1" kern="1200">
                          <a:solidFill>
                            <a:schemeClr val="lt1"/>
                          </a:solidFill>
                          <a:latin typeface="Times New Roman"/>
                          <a:ea typeface="宋体"/>
                        </a:defRPr>
                      </a:lvl8pPr>
                      <a:lvl9pPr marL="3657600" algn="l" defTabSz="914400" rtl="0" eaLnBrk="1" latinLnBrk="0" hangingPunct="1">
                        <a:defRPr sz="1800" b="1" kern="1200">
                          <a:solidFill>
                            <a:schemeClr val="lt1"/>
                          </a:solidFill>
                          <a:latin typeface="Times New Roman"/>
                          <a:ea typeface="宋体"/>
                        </a:defRPr>
                      </a:lvl9pPr>
                    </a:lstStyle>
                    <a:p>
                      <a:pPr algn="l">
                        <a:lnSpc>
                          <a:spcPct val="100000"/>
                        </a:lnSpc>
                        <a:spcBef>
                          <a:spcPts val="0"/>
                        </a:spcBef>
                        <a:spcAft>
                          <a:spcPts val="0"/>
                        </a:spcAft>
                        <a:tabLst>
                          <a:tab pos="1752600" algn="l"/>
                        </a:tabLst>
                      </a:pPr>
                      <a:r>
                        <a:rPr lang="en-US" altLang="zh-CN" sz="2000" b="1" dirty="0">
                          <a:solidFill>
                            <a:srgbClr val="C00000"/>
                          </a:solidFill>
                          <a:effectLst/>
                          <a:latin typeface="Times New Roman" panose="02020603050405020304" pitchFamily="18" charset="0"/>
                          <a:ea typeface="+mn-ea"/>
                          <a:cs typeface="Times New Roman" panose="02020603050405020304" pitchFamily="18" charset="0"/>
                        </a:rPr>
                        <a:t>802.11ax</a:t>
                      </a:r>
                    </a:p>
                    <a:p>
                      <a:pPr algn="l">
                        <a:lnSpc>
                          <a:spcPct val="100000"/>
                        </a:lnSpc>
                        <a:spcBef>
                          <a:spcPts val="0"/>
                        </a:spcBef>
                        <a:spcAft>
                          <a:spcPts val="0"/>
                        </a:spcAft>
                        <a:tabLst>
                          <a:tab pos="1752600" algn="l"/>
                        </a:tabLst>
                      </a:pPr>
                      <a:r>
                        <a:rPr lang="en-US" altLang="zh-CN" sz="2000" b="1" dirty="0">
                          <a:solidFill>
                            <a:srgbClr val="C00000"/>
                          </a:solidFill>
                          <a:effectLst/>
                          <a:latin typeface="Times New Roman" panose="02020603050405020304" pitchFamily="18" charset="0"/>
                          <a:ea typeface="+mn-ea"/>
                          <a:cs typeface="Times New Roman" panose="02020603050405020304" pitchFamily="18" charset="0"/>
                        </a:rPr>
                        <a:t>(2020</a:t>
                      </a:r>
                      <a:r>
                        <a:rPr lang="zh-CN" altLang="en-US" sz="2000" b="1" dirty="0">
                          <a:solidFill>
                            <a:srgbClr val="C00000"/>
                          </a:solidFill>
                          <a:effectLst/>
                          <a:latin typeface="Times New Roman" panose="02020603050405020304" pitchFamily="18" charset="0"/>
                          <a:ea typeface="+mn-ea"/>
                          <a:cs typeface="Times New Roman" panose="02020603050405020304" pitchFamily="18" charset="0"/>
                        </a:rPr>
                        <a:t>年</a:t>
                      </a:r>
                      <a:r>
                        <a:rPr lang="en-US" altLang="zh-CN" sz="2000" b="1" dirty="0">
                          <a:solidFill>
                            <a:srgbClr val="C00000"/>
                          </a:solidFill>
                          <a:effectLst/>
                          <a:latin typeface="Times New Roman" panose="02020603050405020304" pitchFamily="18" charset="0"/>
                          <a:ea typeface="+mn-ea"/>
                          <a:cs typeface="Times New Roman" panose="02020603050405020304" pitchFamily="18" charset="0"/>
                        </a:rPr>
                        <a:t>)</a:t>
                      </a:r>
                      <a:endParaRPr lang="zh-CN" sz="2000" b="1" dirty="0">
                        <a:solidFill>
                          <a:srgbClr val="C00000"/>
                        </a:solidFill>
                        <a:effectLst/>
                        <a:latin typeface="Times New Roman" panose="02020603050405020304" pitchFamily="18" charset="0"/>
                        <a:ea typeface="+mn-ea"/>
                        <a:cs typeface="Times New Roman" panose="02020603050405020304" pitchFamily="18" charset="0"/>
                      </a:endParaRPr>
                    </a:p>
                  </a:txBody>
                  <a:tcPr marL="68580" marR="68580" marT="0" marB="0" anchor="ctr">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Times New Roman"/>
                          <a:ea typeface="宋体"/>
                        </a:defRPr>
                      </a:lvl1pPr>
                      <a:lvl2pPr marL="457200" algn="l" defTabSz="914400" rtl="0" eaLnBrk="1" latinLnBrk="0" hangingPunct="1">
                        <a:defRPr sz="1800" kern="1200">
                          <a:solidFill>
                            <a:schemeClr val="dk1"/>
                          </a:solidFill>
                          <a:latin typeface="Times New Roman"/>
                          <a:ea typeface="宋体"/>
                        </a:defRPr>
                      </a:lvl2pPr>
                      <a:lvl3pPr marL="914400" algn="l" defTabSz="914400" rtl="0" eaLnBrk="1" latinLnBrk="0" hangingPunct="1">
                        <a:defRPr sz="1800" kern="1200">
                          <a:solidFill>
                            <a:schemeClr val="dk1"/>
                          </a:solidFill>
                          <a:latin typeface="Times New Roman"/>
                          <a:ea typeface="宋体"/>
                        </a:defRPr>
                      </a:lvl3pPr>
                      <a:lvl4pPr marL="1371600" algn="l" defTabSz="914400" rtl="0" eaLnBrk="1" latinLnBrk="0" hangingPunct="1">
                        <a:defRPr sz="1800" kern="1200">
                          <a:solidFill>
                            <a:schemeClr val="dk1"/>
                          </a:solidFill>
                          <a:latin typeface="Times New Roman"/>
                          <a:ea typeface="宋体"/>
                        </a:defRPr>
                      </a:lvl4pPr>
                      <a:lvl5pPr marL="1828800" algn="l" defTabSz="914400" rtl="0" eaLnBrk="1" latinLnBrk="0" hangingPunct="1">
                        <a:defRPr sz="1800" kern="1200">
                          <a:solidFill>
                            <a:schemeClr val="dk1"/>
                          </a:solidFill>
                          <a:latin typeface="Times New Roman"/>
                          <a:ea typeface="宋体"/>
                        </a:defRPr>
                      </a:lvl5pPr>
                      <a:lvl6pPr marL="2286000" algn="l" defTabSz="914400" rtl="0" eaLnBrk="1" latinLnBrk="0" hangingPunct="1">
                        <a:defRPr sz="1800" kern="1200">
                          <a:solidFill>
                            <a:schemeClr val="dk1"/>
                          </a:solidFill>
                          <a:latin typeface="Times New Roman"/>
                          <a:ea typeface="宋体"/>
                        </a:defRPr>
                      </a:lvl6pPr>
                      <a:lvl7pPr marL="2743200" algn="l" defTabSz="914400" rtl="0" eaLnBrk="1" latinLnBrk="0" hangingPunct="1">
                        <a:defRPr sz="1800" kern="1200">
                          <a:solidFill>
                            <a:schemeClr val="dk1"/>
                          </a:solidFill>
                          <a:latin typeface="Times New Roman"/>
                          <a:ea typeface="宋体"/>
                        </a:defRPr>
                      </a:lvl7pPr>
                      <a:lvl8pPr marL="3200400" algn="l" defTabSz="914400" rtl="0" eaLnBrk="1" latinLnBrk="0" hangingPunct="1">
                        <a:defRPr sz="1800" kern="1200">
                          <a:solidFill>
                            <a:schemeClr val="dk1"/>
                          </a:solidFill>
                          <a:latin typeface="Times New Roman"/>
                          <a:ea typeface="宋体"/>
                        </a:defRPr>
                      </a:lvl8pPr>
                      <a:lvl9pPr marL="3657600" algn="l" defTabSz="914400" rtl="0" eaLnBrk="1" latinLnBrk="0" hangingPunct="1">
                        <a:defRPr sz="1800" kern="1200">
                          <a:solidFill>
                            <a:schemeClr val="dk1"/>
                          </a:solidFill>
                          <a:latin typeface="Times New Roman"/>
                          <a:ea typeface="宋体"/>
                        </a:defRPr>
                      </a:lvl9pPr>
                    </a:lstStyle>
                    <a:p>
                      <a:pPr marL="0" marR="0" lvl="0" indent="0" algn="l" defTabSz="914400" rtl="0" eaLnBrk="1" fontAlgn="auto" latinLnBrk="0" hangingPunct="1">
                        <a:lnSpc>
                          <a:spcPct val="100000"/>
                        </a:lnSpc>
                        <a:spcBef>
                          <a:spcPts val="0"/>
                        </a:spcBef>
                        <a:spcAft>
                          <a:spcPts val="0"/>
                        </a:spcAft>
                        <a:buClrTx/>
                        <a:buSzTx/>
                        <a:buFontTx/>
                        <a:buNone/>
                        <a:tabLst>
                          <a:tab pos="1752600" algn="l"/>
                        </a:tabLst>
                        <a:defRPr/>
                      </a:pPr>
                      <a:r>
                        <a:rPr lang="en-US" altLang="zh-CN" sz="2000" b="1" kern="100" dirty="0">
                          <a:solidFill>
                            <a:schemeClr val="tx1"/>
                          </a:solidFill>
                          <a:effectLst/>
                          <a:latin typeface="Times New Roman" panose="02020603050405020304" pitchFamily="18" charset="0"/>
                          <a:ea typeface="+mn-ea"/>
                          <a:cs typeface="Times New Roman" panose="02020603050405020304" pitchFamily="18" charset="0"/>
                        </a:rPr>
                        <a:t>2.4 / 5.8 GHz</a:t>
                      </a:r>
                      <a:endParaRPr lang="zh-CN" sz="2000" b="1" dirty="0">
                        <a:solidFill>
                          <a:schemeClr val="tx1"/>
                        </a:solidFill>
                        <a:effectLst/>
                        <a:latin typeface="Times New Roman" panose="02020603050405020304" pitchFamily="18" charset="0"/>
                        <a:ea typeface="+mn-ea"/>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Times New Roman"/>
                          <a:ea typeface="宋体"/>
                        </a:defRPr>
                      </a:lvl1pPr>
                      <a:lvl2pPr marL="457200" algn="l" defTabSz="914400" rtl="0" eaLnBrk="1" latinLnBrk="0" hangingPunct="1">
                        <a:defRPr sz="1800" kern="1200">
                          <a:solidFill>
                            <a:schemeClr val="dk1"/>
                          </a:solidFill>
                          <a:latin typeface="Times New Roman"/>
                          <a:ea typeface="宋体"/>
                        </a:defRPr>
                      </a:lvl2pPr>
                      <a:lvl3pPr marL="914400" algn="l" defTabSz="914400" rtl="0" eaLnBrk="1" latinLnBrk="0" hangingPunct="1">
                        <a:defRPr sz="1800" kern="1200">
                          <a:solidFill>
                            <a:schemeClr val="dk1"/>
                          </a:solidFill>
                          <a:latin typeface="Times New Roman"/>
                          <a:ea typeface="宋体"/>
                        </a:defRPr>
                      </a:lvl3pPr>
                      <a:lvl4pPr marL="1371600" algn="l" defTabSz="914400" rtl="0" eaLnBrk="1" latinLnBrk="0" hangingPunct="1">
                        <a:defRPr sz="1800" kern="1200">
                          <a:solidFill>
                            <a:schemeClr val="dk1"/>
                          </a:solidFill>
                          <a:latin typeface="Times New Roman"/>
                          <a:ea typeface="宋体"/>
                        </a:defRPr>
                      </a:lvl4pPr>
                      <a:lvl5pPr marL="1828800" algn="l" defTabSz="914400" rtl="0" eaLnBrk="1" latinLnBrk="0" hangingPunct="1">
                        <a:defRPr sz="1800" kern="1200">
                          <a:solidFill>
                            <a:schemeClr val="dk1"/>
                          </a:solidFill>
                          <a:latin typeface="Times New Roman"/>
                          <a:ea typeface="宋体"/>
                        </a:defRPr>
                      </a:lvl5pPr>
                      <a:lvl6pPr marL="2286000" algn="l" defTabSz="914400" rtl="0" eaLnBrk="1" latinLnBrk="0" hangingPunct="1">
                        <a:defRPr sz="1800" kern="1200">
                          <a:solidFill>
                            <a:schemeClr val="dk1"/>
                          </a:solidFill>
                          <a:latin typeface="Times New Roman"/>
                          <a:ea typeface="宋体"/>
                        </a:defRPr>
                      </a:lvl6pPr>
                      <a:lvl7pPr marL="2743200" algn="l" defTabSz="914400" rtl="0" eaLnBrk="1" latinLnBrk="0" hangingPunct="1">
                        <a:defRPr sz="1800" kern="1200">
                          <a:solidFill>
                            <a:schemeClr val="dk1"/>
                          </a:solidFill>
                          <a:latin typeface="Times New Roman"/>
                          <a:ea typeface="宋体"/>
                        </a:defRPr>
                      </a:lvl7pPr>
                      <a:lvl8pPr marL="3200400" algn="l" defTabSz="914400" rtl="0" eaLnBrk="1" latinLnBrk="0" hangingPunct="1">
                        <a:defRPr sz="1800" kern="1200">
                          <a:solidFill>
                            <a:schemeClr val="dk1"/>
                          </a:solidFill>
                          <a:latin typeface="Times New Roman"/>
                          <a:ea typeface="宋体"/>
                        </a:defRPr>
                      </a:lvl8pPr>
                      <a:lvl9pPr marL="3657600" algn="l" defTabSz="914400" rtl="0" eaLnBrk="1" latinLnBrk="0" hangingPunct="1">
                        <a:defRPr sz="1800" kern="1200">
                          <a:solidFill>
                            <a:schemeClr val="dk1"/>
                          </a:solidFill>
                          <a:latin typeface="Times New Roman"/>
                          <a:ea typeface="宋体"/>
                        </a:defRPr>
                      </a:lvl9pPr>
                    </a:lstStyle>
                    <a:p>
                      <a:pPr algn="ctr">
                        <a:lnSpc>
                          <a:spcPct val="100000"/>
                        </a:lnSpc>
                        <a:spcBef>
                          <a:spcPts val="0"/>
                        </a:spcBef>
                        <a:spcAft>
                          <a:spcPts val="0"/>
                        </a:spcAft>
                        <a:tabLst>
                          <a:tab pos="1752600" algn="l"/>
                        </a:tabLst>
                      </a:pPr>
                      <a:r>
                        <a:rPr lang="en-US" altLang="zh-CN" sz="2000" b="1" dirty="0">
                          <a:solidFill>
                            <a:schemeClr val="tx1"/>
                          </a:solidFill>
                          <a:effectLst/>
                          <a:latin typeface="Times New Roman" panose="02020603050405020304" pitchFamily="18" charset="0"/>
                          <a:ea typeface="+mn-ea"/>
                          <a:cs typeface="Times New Roman" panose="02020603050405020304" pitchFamily="18" charset="0"/>
                        </a:rPr>
                        <a:t>11Gbps</a:t>
                      </a:r>
                      <a:endParaRPr lang="zh-CN" sz="2000" b="1" dirty="0">
                        <a:solidFill>
                          <a:schemeClr val="tx1"/>
                        </a:solidFill>
                        <a:effectLst/>
                        <a:latin typeface="Times New Roman" panose="02020603050405020304" pitchFamily="18" charset="0"/>
                        <a:ea typeface="+mn-ea"/>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Times New Roman"/>
                          <a:ea typeface="宋体"/>
                        </a:defRPr>
                      </a:lvl1pPr>
                      <a:lvl2pPr marL="457200" algn="l" defTabSz="914400" rtl="0" eaLnBrk="1" latinLnBrk="0" hangingPunct="1">
                        <a:defRPr sz="1800" kern="1200">
                          <a:solidFill>
                            <a:schemeClr val="dk1"/>
                          </a:solidFill>
                          <a:latin typeface="Times New Roman"/>
                          <a:ea typeface="宋体"/>
                        </a:defRPr>
                      </a:lvl2pPr>
                      <a:lvl3pPr marL="914400" algn="l" defTabSz="914400" rtl="0" eaLnBrk="1" latinLnBrk="0" hangingPunct="1">
                        <a:defRPr sz="1800" kern="1200">
                          <a:solidFill>
                            <a:schemeClr val="dk1"/>
                          </a:solidFill>
                          <a:latin typeface="Times New Roman"/>
                          <a:ea typeface="宋体"/>
                        </a:defRPr>
                      </a:lvl3pPr>
                      <a:lvl4pPr marL="1371600" algn="l" defTabSz="914400" rtl="0" eaLnBrk="1" latinLnBrk="0" hangingPunct="1">
                        <a:defRPr sz="1800" kern="1200">
                          <a:solidFill>
                            <a:schemeClr val="dk1"/>
                          </a:solidFill>
                          <a:latin typeface="Times New Roman"/>
                          <a:ea typeface="宋体"/>
                        </a:defRPr>
                      </a:lvl4pPr>
                      <a:lvl5pPr marL="1828800" algn="l" defTabSz="914400" rtl="0" eaLnBrk="1" latinLnBrk="0" hangingPunct="1">
                        <a:defRPr sz="1800" kern="1200">
                          <a:solidFill>
                            <a:schemeClr val="dk1"/>
                          </a:solidFill>
                          <a:latin typeface="Times New Roman"/>
                          <a:ea typeface="宋体"/>
                        </a:defRPr>
                      </a:lvl5pPr>
                      <a:lvl6pPr marL="2286000" algn="l" defTabSz="914400" rtl="0" eaLnBrk="1" latinLnBrk="0" hangingPunct="1">
                        <a:defRPr sz="1800" kern="1200">
                          <a:solidFill>
                            <a:schemeClr val="dk1"/>
                          </a:solidFill>
                          <a:latin typeface="Times New Roman"/>
                          <a:ea typeface="宋体"/>
                        </a:defRPr>
                      </a:lvl6pPr>
                      <a:lvl7pPr marL="2743200" algn="l" defTabSz="914400" rtl="0" eaLnBrk="1" latinLnBrk="0" hangingPunct="1">
                        <a:defRPr sz="1800" kern="1200">
                          <a:solidFill>
                            <a:schemeClr val="dk1"/>
                          </a:solidFill>
                          <a:latin typeface="Times New Roman"/>
                          <a:ea typeface="宋体"/>
                        </a:defRPr>
                      </a:lvl7pPr>
                      <a:lvl8pPr marL="3200400" algn="l" defTabSz="914400" rtl="0" eaLnBrk="1" latinLnBrk="0" hangingPunct="1">
                        <a:defRPr sz="1800" kern="1200">
                          <a:solidFill>
                            <a:schemeClr val="dk1"/>
                          </a:solidFill>
                          <a:latin typeface="Times New Roman"/>
                          <a:ea typeface="宋体"/>
                        </a:defRPr>
                      </a:lvl8pPr>
                      <a:lvl9pPr marL="3657600" algn="l" defTabSz="914400" rtl="0" eaLnBrk="1" latinLnBrk="0" hangingPunct="1">
                        <a:defRPr sz="1800" kern="1200">
                          <a:solidFill>
                            <a:schemeClr val="dk1"/>
                          </a:solidFill>
                          <a:latin typeface="Times New Roman"/>
                          <a:ea typeface="宋体"/>
                        </a:defRPr>
                      </a:lvl9pPr>
                    </a:lstStyle>
                    <a:p>
                      <a:pPr marL="0" algn="l" defTabSz="914400" rtl="0" eaLnBrk="1" latinLnBrk="0" hangingPunct="1">
                        <a:lnSpc>
                          <a:spcPct val="100000"/>
                        </a:lnSpc>
                        <a:spcBef>
                          <a:spcPts val="0"/>
                        </a:spcBef>
                        <a:spcAft>
                          <a:spcPts val="0"/>
                        </a:spcAft>
                        <a:tabLst>
                          <a:tab pos="1752600" algn="l"/>
                        </a:tabLst>
                      </a:pPr>
                      <a:r>
                        <a:rPr lang="en-US" altLang="zh-CN" sz="1800" b="1" kern="100" dirty="0">
                          <a:solidFill>
                            <a:schemeClr val="tx1"/>
                          </a:solidFill>
                          <a:effectLst/>
                          <a:latin typeface="Times New Roman" panose="02020603050405020304" pitchFamily="18" charset="0"/>
                          <a:ea typeface="+mn-ea"/>
                          <a:cs typeface="Times New Roman" panose="02020603050405020304" pitchFamily="18" charset="0"/>
                        </a:rPr>
                        <a:t>1024</a:t>
                      </a:r>
                      <a:r>
                        <a:rPr lang="en-US" altLang="zh-CN" sz="2000" b="1" kern="100" dirty="0">
                          <a:solidFill>
                            <a:schemeClr val="tx1"/>
                          </a:solidFill>
                          <a:effectLst/>
                          <a:latin typeface="Times New Roman" panose="02020603050405020304" pitchFamily="18" charset="0"/>
                          <a:ea typeface="+mn-ea"/>
                          <a:cs typeface="Times New Roman" panose="02020603050405020304" pitchFamily="18" charset="0"/>
                        </a:rPr>
                        <a:t>-</a:t>
                      </a:r>
                      <a:r>
                        <a:rPr lang="en-US" altLang="zh-CN" sz="1600" b="1" kern="100" dirty="0">
                          <a:solidFill>
                            <a:schemeClr val="tx1"/>
                          </a:solidFill>
                          <a:effectLst/>
                          <a:latin typeface="Times New Roman" panose="02020603050405020304" pitchFamily="18" charset="0"/>
                          <a:ea typeface="+mn-ea"/>
                          <a:cs typeface="Times New Roman" panose="02020603050405020304" pitchFamily="18" charset="0"/>
                        </a:rPr>
                        <a:t>QAM,</a:t>
                      </a:r>
                      <a:endParaRPr lang="en-US" altLang="zh-CN" sz="2000" b="1" kern="100" dirty="0">
                        <a:solidFill>
                          <a:schemeClr val="tx1"/>
                        </a:solidFill>
                        <a:effectLst/>
                        <a:latin typeface="Times New Roman" panose="02020603050405020304" pitchFamily="18" charset="0"/>
                        <a:ea typeface="+mn-ea"/>
                        <a:cs typeface="Times New Roman" panose="02020603050405020304" pitchFamily="18" charset="0"/>
                      </a:endParaRPr>
                    </a:p>
                    <a:p>
                      <a:pPr marL="0" algn="l" defTabSz="914400" rtl="0" eaLnBrk="1" latinLnBrk="0" hangingPunct="1">
                        <a:lnSpc>
                          <a:spcPct val="100000"/>
                        </a:lnSpc>
                        <a:spcBef>
                          <a:spcPts val="0"/>
                        </a:spcBef>
                        <a:spcAft>
                          <a:spcPts val="0"/>
                        </a:spcAft>
                        <a:tabLst>
                          <a:tab pos="1752600" algn="l"/>
                        </a:tabLst>
                      </a:pPr>
                      <a:r>
                        <a:rPr lang="en-US" altLang="zh-CN" sz="2000" b="1" kern="100" dirty="0">
                          <a:solidFill>
                            <a:schemeClr val="tx1"/>
                          </a:solidFill>
                          <a:effectLst/>
                          <a:latin typeface="Times New Roman" panose="02020603050405020304" pitchFamily="18" charset="0"/>
                          <a:ea typeface="+mn-ea"/>
                          <a:cs typeface="Times New Roman" panose="02020603050405020304" pitchFamily="18" charset="0"/>
                        </a:rPr>
                        <a:t>OFDMA </a:t>
                      </a:r>
                      <a:endParaRPr lang="zh-CN" sz="2000" b="1" kern="100" dirty="0">
                        <a:solidFill>
                          <a:schemeClr val="tx1"/>
                        </a:solidFill>
                        <a:effectLst/>
                        <a:latin typeface="Times New Roman" panose="02020603050405020304" pitchFamily="18" charset="0"/>
                        <a:ea typeface="+mn-ea"/>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lt1"/>
                          </a:solidFill>
                          <a:latin typeface="Times New Roman"/>
                          <a:ea typeface="宋体"/>
                        </a:defRPr>
                      </a:lvl1pPr>
                      <a:lvl2pPr marL="457200" algn="l" defTabSz="914400" rtl="0" eaLnBrk="1" latinLnBrk="0" hangingPunct="1">
                        <a:defRPr sz="1800" b="1" kern="1200">
                          <a:solidFill>
                            <a:schemeClr val="lt1"/>
                          </a:solidFill>
                          <a:latin typeface="Times New Roman"/>
                          <a:ea typeface="宋体"/>
                        </a:defRPr>
                      </a:lvl2pPr>
                      <a:lvl3pPr marL="914400" algn="l" defTabSz="914400" rtl="0" eaLnBrk="1" latinLnBrk="0" hangingPunct="1">
                        <a:defRPr sz="1800" b="1" kern="1200">
                          <a:solidFill>
                            <a:schemeClr val="lt1"/>
                          </a:solidFill>
                          <a:latin typeface="Times New Roman"/>
                          <a:ea typeface="宋体"/>
                        </a:defRPr>
                      </a:lvl3pPr>
                      <a:lvl4pPr marL="1371600" algn="l" defTabSz="914400" rtl="0" eaLnBrk="1" latinLnBrk="0" hangingPunct="1">
                        <a:defRPr sz="1800" b="1" kern="1200">
                          <a:solidFill>
                            <a:schemeClr val="lt1"/>
                          </a:solidFill>
                          <a:latin typeface="Times New Roman"/>
                          <a:ea typeface="宋体"/>
                        </a:defRPr>
                      </a:lvl4pPr>
                      <a:lvl5pPr marL="1828800" algn="l" defTabSz="914400" rtl="0" eaLnBrk="1" latinLnBrk="0" hangingPunct="1">
                        <a:defRPr sz="1800" b="1" kern="1200">
                          <a:solidFill>
                            <a:schemeClr val="lt1"/>
                          </a:solidFill>
                          <a:latin typeface="Times New Roman"/>
                          <a:ea typeface="宋体"/>
                        </a:defRPr>
                      </a:lvl5pPr>
                      <a:lvl6pPr marL="2286000" algn="l" defTabSz="914400" rtl="0" eaLnBrk="1" latinLnBrk="0" hangingPunct="1">
                        <a:defRPr sz="1800" b="1" kern="1200">
                          <a:solidFill>
                            <a:schemeClr val="lt1"/>
                          </a:solidFill>
                          <a:latin typeface="Times New Roman"/>
                          <a:ea typeface="宋体"/>
                        </a:defRPr>
                      </a:lvl6pPr>
                      <a:lvl7pPr marL="2743200" algn="l" defTabSz="914400" rtl="0" eaLnBrk="1" latinLnBrk="0" hangingPunct="1">
                        <a:defRPr sz="1800" b="1" kern="1200">
                          <a:solidFill>
                            <a:schemeClr val="lt1"/>
                          </a:solidFill>
                          <a:latin typeface="Times New Roman"/>
                          <a:ea typeface="宋体"/>
                        </a:defRPr>
                      </a:lvl7pPr>
                      <a:lvl8pPr marL="3200400" algn="l" defTabSz="914400" rtl="0" eaLnBrk="1" latinLnBrk="0" hangingPunct="1">
                        <a:defRPr sz="1800" b="1" kern="1200">
                          <a:solidFill>
                            <a:schemeClr val="lt1"/>
                          </a:solidFill>
                          <a:latin typeface="Times New Roman"/>
                          <a:ea typeface="宋体"/>
                        </a:defRPr>
                      </a:lvl8pPr>
                      <a:lvl9pPr marL="3657600" algn="l" defTabSz="914400" rtl="0" eaLnBrk="1" latinLnBrk="0" hangingPunct="1">
                        <a:defRPr sz="1800" b="1" kern="1200">
                          <a:solidFill>
                            <a:schemeClr val="lt1"/>
                          </a:solidFill>
                          <a:latin typeface="Times New Roman"/>
                          <a:ea typeface="宋体"/>
                        </a:defRPr>
                      </a:lvl9pPr>
                    </a:lstStyle>
                    <a:p>
                      <a:pPr algn="l">
                        <a:lnSpc>
                          <a:spcPct val="100000"/>
                        </a:lnSpc>
                        <a:spcBef>
                          <a:spcPts val="0"/>
                        </a:spcBef>
                        <a:spcAft>
                          <a:spcPts val="0"/>
                        </a:spcAft>
                      </a:pPr>
                      <a:r>
                        <a:rPr lang="en-US" altLang="zh-CN" sz="2000" b="1" dirty="0">
                          <a:solidFill>
                            <a:srgbClr val="FF0000"/>
                          </a:solidFill>
                          <a:effectLst/>
                          <a:latin typeface="Times New Roman" panose="02020603050405020304" pitchFamily="18" charset="0"/>
                          <a:ea typeface="+mn-ea"/>
                          <a:cs typeface="Times New Roman" panose="02020603050405020304" pitchFamily="18" charset="0"/>
                        </a:rPr>
                        <a:t>Wi-Fi 6</a:t>
                      </a:r>
                      <a:r>
                        <a:rPr lang="zh-CN" altLang="en-US" sz="2000" b="1" dirty="0">
                          <a:solidFill>
                            <a:srgbClr val="FF0000"/>
                          </a:solidFill>
                          <a:effectLst/>
                          <a:latin typeface="Times New Roman" panose="02020603050405020304" pitchFamily="18" charset="0"/>
                          <a:ea typeface="+mn-ea"/>
                          <a:cs typeface="Times New Roman" panose="02020603050405020304" pitchFamily="18" charset="0"/>
                        </a:rPr>
                        <a:t>，多频段同时</a:t>
                      </a:r>
                      <a:endParaRPr lang="zh-CN" sz="2000" b="1" dirty="0">
                        <a:solidFill>
                          <a:srgbClr val="FF0000"/>
                        </a:solidFill>
                        <a:effectLst/>
                        <a:latin typeface="Times New Roman" panose="02020603050405020304" pitchFamily="18" charset="0"/>
                        <a:ea typeface="+mn-ea"/>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51540251"/>
                  </a:ext>
                </a:extLst>
              </a:tr>
              <a:tr h="580319">
                <a:tc>
                  <a:txBody>
                    <a:bodyPr/>
                    <a:lstStyle>
                      <a:lvl1pPr marL="0" algn="l" defTabSz="914400" rtl="0" eaLnBrk="1" latinLnBrk="0" hangingPunct="1">
                        <a:defRPr sz="1800" b="1" kern="1200">
                          <a:solidFill>
                            <a:schemeClr val="lt1"/>
                          </a:solidFill>
                          <a:latin typeface="Times New Roman"/>
                          <a:ea typeface="宋体"/>
                        </a:defRPr>
                      </a:lvl1pPr>
                      <a:lvl2pPr marL="457200" algn="l" defTabSz="914400" rtl="0" eaLnBrk="1" latinLnBrk="0" hangingPunct="1">
                        <a:defRPr sz="1800" b="1" kern="1200">
                          <a:solidFill>
                            <a:schemeClr val="lt1"/>
                          </a:solidFill>
                          <a:latin typeface="Times New Roman"/>
                          <a:ea typeface="宋体"/>
                        </a:defRPr>
                      </a:lvl2pPr>
                      <a:lvl3pPr marL="914400" algn="l" defTabSz="914400" rtl="0" eaLnBrk="1" latinLnBrk="0" hangingPunct="1">
                        <a:defRPr sz="1800" b="1" kern="1200">
                          <a:solidFill>
                            <a:schemeClr val="lt1"/>
                          </a:solidFill>
                          <a:latin typeface="Times New Roman"/>
                          <a:ea typeface="宋体"/>
                        </a:defRPr>
                      </a:lvl3pPr>
                      <a:lvl4pPr marL="1371600" algn="l" defTabSz="914400" rtl="0" eaLnBrk="1" latinLnBrk="0" hangingPunct="1">
                        <a:defRPr sz="1800" b="1" kern="1200">
                          <a:solidFill>
                            <a:schemeClr val="lt1"/>
                          </a:solidFill>
                          <a:latin typeface="Times New Roman"/>
                          <a:ea typeface="宋体"/>
                        </a:defRPr>
                      </a:lvl4pPr>
                      <a:lvl5pPr marL="1828800" algn="l" defTabSz="914400" rtl="0" eaLnBrk="1" latinLnBrk="0" hangingPunct="1">
                        <a:defRPr sz="1800" b="1" kern="1200">
                          <a:solidFill>
                            <a:schemeClr val="lt1"/>
                          </a:solidFill>
                          <a:latin typeface="Times New Roman"/>
                          <a:ea typeface="宋体"/>
                        </a:defRPr>
                      </a:lvl5pPr>
                      <a:lvl6pPr marL="2286000" algn="l" defTabSz="914400" rtl="0" eaLnBrk="1" latinLnBrk="0" hangingPunct="1">
                        <a:defRPr sz="1800" b="1" kern="1200">
                          <a:solidFill>
                            <a:schemeClr val="lt1"/>
                          </a:solidFill>
                          <a:latin typeface="Times New Roman"/>
                          <a:ea typeface="宋体"/>
                        </a:defRPr>
                      </a:lvl6pPr>
                      <a:lvl7pPr marL="2743200" algn="l" defTabSz="914400" rtl="0" eaLnBrk="1" latinLnBrk="0" hangingPunct="1">
                        <a:defRPr sz="1800" b="1" kern="1200">
                          <a:solidFill>
                            <a:schemeClr val="lt1"/>
                          </a:solidFill>
                          <a:latin typeface="Times New Roman"/>
                          <a:ea typeface="宋体"/>
                        </a:defRPr>
                      </a:lvl7pPr>
                      <a:lvl8pPr marL="3200400" algn="l" defTabSz="914400" rtl="0" eaLnBrk="1" latinLnBrk="0" hangingPunct="1">
                        <a:defRPr sz="1800" b="1" kern="1200">
                          <a:solidFill>
                            <a:schemeClr val="lt1"/>
                          </a:solidFill>
                          <a:latin typeface="Times New Roman"/>
                          <a:ea typeface="宋体"/>
                        </a:defRPr>
                      </a:lvl8pPr>
                      <a:lvl9pPr marL="3657600" algn="l" defTabSz="914400" rtl="0" eaLnBrk="1" latinLnBrk="0" hangingPunct="1">
                        <a:defRPr sz="1800" b="1" kern="1200">
                          <a:solidFill>
                            <a:schemeClr val="lt1"/>
                          </a:solidFill>
                          <a:latin typeface="Times New Roman"/>
                          <a:ea typeface="宋体"/>
                        </a:defRPr>
                      </a:lvl9pPr>
                    </a:lstStyle>
                    <a:p>
                      <a:pPr algn="l">
                        <a:lnSpc>
                          <a:spcPct val="100000"/>
                        </a:lnSpc>
                        <a:spcBef>
                          <a:spcPts val="0"/>
                        </a:spcBef>
                        <a:spcAft>
                          <a:spcPts val="0"/>
                        </a:spcAft>
                        <a:tabLst>
                          <a:tab pos="1752600" algn="l"/>
                        </a:tabLst>
                      </a:pPr>
                      <a:r>
                        <a:rPr lang="en-US" altLang="zh-CN" sz="2000" b="1" dirty="0">
                          <a:solidFill>
                            <a:srgbClr val="C00000"/>
                          </a:solidFill>
                          <a:effectLst/>
                          <a:latin typeface="Times New Roman" panose="02020603050405020304" pitchFamily="18" charset="0"/>
                          <a:ea typeface="+mn-ea"/>
                          <a:cs typeface="Times New Roman" panose="02020603050405020304" pitchFamily="18" charset="0"/>
                        </a:rPr>
                        <a:t>802.11be  (2024</a:t>
                      </a:r>
                      <a:r>
                        <a:rPr lang="zh-CN" altLang="en-US" sz="2000" b="1" dirty="0">
                          <a:solidFill>
                            <a:srgbClr val="C00000"/>
                          </a:solidFill>
                          <a:effectLst/>
                          <a:latin typeface="Times New Roman" panose="02020603050405020304" pitchFamily="18" charset="0"/>
                          <a:ea typeface="+mn-ea"/>
                          <a:cs typeface="Times New Roman" panose="02020603050405020304" pitchFamily="18" charset="0"/>
                        </a:rPr>
                        <a:t>年）</a:t>
                      </a:r>
                      <a:endParaRPr lang="zh-CN" sz="2000" b="1" dirty="0">
                        <a:solidFill>
                          <a:srgbClr val="C00000"/>
                        </a:solidFill>
                        <a:effectLst/>
                        <a:latin typeface="Times New Roman" panose="02020603050405020304" pitchFamily="18" charset="0"/>
                        <a:ea typeface="+mn-ea"/>
                        <a:cs typeface="Times New Roman" panose="02020603050405020304" pitchFamily="18" charset="0"/>
                      </a:endParaRPr>
                    </a:p>
                  </a:txBody>
                  <a:tcPr marL="68580" marR="68580" marT="0" marB="0" anchor="ctr">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lt1"/>
                          </a:solidFill>
                          <a:latin typeface="Times New Roman"/>
                          <a:ea typeface="宋体"/>
                        </a:defRPr>
                      </a:lvl1pPr>
                      <a:lvl2pPr marL="457200" algn="l" defTabSz="914400" rtl="0" eaLnBrk="1" latinLnBrk="0" hangingPunct="1">
                        <a:defRPr sz="1800" b="1" kern="1200">
                          <a:solidFill>
                            <a:schemeClr val="lt1"/>
                          </a:solidFill>
                          <a:latin typeface="Times New Roman"/>
                          <a:ea typeface="宋体"/>
                        </a:defRPr>
                      </a:lvl2pPr>
                      <a:lvl3pPr marL="914400" algn="l" defTabSz="914400" rtl="0" eaLnBrk="1" latinLnBrk="0" hangingPunct="1">
                        <a:defRPr sz="1800" b="1" kern="1200">
                          <a:solidFill>
                            <a:schemeClr val="lt1"/>
                          </a:solidFill>
                          <a:latin typeface="Times New Roman"/>
                          <a:ea typeface="宋体"/>
                        </a:defRPr>
                      </a:lvl3pPr>
                      <a:lvl4pPr marL="1371600" algn="l" defTabSz="914400" rtl="0" eaLnBrk="1" latinLnBrk="0" hangingPunct="1">
                        <a:defRPr sz="1800" b="1" kern="1200">
                          <a:solidFill>
                            <a:schemeClr val="lt1"/>
                          </a:solidFill>
                          <a:latin typeface="Times New Roman"/>
                          <a:ea typeface="宋体"/>
                        </a:defRPr>
                      </a:lvl4pPr>
                      <a:lvl5pPr marL="1828800" algn="l" defTabSz="914400" rtl="0" eaLnBrk="1" latinLnBrk="0" hangingPunct="1">
                        <a:defRPr sz="1800" b="1" kern="1200">
                          <a:solidFill>
                            <a:schemeClr val="lt1"/>
                          </a:solidFill>
                          <a:latin typeface="Times New Roman"/>
                          <a:ea typeface="宋体"/>
                        </a:defRPr>
                      </a:lvl5pPr>
                      <a:lvl6pPr marL="2286000" algn="l" defTabSz="914400" rtl="0" eaLnBrk="1" latinLnBrk="0" hangingPunct="1">
                        <a:defRPr sz="1800" b="1" kern="1200">
                          <a:solidFill>
                            <a:schemeClr val="lt1"/>
                          </a:solidFill>
                          <a:latin typeface="Times New Roman"/>
                          <a:ea typeface="宋体"/>
                        </a:defRPr>
                      </a:lvl6pPr>
                      <a:lvl7pPr marL="2743200" algn="l" defTabSz="914400" rtl="0" eaLnBrk="1" latinLnBrk="0" hangingPunct="1">
                        <a:defRPr sz="1800" b="1" kern="1200">
                          <a:solidFill>
                            <a:schemeClr val="lt1"/>
                          </a:solidFill>
                          <a:latin typeface="Times New Roman"/>
                          <a:ea typeface="宋体"/>
                        </a:defRPr>
                      </a:lvl7pPr>
                      <a:lvl8pPr marL="3200400" algn="l" defTabSz="914400" rtl="0" eaLnBrk="1" latinLnBrk="0" hangingPunct="1">
                        <a:defRPr sz="1800" b="1" kern="1200">
                          <a:solidFill>
                            <a:schemeClr val="lt1"/>
                          </a:solidFill>
                          <a:latin typeface="Times New Roman"/>
                          <a:ea typeface="宋体"/>
                        </a:defRPr>
                      </a:lvl8pPr>
                      <a:lvl9pPr marL="3657600" algn="l" defTabSz="914400" rtl="0" eaLnBrk="1" latinLnBrk="0" hangingPunct="1">
                        <a:defRPr sz="1800" b="1" kern="1200">
                          <a:solidFill>
                            <a:schemeClr val="lt1"/>
                          </a:solidFill>
                          <a:latin typeface="Times New Roman"/>
                          <a:ea typeface="宋体"/>
                        </a:defRPr>
                      </a:lvl9pPr>
                    </a:lstStyle>
                    <a:p>
                      <a:pPr marL="0" marR="0" lvl="0" indent="0" algn="l" defTabSz="914400" rtl="0" eaLnBrk="1" fontAlgn="auto" latinLnBrk="0" hangingPunct="1">
                        <a:lnSpc>
                          <a:spcPct val="100000"/>
                        </a:lnSpc>
                        <a:spcBef>
                          <a:spcPts val="0"/>
                        </a:spcBef>
                        <a:spcAft>
                          <a:spcPts val="0"/>
                        </a:spcAft>
                        <a:buClrTx/>
                        <a:buSzTx/>
                        <a:buFontTx/>
                        <a:buNone/>
                        <a:tabLst>
                          <a:tab pos="1752600" algn="l"/>
                        </a:tabLst>
                        <a:defRPr/>
                      </a:pPr>
                      <a:r>
                        <a:rPr lang="en-US" altLang="zh-CN" sz="2000" b="1" kern="100" dirty="0">
                          <a:solidFill>
                            <a:schemeClr val="tx1"/>
                          </a:solidFill>
                          <a:effectLst/>
                          <a:latin typeface="Times New Roman" panose="02020603050405020304" pitchFamily="18" charset="0"/>
                          <a:ea typeface="+mn-ea"/>
                          <a:cs typeface="Times New Roman" panose="02020603050405020304" pitchFamily="18" charset="0"/>
                        </a:rPr>
                        <a:t>2.4/5.8/ 6GHz</a:t>
                      </a:r>
                      <a:endParaRPr lang="zh-CN" sz="2000" b="1" dirty="0">
                        <a:solidFill>
                          <a:schemeClr val="tx1"/>
                        </a:solidFill>
                        <a:effectLst/>
                        <a:latin typeface="Times New Roman" panose="02020603050405020304" pitchFamily="18" charset="0"/>
                        <a:ea typeface="+mn-ea"/>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lt1"/>
                          </a:solidFill>
                          <a:latin typeface="Times New Roman"/>
                          <a:ea typeface="宋体"/>
                        </a:defRPr>
                      </a:lvl1pPr>
                      <a:lvl2pPr marL="457200" algn="l" defTabSz="914400" rtl="0" eaLnBrk="1" latinLnBrk="0" hangingPunct="1">
                        <a:defRPr sz="1800" b="1" kern="1200">
                          <a:solidFill>
                            <a:schemeClr val="lt1"/>
                          </a:solidFill>
                          <a:latin typeface="Times New Roman"/>
                          <a:ea typeface="宋体"/>
                        </a:defRPr>
                      </a:lvl2pPr>
                      <a:lvl3pPr marL="914400" algn="l" defTabSz="914400" rtl="0" eaLnBrk="1" latinLnBrk="0" hangingPunct="1">
                        <a:defRPr sz="1800" b="1" kern="1200">
                          <a:solidFill>
                            <a:schemeClr val="lt1"/>
                          </a:solidFill>
                          <a:latin typeface="Times New Roman"/>
                          <a:ea typeface="宋体"/>
                        </a:defRPr>
                      </a:lvl3pPr>
                      <a:lvl4pPr marL="1371600" algn="l" defTabSz="914400" rtl="0" eaLnBrk="1" latinLnBrk="0" hangingPunct="1">
                        <a:defRPr sz="1800" b="1" kern="1200">
                          <a:solidFill>
                            <a:schemeClr val="lt1"/>
                          </a:solidFill>
                          <a:latin typeface="Times New Roman"/>
                          <a:ea typeface="宋体"/>
                        </a:defRPr>
                      </a:lvl4pPr>
                      <a:lvl5pPr marL="1828800" algn="l" defTabSz="914400" rtl="0" eaLnBrk="1" latinLnBrk="0" hangingPunct="1">
                        <a:defRPr sz="1800" b="1" kern="1200">
                          <a:solidFill>
                            <a:schemeClr val="lt1"/>
                          </a:solidFill>
                          <a:latin typeface="Times New Roman"/>
                          <a:ea typeface="宋体"/>
                        </a:defRPr>
                      </a:lvl5pPr>
                      <a:lvl6pPr marL="2286000" algn="l" defTabSz="914400" rtl="0" eaLnBrk="1" latinLnBrk="0" hangingPunct="1">
                        <a:defRPr sz="1800" b="1" kern="1200">
                          <a:solidFill>
                            <a:schemeClr val="lt1"/>
                          </a:solidFill>
                          <a:latin typeface="Times New Roman"/>
                          <a:ea typeface="宋体"/>
                        </a:defRPr>
                      </a:lvl6pPr>
                      <a:lvl7pPr marL="2743200" algn="l" defTabSz="914400" rtl="0" eaLnBrk="1" latinLnBrk="0" hangingPunct="1">
                        <a:defRPr sz="1800" b="1" kern="1200">
                          <a:solidFill>
                            <a:schemeClr val="lt1"/>
                          </a:solidFill>
                          <a:latin typeface="Times New Roman"/>
                          <a:ea typeface="宋体"/>
                        </a:defRPr>
                      </a:lvl7pPr>
                      <a:lvl8pPr marL="3200400" algn="l" defTabSz="914400" rtl="0" eaLnBrk="1" latinLnBrk="0" hangingPunct="1">
                        <a:defRPr sz="1800" b="1" kern="1200">
                          <a:solidFill>
                            <a:schemeClr val="lt1"/>
                          </a:solidFill>
                          <a:latin typeface="Times New Roman"/>
                          <a:ea typeface="宋体"/>
                        </a:defRPr>
                      </a:lvl8pPr>
                      <a:lvl9pPr marL="3657600" algn="l" defTabSz="914400" rtl="0" eaLnBrk="1" latinLnBrk="0" hangingPunct="1">
                        <a:defRPr sz="1800" b="1" kern="1200">
                          <a:solidFill>
                            <a:schemeClr val="lt1"/>
                          </a:solidFill>
                          <a:latin typeface="Times New Roman"/>
                          <a:ea typeface="宋体"/>
                        </a:defRPr>
                      </a:lvl9pPr>
                    </a:lstStyle>
                    <a:p>
                      <a:pPr algn="ctr">
                        <a:lnSpc>
                          <a:spcPct val="100000"/>
                        </a:lnSpc>
                        <a:spcBef>
                          <a:spcPts val="0"/>
                        </a:spcBef>
                        <a:spcAft>
                          <a:spcPts val="0"/>
                        </a:spcAft>
                        <a:tabLst>
                          <a:tab pos="1752600" algn="l"/>
                        </a:tabLst>
                      </a:pPr>
                      <a:r>
                        <a:rPr lang="en-US" altLang="zh-CN" sz="2000" b="1" dirty="0">
                          <a:solidFill>
                            <a:schemeClr val="tx1"/>
                          </a:solidFill>
                          <a:effectLst/>
                          <a:latin typeface="Times New Roman" panose="02020603050405020304" pitchFamily="18" charset="0"/>
                          <a:ea typeface="+mn-ea"/>
                          <a:cs typeface="Times New Roman" panose="02020603050405020304" pitchFamily="18" charset="0"/>
                        </a:rPr>
                        <a:t>30Gbps</a:t>
                      </a:r>
                      <a:endParaRPr lang="zh-CN" sz="2000" b="1" dirty="0">
                        <a:solidFill>
                          <a:schemeClr val="tx1"/>
                        </a:solidFill>
                        <a:effectLst/>
                        <a:latin typeface="Times New Roman" panose="02020603050405020304" pitchFamily="18" charset="0"/>
                        <a:ea typeface="+mn-ea"/>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lt1"/>
                          </a:solidFill>
                          <a:latin typeface="Times New Roman"/>
                          <a:ea typeface="宋体"/>
                        </a:defRPr>
                      </a:lvl1pPr>
                      <a:lvl2pPr marL="457200" algn="l" defTabSz="914400" rtl="0" eaLnBrk="1" latinLnBrk="0" hangingPunct="1">
                        <a:defRPr sz="1800" b="1" kern="1200">
                          <a:solidFill>
                            <a:schemeClr val="lt1"/>
                          </a:solidFill>
                          <a:latin typeface="Times New Roman"/>
                          <a:ea typeface="宋体"/>
                        </a:defRPr>
                      </a:lvl2pPr>
                      <a:lvl3pPr marL="914400" algn="l" defTabSz="914400" rtl="0" eaLnBrk="1" latinLnBrk="0" hangingPunct="1">
                        <a:defRPr sz="1800" b="1" kern="1200">
                          <a:solidFill>
                            <a:schemeClr val="lt1"/>
                          </a:solidFill>
                          <a:latin typeface="Times New Roman"/>
                          <a:ea typeface="宋体"/>
                        </a:defRPr>
                      </a:lvl3pPr>
                      <a:lvl4pPr marL="1371600" algn="l" defTabSz="914400" rtl="0" eaLnBrk="1" latinLnBrk="0" hangingPunct="1">
                        <a:defRPr sz="1800" b="1" kern="1200">
                          <a:solidFill>
                            <a:schemeClr val="lt1"/>
                          </a:solidFill>
                          <a:latin typeface="Times New Roman"/>
                          <a:ea typeface="宋体"/>
                        </a:defRPr>
                      </a:lvl4pPr>
                      <a:lvl5pPr marL="1828800" algn="l" defTabSz="914400" rtl="0" eaLnBrk="1" latinLnBrk="0" hangingPunct="1">
                        <a:defRPr sz="1800" b="1" kern="1200">
                          <a:solidFill>
                            <a:schemeClr val="lt1"/>
                          </a:solidFill>
                          <a:latin typeface="Times New Roman"/>
                          <a:ea typeface="宋体"/>
                        </a:defRPr>
                      </a:lvl5pPr>
                      <a:lvl6pPr marL="2286000" algn="l" defTabSz="914400" rtl="0" eaLnBrk="1" latinLnBrk="0" hangingPunct="1">
                        <a:defRPr sz="1800" b="1" kern="1200">
                          <a:solidFill>
                            <a:schemeClr val="lt1"/>
                          </a:solidFill>
                          <a:latin typeface="Times New Roman"/>
                          <a:ea typeface="宋体"/>
                        </a:defRPr>
                      </a:lvl6pPr>
                      <a:lvl7pPr marL="2743200" algn="l" defTabSz="914400" rtl="0" eaLnBrk="1" latinLnBrk="0" hangingPunct="1">
                        <a:defRPr sz="1800" b="1" kern="1200">
                          <a:solidFill>
                            <a:schemeClr val="lt1"/>
                          </a:solidFill>
                          <a:latin typeface="Times New Roman"/>
                          <a:ea typeface="宋体"/>
                        </a:defRPr>
                      </a:lvl7pPr>
                      <a:lvl8pPr marL="3200400" algn="l" defTabSz="914400" rtl="0" eaLnBrk="1" latinLnBrk="0" hangingPunct="1">
                        <a:defRPr sz="1800" b="1" kern="1200">
                          <a:solidFill>
                            <a:schemeClr val="lt1"/>
                          </a:solidFill>
                          <a:latin typeface="Times New Roman"/>
                          <a:ea typeface="宋体"/>
                        </a:defRPr>
                      </a:lvl8pPr>
                      <a:lvl9pPr marL="3657600" algn="l" defTabSz="914400" rtl="0" eaLnBrk="1" latinLnBrk="0" hangingPunct="1">
                        <a:defRPr sz="1800" b="1" kern="1200">
                          <a:solidFill>
                            <a:schemeClr val="lt1"/>
                          </a:solidFill>
                          <a:latin typeface="Times New Roman"/>
                          <a:ea typeface="宋体"/>
                        </a:defRPr>
                      </a:lvl9pPr>
                    </a:lstStyle>
                    <a:p>
                      <a:pPr marL="0" algn="l" defTabSz="914400" rtl="0" eaLnBrk="1" latinLnBrk="0" hangingPunct="1">
                        <a:lnSpc>
                          <a:spcPct val="100000"/>
                        </a:lnSpc>
                        <a:spcBef>
                          <a:spcPts val="0"/>
                        </a:spcBef>
                        <a:spcAft>
                          <a:spcPts val="0"/>
                        </a:spcAft>
                        <a:tabLst>
                          <a:tab pos="1752600" algn="l"/>
                        </a:tabLst>
                      </a:pPr>
                      <a:r>
                        <a:rPr lang="en-US" altLang="zh-CN" sz="2000" b="1" kern="100" dirty="0">
                          <a:solidFill>
                            <a:schemeClr val="tx1"/>
                          </a:solidFill>
                          <a:effectLst/>
                          <a:latin typeface="Times New Roman" panose="02020603050405020304" pitchFamily="18" charset="0"/>
                          <a:ea typeface="+mn-ea"/>
                          <a:cs typeface="Times New Roman" panose="02020603050405020304" pitchFamily="18" charset="0"/>
                        </a:rPr>
                        <a:t>4096-QAM</a:t>
                      </a:r>
                      <a:endParaRPr lang="zh-CN" sz="2000" b="1" kern="100" dirty="0">
                        <a:solidFill>
                          <a:schemeClr val="tx1"/>
                        </a:solidFill>
                        <a:effectLst/>
                        <a:latin typeface="Times New Roman" panose="02020603050405020304" pitchFamily="18" charset="0"/>
                        <a:ea typeface="+mn-ea"/>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lt1"/>
                          </a:solidFill>
                          <a:latin typeface="Times New Roman"/>
                          <a:ea typeface="宋体"/>
                        </a:defRPr>
                      </a:lvl1pPr>
                      <a:lvl2pPr marL="457200" algn="l" defTabSz="914400" rtl="0" eaLnBrk="1" latinLnBrk="0" hangingPunct="1">
                        <a:defRPr sz="1800" b="1" kern="1200">
                          <a:solidFill>
                            <a:schemeClr val="lt1"/>
                          </a:solidFill>
                          <a:latin typeface="Times New Roman"/>
                          <a:ea typeface="宋体"/>
                        </a:defRPr>
                      </a:lvl2pPr>
                      <a:lvl3pPr marL="914400" algn="l" defTabSz="914400" rtl="0" eaLnBrk="1" latinLnBrk="0" hangingPunct="1">
                        <a:defRPr sz="1800" b="1" kern="1200">
                          <a:solidFill>
                            <a:schemeClr val="lt1"/>
                          </a:solidFill>
                          <a:latin typeface="Times New Roman"/>
                          <a:ea typeface="宋体"/>
                        </a:defRPr>
                      </a:lvl3pPr>
                      <a:lvl4pPr marL="1371600" algn="l" defTabSz="914400" rtl="0" eaLnBrk="1" latinLnBrk="0" hangingPunct="1">
                        <a:defRPr sz="1800" b="1" kern="1200">
                          <a:solidFill>
                            <a:schemeClr val="lt1"/>
                          </a:solidFill>
                          <a:latin typeface="Times New Roman"/>
                          <a:ea typeface="宋体"/>
                        </a:defRPr>
                      </a:lvl4pPr>
                      <a:lvl5pPr marL="1828800" algn="l" defTabSz="914400" rtl="0" eaLnBrk="1" latinLnBrk="0" hangingPunct="1">
                        <a:defRPr sz="1800" b="1" kern="1200">
                          <a:solidFill>
                            <a:schemeClr val="lt1"/>
                          </a:solidFill>
                          <a:latin typeface="Times New Roman"/>
                          <a:ea typeface="宋体"/>
                        </a:defRPr>
                      </a:lvl5pPr>
                      <a:lvl6pPr marL="2286000" algn="l" defTabSz="914400" rtl="0" eaLnBrk="1" latinLnBrk="0" hangingPunct="1">
                        <a:defRPr sz="1800" b="1" kern="1200">
                          <a:solidFill>
                            <a:schemeClr val="lt1"/>
                          </a:solidFill>
                          <a:latin typeface="Times New Roman"/>
                          <a:ea typeface="宋体"/>
                        </a:defRPr>
                      </a:lvl6pPr>
                      <a:lvl7pPr marL="2743200" algn="l" defTabSz="914400" rtl="0" eaLnBrk="1" latinLnBrk="0" hangingPunct="1">
                        <a:defRPr sz="1800" b="1" kern="1200">
                          <a:solidFill>
                            <a:schemeClr val="lt1"/>
                          </a:solidFill>
                          <a:latin typeface="Times New Roman"/>
                          <a:ea typeface="宋体"/>
                        </a:defRPr>
                      </a:lvl7pPr>
                      <a:lvl8pPr marL="3200400" algn="l" defTabSz="914400" rtl="0" eaLnBrk="1" latinLnBrk="0" hangingPunct="1">
                        <a:defRPr sz="1800" b="1" kern="1200">
                          <a:solidFill>
                            <a:schemeClr val="lt1"/>
                          </a:solidFill>
                          <a:latin typeface="Times New Roman"/>
                          <a:ea typeface="宋体"/>
                        </a:defRPr>
                      </a:lvl8pPr>
                      <a:lvl9pPr marL="3657600" algn="l" defTabSz="914400" rtl="0" eaLnBrk="1" latinLnBrk="0" hangingPunct="1">
                        <a:defRPr sz="1800" b="1" kern="1200">
                          <a:solidFill>
                            <a:schemeClr val="lt1"/>
                          </a:solidFill>
                          <a:latin typeface="Times New Roman"/>
                          <a:ea typeface="宋体"/>
                        </a:defRPr>
                      </a:lvl9pPr>
                    </a:lstStyle>
                    <a:p>
                      <a:pPr algn="l">
                        <a:lnSpc>
                          <a:spcPct val="100000"/>
                        </a:lnSpc>
                        <a:spcBef>
                          <a:spcPts val="0"/>
                        </a:spcBef>
                        <a:spcAft>
                          <a:spcPts val="0"/>
                        </a:spcAft>
                      </a:pPr>
                      <a:r>
                        <a:rPr lang="en-US" altLang="zh-CN" sz="2000" b="1" dirty="0">
                          <a:solidFill>
                            <a:srgbClr val="FF0000"/>
                          </a:solidFill>
                          <a:effectLst/>
                          <a:latin typeface="Times New Roman" panose="02020603050405020304" pitchFamily="18" charset="0"/>
                          <a:ea typeface="+mn-ea"/>
                          <a:cs typeface="Times New Roman" panose="02020603050405020304" pitchFamily="18" charset="0"/>
                        </a:rPr>
                        <a:t>Wi-Fi7(</a:t>
                      </a:r>
                      <a:r>
                        <a:rPr lang="zh-CN" altLang="en-US" sz="2000" b="1" dirty="0">
                          <a:solidFill>
                            <a:srgbClr val="FF0000"/>
                          </a:solidFill>
                          <a:effectLst/>
                          <a:latin typeface="Times New Roman" panose="02020603050405020304" pitchFamily="18" charset="0"/>
                          <a:ea typeface="+mn-ea"/>
                          <a:cs typeface="Times New Roman" panose="02020603050405020304" pitchFamily="18" charset="0"/>
                        </a:rPr>
                        <a:t>暂称为</a:t>
                      </a:r>
                      <a:r>
                        <a:rPr lang="en-US" altLang="zh-CN" sz="2000" b="1" dirty="0">
                          <a:solidFill>
                            <a:srgbClr val="FF0000"/>
                          </a:solidFill>
                          <a:effectLst/>
                          <a:latin typeface="Times New Roman" panose="02020603050405020304" pitchFamily="18" charset="0"/>
                          <a:ea typeface="+mn-ea"/>
                          <a:cs typeface="Times New Roman" panose="02020603050405020304" pitchFamily="18" charset="0"/>
                        </a:rPr>
                        <a:t>6e)</a:t>
                      </a:r>
                      <a:r>
                        <a:rPr lang="zh-CN" altLang="en-US" sz="2000" b="1" dirty="0">
                          <a:solidFill>
                            <a:srgbClr val="FF0000"/>
                          </a:solidFill>
                          <a:effectLst/>
                          <a:latin typeface="Times New Roman" panose="02020603050405020304" pitchFamily="18" charset="0"/>
                          <a:ea typeface="+mn-ea"/>
                          <a:cs typeface="Times New Roman" panose="02020603050405020304" pitchFamily="18" charset="0"/>
                        </a:rPr>
                        <a:t>，多频段同时</a:t>
                      </a:r>
                      <a:endParaRPr lang="zh-CN" sz="2000" b="1" dirty="0">
                        <a:solidFill>
                          <a:srgbClr val="FF0000"/>
                        </a:solidFill>
                        <a:effectLst/>
                        <a:latin typeface="Times New Roman" panose="02020603050405020304" pitchFamily="18" charset="0"/>
                        <a:ea typeface="+mn-ea"/>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92668835"/>
                  </a:ext>
                </a:extLst>
              </a:tr>
            </a:tbl>
          </a:graphicData>
        </a:graphic>
      </p:graphicFrame>
      <p:sp>
        <p:nvSpPr>
          <p:cNvPr id="5" name="灯片编号占位符 4">
            <a:extLst>
              <a:ext uri="{FF2B5EF4-FFF2-40B4-BE49-F238E27FC236}">
                <a16:creationId xmlns:a16="http://schemas.microsoft.com/office/drawing/2014/main" id="{F73406BE-A7D8-4CEF-B2C7-7AF56450AEE5}"/>
              </a:ext>
            </a:extLst>
          </p:cNvPr>
          <p:cNvSpPr>
            <a:spLocks noGrp="1"/>
          </p:cNvSpPr>
          <p:nvPr>
            <p:ph type="sldNum" sz="quarter" idx="12"/>
          </p:nvPr>
        </p:nvSpPr>
        <p:spPr/>
        <p:txBody>
          <a:bodyPr/>
          <a:lstStyle/>
          <a:p>
            <a:fld id="{0343F522-B1DB-4B24-87CC-09EAB668A261}" type="slidenum">
              <a:rPr lang="zh-CN" altLang="en-US" smtClean="0"/>
              <a:pPr/>
              <a:t>196</a:t>
            </a:fld>
            <a:r>
              <a:rPr lang="en-US" altLang="zh-CN"/>
              <a:t>/303</a:t>
            </a:r>
            <a:endParaRPr lang="zh-CN" altLang="en-US" dirty="0"/>
          </a:p>
        </p:txBody>
      </p:sp>
    </p:spTree>
    <p:extLst>
      <p:ext uri="{BB962C8B-B14F-4D97-AF65-F5344CB8AC3E}">
        <p14:creationId xmlns:p14="http://schemas.microsoft.com/office/powerpoint/2010/main" val="2732805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C34208-FA7C-4346-AD93-050F88FE7F56}"/>
              </a:ext>
            </a:extLst>
          </p:cNvPr>
          <p:cNvSpPr>
            <a:spLocks noGrp="1"/>
          </p:cNvSpPr>
          <p:nvPr>
            <p:ph type="title"/>
          </p:nvPr>
        </p:nvSpPr>
        <p:spPr>
          <a:xfrm>
            <a:off x="265813" y="350874"/>
            <a:ext cx="8654903" cy="680484"/>
          </a:xfrm>
        </p:spPr>
        <p:txBody>
          <a:bodyPr>
            <a:normAutofit/>
          </a:bodyPr>
          <a:lstStyle/>
          <a:p>
            <a:pPr marL="266700">
              <a:spcBef>
                <a:spcPts val="970"/>
              </a:spcBef>
            </a:pPr>
            <a:r>
              <a:rPr lang="en-US" altLang="zh-CN" sz="3200" b="1" dirty="0"/>
              <a:t>802.11 </a:t>
            </a:r>
            <a:r>
              <a:rPr lang="zh-CN" altLang="en-US" sz="3200" b="1" dirty="0"/>
              <a:t>帧结构</a:t>
            </a:r>
            <a:endParaRPr lang="zh-CN" altLang="zh-CN" kern="100" dirty="0">
              <a:latin typeface="Times New Roman" panose="02020603050405020304" pitchFamily="18" charset="0"/>
              <a:cs typeface="Times New Roman" panose="02020603050405020304" pitchFamily="18" charset="0"/>
            </a:endParaRPr>
          </a:p>
        </p:txBody>
      </p:sp>
      <p:sp>
        <p:nvSpPr>
          <p:cNvPr id="3" name="内容占位符 2">
            <a:extLst>
              <a:ext uri="{FF2B5EF4-FFF2-40B4-BE49-F238E27FC236}">
                <a16:creationId xmlns:a16="http://schemas.microsoft.com/office/drawing/2014/main" id="{62772749-0251-43E3-8FBE-62B01C0C88DA}"/>
              </a:ext>
            </a:extLst>
          </p:cNvPr>
          <p:cNvSpPr>
            <a:spLocks noGrp="1"/>
          </p:cNvSpPr>
          <p:nvPr>
            <p:ph idx="1"/>
          </p:nvPr>
        </p:nvSpPr>
        <p:spPr>
          <a:xfrm>
            <a:off x="404037" y="1010094"/>
            <a:ext cx="8516679" cy="5371578"/>
          </a:xfrm>
        </p:spPr>
        <p:txBody>
          <a:bodyPr>
            <a:noAutofit/>
          </a:bodyPr>
          <a:lstStyle/>
          <a:p>
            <a:pPr marL="0" indent="0">
              <a:lnSpc>
                <a:spcPct val="100000"/>
              </a:lnSpc>
              <a:spcBef>
                <a:spcPts val="600"/>
              </a:spcBef>
              <a:buNone/>
            </a:pPr>
            <a:r>
              <a:rPr lang="zh-CN" altLang="en-US" b="1" dirty="0"/>
              <a:t>三种帧：</a:t>
            </a:r>
            <a:r>
              <a:rPr lang="zh-CN" altLang="en-US" b="1" dirty="0">
                <a:solidFill>
                  <a:srgbClr val="FF0000"/>
                </a:solidFill>
              </a:rPr>
              <a:t>控制帧、数据帧、管理帧</a:t>
            </a:r>
            <a:endParaRPr lang="zh-CN" altLang="en-US" b="1" dirty="0"/>
          </a:p>
          <a:p>
            <a:pPr marL="0" indent="0">
              <a:lnSpc>
                <a:spcPct val="100000"/>
              </a:lnSpc>
              <a:spcBef>
                <a:spcPts val="600"/>
              </a:spcBef>
              <a:buNone/>
            </a:pPr>
            <a:endParaRPr lang="en-US" altLang="zh-CN" dirty="0"/>
          </a:p>
        </p:txBody>
      </p:sp>
      <p:graphicFrame>
        <p:nvGraphicFramePr>
          <p:cNvPr id="11" name="表格 10">
            <a:extLst>
              <a:ext uri="{FF2B5EF4-FFF2-40B4-BE49-F238E27FC236}">
                <a16:creationId xmlns:a16="http://schemas.microsoft.com/office/drawing/2014/main" id="{F1557556-4E74-4A2A-B76B-6AF7BA757C94}"/>
              </a:ext>
            </a:extLst>
          </p:cNvPr>
          <p:cNvGraphicFramePr>
            <a:graphicFrameLocks noGrp="1"/>
          </p:cNvGraphicFramePr>
          <p:nvPr/>
        </p:nvGraphicFramePr>
        <p:xfrm>
          <a:off x="0" y="16384"/>
          <a:ext cx="9144000" cy="303808"/>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1028242390"/>
                    </a:ext>
                  </a:extLst>
                </a:gridCol>
                <a:gridCol w="1016000">
                  <a:extLst>
                    <a:ext uri="{9D8B030D-6E8A-4147-A177-3AD203B41FA5}">
                      <a16:colId xmlns:a16="http://schemas.microsoft.com/office/drawing/2014/main" val="3074239081"/>
                    </a:ext>
                  </a:extLst>
                </a:gridCol>
                <a:gridCol w="1016000">
                  <a:extLst>
                    <a:ext uri="{9D8B030D-6E8A-4147-A177-3AD203B41FA5}">
                      <a16:colId xmlns:a16="http://schemas.microsoft.com/office/drawing/2014/main" val="3509429943"/>
                    </a:ext>
                  </a:extLst>
                </a:gridCol>
                <a:gridCol w="1016000">
                  <a:extLst>
                    <a:ext uri="{9D8B030D-6E8A-4147-A177-3AD203B41FA5}">
                      <a16:colId xmlns:a16="http://schemas.microsoft.com/office/drawing/2014/main" val="2580465912"/>
                    </a:ext>
                  </a:extLst>
                </a:gridCol>
                <a:gridCol w="1016000">
                  <a:extLst>
                    <a:ext uri="{9D8B030D-6E8A-4147-A177-3AD203B41FA5}">
                      <a16:colId xmlns:a16="http://schemas.microsoft.com/office/drawing/2014/main" val="585185192"/>
                    </a:ext>
                  </a:extLst>
                </a:gridCol>
                <a:gridCol w="1016000">
                  <a:extLst>
                    <a:ext uri="{9D8B030D-6E8A-4147-A177-3AD203B41FA5}">
                      <a16:colId xmlns:a16="http://schemas.microsoft.com/office/drawing/2014/main" val="1335232691"/>
                    </a:ext>
                  </a:extLst>
                </a:gridCol>
                <a:gridCol w="1016000">
                  <a:extLst>
                    <a:ext uri="{9D8B030D-6E8A-4147-A177-3AD203B41FA5}">
                      <a16:colId xmlns:a16="http://schemas.microsoft.com/office/drawing/2014/main" val="785772456"/>
                    </a:ext>
                  </a:extLst>
                </a:gridCol>
                <a:gridCol w="1016000">
                  <a:extLst>
                    <a:ext uri="{9D8B030D-6E8A-4147-A177-3AD203B41FA5}">
                      <a16:colId xmlns:a16="http://schemas.microsoft.com/office/drawing/2014/main" val="143111373"/>
                    </a:ext>
                  </a:extLst>
                </a:gridCol>
                <a:gridCol w="1016000">
                  <a:extLst>
                    <a:ext uri="{9D8B030D-6E8A-4147-A177-3AD203B41FA5}">
                      <a16:colId xmlns:a16="http://schemas.microsoft.com/office/drawing/2014/main" val="994455625"/>
                    </a:ext>
                  </a:extLst>
                </a:gridCol>
              </a:tblGrid>
              <a:tr h="303808">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传输介质</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通信系统</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正确性</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提高性能</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局域网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en-US" altLang="zh-CN" sz="1600" dirty="0">
                          <a:solidFill>
                            <a:srgbClr val="FFFF00"/>
                          </a:solidFill>
                          <a:latin typeface="黑体" panose="02010609060101010101" pitchFamily="49" charset="-122"/>
                          <a:ea typeface="黑体" panose="02010609060101010101" pitchFamily="49" charset="-122"/>
                        </a:rPr>
                        <a:t>WLAN</a:t>
                      </a:r>
                      <a:endParaRPr lang="zh-CN" altLang="en-US" sz="1600" dirty="0">
                        <a:solidFill>
                          <a:srgbClr val="FFFF00"/>
                        </a:solidFill>
                        <a:latin typeface="黑体" panose="02010609060101010101" pitchFamily="49" charset="-122"/>
                        <a:ea typeface="黑体" panose="02010609060101010101" pitchFamily="49"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个域网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广域网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接入网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939429099"/>
                  </a:ext>
                </a:extLst>
              </a:tr>
            </a:tbl>
          </a:graphicData>
        </a:graphic>
      </p:graphicFrame>
      <p:sp>
        <p:nvSpPr>
          <p:cNvPr id="12" name="流程图: 摘录 11">
            <a:extLst>
              <a:ext uri="{FF2B5EF4-FFF2-40B4-BE49-F238E27FC236}">
                <a16:creationId xmlns:a16="http://schemas.microsoft.com/office/drawing/2014/main" id="{CE6C4248-6AFD-44B6-80E3-9608C7BDC87F}"/>
              </a:ext>
            </a:extLst>
          </p:cNvPr>
          <p:cNvSpPr/>
          <p:nvPr/>
        </p:nvSpPr>
        <p:spPr bwMode="auto">
          <a:xfrm>
            <a:off x="5488980" y="328047"/>
            <a:ext cx="216024" cy="126001"/>
          </a:xfrm>
          <a:prstGeom prst="flowChartExtract">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4" name="Rectangle 2">
            <a:extLst>
              <a:ext uri="{FF2B5EF4-FFF2-40B4-BE49-F238E27FC236}">
                <a16:creationId xmlns:a16="http://schemas.microsoft.com/office/drawing/2014/main" id="{637ADEFB-5775-48B5-AD95-BD2F543B4E24}"/>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9" name="表格 8">
            <a:extLst>
              <a:ext uri="{FF2B5EF4-FFF2-40B4-BE49-F238E27FC236}">
                <a16:creationId xmlns:a16="http://schemas.microsoft.com/office/drawing/2014/main" id="{1BA0FE90-3AD2-45E2-98EA-2D6CAF26198D}"/>
              </a:ext>
            </a:extLst>
          </p:cNvPr>
          <p:cNvGraphicFramePr>
            <a:graphicFrameLocks noGrp="1"/>
          </p:cNvGraphicFramePr>
          <p:nvPr/>
        </p:nvGraphicFramePr>
        <p:xfrm>
          <a:off x="0" y="1041991"/>
          <a:ext cx="313390" cy="4744257"/>
        </p:xfrm>
        <a:graphic>
          <a:graphicData uri="http://schemas.openxmlformats.org/drawingml/2006/table">
            <a:tbl>
              <a:tblPr firstRow="1" bandRow="1">
                <a:tableStyleId>{5C22544A-7EE6-4342-B048-85BDC9FD1C3A}</a:tableStyleId>
              </a:tblPr>
              <a:tblGrid>
                <a:gridCol w="313390">
                  <a:extLst>
                    <a:ext uri="{9D8B030D-6E8A-4147-A177-3AD203B41FA5}">
                      <a16:colId xmlns:a16="http://schemas.microsoft.com/office/drawing/2014/main" val="2707731317"/>
                    </a:ext>
                  </a:extLst>
                </a:gridCol>
              </a:tblGrid>
              <a:tr h="844235">
                <a:tc>
                  <a:txBody>
                    <a:bodyPr/>
                    <a:lstStyle/>
                    <a:p>
                      <a:pPr algn="ctr"/>
                      <a:r>
                        <a:rPr lang="zh-CN" altLang="en-US" sz="1600" b="0" dirty="0">
                          <a:solidFill>
                            <a:schemeClr val="tx1"/>
                          </a:solidFill>
                          <a:latin typeface="黑体" panose="02010609060101010101" pitchFamily="49" charset="-122"/>
                          <a:ea typeface="黑体" panose="02010609060101010101" pitchFamily="49" charset="-122"/>
                        </a:rPr>
                        <a:t>设计要点</a:t>
                      </a:r>
                    </a:p>
                  </a:txBody>
                  <a:tcPr marL="0" marR="0" marT="0" marB="0" anchor="ctr">
                    <a:solidFill>
                      <a:schemeClr val="accent1">
                        <a:lumMod val="40000"/>
                        <a:lumOff val="60000"/>
                      </a:schemeClr>
                    </a:solidFill>
                  </a:tcPr>
                </a:tc>
                <a:extLst>
                  <a:ext uri="{0D108BD9-81ED-4DB2-BD59-A6C34878D82A}">
                    <a16:rowId xmlns:a16="http://schemas.microsoft.com/office/drawing/2014/main" val="2650843112"/>
                  </a:ext>
                </a:extLst>
              </a:tr>
              <a:tr h="844235">
                <a:tc>
                  <a:txBody>
                    <a:bodyPr/>
                    <a:lstStyle/>
                    <a:p>
                      <a:pPr algn="ctr"/>
                      <a:r>
                        <a:rPr lang="en-US" altLang="zh-CN" sz="1600" dirty="0">
                          <a:solidFill>
                            <a:schemeClr val="bg1"/>
                          </a:solidFill>
                          <a:latin typeface="黑体" panose="02010609060101010101" pitchFamily="49" charset="-122"/>
                          <a:ea typeface="黑体" panose="02010609060101010101" pitchFamily="49" charset="-122"/>
                        </a:rPr>
                        <a:t>Wi-</a:t>
                      </a:r>
                    </a:p>
                    <a:p>
                      <a:pPr algn="ctr"/>
                      <a:r>
                        <a:rPr lang="en-US" altLang="zh-CN" sz="1600" dirty="0">
                          <a:solidFill>
                            <a:schemeClr val="bg1"/>
                          </a:solidFill>
                          <a:latin typeface="黑体" panose="02010609060101010101" pitchFamily="49" charset="-122"/>
                          <a:ea typeface="黑体" panose="02010609060101010101" pitchFamily="49" charset="-122"/>
                        </a:rPr>
                        <a:t>Fi</a:t>
                      </a:r>
                      <a:endParaRPr lang="zh-CN" altLang="en-US" sz="1600" dirty="0">
                        <a:solidFill>
                          <a:schemeClr val="bg1"/>
                        </a:solidFill>
                        <a:latin typeface="黑体" panose="02010609060101010101" pitchFamily="49" charset="-122"/>
                        <a:ea typeface="黑体" panose="02010609060101010101" pitchFamily="49" charset="-122"/>
                      </a:endParaRPr>
                    </a:p>
                  </a:txBody>
                  <a:tcPr marL="0" marR="0" marT="0" marB="0" anchor="ctr">
                    <a:solidFill>
                      <a:schemeClr val="accent1"/>
                    </a:solidFill>
                  </a:tcPr>
                </a:tc>
                <a:extLst>
                  <a:ext uri="{0D108BD9-81ED-4DB2-BD59-A6C34878D82A}">
                    <a16:rowId xmlns:a16="http://schemas.microsoft.com/office/drawing/2014/main" val="2354171835"/>
                  </a:ext>
                </a:extLst>
              </a:tr>
              <a:tr h="844235">
                <a:tc>
                  <a:txBody>
                    <a:bodyPr/>
                    <a:lstStyle/>
                    <a:p>
                      <a:pPr algn="ctr"/>
                      <a:r>
                        <a:rPr lang="en-US" altLang="zh-CN" sz="1600" b="0" dirty="0">
                          <a:solidFill>
                            <a:schemeClr val="tx1"/>
                          </a:solidFill>
                          <a:latin typeface="黑体" panose="02010609060101010101" pitchFamily="49" charset="-122"/>
                          <a:ea typeface="黑体" panose="02010609060101010101" pitchFamily="49" charset="-122"/>
                        </a:rPr>
                        <a:t>Wi-Fi6</a:t>
                      </a:r>
                      <a:endParaRPr lang="zh-CN" altLang="en-US" sz="1600" b="0" dirty="0">
                        <a:solidFill>
                          <a:schemeClr val="tx1"/>
                        </a:solidFill>
                        <a:latin typeface="黑体" panose="02010609060101010101" pitchFamily="49" charset="-122"/>
                        <a:ea typeface="黑体" panose="02010609060101010101" pitchFamily="49" charset="-122"/>
                      </a:endParaRPr>
                    </a:p>
                  </a:txBody>
                  <a:tcPr marL="0" marR="0" marT="0" marB="0" anchor="ctr">
                    <a:solidFill>
                      <a:schemeClr val="accent1">
                        <a:lumMod val="40000"/>
                        <a:lumOff val="60000"/>
                      </a:schemeClr>
                    </a:solidFill>
                  </a:tcPr>
                </a:tc>
                <a:extLst>
                  <a:ext uri="{0D108BD9-81ED-4DB2-BD59-A6C34878D82A}">
                    <a16:rowId xmlns:a16="http://schemas.microsoft.com/office/drawing/2014/main" val="2232877283"/>
                  </a:ext>
                </a:extLst>
              </a:tr>
              <a:tr h="504672">
                <a:tc>
                  <a:txBody>
                    <a:bodyPr/>
                    <a:lstStyle/>
                    <a:p>
                      <a:pPr algn="ctr"/>
                      <a:r>
                        <a:rPr lang="en-US" altLang="zh-CN" sz="1600" b="0" dirty="0">
                          <a:solidFill>
                            <a:schemeClr val="tx1"/>
                          </a:solidFill>
                          <a:latin typeface="黑体" panose="02010609060101010101" pitchFamily="49" charset="-122"/>
                          <a:ea typeface="黑体" panose="02010609060101010101" pitchFamily="49" charset="-122"/>
                        </a:rPr>
                        <a:t>Wi-Fi7</a:t>
                      </a:r>
                      <a:endParaRPr lang="zh-CN" altLang="en-US" sz="1600" b="0" dirty="0">
                        <a:solidFill>
                          <a:schemeClr val="tx1"/>
                        </a:solidFill>
                        <a:latin typeface="黑体" panose="02010609060101010101" pitchFamily="49" charset="-122"/>
                        <a:ea typeface="黑体" panose="02010609060101010101" pitchFamily="49" charset="-122"/>
                      </a:endParaRPr>
                    </a:p>
                  </a:txBody>
                  <a:tcPr marL="0" marR="0" marT="0" marB="0" anchor="ctr">
                    <a:solidFill>
                      <a:schemeClr val="accent1">
                        <a:lumMod val="40000"/>
                        <a:lumOff val="60000"/>
                      </a:schemeClr>
                    </a:solidFill>
                  </a:tcPr>
                </a:tc>
                <a:extLst>
                  <a:ext uri="{0D108BD9-81ED-4DB2-BD59-A6C34878D82A}">
                    <a16:rowId xmlns:a16="http://schemas.microsoft.com/office/drawing/2014/main" val="2116851466"/>
                  </a:ext>
                </a:extLst>
              </a:tr>
              <a:tr h="627321">
                <a:tc>
                  <a:txBody>
                    <a:bodyPr/>
                    <a:lstStyle/>
                    <a:p>
                      <a:pPr algn="ctr"/>
                      <a:r>
                        <a:rPr lang="en-US" altLang="zh-CN" sz="1600" b="0" dirty="0">
                          <a:solidFill>
                            <a:schemeClr val="tx1"/>
                          </a:solidFill>
                          <a:latin typeface="黑体" panose="02010609060101010101" pitchFamily="49" charset="-122"/>
                          <a:ea typeface="黑体" panose="02010609060101010101" pitchFamily="49" charset="-122"/>
                        </a:rPr>
                        <a:t>AP</a:t>
                      </a:r>
                      <a:r>
                        <a:rPr lang="zh-CN" altLang="en-US" sz="1600" b="0" dirty="0">
                          <a:solidFill>
                            <a:schemeClr val="tx1"/>
                          </a:solidFill>
                          <a:latin typeface="黑体" panose="02010609060101010101" pitchFamily="49" charset="-122"/>
                          <a:ea typeface="黑体" panose="02010609060101010101" pitchFamily="49" charset="-122"/>
                        </a:rPr>
                        <a:t>设计</a:t>
                      </a:r>
                    </a:p>
                  </a:txBody>
                  <a:tcPr marL="0" marR="0" marT="0" marB="0" anchor="ctr">
                    <a:solidFill>
                      <a:schemeClr val="accent1">
                        <a:lumMod val="40000"/>
                        <a:lumOff val="60000"/>
                      </a:schemeClr>
                    </a:solidFill>
                  </a:tcPr>
                </a:tc>
                <a:extLst>
                  <a:ext uri="{0D108BD9-81ED-4DB2-BD59-A6C34878D82A}">
                    <a16:rowId xmlns:a16="http://schemas.microsoft.com/office/drawing/2014/main" val="1342553028"/>
                  </a:ext>
                </a:extLst>
              </a:tr>
              <a:tr h="844235">
                <a:tc>
                  <a:txBody>
                    <a:bodyPr/>
                    <a:lstStyle/>
                    <a:p>
                      <a:pPr algn="ctr"/>
                      <a:r>
                        <a:rPr lang="en-US" altLang="zh-CN" sz="1600" b="0" dirty="0">
                          <a:solidFill>
                            <a:schemeClr val="tx1"/>
                          </a:solidFill>
                          <a:latin typeface="黑体" panose="02010609060101010101" pitchFamily="49" charset="-122"/>
                          <a:ea typeface="黑体" panose="02010609060101010101" pitchFamily="49" charset="-122"/>
                        </a:rPr>
                        <a:t>Li</a:t>
                      </a:r>
                    </a:p>
                    <a:p>
                      <a:pPr algn="ctr"/>
                      <a:r>
                        <a:rPr lang="en-US" altLang="zh-CN" sz="1600" b="0" dirty="0">
                          <a:solidFill>
                            <a:schemeClr val="tx1"/>
                          </a:solidFill>
                          <a:latin typeface="黑体" panose="02010609060101010101" pitchFamily="49" charset="-122"/>
                          <a:ea typeface="黑体" panose="02010609060101010101" pitchFamily="49" charset="-122"/>
                        </a:rPr>
                        <a:t>Fi</a:t>
                      </a:r>
                      <a:endParaRPr lang="zh-CN" altLang="en-US" sz="1600" b="0" dirty="0">
                        <a:solidFill>
                          <a:schemeClr val="tx1"/>
                        </a:solidFill>
                        <a:latin typeface="黑体" panose="02010609060101010101" pitchFamily="49" charset="-122"/>
                        <a:ea typeface="黑体" panose="02010609060101010101" pitchFamily="49" charset="-122"/>
                      </a:endParaRPr>
                    </a:p>
                  </a:txBody>
                  <a:tcPr marL="0" marR="0" marT="0" marB="0" anchor="ctr">
                    <a:solidFill>
                      <a:schemeClr val="accent1">
                        <a:lumMod val="40000"/>
                        <a:lumOff val="60000"/>
                      </a:schemeClr>
                    </a:solidFill>
                  </a:tcPr>
                </a:tc>
                <a:extLst>
                  <a:ext uri="{0D108BD9-81ED-4DB2-BD59-A6C34878D82A}">
                    <a16:rowId xmlns:a16="http://schemas.microsoft.com/office/drawing/2014/main" val="942434887"/>
                  </a:ext>
                </a:extLst>
              </a:tr>
            </a:tbl>
          </a:graphicData>
        </a:graphic>
      </p:graphicFrame>
      <p:sp>
        <p:nvSpPr>
          <p:cNvPr id="10" name="Text Box 4">
            <a:extLst>
              <a:ext uri="{FF2B5EF4-FFF2-40B4-BE49-F238E27FC236}">
                <a16:creationId xmlns:a16="http://schemas.microsoft.com/office/drawing/2014/main" id="{59C885D5-2A55-46A7-82F7-9E27E62A71F9}"/>
              </a:ext>
            </a:extLst>
          </p:cNvPr>
          <p:cNvSpPr txBox="1">
            <a:spLocks noChangeArrowheads="1"/>
          </p:cNvSpPr>
          <p:nvPr/>
        </p:nvSpPr>
        <p:spPr bwMode="auto">
          <a:xfrm>
            <a:off x="7966400" y="1418880"/>
            <a:ext cx="174300" cy="3695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kumimoji="0" lang="zh-CN" altLang="zh-CN" sz="2000">
              <a:latin typeface="Tahoma" panose="020B0604030504040204" pitchFamily="34" charset="0"/>
            </a:endParaRPr>
          </a:p>
        </p:txBody>
      </p:sp>
      <p:sp>
        <p:nvSpPr>
          <p:cNvPr id="40" name="Freeform 4">
            <a:extLst>
              <a:ext uri="{FF2B5EF4-FFF2-40B4-BE49-F238E27FC236}">
                <a16:creationId xmlns:a16="http://schemas.microsoft.com/office/drawing/2014/main" id="{EF2610F3-FEC3-4C90-A36E-7BD3FA294DF1}"/>
              </a:ext>
            </a:extLst>
          </p:cNvPr>
          <p:cNvSpPr>
            <a:spLocks/>
          </p:cNvSpPr>
          <p:nvPr/>
        </p:nvSpPr>
        <p:spPr bwMode="auto">
          <a:xfrm>
            <a:off x="555262" y="2851842"/>
            <a:ext cx="8064500" cy="576262"/>
          </a:xfrm>
          <a:custGeom>
            <a:avLst/>
            <a:gdLst>
              <a:gd name="T0" fmla="*/ 0 w 5080"/>
              <a:gd name="T1" fmla="*/ 2147483647 h 363"/>
              <a:gd name="T2" fmla="*/ 2147483647 w 5080"/>
              <a:gd name="T3" fmla="*/ 0 h 363"/>
              <a:gd name="T4" fmla="*/ 2147483647 w 5080"/>
              <a:gd name="T5" fmla="*/ 0 h 363"/>
              <a:gd name="T6" fmla="*/ 2147483647 w 5080"/>
              <a:gd name="T7" fmla="*/ 2147483647 h 363"/>
              <a:gd name="T8" fmla="*/ 0 w 5080"/>
              <a:gd name="T9" fmla="*/ 2147483647 h 3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080" h="363">
                <a:moveTo>
                  <a:pt x="0" y="363"/>
                </a:moveTo>
                <a:lnTo>
                  <a:pt x="181" y="0"/>
                </a:lnTo>
                <a:lnTo>
                  <a:pt x="725" y="0"/>
                </a:lnTo>
                <a:lnTo>
                  <a:pt x="5080" y="363"/>
                </a:lnTo>
                <a:lnTo>
                  <a:pt x="0" y="363"/>
                </a:lnTo>
                <a:close/>
              </a:path>
            </a:pathLst>
          </a:custGeom>
          <a:gradFill rotWithShape="1">
            <a:gsLst>
              <a:gs pos="0">
                <a:srgbClr val="767647"/>
              </a:gs>
              <a:gs pos="100000">
                <a:srgbClr val="FFFF99"/>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 name="Text Box 5">
            <a:extLst>
              <a:ext uri="{FF2B5EF4-FFF2-40B4-BE49-F238E27FC236}">
                <a16:creationId xmlns:a16="http://schemas.microsoft.com/office/drawing/2014/main" id="{0923801D-6854-47B7-BE01-E8BDFFDAE046}"/>
              </a:ext>
            </a:extLst>
          </p:cNvPr>
          <p:cNvSpPr txBox="1">
            <a:spLocks noChangeArrowheads="1"/>
          </p:cNvSpPr>
          <p:nvPr/>
        </p:nvSpPr>
        <p:spPr bwMode="auto">
          <a:xfrm>
            <a:off x="371112" y="2153342"/>
            <a:ext cx="846137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kumimoji="0" lang="zh-CN" altLang="en-US" sz="1600" dirty="0">
                <a:latin typeface="Arial" panose="020B0604020202020204" pitchFamily="34" charset="0"/>
                <a:ea typeface="黑体" panose="02010609060101010101" pitchFamily="49" charset="-122"/>
              </a:rPr>
              <a:t>字节        </a:t>
            </a:r>
            <a:r>
              <a:rPr kumimoji="0" lang="en-US" altLang="zh-CN" sz="1600" dirty="0">
                <a:latin typeface="Arial" panose="020B0604020202020204" pitchFamily="34" charset="0"/>
                <a:ea typeface="黑体" panose="02010609060101010101" pitchFamily="49" charset="-122"/>
              </a:rPr>
              <a:t>2             2            6             6             6             2            6            0 ~ 2312            4</a:t>
            </a:r>
          </a:p>
        </p:txBody>
      </p:sp>
      <p:sp>
        <p:nvSpPr>
          <p:cNvPr id="42" name="Rectangle 6">
            <a:extLst>
              <a:ext uri="{FF2B5EF4-FFF2-40B4-BE49-F238E27FC236}">
                <a16:creationId xmlns:a16="http://schemas.microsoft.com/office/drawing/2014/main" id="{0526B7EE-A4C6-4D81-B8A3-253298B80A31}"/>
              </a:ext>
            </a:extLst>
          </p:cNvPr>
          <p:cNvSpPr>
            <a:spLocks noChangeArrowheads="1"/>
          </p:cNvSpPr>
          <p:nvPr/>
        </p:nvSpPr>
        <p:spPr bwMode="auto">
          <a:xfrm>
            <a:off x="844187" y="2501004"/>
            <a:ext cx="857250" cy="342900"/>
          </a:xfrm>
          <a:prstGeom prst="rect">
            <a:avLst/>
          </a:prstGeom>
          <a:solidFill>
            <a:srgbClr val="FFFF99"/>
          </a:solidFill>
          <a:ln w="9525">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400"/>
          </a:p>
        </p:txBody>
      </p:sp>
      <p:sp>
        <p:nvSpPr>
          <p:cNvPr id="43" name="Rectangle 7">
            <a:extLst>
              <a:ext uri="{FF2B5EF4-FFF2-40B4-BE49-F238E27FC236}">
                <a16:creationId xmlns:a16="http://schemas.microsoft.com/office/drawing/2014/main" id="{56EE1B3F-CDDC-4A6B-A4EB-FCE4199739CD}"/>
              </a:ext>
            </a:extLst>
          </p:cNvPr>
          <p:cNvSpPr>
            <a:spLocks noChangeArrowheads="1"/>
          </p:cNvSpPr>
          <p:nvPr/>
        </p:nvSpPr>
        <p:spPr bwMode="auto">
          <a:xfrm>
            <a:off x="841012" y="2491479"/>
            <a:ext cx="865188" cy="360363"/>
          </a:xfrm>
          <a:prstGeom prst="rect">
            <a:avLst/>
          </a:prstGeom>
          <a:noFill/>
          <a:ln w="9525">
            <a:solidFill>
              <a:schemeClr val="tx2"/>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kumimoji="0" lang="zh-CN" altLang="en-US" sz="1600">
                <a:latin typeface="Arial" panose="020B0604020202020204" pitchFamily="34" charset="0"/>
                <a:ea typeface="黑体" panose="02010609060101010101" pitchFamily="49" charset="-122"/>
              </a:rPr>
              <a:t>帧控制</a:t>
            </a:r>
          </a:p>
        </p:txBody>
      </p:sp>
      <p:sp>
        <p:nvSpPr>
          <p:cNvPr id="44" name="Rectangle 8">
            <a:extLst>
              <a:ext uri="{FF2B5EF4-FFF2-40B4-BE49-F238E27FC236}">
                <a16:creationId xmlns:a16="http://schemas.microsoft.com/office/drawing/2014/main" id="{123E35D9-538C-46C8-886C-8135EDD9C228}"/>
              </a:ext>
            </a:extLst>
          </p:cNvPr>
          <p:cNvSpPr>
            <a:spLocks noChangeArrowheads="1"/>
          </p:cNvSpPr>
          <p:nvPr/>
        </p:nvSpPr>
        <p:spPr bwMode="auto">
          <a:xfrm>
            <a:off x="1706200" y="2491479"/>
            <a:ext cx="865187" cy="360363"/>
          </a:xfrm>
          <a:prstGeom prst="rect">
            <a:avLst/>
          </a:prstGeom>
          <a:solidFill>
            <a:srgbClr val="CCECFF"/>
          </a:solidFill>
          <a:ln w="9525">
            <a:solidFill>
              <a:schemeClr val="tx2"/>
            </a:solidFill>
            <a:miter lim="800000"/>
            <a:headEnd/>
            <a:tailEnd/>
          </a:ln>
          <a:effectLst>
            <a:outerShdw dist="35921" dir="2700000" algn="ctr" rotWithShape="0">
              <a:schemeClr val="bg2"/>
            </a:outerShdw>
          </a:effec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kumimoji="0" lang="zh-CN" altLang="en-US" sz="1600">
                <a:latin typeface="Arial" panose="020B0604020202020204" pitchFamily="34" charset="0"/>
                <a:ea typeface="黑体" panose="02010609060101010101" pitchFamily="49" charset="-122"/>
              </a:rPr>
              <a:t>持续期</a:t>
            </a:r>
          </a:p>
        </p:txBody>
      </p:sp>
      <p:sp>
        <p:nvSpPr>
          <p:cNvPr id="45" name="Rectangle 9">
            <a:extLst>
              <a:ext uri="{FF2B5EF4-FFF2-40B4-BE49-F238E27FC236}">
                <a16:creationId xmlns:a16="http://schemas.microsoft.com/office/drawing/2014/main" id="{DE5310BF-4D43-42F1-957B-01A80F5CB29E}"/>
              </a:ext>
            </a:extLst>
          </p:cNvPr>
          <p:cNvSpPr>
            <a:spLocks noChangeArrowheads="1"/>
          </p:cNvSpPr>
          <p:nvPr/>
        </p:nvSpPr>
        <p:spPr bwMode="auto">
          <a:xfrm>
            <a:off x="2571387" y="2491479"/>
            <a:ext cx="865188" cy="360363"/>
          </a:xfrm>
          <a:prstGeom prst="rect">
            <a:avLst/>
          </a:prstGeom>
          <a:solidFill>
            <a:srgbClr val="CCECFF"/>
          </a:solidFill>
          <a:ln w="9525">
            <a:solidFill>
              <a:schemeClr val="tx2"/>
            </a:solidFill>
            <a:miter lim="800000"/>
            <a:headEnd/>
            <a:tailEnd/>
          </a:ln>
          <a:effectLst>
            <a:outerShdw dist="35921" dir="2700000" algn="ctr" rotWithShape="0">
              <a:schemeClr val="bg2"/>
            </a:outerShdw>
          </a:effec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kumimoji="0" lang="zh-CN" altLang="en-US" sz="1600">
                <a:latin typeface="Arial" panose="020B0604020202020204" pitchFamily="34" charset="0"/>
                <a:ea typeface="黑体" panose="02010609060101010101" pitchFamily="49" charset="-122"/>
              </a:rPr>
              <a:t>地址 </a:t>
            </a:r>
            <a:r>
              <a:rPr kumimoji="0" lang="en-US" altLang="zh-CN" sz="1600">
                <a:latin typeface="Arial" panose="020B0604020202020204" pitchFamily="34" charset="0"/>
                <a:ea typeface="黑体" panose="02010609060101010101" pitchFamily="49" charset="-122"/>
              </a:rPr>
              <a:t>1</a:t>
            </a:r>
          </a:p>
        </p:txBody>
      </p:sp>
      <p:sp>
        <p:nvSpPr>
          <p:cNvPr id="46" name="Rectangle 10">
            <a:extLst>
              <a:ext uri="{FF2B5EF4-FFF2-40B4-BE49-F238E27FC236}">
                <a16:creationId xmlns:a16="http://schemas.microsoft.com/office/drawing/2014/main" id="{875BE997-F49D-4EEE-AEF2-DF5FDF789CD3}"/>
              </a:ext>
            </a:extLst>
          </p:cNvPr>
          <p:cNvSpPr>
            <a:spLocks noChangeArrowheads="1"/>
          </p:cNvSpPr>
          <p:nvPr/>
        </p:nvSpPr>
        <p:spPr bwMode="auto">
          <a:xfrm>
            <a:off x="3436575" y="2491479"/>
            <a:ext cx="865187" cy="360363"/>
          </a:xfrm>
          <a:prstGeom prst="rect">
            <a:avLst/>
          </a:prstGeom>
          <a:solidFill>
            <a:srgbClr val="CCECFF"/>
          </a:solidFill>
          <a:ln w="9525">
            <a:solidFill>
              <a:schemeClr val="tx2"/>
            </a:solidFill>
            <a:miter lim="800000"/>
            <a:headEnd/>
            <a:tailEnd/>
          </a:ln>
          <a:effectLst>
            <a:outerShdw dist="35921" dir="2700000" algn="ctr" rotWithShape="0">
              <a:schemeClr val="bg2"/>
            </a:outerShdw>
          </a:effec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kumimoji="0" lang="zh-CN" altLang="en-US" sz="1600">
                <a:latin typeface="Arial" panose="020B0604020202020204" pitchFamily="34" charset="0"/>
                <a:ea typeface="黑体" panose="02010609060101010101" pitchFamily="49" charset="-122"/>
              </a:rPr>
              <a:t>地址 </a:t>
            </a:r>
            <a:r>
              <a:rPr kumimoji="0" lang="en-US" altLang="zh-CN" sz="1600">
                <a:latin typeface="Arial" panose="020B0604020202020204" pitchFamily="34" charset="0"/>
                <a:ea typeface="黑体" panose="02010609060101010101" pitchFamily="49" charset="-122"/>
              </a:rPr>
              <a:t>2</a:t>
            </a:r>
          </a:p>
        </p:txBody>
      </p:sp>
      <p:sp>
        <p:nvSpPr>
          <p:cNvPr id="47" name="Rectangle 11">
            <a:extLst>
              <a:ext uri="{FF2B5EF4-FFF2-40B4-BE49-F238E27FC236}">
                <a16:creationId xmlns:a16="http://schemas.microsoft.com/office/drawing/2014/main" id="{DADEDFF3-9ACC-4870-B525-F7C0BFBA5A29}"/>
              </a:ext>
            </a:extLst>
          </p:cNvPr>
          <p:cNvSpPr>
            <a:spLocks noChangeArrowheads="1"/>
          </p:cNvSpPr>
          <p:nvPr/>
        </p:nvSpPr>
        <p:spPr bwMode="auto">
          <a:xfrm>
            <a:off x="4301762" y="2491479"/>
            <a:ext cx="865188" cy="360363"/>
          </a:xfrm>
          <a:prstGeom prst="rect">
            <a:avLst/>
          </a:prstGeom>
          <a:solidFill>
            <a:srgbClr val="CCECFF"/>
          </a:solidFill>
          <a:ln w="9525">
            <a:solidFill>
              <a:schemeClr val="tx2"/>
            </a:solidFill>
            <a:miter lim="800000"/>
            <a:headEnd/>
            <a:tailEnd/>
          </a:ln>
          <a:effectLst>
            <a:outerShdw dist="35921" dir="2700000" algn="ctr" rotWithShape="0">
              <a:schemeClr val="bg2"/>
            </a:outerShdw>
          </a:effec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kumimoji="0" lang="zh-CN" altLang="en-US" sz="1600">
                <a:latin typeface="Arial" panose="020B0604020202020204" pitchFamily="34" charset="0"/>
                <a:ea typeface="黑体" panose="02010609060101010101" pitchFamily="49" charset="-122"/>
              </a:rPr>
              <a:t>地址 </a:t>
            </a:r>
            <a:r>
              <a:rPr kumimoji="0" lang="en-US" altLang="zh-CN" sz="1600">
                <a:latin typeface="Arial" panose="020B0604020202020204" pitchFamily="34" charset="0"/>
                <a:ea typeface="黑体" panose="02010609060101010101" pitchFamily="49" charset="-122"/>
              </a:rPr>
              <a:t>3</a:t>
            </a:r>
          </a:p>
        </p:txBody>
      </p:sp>
      <p:sp>
        <p:nvSpPr>
          <p:cNvPr id="48" name="Rectangle 12">
            <a:extLst>
              <a:ext uri="{FF2B5EF4-FFF2-40B4-BE49-F238E27FC236}">
                <a16:creationId xmlns:a16="http://schemas.microsoft.com/office/drawing/2014/main" id="{2F5F8C0C-6857-4D4B-BFDA-DCBBED6B55E8}"/>
              </a:ext>
            </a:extLst>
          </p:cNvPr>
          <p:cNvSpPr>
            <a:spLocks noChangeArrowheads="1"/>
          </p:cNvSpPr>
          <p:nvPr/>
        </p:nvSpPr>
        <p:spPr bwMode="auto">
          <a:xfrm>
            <a:off x="5166950" y="2491479"/>
            <a:ext cx="865187" cy="360363"/>
          </a:xfrm>
          <a:prstGeom prst="rect">
            <a:avLst/>
          </a:prstGeom>
          <a:solidFill>
            <a:srgbClr val="CCECFF"/>
          </a:solidFill>
          <a:ln w="9525">
            <a:solidFill>
              <a:schemeClr val="tx2"/>
            </a:solidFill>
            <a:miter lim="800000"/>
            <a:headEnd/>
            <a:tailEnd/>
          </a:ln>
          <a:effectLst>
            <a:outerShdw dist="35921" dir="2700000" algn="ctr" rotWithShape="0">
              <a:schemeClr val="bg2"/>
            </a:outerShdw>
          </a:effec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kumimoji="0" lang="zh-CN" altLang="en-US" sz="1600">
                <a:latin typeface="Arial" panose="020B0604020202020204" pitchFamily="34" charset="0"/>
                <a:ea typeface="黑体" panose="02010609060101010101" pitchFamily="49" charset="-122"/>
              </a:rPr>
              <a:t>序号</a:t>
            </a:r>
          </a:p>
        </p:txBody>
      </p:sp>
      <p:sp>
        <p:nvSpPr>
          <p:cNvPr id="49" name="Rectangle 13">
            <a:extLst>
              <a:ext uri="{FF2B5EF4-FFF2-40B4-BE49-F238E27FC236}">
                <a16:creationId xmlns:a16="http://schemas.microsoft.com/office/drawing/2014/main" id="{767BAC2F-0B53-419D-93FD-7B4418608E5E}"/>
              </a:ext>
            </a:extLst>
          </p:cNvPr>
          <p:cNvSpPr>
            <a:spLocks noChangeArrowheads="1"/>
          </p:cNvSpPr>
          <p:nvPr/>
        </p:nvSpPr>
        <p:spPr bwMode="auto">
          <a:xfrm>
            <a:off x="6032137" y="2491479"/>
            <a:ext cx="865188" cy="360363"/>
          </a:xfrm>
          <a:prstGeom prst="rect">
            <a:avLst/>
          </a:prstGeom>
          <a:solidFill>
            <a:srgbClr val="CCECFF"/>
          </a:solidFill>
          <a:ln w="9525">
            <a:solidFill>
              <a:schemeClr val="tx2"/>
            </a:solidFill>
            <a:miter lim="800000"/>
            <a:headEnd/>
            <a:tailEnd/>
          </a:ln>
          <a:effectLst>
            <a:outerShdw dist="35921" dir="2700000" algn="ctr" rotWithShape="0">
              <a:schemeClr val="bg2"/>
            </a:outerShdw>
          </a:effec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kumimoji="0" lang="zh-CN" altLang="en-US" sz="1600">
                <a:latin typeface="Arial" panose="020B0604020202020204" pitchFamily="34" charset="0"/>
                <a:ea typeface="黑体" panose="02010609060101010101" pitchFamily="49" charset="-122"/>
              </a:rPr>
              <a:t>地址 </a:t>
            </a:r>
            <a:r>
              <a:rPr kumimoji="0" lang="en-US" altLang="zh-CN" sz="1600">
                <a:latin typeface="Arial" panose="020B0604020202020204" pitchFamily="34" charset="0"/>
                <a:ea typeface="黑体" panose="02010609060101010101" pitchFamily="49" charset="-122"/>
              </a:rPr>
              <a:t>4</a:t>
            </a:r>
          </a:p>
        </p:txBody>
      </p:sp>
      <p:sp>
        <p:nvSpPr>
          <p:cNvPr id="50" name="Rectangle 14">
            <a:extLst>
              <a:ext uri="{FF2B5EF4-FFF2-40B4-BE49-F238E27FC236}">
                <a16:creationId xmlns:a16="http://schemas.microsoft.com/office/drawing/2014/main" id="{C3E7FEAA-94DD-46C4-A7C0-77FAF2312713}"/>
              </a:ext>
            </a:extLst>
          </p:cNvPr>
          <p:cNvSpPr>
            <a:spLocks noChangeArrowheads="1"/>
          </p:cNvSpPr>
          <p:nvPr/>
        </p:nvSpPr>
        <p:spPr bwMode="auto">
          <a:xfrm>
            <a:off x="6897325" y="2491479"/>
            <a:ext cx="1362075" cy="360363"/>
          </a:xfrm>
          <a:prstGeom prst="rect">
            <a:avLst/>
          </a:prstGeom>
          <a:solidFill>
            <a:srgbClr val="CCECFF"/>
          </a:solidFill>
          <a:ln w="9525">
            <a:solidFill>
              <a:schemeClr val="tx2"/>
            </a:solidFill>
            <a:miter lim="800000"/>
            <a:headEnd/>
            <a:tailEnd/>
          </a:ln>
          <a:effectLst>
            <a:outerShdw dist="35921" dir="2700000" algn="ctr" rotWithShape="0">
              <a:schemeClr val="bg2"/>
            </a:outerShdw>
          </a:effec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kumimoji="0" lang="zh-CN" altLang="en-US" sz="1600">
                <a:latin typeface="Arial" panose="020B0604020202020204" pitchFamily="34" charset="0"/>
                <a:ea typeface="黑体" panose="02010609060101010101" pitchFamily="49" charset="-122"/>
              </a:rPr>
              <a:t>数据</a:t>
            </a:r>
          </a:p>
        </p:txBody>
      </p:sp>
      <p:sp>
        <p:nvSpPr>
          <p:cNvPr id="51" name="Rectangle 15">
            <a:extLst>
              <a:ext uri="{FF2B5EF4-FFF2-40B4-BE49-F238E27FC236}">
                <a16:creationId xmlns:a16="http://schemas.microsoft.com/office/drawing/2014/main" id="{6DAEBB02-2C18-426D-A6CA-A6BCBFE017AD}"/>
              </a:ext>
            </a:extLst>
          </p:cNvPr>
          <p:cNvSpPr>
            <a:spLocks noChangeArrowheads="1"/>
          </p:cNvSpPr>
          <p:nvPr/>
        </p:nvSpPr>
        <p:spPr bwMode="auto">
          <a:xfrm>
            <a:off x="8257812" y="2491479"/>
            <a:ext cx="865188" cy="360363"/>
          </a:xfrm>
          <a:prstGeom prst="rect">
            <a:avLst/>
          </a:prstGeom>
          <a:solidFill>
            <a:srgbClr val="CCECFF"/>
          </a:solidFill>
          <a:ln w="9525">
            <a:solidFill>
              <a:schemeClr val="tx2"/>
            </a:solidFill>
            <a:miter lim="800000"/>
            <a:headEnd/>
            <a:tailEnd/>
          </a:ln>
          <a:effectLst>
            <a:outerShdw dist="35921" dir="2700000" algn="ctr" rotWithShape="0">
              <a:schemeClr val="bg2"/>
            </a:outerShdw>
          </a:effec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kumimoji="0" lang="en-US" altLang="zh-CN" sz="1600">
                <a:latin typeface="Arial" panose="020B0604020202020204" pitchFamily="34" charset="0"/>
                <a:ea typeface="黑体" panose="02010609060101010101" pitchFamily="49" charset="-122"/>
              </a:rPr>
              <a:t>FCS</a:t>
            </a:r>
          </a:p>
        </p:txBody>
      </p:sp>
      <p:sp>
        <p:nvSpPr>
          <p:cNvPr id="52" name="Rectangle 16">
            <a:extLst>
              <a:ext uri="{FF2B5EF4-FFF2-40B4-BE49-F238E27FC236}">
                <a16:creationId xmlns:a16="http://schemas.microsoft.com/office/drawing/2014/main" id="{D0A8A850-57EA-4D90-9462-010BAAAD2B21}"/>
              </a:ext>
            </a:extLst>
          </p:cNvPr>
          <p:cNvSpPr>
            <a:spLocks noChangeArrowheads="1"/>
          </p:cNvSpPr>
          <p:nvPr/>
        </p:nvSpPr>
        <p:spPr bwMode="auto">
          <a:xfrm>
            <a:off x="553675" y="3428104"/>
            <a:ext cx="865187" cy="576263"/>
          </a:xfrm>
          <a:prstGeom prst="rect">
            <a:avLst/>
          </a:prstGeom>
          <a:solidFill>
            <a:srgbClr val="FFFF99"/>
          </a:solidFill>
          <a:ln w="9525">
            <a:solidFill>
              <a:schemeClr val="tx2"/>
            </a:solidFill>
            <a:miter lim="800000"/>
            <a:headEnd/>
            <a:tailEnd/>
          </a:ln>
          <a:effectLst>
            <a:outerShdw dist="35921" dir="2700000" algn="ctr" rotWithShape="0">
              <a:schemeClr val="bg2"/>
            </a:outerShdw>
          </a:effec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kumimoji="0" lang="zh-CN" altLang="en-US" sz="1600">
                <a:latin typeface="Arial" panose="020B0604020202020204" pitchFamily="34" charset="0"/>
                <a:ea typeface="黑体" panose="02010609060101010101" pitchFamily="49" charset="-122"/>
              </a:rPr>
              <a:t>协议</a:t>
            </a:r>
          </a:p>
          <a:p>
            <a:pPr algn="ctr" eaLnBrk="1" hangingPunct="1">
              <a:spcBef>
                <a:spcPct val="0"/>
              </a:spcBef>
              <a:buFontTx/>
              <a:buNone/>
            </a:pPr>
            <a:r>
              <a:rPr kumimoji="0" lang="zh-CN" altLang="en-US" sz="1600">
                <a:latin typeface="Arial" panose="020B0604020202020204" pitchFamily="34" charset="0"/>
                <a:ea typeface="黑体" panose="02010609060101010101" pitchFamily="49" charset="-122"/>
              </a:rPr>
              <a:t>版本</a:t>
            </a:r>
          </a:p>
        </p:txBody>
      </p:sp>
      <p:sp>
        <p:nvSpPr>
          <p:cNvPr id="53" name="Rectangle 17">
            <a:extLst>
              <a:ext uri="{FF2B5EF4-FFF2-40B4-BE49-F238E27FC236}">
                <a16:creationId xmlns:a16="http://schemas.microsoft.com/office/drawing/2014/main" id="{FC59EF93-AD35-4766-A3C9-38D74F5B4468}"/>
              </a:ext>
            </a:extLst>
          </p:cNvPr>
          <p:cNvSpPr>
            <a:spLocks noChangeArrowheads="1"/>
          </p:cNvSpPr>
          <p:nvPr/>
        </p:nvSpPr>
        <p:spPr bwMode="auto">
          <a:xfrm>
            <a:off x="1418862" y="3428104"/>
            <a:ext cx="865188" cy="576263"/>
          </a:xfrm>
          <a:prstGeom prst="rect">
            <a:avLst/>
          </a:prstGeom>
          <a:solidFill>
            <a:srgbClr val="FFFF99"/>
          </a:solidFill>
          <a:ln w="9525">
            <a:solidFill>
              <a:schemeClr val="tx2"/>
            </a:solidFill>
            <a:miter lim="800000"/>
            <a:headEnd/>
            <a:tailEnd/>
          </a:ln>
          <a:effectLst>
            <a:outerShdw dist="35921" dir="2700000" algn="ctr" rotWithShape="0">
              <a:schemeClr val="bg2"/>
            </a:outerShdw>
          </a:effec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kumimoji="0" lang="zh-CN" altLang="en-US" sz="1600">
                <a:latin typeface="Arial" panose="020B0604020202020204" pitchFamily="34" charset="0"/>
                <a:ea typeface="黑体" panose="02010609060101010101" pitchFamily="49" charset="-122"/>
              </a:rPr>
              <a:t>类型</a:t>
            </a:r>
          </a:p>
        </p:txBody>
      </p:sp>
      <p:sp>
        <p:nvSpPr>
          <p:cNvPr id="54" name="Rectangle 18">
            <a:extLst>
              <a:ext uri="{FF2B5EF4-FFF2-40B4-BE49-F238E27FC236}">
                <a16:creationId xmlns:a16="http://schemas.microsoft.com/office/drawing/2014/main" id="{0DD3FADE-0FEE-422A-8017-16DAA1302ED1}"/>
              </a:ext>
            </a:extLst>
          </p:cNvPr>
          <p:cNvSpPr>
            <a:spLocks noChangeArrowheads="1"/>
          </p:cNvSpPr>
          <p:nvPr/>
        </p:nvSpPr>
        <p:spPr bwMode="auto">
          <a:xfrm>
            <a:off x="2284050" y="3428104"/>
            <a:ext cx="1727200" cy="576263"/>
          </a:xfrm>
          <a:prstGeom prst="rect">
            <a:avLst/>
          </a:prstGeom>
          <a:solidFill>
            <a:srgbClr val="FFFF99"/>
          </a:solidFill>
          <a:ln w="9525">
            <a:solidFill>
              <a:schemeClr val="tx2"/>
            </a:solidFill>
            <a:miter lim="800000"/>
            <a:headEnd/>
            <a:tailEnd/>
          </a:ln>
          <a:effectLst>
            <a:outerShdw dist="35921" dir="2700000" algn="ctr" rotWithShape="0">
              <a:schemeClr val="bg2"/>
            </a:outerShdw>
          </a:effec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kumimoji="0" lang="zh-CN" altLang="en-US" sz="1600">
                <a:latin typeface="Arial" panose="020B0604020202020204" pitchFamily="34" charset="0"/>
                <a:ea typeface="黑体" panose="02010609060101010101" pitchFamily="49" charset="-122"/>
              </a:rPr>
              <a:t>子类型</a:t>
            </a:r>
          </a:p>
        </p:txBody>
      </p:sp>
      <p:sp>
        <p:nvSpPr>
          <p:cNvPr id="55" name="Rectangle 19">
            <a:extLst>
              <a:ext uri="{FF2B5EF4-FFF2-40B4-BE49-F238E27FC236}">
                <a16:creationId xmlns:a16="http://schemas.microsoft.com/office/drawing/2014/main" id="{FE81244F-F817-4C3C-B5FF-9540DEC79B92}"/>
              </a:ext>
            </a:extLst>
          </p:cNvPr>
          <p:cNvSpPr>
            <a:spLocks noChangeArrowheads="1"/>
          </p:cNvSpPr>
          <p:nvPr/>
        </p:nvSpPr>
        <p:spPr bwMode="auto">
          <a:xfrm>
            <a:off x="4008075" y="3428104"/>
            <a:ext cx="579437" cy="576263"/>
          </a:xfrm>
          <a:prstGeom prst="rect">
            <a:avLst/>
          </a:prstGeom>
          <a:solidFill>
            <a:srgbClr val="FFFF99"/>
          </a:solidFill>
          <a:ln w="9525">
            <a:solidFill>
              <a:schemeClr val="tx2"/>
            </a:solidFill>
            <a:miter lim="800000"/>
            <a:headEnd/>
            <a:tailEnd/>
          </a:ln>
          <a:effectLst>
            <a:outerShdw dist="35921" dir="2700000" algn="ctr" rotWithShape="0">
              <a:schemeClr val="bg2"/>
            </a:outerShdw>
          </a:effec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kumimoji="0" lang="zh-CN" altLang="en-US" sz="1600">
                <a:latin typeface="Arial" panose="020B0604020202020204" pitchFamily="34" charset="0"/>
                <a:ea typeface="黑体" panose="02010609060101010101" pitchFamily="49" charset="-122"/>
              </a:rPr>
              <a:t>到</a:t>
            </a:r>
          </a:p>
          <a:p>
            <a:pPr algn="ctr" eaLnBrk="1" hangingPunct="1">
              <a:spcBef>
                <a:spcPct val="0"/>
              </a:spcBef>
              <a:buFontTx/>
              <a:buNone/>
            </a:pPr>
            <a:r>
              <a:rPr kumimoji="0" lang="en-US" altLang="zh-CN" sz="1600">
                <a:latin typeface="Arial" panose="020B0604020202020204" pitchFamily="34" charset="0"/>
                <a:ea typeface="黑体" panose="02010609060101010101" pitchFamily="49" charset="-122"/>
              </a:rPr>
              <a:t>DS</a:t>
            </a:r>
          </a:p>
        </p:txBody>
      </p:sp>
      <p:sp>
        <p:nvSpPr>
          <p:cNvPr id="56" name="Rectangle 20">
            <a:extLst>
              <a:ext uri="{FF2B5EF4-FFF2-40B4-BE49-F238E27FC236}">
                <a16:creationId xmlns:a16="http://schemas.microsoft.com/office/drawing/2014/main" id="{BB802545-CA71-45AB-8CDD-A96361D8F328}"/>
              </a:ext>
            </a:extLst>
          </p:cNvPr>
          <p:cNvSpPr>
            <a:spLocks noChangeArrowheads="1"/>
          </p:cNvSpPr>
          <p:nvPr/>
        </p:nvSpPr>
        <p:spPr bwMode="auto">
          <a:xfrm>
            <a:off x="4587512" y="3428104"/>
            <a:ext cx="579438" cy="576263"/>
          </a:xfrm>
          <a:prstGeom prst="rect">
            <a:avLst/>
          </a:prstGeom>
          <a:solidFill>
            <a:srgbClr val="FFFF99"/>
          </a:solidFill>
          <a:ln w="9525">
            <a:solidFill>
              <a:schemeClr val="tx2"/>
            </a:solidFill>
            <a:miter lim="800000"/>
            <a:headEnd/>
            <a:tailEnd/>
          </a:ln>
          <a:effectLst>
            <a:outerShdw dist="35921" dir="2700000" algn="ctr" rotWithShape="0">
              <a:schemeClr val="bg2"/>
            </a:outerShdw>
          </a:effec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kumimoji="0" lang="zh-CN" altLang="en-US" sz="1600">
                <a:latin typeface="Arial" panose="020B0604020202020204" pitchFamily="34" charset="0"/>
                <a:ea typeface="黑体" panose="02010609060101010101" pitchFamily="49" charset="-122"/>
              </a:rPr>
              <a:t>从</a:t>
            </a:r>
          </a:p>
          <a:p>
            <a:pPr algn="ctr" eaLnBrk="1" hangingPunct="1">
              <a:spcBef>
                <a:spcPct val="0"/>
              </a:spcBef>
              <a:buFontTx/>
              <a:buNone/>
            </a:pPr>
            <a:r>
              <a:rPr kumimoji="0" lang="en-US" altLang="zh-CN" sz="1600">
                <a:latin typeface="Arial" panose="020B0604020202020204" pitchFamily="34" charset="0"/>
                <a:ea typeface="黑体" panose="02010609060101010101" pitchFamily="49" charset="-122"/>
              </a:rPr>
              <a:t>DS</a:t>
            </a:r>
          </a:p>
        </p:txBody>
      </p:sp>
      <p:sp>
        <p:nvSpPr>
          <p:cNvPr id="57" name="Rectangle 21">
            <a:extLst>
              <a:ext uri="{FF2B5EF4-FFF2-40B4-BE49-F238E27FC236}">
                <a16:creationId xmlns:a16="http://schemas.microsoft.com/office/drawing/2014/main" id="{75CC6C92-7992-43A5-8CFD-A0613B37EE16}"/>
              </a:ext>
            </a:extLst>
          </p:cNvPr>
          <p:cNvSpPr>
            <a:spLocks noChangeArrowheads="1"/>
          </p:cNvSpPr>
          <p:nvPr/>
        </p:nvSpPr>
        <p:spPr bwMode="auto">
          <a:xfrm>
            <a:off x="5166950" y="3428104"/>
            <a:ext cx="579437" cy="576263"/>
          </a:xfrm>
          <a:prstGeom prst="rect">
            <a:avLst/>
          </a:prstGeom>
          <a:solidFill>
            <a:srgbClr val="FFFF99"/>
          </a:solidFill>
          <a:ln w="9525">
            <a:solidFill>
              <a:schemeClr val="tx2"/>
            </a:solidFill>
            <a:miter lim="800000"/>
            <a:headEnd/>
            <a:tailEnd/>
          </a:ln>
          <a:effectLst>
            <a:outerShdw dist="35921" dir="2700000" algn="ctr" rotWithShape="0">
              <a:schemeClr val="bg2"/>
            </a:outerShdw>
          </a:effec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kumimoji="0" lang="zh-CN" altLang="en-US" sz="1600">
                <a:latin typeface="Arial" panose="020B0604020202020204" pitchFamily="34" charset="0"/>
                <a:ea typeface="黑体" panose="02010609060101010101" pitchFamily="49" charset="-122"/>
              </a:rPr>
              <a:t>更多</a:t>
            </a:r>
          </a:p>
          <a:p>
            <a:pPr algn="ctr" eaLnBrk="1" hangingPunct="1">
              <a:spcBef>
                <a:spcPct val="0"/>
              </a:spcBef>
              <a:buFontTx/>
              <a:buNone/>
            </a:pPr>
            <a:r>
              <a:rPr kumimoji="0" lang="zh-CN" altLang="en-US" sz="1600">
                <a:latin typeface="Arial" panose="020B0604020202020204" pitchFamily="34" charset="0"/>
                <a:ea typeface="黑体" panose="02010609060101010101" pitchFamily="49" charset="-122"/>
              </a:rPr>
              <a:t>分片</a:t>
            </a:r>
          </a:p>
        </p:txBody>
      </p:sp>
      <p:sp>
        <p:nvSpPr>
          <p:cNvPr id="58" name="Rectangle 22">
            <a:extLst>
              <a:ext uri="{FF2B5EF4-FFF2-40B4-BE49-F238E27FC236}">
                <a16:creationId xmlns:a16="http://schemas.microsoft.com/office/drawing/2014/main" id="{25A73224-F1DE-410C-83BB-EF34CD368B1E}"/>
              </a:ext>
            </a:extLst>
          </p:cNvPr>
          <p:cNvSpPr>
            <a:spLocks noChangeArrowheads="1"/>
          </p:cNvSpPr>
          <p:nvPr/>
        </p:nvSpPr>
        <p:spPr bwMode="auto">
          <a:xfrm>
            <a:off x="5746387" y="3428104"/>
            <a:ext cx="579438" cy="576263"/>
          </a:xfrm>
          <a:prstGeom prst="rect">
            <a:avLst/>
          </a:prstGeom>
          <a:solidFill>
            <a:srgbClr val="FFFF99"/>
          </a:solidFill>
          <a:ln w="9525">
            <a:solidFill>
              <a:schemeClr val="tx2"/>
            </a:solidFill>
            <a:miter lim="800000"/>
            <a:headEnd/>
            <a:tailEnd/>
          </a:ln>
          <a:effectLst>
            <a:outerShdw dist="35921" dir="2700000" algn="ctr" rotWithShape="0">
              <a:schemeClr val="bg2"/>
            </a:outerShdw>
          </a:effec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kumimoji="0" lang="zh-CN" altLang="en-US" sz="1600">
                <a:latin typeface="Arial" panose="020B0604020202020204" pitchFamily="34" charset="0"/>
                <a:ea typeface="黑体" panose="02010609060101010101" pitchFamily="49" charset="-122"/>
              </a:rPr>
              <a:t>重试</a:t>
            </a:r>
          </a:p>
        </p:txBody>
      </p:sp>
      <p:sp>
        <p:nvSpPr>
          <p:cNvPr id="59" name="Rectangle 23">
            <a:extLst>
              <a:ext uri="{FF2B5EF4-FFF2-40B4-BE49-F238E27FC236}">
                <a16:creationId xmlns:a16="http://schemas.microsoft.com/office/drawing/2014/main" id="{B28AB39F-ACFD-4A53-A809-3015C4B10430}"/>
              </a:ext>
            </a:extLst>
          </p:cNvPr>
          <p:cNvSpPr>
            <a:spLocks noChangeArrowheads="1"/>
          </p:cNvSpPr>
          <p:nvPr/>
        </p:nvSpPr>
        <p:spPr bwMode="auto">
          <a:xfrm>
            <a:off x="6325825" y="3428104"/>
            <a:ext cx="579437" cy="576263"/>
          </a:xfrm>
          <a:prstGeom prst="rect">
            <a:avLst/>
          </a:prstGeom>
          <a:solidFill>
            <a:srgbClr val="FFFF99"/>
          </a:solidFill>
          <a:ln w="9525">
            <a:solidFill>
              <a:schemeClr val="tx2"/>
            </a:solidFill>
            <a:miter lim="800000"/>
            <a:headEnd/>
            <a:tailEnd/>
          </a:ln>
          <a:effectLst>
            <a:outerShdw dist="35921" dir="2700000" algn="ctr" rotWithShape="0">
              <a:schemeClr val="bg2"/>
            </a:outerShdw>
          </a:effec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kumimoji="0" lang="zh-CN" altLang="en-US" sz="1600">
                <a:latin typeface="Arial" panose="020B0604020202020204" pitchFamily="34" charset="0"/>
                <a:ea typeface="黑体" panose="02010609060101010101" pitchFamily="49" charset="-122"/>
              </a:rPr>
              <a:t>功率</a:t>
            </a:r>
          </a:p>
          <a:p>
            <a:pPr algn="ctr" eaLnBrk="1" hangingPunct="1">
              <a:spcBef>
                <a:spcPct val="0"/>
              </a:spcBef>
              <a:buFontTx/>
              <a:buNone/>
            </a:pPr>
            <a:r>
              <a:rPr kumimoji="0" lang="zh-CN" altLang="en-US" sz="1600">
                <a:latin typeface="Arial" panose="020B0604020202020204" pitchFamily="34" charset="0"/>
                <a:ea typeface="黑体" panose="02010609060101010101" pitchFamily="49" charset="-122"/>
              </a:rPr>
              <a:t>管理</a:t>
            </a:r>
          </a:p>
        </p:txBody>
      </p:sp>
      <p:sp>
        <p:nvSpPr>
          <p:cNvPr id="60" name="Rectangle 24">
            <a:extLst>
              <a:ext uri="{FF2B5EF4-FFF2-40B4-BE49-F238E27FC236}">
                <a16:creationId xmlns:a16="http://schemas.microsoft.com/office/drawing/2014/main" id="{EC028DB5-6DA5-488B-91B2-7DDCB2F0DE59}"/>
              </a:ext>
            </a:extLst>
          </p:cNvPr>
          <p:cNvSpPr>
            <a:spLocks noChangeArrowheads="1"/>
          </p:cNvSpPr>
          <p:nvPr/>
        </p:nvSpPr>
        <p:spPr bwMode="auto">
          <a:xfrm>
            <a:off x="6905262" y="3428104"/>
            <a:ext cx="579438" cy="576263"/>
          </a:xfrm>
          <a:prstGeom prst="rect">
            <a:avLst/>
          </a:prstGeom>
          <a:solidFill>
            <a:srgbClr val="FFFF99"/>
          </a:solidFill>
          <a:ln w="9525">
            <a:solidFill>
              <a:schemeClr val="tx2"/>
            </a:solidFill>
            <a:miter lim="800000"/>
            <a:headEnd/>
            <a:tailEnd/>
          </a:ln>
          <a:effectLst>
            <a:outerShdw dist="35921" dir="2700000" algn="ctr" rotWithShape="0">
              <a:schemeClr val="bg2"/>
            </a:outerShdw>
          </a:effec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kumimoji="0" lang="zh-CN" altLang="en-US" sz="1600">
                <a:latin typeface="Arial" panose="020B0604020202020204" pitchFamily="34" charset="0"/>
                <a:ea typeface="黑体" panose="02010609060101010101" pitchFamily="49" charset="-122"/>
              </a:rPr>
              <a:t>更多</a:t>
            </a:r>
          </a:p>
          <a:p>
            <a:pPr algn="ctr" eaLnBrk="1" hangingPunct="1">
              <a:spcBef>
                <a:spcPct val="0"/>
              </a:spcBef>
              <a:buFontTx/>
              <a:buNone/>
            </a:pPr>
            <a:r>
              <a:rPr kumimoji="0" lang="zh-CN" altLang="en-US" sz="1600">
                <a:latin typeface="Arial" panose="020B0604020202020204" pitchFamily="34" charset="0"/>
                <a:ea typeface="黑体" panose="02010609060101010101" pitchFamily="49" charset="-122"/>
              </a:rPr>
              <a:t>数据</a:t>
            </a:r>
          </a:p>
        </p:txBody>
      </p:sp>
      <p:sp>
        <p:nvSpPr>
          <p:cNvPr id="61" name="Rectangle 25">
            <a:extLst>
              <a:ext uri="{FF2B5EF4-FFF2-40B4-BE49-F238E27FC236}">
                <a16:creationId xmlns:a16="http://schemas.microsoft.com/office/drawing/2014/main" id="{22DDDE7D-57E4-4388-B873-CCE8A1F42DCA}"/>
              </a:ext>
            </a:extLst>
          </p:cNvPr>
          <p:cNvSpPr>
            <a:spLocks noChangeArrowheads="1"/>
          </p:cNvSpPr>
          <p:nvPr/>
        </p:nvSpPr>
        <p:spPr bwMode="auto">
          <a:xfrm>
            <a:off x="7484700" y="3428104"/>
            <a:ext cx="579437" cy="576263"/>
          </a:xfrm>
          <a:prstGeom prst="rect">
            <a:avLst/>
          </a:prstGeom>
          <a:solidFill>
            <a:srgbClr val="FFFF99"/>
          </a:solidFill>
          <a:ln w="9525">
            <a:solidFill>
              <a:schemeClr val="tx2"/>
            </a:solidFill>
            <a:miter lim="800000"/>
            <a:headEnd/>
            <a:tailEnd/>
          </a:ln>
          <a:effectLst>
            <a:outerShdw dist="35921" dir="2700000" algn="ctr" rotWithShape="0">
              <a:schemeClr val="bg2"/>
            </a:outerShdw>
          </a:effec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kumimoji="0" lang="en-US" altLang="zh-CN" sz="1600">
                <a:latin typeface="Arial" panose="020B0604020202020204" pitchFamily="34" charset="0"/>
                <a:ea typeface="黑体" panose="02010609060101010101" pitchFamily="49" charset="-122"/>
              </a:rPr>
              <a:t>WEP</a:t>
            </a:r>
          </a:p>
        </p:txBody>
      </p:sp>
      <p:sp>
        <p:nvSpPr>
          <p:cNvPr id="62" name="Rectangle 26">
            <a:extLst>
              <a:ext uri="{FF2B5EF4-FFF2-40B4-BE49-F238E27FC236}">
                <a16:creationId xmlns:a16="http://schemas.microsoft.com/office/drawing/2014/main" id="{AF15933A-1DEE-4CD9-87EF-CAE0F99323FA}"/>
              </a:ext>
            </a:extLst>
          </p:cNvPr>
          <p:cNvSpPr>
            <a:spLocks noChangeArrowheads="1"/>
          </p:cNvSpPr>
          <p:nvPr/>
        </p:nvSpPr>
        <p:spPr bwMode="auto">
          <a:xfrm>
            <a:off x="8064137" y="3428104"/>
            <a:ext cx="579438" cy="576263"/>
          </a:xfrm>
          <a:prstGeom prst="rect">
            <a:avLst/>
          </a:prstGeom>
          <a:solidFill>
            <a:srgbClr val="FFFF99"/>
          </a:solidFill>
          <a:ln w="9525">
            <a:solidFill>
              <a:schemeClr val="tx2"/>
            </a:solidFill>
            <a:miter lim="800000"/>
            <a:headEnd/>
            <a:tailEnd/>
          </a:ln>
          <a:effectLst>
            <a:outerShdw dist="35921" dir="2700000" algn="ctr" rotWithShape="0">
              <a:schemeClr val="bg2"/>
            </a:outerShdw>
          </a:effec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kumimoji="0" lang="zh-CN" altLang="en-US" sz="1600">
                <a:latin typeface="Arial" panose="020B0604020202020204" pitchFamily="34" charset="0"/>
                <a:ea typeface="黑体" panose="02010609060101010101" pitchFamily="49" charset="-122"/>
              </a:rPr>
              <a:t>顺序</a:t>
            </a:r>
          </a:p>
        </p:txBody>
      </p:sp>
      <p:sp>
        <p:nvSpPr>
          <p:cNvPr id="63" name="Text Box 27">
            <a:extLst>
              <a:ext uri="{FF2B5EF4-FFF2-40B4-BE49-F238E27FC236}">
                <a16:creationId xmlns:a16="http://schemas.microsoft.com/office/drawing/2014/main" id="{CFE82AD8-0EFE-4BEB-9309-54E3BEAD97E7}"/>
              </a:ext>
            </a:extLst>
          </p:cNvPr>
          <p:cNvSpPr txBox="1">
            <a:spLocks noChangeArrowheads="1"/>
          </p:cNvSpPr>
          <p:nvPr/>
        </p:nvSpPr>
        <p:spPr bwMode="auto">
          <a:xfrm>
            <a:off x="256812" y="3089967"/>
            <a:ext cx="8256588"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kumimoji="0" lang="zh-CN" altLang="en-US" sz="1600">
                <a:latin typeface="Arial" panose="020B0604020202020204" pitchFamily="34" charset="0"/>
                <a:ea typeface="黑体" panose="02010609060101010101" pitchFamily="49" charset="-122"/>
              </a:rPr>
              <a:t>位        </a:t>
            </a:r>
            <a:r>
              <a:rPr kumimoji="0" lang="en-US" altLang="zh-CN" sz="1600">
                <a:latin typeface="Arial" panose="020B0604020202020204" pitchFamily="34" charset="0"/>
                <a:ea typeface="黑体" panose="02010609060101010101" pitchFamily="49" charset="-122"/>
              </a:rPr>
              <a:t>2              2                       4              1         1        1       1         1         1       1        1</a:t>
            </a:r>
          </a:p>
        </p:txBody>
      </p:sp>
      <p:sp>
        <p:nvSpPr>
          <p:cNvPr id="64" name="AutoShape 28">
            <a:extLst>
              <a:ext uri="{FF2B5EF4-FFF2-40B4-BE49-F238E27FC236}">
                <a16:creationId xmlns:a16="http://schemas.microsoft.com/office/drawing/2014/main" id="{B99DB721-1D8B-4ED4-A6F4-3DBEC31581F9}"/>
              </a:ext>
            </a:extLst>
          </p:cNvPr>
          <p:cNvSpPr>
            <a:spLocks/>
          </p:cNvSpPr>
          <p:nvPr/>
        </p:nvSpPr>
        <p:spPr bwMode="auto">
          <a:xfrm rot="16200000">
            <a:off x="3742169" y="-962127"/>
            <a:ext cx="254000" cy="6053137"/>
          </a:xfrm>
          <a:prstGeom prst="rightBrace">
            <a:avLst>
              <a:gd name="adj1" fmla="val 198594"/>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400"/>
          </a:p>
        </p:txBody>
      </p:sp>
      <p:sp>
        <p:nvSpPr>
          <p:cNvPr id="65" name="Text Box 29">
            <a:extLst>
              <a:ext uri="{FF2B5EF4-FFF2-40B4-BE49-F238E27FC236}">
                <a16:creationId xmlns:a16="http://schemas.microsoft.com/office/drawing/2014/main" id="{097F4B2C-4470-4908-B4A6-04BC88C34E1B}"/>
              </a:ext>
            </a:extLst>
          </p:cNvPr>
          <p:cNvSpPr txBox="1">
            <a:spLocks noChangeArrowheads="1"/>
          </p:cNvSpPr>
          <p:nvPr/>
        </p:nvSpPr>
        <p:spPr bwMode="auto">
          <a:xfrm>
            <a:off x="3207975" y="1531042"/>
            <a:ext cx="1555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kumimoji="0" lang="en-US" altLang="zh-CN" sz="2400" dirty="0">
                <a:latin typeface="Arial" panose="020B0604020202020204" pitchFamily="34" charset="0"/>
                <a:ea typeface="黑体" panose="02010609060101010101" pitchFamily="49" charset="-122"/>
              </a:rPr>
              <a:t>MAC </a:t>
            </a:r>
            <a:r>
              <a:rPr kumimoji="0" lang="zh-CN" altLang="en-US" sz="2400" dirty="0">
                <a:latin typeface="Arial" panose="020B0604020202020204" pitchFamily="34" charset="0"/>
                <a:ea typeface="黑体" panose="02010609060101010101" pitchFamily="49" charset="-122"/>
              </a:rPr>
              <a:t>首部</a:t>
            </a:r>
          </a:p>
        </p:txBody>
      </p:sp>
      <p:sp>
        <p:nvSpPr>
          <p:cNvPr id="5" name="灯片编号占位符 4">
            <a:extLst>
              <a:ext uri="{FF2B5EF4-FFF2-40B4-BE49-F238E27FC236}">
                <a16:creationId xmlns:a16="http://schemas.microsoft.com/office/drawing/2014/main" id="{8A0EA757-AE90-4478-9BF3-F4F0285AA67C}"/>
              </a:ext>
            </a:extLst>
          </p:cNvPr>
          <p:cNvSpPr>
            <a:spLocks noGrp="1"/>
          </p:cNvSpPr>
          <p:nvPr>
            <p:ph type="sldNum" sz="quarter" idx="12"/>
          </p:nvPr>
        </p:nvSpPr>
        <p:spPr/>
        <p:txBody>
          <a:bodyPr/>
          <a:lstStyle/>
          <a:p>
            <a:fld id="{0343F522-B1DB-4B24-87CC-09EAB668A261}" type="slidenum">
              <a:rPr lang="zh-CN" altLang="en-US" smtClean="0"/>
              <a:pPr/>
              <a:t>197</a:t>
            </a:fld>
            <a:r>
              <a:rPr lang="en-US" altLang="zh-CN"/>
              <a:t>/303</a:t>
            </a:r>
            <a:endParaRPr lang="zh-CN" altLang="en-US" dirty="0"/>
          </a:p>
        </p:txBody>
      </p:sp>
    </p:spTree>
    <p:extLst>
      <p:ext uri="{BB962C8B-B14F-4D97-AF65-F5344CB8AC3E}">
        <p14:creationId xmlns:p14="http://schemas.microsoft.com/office/powerpoint/2010/main" val="4287425936"/>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C34208-FA7C-4346-AD93-050F88FE7F56}"/>
              </a:ext>
            </a:extLst>
          </p:cNvPr>
          <p:cNvSpPr>
            <a:spLocks noGrp="1"/>
          </p:cNvSpPr>
          <p:nvPr>
            <p:ph type="title"/>
          </p:nvPr>
        </p:nvSpPr>
        <p:spPr>
          <a:xfrm>
            <a:off x="265813" y="350874"/>
            <a:ext cx="8654903" cy="680484"/>
          </a:xfrm>
        </p:spPr>
        <p:txBody>
          <a:bodyPr>
            <a:normAutofit/>
          </a:bodyPr>
          <a:lstStyle/>
          <a:p>
            <a:pPr marL="266700">
              <a:spcBef>
                <a:spcPts val="970"/>
              </a:spcBef>
            </a:pPr>
            <a:r>
              <a:rPr lang="en-US" altLang="zh-CN" sz="3200" b="1" dirty="0"/>
              <a:t>802.11 </a:t>
            </a:r>
            <a:r>
              <a:rPr lang="zh-CN" altLang="en-US" sz="3200" b="1" dirty="0"/>
              <a:t>帧结构</a:t>
            </a:r>
            <a:endParaRPr lang="zh-CN" altLang="zh-CN" kern="100" dirty="0">
              <a:latin typeface="Times New Roman" panose="02020603050405020304" pitchFamily="18" charset="0"/>
              <a:cs typeface="Times New Roman" panose="02020603050405020304" pitchFamily="18" charset="0"/>
            </a:endParaRPr>
          </a:p>
        </p:txBody>
      </p:sp>
      <p:sp>
        <p:nvSpPr>
          <p:cNvPr id="3" name="内容占位符 2">
            <a:extLst>
              <a:ext uri="{FF2B5EF4-FFF2-40B4-BE49-F238E27FC236}">
                <a16:creationId xmlns:a16="http://schemas.microsoft.com/office/drawing/2014/main" id="{62772749-0251-43E3-8FBE-62B01C0C88DA}"/>
              </a:ext>
            </a:extLst>
          </p:cNvPr>
          <p:cNvSpPr>
            <a:spLocks noGrp="1"/>
          </p:cNvSpPr>
          <p:nvPr>
            <p:ph idx="1"/>
          </p:nvPr>
        </p:nvSpPr>
        <p:spPr>
          <a:xfrm>
            <a:off x="404037" y="1010094"/>
            <a:ext cx="8516679" cy="5371578"/>
          </a:xfrm>
        </p:spPr>
        <p:txBody>
          <a:bodyPr>
            <a:noAutofit/>
          </a:bodyPr>
          <a:lstStyle/>
          <a:p>
            <a:pPr marL="0" indent="0">
              <a:lnSpc>
                <a:spcPct val="100000"/>
              </a:lnSpc>
              <a:spcBef>
                <a:spcPts val="600"/>
              </a:spcBef>
              <a:buNone/>
            </a:pPr>
            <a:r>
              <a:rPr lang="en-US" altLang="zh-CN" dirty="0"/>
              <a:t>          </a:t>
            </a:r>
          </a:p>
        </p:txBody>
      </p:sp>
      <p:graphicFrame>
        <p:nvGraphicFramePr>
          <p:cNvPr id="11" name="表格 10">
            <a:extLst>
              <a:ext uri="{FF2B5EF4-FFF2-40B4-BE49-F238E27FC236}">
                <a16:creationId xmlns:a16="http://schemas.microsoft.com/office/drawing/2014/main" id="{F1557556-4E74-4A2A-B76B-6AF7BA757C94}"/>
              </a:ext>
            </a:extLst>
          </p:cNvPr>
          <p:cNvGraphicFramePr>
            <a:graphicFrameLocks noGrp="1"/>
          </p:cNvGraphicFramePr>
          <p:nvPr/>
        </p:nvGraphicFramePr>
        <p:xfrm>
          <a:off x="0" y="16384"/>
          <a:ext cx="9144000" cy="303808"/>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1028242390"/>
                    </a:ext>
                  </a:extLst>
                </a:gridCol>
                <a:gridCol w="1016000">
                  <a:extLst>
                    <a:ext uri="{9D8B030D-6E8A-4147-A177-3AD203B41FA5}">
                      <a16:colId xmlns:a16="http://schemas.microsoft.com/office/drawing/2014/main" val="3074239081"/>
                    </a:ext>
                  </a:extLst>
                </a:gridCol>
                <a:gridCol w="1016000">
                  <a:extLst>
                    <a:ext uri="{9D8B030D-6E8A-4147-A177-3AD203B41FA5}">
                      <a16:colId xmlns:a16="http://schemas.microsoft.com/office/drawing/2014/main" val="3509429943"/>
                    </a:ext>
                  </a:extLst>
                </a:gridCol>
                <a:gridCol w="1016000">
                  <a:extLst>
                    <a:ext uri="{9D8B030D-6E8A-4147-A177-3AD203B41FA5}">
                      <a16:colId xmlns:a16="http://schemas.microsoft.com/office/drawing/2014/main" val="2580465912"/>
                    </a:ext>
                  </a:extLst>
                </a:gridCol>
                <a:gridCol w="1016000">
                  <a:extLst>
                    <a:ext uri="{9D8B030D-6E8A-4147-A177-3AD203B41FA5}">
                      <a16:colId xmlns:a16="http://schemas.microsoft.com/office/drawing/2014/main" val="585185192"/>
                    </a:ext>
                  </a:extLst>
                </a:gridCol>
                <a:gridCol w="1016000">
                  <a:extLst>
                    <a:ext uri="{9D8B030D-6E8A-4147-A177-3AD203B41FA5}">
                      <a16:colId xmlns:a16="http://schemas.microsoft.com/office/drawing/2014/main" val="1335232691"/>
                    </a:ext>
                  </a:extLst>
                </a:gridCol>
                <a:gridCol w="1016000">
                  <a:extLst>
                    <a:ext uri="{9D8B030D-6E8A-4147-A177-3AD203B41FA5}">
                      <a16:colId xmlns:a16="http://schemas.microsoft.com/office/drawing/2014/main" val="785772456"/>
                    </a:ext>
                  </a:extLst>
                </a:gridCol>
                <a:gridCol w="1016000">
                  <a:extLst>
                    <a:ext uri="{9D8B030D-6E8A-4147-A177-3AD203B41FA5}">
                      <a16:colId xmlns:a16="http://schemas.microsoft.com/office/drawing/2014/main" val="143111373"/>
                    </a:ext>
                  </a:extLst>
                </a:gridCol>
                <a:gridCol w="1016000">
                  <a:extLst>
                    <a:ext uri="{9D8B030D-6E8A-4147-A177-3AD203B41FA5}">
                      <a16:colId xmlns:a16="http://schemas.microsoft.com/office/drawing/2014/main" val="994455625"/>
                    </a:ext>
                  </a:extLst>
                </a:gridCol>
              </a:tblGrid>
              <a:tr h="303808">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传输介质</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通信系统</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正确性</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提高性能</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局域网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en-US" altLang="zh-CN" sz="1600" dirty="0">
                          <a:solidFill>
                            <a:srgbClr val="FFFF00"/>
                          </a:solidFill>
                          <a:latin typeface="黑体" panose="02010609060101010101" pitchFamily="49" charset="-122"/>
                          <a:ea typeface="黑体" panose="02010609060101010101" pitchFamily="49" charset="-122"/>
                        </a:rPr>
                        <a:t>WLAN</a:t>
                      </a:r>
                      <a:endParaRPr lang="zh-CN" altLang="en-US" sz="1600" dirty="0">
                        <a:solidFill>
                          <a:srgbClr val="FFFF00"/>
                        </a:solidFill>
                        <a:latin typeface="黑体" panose="02010609060101010101" pitchFamily="49" charset="-122"/>
                        <a:ea typeface="黑体" panose="02010609060101010101" pitchFamily="49"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个域网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广域网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接入网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939429099"/>
                  </a:ext>
                </a:extLst>
              </a:tr>
            </a:tbl>
          </a:graphicData>
        </a:graphic>
      </p:graphicFrame>
      <p:sp>
        <p:nvSpPr>
          <p:cNvPr id="12" name="流程图: 摘录 11">
            <a:extLst>
              <a:ext uri="{FF2B5EF4-FFF2-40B4-BE49-F238E27FC236}">
                <a16:creationId xmlns:a16="http://schemas.microsoft.com/office/drawing/2014/main" id="{CE6C4248-6AFD-44B6-80E3-9608C7BDC87F}"/>
              </a:ext>
            </a:extLst>
          </p:cNvPr>
          <p:cNvSpPr/>
          <p:nvPr/>
        </p:nvSpPr>
        <p:spPr bwMode="auto">
          <a:xfrm>
            <a:off x="5488980" y="328047"/>
            <a:ext cx="216024" cy="126001"/>
          </a:xfrm>
          <a:prstGeom prst="flowChartExtract">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4" name="Rectangle 2">
            <a:extLst>
              <a:ext uri="{FF2B5EF4-FFF2-40B4-BE49-F238E27FC236}">
                <a16:creationId xmlns:a16="http://schemas.microsoft.com/office/drawing/2014/main" id="{637ADEFB-5775-48B5-AD95-BD2F543B4E24}"/>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9" name="表格 8">
            <a:extLst>
              <a:ext uri="{FF2B5EF4-FFF2-40B4-BE49-F238E27FC236}">
                <a16:creationId xmlns:a16="http://schemas.microsoft.com/office/drawing/2014/main" id="{1BA0FE90-3AD2-45E2-98EA-2D6CAF26198D}"/>
              </a:ext>
            </a:extLst>
          </p:cNvPr>
          <p:cNvGraphicFramePr>
            <a:graphicFrameLocks noGrp="1"/>
          </p:cNvGraphicFramePr>
          <p:nvPr/>
        </p:nvGraphicFramePr>
        <p:xfrm>
          <a:off x="0" y="1041991"/>
          <a:ext cx="313390" cy="4744257"/>
        </p:xfrm>
        <a:graphic>
          <a:graphicData uri="http://schemas.openxmlformats.org/drawingml/2006/table">
            <a:tbl>
              <a:tblPr firstRow="1" bandRow="1">
                <a:tableStyleId>{5C22544A-7EE6-4342-B048-85BDC9FD1C3A}</a:tableStyleId>
              </a:tblPr>
              <a:tblGrid>
                <a:gridCol w="313390">
                  <a:extLst>
                    <a:ext uri="{9D8B030D-6E8A-4147-A177-3AD203B41FA5}">
                      <a16:colId xmlns:a16="http://schemas.microsoft.com/office/drawing/2014/main" val="2707731317"/>
                    </a:ext>
                  </a:extLst>
                </a:gridCol>
              </a:tblGrid>
              <a:tr h="844235">
                <a:tc>
                  <a:txBody>
                    <a:bodyPr/>
                    <a:lstStyle/>
                    <a:p>
                      <a:pPr algn="ctr"/>
                      <a:r>
                        <a:rPr lang="zh-CN" altLang="en-US" sz="1600" b="0" dirty="0">
                          <a:solidFill>
                            <a:schemeClr val="tx1"/>
                          </a:solidFill>
                          <a:latin typeface="黑体" panose="02010609060101010101" pitchFamily="49" charset="-122"/>
                          <a:ea typeface="黑体" panose="02010609060101010101" pitchFamily="49" charset="-122"/>
                        </a:rPr>
                        <a:t>设计要点</a:t>
                      </a:r>
                    </a:p>
                  </a:txBody>
                  <a:tcPr marL="0" marR="0" marT="0" marB="0" anchor="ctr">
                    <a:solidFill>
                      <a:schemeClr val="accent1">
                        <a:lumMod val="40000"/>
                        <a:lumOff val="60000"/>
                      </a:schemeClr>
                    </a:solidFill>
                  </a:tcPr>
                </a:tc>
                <a:extLst>
                  <a:ext uri="{0D108BD9-81ED-4DB2-BD59-A6C34878D82A}">
                    <a16:rowId xmlns:a16="http://schemas.microsoft.com/office/drawing/2014/main" val="2650843112"/>
                  </a:ext>
                </a:extLst>
              </a:tr>
              <a:tr h="844235">
                <a:tc>
                  <a:txBody>
                    <a:bodyPr/>
                    <a:lstStyle/>
                    <a:p>
                      <a:pPr algn="ctr"/>
                      <a:r>
                        <a:rPr lang="en-US" altLang="zh-CN" sz="1600" dirty="0">
                          <a:solidFill>
                            <a:schemeClr val="bg1"/>
                          </a:solidFill>
                          <a:latin typeface="黑体" panose="02010609060101010101" pitchFamily="49" charset="-122"/>
                          <a:ea typeface="黑体" panose="02010609060101010101" pitchFamily="49" charset="-122"/>
                        </a:rPr>
                        <a:t>Wi-</a:t>
                      </a:r>
                    </a:p>
                    <a:p>
                      <a:pPr algn="ctr"/>
                      <a:r>
                        <a:rPr lang="en-US" altLang="zh-CN" sz="1600" dirty="0">
                          <a:solidFill>
                            <a:schemeClr val="bg1"/>
                          </a:solidFill>
                          <a:latin typeface="黑体" panose="02010609060101010101" pitchFamily="49" charset="-122"/>
                          <a:ea typeface="黑体" panose="02010609060101010101" pitchFamily="49" charset="-122"/>
                        </a:rPr>
                        <a:t>Fi</a:t>
                      </a:r>
                      <a:endParaRPr lang="zh-CN" altLang="en-US" sz="1600" dirty="0">
                        <a:solidFill>
                          <a:schemeClr val="bg1"/>
                        </a:solidFill>
                        <a:latin typeface="黑体" panose="02010609060101010101" pitchFamily="49" charset="-122"/>
                        <a:ea typeface="黑体" panose="02010609060101010101" pitchFamily="49" charset="-122"/>
                      </a:endParaRPr>
                    </a:p>
                  </a:txBody>
                  <a:tcPr marL="0" marR="0" marT="0" marB="0" anchor="ctr">
                    <a:solidFill>
                      <a:schemeClr val="accent1"/>
                    </a:solidFill>
                  </a:tcPr>
                </a:tc>
                <a:extLst>
                  <a:ext uri="{0D108BD9-81ED-4DB2-BD59-A6C34878D82A}">
                    <a16:rowId xmlns:a16="http://schemas.microsoft.com/office/drawing/2014/main" val="2354171835"/>
                  </a:ext>
                </a:extLst>
              </a:tr>
              <a:tr h="844235">
                <a:tc>
                  <a:txBody>
                    <a:bodyPr/>
                    <a:lstStyle/>
                    <a:p>
                      <a:pPr algn="ctr"/>
                      <a:r>
                        <a:rPr lang="en-US" altLang="zh-CN" sz="1600" b="0" dirty="0">
                          <a:solidFill>
                            <a:schemeClr val="tx1"/>
                          </a:solidFill>
                          <a:latin typeface="黑体" panose="02010609060101010101" pitchFamily="49" charset="-122"/>
                          <a:ea typeface="黑体" panose="02010609060101010101" pitchFamily="49" charset="-122"/>
                        </a:rPr>
                        <a:t>Wi-Fi6</a:t>
                      </a:r>
                      <a:endParaRPr lang="zh-CN" altLang="en-US" sz="1600" b="0" dirty="0">
                        <a:solidFill>
                          <a:schemeClr val="tx1"/>
                        </a:solidFill>
                        <a:latin typeface="黑体" panose="02010609060101010101" pitchFamily="49" charset="-122"/>
                        <a:ea typeface="黑体" panose="02010609060101010101" pitchFamily="49" charset="-122"/>
                      </a:endParaRPr>
                    </a:p>
                  </a:txBody>
                  <a:tcPr marL="0" marR="0" marT="0" marB="0" anchor="ctr">
                    <a:solidFill>
                      <a:schemeClr val="accent1">
                        <a:lumMod val="40000"/>
                        <a:lumOff val="60000"/>
                      </a:schemeClr>
                    </a:solidFill>
                  </a:tcPr>
                </a:tc>
                <a:extLst>
                  <a:ext uri="{0D108BD9-81ED-4DB2-BD59-A6C34878D82A}">
                    <a16:rowId xmlns:a16="http://schemas.microsoft.com/office/drawing/2014/main" val="2232877283"/>
                  </a:ext>
                </a:extLst>
              </a:tr>
              <a:tr h="504672">
                <a:tc>
                  <a:txBody>
                    <a:bodyPr/>
                    <a:lstStyle/>
                    <a:p>
                      <a:pPr algn="ctr"/>
                      <a:r>
                        <a:rPr lang="en-US" altLang="zh-CN" sz="1600" b="0" dirty="0">
                          <a:solidFill>
                            <a:schemeClr val="tx1"/>
                          </a:solidFill>
                          <a:latin typeface="黑体" panose="02010609060101010101" pitchFamily="49" charset="-122"/>
                          <a:ea typeface="黑体" panose="02010609060101010101" pitchFamily="49" charset="-122"/>
                        </a:rPr>
                        <a:t>Wi-Fi7</a:t>
                      </a:r>
                      <a:endParaRPr lang="zh-CN" altLang="en-US" sz="1600" b="0" dirty="0">
                        <a:solidFill>
                          <a:schemeClr val="tx1"/>
                        </a:solidFill>
                        <a:latin typeface="黑体" panose="02010609060101010101" pitchFamily="49" charset="-122"/>
                        <a:ea typeface="黑体" panose="02010609060101010101" pitchFamily="49" charset="-122"/>
                      </a:endParaRPr>
                    </a:p>
                  </a:txBody>
                  <a:tcPr marL="0" marR="0" marT="0" marB="0" anchor="ctr">
                    <a:solidFill>
                      <a:schemeClr val="accent1">
                        <a:lumMod val="40000"/>
                        <a:lumOff val="60000"/>
                      </a:schemeClr>
                    </a:solidFill>
                  </a:tcPr>
                </a:tc>
                <a:extLst>
                  <a:ext uri="{0D108BD9-81ED-4DB2-BD59-A6C34878D82A}">
                    <a16:rowId xmlns:a16="http://schemas.microsoft.com/office/drawing/2014/main" val="2116851466"/>
                  </a:ext>
                </a:extLst>
              </a:tr>
              <a:tr h="627321">
                <a:tc>
                  <a:txBody>
                    <a:bodyPr/>
                    <a:lstStyle/>
                    <a:p>
                      <a:pPr algn="ctr"/>
                      <a:r>
                        <a:rPr lang="en-US" altLang="zh-CN" sz="1600" b="0" dirty="0">
                          <a:solidFill>
                            <a:schemeClr val="tx1"/>
                          </a:solidFill>
                          <a:latin typeface="黑体" panose="02010609060101010101" pitchFamily="49" charset="-122"/>
                          <a:ea typeface="黑体" panose="02010609060101010101" pitchFamily="49" charset="-122"/>
                        </a:rPr>
                        <a:t>AP</a:t>
                      </a:r>
                      <a:r>
                        <a:rPr lang="zh-CN" altLang="en-US" sz="1600" b="0" dirty="0">
                          <a:solidFill>
                            <a:schemeClr val="tx1"/>
                          </a:solidFill>
                          <a:latin typeface="黑体" panose="02010609060101010101" pitchFamily="49" charset="-122"/>
                          <a:ea typeface="黑体" panose="02010609060101010101" pitchFamily="49" charset="-122"/>
                        </a:rPr>
                        <a:t>设计</a:t>
                      </a:r>
                    </a:p>
                  </a:txBody>
                  <a:tcPr marL="0" marR="0" marT="0" marB="0" anchor="ctr">
                    <a:solidFill>
                      <a:schemeClr val="accent1">
                        <a:lumMod val="40000"/>
                        <a:lumOff val="60000"/>
                      </a:schemeClr>
                    </a:solidFill>
                  </a:tcPr>
                </a:tc>
                <a:extLst>
                  <a:ext uri="{0D108BD9-81ED-4DB2-BD59-A6C34878D82A}">
                    <a16:rowId xmlns:a16="http://schemas.microsoft.com/office/drawing/2014/main" val="1342553028"/>
                  </a:ext>
                </a:extLst>
              </a:tr>
              <a:tr h="844235">
                <a:tc>
                  <a:txBody>
                    <a:bodyPr/>
                    <a:lstStyle/>
                    <a:p>
                      <a:pPr algn="ctr"/>
                      <a:r>
                        <a:rPr lang="en-US" altLang="zh-CN" sz="1600" b="0" dirty="0">
                          <a:solidFill>
                            <a:schemeClr val="tx1"/>
                          </a:solidFill>
                          <a:latin typeface="黑体" panose="02010609060101010101" pitchFamily="49" charset="-122"/>
                          <a:ea typeface="黑体" panose="02010609060101010101" pitchFamily="49" charset="-122"/>
                        </a:rPr>
                        <a:t>Li</a:t>
                      </a:r>
                    </a:p>
                    <a:p>
                      <a:pPr algn="ctr"/>
                      <a:r>
                        <a:rPr lang="en-US" altLang="zh-CN" sz="1600" b="0" dirty="0">
                          <a:solidFill>
                            <a:schemeClr val="tx1"/>
                          </a:solidFill>
                          <a:latin typeface="黑体" panose="02010609060101010101" pitchFamily="49" charset="-122"/>
                          <a:ea typeface="黑体" panose="02010609060101010101" pitchFamily="49" charset="-122"/>
                        </a:rPr>
                        <a:t>Fi</a:t>
                      </a:r>
                      <a:endParaRPr lang="zh-CN" altLang="en-US" sz="1600" b="0" dirty="0">
                        <a:solidFill>
                          <a:schemeClr val="tx1"/>
                        </a:solidFill>
                        <a:latin typeface="黑体" panose="02010609060101010101" pitchFamily="49" charset="-122"/>
                        <a:ea typeface="黑体" panose="02010609060101010101" pitchFamily="49" charset="-122"/>
                      </a:endParaRPr>
                    </a:p>
                  </a:txBody>
                  <a:tcPr marL="0" marR="0" marT="0" marB="0" anchor="ctr">
                    <a:solidFill>
                      <a:schemeClr val="accent1">
                        <a:lumMod val="40000"/>
                        <a:lumOff val="60000"/>
                      </a:schemeClr>
                    </a:solidFill>
                  </a:tcPr>
                </a:tc>
                <a:extLst>
                  <a:ext uri="{0D108BD9-81ED-4DB2-BD59-A6C34878D82A}">
                    <a16:rowId xmlns:a16="http://schemas.microsoft.com/office/drawing/2014/main" val="942434887"/>
                  </a:ext>
                </a:extLst>
              </a:tr>
            </a:tbl>
          </a:graphicData>
        </a:graphic>
      </p:graphicFrame>
      <p:sp>
        <p:nvSpPr>
          <p:cNvPr id="10" name="Text Box 4">
            <a:extLst>
              <a:ext uri="{FF2B5EF4-FFF2-40B4-BE49-F238E27FC236}">
                <a16:creationId xmlns:a16="http://schemas.microsoft.com/office/drawing/2014/main" id="{59C885D5-2A55-46A7-82F7-9E27E62A71F9}"/>
              </a:ext>
            </a:extLst>
          </p:cNvPr>
          <p:cNvSpPr txBox="1">
            <a:spLocks noChangeArrowheads="1"/>
          </p:cNvSpPr>
          <p:nvPr/>
        </p:nvSpPr>
        <p:spPr bwMode="auto">
          <a:xfrm>
            <a:off x="7966400" y="1440146"/>
            <a:ext cx="174300" cy="3695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kumimoji="0" lang="zh-CN" altLang="zh-CN" sz="2000">
              <a:latin typeface="Tahoma" panose="020B0604030504040204" pitchFamily="34" charset="0"/>
            </a:endParaRPr>
          </a:p>
        </p:txBody>
      </p:sp>
      <p:sp>
        <p:nvSpPr>
          <p:cNvPr id="67" name="Text Box 30">
            <a:extLst>
              <a:ext uri="{FF2B5EF4-FFF2-40B4-BE49-F238E27FC236}">
                <a16:creationId xmlns:a16="http://schemas.microsoft.com/office/drawing/2014/main" id="{CA297B47-346E-4D66-AED7-1C79EB2631CA}"/>
              </a:ext>
            </a:extLst>
          </p:cNvPr>
          <p:cNvSpPr txBox="1">
            <a:spLocks noChangeArrowheads="1"/>
          </p:cNvSpPr>
          <p:nvPr/>
        </p:nvSpPr>
        <p:spPr bwMode="auto">
          <a:xfrm>
            <a:off x="673376" y="5513922"/>
            <a:ext cx="59039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400" b="1" dirty="0"/>
              <a:t>现在是 </a:t>
            </a:r>
            <a:r>
              <a:rPr lang="en-US" altLang="zh-CN" sz="2400" b="1" dirty="0"/>
              <a:t>0</a:t>
            </a:r>
          </a:p>
        </p:txBody>
      </p:sp>
      <p:sp>
        <p:nvSpPr>
          <p:cNvPr id="68" name="Freeform 3">
            <a:extLst>
              <a:ext uri="{FF2B5EF4-FFF2-40B4-BE49-F238E27FC236}">
                <a16:creationId xmlns:a16="http://schemas.microsoft.com/office/drawing/2014/main" id="{ADF26065-3D1A-483D-AE77-1A72AF44402D}"/>
              </a:ext>
            </a:extLst>
          </p:cNvPr>
          <p:cNvSpPr>
            <a:spLocks/>
          </p:cNvSpPr>
          <p:nvPr/>
        </p:nvSpPr>
        <p:spPr bwMode="auto">
          <a:xfrm>
            <a:off x="555262" y="2805113"/>
            <a:ext cx="8064500" cy="576262"/>
          </a:xfrm>
          <a:custGeom>
            <a:avLst/>
            <a:gdLst>
              <a:gd name="T0" fmla="*/ 0 w 5080"/>
              <a:gd name="T1" fmla="*/ 2147483647 h 363"/>
              <a:gd name="T2" fmla="*/ 2147483647 w 5080"/>
              <a:gd name="T3" fmla="*/ 0 h 363"/>
              <a:gd name="T4" fmla="*/ 2147483647 w 5080"/>
              <a:gd name="T5" fmla="*/ 0 h 363"/>
              <a:gd name="T6" fmla="*/ 2147483647 w 5080"/>
              <a:gd name="T7" fmla="*/ 2147483647 h 363"/>
              <a:gd name="T8" fmla="*/ 0 w 5080"/>
              <a:gd name="T9" fmla="*/ 2147483647 h 3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080" h="363">
                <a:moveTo>
                  <a:pt x="0" y="363"/>
                </a:moveTo>
                <a:lnTo>
                  <a:pt x="181" y="0"/>
                </a:lnTo>
                <a:lnTo>
                  <a:pt x="725" y="0"/>
                </a:lnTo>
                <a:lnTo>
                  <a:pt x="5080" y="363"/>
                </a:lnTo>
                <a:lnTo>
                  <a:pt x="0" y="363"/>
                </a:lnTo>
                <a:close/>
              </a:path>
            </a:pathLst>
          </a:custGeom>
          <a:gradFill rotWithShape="1">
            <a:gsLst>
              <a:gs pos="0">
                <a:srgbClr val="767647"/>
              </a:gs>
              <a:gs pos="100000">
                <a:srgbClr val="FFFF99"/>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9" name="Text Box 4">
            <a:extLst>
              <a:ext uri="{FF2B5EF4-FFF2-40B4-BE49-F238E27FC236}">
                <a16:creationId xmlns:a16="http://schemas.microsoft.com/office/drawing/2014/main" id="{5442EC1E-665F-4E3E-AF33-625611DC87A7}"/>
              </a:ext>
            </a:extLst>
          </p:cNvPr>
          <p:cNvSpPr txBox="1">
            <a:spLocks noChangeArrowheads="1"/>
          </p:cNvSpPr>
          <p:nvPr/>
        </p:nvSpPr>
        <p:spPr bwMode="auto">
          <a:xfrm>
            <a:off x="371112" y="2106613"/>
            <a:ext cx="846137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kumimoji="0" lang="zh-CN" altLang="en-US" sz="1600">
                <a:latin typeface="Arial" panose="020B0604020202020204" pitchFamily="34" charset="0"/>
                <a:ea typeface="黑体" panose="02010609060101010101" pitchFamily="49" charset="-122"/>
              </a:rPr>
              <a:t>字节        </a:t>
            </a:r>
            <a:r>
              <a:rPr kumimoji="0" lang="en-US" altLang="zh-CN" sz="1600">
                <a:latin typeface="Arial" panose="020B0604020202020204" pitchFamily="34" charset="0"/>
                <a:ea typeface="黑体" panose="02010609060101010101" pitchFamily="49" charset="-122"/>
              </a:rPr>
              <a:t>2             2            6             6             6             2            6            0 ~ 2312            4</a:t>
            </a:r>
          </a:p>
        </p:txBody>
      </p:sp>
      <p:sp>
        <p:nvSpPr>
          <p:cNvPr id="70" name="Rectangle 5">
            <a:extLst>
              <a:ext uri="{FF2B5EF4-FFF2-40B4-BE49-F238E27FC236}">
                <a16:creationId xmlns:a16="http://schemas.microsoft.com/office/drawing/2014/main" id="{FBCA8C85-A269-4ADC-B278-4F4388246329}"/>
              </a:ext>
            </a:extLst>
          </p:cNvPr>
          <p:cNvSpPr>
            <a:spLocks noChangeArrowheads="1"/>
          </p:cNvSpPr>
          <p:nvPr/>
        </p:nvSpPr>
        <p:spPr bwMode="auto">
          <a:xfrm>
            <a:off x="844187" y="2454275"/>
            <a:ext cx="857250" cy="342900"/>
          </a:xfrm>
          <a:prstGeom prst="rect">
            <a:avLst/>
          </a:prstGeom>
          <a:solidFill>
            <a:srgbClr val="FFFF99"/>
          </a:solidFill>
          <a:ln w="9525">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400"/>
          </a:p>
        </p:txBody>
      </p:sp>
      <p:sp>
        <p:nvSpPr>
          <p:cNvPr id="71" name="Rectangle 6">
            <a:extLst>
              <a:ext uri="{FF2B5EF4-FFF2-40B4-BE49-F238E27FC236}">
                <a16:creationId xmlns:a16="http://schemas.microsoft.com/office/drawing/2014/main" id="{83EE9F74-6F50-40C6-BD7F-25CBF232C8D4}"/>
              </a:ext>
            </a:extLst>
          </p:cNvPr>
          <p:cNvSpPr>
            <a:spLocks noChangeArrowheads="1"/>
          </p:cNvSpPr>
          <p:nvPr/>
        </p:nvSpPr>
        <p:spPr bwMode="auto">
          <a:xfrm>
            <a:off x="841012" y="2444750"/>
            <a:ext cx="865188" cy="360363"/>
          </a:xfrm>
          <a:prstGeom prst="rect">
            <a:avLst/>
          </a:prstGeom>
          <a:noFill/>
          <a:ln w="9525">
            <a:solidFill>
              <a:schemeClr val="tx2"/>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kumimoji="0" lang="zh-CN" altLang="en-US" sz="1600">
                <a:latin typeface="Arial" panose="020B0604020202020204" pitchFamily="34" charset="0"/>
                <a:ea typeface="黑体" panose="02010609060101010101" pitchFamily="49" charset="-122"/>
              </a:rPr>
              <a:t>帧控制</a:t>
            </a:r>
          </a:p>
        </p:txBody>
      </p:sp>
      <p:sp>
        <p:nvSpPr>
          <p:cNvPr id="72" name="Rectangle 7">
            <a:extLst>
              <a:ext uri="{FF2B5EF4-FFF2-40B4-BE49-F238E27FC236}">
                <a16:creationId xmlns:a16="http://schemas.microsoft.com/office/drawing/2014/main" id="{F6EEA80D-74F9-4858-820E-F0CAD6E363AF}"/>
              </a:ext>
            </a:extLst>
          </p:cNvPr>
          <p:cNvSpPr>
            <a:spLocks noChangeArrowheads="1"/>
          </p:cNvSpPr>
          <p:nvPr/>
        </p:nvSpPr>
        <p:spPr bwMode="auto">
          <a:xfrm>
            <a:off x="1706200" y="2444750"/>
            <a:ext cx="865187" cy="360363"/>
          </a:xfrm>
          <a:prstGeom prst="rect">
            <a:avLst/>
          </a:prstGeom>
          <a:solidFill>
            <a:srgbClr val="CCECFF"/>
          </a:solidFill>
          <a:ln w="9525">
            <a:solidFill>
              <a:schemeClr val="tx2"/>
            </a:solidFill>
            <a:miter lim="800000"/>
            <a:headEnd/>
            <a:tailEnd/>
          </a:ln>
          <a:effectLst>
            <a:outerShdw dist="35921" dir="2700000" algn="ctr" rotWithShape="0">
              <a:schemeClr val="bg2"/>
            </a:outerShdw>
          </a:effec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kumimoji="0" lang="zh-CN" altLang="en-US" sz="1600">
                <a:latin typeface="Arial" panose="020B0604020202020204" pitchFamily="34" charset="0"/>
                <a:ea typeface="黑体" panose="02010609060101010101" pitchFamily="49" charset="-122"/>
              </a:rPr>
              <a:t>持续期</a:t>
            </a:r>
          </a:p>
        </p:txBody>
      </p:sp>
      <p:sp>
        <p:nvSpPr>
          <p:cNvPr id="73" name="Rectangle 8">
            <a:extLst>
              <a:ext uri="{FF2B5EF4-FFF2-40B4-BE49-F238E27FC236}">
                <a16:creationId xmlns:a16="http://schemas.microsoft.com/office/drawing/2014/main" id="{E2F1650F-016F-43C4-BAF3-F476E5C61E41}"/>
              </a:ext>
            </a:extLst>
          </p:cNvPr>
          <p:cNvSpPr>
            <a:spLocks noChangeArrowheads="1"/>
          </p:cNvSpPr>
          <p:nvPr/>
        </p:nvSpPr>
        <p:spPr bwMode="auto">
          <a:xfrm>
            <a:off x="2571387" y="2444750"/>
            <a:ext cx="865188" cy="360363"/>
          </a:xfrm>
          <a:prstGeom prst="rect">
            <a:avLst/>
          </a:prstGeom>
          <a:solidFill>
            <a:srgbClr val="CCECFF"/>
          </a:solidFill>
          <a:ln w="9525">
            <a:solidFill>
              <a:schemeClr val="tx2"/>
            </a:solidFill>
            <a:miter lim="800000"/>
            <a:headEnd/>
            <a:tailEnd/>
          </a:ln>
          <a:effectLst>
            <a:outerShdw dist="35921" dir="2700000" algn="ctr" rotWithShape="0">
              <a:schemeClr val="bg2"/>
            </a:outerShdw>
          </a:effec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kumimoji="0" lang="zh-CN" altLang="en-US" sz="1600">
                <a:latin typeface="Arial" panose="020B0604020202020204" pitchFamily="34" charset="0"/>
                <a:ea typeface="黑体" panose="02010609060101010101" pitchFamily="49" charset="-122"/>
              </a:rPr>
              <a:t>地址 </a:t>
            </a:r>
            <a:r>
              <a:rPr kumimoji="0" lang="en-US" altLang="zh-CN" sz="1600">
                <a:latin typeface="Arial" panose="020B0604020202020204" pitchFamily="34" charset="0"/>
                <a:ea typeface="黑体" panose="02010609060101010101" pitchFamily="49" charset="-122"/>
              </a:rPr>
              <a:t>1</a:t>
            </a:r>
          </a:p>
        </p:txBody>
      </p:sp>
      <p:sp>
        <p:nvSpPr>
          <p:cNvPr id="74" name="Rectangle 9">
            <a:extLst>
              <a:ext uri="{FF2B5EF4-FFF2-40B4-BE49-F238E27FC236}">
                <a16:creationId xmlns:a16="http://schemas.microsoft.com/office/drawing/2014/main" id="{ED96479F-6C05-42F4-88F2-1A2ECE74BD4D}"/>
              </a:ext>
            </a:extLst>
          </p:cNvPr>
          <p:cNvSpPr>
            <a:spLocks noChangeArrowheads="1"/>
          </p:cNvSpPr>
          <p:nvPr/>
        </p:nvSpPr>
        <p:spPr bwMode="auto">
          <a:xfrm>
            <a:off x="3436575" y="2444750"/>
            <a:ext cx="865187" cy="360363"/>
          </a:xfrm>
          <a:prstGeom prst="rect">
            <a:avLst/>
          </a:prstGeom>
          <a:solidFill>
            <a:srgbClr val="CCECFF"/>
          </a:solidFill>
          <a:ln w="9525">
            <a:solidFill>
              <a:schemeClr val="tx2"/>
            </a:solidFill>
            <a:miter lim="800000"/>
            <a:headEnd/>
            <a:tailEnd/>
          </a:ln>
          <a:effectLst>
            <a:outerShdw dist="35921" dir="2700000" algn="ctr" rotWithShape="0">
              <a:schemeClr val="bg2"/>
            </a:outerShdw>
          </a:effec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kumimoji="0" lang="zh-CN" altLang="en-US" sz="1600">
                <a:latin typeface="Arial" panose="020B0604020202020204" pitchFamily="34" charset="0"/>
                <a:ea typeface="黑体" panose="02010609060101010101" pitchFamily="49" charset="-122"/>
              </a:rPr>
              <a:t>地址 </a:t>
            </a:r>
            <a:r>
              <a:rPr kumimoji="0" lang="en-US" altLang="zh-CN" sz="1600">
                <a:latin typeface="Arial" panose="020B0604020202020204" pitchFamily="34" charset="0"/>
                <a:ea typeface="黑体" panose="02010609060101010101" pitchFamily="49" charset="-122"/>
              </a:rPr>
              <a:t>2</a:t>
            </a:r>
          </a:p>
        </p:txBody>
      </p:sp>
      <p:sp>
        <p:nvSpPr>
          <p:cNvPr id="75" name="Rectangle 10">
            <a:extLst>
              <a:ext uri="{FF2B5EF4-FFF2-40B4-BE49-F238E27FC236}">
                <a16:creationId xmlns:a16="http://schemas.microsoft.com/office/drawing/2014/main" id="{3470B436-319C-40EE-AC82-D657D362F0A7}"/>
              </a:ext>
            </a:extLst>
          </p:cNvPr>
          <p:cNvSpPr>
            <a:spLocks noChangeArrowheads="1"/>
          </p:cNvSpPr>
          <p:nvPr/>
        </p:nvSpPr>
        <p:spPr bwMode="auto">
          <a:xfrm>
            <a:off x="4301762" y="2444750"/>
            <a:ext cx="865188" cy="360363"/>
          </a:xfrm>
          <a:prstGeom prst="rect">
            <a:avLst/>
          </a:prstGeom>
          <a:solidFill>
            <a:srgbClr val="CCECFF"/>
          </a:solidFill>
          <a:ln w="9525">
            <a:solidFill>
              <a:schemeClr val="tx2"/>
            </a:solidFill>
            <a:miter lim="800000"/>
            <a:headEnd/>
            <a:tailEnd/>
          </a:ln>
          <a:effectLst>
            <a:outerShdw dist="35921" dir="2700000" algn="ctr" rotWithShape="0">
              <a:schemeClr val="bg2"/>
            </a:outerShdw>
          </a:effec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kumimoji="0" lang="zh-CN" altLang="en-US" sz="1600">
                <a:latin typeface="Arial" panose="020B0604020202020204" pitchFamily="34" charset="0"/>
                <a:ea typeface="黑体" panose="02010609060101010101" pitchFamily="49" charset="-122"/>
              </a:rPr>
              <a:t>地址 </a:t>
            </a:r>
            <a:r>
              <a:rPr kumimoji="0" lang="en-US" altLang="zh-CN" sz="1600">
                <a:latin typeface="Arial" panose="020B0604020202020204" pitchFamily="34" charset="0"/>
                <a:ea typeface="黑体" panose="02010609060101010101" pitchFamily="49" charset="-122"/>
              </a:rPr>
              <a:t>3</a:t>
            </a:r>
          </a:p>
        </p:txBody>
      </p:sp>
      <p:sp>
        <p:nvSpPr>
          <p:cNvPr id="76" name="Rectangle 11">
            <a:extLst>
              <a:ext uri="{FF2B5EF4-FFF2-40B4-BE49-F238E27FC236}">
                <a16:creationId xmlns:a16="http://schemas.microsoft.com/office/drawing/2014/main" id="{7651D99D-09FB-40F1-AFC8-09A3FADB4FA1}"/>
              </a:ext>
            </a:extLst>
          </p:cNvPr>
          <p:cNvSpPr>
            <a:spLocks noChangeArrowheads="1"/>
          </p:cNvSpPr>
          <p:nvPr/>
        </p:nvSpPr>
        <p:spPr bwMode="auto">
          <a:xfrm>
            <a:off x="5166950" y="2444750"/>
            <a:ext cx="865187" cy="360363"/>
          </a:xfrm>
          <a:prstGeom prst="rect">
            <a:avLst/>
          </a:prstGeom>
          <a:solidFill>
            <a:srgbClr val="CCECFF"/>
          </a:solidFill>
          <a:ln w="9525">
            <a:solidFill>
              <a:schemeClr val="tx2"/>
            </a:solidFill>
            <a:miter lim="800000"/>
            <a:headEnd/>
            <a:tailEnd/>
          </a:ln>
          <a:effectLst>
            <a:outerShdw dist="35921" dir="2700000" algn="ctr" rotWithShape="0">
              <a:schemeClr val="bg2"/>
            </a:outerShdw>
          </a:effec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kumimoji="0" lang="zh-CN" altLang="en-US" sz="1600">
                <a:latin typeface="Arial" panose="020B0604020202020204" pitchFamily="34" charset="0"/>
                <a:ea typeface="黑体" panose="02010609060101010101" pitchFamily="49" charset="-122"/>
              </a:rPr>
              <a:t>序号</a:t>
            </a:r>
          </a:p>
        </p:txBody>
      </p:sp>
      <p:sp>
        <p:nvSpPr>
          <p:cNvPr id="77" name="Rectangle 12">
            <a:extLst>
              <a:ext uri="{FF2B5EF4-FFF2-40B4-BE49-F238E27FC236}">
                <a16:creationId xmlns:a16="http://schemas.microsoft.com/office/drawing/2014/main" id="{C36D8537-7E76-44BF-9EDB-652307FC4971}"/>
              </a:ext>
            </a:extLst>
          </p:cNvPr>
          <p:cNvSpPr>
            <a:spLocks noChangeArrowheads="1"/>
          </p:cNvSpPr>
          <p:nvPr/>
        </p:nvSpPr>
        <p:spPr bwMode="auto">
          <a:xfrm>
            <a:off x="6032137" y="2444750"/>
            <a:ext cx="865188" cy="360363"/>
          </a:xfrm>
          <a:prstGeom prst="rect">
            <a:avLst/>
          </a:prstGeom>
          <a:solidFill>
            <a:srgbClr val="CCECFF"/>
          </a:solidFill>
          <a:ln w="9525">
            <a:solidFill>
              <a:schemeClr val="tx2"/>
            </a:solidFill>
            <a:miter lim="800000"/>
            <a:headEnd/>
            <a:tailEnd/>
          </a:ln>
          <a:effectLst>
            <a:outerShdw dist="35921" dir="2700000" algn="ctr" rotWithShape="0">
              <a:schemeClr val="bg2"/>
            </a:outerShdw>
          </a:effec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kumimoji="0" lang="zh-CN" altLang="en-US" sz="1600">
                <a:latin typeface="Arial" panose="020B0604020202020204" pitchFamily="34" charset="0"/>
                <a:ea typeface="黑体" panose="02010609060101010101" pitchFamily="49" charset="-122"/>
              </a:rPr>
              <a:t>地址 </a:t>
            </a:r>
            <a:r>
              <a:rPr kumimoji="0" lang="en-US" altLang="zh-CN" sz="1600">
                <a:latin typeface="Arial" panose="020B0604020202020204" pitchFamily="34" charset="0"/>
                <a:ea typeface="黑体" panose="02010609060101010101" pitchFamily="49" charset="-122"/>
              </a:rPr>
              <a:t>4</a:t>
            </a:r>
          </a:p>
        </p:txBody>
      </p:sp>
      <p:sp>
        <p:nvSpPr>
          <p:cNvPr id="78" name="Rectangle 13">
            <a:extLst>
              <a:ext uri="{FF2B5EF4-FFF2-40B4-BE49-F238E27FC236}">
                <a16:creationId xmlns:a16="http://schemas.microsoft.com/office/drawing/2014/main" id="{6B725C56-6F1F-435E-A621-35556F3193A4}"/>
              </a:ext>
            </a:extLst>
          </p:cNvPr>
          <p:cNvSpPr>
            <a:spLocks noChangeArrowheads="1"/>
          </p:cNvSpPr>
          <p:nvPr/>
        </p:nvSpPr>
        <p:spPr bwMode="auto">
          <a:xfrm>
            <a:off x="6897325" y="2444750"/>
            <a:ext cx="1362075" cy="360363"/>
          </a:xfrm>
          <a:prstGeom prst="rect">
            <a:avLst/>
          </a:prstGeom>
          <a:solidFill>
            <a:srgbClr val="CCECFF"/>
          </a:solidFill>
          <a:ln w="9525">
            <a:solidFill>
              <a:schemeClr val="tx2"/>
            </a:solidFill>
            <a:miter lim="800000"/>
            <a:headEnd/>
            <a:tailEnd/>
          </a:ln>
          <a:effectLst>
            <a:outerShdw dist="35921" dir="2700000" algn="ctr" rotWithShape="0">
              <a:schemeClr val="bg2"/>
            </a:outerShdw>
          </a:effec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kumimoji="0" lang="zh-CN" altLang="en-US" sz="1600">
                <a:latin typeface="Arial" panose="020B0604020202020204" pitchFamily="34" charset="0"/>
                <a:ea typeface="黑体" panose="02010609060101010101" pitchFamily="49" charset="-122"/>
              </a:rPr>
              <a:t>数据</a:t>
            </a:r>
          </a:p>
        </p:txBody>
      </p:sp>
      <p:sp>
        <p:nvSpPr>
          <p:cNvPr id="79" name="Rectangle 14">
            <a:extLst>
              <a:ext uri="{FF2B5EF4-FFF2-40B4-BE49-F238E27FC236}">
                <a16:creationId xmlns:a16="http://schemas.microsoft.com/office/drawing/2014/main" id="{AF4206E4-3719-496B-ABFA-FF582C27D7D7}"/>
              </a:ext>
            </a:extLst>
          </p:cNvPr>
          <p:cNvSpPr>
            <a:spLocks noChangeArrowheads="1"/>
          </p:cNvSpPr>
          <p:nvPr/>
        </p:nvSpPr>
        <p:spPr bwMode="auto">
          <a:xfrm>
            <a:off x="8257812" y="2444750"/>
            <a:ext cx="865188" cy="360363"/>
          </a:xfrm>
          <a:prstGeom prst="rect">
            <a:avLst/>
          </a:prstGeom>
          <a:solidFill>
            <a:srgbClr val="CCECFF"/>
          </a:solidFill>
          <a:ln w="9525">
            <a:solidFill>
              <a:schemeClr val="tx2"/>
            </a:solidFill>
            <a:miter lim="800000"/>
            <a:headEnd/>
            <a:tailEnd/>
          </a:ln>
          <a:effectLst>
            <a:outerShdw dist="35921" dir="2700000" algn="ctr" rotWithShape="0">
              <a:schemeClr val="bg2"/>
            </a:outerShdw>
          </a:effec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kumimoji="0" lang="en-US" altLang="zh-CN" sz="1600">
                <a:latin typeface="Arial" panose="020B0604020202020204" pitchFamily="34" charset="0"/>
                <a:ea typeface="黑体" panose="02010609060101010101" pitchFamily="49" charset="-122"/>
              </a:rPr>
              <a:t>FCS</a:t>
            </a:r>
          </a:p>
        </p:txBody>
      </p:sp>
      <p:sp>
        <p:nvSpPr>
          <p:cNvPr id="80" name="Rectangle 15">
            <a:extLst>
              <a:ext uri="{FF2B5EF4-FFF2-40B4-BE49-F238E27FC236}">
                <a16:creationId xmlns:a16="http://schemas.microsoft.com/office/drawing/2014/main" id="{3169D516-0901-4AEF-B975-3E2DB3C42F5C}"/>
              </a:ext>
            </a:extLst>
          </p:cNvPr>
          <p:cNvSpPr>
            <a:spLocks noChangeArrowheads="1"/>
          </p:cNvSpPr>
          <p:nvPr/>
        </p:nvSpPr>
        <p:spPr bwMode="auto">
          <a:xfrm>
            <a:off x="553675" y="3381375"/>
            <a:ext cx="865187" cy="576263"/>
          </a:xfrm>
          <a:prstGeom prst="rect">
            <a:avLst/>
          </a:prstGeom>
          <a:solidFill>
            <a:srgbClr val="FFFF99"/>
          </a:solidFill>
          <a:ln w="9525">
            <a:solidFill>
              <a:schemeClr val="tx2"/>
            </a:solidFill>
            <a:miter lim="800000"/>
            <a:headEnd/>
            <a:tailEnd/>
          </a:ln>
          <a:effectLst>
            <a:outerShdw dist="35921" dir="2700000" algn="ctr" rotWithShape="0">
              <a:schemeClr val="bg2"/>
            </a:outerShdw>
          </a:effec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kumimoji="0" lang="zh-CN" altLang="en-US" sz="1600">
                <a:latin typeface="Arial" panose="020B0604020202020204" pitchFamily="34" charset="0"/>
                <a:ea typeface="黑体" panose="02010609060101010101" pitchFamily="49" charset="-122"/>
              </a:rPr>
              <a:t>协议</a:t>
            </a:r>
          </a:p>
          <a:p>
            <a:pPr algn="ctr" eaLnBrk="1" hangingPunct="1">
              <a:spcBef>
                <a:spcPct val="0"/>
              </a:spcBef>
              <a:buFontTx/>
              <a:buNone/>
            </a:pPr>
            <a:r>
              <a:rPr kumimoji="0" lang="zh-CN" altLang="en-US" sz="1600">
                <a:latin typeface="Arial" panose="020B0604020202020204" pitchFamily="34" charset="0"/>
                <a:ea typeface="黑体" panose="02010609060101010101" pitchFamily="49" charset="-122"/>
              </a:rPr>
              <a:t>版本</a:t>
            </a:r>
          </a:p>
        </p:txBody>
      </p:sp>
      <p:sp>
        <p:nvSpPr>
          <p:cNvPr id="81" name="Rectangle 16">
            <a:extLst>
              <a:ext uri="{FF2B5EF4-FFF2-40B4-BE49-F238E27FC236}">
                <a16:creationId xmlns:a16="http://schemas.microsoft.com/office/drawing/2014/main" id="{8B043253-59F7-4D3C-8BEC-B4B157DDA1D3}"/>
              </a:ext>
            </a:extLst>
          </p:cNvPr>
          <p:cNvSpPr>
            <a:spLocks noChangeArrowheads="1"/>
          </p:cNvSpPr>
          <p:nvPr/>
        </p:nvSpPr>
        <p:spPr bwMode="auto">
          <a:xfrm>
            <a:off x="1418862" y="3381375"/>
            <a:ext cx="865188" cy="576263"/>
          </a:xfrm>
          <a:prstGeom prst="rect">
            <a:avLst/>
          </a:prstGeom>
          <a:solidFill>
            <a:srgbClr val="FFFF99"/>
          </a:solidFill>
          <a:ln w="9525">
            <a:solidFill>
              <a:schemeClr val="tx2"/>
            </a:solidFill>
            <a:miter lim="800000"/>
            <a:headEnd/>
            <a:tailEnd/>
          </a:ln>
          <a:effectLst>
            <a:outerShdw dist="35921" dir="2700000" algn="ctr" rotWithShape="0">
              <a:schemeClr val="bg2"/>
            </a:outerShdw>
          </a:effec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kumimoji="0" lang="zh-CN" altLang="en-US" sz="1600">
                <a:latin typeface="Arial" panose="020B0604020202020204" pitchFamily="34" charset="0"/>
                <a:ea typeface="黑体" panose="02010609060101010101" pitchFamily="49" charset="-122"/>
              </a:rPr>
              <a:t>类型</a:t>
            </a:r>
          </a:p>
        </p:txBody>
      </p:sp>
      <p:sp>
        <p:nvSpPr>
          <p:cNvPr id="82" name="Rectangle 17">
            <a:extLst>
              <a:ext uri="{FF2B5EF4-FFF2-40B4-BE49-F238E27FC236}">
                <a16:creationId xmlns:a16="http://schemas.microsoft.com/office/drawing/2014/main" id="{33297537-CCED-4537-B273-DFEAAAF2D37F}"/>
              </a:ext>
            </a:extLst>
          </p:cNvPr>
          <p:cNvSpPr>
            <a:spLocks noChangeArrowheads="1"/>
          </p:cNvSpPr>
          <p:nvPr/>
        </p:nvSpPr>
        <p:spPr bwMode="auto">
          <a:xfrm>
            <a:off x="2284050" y="3381375"/>
            <a:ext cx="1727200" cy="576263"/>
          </a:xfrm>
          <a:prstGeom prst="rect">
            <a:avLst/>
          </a:prstGeom>
          <a:solidFill>
            <a:srgbClr val="FFFF99"/>
          </a:solidFill>
          <a:ln w="9525">
            <a:solidFill>
              <a:schemeClr val="tx2"/>
            </a:solidFill>
            <a:miter lim="800000"/>
            <a:headEnd/>
            <a:tailEnd/>
          </a:ln>
          <a:effectLst>
            <a:outerShdw dist="35921" dir="2700000" algn="ctr" rotWithShape="0">
              <a:schemeClr val="bg2"/>
            </a:outerShdw>
          </a:effec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kumimoji="0" lang="zh-CN" altLang="en-US" sz="1600">
                <a:latin typeface="Arial" panose="020B0604020202020204" pitchFamily="34" charset="0"/>
                <a:ea typeface="黑体" panose="02010609060101010101" pitchFamily="49" charset="-122"/>
              </a:rPr>
              <a:t>子类型</a:t>
            </a:r>
          </a:p>
        </p:txBody>
      </p:sp>
      <p:sp>
        <p:nvSpPr>
          <p:cNvPr id="83" name="Rectangle 18">
            <a:extLst>
              <a:ext uri="{FF2B5EF4-FFF2-40B4-BE49-F238E27FC236}">
                <a16:creationId xmlns:a16="http://schemas.microsoft.com/office/drawing/2014/main" id="{79F1EEA9-6807-428D-8BD0-DF9DFA6F6AF0}"/>
              </a:ext>
            </a:extLst>
          </p:cNvPr>
          <p:cNvSpPr>
            <a:spLocks noChangeArrowheads="1"/>
          </p:cNvSpPr>
          <p:nvPr/>
        </p:nvSpPr>
        <p:spPr bwMode="auto">
          <a:xfrm>
            <a:off x="4008075" y="3381375"/>
            <a:ext cx="579437" cy="576263"/>
          </a:xfrm>
          <a:prstGeom prst="rect">
            <a:avLst/>
          </a:prstGeom>
          <a:solidFill>
            <a:srgbClr val="FFFF99"/>
          </a:solidFill>
          <a:ln w="9525">
            <a:solidFill>
              <a:schemeClr val="tx2"/>
            </a:solidFill>
            <a:miter lim="800000"/>
            <a:headEnd/>
            <a:tailEnd/>
          </a:ln>
          <a:effectLst>
            <a:outerShdw dist="35921" dir="2700000" algn="ctr" rotWithShape="0">
              <a:schemeClr val="bg2"/>
            </a:outerShdw>
          </a:effec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kumimoji="0" lang="zh-CN" altLang="en-US" sz="1600">
                <a:latin typeface="Arial" panose="020B0604020202020204" pitchFamily="34" charset="0"/>
                <a:ea typeface="黑体" panose="02010609060101010101" pitchFamily="49" charset="-122"/>
              </a:rPr>
              <a:t>到</a:t>
            </a:r>
          </a:p>
          <a:p>
            <a:pPr algn="ctr" eaLnBrk="1" hangingPunct="1">
              <a:spcBef>
                <a:spcPct val="0"/>
              </a:spcBef>
              <a:buFontTx/>
              <a:buNone/>
            </a:pPr>
            <a:r>
              <a:rPr kumimoji="0" lang="en-US" altLang="zh-CN" sz="1600">
                <a:latin typeface="Arial" panose="020B0604020202020204" pitchFamily="34" charset="0"/>
                <a:ea typeface="黑体" panose="02010609060101010101" pitchFamily="49" charset="-122"/>
              </a:rPr>
              <a:t>DS</a:t>
            </a:r>
          </a:p>
        </p:txBody>
      </p:sp>
      <p:sp>
        <p:nvSpPr>
          <p:cNvPr id="84" name="Rectangle 19">
            <a:extLst>
              <a:ext uri="{FF2B5EF4-FFF2-40B4-BE49-F238E27FC236}">
                <a16:creationId xmlns:a16="http://schemas.microsoft.com/office/drawing/2014/main" id="{8C3BD6E2-6BAF-471B-9ADD-26A4D502CA8F}"/>
              </a:ext>
            </a:extLst>
          </p:cNvPr>
          <p:cNvSpPr>
            <a:spLocks noChangeArrowheads="1"/>
          </p:cNvSpPr>
          <p:nvPr/>
        </p:nvSpPr>
        <p:spPr bwMode="auto">
          <a:xfrm>
            <a:off x="4587512" y="3381375"/>
            <a:ext cx="579438" cy="576263"/>
          </a:xfrm>
          <a:prstGeom prst="rect">
            <a:avLst/>
          </a:prstGeom>
          <a:solidFill>
            <a:srgbClr val="FFFF99"/>
          </a:solidFill>
          <a:ln w="9525">
            <a:solidFill>
              <a:schemeClr val="tx2"/>
            </a:solidFill>
            <a:miter lim="800000"/>
            <a:headEnd/>
            <a:tailEnd/>
          </a:ln>
          <a:effectLst>
            <a:outerShdw dist="35921" dir="2700000" algn="ctr" rotWithShape="0">
              <a:schemeClr val="bg2"/>
            </a:outerShdw>
          </a:effec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kumimoji="0" lang="zh-CN" altLang="en-US" sz="1600">
                <a:latin typeface="Arial" panose="020B0604020202020204" pitchFamily="34" charset="0"/>
                <a:ea typeface="黑体" panose="02010609060101010101" pitchFamily="49" charset="-122"/>
              </a:rPr>
              <a:t>从</a:t>
            </a:r>
          </a:p>
          <a:p>
            <a:pPr algn="ctr" eaLnBrk="1" hangingPunct="1">
              <a:spcBef>
                <a:spcPct val="0"/>
              </a:spcBef>
              <a:buFontTx/>
              <a:buNone/>
            </a:pPr>
            <a:r>
              <a:rPr kumimoji="0" lang="en-US" altLang="zh-CN" sz="1600">
                <a:latin typeface="Arial" panose="020B0604020202020204" pitchFamily="34" charset="0"/>
                <a:ea typeface="黑体" panose="02010609060101010101" pitchFamily="49" charset="-122"/>
              </a:rPr>
              <a:t>DS</a:t>
            </a:r>
          </a:p>
        </p:txBody>
      </p:sp>
      <p:sp>
        <p:nvSpPr>
          <p:cNvPr id="85" name="Rectangle 20">
            <a:extLst>
              <a:ext uri="{FF2B5EF4-FFF2-40B4-BE49-F238E27FC236}">
                <a16:creationId xmlns:a16="http://schemas.microsoft.com/office/drawing/2014/main" id="{AE8BA012-0763-4F93-9DF4-8436D91D205B}"/>
              </a:ext>
            </a:extLst>
          </p:cNvPr>
          <p:cNvSpPr>
            <a:spLocks noChangeArrowheads="1"/>
          </p:cNvSpPr>
          <p:nvPr/>
        </p:nvSpPr>
        <p:spPr bwMode="auto">
          <a:xfrm>
            <a:off x="5166950" y="3381375"/>
            <a:ext cx="579437" cy="576263"/>
          </a:xfrm>
          <a:prstGeom prst="rect">
            <a:avLst/>
          </a:prstGeom>
          <a:solidFill>
            <a:srgbClr val="FFFF99"/>
          </a:solidFill>
          <a:ln w="9525">
            <a:solidFill>
              <a:schemeClr val="tx2"/>
            </a:solidFill>
            <a:miter lim="800000"/>
            <a:headEnd/>
            <a:tailEnd/>
          </a:ln>
          <a:effectLst>
            <a:outerShdw dist="35921" dir="2700000" algn="ctr" rotWithShape="0">
              <a:schemeClr val="bg2"/>
            </a:outerShdw>
          </a:effec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kumimoji="0" lang="zh-CN" altLang="en-US" sz="1600">
                <a:latin typeface="Arial" panose="020B0604020202020204" pitchFamily="34" charset="0"/>
                <a:ea typeface="黑体" panose="02010609060101010101" pitchFamily="49" charset="-122"/>
              </a:rPr>
              <a:t>更多</a:t>
            </a:r>
          </a:p>
          <a:p>
            <a:pPr algn="ctr" eaLnBrk="1" hangingPunct="1">
              <a:spcBef>
                <a:spcPct val="0"/>
              </a:spcBef>
              <a:buFontTx/>
              <a:buNone/>
            </a:pPr>
            <a:r>
              <a:rPr kumimoji="0" lang="zh-CN" altLang="en-US" sz="1600">
                <a:latin typeface="Arial" panose="020B0604020202020204" pitchFamily="34" charset="0"/>
                <a:ea typeface="黑体" panose="02010609060101010101" pitchFamily="49" charset="-122"/>
              </a:rPr>
              <a:t>分片</a:t>
            </a:r>
          </a:p>
        </p:txBody>
      </p:sp>
      <p:sp>
        <p:nvSpPr>
          <p:cNvPr id="86" name="Rectangle 21">
            <a:extLst>
              <a:ext uri="{FF2B5EF4-FFF2-40B4-BE49-F238E27FC236}">
                <a16:creationId xmlns:a16="http://schemas.microsoft.com/office/drawing/2014/main" id="{DCC369D6-0A13-414F-9A6E-F4B2B461B56D}"/>
              </a:ext>
            </a:extLst>
          </p:cNvPr>
          <p:cNvSpPr>
            <a:spLocks noChangeArrowheads="1"/>
          </p:cNvSpPr>
          <p:nvPr/>
        </p:nvSpPr>
        <p:spPr bwMode="auto">
          <a:xfrm>
            <a:off x="5746387" y="3381375"/>
            <a:ext cx="579438" cy="576263"/>
          </a:xfrm>
          <a:prstGeom prst="rect">
            <a:avLst/>
          </a:prstGeom>
          <a:solidFill>
            <a:srgbClr val="FFFF99"/>
          </a:solidFill>
          <a:ln w="9525">
            <a:solidFill>
              <a:schemeClr val="tx2"/>
            </a:solidFill>
            <a:miter lim="800000"/>
            <a:headEnd/>
            <a:tailEnd/>
          </a:ln>
          <a:effectLst>
            <a:outerShdw dist="35921" dir="2700000" algn="ctr" rotWithShape="0">
              <a:schemeClr val="bg2"/>
            </a:outerShdw>
          </a:effec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kumimoji="0" lang="zh-CN" altLang="en-US" sz="1600">
                <a:latin typeface="Arial" panose="020B0604020202020204" pitchFamily="34" charset="0"/>
                <a:ea typeface="黑体" panose="02010609060101010101" pitchFamily="49" charset="-122"/>
              </a:rPr>
              <a:t>重试</a:t>
            </a:r>
          </a:p>
        </p:txBody>
      </p:sp>
      <p:sp>
        <p:nvSpPr>
          <p:cNvPr id="87" name="Rectangle 22">
            <a:extLst>
              <a:ext uri="{FF2B5EF4-FFF2-40B4-BE49-F238E27FC236}">
                <a16:creationId xmlns:a16="http://schemas.microsoft.com/office/drawing/2014/main" id="{E8FB9CA8-2E26-4E5C-9576-5559A2F4F5BC}"/>
              </a:ext>
            </a:extLst>
          </p:cNvPr>
          <p:cNvSpPr>
            <a:spLocks noChangeArrowheads="1"/>
          </p:cNvSpPr>
          <p:nvPr/>
        </p:nvSpPr>
        <p:spPr bwMode="auto">
          <a:xfrm>
            <a:off x="6325825" y="3381375"/>
            <a:ext cx="579437" cy="576263"/>
          </a:xfrm>
          <a:prstGeom prst="rect">
            <a:avLst/>
          </a:prstGeom>
          <a:solidFill>
            <a:srgbClr val="FFFF99"/>
          </a:solidFill>
          <a:ln w="9525">
            <a:solidFill>
              <a:schemeClr val="tx2"/>
            </a:solidFill>
            <a:miter lim="800000"/>
            <a:headEnd/>
            <a:tailEnd/>
          </a:ln>
          <a:effectLst>
            <a:outerShdw dist="35921" dir="2700000" algn="ctr" rotWithShape="0">
              <a:schemeClr val="bg2"/>
            </a:outerShdw>
          </a:effec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kumimoji="0" lang="zh-CN" altLang="en-US" sz="1600">
                <a:latin typeface="Arial" panose="020B0604020202020204" pitchFamily="34" charset="0"/>
                <a:ea typeface="黑体" panose="02010609060101010101" pitchFamily="49" charset="-122"/>
              </a:rPr>
              <a:t>功率</a:t>
            </a:r>
          </a:p>
          <a:p>
            <a:pPr algn="ctr" eaLnBrk="1" hangingPunct="1">
              <a:spcBef>
                <a:spcPct val="0"/>
              </a:spcBef>
              <a:buFontTx/>
              <a:buNone/>
            </a:pPr>
            <a:r>
              <a:rPr kumimoji="0" lang="zh-CN" altLang="en-US" sz="1600">
                <a:latin typeface="Arial" panose="020B0604020202020204" pitchFamily="34" charset="0"/>
                <a:ea typeface="黑体" panose="02010609060101010101" pitchFamily="49" charset="-122"/>
              </a:rPr>
              <a:t>管理</a:t>
            </a:r>
          </a:p>
        </p:txBody>
      </p:sp>
      <p:sp>
        <p:nvSpPr>
          <p:cNvPr id="88" name="Rectangle 23">
            <a:extLst>
              <a:ext uri="{FF2B5EF4-FFF2-40B4-BE49-F238E27FC236}">
                <a16:creationId xmlns:a16="http://schemas.microsoft.com/office/drawing/2014/main" id="{DB059DF2-5A85-4AB3-96DA-CCEFD712063B}"/>
              </a:ext>
            </a:extLst>
          </p:cNvPr>
          <p:cNvSpPr>
            <a:spLocks noChangeArrowheads="1"/>
          </p:cNvSpPr>
          <p:nvPr/>
        </p:nvSpPr>
        <p:spPr bwMode="auto">
          <a:xfrm>
            <a:off x="6905262" y="3381375"/>
            <a:ext cx="579438" cy="576263"/>
          </a:xfrm>
          <a:prstGeom prst="rect">
            <a:avLst/>
          </a:prstGeom>
          <a:solidFill>
            <a:srgbClr val="FFFF99"/>
          </a:solidFill>
          <a:ln w="9525">
            <a:solidFill>
              <a:schemeClr val="tx2"/>
            </a:solidFill>
            <a:miter lim="800000"/>
            <a:headEnd/>
            <a:tailEnd/>
          </a:ln>
          <a:effectLst>
            <a:outerShdw dist="35921" dir="2700000" algn="ctr" rotWithShape="0">
              <a:schemeClr val="bg2"/>
            </a:outerShdw>
          </a:effec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kumimoji="0" lang="zh-CN" altLang="en-US" sz="1600">
                <a:latin typeface="Arial" panose="020B0604020202020204" pitchFamily="34" charset="0"/>
                <a:ea typeface="黑体" panose="02010609060101010101" pitchFamily="49" charset="-122"/>
              </a:rPr>
              <a:t>更多</a:t>
            </a:r>
          </a:p>
          <a:p>
            <a:pPr algn="ctr" eaLnBrk="1" hangingPunct="1">
              <a:spcBef>
                <a:spcPct val="0"/>
              </a:spcBef>
              <a:buFontTx/>
              <a:buNone/>
            </a:pPr>
            <a:r>
              <a:rPr kumimoji="0" lang="zh-CN" altLang="en-US" sz="1600">
                <a:latin typeface="Arial" panose="020B0604020202020204" pitchFamily="34" charset="0"/>
                <a:ea typeface="黑体" panose="02010609060101010101" pitchFamily="49" charset="-122"/>
              </a:rPr>
              <a:t>数据</a:t>
            </a:r>
          </a:p>
        </p:txBody>
      </p:sp>
      <p:sp>
        <p:nvSpPr>
          <p:cNvPr id="89" name="Rectangle 24">
            <a:extLst>
              <a:ext uri="{FF2B5EF4-FFF2-40B4-BE49-F238E27FC236}">
                <a16:creationId xmlns:a16="http://schemas.microsoft.com/office/drawing/2014/main" id="{2CE69253-1F7A-4CC1-9A91-20504F3B5DFA}"/>
              </a:ext>
            </a:extLst>
          </p:cNvPr>
          <p:cNvSpPr>
            <a:spLocks noChangeArrowheads="1"/>
          </p:cNvSpPr>
          <p:nvPr/>
        </p:nvSpPr>
        <p:spPr bwMode="auto">
          <a:xfrm>
            <a:off x="7484700" y="3381375"/>
            <a:ext cx="579437" cy="576263"/>
          </a:xfrm>
          <a:prstGeom prst="rect">
            <a:avLst/>
          </a:prstGeom>
          <a:solidFill>
            <a:srgbClr val="FFFF99"/>
          </a:solidFill>
          <a:ln w="9525">
            <a:solidFill>
              <a:schemeClr val="tx2"/>
            </a:solidFill>
            <a:miter lim="800000"/>
            <a:headEnd/>
            <a:tailEnd/>
          </a:ln>
          <a:effectLst>
            <a:outerShdw dist="35921" dir="2700000" algn="ctr" rotWithShape="0">
              <a:schemeClr val="bg2"/>
            </a:outerShdw>
          </a:effec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kumimoji="0" lang="en-US" altLang="zh-CN" sz="1600">
                <a:latin typeface="Arial" panose="020B0604020202020204" pitchFamily="34" charset="0"/>
                <a:ea typeface="黑体" panose="02010609060101010101" pitchFamily="49" charset="-122"/>
              </a:rPr>
              <a:t>WEP</a:t>
            </a:r>
          </a:p>
        </p:txBody>
      </p:sp>
      <p:sp>
        <p:nvSpPr>
          <p:cNvPr id="90" name="Rectangle 25">
            <a:extLst>
              <a:ext uri="{FF2B5EF4-FFF2-40B4-BE49-F238E27FC236}">
                <a16:creationId xmlns:a16="http://schemas.microsoft.com/office/drawing/2014/main" id="{422331AF-F117-4E7C-B954-E4DB5624EE92}"/>
              </a:ext>
            </a:extLst>
          </p:cNvPr>
          <p:cNvSpPr>
            <a:spLocks noChangeArrowheads="1"/>
          </p:cNvSpPr>
          <p:nvPr/>
        </p:nvSpPr>
        <p:spPr bwMode="auto">
          <a:xfrm>
            <a:off x="8064137" y="3381375"/>
            <a:ext cx="579438" cy="576263"/>
          </a:xfrm>
          <a:prstGeom prst="rect">
            <a:avLst/>
          </a:prstGeom>
          <a:solidFill>
            <a:srgbClr val="FFFF99"/>
          </a:solidFill>
          <a:ln w="9525">
            <a:solidFill>
              <a:schemeClr val="tx2"/>
            </a:solidFill>
            <a:miter lim="800000"/>
            <a:headEnd/>
            <a:tailEnd/>
          </a:ln>
          <a:effectLst>
            <a:outerShdw dist="35921" dir="2700000" algn="ctr" rotWithShape="0">
              <a:schemeClr val="bg2"/>
            </a:outerShdw>
          </a:effec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kumimoji="0" lang="zh-CN" altLang="en-US" sz="1600">
                <a:latin typeface="Arial" panose="020B0604020202020204" pitchFamily="34" charset="0"/>
                <a:ea typeface="黑体" panose="02010609060101010101" pitchFamily="49" charset="-122"/>
              </a:rPr>
              <a:t>顺序</a:t>
            </a:r>
          </a:p>
        </p:txBody>
      </p:sp>
      <p:sp>
        <p:nvSpPr>
          <p:cNvPr id="91" name="Text Box 26">
            <a:extLst>
              <a:ext uri="{FF2B5EF4-FFF2-40B4-BE49-F238E27FC236}">
                <a16:creationId xmlns:a16="http://schemas.microsoft.com/office/drawing/2014/main" id="{5F0BFA8F-6140-4EE7-BB34-5F9A78B2224E}"/>
              </a:ext>
            </a:extLst>
          </p:cNvPr>
          <p:cNvSpPr txBox="1">
            <a:spLocks noChangeArrowheads="1"/>
          </p:cNvSpPr>
          <p:nvPr/>
        </p:nvSpPr>
        <p:spPr bwMode="auto">
          <a:xfrm>
            <a:off x="256812" y="3043238"/>
            <a:ext cx="8256588"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kumimoji="0" lang="zh-CN" altLang="en-US" sz="1600">
                <a:latin typeface="Arial" panose="020B0604020202020204" pitchFamily="34" charset="0"/>
                <a:ea typeface="黑体" panose="02010609060101010101" pitchFamily="49" charset="-122"/>
              </a:rPr>
              <a:t>位        </a:t>
            </a:r>
            <a:r>
              <a:rPr kumimoji="0" lang="en-US" altLang="zh-CN" sz="1600">
                <a:latin typeface="Arial" panose="020B0604020202020204" pitchFamily="34" charset="0"/>
                <a:ea typeface="黑体" panose="02010609060101010101" pitchFamily="49" charset="-122"/>
              </a:rPr>
              <a:t>2              2                       4              1         1        1       1         1         1       1        1</a:t>
            </a:r>
          </a:p>
        </p:txBody>
      </p:sp>
      <p:sp>
        <p:nvSpPr>
          <p:cNvPr id="92" name="AutoShape 27">
            <a:extLst>
              <a:ext uri="{FF2B5EF4-FFF2-40B4-BE49-F238E27FC236}">
                <a16:creationId xmlns:a16="http://schemas.microsoft.com/office/drawing/2014/main" id="{BB1D56C7-710F-4DB9-81F9-4208B2F37751}"/>
              </a:ext>
            </a:extLst>
          </p:cNvPr>
          <p:cNvSpPr>
            <a:spLocks/>
          </p:cNvSpPr>
          <p:nvPr/>
        </p:nvSpPr>
        <p:spPr bwMode="auto">
          <a:xfrm rot="16200000">
            <a:off x="3742169" y="-1008856"/>
            <a:ext cx="254000" cy="6053137"/>
          </a:xfrm>
          <a:prstGeom prst="rightBrace">
            <a:avLst>
              <a:gd name="adj1" fmla="val 198594"/>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400"/>
          </a:p>
        </p:txBody>
      </p:sp>
      <p:sp>
        <p:nvSpPr>
          <p:cNvPr id="93" name="Text Box 28">
            <a:extLst>
              <a:ext uri="{FF2B5EF4-FFF2-40B4-BE49-F238E27FC236}">
                <a16:creationId xmlns:a16="http://schemas.microsoft.com/office/drawing/2014/main" id="{34D3E5D0-5D62-43FC-B408-493CE9893D7B}"/>
              </a:ext>
            </a:extLst>
          </p:cNvPr>
          <p:cNvSpPr txBox="1">
            <a:spLocks noChangeArrowheads="1"/>
          </p:cNvSpPr>
          <p:nvPr/>
        </p:nvSpPr>
        <p:spPr bwMode="auto">
          <a:xfrm>
            <a:off x="3207975" y="1484313"/>
            <a:ext cx="1555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kumimoji="0" lang="en-US" altLang="zh-CN" sz="2400">
                <a:latin typeface="Arial" panose="020B0604020202020204" pitchFamily="34" charset="0"/>
                <a:ea typeface="黑体" panose="02010609060101010101" pitchFamily="49" charset="-122"/>
              </a:rPr>
              <a:t>MAC </a:t>
            </a:r>
            <a:r>
              <a:rPr kumimoji="0" lang="zh-CN" altLang="en-US" sz="2400">
                <a:latin typeface="Arial" panose="020B0604020202020204" pitchFamily="34" charset="0"/>
                <a:ea typeface="黑体" panose="02010609060101010101" pitchFamily="49" charset="-122"/>
              </a:rPr>
              <a:t>首部</a:t>
            </a:r>
          </a:p>
        </p:txBody>
      </p:sp>
      <p:sp>
        <p:nvSpPr>
          <p:cNvPr id="94" name="Rectangle 29">
            <a:extLst>
              <a:ext uri="{FF2B5EF4-FFF2-40B4-BE49-F238E27FC236}">
                <a16:creationId xmlns:a16="http://schemas.microsoft.com/office/drawing/2014/main" id="{39D53047-3D61-4B53-BDF7-4BE13149CA69}"/>
              </a:ext>
            </a:extLst>
          </p:cNvPr>
          <p:cNvSpPr>
            <a:spLocks noChangeArrowheads="1"/>
          </p:cNvSpPr>
          <p:nvPr/>
        </p:nvSpPr>
        <p:spPr bwMode="auto">
          <a:xfrm>
            <a:off x="544150" y="3387725"/>
            <a:ext cx="863600" cy="576263"/>
          </a:xfrm>
          <a:prstGeom prst="rect">
            <a:avLst/>
          </a:prstGeom>
          <a:noFill/>
          <a:ln w="38100">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400"/>
          </a:p>
        </p:txBody>
      </p:sp>
      <p:sp>
        <p:nvSpPr>
          <p:cNvPr id="5" name="灯片编号占位符 4">
            <a:extLst>
              <a:ext uri="{FF2B5EF4-FFF2-40B4-BE49-F238E27FC236}">
                <a16:creationId xmlns:a16="http://schemas.microsoft.com/office/drawing/2014/main" id="{BD3C01D0-F991-4504-9E54-633AF14CBCBC}"/>
              </a:ext>
            </a:extLst>
          </p:cNvPr>
          <p:cNvSpPr>
            <a:spLocks noGrp="1"/>
          </p:cNvSpPr>
          <p:nvPr>
            <p:ph type="sldNum" sz="quarter" idx="12"/>
          </p:nvPr>
        </p:nvSpPr>
        <p:spPr/>
        <p:txBody>
          <a:bodyPr/>
          <a:lstStyle/>
          <a:p>
            <a:fld id="{0343F522-B1DB-4B24-87CC-09EAB668A261}" type="slidenum">
              <a:rPr lang="zh-CN" altLang="en-US" smtClean="0"/>
              <a:pPr/>
              <a:t>198</a:t>
            </a:fld>
            <a:r>
              <a:rPr lang="en-US" altLang="zh-CN"/>
              <a:t>/303</a:t>
            </a:r>
            <a:endParaRPr lang="zh-CN" altLang="en-US" dirty="0"/>
          </a:p>
        </p:txBody>
      </p:sp>
    </p:spTree>
    <p:extLst>
      <p:ext uri="{BB962C8B-B14F-4D97-AF65-F5344CB8AC3E}">
        <p14:creationId xmlns:p14="http://schemas.microsoft.com/office/powerpoint/2010/main" val="4147304692"/>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C34208-FA7C-4346-AD93-050F88FE7F56}"/>
              </a:ext>
            </a:extLst>
          </p:cNvPr>
          <p:cNvSpPr>
            <a:spLocks noGrp="1"/>
          </p:cNvSpPr>
          <p:nvPr>
            <p:ph type="title"/>
          </p:nvPr>
        </p:nvSpPr>
        <p:spPr>
          <a:xfrm>
            <a:off x="265813" y="350874"/>
            <a:ext cx="8654903" cy="680484"/>
          </a:xfrm>
        </p:spPr>
        <p:txBody>
          <a:bodyPr>
            <a:normAutofit/>
          </a:bodyPr>
          <a:lstStyle/>
          <a:p>
            <a:pPr marL="266700">
              <a:spcBef>
                <a:spcPts val="970"/>
              </a:spcBef>
            </a:pPr>
            <a:r>
              <a:rPr lang="en-US" altLang="zh-CN" sz="3200" b="1" dirty="0"/>
              <a:t>802.11 </a:t>
            </a:r>
            <a:r>
              <a:rPr lang="zh-CN" altLang="en-US" sz="3200" b="1" dirty="0"/>
              <a:t>帧结构</a:t>
            </a:r>
            <a:endParaRPr lang="zh-CN" altLang="zh-CN" kern="100" dirty="0">
              <a:latin typeface="Times New Roman" panose="02020603050405020304" pitchFamily="18" charset="0"/>
              <a:cs typeface="Times New Roman" panose="02020603050405020304" pitchFamily="18" charset="0"/>
            </a:endParaRPr>
          </a:p>
        </p:txBody>
      </p:sp>
      <p:sp>
        <p:nvSpPr>
          <p:cNvPr id="3" name="内容占位符 2">
            <a:extLst>
              <a:ext uri="{FF2B5EF4-FFF2-40B4-BE49-F238E27FC236}">
                <a16:creationId xmlns:a16="http://schemas.microsoft.com/office/drawing/2014/main" id="{62772749-0251-43E3-8FBE-62B01C0C88DA}"/>
              </a:ext>
            </a:extLst>
          </p:cNvPr>
          <p:cNvSpPr>
            <a:spLocks noGrp="1"/>
          </p:cNvSpPr>
          <p:nvPr>
            <p:ph idx="1"/>
          </p:nvPr>
        </p:nvSpPr>
        <p:spPr>
          <a:xfrm>
            <a:off x="404037" y="1010094"/>
            <a:ext cx="8516679" cy="5371578"/>
          </a:xfrm>
        </p:spPr>
        <p:txBody>
          <a:bodyPr>
            <a:noAutofit/>
          </a:bodyPr>
          <a:lstStyle/>
          <a:p>
            <a:pPr marL="0" indent="0">
              <a:lnSpc>
                <a:spcPct val="100000"/>
              </a:lnSpc>
              <a:spcBef>
                <a:spcPts val="600"/>
              </a:spcBef>
              <a:buNone/>
            </a:pPr>
            <a:r>
              <a:rPr lang="zh-CN" altLang="en-US" b="1" dirty="0"/>
              <a:t>            </a:t>
            </a:r>
          </a:p>
          <a:p>
            <a:pPr marL="0" indent="0">
              <a:lnSpc>
                <a:spcPct val="100000"/>
              </a:lnSpc>
              <a:spcBef>
                <a:spcPts val="600"/>
              </a:spcBef>
              <a:buNone/>
            </a:pPr>
            <a:endParaRPr lang="en-US" altLang="zh-CN" dirty="0"/>
          </a:p>
        </p:txBody>
      </p:sp>
      <p:graphicFrame>
        <p:nvGraphicFramePr>
          <p:cNvPr id="11" name="表格 10">
            <a:extLst>
              <a:ext uri="{FF2B5EF4-FFF2-40B4-BE49-F238E27FC236}">
                <a16:creationId xmlns:a16="http://schemas.microsoft.com/office/drawing/2014/main" id="{F1557556-4E74-4A2A-B76B-6AF7BA757C94}"/>
              </a:ext>
            </a:extLst>
          </p:cNvPr>
          <p:cNvGraphicFramePr>
            <a:graphicFrameLocks noGrp="1"/>
          </p:cNvGraphicFramePr>
          <p:nvPr/>
        </p:nvGraphicFramePr>
        <p:xfrm>
          <a:off x="0" y="16384"/>
          <a:ext cx="9144000" cy="303808"/>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1028242390"/>
                    </a:ext>
                  </a:extLst>
                </a:gridCol>
                <a:gridCol w="1016000">
                  <a:extLst>
                    <a:ext uri="{9D8B030D-6E8A-4147-A177-3AD203B41FA5}">
                      <a16:colId xmlns:a16="http://schemas.microsoft.com/office/drawing/2014/main" val="3074239081"/>
                    </a:ext>
                  </a:extLst>
                </a:gridCol>
                <a:gridCol w="1016000">
                  <a:extLst>
                    <a:ext uri="{9D8B030D-6E8A-4147-A177-3AD203B41FA5}">
                      <a16:colId xmlns:a16="http://schemas.microsoft.com/office/drawing/2014/main" val="3509429943"/>
                    </a:ext>
                  </a:extLst>
                </a:gridCol>
                <a:gridCol w="1016000">
                  <a:extLst>
                    <a:ext uri="{9D8B030D-6E8A-4147-A177-3AD203B41FA5}">
                      <a16:colId xmlns:a16="http://schemas.microsoft.com/office/drawing/2014/main" val="2580465912"/>
                    </a:ext>
                  </a:extLst>
                </a:gridCol>
                <a:gridCol w="1016000">
                  <a:extLst>
                    <a:ext uri="{9D8B030D-6E8A-4147-A177-3AD203B41FA5}">
                      <a16:colId xmlns:a16="http://schemas.microsoft.com/office/drawing/2014/main" val="585185192"/>
                    </a:ext>
                  </a:extLst>
                </a:gridCol>
                <a:gridCol w="1016000">
                  <a:extLst>
                    <a:ext uri="{9D8B030D-6E8A-4147-A177-3AD203B41FA5}">
                      <a16:colId xmlns:a16="http://schemas.microsoft.com/office/drawing/2014/main" val="1335232691"/>
                    </a:ext>
                  </a:extLst>
                </a:gridCol>
                <a:gridCol w="1016000">
                  <a:extLst>
                    <a:ext uri="{9D8B030D-6E8A-4147-A177-3AD203B41FA5}">
                      <a16:colId xmlns:a16="http://schemas.microsoft.com/office/drawing/2014/main" val="785772456"/>
                    </a:ext>
                  </a:extLst>
                </a:gridCol>
                <a:gridCol w="1016000">
                  <a:extLst>
                    <a:ext uri="{9D8B030D-6E8A-4147-A177-3AD203B41FA5}">
                      <a16:colId xmlns:a16="http://schemas.microsoft.com/office/drawing/2014/main" val="143111373"/>
                    </a:ext>
                  </a:extLst>
                </a:gridCol>
                <a:gridCol w="1016000">
                  <a:extLst>
                    <a:ext uri="{9D8B030D-6E8A-4147-A177-3AD203B41FA5}">
                      <a16:colId xmlns:a16="http://schemas.microsoft.com/office/drawing/2014/main" val="994455625"/>
                    </a:ext>
                  </a:extLst>
                </a:gridCol>
              </a:tblGrid>
              <a:tr h="303808">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传输介质</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通信系统</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正确性</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提高性能</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局域网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en-US" altLang="zh-CN" sz="1600" dirty="0">
                          <a:solidFill>
                            <a:srgbClr val="FFFF00"/>
                          </a:solidFill>
                          <a:latin typeface="黑体" panose="02010609060101010101" pitchFamily="49" charset="-122"/>
                          <a:ea typeface="黑体" panose="02010609060101010101" pitchFamily="49" charset="-122"/>
                        </a:rPr>
                        <a:t>WLAN</a:t>
                      </a:r>
                      <a:endParaRPr lang="zh-CN" altLang="en-US" sz="1600" dirty="0">
                        <a:solidFill>
                          <a:srgbClr val="FFFF00"/>
                        </a:solidFill>
                        <a:latin typeface="黑体" panose="02010609060101010101" pitchFamily="49" charset="-122"/>
                        <a:ea typeface="黑体" panose="02010609060101010101" pitchFamily="49"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个域网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广域网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接入网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939429099"/>
                  </a:ext>
                </a:extLst>
              </a:tr>
            </a:tbl>
          </a:graphicData>
        </a:graphic>
      </p:graphicFrame>
      <p:sp>
        <p:nvSpPr>
          <p:cNvPr id="12" name="流程图: 摘录 11">
            <a:extLst>
              <a:ext uri="{FF2B5EF4-FFF2-40B4-BE49-F238E27FC236}">
                <a16:creationId xmlns:a16="http://schemas.microsoft.com/office/drawing/2014/main" id="{CE6C4248-6AFD-44B6-80E3-9608C7BDC87F}"/>
              </a:ext>
            </a:extLst>
          </p:cNvPr>
          <p:cNvSpPr/>
          <p:nvPr/>
        </p:nvSpPr>
        <p:spPr bwMode="auto">
          <a:xfrm>
            <a:off x="5488980" y="328047"/>
            <a:ext cx="216024" cy="126001"/>
          </a:xfrm>
          <a:prstGeom prst="flowChartExtract">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4" name="Rectangle 2">
            <a:extLst>
              <a:ext uri="{FF2B5EF4-FFF2-40B4-BE49-F238E27FC236}">
                <a16:creationId xmlns:a16="http://schemas.microsoft.com/office/drawing/2014/main" id="{637ADEFB-5775-48B5-AD95-BD2F543B4E24}"/>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9" name="表格 8">
            <a:extLst>
              <a:ext uri="{FF2B5EF4-FFF2-40B4-BE49-F238E27FC236}">
                <a16:creationId xmlns:a16="http://schemas.microsoft.com/office/drawing/2014/main" id="{1BA0FE90-3AD2-45E2-98EA-2D6CAF26198D}"/>
              </a:ext>
            </a:extLst>
          </p:cNvPr>
          <p:cNvGraphicFramePr>
            <a:graphicFrameLocks noGrp="1"/>
          </p:cNvGraphicFramePr>
          <p:nvPr/>
        </p:nvGraphicFramePr>
        <p:xfrm>
          <a:off x="0" y="1041991"/>
          <a:ext cx="313390" cy="4744257"/>
        </p:xfrm>
        <a:graphic>
          <a:graphicData uri="http://schemas.openxmlformats.org/drawingml/2006/table">
            <a:tbl>
              <a:tblPr firstRow="1" bandRow="1">
                <a:tableStyleId>{5C22544A-7EE6-4342-B048-85BDC9FD1C3A}</a:tableStyleId>
              </a:tblPr>
              <a:tblGrid>
                <a:gridCol w="313390">
                  <a:extLst>
                    <a:ext uri="{9D8B030D-6E8A-4147-A177-3AD203B41FA5}">
                      <a16:colId xmlns:a16="http://schemas.microsoft.com/office/drawing/2014/main" val="2707731317"/>
                    </a:ext>
                  </a:extLst>
                </a:gridCol>
              </a:tblGrid>
              <a:tr h="844235">
                <a:tc>
                  <a:txBody>
                    <a:bodyPr/>
                    <a:lstStyle/>
                    <a:p>
                      <a:pPr algn="ctr"/>
                      <a:r>
                        <a:rPr lang="zh-CN" altLang="en-US" sz="1600" b="0" dirty="0">
                          <a:solidFill>
                            <a:schemeClr val="tx1"/>
                          </a:solidFill>
                          <a:latin typeface="黑体" panose="02010609060101010101" pitchFamily="49" charset="-122"/>
                          <a:ea typeface="黑体" panose="02010609060101010101" pitchFamily="49" charset="-122"/>
                        </a:rPr>
                        <a:t>设计要点</a:t>
                      </a:r>
                    </a:p>
                  </a:txBody>
                  <a:tcPr marL="0" marR="0" marT="0" marB="0" anchor="ctr">
                    <a:solidFill>
                      <a:schemeClr val="accent1">
                        <a:lumMod val="40000"/>
                        <a:lumOff val="60000"/>
                      </a:schemeClr>
                    </a:solidFill>
                  </a:tcPr>
                </a:tc>
                <a:extLst>
                  <a:ext uri="{0D108BD9-81ED-4DB2-BD59-A6C34878D82A}">
                    <a16:rowId xmlns:a16="http://schemas.microsoft.com/office/drawing/2014/main" val="2650843112"/>
                  </a:ext>
                </a:extLst>
              </a:tr>
              <a:tr h="844235">
                <a:tc>
                  <a:txBody>
                    <a:bodyPr/>
                    <a:lstStyle/>
                    <a:p>
                      <a:pPr algn="ctr"/>
                      <a:r>
                        <a:rPr lang="en-US" altLang="zh-CN" sz="1600" dirty="0">
                          <a:solidFill>
                            <a:schemeClr val="bg1"/>
                          </a:solidFill>
                          <a:latin typeface="黑体" panose="02010609060101010101" pitchFamily="49" charset="-122"/>
                          <a:ea typeface="黑体" panose="02010609060101010101" pitchFamily="49" charset="-122"/>
                        </a:rPr>
                        <a:t>Wi-</a:t>
                      </a:r>
                    </a:p>
                    <a:p>
                      <a:pPr algn="ctr"/>
                      <a:r>
                        <a:rPr lang="en-US" altLang="zh-CN" sz="1600" dirty="0">
                          <a:solidFill>
                            <a:schemeClr val="bg1"/>
                          </a:solidFill>
                          <a:latin typeface="黑体" panose="02010609060101010101" pitchFamily="49" charset="-122"/>
                          <a:ea typeface="黑体" panose="02010609060101010101" pitchFamily="49" charset="-122"/>
                        </a:rPr>
                        <a:t>Fi</a:t>
                      </a:r>
                      <a:endParaRPr lang="zh-CN" altLang="en-US" sz="1600" dirty="0">
                        <a:solidFill>
                          <a:schemeClr val="bg1"/>
                        </a:solidFill>
                        <a:latin typeface="黑体" panose="02010609060101010101" pitchFamily="49" charset="-122"/>
                        <a:ea typeface="黑体" panose="02010609060101010101" pitchFamily="49" charset="-122"/>
                      </a:endParaRPr>
                    </a:p>
                  </a:txBody>
                  <a:tcPr marL="0" marR="0" marT="0" marB="0" anchor="ctr">
                    <a:solidFill>
                      <a:schemeClr val="accent1"/>
                    </a:solidFill>
                  </a:tcPr>
                </a:tc>
                <a:extLst>
                  <a:ext uri="{0D108BD9-81ED-4DB2-BD59-A6C34878D82A}">
                    <a16:rowId xmlns:a16="http://schemas.microsoft.com/office/drawing/2014/main" val="2354171835"/>
                  </a:ext>
                </a:extLst>
              </a:tr>
              <a:tr h="844235">
                <a:tc>
                  <a:txBody>
                    <a:bodyPr/>
                    <a:lstStyle/>
                    <a:p>
                      <a:pPr algn="ctr"/>
                      <a:r>
                        <a:rPr lang="en-US" altLang="zh-CN" sz="1600" b="0" dirty="0">
                          <a:solidFill>
                            <a:schemeClr val="tx1"/>
                          </a:solidFill>
                          <a:latin typeface="黑体" panose="02010609060101010101" pitchFamily="49" charset="-122"/>
                          <a:ea typeface="黑体" panose="02010609060101010101" pitchFamily="49" charset="-122"/>
                        </a:rPr>
                        <a:t>Wi-Fi6</a:t>
                      </a:r>
                      <a:endParaRPr lang="zh-CN" altLang="en-US" sz="1600" b="0" dirty="0">
                        <a:solidFill>
                          <a:schemeClr val="tx1"/>
                        </a:solidFill>
                        <a:latin typeface="黑体" panose="02010609060101010101" pitchFamily="49" charset="-122"/>
                        <a:ea typeface="黑体" panose="02010609060101010101" pitchFamily="49" charset="-122"/>
                      </a:endParaRPr>
                    </a:p>
                  </a:txBody>
                  <a:tcPr marL="0" marR="0" marT="0" marB="0" anchor="ctr">
                    <a:solidFill>
                      <a:schemeClr val="accent1">
                        <a:lumMod val="40000"/>
                        <a:lumOff val="60000"/>
                      </a:schemeClr>
                    </a:solidFill>
                  </a:tcPr>
                </a:tc>
                <a:extLst>
                  <a:ext uri="{0D108BD9-81ED-4DB2-BD59-A6C34878D82A}">
                    <a16:rowId xmlns:a16="http://schemas.microsoft.com/office/drawing/2014/main" val="2232877283"/>
                  </a:ext>
                </a:extLst>
              </a:tr>
              <a:tr h="504672">
                <a:tc>
                  <a:txBody>
                    <a:bodyPr/>
                    <a:lstStyle/>
                    <a:p>
                      <a:pPr algn="ctr"/>
                      <a:r>
                        <a:rPr lang="en-US" altLang="zh-CN" sz="1600" b="0" dirty="0">
                          <a:solidFill>
                            <a:schemeClr val="tx1"/>
                          </a:solidFill>
                          <a:latin typeface="黑体" panose="02010609060101010101" pitchFamily="49" charset="-122"/>
                          <a:ea typeface="黑体" panose="02010609060101010101" pitchFamily="49" charset="-122"/>
                        </a:rPr>
                        <a:t>Wi-Fi7</a:t>
                      </a:r>
                      <a:endParaRPr lang="zh-CN" altLang="en-US" sz="1600" b="0" dirty="0">
                        <a:solidFill>
                          <a:schemeClr val="tx1"/>
                        </a:solidFill>
                        <a:latin typeface="黑体" panose="02010609060101010101" pitchFamily="49" charset="-122"/>
                        <a:ea typeface="黑体" panose="02010609060101010101" pitchFamily="49" charset="-122"/>
                      </a:endParaRPr>
                    </a:p>
                  </a:txBody>
                  <a:tcPr marL="0" marR="0" marT="0" marB="0" anchor="ctr">
                    <a:solidFill>
                      <a:schemeClr val="accent1">
                        <a:lumMod val="40000"/>
                        <a:lumOff val="60000"/>
                      </a:schemeClr>
                    </a:solidFill>
                  </a:tcPr>
                </a:tc>
                <a:extLst>
                  <a:ext uri="{0D108BD9-81ED-4DB2-BD59-A6C34878D82A}">
                    <a16:rowId xmlns:a16="http://schemas.microsoft.com/office/drawing/2014/main" val="2116851466"/>
                  </a:ext>
                </a:extLst>
              </a:tr>
              <a:tr h="627321">
                <a:tc>
                  <a:txBody>
                    <a:bodyPr/>
                    <a:lstStyle/>
                    <a:p>
                      <a:pPr algn="ctr"/>
                      <a:r>
                        <a:rPr lang="en-US" altLang="zh-CN" sz="1600" b="0" dirty="0">
                          <a:solidFill>
                            <a:schemeClr val="tx1"/>
                          </a:solidFill>
                          <a:latin typeface="黑体" panose="02010609060101010101" pitchFamily="49" charset="-122"/>
                          <a:ea typeface="黑体" panose="02010609060101010101" pitchFamily="49" charset="-122"/>
                        </a:rPr>
                        <a:t>AP</a:t>
                      </a:r>
                      <a:r>
                        <a:rPr lang="zh-CN" altLang="en-US" sz="1600" b="0" dirty="0">
                          <a:solidFill>
                            <a:schemeClr val="tx1"/>
                          </a:solidFill>
                          <a:latin typeface="黑体" panose="02010609060101010101" pitchFamily="49" charset="-122"/>
                          <a:ea typeface="黑体" panose="02010609060101010101" pitchFamily="49" charset="-122"/>
                        </a:rPr>
                        <a:t>设计</a:t>
                      </a:r>
                    </a:p>
                  </a:txBody>
                  <a:tcPr marL="0" marR="0" marT="0" marB="0" anchor="ctr">
                    <a:solidFill>
                      <a:schemeClr val="accent1">
                        <a:lumMod val="40000"/>
                        <a:lumOff val="60000"/>
                      </a:schemeClr>
                    </a:solidFill>
                  </a:tcPr>
                </a:tc>
                <a:extLst>
                  <a:ext uri="{0D108BD9-81ED-4DB2-BD59-A6C34878D82A}">
                    <a16:rowId xmlns:a16="http://schemas.microsoft.com/office/drawing/2014/main" val="1342553028"/>
                  </a:ext>
                </a:extLst>
              </a:tr>
              <a:tr h="844235">
                <a:tc>
                  <a:txBody>
                    <a:bodyPr/>
                    <a:lstStyle/>
                    <a:p>
                      <a:pPr algn="ctr"/>
                      <a:r>
                        <a:rPr lang="en-US" altLang="zh-CN" sz="1600" b="0" dirty="0">
                          <a:solidFill>
                            <a:schemeClr val="tx1"/>
                          </a:solidFill>
                          <a:latin typeface="黑体" panose="02010609060101010101" pitchFamily="49" charset="-122"/>
                          <a:ea typeface="黑体" panose="02010609060101010101" pitchFamily="49" charset="-122"/>
                        </a:rPr>
                        <a:t>Li</a:t>
                      </a:r>
                    </a:p>
                    <a:p>
                      <a:pPr algn="ctr"/>
                      <a:r>
                        <a:rPr lang="en-US" altLang="zh-CN" sz="1600" b="0" dirty="0">
                          <a:solidFill>
                            <a:schemeClr val="tx1"/>
                          </a:solidFill>
                          <a:latin typeface="黑体" panose="02010609060101010101" pitchFamily="49" charset="-122"/>
                          <a:ea typeface="黑体" panose="02010609060101010101" pitchFamily="49" charset="-122"/>
                        </a:rPr>
                        <a:t>Fi</a:t>
                      </a:r>
                      <a:endParaRPr lang="zh-CN" altLang="en-US" sz="1600" b="0" dirty="0">
                        <a:solidFill>
                          <a:schemeClr val="tx1"/>
                        </a:solidFill>
                        <a:latin typeface="黑体" panose="02010609060101010101" pitchFamily="49" charset="-122"/>
                        <a:ea typeface="黑体" panose="02010609060101010101" pitchFamily="49" charset="-122"/>
                      </a:endParaRPr>
                    </a:p>
                  </a:txBody>
                  <a:tcPr marL="0" marR="0" marT="0" marB="0" anchor="ctr">
                    <a:solidFill>
                      <a:schemeClr val="accent1">
                        <a:lumMod val="40000"/>
                        <a:lumOff val="60000"/>
                      </a:schemeClr>
                    </a:solidFill>
                  </a:tcPr>
                </a:tc>
                <a:extLst>
                  <a:ext uri="{0D108BD9-81ED-4DB2-BD59-A6C34878D82A}">
                    <a16:rowId xmlns:a16="http://schemas.microsoft.com/office/drawing/2014/main" val="942434887"/>
                  </a:ext>
                </a:extLst>
              </a:tr>
            </a:tbl>
          </a:graphicData>
        </a:graphic>
      </p:graphicFrame>
      <p:sp>
        <p:nvSpPr>
          <p:cNvPr id="10" name="Text Box 4">
            <a:extLst>
              <a:ext uri="{FF2B5EF4-FFF2-40B4-BE49-F238E27FC236}">
                <a16:creationId xmlns:a16="http://schemas.microsoft.com/office/drawing/2014/main" id="{59C885D5-2A55-46A7-82F7-9E27E62A71F9}"/>
              </a:ext>
            </a:extLst>
          </p:cNvPr>
          <p:cNvSpPr txBox="1">
            <a:spLocks noChangeArrowheads="1"/>
          </p:cNvSpPr>
          <p:nvPr/>
        </p:nvSpPr>
        <p:spPr bwMode="auto">
          <a:xfrm>
            <a:off x="7966400" y="1440146"/>
            <a:ext cx="174300" cy="3695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kumimoji="0" lang="zh-CN" altLang="zh-CN" sz="2000">
              <a:latin typeface="Tahoma" panose="020B0604030504040204" pitchFamily="34" charset="0"/>
            </a:endParaRPr>
          </a:p>
        </p:txBody>
      </p:sp>
      <p:sp>
        <p:nvSpPr>
          <p:cNvPr id="93" name="Text Box 30">
            <a:extLst>
              <a:ext uri="{FF2B5EF4-FFF2-40B4-BE49-F238E27FC236}">
                <a16:creationId xmlns:a16="http://schemas.microsoft.com/office/drawing/2014/main" id="{B58F78BF-FEDB-45BE-9046-BAB99F6C2D9A}"/>
              </a:ext>
            </a:extLst>
          </p:cNvPr>
          <p:cNvSpPr txBox="1">
            <a:spLocks noChangeArrowheads="1"/>
          </p:cNvSpPr>
          <p:nvPr/>
        </p:nvSpPr>
        <p:spPr bwMode="auto">
          <a:xfrm>
            <a:off x="745238" y="4219505"/>
            <a:ext cx="7777163"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None/>
            </a:pPr>
            <a:r>
              <a:rPr lang="zh-CN" altLang="en-US" sz="2400" dirty="0">
                <a:latin typeface="黑体" panose="02010609060101010101" pitchFamily="49" charset="-122"/>
                <a:ea typeface="黑体" panose="02010609060101010101" pitchFamily="49" charset="-122"/>
              </a:rPr>
              <a:t>类型：</a:t>
            </a:r>
            <a:r>
              <a:rPr lang="zh-CN" altLang="zh-CN" sz="2400" dirty="0">
                <a:latin typeface="黑体" panose="02010609060101010101" pitchFamily="49" charset="-122"/>
                <a:ea typeface="黑体" panose="02010609060101010101" pitchFamily="49" charset="-122"/>
              </a:rPr>
              <a:t>管理帧（</a:t>
            </a:r>
            <a:r>
              <a:rPr lang="en-US" altLang="zh-CN" sz="2400" dirty="0">
                <a:latin typeface="黑体" panose="02010609060101010101" pitchFamily="49" charset="-122"/>
                <a:ea typeface="黑体" panose="02010609060101010101" pitchFamily="49" charset="-122"/>
              </a:rPr>
              <a:t>00</a:t>
            </a:r>
            <a:r>
              <a:rPr lang="zh-CN" altLang="zh-CN" sz="2400" dirty="0">
                <a:latin typeface="黑体" panose="02010609060101010101" pitchFamily="49" charset="-122"/>
                <a:ea typeface="黑体" panose="02010609060101010101" pitchFamily="49" charset="-122"/>
              </a:rPr>
              <a:t>）、控制帧（</a:t>
            </a:r>
            <a:r>
              <a:rPr lang="en-US" altLang="zh-CN" sz="2400" dirty="0">
                <a:latin typeface="黑体" panose="02010609060101010101" pitchFamily="49" charset="-122"/>
                <a:ea typeface="黑体" panose="02010609060101010101" pitchFamily="49" charset="-122"/>
              </a:rPr>
              <a:t>01</a:t>
            </a:r>
            <a:r>
              <a:rPr lang="zh-CN" altLang="zh-CN" sz="2400" dirty="0">
                <a:latin typeface="黑体" panose="02010609060101010101" pitchFamily="49" charset="-122"/>
                <a:ea typeface="黑体" panose="02010609060101010101" pitchFamily="49" charset="-122"/>
              </a:rPr>
              <a:t>）、数据帧（</a:t>
            </a:r>
            <a:r>
              <a:rPr lang="en-US" altLang="zh-CN" sz="2400" dirty="0">
                <a:latin typeface="黑体" panose="02010609060101010101" pitchFamily="49" charset="-122"/>
                <a:ea typeface="黑体" panose="02010609060101010101" pitchFamily="49" charset="-122"/>
              </a:rPr>
              <a:t>10</a:t>
            </a:r>
            <a:r>
              <a:rPr lang="zh-CN" altLang="zh-CN" sz="2400" dirty="0">
                <a:latin typeface="黑体" panose="02010609060101010101" pitchFamily="49" charset="-122"/>
                <a:ea typeface="黑体" panose="02010609060101010101" pitchFamily="49" charset="-122"/>
              </a:rPr>
              <a:t>）</a:t>
            </a:r>
            <a:endParaRPr lang="en-US" altLang="zh-CN" sz="2400" dirty="0">
              <a:latin typeface="黑体" panose="02010609060101010101" pitchFamily="49" charset="-122"/>
              <a:ea typeface="黑体" panose="02010609060101010101" pitchFamily="49" charset="-122"/>
            </a:endParaRPr>
          </a:p>
          <a:p>
            <a:pPr eaLnBrk="1" hangingPunct="1">
              <a:spcBef>
                <a:spcPct val="50000"/>
              </a:spcBef>
              <a:buFontTx/>
              <a:buNone/>
            </a:pPr>
            <a:r>
              <a:rPr lang="zh-CN" altLang="en-US" sz="2400" dirty="0">
                <a:latin typeface="黑体" panose="02010609060101010101" pitchFamily="49" charset="-122"/>
                <a:ea typeface="黑体" panose="02010609060101010101" pitchFamily="49" charset="-122"/>
              </a:rPr>
              <a:t>子类型：与类型一起表示特定帧类型</a:t>
            </a:r>
          </a:p>
        </p:txBody>
      </p:sp>
      <p:sp>
        <p:nvSpPr>
          <p:cNvPr id="94" name="Freeform 3">
            <a:extLst>
              <a:ext uri="{FF2B5EF4-FFF2-40B4-BE49-F238E27FC236}">
                <a16:creationId xmlns:a16="http://schemas.microsoft.com/office/drawing/2014/main" id="{BB42A91C-512B-47B4-82A7-63B6E3E71965}"/>
              </a:ext>
            </a:extLst>
          </p:cNvPr>
          <p:cNvSpPr>
            <a:spLocks/>
          </p:cNvSpPr>
          <p:nvPr/>
        </p:nvSpPr>
        <p:spPr bwMode="auto">
          <a:xfrm>
            <a:off x="544629" y="2805113"/>
            <a:ext cx="8064500" cy="576262"/>
          </a:xfrm>
          <a:custGeom>
            <a:avLst/>
            <a:gdLst>
              <a:gd name="T0" fmla="*/ 0 w 5080"/>
              <a:gd name="T1" fmla="*/ 2147483647 h 363"/>
              <a:gd name="T2" fmla="*/ 2147483647 w 5080"/>
              <a:gd name="T3" fmla="*/ 0 h 363"/>
              <a:gd name="T4" fmla="*/ 2147483647 w 5080"/>
              <a:gd name="T5" fmla="*/ 0 h 363"/>
              <a:gd name="T6" fmla="*/ 2147483647 w 5080"/>
              <a:gd name="T7" fmla="*/ 2147483647 h 363"/>
              <a:gd name="T8" fmla="*/ 0 w 5080"/>
              <a:gd name="T9" fmla="*/ 2147483647 h 3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080" h="363">
                <a:moveTo>
                  <a:pt x="0" y="363"/>
                </a:moveTo>
                <a:lnTo>
                  <a:pt x="181" y="0"/>
                </a:lnTo>
                <a:lnTo>
                  <a:pt x="725" y="0"/>
                </a:lnTo>
                <a:lnTo>
                  <a:pt x="5080" y="363"/>
                </a:lnTo>
                <a:lnTo>
                  <a:pt x="0" y="363"/>
                </a:lnTo>
                <a:close/>
              </a:path>
            </a:pathLst>
          </a:custGeom>
          <a:gradFill rotWithShape="1">
            <a:gsLst>
              <a:gs pos="0">
                <a:srgbClr val="767647"/>
              </a:gs>
              <a:gs pos="100000">
                <a:srgbClr val="FFFF99"/>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 name="Text Box 4">
            <a:extLst>
              <a:ext uri="{FF2B5EF4-FFF2-40B4-BE49-F238E27FC236}">
                <a16:creationId xmlns:a16="http://schemas.microsoft.com/office/drawing/2014/main" id="{5F36888E-ADD1-4250-9973-92F8073DFB10}"/>
              </a:ext>
            </a:extLst>
          </p:cNvPr>
          <p:cNvSpPr txBox="1">
            <a:spLocks noChangeArrowheads="1"/>
          </p:cNvSpPr>
          <p:nvPr/>
        </p:nvSpPr>
        <p:spPr bwMode="auto">
          <a:xfrm>
            <a:off x="360479" y="2106613"/>
            <a:ext cx="846137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kumimoji="0" lang="zh-CN" altLang="en-US" sz="1600">
                <a:latin typeface="Arial" panose="020B0604020202020204" pitchFamily="34" charset="0"/>
                <a:ea typeface="黑体" panose="02010609060101010101" pitchFamily="49" charset="-122"/>
              </a:rPr>
              <a:t>字节        </a:t>
            </a:r>
            <a:r>
              <a:rPr kumimoji="0" lang="en-US" altLang="zh-CN" sz="1600">
                <a:latin typeface="Arial" panose="020B0604020202020204" pitchFamily="34" charset="0"/>
                <a:ea typeface="黑体" panose="02010609060101010101" pitchFamily="49" charset="-122"/>
              </a:rPr>
              <a:t>2             2            6             6             6             2            6            0 ~ 2312            4</a:t>
            </a:r>
          </a:p>
        </p:txBody>
      </p:sp>
      <p:sp>
        <p:nvSpPr>
          <p:cNvPr id="96" name="Rectangle 5">
            <a:extLst>
              <a:ext uri="{FF2B5EF4-FFF2-40B4-BE49-F238E27FC236}">
                <a16:creationId xmlns:a16="http://schemas.microsoft.com/office/drawing/2014/main" id="{493AF1BA-E785-42B4-9087-EB136445CC42}"/>
              </a:ext>
            </a:extLst>
          </p:cNvPr>
          <p:cNvSpPr>
            <a:spLocks noChangeArrowheads="1"/>
          </p:cNvSpPr>
          <p:nvPr/>
        </p:nvSpPr>
        <p:spPr bwMode="auto">
          <a:xfrm>
            <a:off x="833554" y="2454275"/>
            <a:ext cx="857250" cy="342900"/>
          </a:xfrm>
          <a:prstGeom prst="rect">
            <a:avLst/>
          </a:prstGeom>
          <a:solidFill>
            <a:srgbClr val="FFFF99"/>
          </a:solidFill>
          <a:ln w="9525">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400"/>
          </a:p>
        </p:txBody>
      </p:sp>
      <p:sp>
        <p:nvSpPr>
          <p:cNvPr id="97" name="Rectangle 6">
            <a:extLst>
              <a:ext uri="{FF2B5EF4-FFF2-40B4-BE49-F238E27FC236}">
                <a16:creationId xmlns:a16="http://schemas.microsoft.com/office/drawing/2014/main" id="{F99CD4F4-81C8-420E-8EF2-F9FB34D2DB77}"/>
              </a:ext>
            </a:extLst>
          </p:cNvPr>
          <p:cNvSpPr>
            <a:spLocks noChangeArrowheads="1"/>
          </p:cNvSpPr>
          <p:nvPr/>
        </p:nvSpPr>
        <p:spPr bwMode="auto">
          <a:xfrm>
            <a:off x="830379" y="2444750"/>
            <a:ext cx="865188" cy="360363"/>
          </a:xfrm>
          <a:prstGeom prst="rect">
            <a:avLst/>
          </a:prstGeom>
          <a:noFill/>
          <a:ln w="9525">
            <a:solidFill>
              <a:schemeClr val="tx2"/>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kumimoji="0" lang="zh-CN" altLang="en-US" sz="1600">
                <a:latin typeface="Arial" panose="020B0604020202020204" pitchFamily="34" charset="0"/>
                <a:ea typeface="黑体" panose="02010609060101010101" pitchFamily="49" charset="-122"/>
              </a:rPr>
              <a:t>帧控制</a:t>
            </a:r>
          </a:p>
        </p:txBody>
      </p:sp>
      <p:sp>
        <p:nvSpPr>
          <p:cNvPr id="98" name="Rectangle 7">
            <a:extLst>
              <a:ext uri="{FF2B5EF4-FFF2-40B4-BE49-F238E27FC236}">
                <a16:creationId xmlns:a16="http://schemas.microsoft.com/office/drawing/2014/main" id="{E0BFEC38-D28B-42D2-901F-65DD2B375539}"/>
              </a:ext>
            </a:extLst>
          </p:cNvPr>
          <p:cNvSpPr>
            <a:spLocks noChangeArrowheads="1"/>
          </p:cNvSpPr>
          <p:nvPr/>
        </p:nvSpPr>
        <p:spPr bwMode="auto">
          <a:xfrm>
            <a:off x="1695567" y="2444750"/>
            <a:ext cx="865187" cy="360363"/>
          </a:xfrm>
          <a:prstGeom prst="rect">
            <a:avLst/>
          </a:prstGeom>
          <a:solidFill>
            <a:srgbClr val="CCECFF"/>
          </a:solidFill>
          <a:ln w="9525">
            <a:solidFill>
              <a:schemeClr val="tx2"/>
            </a:solidFill>
            <a:miter lim="800000"/>
            <a:headEnd/>
            <a:tailEnd/>
          </a:ln>
          <a:effectLst>
            <a:outerShdw dist="35921" dir="2700000" algn="ctr" rotWithShape="0">
              <a:schemeClr val="bg2"/>
            </a:outerShdw>
          </a:effec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kumimoji="0" lang="zh-CN" altLang="en-US" sz="1600">
                <a:latin typeface="Arial" panose="020B0604020202020204" pitchFamily="34" charset="0"/>
                <a:ea typeface="黑体" panose="02010609060101010101" pitchFamily="49" charset="-122"/>
              </a:rPr>
              <a:t>持续期</a:t>
            </a:r>
          </a:p>
        </p:txBody>
      </p:sp>
      <p:sp>
        <p:nvSpPr>
          <p:cNvPr id="99" name="Rectangle 8">
            <a:extLst>
              <a:ext uri="{FF2B5EF4-FFF2-40B4-BE49-F238E27FC236}">
                <a16:creationId xmlns:a16="http://schemas.microsoft.com/office/drawing/2014/main" id="{6969F8CC-B002-4F0F-AB60-0129D52C05F2}"/>
              </a:ext>
            </a:extLst>
          </p:cNvPr>
          <p:cNvSpPr>
            <a:spLocks noChangeArrowheads="1"/>
          </p:cNvSpPr>
          <p:nvPr/>
        </p:nvSpPr>
        <p:spPr bwMode="auto">
          <a:xfrm>
            <a:off x="2560754" y="2444750"/>
            <a:ext cx="865188" cy="360363"/>
          </a:xfrm>
          <a:prstGeom prst="rect">
            <a:avLst/>
          </a:prstGeom>
          <a:solidFill>
            <a:srgbClr val="CCECFF"/>
          </a:solidFill>
          <a:ln w="9525">
            <a:solidFill>
              <a:schemeClr val="tx2"/>
            </a:solidFill>
            <a:miter lim="800000"/>
            <a:headEnd/>
            <a:tailEnd/>
          </a:ln>
          <a:effectLst>
            <a:outerShdw dist="35921" dir="2700000" algn="ctr" rotWithShape="0">
              <a:schemeClr val="bg2"/>
            </a:outerShdw>
          </a:effec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kumimoji="0" lang="zh-CN" altLang="en-US" sz="1600">
                <a:latin typeface="Arial" panose="020B0604020202020204" pitchFamily="34" charset="0"/>
                <a:ea typeface="黑体" panose="02010609060101010101" pitchFamily="49" charset="-122"/>
              </a:rPr>
              <a:t>地址 </a:t>
            </a:r>
            <a:r>
              <a:rPr kumimoji="0" lang="en-US" altLang="zh-CN" sz="1600">
                <a:latin typeface="Arial" panose="020B0604020202020204" pitchFamily="34" charset="0"/>
                <a:ea typeface="黑体" panose="02010609060101010101" pitchFamily="49" charset="-122"/>
              </a:rPr>
              <a:t>1</a:t>
            </a:r>
          </a:p>
        </p:txBody>
      </p:sp>
      <p:sp>
        <p:nvSpPr>
          <p:cNvPr id="100" name="Rectangle 9">
            <a:extLst>
              <a:ext uri="{FF2B5EF4-FFF2-40B4-BE49-F238E27FC236}">
                <a16:creationId xmlns:a16="http://schemas.microsoft.com/office/drawing/2014/main" id="{59AEDD1B-C6DD-48AE-8EC0-8368B52B36F7}"/>
              </a:ext>
            </a:extLst>
          </p:cNvPr>
          <p:cNvSpPr>
            <a:spLocks noChangeArrowheads="1"/>
          </p:cNvSpPr>
          <p:nvPr/>
        </p:nvSpPr>
        <p:spPr bwMode="auto">
          <a:xfrm>
            <a:off x="3425942" y="2444750"/>
            <a:ext cx="865187" cy="360363"/>
          </a:xfrm>
          <a:prstGeom prst="rect">
            <a:avLst/>
          </a:prstGeom>
          <a:solidFill>
            <a:srgbClr val="CCECFF"/>
          </a:solidFill>
          <a:ln w="9525">
            <a:solidFill>
              <a:schemeClr val="tx2"/>
            </a:solidFill>
            <a:miter lim="800000"/>
            <a:headEnd/>
            <a:tailEnd/>
          </a:ln>
          <a:effectLst>
            <a:outerShdw dist="35921" dir="2700000" algn="ctr" rotWithShape="0">
              <a:schemeClr val="bg2"/>
            </a:outerShdw>
          </a:effec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kumimoji="0" lang="zh-CN" altLang="en-US" sz="1600">
                <a:latin typeface="Arial" panose="020B0604020202020204" pitchFamily="34" charset="0"/>
                <a:ea typeface="黑体" panose="02010609060101010101" pitchFamily="49" charset="-122"/>
              </a:rPr>
              <a:t>地址 </a:t>
            </a:r>
            <a:r>
              <a:rPr kumimoji="0" lang="en-US" altLang="zh-CN" sz="1600">
                <a:latin typeface="Arial" panose="020B0604020202020204" pitchFamily="34" charset="0"/>
                <a:ea typeface="黑体" panose="02010609060101010101" pitchFamily="49" charset="-122"/>
              </a:rPr>
              <a:t>2</a:t>
            </a:r>
          </a:p>
        </p:txBody>
      </p:sp>
      <p:sp>
        <p:nvSpPr>
          <p:cNvPr id="101" name="Rectangle 10">
            <a:extLst>
              <a:ext uri="{FF2B5EF4-FFF2-40B4-BE49-F238E27FC236}">
                <a16:creationId xmlns:a16="http://schemas.microsoft.com/office/drawing/2014/main" id="{713D14AA-1772-436C-A910-52D23130C3E6}"/>
              </a:ext>
            </a:extLst>
          </p:cNvPr>
          <p:cNvSpPr>
            <a:spLocks noChangeArrowheads="1"/>
          </p:cNvSpPr>
          <p:nvPr/>
        </p:nvSpPr>
        <p:spPr bwMode="auto">
          <a:xfrm>
            <a:off x="4291129" y="2444750"/>
            <a:ext cx="865188" cy="360363"/>
          </a:xfrm>
          <a:prstGeom prst="rect">
            <a:avLst/>
          </a:prstGeom>
          <a:solidFill>
            <a:srgbClr val="CCECFF"/>
          </a:solidFill>
          <a:ln w="9525">
            <a:solidFill>
              <a:schemeClr val="tx2"/>
            </a:solidFill>
            <a:miter lim="800000"/>
            <a:headEnd/>
            <a:tailEnd/>
          </a:ln>
          <a:effectLst>
            <a:outerShdw dist="35921" dir="2700000" algn="ctr" rotWithShape="0">
              <a:schemeClr val="bg2"/>
            </a:outerShdw>
          </a:effec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kumimoji="0" lang="zh-CN" altLang="en-US" sz="1600">
                <a:latin typeface="Arial" panose="020B0604020202020204" pitchFamily="34" charset="0"/>
                <a:ea typeface="黑体" panose="02010609060101010101" pitchFamily="49" charset="-122"/>
              </a:rPr>
              <a:t>地址 </a:t>
            </a:r>
            <a:r>
              <a:rPr kumimoji="0" lang="en-US" altLang="zh-CN" sz="1600">
                <a:latin typeface="Arial" panose="020B0604020202020204" pitchFamily="34" charset="0"/>
                <a:ea typeface="黑体" panose="02010609060101010101" pitchFamily="49" charset="-122"/>
              </a:rPr>
              <a:t>3</a:t>
            </a:r>
          </a:p>
        </p:txBody>
      </p:sp>
      <p:sp>
        <p:nvSpPr>
          <p:cNvPr id="102" name="Rectangle 11">
            <a:extLst>
              <a:ext uri="{FF2B5EF4-FFF2-40B4-BE49-F238E27FC236}">
                <a16:creationId xmlns:a16="http://schemas.microsoft.com/office/drawing/2014/main" id="{84F2CC90-EDBB-47A4-97F5-65FF04965861}"/>
              </a:ext>
            </a:extLst>
          </p:cNvPr>
          <p:cNvSpPr>
            <a:spLocks noChangeArrowheads="1"/>
          </p:cNvSpPr>
          <p:nvPr/>
        </p:nvSpPr>
        <p:spPr bwMode="auto">
          <a:xfrm>
            <a:off x="5156317" y="2444750"/>
            <a:ext cx="865187" cy="360363"/>
          </a:xfrm>
          <a:prstGeom prst="rect">
            <a:avLst/>
          </a:prstGeom>
          <a:solidFill>
            <a:srgbClr val="CCECFF"/>
          </a:solidFill>
          <a:ln w="9525">
            <a:solidFill>
              <a:schemeClr val="tx2"/>
            </a:solidFill>
            <a:miter lim="800000"/>
            <a:headEnd/>
            <a:tailEnd/>
          </a:ln>
          <a:effectLst>
            <a:outerShdw dist="35921" dir="2700000" algn="ctr" rotWithShape="0">
              <a:schemeClr val="bg2"/>
            </a:outerShdw>
          </a:effec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kumimoji="0" lang="zh-CN" altLang="en-US" sz="1600">
                <a:latin typeface="Arial" panose="020B0604020202020204" pitchFamily="34" charset="0"/>
                <a:ea typeface="黑体" panose="02010609060101010101" pitchFamily="49" charset="-122"/>
              </a:rPr>
              <a:t>序号</a:t>
            </a:r>
          </a:p>
        </p:txBody>
      </p:sp>
      <p:sp>
        <p:nvSpPr>
          <p:cNvPr id="103" name="Rectangle 12">
            <a:extLst>
              <a:ext uri="{FF2B5EF4-FFF2-40B4-BE49-F238E27FC236}">
                <a16:creationId xmlns:a16="http://schemas.microsoft.com/office/drawing/2014/main" id="{B5F5B229-5715-4CD9-A06E-89AD60F01F82}"/>
              </a:ext>
            </a:extLst>
          </p:cNvPr>
          <p:cNvSpPr>
            <a:spLocks noChangeArrowheads="1"/>
          </p:cNvSpPr>
          <p:nvPr/>
        </p:nvSpPr>
        <p:spPr bwMode="auto">
          <a:xfrm>
            <a:off x="6021504" y="2444750"/>
            <a:ext cx="865188" cy="360363"/>
          </a:xfrm>
          <a:prstGeom prst="rect">
            <a:avLst/>
          </a:prstGeom>
          <a:solidFill>
            <a:srgbClr val="CCECFF"/>
          </a:solidFill>
          <a:ln w="9525">
            <a:solidFill>
              <a:schemeClr val="tx2"/>
            </a:solidFill>
            <a:miter lim="800000"/>
            <a:headEnd/>
            <a:tailEnd/>
          </a:ln>
          <a:effectLst>
            <a:outerShdw dist="35921" dir="2700000" algn="ctr" rotWithShape="0">
              <a:schemeClr val="bg2"/>
            </a:outerShdw>
          </a:effec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kumimoji="0" lang="zh-CN" altLang="en-US" sz="1600">
                <a:latin typeface="Arial" panose="020B0604020202020204" pitchFamily="34" charset="0"/>
                <a:ea typeface="黑体" panose="02010609060101010101" pitchFamily="49" charset="-122"/>
              </a:rPr>
              <a:t>地址 </a:t>
            </a:r>
            <a:r>
              <a:rPr kumimoji="0" lang="en-US" altLang="zh-CN" sz="1600">
                <a:latin typeface="Arial" panose="020B0604020202020204" pitchFamily="34" charset="0"/>
                <a:ea typeface="黑体" panose="02010609060101010101" pitchFamily="49" charset="-122"/>
              </a:rPr>
              <a:t>4</a:t>
            </a:r>
          </a:p>
        </p:txBody>
      </p:sp>
      <p:sp>
        <p:nvSpPr>
          <p:cNvPr id="104" name="Rectangle 13">
            <a:extLst>
              <a:ext uri="{FF2B5EF4-FFF2-40B4-BE49-F238E27FC236}">
                <a16:creationId xmlns:a16="http://schemas.microsoft.com/office/drawing/2014/main" id="{11FB1930-901E-4945-82BE-D2AFB7594372}"/>
              </a:ext>
            </a:extLst>
          </p:cNvPr>
          <p:cNvSpPr>
            <a:spLocks noChangeArrowheads="1"/>
          </p:cNvSpPr>
          <p:nvPr/>
        </p:nvSpPr>
        <p:spPr bwMode="auto">
          <a:xfrm>
            <a:off x="6886692" y="2444750"/>
            <a:ext cx="1362075" cy="360363"/>
          </a:xfrm>
          <a:prstGeom prst="rect">
            <a:avLst/>
          </a:prstGeom>
          <a:solidFill>
            <a:srgbClr val="CCECFF"/>
          </a:solidFill>
          <a:ln w="9525">
            <a:solidFill>
              <a:schemeClr val="tx2"/>
            </a:solidFill>
            <a:miter lim="800000"/>
            <a:headEnd/>
            <a:tailEnd/>
          </a:ln>
          <a:effectLst>
            <a:outerShdw dist="35921" dir="2700000" algn="ctr" rotWithShape="0">
              <a:schemeClr val="bg2"/>
            </a:outerShdw>
          </a:effec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kumimoji="0" lang="zh-CN" altLang="en-US" sz="1600">
                <a:latin typeface="Arial" panose="020B0604020202020204" pitchFamily="34" charset="0"/>
                <a:ea typeface="黑体" panose="02010609060101010101" pitchFamily="49" charset="-122"/>
              </a:rPr>
              <a:t>数据</a:t>
            </a:r>
          </a:p>
        </p:txBody>
      </p:sp>
      <p:sp>
        <p:nvSpPr>
          <p:cNvPr id="105" name="Rectangle 14">
            <a:extLst>
              <a:ext uri="{FF2B5EF4-FFF2-40B4-BE49-F238E27FC236}">
                <a16:creationId xmlns:a16="http://schemas.microsoft.com/office/drawing/2014/main" id="{880E8058-61BE-433B-A41B-FF8E3FB1CACA}"/>
              </a:ext>
            </a:extLst>
          </p:cNvPr>
          <p:cNvSpPr>
            <a:spLocks noChangeArrowheads="1"/>
          </p:cNvSpPr>
          <p:nvPr/>
        </p:nvSpPr>
        <p:spPr bwMode="auto">
          <a:xfrm>
            <a:off x="8247179" y="2444750"/>
            <a:ext cx="865188" cy="360363"/>
          </a:xfrm>
          <a:prstGeom prst="rect">
            <a:avLst/>
          </a:prstGeom>
          <a:solidFill>
            <a:srgbClr val="CCECFF"/>
          </a:solidFill>
          <a:ln w="9525">
            <a:solidFill>
              <a:schemeClr val="tx2"/>
            </a:solidFill>
            <a:miter lim="800000"/>
            <a:headEnd/>
            <a:tailEnd/>
          </a:ln>
          <a:effectLst>
            <a:outerShdw dist="35921" dir="2700000" algn="ctr" rotWithShape="0">
              <a:schemeClr val="bg2"/>
            </a:outerShdw>
          </a:effec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kumimoji="0" lang="en-US" altLang="zh-CN" sz="1600">
                <a:latin typeface="Arial" panose="020B0604020202020204" pitchFamily="34" charset="0"/>
                <a:ea typeface="黑体" panose="02010609060101010101" pitchFamily="49" charset="-122"/>
              </a:rPr>
              <a:t>FCS</a:t>
            </a:r>
          </a:p>
        </p:txBody>
      </p:sp>
      <p:sp>
        <p:nvSpPr>
          <p:cNvPr id="106" name="Rectangle 15">
            <a:extLst>
              <a:ext uri="{FF2B5EF4-FFF2-40B4-BE49-F238E27FC236}">
                <a16:creationId xmlns:a16="http://schemas.microsoft.com/office/drawing/2014/main" id="{D3A784A0-D0FF-4EF8-A1C0-13F5FE7399C3}"/>
              </a:ext>
            </a:extLst>
          </p:cNvPr>
          <p:cNvSpPr>
            <a:spLocks noChangeArrowheads="1"/>
          </p:cNvSpPr>
          <p:nvPr/>
        </p:nvSpPr>
        <p:spPr bwMode="auto">
          <a:xfrm>
            <a:off x="543042" y="3381375"/>
            <a:ext cx="865187" cy="576263"/>
          </a:xfrm>
          <a:prstGeom prst="rect">
            <a:avLst/>
          </a:prstGeom>
          <a:solidFill>
            <a:srgbClr val="FFFF99"/>
          </a:solidFill>
          <a:ln w="9525">
            <a:solidFill>
              <a:schemeClr val="tx2"/>
            </a:solidFill>
            <a:miter lim="800000"/>
            <a:headEnd/>
            <a:tailEnd/>
          </a:ln>
          <a:effectLst>
            <a:outerShdw dist="35921" dir="2700000" algn="ctr" rotWithShape="0">
              <a:schemeClr val="bg2"/>
            </a:outerShdw>
          </a:effec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kumimoji="0" lang="zh-CN" altLang="en-US" sz="1600">
                <a:latin typeface="Arial" panose="020B0604020202020204" pitchFamily="34" charset="0"/>
                <a:ea typeface="黑体" panose="02010609060101010101" pitchFamily="49" charset="-122"/>
              </a:rPr>
              <a:t>协议</a:t>
            </a:r>
          </a:p>
          <a:p>
            <a:pPr algn="ctr" eaLnBrk="1" hangingPunct="1">
              <a:spcBef>
                <a:spcPct val="0"/>
              </a:spcBef>
              <a:buFontTx/>
              <a:buNone/>
            </a:pPr>
            <a:r>
              <a:rPr kumimoji="0" lang="zh-CN" altLang="en-US" sz="1600">
                <a:latin typeface="Arial" panose="020B0604020202020204" pitchFamily="34" charset="0"/>
                <a:ea typeface="黑体" panose="02010609060101010101" pitchFamily="49" charset="-122"/>
              </a:rPr>
              <a:t>版本</a:t>
            </a:r>
          </a:p>
        </p:txBody>
      </p:sp>
      <p:sp>
        <p:nvSpPr>
          <p:cNvPr id="107" name="Rectangle 16">
            <a:extLst>
              <a:ext uri="{FF2B5EF4-FFF2-40B4-BE49-F238E27FC236}">
                <a16:creationId xmlns:a16="http://schemas.microsoft.com/office/drawing/2014/main" id="{E67EF38A-1FAB-45E7-8755-C63DD6D49BFF}"/>
              </a:ext>
            </a:extLst>
          </p:cNvPr>
          <p:cNvSpPr>
            <a:spLocks noChangeArrowheads="1"/>
          </p:cNvSpPr>
          <p:nvPr/>
        </p:nvSpPr>
        <p:spPr bwMode="auto">
          <a:xfrm>
            <a:off x="1408229" y="3381375"/>
            <a:ext cx="865188" cy="576263"/>
          </a:xfrm>
          <a:prstGeom prst="rect">
            <a:avLst/>
          </a:prstGeom>
          <a:solidFill>
            <a:srgbClr val="FFFF99"/>
          </a:solidFill>
          <a:ln w="9525">
            <a:solidFill>
              <a:schemeClr val="tx2"/>
            </a:solidFill>
            <a:miter lim="800000"/>
            <a:headEnd/>
            <a:tailEnd/>
          </a:ln>
          <a:effectLst>
            <a:outerShdw dist="35921" dir="2700000" algn="ctr" rotWithShape="0">
              <a:schemeClr val="bg2"/>
            </a:outerShdw>
          </a:effec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kumimoji="0" lang="zh-CN" altLang="en-US" sz="1600">
                <a:latin typeface="Arial" panose="020B0604020202020204" pitchFamily="34" charset="0"/>
                <a:ea typeface="黑体" panose="02010609060101010101" pitchFamily="49" charset="-122"/>
              </a:rPr>
              <a:t>类型</a:t>
            </a:r>
          </a:p>
        </p:txBody>
      </p:sp>
      <p:sp>
        <p:nvSpPr>
          <p:cNvPr id="108" name="Rectangle 17">
            <a:extLst>
              <a:ext uri="{FF2B5EF4-FFF2-40B4-BE49-F238E27FC236}">
                <a16:creationId xmlns:a16="http://schemas.microsoft.com/office/drawing/2014/main" id="{9968509B-D259-4E01-A12C-039017F047BE}"/>
              </a:ext>
            </a:extLst>
          </p:cNvPr>
          <p:cNvSpPr>
            <a:spLocks noChangeArrowheads="1"/>
          </p:cNvSpPr>
          <p:nvPr/>
        </p:nvSpPr>
        <p:spPr bwMode="auto">
          <a:xfrm>
            <a:off x="2273417" y="3381375"/>
            <a:ext cx="1727200" cy="576263"/>
          </a:xfrm>
          <a:prstGeom prst="rect">
            <a:avLst/>
          </a:prstGeom>
          <a:solidFill>
            <a:srgbClr val="FFFF99"/>
          </a:solidFill>
          <a:ln w="9525">
            <a:solidFill>
              <a:schemeClr val="tx2"/>
            </a:solidFill>
            <a:miter lim="800000"/>
            <a:headEnd/>
            <a:tailEnd/>
          </a:ln>
          <a:effectLst>
            <a:outerShdw dist="35921" dir="2700000" algn="ctr" rotWithShape="0">
              <a:schemeClr val="bg2"/>
            </a:outerShdw>
          </a:effec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kumimoji="0" lang="zh-CN" altLang="en-US" sz="1600">
                <a:latin typeface="Arial" panose="020B0604020202020204" pitchFamily="34" charset="0"/>
                <a:ea typeface="黑体" panose="02010609060101010101" pitchFamily="49" charset="-122"/>
              </a:rPr>
              <a:t>子类型</a:t>
            </a:r>
          </a:p>
        </p:txBody>
      </p:sp>
      <p:sp>
        <p:nvSpPr>
          <p:cNvPr id="109" name="Rectangle 18">
            <a:extLst>
              <a:ext uri="{FF2B5EF4-FFF2-40B4-BE49-F238E27FC236}">
                <a16:creationId xmlns:a16="http://schemas.microsoft.com/office/drawing/2014/main" id="{7BB2DC7D-91D0-4141-9D2B-89468CA8A7C2}"/>
              </a:ext>
            </a:extLst>
          </p:cNvPr>
          <p:cNvSpPr>
            <a:spLocks noChangeArrowheads="1"/>
          </p:cNvSpPr>
          <p:nvPr/>
        </p:nvSpPr>
        <p:spPr bwMode="auto">
          <a:xfrm>
            <a:off x="3997442" y="3381375"/>
            <a:ext cx="579437" cy="576263"/>
          </a:xfrm>
          <a:prstGeom prst="rect">
            <a:avLst/>
          </a:prstGeom>
          <a:solidFill>
            <a:srgbClr val="FFFF99"/>
          </a:solidFill>
          <a:ln w="9525">
            <a:solidFill>
              <a:schemeClr val="tx2"/>
            </a:solidFill>
            <a:miter lim="800000"/>
            <a:headEnd/>
            <a:tailEnd/>
          </a:ln>
          <a:effectLst>
            <a:outerShdw dist="35921" dir="2700000" algn="ctr" rotWithShape="0">
              <a:schemeClr val="bg2"/>
            </a:outerShdw>
          </a:effec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kumimoji="0" lang="zh-CN" altLang="en-US" sz="1600">
                <a:latin typeface="Arial" panose="020B0604020202020204" pitchFamily="34" charset="0"/>
                <a:ea typeface="黑体" panose="02010609060101010101" pitchFamily="49" charset="-122"/>
              </a:rPr>
              <a:t>到</a:t>
            </a:r>
          </a:p>
          <a:p>
            <a:pPr algn="ctr" eaLnBrk="1" hangingPunct="1">
              <a:spcBef>
                <a:spcPct val="0"/>
              </a:spcBef>
              <a:buFontTx/>
              <a:buNone/>
            </a:pPr>
            <a:r>
              <a:rPr kumimoji="0" lang="en-US" altLang="zh-CN" sz="1600">
                <a:latin typeface="Arial" panose="020B0604020202020204" pitchFamily="34" charset="0"/>
                <a:ea typeface="黑体" panose="02010609060101010101" pitchFamily="49" charset="-122"/>
              </a:rPr>
              <a:t>DS</a:t>
            </a:r>
          </a:p>
        </p:txBody>
      </p:sp>
      <p:sp>
        <p:nvSpPr>
          <p:cNvPr id="110" name="Rectangle 19">
            <a:extLst>
              <a:ext uri="{FF2B5EF4-FFF2-40B4-BE49-F238E27FC236}">
                <a16:creationId xmlns:a16="http://schemas.microsoft.com/office/drawing/2014/main" id="{C4C17A89-8F90-4945-B3A3-FEBBA320FFD5}"/>
              </a:ext>
            </a:extLst>
          </p:cNvPr>
          <p:cNvSpPr>
            <a:spLocks noChangeArrowheads="1"/>
          </p:cNvSpPr>
          <p:nvPr/>
        </p:nvSpPr>
        <p:spPr bwMode="auto">
          <a:xfrm>
            <a:off x="4576879" y="3381375"/>
            <a:ext cx="579438" cy="576263"/>
          </a:xfrm>
          <a:prstGeom prst="rect">
            <a:avLst/>
          </a:prstGeom>
          <a:solidFill>
            <a:srgbClr val="FFFF99"/>
          </a:solidFill>
          <a:ln w="9525">
            <a:solidFill>
              <a:schemeClr val="tx2"/>
            </a:solidFill>
            <a:miter lim="800000"/>
            <a:headEnd/>
            <a:tailEnd/>
          </a:ln>
          <a:effectLst>
            <a:outerShdw dist="35921" dir="2700000" algn="ctr" rotWithShape="0">
              <a:schemeClr val="bg2"/>
            </a:outerShdw>
          </a:effec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kumimoji="0" lang="zh-CN" altLang="en-US" sz="1600">
                <a:latin typeface="Arial" panose="020B0604020202020204" pitchFamily="34" charset="0"/>
                <a:ea typeface="黑体" panose="02010609060101010101" pitchFamily="49" charset="-122"/>
              </a:rPr>
              <a:t>从</a:t>
            </a:r>
          </a:p>
          <a:p>
            <a:pPr algn="ctr" eaLnBrk="1" hangingPunct="1">
              <a:spcBef>
                <a:spcPct val="0"/>
              </a:spcBef>
              <a:buFontTx/>
              <a:buNone/>
            </a:pPr>
            <a:r>
              <a:rPr kumimoji="0" lang="en-US" altLang="zh-CN" sz="1600">
                <a:latin typeface="Arial" panose="020B0604020202020204" pitchFamily="34" charset="0"/>
                <a:ea typeface="黑体" panose="02010609060101010101" pitchFamily="49" charset="-122"/>
              </a:rPr>
              <a:t>DS</a:t>
            </a:r>
          </a:p>
        </p:txBody>
      </p:sp>
      <p:sp>
        <p:nvSpPr>
          <p:cNvPr id="111" name="Rectangle 20">
            <a:extLst>
              <a:ext uri="{FF2B5EF4-FFF2-40B4-BE49-F238E27FC236}">
                <a16:creationId xmlns:a16="http://schemas.microsoft.com/office/drawing/2014/main" id="{93D5A8C8-9013-431D-8619-5EF1E9D082BC}"/>
              </a:ext>
            </a:extLst>
          </p:cNvPr>
          <p:cNvSpPr>
            <a:spLocks noChangeArrowheads="1"/>
          </p:cNvSpPr>
          <p:nvPr/>
        </p:nvSpPr>
        <p:spPr bwMode="auto">
          <a:xfrm>
            <a:off x="5156317" y="3381375"/>
            <a:ext cx="579437" cy="576263"/>
          </a:xfrm>
          <a:prstGeom prst="rect">
            <a:avLst/>
          </a:prstGeom>
          <a:solidFill>
            <a:srgbClr val="FFFF99"/>
          </a:solidFill>
          <a:ln w="9525">
            <a:solidFill>
              <a:schemeClr val="tx2"/>
            </a:solidFill>
            <a:miter lim="800000"/>
            <a:headEnd/>
            <a:tailEnd/>
          </a:ln>
          <a:effectLst>
            <a:outerShdw dist="35921" dir="2700000" algn="ctr" rotWithShape="0">
              <a:schemeClr val="bg2"/>
            </a:outerShdw>
          </a:effec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kumimoji="0" lang="zh-CN" altLang="en-US" sz="1600">
                <a:latin typeface="Arial" panose="020B0604020202020204" pitchFamily="34" charset="0"/>
                <a:ea typeface="黑体" panose="02010609060101010101" pitchFamily="49" charset="-122"/>
              </a:rPr>
              <a:t>更多</a:t>
            </a:r>
          </a:p>
          <a:p>
            <a:pPr algn="ctr" eaLnBrk="1" hangingPunct="1">
              <a:spcBef>
                <a:spcPct val="0"/>
              </a:spcBef>
              <a:buFontTx/>
              <a:buNone/>
            </a:pPr>
            <a:r>
              <a:rPr kumimoji="0" lang="zh-CN" altLang="en-US" sz="1600">
                <a:latin typeface="Arial" panose="020B0604020202020204" pitchFamily="34" charset="0"/>
                <a:ea typeface="黑体" panose="02010609060101010101" pitchFamily="49" charset="-122"/>
              </a:rPr>
              <a:t>分片</a:t>
            </a:r>
          </a:p>
        </p:txBody>
      </p:sp>
      <p:sp>
        <p:nvSpPr>
          <p:cNvPr id="112" name="Rectangle 21">
            <a:extLst>
              <a:ext uri="{FF2B5EF4-FFF2-40B4-BE49-F238E27FC236}">
                <a16:creationId xmlns:a16="http://schemas.microsoft.com/office/drawing/2014/main" id="{B24135C0-EE71-44F7-857C-B48D11C819AD}"/>
              </a:ext>
            </a:extLst>
          </p:cNvPr>
          <p:cNvSpPr>
            <a:spLocks noChangeArrowheads="1"/>
          </p:cNvSpPr>
          <p:nvPr/>
        </p:nvSpPr>
        <p:spPr bwMode="auto">
          <a:xfrm>
            <a:off x="5735754" y="3381375"/>
            <a:ext cx="579438" cy="576263"/>
          </a:xfrm>
          <a:prstGeom prst="rect">
            <a:avLst/>
          </a:prstGeom>
          <a:solidFill>
            <a:srgbClr val="FFFF99"/>
          </a:solidFill>
          <a:ln w="9525">
            <a:solidFill>
              <a:schemeClr val="tx2"/>
            </a:solidFill>
            <a:miter lim="800000"/>
            <a:headEnd/>
            <a:tailEnd/>
          </a:ln>
          <a:effectLst>
            <a:outerShdw dist="35921" dir="2700000" algn="ctr" rotWithShape="0">
              <a:schemeClr val="bg2"/>
            </a:outerShdw>
          </a:effec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kumimoji="0" lang="zh-CN" altLang="en-US" sz="1600">
                <a:latin typeface="Arial" panose="020B0604020202020204" pitchFamily="34" charset="0"/>
                <a:ea typeface="黑体" panose="02010609060101010101" pitchFamily="49" charset="-122"/>
              </a:rPr>
              <a:t>重试</a:t>
            </a:r>
          </a:p>
        </p:txBody>
      </p:sp>
      <p:sp>
        <p:nvSpPr>
          <p:cNvPr id="113" name="Rectangle 22">
            <a:extLst>
              <a:ext uri="{FF2B5EF4-FFF2-40B4-BE49-F238E27FC236}">
                <a16:creationId xmlns:a16="http://schemas.microsoft.com/office/drawing/2014/main" id="{050E7AE1-CFD7-432D-9956-DB4F0FD60016}"/>
              </a:ext>
            </a:extLst>
          </p:cNvPr>
          <p:cNvSpPr>
            <a:spLocks noChangeArrowheads="1"/>
          </p:cNvSpPr>
          <p:nvPr/>
        </p:nvSpPr>
        <p:spPr bwMode="auto">
          <a:xfrm>
            <a:off x="6315192" y="3381375"/>
            <a:ext cx="579437" cy="576263"/>
          </a:xfrm>
          <a:prstGeom prst="rect">
            <a:avLst/>
          </a:prstGeom>
          <a:solidFill>
            <a:srgbClr val="FFFF99"/>
          </a:solidFill>
          <a:ln w="9525">
            <a:solidFill>
              <a:schemeClr val="tx2"/>
            </a:solidFill>
            <a:miter lim="800000"/>
            <a:headEnd/>
            <a:tailEnd/>
          </a:ln>
          <a:effectLst>
            <a:outerShdw dist="35921" dir="2700000" algn="ctr" rotWithShape="0">
              <a:schemeClr val="bg2"/>
            </a:outerShdw>
          </a:effec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kumimoji="0" lang="zh-CN" altLang="en-US" sz="1600">
                <a:latin typeface="Arial" panose="020B0604020202020204" pitchFamily="34" charset="0"/>
                <a:ea typeface="黑体" panose="02010609060101010101" pitchFamily="49" charset="-122"/>
              </a:rPr>
              <a:t>功率</a:t>
            </a:r>
          </a:p>
          <a:p>
            <a:pPr algn="ctr" eaLnBrk="1" hangingPunct="1">
              <a:spcBef>
                <a:spcPct val="0"/>
              </a:spcBef>
              <a:buFontTx/>
              <a:buNone/>
            </a:pPr>
            <a:r>
              <a:rPr kumimoji="0" lang="zh-CN" altLang="en-US" sz="1600">
                <a:latin typeface="Arial" panose="020B0604020202020204" pitchFamily="34" charset="0"/>
                <a:ea typeface="黑体" panose="02010609060101010101" pitchFamily="49" charset="-122"/>
              </a:rPr>
              <a:t>管理</a:t>
            </a:r>
          </a:p>
        </p:txBody>
      </p:sp>
      <p:sp>
        <p:nvSpPr>
          <p:cNvPr id="114" name="Rectangle 23">
            <a:extLst>
              <a:ext uri="{FF2B5EF4-FFF2-40B4-BE49-F238E27FC236}">
                <a16:creationId xmlns:a16="http://schemas.microsoft.com/office/drawing/2014/main" id="{DF757838-FD9D-40EB-AB9F-674CD4C28CBB}"/>
              </a:ext>
            </a:extLst>
          </p:cNvPr>
          <p:cNvSpPr>
            <a:spLocks noChangeArrowheads="1"/>
          </p:cNvSpPr>
          <p:nvPr/>
        </p:nvSpPr>
        <p:spPr bwMode="auto">
          <a:xfrm>
            <a:off x="6894629" y="3381375"/>
            <a:ext cx="579438" cy="576263"/>
          </a:xfrm>
          <a:prstGeom prst="rect">
            <a:avLst/>
          </a:prstGeom>
          <a:solidFill>
            <a:srgbClr val="FFFF99"/>
          </a:solidFill>
          <a:ln w="9525">
            <a:solidFill>
              <a:schemeClr val="tx2"/>
            </a:solidFill>
            <a:miter lim="800000"/>
            <a:headEnd/>
            <a:tailEnd/>
          </a:ln>
          <a:effectLst>
            <a:outerShdw dist="35921" dir="2700000" algn="ctr" rotWithShape="0">
              <a:schemeClr val="bg2"/>
            </a:outerShdw>
          </a:effec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kumimoji="0" lang="zh-CN" altLang="en-US" sz="1600">
                <a:latin typeface="Arial" panose="020B0604020202020204" pitchFamily="34" charset="0"/>
                <a:ea typeface="黑体" panose="02010609060101010101" pitchFamily="49" charset="-122"/>
              </a:rPr>
              <a:t>更多</a:t>
            </a:r>
          </a:p>
          <a:p>
            <a:pPr algn="ctr" eaLnBrk="1" hangingPunct="1">
              <a:spcBef>
                <a:spcPct val="0"/>
              </a:spcBef>
              <a:buFontTx/>
              <a:buNone/>
            </a:pPr>
            <a:r>
              <a:rPr kumimoji="0" lang="zh-CN" altLang="en-US" sz="1600">
                <a:latin typeface="Arial" panose="020B0604020202020204" pitchFamily="34" charset="0"/>
                <a:ea typeface="黑体" panose="02010609060101010101" pitchFamily="49" charset="-122"/>
              </a:rPr>
              <a:t>数据</a:t>
            </a:r>
          </a:p>
        </p:txBody>
      </p:sp>
      <p:sp>
        <p:nvSpPr>
          <p:cNvPr id="115" name="Rectangle 24">
            <a:extLst>
              <a:ext uri="{FF2B5EF4-FFF2-40B4-BE49-F238E27FC236}">
                <a16:creationId xmlns:a16="http://schemas.microsoft.com/office/drawing/2014/main" id="{8440B6E8-4C29-426C-B970-0C0CB4252768}"/>
              </a:ext>
            </a:extLst>
          </p:cNvPr>
          <p:cNvSpPr>
            <a:spLocks noChangeArrowheads="1"/>
          </p:cNvSpPr>
          <p:nvPr/>
        </p:nvSpPr>
        <p:spPr bwMode="auto">
          <a:xfrm>
            <a:off x="7474067" y="3381375"/>
            <a:ext cx="579437" cy="576263"/>
          </a:xfrm>
          <a:prstGeom prst="rect">
            <a:avLst/>
          </a:prstGeom>
          <a:solidFill>
            <a:srgbClr val="FFFF99"/>
          </a:solidFill>
          <a:ln w="9525">
            <a:solidFill>
              <a:schemeClr val="tx2"/>
            </a:solidFill>
            <a:miter lim="800000"/>
            <a:headEnd/>
            <a:tailEnd/>
          </a:ln>
          <a:effectLst>
            <a:outerShdw dist="35921" dir="2700000" algn="ctr" rotWithShape="0">
              <a:schemeClr val="bg2"/>
            </a:outerShdw>
          </a:effec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kumimoji="0" lang="en-US" altLang="zh-CN" sz="1600">
                <a:latin typeface="Arial" panose="020B0604020202020204" pitchFamily="34" charset="0"/>
                <a:ea typeface="黑体" panose="02010609060101010101" pitchFamily="49" charset="-122"/>
              </a:rPr>
              <a:t>WEP</a:t>
            </a:r>
          </a:p>
        </p:txBody>
      </p:sp>
      <p:sp>
        <p:nvSpPr>
          <p:cNvPr id="116" name="Rectangle 25">
            <a:extLst>
              <a:ext uri="{FF2B5EF4-FFF2-40B4-BE49-F238E27FC236}">
                <a16:creationId xmlns:a16="http://schemas.microsoft.com/office/drawing/2014/main" id="{1B2F52BB-A91D-4B14-A15B-DDECFE564DCF}"/>
              </a:ext>
            </a:extLst>
          </p:cNvPr>
          <p:cNvSpPr>
            <a:spLocks noChangeArrowheads="1"/>
          </p:cNvSpPr>
          <p:nvPr/>
        </p:nvSpPr>
        <p:spPr bwMode="auto">
          <a:xfrm>
            <a:off x="8053504" y="3381375"/>
            <a:ext cx="579438" cy="576263"/>
          </a:xfrm>
          <a:prstGeom prst="rect">
            <a:avLst/>
          </a:prstGeom>
          <a:solidFill>
            <a:srgbClr val="FFFF99"/>
          </a:solidFill>
          <a:ln w="9525">
            <a:solidFill>
              <a:schemeClr val="tx2"/>
            </a:solidFill>
            <a:miter lim="800000"/>
            <a:headEnd/>
            <a:tailEnd/>
          </a:ln>
          <a:effectLst>
            <a:outerShdw dist="35921" dir="2700000" algn="ctr" rotWithShape="0">
              <a:schemeClr val="bg2"/>
            </a:outerShdw>
          </a:effec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kumimoji="0" lang="zh-CN" altLang="en-US" sz="1600">
                <a:latin typeface="Arial" panose="020B0604020202020204" pitchFamily="34" charset="0"/>
                <a:ea typeface="黑体" panose="02010609060101010101" pitchFamily="49" charset="-122"/>
              </a:rPr>
              <a:t>顺序</a:t>
            </a:r>
          </a:p>
        </p:txBody>
      </p:sp>
      <p:sp>
        <p:nvSpPr>
          <p:cNvPr id="117" name="Text Box 26">
            <a:extLst>
              <a:ext uri="{FF2B5EF4-FFF2-40B4-BE49-F238E27FC236}">
                <a16:creationId xmlns:a16="http://schemas.microsoft.com/office/drawing/2014/main" id="{B3F640A5-6BD6-4362-974C-2C09B959B0E6}"/>
              </a:ext>
            </a:extLst>
          </p:cNvPr>
          <p:cNvSpPr txBox="1">
            <a:spLocks noChangeArrowheads="1"/>
          </p:cNvSpPr>
          <p:nvPr/>
        </p:nvSpPr>
        <p:spPr bwMode="auto">
          <a:xfrm>
            <a:off x="246179" y="3043238"/>
            <a:ext cx="8256588"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kumimoji="0" lang="zh-CN" altLang="en-US" sz="1600">
                <a:latin typeface="Arial" panose="020B0604020202020204" pitchFamily="34" charset="0"/>
                <a:ea typeface="黑体" panose="02010609060101010101" pitchFamily="49" charset="-122"/>
              </a:rPr>
              <a:t>位        </a:t>
            </a:r>
            <a:r>
              <a:rPr kumimoji="0" lang="en-US" altLang="zh-CN" sz="1600">
                <a:latin typeface="Arial" panose="020B0604020202020204" pitchFamily="34" charset="0"/>
                <a:ea typeface="黑体" panose="02010609060101010101" pitchFamily="49" charset="-122"/>
              </a:rPr>
              <a:t>2              2                       4              1         1        1       1         1         1       1        1</a:t>
            </a:r>
          </a:p>
        </p:txBody>
      </p:sp>
      <p:sp>
        <p:nvSpPr>
          <p:cNvPr id="118" name="AutoShape 27">
            <a:extLst>
              <a:ext uri="{FF2B5EF4-FFF2-40B4-BE49-F238E27FC236}">
                <a16:creationId xmlns:a16="http://schemas.microsoft.com/office/drawing/2014/main" id="{EBD4125E-DA5B-403B-8369-0BE577F249A7}"/>
              </a:ext>
            </a:extLst>
          </p:cNvPr>
          <p:cNvSpPr>
            <a:spLocks/>
          </p:cNvSpPr>
          <p:nvPr/>
        </p:nvSpPr>
        <p:spPr bwMode="auto">
          <a:xfrm rot="16200000">
            <a:off x="3731536" y="-1008856"/>
            <a:ext cx="254000" cy="6053137"/>
          </a:xfrm>
          <a:prstGeom prst="rightBrace">
            <a:avLst>
              <a:gd name="adj1" fmla="val 198594"/>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400"/>
          </a:p>
        </p:txBody>
      </p:sp>
      <p:sp>
        <p:nvSpPr>
          <p:cNvPr id="119" name="Text Box 28">
            <a:extLst>
              <a:ext uri="{FF2B5EF4-FFF2-40B4-BE49-F238E27FC236}">
                <a16:creationId xmlns:a16="http://schemas.microsoft.com/office/drawing/2014/main" id="{EABA2E50-98B8-418B-A9E0-28FC648BF6E5}"/>
              </a:ext>
            </a:extLst>
          </p:cNvPr>
          <p:cNvSpPr txBox="1">
            <a:spLocks noChangeArrowheads="1"/>
          </p:cNvSpPr>
          <p:nvPr/>
        </p:nvSpPr>
        <p:spPr bwMode="auto">
          <a:xfrm>
            <a:off x="3197342" y="1484313"/>
            <a:ext cx="1555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kumimoji="0" lang="en-US" altLang="zh-CN" sz="2400">
                <a:latin typeface="Arial" panose="020B0604020202020204" pitchFamily="34" charset="0"/>
                <a:ea typeface="黑体" panose="02010609060101010101" pitchFamily="49" charset="-122"/>
              </a:rPr>
              <a:t>MAC </a:t>
            </a:r>
            <a:r>
              <a:rPr kumimoji="0" lang="zh-CN" altLang="en-US" sz="2400">
                <a:latin typeface="Arial" panose="020B0604020202020204" pitchFamily="34" charset="0"/>
                <a:ea typeface="黑体" panose="02010609060101010101" pitchFamily="49" charset="-122"/>
              </a:rPr>
              <a:t>首部</a:t>
            </a:r>
          </a:p>
        </p:txBody>
      </p:sp>
      <p:sp>
        <p:nvSpPr>
          <p:cNvPr id="120" name="Rectangle 29">
            <a:extLst>
              <a:ext uri="{FF2B5EF4-FFF2-40B4-BE49-F238E27FC236}">
                <a16:creationId xmlns:a16="http://schemas.microsoft.com/office/drawing/2014/main" id="{244A7B1B-8F5A-432C-B31A-DB6864387AEF}"/>
              </a:ext>
            </a:extLst>
          </p:cNvPr>
          <p:cNvSpPr>
            <a:spLocks noChangeArrowheads="1"/>
          </p:cNvSpPr>
          <p:nvPr/>
        </p:nvSpPr>
        <p:spPr bwMode="auto">
          <a:xfrm>
            <a:off x="1397117" y="3355975"/>
            <a:ext cx="2592387" cy="576263"/>
          </a:xfrm>
          <a:prstGeom prst="rect">
            <a:avLst/>
          </a:prstGeom>
          <a:noFill/>
          <a:ln w="38100">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400"/>
          </a:p>
        </p:txBody>
      </p:sp>
      <p:sp>
        <p:nvSpPr>
          <p:cNvPr id="5" name="灯片编号占位符 4">
            <a:extLst>
              <a:ext uri="{FF2B5EF4-FFF2-40B4-BE49-F238E27FC236}">
                <a16:creationId xmlns:a16="http://schemas.microsoft.com/office/drawing/2014/main" id="{3A01FF0F-3097-4090-8BA8-97288A397C90}"/>
              </a:ext>
            </a:extLst>
          </p:cNvPr>
          <p:cNvSpPr>
            <a:spLocks noGrp="1"/>
          </p:cNvSpPr>
          <p:nvPr>
            <p:ph type="sldNum" sz="quarter" idx="12"/>
          </p:nvPr>
        </p:nvSpPr>
        <p:spPr/>
        <p:txBody>
          <a:bodyPr/>
          <a:lstStyle/>
          <a:p>
            <a:fld id="{0343F522-B1DB-4B24-87CC-09EAB668A261}" type="slidenum">
              <a:rPr lang="zh-CN" altLang="en-US" smtClean="0"/>
              <a:pPr/>
              <a:t>199</a:t>
            </a:fld>
            <a:r>
              <a:rPr lang="en-US" altLang="zh-CN"/>
              <a:t>/303</a:t>
            </a:r>
            <a:endParaRPr lang="zh-CN" altLang="en-US" dirty="0"/>
          </a:p>
        </p:txBody>
      </p:sp>
    </p:spTree>
    <p:extLst>
      <p:ext uri="{BB962C8B-B14F-4D97-AF65-F5344CB8AC3E}">
        <p14:creationId xmlns:p14="http://schemas.microsoft.com/office/powerpoint/2010/main" val="28510999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02710A-CE5E-4875-81E5-816FCC9D9363}"/>
              </a:ext>
            </a:extLst>
          </p:cNvPr>
          <p:cNvSpPr>
            <a:spLocks noGrp="1"/>
          </p:cNvSpPr>
          <p:nvPr>
            <p:ph type="ctrTitle"/>
          </p:nvPr>
        </p:nvSpPr>
        <p:spPr>
          <a:xfrm>
            <a:off x="138222" y="888447"/>
            <a:ext cx="8899451" cy="865925"/>
          </a:xfrm>
        </p:spPr>
        <p:txBody>
          <a:bodyPr>
            <a:normAutofit/>
          </a:bodyPr>
          <a:lstStyle/>
          <a:p>
            <a:pPr algn="ctr"/>
            <a:r>
              <a:rPr lang="zh-CN" altLang="en-US" sz="4800" dirty="0">
                <a:latin typeface="黑体" panose="02010609060101010101" pitchFamily="49" charset="-122"/>
                <a:ea typeface="黑体" panose="02010609060101010101" pitchFamily="49" charset="-122"/>
              </a:rPr>
              <a:t>本次课程安排</a:t>
            </a:r>
          </a:p>
        </p:txBody>
      </p:sp>
      <p:sp>
        <p:nvSpPr>
          <p:cNvPr id="3" name="副标题 2">
            <a:extLst>
              <a:ext uri="{FF2B5EF4-FFF2-40B4-BE49-F238E27FC236}">
                <a16:creationId xmlns:a16="http://schemas.microsoft.com/office/drawing/2014/main" id="{A3DA4AC0-AA9E-4783-A5EA-37010012FBCC}"/>
              </a:ext>
            </a:extLst>
          </p:cNvPr>
          <p:cNvSpPr>
            <a:spLocks noGrp="1"/>
          </p:cNvSpPr>
          <p:nvPr>
            <p:ph type="subTitle" idx="1"/>
          </p:nvPr>
        </p:nvSpPr>
        <p:spPr>
          <a:xfrm>
            <a:off x="297712" y="1935126"/>
            <a:ext cx="8559209" cy="4550734"/>
          </a:xfrm>
        </p:spPr>
        <p:txBody>
          <a:bodyPr>
            <a:normAutofit/>
          </a:bodyPr>
          <a:lstStyle/>
          <a:p>
            <a:pPr lvl="0" algn="just"/>
            <a:r>
              <a:rPr lang="zh-CN" altLang="en-US" kern="100" dirty="0">
                <a:solidFill>
                  <a:srgbClr val="FF0000"/>
                </a:solidFill>
                <a:effectLst/>
              </a:rPr>
              <a:t>本次课程内容：</a:t>
            </a:r>
            <a:endParaRPr lang="en-US" altLang="zh-CN" kern="100" dirty="0">
              <a:solidFill>
                <a:srgbClr val="FF0000"/>
              </a:solidFill>
              <a:effectLst/>
            </a:endParaRPr>
          </a:p>
          <a:p>
            <a:pPr marL="342900" lvl="0" indent="-342900" algn="just">
              <a:buFont typeface="Wingdings" panose="05000000000000000000" pitchFamily="2" charset="2"/>
              <a:buChar char=""/>
            </a:pPr>
            <a:r>
              <a:rPr lang="zh-CN" altLang="en-US" kern="100" dirty="0">
                <a:effectLst/>
              </a:rPr>
              <a:t>介绍传输介质</a:t>
            </a:r>
            <a:endParaRPr lang="zh-CN" altLang="zh-CN" kern="100" dirty="0">
              <a:effectLst/>
            </a:endParaRPr>
          </a:p>
          <a:p>
            <a:pPr marL="342900" lvl="0" indent="-342900" algn="just">
              <a:buFont typeface="Wingdings" panose="05000000000000000000" pitchFamily="2" charset="2"/>
              <a:buChar char=""/>
            </a:pPr>
            <a:r>
              <a:rPr lang="zh-CN" altLang="en-US" kern="100" dirty="0">
                <a:effectLst/>
              </a:rPr>
              <a:t>介绍数字数据的编码与调制</a:t>
            </a:r>
            <a:endParaRPr lang="en-US" altLang="zh-CN" kern="100" dirty="0">
              <a:effectLst/>
            </a:endParaRPr>
          </a:p>
          <a:p>
            <a:pPr algn="just"/>
            <a:r>
              <a:rPr lang="zh-CN" altLang="en-US" kern="100" dirty="0">
                <a:solidFill>
                  <a:srgbClr val="FF0000"/>
                </a:solidFill>
              </a:rPr>
              <a:t>本次课程目标：</a:t>
            </a:r>
            <a:endParaRPr lang="en-US" altLang="zh-CN" kern="100" dirty="0">
              <a:solidFill>
                <a:srgbClr val="FF0000"/>
              </a:solidFill>
            </a:endParaRPr>
          </a:p>
          <a:p>
            <a:pPr marL="342900" indent="-342900" algn="just">
              <a:buFont typeface="Wingdings" panose="05000000000000000000" pitchFamily="2" charset="2"/>
              <a:buChar char=""/>
            </a:pPr>
            <a:r>
              <a:rPr lang="zh-CN" altLang="en-US" kern="100" dirty="0"/>
              <a:t>掌握各种介质的特性，能够选用合适的介质</a:t>
            </a:r>
            <a:endParaRPr lang="en-US" altLang="zh-CN" kern="100" dirty="0"/>
          </a:p>
          <a:p>
            <a:pPr marL="342900" indent="-342900" algn="just">
              <a:buFont typeface="Wingdings" panose="05000000000000000000" pitchFamily="2" charset="2"/>
              <a:buChar char=""/>
            </a:pPr>
            <a:r>
              <a:rPr lang="zh-CN" altLang="en-US" kern="100" dirty="0"/>
              <a:t>熟悉数据传输系统的组成</a:t>
            </a:r>
            <a:endParaRPr lang="en-US" altLang="zh-CN" kern="100" dirty="0"/>
          </a:p>
          <a:p>
            <a:pPr marL="342900" indent="-342900" algn="just">
              <a:buFont typeface="Wingdings" panose="05000000000000000000" pitchFamily="2" charset="2"/>
              <a:buChar char=""/>
            </a:pPr>
            <a:r>
              <a:rPr lang="zh-CN" altLang="en-US" kern="100" dirty="0"/>
              <a:t>能够针对不同介质，计算其数据传输速率</a:t>
            </a:r>
            <a:endParaRPr lang="en-US" altLang="zh-CN" kern="100" dirty="0"/>
          </a:p>
          <a:p>
            <a:pPr marL="342900" indent="-342900" algn="just">
              <a:buFont typeface="Wingdings" panose="05000000000000000000" pitchFamily="2" charset="2"/>
              <a:buChar char=""/>
            </a:pPr>
            <a:r>
              <a:rPr lang="zh-CN" altLang="en-US" kern="100" dirty="0"/>
              <a:t>针对数字数据能够选用不同的编码或调制方法</a:t>
            </a:r>
            <a:endParaRPr lang="en-US" altLang="zh-CN" kern="100" dirty="0"/>
          </a:p>
          <a:p>
            <a:pPr lvl="0" algn="just"/>
            <a:endParaRPr lang="en-US" altLang="zh-CN" kern="100" dirty="0">
              <a:solidFill>
                <a:srgbClr val="FF0000"/>
              </a:solidFill>
              <a:effectLst/>
            </a:endParaRPr>
          </a:p>
        </p:txBody>
      </p:sp>
      <p:sp>
        <p:nvSpPr>
          <p:cNvPr id="5" name="灯片编号占位符 4">
            <a:extLst>
              <a:ext uri="{FF2B5EF4-FFF2-40B4-BE49-F238E27FC236}">
                <a16:creationId xmlns:a16="http://schemas.microsoft.com/office/drawing/2014/main" id="{0D990382-5836-4357-9140-3F84A30AD729}"/>
              </a:ext>
            </a:extLst>
          </p:cNvPr>
          <p:cNvSpPr>
            <a:spLocks noGrp="1"/>
          </p:cNvSpPr>
          <p:nvPr>
            <p:ph type="sldNum" sz="quarter" idx="12"/>
          </p:nvPr>
        </p:nvSpPr>
        <p:spPr/>
        <p:txBody>
          <a:bodyPr/>
          <a:lstStyle/>
          <a:p>
            <a:fld id="{0343F522-B1DB-4B24-87CC-09EAB668A261}" type="slidenum">
              <a:rPr lang="zh-CN" altLang="en-US" smtClean="0"/>
              <a:pPr/>
              <a:t>2</a:t>
            </a:fld>
            <a:r>
              <a:rPr lang="en-US" altLang="zh-CN"/>
              <a:t>/303</a:t>
            </a:r>
            <a:endParaRPr lang="zh-CN" altLang="en-US" dirty="0"/>
          </a:p>
        </p:txBody>
      </p:sp>
    </p:spTree>
    <p:extLst>
      <p:ext uri="{BB962C8B-B14F-4D97-AF65-F5344CB8AC3E}">
        <p14:creationId xmlns:p14="http://schemas.microsoft.com/office/powerpoint/2010/main" val="12358190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C34208-FA7C-4346-AD93-050F88FE7F56}"/>
              </a:ext>
            </a:extLst>
          </p:cNvPr>
          <p:cNvSpPr>
            <a:spLocks noGrp="1"/>
          </p:cNvSpPr>
          <p:nvPr>
            <p:ph type="title"/>
          </p:nvPr>
        </p:nvSpPr>
        <p:spPr>
          <a:xfrm>
            <a:off x="265813" y="350874"/>
            <a:ext cx="8654903" cy="680484"/>
          </a:xfrm>
        </p:spPr>
        <p:txBody>
          <a:bodyPr>
            <a:normAutofit/>
          </a:bodyPr>
          <a:lstStyle/>
          <a:p>
            <a:r>
              <a:rPr lang="en-US" altLang="zh-CN" b="1" dirty="0"/>
              <a:t>3.</a:t>
            </a:r>
            <a:r>
              <a:rPr lang="zh-CN" altLang="en-US" b="1" dirty="0"/>
              <a:t>无线电</a:t>
            </a:r>
          </a:p>
        </p:txBody>
      </p:sp>
      <p:sp>
        <p:nvSpPr>
          <p:cNvPr id="3" name="内容占位符 2">
            <a:extLst>
              <a:ext uri="{FF2B5EF4-FFF2-40B4-BE49-F238E27FC236}">
                <a16:creationId xmlns:a16="http://schemas.microsoft.com/office/drawing/2014/main" id="{62772749-0251-43E3-8FBE-62B01C0C88DA}"/>
              </a:ext>
            </a:extLst>
          </p:cNvPr>
          <p:cNvSpPr>
            <a:spLocks noGrp="1"/>
          </p:cNvSpPr>
          <p:nvPr>
            <p:ph idx="1"/>
          </p:nvPr>
        </p:nvSpPr>
        <p:spPr>
          <a:xfrm>
            <a:off x="404037" y="1105786"/>
            <a:ext cx="8516680" cy="5401339"/>
          </a:xfrm>
        </p:spPr>
        <p:txBody>
          <a:bodyPr>
            <a:normAutofit/>
          </a:bodyPr>
          <a:lstStyle/>
          <a:p>
            <a:pPr>
              <a:buNone/>
            </a:pPr>
            <a:endParaRPr lang="zh-CN" altLang="en-US" b="1" dirty="0"/>
          </a:p>
          <a:p>
            <a:pPr marL="0" indent="0">
              <a:buNone/>
            </a:pPr>
            <a:endParaRPr lang="zh-CN" altLang="en-US" dirty="0"/>
          </a:p>
        </p:txBody>
      </p:sp>
      <p:sp>
        <p:nvSpPr>
          <p:cNvPr id="26" name="Rectangle 3">
            <a:extLst>
              <a:ext uri="{FF2B5EF4-FFF2-40B4-BE49-F238E27FC236}">
                <a16:creationId xmlns:a16="http://schemas.microsoft.com/office/drawing/2014/main" id="{E32CC3AD-8AE2-491C-977B-F27AD06021E0}"/>
              </a:ext>
            </a:extLst>
          </p:cNvPr>
          <p:cNvSpPr txBox="1">
            <a:spLocks noChangeArrowheads="1"/>
          </p:cNvSpPr>
          <p:nvPr/>
        </p:nvSpPr>
        <p:spPr>
          <a:xfrm>
            <a:off x="489098" y="1062040"/>
            <a:ext cx="8250866" cy="5556492"/>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黑体" panose="02010609060101010101" pitchFamily="49" charset="-122"/>
                <a:ea typeface="黑体" panose="02010609060101010101" pitchFamily="49"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黑体" panose="02010609060101010101" pitchFamily="49" charset="-122"/>
                <a:ea typeface="黑体" panose="02010609060101010101" pitchFamily="49"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黑体" panose="02010609060101010101" pitchFamily="49" charset="-122"/>
                <a:ea typeface="黑体" panose="02010609060101010101" pitchFamily="49"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黑体" panose="02010609060101010101" pitchFamily="49" charset="-122"/>
                <a:ea typeface="黑体" panose="02010609060101010101" pitchFamily="49"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黑体" panose="02010609060101010101" pitchFamily="49" charset="-122"/>
                <a:ea typeface="黑体" panose="02010609060101010101" pitchFamily="49"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spcBef>
                <a:spcPts val="0"/>
              </a:spcBef>
            </a:pPr>
            <a:r>
              <a:rPr lang="zh-CN" altLang="zh-CN" sz="3000" dirty="0"/>
              <a:t>频段</a:t>
            </a:r>
            <a:r>
              <a:rPr lang="zh-CN" altLang="en-US" sz="3000" dirty="0"/>
              <a:t>：</a:t>
            </a:r>
            <a:r>
              <a:rPr lang="en-US" altLang="zh-CN" sz="3000" dirty="0"/>
              <a:t>30MHz</a:t>
            </a:r>
            <a:r>
              <a:rPr lang="zh-CN" altLang="zh-CN" sz="3000" dirty="0"/>
              <a:t>～</a:t>
            </a:r>
            <a:r>
              <a:rPr lang="en-US" altLang="zh-CN" sz="3000" dirty="0"/>
              <a:t>1GHz</a:t>
            </a:r>
          </a:p>
          <a:p>
            <a:pPr>
              <a:lnSpc>
                <a:spcPct val="120000"/>
              </a:lnSpc>
              <a:spcBef>
                <a:spcPts val="0"/>
              </a:spcBef>
            </a:pPr>
            <a:r>
              <a:rPr lang="zh-CN" altLang="zh-CN" sz="3000" dirty="0"/>
              <a:t>特性与频率有关</a:t>
            </a:r>
            <a:r>
              <a:rPr lang="zh-CN" altLang="en-US" sz="3000" dirty="0"/>
              <a:t>：</a:t>
            </a:r>
            <a:r>
              <a:rPr lang="zh-CN" altLang="zh-CN" sz="3000" dirty="0"/>
              <a:t>在较低频率上（波长较长），无线电波能轻易地通过</a:t>
            </a:r>
            <a:r>
              <a:rPr lang="zh-CN" altLang="en-US" sz="3000" dirty="0"/>
              <a:t>（绕过）</a:t>
            </a:r>
            <a:r>
              <a:rPr lang="zh-CN" altLang="zh-CN" sz="3000" dirty="0"/>
              <a:t>障碍物</a:t>
            </a:r>
            <a:endParaRPr lang="en-US" altLang="zh-CN" sz="3000" dirty="0"/>
          </a:p>
          <a:p>
            <a:pPr>
              <a:lnSpc>
                <a:spcPct val="120000"/>
              </a:lnSpc>
              <a:spcBef>
                <a:spcPts val="0"/>
              </a:spcBef>
            </a:pPr>
            <a:r>
              <a:rPr lang="zh-CN" altLang="en-US" sz="3000" dirty="0">
                <a:latin typeface="Times New Roman" panose="02020603050405020304" pitchFamily="18" charset="0"/>
                <a:cs typeface="Times New Roman" panose="02020603050405020304" pitchFamily="18" charset="0"/>
              </a:rPr>
              <a:t>信号衰减大：传输距离</a:t>
            </a:r>
            <a:r>
              <a:rPr lang="en-US" altLang="zh-CN" sz="3000" dirty="0">
                <a:latin typeface="Times New Roman" panose="02020603050405020304" pitchFamily="18" charset="0"/>
                <a:cs typeface="Times New Roman" panose="02020603050405020304" pitchFamily="18" charset="0"/>
              </a:rPr>
              <a:t>d</a:t>
            </a:r>
            <a:r>
              <a:rPr lang="zh-CN" altLang="zh-CN" sz="3000" dirty="0">
                <a:latin typeface="Times New Roman" panose="02020603050405020304" pitchFamily="18" charset="0"/>
                <a:cs typeface="Times New Roman" panose="02020603050405020304" pitchFamily="18" charset="0"/>
              </a:rPr>
              <a:t>≈</a:t>
            </a:r>
            <a:r>
              <a:rPr lang="en-US" altLang="zh-CN" sz="3000" dirty="0">
                <a:latin typeface="Times New Roman" panose="02020603050405020304" pitchFamily="18" charset="0"/>
                <a:cs typeface="Times New Roman" panose="02020603050405020304" pitchFamily="18" charset="0"/>
              </a:rPr>
              <a:t>7.14</a:t>
            </a:r>
            <a:r>
              <a:rPr lang="zh-CN" altLang="zh-CN" sz="3000" dirty="0">
                <a:latin typeface="Times New Roman" panose="02020603050405020304" pitchFamily="18" charset="0"/>
                <a:cs typeface="Times New Roman" panose="02020603050405020304" pitchFamily="18" charset="0"/>
              </a:rPr>
              <a:t>×</a:t>
            </a:r>
            <a:r>
              <a:rPr lang="en-US" altLang="zh-CN" sz="3000" dirty="0">
                <a:latin typeface="Times New Roman" panose="02020603050405020304" pitchFamily="18" charset="0"/>
                <a:cs typeface="Times New Roman" panose="02020603050405020304" pitchFamily="18" charset="0"/>
              </a:rPr>
              <a:t>                </a:t>
            </a:r>
            <a:r>
              <a:rPr lang="en-US" altLang="zh-CN" sz="3000" i="1" dirty="0">
                <a:latin typeface="Times New Roman" panose="02020603050405020304" pitchFamily="18" charset="0"/>
                <a:cs typeface="Times New Roman" panose="02020603050405020304" pitchFamily="18" charset="0"/>
              </a:rPr>
              <a:t>K</a:t>
            </a:r>
            <a:r>
              <a:rPr lang="en-US" altLang="zh-CN" sz="3000" dirty="0">
                <a:latin typeface="Times New Roman" panose="02020603050405020304" pitchFamily="18" charset="0"/>
                <a:cs typeface="Times New Roman" panose="02020603050405020304" pitchFamily="18" charset="0"/>
              </a:rPr>
              <a:t>≈4/3</a:t>
            </a:r>
          </a:p>
          <a:p>
            <a:pPr>
              <a:lnSpc>
                <a:spcPct val="120000"/>
              </a:lnSpc>
              <a:spcBef>
                <a:spcPts val="0"/>
              </a:spcBef>
            </a:pPr>
            <a:r>
              <a:rPr lang="zh-CN" altLang="zh-CN" sz="3000" dirty="0"/>
              <a:t>易受干扰</a:t>
            </a:r>
            <a:endParaRPr lang="en-US" altLang="zh-CN" sz="3000" b="1" dirty="0"/>
          </a:p>
          <a:p>
            <a:endParaRPr lang="en-US" altLang="zh-CN" b="1" dirty="0"/>
          </a:p>
          <a:p>
            <a:pPr marL="0" indent="0">
              <a:buNone/>
            </a:pPr>
            <a:r>
              <a:rPr lang="en-US" altLang="zh-CN" sz="3000" b="1" dirty="0"/>
              <a:t>4.</a:t>
            </a:r>
            <a:r>
              <a:rPr lang="zh-CN" altLang="en-US" sz="3000" b="1" dirty="0"/>
              <a:t>红外线</a:t>
            </a:r>
            <a:endParaRPr lang="en-US" altLang="zh-CN" sz="3000" b="1" dirty="0"/>
          </a:p>
          <a:p>
            <a:pPr marL="0" indent="0">
              <a:buNone/>
            </a:pPr>
            <a:r>
              <a:rPr lang="zh-CN" altLang="en-US" sz="3000" b="1" dirty="0"/>
              <a:t>   无穿透能力；</a:t>
            </a:r>
            <a:endParaRPr lang="en-US" altLang="zh-CN" sz="3000" b="1" dirty="0"/>
          </a:p>
          <a:p>
            <a:pPr marL="0" indent="0">
              <a:buNone/>
            </a:pPr>
            <a:endParaRPr lang="en-US" altLang="zh-CN" b="1" dirty="0"/>
          </a:p>
          <a:p>
            <a:pPr marL="0" indent="0">
              <a:lnSpc>
                <a:spcPct val="120000"/>
              </a:lnSpc>
              <a:spcBef>
                <a:spcPts val="0"/>
              </a:spcBef>
              <a:buNone/>
            </a:pPr>
            <a:r>
              <a:rPr lang="en-US" altLang="zh-CN" sz="3000" b="1" dirty="0"/>
              <a:t>5.</a:t>
            </a:r>
            <a:r>
              <a:rPr lang="zh-CN" altLang="en-US" sz="3000" b="1" dirty="0"/>
              <a:t>激光</a:t>
            </a:r>
            <a:endParaRPr lang="zh-CN" altLang="zh-CN" sz="3000" b="1" dirty="0"/>
          </a:p>
          <a:p>
            <a:pPr marL="0" indent="0">
              <a:lnSpc>
                <a:spcPct val="120000"/>
              </a:lnSpc>
              <a:spcBef>
                <a:spcPts val="0"/>
              </a:spcBef>
              <a:buNone/>
            </a:pPr>
            <a:r>
              <a:rPr lang="zh-CN" altLang="en-US" sz="3000" dirty="0"/>
              <a:t>优点：</a:t>
            </a:r>
            <a:r>
              <a:rPr lang="zh-CN" altLang="zh-CN" sz="3000" dirty="0"/>
              <a:t>通信容量大</a:t>
            </a:r>
            <a:r>
              <a:rPr lang="zh-CN" altLang="en-US" sz="3000" dirty="0"/>
              <a:t>；</a:t>
            </a:r>
            <a:r>
              <a:rPr lang="zh-CN" altLang="zh-CN" sz="3000" dirty="0"/>
              <a:t>保密性强</a:t>
            </a:r>
            <a:r>
              <a:rPr lang="zh-CN" altLang="en-US" sz="3000" dirty="0"/>
              <a:t>；</a:t>
            </a:r>
            <a:endParaRPr lang="zh-CN" altLang="zh-CN" sz="3000" dirty="0"/>
          </a:p>
          <a:p>
            <a:pPr marL="1073150" indent="-1073150">
              <a:lnSpc>
                <a:spcPct val="120000"/>
              </a:lnSpc>
              <a:spcBef>
                <a:spcPts val="0"/>
              </a:spcBef>
              <a:buNone/>
            </a:pPr>
            <a:r>
              <a:rPr lang="zh-CN" altLang="en-US" sz="3000" dirty="0"/>
              <a:t>缺点：</a:t>
            </a:r>
            <a:r>
              <a:rPr lang="zh-CN" altLang="zh-CN" sz="3000" dirty="0"/>
              <a:t>距离限于视距，易受云、雨、雾、雪、霾等影响</a:t>
            </a:r>
            <a:r>
              <a:rPr lang="zh-CN" altLang="en-US" sz="3000" dirty="0"/>
              <a:t>；</a:t>
            </a:r>
            <a:r>
              <a:rPr lang="zh-CN" altLang="zh-CN" sz="3000" dirty="0"/>
              <a:t>瞄准困难</a:t>
            </a:r>
            <a:endParaRPr lang="zh-CN" altLang="en-US" sz="3000" b="1" dirty="0"/>
          </a:p>
        </p:txBody>
      </p:sp>
      <p:graphicFrame>
        <p:nvGraphicFramePr>
          <p:cNvPr id="17" name="对象 16">
            <a:extLst>
              <a:ext uri="{FF2B5EF4-FFF2-40B4-BE49-F238E27FC236}">
                <a16:creationId xmlns:a16="http://schemas.microsoft.com/office/drawing/2014/main" id="{196E754A-7A7B-4A02-AD1D-7C6CA51790B2}"/>
              </a:ext>
            </a:extLst>
          </p:cNvPr>
          <p:cNvGraphicFramePr>
            <a:graphicFrameLocks noChangeAspect="1"/>
          </p:cNvGraphicFramePr>
          <p:nvPr>
            <p:extLst>
              <p:ext uri="{D42A27DB-BD31-4B8C-83A1-F6EECF244321}">
                <p14:modId xmlns:p14="http://schemas.microsoft.com/office/powerpoint/2010/main" val="3844567202"/>
              </p:ext>
            </p:extLst>
          </p:nvPr>
        </p:nvGraphicFramePr>
        <p:xfrm>
          <a:off x="5348176" y="2272635"/>
          <a:ext cx="871870" cy="447193"/>
        </p:xfrm>
        <a:graphic>
          <a:graphicData uri="http://schemas.openxmlformats.org/presentationml/2006/ole">
            <mc:AlternateContent xmlns:mc="http://schemas.openxmlformats.org/markup-compatibility/2006">
              <mc:Choice xmlns:v="urn:schemas-microsoft-com:vml" Requires="v">
                <p:oleObj r:id="rId2" imgW="317087" imgH="215619" progId="Equation.3">
                  <p:embed/>
                </p:oleObj>
              </mc:Choice>
              <mc:Fallback>
                <p:oleObj r:id="rId2" imgW="317087" imgH="215619" progId="Equation.3">
                  <p:embed/>
                  <p:pic>
                    <p:nvPicPr>
                      <p:cNvPr id="0" name="Object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48176" y="2272635"/>
                        <a:ext cx="871870" cy="447193"/>
                      </a:xfrm>
                      <a:prstGeom prst="rect">
                        <a:avLst/>
                      </a:prstGeom>
                      <a:noFill/>
                    </p:spPr>
                  </p:pic>
                </p:oleObj>
              </mc:Fallback>
            </mc:AlternateContent>
          </a:graphicData>
        </a:graphic>
      </p:graphicFrame>
      <p:graphicFrame>
        <p:nvGraphicFramePr>
          <p:cNvPr id="19" name="表格 18">
            <a:extLst>
              <a:ext uri="{FF2B5EF4-FFF2-40B4-BE49-F238E27FC236}">
                <a16:creationId xmlns:a16="http://schemas.microsoft.com/office/drawing/2014/main" id="{44DB3365-3C1A-4A5F-9DC9-F482E43E1AC2}"/>
              </a:ext>
            </a:extLst>
          </p:cNvPr>
          <p:cNvGraphicFramePr>
            <a:graphicFrameLocks noGrp="1"/>
          </p:cNvGraphicFramePr>
          <p:nvPr/>
        </p:nvGraphicFramePr>
        <p:xfrm>
          <a:off x="0" y="16384"/>
          <a:ext cx="9144000" cy="303808"/>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1028242390"/>
                    </a:ext>
                  </a:extLst>
                </a:gridCol>
                <a:gridCol w="1016000">
                  <a:extLst>
                    <a:ext uri="{9D8B030D-6E8A-4147-A177-3AD203B41FA5}">
                      <a16:colId xmlns:a16="http://schemas.microsoft.com/office/drawing/2014/main" val="3074239081"/>
                    </a:ext>
                  </a:extLst>
                </a:gridCol>
                <a:gridCol w="1016000">
                  <a:extLst>
                    <a:ext uri="{9D8B030D-6E8A-4147-A177-3AD203B41FA5}">
                      <a16:colId xmlns:a16="http://schemas.microsoft.com/office/drawing/2014/main" val="3509429943"/>
                    </a:ext>
                  </a:extLst>
                </a:gridCol>
                <a:gridCol w="1016000">
                  <a:extLst>
                    <a:ext uri="{9D8B030D-6E8A-4147-A177-3AD203B41FA5}">
                      <a16:colId xmlns:a16="http://schemas.microsoft.com/office/drawing/2014/main" val="2580465912"/>
                    </a:ext>
                  </a:extLst>
                </a:gridCol>
                <a:gridCol w="1016000">
                  <a:extLst>
                    <a:ext uri="{9D8B030D-6E8A-4147-A177-3AD203B41FA5}">
                      <a16:colId xmlns:a16="http://schemas.microsoft.com/office/drawing/2014/main" val="585185192"/>
                    </a:ext>
                  </a:extLst>
                </a:gridCol>
                <a:gridCol w="1016000">
                  <a:extLst>
                    <a:ext uri="{9D8B030D-6E8A-4147-A177-3AD203B41FA5}">
                      <a16:colId xmlns:a16="http://schemas.microsoft.com/office/drawing/2014/main" val="1335232691"/>
                    </a:ext>
                  </a:extLst>
                </a:gridCol>
                <a:gridCol w="1016000">
                  <a:extLst>
                    <a:ext uri="{9D8B030D-6E8A-4147-A177-3AD203B41FA5}">
                      <a16:colId xmlns:a16="http://schemas.microsoft.com/office/drawing/2014/main" val="785772456"/>
                    </a:ext>
                  </a:extLst>
                </a:gridCol>
                <a:gridCol w="1016000">
                  <a:extLst>
                    <a:ext uri="{9D8B030D-6E8A-4147-A177-3AD203B41FA5}">
                      <a16:colId xmlns:a16="http://schemas.microsoft.com/office/drawing/2014/main" val="143111373"/>
                    </a:ext>
                  </a:extLst>
                </a:gridCol>
                <a:gridCol w="1016000">
                  <a:extLst>
                    <a:ext uri="{9D8B030D-6E8A-4147-A177-3AD203B41FA5}">
                      <a16:colId xmlns:a16="http://schemas.microsoft.com/office/drawing/2014/main" val="994455625"/>
                    </a:ext>
                  </a:extLst>
                </a:gridCol>
              </a:tblGrid>
              <a:tr h="303808">
                <a:tc>
                  <a:txBody>
                    <a:bodyPr/>
                    <a:lstStyle/>
                    <a:p>
                      <a:pPr algn="ctr"/>
                      <a:r>
                        <a:rPr lang="zh-CN" altLang="en-US" sz="1600" dirty="0">
                          <a:solidFill>
                            <a:srgbClr val="FFFF00"/>
                          </a:solidFill>
                          <a:latin typeface="黑体" panose="02010609060101010101" pitchFamily="49" charset="-122"/>
                          <a:ea typeface="黑体" panose="02010609060101010101" pitchFamily="49" charset="-122"/>
                        </a:rPr>
                        <a:t>传输介质</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通信系统</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正确性</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提高性能</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局域网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en-US" altLang="zh-CN" sz="1600" dirty="0">
                          <a:solidFill>
                            <a:schemeClr val="tx1"/>
                          </a:solidFill>
                          <a:latin typeface="黑体" panose="02010609060101010101" pitchFamily="49" charset="-122"/>
                          <a:ea typeface="黑体" panose="02010609060101010101" pitchFamily="49" charset="-122"/>
                        </a:rPr>
                        <a:t>WLAN</a:t>
                      </a:r>
                      <a:endParaRPr lang="zh-CN" altLang="en-US" sz="1600" dirty="0">
                        <a:solidFill>
                          <a:schemeClr val="tx1"/>
                        </a:solidFill>
                        <a:latin typeface="黑体" panose="02010609060101010101" pitchFamily="49" charset="-122"/>
                        <a:ea typeface="黑体" panose="02010609060101010101" pitchFamily="49"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个域网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广域网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接入网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939429099"/>
                  </a:ext>
                </a:extLst>
              </a:tr>
            </a:tbl>
          </a:graphicData>
        </a:graphic>
      </p:graphicFrame>
      <p:sp>
        <p:nvSpPr>
          <p:cNvPr id="20" name="流程图: 摘录 19">
            <a:extLst>
              <a:ext uri="{FF2B5EF4-FFF2-40B4-BE49-F238E27FC236}">
                <a16:creationId xmlns:a16="http://schemas.microsoft.com/office/drawing/2014/main" id="{14683C62-74B5-4E0E-803F-961842934091}"/>
              </a:ext>
            </a:extLst>
          </p:cNvPr>
          <p:cNvSpPr/>
          <p:nvPr/>
        </p:nvSpPr>
        <p:spPr bwMode="auto">
          <a:xfrm>
            <a:off x="403977" y="319849"/>
            <a:ext cx="216024" cy="126001"/>
          </a:xfrm>
          <a:prstGeom prst="flowChartExtract">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p:txBody>
      </p:sp>
      <p:graphicFrame>
        <p:nvGraphicFramePr>
          <p:cNvPr id="21" name="表格 20">
            <a:extLst>
              <a:ext uri="{FF2B5EF4-FFF2-40B4-BE49-F238E27FC236}">
                <a16:creationId xmlns:a16="http://schemas.microsoft.com/office/drawing/2014/main" id="{9FF2FBEF-385F-4FDD-B41F-736CD23416BD}"/>
              </a:ext>
            </a:extLst>
          </p:cNvPr>
          <p:cNvGraphicFramePr>
            <a:graphicFrameLocks noGrp="1"/>
          </p:cNvGraphicFramePr>
          <p:nvPr>
            <p:extLst>
              <p:ext uri="{D42A27DB-BD31-4B8C-83A1-F6EECF244321}">
                <p14:modId xmlns:p14="http://schemas.microsoft.com/office/powerpoint/2010/main" val="2514104983"/>
              </p:ext>
            </p:extLst>
          </p:nvPr>
        </p:nvGraphicFramePr>
        <p:xfrm>
          <a:off x="0" y="1031358"/>
          <a:ext cx="313390" cy="4876800"/>
        </p:xfrm>
        <a:graphic>
          <a:graphicData uri="http://schemas.openxmlformats.org/drawingml/2006/table">
            <a:tbl>
              <a:tblPr firstRow="1" bandRow="1">
                <a:tableStyleId>{5C22544A-7EE6-4342-B048-85BDC9FD1C3A}</a:tableStyleId>
              </a:tblPr>
              <a:tblGrid>
                <a:gridCol w="313390">
                  <a:extLst>
                    <a:ext uri="{9D8B030D-6E8A-4147-A177-3AD203B41FA5}">
                      <a16:colId xmlns:a16="http://schemas.microsoft.com/office/drawing/2014/main" val="2707731317"/>
                    </a:ext>
                  </a:extLst>
                </a:gridCol>
              </a:tblGrid>
              <a:tr h="844235">
                <a:tc>
                  <a:txBody>
                    <a:bodyPr/>
                    <a:lstStyle/>
                    <a:p>
                      <a:pPr algn="ctr"/>
                      <a:r>
                        <a:rPr lang="zh-CN" altLang="en-US" sz="1600" b="0" dirty="0">
                          <a:solidFill>
                            <a:schemeClr val="tx1"/>
                          </a:solidFill>
                          <a:latin typeface="黑体" panose="02010609060101010101" pitchFamily="49" charset="-122"/>
                          <a:ea typeface="黑体" panose="02010609060101010101" pitchFamily="49" charset="-122"/>
                        </a:rPr>
                        <a:t>频谱特性</a:t>
                      </a:r>
                    </a:p>
                  </a:txBody>
                  <a:tcPr marL="0" marR="0" marT="0" marB="0" anchor="ctr">
                    <a:solidFill>
                      <a:schemeClr val="accent1">
                        <a:lumMod val="40000"/>
                        <a:lumOff val="60000"/>
                      </a:schemeClr>
                    </a:solidFill>
                  </a:tcPr>
                </a:tc>
                <a:extLst>
                  <a:ext uri="{0D108BD9-81ED-4DB2-BD59-A6C34878D82A}">
                    <a16:rowId xmlns:a16="http://schemas.microsoft.com/office/drawing/2014/main" val="2650843112"/>
                  </a:ext>
                </a:extLst>
              </a:tr>
              <a:tr h="844235">
                <a:tc>
                  <a:txBody>
                    <a:bodyPr/>
                    <a:lstStyle/>
                    <a:p>
                      <a:pPr algn="ctr"/>
                      <a:r>
                        <a:rPr lang="zh-CN" altLang="en-US" sz="1600" b="0" dirty="0">
                          <a:solidFill>
                            <a:schemeClr val="tx1"/>
                          </a:solidFill>
                          <a:latin typeface="黑体" panose="02010609060101010101" pitchFamily="49" charset="-122"/>
                          <a:ea typeface="黑体" panose="02010609060101010101" pitchFamily="49" charset="-122"/>
                        </a:rPr>
                        <a:t>有线介质</a:t>
                      </a:r>
                    </a:p>
                  </a:txBody>
                  <a:tcPr marL="0" marR="0" marT="0" marB="0" anchor="ctr">
                    <a:solidFill>
                      <a:schemeClr val="accent1">
                        <a:lumMod val="40000"/>
                        <a:lumOff val="60000"/>
                      </a:schemeClr>
                    </a:solidFill>
                  </a:tcPr>
                </a:tc>
                <a:extLst>
                  <a:ext uri="{0D108BD9-81ED-4DB2-BD59-A6C34878D82A}">
                    <a16:rowId xmlns:a16="http://schemas.microsoft.com/office/drawing/2014/main" val="2354171835"/>
                  </a:ext>
                </a:extLst>
              </a:tr>
              <a:tr h="844235">
                <a:tc>
                  <a:txBody>
                    <a:bodyPr/>
                    <a:lstStyle/>
                    <a:p>
                      <a:pPr algn="ctr"/>
                      <a:r>
                        <a:rPr lang="zh-CN" altLang="en-US" sz="1600" b="1" dirty="0">
                          <a:solidFill>
                            <a:schemeClr val="bg1"/>
                          </a:solidFill>
                          <a:latin typeface="黑体" panose="02010609060101010101" pitchFamily="49" charset="-122"/>
                          <a:ea typeface="黑体" panose="02010609060101010101" pitchFamily="49" charset="-122"/>
                        </a:rPr>
                        <a:t>无线介质</a:t>
                      </a:r>
                    </a:p>
                  </a:txBody>
                  <a:tcPr marL="0" marR="0" marT="0" marB="0" anchor="ctr">
                    <a:solidFill>
                      <a:schemeClr val="accent1"/>
                    </a:solidFill>
                  </a:tcPr>
                </a:tc>
                <a:extLst>
                  <a:ext uri="{0D108BD9-81ED-4DB2-BD59-A6C34878D82A}">
                    <a16:rowId xmlns:a16="http://schemas.microsoft.com/office/drawing/2014/main" val="2232877283"/>
                  </a:ext>
                </a:extLst>
              </a:tr>
              <a:tr h="422118">
                <a:tc>
                  <a:txBody>
                    <a:bodyPr/>
                    <a:lstStyle/>
                    <a:p>
                      <a:pPr algn="ctr"/>
                      <a:r>
                        <a:rPr lang="zh-CN" altLang="en-US" sz="1600" dirty="0">
                          <a:latin typeface="黑体" panose="02010609060101010101" pitchFamily="49" charset="-122"/>
                          <a:ea typeface="黑体" panose="02010609060101010101" pitchFamily="49" charset="-122"/>
                        </a:rPr>
                        <a:t>传输能力</a:t>
                      </a:r>
                    </a:p>
                  </a:txBody>
                  <a:tcPr marL="0" marR="0" marT="0" marB="0" anchor="ctr">
                    <a:solidFill>
                      <a:schemeClr val="accent1">
                        <a:lumMod val="40000"/>
                        <a:lumOff val="60000"/>
                      </a:schemeClr>
                    </a:solidFill>
                  </a:tcPr>
                </a:tc>
                <a:extLst>
                  <a:ext uri="{0D108BD9-81ED-4DB2-BD59-A6C34878D82A}">
                    <a16:rowId xmlns:a16="http://schemas.microsoft.com/office/drawing/2014/main" val="33369832"/>
                  </a:ext>
                </a:extLst>
              </a:tr>
              <a:tr h="422118">
                <a:tc>
                  <a:txBody>
                    <a:bodyPr/>
                    <a:lstStyle/>
                    <a:p>
                      <a:pPr algn="ctr"/>
                      <a:r>
                        <a:rPr lang="zh-CN" altLang="en-US" sz="1600" dirty="0">
                          <a:latin typeface="黑体" panose="02010609060101010101" pitchFamily="49" charset="-122"/>
                          <a:ea typeface="黑体" panose="02010609060101010101" pitchFamily="49" charset="-122"/>
                        </a:rPr>
                        <a:t>信号功率</a:t>
                      </a:r>
                    </a:p>
                  </a:txBody>
                  <a:tcPr marL="0" marR="0" marT="0" marB="0" anchor="ctr">
                    <a:solidFill>
                      <a:schemeClr val="accent1">
                        <a:lumMod val="40000"/>
                        <a:lumOff val="60000"/>
                      </a:schemeClr>
                    </a:solidFill>
                  </a:tcPr>
                </a:tc>
                <a:extLst>
                  <a:ext uri="{0D108BD9-81ED-4DB2-BD59-A6C34878D82A}">
                    <a16:rowId xmlns:a16="http://schemas.microsoft.com/office/drawing/2014/main" val="418642502"/>
                  </a:ext>
                </a:extLst>
              </a:tr>
            </a:tbl>
          </a:graphicData>
        </a:graphic>
      </p:graphicFrame>
      <p:sp>
        <p:nvSpPr>
          <p:cNvPr id="4" name="灯片编号占位符 3">
            <a:extLst>
              <a:ext uri="{FF2B5EF4-FFF2-40B4-BE49-F238E27FC236}">
                <a16:creationId xmlns:a16="http://schemas.microsoft.com/office/drawing/2014/main" id="{F4A69366-2058-4E22-A006-627ADA7D8F3D}"/>
              </a:ext>
            </a:extLst>
          </p:cNvPr>
          <p:cNvSpPr>
            <a:spLocks noGrp="1"/>
          </p:cNvSpPr>
          <p:nvPr>
            <p:ph type="sldNum" sz="quarter" idx="12"/>
          </p:nvPr>
        </p:nvSpPr>
        <p:spPr/>
        <p:txBody>
          <a:bodyPr/>
          <a:lstStyle/>
          <a:p>
            <a:fld id="{0343F522-B1DB-4B24-87CC-09EAB668A261}" type="slidenum">
              <a:rPr lang="zh-CN" altLang="en-US" smtClean="0"/>
              <a:pPr/>
              <a:t>20</a:t>
            </a:fld>
            <a:r>
              <a:rPr lang="en-US" altLang="zh-CN"/>
              <a:t>/303</a:t>
            </a:r>
            <a:endParaRPr lang="zh-CN" altLang="en-US" dirty="0"/>
          </a:p>
        </p:txBody>
      </p:sp>
    </p:spTree>
    <p:extLst>
      <p:ext uri="{BB962C8B-B14F-4D97-AF65-F5344CB8AC3E}">
        <p14:creationId xmlns:p14="http://schemas.microsoft.com/office/powerpoint/2010/main" val="281450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6">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6">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6">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6">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6">
                                            <p:txEl>
                                              <p:pRg st="8" end="8"/>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6">
                                            <p:txEl>
                                              <p:pRg st="9" end="9"/>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6">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C34208-FA7C-4346-AD93-050F88FE7F56}"/>
              </a:ext>
            </a:extLst>
          </p:cNvPr>
          <p:cNvSpPr>
            <a:spLocks noGrp="1"/>
          </p:cNvSpPr>
          <p:nvPr>
            <p:ph type="title"/>
          </p:nvPr>
        </p:nvSpPr>
        <p:spPr>
          <a:xfrm>
            <a:off x="265813" y="350874"/>
            <a:ext cx="8654903" cy="680484"/>
          </a:xfrm>
        </p:spPr>
        <p:txBody>
          <a:bodyPr>
            <a:normAutofit/>
          </a:bodyPr>
          <a:lstStyle/>
          <a:p>
            <a:pPr marL="266700">
              <a:spcBef>
                <a:spcPts val="970"/>
              </a:spcBef>
            </a:pPr>
            <a:r>
              <a:rPr lang="en-US" altLang="zh-CN" sz="3200" b="1" dirty="0"/>
              <a:t>802.11 </a:t>
            </a:r>
            <a:r>
              <a:rPr lang="zh-CN" altLang="en-US" sz="3200" b="1" dirty="0"/>
              <a:t>帧结构</a:t>
            </a:r>
            <a:endParaRPr lang="zh-CN" altLang="zh-CN" kern="100" dirty="0">
              <a:latin typeface="Times New Roman" panose="02020603050405020304" pitchFamily="18" charset="0"/>
              <a:cs typeface="Times New Roman" panose="02020603050405020304" pitchFamily="18" charset="0"/>
            </a:endParaRPr>
          </a:p>
        </p:txBody>
      </p:sp>
      <p:sp>
        <p:nvSpPr>
          <p:cNvPr id="3" name="内容占位符 2">
            <a:extLst>
              <a:ext uri="{FF2B5EF4-FFF2-40B4-BE49-F238E27FC236}">
                <a16:creationId xmlns:a16="http://schemas.microsoft.com/office/drawing/2014/main" id="{62772749-0251-43E3-8FBE-62B01C0C88DA}"/>
              </a:ext>
            </a:extLst>
          </p:cNvPr>
          <p:cNvSpPr>
            <a:spLocks noGrp="1"/>
          </p:cNvSpPr>
          <p:nvPr>
            <p:ph idx="1"/>
          </p:nvPr>
        </p:nvSpPr>
        <p:spPr>
          <a:xfrm>
            <a:off x="404037" y="1010094"/>
            <a:ext cx="8516679" cy="5371578"/>
          </a:xfrm>
        </p:spPr>
        <p:txBody>
          <a:bodyPr>
            <a:noAutofit/>
          </a:bodyPr>
          <a:lstStyle/>
          <a:p>
            <a:pPr marL="0" indent="0">
              <a:lnSpc>
                <a:spcPct val="100000"/>
              </a:lnSpc>
              <a:spcBef>
                <a:spcPts val="600"/>
              </a:spcBef>
              <a:buNone/>
            </a:pPr>
            <a:r>
              <a:rPr lang="zh-CN" altLang="en-US" b="1" dirty="0"/>
              <a:t>            </a:t>
            </a:r>
          </a:p>
          <a:p>
            <a:pPr marL="0" indent="0">
              <a:lnSpc>
                <a:spcPct val="100000"/>
              </a:lnSpc>
              <a:spcBef>
                <a:spcPts val="600"/>
              </a:spcBef>
              <a:buNone/>
            </a:pPr>
            <a:endParaRPr lang="en-US" altLang="zh-CN" dirty="0"/>
          </a:p>
        </p:txBody>
      </p:sp>
      <p:graphicFrame>
        <p:nvGraphicFramePr>
          <p:cNvPr id="11" name="表格 10">
            <a:extLst>
              <a:ext uri="{FF2B5EF4-FFF2-40B4-BE49-F238E27FC236}">
                <a16:creationId xmlns:a16="http://schemas.microsoft.com/office/drawing/2014/main" id="{F1557556-4E74-4A2A-B76B-6AF7BA757C94}"/>
              </a:ext>
            </a:extLst>
          </p:cNvPr>
          <p:cNvGraphicFramePr>
            <a:graphicFrameLocks noGrp="1"/>
          </p:cNvGraphicFramePr>
          <p:nvPr/>
        </p:nvGraphicFramePr>
        <p:xfrm>
          <a:off x="0" y="16384"/>
          <a:ext cx="9144000" cy="303808"/>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1028242390"/>
                    </a:ext>
                  </a:extLst>
                </a:gridCol>
                <a:gridCol w="1016000">
                  <a:extLst>
                    <a:ext uri="{9D8B030D-6E8A-4147-A177-3AD203B41FA5}">
                      <a16:colId xmlns:a16="http://schemas.microsoft.com/office/drawing/2014/main" val="3074239081"/>
                    </a:ext>
                  </a:extLst>
                </a:gridCol>
                <a:gridCol w="1016000">
                  <a:extLst>
                    <a:ext uri="{9D8B030D-6E8A-4147-A177-3AD203B41FA5}">
                      <a16:colId xmlns:a16="http://schemas.microsoft.com/office/drawing/2014/main" val="3509429943"/>
                    </a:ext>
                  </a:extLst>
                </a:gridCol>
                <a:gridCol w="1016000">
                  <a:extLst>
                    <a:ext uri="{9D8B030D-6E8A-4147-A177-3AD203B41FA5}">
                      <a16:colId xmlns:a16="http://schemas.microsoft.com/office/drawing/2014/main" val="2580465912"/>
                    </a:ext>
                  </a:extLst>
                </a:gridCol>
                <a:gridCol w="1016000">
                  <a:extLst>
                    <a:ext uri="{9D8B030D-6E8A-4147-A177-3AD203B41FA5}">
                      <a16:colId xmlns:a16="http://schemas.microsoft.com/office/drawing/2014/main" val="585185192"/>
                    </a:ext>
                  </a:extLst>
                </a:gridCol>
                <a:gridCol w="1016000">
                  <a:extLst>
                    <a:ext uri="{9D8B030D-6E8A-4147-A177-3AD203B41FA5}">
                      <a16:colId xmlns:a16="http://schemas.microsoft.com/office/drawing/2014/main" val="1335232691"/>
                    </a:ext>
                  </a:extLst>
                </a:gridCol>
                <a:gridCol w="1016000">
                  <a:extLst>
                    <a:ext uri="{9D8B030D-6E8A-4147-A177-3AD203B41FA5}">
                      <a16:colId xmlns:a16="http://schemas.microsoft.com/office/drawing/2014/main" val="785772456"/>
                    </a:ext>
                  </a:extLst>
                </a:gridCol>
                <a:gridCol w="1016000">
                  <a:extLst>
                    <a:ext uri="{9D8B030D-6E8A-4147-A177-3AD203B41FA5}">
                      <a16:colId xmlns:a16="http://schemas.microsoft.com/office/drawing/2014/main" val="143111373"/>
                    </a:ext>
                  </a:extLst>
                </a:gridCol>
                <a:gridCol w="1016000">
                  <a:extLst>
                    <a:ext uri="{9D8B030D-6E8A-4147-A177-3AD203B41FA5}">
                      <a16:colId xmlns:a16="http://schemas.microsoft.com/office/drawing/2014/main" val="994455625"/>
                    </a:ext>
                  </a:extLst>
                </a:gridCol>
              </a:tblGrid>
              <a:tr h="303808">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传输介质</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通信系统</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正确性</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提高性能</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局域网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en-US" altLang="zh-CN" sz="1600" dirty="0">
                          <a:solidFill>
                            <a:srgbClr val="FFFF00"/>
                          </a:solidFill>
                          <a:latin typeface="黑体" panose="02010609060101010101" pitchFamily="49" charset="-122"/>
                          <a:ea typeface="黑体" panose="02010609060101010101" pitchFamily="49" charset="-122"/>
                        </a:rPr>
                        <a:t>WLAN</a:t>
                      </a:r>
                      <a:endParaRPr lang="zh-CN" altLang="en-US" sz="1600" dirty="0">
                        <a:solidFill>
                          <a:srgbClr val="FFFF00"/>
                        </a:solidFill>
                        <a:latin typeface="黑体" panose="02010609060101010101" pitchFamily="49" charset="-122"/>
                        <a:ea typeface="黑体" panose="02010609060101010101" pitchFamily="49"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个域网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广域网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接入网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939429099"/>
                  </a:ext>
                </a:extLst>
              </a:tr>
            </a:tbl>
          </a:graphicData>
        </a:graphic>
      </p:graphicFrame>
      <p:sp>
        <p:nvSpPr>
          <p:cNvPr id="12" name="流程图: 摘录 11">
            <a:extLst>
              <a:ext uri="{FF2B5EF4-FFF2-40B4-BE49-F238E27FC236}">
                <a16:creationId xmlns:a16="http://schemas.microsoft.com/office/drawing/2014/main" id="{CE6C4248-6AFD-44B6-80E3-9608C7BDC87F}"/>
              </a:ext>
            </a:extLst>
          </p:cNvPr>
          <p:cNvSpPr/>
          <p:nvPr/>
        </p:nvSpPr>
        <p:spPr bwMode="auto">
          <a:xfrm>
            <a:off x="5488980" y="328047"/>
            <a:ext cx="216024" cy="126001"/>
          </a:xfrm>
          <a:prstGeom prst="flowChartExtract">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4" name="Rectangle 2">
            <a:extLst>
              <a:ext uri="{FF2B5EF4-FFF2-40B4-BE49-F238E27FC236}">
                <a16:creationId xmlns:a16="http://schemas.microsoft.com/office/drawing/2014/main" id="{637ADEFB-5775-48B5-AD95-BD2F543B4E24}"/>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9" name="表格 8">
            <a:extLst>
              <a:ext uri="{FF2B5EF4-FFF2-40B4-BE49-F238E27FC236}">
                <a16:creationId xmlns:a16="http://schemas.microsoft.com/office/drawing/2014/main" id="{1BA0FE90-3AD2-45E2-98EA-2D6CAF26198D}"/>
              </a:ext>
            </a:extLst>
          </p:cNvPr>
          <p:cNvGraphicFramePr>
            <a:graphicFrameLocks noGrp="1"/>
          </p:cNvGraphicFramePr>
          <p:nvPr/>
        </p:nvGraphicFramePr>
        <p:xfrm>
          <a:off x="0" y="1041991"/>
          <a:ext cx="313390" cy="4744257"/>
        </p:xfrm>
        <a:graphic>
          <a:graphicData uri="http://schemas.openxmlformats.org/drawingml/2006/table">
            <a:tbl>
              <a:tblPr firstRow="1" bandRow="1">
                <a:tableStyleId>{5C22544A-7EE6-4342-B048-85BDC9FD1C3A}</a:tableStyleId>
              </a:tblPr>
              <a:tblGrid>
                <a:gridCol w="313390">
                  <a:extLst>
                    <a:ext uri="{9D8B030D-6E8A-4147-A177-3AD203B41FA5}">
                      <a16:colId xmlns:a16="http://schemas.microsoft.com/office/drawing/2014/main" val="2707731317"/>
                    </a:ext>
                  </a:extLst>
                </a:gridCol>
              </a:tblGrid>
              <a:tr h="844235">
                <a:tc>
                  <a:txBody>
                    <a:bodyPr/>
                    <a:lstStyle/>
                    <a:p>
                      <a:pPr algn="ctr"/>
                      <a:r>
                        <a:rPr lang="zh-CN" altLang="en-US" sz="1600" b="0" dirty="0">
                          <a:solidFill>
                            <a:schemeClr val="tx1"/>
                          </a:solidFill>
                          <a:latin typeface="黑体" panose="02010609060101010101" pitchFamily="49" charset="-122"/>
                          <a:ea typeface="黑体" panose="02010609060101010101" pitchFamily="49" charset="-122"/>
                        </a:rPr>
                        <a:t>设计要点</a:t>
                      </a:r>
                    </a:p>
                  </a:txBody>
                  <a:tcPr marL="0" marR="0" marT="0" marB="0" anchor="ctr">
                    <a:solidFill>
                      <a:schemeClr val="accent1">
                        <a:lumMod val="40000"/>
                        <a:lumOff val="60000"/>
                      </a:schemeClr>
                    </a:solidFill>
                  </a:tcPr>
                </a:tc>
                <a:extLst>
                  <a:ext uri="{0D108BD9-81ED-4DB2-BD59-A6C34878D82A}">
                    <a16:rowId xmlns:a16="http://schemas.microsoft.com/office/drawing/2014/main" val="2650843112"/>
                  </a:ext>
                </a:extLst>
              </a:tr>
              <a:tr h="844235">
                <a:tc>
                  <a:txBody>
                    <a:bodyPr/>
                    <a:lstStyle/>
                    <a:p>
                      <a:pPr algn="ctr"/>
                      <a:r>
                        <a:rPr lang="en-US" altLang="zh-CN" sz="1600" dirty="0">
                          <a:solidFill>
                            <a:schemeClr val="bg1"/>
                          </a:solidFill>
                          <a:latin typeface="黑体" panose="02010609060101010101" pitchFamily="49" charset="-122"/>
                          <a:ea typeface="黑体" panose="02010609060101010101" pitchFamily="49" charset="-122"/>
                        </a:rPr>
                        <a:t>Wi-</a:t>
                      </a:r>
                    </a:p>
                    <a:p>
                      <a:pPr algn="ctr"/>
                      <a:r>
                        <a:rPr lang="en-US" altLang="zh-CN" sz="1600" dirty="0">
                          <a:solidFill>
                            <a:schemeClr val="bg1"/>
                          </a:solidFill>
                          <a:latin typeface="黑体" panose="02010609060101010101" pitchFamily="49" charset="-122"/>
                          <a:ea typeface="黑体" panose="02010609060101010101" pitchFamily="49" charset="-122"/>
                        </a:rPr>
                        <a:t>Fi</a:t>
                      </a:r>
                      <a:endParaRPr lang="zh-CN" altLang="en-US" sz="1600" dirty="0">
                        <a:solidFill>
                          <a:schemeClr val="bg1"/>
                        </a:solidFill>
                        <a:latin typeface="黑体" panose="02010609060101010101" pitchFamily="49" charset="-122"/>
                        <a:ea typeface="黑体" panose="02010609060101010101" pitchFamily="49" charset="-122"/>
                      </a:endParaRPr>
                    </a:p>
                  </a:txBody>
                  <a:tcPr marL="0" marR="0" marT="0" marB="0" anchor="ctr">
                    <a:solidFill>
                      <a:schemeClr val="accent1"/>
                    </a:solidFill>
                  </a:tcPr>
                </a:tc>
                <a:extLst>
                  <a:ext uri="{0D108BD9-81ED-4DB2-BD59-A6C34878D82A}">
                    <a16:rowId xmlns:a16="http://schemas.microsoft.com/office/drawing/2014/main" val="2354171835"/>
                  </a:ext>
                </a:extLst>
              </a:tr>
              <a:tr h="844235">
                <a:tc>
                  <a:txBody>
                    <a:bodyPr/>
                    <a:lstStyle/>
                    <a:p>
                      <a:pPr algn="ctr"/>
                      <a:r>
                        <a:rPr lang="en-US" altLang="zh-CN" sz="1600" b="0" dirty="0">
                          <a:solidFill>
                            <a:schemeClr val="tx1"/>
                          </a:solidFill>
                          <a:latin typeface="黑体" panose="02010609060101010101" pitchFamily="49" charset="-122"/>
                          <a:ea typeface="黑体" panose="02010609060101010101" pitchFamily="49" charset="-122"/>
                        </a:rPr>
                        <a:t>Wi-Fi6</a:t>
                      </a:r>
                      <a:endParaRPr lang="zh-CN" altLang="en-US" sz="1600" b="0" dirty="0">
                        <a:solidFill>
                          <a:schemeClr val="tx1"/>
                        </a:solidFill>
                        <a:latin typeface="黑体" panose="02010609060101010101" pitchFamily="49" charset="-122"/>
                        <a:ea typeface="黑体" panose="02010609060101010101" pitchFamily="49" charset="-122"/>
                      </a:endParaRPr>
                    </a:p>
                  </a:txBody>
                  <a:tcPr marL="0" marR="0" marT="0" marB="0" anchor="ctr">
                    <a:solidFill>
                      <a:schemeClr val="accent1">
                        <a:lumMod val="40000"/>
                        <a:lumOff val="60000"/>
                      </a:schemeClr>
                    </a:solidFill>
                  </a:tcPr>
                </a:tc>
                <a:extLst>
                  <a:ext uri="{0D108BD9-81ED-4DB2-BD59-A6C34878D82A}">
                    <a16:rowId xmlns:a16="http://schemas.microsoft.com/office/drawing/2014/main" val="2232877283"/>
                  </a:ext>
                </a:extLst>
              </a:tr>
              <a:tr h="504672">
                <a:tc>
                  <a:txBody>
                    <a:bodyPr/>
                    <a:lstStyle/>
                    <a:p>
                      <a:pPr algn="ctr"/>
                      <a:r>
                        <a:rPr lang="en-US" altLang="zh-CN" sz="1600" b="0" dirty="0">
                          <a:solidFill>
                            <a:schemeClr val="tx1"/>
                          </a:solidFill>
                          <a:latin typeface="黑体" panose="02010609060101010101" pitchFamily="49" charset="-122"/>
                          <a:ea typeface="黑体" panose="02010609060101010101" pitchFamily="49" charset="-122"/>
                        </a:rPr>
                        <a:t>Wi-Fi7</a:t>
                      </a:r>
                      <a:endParaRPr lang="zh-CN" altLang="en-US" sz="1600" b="0" dirty="0">
                        <a:solidFill>
                          <a:schemeClr val="tx1"/>
                        </a:solidFill>
                        <a:latin typeface="黑体" panose="02010609060101010101" pitchFamily="49" charset="-122"/>
                        <a:ea typeface="黑体" panose="02010609060101010101" pitchFamily="49" charset="-122"/>
                      </a:endParaRPr>
                    </a:p>
                  </a:txBody>
                  <a:tcPr marL="0" marR="0" marT="0" marB="0" anchor="ctr">
                    <a:solidFill>
                      <a:schemeClr val="accent1">
                        <a:lumMod val="40000"/>
                        <a:lumOff val="60000"/>
                      </a:schemeClr>
                    </a:solidFill>
                  </a:tcPr>
                </a:tc>
                <a:extLst>
                  <a:ext uri="{0D108BD9-81ED-4DB2-BD59-A6C34878D82A}">
                    <a16:rowId xmlns:a16="http://schemas.microsoft.com/office/drawing/2014/main" val="2116851466"/>
                  </a:ext>
                </a:extLst>
              </a:tr>
              <a:tr h="627321">
                <a:tc>
                  <a:txBody>
                    <a:bodyPr/>
                    <a:lstStyle/>
                    <a:p>
                      <a:pPr algn="ctr"/>
                      <a:r>
                        <a:rPr lang="en-US" altLang="zh-CN" sz="1600" b="0" dirty="0">
                          <a:solidFill>
                            <a:schemeClr val="tx1"/>
                          </a:solidFill>
                          <a:latin typeface="黑体" panose="02010609060101010101" pitchFamily="49" charset="-122"/>
                          <a:ea typeface="黑体" panose="02010609060101010101" pitchFamily="49" charset="-122"/>
                        </a:rPr>
                        <a:t>AP</a:t>
                      </a:r>
                      <a:r>
                        <a:rPr lang="zh-CN" altLang="en-US" sz="1600" b="0" dirty="0">
                          <a:solidFill>
                            <a:schemeClr val="tx1"/>
                          </a:solidFill>
                          <a:latin typeface="黑体" panose="02010609060101010101" pitchFamily="49" charset="-122"/>
                          <a:ea typeface="黑体" panose="02010609060101010101" pitchFamily="49" charset="-122"/>
                        </a:rPr>
                        <a:t>设计</a:t>
                      </a:r>
                    </a:p>
                  </a:txBody>
                  <a:tcPr marL="0" marR="0" marT="0" marB="0" anchor="ctr">
                    <a:solidFill>
                      <a:schemeClr val="accent1">
                        <a:lumMod val="40000"/>
                        <a:lumOff val="60000"/>
                      </a:schemeClr>
                    </a:solidFill>
                  </a:tcPr>
                </a:tc>
                <a:extLst>
                  <a:ext uri="{0D108BD9-81ED-4DB2-BD59-A6C34878D82A}">
                    <a16:rowId xmlns:a16="http://schemas.microsoft.com/office/drawing/2014/main" val="1342553028"/>
                  </a:ext>
                </a:extLst>
              </a:tr>
              <a:tr h="844235">
                <a:tc>
                  <a:txBody>
                    <a:bodyPr/>
                    <a:lstStyle/>
                    <a:p>
                      <a:pPr algn="ctr"/>
                      <a:r>
                        <a:rPr lang="en-US" altLang="zh-CN" sz="1600" b="0" dirty="0">
                          <a:solidFill>
                            <a:schemeClr val="tx1"/>
                          </a:solidFill>
                          <a:latin typeface="黑体" panose="02010609060101010101" pitchFamily="49" charset="-122"/>
                          <a:ea typeface="黑体" panose="02010609060101010101" pitchFamily="49" charset="-122"/>
                        </a:rPr>
                        <a:t>Li</a:t>
                      </a:r>
                    </a:p>
                    <a:p>
                      <a:pPr algn="ctr"/>
                      <a:r>
                        <a:rPr lang="en-US" altLang="zh-CN" sz="1600" b="0" dirty="0">
                          <a:solidFill>
                            <a:schemeClr val="tx1"/>
                          </a:solidFill>
                          <a:latin typeface="黑体" panose="02010609060101010101" pitchFamily="49" charset="-122"/>
                          <a:ea typeface="黑体" panose="02010609060101010101" pitchFamily="49" charset="-122"/>
                        </a:rPr>
                        <a:t>Fi</a:t>
                      </a:r>
                      <a:endParaRPr lang="zh-CN" altLang="en-US" sz="1600" b="0" dirty="0">
                        <a:solidFill>
                          <a:schemeClr val="tx1"/>
                        </a:solidFill>
                        <a:latin typeface="黑体" panose="02010609060101010101" pitchFamily="49" charset="-122"/>
                        <a:ea typeface="黑体" panose="02010609060101010101" pitchFamily="49" charset="-122"/>
                      </a:endParaRPr>
                    </a:p>
                  </a:txBody>
                  <a:tcPr marL="0" marR="0" marT="0" marB="0" anchor="ctr">
                    <a:solidFill>
                      <a:schemeClr val="accent1">
                        <a:lumMod val="40000"/>
                        <a:lumOff val="60000"/>
                      </a:schemeClr>
                    </a:solidFill>
                  </a:tcPr>
                </a:tc>
                <a:extLst>
                  <a:ext uri="{0D108BD9-81ED-4DB2-BD59-A6C34878D82A}">
                    <a16:rowId xmlns:a16="http://schemas.microsoft.com/office/drawing/2014/main" val="942434887"/>
                  </a:ext>
                </a:extLst>
              </a:tr>
            </a:tbl>
          </a:graphicData>
        </a:graphic>
      </p:graphicFrame>
      <p:graphicFrame>
        <p:nvGraphicFramePr>
          <p:cNvPr id="5" name="表格 4">
            <a:extLst>
              <a:ext uri="{FF2B5EF4-FFF2-40B4-BE49-F238E27FC236}">
                <a16:creationId xmlns:a16="http://schemas.microsoft.com/office/drawing/2014/main" id="{8E2A51BC-3377-46E6-97F1-313E3CB0EEB4}"/>
              </a:ext>
            </a:extLst>
          </p:cNvPr>
          <p:cNvGraphicFramePr>
            <a:graphicFrameLocks noGrp="1"/>
          </p:cNvGraphicFramePr>
          <p:nvPr>
            <p:extLst>
              <p:ext uri="{D42A27DB-BD31-4B8C-83A1-F6EECF244321}">
                <p14:modId xmlns:p14="http://schemas.microsoft.com/office/powerpoint/2010/main" val="3082966500"/>
              </p:ext>
            </p:extLst>
          </p:nvPr>
        </p:nvGraphicFramePr>
        <p:xfrm>
          <a:off x="451614" y="925032"/>
          <a:ext cx="8107596" cy="5916578"/>
        </p:xfrm>
        <a:graphic>
          <a:graphicData uri="http://schemas.openxmlformats.org/drawingml/2006/table">
            <a:tbl>
              <a:tblPr firstRow="1" firstCol="1" bandRow="1"/>
              <a:tblGrid>
                <a:gridCol w="965612">
                  <a:extLst>
                    <a:ext uri="{9D8B030D-6E8A-4147-A177-3AD203B41FA5}">
                      <a16:colId xmlns:a16="http://schemas.microsoft.com/office/drawing/2014/main" val="3605650797"/>
                    </a:ext>
                  </a:extLst>
                </a:gridCol>
                <a:gridCol w="3570992">
                  <a:extLst>
                    <a:ext uri="{9D8B030D-6E8A-4147-A177-3AD203B41FA5}">
                      <a16:colId xmlns:a16="http://schemas.microsoft.com/office/drawing/2014/main" val="1394420428"/>
                    </a:ext>
                  </a:extLst>
                </a:gridCol>
                <a:gridCol w="3570992">
                  <a:extLst>
                    <a:ext uri="{9D8B030D-6E8A-4147-A177-3AD203B41FA5}">
                      <a16:colId xmlns:a16="http://schemas.microsoft.com/office/drawing/2014/main" val="672978149"/>
                    </a:ext>
                  </a:extLst>
                </a:gridCol>
              </a:tblGrid>
              <a:tr h="174017">
                <a:tc>
                  <a:txBody>
                    <a:bodyPr/>
                    <a:lstStyle/>
                    <a:p>
                      <a:pPr algn="just"/>
                      <a:r>
                        <a:rPr lang="zh-CN" sz="1000" b="1" kern="100">
                          <a:effectLst/>
                          <a:latin typeface="Times New Roman" panose="02020603050405020304" pitchFamily="18" charset="0"/>
                          <a:ea typeface="宋体" panose="02010600030101010101" pitchFamily="2" charset="-122"/>
                        </a:rPr>
                        <a:t>类型</a:t>
                      </a:r>
                    </a:p>
                  </a:txBody>
                  <a:tcPr marL="68156" marR="6815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r>
                        <a:rPr lang="zh-CN" sz="1000" b="1" kern="100">
                          <a:effectLst/>
                          <a:latin typeface="Times New Roman" panose="02020603050405020304" pitchFamily="18" charset="0"/>
                          <a:ea typeface="宋体" panose="02010600030101010101" pitchFamily="2" charset="-122"/>
                        </a:rPr>
                        <a:t>子类型</a:t>
                      </a:r>
                    </a:p>
                  </a:txBody>
                  <a:tcPr marL="68156" marR="6815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r>
                        <a:rPr lang="zh-CN" sz="1000" b="1" kern="100">
                          <a:effectLst/>
                          <a:latin typeface="Times New Roman" panose="02020603050405020304" pitchFamily="18" charset="0"/>
                          <a:ea typeface="宋体" panose="02010600030101010101" pitchFamily="2" charset="-122"/>
                        </a:rPr>
                        <a:t>功能</a:t>
                      </a:r>
                    </a:p>
                  </a:txBody>
                  <a:tcPr marL="68156" marR="6815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98778916"/>
                  </a:ext>
                </a:extLst>
              </a:tr>
              <a:tr h="174017">
                <a:tc rowSpan="11">
                  <a:txBody>
                    <a:bodyPr/>
                    <a:lstStyle/>
                    <a:p>
                      <a:pPr algn="just"/>
                      <a:r>
                        <a:rPr lang="en-US" sz="1000" b="1" kern="100">
                          <a:effectLst/>
                          <a:latin typeface="宋体" panose="02010600030101010101" pitchFamily="2" charset="-122"/>
                          <a:ea typeface="宋体" panose="02010600030101010101" pitchFamily="2" charset="-122"/>
                        </a:rPr>
                        <a:t>00</a:t>
                      </a:r>
                      <a:endParaRPr lang="zh-CN" sz="1000" b="1" kern="100">
                        <a:effectLst/>
                        <a:latin typeface="Times New Roman" panose="02020603050405020304" pitchFamily="18" charset="0"/>
                        <a:ea typeface="宋体" panose="02010600030101010101" pitchFamily="2" charset="-122"/>
                      </a:endParaRPr>
                    </a:p>
                    <a:p>
                      <a:pPr algn="just"/>
                      <a:r>
                        <a:rPr lang="zh-CN" sz="1000" b="1" kern="100">
                          <a:effectLst/>
                          <a:latin typeface="Times New Roman" panose="02020603050405020304" pitchFamily="18" charset="0"/>
                          <a:ea typeface="宋体" panose="02010600030101010101" pitchFamily="2" charset="-122"/>
                        </a:rPr>
                        <a:t>管</a:t>
                      </a:r>
                    </a:p>
                    <a:p>
                      <a:pPr algn="just"/>
                      <a:r>
                        <a:rPr lang="zh-CN" sz="1000" b="1" kern="100">
                          <a:effectLst/>
                          <a:latin typeface="Times New Roman" panose="02020603050405020304" pitchFamily="18" charset="0"/>
                          <a:ea typeface="宋体" panose="02010600030101010101" pitchFamily="2" charset="-122"/>
                        </a:rPr>
                        <a:t>理</a:t>
                      </a:r>
                    </a:p>
                    <a:p>
                      <a:pPr algn="just"/>
                      <a:r>
                        <a:rPr lang="zh-CN" sz="1000" b="1" kern="100">
                          <a:effectLst/>
                          <a:latin typeface="Times New Roman" panose="02020603050405020304" pitchFamily="18" charset="0"/>
                          <a:ea typeface="宋体" panose="02010600030101010101" pitchFamily="2" charset="-122"/>
                        </a:rPr>
                        <a:t>帧</a:t>
                      </a:r>
                    </a:p>
                  </a:txBody>
                  <a:tcPr marL="68156" marR="6815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r>
                        <a:rPr lang="en-US" sz="1000" b="1" kern="100">
                          <a:effectLst/>
                          <a:latin typeface="宋体" panose="02010600030101010101" pitchFamily="2" charset="-122"/>
                          <a:ea typeface="宋体" panose="02010600030101010101" pitchFamily="2" charset="-122"/>
                        </a:rPr>
                        <a:t>0000</a:t>
                      </a:r>
                      <a:endParaRPr lang="zh-CN" sz="1000" b="1" kern="100">
                        <a:effectLst/>
                        <a:latin typeface="Times New Roman" panose="02020603050405020304" pitchFamily="18" charset="0"/>
                        <a:ea typeface="宋体" panose="02010600030101010101" pitchFamily="2" charset="-122"/>
                      </a:endParaRPr>
                    </a:p>
                  </a:txBody>
                  <a:tcPr marL="68156" marR="6815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r>
                        <a:rPr lang="zh-CN" sz="1000" b="1" kern="100">
                          <a:effectLst/>
                          <a:latin typeface="Times New Roman" panose="02020603050405020304" pitchFamily="18" charset="0"/>
                          <a:ea typeface="宋体" panose="02010600030101010101" pitchFamily="2" charset="-122"/>
                        </a:rPr>
                        <a:t>关联请求</a:t>
                      </a:r>
                    </a:p>
                  </a:txBody>
                  <a:tcPr marL="68156" marR="6815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47132131"/>
                  </a:ext>
                </a:extLst>
              </a:tr>
              <a:tr h="174017">
                <a:tc vMerge="1">
                  <a:txBody>
                    <a:bodyPr/>
                    <a:lstStyle/>
                    <a:p>
                      <a:endParaRPr lang="zh-CN" altLang="en-US"/>
                    </a:p>
                  </a:txBody>
                  <a:tcPr/>
                </a:tc>
                <a:tc>
                  <a:txBody>
                    <a:bodyPr/>
                    <a:lstStyle/>
                    <a:p>
                      <a:pPr algn="just"/>
                      <a:r>
                        <a:rPr lang="en-US" sz="1000" b="1" kern="100">
                          <a:effectLst/>
                          <a:latin typeface="宋体" panose="02010600030101010101" pitchFamily="2" charset="-122"/>
                          <a:ea typeface="宋体" panose="02010600030101010101" pitchFamily="2" charset="-122"/>
                        </a:rPr>
                        <a:t>0001</a:t>
                      </a:r>
                      <a:endParaRPr lang="zh-CN" sz="1000" b="1" kern="100">
                        <a:effectLst/>
                        <a:latin typeface="Times New Roman" panose="02020603050405020304" pitchFamily="18" charset="0"/>
                        <a:ea typeface="宋体" panose="02010600030101010101" pitchFamily="2" charset="-122"/>
                      </a:endParaRPr>
                    </a:p>
                  </a:txBody>
                  <a:tcPr marL="68156" marR="6815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r>
                        <a:rPr lang="zh-CN" sz="1000" b="1" kern="100">
                          <a:effectLst/>
                          <a:latin typeface="Times New Roman" panose="02020603050405020304" pitchFamily="18" charset="0"/>
                          <a:ea typeface="宋体" panose="02010600030101010101" pitchFamily="2" charset="-122"/>
                        </a:rPr>
                        <a:t>关联应答</a:t>
                      </a:r>
                    </a:p>
                  </a:txBody>
                  <a:tcPr marL="68156" marR="6815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101364"/>
                  </a:ext>
                </a:extLst>
              </a:tr>
              <a:tr h="174017">
                <a:tc vMerge="1">
                  <a:txBody>
                    <a:bodyPr/>
                    <a:lstStyle/>
                    <a:p>
                      <a:endParaRPr lang="zh-CN" altLang="en-US"/>
                    </a:p>
                  </a:txBody>
                  <a:tcPr/>
                </a:tc>
                <a:tc>
                  <a:txBody>
                    <a:bodyPr/>
                    <a:lstStyle/>
                    <a:p>
                      <a:pPr algn="just"/>
                      <a:r>
                        <a:rPr lang="en-US" sz="1000" b="1" kern="100">
                          <a:effectLst/>
                          <a:latin typeface="宋体" panose="02010600030101010101" pitchFamily="2" charset="-122"/>
                          <a:ea typeface="宋体" panose="02010600030101010101" pitchFamily="2" charset="-122"/>
                        </a:rPr>
                        <a:t>0010</a:t>
                      </a:r>
                      <a:endParaRPr lang="zh-CN" sz="1000" b="1" kern="100">
                        <a:effectLst/>
                        <a:latin typeface="Times New Roman" panose="02020603050405020304" pitchFamily="18" charset="0"/>
                        <a:ea typeface="宋体" panose="02010600030101010101" pitchFamily="2" charset="-122"/>
                      </a:endParaRPr>
                    </a:p>
                  </a:txBody>
                  <a:tcPr marL="68156" marR="6815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r>
                        <a:rPr lang="zh-CN" sz="1000" b="1" kern="100">
                          <a:effectLst/>
                          <a:latin typeface="Times New Roman" panose="02020603050405020304" pitchFamily="18" charset="0"/>
                          <a:ea typeface="宋体" panose="02010600030101010101" pitchFamily="2" charset="-122"/>
                        </a:rPr>
                        <a:t>重新关联请求</a:t>
                      </a:r>
                    </a:p>
                  </a:txBody>
                  <a:tcPr marL="68156" marR="6815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12560762"/>
                  </a:ext>
                </a:extLst>
              </a:tr>
              <a:tr h="174017">
                <a:tc vMerge="1">
                  <a:txBody>
                    <a:bodyPr/>
                    <a:lstStyle/>
                    <a:p>
                      <a:endParaRPr lang="zh-CN" altLang="en-US"/>
                    </a:p>
                  </a:txBody>
                  <a:tcPr/>
                </a:tc>
                <a:tc>
                  <a:txBody>
                    <a:bodyPr/>
                    <a:lstStyle/>
                    <a:p>
                      <a:pPr algn="just"/>
                      <a:r>
                        <a:rPr lang="en-US" sz="1000" b="1" kern="100">
                          <a:effectLst/>
                          <a:latin typeface="宋体" panose="02010600030101010101" pitchFamily="2" charset="-122"/>
                          <a:ea typeface="宋体" panose="02010600030101010101" pitchFamily="2" charset="-122"/>
                        </a:rPr>
                        <a:t>0011</a:t>
                      </a:r>
                      <a:endParaRPr lang="zh-CN" sz="1000" b="1" kern="100">
                        <a:effectLst/>
                        <a:latin typeface="Times New Roman" panose="02020603050405020304" pitchFamily="18" charset="0"/>
                        <a:ea typeface="宋体" panose="02010600030101010101" pitchFamily="2" charset="-122"/>
                      </a:endParaRPr>
                    </a:p>
                  </a:txBody>
                  <a:tcPr marL="68156" marR="6815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r>
                        <a:rPr lang="zh-CN" sz="1000" b="1" kern="100">
                          <a:effectLst/>
                          <a:latin typeface="Times New Roman" panose="02020603050405020304" pitchFamily="18" charset="0"/>
                          <a:ea typeface="宋体" panose="02010600030101010101" pitchFamily="2" charset="-122"/>
                        </a:rPr>
                        <a:t>重新关联应答</a:t>
                      </a:r>
                    </a:p>
                  </a:txBody>
                  <a:tcPr marL="68156" marR="6815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13157593"/>
                  </a:ext>
                </a:extLst>
              </a:tr>
              <a:tr h="174017">
                <a:tc vMerge="1">
                  <a:txBody>
                    <a:bodyPr/>
                    <a:lstStyle/>
                    <a:p>
                      <a:endParaRPr lang="zh-CN" altLang="en-US"/>
                    </a:p>
                  </a:txBody>
                  <a:tcPr/>
                </a:tc>
                <a:tc>
                  <a:txBody>
                    <a:bodyPr/>
                    <a:lstStyle/>
                    <a:p>
                      <a:pPr algn="just"/>
                      <a:r>
                        <a:rPr lang="en-US" sz="1000" b="1" kern="100">
                          <a:effectLst/>
                          <a:latin typeface="宋体" panose="02010600030101010101" pitchFamily="2" charset="-122"/>
                          <a:ea typeface="宋体" panose="02010600030101010101" pitchFamily="2" charset="-122"/>
                        </a:rPr>
                        <a:t>0100</a:t>
                      </a:r>
                      <a:endParaRPr lang="zh-CN" sz="1000" b="1" kern="100">
                        <a:effectLst/>
                        <a:latin typeface="Times New Roman" panose="02020603050405020304" pitchFamily="18" charset="0"/>
                        <a:ea typeface="宋体" panose="02010600030101010101" pitchFamily="2" charset="-122"/>
                      </a:endParaRPr>
                    </a:p>
                  </a:txBody>
                  <a:tcPr marL="68156" marR="6815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r>
                        <a:rPr lang="zh-CN" sz="1000" b="1" kern="100">
                          <a:effectLst/>
                          <a:latin typeface="Times New Roman" panose="02020603050405020304" pitchFamily="18" charset="0"/>
                          <a:ea typeface="宋体" panose="02010600030101010101" pitchFamily="2" charset="-122"/>
                        </a:rPr>
                        <a:t>探测请求</a:t>
                      </a:r>
                    </a:p>
                  </a:txBody>
                  <a:tcPr marL="68156" marR="6815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72350907"/>
                  </a:ext>
                </a:extLst>
              </a:tr>
              <a:tr h="174017">
                <a:tc vMerge="1">
                  <a:txBody>
                    <a:bodyPr/>
                    <a:lstStyle/>
                    <a:p>
                      <a:endParaRPr lang="zh-CN" altLang="en-US"/>
                    </a:p>
                  </a:txBody>
                  <a:tcPr/>
                </a:tc>
                <a:tc>
                  <a:txBody>
                    <a:bodyPr/>
                    <a:lstStyle/>
                    <a:p>
                      <a:pPr algn="just"/>
                      <a:r>
                        <a:rPr lang="en-US" sz="1000" b="1" kern="100" dirty="0">
                          <a:effectLst/>
                          <a:latin typeface="宋体" panose="02010600030101010101" pitchFamily="2" charset="-122"/>
                          <a:ea typeface="宋体" panose="02010600030101010101" pitchFamily="2" charset="-122"/>
                        </a:rPr>
                        <a:t>0101</a:t>
                      </a:r>
                      <a:endParaRPr lang="zh-CN" sz="1000" b="1" kern="100" dirty="0">
                        <a:effectLst/>
                        <a:latin typeface="Times New Roman" panose="02020603050405020304" pitchFamily="18" charset="0"/>
                        <a:ea typeface="宋体" panose="02010600030101010101" pitchFamily="2" charset="-122"/>
                      </a:endParaRPr>
                    </a:p>
                  </a:txBody>
                  <a:tcPr marL="68156" marR="6815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r>
                        <a:rPr lang="zh-CN" sz="1000" b="1" kern="100">
                          <a:effectLst/>
                          <a:latin typeface="Times New Roman" panose="02020603050405020304" pitchFamily="18" charset="0"/>
                          <a:ea typeface="宋体" panose="02010600030101010101" pitchFamily="2" charset="-122"/>
                        </a:rPr>
                        <a:t>探测应答</a:t>
                      </a:r>
                    </a:p>
                  </a:txBody>
                  <a:tcPr marL="68156" marR="6815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76077216"/>
                  </a:ext>
                </a:extLst>
              </a:tr>
              <a:tr h="174017">
                <a:tc vMerge="1">
                  <a:txBody>
                    <a:bodyPr/>
                    <a:lstStyle/>
                    <a:p>
                      <a:endParaRPr lang="zh-CN" altLang="en-US"/>
                    </a:p>
                  </a:txBody>
                  <a:tcPr/>
                </a:tc>
                <a:tc>
                  <a:txBody>
                    <a:bodyPr/>
                    <a:lstStyle/>
                    <a:p>
                      <a:pPr algn="just"/>
                      <a:r>
                        <a:rPr lang="en-US" sz="1000" b="1" kern="100">
                          <a:effectLst/>
                          <a:latin typeface="宋体" panose="02010600030101010101" pitchFamily="2" charset="-122"/>
                          <a:ea typeface="宋体" panose="02010600030101010101" pitchFamily="2" charset="-122"/>
                        </a:rPr>
                        <a:t>1000</a:t>
                      </a:r>
                      <a:endParaRPr lang="zh-CN" sz="1000" b="1" kern="100">
                        <a:effectLst/>
                        <a:latin typeface="Times New Roman" panose="02020603050405020304" pitchFamily="18" charset="0"/>
                        <a:ea typeface="宋体" panose="02010600030101010101" pitchFamily="2" charset="-122"/>
                      </a:endParaRPr>
                    </a:p>
                  </a:txBody>
                  <a:tcPr marL="68156" marR="6815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r>
                        <a:rPr lang="zh-CN" sz="1000" b="1" kern="100">
                          <a:effectLst/>
                          <a:latin typeface="Times New Roman" panose="02020603050405020304" pitchFamily="18" charset="0"/>
                          <a:ea typeface="宋体" panose="02010600030101010101" pitchFamily="2" charset="-122"/>
                        </a:rPr>
                        <a:t>导引信号</a:t>
                      </a:r>
                      <a:r>
                        <a:rPr lang="en-US" sz="1000" b="1" kern="100">
                          <a:effectLst/>
                          <a:latin typeface="Times New Roman" panose="02020603050405020304" pitchFamily="18" charset="0"/>
                          <a:ea typeface="宋体" panose="02010600030101010101" pitchFamily="2" charset="-122"/>
                        </a:rPr>
                        <a:t>(</a:t>
                      </a:r>
                      <a:r>
                        <a:rPr lang="zh-CN" sz="1000" b="1" kern="100">
                          <a:effectLst/>
                          <a:latin typeface="Times New Roman" panose="02020603050405020304" pitchFamily="18" charset="0"/>
                          <a:ea typeface="宋体" panose="02010600030101010101" pitchFamily="2" charset="-122"/>
                        </a:rPr>
                        <a:t>信标帧</a:t>
                      </a:r>
                      <a:r>
                        <a:rPr lang="en-US" sz="1000" b="1" kern="100">
                          <a:effectLst/>
                          <a:latin typeface="Times New Roman" panose="02020603050405020304" pitchFamily="18" charset="0"/>
                          <a:ea typeface="宋体" panose="02010600030101010101" pitchFamily="2" charset="-122"/>
                        </a:rPr>
                        <a:t>)</a:t>
                      </a:r>
                      <a:endParaRPr lang="zh-CN" sz="1000" b="1" kern="100">
                        <a:effectLst/>
                        <a:latin typeface="Times New Roman" panose="02020603050405020304" pitchFamily="18" charset="0"/>
                        <a:ea typeface="宋体" panose="02010600030101010101" pitchFamily="2" charset="-122"/>
                      </a:endParaRPr>
                    </a:p>
                  </a:txBody>
                  <a:tcPr marL="68156" marR="6815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23660374"/>
                  </a:ext>
                </a:extLst>
              </a:tr>
              <a:tr h="174017">
                <a:tc vMerge="1">
                  <a:txBody>
                    <a:bodyPr/>
                    <a:lstStyle/>
                    <a:p>
                      <a:endParaRPr lang="zh-CN" altLang="en-US"/>
                    </a:p>
                  </a:txBody>
                  <a:tcPr/>
                </a:tc>
                <a:tc>
                  <a:txBody>
                    <a:bodyPr/>
                    <a:lstStyle/>
                    <a:p>
                      <a:pPr algn="just"/>
                      <a:r>
                        <a:rPr lang="en-US" sz="1000" b="1" kern="100">
                          <a:effectLst/>
                          <a:latin typeface="宋体" panose="02010600030101010101" pitchFamily="2" charset="-122"/>
                          <a:ea typeface="宋体" panose="02010600030101010101" pitchFamily="2" charset="-122"/>
                        </a:rPr>
                        <a:t>1001</a:t>
                      </a:r>
                      <a:endParaRPr lang="zh-CN" sz="1000" b="1" kern="100">
                        <a:effectLst/>
                        <a:latin typeface="Times New Roman" panose="02020603050405020304" pitchFamily="18" charset="0"/>
                        <a:ea typeface="宋体" panose="02010600030101010101" pitchFamily="2" charset="-122"/>
                      </a:endParaRPr>
                    </a:p>
                  </a:txBody>
                  <a:tcPr marL="68156" marR="6815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r>
                        <a:rPr lang="zh-CN" sz="1000" b="1" kern="100">
                          <a:effectLst/>
                          <a:latin typeface="Times New Roman" panose="02020603050405020304" pitchFamily="18" charset="0"/>
                          <a:ea typeface="宋体" panose="02010600030101010101" pitchFamily="2" charset="-122"/>
                        </a:rPr>
                        <a:t>通告数据指示消息</a:t>
                      </a:r>
                    </a:p>
                  </a:txBody>
                  <a:tcPr marL="68156" marR="6815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8653716"/>
                  </a:ext>
                </a:extLst>
              </a:tr>
              <a:tr h="174017">
                <a:tc vMerge="1">
                  <a:txBody>
                    <a:bodyPr/>
                    <a:lstStyle/>
                    <a:p>
                      <a:endParaRPr lang="zh-CN" altLang="en-US"/>
                    </a:p>
                  </a:txBody>
                  <a:tcPr/>
                </a:tc>
                <a:tc>
                  <a:txBody>
                    <a:bodyPr/>
                    <a:lstStyle/>
                    <a:p>
                      <a:pPr algn="just"/>
                      <a:r>
                        <a:rPr lang="en-US" sz="1000" b="1" kern="100">
                          <a:effectLst/>
                          <a:latin typeface="宋体" panose="02010600030101010101" pitchFamily="2" charset="-122"/>
                          <a:ea typeface="宋体" panose="02010600030101010101" pitchFamily="2" charset="-122"/>
                        </a:rPr>
                        <a:t>1010</a:t>
                      </a:r>
                      <a:endParaRPr lang="zh-CN" sz="1000" b="1" kern="100">
                        <a:effectLst/>
                        <a:latin typeface="Times New Roman" panose="02020603050405020304" pitchFamily="18" charset="0"/>
                        <a:ea typeface="宋体" panose="02010600030101010101" pitchFamily="2" charset="-122"/>
                      </a:endParaRPr>
                    </a:p>
                  </a:txBody>
                  <a:tcPr marL="68156" marR="6815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r>
                        <a:rPr lang="zh-CN" sz="1000" b="1" kern="100">
                          <a:effectLst/>
                          <a:latin typeface="Times New Roman" panose="02020603050405020304" pitchFamily="18" charset="0"/>
                          <a:ea typeface="宋体" panose="02010600030101010101" pitchFamily="2" charset="-122"/>
                        </a:rPr>
                        <a:t>解除关联</a:t>
                      </a:r>
                    </a:p>
                  </a:txBody>
                  <a:tcPr marL="68156" marR="6815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53343332"/>
                  </a:ext>
                </a:extLst>
              </a:tr>
              <a:tr h="174017">
                <a:tc vMerge="1">
                  <a:txBody>
                    <a:bodyPr/>
                    <a:lstStyle/>
                    <a:p>
                      <a:endParaRPr lang="zh-CN" altLang="en-US"/>
                    </a:p>
                  </a:txBody>
                  <a:tcPr/>
                </a:tc>
                <a:tc>
                  <a:txBody>
                    <a:bodyPr/>
                    <a:lstStyle/>
                    <a:p>
                      <a:pPr algn="just"/>
                      <a:r>
                        <a:rPr lang="en-US" sz="1000" b="1" kern="100">
                          <a:effectLst/>
                          <a:latin typeface="宋体" panose="02010600030101010101" pitchFamily="2" charset="-122"/>
                          <a:ea typeface="宋体" panose="02010600030101010101" pitchFamily="2" charset="-122"/>
                        </a:rPr>
                        <a:t>1011</a:t>
                      </a:r>
                      <a:endParaRPr lang="zh-CN" sz="1000" b="1" kern="100">
                        <a:effectLst/>
                        <a:latin typeface="Times New Roman" panose="02020603050405020304" pitchFamily="18" charset="0"/>
                        <a:ea typeface="宋体" panose="02010600030101010101" pitchFamily="2" charset="-122"/>
                      </a:endParaRPr>
                    </a:p>
                  </a:txBody>
                  <a:tcPr marL="68156" marR="6815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r>
                        <a:rPr lang="zh-CN" sz="1000" b="1" kern="100">
                          <a:effectLst/>
                          <a:latin typeface="Times New Roman" panose="02020603050405020304" pitchFamily="18" charset="0"/>
                          <a:ea typeface="宋体" panose="02010600030101010101" pitchFamily="2" charset="-122"/>
                        </a:rPr>
                        <a:t>身份认证</a:t>
                      </a:r>
                    </a:p>
                  </a:txBody>
                  <a:tcPr marL="68156" marR="6815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3043226"/>
                  </a:ext>
                </a:extLst>
              </a:tr>
              <a:tr h="174017">
                <a:tc vMerge="1">
                  <a:txBody>
                    <a:bodyPr/>
                    <a:lstStyle/>
                    <a:p>
                      <a:endParaRPr lang="zh-CN" altLang="en-US"/>
                    </a:p>
                  </a:txBody>
                  <a:tcPr/>
                </a:tc>
                <a:tc>
                  <a:txBody>
                    <a:bodyPr/>
                    <a:lstStyle/>
                    <a:p>
                      <a:pPr algn="just"/>
                      <a:r>
                        <a:rPr lang="en-US" sz="1000" b="1" kern="100">
                          <a:effectLst/>
                          <a:latin typeface="宋体" panose="02010600030101010101" pitchFamily="2" charset="-122"/>
                          <a:ea typeface="宋体" panose="02010600030101010101" pitchFamily="2" charset="-122"/>
                        </a:rPr>
                        <a:t>1100</a:t>
                      </a:r>
                      <a:endParaRPr lang="zh-CN" sz="1000" b="1" kern="100">
                        <a:effectLst/>
                        <a:latin typeface="Times New Roman" panose="02020603050405020304" pitchFamily="18" charset="0"/>
                        <a:ea typeface="宋体" panose="02010600030101010101" pitchFamily="2" charset="-122"/>
                      </a:endParaRPr>
                    </a:p>
                  </a:txBody>
                  <a:tcPr marL="68156" marR="6815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r>
                        <a:rPr lang="zh-CN" sz="1000" b="1" kern="100">
                          <a:effectLst/>
                          <a:latin typeface="Times New Roman" panose="02020603050405020304" pitchFamily="18" charset="0"/>
                          <a:ea typeface="宋体" panose="02010600030101010101" pitchFamily="2" charset="-122"/>
                        </a:rPr>
                        <a:t>解除认证</a:t>
                      </a:r>
                    </a:p>
                  </a:txBody>
                  <a:tcPr marL="68156" marR="6815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34739261"/>
                  </a:ext>
                </a:extLst>
              </a:tr>
              <a:tr h="174017">
                <a:tc rowSpan="6">
                  <a:txBody>
                    <a:bodyPr/>
                    <a:lstStyle/>
                    <a:p>
                      <a:pPr algn="just"/>
                      <a:r>
                        <a:rPr lang="en-US" sz="1000" b="1" kern="100">
                          <a:effectLst/>
                          <a:latin typeface="宋体" panose="02010600030101010101" pitchFamily="2" charset="-122"/>
                          <a:ea typeface="宋体" panose="02010600030101010101" pitchFamily="2" charset="-122"/>
                        </a:rPr>
                        <a:t>01</a:t>
                      </a:r>
                      <a:endParaRPr lang="zh-CN" sz="1000" b="1" kern="100">
                        <a:effectLst/>
                        <a:latin typeface="Times New Roman" panose="02020603050405020304" pitchFamily="18" charset="0"/>
                        <a:ea typeface="宋体" panose="02010600030101010101" pitchFamily="2" charset="-122"/>
                      </a:endParaRPr>
                    </a:p>
                    <a:p>
                      <a:pPr algn="just"/>
                      <a:r>
                        <a:rPr lang="zh-CN" sz="1000" b="1" kern="100">
                          <a:effectLst/>
                          <a:latin typeface="Times New Roman" panose="02020603050405020304" pitchFamily="18" charset="0"/>
                          <a:ea typeface="宋体" panose="02010600030101010101" pitchFamily="2" charset="-122"/>
                        </a:rPr>
                        <a:t>控</a:t>
                      </a:r>
                    </a:p>
                    <a:p>
                      <a:pPr algn="just"/>
                      <a:r>
                        <a:rPr lang="zh-CN" sz="1000" b="1" kern="100">
                          <a:effectLst/>
                          <a:latin typeface="Times New Roman" panose="02020603050405020304" pitchFamily="18" charset="0"/>
                          <a:ea typeface="宋体" panose="02010600030101010101" pitchFamily="2" charset="-122"/>
                        </a:rPr>
                        <a:t>制</a:t>
                      </a:r>
                    </a:p>
                    <a:p>
                      <a:pPr algn="just"/>
                      <a:r>
                        <a:rPr lang="zh-CN" sz="1000" b="1" kern="100">
                          <a:effectLst/>
                          <a:latin typeface="Times New Roman" panose="02020603050405020304" pitchFamily="18" charset="0"/>
                          <a:ea typeface="宋体" panose="02010600030101010101" pitchFamily="2" charset="-122"/>
                        </a:rPr>
                        <a:t>帧</a:t>
                      </a:r>
                    </a:p>
                  </a:txBody>
                  <a:tcPr marL="68156" marR="6815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r>
                        <a:rPr lang="en-US" sz="1000" b="1" kern="100">
                          <a:effectLst/>
                          <a:latin typeface="宋体" panose="02010600030101010101" pitchFamily="2" charset="-122"/>
                          <a:ea typeface="宋体" panose="02010600030101010101" pitchFamily="2" charset="-122"/>
                        </a:rPr>
                        <a:t>1010</a:t>
                      </a:r>
                      <a:endParaRPr lang="zh-CN" sz="1000" b="1" kern="100">
                        <a:effectLst/>
                        <a:latin typeface="Times New Roman" panose="02020603050405020304" pitchFamily="18" charset="0"/>
                        <a:ea typeface="宋体" panose="02010600030101010101" pitchFamily="2" charset="-122"/>
                      </a:endParaRPr>
                    </a:p>
                  </a:txBody>
                  <a:tcPr marL="68156" marR="6815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r>
                        <a:rPr lang="zh-CN" sz="1000" b="1" kern="100">
                          <a:effectLst/>
                          <a:latin typeface="Times New Roman" panose="02020603050405020304" pitchFamily="18" charset="0"/>
                          <a:ea typeface="宋体" panose="02010600030101010101" pitchFamily="2" charset="-122"/>
                        </a:rPr>
                        <a:t>节电模式</a:t>
                      </a:r>
                      <a:r>
                        <a:rPr lang="en-US" sz="1000" b="1" kern="100">
                          <a:effectLst/>
                          <a:latin typeface="Times New Roman" panose="02020603050405020304" pitchFamily="18" charset="0"/>
                          <a:ea typeface="宋体" panose="02010600030101010101" pitchFamily="2" charset="-122"/>
                        </a:rPr>
                        <a:t>-</a:t>
                      </a:r>
                      <a:r>
                        <a:rPr lang="zh-CN" sz="1000" b="1" kern="100">
                          <a:effectLst/>
                          <a:latin typeface="Times New Roman" panose="02020603050405020304" pitchFamily="18" charset="0"/>
                          <a:ea typeface="宋体" panose="02010600030101010101" pitchFamily="2" charset="-122"/>
                        </a:rPr>
                        <a:t>轮询</a:t>
                      </a:r>
                    </a:p>
                  </a:txBody>
                  <a:tcPr marL="68156" marR="6815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11935845"/>
                  </a:ext>
                </a:extLst>
              </a:tr>
              <a:tr h="174017">
                <a:tc vMerge="1">
                  <a:txBody>
                    <a:bodyPr/>
                    <a:lstStyle/>
                    <a:p>
                      <a:endParaRPr lang="zh-CN" altLang="en-US"/>
                    </a:p>
                  </a:txBody>
                  <a:tcPr/>
                </a:tc>
                <a:tc>
                  <a:txBody>
                    <a:bodyPr/>
                    <a:lstStyle/>
                    <a:p>
                      <a:pPr algn="just"/>
                      <a:r>
                        <a:rPr lang="en-US" sz="1000" b="1" kern="100">
                          <a:effectLst/>
                          <a:latin typeface="宋体" panose="02010600030101010101" pitchFamily="2" charset="-122"/>
                          <a:ea typeface="宋体" panose="02010600030101010101" pitchFamily="2" charset="-122"/>
                        </a:rPr>
                        <a:t>1011</a:t>
                      </a:r>
                      <a:endParaRPr lang="zh-CN" sz="1000" b="1" kern="100">
                        <a:effectLst/>
                        <a:latin typeface="Times New Roman" panose="02020603050405020304" pitchFamily="18" charset="0"/>
                        <a:ea typeface="宋体" panose="02010600030101010101" pitchFamily="2" charset="-122"/>
                      </a:endParaRPr>
                    </a:p>
                  </a:txBody>
                  <a:tcPr marL="68156" marR="6815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r>
                        <a:rPr lang="en-US" sz="1000" b="1" kern="100">
                          <a:effectLst/>
                          <a:latin typeface="宋体" panose="02010600030101010101" pitchFamily="2" charset="-122"/>
                          <a:ea typeface="宋体" panose="02010600030101010101" pitchFamily="2" charset="-122"/>
                        </a:rPr>
                        <a:t>RTS</a:t>
                      </a:r>
                      <a:r>
                        <a:rPr lang="zh-CN" sz="1000" b="1" kern="100">
                          <a:effectLst/>
                          <a:latin typeface="Times New Roman" panose="02020603050405020304" pitchFamily="18" charset="0"/>
                          <a:ea typeface="宋体" panose="02010600030101010101" pitchFamily="2" charset="-122"/>
                        </a:rPr>
                        <a:t>（请求发送）</a:t>
                      </a:r>
                    </a:p>
                  </a:txBody>
                  <a:tcPr marL="68156" marR="6815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89919774"/>
                  </a:ext>
                </a:extLst>
              </a:tr>
              <a:tr h="174017">
                <a:tc vMerge="1">
                  <a:txBody>
                    <a:bodyPr/>
                    <a:lstStyle/>
                    <a:p>
                      <a:endParaRPr lang="zh-CN" altLang="en-US"/>
                    </a:p>
                  </a:txBody>
                  <a:tcPr/>
                </a:tc>
                <a:tc>
                  <a:txBody>
                    <a:bodyPr/>
                    <a:lstStyle/>
                    <a:p>
                      <a:pPr algn="just"/>
                      <a:r>
                        <a:rPr lang="en-US" sz="1000" b="1" kern="100">
                          <a:effectLst/>
                          <a:latin typeface="宋体" panose="02010600030101010101" pitchFamily="2" charset="-122"/>
                          <a:ea typeface="宋体" panose="02010600030101010101" pitchFamily="2" charset="-122"/>
                        </a:rPr>
                        <a:t>1100</a:t>
                      </a:r>
                      <a:endParaRPr lang="zh-CN" sz="1000" b="1" kern="100">
                        <a:effectLst/>
                        <a:latin typeface="Times New Roman" panose="02020603050405020304" pitchFamily="18" charset="0"/>
                        <a:ea typeface="宋体" panose="02010600030101010101" pitchFamily="2" charset="-122"/>
                      </a:endParaRPr>
                    </a:p>
                  </a:txBody>
                  <a:tcPr marL="68156" marR="6815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r>
                        <a:rPr lang="en-US" sz="1000" b="1" kern="100">
                          <a:effectLst/>
                          <a:latin typeface="宋体" panose="02010600030101010101" pitchFamily="2" charset="-122"/>
                          <a:ea typeface="宋体" panose="02010600030101010101" pitchFamily="2" charset="-122"/>
                        </a:rPr>
                        <a:t>CTS</a:t>
                      </a:r>
                      <a:r>
                        <a:rPr lang="zh-CN" sz="1000" b="1" kern="100">
                          <a:effectLst/>
                          <a:latin typeface="Times New Roman" panose="02020603050405020304" pitchFamily="18" charset="0"/>
                          <a:ea typeface="宋体" panose="02010600030101010101" pitchFamily="2" charset="-122"/>
                        </a:rPr>
                        <a:t>（允许发送）</a:t>
                      </a:r>
                    </a:p>
                  </a:txBody>
                  <a:tcPr marL="68156" marR="6815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98631560"/>
                  </a:ext>
                </a:extLst>
              </a:tr>
              <a:tr h="174017">
                <a:tc vMerge="1">
                  <a:txBody>
                    <a:bodyPr/>
                    <a:lstStyle/>
                    <a:p>
                      <a:endParaRPr lang="zh-CN" altLang="en-US"/>
                    </a:p>
                  </a:txBody>
                  <a:tcPr/>
                </a:tc>
                <a:tc>
                  <a:txBody>
                    <a:bodyPr/>
                    <a:lstStyle/>
                    <a:p>
                      <a:pPr algn="just"/>
                      <a:r>
                        <a:rPr lang="en-US" sz="1000" b="1" kern="100">
                          <a:effectLst/>
                          <a:latin typeface="宋体" panose="02010600030101010101" pitchFamily="2" charset="-122"/>
                          <a:ea typeface="宋体" panose="02010600030101010101" pitchFamily="2" charset="-122"/>
                        </a:rPr>
                        <a:t>1101</a:t>
                      </a:r>
                      <a:endParaRPr lang="zh-CN" sz="1000" b="1" kern="100">
                        <a:effectLst/>
                        <a:latin typeface="Times New Roman" panose="02020603050405020304" pitchFamily="18" charset="0"/>
                        <a:ea typeface="宋体" panose="02010600030101010101" pitchFamily="2" charset="-122"/>
                      </a:endParaRPr>
                    </a:p>
                  </a:txBody>
                  <a:tcPr marL="68156" marR="6815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r>
                        <a:rPr lang="en-US" sz="1000" b="1" kern="100">
                          <a:effectLst/>
                          <a:latin typeface="宋体" panose="02010600030101010101" pitchFamily="2" charset="-122"/>
                          <a:ea typeface="宋体" panose="02010600030101010101" pitchFamily="2" charset="-122"/>
                        </a:rPr>
                        <a:t>ACK</a:t>
                      </a:r>
                      <a:endParaRPr lang="zh-CN" sz="1000" b="1" kern="100">
                        <a:effectLst/>
                        <a:latin typeface="Times New Roman" panose="02020603050405020304" pitchFamily="18" charset="0"/>
                        <a:ea typeface="宋体" panose="02010600030101010101" pitchFamily="2" charset="-122"/>
                      </a:endParaRPr>
                    </a:p>
                  </a:txBody>
                  <a:tcPr marL="68156" marR="6815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34025218"/>
                  </a:ext>
                </a:extLst>
              </a:tr>
              <a:tr h="174017">
                <a:tc vMerge="1">
                  <a:txBody>
                    <a:bodyPr/>
                    <a:lstStyle/>
                    <a:p>
                      <a:endParaRPr lang="zh-CN" altLang="en-US"/>
                    </a:p>
                  </a:txBody>
                  <a:tcPr/>
                </a:tc>
                <a:tc>
                  <a:txBody>
                    <a:bodyPr/>
                    <a:lstStyle/>
                    <a:p>
                      <a:pPr algn="just"/>
                      <a:r>
                        <a:rPr lang="en-US" sz="1000" b="1" kern="100">
                          <a:effectLst/>
                          <a:latin typeface="宋体" panose="02010600030101010101" pitchFamily="2" charset="-122"/>
                          <a:ea typeface="宋体" panose="02010600030101010101" pitchFamily="2" charset="-122"/>
                        </a:rPr>
                        <a:t>1110</a:t>
                      </a:r>
                      <a:endParaRPr lang="zh-CN" sz="1000" b="1" kern="100">
                        <a:effectLst/>
                        <a:latin typeface="Times New Roman" panose="02020603050405020304" pitchFamily="18" charset="0"/>
                        <a:ea typeface="宋体" panose="02010600030101010101" pitchFamily="2" charset="-122"/>
                      </a:endParaRPr>
                    </a:p>
                  </a:txBody>
                  <a:tcPr marL="68156" marR="6815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r>
                        <a:rPr lang="en-US" sz="1000" b="1" kern="100">
                          <a:effectLst/>
                          <a:latin typeface="宋体" panose="02010600030101010101" pitchFamily="2" charset="-122"/>
                          <a:ea typeface="宋体" panose="02010600030101010101" pitchFamily="2" charset="-122"/>
                        </a:rPr>
                        <a:t>CF-End</a:t>
                      </a:r>
                      <a:r>
                        <a:rPr lang="zh-CN" sz="1000" b="1" kern="100">
                          <a:effectLst/>
                          <a:latin typeface="Times New Roman" panose="02020603050405020304" pitchFamily="18" charset="0"/>
                          <a:ea typeface="宋体" panose="02010600030101010101" pitchFamily="2" charset="-122"/>
                        </a:rPr>
                        <a:t>（免竞争期结束）</a:t>
                      </a:r>
                    </a:p>
                  </a:txBody>
                  <a:tcPr marL="68156" marR="6815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05669174"/>
                  </a:ext>
                </a:extLst>
              </a:tr>
              <a:tr h="174017">
                <a:tc vMerge="1">
                  <a:txBody>
                    <a:bodyPr/>
                    <a:lstStyle/>
                    <a:p>
                      <a:endParaRPr lang="zh-CN" altLang="en-US"/>
                    </a:p>
                  </a:txBody>
                  <a:tcPr/>
                </a:tc>
                <a:tc>
                  <a:txBody>
                    <a:bodyPr/>
                    <a:lstStyle/>
                    <a:p>
                      <a:pPr algn="just"/>
                      <a:r>
                        <a:rPr lang="en-US" sz="1000" b="1" kern="100">
                          <a:effectLst/>
                          <a:latin typeface="宋体" panose="02010600030101010101" pitchFamily="2" charset="-122"/>
                          <a:ea typeface="宋体" panose="02010600030101010101" pitchFamily="2" charset="-122"/>
                        </a:rPr>
                        <a:t>1111</a:t>
                      </a:r>
                      <a:endParaRPr lang="zh-CN" sz="1000" b="1" kern="100">
                        <a:effectLst/>
                        <a:latin typeface="Times New Roman" panose="02020603050405020304" pitchFamily="18" charset="0"/>
                        <a:ea typeface="宋体" panose="02010600030101010101" pitchFamily="2" charset="-122"/>
                      </a:endParaRPr>
                    </a:p>
                  </a:txBody>
                  <a:tcPr marL="68156" marR="6815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r>
                        <a:rPr lang="en-US" sz="1000" b="1" kern="100">
                          <a:effectLst/>
                          <a:latin typeface="宋体" panose="02010600030101010101" pitchFamily="2" charset="-122"/>
                          <a:ea typeface="宋体" panose="02010600030101010101" pitchFamily="2" charset="-122"/>
                        </a:rPr>
                        <a:t>CF-End+CF-ACK</a:t>
                      </a:r>
                      <a:r>
                        <a:rPr lang="zh-CN" sz="1000" b="1" kern="100">
                          <a:effectLst/>
                          <a:latin typeface="Times New Roman" panose="02020603050405020304" pitchFamily="18" charset="0"/>
                          <a:ea typeface="宋体" panose="02010600030101010101" pitchFamily="2" charset="-122"/>
                        </a:rPr>
                        <a:t>（免竞争期结束</a:t>
                      </a:r>
                      <a:r>
                        <a:rPr lang="en-US" sz="1000" b="1" kern="100">
                          <a:effectLst/>
                          <a:latin typeface="Times New Roman" panose="02020603050405020304" pitchFamily="18" charset="0"/>
                          <a:ea typeface="宋体" panose="02010600030101010101" pitchFamily="2" charset="-122"/>
                        </a:rPr>
                        <a:t>+</a:t>
                      </a:r>
                      <a:r>
                        <a:rPr lang="zh-CN" sz="1000" b="1" kern="100">
                          <a:effectLst/>
                          <a:latin typeface="Times New Roman" panose="02020603050405020304" pitchFamily="18" charset="0"/>
                          <a:ea typeface="宋体" panose="02010600030101010101" pitchFamily="2" charset="-122"/>
                        </a:rPr>
                        <a:t>免竞争期应答）</a:t>
                      </a:r>
                    </a:p>
                  </a:txBody>
                  <a:tcPr marL="68156" marR="6815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12198664"/>
                  </a:ext>
                </a:extLst>
              </a:tr>
              <a:tr h="174017">
                <a:tc rowSpan="16">
                  <a:txBody>
                    <a:bodyPr/>
                    <a:lstStyle/>
                    <a:p>
                      <a:pPr algn="just"/>
                      <a:r>
                        <a:rPr lang="en-US" sz="1000" b="1" kern="100">
                          <a:effectLst/>
                          <a:latin typeface="宋体" panose="02010600030101010101" pitchFamily="2" charset="-122"/>
                          <a:ea typeface="宋体" panose="02010600030101010101" pitchFamily="2" charset="-122"/>
                        </a:rPr>
                        <a:t>10</a:t>
                      </a:r>
                      <a:endParaRPr lang="zh-CN" sz="1000" b="1" kern="100">
                        <a:effectLst/>
                        <a:latin typeface="Times New Roman" panose="02020603050405020304" pitchFamily="18" charset="0"/>
                        <a:ea typeface="宋体" panose="02010600030101010101" pitchFamily="2" charset="-122"/>
                      </a:endParaRPr>
                    </a:p>
                    <a:p>
                      <a:pPr algn="just"/>
                      <a:r>
                        <a:rPr lang="zh-CN" sz="1000" b="1" kern="100">
                          <a:effectLst/>
                          <a:latin typeface="Times New Roman" panose="02020603050405020304" pitchFamily="18" charset="0"/>
                          <a:ea typeface="宋体" panose="02010600030101010101" pitchFamily="2" charset="-122"/>
                        </a:rPr>
                        <a:t>数</a:t>
                      </a:r>
                    </a:p>
                    <a:p>
                      <a:pPr algn="just"/>
                      <a:r>
                        <a:rPr lang="zh-CN" sz="1000" b="1" kern="100">
                          <a:effectLst/>
                          <a:latin typeface="Times New Roman" panose="02020603050405020304" pitchFamily="18" charset="0"/>
                          <a:ea typeface="宋体" panose="02010600030101010101" pitchFamily="2" charset="-122"/>
                        </a:rPr>
                        <a:t>据</a:t>
                      </a:r>
                    </a:p>
                    <a:p>
                      <a:pPr algn="just"/>
                      <a:r>
                        <a:rPr lang="zh-CN" sz="1000" b="1" kern="100">
                          <a:effectLst/>
                          <a:latin typeface="Times New Roman" panose="02020603050405020304" pitchFamily="18" charset="0"/>
                          <a:ea typeface="宋体" panose="02010600030101010101" pitchFamily="2" charset="-122"/>
                        </a:rPr>
                        <a:t>帧</a:t>
                      </a:r>
                    </a:p>
                  </a:txBody>
                  <a:tcPr marL="68156" marR="6815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r>
                        <a:rPr lang="en-US" sz="1000" b="1" kern="100">
                          <a:effectLst/>
                          <a:latin typeface="宋体" panose="02010600030101010101" pitchFamily="2" charset="-122"/>
                          <a:ea typeface="宋体" panose="02010600030101010101" pitchFamily="2" charset="-122"/>
                        </a:rPr>
                        <a:t>0000</a:t>
                      </a:r>
                      <a:endParaRPr lang="zh-CN" sz="1000" b="1" kern="100">
                        <a:effectLst/>
                        <a:latin typeface="Times New Roman" panose="02020603050405020304" pitchFamily="18" charset="0"/>
                        <a:ea typeface="宋体" panose="02010600030101010101" pitchFamily="2" charset="-122"/>
                      </a:endParaRPr>
                    </a:p>
                  </a:txBody>
                  <a:tcPr marL="68156" marR="6815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r>
                        <a:rPr lang="zh-CN" sz="1000" b="1" kern="100">
                          <a:effectLst/>
                          <a:latin typeface="Times New Roman" panose="02020603050405020304" pitchFamily="18" charset="0"/>
                          <a:ea typeface="宋体" panose="02010600030101010101" pitchFamily="2" charset="-122"/>
                        </a:rPr>
                        <a:t>数据</a:t>
                      </a:r>
                    </a:p>
                  </a:txBody>
                  <a:tcPr marL="68156" marR="6815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12670885"/>
                  </a:ext>
                </a:extLst>
              </a:tr>
              <a:tr h="174017">
                <a:tc vMerge="1">
                  <a:txBody>
                    <a:bodyPr/>
                    <a:lstStyle/>
                    <a:p>
                      <a:endParaRPr lang="zh-CN" altLang="en-US"/>
                    </a:p>
                  </a:txBody>
                  <a:tcPr/>
                </a:tc>
                <a:tc>
                  <a:txBody>
                    <a:bodyPr/>
                    <a:lstStyle/>
                    <a:p>
                      <a:pPr algn="just"/>
                      <a:r>
                        <a:rPr lang="en-US" sz="1000" b="1" kern="100">
                          <a:effectLst/>
                          <a:latin typeface="宋体" panose="02010600030101010101" pitchFamily="2" charset="-122"/>
                          <a:ea typeface="宋体" panose="02010600030101010101" pitchFamily="2" charset="-122"/>
                        </a:rPr>
                        <a:t>0001</a:t>
                      </a:r>
                      <a:endParaRPr lang="zh-CN" sz="1000" b="1" kern="100">
                        <a:effectLst/>
                        <a:latin typeface="Times New Roman" panose="02020603050405020304" pitchFamily="18" charset="0"/>
                        <a:ea typeface="宋体" panose="02010600030101010101" pitchFamily="2" charset="-122"/>
                      </a:endParaRPr>
                    </a:p>
                  </a:txBody>
                  <a:tcPr marL="68156" marR="6815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r>
                        <a:rPr lang="zh-CN" sz="1000" b="1" kern="100">
                          <a:effectLst/>
                          <a:latin typeface="Times New Roman" panose="02020603050405020304" pitchFamily="18" charset="0"/>
                          <a:ea typeface="宋体" panose="02010600030101010101" pitchFamily="2" charset="-122"/>
                        </a:rPr>
                        <a:t>数据</a:t>
                      </a:r>
                      <a:r>
                        <a:rPr lang="en-US" sz="1000" b="1" kern="100">
                          <a:effectLst/>
                          <a:latin typeface="Times New Roman" panose="02020603050405020304" pitchFamily="18" charset="0"/>
                          <a:ea typeface="宋体" panose="02010600030101010101" pitchFamily="2" charset="-122"/>
                        </a:rPr>
                        <a:t>+CF-ACK</a:t>
                      </a:r>
                      <a:endParaRPr lang="zh-CN" sz="1000" b="1" kern="100">
                        <a:effectLst/>
                        <a:latin typeface="Times New Roman" panose="02020603050405020304" pitchFamily="18" charset="0"/>
                        <a:ea typeface="宋体" panose="02010600030101010101" pitchFamily="2" charset="-122"/>
                      </a:endParaRPr>
                    </a:p>
                  </a:txBody>
                  <a:tcPr marL="68156" marR="6815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57054593"/>
                  </a:ext>
                </a:extLst>
              </a:tr>
              <a:tr h="174017">
                <a:tc vMerge="1">
                  <a:txBody>
                    <a:bodyPr/>
                    <a:lstStyle/>
                    <a:p>
                      <a:endParaRPr lang="zh-CN" altLang="en-US"/>
                    </a:p>
                  </a:txBody>
                  <a:tcPr/>
                </a:tc>
                <a:tc>
                  <a:txBody>
                    <a:bodyPr/>
                    <a:lstStyle/>
                    <a:p>
                      <a:pPr algn="just"/>
                      <a:r>
                        <a:rPr lang="en-US" sz="1000" b="1" kern="100">
                          <a:effectLst/>
                          <a:latin typeface="宋体" panose="02010600030101010101" pitchFamily="2" charset="-122"/>
                          <a:ea typeface="宋体" panose="02010600030101010101" pitchFamily="2" charset="-122"/>
                        </a:rPr>
                        <a:t>0010</a:t>
                      </a:r>
                      <a:endParaRPr lang="zh-CN" sz="1000" b="1" kern="100">
                        <a:effectLst/>
                        <a:latin typeface="Times New Roman" panose="02020603050405020304" pitchFamily="18" charset="0"/>
                        <a:ea typeface="宋体" panose="02010600030101010101" pitchFamily="2" charset="-122"/>
                      </a:endParaRPr>
                    </a:p>
                  </a:txBody>
                  <a:tcPr marL="68156" marR="6815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r>
                        <a:rPr lang="zh-CN" sz="1000" b="1" kern="100">
                          <a:effectLst/>
                          <a:latin typeface="Times New Roman" panose="02020603050405020304" pitchFamily="18" charset="0"/>
                          <a:ea typeface="宋体" panose="02010600030101010101" pitchFamily="2" charset="-122"/>
                        </a:rPr>
                        <a:t>数据</a:t>
                      </a:r>
                      <a:r>
                        <a:rPr lang="en-US" sz="1000" b="1" kern="100">
                          <a:effectLst/>
                          <a:latin typeface="Times New Roman" panose="02020603050405020304" pitchFamily="18" charset="0"/>
                          <a:ea typeface="宋体" panose="02010600030101010101" pitchFamily="2" charset="-122"/>
                        </a:rPr>
                        <a:t>+CF-</a:t>
                      </a:r>
                      <a:r>
                        <a:rPr lang="zh-CN" sz="1000" b="1" kern="100">
                          <a:effectLst/>
                          <a:latin typeface="Times New Roman" panose="02020603050405020304" pitchFamily="18" charset="0"/>
                          <a:ea typeface="宋体" panose="02010600030101010101" pitchFamily="2" charset="-122"/>
                        </a:rPr>
                        <a:t>轮询</a:t>
                      </a:r>
                    </a:p>
                  </a:txBody>
                  <a:tcPr marL="68156" marR="6815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35542168"/>
                  </a:ext>
                </a:extLst>
              </a:tr>
              <a:tr h="174017">
                <a:tc vMerge="1">
                  <a:txBody>
                    <a:bodyPr/>
                    <a:lstStyle/>
                    <a:p>
                      <a:endParaRPr lang="zh-CN" altLang="en-US"/>
                    </a:p>
                  </a:txBody>
                  <a:tcPr/>
                </a:tc>
                <a:tc>
                  <a:txBody>
                    <a:bodyPr/>
                    <a:lstStyle/>
                    <a:p>
                      <a:pPr algn="just"/>
                      <a:r>
                        <a:rPr lang="en-US" sz="1000" b="1" kern="100">
                          <a:effectLst/>
                          <a:latin typeface="宋体" panose="02010600030101010101" pitchFamily="2" charset="-122"/>
                          <a:ea typeface="宋体" panose="02010600030101010101" pitchFamily="2" charset="-122"/>
                        </a:rPr>
                        <a:t>0011</a:t>
                      </a:r>
                      <a:endParaRPr lang="zh-CN" sz="1000" b="1" kern="100">
                        <a:effectLst/>
                        <a:latin typeface="Times New Roman" panose="02020603050405020304" pitchFamily="18" charset="0"/>
                        <a:ea typeface="宋体" panose="02010600030101010101" pitchFamily="2" charset="-122"/>
                      </a:endParaRPr>
                    </a:p>
                  </a:txBody>
                  <a:tcPr marL="68156" marR="6815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r>
                        <a:rPr lang="zh-CN" sz="1000" b="1" kern="100">
                          <a:effectLst/>
                          <a:latin typeface="Times New Roman" panose="02020603050405020304" pitchFamily="18" charset="0"/>
                          <a:ea typeface="宋体" panose="02010600030101010101" pitchFamily="2" charset="-122"/>
                        </a:rPr>
                        <a:t>数据</a:t>
                      </a:r>
                      <a:r>
                        <a:rPr lang="en-US" sz="1000" b="1" kern="100">
                          <a:effectLst/>
                          <a:latin typeface="Times New Roman" panose="02020603050405020304" pitchFamily="18" charset="0"/>
                          <a:ea typeface="宋体" panose="02010600030101010101" pitchFamily="2" charset="-122"/>
                        </a:rPr>
                        <a:t>+CF-ACK+CF-</a:t>
                      </a:r>
                      <a:r>
                        <a:rPr lang="zh-CN" sz="1000" b="1" kern="100">
                          <a:effectLst/>
                          <a:latin typeface="Times New Roman" panose="02020603050405020304" pitchFamily="18" charset="0"/>
                          <a:ea typeface="宋体" panose="02010600030101010101" pitchFamily="2" charset="-122"/>
                        </a:rPr>
                        <a:t>轮询</a:t>
                      </a:r>
                    </a:p>
                  </a:txBody>
                  <a:tcPr marL="68156" marR="6815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45661413"/>
                  </a:ext>
                </a:extLst>
              </a:tr>
              <a:tr h="174017">
                <a:tc vMerge="1">
                  <a:txBody>
                    <a:bodyPr/>
                    <a:lstStyle/>
                    <a:p>
                      <a:endParaRPr lang="zh-CN" altLang="en-US"/>
                    </a:p>
                  </a:txBody>
                  <a:tcPr/>
                </a:tc>
                <a:tc>
                  <a:txBody>
                    <a:bodyPr/>
                    <a:lstStyle/>
                    <a:p>
                      <a:pPr algn="just"/>
                      <a:r>
                        <a:rPr lang="en-US" sz="1000" b="1" kern="100">
                          <a:effectLst/>
                          <a:latin typeface="宋体" panose="02010600030101010101" pitchFamily="2" charset="-122"/>
                          <a:ea typeface="宋体" panose="02010600030101010101" pitchFamily="2" charset="-122"/>
                        </a:rPr>
                        <a:t>0100</a:t>
                      </a:r>
                      <a:endParaRPr lang="zh-CN" sz="1000" b="1" kern="100">
                        <a:effectLst/>
                        <a:latin typeface="Times New Roman" panose="02020603050405020304" pitchFamily="18" charset="0"/>
                        <a:ea typeface="宋体" panose="02010600030101010101" pitchFamily="2" charset="-122"/>
                      </a:endParaRPr>
                    </a:p>
                  </a:txBody>
                  <a:tcPr marL="68156" marR="6815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r>
                        <a:rPr lang="zh-CN" sz="1000" b="1" kern="100">
                          <a:effectLst/>
                          <a:latin typeface="Times New Roman" panose="02020603050405020304" pitchFamily="18" charset="0"/>
                          <a:ea typeface="宋体" panose="02010600030101010101" pitchFamily="2" charset="-122"/>
                        </a:rPr>
                        <a:t>无数据</a:t>
                      </a:r>
                    </a:p>
                  </a:txBody>
                  <a:tcPr marL="68156" marR="6815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37763868"/>
                  </a:ext>
                </a:extLst>
              </a:tr>
              <a:tr h="174017">
                <a:tc vMerge="1">
                  <a:txBody>
                    <a:bodyPr/>
                    <a:lstStyle/>
                    <a:p>
                      <a:endParaRPr lang="zh-CN" altLang="en-US"/>
                    </a:p>
                  </a:txBody>
                  <a:tcPr/>
                </a:tc>
                <a:tc>
                  <a:txBody>
                    <a:bodyPr/>
                    <a:lstStyle/>
                    <a:p>
                      <a:pPr algn="just"/>
                      <a:r>
                        <a:rPr lang="en-US" sz="1000" b="1" kern="100">
                          <a:effectLst/>
                          <a:latin typeface="宋体" panose="02010600030101010101" pitchFamily="2" charset="-122"/>
                          <a:ea typeface="宋体" panose="02010600030101010101" pitchFamily="2" charset="-122"/>
                        </a:rPr>
                        <a:t>0101</a:t>
                      </a:r>
                      <a:endParaRPr lang="zh-CN" sz="1000" b="1" kern="100">
                        <a:effectLst/>
                        <a:latin typeface="Times New Roman" panose="02020603050405020304" pitchFamily="18" charset="0"/>
                        <a:ea typeface="宋体" panose="02010600030101010101" pitchFamily="2" charset="-122"/>
                      </a:endParaRPr>
                    </a:p>
                  </a:txBody>
                  <a:tcPr marL="68156" marR="6815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r>
                        <a:rPr lang="en-US" sz="1000" b="1" kern="100">
                          <a:effectLst/>
                          <a:latin typeface="宋体" panose="02010600030101010101" pitchFamily="2" charset="-122"/>
                          <a:ea typeface="宋体" panose="02010600030101010101" pitchFamily="2" charset="-122"/>
                        </a:rPr>
                        <a:t>CF-ACK</a:t>
                      </a:r>
                      <a:r>
                        <a:rPr lang="zh-CN" sz="1000" b="1" kern="100">
                          <a:effectLst/>
                          <a:latin typeface="Times New Roman" panose="02020603050405020304" pitchFamily="18" charset="0"/>
                          <a:ea typeface="宋体" panose="02010600030101010101" pitchFamily="2" charset="-122"/>
                        </a:rPr>
                        <a:t>（未发送数据）</a:t>
                      </a:r>
                    </a:p>
                  </a:txBody>
                  <a:tcPr marL="68156" marR="6815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53166780"/>
                  </a:ext>
                </a:extLst>
              </a:tr>
              <a:tr h="174017">
                <a:tc vMerge="1">
                  <a:txBody>
                    <a:bodyPr/>
                    <a:lstStyle/>
                    <a:p>
                      <a:endParaRPr lang="zh-CN" altLang="en-US"/>
                    </a:p>
                  </a:txBody>
                  <a:tcPr/>
                </a:tc>
                <a:tc>
                  <a:txBody>
                    <a:bodyPr/>
                    <a:lstStyle/>
                    <a:p>
                      <a:pPr algn="just"/>
                      <a:r>
                        <a:rPr lang="en-US" sz="1000" b="1" kern="100">
                          <a:effectLst/>
                          <a:latin typeface="宋体" panose="02010600030101010101" pitchFamily="2" charset="-122"/>
                          <a:ea typeface="宋体" panose="02010600030101010101" pitchFamily="2" charset="-122"/>
                        </a:rPr>
                        <a:t>0110</a:t>
                      </a:r>
                      <a:endParaRPr lang="zh-CN" sz="1000" b="1" kern="100">
                        <a:effectLst/>
                        <a:latin typeface="Times New Roman" panose="02020603050405020304" pitchFamily="18" charset="0"/>
                        <a:ea typeface="宋体" panose="02010600030101010101" pitchFamily="2" charset="-122"/>
                      </a:endParaRPr>
                    </a:p>
                  </a:txBody>
                  <a:tcPr marL="68156" marR="6815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r>
                        <a:rPr lang="en-US" sz="1000" b="1" kern="100">
                          <a:effectLst/>
                          <a:latin typeface="宋体" panose="02010600030101010101" pitchFamily="2" charset="-122"/>
                          <a:ea typeface="宋体" panose="02010600030101010101" pitchFamily="2" charset="-122"/>
                        </a:rPr>
                        <a:t>CF-</a:t>
                      </a:r>
                      <a:r>
                        <a:rPr lang="zh-CN" sz="1000" b="1" kern="100">
                          <a:effectLst/>
                          <a:latin typeface="Times New Roman" panose="02020603050405020304" pitchFamily="18" charset="0"/>
                          <a:ea typeface="宋体" panose="02010600030101010101" pitchFamily="2" charset="-122"/>
                        </a:rPr>
                        <a:t>轮询（未发送数据）</a:t>
                      </a:r>
                    </a:p>
                  </a:txBody>
                  <a:tcPr marL="68156" marR="6815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85619224"/>
                  </a:ext>
                </a:extLst>
              </a:tr>
              <a:tr h="174017">
                <a:tc vMerge="1">
                  <a:txBody>
                    <a:bodyPr/>
                    <a:lstStyle/>
                    <a:p>
                      <a:endParaRPr lang="zh-CN" altLang="en-US"/>
                    </a:p>
                  </a:txBody>
                  <a:tcPr/>
                </a:tc>
                <a:tc>
                  <a:txBody>
                    <a:bodyPr/>
                    <a:lstStyle/>
                    <a:p>
                      <a:pPr algn="just"/>
                      <a:r>
                        <a:rPr lang="en-US" sz="1000" b="1" kern="100">
                          <a:effectLst/>
                          <a:latin typeface="宋体" panose="02010600030101010101" pitchFamily="2" charset="-122"/>
                          <a:ea typeface="宋体" panose="02010600030101010101" pitchFamily="2" charset="-122"/>
                        </a:rPr>
                        <a:t>0111</a:t>
                      </a:r>
                      <a:endParaRPr lang="zh-CN" sz="1000" b="1" kern="100">
                        <a:effectLst/>
                        <a:latin typeface="Times New Roman" panose="02020603050405020304" pitchFamily="18" charset="0"/>
                        <a:ea typeface="宋体" panose="02010600030101010101" pitchFamily="2" charset="-122"/>
                      </a:endParaRPr>
                    </a:p>
                  </a:txBody>
                  <a:tcPr marL="68156" marR="6815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r>
                        <a:rPr lang="en-US" sz="1000" b="1" kern="100">
                          <a:effectLst/>
                          <a:latin typeface="宋体" panose="02010600030101010101" pitchFamily="2" charset="-122"/>
                          <a:ea typeface="宋体" panose="02010600030101010101" pitchFamily="2" charset="-122"/>
                        </a:rPr>
                        <a:t>CF-ACK+CF-</a:t>
                      </a:r>
                      <a:r>
                        <a:rPr lang="zh-CN" sz="1000" b="1" kern="100">
                          <a:effectLst/>
                          <a:latin typeface="Times New Roman" panose="02020603050405020304" pitchFamily="18" charset="0"/>
                          <a:ea typeface="宋体" panose="02010600030101010101" pitchFamily="2" charset="-122"/>
                        </a:rPr>
                        <a:t>轮询</a:t>
                      </a:r>
                    </a:p>
                  </a:txBody>
                  <a:tcPr marL="68156" marR="6815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30560045"/>
                  </a:ext>
                </a:extLst>
              </a:tr>
              <a:tr h="174017">
                <a:tc vMerge="1">
                  <a:txBody>
                    <a:bodyPr/>
                    <a:lstStyle/>
                    <a:p>
                      <a:endParaRPr lang="zh-CN" altLang="en-US"/>
                    </a:p>
                  </a:txBody>
                  <a:tcPr/>
                </a:tc>
                <a:tc>
                  <a:txBody>
                    <a:bodyPr/>
                    <a:lstStyle/>
                    <a:p>
                      <a:pPr algn="just"/>
                      <a:r>
                        <a:rPr lang="en-US" sz="1000" b="1" kern="100">
                          <a:effectLst/>
                          <a:latin typeface="宋体" panose="02010600030101010101" pitchFamily="2" charset="-122"/>
                          <a:ea typeface="宋体" panose="02010600030101010101" pitchFamily="2" charset="-122"/>
                        </a:rPr>
                        <a:t>1000</a:t>
                      </a:r>
                      <a:endParaRPr lang="zh-CN" sz="1000" b="1" kern="100">
                        <a:effectLst/>
                        <a:latin typeface="Times New Roman" panose="02020603050405020304" pitchFamily="18" charset="0"/>
                        <a:ea typeface="宋体" panose="02010600030101010101" pitchFamily="2" charset="-122"/>
                      </a:endParaRPr>
                    </a:p>
                  </a:txBody>
                  <a:tcPr marL="68156" marR="6815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r>
                        <a:rPr lang="en-US" sz="1000" b="1" kern="100">
                          <a:effectLst/>
                          <a:latin typeface="宋体" panose="02010600030101010101" pitchFamily="2" charset="-122"/>
                          <a:ea typeface="宋体" panose="02010600030101010101" pitchFamily="2" charset="-122"/>
                        </a:rPr>
                        <a:t>QoS</a:t>
                      </a:r>
                      <a:r>
                        <a:rPr lang="zh-CN" sz="1000" b="1" kern="100">
                          <a:effectLst/>
                          <a:latin typeface="Times New Roman" panose="02020603050405020304" pitchFamily="18" charset="0"/>
                          <a:ea typeface="宋体" panose="02010600030101010101" pitchFamily="2" charset="-122"/>
                        </a:rPr>
                        <a:t>数据</a:t>
                      </a:r>
                    </a:p>
                  </a:txBody>
                  <a:tcPr marL="68156" marR="6815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85011597"/>
                  </a:ext>
                </a:extLst>
              </a:tr>
              <a:tr h="174017">
                <a:tc vMerge="1">
                  <a:txBody>
                    <a:bodyPr/>
                    <a:lstStyle/>
                    <a:p>
                      <a:endParaRPr lang="zh-CN" altLang="en-US"/>
                    </a:p>
                  </a:txBody>
                  <a:tcPr/>
                </a:tc>
                <a:tc>
                  <a:txBody>
                    <a:bodyPr/>
                    <a:lstStyle/>
                    <a:p>
                      <a:pPr algn="just"/>
                      <a:r>
                        <a:rPr lang="en-US" sz="1000" b="1" kern="100">
                          <a:effectLst/>
                          <a:latin typeface="宋体" panose="02010600030101010101" pitchFamily="2" charset="-122"/>
                          <a:ea typeface="宋体" panose="02010600030101010101" pitchFamily="2" charset="-122"/>
                        </a:rPr>
                        <a:t>1001</a:t>
                      </a:r>
                      <a:endParaRPr lang="zh-CN" sz="1000" b="1" kern="100">
                        <a:effectLst/>
                        <a:latin typeface="Times New Roman" panose="02020603050405020304" pitchFamily="18" charset="0"/>
                        <a:ea typeface="宋体" panose="02010600030101010101" pitchFamily="2" charset="-122"/>
                      </a:endParaRPr>
                    </a:p>
                  </a:txBody>
                  <a:tcPr marL="68156" marR="6815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r>
                        <a:rPr lang="en-US" sz="1000" b="1" kern="100">
                          <a:effectLst/>
                          <a:latin typeface="宋体" panose="02010600030101010101" pitchFamily="2" charset="-122"/>
                          <a:ea typeface="宋体" panose="02010600030101010101" pitchFamily="2" charset="-122"/>
                        </a:rPr>
                        <a:t>QoS</a:t>
                      </a:r>
                      <a:r>
                        <a:rPr lang="zh-CN" sz="1000" b="1" kern="100">
                          <a:effectLst/>
                          <a:latin typeface="Times New Roman" panose="02020603050405020304" pitchFamily="18" charset="0"/>
                          <a:ea typeface="宋体" panose="02010600030101010101" pitchFamily="2" charset="-122"/>
                        </a:rPr>
                        <a:t>数据</a:t>
                      </a:r>
                      <a:r>
                        <a:rPr lang="en-US" sz="1000" b="1" kern="100">
                          <a:effectLst/>
                          <a:latin typeface="Times New Roman" panose="02020603050405020304" pitchFamily="18" charset="0"/>
                          <a:ea typeface="宋体" panose="02010600030101010101" pitchFamily="2" charset="-122"/>
                        </a:rPr>
                        <a:t>+CF-ACK</a:t>
                      </a:r>
                      <a:endParaRPr lang="zh-CN" sz="1000" b="1" kern="100">
                        <a:effectLst/>
                        <a:latin typeface="Times New Roman" panose="02020603050405020304" pitchFamily="18" charset="0"/>
                        <a:ea typeface="宋体" panose="02010600030101010101" pitchFamily="2" charset="-122"/>
                      </a:endParaRPr>
                    </a:p>
                  </a:txBody>
                  <a:tcPr marL="68156" marR="6815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85755263"/>
                  </a:ext>
                </a:extLst>
              </a:tr>
              <a:tr h="174017">
                <a:tc vMerge="1">
                  <a:txBody>
                    <a:bodyPr/>
                    <a:lstStyle/>
                    <a:p>
                      <a:endParaRPr lang="zh-CN" altLang="en-US"/>
                    </a:p>
                  </a:txBody>
                  <a:tcPr/>
                </a:tc>
                <a:tc>
                  <a:txBody>
                    <a:bodyPr/>
                    <a:lstStyle/>
                    <a:p>
                      <a:pPr algn="just"/>
                      <a:r>
                        <a:rPr lang="en-US" sz="1000" b="1" kern="100">
                          <a:effectLst/>
                          <a:latin typeface="宋体" panose="02010600030101010101" pitchFamily="2" charset="-122"/>
                          <a:ea typeface="宋体" panose="02010600030101010101" pitchFamily="2" charset="-122"/>
                        </a:rPr>
                        <a:t>1010</a:t>
                      </a:r>
                      <a:endParaRPr lang="zh-CN" sz="1000" b="1" kern="100">
                        <a:effectLst/>
                        <a:latin typeface="Times New Roman" panose="02020603050405020304" pitchFamily="18" charset="0"/>
                        <a:ea typeface="宋体" panose="02010600030101010101" pitchFamily="2" charset="-122"/>
                      </a:endParaRPr>
                    </a:p>
                  </a:txBody>
                  <a:tcPr marL="68156" marR="6815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r>
                        <a:rPr lang="en-US" sz="1000" b="1" kern="100">
                          <a:effectLst/>
                          <a:latin typeface="宋体" panose="02010600030101010101" pitchFamily="2" charset="-122"/>
                          <a:ea typeface="宋体" panose="02010600030101010101" pitchFamily="2" charset="-122"/>
                        </a:rPr>
                        <a:t>QoS</a:t>
                      </a:r>
                      <a:r>
                        <a:rPr lang="zh-CN" sz="1000" b="1" kern="100">
                          <a:effectLst/>
                          <a:latin typeface="Times New Roman" panose="02020603050405020304" pitchFamily="18" charset="0"/>
                          <a:ea typeface="宋体" panose="02010600030101010101" pitchFamily="2" charset="-122"/>
                        </a:rPr>
                        <a:t>数据</a:t>
                      </a:r>
                      <a:r>
                        <a:rPr lang="en-US" sz="1000" b="1" kern="100">
                          <a:effectLst/>
                          <a:latin typeface="Times New Roman" panose="02020603050405020304" pitchFamily="18" charset="0"/>
                          <a:ea typeface="宋体" panose="02010600030101010101" pitchFamily="2" charset="-122"/>
                        </a:rPr>
                        <a:t>+CF-</a:t>
                      </a:r>
                      <a:r>
                        <a:rPr lang="zh-CN" sz="1000" b="1" kern="100">
                          <a:effectLst/>
                          <a:latin typeface="Times New Roman" panose="02020603050405020304" pitchFamily="18" charset="0"/>
                          <a:ea typeface="宋体" panose="02010600030101010101" pitchFamily="2" charset="-122"/>
                        </a:rPr>
                        <a:t>轮询</a:t>
                      </a:r>
                    </a:p>
                  </a:txBody>
                  <a:tcPr marL="68156" marR="6815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59627922"/>
                  </a:ext>
                </a:extLst>
              </a:tr>
              <a:tr h="174017">
                <a:tc vMerge="1">
                  <a:txBody>
                    <a:bodyPr/>
                    <a:lstStyle/>
                    <a:p>
                      <a:endParaRPr lang="zh-CN" altLang="en-US"/>
                    </a:p>
                  </a:txBody>
                  <a:tcPr/>
                </a:tc>
                <a:tc>
                  <a:txBody>
                    <a:bodyPr/>
                    <a:lstStyle/>
                    <a:p>
                      <a:pPr algn="just"/>
                      <a:r>
                        <a:rPr lang="en-US" sz="1000" b="1" kern="100">
                          <a:effectLst/>
                          <a:latin typeface="宋体" panose="02010600030101010101" pitchFamily="2" charset="-122"/>
                          <a:ea typeface="宋体" panose="02010600030101010101" pitchFamily="2" charset="-122"/>
                        </a:rPr>
                        <a:t>1011</a:t>
                      </a:r>
                      <a:endParaRPr lang="zh-CN" sz="1000" b="1" kern="100">
                        <a:effectLst/>
                        <a:latin typeface="Times New Roman" panose="02020603050405020304" pitchFamily="18" charset="0"/>
                        <a:ea typeface="宋体" panose="02010600030101010101" pitchFamily="2" charset="-122"/>
                      </a:endParaRPr>
                    </a:p>
                  </a:txBody>
                  <a:tcPr marL="68156" marR="6815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r>
                        <a:rPr lang="en-US" sz="1000" b="1" kern="100">
                          <a:effectLst/>
                          <a:latin typeface="宋体" panose="02010600030101010101" pitchFamily="2" charset="-122"/>
                          <a:ea typeface="宋体" panose="02010600030101010101" pitchFamily="2" charset="-122"/>
                        </a:rPr>
                        <a:t>QoS</a:t>
                      </a:r>
                      <a:r>
                        <a:rPr lang="zh-CN" sz="1000" b="1" kern="100">
                          <a:effectLst/>
                          <a:latin typeface="Times New Roman" panose="02020603050405020304" pitchFamily="18" charset="0"/>
                          <a:ea typeface="宋体" panose="02010600030101010101" pitchFamily="2" charset="-122"/>
                        </a:rPr>
                        <a:t>数据</a:t>
                      </a:r>
                      <a:r>
                        <a:rPr lang="en-US" sz="1000" b="1" kern="100">
                          <a:effectLst/>
                          <a:latin typeface="Times New Roman" panose="02020603050405020304" pitchFamily="18" charset="0"/>
                          <a:ea typeface="宋体" panose="02010600030101010101" pitchFamily="2" charset="-122"/>
                        </a:rPr>
                        <a:t>+CF-ACK+CF-</a:t>
                      </a:r>
                      <a:r>
                        <a:rPr lang="zh-CN" sz="1000" b="1" kern="100">
                          <a:effectLst/>
                          <a:latin typeface="Times New Roman" panose="02020603050405020304" pitchFamily="18" charset="0"/>
                          <a:ea typeface="宋体" panose="02010600030101010101" pitchFamily="2" charset="-122"/>
                        </a:rPr>
                        <a:t>轮询</a:t>
                      </a:r>
                    </a:p>
                  </a:txBody>
                  <a:tcPr marL="68156" marR="6815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65694364"/>
                  </a:ext>
                </a:extLst>
              </a:tr>
              <a:tr h="174017">
                <a:tc vMerge="1">
                  <a:txBody>
                    <a:bodyPr/>
                    <a:lstStyle/>
                    <a:p>
                      <a:endParaRPr lang="zh-CN" altLang="en-US"/>
                    </a:p>
                  </a:txBody>
                  <a:tcPr/>
                </a:tc>
                <a:tc>
                  <a:txBody>
                    <a:bodyPr/>
                    <a:lstStyle/>
                    <a:p>
                      <a:pPr algn="just"/>
                      <a:r>
                        <a:rPr lang="en-US" sz="1000" b="1" kern="100">
                          <a:effectLst/>
                          <a:latin typeface="宋体" panose="02010600030101010101" pitchFamily="2" charset="-122"/>
                          <a:ea typeface="宋体" panose="02010600030101010101" pitchFamily="2" charset="-122"/>
                        </a:rPr>
                        <a:t>1100</a:t>
                      </a:r>
                      <a:endParaRPr lang="zh-CN" sz="1000" b="1" kern="100">
                        <a:effectLst/>
                        <a:latin typeface="Times New Roman" panose="02020603050405020304" pitchFamily="18" charset="0"/>
                        <a:ea typeface="宋体" panose="02010600030101010101" pitchFamily="2" charset="-122"/>
                      </a:endParaRPr>
                    </a:p>
                  </a:txBody>
                  <a:tcPr marL="68156" marR="6815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r>
                        <a:rPr lang="en-US" sz="1000" b="1" kern="100">
                          <a:effectLst/>
                          <a:latin typeface="宋体" panose="02010600030101010101" pitchFamily="2" charset="-122"/>
                          <a:ea typeface="宋体" panose="02010600030101010101" pitchFamily="2" charset="-122"/>
                        </a:rPr>
                        <a:t>QoS</a:t>
                      </a:r>
                      <a:r>
                        <a:rPr lang="zh-CN" sz="1000" b="1" kern="100">
                          <a:effectLst/>
                          <a:latin typeface="Times New Roman" panose="02020603050405020304" pitchFamily="18" charset="0"/>
                          <a:ea typeface="宋体" panose="02010600030101010101" pitchFamily="2" charset="-122"/>
                        </a:rPr>
                        <a:t>无数据</a:t>
                      </a:r>
                    </a:p>
                  </a:txBody>
                  <a:tcPr marL="68156" marR="6815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14351051"/>
                  </a:ext>
                </a:extLst>
              </a:tr>
              <a:tr h="174017">
                <a:tc vMerge="1">
                  <a:txBody>
                    <a:bodyPr/>
                    <a:lstStyle/>
                    <a:p>
                      <a:endParaRPr lang="zh-CN" altLang="en-US"/>
                    </a:p>
                  </a:txBody>
                  <a:tcPr/>
                </a:tc>
                <a:tc>
                  <a:txBody>
                    <a:bodyPr/>
                    <a:lstStyle/>
                    <a:p>
                      <a:pPr algn="just"/>
                      <a:r>
                        <a:rPr lang="en-US" sz="1000" b="1" kern="100">
                          <a:effectLst/>
                          <a:latin typeface="宋体" panose="02010600030101010101" pitchFamily="2" charset="-122"/>
                          <a:ea typeface="宋体" panose="02010600030101010101" pitchFamily="2" charset="-122"/>
                        </a:rPr>
                        <a:t>1101</a:t>
                      </a:r>
                      <a:endParaRPr lang="zh-CN" sz="1000" b="1" kern="100">
                        <a:effectLst/>
                        <a:latin typeface="Times New Roman" panose="02020603050405020304" pitchFamily="18" charset="0"/>
                        <a:ea typeface="宋体" panose="02010600030101010101" pitchFamily="2" charset="-122"/>
                      </a:endParaRPr>
                    </a:p>
                  </a:txBody>
                  <a:tcPr marL="68156" marR="6815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r>
                        <a:rPr lang="en-US" sz="1000" b="1" kern="100">
                          <a:effectLst/>
                          <a:latin typeface="宋体" panose="02010600030101010101" pitchFamily="2" charset="-122"/>
                          <a:ea typeface="宋体" panose="02010600030101010101" pitchFamily="2" charset="-122"/>
                        </a:rPr>
                        <a:t>QoS CF-ACK</a:t>
                      </a:r>
                      <a:r>
                        <a:rPr lang="zh-CN" sz="1000" b="1" kern="100">
                          <a:effectLst/>
                          <a:latin typeface="Times New Roman" panose="02020603050405020304" pitchFamily="18" charset="0"/>
                          <a:ea typeface="宋体" panose="02010600030101010101" pitchFamily="2" charset="-122"/>
                        </a:rPr>
                        <a:t>（未发送数据）</a:t>
                      </a:r>
                    </a:p>
                  </a:txBody>
                  <a:tcPr marL="68156" marR="6815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42796111"/>
                  </a:ext>
                </a:extLst>
              </a:tr>
              <a:tr h="174017">
                <a:tc vMerge="1">
                  <a:txBody>
                    <a:bodyPr/>
                    <a:lstStyle/>
                    <a:p>
                      <a:endParaRPr lang="zh-CN" altLang="en-US"/>
                    </a:p>
                  </a:txBody>
                  <a:tcPr/>
                </a:tc>
                <a:tc>
                  <a:txBody>
                    <a:bodyPr/>
                    <a:lstStyle/>
                    <a:p>
                      <a:pPr algn="just"/>
                      <a:r>
                        <a:rPr lang="en-US" sz="1000" b="1" kern="100">
                          <a:effectLst/>
                          <a:latin typeface="宋体" panose="02010600030101010101" pitchFamily="2" charset="-122"/>
                          <a:ea typeface="宋体" panose="02010600030101010101" pitchFamily="2" charset="-122"/>
                        </a:rPr>
                        <a:t>1110</a:t>
                      </a:r>
                      <a:endParaRPr lang="zh-CN" sz="1000" b="1" kern="100">
                        <a:effectLst/>
                        <a:latin typeface="Times New Roman" panose="02020603050405020304" pitchFamily="18" charset="0"/>
                        <a:ea typeface="宋体" panose="02010600030101010101" pitchFamily="2" charset="-122"/>
                      </a:endParaRPr>
                    </a:p>
                  </a:txBody>
                  <a:tcPr marL="68156" marR="6815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r>
                        <a:rPr lang="en-US" sz="1000" b="1" kern="100">
                          <a:effectLst/>
                          <a:latin typeface="宋体" panose="02010600030101010101" pitchFamily="2" charset="-122"/>
                          <a:ea typeface="宋体" panose="02010600030101010101" pitchFamily="2" charset="-122"/>
                        </a:rPr>
                        <a:t>QoS CF-</a:t>
                      </a:r>
                      <a:r>
                        <a:rPr lang="zh-CN" sz="1000" b="1" kern="100">
                          <a:effectLst/>
                          <a:latin typeface="Times New Roman" panose="02020603050405020304" pitchFamily="18" charset="0"/>
                          <a:ea typeface="宋体" panose="02010600030101010101" pitchFamily="2" charset="-122"/>
                        </a:rPr>
                        <a:t>轮询（未发送数据）</a:t>
                      </a:r>
                    </a:p>
                  </a:txBody>
                  <a:tcPr marL="68156" marR="6815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24629865"/>
                  </a:ext>
                </a:extLst>
              </a:tr>
              <a:tr h="174017">
                <a:tc vMerge="1">
                  <a:txBody>
                    <a:bodyPr/>
                    <a:lstStyle/>
                    <a:p>
                      <a:endParaRPr lang="zh-CN" altLang="en-US"/>
                    </a:p>
                  </a:txBody>
                  <a:tcPr/>
                </a:tc>
                <a:tc>
                  <a:txBody>
                    <a:bodyPr/>
                    <a:lstStyle/>
                    <a:p>
                      <a:pPr algn="just"/>
                      <a:r>
                        <a:rPr lang="en-US" sz="1000" b="1" kern="100">
                          <a:effectLst/>
                          <a:latin typeface="宋体" panose="02010600030101010101" pitchFamily="2" charset="-122"/>
                          <a:ea typeface="宋体" panose="02010600030101010101" pitchFamily="2" charset="-122"/>
                        </a:rPr>
                        <a:t>1111</a:t>
                      </a:r>
                      <a:endParaRPr lang="zh-CN" sz="1000" b="1" kern="100">
                        <a:effectLst/>
                        <a:latin typeface="Times New Roman" panose="02020603050405020304" pitchFamily="18" charset="0"/>
                        <a:ea typeface="宋体" panose="02010600030101010101" pitchFamily="2" charset="-122"/>
                      </a:endParaRPr>
                    </a:p>
                  </a:txBody>
                  <a:tcPr marL="68156" marR="6815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r>
                        <a:rPr lang="en-US" sz="1000" b="1" kern="100" dirty="0">
                          <a:effectLst/>
                          <a:latin typeface="宋体" panose="02010600030101010101" pitchFamily="2" charset="-122"/>
                          <a:ea typeface="宋体" panose="02010600030101010101" pitchFamily="2" charset="-122"/>
                        </a:rPr>
                        <a:t>QoS CF-ACK+CF-</a:t>
                      </a:r>
                      <a:r>
                        <a:rPr lang="zh-CN" sz="1000" b="1" kern="100" dirty="0">
                          <a:effectLst/>
                          <a:latin typeface="Times New Roman" panose="02020603050405020304" pitchFamily="18" charset="0"/>
                          <a:ea typeface="宋体" panose="02010600030101010101" pitchFamily="2" charset="-122"/>
                        </a:rPr>
                        <a:t>轮询</a:t>
                      </a:r>
                    </a:p>
                  </a:txBody>
                  <a:tcPr marL="68156" marR="6815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61889509"/>
                  </a:ext>
                </a:extLst>
              </a:tr>
            </a:tbl>
          </a:graphicData>
        </a:graphic>
      </p:graphicFrame>
      <p:sp>
        <p:nvSpPr>
          <p:cNvPr id="6" name="灯片编号占位符 5">
            <a:extLst>
              <a:ext uri="{FF2B5EF4-FFF2-40B4-BE49-F238E27FC236}">
                <a16:creationId xmlns:a16="http://schemas.microsoft.com/office/drawing/2014/main" id="{3F44E2EB-9F34-4331-A1B3-7B040F8AB3EA}"/>
              </a:ext>
            </a:extLst>
          </p:cNvPr>
          <p:cNvSpPr>
            <a:spLocks noGrp="1"/>
          </p:cNvSpPr>
          <p:nvPr>
            <p:ph type="sldNum" sz="quarter" idx="12"/>
          </p:nvPr>
        </p:nvSpPr>
        <p:spPr/>
        <p:txBody>
          <a:bodyPr/>
          <a:lstStyle/>
          <a:p>
            <a:fld id="{0343F522-B1DB-4B24-87CC-09EAB668A261}" type="slidenum">
              <a:rPr lang="zh-CN" altLang="en-US" smtClean="0"/>
              <a:pPr/>
              <a:t>200</a:t>
            </a:fld>
            <a:r>
              <a:rPr lang="en-US" altLang="zh-CN"/>
              <a:t>/303</a:t>
            </a:r>
            <a:endParaRPr lang="zh-CN" altLang="en-US" dirty="0"/>
          </a:p>
        </p:txBody>
      </p:sp>
    </p:spTree>
    <p:extLst>
      <p:ext uri="{BB962C8B-B14F-4D97-AF65-F5344CB8AC3E}">
        <p14:creationId xmlns:p14="http://schemas.microsoft.com/office/powerpoint/2010/main" val="436338849"/>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C34208-FA7C-4346-AD93-050F88FE7F56}"/>
              </a:ext>
            </a:extLst>
          </p:cNvPr>
          <p:cNvSpPr>
            <a:spLocks noGrp="1"/>
          </p:cNvSpPr>
          <p:nvPr>
            <p:ph type="title"/>
          </p:nvPr>
        </p:nvSpPr>
        <p:spPr>
          <a:xfrm>
            <a:off x="265813" y="350874"/>
            <a:ext cx="8654903" cy="680484"/>
          </a:xfrm>
        </p:spPr>
        <p:txBody>
          <a:bodyPr>
            <a:normAutofit/>
          </a:bodyPr>
          <a:lstStyle/>
          <a:p>
            <a:pPr marL="266700">
              <a:spcBef>
                <a:spcPts val="970"/>
              </a:spcBef>
            </a:pPr>
            <a:r>
              <a:rPr lang="en-US" altLang="zh-CN" sz="3200" b="1" dirty="0"/>
              <a:t>802.11 </a:t>
            </a:r>
            <a:r>
              <a:rPr lang="zh-CN" altLang="en-US" sz="3200" b="1" dirty="0"/>
              <a:t>帧结构</a:t>
            </a:r>
            <a:endParaRPr lang="zh-CN" altLang="zh-CN" kern="100" dirty="0">
              <a:latin typeface="Times New Roman" panose="02020603050405020304" pitchFamily="18" charset="0"/>
              <a:cs typeface="Times New Roman" panose="02020603050405020304" pitchFamily="18" charset="0"/>
            </a:endParaRPr>
          </a:p>
        </p:txBody>
      </p:sp>
      <p:sp>
        <p:nvSpPr>
          <p:cNvPr id="3" name="内容占位符 2">
            <a:extLst>
              <a:ext uri="{FF2B5EF4-FFF2-40B4-BE49-F238E27FC236}">
                <a16:creationId xmlns:a16="http://schemas.microsoft.com/office/drawing/2014/main" id="{62772749-0251-43E3-8FBE-62B01C0C88DA}"/>
              </a:ext>
            </a:extLst>
          </p:cNvPr>
          <p:cNvSpPr>
            <a:spLocks noGrp="1"/>
          </p:cNvSpPr>
          <p:nvPr>
            <p:ph idx="1"/>
          </p:nvPr>
        </p:nvSpPr>
        <p:spPr>
          <a:xfrm>
            <a:off x="404037" y="1010094"/>
            <a:ext cx="8516679" cy="5371578"/>
          </a:xfrm>
        </p:spPr>
        <p:txBody>
          <a:bodyPr>
            <a:noAutofit/>
          </a:bodyPr>
          <a:lstStyle/>
          <a:p>
            <a:pPr marL="0" indent="0">
              <a:lnSpc>
                <a:spcPct val="100000"/>
              </a:lnSpc>
              <a:spcBef>
                <a:spcPts val="600"/>
              </a:spcBef>
              <a:buNone/>
            </a:pPr>
            <a:r>
              <a:rPr lang="zh-CN" altLang="en-US" b="1" dirty="0"/>
              <a:t>            </a:t>
            </a:r>
          </a:p>
          <a:p>
            <a:pPr marL="0" indent="0">
              <a:lnSpc>
                <a:spcPct val="100000"/>
              </a:lnSpc>
              <a:spcBef>
                <a:spcPts val="600"/>
              </a:spcBef>
              <a:buNone/>
            </a:pPr>
            <a:endParaRPr lang="en-US" altLang="zh-CN" dirty="0"/>
          </a:p>
        </p:txBody>
      </p:sp>
      <p:graphicFrame>
        <p:nvGraphicFramePr>
          <p:cNvPr id="11" name="表格 10">
            <a:extLst>
              <a:ext uri="{FF2B5EF4-FFF2-40B4-BE49-F238E27FC236}">
                <a16:creationId xmlns:a16="http://schemas.microsoft.com/office/drawing/2014/main" id="{F1557556-4E74-4A2A-B76B-6AF7BA757C94}"/>
              </a:ext>
            </a:extLst>
          </p:cNvPr>
          <p:cNvGraphicFramePr>
            <a:graphicFrameLocks noGrp="1"/>
          </p:cNvGraphicFramePr>
          <p:nvPr/>
        </p:nvGraphicFramePr>
        <p:xfrm>
          <a:off x="0" y="16384"/>
          <a:ext cx="9144000" cy="303808"/>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1028242390"/>
                    </a:ext>
                  </a:extLst>
                </a:gridCol>
                <a:gridCol w="1016000">
                  <a:extLst>
                    <a:ext uri="{9D8B030D-6E8A-4147-A177-3AD203B41FA5}">
                      <a16:colId xmlns:a16="http://schemas.microsoft.com/office/drawing/2014/main" val="3074239081"/>
                    </a:ext>
                  </a:extLst>
                </a:gridCol>
                <a:gridCol w="1016000">
                  <a:extLst>
                    <a:ext uri="{9D8B030D-6E8A-4147-A177-3AD203B41FA5}">
                      <a16:colId xmlns:a16="http://schemas.microsoft.com/office/drawing/2014/main" val="3509429943"/>
                    </a:ext>
                  </a:extLst>
                </a:gridCol>
                <a:gridCol w="1016000">
                  <a:extLst>
                    <a:ext uri="{9D8B030D-6E8A-4147-A177-3AD203B41FA5}">
                      <a16:colId xmlns:a16="http://schemas.microsoft.com/office/drawing/2014/main" val="2580465912"/>
                    </a:ext>
                  </a:extLst>
                </a:gridCol>
                <a:gridCol w="1016000">
                  <a:extLst>
                    <a:ext uri="{9D8B030D-6E8A-4147-A177-3AD203B41FA5}">
                      <a16:colId xmlns:a16="http://schemas.microsoft.com/office/drawing/2014/main" val="585185192"/>
                    </a:ext>
                  </a:extLst>
                </a:gridCol>
                <a:gridCol w="1016000">
                  <a:extLst>
                    <a:ext uri="{9D8B030D-6E8A-4147-A177-3AD203B41FA5}">
                      <a16:colId xmlns:a16="http://schemas.microsoft.com/office/drawing/2014/main" val="1335232691"/>
                    </a:ext>
                  </a:extLst>
                </a:gridCol>
                <a:gridCol w="1016000">
                  <a:extLst>
                    <a:ext uri="{9D8B030D-6E8A-4147-A177-3AD203B41FA5}">
                      <a16:colId xmlns:a16="http://schemas.microsoft.com/office/drawing/2014/main" val="785772456"/>
                    </a:ext>
                  </a:extLst>
                </a:gridCol>
                <a:gridCol w="1016000">
                  <a:extLst>
                    <a:ext uri="{9D8B030D-6E8A-4147-A177-3AD203B41FA5}">
                      <a16:colId xmlns:a16="http://schemas.microsoft.com/office/drawing/2014/main" val="143111373"/>
                    </a:ext>
                  </a:extLst>
                </a:gridCol>
                <a:gridCol w="1016000">
                  <a:extLst>
                    <a:ext uri="{9D8B030D-6E8A-4147-A177-3AD203B41FA5}">
                      <a16:colId xmlns:a16="http://schemas.microsoft.com/office/drawing/2014/main" val="994455625"/>
                    </a:ext>
                  </a:extLst>
                </a:gridCol>
              </a:tblGrid>
              <a:tr h="303808">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传输介质</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通信系统</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正确性</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提高性能</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局域网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en-US" altLang="zh-CN" sz="1600" dirty="0">
                          <a:solidFill>
                            <a:srgbClr val="FFFF00"/>
                          </a:solidFill>
                          <a:latin typeface="黑体" panose="02010609060101010101" pitchFamily="49" charset="-122"/>
                          <a:ea typeface="黑体" panose="02010609060101010101" pitchFamily="49" charset="-122"/>
                        </a:rPr>
                        <a:t>WLAN</a:t>
                      </a:r>
                      <a:endParaRPr lang="zh-CN" altLang="en-US" sz="1600" dirty="0">
                        <a:solidFill>
                          <a:srgbClr val="FFFF00"/>
                        </a:solidFill>
                        <a:latin typeface="黑体" panose="02010609060101010101" pitchFamily="49" charset="-122"/>
                        <a:ea typeface="黑体" panose="02010609060101010101" pitchFamily="49"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个域网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广域网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接入网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939429099"/>
                  </a:ext>
                </a:extLst>
              </a:tr>
            </a:tbl>
          </a:graphicData>
        </a:graphic>
      </p:graphicFrame>
      <p:sp>
        <p:nvSpPr>
          <p:cNvPr id="12" name="流程图: 摘录 11">
            <a:extLst>
              <a:ext uri="{FF2B5EF4-FFF2-40B4-BE49-F238E27FC236}">
                <a16:creationId xmlns:a16="http://schemas.microsoft.com/office/drawing/2014/main" id="{CE6C4248-6AFD-44B6-80E3-9608C7BDC87F}"/>
              </a:ext>
            </a:extLst>
          </p:cNvPr>
          <p:cNvSpPr/>
          <p:nvPr/>
        </p:nvSpPr>
        <p:spPr bwMode="auto">
          <a:xfrm>
            <a:off x="5488980" y="328047"/>
            <a:ext cx="216024" cy="126001"/>
          </a:xfrm>
          <a:prstGeom prst="flowChartExtract">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4" name="Rectangle 2">
            <a:extLst>
              <a:ext uri="{FF2B5EF4-FFF2-40B4-BE49-F238E27FC236}">
                <a16:creationId xmlns:a16="http://schemas.microsoft.com/office/drawing/2014/main" id="{637ADEFB-5775-48B5-AD95-BD2F543B4E24}"/>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9" name="表格 8">
            <a:extLst>
              <a:ext uri="{FF2B5EF4-FFF2-40B4-BE49-F238E27FC236}">
                <a16:creationId xmlns:a16="http://schemas.microsoft.com/office/drawing/2014/main" id="{1BA0FE90-3AD2-45E2-98EA-2D6CAF26198D}"/>
              </a:ext>
            </a:extLst>
          </p:cNvPr>
          <p:cNvGraphicFramePr>
            <a:graphicFrameLocks noGrp="1"/>
          </p:cNvGraphicFramePr>
          <p:nvPr/>
        </p:nvGraphicFramePr>
        <p:xfrm>
          <a:off x="0" y="1041991"/>
          <a:ext cx="313390" cy="4744257"/>
        </p:xfrm>
        <a:graphic>
          <a:graphicData uri="http://schemas.openxmlformats.org/drawingml/2006/table">
            <a:tbl>
              <a:tblPr firstRow="1" bandRow="1">
                <a:tableStyleId>{5C22544A-7EE6-4342-B048-85BDC9FD1C3A}</a:tableStyleId>
              </a:tblPr>
              <a:tblGrid>
                <a:gridCol w="313390">
                  <a:extLst>
                    <a:ext uri="{9D8B030D-6E8A-4147-A177-3AD203B41FA5}">
                      <a16:colId xmlns:a16="http://schemas.microsoft.com/office/drawing/2014/main" val="2707731317"/>
                    </a:ext>
                  </a:extLst>
                </a:gridCol>
              </a:tblGrid>
              <a:tr h="844235">
                <a:tc>
                  <a:txBody>
                    <a:bodyPr/>
                    <a:lstStyle/>
                    <a:p>
                      <a:pPr algn="ctr"/>
                      <a:r>
                        <a:rPr lang="zh-CN" altLang="en-US" sz="1600" b="0" dirty="0">
                          <a:solidFill>
                            <a:schemeClr val="tx1"/>
                          </a:solidFill>
                          <a:latin typeface="黑体" panose="02010609060101010101" pitchFamily="49" charset="-122"/>
                          <a:ea typeface="黑体" panose="02010609060101010101" pitchFamily="49" charset="-122"/>
                        </a:rPr>
                        <a:t>设计要点</a:t>
                      </a:r>
                    </a:p>
                  </a:txBody>
                  <a:tcPr marL="0" marR="0" marT="0" marB="0" anchor="ctr">
                    <a:solidFill>
                      <a:schemeClr val="accent1">
                        <a:lumMod val="40000"/>
                        <a:lumOff val="60000"/>
                      </a:schemeClr>
                    </a:solidFill>
                  </a:tcPr>
                </a:tc>
                <a:extLst>
                  <a:ext uri="{0D108BD9-81ED-4DB2-BD59-A6C34878D82A}">
                    <a16:rowId xmlns:a16="http://schemas.microsoft.com/office/drawing/2014/main" val="2650843112"/>
                  </a:ext>
                </a:extLst>
              </a:tr>
              <a:tr h="844235">
                <a:tc>
                  <a:txBody>
                    <a:bodyPr/>
                    <a:lstStyle/>
                    <a:p>
                      <a:pPr algn="ctr"/>
                      <a:r>
                        <a:rPr lang="en-US" altLang="zh-CN" sz="1600" dirty="0">
                          <a:solidFill>
                            <a:schemeClr val="bg1"/>
                          </a:solidFill>
                          <a:latin typeface="黑体" panose="02010609060101010101" pitchFamily="49" charset="-122"/>
                          <a:ea typeface="黑体" panose="02010609060101010101" pitchFamily="49" charset="-122"/>
                        </a:rPr>
                        <a:t>Wi-</a:t>
                      </a:r>
                    </a:p>
                    <a:p>
                      <a:pPr algn="ctr"/>
                      <a:r>
                        <a:rPr lang="en-US" altLang="zh-CN" sz="1600" dirty="0">
                          <a:solidFill>
                            <a:schemeClr val="bg1"/>
                          </a:solidFill>
                          <a:latin typeface="黑体" panose="02010609060101010101" pitchFamily="49" charset="-122"/>
                          <a:ea typeface="黑体" panose="02010609060101010101" pitchFamily="49" charset="-122"/>
                        </a:rPr>
                        <a:t>Fi</a:t>
                      </a:r>
                      <a:endParaRPr lang="zh-CN" altLang="en-US" sz="1600" dirty="0">
                        <a:solidFill>
                          <a:schemeClr val="bg1"/>
                        </a:solidFill>
                        <a:latin typeface="黑体" panose="02010609060101010101" pitchFamily="49" charset="-122"/>
                        <a:ea typeface="黑体" panose="02010609060101010101" pitchFamily="49" charset="-122"/>
                      </a:endParaRPr>
                    </a:p>
                  </a:txBody>
                  <a:tcPr marL="0" marR="0" marT="0" marB="0" anchor="ctr">
                    <a:solidFill>
                      <a:schemeClr val="accent1"/>
                    </a:solidFill>
                  </a:tcPr>
                </a:tc>
                <a:extLst>
                  <a:ext uri="{0D108BD9-81ED-4DB2-BD59-A6C34878D82A}">
                    <a16:rowId xmlns:a16="http://schemas.microsoft.com/office/drawing/2014/main" val="2354171835"/>
                  </a:ext>
                </a:extLst>
              </a:tr>
              <a:tr h="844235">
                <a:tc>
                  <a:txBody>
                    <a:bodyPr/>
                    <a:lstStyle/>
                    <a:p>
                      <a:pPr algn="ctr"/>
                      <a:r>
                        <a:rPr lang="en-US" altLang="zh-CN" sz="1600" b="0" dirty="0">
                          <a:solidFill>
                            <a:schemeClr val="tx1"/>
                          </a:solidFill>
                          <a:latin typeface="黑体" panose="02010609060101010101" pitchFamily="49" charset="-122"/>
                          <a:ea typeface="黑体" panose="02010609060101010101" pitchFamily="49" charset="-122"/>
                        </a:rPr>
                        <a:t>Wi-Fi6</a:t>
                      </a:r>
                      <a:endParaRPr lang="zh-CN" altLang="en-US" sz="1600" b="0" dirty="0">
                        <a:solidFill>
                          <a:schemeClr val="tx1"/>
                        </a:solidFill>
                        <a:latin typeface="黑体" panose="02010609060101010101" pitchFamily="49" charset="-122"/>
                        <a:ea typeface="黑体" panose="02010609060101010101" pitchFamily="49" charset="-122"/>
                      </a:endParaRPr>
                    </a:p>
                  </a:txBody>
                  <a:tcPr marL="0" marR="0" marT="0" marB="0" anchor="ctr">
                    <a:solidFill>
                      <a:schemeClr val="accent1">
                        <a:lumMod val="40000"/>
                        <a:lumOff val="60000"/>
                      </a:schemeClr>
                    </a:solidFill>
                  </a:tcPr>
                </a:tc>
                <a:extLst>
                  <a:ext uri="{0D108BD9-81ED-4DB2-BD59-A6C34878D82A}">
                    <a16:rowId xmlns:a16="http://schemas.microsoft.com/office/drawing/2014/main" val="2232877283"/>
                  </a:ext>
                </a:extLst>
              </a:tr>
              <a:tr h="504672">
                <a:tc>
                  <a:txBody>
                    <a:bodyPr/>
                    <a:lstStyle/>
                    <a:p>
                      <a:pPr algn="ctr"/>
                      <a:r>
                        <a:rPr lang="en-US" altLang="zh-CN" sz="1600" b="0" dirty="0">
                          <a:solidFill>
                            <a:schemeClr val="tx1"/>
                          </a:solidFill>
                          <a:latin typeface="黑体" panose="02010609060101010101" pitchFamily="49" charset="-122"/>
                          <a:ea typeface="黑体" panose="02010609060101010101" pitchFamily="49" charset="-122"/>
                        </a:rPr>
                        <a:t>Wi-Fi7</a:t>
                      </a:r>
                      <a:endParaRPr lang="zh-CN" altLang="en-US" sz="1600" b="0" dirty="0">
                        <a:solidFill>
                          <a:schemeClr val="tx1"/>
                        </a:solidFill>
                        <a:latin typeface="黑体" panose="02010609060101010101" pitchFamily="49" charset="-122"/>
                        <a:ea typeface="黑体" panose="02010609060101010101" pitchFamily="49" charset="-122"/>
                      </a:endParaRPr>
                    </a:p>
                  </a:txBody>
                  <a:tcPr marL="0" marR="0" marT="0" marB="0" anchor="ctr">
                    <a:solidFill>
                      <a:schemeClr val="accent1">
                        <a:lumMod val="40000"/>
                        <a:lumOff val="60000"/>
                      </a:schemeClr>
                    </a:solidFill>
                  </a:tcPr>
                </a:tc>
                <a:extLst>
                  <a:ext uri="{0D108BD9-81ED-4DB2-BD59-A6C34878D82A}">
                    <a16:rowId xmlns:a16="http://schemas.microsoft.com/office/drawing/2014/main" val="2116851466"/>
                  </a:ext>
                </a:extLst>
              </a:tr>
              <a:tr h="627321">
                <a:tc>
                  <a:txBody>
                    <a:bodyPr/>
                    <a:lstStyle/>
                    <a:p>
                      <a:pPr algn="ctr"/>
                      <a:r>
                        <a:rPr lang="en-US" altLang="zh-CN" sz="1600" b="0" dirty="0">
                          <a:solidFill>
                            <a:schemeClr val="tx1"/>
                          </a:solidFill>
                          <a:latin typeface="黑体" panose="02010609060101010101" pitchFamily="49" charset="-122"/>
                          <a:ea typeface="黑体" panose="02010609060101010101" pitchFamily="49" charset="-122"/>
                        </a:rPr>
                        <a:t>AP</a:t>
                      </a:r>
                      <a:r>
                        <a:rPr lang="zh-CN" altLang="en-US" sz="1600" b="0" dirty="0">
                          <a:solidFill>
                            <a:schemeClr val="tx1"/>
                          </a:solidFill>
                          <a:latin typeface="黑体" panose="02010609060101010101" pitchFamily="49" charset="-122"/>
                          <a:ea typeface="黑体" panose="02010609060101010101" pitchFamily="49" charset="-122"/>
                        </a:rPr>
                        <a:t>设计</a:t>
                      </a:r>
                    </a:p>
                  </a:txBody>
                  <a:tcPr marL="0" marR="0" marT="0" marB="0" anchor="ctr">
                    <a:solidFill>
                      <a:schemeClr val="accent1">
                        <a:lumMod val="40000"/>
                        <a:lumOff val="60000"/>
                      </a:schemeClr>
                    </a:solidFill>
                  </a:tcPr>
                </a:tc>
                <a:extLst>
                  <a:ext uri="{0D108BD9-81ED-4DB2-BD59-A6C34878D82A}">
                    <a16:rowId xmlns:a16="http://schemas.microsoft.com/office/drawing/2014/main" val="1342553028"/>
                  </a:ext>
                </a:extLst>
              </a:tr>
              <a:tr h="844235">
                <a:tc>
                  <a:txBody>
                    <a:bodyPr/>
                    <a:lstStyle/>
                    <a:p>
                      <a:pPr algn="ctr"/>
                      <a:r>
                        <a:rPr lang="en-US" altLang="zh-CN" sz="1600" b="0" dirty="0">
                          <a:solidFill>
                            <a:schemeClr val="tx1"/>
                          </a:solidFill>
                          <a:latin typeface="黑体" panose="02010609060101010101" pitchFamily="49" charset="-122"/>
                          <a:ea typeface="黑体" panose="02010609060101010101" pitchFamily="49" charset="-122"/>
                        </a:rPr>
                        <a:t>Li</a:t>
                      </a:r>
                    </a:p>
                    <a:p>
                      <a:pPr algn="ctr"/>
                      <a:r>
                        <a:rPr lang="en-US" altLang="zh-CN" sz="1600" b="0" dirty="0">
                          <a:solidFill>
                            <a:schemeClr val="tx1"/>
                          </a:solidFill>
                          <a:latin typeface="黑体" panose="02010609060101010101" pitchFamily="49" charset="-122"/>
                          <a:ea typeface="黑体" panose="02010609060101010101" pitchFamily="49" charset="-122"/>
                        </a:rPr>
                        <a:t>Fi</a:t>
                      </a:r>
                      <a:endParaRPr lang="zh-CN" altLang="en-US" sz="1600" b="0" dirty="0">
                        <a:solidFill>
                          <a:schemeClr val="tx1"/>
                        </a:solidFill>
                        <a:latin typeface="黑体" panose="02010609060101010101" pitchFamily="49" charset="-122"/>
                        <a:ea typeface="黑体" panose="02010609060101010101" pitchFamily="49" charset="-122"/>
                      </a:endParaRPr>
                    </a:p>
                  </a:txBody>
                  <a:tcPr marL="0" marR="0" marT="0" marB="0" anchor="ctr">
                    <a:solidFill>
                      <a:schemeClr val="accent1">
                        <a:lumMod val="40000"/>
                        <a:lumOff val="60000"/>
                      </a:schemeClr>
                    </a:solidFill>
                  </a:tcPr>
                </a:tc>
                <a:extLst>
                  <a:ext uri="{0D108BD9-81ED-4DB2-BD59-A6C34878D82A}">
                    <a16:rowId xmlns:a16="http://schemas.microsoft.com/office/drawing/2014/main" val="942434887"/>
                  </a:ext>
                </a:extLst>
              </a:tr>
            </a:tbl>
          </a:graphicData>
        </a:graphic>
      </p:graphicFrame>
      <p:sp>
        <p:nvSpPr>
          <p:cNvPr id="10" name="Text Box 4">
            <a:extLst>
              <a:ext uri="{FF2B5EF4-FFF2-40B4-BE49-F238E27FC236}">
                <a16:creationId xmlns:a16="http://schemas.microsoft.com/office/drawing/2014/main" id="{59C885D5-2A55-46A7-82F7-9E27E62A71F9}"/>
              </a:ext>
            </a:extLst>
          </p:cNvPr>
          <p:cNvSpPr txBox="1">
            <a:spLocks noChangeArrowheads="1"/>
          </p:cNvSpPr>
          <p:nvPr/>
        </p:nvSpPr>
        <p:spPr bwMode="auto">
          <a:xfrm>
            <a:off x="7966400" y="1440146"/>
            <a:ext cx="174300" cy="3695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kumimoji="0" lang="zh-CN" altLang="zh-CN" sz="2000">
              <a:latin typeface="Tahoma" panose="020B0604030504040204" pitchFamily="34" charset="0"/>
            </a:endParaRPr>
          </a:p>
        </p:txBody>
      </p:sp>
      <p:sp>
        <p:nvSpPr>
          <p:cNvPr id="94" name="Text Box 30">
            <a:extLst>
              <a:ext uri="{FF2B5EF4-FFF2-40B4-BE49-F238E27FC236}">
                <a16:creationId xmlns:a16="http://schemas.microsoft.com/office/drawing/2014/main" id="{9836831F-3A16-4C25-9F5D-F0E4C226EC3A}"/>
              </a:ext>
            </a:extLst>
          </p:cNvPr>
          <p:cNvSpPr txBox="1">
            <a:spLocks noChangeArrowheads="1"/>
          </p:cNvSpPr>
          <p:nvPr/>
        </p:nvSpPr>
        <p:spPr bwMode="auto">
          <a:xfrm>
            <a:off x="725672" y="4261885"/>
            <a:ext cx="59039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2400" dirty="0">
                <a:latin typeface="黑体" panose="02010609060101010101" pitchFamily="49" charset="-122"/>
                <a:ea typeface="黑体" panose="02010609060101010101" pitchFamily="49" charset="-122"/>
              </a:rPr>
              <a:t>1 </a:t>
            </a:r>
            <a:r>
              <a:rPr lang="zh-CN" altLang="en-US" sz="2400" dirty="0">
                <a:latin typeface="黑体" panose="02010609060101010101" pitchFamily="49" charset="-122"/>
                <a:ea typeface="黑体" panose="02010609060101010101" pitchFamily="49" charset="-122"/>
              </a:rPr>
              <a:t>：发往有线分布式系统</a:t>
            </a:r>
          </a:p>
        </p:txBody>
      </p:sp>
      <p:sp>
        <p:nvSpPr>
          <p:cNvPr id="95" name="Freeform 3">
            <a:extLst>
              <a:ext uri="{FF2B5EF4-FFF2-40B4-BE49-F238E27FC236}">
                <a16:creationId xmlns:a16="http://schemas.microsoft.com/office/drawing/2014/main" id="{707CC0F8-E42D-45EB-AE4B-A91E6751664E}"/>
              </a:ext>
            </a:extLst>
          </p:cNvPr>
          <p:cNvSpPr>
            <a:spLocks/>
          </p:cNvSpPr>
          <p:nvPr/>
        </p:nvSpPr>
        <p:spPr bwMode="auto">
          <a:xfrm>
            <a:off x="544628" y="2805113"/>
            <a:ext cx="8064500" cy="576262"/>
          </a:xfrm>
          <a:custGeom>
            <a:avLst/>
            <a:gdLst>
              <a:gd name="T0" fmla="*/ 0 w 5080"/>
              <a:gd name="T1" fmla="*/ 2147483647 h 363"/>
              <a:gd name="T2" fmla="*/ 2147483647 w 5080"/>
              <a:gd name="T3" fmla="*/ 0 h 363"/>
              <a:gd name="T4" fmla="*/ 2147483647 w 5080"/>
              <a:gd name="T5" fmla="*/ 0 h 363"/>
              <a:gd name="T6" fmla="*/ 2147483647 w 5080"/>
              <a:gd name="T7" fmla="*/ 2147483647 h 363"/>
              <a:gd name="T8" fmla="*/ 0 w 5080"/>
              <a:gd name="T9" fmla="*/ 2147483647 h 3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080" h="363">
                <a:moveTo>
                  <a:pt x="0" y="363"/>
                </a:moveTo>
                <a:lnTo>
                  <a:pt x="181" y="0"/>
                </a:lnTo>
                <a:lnTo>
                  <a:pt x="725" y="0"/>
                </a:lnTo>
                <a:lnTo>
                  <a:pt x="5080" y="363"/>
                </a:lnTo>
                <a:lnTo>
                  <a:pt x="0" y="363"/>
                </a:lnTo>
                <a:close/>
              </a:path>
            </a:pathLst>
          </a:custGeom>
          <a:gradFill rotWithShape="1">
            <a:gsLst>
              <a:gs pos="0">
                <a:srgbClr val="767647"/>
              </a:gs>
              <a:gs pos="100000">
                <a:srgbClr val="FFFF99"/>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 name="Text Box 4">
            <a:extLst>
              <a:ext uri="{FF2B5EF4-FFF2-40B4-BE49-F238E27FC236}">
                <a16:creationId xmlns:a16="http://schemas.microsoft.com/office/drawing/2014/main" id="{2AFB9908-5D99-4A4B-9F23-0F51ECA9959A}"/>
              </a:ext>
            </a:extLst>
          </p:cNvPr>
          <p:cNvSpPr txBox="1">
            <a:spLocks noChangeArrowheads="1"/>
          </p:cNvSpPr>
          <p:nvPr/>
        </p:nvSpPr>
        <p:spPr bwMode="auto">
          <a:xfrm>
            <a:off x="360478" y="2106613"/>
            <a:ext cx="846137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kumimoji="0" lang="zh-CN" altLang="en-US" sz="1600">
                <a:latin typeface="Arial" panose="020B0604020202020204" pitchFamily="34" charset="0"/>
                <a:ea typeface="黑体" panose="02010609060101010101" pitchFamily="49" charset="-122"/>
              </a:rPr>
              <a:t>字节        </a:t>
            </a:r>
            <a:r>
              <a:rPr kumimoji="0" lang="en-US" altLang="zh-CN" sz="1600">
                <a:latin typeface="Arial" panose="020B0604020202020204" pitchFamily="34" charset="0"/>
                <a:ea typeface="黑体" panose="02010609060101010101" pitchFamily="49" charset="-122"/>
              </a:rPr>
              <a:t>2             2            6             6             6             2            6            0 ~ 2312            4</a:t>
            </a:r>
          </a:p>
        </p:txBody>
      </p:sp>
      <p:sp>
        <p:nvSpPr>
          <p:cNvPr id="97" name="Rectangle 5">
            <a:extLst>
              <a:ext uri="{FF2B5EF4-FFF2-40B4-BE49-F238E27FC236}">
                <a16:creationId xmlns:a16="http://schemas.microsoft.com/office/drawing/2014/main" id="{E515FB8D-E473-4D8C-BF18-7FF4CD64F253}"/>
              </a:ext>
            </a:extLst>
          </p:cNvPr>
          <p:cNvSpPr>
            <a:spLocks noChangeArrowheads="1"/>
          </p:cNvSpPr>
          <p:nvPr/>
        </p:nvSpPr>
        <p:spPr bwMode="auto">
          <a:xfrm>
            <a:off x="833553" y="2454275"/>
            <a:ext cx="857250" cy="342900"/>
          </a:xfrm>
          <a:prstGeom prst="rect">
            <a:avLst/>
          </a:prstGeom>
          <a:solidFill>
            <a:srgbClr val="FFFF99"/>
          </a:solidFill>
          <a:ln w="9525">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400"/>
          </a:p>
        </p:txBody>
      </p:sp>
      <p:sp>
        <p:nvSpPr>
          <p:cNvPr id="98" name="Rectangle 6">
            <a:extLst>
              <a:ext uri="{FF2B5EF4-FFF2-40B4-BE49-F238E27FC236}">
                <a16:creationId xmlns:a16="http://schemas.microsoft.com/office/drawing/2014/main" id="{A509E71B-AAD1-4290-AC6E-849F6B25402B}"/>
              </a:ext>
            </a:extLst>
          </p:cNvPr>
          <p:cNvSpPr>
            <a:spLocks noChangeArrowheads="1"/>
          </p:cNvSpPr>
          <p:nvPr/>
        </p:nvSpPr>
        <p:spPr bwMode="auto">
          <a:xfrm>
            <a:off x="830378" y="2444750"/>
            <a:ext cx="865188" cy="360363"/>
          </a:xfrm>
          <a:prstGeom prst="rect">
            <a:avLst/>
          </a:prstGeom>
          <a:noFill/>
          <a:ln w="9525">
            <a:solidFill>
              <a:schemeClr val="tx2"/>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kumimoji="0" lang="zh-CN" altLang="en-US" sz="1600">
                <a:latin typeface="Arial" panose="020B0604020202020204" pitchFamily="34" charset="0"/>
                <a:ea typeface="黑体" panose="02010609060101010101" pitchFamily="49" charset="-122"/>
              </a:rPr>
              <a:t>帧控制</a:t>
            </a:r>
          </a:p>
        </p:txBody>
      </p:sp>
      <p:sp>
        <p:nvSpPr>
          <p:cNvPr id="99" name="Rectangle 7">
            <a:extLst>
              <a:ext uri="{FF2B5EF4-FFF2-40B4-BE49-F238E27FC236}">
                <a16:creationId xmlns:a16="http://schemas.microsoft.com/office/drawing/2014/main" id="{2A726503-C1ED-44EB-BA9E-0024E0ED87EF}"/>
              </a:ext>
            </a:extLst>
          </p:cNvPr>
          <p:cNvSpPr>
            <a:spLocks noChangeArrowheads="1"/>
          </p:cNvSpPr>
          <p:nvPr/>
        </p:nvSpPr>
        <p:spPr bwMode="auto">
          <a:xfrm>
            <a:off x="1695566" y="2444750"/>
            <a:ext cx="865187" cy="360363"/>
          </a:xfrm>
          <a:prstGeom prst="rect">
            <a:avLst/>
          </a:prstGeom>
          <a:solidFill>
            <a:srgbClr val="CCECFF"/>
          </a:solidFill>
          <a:ln w="9525">
            <a:solidFill>
              <a:schemeClr val="tx2"/>
            </a:solidFill>
            <a:miter lim="800000"/>
            <a:headEnd/>
            <a:tailEnd/>
          </a:ln>
          <a:effectLst>
            <a:outerShdw dist="35921" dir="2700000" algn="ctr" rotWithShape="0">
              <a:schemeClr val="bg2"/>
            </a:outerShdw>
          </a:effec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kumimoji="0" lang="zh-CN" altLang="en-US" sz="1600">
                <a:latin typeface="Arial" panose="020B0604020202020204" pitchFamily="34" charset="0"/>
                <a:ea typeface="黑体" panose="02010609060101010101" pitchFamily="49" charset="-122"/>
              </a:rPr>
              <a:t>持续期</a:t>
            </a:r>
          </a:p>
        </p:txBody>
      </p:sp>
      <p:sp>
        <p:nvSpPr>
          <p:cNvPr id="100" name="Rectangle 8">
            <a:extLst>
              <a:ext uri="{FF2B5EF4-FFF2-40B4-BE49-F238E27FC236}">
                <a16:creationId xmlns:a16="http://schemas.microsoft.com/office/drawing/2014/main" id="{30E3F01A-9F4C-40CB-82C4-D39DBA1D74C4}"/>
              </a:ext>
            </a:extLst>
          </p:cNvPr>
          <p:cNvSpPr>
            <a:spLocks noChangeArrowheads="1"/>
          </p:cNvSpPr>
          <p:nvPr/>
        </p:nvSpPr>
        <p:spPr bwMode="auto">
          <a:xfrm>
            <a:off x="2560753" y="2444750"/>
            <a:ext cx="865188" cy="360363"/>
          </a:xfrm>
          <a:prstGeom prst="rect">
            <a:avLst/>
          </a:prstGeom>
          <a:solidFill>
            <a:srgbClr val="CCECFF"/>
          </a:solidFill>
          <a:ln w="9525">
            <a:solidFill>
              <a:schemeClr val="tx2"/>
            </a:solidFill>
            <a:miter lim="800000"/>
            <a:headEnd/>
            <a:tailEnd/>
          </a:ln>
          <a:effectLst>
            <a:outerShdw dist="35921" dir="2700000" algn="ctr" rotWithShape="0">
              <a:schemeClr val="bg2"/>
            </a:outerShdw>
          </a:effec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kumimoji="0" lang="zh-CN" altLang="en-US" sz="1600">
                <a:latin typeface="Arial" panose="020B0604020202020204" pitchFamily="34" charset="0"/>
                <a:ea typeface="黑体" panose="02010609060101010101" pitchFamily="49" charset="-122"/>
              </a:rPr>
              <a:t>地址 </a:t>
            </a:r>
            <a:r>
              <a:rPr kumimoji="0" lang="en-US" altLang="zh-CN" sz="1600">
                <a:latin typeface="Arial" panose="020B0604020202020204" pitchFamily="34" charset="0"/>
                <a:ea typeface="黑体" panose="02010609060101010101" pitchFamily="49" charset="-122"/>
              </a:rPr>
              <a:t>1</a:t>
            </a:r>
          </a:p>
        </p:txBody>
      </p:sp>
      <p:sp>
        <p:nvSpPr>
          <p:cNvPr id="101" name="Rectangle 9">
            <a:extLst>
              <a:ext uri="{FF2B5EF4-FFF2-40B4-BE49-F238E27FC236}">
                <a16:creationId xmlns:a16="http://schemas.microsoft.com/office/drawing/2014/main" id="{6F93C06F-6513-45B8-BE60-554588E2E7B3}"/>
              </a:ext>
            </a:extLst>
          </p:cNvPr>
          <p:cNvSpPr>
            <a:spLocks noChangeArrowheads="1"/>
          </p:cNvSpPr>
          <p:nvPr/>
        </p:nvSpPr>
        <p:spPr bwMode="auto">
          <a:xfrm>
            <a:off x="3425941" y="2444750"/>
            <a:ext cx="865187" cy="360363"/>
          </a:xfrm>
          <a:prstGeom prst="rect">
            <a:avLst/>
          </a:prstGeom>
          <a:solidFill>
            <a:srgbClr val="CCECFF"/>
          </a:solidFill>
          <a:ln w="9525">
            <a:solidFill>
              <a:schemeClr val="tx2"/>
            </a:solidFill>
            <a:miter lim="800000"/>
            <a:headEnd/>
            <a:tailEnd/>
          </a:ln>
          <a:effectLst>
            <a:outerShdw dist="35921" dir="2700000" algn="ctr" rotWithShape="0">
              <a:schemeClr val="bg2"/>
            </a:outerShdw>
          </a:effec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kumimoji="0" lang="zh-CN" altLang="en-US" sz="1600">
                <a:latin typeface="Arial" panose="020B0604020202020204" pitchFamily="34" charset="0"/>
                <a:ea typeface="黑体" panose="02010609060101010101" pitchFamily="49" charset="-122"/>
              </a:rPr>
              <a:t>地址 </a:t>
            </a:r>
            <a:r>
              <a:rPr kumimoji="0" lang="en-US" altLang="zh-CN" sz="1600">
                <a:latin typeface="Arial" panose="020B0604020202020204" pitchFamily="34" charset="0"/>
                <a:ea typeface="黑体" panose="02010609060101010101" pitchFamily="49" charset="-122"/>
              </a:rPr>
              <a:t>2</a:t>
            </a:r>
          </a:p>
        </p:txBody>
      </p:sp>
      <p:sp>
        <p:nvSpPr>
          <p:cNvPr id="102" name="Rectangle 10">
            <a:extLst>
              <a:ext uri="{FF2B5EF4-FFF2-40B4-BE49-F238E27FC236}">
                <a16:creationId xmlns:a16="http://schemas.microsoft.com/office/drawing/2014/main" id="{B84DFABB-7B10-4178-8598-35665C20A499}"/>
              </a:ext>
            </a:extLst>
          </p:cNvPr>
          <p:cNvSpPr>
            <a:spLocks noChangeArrowheads="1"/>
          </p:cNvSpPr>
          <p:nvPr/>
        </p:nvSpPr>
        <p:spPr bwMode="auto">
          <a:xfrm>
            <a:off x="4291128" y="2444750"/>
            <a:ext cx="865188" cy="360363"/>
          </a:xfrm>
          <a:prstGeom prst="rect">
            <a:avLst/>
          </a:prstGeom>
          <a:solidFill>
            <a:srgbClr val="CCECFF"/>
          </a:solidFill>
          <a:ln w="9525">
            <a:solidFill>
              <a:schemeClr val="tx2"/>
            </a:solidFill>
            <a:miter lim="800000"/>
            <a:headEnd/>
            <a:tailEnd/>
          </a:ln>
          <a:effectLst>
            <a:outerShdw dist="35921" dir="2700000" algn="ctr" rotWithShape="0">
              <a:schemeClr val="bg2"/>
            </a:outerShdw>
          </a:effec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kumimoji="0" lang="zh-CN" altLang="en-US" sz="1600">
                <a:latin typeface="Arial" panose="020B0604020202020204" pitchFamily="34" charset="0"/>
                <a:ea typeface="黑体" panose="02010609060101010101" pitchFamily="49" charset="-122"/>
              </a:rPr>
              <a:t>地址 </a:t>
            </a:r>
            <a:r>
              <a:rPr kumimoji="0" lang="en-US" altLang="zh-CN" sz="1600">
                <a:latin typeface="Arial" panose="020B0604020202020204" pitchFamily="34" charset="0"/>
                <a:ea typeface="黑体" panose="02010609060101010101" pitchFamily="49" charset="-122"/>
              </a:rPr>
              <a:t>3</a:t>
            </a:r>
          </a:p>
        </p:txBody>
      </p:sp>
      <p:sp>
        <p:nvSpPr>
          <p:cNvPr id="103" name="Rectangle 11">
            <a:extLst>
              <a:ext uri="{FF2B5EF4-FFF2-40B4-BE49-F238E27FC236}">
                <a16:creationId xmlns:a16="http://schemas.microsoft.com/office/drawing/2014/main" id="{5D5CE806-8689-4E2C-AA42-EE7A82E88ED1}"/>
              </a:ext>
            </a:extLst>
          </p:cNvPr>
          <p:cNvSpPr>
            <a:spLocks noChangeArrowheads="1"/>
          </p:cNvSpPr>
          <p:nvPr/>
        </p:nvSpPr>
        <p:spPr bwMode="auto">
          <a:xfrm>
            <a:off x="5156316" y="2444750"/>
            <a:ext cx="865187" cy="360363"/>
          </a:xfrm>
          <a:prstGeom prst="rect">
            <a:avLst/>
          </a:prstGeom>
          <a:solidFill>
            <a:srgbClr val="CCECFF"/>
          </a:solidFill>
          <a:ln w="9525">
            <a:solidFill>
              <a:schemeClr val="tx2"/>
            </a:solidFill>
            <a:miter lim="800000"/>
            <a:headEnd/>
            <a:tailEnd/>
          </a:ln>
          <a:effectLst>
            <a:outerShdw dist="35921" dir="2700000" algn="ctr" rotWithShape="0">
              <a:schemeClr val="bg2"/>
            </a:outerShdw>
          </a:effec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kumimoji="0" lang="zh-CN" altLang="en-US" sz="1600">
                <a:latin typeface="Arial" panose="020B0604020202020204" pitchFamily="34" charset="0"/>
                <a:ea typeface="黑体" panose="02010609060101010101" pitchFamily="49" charset="-122"/>
              </a:rPr>
              <a:t>序号</a:t>
            </a:r>
          </a:p>
        </p:txBody>
      </p:sp>
      <p:sp>
        <p:nvSpPr>
          <p:cNvPr id="104" name="Rectangle 12">
            <a:extLst>
              <a:ext uri="{FF2B5EF4-FFF2-40B4-BE49-F238E27FC236}">
                <a16:creationId xmlns:a16="http://schemas.microsoft.com/office/drawing/2014/main" id="{480CE0E2-31B3-4DBF-B9BA-BBAD3E8605C6}"/>
              </a:ext>
            </a:extLst>
          </p:cNvPr>
          <p:cNvSpPr>
            <a:spLocks noChangeArrowheads="1"/>
          </p:cNvSpPr>
          <p:nvPr/>
        </p:nvSpPr>
        <p:spPr bwMode="auto">
          <a:xfrm>
            <a:off x="6021503" y="2444750"/>
            <a:ext cx="865188" cy="360363"/>
          </a:xfrm>
          <a:prstGeom prst="rect">
            <a:avLst/>
          </a:prstGeom>
          <a:solidFill>
            <a:srgbClr val="CCECFF"/>
          </a:solidFill>
          <a:ln w="9525">
            <a:solidFill>
              <a:schemeClr val="tx2"/>
            </a:solidFill>
            <a:miter lim="800000"/>
            <a:headEnd/>
            <a:tailEnd/>
          </a:ln>
          <a:effectLst>
            <a:outerShdw dist="35921" dir="2700000" algn="ctr" rotWithShape="0">
              <a:schemeClr val="bg2"/>
            </a:outerShdw>
          </a:effec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kumimoji="0" lang="zh-CN" altLang="en-US" sz="1600">
                <a:latin typeface="Arial" panose="020B0604020202020204" pitchFamily="34" charset="0"/>
                <a:ea typeface="黑体" panose="02010609060101010101" pitchFamily="49" charset="-122"/>
              </a:rPr>
              <a:t>地址 </a:t>
            </a:r>
            <a:r>
              <a:rPr kumimoji="0" lang="en-US" altLang="zh-CN" sz="1600">
                <a:latin typeface="Arial" panose="020B0604020202020204" pitchFamily="34" charset="0"/>
                <a:ea typeface="黑体" panose="02010609060101010101" pitchFamily="49" charset="-122"/>
              </a:rPr>
              <a:t>4</a:t>
            </a:r>
          </a:p>
        </p:txBody>
      </p:sp>
      <p:sp>
        <p:nvSpPr>
          <p:cNvPr id="105" name="Rectangle 13">
            <a:extLst>
              <a:ext uri="{FF2B5EF4-FFF2-40B4-BE49-F238E27FC236}">
                <a16:creationId xmlns:a16="http://schemas.microsoft.com/office/drawing/2014/main" id="{A74FC7A4-F501-4AA8-BD0B-487CEFC56CCE}"/>
              </a:ext>
            </a:extLst>
          </p:cNvPr>
          <p:cNvSpPr>
            <a:spLocks noChangeArrowheads="1"/>
          </p:cNvSpPr>
          <p:nvPr/>
        </p:nvSpPr>
        <p:spPr bwMode="auto">
          <a:xfrm>
            <a:off x="6886691" y="2444750"/>
            <a:ext cx="1362075" cy="360363"/>
          </a:xfrm>
          <a:prstGeom prst="rect">
            <a:avLst/>
          </a:prstGeom>
          <a:solidFill>
            <a:srgbClr val="CCECFF"/>
          </a:solidFill>
          <a:ln w="9525">
            <a:solidFill>
              <a:schemeClr val="tx2"/>
            </a:solidFill>
            <a:miter lim="800000"/>
            <a:headEnd/>
            <a:tailEnd/>
          </a:ln>
          <a:effectLst>
            <a:outerShdw dist="35921" dir="2700000" algn="ctr" rotWithShape="0">
              <a:schemeClr val="bg2"/>
            </a:outerShdw>
          </a:effec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kumimoji="0" lang="zh-CN" altLang="en-US" sz="1600">
                <a:latin typeface="Arial" panose="020B0604020202020204" pitchFamily="34" charset="0"/>
                <a:ea typeface="黑体" panose="02010609060101010101" pitchFamily="49" charset="-122"/>
              </a:rPr>
              <a:t>数据</a:t>
            </a:r>
          </a:p>
        </p:txBody>
      </p:sp>
      <p:sp>
        <p:nvSpPr>
          <p:cNvPr id="106" name="Rectangle 14">
            <a:extLst>
              <a:ext uri="{FF2B5EF4-FFF2-40B4-BE49-F238E27FC236}">
                <a16:creationId xmlns:a16="http://schemas.microsoft.com/office/drawing/2014/main" id="{8438050A-DEB2-4B4E-92E0-12A37A3AAFEB}"/>
              </a:ext>
            </a:extLst>
          </p:cNvPr>
          <p:cNvSpPr>
            <a:spLocks noChangeArrowheads="1"/>
          </p:cNvSpPr>
          <p:nvPr/>
        </p:nvSpPr>
        <p:spPr bwMode="auto">
          <a:xfrm>
            <a:off x="8247178" y="2444750"/>
            <a:ext cx="865188" cy="360363"/>
          </a:xfrm>
          <a:prstGeom prst="rect">
            <a:avLst/>
          </a:prstGeom>
          <a:solidFill>
            <a:srgbClr val="CCECFF"/>
          </a:solidFill>
          <a:ln w="9525">
            <a:solidFill>
              <a:schemeClr val="tx2"/>
            </a:solidFill>
            <a:miter lim="800000"/>
            <a:headEnd/>
            <a:tailEnd/>
          </a:ln>
          <a:effectLst>
            <a:outerShdw dist="35921" dir="2700000" algn="ctr" rotWithShape="0">
              <a:schemeClr val="bg2"/>
            </a:outerShdw>
          </a:effec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kumimoji="0" lang="en-US" altLang="zh-CN" sz="1600">
                <a:latin typeface="Arial" panose="020B0604020202020204" pitchFamily="34" charset="0"/>
                <a:ea typeface="黑体" panose="02010609060101010101" pitchFamily="49" charset="-122"/>
              </a:rPr>
              <a:t>FCS</a:t>
            </a:r>
          </a:p>
        </p:txBody>
      </p:sp>
      <p:sp>
        <p:nvSpPr>
          <p:cNvPr id="107" name="Rectangle 15">
            <a:extLst>
              <a:ext uri="{FF2B5EF4-FFF2-40B4-BE49-F238E27FC236}">
                <a16:creationId xmlns:a16="http://schemas.microsoft.com/office/drawing/2014/main" id="{BD077C5D-8CC4-4FC3-81F3-165B3CDB41DF}"/>
              </a:ext>
            </a:extLst>
          </p:cNvPr>
          <p:cNvSpPr>
            <a:spLocks noChangeArrowheads="1"/>
          </p:cNvSpPr>
          <p:nvPr/>
        </p:nvSpPr>
        <p:spPr bwMode="auto">
          <a:xfrm>
            <a:off x="543041" y="3381375"/>
            <a:ext cx="865187" cy="576263"/>
          </a:xfrm>
          <a:prstGeom prst="rect">
            <a:avLst/>
          </a:prstGeom>
          <a:solidFill>
            <a:srgbClr val="FFFF99"/>
          </a:solidFill>
          <a:ln w="9525">
            <a:solidFill>
              <a:schemeClr val="tx2"/>
            </a:solidFill>
            <a:miter lim="800000"/>
            <a:headEnd/>
            <a:tailEnd/>
          </a:ln>
          <a:effectLst>
            <a:outerShdw dist="35921" dir="2700000" algn="ctr" rotWithShape="0">
              <a:schemeClr val="bg2"/>
            </a:outerShdw>
          </a:effec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kumimoji="0" lang="zh-CN" altLang="en-US" sz="1600">
                <a:latin typeface="Arial" panose="020B0604020202020204" pitchFamily="34" charset="0"/>
                <a:ea typeface="黑体" panose="02010609060101010101" pitchFamily="49" charset="-122"/>
              </a:rPr>
              <a:t>协议</a:t>
            </a:r>
          </a:p>
          <a:p>
            <a:pPr algn="ctr" eaLnBrk="1" hangingPunct="1">
              <a:spcBef>
                <a:spcPct val="0"/>
              </a:spcBef>
              <a:buFontTx/>
              <a:buNone/>
            </a:pPr>
            <a:r>
              <a:rPr kumimoji="0" lang="zh-CN" altLang="en-US" sz="1600">
                <a:latin typeface="Arial" panose="020B0604020202020204" pitchFamily="34" charset="0"/>
                <a:ea typeface="黑体" panose="02010609060101010101" pitchFamily="49" charset="-122"/>
              </a:rPr>
              <a:t>版本</a:t>
            </a:r>
          </a:p>
        </p:txBody>
      </p:sp>
      <p:sp>
        <p:nvSpPr>
          <p:cNvPr id="108" name="Rectangle 16">
            <a:extLst>
              <a:ext uri="{FF2B5EF4-FFF2-40B4-BE49-F238E27FC236}">
                <a16:creationId xmlns:a16="http://schemas.microsoft.com/office/drawing/2014/main" id="{0A024E67-E94C-4571-BA62-BAAF8810B1E7}"/>
              </a:ext>
            </a:extLst>
          </p:cNvPr>
          <p:cNvSpPr>
            <a:spLocks noChangeArrowheads="1"/>
          </p:cNvSpPr>
          <p:nvPr/>
        </p:nvSpPr>
        <p:spPr bwMode="auto">
          <a:xfrm>
            <a:off x="1408228" y="3381375"/>
            <a:ext cx="865188" cy="576263"/>
          </a:xfrm>
          <a:prstGeom prst="rect">
            <a:avLst/>
          </a:prstGeom>
          <a:solidFill>
            <a:srgbClr val="FFFF99"/>
          </a:solidFill>
          <a:ln w="9525">
            <a:solidFill>
              <a:schemeClr val="tx2"/>
            </a:solidFill>
            <a:miter lim="800000"/>
            <a:headEnd/>
            <a:tailEnd/>
          </a:ln>
          <a:effectLst>
            <a:outerShdw dist="35921" dir="2700000" algn="ctr" rotWithShape="0">
              <a:schemeClr val="bg2"/>
            </a:outerShdw>
          </a:effec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kumimoji="0" lang="zh-CN" altLang="en-US" sz="1600">
                <a:latin typeface="Arial" panose="020B0604020202020204" pitchFamily="34" charset="0"/>
                <a:ea typeface="黑体" panose="02010609060101010101" pitchFamily="49" charset="-122"/>
              </a:rPr>
              <a:t>类型</a:t>
            </a:r>
          </a:p>
        </p:txBody>
      </p:sp>
      <p:sp>
        <p:nvSpPr>
          <p:cNvPr id="109" name="Rectangle 17">
            <a:extLst>
              <a:ext uri="{FF2B5EF4-FFF2-40B4-BE49-F238E27FC236}">
                <a16:creationId xmlns:a16="http://schemas.microsoft.com/office/drawing/2014/main" id="{1E0BDD59-5F23-4A1E-ABCE-BC807B12F17E}"/>
              </a:ext>
            </a:extLst>
          </p:cNvPr>
          <p:cNvSpPr>
            <a:spLocks noChangeArrowheads="1"/>
          </p:cNvSpPr>
          <p:nvPr/>
        </p:nvSpPr>
        <p:spPr bwMode="auto">
          <a:xfrm>
            <a:off x="2273416" y="3381375"/>
            <a:ext cx="1727200" cy="576263"/>
          </a:xfrm>
          <a:prstGeom prst="rect">
            <a:avLst/>
          </a:prstGeom>
          <a:solidFill>
            <a:srgbClr val="FFFF99"/>
          </a:solidFill>
          <a:ln w="9525">
            <a:solidFill>
              <a:schemeClr val="tx2"/>
            </a:solidFill>
            <a:miter lim="800000"/>
            <a:headEnd/>
            <a:tailEnd/>
          </a:ln>
          <a:effectLst>
            <a:outerShdw dist="35921" dir="2700000" algn="ctr" rotWithShape="0">
              <a:schemeClr val="bg2"/>
            </a:outerShdw>
          </a:effec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kumimoji="0" lang="zh-CN" altLang="en-US" sz="1600">
                <a:latin typeface="Arial" panose="020B0604020202020204" pitchFamily="34" charset="0"/>
                <a:ea typeface="黑体" panose="02010609060101010101" pitchFamily="49" charset="-122"/>
              </a:rPr>
              <a:t>子类型</a:t>
            </a:r>
          </a:p>
        </p:txBody>
      </p:sp>
      <p:sp>
        <p:nvSpPr>
          <p:cNvPr id="110" name="Rectangle 18">
            <a:extLst>
              <a:ext uri="{FF2B5EF4-FFF2-40B4-BE49-F238E27FC236}">
                <a16:creationId xmlns:a16="http://schemas.microsoft.com/office/drawing/2014/main" id="{14C48773-116D-413C-8555-F43790ECBA83}"/>
              </a:ext>
            </a:extLst>
          </p:cNvPr>
          <p:cNvSpPr>
            <a:spLocks noChangeArrowheads="1"/>
          </p:cNvSpPr>
          <p:nvPr/>
        </p:nvSpPr>
        <p:spPr bwMode="auto">
          <a:xfrm>
            <a:off x="3997441" y="3381375"/>
            <a:ext cx="579437" cy="576263"/>
          </a:xfrm>
          <a:prstGeom prst="rect">
            <a:avLst/>
          </a:prstGeom>
          <a:solidFill>
            <a:srgbClr val="FFFF99"/>
          </a:solidFill>
          <a:ln w="9525">
            <a:solidFill>
              <a:schemeClr val="tx2"/>
            </a:solidFill>
            <a:miter lim="800000"/>
            <a:headEnd/>
            <a:tailEnd/>
          </a:ln>
          <a:effectLst>
            <a:outerShdw dist="35921" dir="2700000" algn="ctr" rotWithShape="0">
              <a:schemeClr val="bg2"/>
            </a:outerShdw>
          </a:effec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kumimoji="0" lang="zh-CN" altLang="en-US" sz="1600">
                <a:latin typeface="Arial" panose="020B0604020202020204" pitchFamily="34" charset="0"/>
                <a:ea typeface="黑体" panose="02010609060101010101" pitchFamily="49" charset="-122"/>
              </a:rPr>
              <a:t>到</a:t>
            </a:r>
          </a:p>
          <a:p>
            <a:pPr algn="ctr" eaLnBrk="1" hangingPunct="1">
              <a:spcBef>
                <a:spcPct val="0"/>
              </a:spcBef>
              <a:buFontTx/>
              <a:buNone/>
            </a:pPr>
            <a:r>
              <a:rPr kumimoji="0" lang="en-US" altLang="zh-CN" sz="1600">
                <a:latin typeface="Arial" panose="020B0604020202020204" pitchFamily="34" charset="0"/>
                <a:ea typeface="黑体" panose="02010609060101010101" pitchFamily="49" charset="-122"/>
              </a:rPr>
              <a:t>DS</a:t>
            </a:r>
          </a:p>
        </p:txBody>
      </p:sp>
      <p:sp>
        <p:nvSpPr>
          <p:cNvPr id="111" name="Rectangle 19">
            <a:extLst>
              <a:ext uri="{FF2B5EF4-FFF2-40B4-BE49-F238E27FC236}">
                <a16:creationId xmlns:a16="http://schemas.microsoft.com/office/drawing/2014/main" id="{0BAAFF5A-7C1A-4CD9-9B67-99A10F0662D8}"/>
              </a:ext>
            </a:extLst>
          </p:cNvPr>
          <p:cNvSpPr>
            <a:spLocks noChangeArrowheads="1"/>
          </p:cNvSpPr>
          <p:nvPr/>
        </p:nvSpPr>
        <p:spPr bwMode="auto">
          <a:xfrm>
            <a:off x="4576878" y="3381375"/>
            <a:ext cx="579438" cy="576263"/>
          </a:xfrm>
          <a:prstGeom prst="rect">
            <a:avLst/>
          </a:prstGeom>
          <a:solidFill>
            <a:srgbClr val="FFFF99"/>
          </a:solidFill>
          <a:ln w="9525">
            <a:solidFill>
              <a:schemeClr val="tx2"/>
            </a:solidFill>
            <a:miter lim="800000"/>
            <a:headEnd/>
            <a:tailEnd/>
          </a:ln>
          <a:effectLst>
            <a:outerShdw dist="35921" dir="2700000" algn="ctr" rotWithShape="0">
              <a:schemeClr val="bg2"/>
            </a:outerShdw>
          </a:effec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kumimoji="0" lang="zh-CN" altLang="en-US" sz="1600">
                <a:latin typeface="Arial" panose="020B0604020202020204" pitchFamily="34" charset="0"/>
                <a:ea typeface="黑体" panose="02010609060101010101" pitchFamily="49" charset="-122"/>
              </a:rPr>
              <a:t>从</a:t>
            </a:r>
          </a:p>
          <a:p>
            <a:pPr algn="ctr" eaLnBrk="1" hangingPunct="1">
              <a:spcBef>
                <a:spcPct val="0"/>
              </a:spcBef>
              <a:buFontTx/>
              <a:buNone/>
            </a:pPr>
            <a:r>
              <a:rPr kumimoji="0" lang="en-US" altLang="zh-CN" sz="1600">
                <a:latin typeface="Arial" panose="020B0604020202020204" pitchFamily="34" charset="0"/>
                <a:ea typeface="黑体" panose="02010609060101010101" pitchFamily="49" charset="-122"/>
              </a:rPr>
              <a:t>DS</a:t>
            </a:r>
          </a:p>
        </p:txBody>
      </p:sp>
      <p:sp>
        <p:nvSpPr>
          <p:cNvPr id="112" name="Rectangle 20">
            <a:extLst>
              <a:ext uri="{FF2B5EF4-FFF2-40B4-BE49-F238E27FC236}">
                <a16:creationId xmlns:a16="http://schemas.microsoft.com/office/drawing/2014/main" id="{8DABEBCE-B665-4C9B-909D-E2C960640954}"/>
              </a:ext>
            </a:extLst>
          </p:cNvPr>
          <p:cNvSpPr>
            <a:spLocks noChangeArrowheads="1"/>
          </p:cNvSpPr>
          <p:nvPr/>
        </p:nvSpPr>
        <p:spPr bwMode="auto">
          <a:xfrm>
            <a:off x="5156316" y="3381375"/>
            <a:ext cx="579437" cy="576263"/>
          </a:xfrm>
          <a:prstGeom prst="rect">
            <a:avLst/>
          </a:prstGeom>
          <a:solidFill>
            <a:srgbClr val="FFFF99"/>
          </a:solidFill>
          <a:ln w="9525">
            <a:solidFill>
              <a:schemeClr val="tx2"/>
            </a:solidFill>
            <a:miter lim="800000"/>
            <a:headEnd/>
            <a:tailEnd/>
          </a:ln>
          <a:effectLst>
            <a:outerShdw dist="35921" dir="2700000" algn="ctr" rotWithShape="0">
              <a:schemeClr val="bg2"/>
            </a:outerShdw>
          </a:effec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kumimoji="0" lang="zh-CN" altLang="en-US" sz="1600">
                <a:latin typeface="Arial" panose="020B0604020202020204" pitchFamily="34" charset="0"/>
                <a:ea typeface="黑体" panose="02010609060101010101" pitchFamily="49" charset="-122"/>
              </a:rPr>
              <a:t>更多</a:t>
            </a:r>
          </a:p>
          <a:p>
            <a:pPr algn="ctr" eaLnBrk="1" hangingPunct="1">
              <a:spcBef>
                <a:spcPct val="0"/>
              </a:spcBef>
              <a:buFontTx/>
              <a:buNone/>
            </a:pPr>
            <a:r>
              <a:rPr kumimoji="0" lang="zh-CN" altLang="en-US" sz="1600">
                <a:latin typeface="Arial" panose="020B0604020202020204" pitchFamily="34" charset="0"/>
                <a:ea typeface="黑体" panose="02010609060101010101" pitchFamily="49" charset="-122"/>
              </a:rPr>
              <a:t>分片</a:t>
            </a:r>
          </a:p>
        </p:txBody>
      </p:sp>
      <p:sp>
        <p:nvSpPr>
          <p:cNvPr id="113" name="Rectangle 21">
            <a:extLst>
              <a:ext uri="{FF2B5EF4-FFF2-40B4-BE49-F238E27FC236}">
                <a16:creationId xmlns:a16="http://schemas.microsoft.com/office/drawing/2014/main" id="{E6BF6523-FA05-441F-9074-82C5452A49CA}"/>
              </a:ext>
            </a:extLst>
          </p:cNvPr>
          <p:cNvSpPr>
            <a:spLocks noChangeArrowheads="1"/>
          </p:cNvSpPr>
          <p:nvPr/>
        </p:nvSpPr>
        <p:spPr bwMode="auto">
          <a:xfrm>
            <a:off x="5735753" y="3381375"/>
            <a:ext cx="579438" cy="576263"/>
          </a:xfrm>
          <a:prstGeom prst="rect">
            <a:avLst/>
          </a:prstGeom>
          <a:solidFill>
            <a:srgbClr val="FFFF99"/>
          </a:solidFill>
          <a:ln w="9525">
            <a:solidFill>
              <a:schemeClr val="tx2"/>
            </a:solidFill>
            <a:miter lim="800000"/>
            <a:headEnd/>
            <a:tailEnd/>
          </a:ln>
          <a:effectLst>
            <a:outerShdw dist="35921" dir="2700000" algn="ctr" rotWithShape="0">
              <a:schemeClr val="bg2"/>
            </a:outerShdw>
          </a:effec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kumimoji="0" lang="zh-CN" altLang="en-US" sz="1600">
                <a:latin typeface="Arial" panose="020B0604020202020204" pitchFamily="34" charset="0"/>
                <a:ea typeface="黑体" panose="02010609060101010101" pitchFamily="49" charset="-122"/>
              </a:rPr>
              <a:t>重试</a:t>
            </a:r>
          </a:p>
        </p:txBody>
      </p:sp>
      <p:sp>
        <p:nvSpPr>
          <p:cNvPr id="114" name="Rectangle 22">
            <a:extLst>
              <a:ext uri="{FF2B5EF4-FFF2-40B4-BE49-F238E27FC236}">
                <a16:creationId xmlns:a16="http://schemas.microsoft.com/office/drawing/2014/main" id="{1396C3A5-2420-43B8-849D-A4FE49E575DA}"/>
              </a:ext>
            </a:extLst>
          </p:cNvPr>
          <p:cNvSpPr>
            <a:spLocks noChangeArrowheads="1"/>
          </p:cNvSpPr>
          <p:nvPr/>
        </p:nvSpPr>
        <p:spPr bwMode="auto">
          <a:xfrm>
            <a:off x="6315191" y="3381375"/>
            <a:ext cx="579437" cy="576263"/>
          </a:xfrm>
          <a:prstGeom prst="rect">
            <a:avLst/>
          </a:prstGeom>
          <a:solidFill>
            <a:srgbClr val="FFFF99"/>
          </a:solidFill>
          <a:ln w="9525">
            <a:solidFill>
              <a:schemeClr val="tx2"/>
            </a:solidFill>
            <a:miter lim="800000"/>
            <a:headEnd/>
            <a:tailEnd/>
          </a:ln>
          <a:effectLst>
            <a:outerShdw dist="35921" dir="2700000" algn="ctr" rotWithShape="0">
              <a:schemeClr val="bg2"/>
            </a:outerShdw>
          </a:effec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kumimoji="0" lang="zh-CN" altLang="en-US" sz="1600">
                <a:latin typeface="Arial" panose="020B0604020202020204" pitchFamily="34" charset="0"/>
                <a:ea typeface="黑体" panose="02010609060101010101" pitchFamily="49" charset="-122"/>
              </a:rPr>
              <a:t>功率</a:t>
            </a:r>
          </a:p>
          <a:p>
            <a:pPr algn="ctr" eaLnBrk="1" hangingPunct="1">
              <a:spcBef>
                <a:spcPct val="0"/>
              </a:spcBef>
              <a:buFontTx/>
              <a:buNone/>
            </a:pPr>
            <a:r>
              <a:rPr kumimoji="0" lang="zh-CN" altLang="en-US" sz="1600">
                <a:latin typeface="Arial" panose="020B0604020202020204" pitchFamily="34" charset="0"/>
                <a:ea typeface="黑体" panose="02010609060101010101" pitchFamily="49" charset="-122"/>
              </a:rPr>
              <a:t>管理</a:t>
            </a:r>
          </a:p>
        </p:txBody>
      </p:sp>
      <p:sp>
        <p:nvSpPr>
          <p:cNvPr id="115" name="Rectangle 23">
            <a:extLst>
              <a:ext uri="{FF2B5EF4-FFF2-40B4-BE49-F238E27FC236}">
                <a16:creationId xmlns:a16="http://schemas.microsoft.com/office/drawing/2014/main" id="{21E8D3F1-C15C-4C18-8722-5D853921932F}"/>
              </a:ext>
            </a:extLst>
          </p:cNvPr>
          <p:cNvSpPr>
            <a:spLocks noChangeArrowheads="1"/>
          </p:cNvSpPr>
          <p:nvPr/>
        </p:nvSpPr>
        <p:spPr bwMode="auto">
          <a:xfrm>
            <a:off x="6894628" y="3381375"/>
            <a:ext cx="579438" cy="576263"/>
          </a:xfrm>
          <a:prstGeom prst="rect">
            <a:avLst/>
          </a:prstGeom>
          <a:solidFill>
            <a:srgbClr val="FFFF99"/>
          </a:solidFill>
          <a:ln w="9525">
            <a:solidFill>
              <a:schemeClr val="tx2"/>
            </a:solidFill>
            <a:miter lim="800000"/>
            <a:headEnd/>
            <a:tailEnd/>
          </a:ln>
          <a:effectLst>
            <a:outerShdw dist="35921" dir="2700000" algn="ctr" rotWithShape="0">
              <a:schemeClr val="bg2"/>
            </a:outerShdw>
          </a:effec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kumimoji="0" lang="zh-CN" altLang="en-US" sz="1600">
                <a:latin typeface="Arial" panose="020B0604020202020204" pitchFamily="34" charset="0"/>
                <a:ea typeface="黑体" panose="02010609060101010101" pitchFamily="49" charset="-122"/>
              </a:rPr>
              <a:t>更多</a:t>
            </a:r>
          </a:p>
          <a:p>
            <a:pPr algn="ctr" eaLnBrk="1" hangingPunct="1">
              <a:spcBef>
                <a:spcPct val="0"/>
              </a:spcBef>
              <a:buFontTx/>
              <a:buNone/>
            </a:pPr>
            <a:r>
              <a:rPr kumimoji="0" lang="zh-CN" altLang="en-US" sz="1600">
                <a:latin typeface="Arial" panose="020B0604020202020204" pitchFamily="34" charset="0"/>
                <a:ea typeface="黑体" panose="02010609060101010101" pitchFamily="49" charset="-122"/>
              </a:rPr>
              <a:t>数据</a:t>
            </a:r>
          </a:p>
        </p:txBody>
      </p:sp>
      <p:sp>
        <p:nvSpPr>
          <p:cNvPr id="116" name="Rectangle 24">
            <a:extLst>
              <a:ext uri="{FF2B5EF4-FFF2-40B4-BE49-F238E27FC236}">
                <a16:creationId xmlns:a16="http://schemas.microsoft.com/office/drawing/2014/main" id="{A4E57690-2D47-4235-8E5C-09E7B9B9250E}"/>
              </a:ext>
            </a:extLst>
          </p:cNvPr>
          <p:cNvSpPr>
            <a:spLocks noChangeArrowheads="1"/>
          </p:cNvSpPr>
          <p:nvPr/>
        </p:nvSpPr>
        <p:spPr bwMode="auto">
          <a:xfrm>
            <a:off x="7474066" y="3381375"/>
            <a:ext cx="579437" cy="576263"/>
          </a:xfrm>
          <a:prstGeom prst="rect">
            <a:avLst/>
          </a:prstGeom>
          <a:solidFill>
            <a:srgbClr val="FFFF99"/>
          </a:solidFill>
          <a:ln w="9525">
            <a:solidFill>
              <a:schemeClr val="tx2"/>
            </a:solidFill>
            <a:miter lim="800000"/>
            <a:headEnd/>
            <a:tailEnd/>
          </a:ln>
          <a:effectLst>
            <a:outerShdw dist="35921" dir="2700000" algn="ctr" rotWithShape="0">
              <a:schemeClr val="bg2"/>
            </a:outerShdw>
          </a:effec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kumimoji="0" lang="en-US" altLang="zh-CN" sz="1600">
                <a:latin typeface="Arial" panose="020B0604020202020204" pitchFamily="34" charset="0"/>
                <a:ea typeface="黑体" panose="02010609060101010101" pitchFamily="49" charset="-122"/>
              </a:rPr>
              <a:t>WEP</a:t>
            </a:r>
          </a:p>
        </p:txBody>
      </p:sp>
      <p:sp>
        <p:nvSpPr>
          <p:cNvPr id="117" name="Rectangle 25">
            <a:extLst>
              <a:ext uri="{FF2B5EF4-FFF2-40B4-BE49-F238E27FC236}">
                <a16:creationId xmlns:a16="http://schemas.microsoft.com/office/drawing/2014/main" id="{A72ECFD2-0311-4B15-98CE-D7BB8CB38A8B}"/>
              </a:ext>
            </a:extLst>
          </p:cNvPr>
          <p:cNvSpPr>
            <a:spLocks noChangeArrowheads="1"/>
          </p:cNvSpPr>
          <p:nvPr/>
        </p:nvSpPr>
        <p:spPr bwMode="auto">
          <a:xfrm>
            <a:off x="8053503" y="3381375"/>
            <a:ext cx="579438" cy="576263"/>
          </a:xfrm>
          <a:prstGeom prst="rect">
            <a:avLst/>
          </a:prstGeom>
          <a:solidFill>
            <a:srgbClr val="FFFF99"/>
          </a:solidFill>
          <a:ln w="9525">
            <a:solidFill>
              <a:schemeClr val="tx2"/>
            </a:solidFill>
            <a:miter lim="800000"/>
            <a:headEnd/>
            <a:tailEnd/>
          </a:ln>
          <a:effectLst>
            <a:outerShdw dist="35921" dir="2700000" algn="ctr" rotWithShape="0">
              <a:schemeClr val="bg2"/>
            </a:outerShdw>
          </a:effec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kumimoji="0" lang="zh-CN" altLang="en-US" sz="1600">
                <a:latin typeface="Arial" panose="020B0604020202020204" pitchFamily="34" charset="0"/>
                <a:ea typeface="黑体" panose="02010609060101010101" pitchFamily="49" charset="-122"/>
              </a:rPr>
              <a:t>顺序</a:t>
            </a:r>
          </a:p>
        </p:txBody>
      </p:sp>
      <p:sp>
        <p:nvSpPr>
          <p:cNvPr id="118" name="Text Box 26">
            <a:extLst>
              <a:ext uri="{FF2B5EF4-FFF2-40B4-BE49-F238E27FC236}">
                <a16:creationId xmlns:a16="http://schemas.microsoft.com/office/drawing/2014/main" id="{9B9F2451-8ABD-4F14-ADAE-3F7E4578F4CE}"/>
              </a:ext>
            </a:extLst>
          </p:cNvPr>
          <p:cNvSpPr txBox="1">
            <a:spLocks noChangeArrowheads="1"/>
          </p:cNvSpPr>
          <p:nvPr/>
        </p:nvSpPr>
        <p:spPr bwMode="auto">
          <a:xfrm>
            <a:off x="246178" y="3043238"/>
            <a:ext cx="8256588"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kumimoji="0" lang="zh-CN" altLang="en-US" sz="1600">
                <a:latin typeface="Arial" panose="020B0604020202020204" pitchFamily="34" charset="0"/>
                <a:ea typeface="黑体" panose="02010609060101010101" pitchFamily="49" charset="-122"/>
              </a:rPr>
              <a:t>位        </a:t>
            </a:r>
            <a:r>
              <a:rPr kumimoji="0" lang="en-US" altLang="zh-CN" sz="1600">
                <a:latin typeface="Arial" panose="020B0604020202020204" pitchFamily="34" charset="0"/>
                <a:ea typeface="黑体" panose="02010609060101010101" pitchFamily="49" charset="-122"/>
              </a:rPr>
              <a:t>2              2                       4              1         1        1       1         1         1       1        1</a:t>
            </a:r>
          </a:p>
        </p:txBody>
      </p:sp>
      <p:sp>
        <p:nvSpPr>
          <p:cNvPr id="119" name="AutoShape 27">
            <a:extLst>
              <a:ext uri="{FF2B5EF4-FFF2-40B4-BE49-F238E27FC236}">
                <a16:creationId xmlns:a16="http://schemas.microsoft.com/office/drawing/2014/main" id="{F48EA7BF-9EF8-48FA-9154-6A3E1217A4EE}"/>
              </a:ext>
            </a:extLst>
          </p:cNvPr>
          <p:cNvSpPr>
            <a:spLocks/>
          </p:cNvSpPr>
          <p:nvPr/>
        </p:nvSpPr>
        <p:spPr bwMode="auto">
          <a:xfrm rot="16200000">
            <a:off x="3731535" y="-1008856"/>
            <a:ext cx="254000" cy="6053137"/>
          </a:xfrm>
          <a:prstGeom prst="rightBrace">
            <a:avLst>
              <a:gd name="adj1" fmla="val 198594"/>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400"/>
          </a:p>
        </p:txBody>
      </p:sp>
      <p:sp>
        <p:nvSpPr>
          <p:cNvPr id="120" name="Text Box 28">
            <a:extLst>
              <a:ext uri="{FF2B5EF4-FFF2-40B4-BE49-F238E27FC236}">
                <a16:creationId xmlns:a16="http://schemas.microsoft.com/office/drawing/2014/main" id="{7512D4B4-E89A-4E11-B718-DA830D6E9572}"/>
              </a:ext>
            </a:extLst>
          </p:cNvPr>
          <p:cNvSpPr txBox="1">
            <a:spLocks noChangeArrowheads="1"/>
          </p:cNvSpPr>
          <p:nvPr/>
        </p:nvSpPr>
        <p:spPr bwMode="auto">
          <a:xfrm>
            <a:off x="3197341" y="1484313"/>
            <a:ext cx="1555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kumimoji="0" lang="en-US" altLang="zh-CN" sz="2400">
                <a:latin typeface="Arial" panose="020B0604020202020204" pitchFamily="34" charset="0"/>
                <a:ea typeface="黑体" panose="02010609060101010101" pitchFamily="49" charset="-122"/>
              </a:rPr>
              <a:t>MAC </a:t>
            </a:r>
            <a:r>
              <a:rPr kumimoji="0" lang="zh-CN" altLang="en-US" sz="2400">
                <a:latin typeface="Arial" panose="020B0604020202020204" pitchFamily="34" charset="0"/>
                <a:ea typeface="黑体" panose="02010609060101010101" pitchFamily="49" charset="-122"/>
              </a:rPr>
              <a:t>首部</a:t>
            </a:r>
          </a:p>
        </p:txBody>
      </p:sp>
      <p:sp>
        <p:nvSpPr>
          <p:cNvPr id="121" name="Rectangle 29">
            <a:extLst>
              <a:ext uri="{FF2B5EF4-FFF2-40B4-BE49-F238E27FC236}">
                <a16:creationId xmlns:a16="http://schemas.microsoft.com/office/drawing/2014/main" id="{37225695-7750-4D51-B907-3A08B04B4CCE}"/>
              </a:ext>
            </a:extLst>
          </p:cNvPr>
          <p:cNvSpPr>
            <a:spLocks noChangeArrowheads="1"/>
          </p:cNvSpPr>
          <p:nvPr/>
        </p:nvSpPr>
        <p:spPr bwMode="auto">
          <a:xfrm>
            <a:off x="3989503" y="3357563"/>
            <a:ext cx="576263" cy="576262"/>
          </a:xfrm>
          <a:prstGeom prst="rect">
            <a:avLst/>
          </a:prstGeom>
          <a:noFill/>
          <a:ln w="38100">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400"/>
          </a:p>
        </p:txBody>
      </p:sp>
      <p:sp>
        <p:nvSpPr>
          <p:cNvPr id="5" name="灯片编号占位符 4">
            <a:extLst>
              <a:ext uri="{FF2B5EF4-FFF2-40B4-BE49-F238E27FC236}">
                <a16:creationId xmlns:a16="http://schemas.microsoft.com/office/drawing/2014/main" id="{8A7A89B6-9934-4AB3-9E25-4806FF1234FB}"/>
              </a:ext>
            </a:extLst>
          </p:cNvPr>
          <p:cNvSpPr>
            <a:spLocks noGrp="1"/>
          </p:cNvSpPr>
          <p:nvPr>
            <p:ph type="sldNum" sz="quarter" idx="12"/>
          </p:nvPr>
        </p:nvSpPr>
        <p:spPr/>
        <p:txBody>
          <a:bodyPr/>
          <a:lstStyle/>
          <a:p>
            <a:fld id="{0343F522-B1DB-4B24-87CC-09EAB668A261}" type="slidenum">
              <a:rPr lang="zh-CN" altLang="en-US" smtClean="0"/>
              <a:pPr/>
              <a:t>201</a:t>
            </a:fld>
            <a:r>
              <a:rPr lang="en-US" altLang="zh-CN"/>
              <a:t>/303</a:t>
            </a:r>
            <a:endParaRPr lang="zh-CN" altLang="en-US" dirty="0"/>
          </a:p>
        </p:txBody>
      </p:sp>
    </p:spTree>
    <p:extLst>
      <p:ext uri="{BB962C8B-B14F-4D97-AF65-F5344CB8AC3E}">
        <p14:creationId xmlns:p14="http://schemas.microsoft.com/office/powerpoint/2010/main" val="1779535510"/>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C34208-FA7C-4346-AD93-050F88FE7F56}"/>
              </a:ext>
            </a:extLst>
          </p:cNvPr>
          <p:cNvSpPr>
            <a:spLocks noGrp="1"/>
          </p:cNvSpPr>
          <p:nvPr>
            <p:ph type="title"/>
          </p:nvPr>
        </p:nvSpPr>
        <p:spPr>
          <a:xfrm>
            <a:off x="265813" y="350874"/>
            <a:ext cx="8654903" cy="680484"/>
          </a:xfrm>
        </p:spPr>
        <p:txBody>
          <a:bodyPr>
            <a:normAutofit/>
          </a:bodyPr>
          <a:lstStyle/>
          <a:p>
            <a:pPr marL="266700">
              <a:spcBef>
                <a:spcPts val="970"/>
              </a:spcBef>
            </a:pPr>
            <a:r>
              <a:rPr lang="en-US" altLang="zh-CN" sz="3200" b="1" dirty="0"/>
              <a:t>802.11 </a:t>
            </a:r>
            <a:r>
              <a:rPr lang="zh-CN" altLang="en-US" sz="3200" b="1" dirty="0"/>
              <a:t>帧结构</a:t>
            </a:r>
            <a:endParaRPr lang="zh-CN" altLang="zh-CN" kern="100" dirty="0">
              <a:latin typeface="Times New Roman" panose="02020603050405020304" pitchFamily="18" charset="0"/>
              <a:cs typeface="Times New Roman" panose="02020603050405020304" pitchFamily="18" charset="0"/>
            </a:endParaRPr>
          </a:p>
        </p:txBody>
      </p:sp>
      <p:sp>
        <p:nvSpPr>
          <p:cNvPr id="3" name="内容占位符 2">
            <a:extLst>
              <a:ext uri="{FF2B5EF4-FFF2-40B4-BE49-F238E27FC236}">
                <a16:creationId xmlns:a16="http://schemas.microsoft.com/office/drawing/2014/main" id="{62772749-0251-43E3-8FBE-62B01C0C88DA}"/>
              </a:ext>
            </a:extLst>
          </p:cNvPr>
          <p:cNvSpPr>
            <a:spLocks noGrp="1"/>
          </p:cNvSpPr>
          <p:nvPr>
            <p:ph idx="1"/>
          </p:nvPr>
        </p:nvSpPr>
        <p:spPr>
          <a:xfrm>
            <a:off x="404037" y="1010094"/>
            <a:ext cx="8516679" cy="5371578"/>
          </a:xfrm>
        </p:spPr>
        <p:txBody>
          <a:bodyPr>
            <a:noAutofit/>
          </a:bodyPr>
          <a:lstStyle/>
          <a:p>
            <a:pPr marL="0" indent="0">
              <a:lnSpc>
                <a:spcPct val="100000"/>
              </a:lnSpc>
              <a:spcBef>
                <a:spcPts val="600"/>
              </a:spcBef>
              <a:buNone/>
            </a:pPr>
            <a:r>
              <a:rPr lang="zh-CN" altLang="en-US" b="1" dirty="0"/>
              <a:t>           </a:t>
            </a:r>
          </a:p>
          <a:p>
            <a:pPr marL="0" indent="0">
              <a:lnSpc>
                <a:spcPct val="100000"/>
              </a:lnSpc>
              <a:spcBef>
                <a:spcPts val="600"/>
              </a:spcBef>
              <a:buNone/>
            </a:pPr>
            <a:endParaRPr lang="en-US" altLang="zh-CN" dirty="0"/>
          </a:p>
        </p:txBody>
      </p:sp>
      <p:graphicFrame>
        <p:nvGraphicFramePr>
          <p:cNvPr id="11" name="表格 10">
            <a:extLst>
              <a:ext uri="{FF2B5EF4-FFF2-40B4-BE49-F238E27FC236}">
                <a16:creationId xmlns:a16="http://schemas.microsoft.com/office/drawing/2014/main" id="{F1557556-4E74-4A2A-B76B-6AF7BA757C94}"/>
              </a:ext>
            </a:extLst>
          </p:cNvPr>
          <p:cNvGraphicFramePr>
            <a:graphicFrameLocks noGrp="1"/>
          </p:cNvGraphicFramePr>
          <p:nvPr/>
        </p:nvGraphicFramePr>
        <p:xfrm>
          <a:off x="0" y="16384"/>
          <a:ext cx="9144000" cy="303808"/>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1028242390"/>
                    </a:ext>
                  </a:extLst>
                </a:gridCol>
                <a:gridCol w="1016000">
                  <a:extLst>
                    <a:ext uri="{9D8B030D-6E8A-4147-A177-3AD203B41FA5}">
                      <a16:colId xmlns:a16="http://schemas.microsoft.com/office/drawing/2014/main" val="3074239081"/>
                    </a:ext>
                  </a:extLst>
                </a:gridCol>
                <a:gridCol w="1016000">
                  <a:extLst>
                    <a:ext uri="{9D8B030D-6E8A-4147-A177-3AD203B41FA5}">
                      <a16:colId xmlns:a16="http://schemas.microsoft.com/office/drawing/2014/main" val="3509429943"/>
                    </a:ext>
                  </a:extLst>
                </a:gridCol>
                <a:gridCol w="1016000">
                  <a:extLst>
                    <a:ext uri="{9D8B030D-6E8A-4147-A177-3AD203B41FA5}">
                      <a16:colId xmlns:a16="http://schemas.microsoft.com/office/drawing/2014/main" val="2580465912"/>
                    </a:ext>
                  </a:extLst>
                </a:gridCol>
                <a:gridCol w="1016000">
                  <a:extLst>
                    <a:ext uri="{9D8B030D-6E8A-4147-A177-3AD203B41FA5}">
                      <a16:colId xmlns:a16="http://schemas.microsoft.com/office/drawing/2014/main" val="585185192"/>
                    </a:ext>
                  </a:extLst>
                </a:gridCol>
                <a:gridCol w="1016000">
                  <a:extLst>
                    <a:ext uri="{9D8B030D-6E8A-4147-A177-3AD203B41FA5}">
                      <a16:colId xmlns:a16="http://schemas.microsoft.com/office/drawing/2014/main" val="1335232691"/>
                    </a:ext>
                  </a:extLst>
                </a:gridCol>
                <a:gridCol w="1016000">
                  <a:extLst>
                    <a:ext uri="{9D8B030D-6E8A-4147-A177-3AD203B41FA5}">
                      <a16:colId xmlns:a16="http://schemas.microsoft.com/office/drawing/2014/main" val="785772456"/>
                    </a:ext>
                  </a:extLst>
                </a:gridCol>
                <a:gridCol w="1016000">
                  <a:extLst>
                    <a:ext uri="{9D8B030D-6E8A-4147-A177-3AD203B41FA5}">
                      <a16:colId xmlns:a16="http://schemas.microsoft.com/office/drawing/2014/main" val="143111373"/>
                    </a:ext>
                  </a:extLst>
                </a:gridCol>
                <a:gridCol w="1016000">
                  <a:extLst>
                    <a:ext uri="{9D8B030D-6E8A-4147-A177-3AD203B41FA5}">
                      <a16:colId xmlns:a16="http://schemas.microsoft.com/office/drawing/2014/main" val="994455625"/>
                    </a:ext>
                  </a:extLst>
                </a:gridCol>
              </a:tblGrid>
              <a:tr h="303808">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传输介质</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通信系统</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正确性</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提高性能</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局域网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en-US" altLang="zh-CN" sz="1600" dirty="0">
                          <a:solidFill>
                            <a:srgbClr val="FFFF00"/>
                          </a:solidFill>
                          <a:latin typeface="黑体" panose="02010609060101010101" pitchFamily="49" charset="-122"/>
                          <a:ea typeface="黑体" panose="02010609060101010101" pitchFamily="49" charset="-122"/>
                        </a:rPr>
                        <a:t>WLAN</a:t>
                      </a:r>
                      <a:endParaRPr lang="zh-CN" altLang="en-US" sz="1600" dirty="0">
                        <a:solidFill>
                          <a:srgbClr val="FFFF00"/>
                        </a:solidFill>
                        <a:latin typeface="黑体" panose="02010609060101010101" pitchFamily="49" charset="-122"/>
                        <a:ea typeface="黑体" panose="02010609060101010101" pitchFamily="49"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个域网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广域网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接入网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939429099"/>
                  </a:ext>
                </a:extLst>
              </a:tr>
            </a:tbl>
          </a:graphicData>
        </a:graphic>
      </p:graphicFrame>
      <p:sp>
        <p:nvSpPr>
          <p:cNvPr id="12" name="流程图: 摘录 11">
            <a:extLst>
              <a:ext uri="{FF2B5EF4-FFF2-40B4-BE49-F238E27FC236}">
                <a16:creationId xmlns:a16="http://schemas.microsoft.com/office/drawing/2014/main" id="{CE6C4248-6AFD-44B6-80E3-9608C7BDC87F}"/>
              </a:ext>
            </a:extLst>
          </p:cNvPr>
          <p:cNvSpPr/>
          <p:nvPr/>
        </p:nvSpPr>
        <p:spPr bwMode="auto">
          <a:xfrm>
            <a:off x="5488980" y="328047"/>
            <a:ext cx="216024" cy="126001"/>
          </a:xfrm>
          <a:prstGeom prst="flowChartExtract">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4" name="Rectangle 2">
            <a:extLst>
              <a:ext uri="{FF2B5EF4-FFF2-40B4-BE49-F238E27FC236}">
                <a16:creationId xmlns:a16="http://schemas.microsoft.com/office/drawing/2014/main" id="{637ADEFB-5775-48B5-AD95-BD2F543B4E24}"/>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9" name="表格 8">
            <a:extLst>
              <a:ext uri="{FF2B5EF4-FFF2-40B4-BE49-F238E27FC236}">
                <a16:creationId xmlns:a16="http://schemas.microsoft.com/office/drawing/2014/main" id="{1BA0FE90-3AD2-45E2-98EA-2D6CAF26198D}"/>
              </a:ext>
            </a:extLst>
          </p:cNvPr>
          <p:cNvGraphicFramePr>
            <a:graphicFrameLocks noGrp="1"/>
          </p:cNvGraphicFramePr>
          <p:nvPr/>
        </p:nvGraphicFramePr>
        <p:xfrm>
          <a:off x="0" y="1041991"/>
          <a:ext cx="313390" cy="4744257"/>
        </p:xfrm>
        <a:graphic>
          <a:graphicData uri="http://schemas.openxmlformats.org/drawingml/2006/table">
            <a:tbl>
              <a:tblPr firstRow="1" bandRow="1">
                <a:tableStyleId>{5C22544A-7EE6-4342-B048-85BDC9FD1C3A}</a:tableStyleId>
              </a:tblPr>
              <a:tblGrid>
                <a:gridCol w="313390">
                  <a:extLst>
                    <a:ext uri="{9D8B030D-6E8A-4147-A177-3AD203B41FA5}">
                      <a16:colId xmlns:a16="http://schemas.microsoft.com/office/drawing/2014/main" val="2707731317"/>
                    </a:ext>
                  </a:extLst>
                </a:gridCol>
              </a:tblGrid>
              <a:tr h="844235">
                <a:tc>
                  <a:txBody>
                    <a:bodyPr/>
                    <a:lstStyle/>
                    <a:p>
                      <a:pPr algn="ctr"/>
                      <a:r>
                        <a:rPr lang="zh-CN" altLang="en-US" sz="1600" b="0" dirty="0">
                          <a:solidFill>
                            <a:schemeClr val="tx1"/>
                          </a:solidFill>
                          <a:latin typeface="黑体" panose="02010609060101010101" pitchFamily="49" charset="-122"/>
                          <a:ea typeface="黑体" panose="02010609060101010101" pitchFamily="49" charset="-122"/>
                        </a:rPr>
                        <a:t>设计要点</a:t>
                      </a:r>
                    </a:p>
                  </a:txBody>
                  <a:tcPr marL="0" marR="0" marT="0" marB="0" anchor="ctr">
                    <a:solidFill>
                      <a:schemeClr val="accent1">
                        <a:lumMod val="40000"/>
                        <a:lumOff val="60000"/>
                      </a:schemeClr>
                    </a:solidFill>
                  </a:tcPr>
                </a:tc>
                <a:extLst>
                  <a:ext uri="{0D108BD9-81ED-4DB2-BD59-A6C34878D82A}">
                    <a16:rowId xmlns:a16="http://schemas.microsoft.com/office/drawing/2014/main" val="2650843112"/>
                  </a:ext>
                </a:extLst>
              </a:tr>
              <a:tr h="844235">
                <a:tc>
                  <a:txBody>
                    <a:bodyPr/>
                    <a:lstStyle/>
                    <a:p>
                      <a:pPr algn="ctr"/>
                      <a:r>
                        <a:rPr lang="en-US" altLang="zh-CN" sz="1600" dirty="0">
                          <a:solidFill>
                            <a:schemeClr val="bg1"/>
                          </a:solidFill>
                          <a:latin typeface="黑体" panose="02010609060101010101" pitchFamily="49" charset="-122"/>
                          <a:ea typeface="黑体" panose="02010609060101010101" pitchFamily="49" charset="-122"/>
                        </a:rPr>
                        <a:t>Wi-</a:t>
                      </a:r>
                    </a:p>
                    <a:p>
                      <a:pPr algn="ctr"/>
                      <a:r>
                        <a:rPr lang="en-US" altLang="zh-CN" sz="1600" dirty="0">
                          <a:solidFill>
                            <a:schemeClr val="bg1"/>
                          </a:solidFill>
                          <a:latin typeface="黑体" panose="02010609060101010101" pitchFamily="49" charset="-122"/>
                          <a:ea typeface="黑体" panose="02010609060101010101" pitchFamily="49" charset="-122"/>
                        </a:rPr>
                        <a:t>Fi</a:t>
                      </a:r>
                      <a:endParaRPr lang="zh-CN" altLang="en-US" sz="1600" dirty="0">
                        <a:solidFill>
                          <a:schemeClr val="bg1"/>
                        </a:solidFill>
                        <a:latin typeface="黑体" panose="02010609060101010101" pitchFamily="49" charset="-122"/>
                        <a:ea typeface="黑体" panose="02010609060101010101" pitchFamily="49" charset="-122"/>
                      </a:endParaRPr>
                    </a:p>
                  </a:txBody>
                  <a:tcPr marL="0" marR="0" marT="0" marB="0" anchor="ctr">
                    <a:solidFill>
                      <a:schemeClr val="accent1"/>
                    </a:solidFill>
                  </a:tcPr>
                </a:tc>
                <a:extLst>
                  <a:ext uri="{0D108BD9-81ED-4DB2-BD59-A6C34878D82A}">
                    <a16:rowId xmlns:a16="http://schemas.microsoft.com/office/drawing/2014/main" val="2354171835"/>
                  </a:ext>
                </a:extLst>
              </a:tr>
              <a:tr h="844235">
                <a:tc>
                  <a:txBody>
                    <a:bodyPr/>
                    <a:lstStyle/>
                    <a:p>
                      <a:pPr algn="ctr"/>
                      <a:r>
                        <a:rPr lang="en-US" altLang="zh-CN" sz="1600" b="0" dirty="0">
                          <a:solidFill>
                            <a:schemeClr val="tx1"/>
                          </a:solidFill>
                          <a:latin typeface="黑体" panose="02010609060101010101" pitchFamily="49" charset="-122"/>
                          <a:ea typeface="黑体" panose="02010609060101010101" pitchFamily="49" charset="-122"/>
                        </a:rPr>
                        <a:t>Wi-Fi6</a:t>
                      </a:r>
                      <a:endParaRPr lang="zh-CN" altLang="en-US" sz="1600" b="0" dirty="0">
                        <a:solidFill>
                          <a:schemeClr val="tx1"/>
                        </a:solidFill>
                        <a:latin typeface="黑体" panose="02010609060101010101" pitchFamily="49" charset="-122"/>
                        <a:ea typeface="黑体" panose="02010609060101010101" pitchFamily="49" charset="-122"/>
                      </a:endParaRPr>
                    </a:p>
                  </a:txBody>
                  <a:tcPr marL="0" marR="0" marT="0" marB="0" anchor="ctr">
                    <a:solidFill>
                      <a:schemeClr val="accent1">
                        <a:lumMod val="40000"/>
                        <a:lumOff val="60000"/>
                      </a:schemeClr>
                    </a:solidFill>
                  </a:tcPr>
                </a:tc>
                <a:extLst>
                  <a:ext uri="{0D108BD9-81ED-4DB2-BD59-A6C34878D82A}">
                    <a16:rowId xmlns:a16="http://schemas.microsoft.com/office/drawing/2014/main" val="2232877283"/>
                  </a:ext>
                </a:extLst>
              </a:tr>
              <a:tr h="504672">
                <a:tc>
                  <a:txBody>
                    <a:bodyPr/>
                    <a:lstStyle/>
                    <a:p>
                      <a:pPr algn="ctr"/>
                      <a:r>
                        <a:rPr lang="en-US" altLang="zh-CN" sz="1600" b="0" dirty="0">
                          <a:solidFill>
                            <a:schemeClr val="tx1"/>
                          </a:solidFill>
                          <a:latin typeface="黑体" panose="02010609060101010101" pitchFamily="49" charset="-122"/>
                          <a:ea typeface="黑体" panose="02010609060101010101" pitchFamily="49" charset="-122"/>
                        </a:rPr>
                        <a:t>Wi-Fi7</a:t>
                      </a:r>
                      <a:endParaRPr lang="zh-CN" altLang="en-US" sz="1600" b="0" dirty="0">
                        <a:solidFill>
                          <a:schemeClr val="tx1"/>
                        </a:solidFill>
                        <a:latin typeface="黑体" panose="02010609060101010101" pitchFamily="49" charset="-122"/>
                        <a:ea typeface="黑体" panose="02010609060101010101" pitchFamily="49" charset="-122"/>
                      </a:endParaRPr>
                    </a:p>
                  </a:txBody>
                  <a:tcPr marL="0" marR="0" marT="0" marB="0" anchor="ctr">
                    <a:solidFill>
                      <a:schemeClr val="accent1">
                        <a:lumMod val="40000"/>
                        <a:lumOff val="60000"/>
                      </a:schemeClr>
                    </a:solidFill>
                  </a:tcPr>
                </a:tc>
                <a:extLst>
                  <a:ext uri="{0D108BD9-81ED-4DB2-BD59-A6C34878D82A}">
                    <a16:rowId xmlns:a16="http://schemas.microsoft.com/office/drawing/2014/main" val="2116851466"/>
                  </a:ext>
                </a:extLst>
              </a:tr>
              <a:tr h="627321">
                <a:tc>
                  <a:txBody>
                    <a:bodyPr/>
                    <a:lstStyle/>
                    <a:p>
                      <a:pPr algn="ctr"/>
                      <a:r>
                        <a:rPr lang="en-US" altLang="zh-CN" sz="1600" b="0" dirty="0">
                          <a:solidFill>
                            <a:schemeClr val="tx1"/>
                          </a:solidFill>
                          <a:latin typeface="黑体" panose="02010609060101010101" pitchFamily="49" charset="-122"/>
                          <a:ea typeface="黑体" panose="02010609060101010101" pitchFamily="49" charset="-122"/>
                        </a:rPr>
                        <a:t>AP</a:t>
                      </a:r>
                      <a:r>
                        <a:rPr lang="zh-CN" altLang="en-US" sz="1600" b="0" dirty="0">
                          <a:solidFill>
                            <a:schemeClr val="tx1"/>
                          </a:solidFill>
                          <a:latin typeface="黑体" panose="02010609060101010101" pitchFamily="49" charset="-122"/>
                          <a:ea typeface="黑体" panose="02010609060101010101" pitchFamily="49" charset="-122"/>
                        </a:rPr>
                        <a:t>设计</a:t>
                      </a:r>
                    </a:p>
                  </a:txBody>
                  <a:tcPr marL="0" marR="0" marT="0" marB="0" anchor="ctr">
                    <a:solidFill>
                      <a:schemeClr val="accent1">
                        <a:lumMod val="40000"/>
                        <a:lumOff val="60000"/>
                      </a:schemeClr>
                    </a:solidFill>
                  </a:tcPr>
                </a:tc>
                <a:extLst>
                  <a:ext uri="{0D108BD9-81ED-4DB2-BD59-A6C34878D82A}">
                    <a16:rowId xmlns:a16="http://schemas.microsoft.com/office/drawing/2014/main" val="1342553028"/>
                  </a:ext>
                </a:extLst>
              </a:tr>
              <a:tr h="844235">
                <a:tc>
                  <a:txBody>
                    <a:bodyPr/>
                    <a:lstStyle/>
                    <a:p>
                      <a:pPr algn="ctr"/>
                      <a:r>
                        <a:rPr lang="en-US" altLang="zh-CN" sz="1600" b="0" dirty="0">
                          <a:solidFill>
                            <a:schemeClr val="tx1"/>
                          </a:solidFill>
                          <a:latin typeface="黑体" panose="02010609060101010101" pitchFamily="49" charset="-122"/>
                          <a:ea typeface="黑体" panose="02010609060101010101" pitchFamily="49" charset="-122"/>
                        </a:rPr>
                        <a:t>Li</a:t>
                      </a:r>
                    </a:p>
                    <a:p>
                      <a:pPr algn="ctr"/>
                      <a:r>
                        <a:rPr lang="en-US" altLang="zh-CN" sz="1600" b="0" dirty="0">
                          <a:solidFill>
                            <a:schemeClr val="tx1"/>
                          </a:solidFill>
                          <a:latin typeface="黑体" panose="02010609060101010101" pitchFamily="49" charset="-122"/>
                          <a:ea typeface="黑体" panose="02010609060101010101" pitchFamily="49" charset="-122"/>
                        </a:rPr>
                        <a:t>Fi</a:t>
                      </a:r>
                      <a:endParaRPr lang="zh-CN" altLang="en-US" sz="1600" b="0" dirty="0">
                        <a:solidFill>
                          <a:schemeClr val="tx1"/>
                        </a:solidFill>
                        <a:latin typeface="黑体" panose="02010609060101010101" pitchFamily="49" charset="-122"/>
                        <a:ea typeface="黑体" panose="02010609060101010101" pitchFamily="49" charset="-122"/>
                      </a:endParaRPr>
                    </a:p>
                  </a:txBody>
                  <a:tcPr marL="0" marR="0" marT="0" marB="0" anchor="ctr">
                    <a:solidFill>
                      <a:schemeClr val="accent1">
                        <a:lumMod val="40000"/>
                        <a:lumOff val="60000"/>
                      </a:schemeClr>
                    </a:solidFill>
                  </a:tcPr>
                </a:tc>
                <a:extLst>
                  <a:ext uri="{0D108BD9-81ED-4DB2-BD59-A6C34878D82A}">
                    <a16:rowId xmlns:a16="http://schemas.microsoft.com/office/drawing/2014/main" val="942434887"/>
                  </a:ext>
                </a:extLst>
              </a:tr>
            </a:tbl>
          </a:graphicData>
        </a:graphic>
      </p:graphicFrame>
      <p:sp>
        <p:nvSpPr>
          <p:cNvPr id="10" name="Text Box 4">
            <a:extLst>
              <a:ext uri="{FF2B5EF4-FFF2-40B4-BE49-F238E27FC236}">
                <a16:creationId xmlns:a16="http://schemas.microsoft.com/office/drawing/2014/main" id="{59C885D5-2A55-46A7-82F7-9E27E62A71F9}"/>
              </a:ext>
            </a:extLst>
          </p:cNvPr>
          <p:cNvSpPr txBox="1">
            <a:spLocks noChangeArrowheads="1"/>
          </p:cNvSpPr>
          <p:nvPr/>
        </p:nvSpPr>
        <p:spPr bwMode="auto">
          <a:xfrm>
            <a:off x="7966400" y="1440146"/>
            <a:ext cx="174300" cy="3695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kumimoji="0" lang="zh-CN" altLang="zh-CN" sz="2000">
              <a:latin typeface="Tahoma" panose="020B0604030504040204" pitchFamily="34" charset="0"/>
            </a:endParaRPr>
          </a:p>
        </p:txBody>
      </p:sp>
      <p:sp>
        <p:nvSpPr>
          <p:cNvPr id="95" name="Text Box 28">
            <a:extLst>
              <a:ext uri="{FF2B5EF4-FFF2-40B4-BE49-F238E27FC236}">
                <a16:creationId xmlns:a16="http://schemas.microsoft.com/office/drawing/2014/main" id="{8B4C6827-16A2-4066-8A52-DDA52FB1D080}"/>
              </a:ext>
            </a:extLst>
          </p:cNvPr>
          <p:cNvSpPr txBox="1">
            <a:spLocks noChangeArrowheads="1"/>
          </p:cNvSpPr>
          <p:nvPr/>
        </p:nvSpPr>
        <p:spPr bwMode="auto">
          <a:xfrm>
            <a:off x="3207975" y="1484313"/>
            <a:ext cx="1555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kumimoji="0" lang="en-US" altLang="zh-CN" sz="2400">
                <a:latin typeface="Arial" panose="020B0604020202020204" pitchFamily="34" charset="0"/>
                <a:ea typeface="黑体" panose="02010609060101010101" pitchFamily="49" charset="-122"/>
              </a:rPr>
              <a:t>MAC </a:t>
            </a:r>
            <a:r>
              <a:rPr kumimoji="0" lang="zh-CN" altLang="en-US" sz="2400">
                <a:latin typeface="Arial" panose="020B0604020202020204" pitchFamily="34" charset="0"/>
                <a:ea typeface="黑体" panose="02010609060101010101" pitchFamily="49" charset="-122"/>
              </a:rPr>
              <a:t>首部</a:t>
            </a:r>
          </a:p>
        </p:txBody>
      </p:sp>
      <p:sp>
        <p:nvSpPr>
          <p:cNvPr id="97" name="Text Box 30">
            <a:extLst>
              <a:ext uri="{FF2B5EF4-FFF2-40B4-BE49-F238E27FC236}">
                <a16:creationId xmlns:a16="http://schemas.microsoft.com/office/drawing/2014/main" id="{7E42EB7D-218F-42F2-97B3-0C10F4FF698F}"/>
              </a:ext>
            </a:extLst>
          </p:cNvPr>
          <p:cNvSpPr txBox="1">
            <a:spLocks noChangeArrowheads="1"/>
          </p:cNvSpPr>
          <p:nvPr/>
        </p:nvSpPr>
        <p:spPr bwMode="auto">
          <a:xfrm>
            <a:off x="688612" y="4292600"/>
            <a:ext cx="59039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2400" dirty="0">
                <a:latin typeface="黑体" panose="02010609060101010101" pitchFamily="49" charset="-122"/>
                <a:ea typeface="黑体" panose="02010609060101010101" pitchFamily="49" charset="-122"/>
              </a:rPr>
              <a:t>1 </a:t>
            </a:r>
            <a:r>
              <a:rPr lang="zh-CN" altLang="en-US" sz="2400" dirty="0">
                <a:latin typeface="黑体" panose="02010609060101010101" pitchFamily="49" charset="-122"/>
                <a:ea typeface="黑体" panose="02010609060101010101" pitchFamily="49" charset="-122"/>
              </a:rPr>
              <a:t>：数据来自有线分布式系统</a:t>
            </a:r>
          </a:p>
        </p:txBody>
      </p:sp>
      <p:sp>
        <p:nvSpPr>
          <p:cNvPr id="98" name="Freeform 3">
            <a:extLst>
              <a:ext uri="{FF2B5EF4-FFF2-40B4-BE49-F238E27FC236}">
                <a16:creationId xmlns:a16="http://schemas.microsoft.com/office/drawing/2014/main" id="{1827FA1B-2EBA-4ED8-A87B-E41EB7492F3C}"/>
              </a:ext>
            </a:extLst>
          </p:cNvPr>
          <p:cNvSpPr>
            <a:spLocks/>
          </p:cNvSpPr>
          <p:nvPr/>
        </p:nvSpPr>
        <p:spPr bwMode="auto">
          <a:xfrm>
            <a:off x="544629" y="2805113"/>
            <a:ext cx="8064500" cy="576262"/>
          </a:xfrm>
          <a:custGeom>
            <a:avLst/>
            <a:gdLst>
              <a:gd name="T0" fmla="*/ 0 w 5080"/>
              <a:gd name="T1" fmla="*/ 2147483647 h 363"/>
              <a:gd name="T2" fmla="*/ 2147483647 w 5080"/>
              <a:gd name="T3" fmla="*/ 0 h 363"/>
              <a:gd name="T4" fmla="*/ 2147483647 w 5080"/>
              <a:gd name="T5" fmla="*/ 0 h 363"/>
              <a:gd name="T6" fmla="*/ 2147483647 w 5080"/>
              <a:gd name="T7" fmla="*/ 2147483647 h 363"/>
              <a:gd name="T8" fmla="*/ 0 w 5080"/>
              <a:gd name="T9" fmla="*/ 2147483647 h 3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080" h="363">
                <a:moveTo>
                  <a:pt x="0" y="363"/>
                </a:moveTo>
                <a:lnTo>
                  <a:pt x="181" y="0"/>
                </a:lnTo>
                <a:lnTo>
                  <a:pt x="725" y="0"/>
                </a:lnTo>
                <a:lnTo>
                  <a:pt x="5080" y="363"/>
                </a:lnTo>
                <a:lnTo>
                  <a:pt x="0" y="363"/>
                </a:lnTo>
                <a:close/>
              </a:path>
            </a:pathLst>
          </a:custGeom>
          <a:gradFill rotWithShape="1">
            <a:gsLst>
              <a:gs pos="0">
                <a:srgbClr val="767647"/>
              </a:gs>
              <a:gs pos="100000">
                <a:srgbClr val="FFFF99"/>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9" name="Text Box 4">
            <a:extLst>
              <a:ext uri="{FF2B5EF4-FFF2-40B4-BE49-F238E27FC236}">
                <a16:creationId xmlns:a16="http://schemas.microsoft.com/office/drawing/2014/main" id="{A96C6084-432B-4F4F-B151-B278A43A5F06}"/>
              </a:ext>
            </a:extLst>
          </p:cNvPr>
          <p:cNvSpPr txBox="1">
            <a:spLocks noChangeArrowheads="1"/>
          </p:cNvSpPr>
          <p:nvPr/>
        </p:nvSpPr>
        <p:spPr bwMode="auto">
          <a:xfrm>
            <a:off x="360479" y="2106613"/>
            <a:ext cx="846137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kumimoji="0" lang="zh-CN" altLang="en-US" sz="1600">
                <a:latin typeface="Arial" panose="020B0604020202020204" pitchFamily="34" charset="0"/>
                <a:ea typeface="黑体" panose="02010609060101010101" pitchFamily="49" charset="-122"/>
              </a:rPr>
              <a:t>字节        </a:t>
            </a:r>
            <a:r>
              <a:rPr kumimoji="0" lang="en-US" altLang="zh-CN" sz="1600">
                <a:latin typeface="Arial" panose="020B0604020202020204" pitchFamily="34" charset="0"/>
                <a:ea typeface="黑体" panose="02010609060101010101" pitchFamily="49" charset="-122"/>
              </a:rPr>
              <a:t>2             2            6             6             6             2            6            0 ~ 2312            4</a:t>
            </a:r>
          </a:p>
        </p:txBody>
      </p:sp>
      <p:sp>
        <p:nvSpPr>
          <p:cNvPr id="100" name="Rectangle 5">
            <a:extLst>
              <a:ext uri="{FF2B5EF4-FFF2-40B4-BE49-F238E27FC236}">
                <a16:creationId xmlns:a16="http://schemas.microsoft.com/office/drawing/2014/main" id="{84046E5D-E2CE-4611-AE0D-0173CA3A4537}"/>
              </a:ext>
            </a:extLst>
          </p:cNvPr>
          <p:cNvSpPr>
            <a:spLocks noChangeArrowheads="1"/>
          </p:cNvSpPr>
          <p:nvPr/>
        </p:nvSpPr>
        <p:spPr bwMode="auto">
          <a:xfrm>
            <a:off x="833554" y="2454275"/>
            <a:ext cx="857250" cy="342900"/>
          </a:xfrm>
          <a:prstGeom prst="rect">
            <a:avLst/>
          </a:prstGeom>
          <a:solidFill>
            <a:srgbClr val="FFFF99"/>
          </a:solidFill>
          <a:ln w="9525">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400"/>
          </a:p>
        </p:txBody>
      </p:sp>
      <p:sp>
        <p:nvSpPr>
          <p:cNvPr id="101" name="Rectangle 6">
            <a:extLst>
              <a:ext uri="{FF2B5EF4-FFF2-40B4-BE49-F238E27FC236}">
                <a16:creationId xmlns:a16="http://schemas.microsoft.com/office/drawing/2014/main" id="{7FA1E205-6622-46A9-A507-D401B2332AE3}"/>
              </a:ext>
            </a:extLst>
          </p:cNvPr>
          <p:cNvSpPr>
            <a:spLocks noChangeArrowheads="1"/>
          </p:cNvSpPr>
          <p:nvPr/>
        </p:nvSpPr>
        <p:spPr bwMode="auto">
          <a:xfrm>
            <a:off x="830379" y="2444750"/>
            <a:ext cx="865188" cy="360363"/>
          </a:xfrm>
          <a:prstGeom prst="rect">
            <a:avLst/>
          </a:prstGeom>
          <a:noFill/>
          <a:ln w="9525">
            <a:solidFill>
              <a:schemeClr val="tx2"/>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kumimoji="0" lang="zh-CN" altLang="en-US" sz="1600">
                <a:latin typeface="Arial" panose="020B0604020202020204" pitchFamily="34" charset="0"/>
                <a:ea typeface="黑体" panose="02010609060101010101" pitchFamily="49" charset="-122"/>
              </a:rPr>
              <a:t>帧控制</a:t>
            </a:r>
          </a:p>
        </p:txBody>
      </p:sp>
      <p:sp>
        <p:nvSpPr>
          <p:cNvPr id="102" name="Rectangle 7">
            <a:extLst>
              <a:ext uri="{FF2B5EF4-FFF2-40B4-BE49-F238E27FC236}">
                <a16:creationId xmlns:a16="http://schemas.microsoft.com/office/drawing/2014/main" id="{844F2345-1D51-4BAF-B32C-98BFB78BBE24}"/>
              </a:ext>
            </a:extLst>
          </p:cNvPr>
          <p:cNvSpPr>
            <a:spLocks noChangeArrowheads="1"/>
          </p:cNvSpPr>
          <p:nvPr/>
        </p:nvSpPr>
        <p:spPr bwMode="auto">
          <a:xfrm>
            <a:off x="1695567" y="2444750"/>
            <a:ext cx="865187" cy="360363"/>
          </a:xfrm>
          <a:prstGeom prst="rect">
            <a:avLst/>
          </a:prstGeom>
          <a:solidFill>
            <a:srgbClr val="CCECFF"/>
          </a:solidFill>
          <a:ln w="9525">
            <a:solidFill>
              <a:schemeClr val="tx2"/>
            </a:solidFill>
            <a:miter lim="800000"/>
            <a:headEnd/>
            <a:tailEnd/>
          </a:ln>
          <a:effectLst>
            <a:outerShdw dist="35921" dir="2700000" algn="ctr" rotWithShape="0">
              <a:schemeClr val="bg2"/>
            </a:outerShdw>
          </a:effec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kumimoji="0" lang="zh-CN" altLang="en-US" sz="1600">
                <a:latin typeface="Arial" panose="020B0604020202020204" pitchFamily="34" charset="0"/>
                <a:ea typeface="黑体" panose="02010609060101010101" pitchFamily="49" charset="-122"/>
              </a:rPr>
              <a:t>持续期</a:t>
            </a:r>
          </a:p>
        </p:txBody>
      </p:sp>
      <p:sp>
        <p:nvSpPr>
          <p:cNvPr id="103" name="Rectangle 8">
            <a:extLst>
              <a:ext uri="{FF2B5EF4-FFF2-40B4-BE49-F238E27FC236}">
                <a16:creationId xmlns:a16="http://schemas.microsoft.com/office/drawing/2014/main" id="{09E75840-D3E1-4BA5-AC1F-11927C47104F}"/>
              </a:ext>
            </a:extLst>
          </p:cNvPr>
          <p:cNvSpPr>
            <a:spLocks noChangeArrowheads="1"/>
          </p:cNvSpPr>
          <p:nvPr/>
        </p:nvSpPr>
        <p:spPr bwMode="auto">
          <a:xfrm>
            <a:off x="2560754" y="2444750"/>
            <a:ext cx="865188" cy="360363"/>
          </a:xfrm>
          <a:prstGeom prst="rect">
            <a:avLst/>
          </a:prstGeom>
          <a:solidFill>
            <a:srgbClr val="CCECFF"/>
          </a:solidFill>
          <a:ln w="9525">
            <a:solidFill>
              <a:schemeClr val="tx2"/>
            </a:solidFill>
            <a:miter lim="800000"/>
            <a:headEnd/>
            <a:tailEnd/>
          </a:ln>
          <a:effectLst>
            <a:outerShdw dist="35921" dir="2700000" algn="ctr" rotWithShape="0">
              <a:schemeClr val="bg2"/>
            </a:outerShdw>
          </a:effec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kumimoji="0" lang="zh-CN" altLang="en-US" sz="1600">
                <a:latin typeface="Arial" panose="020B0604020202020204" pitchFamily="34" charset="0"/>
                <a:ea typeface="黑体" panose="02010609060101010101" pitchFamily="49" charset="-122"/>
              </a:rPr>
              <a:t>地址 </a:t>
            </a:r>
            <a:r>
              <a:rPr kumimoji="0" lang="en-US" altLang="zh-CN" sz="1600">
                <a:latin typeface="Arial" panose="020B0604020202020204" pitchFamily="34" charset="0"/>
                <a:ea typeface="黑体" panose="02010609060101010101" pitchFamily="49" charset="-122"/>
              </a:rPr>
              <a:t>1</a:t>
            </a:r>
          </a:p>
        </p:txBody>
      </p:sp>
      <p:sp>
        <p:nvSpPr>
          <p:cNvPr id="104" name="Rectangle 9">
            <a:extLst>
              <a:ext uri="{FF2B5EF4-FFF2-40B4-BE49-F238E27FC236}">
                <a16:creationId xmlns:a16="http://schemas.microsoft.com/office/drawing/2014/main" id="{316AAA2E-F291-494D-9921-07215ECFC5AD}"/>
              </a:ext>
            </a:extLst>
          </p:cNvPr>
          <p:cNvSpPr>
            <a:spLocks noChangeArrowheads="1"/>
          </p:cNvSpPr>
          <p:nvPr/>
        </p:nvSpPr>
        <p:spPr bwMode="auto">
          <a:xfrm>
            <a:off x="3425942" y="2444750"/>
            <a:ext cx="865187" cy="360363"/>
          </a:xfrm>
          <a:prstGeom prst="rect">
            <a:avLst/>
          </a:prstGeom>
          <a:solidFill>
            <a:srgbClr val="CCECFF"/>
          </a:solidFill>
          <a:ln w="9525">
            <a:solidFill>
              <a:schemeClr val="tx2"/>
            </a:solidFill>
            <a:miter lim="800000"/>
            <a:headEnd/>
            <a:tailEnd/>
          </a:ln>
          <a:effectLst>
            <a:outerShdw dist="35921" dir="2700000" algn="ctr" rotWithShape="0">
              <a:schemeClr val="bg2"/>
            </a:outerShdw>
          </a:effec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kumimoji="0" lang="zh-CN" altLang="en-US" sz="1600">
                <a:latin typeface="Arial" panose="020B0604020202020204" pitchFamily="34" charset="0"/>
                <a:ea typeface="黑体" panose="02010609060101010101" pitchFamily="49" charset="-122"/>
              </a:rPr>
              <a:t>地址 </a:t>
            </a:r>
            <a:r>
              <a:rPr kumimoji="0" lang="en-US" altLang="zh-CN" sz="1600">
                <a:latin typeface="Arial" panose="020B0604020202020204" pitchFamily="34" charset="0"/>
                <a:ea typeface="黑体" panose="02010609060101010101" pitchFamily="49" charset="-122"/>
              </a:rPr>
              <a:t>2</a:t>
            </a:r>
          </a:p>
        </p:txBody>
      </p:sp>
      <p:sp>
        <p:nvSpPr>
          <p:cNvPr id="105" name="Rectangle 10">
            <a:extLst>
              <a:ext uri="{FF2B5EF4-FFF2-40B4-BE49-F238E27FC236}">
                <a16:creationId xmlns:a16="http://schemas.microsoft.com/office/drawing/2014/main" id="{08C520AB-820D-464D-BAF2-551713F9D896}"/>
              </a:ext>
            </a:extLst>
          </p:cNvPr>
          <p:cNvSpPr>
            <a:spLocks noChangeArrowheads="1"/>
          </p:cNvSpPr>
          <p:nvPr/>
        </p:nvSpPr>
        <p:spPr bwMode="auto">
          <a:xfrm>
            <a:off x="4291129" y="2444750"/>
            <a:ext cx="865188" cy="360363"/>
          </a:xfrm>
          <a:prstGeom prst="rect">
            <a:avLst/>
          </a:prstGeom>
          <a:solidFill>
            <a:srgbClr val="CCECFF"/>
          </a:solidFill>
          <a:ln w="9525">
            <a:solidFill>
              <a:schemeClr val="tx2"/>
            </a:solidFill>
            <a:miter lim="800000"/>
            <a:headEnd/>
            <a:tailEnd/>
          </a:ln>
          <a:effectLst>
            <a:outerShdw dist="35921" dir="2700000" algn="ctr" rotWithShape="0">
              <a:schemeClr val="bg2"/>
            </a:outerShdw>
          </a:effec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kumimoji="0" lang="zh-CN" altLang="en-US" sz="1600">
                <a:latin typeface="Arial" panose="020B0604020202020204" pitchFamily="34" charset="0"/>
                <a:ea typeface="黑体" panose="02010609060101010101" pitchFamily="49" charset="-122"/>
              </a:rPr>
              <a:t>地址 </a:t>
            </a:r>
            <a:r>
              <a:rPr kumimoji="0" lang="en-US" altLang="zh-CN" sz="1600">
                <a:latin typeface="Arial" panose="020B0604020202020204" pitchFamily="34" charset="0"/>
                <a:ea typeface="黑体" panose="02010609060101010101" pitchFamily="49" charset="-122"/>
              </a:rPr>
              <a:t>3</a:t>
            </a:r>
          </a:p>
        </p:txBody>
      </p:sp>
      <p:sp>
        <p:nvSpPr>
          <p:cNvPr id="106" name="Rectangle 11">
            <a:extLst>
              <a:ext uri="{FF2B5EF4-FFF2-40B4-BE49-F238E27FC236}">
                <a16:creationId xmlns:a16="http://schemas.microsoft.com/office/drawing/2014/main" id="{9BFB62D8-00CD-4544-9258-77B8011D5D27}"/>
              </a:ext>
            </a:extLst>
          </p:cNvPr>
          <p:cNvSpPr>
            <a:spLocks noChangeArrowheads="1"/>
          </p:cNvSpPr>
          <p:nvPr/>
        </p:nvSpPr>
        <p:spPr bwMode="auto">
          <a:xfrm>
            <a:off x="5156317" y="2444750"/>
            <a:ext cx="865187" cy="360363"/>
          </a:xfrm>
          <a:prstGeom prst="rect">
            <a:avLst/>
          </a:prstGeom>
          <a:solidFill>
            <a:srgbClr val="CCECFF"/>
          </a:solidFill>
          <a:ln w="9525">
            <a:solidFill>
              <a:schemeClr val="tx2"/>
            </a:solidFill>
            <a:miter lim="800000"/>
            <a:headEnd/>
            <a:tailEnd/>
          </a:ln>
          <a:effectLst>
            <a:outerShdw dist="35921" dir="2700000" algn="ctr" rotWithShape="0">
              <a:schemeClr val="bg2"/>
            </a:outerShdw>
          </a:effec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kumimoji="0" lang="zh-CN" altLang="en-US" sz="1600">
                <a:latin typeface="Arial" panose="020B0604020202020204" pitchFamily="34" charset="0"/>
                <a:ea typeface="黑体" panose="02010609060101010101" pitchFamily="49" charset="-122"/>
              </a:rPr>
              <a:t>序号</a:t>
            </a:r>
          </a:p>
        </p:txBody>
      </p:sp>
      <p:sp>
        <p:nvSpPr>
          <p:cNvPr id="107" name="Rectangle 12">
            <a:extLst>
              <a:ext uri="{FF2B5EF4-FFF2-40B4-BE49-F238E27FC236}">
                <a16:creationId xmlns:a16="http://schemas.microsoft.com/office/drawing/2014/main" id="{5E5AE2E0-E1F1-4D8A-9D55-CC01E3B63096}"/>
              </a:ext>
            </a:extLst>
          </p:cNvPr>
          <p:cNvSpPr>
            <a:spLocks noChangeArrowheads="1"/>
          </p:cNvSpPr>
          <p:nvPr/>
        </p:nvSpPr>
        <p:spPr bwMode="auto">
          <a:xfrm>
            <a:off x="6021504" y="2444750"/>
            <a:ext cx="865188" cy="360363"/>
          </a:xfrm>
          <a:prstGeom prst="rect">
            <a:avLst/>
          </a:prstGeom>
          <a:solidFill>
            <a:srgbClr val="CCECFF"/>
          </a:solidFill>
          <a:ln w="9525">
            <a:solidFill>
              <a:schemeClr val="tx2"/>
            </a:solidFill>
            <a:miter lim="800000"/>
            <a:headEnd/>
            <a:tailEnd/>
          </a:ln>
          <a:effectLst>
            <a:outerShdw dist="35921" dir="2700000" algn="ctr" rotWithShape="0">
              <a:schemeClr val="bg2"/>
            </a:outerShdw>
          </a:effec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kumimoji="0" lang="zh-CN" altLang="en-US" sz="1600">
                <a:latin typeface="Arial" panose="020B0604020202020204" pitchFamily="34" charset="0"/>
                <a:ea typeface="黑体" panose="02010609060101010101" pitchFamily="49" charset="-122"/>
              </a:rPr>
              <a:t>地址 </a:t>
            </a:r>
            <a:r>
              <a:rPr kumimoji="0" lang="en-US" altLang="zh-CN" sz="1600">
                <a:latin typeface="Arial" panose="020B0604020202020204" pitchFamily="34" charset="0"/>
                <a:ea typeface="黑体" panose="02010609060101010101" pitchFamily="49" charset="-122"/>
              </a:rPr>
              <a:t>4</a:t>
            </a:r>
          </a:p>
        </p:txBody>
      </p:sp>
      <p:sp>
        <p:nvSpPr>
          <p:cNvPr id="108" name="Rectangle 13">
            <a:extLst>
              <a:ext uri="{FF2B5EF4-FFF2-40B4-BE49-F238E27FC236}">
                <a16:creationId xmlns:a16="http://schemas.microsoft.com/office/drawing/2014/main" id="{8DF072F7-019C-4A14-850C-46AEC095100B}"/>
              </a:ext>
            </a:extLst>
          </p:cNvPr>
          <p:cNvSpPr>
            <a:spLocks noChangeArrowheads="1"/>
          </p:cNvSpPr>
          <p:nvPr/>
        </p:nvSpPr>
        <p:spPr bwMode="auto">
          <a:xfrm>
            <a:off x="6886692" y="2444750"/>
            <a:ext cx="1362075" cy="360363"/>
          </a:xfrm>
          <a:prstGeom prst="rect">
            <a:avLst/>
          </a:prstGeom>
          <a:solidFill>
            <a:srgbClr val="CCECFF"/>
          </a:solidFill>
          <a:ln w="9525">
            <a:solidFill>
              <a:schemeClr val="tx2"/>
            </a:solidFill>
            <a:miter lim="800000"/>
            <a:headEnd/>
            <a:tailEnd/>
          </a:ln>
          <a:effectLst>
            <a:outerShdw dist="35921" dir="2700000" algn="ctr" rotWithShape="0">
              <a:schemeClr val="bg2"/>
            </a:outerShdw>
          </a:effec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kumimoji="0" lang="zh-CN" altLang="en-US" sz="1600">
                <a:latin typeface="Arial" panose="020B0604020202020204" pitchFamily="34" charset="0"/>
                <a:ea typeface="黑体" panose="02010609060101010101" pitchFamily="49" charset="-122"/>
              </a:rPr>
              <a:t>数据</a:t>
            </a:r>
          </a:p>
        </p:txBody>
      </p:sp>
      <p:sp>
        <p:nvSpPr>
          <p:cNvPr id="109" name="Rectangle 14">
            <a:extLst>
              <a:ext uri="{FF2B5EF4-FFF2-40B4-BE49-F238E27FC236}">
                <a16:creationId xmlns:a16="http://schemas.microsoft.com/office/drawing/2014/main" id="{D1A88C98-5816-4D5E-8688-071538942796}"/>
              </a:ext>
            </a:extLst>
          </p:cNvPr>
          <p:cNvSpPr>
            <a:spLocks noChangeArrowheads="1"/>
          </p:cNvSpPr>
          <p:nvPr/>
        </p:nvSpPr>
        <p:spPr bwMode="auto">
          <a:xfrm>
            <a:off x="8247179" y="2444750"/>
            <a:ext cx="865188" cy="360363"/>
          </a:xfrm>
          <a:prstGeom prst="rect">
            <a:avLst/>
          </a:prstGeom>
          <a:solidFill>
            <a:srgbClr val="CCECFF"/>
          </a:solidFill>
          <a:ln w="9525">
            <a:solidFill>
              <a:schemeClr val="tx2"/>
            </a:solidFill>
            <a:miter lim="800000"/>
            <a:headEnd/>
            <a:tailEnd/>
          </a:ln>
          <a:effectLst>
            <a:outerShdw dist="35921" dir="2700000" algn="ctr" rotWithShape="0">
              <a:schemeClr val="bg2"/>
            </a:outerShdw>
          </a:effec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kumimoji="0" lang="en-US" altLang="zh-CN" sz="1600">
                <a:latin typeface="Arial" panose="020B0604020202020204" pitchFamily="34" charset="0"/>
                <a:ea typeface="黑体" panose="02010609060101010101" pitchFamily="49" charset="-122"/>
              </a:rPr>
              <a:t>FCS</a:t>
            </a:r>
          </a:p>
        </p:txBody>
      </p:sp>
      <p:sp>
        <p:nvSpPr>
          <p:cNvPr id="110" name="Rectangle 15">
            <a:extLst>
              <a:ext uri="{FF2B5EF4-FFF2-40B4-BE49-F238E27FC236}">
                <a16:creationId xmlns:a16="http://schemas.microsoft.com/office/drawing/2014/main" id="{DDEDEEFD-5B46-424A-85FB-F642FD3AE834}"/>
              </a:ext>
            </a:extLst>
          </p:cNvPr>
          <p:cNvSpPr>
            <a:spLocks noChangeArrowheads="1"/>
          </p:cNvSpPr>
          <p:nvPr/>
        </p:nvSpPr>
        <p:spPr bwMode="auto">
          <a:xfrm>
            <a:off x="543042" y="3381375"/>
            <a:ext cx="865187" cy="576263"/>
          </a:xfrm>
          <a:prstGeom prst="rect">
            <a:avLst/>
          </a:prstGeom>
          <a:solidFill>
            <a:srgbClr val="FFFF99"/>
          </a:solidFill>
          <a:ln w="9525">
            <a:solidFill>
              <a:schemeClr val="tx2"/>
            </a:solidFill>
            <a:miter lim="800000"/>
            <a:headEnd/>
            <a:tailEnd/>
          </a:ln>
          <a:effectLst>
            <a:outerShdw dist="35921" dir="2700000" algn="ctr" rotWithShape="0">
              <a:schemeClr val="bg2"/>
            </a:outerShdw>
          </a:effec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kumimoji="0" lang="zh-CN" altLang="en-US" sz="1600">
                <a:latin typeface="Arial" panose="020B0604020202020204" pitchFamily="34" charset="0"/>
                <a:ea typeface="黑体" panose="02010609060101010101" pitchFamily="49" charset="-122"/>
              </a:rPr>
              <a:t>协议</a:t>
            </a:r>
          </a:p>
          <a:p>
            <a:pPr algn="ctr" eaLnBrk="1" hangingPunct="1">
              <a:spcBef>
                <a:spcPct val="0"/>
              </a:spcBef>
              <a:buFontTx/>
              <a:buNone/>
            </a:pPr>
            <a:r>
              <a:rPr kumimoji="0" lang="zh-CN" altLang="en-US" sz="1600">
                <a:latin typeface="Arial" panose="020B0604020202020204" pitchFamily="34" charset="0"/>
                <a:ea typeface="黑体" panose="02010609060101010101" pitchFamily="49" charset="-122"/>
              </a:rPr>
              <a:t>版本</a:t>
            </a:r>
          </a:p>
        </p:txBody>
      </p:sp>
      <p:sp>
        <p:nvSpPr>
          <p:cNvPr id="111" name="Rectangle 16">
            <a:extLst>
              <a:ext uri="{FF2B5EF4-FFF2-40B4-BE49-F238E27FC236}">
                <a16:creationId xmlns:a16="http://schemas.microsoft.com/office/drawing/2014/main" id="{EC0E3789-A884-48EB-8094-3106F4C52D7C}"/>
              </a:ext>
            </a:extLst>
          </p:cNvPr>
          <p:cNvSpPr>
            <a:spLocks noChangeArrowheads="1"/>
          </p:cNvSpPr>
          <p:nvPr/>
        </p:nvSpPr>
        <p:spPr bwMode="auto">
          <a:xfrm>
            <a:off x="1408229" y="3381375"/>
            <a:ext cx="865188" cy="576263"/>
          </a:xfrm>
          <a:prstGeom prst="rect">
            <a:avLst/>
          </a:prstGeom>
          <a:solidFill>
            <a:srgbClr val="FFFF99"/>
          </a:solidFill>
          <a:ln w="9525">
            <a:solidFill>
              <a:schemeClr val="tx2"/>
            </a:solidFill>
            <a:miter lim="800000"/>
            <a:headEnd/>
            <a:tailEnd/>
          </a:ln>
          <a:effectLst>
            <a:outerShdw dist="35921" dir="2700000" algn="ctr" rotWithShape="0">
              <a:schemeClr val="bg2"/>
            </a:outerShdw>
          </a:effec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kumimoji="0" lang="zh-CN" altLang="en-US" sz="1600">
                <a:latin typeface="Arial" panose="020B0604020202020204" pitchFamily="34" charset="0"/>
                <a:ea typeface="黑体" panose="02010609060101010101" pitchFamily="49" charset="-122"/>
              </a:rPr>
              <a:t>类型</a:t>
            </a:r>
          </a:p>
        </p:txBody>
      </p:sp>
      <p:sp>
        <p:nvSpPr>
          <p:cNvPr id="112" name="Rectangle 17">
            <a:extLst>
              <a:ext uri="{FF2B5EF4-FFF2-40B4-BE49-F238E27FC236}">
                <a16:creationId xmlns:a16="http://schemas.microsoft.com/office/drawing/2014/main" id="{36454913-E61F-45D2-BE93-4F5D23C2D512}"/>
              </a:ext>
            </a:extLst>
          </p:cNvPr>
          <p:cNvSpPr>
            <a:spLocks noChangeArrowheads="1"/>
          </p:cNvSpPr>
          <p:nvPr/>
        </p:nvSpPr>
        <p:spPr bwMode="auto">
          <a:xfrm>
            <a:off x="2273417" y="3381375"/>
            <a:ext cx="1727200" cy="576263"/>
          </a:xfrm>
          <a:prstGeom prst="rect">
            <a:avLst/>
          </a:prstGeom>
          <a:solidFill>
            <a:srgbClr val="FFFF99"/>
          </a:solidFill>
          <a:ln w="9525">
            <a:solidFill>
              <a:schemeClr val="tx2"/>
            </a:solidFill>
            <a:miter lim="800000"/>
            <a:headEnd/>
            <a:tailEnd/>
          </a:ln>
          <a:effectLst>
            <a:outerShdw dist="35921" dir="2700000" algn="ctr" rotWithShape="0">
              <a:schemeClr val="bg2"/>
            </a:outerShdw>
          </a:effec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kumimoji="0" lang="zh-CN" altLang="en-US" sz="1600">
                <a:latin typeface="Arial" panose="020B0604020202020204" pitchFamily="34" charset="0"/>
                <a:ea typeface="黑体" panose="02010609060101010101" pitchFamily="49" charset="-122"/>
              </a:rPr>
              <a:t>子类型</a:t>
            </a:r>
          </a:p>
        </p:txBody>
      </p:sp>
      <p:sp>
        <p:nvSpPr>
          <p:cNvPr id="113" name="Rectangle 18">
            <a:extLst>
              <a:ext uri="{FF2B5EF4-FFF2-40B4-BE49-F238E27FC236}">
                <a16:creationId xmlns:a16="http://schemas.microsoft.com/office/drawing/2014/main" id="{F3F764B2-BD6B-4597-BDD1-9AD77182D125}"/>
              </a:ext>
            </a:extLst>
          </p:cNvPr>
          <p:cNvSpPr>
            <a:spLocks noChangeArrowheads="1"/>
          </p:cNvSpPr>
          <p:nvPr/>
        </p:nvSpPr>
        <p:spPr bwMode="auto">
          <a:xfrm>
            <a:off x="3997442" y="3381375"/>
            <a:ext cx="579437" cy="576263"/>
          </a:xfrm>
          <a:prstGeom prst="rect">
            <a:avLst/>
          </a:prstGeom>
          <a:solidFill>
            <a:srgbClr val="FFFF99"/>
          </a:solidFill>
          <a:ln w="9525">
            <a:solidFill>
              <a:schemeClr val="tx2"/>
            </a:solidFill>
            <a:miter lim="800000"/>
            <a:headEnd/>
            <a:tailEnd/>
          </a:ln>
          <a:effectLst>
            <a:outerShdw dist="35921" dir="2700000" algn="ctr" rotWithShape="0">
              <a:schemeClr val="bg2"/>
            </a:outerShdw>
          </a:effec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kumimoji="0" lang="zh-CN" altLang="en-US" sz="1600">
                <a:latin typeface="Arial" panose="020B0604020202020204" pitchFamily="34" charset="0"/>
                <a:ea typeface="黑体" panose="02010609060101010101" pitchFamily="49" charset="-122"/>
              </a:rPr>
              <a:t>到</a:t>
            </a:r>
          </a:p>
          <a:p>
            <a:pPr algn="ctr" eaLnBrk="1" hangingPunct="1">
              <a:spcBef>
                <a:spcPct val="0"/>
              </a:spcBef>
              <a:buFontTx/>
              <a:buNone/>
            </a:pPr>
            <a:r>
              <a:rPr kumimoji="0" lang="en-US" altLang="zh-CN" sz="1600">
                <a:latin typeface="Arial" panose="020B0604020202020204" pitchFamily="34" charset="0"/>
                <a:ea typeface="黑体" panose="02010609060101010101" pitchFamily="49" charset="-122"/>
              </a:rPr>
              <a:t>DS</a:t>
            </a:r>
          </a:p>
        </p:txBody>
      </p:sp>
      <p:sp>
        <p:nvSpPr>
          <p:cNvPr id="114" name="Rectangle 19">
            <a:extLst>
              <a:ext uri="{FF2B5EF4-FFF2-40B4-BE49-F238E27FC236}">
                <a16:creationId xmlns:a16="http://schemas.microsoft.com/office/drawing/2014/main" id="{7E4356D4-21FB-4C0A-A9F1-2A628CB0F910}"/>
              </a:ext>
            </a:extLst>
          </p:cNvPr>
          <p:cNvSpPr>
            <a:spLocks noChangeArrowheads="1"/>
          </p:cNvSpPr>
          <p:nvPr/>
        </p:nvSpPr>
        <p:spPr bwMode="auto">
          <a:xfrm>
            <a:off x="4576879" y="3381375"/>
            <a:ext cx="579438" cy="576263"/>
          </a:xfrm>
          <a:prstGeom prst="rect">
            <a:avLst/>
          </a:prstGeom>
          <a:solidFill>
            <a:srgbClr val="FFFF99"/>
          </a:solidFill>
          <a:ln w="9525">
            <a:solidFill>
              <a:srgbClr val="FF0000"/>
            </a:solidFill>
            <a:miter lim="800000"/>
            <a:headEnd/>
            <a:tailEnd/>
          </a:ln>
          <a:effectLst>
            <a:outerShdw dist="35921" dir="2700000" algn="ctr" rotWithShape="0">
              <a:schemeClr val="bg2"/>
            </a:outerShdw>
          </a:effec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kumimoji="0" lang="zh-CN" altLang="en-US" sz="1600">
                <a:latin typeface="Arial" panose="020B0604020202020204" pitchFamily="34" charset="0"/>
                <a:ea typeface="黑体" panose="02010609060101010101" pitchFamily="49" charset="-122"/>
              </a:rPr>
              <a:t>从</a:t>
            </a:r>
          </a:p>
          <a:p>
            <a:pPr algn="ctr" eaLnBrk="1" hangingPunct="1">
              <a:spcBef>
                <a:spcPct val="0"/>
              </a:spcBef>
              <a:buFontTx/>
              <a:buNone/>
            </a:pPr>
            <a:r>
              <a:rPr kumimoji="0" lang="en-US" altLang="zh-CN" sz="1600">
                <a:latin typeface="Arial" panose="020B0604020202020204" pitchFamily="34" charset="0"/>
                <a:ea typeface="黑体" panose="02010609060101010101" pitchFamily="49" charset="-122"/>
              </a:rPr>
              <a:t>DS</a:t>
            </a:r>
          </a:p>
        </p:txBody>
      </p:sp>
      <p:sp>
        <p:nvSpPr>
          <p:cNvPr id="115" name="Rectangle 20">
            <a:extLst>
              <a:ext uri="{FF2B5EF4-FFF2-40B4-BE49-F238E27FC236}">
                <a16:creationId xmlns:a16="http://schemas.microsoft.com/office/drawing/2014/main" id="{9823F69D-1A54-4D6B-8486-960463B25697}"/>
              </a:ext>
            </a:extLst>
          </p:cNvPr>
          <p:cNvSpPr>
            <a:spLocks noChangeArrowheads="1"/>
          </p:cNvSpPr>
          <p:nvPr/>
        </p:nvSpPr>
        <p:spPr bwMode="auto">
          <a:xfrm>
            <a:off x="5156317" y="3381375"/>
            <a:ext cx="579437" cy="576263"/>
          </a:xfrm>
          <a:prstGeom prst="rect">
            <a:avLst/>
          </a:prstGeom>
          <a:solidFill>
            <a:srgbClr val="FFFF99"/>
          </a:solidFill>
          <a:ln w="9525">
            <a:solidFill>
              <a:schemeClr val="tx2"/>
            </a:solidFill>
            <a:miter lim="800000"/>
            <a:headEnd/>
            <a:tailEnd/>
          </a:ln>
          <a:effectLst>
            <a:outerShdw dist="35921" dir="2700000" algn="ctr" rotWithShape="0">
              <a:schemeClr val="bg2"/>
            </a:outerShdw>
          </a:effec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kumimoji="0" lang="zh-CN" altLang="en-US" sz="1600">
                <a:latin typeface="Arial" panose="020B0604020202020204" pitchFamily="34" charset="0"/>
                <a:ea typeface="黑体" panose="02010609060101010101" pitchFamily="49" charset="-122"/>
              </a:rPr>
              <a:t>更多</a:t>
            </a:r>
          </a:p>
          <a:p>
            <a:pPr algn="ctr" eaLnBrk="1" hangingPunct="1">
              <a:spcBef>
                <a:spcPct val="0"/>
              </a:spcBef>
              <a:buFontTx/>
              <a:buNone/>
            </a:pPr>
            <a:r>
              <a:rPr kumimoji="0" lang="zh-CN" altLang="en-US" sz="1600">
                <a:latin typeface="Arial" panose="020B0604020202020204" pitchFamily="34" charset="0"/>
                <a:ea typeface="黑体" panose="02010609060101010101" pitchFamily="49" charset="-122"/>
              </a:rPr>
              <a:t>分片</a:t>
            </a:r>
          </a:p>
        </p:txBody>
      </p:sp>
      <p:sp>
        <p:nvSpPr>
          <p:cNvPr id="116" name="Rectangle 21">
            <a:extLst>
              <a:ext uri="{FF2B5EF4-FFF2-40B4-BE49-F238E27FC236}">
                <a16:creationId xmlns:a16="http://schemas.microsoft.com/office/drawing/2014/main" id="{9F7EE3DD-324C-452B-8DA0-B30ABA4E0BAB}"/>
              </a:ext>
            </a:extLst>
          </p:cNvPr>
          <p:cNvSpPr>
            <a:spLocks noChangeArrowheads="1"/>
          </p:cNvSpPr>
          <p:nvPr/>
        </p:nvSpPr>
        <p:spPr bwMode="auto">
          <a:xfrm>
            <a:off x="5735754" y="3381375"/>
            <a:ext cx="579438" cy="576263"/>
          </a:xfrm>
          <a:prstGeom prst="rect">
            <a:avLst/>
          </a:prstGeom>
          <a:solidFill>
            <a:srgbClr val="FFFF99"/>
          </a:solidFill>
          <a:ln w="9525">
            <a:solidFill>
              <a:schemeClr val="tx2"/>
            </a:solidFill>
            <a:miter lim="800000"/>
            <a:headEnd/>
            <a:tailEnd/>
          </a:ln>
          <a:effectLst>
            <a:outerShdw dist="35921" dir="2700000" algn="ctr" rotWithShape="0">
              <a:schemeClr val="bg2"/>
            </a:outerShdw>
          </a:effec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kumimoji="0" lang="zh-CN" altLang="en-US" sz="1600">
                <a:latin typeface="Arial" panose="020B0604020202020204" pitchFamily="34" charset="0"/>
                <a:ea typeface="黑体" panose="02010609060101010101" pitchFamily="49" charset="-122"/>
              </a:rPr>
              <a:t>重试</a:t>
            </a:r>
          </a:p>
        </p:txBody>
      </p:sp>
      <p:sp>
        <p:nvSpPr>
          <p:cNvPr id="117" name="Rectangle 22">
            <a:extLst>
              <a:ext uri="{FF2B5EF4-FFF2-40B4-BE49-F238E27FC236}">
                <a16:creationId xmlns:a16="http://schemas.microsoft.com/office/drawing/2014/main" id="{F8046879-CA05-4E1B-AF00-AE7F8B842501}"/>
              </a:ext>
            </a:extLst>
          </p:cNvPr>
          <p:cNvSpPr>
            <a:spLocks noChangeArrowheads="1"/>
          </p:cNvSpPr>
          <p:nvPr/>
        </p:nvSpPr>
        <p:spPr bwMode="auto">
          <a:xfrm>
            <a:off x="6315192" y="3381375"/>
            <a:ext cx="579437" cy="576263"/>
          </a:xfrm>
          <a:prstGeom prst="rect">
            <a:avLst/>
          </a:prstGeom>
          <a:solidFill>
            <a:srgbClr val="FFFF99"/>
          </a:solidFill>
          <a:ln w="9525">
            <a:solidFill>
              <a:schemeClr val="tx2"/>
            </a:solidFill>
            <a:miter lim="800000"/>
            <a:headEnd/>
            <a:tailEnd/>
          </a:ln>
          <a:effectLst>
            <a:outerShdw dist="35921" dir="2700000" algn="ctr" rotWithShape="0">
              <a:schemeClr val="bg2"/>
            </a:outerShdw>
          </a:effec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kumimoji="0" lang="zh-CN" altLang="en-US" sz="1600">
                <a:latin typeface="Arial" panose="020B0604020202020204" pitchFamily="34" charset="0"/>
                <a:ea typeface="黑体" panose="02010609060101010101" pitchFamily="49" charset="-122"/>
              </a:rPr>
              <a:t>功率</a:t>
            </a:r>
          </a:p>
          <a:p>
            <a:pPr algn="ctr" eaLnBrk="1" hangingPunct="1">
              <a:spcBef>
                <a:spcPct val="0"/>
              </a:spcBef>
              <a:buFontTx/>
              <a:buNone/>
            </a:pPr>
            <a:r>
              <a:rPr kumimoji="0" lang="zh-CN" altLang="en-US" sz="1600">
                <a:latin typeface="Arial" panose="020B0604020202020204" pitchFamily="34" charset="0"/>
                <a:ea typeface="黑体" panose="02010609060101010101" pitchFamily="49" charset="-122"/>
              </a:rPr>
              <a:t>管理</a:t>
            </a:r>
          </a:p>
        </p:txBody>
      </p:sp>
      <p:sp>
        <p:nvSpPr>
          <p:cNvPr id="118" name="Rectangle 23">
            <a:extLst>
              <a:ext uri="{FF2B5EF4-FFF2-40B4-BE49-F238E27FC236}">
                <a16:creationId xmlns:a16="http://schemas.microsoft.com/office/drawing/2014/main" id="{CA22BABE-6240-4994-9E3E-FEF3B2FD2E90}"/>
              </a:ext>
            </a:extLst>
          </p:cNvPr>
          <p:cNvSpPr>
            <a:spLocks noChangeArrowheads="1"/>
          </p:cNvSpPr>
          <p:nvPr/>
        </p:nvSpPr>
        <p:spPr bwMode="auto">
          <a:xfrm>
            <a:off x="6894629" y="3381375"/>
            <a:ext cx="579438" cy="576263"/>
          </a:xfrm>
          <a:prstGeom prst="rect">
            <a:avLst/>
          </a:prstGeom>
          <a:solidFill>
            <a:srgbClr val="FFFF99"/>
          </a:solidFill>
          <a:ln w="9525">
            <a:solidFill>
              <a:schemeClr val="tx2"/>
            </a:solidFill>
            <a:miter lim="800000"/>
            <a:headEnd/>
            <a:tailEnd/>
          </a:ln>
          <a:effectLst>
            <a:outerShdw dist="35921" dir="2700000" algn="ctr" rotWithShape="0">
              <a:schemeClr val="bg2"/>
            </a:outerShdw>
          </a:effec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kumimoji="0" lang="zh-CN" altLang="en-US" sz="1600">
                <a:latin typeface="Arial" panose="020B0604020202020204" pitchFamily="34" charset="0"/>
                <a:ea typeface="黑体" panose="02010609060101010101" pitchFamily="49" charset="-122"/>
              </a:rPr>
              <a:t>更多</a:t>
            </a:r>
          </a:p>
          <a:p>
            <a:pPr algn="ctr" eaLnBrk="1" hangingPunct="1">
              <a:spcBef>
                <a:spcPct val="0"/>
              </a:spcBef>
              <a:buFontTx/>
              <a:buNone/>
            </a:pPr>
            <a:r>
              <a:rPr kumimoji="0" lang="zh-CN" altLang="en-US" sz="1600">
                <a:latin typeface="Arial" panose="020B0604020202020204" pitchFamily="34" charset="0"/>
                <a:ea typeface="黑体" panose="02010609060101010101" pitchFamily="49" charset="-122"/>
              </a:rPr>
              <a:t>数据</a:t>
            </a:r>
          </a:p>
        </p:txBody>
      </p:sp>
      <p:sp>
        <p:nvSpPr>
          <p:cNvPr id="119" name="Rectangle 24">
            <a:extLst>
              <a:ext uri="{FF2B5EF4-FFF2-40B4-BE49-F238E27FC236}">
                <a16:creationId xmlns:a16="http://schemas.microsoft.com/office/drawing/2014/main" id="{8FF9F27B-DB88-4488-96D4-253A79B12B41}"/>
              </a:ext>
            </a:extLst>
          </p:cNvPr>
          <p:cNvSpPr>
            <a:spLocks noChangeArrowheads="1"/>
          </p:cNvSpPr>
          <p:nvPr/>
        </p:nvSpPr>
        <p:spPr bwMode="auto">
          <a:xfrm>
            <a:off x="7474067" y="3381375"/>
            <a:ext cx="579437" cy="576263"/>
          </a:xfrm>
          <a:prstGeom prst="rect">
            <a:avLst/>
          </a:prstGeom>
          <a:solidFill>
            <a:srgbClr val="FFFF99"/>
          </a:solidFill>
          <a:ln w="9525">
            <a:solidFill>
              <a:schemeClr val="tx2"/>
            </a:solidFill>
            <a:miter lim="800000"/>
            <a:headEnd/>
            <a:tailEnd/>
          </a:ln>
          <a:effectLst>
            <a:outerShdw dist="35921" dir="2700000" algn="ctr" rotWithShape="0">
              <a:schemeClr val="bg2"/>
            </a:outerShdw>
          </a:effec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kumimoji="0" lang="en-US" altLang="zh-CN" sz="1600">
                <a:latin typeface="Arial" panose="020B0604020202020204" pitchFamily="34" charset="0"/>
                <a:ea typeface="黑体" panose="02010609060101010101" pitchFamily="49" charset="-122"/>
              </a:rPr>
              <a:t>WEP</a:t>
            </a:r>
          </a:p>
        </p:txBody>
      </p:sp>
      <p:sp>
        <p:nvSpPr>
          <p:cNvPr id="120" name="Rectangle 25">
            <a:extLst>
              <a:ext uri="{FF2B5EF4-FFF2-40B4-BE49-F238E27FC236}">
                <a16:creationId xmlns:a16="http://schemas.microsoft.com/office/drawing/2014/main" id="{7B95DBD1-A119-42B7-8962-A1227D67004E}"/>
              </a:ext>
            </a:extLst>
          </p:cNvPr>
          <p:cNvSpPr>
            <a:spLocks noChangeArrowheads="1"/>
          </p:cNvSpPr>
          <p:nvPr/>
        </p:nvSpPr>
        <p:spPr bwMode="auto">
          <a:xfrm>
            <a:off x="8053504" y="3381375"/>
            <a:ext cx="579438" cy="576263"/>
          </a:xfrm>
          <a:prstGeom prst="rect">
            <a:avLst/>
          </a:prstGeom>
          <a:solidFill>
            <a:srgbClr val="FFFF99"/>
          </a:solidFill>
          <a:ln w="9525">
            <a:solidFill>
              <a:schemeClr val="tx2"/>
            </a:solidFill>
            <a:miter lim="800000"/>
            <a:headEnd/>
            <a:tailEnd/>
          </a:ln>
          <a:effectLst>
            <a:outerShdw dist="35921" dir="2700000" algn="ctr" rotWithShape="0">
              <a:schemeClr val="bg2"/>
            </a:outerShdw>
          </a:effec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kumimoji="0" lang="zh-CN" altLang="en-US" sz="1600">
                <a:latin typeface="Arial" panose="020B0604020202020204" pitchFamily="34" charset="0"/>
                <a:ea typeface="黑体" panose="02010609060101010101" pitchFamily="49" charset="-122"/>
              </a:rPr>
              <a:t>顺序</a:t>
            </a:r>
          </a:p>
        </p:txBody>
      </p:sp>
      <p:sp>
        <p:nvSpPr>
          <p:cNvPr id="121" name="Text Box 26">
            <a:extLst>
              <a:ext uri="{FF2B5EF4-FFF2-40B4-BE49-F238E27FC236}">
                <a16:creationId xmlns:a16="http://schemas.microsoft.com/office/drawing/2014/main" id="{36DF1901-8CA5-4319-BE44-944343CD14FC}"/>
              </a:ext>
            </a:extLst>
          </p:cNvPr>
          <p:cNvSpPr txBox="1">
            <a:spLocks noChangeArrowheads="1"/>
          </p:cNvSpPr>
          <p:nvPr/>
        </p:nvSpPr>
        <p:spPr bwMode="auto">
          <a:xfrm>
            <a:off x="246179" y="3043238"/>
            <a:ext cx="8256588"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kumimoji="0" lang="zh-CN" altLang="en-US" sz="1600">
                <a:latin typeface="Arial" panose="020B0604020202020204" pitchFamily="34" charset="0"/>
                <a:ea typeface="黑体" panose="02010609060101010101" pitchFamily="49" charset="-122"/>
              </a:rPr>
              <a:t>位        </a:t>
            </a:r>
            <a:r>
              <a:rPr kumimoji="0" lang="en-US" altLang="zh-CN" sz="1600">
                <a:latin typeface="Arial" panose="020B0604020202020204" pitchFamily="34" charset="0"/>
                <a:ea typeface="黑体" panose="02010609060101010101" pitchFamily="49" charset="-122"/>
              </a:rPr>
              <a:t>2              2                       4              1         1        1       1         1         1       1        1</a:t>
            </a:r>
          </a:p>
        </p:txBody>
      </p:sp>
      <p:sp>
        <p:nvSpPr>
          <p:cNvPr id="122" name="AutoShape 27">
            <a:extLst>
              <a:ext uri="{FF2B5EF4-FFF2-40B4-BE49-F238E27FC236}">
                <a16:creationId xmlns:a16="http://schemas.microsoft.com/office/drawing/2014/main" id="{82BD63AA-4FFF-414A-A547-8273F5058C3C}"/>
              </a:ext>
            </a:extLst>
          </p:cNvPr>
          <p:cNvSpPr>
            <a:spLocks/>
          </p:cNvSpPr>
          <p:nvPr/>
        </p:nvSpPr>
        <p:spPr bwMode="auto">
          <a:xfrm rot="16200000">
            <a:off x="3731536" y="-1008856"/>
            <a:ext cx="254000" cy="6053137"/>
          </a:xfrm>
          <a:prstGeom prst="rightBrace">
            <a:avLst>
              <a:gd name="adj1" fmla="val 198594"/>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400"/>
          </a:p>
        </p:txBody>
      </p:sp>
      <p:sp>
        <p:nvSpPr>
          <p:cNvPr id="123" name="Text Box 28">
            <a:extLst>
              <a:ext uri="{FF2B5EF4-FFF2-40B4-BE49-F238E27FC236}">
                <a16:creationId xmlns:a16="http://schemas.microsoft.com/office/drawing/2014/main" id="{BA1C7B48-44CE-4760-9051-065A9F15CD82}"/>
              </a:ext>
            </a:extLst>
          </p:cNvPr>
          <p:cNvSpPr txBox="1">
            <a:spLocks noChangeArrowheads="1"/>
          </p:cNvSpPr>
          <p:nvPr/>
        </p:nvSpPr>
        <p:spPr bwMode="auto">
          <a:xfrm>
            <a:off x="3197342" y="1484313"/>
            <a:ext cx="1555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kumimoji="0" lang="en-US" altLang="zh-CN" sz="2400">
                <a:latin typeface="Arial" panose="020B0604020202020204" pitchFamily="34" charset="0"/>
                <a:ea typeface="黑体" panose="02010609060101010101" pitchFamily="49" charset="-122"/>
              </a:rPr>
              <a:t>MAC </a:t>
            </a:r>
            <a:r>
              <a:rPr kumimoji="0" lang="zh-CN" altLang="en-US" sz="2400">
                <a:latin typeface="Arial" panose="020B0604020202020204" pitchFamily="34" charset="0"/>
                <a:ea typeface="黑体" panose="02010609060101010101" pitchFamily="49" charset="-122"/>
              </a:rPr>
              <a:t>首部</a:t>
            </a:r>
          </a:p>
        </p:txBody>
      </p:sp>
      <p:sp>
        <p:nvSpPr>
          <p:cNvPr id="124" name="Rectangle 29">
            <a:extLst>
              <a:ext uri="{FF2B5EF4-FFF2-40B4-BE49-F238E27FC236}">
                <a16:creationId xmlns:a16="http://schemas.microsoft.com/office/drawing/2014/main" id="{2B701678-21D5-4A23-9E18-0876DDC75B2B}"/>
              </a:ext>
            </a:extLst>
          </p:cNvPr>
          <p:cNvSpPr>
            <a:spLocks noChangeArrowheads="1"/>
          </p:cNvSpPr>
          <p:nvPr/>
        </p:nvSpPr>
        <p:spPr bwMode="auto">
          <a:xfrm>
            <a:off x="4565767" y="3357563"/>
            <a:ext cx="576262" cy="576262"/>
          </a:xfrm>
          <a:prstGeom prst="rect">
            <a:avLst/>
          </a:prstGeom>
          <a:noFill/>
          <a:ln w="38100">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400"/>
          </a:p>
        </p:txBody>
      </p:sp>
      <p:sp>
        <p:nvSpPr>
          <p:cNvPr id="5" name="灯片编号占位符 4">
            <a:extLst>
              <a:ext uri="{FF2B5EF4-FFF2-40B4-BE49-F238E27FC236}">
                <a16:creationId xmlns:a16="http://schemas.microsoft.com/office/drawing/2014/main" id="{BAEE73B2-960D-4486-8BAC-CCCEBBD99DC9}"/>
              </a:ext>
            </a:extLst>
          </p:cNvPr>
          <p:cNvSpPr>
            <a:spLocks noGrp="1"/>
          </p:cNvSpPr>
          <p:nvPr>
            <p:ph type="sldNum" sz="quarter" idx="12"/>
          </p:nvPr>
        </p:nvSpPr>
        <p:spPr/>
        <p:txBody>
          <a:bodyPr/>
          <a:lstStyle/>
          <a:p>
            <a:fld id="{0343F522-B1DB-4B24-87CC-09EAB668A261}" type="slidenum">
              <a:rPr lang="zh-CN" altLang="en-US" smtClean="0"/>
              <a:pPr/>
              <a:t>202</a:t>
            </a:fld>
            <a:r>
              <a:rPr lang="en-US" altLang="zh-CN"/>
              <a:t>/303</a:t>
            </a:r>
            <a:endParaRPr lang="zh-CN" altLang="en-US" dirty="0"/>
          </a:p>
        </p:txBody>
      </p:sp>
    </p:spTree>
    <p:extLst>
      <p:ext uri="{BB962C8B-B14F-4D97-AF65-F5344CB8AC3E}">
        <p14:creationId xmlns:p14="http://schemas.microsoft.com/office/powerpoint/2010/main" val="944502969"/>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C34208-FA7C-4346-AD93-050F88FE7F56}"/>
              </a:ext>
            </a:extLst>
          </p:cNvPr>
          <p:cNvSpPr>
            <a:spLocks noGrp="1"/>
          </p:cNvSpPr>
          <p:nvPr>
            <p:ph type="title"/>
          </p:nvPr>
        </p:nvSpPr>
        <p:spPr>
          <a:xfrm>
            <a:off x="265813" y="350874"/>
            <a:ext cx="8654903" cy="680484"/>
          </a:xfrm>
        </p:spPr>
        <p:txBody>
          <a:bodyPr>
            <a:normAutofit/>
          </a:bodyPr>
          <a:lstStyle/>
          <a:p>
            <a:pPr marL="266700">
              <a:spcBef>
                <a:spcPts val="970"/>
              </a:spcBef>
            </a:pPr>
            <a:r>
              <a:rPr lang="en-US" altLang="zh-CN" sz="3200" b="1" dirty="0"/>
              <a:t>802.11 </a:t>
            </a:r>
            <a:r>
              <a:rPr lang="zh-CN" altLang="en-US" sz="3200" b="1" dirty="0"/>
              <a:t>帧结构</a:t>
            </a:r>
            <a:endParaRPr lang="zh-CN" altLang="zh-CN" kern="100" dirty="0">
              <a:latin typeface="Times New Roman" panose="02020603050405020304" pitchFamily="18" charset="0"/>
              <a:cs typeface="Times New Roman" panose="02020603050405020304" pitchFamily="18" charset="0"/>
            </a:endParaRPr>
          </a:p>
        </p:txBody>
      </p:sp>
      <p:sp>
        <p:nvSpPr>
          <p:cNvPr id="3" name="内容占位符 2">
            <a:extLst>
              <a:ext uri="{FF2B5EF4-FFF2-40B4-BE49-F238E27FC236}">
                <a16:creationId xmlns:a16="http://schemas.microsoft.com/office/drawing/2014/main" id="{62772749-0251-43E3-8FBE-62B01C0C88DA}"/>
              </a:ext>
            </a:extLst>
          </p:cNvPr>
          <p:cNvSpPr>
            <a:spLocks noGrp="1"/>
          </p:cNvSpPr>
          <p:nvPr>
            <p:ph idx="1"/>
          </p:nvPr>
        </p:nvSpPr>
        <p:spPr>
          <a:xfrm>
            <a:off x="404037" y="1010094"/>
            <a:ext cx="8516679" cy="5371578"/>
          </a:xfrm>
        </p:spPr>
        <p:txBody>
          <a:bodyPr>
            <a:noAutofit/>
          </a:bodyPr>
          <a:lstStyle/>
          <a:p>
            <a:pPr marL="0" indent="0">
              <a:lnSpc>
                <a:spcPct val="100000"/>
              </a:lnSpc>
              <a:spcBef>
                <a:spcPts val="600"/>
              </a:spcBef>
              <a:buNone/>
            </a:pPr>
            <a:r>
              <a:rPr lang="zh-CN" altLang="en-US" b="1" dirty="0"/>
              <a:t>         </a:t>
            </a:r>
          </a:p>
          <a:p>
            <a:pPr marL="0" indent="0">
              <a:lnSpc>
                <a:spcPct val="100000"/>
              </a:lnSpc>
              <a:spcBef>
                <a:spcPts val="600"/>
              </a:spcBef>
              <a:buNone/>
            </a:pPr>
            <a:endParaRPr lang="en-US" altLang="zh-CN" dirty="0"/>
          </a:p>
        </p:txBody>
      </p:sp>
      <p:graphicFrame>
        <p:nvGraphicFramePr>
          <p:cNvPr id="11" name="表格 10">
            <a:extLst>
              <a:ext uri="{FF2B5EF4-FFF2-40B4-BE49-F238E27FC236}">
                <a16:creationId xmlns:a16="http://schemas.microsoft.com/office/drawing/2014/main" id="{F1557556-4E74-4A2A-B76B-6AF7BA757C94}"/>
              </a:ext>
            </a:extLst>
          </p:cNvPr>
          <p:cNvGraphicFramePr>
            <a:graphicFrameLocks noGrp="1"/>
          </p:cNvGraphicFramePr>
          <p:nvPr/>
        </p:nvGraphicFramePr>
        <p:xfrm>
          <a:off x="0" y="16384"/>
          <a:ext cx="9144000" cy="303808"/>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1028242390"/>
                    </a:ext>
                  </a:extLst>
                </a:gridCol>
                <a:gridCol w="1016000">
                  <a:extLst>
                    <a:ext uri="{9D8B030D-6E8A-4147-A177-3AD203B41FA5}">
                      <a16:colId xmlns:a16="http://schemas.microsoft.com/office/drawing/2014/main" val="3074239081"/>
                    </a:ext>
                  </a:extLst>
                </a:gridCol>
                <a:gridCol w="1016000">
                  <a:extLst>
                    <a:ext uri="{9D8B030D-6E8A-4147-A177-3AD203B41FA5}">
                      <a16:colId xmlns:a16="http://schemas.microsoft.com/office/drawing/2014/main" val="3509429943"/>
                    </a:ext>
                  </a:extLst>
                </a:gridCol>
                <a:gridCol w="1016000">
                  <a:extLst>
                    <a:ext uri="{9D8B030D-6E8A-4147-A177-3AD203B41FA5}">
                      <a16:colId xmlns:a16="http://schemas.microsoft.com/office/drawing/2014/main" val="2580465912"/>
                    </a:ext>
                  </a:extLst>
                </a:gridCol>
                <a:gridCol w="1016000">
                  <a:extLst>
                    <a:ext uri="{9D8B030D-6E8A-4147-A177-3AD203B41FA5}">
                      <a16:colId xmlns:a16="http://schemas.microsoft.com/office/drawing/2014/main" val="585185192"/>
                    </a:ext>
                  </a:extLst>
                </a:gridCol>
                <a:gridCol w="1016000">
                  <a:extLst>
                    <a:ext uri="{9D8B030D-6E8A-4147-A177-3AD203B41FA5}">
                      <a16:colId xmlns:a16="http://schemas.microsoft.com/office/drawing/2014/main" val="1335232691"/>
                    </a:ext>
                  </a:extLst>
                </a:gridCol>
                <a:gridCol w="1016000">
                  <a:extLst>
                    <a:ext uri="{9D8B030D-6E8A-4147-A177-3AD203B41FA5}">
                      <a16:colId xmlns:a16="http://schemas.microsoft.com/office/drawing/2014/main" val="785772456"/>
                    </a:ext>
                  </a:extLst>
                </a:gridCol>
                <a:gridCol w="1016000">
                  <a:extLst>
                    <a:ext uri="{9D8B030D-6E8A-4147-A177-3AD203B41FA5}">
                      <a16:colId xmlns:a16="http://schemas.microsoft.com/office/drawing/2014/main" val="143111373"/>
                    </a:ext>
                  </a:extLst>
                </a:gridCol>
                <a:gridCol w="1016000">
                  <a:extLst>
                    <a:ext uri="{9D8B030D-6E8A-4147-A177-3AD203B41FA5}">
                      <a16:colId xmlns:a16="http://schemas.microsoft.com/office/drawing/2014/main" val="994455625"/>
                    </a:ext>
                  </a:extLst>
                </a:gridCol>
              </a:tblGrid>
              <a:tr h="303808">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传输介质</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通信系统</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正确性</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提高性能</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局域网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en-US" altLang="zh-CN" sz="1600" dirty="0">
                          <a:solidFill>
                            <a:srgbClr val="FFFF00"/>
                          </a:solidFill>
                          <a:latin typeface="黑体" panose="02010609060101010101" pitchFamily="49" charset="-122"/>
                          <a:ea typeface="黑体" panose="02010609060101010101" pitchFamily="49" charset="-122"/>
                        </a:rPr>
                        <a:t>WLAN</a:t>
                      </a:r>
                      <a:endParaRPr lang="zh-CN" altLang="en-US" sz="1600" dirty="0">
                        <a:solidFill>
                          <a:srgbClr val="FFFF00"/>
                        </a:solidFill>
                        <a:latin typeface="黑体" panose="02010609060101010101" pitchFamily="49" charset="-122"/>
                        <a:ea typeface="黑体" panose="02010609060101010101" pitchFamily="49"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个域网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广域网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接入网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939429099"/>
                  </a:ext>
                </a:extLst>
              </a:tr>
            </a:tbl>
          </a:graphicData>
        </a:graphic>
      </p:graphicFrame>
      <p:sp>
        <p:nvSpPr>
          <p:cNvPr id="12" name="流程图: 摘录 11">
            <a:extLst>
              <a:ext uri="{FF2B5EF4-FFF2-40B4-BE49-F238E27FC236}">
                <a16:creationId xmlns:a16="http://schemas.microsoft.com/office/drawing/2014/main" id="{CE6C4248-6AFD-44B6-80E3-9608C7BDC87F}"/>
              </a:ext>
            </a:extLst>
          </p:cNvPr>
          <p:cNvSpPr/>
          <p:nvPr/>
        </p:nvSpPr>
        <p:spPr bwMode="auto">
          <a:xfrm>
            <a:off x="5488980" y="328047"/>
            <a:ext cx="216024" cy="126001"/>
          </a:xfrm>
          <a:prstGeom prst="flowChartExtract">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4" name="Rectangle 2">
            <a:extLst>
              <a:ext uri="{FF2B5EF4-FFF2-40B4-BE49-F238E27FC236}">
                <a16:creationId xmlns:a16="http://schemas.microsoft.com/office/drawing/2014/main" id="{637ADEFB-5775-48B5-AD95-BD2F543B4E24}"/>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9" name="表格 8">
            <a:extLst>
              <a:ext uri="{FF2B5EF4-FFF2-40B4-BE49-F238E27FC236}">
                <a16:creationId xmlns:a16="http://schemas.microsoft.com/office/drawing/2014/main" id="{1BA0FE90-3AD2-45E2-98EA-2D6CAF26198D}"/>
              </a:ext>
            </a:extLst>
          </p:cNvPr>
          <p:cNvGraphicFramePr>
            <a:graphicFrameLocks noGrp="1"/>
          </p:cNvGraphicFramePr>
          <p:nvPr/>
        </p:nvGraphicFramePr>
        <p:xfrm>
          <a:off x="0" y="1041991"/>
          <a:ext cx="313390" cy="4744257"/>
        </p:xfrm>
        <a:graphic>
          <a:graphicData uri="http://schemas.openxmlformats.org/drawingml/2006/table">
            <a:tbl>
              <a:tblPr firstRow="1" bandRow="1">
                <a:tableStyleId>{5C22544A-7EE6-4342-B048-85BDC9FD1C3A}</a:tableStyleId>
              </a:tblPr>
              <a:tblGrid>
                <a:gridCol w="313390">
                  <a:extLst>
                    <a:ext uri="{9D8B030D-6E8A-4147-A177-3AD203B41FA5}">
                      <a16:colId xmlns:a16="http://schemas.microsoft.com/office/drawing/2014/main" val="2707731317"/>
                    </a:ext>
                  </a:extLst>
                </a:gridCol>
              </a:tblGrid>
              <a:tr h="844235">
                <a:tc>
                  <a:txBody>
                    <a:bodyPr/>
                    <a:lstStyle/>
                    <a:p>
                      <a:pPr algn="ctr"/>
                      <a:r>
                        <a:rPr lang="zh-CN" altLang="en-US" sz="1600" b="0" dirty="0">
                          <a:solidFill>
                            <a:schemeClr val="tx1"/>
                          </a:solidFill>
                          <a:latin typeface="黑体" panose="02010609060101010101" pitchFamily="49" charset="-122"/>
                          <a:ea typeface="黑体" panose="02010609060101010101" pitchFamily="49" charset="-122"/>
                        </a:rPr>
                        <a:t>设计要点</a:t>
                      </a:r>
                    </a:p>
                  </a:txBody>
                  <a:tcPr marL="0" marR="0" marT="0" marB="0" anchor="ctr">
                    <a:solidFill>
                      <a:schemeClr val="accent1">
                        <a:lumMod val="40000"/>
                        <a:lumOff val="60000"/>
                      </a:schemeClr>
                    </a:solidFill>
                  </a:tcPr>
                </a:tc>
                <a:extLst>
                  <a:ext uri="{0D108BD9-81ED-4DB2-BD59-A6C34878D82A}">
                    <a16:rowId xmlns:a16="http://schemas.microsoft.com/office/drawing/2014/main" val="2650843112"/>
                  </a:ext>
                </a:extLst>
              </a:tr>
              <a:tr h="844235">
                <a:tc>
                  <a:txBody>
                    <a:bodyPr/>
                    <a:lstStyle/>
                    <a:p>
                      <a:pPr algn="ctr"/>
                      <a:r>
                        <a:rPr lang="en-US" altLang="zh-CN" sz="1600" dirty="0">
                          <a:solidFill>
                            <a:schemeClr val="bg1"/>
                          </a:solidFill>
                          <a:latin typeface="黑体" panose="02010609060101010101" pitchFamily="49" charset="-122"/>
                          <a:ea typeface="黑体" panose="02010609060101010101" pitchFamily="49" charset="-122"/>
                        </a:rPr>
                        <a:t>Wi-</a:t>
                      </a:r>
                    </a:p>
                    <a:p>
                      <a:pPr algn="ctr"/>
                      <a:r>
                        <a:rPr lang="en-US" altLang="zh-CN" sz="1600" dirty="0">
                          <a:solidFill>
                            <a:schemeClr val="bg1"/>
                          </a:solidFill>
                          <a:latin typeface="黑体" panose="02010609060101010101" pitchFamily="49" charset="-122"/>
                          <a:ea typeface="黑体" panose="02010609060101010101" pitchFamily="49" charset="-122"/>
                        </a:rPr>
                        <a:t>Fi</a:t>
                      </a:r>
                      <a:endParaRPr lang="zh-CN" altLang="en-US" sz="1600" dirty="0">
                        <a:solidFill>
                          <a:schemeClr val="bg1"/>
                        </a:solidFill>
                        <a:latin typeface="黑体" panose="02010609060101010101" pitchFamily="49" charset="-122"/>
                        <a:ea typeface="黑体" panose="02010609060101010101" pitchFamily="49" charset="-122"/>
                      </a:endParaRPr>
                    </a:p>
                  </a:txBody>
                  <a:tcPr marL="0" marR="0" marT="0" marB="0" anchor="ctr">
                    <a:solidFill>
                      <a:schemeClr val="accent1"/>
                    </a:solidFill>
                  </a:tcPr>
                </a:tc>
                <a:extLst>
                  <a:ext uri="{0D108BD9-81ED-4DB2-BD59-A6C34878D82A}">
                    <a16:rowId xmlns:a16="http://schemas.microsoft.com/office/drawing/2014/main" val="2354171835"/>
                  </a:ext>
                </a:extLst>
              </a:tr>
              <a:tr h="844235">
                <a:tc>
                  <a:txBody>
                    <a:bodyPr/>
                    <a:lstStyle/>
                    <a:p>
                      <a:pPr algn="ctr"/>
                      <a:r>
                        <a:rPr lang="en-US" altLang="zh-CN" sz="1600" b="0" dirty="0">
                          <a:solidFill>
                            <a:schemeClr val="tx1"/>
                          </a:solidFill>
                          <a:latin typeface="黑体" panose="02010609060101010101" pitchFamily="49" charset="-122"/>
                          <a:ea typeface="黑体" panose="02010609060101010101" pitchFamily="49" charset="-122"/>
                        </a:rPr>
                        <a:t>Wi-Fi6</a:t>
                      </a:r>
                      <a:endParaRPr lang="zh-CN" altLang="en-US" sz="1600" b="0" dirty="0">
                        <a:solidFill>
                          <a:schemeClr val="tx1"/>
                        </a:solidFill>
                        <a:latin typeface="黑体" panose="02010609060101010101" pitchFamily="49" charset="-122"/>
                        <a:ea typeface="黑体" panose="02010609060101010101" pitchFamily="49" charset="-122"/>
                      </a:endParaRPr>
                    </a:p>
                  </a:txBody>
                  <a:tcPr marL="0" marR="0" marT="0" marB="0" anchor="ctr">
                    <a:solidFill>
                      <a:schemeClr val="accent1">
                        <a:lumMod val="40000"/>
                        <a:lumOff val="60000"/>
                      </a:schemeClr>
                    </a:solidFill>
                  </a:tcPr>
                </a:tc>
                <a:extLst>
                  <a:ext uri="{0D108BD9-81ED-4DB2-BD59-A6C34878D82A}">
                    <a16:rowId xmlns:a16="http://schemas.microsoft.com/office/drawing/2014/main" val="2232877283"/>
                  </a:ext>
                </a:extLst>
              </a:tr>
              <a:tr h="504672">
                <a:tc>
                  <a:txBody>
                    <a:bodyPr/>
                    <a:lstStyle/>
                    <a:p>
                      <a:pPr algn="ctr"/>
                      <a:r>
                        <a:rPr lang="en-US" altLang="zh-CN" sz="1600" b="0" dirty="0">
                          <a:solidFill>
                            <a:schemeClr val="tx1"/>
                          </a:solidFill>
                          <a:latin typeface="黑体" panose="02010609060101010101" pitchFamily="49" charset="-122"/>
                          <a:ea typeface="黑体" panose="02010609060101010101" pitchFamily="49" charset="-122"/>
                        </a:rPr>
                        <a:t>Wi-Fi7</a:t>
                      </a:r>
                      <a:endParaRPr lang="zh-CN" altLang="en-US" sz="1600" b="0" dirty="0">
                        <a:solidFill>
                          <a:schemeClr val="tx1"/>
                        </a:solidFill>
                        <a:latin typeface="黑体" panose="02010609060101010101" pitchFamily="49" charset="-122"/>
                        <a:ea typeface="黑体" panose="02010609060101010101" pitchFamily="49" charset="-122"/>
                      </a:endParaRPr>
                    </a:p>
                  </a:txBody>
                  <a:tcPr marL="0" marR="0" marT="0" marB="0" anchor="ctr">
                    <a:solidFill>
                      <a:schemeClr val="accent1">
                        <a:lumMod val="40000"/>
                        <a:lumOff val="60000"/>
                      </a:schemeClr>
                    </a:solidFill>
                  </a:tcPr>
                </a:tc>
                <a:extLst>
                  <a:ext uri="{0D108BD9-81ED-4DB2-BD59-A6C34878D82A}">
                    <a16:rowId xmlns:a16="http://schemas.microsoft.com/office/drawing/2014/main" val="2116851466"/>
                  </a:ext>
                </a:extLst>
              </a:tr>
              <a:tr h="627321">
                <a:tc>
                  <a:txBody>
                    <a:bodyPr/>
                    <a:lstStyle/>
                    <a:p>
                      <a:pPr algn="ctr"/>
                      <a:r>
                        <a:rPr lang="en-US" altLang="zh-CN" sz="1600" b="0" dirty="0">
                          <a:solidFill>
                            <a:schemeClr val="tx1"/>
                          </a:solidFill>
                          <a:latin typeface="黑体" panose="02010609060101010101" pitchFamily="49" charset="-122"/>
                          <a:ea typeface="黑体" panose="02010609060101010101" pitchFamily="49" charset="-122"/>
                        </a:rPr>
                        <a:t>AP</a:t>
                      </a:r>
                      <a:r>
                        <a:rPr lang="zh-CN" altLang="en-US" sz="1600" b="0" dirty="0">
                          <a:solidFill>
                            <a:schemeClr val="tx1"/>
                          </a:solidFill>
                          <a:latin typeface="黑体" panose="02010609060101010101" pitchFamily="49" charset="-122"/>
                          <a:ea typeface="黑体" panose="02010609060101010101" pitchFamily="49" charset="-122"/>
                        </a:rPr>
                        <a:t>设计</a:t>
                      </a:r>
                    </a:p>
                  </a:txBody>
                  <a:tcPr marL="0" marR="0" marT="0" marB="0" anchor="ctr">
                    <a:solidFill>
                      <a:schemeClr val="accent1">
                        <a:lumMod val="40000"/>
                        <a:lumOff val="60000"/>
                      </a:schemeClr>
                    </a:solidFill>
                  </a:tcPr>
                </a:tc>
                <a:extLst>
                  <a:ext uri="{0D108BD9-81ED-4DB2-BD59-A6C34878D82A}">
                    <a16:rowId xmlns:a16="http://schemas.microsoft.com/office/drawing/2014/main" val="1342553028"/>
                  </a:ext>
                </a:extLst>
              </a:tr>
              <a:tr h="844235">
                <a:tc>
                  <a:txBody>
                    <a:bodyPr/>
                    <a:lstStyle/>
                    <a:p>
                      <a:pPr algn="ctr"/>
                      <a:r>
                        <a:rPr lang="en-US" altLang="zh-CN" sz="1600" b="0" dirty="0">
                          <a:solidFill>
                            <a:schemeClr val="tx1"/>
                          </a:solidFill>
                          <a:latin typeface="黑体" panose="02010609060101010101" pitchFamily="49" charset="-122"/>
                          <a:ea typeface="黑体" panose="02010609060101010101" pitchFamily="49" charset="-122"/>
                        </a:rPr>
                        <a:t>Li</a:t>
                      </a:r>
                    </a:p>
                    <a:p>
                      <a:pPr algn="ctr"/>
                      <a:r>
                        <a:rPr lang="en-US" altLang="zh-CN" sz="1600" b="0" dirty="0">
                          <a:solidFill>
                            <a:schemeClr val="tx1"/>
                          </a:solidFill>
                          <a:latin typeface="黑体" panose="02010609060101010101" pitchFamily="49" charset="-122"/>
                          <a:ea typeface="黑体" panose="02010609060101010101" pitchFamily="49" charset="-122"/>
                        </a:rPr>
                        <a:t>Fi</a:t>
                      </a:r>
                      <a:endParaRPr lang="zh-CN" altLang="en-US" sz="1600" b="0" dirty="0">
                        <a:solidFill>
                          <a:schemeClr val="tx1"/>
                        </a:solidFill>
                        <a:latin typeface="黑体" panose="02010609060101010101" pitchFamily="49" charset="-122"/>
                        <a:ea typeface="黑体" panose="02010609060101010101" pitchFamily="49" charset="-122"/>
                      </a:endParaRPr>
                    </a:p>
                  </a:txBody>
                  <a:tcPr marL="0" marR="0" marT="0" marB="0" anchor="ctr">
                    <a:solidFill>
                      <a:schemeClr val="accent1">
                        <a:lumMod val="40000"/>
                        <a:lumOff val="60000"/>
                      </a:schemeClr>
                    </a:solidFill>
                  </a:tcPr>
                </a:tc>
                <a:extLst>
                  <a:ext uri="{0D108BD9-81ED-4DB2-BD59-A6C34878D82A}">
                    <a16:rowId xmlns:a16="http://schemas.microsoft.com/office/drawing/2014/main" val="942434887"/>
                  </a:ext>
                </a:extLst>
              </a:tr>
            </a:tbl>
          </a:graphicData>
        </a:graphic>
      </p:graphicFrame>
      <p:sp>
        <p:nvSpPr>
          <p:cNvPr id="10" name="Text Box 4">
            <a:extLst>
              <a:ext uri="{FF2B5EF4-FFF2-40B4-BE49-F238E27FC236}">
                <a16:creationId xmlns:a16="http://schemas.microsoft.com/office/drawing/2014/main" id="{59C885D5-2A55-46A7-82F7-9E27E62A71F9}"/>
              </a:ext>
            </a:extLst>
          </p:cNvPr>
          <p:cNvSpPr txBox="1">
            <a:spLocks noChangeArrowheads="1"/>
          </p:cNvSpPr>
          <p:nvPr/>
        </p:nvSpPr>
        <p:spPr bwMode="auto">
          <a:xfrm>
            <a:off x="7966400" y="1440146"/>
            <a:ext cx="174300" cy="3695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kumimoji="0" lang="zh-CN" altLang="zh-CN" sz="2000">
              <a:latin typeface="Tahoma" panose="020B0604030504040204" pitchFamily="34" charset="0"/>
            </a:endParaRPr>
          </a:p>
        </p:txBody>
      </p:sp>
      <p:sp>
        <p:nvSpPr>
          <p:cNvPr id="39" name="Freeform 3">
            <a:extLst>
              <a:ext uri="{FF2B5EF4-FFF2-40B4-BE49-F238E27FC236}">
                <a16:creationId xmlns:a16="http://schemas.microsoft.com/office/drawing/2014/main" id="{B7F3B5F7-6331-4B91-A91C-D2350449052F}"/>
              </a:ext>
            </a:extLst>
          </p:cNvPr>
          <p:cNvSpPr>
            <a:spLocks/>
          </p:cNvSpPr>
          <p:nvPr/>
        </p:nvSpPr>
        <p:spPr bwMode="auto">
          <a:xfrm>
            <a:off x="544629" y="2805113"/>
            <a:ext cx="8064500" cy="576262"/>
          </a:xfrm>
          <a:custGeom>
            <a:avLst/>
            <a:gdLst>
              <a:gd name="T0" fmla="*/ 0 w 5080"/>
              <a:gd name="T1" fmla="*/ 2147483647 h 363"/>
              <a:gd name="T2" fmla="*/ 2147483647 w 5080"/>
              <a:gd name="T3" fmla="*/ 0 h 363"/>
              <a:gd name="T4" fmla="*/ 2147483647 w 5080"/>
              <a:gd name="T5" fmla="*/ 0 h 363"/>
              <a:gd name="T6" fmla="*/ 2147483647 w 5080"/>
              <a:gd name="T7" fmla="*/ 2147483647 h 363"/>
              <a:gd name="T8" fmla="*/ 0 w 5080"/>
              <a:gd name="T9" fmla="*/ 2147483647 h 3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080" h="363">
                <a:moveTo>
                  <a:pt x="0" y="363"/>
                </a:moveTo>
                <a:lnTo>
                  <a:pt x="181" y="0"/>
                </a:lnTo>
                <a:lnTo>
                  <a:pt x="725" y="0"/>
                </a:lnTo>
                <a:lnTo>
                  <a:pt x="5080" y="363"/>
                </a:lnTo>
                <a:lnTo>
                  <a:pt x="0" y="363"/>
                </a:lnTo>
                <a:close/>
              </a:path>
            </a:pathLst>
          </a:custGeom>
          <a:gradFill rotWithShape="1">
            <a:gsLst>
              <a:gs pos="0">
                <a:srgbClr val="767647"/>
              </a:gs>
              <a:gs pos="100000">
                <a:srgbClr val="FFFF99"/>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0" name="Text Box 4">
            <a:extLst>
              <a:ext uri="{FF2B5EF4-FFF2-40B4-BE49-F238E27FC236}">
                <a16:creationId xmlns:a16="http://schemas.microsoft.com/office/drawing/2014/main" id="{AF3101AC-5FE9-4847-9DBB-9C44637F96EE}"/>
              </a:ext>
            </a:extLst>
          </p:cNvPr>
          <p:cNvSpPr txBox="1">
            <a:spLocks noChangeArrowheads="1"/>
          </p:cNvSpPr>
          <p:nvPr/>
        </p:nvSpPr>
        <p:spPr bwMode="auto">
          <a:xfrm>
            <a:off x="360479" y="2106613"/>
            <a:ext cx="846137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kumimoji="0" lang="zh-CN" altLang="en-US" sz="1600">
                <a:latin typeface="Arial" panose="020B0604020202020204" pitchFamily="34" charset="0"/>
                <a:ea typeface="黑体" panose="02010609060101010101" pitchFamily="49" charset="-122"/>
              </a:rPr>
              <a:t>字节        </a:t>
            </a:r>
            <a:r>
              <a:rPr kumimoji="0" lang="en-US" altLang="zh-CN" sz="1600">
                <a:latin typeface="Arial" panose="020B0604020202020204" pitchFamily="34" charset="0"/>
                <a:ea typeface="黑体" panose="02010609060101010101" pitchFamily="49" charset="-122"/>
              </a:rPr>
              <a:t>2             2            6             6             6             2            6            0 ~ 2312            4</a:t>
            </a:r>
          </a:p>
        </p:txBody>
      </p:sp>
      <p:sp>
        <p:nvSpPr>
          <p:cNvPr id="41" name="Rectangle 5">
            <a:extLst>
              <a:ext uri="{FF2B5EF4-FFF2-40B4-BE49-F238E27FC236}">
                <a16:creationId xmlns:a16="http://schemas.microsoft.com/office/drawing/2014/main" id="{E7C1A6A5-CC1F-4E3E-9F68-7DE31D28E790}"/>
              </a:ext>
            </a:extLst>
          </p:cNvPr>
          <p:cNvSpPr>
            <a:spLocks noChangeArrowheads="1"/>
          </p:cNvSpPr>
          <p:nvPr/>
        </p:nvSpPr>
        <p:spPr bwMode="auto">
          <a:xfrm>
            <a:off x="833554" y="2454275"/>
            <a:ext cx="857250" cy="342900"/>
          </a:xfrm>
          <a:prstGeom prst="rect">
            <a:avLst/>
          </a:prstGeom>
          <a:solidFill>
            <a:srgbClr val="FFFF99"/>
          </a:solidFill>
          <a:ln w="9525">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400"/>
          </a:p>
        </p:txBody>
      </p:sp>
      <p:sp>
        <p:nvSpPr>
          <p:cNvPr id="42" name="Rectangle 6">
            <a:extLst>
              <a:ext uri="{FF2B5EF4-FFF2-40B4-BE49-F238E27FC236}">
                <a16:creationId xmlns:a16="http://schemas.microsoft.com/office/drawing/2014/main" id="{1B14AD86-F02B-4978-9027-8C173581C416}"/>
              </a:ext>
            </a:extLst>
          </p:cNvPr>
          <p:cNvSpPr>
            <a:spLocks noChangeArrowheads="1"/>
          </p:cNvSpPr>
          <p:nvPr/>
        </p:nvSpPr>
        <p:spPr bwMode="auto">
          <a:xfrm>
            <a:off x="830379" y="2444750"/>
            <a:ext cx="865188" cy="360363"/>
          </a:xfrm>
          <a:prstGeom prst="rect">
            <a:avLst/>
          </a:prstGeom>
          <a:noFill/>
          <a:ln w="9525">
            <a:solidFill>
              <a:schemeClr val="tx2"/>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kumimoji="0" lang="zh-CN" altLang="en-US" sz="1600">
                <a:latin typeface="Arial" panose="020B0604020202020204" pitchFamily="34" charset="0"/>
                <a:ea typeface="黑体" panose="02010609060101010101" pitchFamily="49" charset="-122"/>
              </a:rPr>
              <a:t>帧控制</a:t>
            </a:r>
          </a:p>
        </p:txBody>
      </p:sp>
      <p:sp>
        <p:nvSpPr>
          <p:cNvPr id="43" name="Rectangle 7">
            <a:extLst>
              <a:ext uri="{FF2B5EF4-FFF2-40B4-BE49-F238E27FC236}">
                <a16:creationId xmlns:a16="http://schemas.microsoft.com/office/drawing/2014/main" id="{6DC29186-DB0A-4765-8A31-AD0C128ACF1E}"/>
              </a:ext>
            </a:extLst>
          </p:cNvPr>
          <p:cNvSpPr>
            <a:spLocks noChangeArrowheads="1"/>
          </p:cNvSpPr>
          <p:nvPr/>
        </p:nvSpPr>
        <p:spPr bwMode="auto">
          <a:xfrm>
            <a:off x="1695567" y="2444750"/>
            <a:ext cx="865187" cy="360363"/>
          </a:xfrm>
          <a:prstGeom prst="rect">
            <a:avLst/>
          </a:prstGeom>
          <a:solidFill>
            <a:srgbClr val="CCECFF"/>
          </a:solidFill>
          <a:ln w="9525">
            <a:solidFill>
              <a:schemeClr val="tx2"/>
            </a:solidFill>
            <a:miter lim="800000"/>
            <a:headEnd/>
            <a:tailEnd/>
          </a:ln>
          <a:effectLst>
            <a:outerShdw dist="35921" dir="2700000" algn="ctr" rotWithShape="0">
              <a:schemeClr val="bg2"/>
            </a:outerShdw>
          </a:effec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kumimoji="0" lang="zh-CN" altLang="en-US" sz="1600">
                <a:latin typeface="Arial" panose="020B0604020202020204" pitchFamily="34" charset="0"/>
                <a:ea typeface="黑体" panose="02010609060101010101" pitchFamily="49" charset="-122"/>
              </a:rPr>
              <a:t>持续期</a:t>
            </a:r>
          </a:p>
        </p:txBody>
      </p:sp>
      <p:sp>
        <p:nvSpPr>
          <p:cNvPr id="44" name="Rectangle 8">
            <a:extLst>
              <a:ext uri="{FF2B5EF4-FFF2-40B4-BE49-F238E27FC236}">
                <a16:creationId xmlns:a16="http://schemas.microsoft.com/office/drawing/2014/main" id="{A4CC6560-D02E-46C3-8679-53AF1DAA508F}"/>
              </a:ext>
            </a:extLst>
          </p:cNvPr>
          <p:cNvSpPr>
            <a:spLocks noChangeArrowheads="1"/>
          </p:cNvSpPr>
          <p:nvPr/>
        </p:nvSpPr>
        <p:spPr bwMode="auto">
          <a:xfrm>
            <a:off x="2560754" y="2444750"/>
            <a:ext cx="865188" cy="360363"/>
          </a:xfrm>
          <a:prstGeom prst="rect">
            <a:avLst/>
          </a:prstGeom>
          <a:solidFill>
            <a:srgbClr val="CCECFF"/>
          </a:solidFill>
          <a:ln w="9525">
            <a:solidFill>
              <a:schemeClr val="tx2"/>
            </a:solidFill>
            <a:miter lim="800000"/>
            <a:headEnd/>
            <a:tailEnd/>
          </a:ln>
          <a:effectLst>
            <a:outerShdw dist="35921" dir="2700000" algn="ctr" rotWithShape="0">
              <a:schemeClr val="bg2"/>
            </a:outerShdw>
          </a:effec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kumimoji="0" lang="zh-CN" altLang="en-US" sz="1600">
                <a:latin typeface="Arial" panose="020B0604020202020204" pitchFamily="34" charset="0"/>
                <a:ea typeface="黑体" panose="02010609060101010101" pitchFamily="49" charset="-122"/>
              </a:rPr>
              <a:t>地址 </a:t>
            </a:r>
            <a:r>
              <a:rPr kumimoji="0" lang="en-US" altLang="zh-CN" sz="1600">
                <a:latin typeface="Arial" panose="020B0604020202020204" pitchFamily="34" charset="0"/>
                <a:ea typeface="黑体" panose="02010609060101010101" pitchFamily="49" charset="-122"/>
              </a:rPr>
              <a:t>1</a:t>
            </a:r>
          </a:p>
        </p:txBody>
      </p:sp>
      <p:sp>
        <p:nvSpPr>
          <p:cNvPr id="45" name="Rectangle 9">
            <a:extLst>
              <a:ext uri="{FF2B5EF4-FFF2-40B4-BE49-F238E27FC236}">
                <a16:creationId xmlns:a16="http://schemas.microsoft.com/office/drawing/2014/main" id="{526092AC-217C-4076-B240-1BCA768BAEF7}"/>
              </a:ext>
            </a:extLst>
          </p:cNvPr>
          <p:cNvSpPr>
            <a:spLocks noChangeArrowheads="1"/>
          </p:cNvSpPr>
          <p:nvPr/>
        </p:nvSpPr>
        <p:spPr bwMode="auto">
          <a:xfrm>
            <a:off x="3425942" y="2444750"/>
            <a:ext cx="865187" cy="360363"/>
          </a:xfrm>
          <a:prstGeom prst="rect">
            <a:avLst/>
          </a:prstGeom>
          <a:solidFill>
            <a:srgbClr val="CCECFF"/>
          </a:solidFill>
          <a:ln w="9525">
            <a:solidFill>
              <a:schemeClr val="tx2"/>
            </a:solidFill>
            <a:miter lim="800000"/>
            <a:headEnd/>
            <a:tailEnd/>
          </a:ln>
          <a:effectLst>
            <a:outerShdw dist="35921" dir="2700000" algn="ctr" rotWithShape="0">
              <a:schemeClr val="bg2"/>
            </a:outerShdw>
          </a:effec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kumimoji="0" lang="zh-CN" altLang="en-US" sz="1600">
                <a:latin typeface="Arial" panose="020B0604020202020204" pitchFamily="34" charset="0"/>
                <a:ea typeface="黑体" panose="02010609060101010101" pitchFamily="49" charset="-122"/>
              </a:rPr>
              <a:t>地址 </a:t>
            </a:r>
            <a:r>
              <a:rPr kumimoji="0" lang="en-US" altLang="zh-CN" sz="1600">
                <a:latin typeface="Arial" panose="020B0604020202020204" pitchFamily="34" charset="0"/>
                <a:ea typeface="黑体" panose="02010609060101010101" pitchFamily="49" charset="-122"/>
              </a:rPr>
              <a:t>2</a:t>
            </a:r>
          </a:p>
        </p:txBody>
      </p:sp>
      <p:sp>
        <p:nvSpPr>
          <p:cNvPr id="46" name="Rectangle 10">
            <a:extLst>
              <a:ext uri="{FF2B5EF4-FFF2-40B4-BE49-F238E27FC236}">
                <a16:creationId xmlns:a16="http://schemas.microsoft.com/office/drawing/2014/main" id="{CBF61077-A30B-4275-9D6E-0332A1F79D01}"/>
              </a:ext>
            </a:extLst>
          </p:cNvPr>
          <p:cNvSpPr>
            <a:spLocks noChangeArrowheads="1"/>
          </p:cNvSpPr>
          <p:nvPr/>
        </p:nvSpPr>
        <p:spPr bwMode="auto">
          <a:xfrm>
            <a:off x="4291129" y="2444750"/>
            <a:ext cx="865188" cy="360363"/>
          </a:xfrm>
          <a:prstGeom prst="rect">
            <a:avLst/>
          </a:prstGeom>
          <a:solidFill>
            <a:srgbClr val="CCECFF"/>
          </a:solidFill>
          <a:ln w="9525">
            <a:solidFill>
              <a:schemeClr val="tx2"/>
            </a:solidFill>
            <a:miter lim="800000"/>
            <a:headEnd/>
            <a:tailEnd/>
          </a:ln>
          <a:effectLst>
            <a:outerShdw dist="35921" dir="2700000" algn="ctr" rotWithShape="0">
              <a:schemeClr val="bg2"/>
            </a:outerShdw>
          </a:effec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kumimoji="0" lang="zh-CN" altLang="en-US" sz="1600">
                <a:latin typeface="Arial" panose="020B0604020202020204" pitchFamily="34" charset="0"/>
                <a:ea typeface="黑体" panose="02010609060101010101" pitchFamily="49" charset="-122"/>
              </a:rPr>
              <a:t>地址 </a:t>
            </a:r>
            <a:r>
              <a:rPr kumimoji="0" lang="en-US" altLang="zh-CN" sz="1600">
                <a:latin typeface="Arial" panose="020B0604020202020204" pitchFamily="34" charset="0"/>
                <a:ea typeface="黑体" panose="02010609060101010101" pitchFamily="49" charset="-122"/>
              </a:rPr>
              <a:t>3</a:t>
            </a:r>
          </a:p>
        </p:txBody>
      </p:sp>
      <p:sp>
        <p:nvSpPr>
          <p:cNvPr id="47" name="Rectangle 11">
            <a:extLst>
              <a:ext uri="{FF2B5EF4-FFF2-40B4-BE49-F238E27FC236}">
                <a16:creationId xmlns:a16="http://schemas.microsoft.com/office/drawing/2014/main" id="{9E3E78E0-B1D4-4F77-AFF7-5D47A3D4F163}"/>
              </a:ext>
            </a:extLst>
          </p:cNvPr>
          <p:cNvSpPr>
            <a:spLocks noChangeArrowheads="1"/>
          </p:cNvSpPr>
          <p:nvPr/>
        </p:nvSpPr>
        <p:spPr bwMode="auto">
          <a:xfrm>
            <a:off x="5156317" y="2444750"/>
            <a:ext cx="865187" cy="360363"/>
          </a:xfrm>
          <a:prstGeom prst="rect">
            <a:avLst/>
          </a:prstGeom>
          <a:solidFill>
            <a:srgbClr val="CCECFF"/>
          </a:solidFill>
          <a:ln w="9525">
            <a:solidFill>
              <a:schemeClr val="tx2"/>
            </a:solidFill>
            <a:miter lim="800000"/>
            <a:headEnd/>
            <a:tailEnd/>
          </a:ln>
          <a:effectLst>
            <a:outerShdw dist="35921" dir="2700000" algn="ctr" rotWithShape="0">
              <a:schemeClr val="bg2"/>
            </a:outerShdw>
          </a:effec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kumimoji="0" lang="zh-CN" altLang="en-US" sz="1600">
                <a:latin typeface="Arial" panose="020B0604020202020204" pitchFamily="34" charset="0"/>
                <a:ea typeface="黑体" panose="02010609060101010101" pitchFamily="49" charset="-122"/>
              </a:rPr>
              <a:t>序号</a:t>
            </a:r>
          </a:p>
        </p:txBody>
      </p:sp>
      <p:sp>
        <p:nvSpPr>
          <p:cNvPr id="48" name="Rectangle 12">
            <a:extLst>
              <a:ext uri="{FF2B5EF4-FFF2-40B4-BE49-F238E27FC236}">
                <a16:creationId xmlns:a16="http://schemas.microsoft.com/office/drawing/2014/main" id="{643C881E-1112-4A91-BE48-2B00FFF53B1E}"/>
              </a:ext>
            </a:extLst>
          </p:cNvPr>
          <p:cNvSpPr>
            <a:spLocks noChangeArrowheads="1"/>
          </p:cNvSpPr>
          <p:nvPr/>
        </p:nvSpPr>
        <p:spPr bwMode="auto">
          <a:xfrm>
            <a:off x="6021504" y="2444750"/>
            <a:ext cx="865188" cy="360363"/>
          </a:xfrm>
          <a:prstGeom prst="rect">
            <a:avLst/>
          </a:prstGeom>
          <a:solidFill>
            <a:srgbClr val="CCECFF"/>
          </a:solidFill>
          <a:ln w="9525">
            <a:solidFill>
              <a:schemeClr val="tx2"/>
            </a:solidFill>
            <a:miter lim="800000"/>
            <a:headEnd/>
            <a:tailEnd/>
          </a:ln>
          <a:effectLst>
            <a:outerShdw dist="35921" dir="2700000" algn="ctr" rotWithShape="0">
              <a:schemeClr val="bg2"/>
            </a:outerShdw>
          </a:effec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kumimoji="0" lang="zh-CN" altLang="en-US" sz="1600">
                <a:latin typeface="Arial" panose="020B0604020202020204" pitchFamily="34" charset="0"/>
                <a:ea typeface="黑体" panose="02010609060101010101" pitchFamily="49" charset="-122"/>
              </a:rPr>
              <a:t>地址 </a:t>
            </a:r>
            <a:r>
              <a:rPr kumimoji="0" lang="en-US" altLang="zh-CN" sz="1600">
                <a:latin typeface="Arial" panose="020B0604020202020204" pitchFamily="34" charset="0"/>
                <a:ea typeface="黑体" panose="02010609060101010101" pitchFamily="49" charset="-122"/>
              </a:rPr>
              <a:t>4</a:t>
            </a:r>
          </a:p>
        </p:txBody>
      </p:sp>
      <p:sp>
        <p:nvSpPr>
          <p:cNvPr id="49" name="Rectangle 13">
            <a:extLst>
              <a:ext uri="{FF2B5EF4-FFF2-40B4-BE49-F238E27FC236}">
                <a16:creationId xmlns:a16="http://schemas.microsoft.com/office/drawing/2014/main" id="{713ADAE5-55DC-4A5D-9128-69D4B551D1ED}"/>
              </a:ext>
            </a:extLst>
          </p:cNvPr>
          <p:cNvSpPr>
            <a:spLocks noChangeArrowheads="1"/>
          </p:cNvSpPr>
          <p:nvPr/>
        </p:nvSpPr>
        <p:spPr bwMode="auto">
          <a:xfrm>
            <a:off x="6886692" y="2444750"/>
            <a:ext cx="1362075" cy="360363"/>
          </a:xfrm>
          <a:prstGeom prst="rect">
            <a:avLst/>
          </a:prstGeom>
          <a:solidFill>
            <a:srgbClr val="CCECFF"/>
          </a:solidFill>
          <a:ln w="9525">
            <a:solidFill>
              <a:schemeClr val="tx2"/>
            </a:solidFill>
            <a:miter lim="800000"/>
            <a:headEnd/>
            <a:tailEnd/>
          </a:ln>
          <a:effectLst>
            <a:outerShdw dist="35921" dir="2700000" algn="ctr" rotWithShape="0">
              <a:schemeClr val="bg2"/>
            </a:outerShdw>
          </a:effec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kumimoji="0" lang="zh-CN" altLang="en-US" sz="1600">
                <a:latin typeface="Arial" panose="020B0604020202020204" pitchFamily="34" charset="0"/>
                <a:ea typeface="黑体" panose="02010609060101010101" pitchFamily="49" charset="-122"/>
              </a:rPr>
              <a:t>数据</a:t>
            </a:r>
          </a:p>
        </p:txBody>
      </p:sp>
      <p:sp>
        <p:nvSpPr>
          <p:cNvPr id="50" name="Rectangle 14">
            <a:extLst>
              <a:ext uri="{FF2B5EF4-FFF2-40B4-BE49-F238E27FC236}">
                <a16:creationId xmlns:a16="http://schemas.microsoft.com/office/drawing/2014/main" id="{8F309044-1845-461A-802F-FD1299198761}"/>
              </a:ext>
            </a:extLst>
          </p:cNvPr>
          <p:cNvSpPr>
            <a:spLocks noChangeArrowheads="1"/>
          </p:cNvSpPr>
          <p:nvPr/>
        </p:nvSpPr>
        <p:spPr bwMode="auto">
          <a:xfrm>
            <a:off x="8247179" y="2444750"/>
            <a:ext cx="865188" cy="360363"/>
          </a:xfrm>
          <a:prstGeom prst="rect">
            <a:avLst/>
          </a:prstGeom>
          <a:solidFill>
            <a:srgbClr val="CCECFF"/>
          </a:solidFill>
          <a:ln w="9525">
            <a:solidFill>
              <a:schemeClr val="tx2"/>
            </a:solidFill>
            <a:miter lim="800000"/>
            <a:headEnd/>
            <a:tailEnd/>
          </a:ln>
          <a:effectLst>
            <a:outerShdw dist="35921" dir="2700000" algn="ctr" rotWithShape="0">
              <a:schemeClr val="bg2"/>
            </a:outerShdw>
          </a:effec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kumimoji="0" lang="en-US" altLang="zh-CN" sz="1600">
                <a:latin typeface="Arial" panose="020B0604020202020204" pitchFamily="34" charset="0"/>
                <a:ea typeface="黑体" panose="02010609060101010101" pitchFamily="49" charset="-122"/>
              </a:rPr>
              <a:t>FCS</a:t>
            </a:r>
          </a:p>
        </p:txBody>
      </p:sp>
      <p:sp>
        <p:nvSpPr>
          <p:cNvPr id="51" name="Rectangle 15">
            <a:extLst>
              <a:ext uri="{FF2B5EF4-FFF2-40B4-BE49-F238E27FC236}">
                <a16:creationId xmlns:a16="http://schemas.microsoft.com/office/drawing/2014/main" id="{2201FAD2-823A-4A0B-AEC1-A6D2FE3CA96D}"/>
              </a:ext>
            </a:extLst>
          </p:cNvPr>
          <p:cNvSpPr>
            <a:spLocks noChangeArrowheads="1"/>
          </p:cNvSpPr>
          <p:nvPr/>
        </p:nvSpPr>
        <p:spPr bwMode="auto">
          <a:xfrm>
            <a:off x="543042" y="3381375"/>
            <a:ext cx="865187" cy="576263"/>
          </a:xfrm>
          <a:prstGeom prst="rect">
            <a:avLst/>
          </a:prstGeom>
          <a:solidFill>
            <a:srgbClr val="FFFF99"/>
          </a:solidFill>
          <a:ln w="9525">
            <a:solidFill>
              <a:schemeClr val="tx2"/>
            </a:solidFill>
            <a:miter lim="800000"/>
            <a:headEnd/>
            <a:tailEnd/>
          </a:ln>
          <a:effectLst>
            <a:outerShdw dist="35921" dir="2700000" algn="ctr" rotWithShape="0">
              <a:schemeClr val="bg2"/>
            </a:outerShdw>
          </a:effec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kumimoji="0" lang="zh-CN" altLang="en-US" sz="1600">
                <a:latin typeface="Arial" panose="020B0604020202020204" pitchFamily="34" charset="0"/>
                <a:ea typeface="黑体" panose="02010609060101010101" pitchFamily="49" charset="-122"/>
              </a:rPr>
              <a:t>协议</a:t>
            </a:r>
          </a:p>
          <a:p>
            <a:pPr algn="ctr" eaLnBrk="1" hangingPunct="1">
              <a:spcBef>
                <a:spcPct val="0"/>
              </a:spcBef>
              <a:buFontTx/>
              <a:buNone/>
            </a:pPr>
            <a:r>
              <a:rPr kumimoji="0" lang="zh-CN" altLang="en-US" sz="1600">
                <a:latin typeface="Arial" panose="020B0604020202020204" pitchFamily="34" charset="0"/>
                <a:ea typeface="黑体" panose="02010609060101010101" pitchFamily="49" charset="-122"/>
              </a:rPr>
              <a:t>版本</a:t>
            </a:r>
          </a:p>
        </p:txBody>
      </p:sp>
      <p:sp>
        <p:nvSpPr>
          <p:cNvPr id="52" name="Rectangle 16">
            <a:extLst>
              <a:ext uri="{FF2B5EF4-FFF2-40B4-BE49-F238E27FC236}">
                <a16:creationId xmlns:a16="http://schemas.microsoft.com/office/drawing/2014/main" id="{EE692993-71A1-4736-BD03-8C71A30197BE}"/>
              </a:ext>
            </a:extLst>
          </p:cNvPr>
          <p:cNvSpPr>
            <a:spLocks noChangeArrowheads="1"/>
          </p:cNvSpPr>
          <p:nvPr/>
        </p:nvSpPr>
        <p:spPr bwMode="auto">
          <a:xfrm>
            <a:off x="1408229" y="3381375"/>
            <a:ext cx="865188" cy="576263"/>
          </a:xfrm>
          <a:prstGeom prst="rect">
            <a:avLst/>
          </a:prstGeom>
          <a:solidFill>
            <a:srgbClr val="FFFF99"/>
          </a:solidFill>
          <a:ln w="9525">
            <a:solidFill>
              <a:schemeClr val="tx2"/>
            </a:solidFill>
            <a:miter lim="800000"/>
            <a:headEnd/>
            <a:tailEnd/>
          </a:ln>
          <a:effectLst>
            <a:outerShdw dist="35921" dir="2700000" algn="ctr" rotWithShape="0">
              <a:schemeClr val="bg2"/>
            </a:outerShdw>
          </a:effec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kumimoji="0" lang="zh-CN" altLang="en-US" sz="1600">
                <a:latin typeface="Arial" panose="020B0604020202020204" pitchFamily="34" charset="0"/>
                <a:ea typeface="黑体" panose="02010609060101010101" pitchFamily="49" charset="-122"/>
              </a:rPr>
              <a:t>类型</a:t>
            </a:r>
          </a:p>
        </p:txBody>
      </p:sp>
      <p:sp>
        <p:nvSpPr>
          <p:cNvPr id="53" name="Rectangle 17">
            <a:extLst>
              <a:ext uri="{FF2B5EF4-FFF2-40B4-BE49-F238E27FC236}">
                <a16:creationId xmlns:a16="http://schemas.microsoft.com/office/drawing/2014/main" id="{5FF42042-5652-4289-8FFF-8F1672E20CA0}"/>
              </a:ext>
            </a:extLst>
          </p:cNvPr>
          <p:cNvSpPr>
            <a:spLocks noChangeArrowheads="1"/>
          </p:cNvSpPr>
          <p:nvPr/>
        </p:nvSpPr>
        <p:spPr bwMode="auto">
          <a:xfrm>
            <a:off x="2273417" y="3381375"/>
            <a:ext cx="1727200" cy="576263"/>
          </a:xfrm>
          <a:prstGeom prst="rect">
            <a:avLst/>
          </a:prstGeom>
          <a:solidFill>
            <a:srgbClr val="FFFF99"/>
          </a:solidFill>
          <a:ln w="9525">
            <a:solidFill>
              <a:schemeClr val="tx2"/>
            </a:solidFill>
            <a:miter lim="800000"/>
            <a:headEnd/>
            <a:tailEnd/>
          </a:ln>
          <a:effectLst>
            <a:outerShdw dist="35921" dir="2700000" algn="ctr" rotWithShape="0">
              <a:schemeClr val="bg2"/>
            </a:outerShdw>
          </a:effec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kumimoji="0" lang="zh-CN" altLang="en-US" sz="1600">
                <a:latin typeface="Arial" panose="020B0604020202020204" pitchFamily="34" charset="0"/>
                <a:ea typeface="黑体" panose="02010609060101010101" pitchFamily="49" charset="-122"/>
              </a:rPr>
              <a:t>子类型</a:t>
            </a:r>
          </a:p>
        </p:txBody>
      </p:sp>
      <p:sp>
        <p:nvSpPr>
          <p:cNvPr id="54" name="Rectangle 18">
            <a:extLst>
              <a:ext uri="{FF2B5EF4-FFF2-40B4-BE49-F238E27FC236}">
                <a16:creationId xmlns:a16="http://schemas.microsoft.com/office/drawing/2014/main" id="{2F0DA60C-F9CA-4BDA-BCDD-F62908E1B6DC}"/>
              </a:ext>
            </a:extLst>
          </p:cNvPr>
          <p:cNvSpPr>
            <a:spLocks noChangeArrowheads="1"/>
          </p:cNvSpPr>
          <p:nvPr/>
        </p:nvSpPr>
        <p:spPr bwMode="auto">
          <a:xfrm>
            <a:off x="3997442" y="3381375"/>
            <a:ext cx="579437" cy="576263"/>
          </a:xfrm>
          <a:prstGeom prst="rect">
            <a:avLst/>
          </a:prstGeom>
          <a:solidFill>
            <a:srgbClr val="FFFF99"/>
          </a:solidFill>
          <a:ln w="9525">
            <a:solidFill>
              <a:schemeClr val="tx2"/>
            </a:solidFill>
            <a:miter lim="800000"/>
            <a:headEnd/>
            <a:tailEnd/>
          </a:ln>
          <a:effectLst>
            <a:outerShdw dist="35921" dir="2700000" algn="ctr" rotWithShape="0">
              <a:schemeClr val="bg2"/>
            </a:outerShdw>
          </a:effec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kumimoji="0" lang="zh-CN" altLang="en-US" sz="1600">
                <a:latin typeface="Arial" panose="020B0604020202020204" pitchFamily="34" charset="0"/>
                <a:ea typeface="黑体" panose="02010609060101010101" pitchFamily="49" charset="-122"/>
              </a:rPr>
              <a:t>到</a:t>
            </a:r>
          </a:p>
          <a:p>
            <a:pPr algn="ctr" eaLnBrk="1" hangingPunct="1">
              <a:spcBef>
                <a:spcPct val="0"/>
              </a:spcBef>
              <a:buFontTx/>
              <a:buNone/>
            </a:pPr>
            <a:r>
              <a:rPr kumimoji="0" lang="en-US" altLang="zh-CN" sz="1600">
                <a:latin typeface="Arial" panose="020B0604020202020204" pitchFamily="34" charset="0"/>
                <a:ea typeface="黑体" panose="02010609060101010101" pitchFamily="49" charset="-122"/>
              </a:rPr>
              <a:t>DS</a:t>
            </a:r>
          </a:p>
        </p:txBody>
      </p:sp>
      <p:sp>
        <p:nvSpPr>
          <p:cNvPr id="55" name="Rectangle 19">
            <a:extLst>
              <a:ext uri="{FF2B5EF4-FFF2-40B4-BE49-F238E27FC236}">
                <a16:creationId xmlns:a16="http://schemas.microsoft.com/office/drawing/2014/main" id="{C6D8C129-BB22-4B43-AABF-FCE79E8CE4C5}"/>
              </a:ext>
            </a:extLst>
          </p:cNvPr>
          <p:cNvSpPr>
            <a:spLocks noChangeArrowheads="1"/>
          </p:cNvSpPr>
          <p:nvPr/>
        </p:nvSpPr>
        <p:spPr bwMode="auto">
          <a:xfrm>
            <a:off x="4576879" y="3381375"/>
            <a:ext cx="579438" cy="576263"/>
          </a:xfrm>
          <a:prstGeom prst="rect">
            <a:avLst/>
          </a:prstGeom>
          <a:solidFill>
            <a:srgbClr val="FFFF99"/>
          </a:solidFill>
          <a:ln w="9525">
            <a:solidFill>
              <a:schemeClr val="tx2"/>
            </a:solidFill>
            <a:miter lim="800000"/>
            <a:headEnd/>
            <a:tailEnd/>
          </a:ln>
          <a:effectLst>
            <a:outerShdw dist="35921" dir="2700000" algn="ctr" rotWithShape="0">
              <a:schemeClr val="bg2"/>
            </a:outerShdw>
          </a:effec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kumimoji="0" lang="zh-CN" altLang="en-US" sz="1600">
                <a:latin typeface="Arial" panose="020B0604020202020204" pitchFamily="34" charset="0"/>
                <a:ea typeface="黑体" panose="02010609060101010101" pitchFamily="49" charset="-122"/>
              </a:rPr>
              <a:t>从</a:t>
            </a:r>
          </a:p>
          <a:p>
            <a:pPr algn="ctr" eaLnBrk="1" hangingPunct="1">
              <a:spcBef>
                <a:spcPct val="0"/>
              </a:spcBef>
              <a:buFontTx/>
              <a:buNone/>
            </a:pPr>
            <a:r>
              <a:rPr kumimoji="0" lang="en-US" altLang="zh-CN" sz="1600">
                <a:latin typeface="Arial" panose="020B0604020202020204" pitchFamily="34" charset="0"/>
                <a:ea typeface="黑体" panose="02010609060101010101" pitchFamily="49" charset="-122"/>
              </a:rPr>
              <a:t>DS</a:t>
            </a:r>
          </a:p>
        </p:txBody>
      </p:sp>
      <p:sp>
        <p:nvSpPr>
          <p:cNvPr id="56" name="Rectangle 20">
            <a:extLst>
              <a:ext uri="{FF2B5EF4-FFF2-40B4-BE49-F238E27FC236}">
                <a16:creationId xmlns:a16="http://schemas.microsoft.com/office/drawing/2014/main" id="{26CE7696-0208-4159-8544-995592853A5A}"/>
              </a:ext>
            </a:extLst>
          </p:cNvPr>
          <p:cNvSpPr>
            <a:spLocks noChangeArrowheads="1"/>
          </p:cNvSpPr>
          <p:nvPr/>
        </p:nvSpPr>
        <p:spPr bwMode="auto">
          <a:xfrm>
            <a:off x="5156317" y="3381375"/>
            <a:ext cx="579437" cy="576263"/>
          </a:xfrm>
          <a:prstGeom prst="rect">
            <a:avLst/>
          </a:prstGeom>
          <a:solidFill>
            <a:srgbClr val="FFFF99"/>
          </a:solidFill>
          <a:ln w="9525">
            <a:solidFill>
              <a:schemeClr val="tx2"/>
            </a:solidFill>
            <a:miter lim="800000"/>
            <a:headEnd/>
            <a:tailEnd/>
          </a:ln>
          <a:effectLst>
            <a:outerShdw dist="35921" dir="2700000" algn="ctr" rotWithShape="0">
              <a:schemeClr val="bg2"/>
            </a:outerShdw>
          </a:effec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kumimoji="0" lang="zh-CN" altLang="en-US" sz="1600">
                <a:latin typeface="Arial" panose="020B0604020202020204" pitchFamily="34" charset="0"/>
                <a:ea typeface="黑体" panose="02010609060101010101" pitchFamily="49" charset="-122"/>
              </a:rPr>
              <a:t>更多</a:t>
            </a:r>
          </a:p>
          <a:p>
            <a:pPr algn="ctr" eaLnBrk="1" hangingPunct="1">
              <a:spcBef>
                <a:spcPct val="0"/>
              </a:spcBef>
              <a:buFontTx/>
              <a:buNone/>
            </a:pPr>
            <a:r>
              <a:rPr kumimoji="0" lang="zh-CN" altLang="en-US" sz="1600">
                <a:latin typeface="Arial" panose="020B0604020202020204" pitchFamily="34" charset="0"/>
                <a:ea typeface="黑体" panose="02010609060101010101" pitchFamily="49" charset="-122"/>
              </a:rPr>
              <a:t>分片</a:t>
            </a:r>
          </a:p>
        </p:txBody>
      </p:sp>
      <p:sp>
        <p:nvSpPr>
          <p:cNvPr id="57" name="Rectangle 21">
            <a:extLst>
              <a:ext uri="{FF2B5EF4-FFF2-40B4-BE49-F238E27FC236}">
                <a16:creationId xmlns:a16="http://schemas.microsoft.com/office/drawing/2014/main" id="{30EF50AC-29D7-4F11-882F-BB42AD701DA3}"/>
              </a:ext>
            </a:extLst>
          </p:cNvPr>
          <p:cNvSpPr>
            <a:spLocks noChangeArrowheads="1"/>
          </p:cNvSpPr>
          <p:nvPr/>
        </p:nvSpPr>
        <p:spPr bwMode="auto">
          <a:xfrm>
            <a:off x="5735754" y="3381375"/>
            <a:ext cx="579438" cy="576263"/>
          </a:xfrm>
          <a:prstGeom prst="rect">
            <a:avLst/>
          </a:prstGeom>
          <a:solidFill>
            <a:srgbClr val="FFFF99"/>
          </a:solidFill>
          <a:ln w="9525">
            <a:solidFill>
              <a:schemeClr val="tx2"/>
            </a:solidFill>
            <a:miter lim="800000"/>
            <a:headEnd/>
            <a:tailEnd/>
          </a:ln>
          <a:effectLst>
            <a:outerShdw dist="35921" dir="2700000" algn="ctr" rotWithShape="0">
              <a:schemeClr val="bg2"/>
            </a:outerShdw>
          </a:effec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kumimoji="0" lang="zh-CN" altLang="en-US" sz="1600">
                <a:latin typeface="Arial" panose="020B0604020202020204" pitchFamily="34" charset="0"/>
                <a:ea typeface="黑体" panose="02010609060101010101" pitchFamily="49" charset="-122"/>
              </a:rPr>
              <a:t>重试</a:t>
            </a:r>
          </a:p>
        </p:txBody>
      </p:sp>
      <p:sp>
        <p:nvSpPr>
          <p:cNvPr id="58" name="Rectangle 22">
            <a:extLst>
              <a:ext uri="{FF2B5EF4-FFF2-40B4-BE49-F238E27FC236}">
                <a16:creationId xmlns:a16="http://schemas.microsoft.com/office/drawing/2014/main" id="{8367E9B6-983B-4651-A5F9-B9CA6EABCA50}"/>
              </a:ext>
            </a:extLst>
          </p:cNvPr>
          <p:cNvSpPr>
            <a:spLocks noChangeArrowheads="1"/>
          </p:cNvSpPr>
          <p:nvPr/>
        </p:nvSpPr>
        <p:spPr bwMode="auto">
          <a:xfrm>
            <a:off x="6315192" y="3381375"/>
            <a:ext cx="579437" cy="576263"/>
          </a:xfrm>
          <a:prstGeom prst="rect">
            <a:avLst/>
          </a:prstGeom>
          <a:solidFill>
            <a:srgbClr val="FFFF99"/>
          </a:solidFill>
          <a:ln w="9525">
            <a:solidFill>
              <a:schemeClr val="tx2"/>
            </a:solidFill>
            <a:miter lim="800000"/>
            <a:headEnd/>
            <a:tailEnd/>
          </a:ln>
          <a:effectLst>
            <a:outerShdw dist="35921" dir="2700000" algn="ctr" rotWithShape="0">
              <a:schemeClr val="bg2"/>
            </a:outerShdw>
          </a:effec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kumimoji="0" lang="zh-CN" altLang="en-US" sz="1600">
                <a:latin typeface="Arial" panose="020B0604020202020204" pitchFamily="34" charset="0"/>
                <a:ea typeface="黑体" panose="02010609060101010101" pitchFamily="49" charset="-122"/>
              </a:rPr>
              <a:t>功率</a:t>
            </a:r>
          </a:p>
          <a:p>
            <a:pPr algn="ctr" eaLnBrk="1" hangingPunct="1">
              <a:spcBef>
                <a:spcPct val="0"/>
              </a:spcBef>
              <a:buFontTx/>
              <a:buNone/>
            </a:pPr>
            <a:r>
              <a:rPr kumimoji="0" lang="zh-CN" altLang="en-US" sz="1600">
                <a:latin typeface="Arial" panose="020B0604020202020204" pitchFamily="34" charset="0"/>
                <a:ea typeface="黑体" panose="02010609060101010101" pitchFamily="49" charset="-122"/>
              </a:rPr>
              <a:t>管理</a:t>
            </a:r>
          </a:p>
        </p:txBody>
      </p:sp>
      <p:sp>
        <p:nvSpPr>
          <p:cNvPr id="59" name="Rectangle 23">
            <a:extLst>
              <a:ext uri="{FF2B5EF4-FFF2-40B4-BE49-F238E27FC236}">
                <a16:creationId xmlns:a16="http://schemas.microsoft.com/office/drawing/2014/main" id="{E7416D15-9C65-43ED-966C-9C3267180540}"/>
              </a:ext>
            </a:extLst>
          </p:cNvPr>
          <p:cNvSpPr>
            <a:spLocks noChangeArrowheads="1"/>
          </p:cNvSpPr>
          <p:nvPr/>
        </p:nvSpPr>
        <p:spPr bwMode="auto">
          <a:xfrm>
            <a:off x="6894629" y="3381375"/>
            <a:ext cx="579438" cy="576263"/>
          </a:xfrm>
          <a:prstGeom prst="rect">
            <a:avLst/>
          </a:prstGeom>
          <a:solidFill>
            <a:srgbClr val="FFFF99"/>
          </a:solidFill>
          <a:ln w="9525">
            <a:solidFill>
              <a:schemeClr val="tx2"/>
            </a:solidFill>
            <a:miter lim="800000"/>
            <a:headEnd/>
            <a:tailEnd/>
          </a:ln>
          <a:effectLst>
            <a:outerShdw dist="35921" dir="2700000" algn="ctr" rotWithShape="0">
              <a:schemeClr val="bg2"/>
            </a:outerShdw>
          </a:effec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kumimoji="0" lang="zh-CN" altLang="en-US" sz="1600">
                <a:latin typeface="Arial" panose="020B0604020202020204" pitchFamily="34" charset="0"/>
                <a:ea typeface="黑体" panose="02010609060101010101" pitchFamily="49" charset="-122"/>
              </a:rPr>
              <a:t>更多</a:t>
            </a:r>
          </a:p>
          <a:p>
            <a:pPr algn="ctr" eaLnBrk="1" hangingPunct="1">
              <a:spcBef>
                <a:spcPct val="0"/>
              </a:spcBef>
              <a:buFontTx/>
              <a:buNone/>
            </a:pPr>
            <a:r>
              <a:rPr kumimoji="0" lang="zh-CN" altLang="en-US" sz="1600">
                <a:latin typeface="Arial" panose="020B0604020202020204" pitchFamily="34" charset="0"/>
                <a:ea typeface="黑体" panose="02010609060101010101" pitchFamily="49" charset="-122"/>
              </a:rPr>
              <a:t>数据</a:t>
            </a:r>
          </a:p>
        </p:txBody>
      </p:sp>
      <p:sp>
        <p:nvSpPr>
          <p:cNvPr id="60" name="Rectangle 24">
            <a:extLst>
              <a:ext uri="{FF2B5EF4-FFF2-40B4-BE49-F238E27FC236}">
                <a16:creationId xmlns:a16="http://schemas.microsoft.com/office/drawing/2014/main" id="{4CA351F7-419B-44AC-90AF-879EF0652907}"/>
              </a:ext>
            </a:extLst>
          </p:cNvPr>
          <p:cNvSpPr>
            <a:spLocks noChangeArrowheads="1"/>
          </p:cNvSpPr>
          <p:nvPr/>
        </p:nvSpPr>
        <p:spPr bwMode="auto">
          <a:xfrm>
            <a:off x="7474067" y="3381375"/>
            <a:ext cx="579437" cy="576263"/>
          </a:xfrm>
          <a:prstGeom prst="rect">
            <a:avLst/>
          </a:prstGeom>
          <a:solidFill>
            <a:srgbClr val="FFFF99"/>
          </a:solidFill>
          <a:ln w="9525">
            <a:solidFill>
              <a:schemeClr val="tx2"/>
            </a:solidFill>
            <a:miter lim="800000"/>
            <a:headEnd/>
            <a:tailEnd/>
          </a:ln>
          <a:effectLst>
            <a:outerShdw dist="35921" dir="2700000" algn="ctr" rotWithShape="0">
              <a:schemeClr val="bg2"/>
            </a:outerShdw>
          </a:effec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kumimoji="0" lang="en-US" altLang="zh-CN" sz="1600">
                <a:latin typeface="Arial" panose="020B0604020202020204" pitchFamily="34" charset="0"/>
                <a:ea typeface="黑体" panose="02010609060101010101" pitchFamily="49" charset="-122"/>
              </a:rPr>
              <a:t>WEP</a:t>
            </a:r>
          </a:p>
        </p:txBody>
      </p:sp>
      <p:sp>
        <p:nvSpPr>
          <p:cNvPr id="61" name="Rectangle 25">
            <a:extLst>
              <a:ext uri="{FF2B5EF4-FFF2-40B4-BE49-F238E27FC236}">
                <a16:creationId xmlns:a16="http://schemas.microsoft.com/office/drawing/2014/main" id="{5752A6E4-56EA-4A80-A951-6731BA5E12D5}"/>
              </a:ext>
            </a:extLst>
          </p:cNvPr>
          <p:cNvSpPr>
            <a:spLocks noChangeArrowheads="1"/>
          </p:cNvSpPr>
          <p:nvPr/>
        </p:nvSpPr>
        <p:spPr bwMode="auto">
          <a:xfrm>
            <a:off x="8053504" y="3381375"/>
            <a:ext cx="579438" cy="576263"/>
          </a:xfrm>
          <a:prstGeom prst="rect">
            <a:avLst/>
          </a:prstGeom>
          <a:solidFill>
            <a:srgbClr val="FFFF99"/>
          </a:solidFill>
          <a:ln w="9525">
            <a:solidFill>
              <a:schemeClr val="tx2"/>
            </a:solidFill>
            <a:miter lim="800000"/>
            <a:headEnd/>
            <a:tailEnd/>
          </a:ln>
          <a:effectLst>
            <a:outerShdw dist="35921" dir="2700000" algn="ctr" rotWithShape="0">
              <a:schemeClr val="bg2"/>
            </a:outerShdw>
          </a:effec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kumimoji="0" lang="zh-CN" altLang="en-US" sz="1600">
                <a:latin typeface="Arial" panose="020B0604020202020204" pitchFamily="34" charset="0"/>
                <a:ea typeface="黑体" panose="02010609060101010101" pitchFamily="49" charset="-122"/>
              </a:rPr>
              <a:t>顺序</a:t>
            </a:r>
          </a:p>
        </p:txBody>
      </p:sp>
      <p:sp>
        <p:nvSpPr>
          <p:cNvPr id="62" name="Text Box 26">
            <a:extLst>
              <a:ext uri="{FF2B5EF4-FFF2-40B4-BE49-F238E27FC236}">
                <a16:creationId xmlns:a16="http://schemas.microsoft.com/office/drawing/2014/main" id="{68763795-B8E4-43F7-9EA8-41F14570DA29}"/>
              </a:ext>
            </a:extLst>
          </p:cNvPr>
          <p:cNvSpPr txBox="1">
            <a:spLocks noChangeArrowheads="1"/>
          </p:cNvSpPr>
          <p:nvPr/>
        </p:nvSpPr>
        <p:spPr bwMode="auto">
          <a:xfrm>
            <a:off x="246179" y="3043238"/>
            <a:ext cx="8256588"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kumimoji="0" lang="zh-CN" altLang="en-US" sz="1600">
                <a:latin typeface="Arial" panose="020B0604020202020204" pitchFamily="34" charset="0"/>
                <a:ea typeface="黑体" panose="02010609060101010101" pitchFamily="49" charset="-122"/>
              </a:rPr>
              <a:t>位        </a:t>
            </a:r>
            <a:r>
              <a:rPr kumimoji="0" lang="en-US" altLang="zh-CN" sz="1600">
                <a:latin typeface="Arial" panose="020B0604020202020204" pitchFamily="34" charset="0"/>
                <a:ea typeface="黑体" panose="02010609060101010101" pitchFamily="49" charset="-122"/>
              </a:rPr>
              <a:t>2              2                       4              1         1        1       1         1         1       1        1</a:t>
            </a:r>
          </a:p>
        </p:txBody>
      </p:sp>
      <p:sp>
        <p:nvSpPr>
          <p:cNvPr id="63" name="AutoShape 27">
            <a:extLst>
              <a:ext uri="{FF2B5EF4-FFF2-40B4-BE49-F238E27FC236}">
                <a16:creationId xmlns:a16="http://schemas.microsoft.com/office/drawing/2014/main" id="{611C5D80-D4BE-4CBA-9598-1F9854892C35}"/>
              </a:ext>
            </a:extLst>
          </p:cNvPr>
          <p:cNvSpPr>
            <a:spLocks/>
          </p:cNvSpPr>
          <p:nvPr/>
        </p:nvSpPr>
        <p:spPr bwMode="auto">
          <a:xfrm rot="16200000">
            <a:off x="3731536" y="-1008856"/>
            <a:ext cx="254000" cy="6053137"/>
          </a:xfrm>
          <a:prstGeom prst="rightBrace">
            <a:avLst>
              <a:gd name="adj1" fmla="val 198594"/>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400"/>
          </a:p>
        </p:txBody>
      </p:sp>
      <p:sp>
        <p:nvSpPr>
          <p:cNvPr id="64" name="Text Box 28">
            <a:extLst>
              <a:ext uri="{FF2B5EF4-FFF2-40B4-BE49-F238E27FC236}">
                <a16:creationId xmlns:a16="http://schemas.microsoft.com/office/drawing/2014/main" id="{44E12F93-D021-4219-A003-2DCFE3B62F63}"/>
              </a:ext>
            </a:extLst>
          </p:cNvPr>
          <p:cNvSpPr txBox="1">
            <a:spLocks noChangeArrowheads="1"/>
          </p:cNvSpPr>
          <p:nvPr/>
        </p:nvSpPr>
        <p:spPr bwMode="auto">
          <a:xfrm>
            <a:off x="3197342" y="1484313"/>
            <a:ext cx="1555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kumimoji="0" lang="en-US" altLang="zh-CN" sz="2400">
                <a:latin typeface="Arial" panose="020B0604020202020204" pitchFamily="34" charset="0"/>
                <a:ea typeface="黑体" panose="02010609060101010101" pitchFamily="49" charset="-122"/>
              </a:rPr>
              <a:t>MAC </a:t>
            </a:r>
            <a:r>
              <a:rPr kumimoji="0" lang="zh-CN" altLang="en-US" sz="2400">
                <a:latin typeface="Arial" panose="020B0604020202020204" pitchFamily="34" charset="0"/>
                <a:ea typeface="黑体" panose="02010609060101010101" pitchFamily="49" charset="-122"/>
              </a:rPr>
              <a:t>首部</a:t>
            </a:r>
          </a:p>
        </p:txBody>
      </p:sp>
      <p:sp>
        <p:nvSpPr>
          <p:cNvPr id="65" name="Rectangle 29">
            <a:extLst>
              <a:ext uri="{FF2B5EF4-FFF2-40B4-BE49-F238E27FC236}">
                <a16:creationId xmlns:a16="http://schemas.microsoft.com/office/drawing/2014/main" id="{6804EACC-7F33-494B-BAFA-F6E6FD2E8976}"/>
              </a:ext>
            </a:extLst>
          </p:cNvPr>
          <p:cNvSpPr>
            <a:spLocks noChangeArrowheads="1"/>
          </p:cNvSpPr>
          <p:nvPr/>
        </p:nvSpPr>
        <p:spPr bwMode="auto">
          <a:xfrm>
            <a:off x="5142029" y="3357563"/>
            <a:ext cx="576263" cy="576262"/>
          </a:xfrm>
          <a:prstGeom prst="rect">
            <a:avLst/>
          </a:prstGeom>
          <a:noFill/>
          <a:ln w="38100">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400"/>
          </a:p>
        </p:txBody>
      </p:sp>
      <p:sp>
        <p:nvSpPr>
          <p:cNvPr id="66" name="Text Box 30">
            <a:extLst>
              <a:ext uri="{FF2B5EF4-FFF2-40B4-BE49-F238E27FC236}">
                <a16:creationId xmlns:a16="http://schemas.microsoft.com/office/drawing/2014/main" id="{B0D4681C-C9A5-4436-A31E-12324FFCEAA2}"/>
              </a:ext>
            </a:extLst>
          </p:cNvPr>
          <p:cNvSpPr txBox="1">
            <a:spLocks noChangeArrowheads="1"/>
          </p:cNvSpPr>
          <p:nvPr/>
        </p:nvSpPr>
        <p:spPr bwMode="auto">
          <a:xfrm>
            <a:off x="677979" y="4292600"/>
            <a:ext cx="77771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2400" dirty="0">
                <a:latin typeface="黑体" panose="02010609060101010101" pitchFamily="49" charset="-122"/>
                <a:ea typeface="黑体" panose="02010609060101010101" pitchFamily="49" charset="-122"/>
              </a:rPr>
              <a:t>1 </a:t>
            </a:r>
            <a:r>
              <a:rPr lang="zh-CN" altLang="en-US" sz="2400" dirty="0">
                <a:latin typeface="黑体" panose="02010609060101010101" pitchFamily="49" charset="-122"/>
                <a:ea typeface="黑体" panose="02010609060101010101" pitchFamily="49" charset="-122"/>
              </a:rPr>
              <a:t>表明这个帧属于一个帧的多个分片之一</a:t>
            </a:r>
          </a:p>
        </p:txBody>
      </p:sp>
      <p:sp>
        <p:nvSpPr>
          <p:cNvPr id="5" name="灯片编号占位符 4">
            <a:extLst>
              <a:ext uri="{FF2B5EF4-FFF2-40B4-BE49-F238E27FC236}">
                <a16:creationId xmlns:a16="http://schemas.microsoft.com/office/drawing/2014/main" id="{6DE99C80-C961-48DC-B43A-CA1220403665}"/>
              </a:ext>
            </a:extLst>
          </p:cNvPr>
          <p:cNvSpPr>
            <a:spLocks noGrp="1"/>
          </p:cNvSpPr>
          <p:nvPr>
            <p:ph type="sldNum" sz="quarter" idx="12"/>
          </p:nvPr>
        </p:nvSpPr>
        <p:spPr/>
        <p:txBody>
          <a:bodyPr/>
          <a:lstStyle/>
          <a:p>
            <a:fld id="{0343F522-B1DB-4B24-87CC-09EAB668A261}" type="slidenum">
              <a:rPr lang="zh-CN" altLang="en-US" smtClean="0"/>
              <a:pPr/>
              <a:t>203</a:t>
            </a:fld>
            <a:r>
              <a:rPr lang="en-US" altLang="zh-CN"/>
              <a:t>/303</a:t>
            </a:r>
            <a:endParaRPr lang="zh-CN" altLang="en-US" dirty="0"/>
          </a:p>
        </p:txBody>
      </p:sp>
    </p:spTree>
    <p:extLst>
      <p:ext uri="{BB962C8B-B14F-4D97-AF65-F5344CB8AC3E}">
        <p14:creationId xmlns:p14="http://schemas.microsoft.com/office/powerpoint/2010/main" val="834939642"/>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C34208-FA7C-4346-AD93-050F88FE7F56}"/>
              </a:ext>
            </a:extLst>
          </p:cNvPr>
          <p:cNvSpPr>
            <a:spLocks noGrp="1"/>
          </p:cNvSpPr>
          <p:nvPr>
            <p:ph type="title"/>
          </p:nvPr>
        </p:nvSpPr>
        <p:spPr>
          <a:xfrm>
            <a:off x="265813" y="350874"/>
            <a:ext cx="8654903" cy="680484"/>
          </a:xfrm>
        </p:spPr>
        <p:txBody>
          <a:bodyPr>
            <a:normAutofit/>
          </a:bodyPr>
          <a:lstStyle/>
          <a:p>
            <a:pPr marL="266700">
              <a:spcBef>
                <a:spcPts val="970"/>
              </a:spcBef>
            </a:pPr>
            <a:r>
              <a:rPr lang="en-US" altLang="zh-CN" sz="3200" b="1" dirty="0"/>
              <a:t>802.11 </a:t>
            </a:r>
            <a:r>
              <a:rPr lang="zh-CN" altLang="en-US" sz="3200" b="1" dirty="0"/>
              <a:t>帧结构</a:t>
            </a:r>
            <a:endParaRPr lang="zh-CN" altLang="zh-CN" kern="100" dirty="0">
              <a:latin typeface="Times New Roman" panose="02020603050405020304" pitchFamily="18" charset="0"/>
              <a:cs typeface="Times New Roman" panose="02020603050405020304" pitchFamily="18" charset="0"/>
            </a:endParaRPr>
          </a:p>
        </p:txBody>
      </p:sp>
      <p:sp>
        <p:nvSpPr>
          <p:cNvPr id="3" name="内容占位符 2">
            <a:extLst>
              <a:ext uri="{FF2B5EF4-FFF2-40B4-BE49-F238E27FC236}">
                <a16:creationId xmlns:a16="http://schemas.microsoft.com/office/drawing/2014/main" id="{62772749-0251-43E3-8FBE-62B01C0C88DA}"/>
              </a:ext>
            </a:extLst>
          </p:cNvPr>
          <p:cNvSpPr>
            <a:spLocks noGrp="1"/>
          </p:cNvSpPr>
          <p:nvPr>
            <p:ph idx="1"/>
          </p:nvPr>
        </p:nvSpPr>
        <p:spPr>
          <a:xfrm>
            <a:off x="404037" y="1010094"/>
            <a:ext cx="8516679" cy="5371578"/>
          </a:xfrm>
        </p:spPr>
        <p:txBody>
          <a:bodyPr>
            <a:noAutofit/>
          </a:bodyPr>
          <a:lstStyle/>
          <a:p>
            <a:pPr marL="0" indent="0">
              <a:lnSpc>
                <a:spcPct val="100000"/>
              </a:lnSpc>
              <a:spcBef>
                <a:spcPts val="600"/>
              </a:spcBef>
              <a:buNone/>
            </a:pPr>
            <a:r>
              <a:rPr lang="en-US" altLang="zh-CN" dirty="0"/>
              <a:t>            </a:t>
            </a:r>
          </a:p>
        </p:txBody>
      </p:sp>
      <p:graphicFrame>
        <p:nvGraphicFramePr>
          <p:cNvPr id="11" name="表格 10">
            <a:extLst>
              <a:ext uri="{FF2B5EF4-FFF2-40B4-BE49-F238E27FC236}">
                <a16:creationId xmlns:a16="http://schemas.microsoft.com/office/drawing/2014/main" id="{F1557556-4E74-4A2A-B76B-6AF7BA757C94}"/>
              </a:ext>
            </a:extLst>
          </p:cNvPr>
          <p:cNvGraphicFramePr>
            <a:graphicFrameLocks noGrp="1"/>
          </p:cNvGraphicFramePr>
          <p:nvPr/>
        </p:nvGraphicFramePr>
        <p:xfrm>
          <a:off x="0" y="16384"/>
          <a:ext cx="9144000" cy="303808"/>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1028242390"/>
                    </a:ext>
                  </a:extLst>
                </a:gridCol>
                <a:gridCol w="1016000">
                  <a:extLst>
                    <a:ext uri="{9D8B030D-6E8A-4147-A177-3AD203B41FA5}">
                      <a16:colId xmlns:a16="http://schemas.microsoft.com/office/drawing/2014/main" val="3074239081"/>
                    </a:ext>
                  </a:extLst>
                </a:gridCol>
                <a:gridCol w="1016000">
                  <a:extLst>
                    <a:ext uri="{9D8B030D-6E8A-4147-A177-3AD203B41FA5}">
                      <a16:colId xmlns:a16="http://schemas.microsoft.com/office/drawing/2014/main" val="3509429943"/>
                    </a:ext>
                  </a:extLst>
                </a:gridCol>
                <a:gridCol w="1016000">
                  <a:extLst>
                    <a:ext uri="{9D8B030D-6E8A-4147-A177-3AD203B41FA5}">
                      <a16:colId xmlns:a16="http://schemas.microsoft.com/office/drawing/2014/main" val="2580465912"/>
                    </a:ext>
                  </a:extLst>
                </a:gridCol>
                <a:gridCol w="1016000">
                  <a:extLst>
                    <a:ext uri="{9D8B030D-6E8A-4147-A177-3AD203B41FA5}">
                      <a16:colId xmlns:a16="http://schemas.microsoft.com/office/drawing/2014/main" val="585185192"/>
                    </a:ext>
                  </a:extLst>
                </a:gridCol>
                <a:gridCol w="1016000">
                  <a:extLst>
                    <a:ext uri="{9D8B030D-6E8A-4147-A177-3AD203B41FA5}">
                      <a16:colId xmlns:a16="http://schemas.microsoft.com/office/drawing/2014/main" val="1335232691"/>
                    </a:ext>
                  </a:extLst>
                </a:gridCol>
                <a:gridCol w="1016000">
                  <a:extLst>
                    <a:ext uri="{9D8B030D-6E8A-4147-A177-3AD203B41FA5}">
                      <a16:colId xmlns:a16="http://schemas.microsoft.com/office/drawing/2014/main" val="785772456"/>
                    </a:ext>
                  </a:extLst>
                </a:gridCol>
                <a:gridCol w="1016000">
                  <a:extLst>
                    <a:ext uri="{9D8B030D-6E8A-4147-A177-3AD203B41FA5}">
                      <a16:colId xmlns:a16="http://schemas.microsoft.com/office/drawing/2014/main" val="143111373"/>
                    </a:ext>
                  </a:extLst>
                </a:gridCol>
                <a:gridCol w="1016000">
                  <a:extLst>
                    <a:ext uri="{9D8B030D-6E8A-4147-A177-3AD203B41FA5}">
                      <a16:colId xmlns:a16="http://schemas.microsoft.com/office/drawing/2014/main" val="994455625"/>
                    </a:ext>
                  </a:extLst>
                </a:gridCol>
              </a:tblGrid>
              <a:tr h="303808">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传输介质</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通信系统</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正确性</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提高性能</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局域网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en-US" altLang="zh-CN" sz="1600" dirty="0">
                          <a:solidFill>
                            <a:srgbClr val="FFFF00"/>
                          </a:solidFill>
                          <a:latin typeface="黑体" panose="02010609060101010101" pitchFamily="49" charset="-122"/>
                          <a:ea typeface="黑体" panose="02010609060101010101" pitchFamily="49" charset="-122"/>
                        </a:rPr>
                        <a:t>WLAN</a:t>
                      </a:r>
                      <a:endParaRPr lang="zh-CN" altLang="en-US" sz="1600" dirty="0">
                        <a:solidFill>
                          <a:srgbClr val="FFFF00"/>
                        </a:solidFill>
                        <a:latin typeface="黑体" panose="02010609060101010101" pitchFamily="49" charset="-122"/>
                        <a:ea typeface="黑体" panose="02010609060101010101" pitchFamily="49"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个域网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广域网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接入网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939429099"/>
                  </a:ext>
                </a:extLst>
              </a:tr>
            </a:tbl>
          </a:graphicData>
        </a:graphic>
      </p:graphicFrame>
      <p:sp>
        <p:nvSpPr>
          <p:cNvPr id="12" name="流程图: 摘录 11">
            <a:extLst>
              <a:ext uri="{FF2B5EF4-FFF2-40B4-BE49-F238E27FC236}">
                <a16:creationId xmlns:a16="http://schemas.microsoft.com/office/drawing/2014/main" id="{CE6C4248-6AFD-44B6-80E3-9608C7BDC87F}"/>
              </a:ext>
            </a:extLst>
          </p:cNvPr>
          <p:cNvSpPr/>
          <p:nvPr/>
        </p:nvSpPr>
        <p:spPr bwMode="auto">
          <a:xfrm>
            <a:off x="5488980" y="328047"/>
            <a:ext cx="216024" cy="126001"/>
          </a:xfrm>
          <a:prstGeom prst="flowChartExtract">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4" name="Rectangle 2">
            <a:extLst>
              <a:ext uri="{FF2B5EF4-FFF2-40B4-BE49-F238E27FC236}">
                <a16:creationId xmlns:a16="http://schemas.microsoft.com/office/drawing/2014/main" id="{637ADEFB-5775-48B5-AD95-BD2F543B4E24}"/>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9" name="表格 8">
            <a:extLst>
              <a:ext uri="{FF2B5EF4-FFF2-40B4-BE49-F238E27FC236}">
                <a16:creationId xmlns:a16="http://schemas.microsoft.com/office/drawing/2014/main" id="{1BA0FE90-3AD2-45E2-98EA-2D6CAF26198D}"/>
              </a:ext>
            </a:extLst>
          </p:cNvPr>
          <p:cNvGraphicFramePr>
            <a:graphicFrameLocks noGrp="1"/>
          </p:cNvGraphicFramePr>
          <p:nvPr/>
        </p:nvGraphicFramePr>
        <p:xfrm>
          <a:off x="0" y="1041991"/>
          <a:ext cx="313390" cy="4744257"/>
        </p:xfrm>
        <a:graphic>
          <a:graphicData uri="http://schemas.openxmlformats.org/drawingml/2006/table">
            <a:tbl>
              <a:tblPr firstRow="1" bandRow="1">
                <a:tableStyleId>{5C22544A-7EE6-4342-B048-85BDC9FD1C3A}</a:tableStyleId>
              </a:tblPr>
              <a:tblGrid>
                <a:gridCol w="313390">
                  <a:extLst>
                    <a:ext uri="{9D8B030D-6E8A-4147-A177-3AD203B41FA5}">
                      <a16:colId xmlns:a16="http://schemas.microsoft.com/office/drawing/2014/main" val="2707731317"/>
                    </a:ext>
                  </a:extLst>
                </a:gridCol>
              </a:tblGrid>
              <a:tr h="844235">
                <a:tc>
                  <a:txBody>
                    <a:bodyPr/>
                    <a:lstStyle/>
                    <a:p>
                      <a:pPr algn="ctr"/>
                      <a:r>
                        <a:rPr lang="zh-CN" altLang="en-US" sz="1600" b="0" dirty="0">
                          <a:solidFill>
                            <a:schemeClr val="tx1"/>
                          </a:solidFill>
                          <a:latin typeface="黑体" panose="02010609060101010101" pitchFamily="49" charset="-122"/>
                          <a:ea typeface="黑体" panose="02010609060101010101" pitchFamily="49" charset="-122"/>
                        </a:rPr>
                        <a:t>设计要点</a:t>
                      </a:r>
                    </a:p>
                  </a:txBody>
                  <a:tcPr marL="0" marR="0" marT="0" marB="0" anchor="ctr">
                    <a:solidFill>
                      <a:schemeClr val="accent1">
                        <a:lumMod val="40000"/>
                        <a:lumOff val="60000"/>
                      </a:schemeClr>
                    </a:solidFill>
                  </a:tcPr>
                </a:tc>
                <a:extLst>
                  <a:ext uri="{0D108BD9-81ED-4DB2-BD59-A6C34878D82A}">
                    <a16:rowId xmlns:a16="http://schemas.microsoft.com/office/drawing/2014/main" val="2650843112"/>
                  </a:ext>
                </a:extLst>
              </a:tr>
              <a:tr h="844235">
                <a:tc>
                  <a:txBody>
                    <a:bodyPr/>
                    <a:lstStyle/>
                    <a:p>
                      <a:pPr algn="ctr"/>
                      <a:r>
                        <a:rPr lang="en-US" altLang="zh-CN" sz="1600" dirty="0">
                          <a:solidFill>
                            <a:schemeClr val="bg1"/>
                          </a:solidFill>
                          <a:latin typeface="黑体" panose="02010609060101010101" pitchFamily="49" charset="-122"/>
                          <a:ea typeface="黑体" panose="02010609060101010101" pitchFamily="49" charset="-122"/>
                        </a:rPr>
                        <a:t>Wi-</a:t>
                      </a:r>
                    </a:p>
                    <a:p>
                      <a:pPr algn="ctr"/>
                      <a:r>
                        <a:rPr lang="en-US" altLang="zh-CN" sz="1600" dirty="0">
                          <a:solidFill>
                            <a:schemeClr val="bg1"/>
                          </a:solidFill>
                          <a:latin typeface="黑体" panose="02010609060101010101" pitchFamily="49" charset="-122"/>
                          <a:ea typeface="黑体" panose="02010609060101010101" pitchFamily="49" charset="-122"/>
                        </a:rPr>
                        <a:t>Fi</a:t>
                      </a:r>
                      <a:endParaRPr lang="zh-CN" altLang="en-US" sz="1600" dirty="0">
                        <a:solidFill>
                          <a:schemeClr val="bg1"/>
                        </a:solidFill>
                        <a:latin typeface="黑体" panose="02010609060101010101" pitchFamily="49" charset="-122"/>
                        <a:ea typeface="黑体" panose="02010609060101010101" pitchFamily="49" charset="-122"/>
                      </a:endParaRPr>
                    </a:p>
                  </a:txBody>
                  <a:tcPr marL="0" marR="0" marT="0" marB="0" anchor="ctr">
                    <a:solidFill>
                      <a:schemeClr val="accent1"/>
                    </a:solidFill>
                  </a:tcPr>
                </a:tc>
                <a:extLst>
                  <a:ext uri="{0D108BD9-81ED-4DB2-BD59-A6C34878D82A}">
                    <a16:rowId xmlns:a16="http://schemas.microsoft.com/office/drawing/2014/main" val="2354171835"/>
                  </a:ext>
                </a:extLst>
              </a:tr>
              <a:tr h="844235">
                <a:tc>
                  <a:txBody>
                    <a:bodyPr/>
                    <a:lstStyle/>
                    <a:p>
                      <a:pPr algn="ctr"/>
                      <a:r>
                        <a:rPr lang="en-US" altLang="zh-CN" sz="1600" b="0" dirty="0">
                          <a:solidFill>
                            <a:schemeClr val="tx1"/>
                          </a:solidFill>
                          <a:latin typeface="黑体" panose="02010609060101010101" pitchFamily="49" charset="-122"/>
                          <a:ea typeface="黑体" panose="02010609060101010101" pitchFamily="49" charset="-122"/>
                        </a:rPr>
                        <a:t>Wi-Fi6</a:t>
                      </a:r>
                      <a:endParaRPr lang="zh-CN" altLang="en-US" sz="1600" b="0" dirty="0">
                        <a:solidFill>
                          <a:schemeClr val="tx1"/>
                        </a:solidFill>
                        <a:latin typeface="黑体" panose="02010609060101010101" pitchFamily="49" charset="-122"/>
                        <a:ea typeface="黑体" panose="02010609060101010101" pitchFamily="49" charset="-122"/>
                      </a:endParaRPr>
                    </a:p>
                  </a:txBody>
                  <a:tcPr marL="0" marR="0" marT="0" marB="0" anchor="ctr">
                    <a:solidFill>
                      <a:schemeClr val="accent1">
                        <a:lumMod val="40000"/>
                        <a:lumOff val="60000"/>
                      </a:schemeClr>
                    </a:solidFill>
                  </a:tcPr>
                </a:tc>
                <a:extLst>
                  <a:ext uri="{0D108BD9-81ED-4DB2-BD59-A6C34878D82A}">
                    <a16:rowId xmlns:a16="http://schemas.microsoft.com/office/drawing/2014/main" val="2232877283"/>
                  </a:ext>
                </a:extLst>
              </a:tr>
              <a:tr h="504672">
                <a:tc>
                  <a:txBody>
                    <a:bodyPr/>
                    <a:lstStyle/>
                    <a:p>
                      <a:pPr algn="ctr"/>
                      <a:r>
                        <a:rPr lang="en-US" altLang="zh-CN" sz="1600" b="0" dirty="0">
                          <a:solidFill>
                            <a:schemeClr val="tx1"/>
                          </a:solidFill>
                          <a:latin typeface="黑体" panose="02010609060101010101" pitchFamily="49" charset="-122"/>
                          <a:ea typeface="黑体" panose="02010609060101010101" pitchFamily="49" charset="-122"/>
                        </a:rPr>
                        <a:t>Wi-Fi7</a:t>
                      </a:r>
                      <a:endParaRPr lang="zh-CN" altLang="en-US" sz="1600" b="0" dirty="0">
                        <a:solidFill>
                          <a:schemeClr val="tx1"/>
                        </a:solidFill>
                        <a:latin typeface="黑体" panose="02010609060101010101" pitchFamily="49" charset="-122"/>
                        <a:ea typeface="黑体" panose="02010609060101010101" pitchFamily="49" charset="-122"/>
                      </a:endParaRPr>
                    </a:p>
                  </a:txBody>
                  <a:tcPr marL="0" marR="0" marT="0" marB="0" anchor="ctr">
                    <a:solidFill>
                      <a:schemeClr val="accent1">
                        <a:lumMod val="40000"/>
                        <a:lumOff val="60000"/>
                      </a:schemeClr>
                    </a:solidFill>
                  </a:tcPr>
                </a:tc>
                <a:extLst>
                  <a:ext uri="{0D108BD9-81ED-4DB2-BD59-A6C34878D82A}">
                    <a16:rowId xmlns:a16="http://schemas.microsoft.com/office/drawing/2014/main" val="2116851466"/>
                  </a:ext>
                </a:extLst>
              </a:tr>
              <a:tr h="627321">
                <a:tc>
                  <a:txBody>
                    <a:bodyPr/>
                    <a:lstStyle/>
                    <a:p>
                      <a:pPr algn="ctr"/>
                      <a:r>
                        <a:rPr lang="en-US" altLang="zh-CN" sz="1600" b="0" dirty="0">
                          <a:solidFill>
                            <a:schemeClr val="tx1"/>
                          </a:solidFill>
                          <a:latin typeface="黑体" panose="02010609060101010101" pitchFamily="49" charset="-122"/>
                          <a:ea typeface="黑体" panose="02010609060101010101" pitchFamily="49" charset="-122"/>
                        </a:rPr>
                        <a:t>AP</a:t>
                      </a:r>
                      <a:r>
                        <a:rPr lang="zh-CN" altLang="en-US" sz="1600" b="0" dirty="0">
                          <a:solidFill>
                            <a:schemeClr val="tx1"/>
                          </a:solidFill>
                          <a:latin typeface="黑体" panose="02010609060101010101" pitchFamily="49" charset="-122"/>
                          <a:ea typeface="黑体" panose="02010609060101010101" pitchFamily="49" charset="-122"/>
                        </a:rPr>
                        <a:t>设计</a:t>
                      </a:r>
                    </a:p>
                  </a:txBody>
                  <a:tcPr marL="0" marR="0" marT="0" marB="0" anchor="ctr">
                    <a:solidFill>
                      <a:schemeClr val="accent1">
                        <a:lumMod val="40000"/>
                        <a:lumOff val="60000"/>
                      </a:schemeClr>
                    </a:solidFill>
                  </a:tcPr>
                </a:tc>
                <a:extLst>
                  <a:ext uri="{0D108BD9-81ED-4DB2-BD59-A6C34878D82A}">
                    <a16:rowId xmlns:a16="http://schemas.microsoft.com/office/drawing/2014/main" val="1342553028"/>
                  </a:ext>
                </a:extLst>
              </a:tr>
              <a:tr h="844235">
                <a:tc>
                  <a:txBody>
                    <a:bodyPr/>
                    <a:lstStyle/>
                    <a:p>
                      <a:pPr algn="ctr"/>
                      <a:r>
                        <a:rPr lang="en-US" altLang="zh-CN" sz="1600" b="0" dirty="0">
                          <a:solidFill>
                            <a:schemeClr val="tx1"/>
                          </a:solidFill>
                          <a:latin typeface="黑体" panose="02010609060101010101" pitchFamily="49" charset="-122"/>
                          <a:ea typeface="黑体" panose="02010609060101010101" pitchFamily="49" charset="-122"/>
                        </a:rPr>
                        <a:t>Li</a:t>
                      </a:r>
                    </a:p>
                    <a:p>
                      <a:pPr algn="ctr"/>
                      <a:r>
                        <a:rPr lang="en-US" altLang="zh-CN" sz="1600" b="0" dirty="0">
                          <a:solidFill>
                            <a:schemeClr val="tx1"/>
                          </a:solidFill>
                          <a:latin typeface="黑体" panose="02010609060101010101" pitchFamily="49" charset="-122"/>
                          <a:ea typeface="黑体" panose="02010609060101010101" pitchFamily="49" charset="-122"/>
                        </a:rPr>
                        <a:t>Fi</a:t>
                      </a:r>
                      <a:endParaRPr lang="zh-CN" altLang="en-US" sz="1600" b="0" dirty="0">
                        <a:solidFill>
                          <a:schemeClr val="tx1"/>
                        </a:solidFill>
                        <a:latin typeface="黑体" panose="02010609060101010101" pitchFamily="49" charset="-122"/>
                        <a:ea typeface="黑体" panose="02010609060101010101" pitchFamily="49" charset="-122"/>
                      </a:endParaRPr>
                    </a:p>
                  </a:txBody>
                  <a:tcPr marL="0" marR="0" marT="0" marB="0" anchor="ctr">
                    <a:solidFill>
                      <a:schemeClr val="accent1">
                        <a:lumMod val="40000"/>
                        <a:lumOff val="60000"/>
                      </a:schemeClr>
                    </a:solidFill>
                  </a:tcPr>
                </a:tc>
                <a:extLst>
                  <a:ext uri="{0D108BD9-81ED-4DB2-BD59-A6C34878D82A}">
                    <a16:rowId xmlns:a16="http://schemas.microsoft.com/office/drawing/2014/main" val="942434887"/>
                  </a:ext>
                </a:extLst>
              </a:tr>
            </a:tbl>
          </a:graphicData>
        </a:graphic>
      </p:graphicFrame>
      <p:sp>
        <p:nvSpPr>
          <p:cNvPr id="10" name="Text Box 4">
            <a:extLst>
              <a:ext uri="{FF2B5EF4-FFF2-40B4-BE49-F238E27FC236}">
                <a16:creationId xmlns:a16="http://schemas.microsoft.com/office/drawing/2014/main" id="{59C885D5-2A55-46A7-82F7-9E27E62A71F9}"/>
              </a:ext>
            </a:extLst>
          </p:cNvPr>
          <p:cNvSpPr txBox="1">
            <a:spLocks noChangeArrowheads="1"/>
          </p:cNvSpPr>
          <p:nvPr/>
        </p:nvSpPr>
        <p:spPr bwMode="auto">
          <a:xfrm>
            <a:off x="7966400" y="1440146"/>
            <a:ext cx="174300" cy="3695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kumimoji="0" lang="zh-CN" altLang="zh-CN" sz="2000">
              <a:latin typeface="Tahoma" panose="020B0604030504040204" pitchFamily="34" charset="0"/>
            </a:endParaRPr>
          </a:p>
        </p:txBody>
      </p:sp>
      <p:sp>
        <p:nvSpPr>
          <p:cNvPr id="38" name="Freeform 3">
            <a:extLst>
              <a:ext uri="{FF2B5EF4-FFF2-40B4-BE49-F238E27FC236}">
                <a16:creationId xmlns:a16="http://schemas.microsoft.com/office/drawing/2014/main" id="{324D68D1-C72C-454D-B1C8-0DB68EF3B015}"/>
              </a:ext>
            </a:extLst>
          </p:cNvPr>
          <p:cNvSpPr>
            <a:spLocks/>
          </p:cNvSpPr>
          <p:nvPr/>
        </p:nvSpPr>
        <p:spPr bwMode="auto">
          <a:xfrm>
            <a:off x="544629" y="2805113"/>
            <a:ext cx="8064500" cy="576262"/>
          </a:xfrm>
          <a:custGeom>
            <a:avLst/>
            <a:gdLst>
              <a:gd name="T0" fmla="*/ 0 w 5080"/>
              <a:gd name="T1" fmla="*/ 2147483647 h 363"/>
              <a:gd name="T2" fmla="*/ 2147483647 w 5080"/>
              <a:gd name="T3" fmla="*/ 0 h 363"/>
              <a:gd name="T4" fmla="*/ 2147483647 w 5080"/>
              <a:gd name="T5" fmla="*/ 0 h 363"/>
              <a:gd name="T6" fmla="*/ 2147483647 w 5080"/>
              <a:gd name="T7" fmla="*/ 2147483647 h 363"/>
              <a:gd name="T8" fmla="*/ 0 w 5080"/>
              <a:gd name="T9" fmla="*/ 2147483647 h 3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080" h="363">
                <a:moveTo>
                  <a:pt x="0" y="363"/>
                </a:moveTo>
                <a:lnTo>
                  <a:pt x="181" y="0"/>
                </a:lnTo>
                <a:lnTo>
                  <a:pt x="725" y="0"/>
                </a:lnTo>
                <a:lnTo>
                  <a:pt x="5080" y="363"/>
                </a:lnTo>
                <a:lnTo>
                  <a:pt x="0" y="363"/>
                </a:lnTo>
                <a:close/>
              </a:path>
            </a:pathLst>
          </a:custGeom>
          <a:gradFill rotWithShape="1">
            <a:gsLst>
              <a:gs pos="0">
                <a:srgbClr val="767647"/>
              </a:gs>
              <a:gs pos="100000">
                <a:srgbClr val="FFFF99"/>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7" name="Text Box 4">
            <a:extLst>
              <a:ext uri="{FF2B5EF4-FFF2-40B4-BE49-F238E27FC236}">
                <a16:creationId xmlns:a16="http://schemas.microsoft.com/office/drawing/2014/main" id="{0CD567E0-7056-4F74-93B6-90C8BC2CBA49}"/>
              </a:ext>
            </a:extLst>
          </p:cNvPr>
          <p:cNvSpPr txBox="1">
            <a:spLocks noChangeArrowheads="1"/>
          </p:cNvSpPr>
          <p:nvPr/>
        </p:nvSpPr>
        <p:spPr bwMode="auto">
          <a:xfrm>
            <a:off x="360479" y="2106613"/>
            <a:ext cx="846137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kumimoji="0" lang="zh-CN" altLang="en-US" sz="1600">
                <a:latin typeface="Arial" panose="020B0604020202020204" pitchFamily="34" charset="0"/>
                <a:ea typeface="黑体" panose="02010609060101010101" pitchFamily="49" charset="-122"/>
              </a:rPr>
              <a:t>字节        </a:t>
            </a:r>
            <a:r>
              <a:rPr kumimoji="0" lang="en-US" altLang="zh-CN" sz="1600">
                <a:latin typeface="Arial" panose="020B0604020202020204" pitchFamily="34" charset="0"/>
                <a:ea typeface="黑体" panose="02010609060101010101" pitchFamily="49" charset="-122"/>
              </a:rPr>
              <a:t>2             2            6             6             6             2            6            0 ~ 2312            4</a:t>
            </a:r>
          </a:p>
        </p:txBody>
      </p:sp>
      <p:sp>
        <p:nvSpPr>
          <p:cNvPr id="68" name="Rectangle 5">
            <a:extLst>
              <a:ext uri="{FF2B5EF4-FFF2-40B4-BE49-F238E27FC236}">
                <a16:creationId xmlns:a16="http://schemas.microsoft.com/office/drawing/2014/main" id="{C3E45D13-E598-4899-99F4-44F71E483FAE}"/>
              </a:ext>
            </a:extLst>
          </p:cNvPr>
          <p:cNvSpPr>
            <a:spLocks noChangeArrowheads="1"/>
          </p:cNvSpPr>
          <p:nvPr/>
        </p:nvSpPr>
        <p:spPr bwMode="auto">
          <a:xfrm>
            <a:off x="833554" y="2454275"/>
            <a:ext cx="857250" cy="342900"/>
          </a:xfrm>
          <a:prstGeom prst="rect">
            <a:avLst/>
          </a:prstGeom>
          <a:solidFill>
            <a:srgbClr val="FFFF99"/>
          </a:solidFill>
          <a:ln w="9525">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400"/>
          </a:p>
        </p:txBody>
      </p:sp>
      <p:sp>
        <p:nvSpPr>
          <p:cNvPr id="69" name="Rectangle 6">
            <a:extLst>
              <a:ext uri="{FF2B5EF4-FFF2-40B4-BE49-F238E27FC236}">
                <a16:creationId xmlns:a16="http://schemas.microsoft.com/office/drawing/2014/main" id="{7D2AF647-9F4F-420C-8B63-D19EE004DB41}"/>
              </a:ext>
            </a:extLst>
          </p:cNvPr>
          <p:cNvSpPr>
            <a:spLocks noChangeArrowheads="1"/>
          </p:cNvSpPr>
          <p:nvPr/>
        </p:nvSpPr>
        <p:spPr bwMode="auto">
          <a:xfrm>
            <a:off x="830379" y="2444750"/>
            <a:ext cx="865188" cy="360363"/>
          </a:xfrm>
          <a:prstGeom prst="rect">
            <a:avLst/>
          </a:prstGeom>
          <a:noFill/>
          <a:ln w="9525">
            <a:solidFill>
              <a:schemeClr val="tx2"/>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kumimoji="0" lang="zh-CN" altLang="en-US" sz="1600">
                <a:latin typeface="Arial" panose="020B0604020202020204" pitchFamily="34" charset="0"/>
                <a:ea typeface="黑体" panose="02010609060101010101" pitchFamily="49" charset="-122"/>
              </a:rPr>
              <a:t>帧控制</a:t>
            </a:r>
          </a:p>
        </p:txBody>
      </p:sp>
      <p:sp>
        <p:nvSpPr>
          <p:cNvPr id="70" name="Rectangle 7">
            <a:extLst>
              <a:ext uri="{FF2B5EF4-FFF2-40B4-BE49-F238E27FC236}">
                <a16:creationId xmlns:a16="http://schemas.microsoft.com/office/drawing/2014/main" id="{0F36615A-1CF5-4BF2-820F-7663D245FBC4}"/>
              </a:ext>
            </a:extLst>
          </p:cNvPr>
          <p:cNvSpPr>
            <a:spLocks noChangeArrowheads="1"/>
          </p:cNvSpPr>
          <p:nvPr/>
        </p:nvSpPr>
        <p:spPr bwMode="auto">
          <a:xfrm>
            <a:off x="1695567" y="2444750"/>
            <a:ext cx="865187" cy="360363"/>
          </a:xfrm>
          <a:prstGeom prst="rect">
            <a:avLst/>
          </a:prstGeom>
          <a:solidFill>
            <a:srgbClr val="CCECFF"/>
          </a:solidFill>
          <a:ln w="9525">
            <a:solidFill>
              <a:schemeClr val="tx2"/>
            </a:solidFill>
            <a:miter lim="800000"/>
            <a:headEnd/>
            <a:tailEnd/>
          </a:ln>
          <a:effectLst>
            <a:outerShdw dist="35921" dir="2700000" algn="ctr" rotWithShape="0">
              <a:schemeClr val="bg2"/>
            </a:outerShdw>
          </a:effec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kumimoji="0" lang="zh-CN" altLang="en-US" sz="1600">
                <a:latin typeface="Arial" panose="020B0604020202020204" pitchFamily="34" charset="0"/>
                <a:ea typeface="黑体" panose="02010609060101010101" pitchFamily="49" charset="-122"/>
              </a:rPr>
              <a:t>持续期</a:t>
            </a:r>
          </a:p>
        </p:txBody>
      </p:sp>
      <p:sp>
        <p:nvSpPr>
          <p:cNvPr id="71" name="Rectangle 8">
            <a:extLst>
              <a:ext uri="{FF2B5EF4-FFF2-40B4-BE49-F238E27FC236}">
                <a16:creationId xmlns:a16="http://schemas.microsoft.com/office/drawing/2014/main" id="{E482F912-8C31-4DC7-A3FC-CCDA6ACCAF97}"/>
              </a:ext>
            </a:extLst>
          </p:cNvPr>
          <p:cNvSpPr>
            <a:spLocks noChangeArrowheads="1"/>
          </p:cNvSpPr>
          <p:nvPr/>
        </p:nvSpPr>
        <p:spPr bwMode="auto">
          <a:xfrm>
            <a:off x="2560754" y="2444750"/>
            <a:ext cx="865188" cy="360363"/>
          </a:xfrm>
          <a:prstGeom prst="rect">
            <a:avLst/>
          </a:prstGeom>
          <a:solidFill>
            <a:srgbClr val="CCECFF"/>
          </a:solidFill>
          <a:ln w="9525">
            <a:solidFill>
              <a:schemeClr val="tx2"/>
            </a:solidFill>
            <a:miter lim="800000"/>
            <a:headEnd/>
            <a:tailEnd/>
          </a:ln>
          <a:effectLst>
            <a:outerShdw dist="35921" dir="2700000" algn="ctr" rotWithShape="0">
              <a:schemeClr val="bg2"/>
            </a:outerShdw>
          </a:effec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kumimoji="0" lang="zh-CN" altLang="en-US" sz="1600">
                <a:latin typeface="Arial" panose="020B0604020202020204" pitchFamily="34" charset="0"/>
                <a:ea typeface="黑体" panose="02010609060101010101" pitchFamily="49" charset="-122"/>
              </a:rPr>
              <a:t>地址 </a:t>
            </a:r>
            <a:r>
              <a:rPr kumimoji="0" lang="en-US" altLang="zh-CN" sz="1600">
                <a:latin typeface="Arial" panose="020B0604020202020204" pitchFamily="34" charset="0"/>
                <a:ea typeface="黑体" panose="02010609060101010101" pitchFamily="49" charset="-122"/>
              </a:rPr>
              <a:t>1</a:t>
            </a:r>
          </a:p>
        </p:txBody>
      </p:sp>
      <p:sp>
        <p:nvSpPr>
          <p:cNvPr id="72" name="Rectangle 9">
            <a:extLst>
              <a:ext uri="{FF2B5EF4-FFF2-40B4-BE49-F238E27FC236}">
                <a16:creationId xmlns:a16="http://schemas.microsoft.com/office/drawing/2014/main" id="{08E4432D-DE7B-4C4C-B6A1-40E882794C39}"/>
              </a:ext>
            </a:extLst>
          </p:cNvPr>
          <p:cNvSpPr>
            <a:spLocks noChangeArrowheads="1"/>
          </p:cNvSpPr>
          <p:nvPr/>
        </p:nvSpPr>
        <p:spPr bwMode="auto">
          <a:xfrm>
            <a:off x="3425942" y="2444750"/>
            <a:ext cx="865187" cy="360363"/>
          </a:xfrm>
          <a:prstGeom prst="rect">
            <a:avLst/>
          </a:prstGeom>
          <a:solidFill>
            <a:srgbClr val="CCECFF"/>
          </a:solidFill>
          <a:ln w="9525">
            <a:solidFill>
              <a:schemeClr val="tx2"/>
            </a:solidFill>
            <a:miter lim="800000"/>
            <a:headEnd/>
            <a:tailEnd/>
          </a:ln>
          <a:effectLst>
            <a:outerShdw dist="35921" dir="2700000" algn="ctr" rotWithShape="0">
              <a:schemeClr val="bg2"/>
            </a:outerShdw>
          </a:effec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kumimoji="0" lang="zh-CN" altLang="en-US" sz="1600">
                <a:latin typeface="Arial" panose="020B0604020202020204" pitchFamily="34" charset="0"/>
                <a:ea typeface="黑体" panose="02010609060101010101" pitchFamily="49" charset="-122"/>
              </a:rPr>
              <a:t>地址 </a:t>
            </a:r>
            <a:r>
              <a:rPr kumimoji="0" lang="en-US" altLang="zh-CN" sz="1600">
                <a:latin typeface="Arial" panose="020B0604020202020204" pitchFamily="34" charset="0"/>
                <a:ea typeface="黑体" panose="02010609060101010101" pitchFamily="49" charset="-122"/>
              </a:rPr>
              <a:t>2</a:t>
            </a:r>
          </a:p>
        </p:txBody>
      </p:sp>
      <p:sp>
        <p:nvSpPr>
          <p:cNvPr id="73" name="Rectangle 10">
            <a:extLst>
              <a:ext uri="{FF2B5EF4-FFF2-40B4-BE49-F238E27FC236}">
                <a16:creationId xmlns:a16="http://schemas.microsoft.com/office/drawing/2014/main" id="{987B1E35-74DD-40F3-A8C9-083D8B50D8EE}"/>
              </a:ext>
            </a:extLst>
          </p:cNvPr>
          <p:cNvSpPr>
            <a:spLocks noChangeArrowheads="1"/>
          </p:cNvSpPr>
          <p:nvPr/>
        </p:nvSpPr>
        <p:spPr bwMode="auto">
          <a:xfrm>
            <a:off x="4291129" y="2444750"/>
            <a:ext cx="865188" cy="360363"/>
          </a:xfrm>
          <a:prstGeom prst="rect">
            <a:avLst/>
          </a:prstGeom>
          <a:solidFill>
            <a:srgbClr val="CCECFF"/>
          </a:solidFill>
          <a:ln w="9525">
            <a:solidFill>
              <a:schemeClr val="tx2"/>
            </a:solidFill>
            <a:miter lim="800000"/>
            <a:headEnd/>
            <a:tailEnd/>
          </a:ln>
          <a:effectLst>
            <a:outerShdw dist="35921" dir="2700000" algn="ctr" rotWithShape="0">
              <a:schemeClr val="bg2"/>
            </a:outerShdw>
          </a:effec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kumimoji="0" lang="zh-CN" altLang="en-US" sz="1600">
                <a:latin typeface="Arial" panose="020B0604020202020204" pitchFamily="34" charset="0"/>
                <a:ea typeface="黑体" panose="02010609060101010101" pitchFamily="49" charset="-122"/>
              </a:rPr>
              <a:t>地址 </a:t>
            </a:r>
            <a:r>
              <a:rPr kumimoji="0" lang="en-US" altLang="zh-CN" sz="1600">
                <a:latin typeface="Arial" panose="020B0604020202020204" pitchFamily="34" charset="0"/>
                <a:ea typeface="黑体" panose="02010609060101010101" pitchFamily="49" charset="-122"/>
              </a:rPr>
              <a:t>3</a:t>
            </a:r>
          </a:p>
        </p:txBody>
      </p:sp>
      <p:sp>
        <p:nvSpPr>
          <p:cNvPr id="74" name="Rectangle 11">
            <a:extLst>
              <a:ext uri="{FF2B5EF4-FFF2-40B4-BE49-F238E27FC236}">
                <a16:creationId xmlns:a16="http://schemas.microsoft.com/office/drawing/2014/main" id="{CC3EB512-D9BC-4D8A-B5B2-BE11B1874909}"/>
              </a:ext>
            </a:extLst>
          </p:cNvPr>
          <p:cNvSpPr>
            <a:spLocks noChangeArrowheads="1"/>
          </p:cNvSpPr>
          <p:nvPr/>
        </p:nvSpPr>
        <p:spPr bwMode="auto">
          <a:xfrm>
            <a:off x="5156317" y="2444750"/>
            <a:ext cx="865187" cy="360363"/>
          </a:xfrm>
          <a:prstGeom prst="rect">
            <a:avLst/>
          </a:prstGeom>
          <a:solidFill>
            <a:srgbClr val="CCECFF"/>
          </a:solidFill>
          <a:ln w="9525">
            <a:solidFill>
              <a:schemeClr val="tx2"/>
            </a:solidFill>
            <a:miter lim="800000"/>
            <a:headEnd/>
            <a:tailEnd/>
          </a:ln>
          <a:effectLst>
            <a:outerShdw dist="35921" dir="2700000" algn="ctr" rotWithShape="0">
              <a:schemeClr val="bg2"/>
            </a:outerShdw>
          </a:effec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kumimoji="0" lang="zh-CN" altLang="en-US" sz="1600">
                <a:latin typeface="Arial" panose="020B0604020202020204" pitchFamily="34" charset="0"/>
                <a:ea typeface="黑体" panose="02010609060101010101" pitchFamily="49" charset="-122"/>
              </a:rPr>
              <a:t>序号</a:t>
            </a:r>
          </a:p>
        </p:txBody>
      </p:sp>
      <p:sp>
        <p:nvSpPr>
          <p:cNvPr id="75" name="Rectangle 12">
            <a:extLst>
              <a:ext uri="{FF2B5EF4-FFF2-40B4-BE49-F238E27FC236}">
                <a16:creationId xmlns:a16="http://schemas.microsoft.com/office/drawing/2014/main" id="{4BD29971-E301-47E0-B5E5-218C79969474}"/>
              </a:ext>
            </a:extLst>
          </p:cNvPr>
          <p:cNvSpPr>
            <a:spLocks noChangeArrowheads="1"/>
          </p:cNvSpPr>
          <p:nvPr/>
        </p:nvSpPr>
        <p:spPr bwMode="auto">
          <a:xfrm>
            <a:off x="6021504" y="2444750"/>
            <a:ext cx="865188" cy="360363"/>
          </a:xfrm>
          <a:prstGeom prst="rect">
            <a:avLst/>
          </a:prstGeom>
          <a:solidFill>
            <a:srgbClr val="CCECFF"/>
          </a:solidFill>
          <a:ln w="9525">
            <a:solidFill>
              <a:schemeClr val="tx2"/>
            </a:solidFill>
            <a:miter lim="800000"/>
            <a:headEnd/>
            <a:tailEnd/>
          </a:ln>
          <a:effectLst>
            <a:outerShdw dist="35921" dir="2700000" algn="ctr" rotWithShape="0">
              <a:schemeClr val="bg2"/>
            </a:outerShdw>
          </a:effec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kumimoji="0" lang="zh-CN" altLang="en-US" sz="1600">
                <a:latin typeface="Arial" panose="020B0604020202020204" pitchFamily="34" charset="0"/>
                <a:ea typeface="黑体" panose="02010609060101010101" pitchFamily="49" charset="-122"/>
              </a:rPr>
              <a:t>地址 </a:t>
            </a:r>
            <a:r>
              <a:rPr kumimoji="0" lang="en-US" altLang="zh-CN" sz="1600">
                <a:latin typeface="Arial" panose="020B0604020202020204" pitchFamily="34" charset="0"/>
                <a:ea typeface="黑体" panose="02010609060101010101" pitchFamily="49" charset="-122"/>
              </a:rPr>
              <a:t>4</a:t>
            </a:r>
          </a:p>
        </p:txBody>
      </p:sp>
      <p:sp>
        <p:nvSpPr>
          <p:cNvPr id="76" name="Rectangle 13">
            <a:extLst>
              <a:ext uri="{FF2B5EF4-FFF2-40B4-BE49-F238E27FC236}">
                <a16:creationId xmlns:a16="http://schemas.microsoft.com/office/drawing/2014/main" id="{D520F325-D20C-4C4A-8CDD-99BF5E30D12C}"/>
              </a:ext>
            </a:extLst>
          </p:cNvPr>
          <p:cNvSpPr>
            <a:spLocks noChangeArrowheads="1"/>
          </p:cNvSpPr>
          <p:nvPr/>
        </p:nvSpPr>
        <p:spPr bwMode="auto">
          <a:xfrm>
            <a:off x="6886692" y="2444750"/>
            <a:ext cx="1362075" cy="360363"/>
          </a:xfrm>
          <a:prstGeom prst="rect">
            <a:avLst/>
          </a:prstGeom>
          <a:solidFill>
            <a:srgbClr val="CCECFF"/>
          </a:solidFill>
          <a:ln w="9525">
            <a:solidFill>
              <a:schemeClr val="tx2"/>
            </a:solidFill>
            <a:miter lim="800000"/>
            <a:headEnd/>
            <a:tailEnd/>
          </a:ln>
          <a:effectLst>
            <a:outerShdw dist="35921" dir="2700000" algn="ctr" rotWithShape="0">
              <a:schemeClr val="bg2"/>
            </a:outerShdw>
          </a:effec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kumimoji="0" lang="zh-CN" altLang="en-US" sz="1600">
                <a:latin typeface="Arial" panose="020B0604020202020204" pitchFamily="34" charset="0"/>
                <a:ea typeface="黑体" panose="02010609060101010101" pitchFamily="49" charset="-122"/>
              </a:rPr>
              <a:t>数据</a:t>
            </a:r>
          </a:p>
        </p:txBody>
      </p:sp>
      <p:sp>
        <p:nvSpPr>
          <p:cNvPr id="77" name="Rectangle 14">
            <a:extLst>
              <a:ext uri="{FF2B5EF4-FFF2-40B4-BE49-F238E27FC236}">
                <a16:creationId xmlns:a16="http://schemas.microsoft.com/office/drawing/2014/main" id="{12D81614-5168-47DF-BDE7-CA897A34C331}"/>
              </a:ext>
            </a:extLst>
          </p:cNvPr>
          <p:cNvSpPr>
            <a:spLocks noChangeArrowheads="1"/>
          </p:cNvSpPr>
          <p:nvPr/>
        </p:nvSpPr>
        <p:spPr bwMode="auto">
          <a:xfrm>
            <a:off x="8247179" y="2444750"/>
            <a:ext cx="865188" cy="360363"/>
          </a:xfrm>
          <a:prstGeom prst="rect">
            <a:avLst/>
          </a:prstGeom>
          <a:solidFill>
            <a:srgbClr val="CCECFF"/>
          </a:solidFill>
          <a:ln w="9525">
            <a:solidFill>
              <a:schemeClr val="tx2"/>
            </a:solidFill>
            <a:miter lim="800000"/>
            <a:headEnd/>
            <a:tailEnd/>
          </a:ln>
          <a:effectLst>
            <a:outerShdw dist="35921" dir="2700000" algn="ctr" rotWithShape="0">
              <a:schemeClr val="bg2"/>
            </a:outerShdw>
          </a:effec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kumimoji="0" lang="en-US" altLang="zh-CN" sz="1600">
                <a:latin typeface="Arial" panose="020B0604020202020204" pitchFamily="34" charset="0"/>
                <a:ea typeface="黑体" panose="02010609060101010101" pitchFamily="49" charset="-122"/>
              </a:rPr>
              <a:t>FCS</a:t>
            </a:r>
          </a:p>
        </p:txBody>
      </p:sp>
      <p:sp>
        <p:nvSpPr>
          <p:cNvPr id="78" name="Rectangle 15">
            <a:extLst>
              <a:ext uri="{FF2B5EF4-FFF2-40B4-BE49-F238E27FC236}">
                <a16:creationId xmlns:a16="http://schemas.microsoft.com/office/drawing/2014/main" id="{CB96E4FA-FACD-4BC6-AF7F-D282A75B761B}"/>
              </a:ext>
            </a:extLst>
          </p:cNvPr>
          <p:cNvSpPr>
            <a:spLocks noChangeArrowheads="1"/>
          </p:cNvSpPr>
          <p:nvPr/>
        </p:nvSpPr>
        <p:spPr bwMode="auto">
          <a:xfrm>
            <a:off x="543042" y="3381375"/>
            <a:ext cx="865187" cy="576263"/>
          </a:xfrm>
          <a:prstGeom prst="rect">
            <a:avLst/>
          </a:prstGeom>
          <a:solidFill>
            <a:srgbClr val="FFFF99"/>
          </a:solidFill>
          <a:ln w="9525">
            <a:solidFill>
              <a:schemeClr val="tx2"/>
            </a:solidFill>
            <a:miter lim="800000"/>
            <a:headEnd/>
            <a:tailEnd/>
          </a:ln>
          <a:effectLst>
            <a:outerShdw dist="35921" dir="2700000" algn="ctr" rotWithShape="0">
              <a:schemeClr val="bg2"/>
            </a:outerShdw>
          </a:effec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kumimoji="0" lang="zh-CN" altLang="en-US" sz="1600">
                <a:latin typeface="Arial" panose="020B0604020202020204" pitchFamily="34" charset="0"/>
                <a:ea typeface="黑体" panose="02010609060101010101" pitchFamily="49" charset="-122"/>
              </a:rPr>
              <a:t>协议</a:t>
            </a:r>
          </a:p>
          <a:p>
            <a:pPr algn="ctr" eaLnBrk="1" hangingPunct="1">
              <a:spcBef>
                <a:spcPct val="0"/>
              </a:spcBef>
              <a:buFontTx/>
              <a:buNone/>
            </a:pPr>
            <a:r>
              <a:rPr kumimoji="0" lang="zh-CN" altLang="en-US" sz="1600">
                <a:latin typeface="Arial" panose="020B0604020202020204" pitchFamily="34" charset="0"/>
                <a:ea typeface="黑体" panose="02010609060101010101" pitchFamily="49" charset="-122"/>
              </a:rPr>
              <a:t>版本</a:t>
            </a:r>
          </a:p>
        </p:txBody>
      </p:sp>
      <p:sp>
        <p:nvSpPr>
          <p:cNvPr id="79" name="Rectangle 16">
            <a:extLst>
              <a:ext uri="{FF2B5EF4-FFF2-40B4-BE49-F238E27FC236}">
                <a16:creationId xmlns:a16="http://schemas.microsoft.com/office/drawing/2014/main" id="{E014F1DF-6036-4AA5-91F0-98F5EC03E480}"/>
              </a:ext>
            </a:extLst>
          </p:cNvPr>
          <p:cNvSpPr>
            <a:spLocks noChangeArrowheads="1"/>
          </p:cNvSpPr>
          <p:nvPr/>
        </p:nvSpPr>
        <p:spPr bwMode="auto">
          <a:xfrm>
            <a:off x="1408229" y="3381375"/>
            <a:ext cx="865188" cy="576263"/>
          </a:xfrm>
          <a:prstGeom prst="rect">
            <a:avLst/>
          </a:prstGeom>
          <a:solidFill>
            <a:srgbClr val="FFFF99"/>
          </a:solidFill>
          <a:ln w="9525">
            <a:solidFill>
              <a:schemeClr val="tx2"/>
            </a:solidFill>
            <a:miter lim="800000"/>
            <a:headEnd/>
            <a:tailEnd/>
          </a:ln>
          <a:effectLst>
            <a:outerShdw dist="35921" dir="2700000" algn="ctr" rotWithShape="0">
              <a:schemeClr val="bg2"/>
            </a:outerShdw>
          </a:effec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kumimoji="0" lang="zh-CN" altLang="en-US" sz="1600">
                <a:latin typeface="Arial" panose="020B0604020202020204" pitchFamily="34" charset="0"/>
                <a:ea typeface="黑体" panose="02010609060101010101" pitchFamily="49" charset="-122"/>
              </a:rPr>
              <a:t>类型</a:t>
            </a:r>
          </a:p>
        </p:txBody>
      </p:sp>
      <p:sp>
        <p:nvSpPr>
          <p:cNvPr id="80" name="Rectangle 17">
            <a:extLst>
              <a:ext uri="{FF2B5EF4-FFF2-40B4-BE49-F238E27FC236}">
                <a16:creationId xmlns:a16="http://schemas.microsoft.com/office/drawing/2014/main" id="{8E7F6FCF-72BB-4763-90C6-515C8BFCF19C}"/>
              </a:ext>
            </a:extLst>
          </p:cNvPr>
          <p:cNvSpPr>
            <a:spLocks noChangeArrowheads="1"/>
          </p:cNvSpPr>
          <p:nvPr/>
        </p:nvSpPr>
        <p:spPr bwMode="auto">
          <a:xfrm>
            <a:off x="2273417" y="3381375"/>
            <a:ext cx="1727200" cy="576263"/>
          </a:xfrm>
          <a:prstGeom prst="rect">
            <a:avLst/>
          </a:prstGeom>
          <a:solidFill>
            <a:srgbClr val="FFFF99"/>
          </a:solidFill>
          <a:ln w="9525">
            <a:solidFill>
              <a:schemeClr val="tx2"/>
            </a:solidFill>
            <a:miter lim="800000"/>
            <a:headEnd/>
            <a:tailEnd/>
          </a:ln>
          <a:effectLst>
            <a:outerShdw dist="35921" dir="2700000" algn="ctr" rotWithShape="0">
              <a:schemeClr val="bg2"/>
            </a:outerShdw>
          </a:effec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kumimoji="0" lang="zh-CN" altLang="en-US" sz="1600">
                <a:latin typeface="Arial" panose="020B0604020202020204" pitchFamily="34" charset="0"/>
                <a:ea typeface="黑体" panose="02010609060101010101" pitchFamily="49" charset="-122"/>
              </a:rPr>
              <a:t>子类型</a:t>
            </a:r>
          </a:p>
        </p:txBody>
      </p:sp>
      <p:sp>
        <p:nvSpPr>
          <p:cNvPr id="81" name="Rectangle 18">
            <a:extLst>
              <a:ext uri="{FF2B5EF4-FFF2-40B4-BE49-F238E27FC236}">
                <a16:creationId xmlns:a16="http://schemas.microsoft.com/office/drawing/2014/main" id="{87075AE1-07B1-48E4-8A78-466E010E535C}"/>
              </a:ext>
            </a:extLst>
          </p:cNvPr>
          <p:cNvSpPr>
            <a:spLocks noChangeArrowheads="1"/>
          </p:cNvSpPr>
          <p:nvPr/>
        </p:nvSpPr>
        <p:spPr bwMode="auto">
          <a:xfrm>
            <a:off x="3997442" y="3381375"/>
            <a:ext cx="579437" cy="576263"/>
          </a:xfrm>
          <a:prstGeom prst="rect">
            <a:avLst/>
          </a:prstGeom>
          <a:solidFill>
            <a:srgbClr val="FFFF99"/>
          </a:solidFill>
          <a:ln w="9525">
            <a:solidFill>
              <a:schemeClr val="tx2"/>
            </a:solidFill>
            <a:miter lim="800000"/>
            <a:headEnd/>
            <a:tailEnd/>
          </a:ln>
          <a:effectLst>
            <a:outerShdw dist="35921" dir="2700000" algn="ctr" rotWithShape="0">
              <a:schemeClr val="bg2"/>
            </a:outerShdw>
          </a:effec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kumimoji="0" lang="zh-CN" altLang="en-US" sz="1600">
                <a:latin typeface="Arial" panose="020B0604020202020204" pitchFamily="34" charset="0"/>
                <a:ea typeface="黑体" panose="02010609060101010101" pitchFamily="49" charset="-122"/>
              </a:rPr>
              <a:t>到</a:t>
            </a:r>
          </a:p>
          <a:p>
            <a:pPr algn="ctr" eaLnBrk="1" hangingPunct="1">
              <a:spcBef>
                <a:spcPct val="0"/>
              </a:spcBef>
              <a:buFontTx/>
              <a:buNone/>
            </a:pPr>
            <a:r>
              <a:rPr kumimoji="0" lang="en-US" altLang="zh-CN" sz="1600">
                <a:latin typeface="Arial" panose="020B0604020202020204" pitchFamily="34" charset="0"/>
                <a:ea typeface="黑体" panose="02010609060101010101" pitchFamily="49" charset="-122"/>
              </a:rPr>
              <a:t>DS</a:t>
            </a:r>
          </a:p>
        </p:txBody>
      </p:sp>
      <p:sp>
        <p:nvSpPr>
          <p:cNvPr id="82" name="Rectangle 19">
            <a:extLst>
              <a:ext uri="{FF2B5EF4-FFF2-40B4-BE49-F238E27FC236}">
                <a16:creationId xmlns:a16="http://schemas.microsoft.com/office/drawing/2014/main" id="{BD11E97E-329A-4908-9D19-CF89AE6EE22C}"/>
              </a:ext>
            </a:extLst>
          </p:cNvPr>
          <p:cNvSpPr>
            <a:spLocks noChangeArrowheads="1"/>
          </p:cNvSpPr>
          <p:nvPr/>
        </p:nvSpPr>
        <p:spPr bwMode="auto">
          <a:xfrm>
            <a:off x="4576879" y="3381375"/>
            <a:ext cx="579438" cy="576263"/>
          </a:xfrm>
          <a:prstGeom prst="rect">
            <a:avLst/>
          </a:prstGeom>
          <a:solidFill>
            <a:srgbClr val="FFFF99"/>
          </a:solidFill>
          <a:ln w="9525">
            <a:solidFill>
              <a:schemeClr val="tx2"/>
            </a:solidFill>
            <a:miter lim="800000"/>
            <a:headEnd/>
            <a:tailEnd/>
          </a:ln>
          <a:effectLst>
            <a:outerShdw dist="35921" dir="2700000" algn="ctr" rotWithShape="0">
              <a:schemeClr val="bg2"/>
            </a:outerShdw>
          </a:effec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kumimoji="0" lang="zh-CN" altLang="en-US" sz="1600">
                <a:latin typeface="Arial" panose="020B0604020202020204" pitchFamily="34" charset="0"/>
                <a:ea typeface="黑体" panose="02010609060101010101" pitchFamily="49" charset="-122"/>
              </a:rPr>
              <a:t>从</a:t>
            </a:r>
          </a:p>
          <a:p>
            <a:pPr algn="ctr" eaLnBrk="1" hangingPunct="1">
              <a:spcBef>
                <a:spcPct val="0"/>
              </a:spcBef>
              <a:buFontTx/>
              <a:buNone/>
            </a:pPr>
            <a:r>
              <a:rPr kumimoji="0" lang="en-US" altLang="zh-CN" sz="1600">
                <a:latin typeface="Arial" panose="020B0604020202020204" pitchFamily="34" charset="0"/>
                <a:ea typeface="黑体" panose="02010609060101010101" pitchFamily="49" charset="-122"/>
              </a:rPr>
              <a:t>DS</a:t>
            </a:r>
          </a:p>
        </p:txBody>
      </p:sp>
      <p:sp>
        <p:nvSpPr>
          <p:cNvPr id="83" name="Rectangle 20">
            <a:extLst>
              <a:ext uri="{FF2B5EF4-FFF2-40B4-BE49-F238E27FC236}">
                <a16:creationId xmlns:a16="http://schemas.microsoft.com/office/drawing/2014/main" id="{2D2BF65F-61C1-4DEF-8E14-A49FAFD01400}"/>
              </a:ext>
            </a:extLst>
          </p:cNvPr>
          <p:cNvSpPr>
            <a:spLocks noChangeArrowheads="1"/>
          </p:cNvSpPr>
          <p:nvPr/>
        </p:nvSpPr>
        <p:spPr bwMode="auto">
          <a:xfrm>
            <a:off x="5156317" y="3381375"/>
            <a:ext cx="579437" cy="576263"/>
          </a:xfrm>
          <a:prstGeom prst="rect">
            <a:avLst/>
          </a:prstGeom>
          <a:solidFill>
            <a:srgbClr val="FFFF99"/>
          </a:solidFill>
          <a:ln w="9525">
            <a:solidFill>
              <a:schemeClr val="tx2"/>
            </a:solidFill>
            <a:miter lim="800000"/>
            <a:headEnd/>
            <a:tailEnd/>
          </a:ln>
          <a:effectLst>
            <a:outerShdw dist="35921" dir="2700000" algn="ctr" rotWithShape="0">
              <a:schemeClr val="bg2"/>
            </a:outerShdw>
          </a:effec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kumimoji="0" lang="zh-CN" altLang="en-US" sz="1600">
                <a:latin typeface="Arial" panose="020B0604020202020204" pitchFamily="34" charset="0"/>
                <a:ea typeface="黑体" panose="02010609060101010101" pitchFamily="49" charset="-122"/>
              </a:rPr>
              <a:t>更多</a:t>
            </a:r>
          </a:p>
          <a:p>
            <a:pPr algn="ctr" eaLnBrk="1" hangingPunct="1">
              <a:spcBef>
                <a:spcPct val="0"/>
              </a:spcBef>
              <a:buFontTx/>
              <a:buNone/>
            </a:pPr>
            <a:r>
              <a:rPr kumimoji="0" lang="zh-CN" altLang="en-US" sz="1600">
                <a:latin typeface="Arial" panose="020B0604020202020204" pitchFamily="34" charset="0"/>
                <a:ea typeface="黑体" panose="02010609060101010101" pitchFamily="49" charset="-122"/>
              </a:rPr>
              <a:t>分片</a:t>
            </a:r>
          </a:p>
        </p:txBody>
      </p:sp>
      <p:sp>
        <p:nvSpPr>
          <p:cNvPr id="84" name="Rectangle 21">
            <a:extLst>
              <a:ext uri="{FF2B5EF4-FFF2-40B4-BE49-F238E27FC236}">
                <a16:creationId xmlns:a16="http://schemas.microsoft.com/office/drawing/2014/main" id="{D6FE6B4A-8D97-4A8C-B6CA-35A345227970}"/>
              </a:ext>
            </a:extLst>
          </p:cNvPr>
          <p:cNvSpPr>
            <a:spLocks noChangeArrowheads="1"/>
          </p:cNvSpPr>
          <p:nvPr/>
        </p:nvSpPr>
        <p:spPr bwMode="auto">
          <a:xfrm>
            <a:off x="5735754" y="3381375"/>
            <a:ext cx="579438" cy="576263"/>
          </a:xfrm>
          <a:prstGeom prst="rect">
            <a:avLst/>
          </a:prstGeom>
          <a:solidFill>
            <a:srgbClr val="FFFF99"/>
          </a:solidFill>
          <a:ln w="9525">
            <a:solidFill>
              <a:schemeClr val="tx2"/>
            </a:solidFill>
            <a:miter lim="800000"/>
            <a:headEnd/>
            <a:tailEnd/>
          </a:ln>
          <a:effectLst>
            <a:outerShdw dist="35921" dir="2700000" algn="ctr" rotWithShape="0">
              <a:schemeClr val="bg2"/>
            </a:outerShdw>
          </a:effec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kumimoji="0" lang="zh-CN" altLang="en-US" sz="1600">
                <a:latin typeface="Arial" panose="020B0604020202020204" pitchFamily="34" charset="0"/>
                <a:ea typeface="黑体" panose="02010609060101010101" pitchFamily="49" charset="-122"/>
              </a:rPr>
              <a:t>重试</a:t>
            </a:r>
          </a:p>
        </p:txBody>
      </p:sp>
      <p:sp>
        <p:nvSpPr>
          <p:cNvPr id="85" name="Rectangle 22">
            <a:extLst>
              <a:ext uri="{FF2B5EF4-FFF2-40B4-BE49-F238E27FC236}">
                <a16:creationId xmlns:a16="http://schemas.microsoft.com/office/drawing/2014/main" id="{F1ABE74E-41CC-492E-B893-DB2CBE4E786A}"/>
              </a:ext>
            </a:extLst>
          </p:cNvPr>
          <p:cNvSpPr>
            <a:spLocks noChangeArrowheads="1"/>
          </p:cNvSpPr>
          <p:nvPr/>
        </p:nvSpPr>
        <p:spPr bwMode="auto">
          <a:xfrm>
            <a:off x="6315192" y="3381375"/>
            <a:ext cx="579437" cy="576263"/>
          </a:xfrm>
          <a:prstGeom prst="rect">
            <a:avLst/>
          </a:prstGeom>
          <a:solidFill>
            <a:srgbClr val="FFFF99"/>
          </a:solidFill>
          <a:ln w="9525">
            <a:solidFill>
              <a:schemeClr val="tx2"/>
            </a:solidFill>
            <a:miter lim="800000"/>
            <a:headEnd/>
            <a:tailEnd/>
          </a:ln>
          <a:effectLst>
            <a:outerShdw dist="35921" dir="2700000" algn="ctr" rotWithShape="0">
              <a:schemeClr val="bg2"/>
            </a:outerShdw>
          </a:effec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kumimoji="0" lang="zh-CN" altLang="en-US" sz="1600">
                <a:latin typeface="Arial" panose="020B0604020202020204" pitchFamily="34" charset="0"/>
                <a:ea typeface="黑体" panose="02010609060101010101" pitchFamily="49" charset="-122"/>
              </a:rPr>
              <a:t>功率</a:t>
            </a:r>
          </a:p>
          <a:p>
            <a:pPr algn="ctr" eaLnBrk="1" hangingPunct="1">
              <a:spcBef>
                <a:spcPct val="0"/>
              </a:spcBef>
              <a:buFontTx/>
              <a:buNone/>
            </a:pPr>
            <a:r>
              <a:rPr kumimoji="0" lang="zh-CN" altLang="en-US" sz="1600">
                <a:latin typeface="Arial" panose="020B0604020202020204" pitchFamily="34" charset="0"/>
                <a:ea typeface="黑体" panose="02010609060101010101" pitchFamily="49" charset="-122"/>
              </a:rPr>
              <a:t>管理</a:t>
            </a:r>
          </a:p>
        </p:txBody>
      </p:sp>
      <p:sp>
        <p:nvSpPr>
          <p:cNvPr id="86" name="Rectangle 23">
            <a:extLst>
              <a:ext uri="{FF2B5EF4-FFF2-40B4-BE49-F238E27FC236}">
                <a16:creationId xmlns:a16="http://schemas.microsoft.com/office/drawing/2014/main" id="{0D3201E1-2DEA-42E7-B598-274C30CAE62C}"/>
              </a:ext>
            </a:extLst>
          </p:cNvPr>
          <p:cNvSpPr>
            <a:spLocks noChangeArrowheads="1"/>
          </p:cNvSpPr>
          <p:nvPr/>
        </p:nvSpPr>
        <p:spPr bwMode="auto">
          <a:xfrm>
            <a:off x="6894629" y="3381375"/>
            <a:ext cx="579438" cy="576263"/>
          </a:xfrm>
          <a:prstGeom prst="rect">
            <a:avLst/>
          </a:prstGeom>
          <a:solidFill>
            <a:srgbClr val="FFFF99"/>
          </a:solidFill>
          <a:ln w="9525">
            <a:solidFill>
              <a:schemeClr val="tx2"/>
            </a:solidFill>
            <a:miter lim="800000"/>
            <a:headEnd/>
            <a:tailEnd/>
          </a:ln>
          <a:effectLst>
            <a:outerShdw dist="35921" dir="2700000" algn="ctr" rotWithShape="0">
              <a:schemeClr val="bg2"/>
            </a:outerShdw>
          </a:effec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kumimoji="0" lang="zh-CN" altLang="en-US" sz="1600">
                <a:latin typeface="Arial" panose="020B0604020202020204" pitchFamily="34" charset="0"/>
                <a:ea typeface="黑体" panose="02010609060101010101" pitchFamily="49" charset="-122"/>
              </a:rPr>
              <a:t>更多</a:t>
            </a:r>
          </a:p>
          <a:p>
            <a:pPr algn="ctr" eaLnBrk="1" hangingPunct="1">
              <a:spcBef>
                <a:spcPct val="0"/>
              </a:spcBef>
              <a:buFontTx/>
              <a:buNone/>
            </a:pPr>
            <a:r>
              <a:rPr kumimoji="0" lang="zh-CN" altLang="en-US" sz="1600">
                <a:latin typeface="Arial" panose="020B0604020202020204" pitchFamily="34" charset="0"/>
                <a:ea typeface="黑体" panose="02010609060101010101" pitchFamily="49" charset="-122"/>
              </a:rPr>
              <a:t>数据</a:t>
            </a:r>
          </a:p>
        </p:txBody>
      </p:sp>
      <p:sp>
        <p:nvSpPr>
          <p:cNvPr id="87" name="Rectangle 24">
            <a:extLst>
              <a:ext uri="{FF2B5EF4-FFF2-40B4-BE49-F238E27FC236}">
                <a16:creationId xmlns:a16="http://schemas.microsoft.com/office/drawing/2014/main" id="{997DF91F-C5EB-40AC-81A7-8216017526E0}"/>
              </a:ext>
            </a:extLst>
          </p:cNvPr>
          <p:cNvSpPr>
            <a:spLocks noChangeArrowheads="1"/>
          </p:cNvSpPr>
          <p:nvPr/>
        </p:nvSpPr>
        <p:spPr bwMode="auto">
          <a:xfrm>
            <a:off x="7474067" y="3381375"/>
            <a:ext cx="579437" cy="576263"/>
          </a:xfrm>
          <a:prstGeom prst="rect">
            <a:avLst/>
          </a:prstGeom>
          <a:solidFill>
            <a:srgbClr val="FFFF99"/>
          </a:solidFill>
          <a:ln w="9525">
            <a:solidFill>
              <a:schemeClr val="tx2"/>
            </a:solidFill>
            <a:miter lim="800000"/>
            <a:headEnd/>
            <a:tailEnd/>
          </a:ln>
          <a:effectLst>
            <a:outerShdw dist="35921" dir="2700000" algn="ctr" rotWithShape="0">
              <a:schemeClr val="bg2"/>
            </a:outerShdw>
          </a:effec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kumimoji="0" lang="en-US" altLang="zh-CN" sz="1600">
                <a:latin typeface="Arial" panose="020B0604020202020204" pitchFamily="34" charset="0"/>
                <a:ea typeface="黑体" panose="02010609060101010101" pitchFamily="49" charset="-122"/>
              </a:rPr>
              <a:t>WEP</a:t>
            </a:r>
          </a:p>
        </p:txBody>
      </p:sp>
      <p:sp>
        <p:nvSpPr>
          <p:cNvPr id="88" name="Rectangle 25">
            <a:extLst>
              <a:ext uri="{FF2B5EF4-FFF2-40B4-BE49-F238E27FC236}">
                <a16:creationId xmlns:a16="http://schemas.microsoft.com/office/drawing/2014/main" id="{87724FE8-44C8-4CE9-B568-0E1BBBB8DCA2}"/>
              </a:ext>
            </a:extLst>
          </p:cNvPr>
          <p:cNvSpPr>
            <a:spLocks noChangeArrowheads="1"/>
          </p:cNvSpPr>
          <p:nvPr/>
        </p:nvSpPr>
        <p:spPr bwMode="auto">
          <a:xfrm>
            <a:off x="8053504" y="3381375"/>
            <a:ext cx="579438" cy="576263"/>
          </a:xfrm>
          <a:prstGeom prst="rect">
            <a:avLst/>
          </a:prstGeom>
          <a:solidFill>
            <a:srgbClr val="FFFF99"/>
          </a:solidFill>
          <a:ln w="9525">
            <a:solidFill>
              <a:schemeClr val="tx2"/>
            </a:solidFill>
            <a:miter lim="800000"/>
            <a:headEnd/>
            <a:tailEnd/>
          </a:ln>
          <a:effectLst>
            <a:outerShdw dist="35921" dir="2700000" algn="ctr" rotWithShape="0">
              <a:schemeClr val="bg2"/>
            </a:outerShdw>
          </a:effec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kumimoji="0" lang="zh-CN" altLang="en-US" sz="1600">
                <a:latin typeface="Arial" panose="020B0604020202020204" pitchFamily="34" charset="0"/>
                <a:ea typeface="黑体" panose="02010609060101010101" pitchFamily="49" charset="-122"/>
              </a:rPr>
              <a:t>顺序</a:t>
            </a:r>
          </a:p>
        </p:txBody>
      </p:sp>
      <p:sp>
        <p:nvSpPr>
          <p:cNvPr id="89" name="Text Box 26">
            <a:extLst>
              <a:ext uri="{FF2B5EF4-FFF2-40B4-BE49-F238E27FC236}">
                <a16:creationId xmlns:a16="http://schemas.microsoft.com/office/drawing/2014/main" id="{C199FEED-6476-44BE-9C66-9592B249A7E7}"/>
              </a:ext>
            </a:extLst>
          </p:cNvPr>
          <p:cNvSpPr txBox="1">
            <a:spLocks noChangeArrowheads="1"/>
          </p:cNvSpPr>
          <p:nvPr/>
        </p:nvSpPr>
        <p:spPr bwMode="auto">
          <a:xfrm>
            <a:off x="246179" y="3043238"/>
            <a:ext cx="8256588"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kumimoji="0" lang="zh-CN" altLang="en-US" sz="1600">
                <a:latin typeface="Arial" panose="020B0604020202020204" pitchFamily="34" charset="0"/>
                <a:ea typeface="黑体" panose="02010609060101010101" pitchFamily="49" charset="-122"/>
              </a:rPr>
              <a:t>位        </a:t>
            </a:r>
            <a:r>
              <a:rPr kumimoji="0" lang="en-US" altLang="zh-CN" sz="1600">
                <a:latin typeface="Arial" panose="020B0604020202020204" pitchFamily="34" charset="0"/>
                <a:ea typeface="黑体" panose="02010609060101010101" pitchFamily="49" charset="-122"/>
              </a:rPr>
              <a:t>2              2                       4              1         1        1       1         1         1       1        1</a:t>
            </a:r>
          </a:p>
        </p:txBody>
      </p:sp>
      <p:sp>
        <p:nvSpPr>
          <p:cNvPr id="90" name="AutoShape 27">
            <a:extLst>
              <a:ext uri="{FF2B5EF4-FFF2-40B4-BE49-F238E27FC236}">
                <a16:creationId xmlns:a16="http://schemas.microsoft.com/office/drawing/2014/main" id="{0E147BEC-10F3-401D-8F42-0169F32A68AC}"/>
              </a:ext>
            </a:extLst>
          </p:cNvPr>
          <p:cNvSpPr>
            <a:spLocks/>
          </p:cNvSpPr>
          <p:nvPr/>
        </p:nvSpPr>
        <p:spPr bwMode="auto">
          <a:xfrm rot="16200000">
            <a:off x="3731536" y="-1008856"/>
            <a:ext cx="254000" cy="6053137"/>
          </a:xfrm>
          <a:prstGeom prst="rightBrace">
            <a:avLst>
              <a:gd name="adj1" fmla="val 198594"/>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400"/>
          </a:p>
        </p:txBody>
      </p:sp>
      <p:sp>
        <p:nvSpPr>
          <p:cNvPr id="91" name="Text Box 28">
            <a:extLst>
              <a:ext uri="{FF2B5EF4-FFF2-40B4-BE49-F238E27FC236}">
                <a16:creationId xmlns:a16="http://schemas.microsoft.com/office/drawing/2014/main" id="{5B8CDCF3-FF3C-455E-996F-A7BEEFBE2595}"/>
              </a:ext>
            </a:extLst>
          </p:cNvPr>
          <p:cNvSpPr txBox="1">
            <a:spLocks noChangeArrowheads="1"/>
          </p:cNvSpPr>
          <p:nvPr/>
        </p:nvSpPr>
        <p:spPr bwMode="auto">
          <a:xfrm>
            <a:off x="3197342" y="1484313"/>
            <a:ext cx="1555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kumimoji="0" lang="en-US" altLang="zh-CN" sz="2400">
                <a:latin typeface="Arial" panose="020B0604020202020204" pitchFamily="34" charset="0"/>
                <a:ea typeface="黑体" panose="02010609060101010101" pitchFamily="49" charset="-122"/>
              </a:rPr>
              <a:t>MAC </a:t>
            </a:r>
            <a:r>
              <a:rPr kumimoji="0" lang="zh-CN" altLang="en-US" sz="2400">
                <a:latin typeface="Arial" panose="020B0604020202020204" pitchFamily="34" charset="0"/>
                <a:ea typeface="黑体" panose="02010609060101010101" pitchFamily="49" charset="-122"/>
              </a:rPr>
              <a:t>首部</a:t>
            </a:r>
          </a:p>
        </p:txBody>
      </p:sp>
      <p:sp>
        <p:nvSpPr>
          <p:cNvPr id="92" name="Rectangle 29">
            <a:extLst>
              <a:ext uri="{FF2B5EF4-FFF2-40B4-BE49-F238E27FC236}">
                <a16:creationId xmlns:a16="http://schemas.microsoft.com/office/drawing/2014/main" id="{2A7C1274-1B38-4519-BD34-2E9115B9CD3B}"/>
              </a:ext>
            </a:extLst>
          </p:cNvPr>
          <p:cNvSpPr>
            <a:spLocks noChangeArrowheads="1"/>
          </p:cNvSpPr>
          <p:nvPr/>
        </p:nvSpPr>
        <p:spPr bwMode="auto">
          <a:xfrm>
            <a:off x="5718292" y="3357563"/>
            <a:ext cx="576262" cy="576262"/>
          </a:xfrm>
          <a:prstGeom prst="rect">
            <a:avLst/>
          </a:prstGeom>
          <a:noFill/>
          <a:ln w="38100">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400"/>
          </a:p>
        </p:txBody>
      </p:sp>
      <p:sp>
        <p:nvSpPr>
          <p:cNvPr id="93" name="Text Box 30">
            <a:extLst>
              <a:ext uri="{FF2B5EF4-FFF2-40B4-BE49-F238E27FC236}">
                <a16:creationId xmlns:a16="http://schemas.microsoft.com/office/drawing/2014/main" id="{9F30B082-624F-4A6A-80F4-8A6F0BD94554}"/>
              </a:ext>
            </a:extLst>
          </p:cNvPr>
          <p:cNvSpPr txBox="1">
            <a:spLocks noChangeArrowheads="1"/>
          </p:cNvSpPr>
          <p:nvPr/>
        </p:nvSpPr>
        <p:spPr bwMode="auto">
          <a:xfrm>
            <a:off x="677979" y="4292600"/>
            <a:ext cx="77771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400" dirty="0">
                <a:latin typeface="黑体" panose="02010609060101010101" pitchFamily="49" charset="-122"/>
                <a:ea typeface="黑体" panose="02010609060101010101" pitchFamily="49" charset="-122"/>
              </a:rPr>
              <a:t>是否为重传的帧</a:t>
            </a:r>
          </a:p>
        </p:txBody>
      </p:sp>
      <p:sp>
        <p:nvSpPr>
          <p:cNvPr id="5" name="灯片编号占位符 4">
            <a:extLst>
              <a:ext uri="{FF2B5EF4-FFF2-40B4-BE49-F238E27FC236}">
                <a16:creationId xmlns:a16="http://schemas.microsoft.com/office/drawing/2014/main" id="{8FDCB337-3607-48B0-8329-F97B8528EFAE}"/>
              </a:ext>
            </a:extLst>
          </p:cNvPr>
          <p:cNvSpPr>
            <a:spLocks noGrp="1"/>
          </p:cNvSpPr>
          <p:nvPr>
            <p:ph type="sldNum" sz="quarter" idx="12"/>
          </p:nvPr>
        </p:nvSpPr>
        <p:spPr/>
        <p:txBody>
          <a:bodyPr/>
          <a:lstStyle/>
          <a:p>
            <a:fld id="{0343F522-B1DB-4B24-87CC-09EAB668A261}" type="slidenum">
              <a:rPr lang="zh-CN" altLang="en-US" smtClean="0"/>
              <a:pPr/>
              <a:t>204</a:t>
            </a:fld>
            <a:r>
              <a:rPr lang="en-US" altLang="zh-CN"/>
              <a:t>/303</a:t>
            </a:r>
            <a:endParaRPr lang="zh-CN" altLang="en-US" dirty="0"/>
          </a:p>
        </p:txBody>
      </p:sp>
    </p:spTree>
    <p:extLst>
      <p:ext uri="{BB962C8B-B14F-4D97-AF65-F5344CB8AC3E}">
        <p14:creationId xmlns:p14="http://schemas.microsoft.com/office/powerpoint/2010/main" val="1908697627"/>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C34208-FA7C-4346-AD93-050F88FE7F56}"/>
              </a:ext>
            </a:extLst>
          </p:cNvPr>
          <p:cNvSpPr>
            <a:spLocks noGrp="1"/>
          </p:cNvSpPr>
          <p:nvPr>
            <p:ph type="title"/>
          </p:nvPr>
        </p:nvSpPr>
        <p:spPr>
          <a:xfrm>
            <a:off x="265813" y="350874"/>
            <a:ext cx="8654903" cy="680484"/>
          </a:xfrm>
        </p:spPr>
        <p:txBody>
          <a:bodyPr>
            <a:normAutofit/>
          </a:bodyPr>
          <a:lstStyle/>
          <a:p>
            <a:pPr marL="266700">
              <a:spcBef>
                <a:spcPts val="970"/>
              </a:spcBef>
            </a:pPr>
            <a:r>
              <a:rPr lang="en-US" altLang="zh-CN" sz="3200" b="1" dirty="0"/>
              <a:t>802.11 </a:t>
            </a:r>
            <a:r>
              <a:rPr lang="zh-CN" altLang="en-US" sz="3200" b="1" dirty="0"/>
              <a:t>帧结构</a:t>
            </a:r>
            <a:endParaRPr lang="zh-CN" altLang="zh-CN" kern="100" dirty="0">
              <a:latin typeface="Times New Roman" panose="02020603050405020304" pitchFamily="18" charset="0"/>
              <a:cs typeface="Times New Roman" panose="02020603050405020304" pitchFamily="18" charset="0"/>
            </a:endParaRPr>
          </a:p>
        </p:txBody>
      </p:sp>
      <p:sp>
        <p:nvSpPr>
          <p:cNvPr id="3" name="内容占位符 2">
            <a:extLst>
              <a:ext uri="{FF2B5EF4-FFF2-40B4-BE49-F238E27FC236}">
                <a16:creationId xmlns:a16="http://schemas.microsoft.com/office/drawing/2014/main" id="{62772749-0251-43E3-8FBE-62B01C0C88DA}"/>
              </a:ext>
            </a:extLst>
          </p:cNvPr>
          <p:cNvSpPr>
            <a:spLocks noGrp="1"/>
          </p:cNvSpPr>
          <p:nvPr>
            <p:ph idx="1"/>
          </p:nvPr>
        </p:nvSpPr>
        <p:spPr>
          <a:xfrm>
            <a:off x="404037" y="1010094"/>
            <a:ext cx="8516679" cy="5371578"/>
          </a:xfrm>
        </p:spPr>
        <p:txBody>
          <a:bodyPr>
            <a:noAutofit/>
          </a:bodyPr>
          <a:lstStyle/>
          <a:p>
            <a:pPr marL="0" indent="0">
              <a:lnSpc>
                <a:spcPct val="100000"/>
              </a:lnSpc>
              <a:spcBef>
                <a:spcPts val="600"/>
              </a:spcBef>
              <a:buNone/>
            </a:pPr>
            <a:r>
              <a:rPr lang="zh-CN" altLang="en-US" b="1" dirty="0"/>
              <a:t>             </a:t>
            </a:r>
          </a:p>
          <a:p>
            <a:pPr marL="0" indent="0">
              <a:lnSpc>
                <a:spcPct val="100000"/>
              </a:lnSpc>
              <a:spcBef>
                <a:spcPts val="600"/>
              </a:spcBef>
              <a:buNone/>
            </a:pPr>
            <a:endParaRPr lang="en-US" altLang="zh-CN" dirty="0"/>
          </a:p>
        </p:txBody>
      </p:sp>
      <p:graphicFrame>
        <p:nvGraphicFramePr>
          <p:cNvPr id="11" name="表格 10">
            <a:extLst>
              <a:ext uri="{FF2B5EF4-FFF2-40B4-BE49-F238E27FC236}">
                <a16:creationId xmlns:a16="http://schemas.microsoft.com/office/drawing/2014/main" id="{F1557556-4E74-4A2A-B76B-6AF7BA757C94}"/>
              </a:ext>
            </a:extLst>
          </p:cNvPr>
          <p:cNvGraphicFramePr>
            <a:graphicFrameLocks noGrp="1"/>
          </p:cNvGraphicFramePr>
          <p:nvPr/>
        </p:nvGraphicFramePr>
        <p:xfrm>
          <a:off x="0" y="16384"/>
          <a:ext cx="9144000" cy="303808"/>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1028242390"/>
                    </a:ext>
                  </a:extLst>
                </a:gridCol>
                <a:gridCol w="1016000">
                  <a:extLst>
                    <a:ext uri="{9D8B030D-6E8A-4147-A177-3AD203B41FA5}">
                      <a16:colId xmlns:a16="http://schemas.microsoft.com/office/drawing/2014/main" val="3074239081"/>
                    </a:ext>
                  </a:extLst>
                </a:gridCol>
                <a:gridCol w="1016000">
                  <a:extLst>
                    <a:ext uri="{9D8B030D-6E8A-4147-A177-3AD203B41FA5}">
                      <a16:colId xmlns:a16="http://schemas.microsoft.com/office/drawing/2014/main" val="3509429943"/>
                    </a:ext>
                  </a:extLst>
                </a:gridCol>
                <a:gridCol w="1016000">
                  <a:extLst>
                    <a:ext uri="{9D8B030D-6E8A-4147-A177-3AD203B41FA5}">
                      <a16:colId xmlns:a16="http://schemas.microsoft.com/office/drawing/2014/main" val="2580465912"/>
                    </a:ext>
                  </a:extLst>
                </a:gridCol>
                <a:gridCol w="1016000">
                  <a:extLst>
                    <a:ext uri="{9D8B030D-6E8A-4147-A177-3AD203B41FA5}">
                      <a16:colId xmlns:a16="http://schemas.microsoft.com/office/drawing/2014/main" val="585185192"/>
                    </a:ext>
                  </a:extLst>
                </a:gridCol>
                <a:gridCol w="1016000">
                  <a:extLst>
                    <a:ext uri="{9D8B030D-6E8A-4147-A177-3AD203B41FA5}">
                      <a16:colId xmlns:a16="http://schemas.microsoft.com/office/drawing/2014/main" val="1335232691"/>
                    </a:ext>
                  </a:extLst>
                </a:gridCol>
                <a:gridCol w="1016000">
                  <a:extLst>
                    <a:ext uri="{9D8B030D-6E8A-4147-A177-3AD203B41FA5}">
                      <a16:colId xmlns:a16="http://schemas.microsoft.com/office/drawing/2014/main" val="785772456"/>
                    </a:ext>
                  </a:extLst>
                </a:gridCol>
                <a:gridCol w="1016000">
                  <a:extLst>
                    <a:ext uri="{9D8B030D-6E8A-4147-A177-3AD203B41FA5}">
                      <a16:colId xmlns:a16="http://schemas.microsoft.com/office/drawing/2014/main" val="143111373"/>
                    </a:ext>
                  </a:extLst>
                </a:gridCol>
                <a:gridCol w="1016000">
                  <a:extLst>
                    <a:ext uri="{9D8B030D-6E8A-4147-A177-3AD203B41FA5}">
                      <a16:colId xmlns:a16="http://schemas.microsoft.com/office/drawing/2014/main" val="994455625"/>
                    </a:ext>
                  </a:extLst>
                </a:gridCol>
              </a:tblGrid>
              <a:tr h="303808">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传输介质</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通信系统</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正确性</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提高性能</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局域网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en-US" altLang="zh-CN" sz="1600" dirty="0">
                          <a:solidFill>
                            <a:srgbClr val="FFFF00"/>
                          </a:solidFill>
                          <a:latin typeface="黑体" panose="02010609060101010101" pitchFamily="49" charset="-122"/>
                          <a:ea typeface="黑体" panose="02010609060101010101" pitchFamily="49" charset="-122"/>
                        </a:rPr>
                        <a:t>WLAN</a:t>
                      </a:r>
                      <a:endParaRPr lang="zh-CN" altLang="en-US" sz="1600" dirty="0">
                        <a:solidFill>
                          <a:srgbClr val="FFFF00"/>
                        </a:solidFill>
                        <a:latin typeface="黑体" panose="02010609060101010101" pitchFamily="49" charset="-122"/>
                        <a:ea typeface="黑体" panose="02010609060101010101" pitchFamily="49"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个域网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广域网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接入网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939429099"/>
                  </a:ext>
                </a:extLst>
              </a:tr>
            </a:tbl>
          </a:graphicData>
        </a:graphic>
      </p:graphicFrame>
      <p:sp>
        <p:nvSpPr>
          <p:cNvPr id="12" name="流程图: 摘录 11">
            <a:extLst>
              <a:ext uri="{FF2B5EF4-FFF2-40B4-BE49-F238E27FC236}">
                <a16:creationId xmlns:a16="http://schemas.microsoft.com/office/drawing/2014/main" id="{CE6C4248-6AFD-44B6-80E3-9608C7BDC87F}"/>
              </a:ext>
            </a:extLst>
          </p:cNvPr>
          <p:cNvSpPr/>
          <p:nvPr/>
        </p:nvSpPr>
        <p:spPr bwMode="auto">
          <a:xfrm>
            <a:off x="5488980" y="328047"/>
            <a:ext cx="216024" cy="126001"/>
          </a:xfrm>
          <a:prstGeom prst="flowChartExtract">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4" name="Rectangle 2">
            <a:extLst>
              <a:ext uri="{FF2B5EF4-FFF2-40B4-BE49-F238E27FC236}">
                <a16:creationId xmlns:a16="http://schemas.microsoft.com/office/drawing/2014/main" id="{637ADEFB-5775-48B5-AD95-BD2F543B4E24}"/>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9" name="表格 8">
            <a:extLst>
              <a:ext uri="{FF2B5EF4-FFF2-40B4-BE49-F238E27FC236}">
                <a16:creationId xmlns:a16="http://schemas.microsoft.com/office/drawing/2014/main" id="{1BA0FE90-3AD2-45E2-98EA-2D6CAF26198D}"/>
              </a:ext>
            </a:extLst>
          </p:cNvPr>
          <p:cNvGraphicFramePr>
            <a:graphicFrameLocks noGrp="1"/>
          </p:cNvGraphicFramePr>
          <p:nvPr/>
        </p:nvGraphicFramePr>
        <p:xfrm>
          <a:off x="0" y="1041991"/>
          <a:ext cx="313390" cy="4744257"/>
        </p:xfrm>
        <a:graphic>
          <a:graphicData uri="http://schemas.openxmlformats.org/drawingml/2006/table">
            <a:tbl>
              <a:tblPr firstRow="1" bandRow="1">
                <a:tableStyleId>{5C22544A-7EE6-4342-B048-85BDC9FD1C3A}</a:tableStyleId>
              </a:tblPr>
              <a:tblGrid>
                <a:gridCol w="313390">
                  <a:extLst>
                    <a:ext uri="{9D8B030D-6E8A-4147-A177-3AD203B41FA5}">
                      <a16:colId xmlns:a16="http://schemas.microsoft.com/office/drawing/2014/main" val="2707731317"/>
                    </a:ext>
                  </a:extLst>
                </a:gridCol>
              </a:tblGrid>
              <a:tr h="844235">
                <a:tc>
                  <a:txBody>
                    <a:bodyPr/>
                    <a:lstStyle/>
                    <a:p>
                      <a:pPr algn="ctr"/>
                      <a:r>
                        <a:rPr lang="zh-CN" altLang="en-US" sz="1600" b="0" dirty="0">
                          <a:solidFill>
                            <a:schemeClr val="tx1"/>
                          </a:solidFill>
                          <a:latin typeface="黑体" panose="02010609060101010101" pitchFamily="49" charset="-122"/>
                          <a:ea typeface="黑体" panose="02010609060101010101" pitchFamily="49" charset="-122"/>
                        </a:rPr>
                        <a:t>设计要点</a:t>
                      </a:r>
                    </a:p>
                  </a:txBody>
                  <a:tcPr marL="0" marR="0" marT="0" marB="0" anchor="ctr">
                    <a:solidFill>
                      <a:schemeClr val="accent1">
                        <a:lumMod val="40000"/>
                        <a:lumOff val="60000"/>
                      </a:schemeClr>
                    </a:solidFill>
                  </a:tcPr>
                </a:tc>
                <a:extLst>
                  <a:ext uri="{0D108BD9-81ED-4DB2-BD59-A6C34878D82A}">
                    <a16:rowId xmlns:a16="http://schemas.microsoft.com/office/drawing/2014/main" val="2650843112"/>
                  </a:ext>
                </a:extLst>
              </a:tr>
              <a:tr h="844235">
                <a:tc>
                  <a:txBody>
                    <a:bodyPr/>
                    <a:lstStyle/>
                    <a:p>
                      <a:pPr algn="ctr"/>
                      <a:r>
                        <a:rPr lang="en-US" altLang="zh-CN" sz="1600" dirty="0">
                          <a:solidFill>
                            <a:schemeClr val="bg1"/>
                          </a:solidFill>
                          <a:latin typeface="黑体" panose="02010609060101010101" pitchFamily="49" charset="-122"/>
                          <a:ea typeface="黑体" panose="02010609060101010101" pitchFamily="49" charset="-122"/>
                        </a:rPr>
                        <a:t>Wi-</a:t>
                      </a:r>
                    </a:p>
                    <a:p>
                      <a:pPr algn="ctr"/>
                      <a:r>
                        <a:rPr lang="en-US" altLang="zh-CN" sz="1600" dirty="0">
                          <a:solidFill>
                            <a:schemeClr val="bg1"/>
                          </a:solidFill>
                          <a:latin typeface="黑体" panose="02010609060101010101" pitchFamily="49" charset="-122"/>
                          <a:ea typeface="黑体" panose="02010609060101010101" pitchFamily="49" charset="-122"/>
                        </a:rPr>
                        <a:t>Fi</a:t>
                      </a:r>
                      <a:endParaRPr lang="zh-CN" altLang="en-US" sz="1600" dirty="0">
                        <a:solidFill>
                          <a:schemeClr val="bg1"/>
                        </a:solidFill>
                        <a:latin typeface="黑体" panose="02010609060101010101" pitchFamily="49" charset="-122"/>
                        <a:ea typeface="黑体" panose="02010609060101010101" pitchFamily="49" charset="-122"/>
                      </a:endParaRPr>
                    </a:p>
                  </a:txBody>
                  <a:tcPr marL="0" marR="0" marT="0" marB="0" anchor="ctr">
                    <a:solidFill>
                      <a:schemeClr val="accent1"/>
                    </a:solidFill>
                  </a:tcPr>
                </a:tc>
                <a:extLst>
                  <a:ext uri="{0D108BD9-81ED-4DB2-BD59-A6C34878D82A}">
                    <a16:rowId xmlns:a16="http://schemas.microsoft.com/office/drawing/2014/main" val="2354171835"/>
                  </a:ext>
                </a:extLst>
              </a:tr>
              <a:tr h="844235">
                <a:tc>
                  <a:txBody>
                    <a:bodyPr/>
                    <a:lstStyle/>
                    <a:p>
                      <a:pPr algn="ctr"/>
                      <a:r>
                        <a:rPr lang="en-US" altLang="zh-CN" sz="1600" b="0" dirty="0">
                          <a:solidFill>
                            <a:schemeClr val="tx1"/>
                          </a:solidFill>
                          <a:latin typeface="黑体" panose="02010609060101010101" pitchFamily="49" charset="-122"/>
                          <a:ea typeface="黑体" panose="02010609060101010101" pitchFamily="49" charset="-122"/>
                        </a:rPr>
                        <a:t>Wi-Fi6</a:t>
                      </a:r>
                      <a:endParaRPr lang="zh-CN" altLang="en-US" sz="1600" b="0" dirty="0">
                        <a:solidFill>
                          <a:schemeClr val="tx1"/>
                        </a:solidFill>
                        <a:latin typeface="黑体" panose="02010609060101010101" pitchFamily="49" charset="-122"/>
                        <a:ea typeface="黑体" panose="02010609060101010101" pitchFamily="49" charset="-122"/>
                      </a:endParaRPr>
                    </a:p>
                  </a:txBody>
                  <a:tcPr marL="0" marR="0" marT="0" marB="0" anchor="ctr">
                    <a:solidFill>
                      <a:schemeClr val="accent1">
                        <a:lumMod val="40000"/>
                        <a:lumOff val="60000"/>
                      </a:schemeClr>
                    </a:solidFill>
                  </a:tcPr>
                </a:tc>
                <a:extLst>
                  <a:ext uri="{0D108BD9-81ED-4DB2-BD59-A6C34878D82A}">
                    <a16:rowId xmlns:a16="http://schemas.microsoft.com/office/drawing/2014/main" val="2232877283"/>
                  </a:ext>
                </a:extLst>
              </a:tr>
              <a:tr h="504672">
                <a:tc>
                  <a:txBody>
                    <a:bodyPr/>
                    <a:lstStyle/>
                    <a:p>
                      <a:pPr algn="ctr"/>
                      <a:r>
                        <a:rPr lang="en-US" altLang="zh-CN" sz="1600" b="0" dirty="0">
                          <a:solidFill>
                            <a:schemeClr val="tx1"/>
                          </a:solidFill>
                          <a:latin typeface="黑体" panose="02010609060101010101" pitchFamily="49" charset="-122"/>
                          <a:ea typeface="黑体" panose="02010609060101010101" pitchFamily="49" charset="-122"/>
                        </a:rPr>
                        <a:t>Wi-Fi7</a:t>
                      </a:r>
                      <a:endParaRPr lang="zh-CN" altLang="en-US" sz="1600" b="0" dirty="0">
                        <a:solidFill>
                          <a:schemeClr val="tx1"/>
                        </a:solidFill>
                        <a:latin typeface="黑体" panose="02010609060101010101" pitchFamily="49" charset="-122"/>
                        <a:ea typeface="黑体" panose="02010609060101010101" pitchFamily="49" charset="-122"/>
                      </a:endParaRPr>
                    </a:p>
                  </a:txBody>
                  <a:tcPr marL="0" marR="0" marT="0" marB="0" anchor="ctr">
                    <a:solidFill>
                      <a:schemeClr val="accent1">
                        <a:lumMod val="40000"/>
                        <a:lumOff val="60000"/>
                      </a:schemeClr>
                    </a:solidFill>
                  </a:tcPr>
                </a:tc>
                <a:extLst>
                  <a:ext uri="{0D108BD9-81ED-4DB2-BD59-A6C34878D82A}">
                    <a16:rowId xmlns:a16="http://schemas.microsoft.com/office/drawing/2014/main" val="2116851466"/>
                  </a:ext>
                </a:extLst>
              </a:tr>
              <a:tr h="627321">
                <a:tc>
                  <a:txBody>
                    <a:bodyPr/>
                    <a:lstStyle/>
                    <a:p>
                      <a:pPr algn="ctr"/>
                      <a:r>
                        <a:rPr lang="en-US" altLang="zh-CN" sz="1600" b="0" dirty="0">
                          <a:solidFill>
                            <a:schemeClr val="tx1"/>
                          </a:solidFill>
                          <a:latin typeface="黑体" panose="02010609060101010101" pitchFamily="49" charset="-122"/>
                          <a:ea typeface="黑体" panose="02010609060101010101" pitchFamily="49" charset="-122"/>
                        </a:rPr>
                        <a:t>AP</a:t>
                      </a:r>
                      <a:r>
                        <a:rPr lang="zh-CN" altLang="en-US" sz="1600" b="0" dirty="0">
                          <a:solidFill>
                            <a:schemeClr val="tx1"/>
                          </a:solidFill>
                          <a:latin typeface="黑体" panose="02010609060101010101" pitchFamily="49" charset="-122"/>
                          <a:ea typeface="黑体" panose="02010609060101010101" pitchFamily="49" charset="-122"/>
                        </a:rPr>
                        <a:t>设计</a:t>
                      </a:r>
                    </a:p>
                  </a:txBody>
                  <a:tcPr marL="0" marR="0" marT="0" marB="0" anchor="ctr">
                    <a:solidFill>
                      <a:schemeClr val="accent1">
                        <a:lumMod val="40000"/>
                        <a:lumOff val="60000"/>
                      </a:schemeClr>
                    </a:solidFill>
                  </a:tcPr>
                </a:tc>
                <a:extLst>
                  <a:ext uri="{0D108BD9-81ED-4DB2-BD59-A6C34878D82A}">
                    <a16:rowId xmlns:a16="http://schemas.microsoft.com/office/drawing/2014/main" val="1342553028"/>
                  </a:ext>
                </a:extLst>
              </a:tr>
              <a:tr h="844235">
                <a:tc>
                  <a:txBody>
                    <a:bodyPr/>
                    <a:lstStyle/>
                    <a:p>
                      <a:pPr algn="ctr"/>
                      <a:r>
                        <a:rPr lang="en-US" altLang="zh-CN" sz="1600" b="0" dirty="0">
                          <a:solidFill>
                            <a:schemeClr val="tx1"/>
                          </a:solidFill>
                          <a:latin typeface="黑体" panose="02010609060101010101" pitchFamily="49" charset="-122"/>
                          <a:ea typeface="黑体" panose="02010609060101010101" pitchFamily="49" charset="-122"/>
                        </a:rPr>
                        <a:t>Li</a:t>
                      </a:r>
                    </a:p>
                    <a:p>
                      <a:pPr algn="ctr"/>
                      <a:r>
                        <a:rPr lang="en-US" altLang="zh-CN" sz="1600" b="0" dirty="0">
                          <a:solidFill>
                            <a:schemeClr val="tx1"/>
                          </a:solidFill>
                          <a:latin typeface="黑体" panose="02010609060101010101" pitchFamily="49" charset="-122"/>
                          <a:ea typeface="黑体" panose="02010609060101010101" pitchFamily="49" charset="-122"/>
                        </a:rPr>
                        <a:t>Fi</a:t>
                      </a:r>
                      <a:endParaRPr lang="zh-CN" altLang="en-US" sz="1600" b="0" dirty="0">
                        <a:solidFill>
                          <a:schemeClr val="tx1"/>
                        </a:solidFill>
                        <a:latin typeface="黑体" panose="02010609060101010101" pitchFamily="49" charset="-122"/>
                        <a:ea typeface="黑体" panose="02010609060101010101" pitchFamily="49" charset="-122"/>
                      </a:endParaRPr>
                    </a:p>
                  </a:txBody>
                  <a:tcPr marL="0" marR="0" marT="0" marB="0" anchor="ctr">
                    <a:solidFill>
                      <a:schemeClr val="accent1">
                        <a:lumMod val="40000"/>
                        <a:lumOff val="60000"/>
                      </a:schemeClr>
                    </a:solidFill>
                  </a:tcPr>
                </a:tc>
                <a:extLst>
                  <a:ext uri="{0D108BD9-81ED-4DB2-BD59-A6C34878D82A}">
                    <a16:rowId xmlns:a16="http://schemas.microsoft.com/office/drawing/2014/main" val="942434887"/>
                  </a:ext>
                </a:extLst>
              </a:tr>
            </a:tbl>
          </a:graphicData>
        </a:graphic>
      </p:graphicFrame>
      <p:sp>
        <p:nvSpPr>
          <p:cNvPr id="10" name="Text Box 4">
            <a:extLst>
              <a:ext uri="{FF2B5EF4-FFF2-40B4-BE49-F238E27FC236}">
                <a16:creationId xmlns:a16="http://schemas.microsoft.com/office/drawing/2014/main" id="{59C885D5-2A55-46A7-82F7-9E27E62A71F9}"/>
              </a:ext>
            </a:extLst>
          </p:cNvPr>
          <p:cNvSpPr txBox="1">
            <a:spLocks noChangeArrowheads="1"/>
          </p:cNvSpPr>
          <p:nvPr/>
        </p:nvSpPr>
        <p:spPr bwMode="auto">
          <a:xfrm>
            <a:off x="7966400" y="1440146"/>
            <a:ext cx="174300" cy="3695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kumimoji="0" lang="zh-CN" altLang="zh-CN" sz="2000">
              <a:latin typeface="Tahoma" panose="020B0604030504040204" pitchFamily="34" charset="0"/>
            </a:endParaRPr>
          </a:p>
        </p:txBody>
      </p:sp>
      <p:sp>
        <p:nvSpPr>
          <p:cNvPr id="39" name="Freeform 3">
            <a:extLst>
              <a:ext uri="{FF2B5EF4-FFF2-40B4-BE49-F238E27FC236}">
                <a16:creationId xmlns:a16="http://schemas.microsoft.com/office/drawing/2014/main" id="{6DADE843-8F52-4267-B8D1-25E109C89C73}"/>
              </a:ext>
            </a:extLst>
          </p:cNvPr>
          <p:cNvSpPr>
            <a:spLocks/>
          </p:cNvSpPr>
          <p:nvPr/>
        </p:nvSpPr>
        <p:spPr bwMode="auto">
          <a:xfrm>
            <a:off x="544629" y="2805113"/>
            <a:ext cx="8064500" cy="576262"/>
          </a:xfrm>
          <a:custGeom>
            <a:avLst/>
            <a:gdLst>
              <a:gd name="T0" fmla="*/ 0 w 5080"/>
              <a:gd name="T1" fmla="*/ 2147483647 h 363"/>
              <a:gd name="T2" fmla="*/ 2147483647 w 5080"/>
              <a:gd name="T3" fmla="*/ 0 h 363"/>
              <a:gd name="T4" fmla="*/ 2147483647 w 5080"/>
              <a:gd name="T5" fmla="*/ 0 h 363"/>
              <a:gd name="T6" fmla="*/ 2147483647 w 5080"/>
              <a:gd name="T7" fmla="*/ 2147483647 h 363"/>
              <a:gd name="T8" fmla="*/ 0 w 5080"/>
              <a:gd name="T9" fmla="*/ 2147483647 h 3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080" h="363">
                <a:moveTo>
                  <a:pt x="0" y="363"/>
                </a:moveTo>
                <a:lnTo>
                  <a:pt x="181" y="0"/>
                </a:lnTo>
                <a:lnTo>
                  <a:pt x="725" y="0"/>
                </a:lnTo>
                <a:lnTo>
                  <a:pt x="5080" y="363"/>
                </a:lnTo>
                <a:lnTo>
                  <a:pt x="0" y="363"/>
                </a:lnTo>
                <a:close/>
              </a:path>
            </a:pathLst>
          </a:custGeom>
          <a:gradFill rotWithShape="1">
            <a:gsLst>
              <a:gs pos="0">
                <a:srgbClr val="767647"/>
              </a:gs>
              <a:gs pos="100000">
                <a:srgbClr val="FFFF99"/>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0" name="Text Box 4">
            <a:extLst>
              <a:ext uri="{FF2B5EF4-FFF2-40B4-BE49-F238E27FC236}">
                <a16:creationId xmlns:a16="http://schemas.microsoft.com/office/drawing/2014/main" id="{8D232170-ED4F-4E0A-82EB-CD8AF3570EA8}"/>
              </a:ext>
            </a:extLst>
          </p:cNvPr>
          <p:cNvSpPr txBox="1">
            <a:spLocks noChangeArrowheads="1"/>
          </p:cNvSpPr>
          <p:nvPr/>
        </p:nvSpPr>
        <p:spPr bwMode="auto">
          <a:xfrm>
            <a:off x="360479" y="2106613"/>
            <a:ext cx="846137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kumimoji="0" lang="zh-CN" altLang="en-US" sz="1600">
                <a:latin typeface="Arial" panose="020B0604020202020204" pitchFamily="34" charset="0"/>
                <a:ea typeface="黑体" panose="02010609060101010101" pitchFamily="49" charset="-122"/>
              </a:rPr>
              <a:t>字节        </a:t>
            </a:r>
            <a:r>
              <a:rPr kumimoji="0" lang="en-US" altLang="zh-CN" sz="1600">
                <a:latin typeface="Arial" panose="020B0604020202020204" pitchFamily="34" charset="0"/>
                <a:ea typeface="黑体" panose="02010609060101010101" pitchFamily="49" charset="-122"/>
              </a:rPr>
              <a:t>2             2            6             6             6             2            6            0 ~ 2312            4</a:t>
            </a:r>
          </a:p>
        </p:txBody>
      </p:sp>
      <p:sp>
        <p:nvSpPr>
          <p:cNvPr id="41" name="Rectangle 5">
            <a:extLst>
              <a:ext uri="{FF2B5EF4-FFF2-40B4-BE49-F238E27FC236}">
                <a16:creationId xmlns:a16="http://schemas.microsoft.com/office/drawing/2014/main" id="{1FEB8F07-0C04-45CE-9791-7D63D67E41F0}"/>
              </a:ext>
            </a:extLst>
          </p:cNvPr>
          <p:cNvSpPr>
            <a:spLocks noChangeArrowheads="1"/>
          </p:cNvSpPr>
          <p:nvPr/>
        </p:nvSpPr>
        <p:spPr bwMode="auto">
          <a:xfrm>
            <a:off x="833554" y="2454275"/>
            <a:ext cx="857250" cy="342900"/>
          </a:xfrm>
          <a:prstGeom prst="rect">
            <a:avLst/>
          </a:prstGeom>
          <a:solidFill>
            <a:srgbClr val="FFFF99"/>
          </a:solidFill>
          <a:ln w="9525">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400"/>
          </a:p>
        </p:txBody>
      </p:sp>
      <p:sp>
        <p:nvSpPr>
          <p:cNvPr id="42" name="Rectangle 6">
            <a:extLst>
              <a:ext uri="{FF2B5EF4-FFF2-40B4-BE49-F238E27FC236}">
                <a16:creationId xmlns:a16="http://schemas.microsoft.com/office/drawing/2014/main" id="{77637674-4FC0-4810-A2C8-B81F99E06085}"/>
              </a:ext>
            </a:extLst>
          </p:cNvPr>
          <p:cNvSpPr>
            <a:spLocks noChangeArrowheads="1"/>
          </p:cNvSpPr>
          <p:nvPr/>
        </p:nvSpPr>
        <p:spPr bwMode="auto">
          <a:xfrm>
            <a:off x="830379" y="2444750"/>
            <a:ext cx="865188" cy="360363"/>
          </a:xfrm>
          <a:prstGeom prst="rect">
            <a:avLst/>
          </a:prstGeom>
          <a:noFill/>
          <a:ln w="9525">
            <a:solidFill>
              <a:schemeClr val="tx2"/>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kumimoji="0" lang="zh-CN" altLang="en-US" sz="1600">
                <a:latin typeface="Arial" panose="020B0604020202020204" pitchFamily="34" charset="0"/>
                <a:ea typeface="黑体" panose="02010609060101010101" pitchFamily="49" charset="-122"/>
              </a:rPr>
              <a:t>帧控制</a:t>
            </a:r>
          </a:p>
        </p:txBody>
      </p:sp>
      <p:sp>
        <p:nvSpPr>
          <p:cNvPr id="43" name="Rectangle 7">
            <a:extLst>
              <a:ext uri="{FF2B5EF4-FFF2-40B4-BE49-F238E27FC236}">
                <a16:creationId xmlns:a16="http://schemas.microsoft.com/office/drawing/2014/main" id="{8DF71695-A6EE-49A1-9C16-7F1747F914B1}"/>
              </a:ext>
            </a:extLst>
          </p:cNvPr>
          <p:cNvSpPr>
            <a:spLocks noChangeArrowheads="1"/>
          </p:cNvSpPr>
          <p:nvPr/>
        </p:nvSpPr>
        <p:spPr bwMode="auto">
          <a:xfrm>
            <a:off x="1695567" y="2444750"/>
            <a:ext cx="865187" cy="360363"/>
          </a:xfrm>
          <a:prstGeom prst="rect">
            <a:avLst/>
          </a:prstGeom>
          <a:solidFill>
            <a:srgbClr val="CCECFF"/>
          </a:solidFill>
          <a:ln w="9525">
            <a:solidFill>
              <a:schemeClr val="tx2"/>
            </a:solidFill>
            <a:miter lim="800000"/>
            <a:headEnd/>
            <a:tailEnd/>
          </a:ln>
          <a:effectLst>
            <a:outerShdw dist="35921" dir="2700000" algn="ctr" rotWithShape="0">
              <a:schemeClr val="bg2"/>
            </a:outerShdw>
          </a:effec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kumimoji="0" lang="zh-CN" altLang="en-US" sz="1600">
                <a:latin typeface="Arial" panose="020B0604020202020204" pitchFamily="34" charset="0"/>
                <a:ea typeface="黑体" panose="02010609060101010101" pitchFamily="49" charset="-122"/>
              </a:rPr>
              <a:t>持续期</a:t>
            </a:r>
          </a:p>
        </p:txBody>
      </p:sp>
      <p:sp>
        <p:nvSpPr>
          <p:cNvPr id="44" name="Rectangle 8">
            <a:extLst>
              <a:ext uri="{FF2B5EF4-FFF2-40B4-BE49-F238E27FC236}">
                <a16:creationId xmlns:a16="http://schemas.microsoft.com/office/drawing/2014/main" id="{60BC37BC-E31B-4491-B53F-81FB9E2CBDC3}"/>
              </a:ext>
            </a:extLst>
          </p:cNvPr>
          <p:cNvSpPr>
            <a:spLocks noChangeArrowheads="1"/>
          </p:cNvSpPr>
          <p:nvPr/>
        </p:nvSpPr>
        <p:spPr bwMode="auto">
          <a:xfrm>
            <a:off x="2560754" y="2444750"/>
            <a:ext cx="865188" cy="360363"/>
          </a:xfrm>
          <a:prstGeom prst="rect">
            <a:avLst/>
          </a:prstGeom>
          <a:solidFill>
            <a:srgbClr val="CCECFF"/>
          </a:solidFill>
          <a:ln w="9525">
            <a:solidFill>
              <a:schemeClr val="tx2"/>
            </a:solidFill>
            <a:miter lim="800000"/>
            <a:headEnd/>
            <a:tailEnd/>
          </a:ln>
          <a:effectLst>
            <a:outerShdw dist="35921" dir="2700000" algn="ctr" rotWithShape="0">
              <a:schemeClr val="bg2"/>
            </a:outerShdw>
          </a:effec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kumimoji="0" lang="zh-CN" altLang="en-US" sz="1600">
                <a:latin typeface="Arial" panose="020B0604020202020204" pitchFamily="34" charset="0"/>
                <a:ea typeface="黑体" panose="02010609060101010101" pitchFamily="49" charset="-122"/>
              </a:rPr>
              <a:t>地址 </a:t>
            </a:r>
            <a:r>
              <a:rPr kumimoji="0" lang="en-US" altLang="zh-CN" sz="1600">
                <a:latin typeface="Arial" panose="020B0604020202020204" pitchFamily="34" charset="0"/>
                <a:ea typeface="黑体" panose="02010609060101010101" pitchFamily="49" charset="-122"/>
              </a:rPr>
              <a:t>1</a:t>
            </a:r>
          </a:p>
        </p:txBody>
      </p:sp>
      <p:sp>
        <p:nvSpPr>
          <p:cNvPr id="45" name="Rectangle 9">
            <a:extLst>
              <a:ext uri="{FF2B5EF4-FFF2-40B4-BE49-F238E27FC236}">
                <a16:creationId xmlns:a16="http://schemas.microsoft.com/office/drawing/2014/main" id="{64636373-1DC7-4729-8C76-494CDE6E20E3}"/>
              </a:ext>
            </a:extLst>
          </p:cNvPr>
          <p:cNvSpPr>
            <a:spLocks noChangeArrowheads="1"/>
          </p:cNvSpPr>
          <p:nvPr/>
        </p:nvSpPr>
        <p:spPr bwMode="auto">
          <a:xfrm>
            <a:off x="3425942" y="2444750"/>
            <a:ext cx="865187" cy="360363"/>
          </a:xfrm>
          <a:prstGeom prst="rect">
            <a:avLst/>
          </a:prstGeom>
          <a:solidFill>
            <a:srgbClr val="CCECFF"/>
          </a:solidFill>
          <a:ln w="9525">
            <a:solidFill>
              <a:schemeClr val="tx2"/>
            </a:solidFill>
            <a:miter lim="800000"/>
            <a:headEnd/>
            <a:tailEnd/>
          </a:ln>
          <a:effectLst>
            <a:outerShdw dist="35921" dir="2700000" algn="ctr" rotWithShape="0">
              <a:schemeClr val="bg2"/>
            </a:outerShdw>
          </a:effec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kumimoji="0" lang="zh-CN" altLang="en-US" sz="1600">
                <a:latin typeface="Arial" panose="020B0604020202020204" pitchFamily="34" charset="0"/>
                <a:ea typeface="黑体" panose="02010609060101010101" pitchFamily="49" charset="-122"/>
              </a:rPr>
              <a:t>地址 </a:t>
            </a:r>
            <a:r>
              <a:rPr kumimoji="0" lang="en-US" altLang="zh-CN" sz="1600">
                <a:latin typeface="Arial" panose="020B0604020202020204" pitchFamily="34" charset="0"/>
                <a:ea typeface="黑体" panose="02010609060101010101" pitchFamily="49" charset="-122"/>
              </a:rPr>
              <a:t>2</a:t>
            </a:r>
          </a:p>
        </p:txBody>
      </p:sp>
      <p:sp>
        <p:nvSpPr>
          <p:cNvPr id="46" name="Rectangle 10">
            <a:extLst>
              <a:ext uri="{FF2B5EF4-FFF2-40B4-BE49-F238E27FC236}">
                <a16:creationId xmlns:a16="http://schemas.microsoft.com/office/drawing/2014/main" id="{132D149E-0193-4416-98AA-61335FAD9E53}"/>
              </a:ext>
            </a:extLst>
          </p:cNvPr>
          <p:cNvSpPr>
            <a:spLocks noChangeArrowheads="1"/>
          </p:cNvSpPr>
          <p:nvPr/>
        </p:nvSpPr>
        <p:spPr bwMode="auto">
          <a:xfrm>
            <a:off x="4291129" y="2444750"/>
            <a:ext cx="865188" cy="360363"/>
          </a:xfrm>
          <a:prstGeom prst="rect">
            <a:avLst/>
          </a:prstGeom>
          <a:solidFill>
            <a:srgbClr val="CCECFF"/>
          </a:solidFill>
          <a:ln w="9525">
            <a:solidFill>
              <a:schemeClr val="tx2"/>
            </a:solidFill>
            <a:miter lim="800000"/>
            <a:headEnd/>
            <a:tailEnd/>
          </a:ln>
          <a:effectLst>
            <a:outerShdw dist="35921" dir="2700000" algn="ctr" rotWithShape="0">
              <a:schemeClr val="bg2"/>
            </a:outerShdw>
          </a:effec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kumimoji="0" lang="zh-CN" altLang="en-US" sz="1600">
                <a:latin typeface="Arial" panose="020B0604020202020204" pitchFamily="34" charset="0"/>
                <a:ea typeface="黑体" panose="02010609060101010101" pitchFamily="49" charset="-122"/>
              </a:rPr>
              <a:t>地址 </a:t>
            </a:r>
            <a:r>
              <a:rPr kumimoji="0" lang="en-US" altLang="zh-CN" sz="1600">
                <a:latin typeface="Arial" panose="020B0604020202020204" pitchFamily="34" charset="0"/>
                <a:ea typeface="黑体" panose="02010609060101010101" pitchFamily="49" charset="-122"/>
              </a:rPr>
              <a:t>3</a:t>
            </a:r>
          </a:p>
        </p:txBody>
      </p:sp>
      <p:sp>
        <p:nvSpPr>
          <p:cNvPr id="47" name="Rectangle 11">
            <a:extLst>
              <a:ext uri="{FF2B5EF4-FFF2-40B4-BE49-F238E27FC236}">
                <a16:creationId xmlns:a16="http://schemas.microsoft.com/office/drawing/2014/main" id="{7EC2880A-AA0B-40F7-9463-26C623DA2DCF}"/>
              </a:ext>
            </a:extLst>
          </p:cNvPr>
          <p:cNvSpPr>
            <a:spLocks noChangeArrowheads="1"/>
          </p:cNvSpPr>
          <p:nvPr/>
        </p:nvSpPr>
        <p:spPr bwMode="auto">
          <a:xfrm>
            <a:off x="5156317" y="2444750"/>
            <a:ext cx="865187" cy="360363"/>
          </a:xfrm>
          <a:prstGeom prst="rect">
            <a:avLst/>
          </a:prstGeom>
          <a:solidFill>
            <a:srgbClr val="CCECFF"/>
          </a:solidFill>
          <a:ln w="9525">
            <a:solidFill>
              <a:schemeClr val="tx2"/>
            </a:solidFill>
            <a:miter lim="800000"/>
            <a:headEnd/>
            <a:tailEnd/>
          </a:ln>
          <a:effectLst>
            <a:outerShdw dist="35921" dir="2700000" algn="ctr" rotWithShape="0">
              <a:schemeClr val="bg2"/>
            </a:outerShdw>
          </a:effec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kumimoji="0" lang="zh-CN" altLang="en-US" sz="1600">
                <a:latin typeface="Arial" panose="020B0604020202020204" pitchFamily="34" charset="0"/>
                <a:ea typeface="黑体" panose="02010609060101010101" pitchFamily="49" charset="-122"/>
              </a:rPr>
              <a:t>序号</a:t>
            </a:r>
          </a:p>
        </p:txBody>
      </p:sp>
      <p:sp>
        <p:nvSpPr>
          <p:cNvPr id="48" name="Rectangle 12">
            <a:extLst>
              <a:ext uri="{FF2B5EF4-FFF2-40B4-BE49-F238E27FC236}">
                <a16:creationId xmlns:a16="http://schemas.microsoft.com/office/drawing/2014/main" id="{D24812E3-3350-471F-AD9D-856B9AE1D092}"/>
              </a:ext>
            </a:extLst>
          </p:cNvPr>
          <p:cNvSpPr>
            <a:spLocks noChangeArrowheads="1"/>
          </p:cNvSpPr>
          <p:nvPr/>
        </p:nvSpPr>
        <p:spPr bwMode="auto">
          <a:xfrm>
            <a:off x="6021504" y="2444750"/>
            <a:ext cx="865188" cy="360363"/>
          </a:xfrm>
          <a:prstGeom prst="rect">
            <a:avLst/>
          </a:prstGeom>
          <a:solidFill>
            <a:srgbClr val="CCECFF"/>
          </a:solidFill>
          <a:ln w="9525">
            <a:solidFill>
              <a:schemeClr val="tx2"/>
            </a:solidFill>
            <a:miter lim="800000"/>
            <a:headEnd/>
            <a:tailEnd/>
          </a:ln>
          <a:effectLst>
            <a:outerShdw dist="35921" dir="2700000" algn="ctr" rotWithShape="0">
              <a:schemeClr val="bg2"/>
            </a:outerShdw>
          </a:effec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kumimoji="0" lang="zh-CN" altLang="en-US" sz="1600">
                <a:latin typeface="Arial" panose="020B0604020202020204" pitchFamily="34" charset="0"/>
                <a:ea typeface="黑体" panose="02010609060101010101" pitchFamily="49" charset="-122"/>
              </a:rPr>
              <a:t>地址 </a:t>
            </a:r>
            <a:r>
              <a:rPr kumimoji="0" lang="en-US" altLang="zh-CN" sz="1600">
                <a:latin typeface="Arial" panose="020B0604020202020204" pitchFamily="34" charset="0"/>
                <a:ea typeface="黑体" panose="02010609060101010101" pitchFamily="49" charset="-122"/>
              </a:rPr>
              <a:t>4</a:t>
            </a:r>
          </a:p>
        </p:txBody>
      </p:sp>
      <p:sp>
        <p:nvSpPr>
          <p:cNvPr id="49" name="Rectangle 13">
            <a:extLst>
              <a:ext uri="{FF2B5EF4-FFF2-40B4-BE49-F238E27FC236}">
                <a16:creationId xmlns:a16="http://schemas.microsoft.com/office/drawing/2014/main" id="{8C9FE737-9DEC-4915-A371-04AC59506022}"/>
              </a:ext>
            </a:extLst>
          </p:cNvPr>
          <p:cNvSpPr>
            <a:spLocks noChangeArrowheads="1"/>
          </p:cNvSpPr>
          <p:nvPr/>
        </p:nvSpPr>
        <p:spPr bwMode="auto">
          <a:xfrm>
            <a:off x="6886692" y="2444750"/>
            <a:ext cx="1362075" cy="360363"/>
          </a:xfrm>
          <a:prstGeom prst="rect">
            <a:avLst/>
          </a:prstGeom>
          <a:solidFill>
            <a:srgbClr val="CCECFF"/>
          </a:solidFill>
          <a:ln w="9525">
            <a:solidFill>
              <a:schemeClr val="tx2"/>
            </a:solidFill>
            <a:miter lim="800000"/>
            <a:headEnd/>
            <a:tailEnd/>
          </a:ln>
          <a:effectLst>
            <a:outerShdw dist="35921" dir="2700000" algn="ctr" rotWithShape="0">
              <a:schemeClr val="bg2"/>
            </a:outerShdw>
          </a:effec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kumimoji="0" lang="zh-CN" altLang="en-US" sz="1600">
                <a:latin typeface="Arial" panose="020B0604020202020204" pitchFamily="34" charset="0"/>
                <a:ea typeface="黑体" panose="02010609060101010101" pitchFamily="49" charset="-122"/>
              </a:rPr>
              <a:t>数据</a:t>
            </a:r>
          </a:p>
        </p:txBody>
      </p:sp>
      <p:sp>
        <p:nvSpPr>
          <p:cNvPr id="50" name="Rectangle 14">
            <a:extLst>
              <a:ext uri="{FF2B5EF4-FFF2-40B4-BE49-F238E27FC236}">
                <a16:creationId xmlns:a16="http://schemas.microsoft.com/office/drawing/2014/main" id="{54DFFEF8-3E44-43C5-88ED-64C9CF5AE5E2}"/>
              </a:ext>
            </a:extLst>
          </p:cNvPr>
          <p:cNvSpPr>
            <a:spLocks noChangeArrowheads="1"/>
          </p:cNvSpPr>
          <p:nvPr/>
        </p:nvSpPr>
        <p:spPr bwMode="auto">
          <a:xfrm>
            <a:off x="8247179" y="2444750"/>
            <a:ext cx="865188" cy="360363"/>
          </a:xfrm>
          <a:prstGeom prst="rect">
            <a:avLst/>
          </a:prstGeom>
          <a:solidFill>
            <a:srgbClr val="CCECFF"/>
          </a:solidFill>
          <a:ln w="9525">
            <a:solidFill>
              <a:schemeClr val="tx2"/>
            </a:solidFill>
            <a:miter lim="800000"/>
            <a:headEnd/>
            <a:tailEnd/>
          </a:ln>
          <a:effectLst>
            <a:outerShdw dist="35921" dir="2700000" algn="ctr" rotWithShape="0">
              <a:schemeClr val="bg2"/>
            </a:outerShdw>
          </a:effec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kumimoji="0" lang="en-US" altLang="zh-CN" sz="1600">
                <a:latin typeface="Arial" panose="020B0604020202020204" pitchFamily="34" charset="0"/>
                <a:ea typeface="黑体" panose="02010609060101010101" pitchFamily="49" charset="-122"/>
              </a:rPr>
              <a:t>FCS</a:t>
            </a:r>
          </a:p>
        </p:txBody>
      </p:sp>
      <p:sp>
        <p:nvSpPr>
          <p:cNvPr id="51" name="Rectangle 15">
            <a:extLst>
              <a:ext uri="{FF2B5EF4-FFF2-40B4-BE49-F238E27FC236}">
                <a16:creationId xmlns:a16="http://schemas.microsoft.com/office/drawing/2014/main" id="{A0B97819-6654-4955-BDDB-D5778B04C334}"/>
              </a:ext>
            </a:extLst>
          </p:cNvPr>
          <p:cNvSpPr>
            <a:spLocks noChangeArrowheads="1"/>
          </p:cNvSpPr>
          <p:nvPr/>
        </p:nvSpPr>
        <p:spPr bwMode="auto">
          <a:xfrm>
            <a:off x="543042" y="3381375"/>
            <a:ext cx="865187" cy="576263"/>
          </a:xfrm>
          <a:prstGeom prst="rect">
            <a:avLst/>
          </a:prstGeom>
          <a:solidFill>
            <a:srgbClr val="FFFF99"/>
          </a:solidFill>
          <a:ln w="9525">
            <a:solidFill>
              <a:schemeClr val="tx2"/>
            </a:solidFill>
            <a:miter lim="800000"/>
            <a:headEnd/>
            <a:tailEnd/>
          </a:ln>
          <a:effectLst>
            <a:outerShdw dist="35921" dir="2700000" algn="ctr" rotWithShape="0">
              <a:schemeClr val="bg2"/>
            </a:outerShdw>
          </a:effec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kumimoji="0" lang="zh-CN" altLang="en-US" sz="1600">
                <a:latin typeface="Arial" panose="020B0604020202020204" pitchFamily="34" charset="0"/>
                <a:ea typeface="黑体" panose="02010609060101010101" pitchFamily="49" charset="-122"/>
              </a:rPr>
              <a:t>协议</a:t>
            </a:r>
          </a:p>
          <a:p>
            <a:pPr algn="ctr" eaLnBrk="1" hangingPunct="1">
              <a:spcBef>
                <a:spcPct val="0"/>
              </a:spcBef>
              <a:buFontTx/>
              <a:buNone/>
            </a:pPr>
            <a:r>
              <a:rPr kumimoji="0" lang="zh-CN" altLang="en-US" sz="1600">
                <a:latin typeface="Arial" panose="020B0604020202020204" pitchFamily="34" charset="0"/>
                <a:ea typeface="黑体" panose="02010609060101010101" pitchFamily="49" charset="-122"/>
              </a:rPr>
              <a:t>版本</a:t>
            </a:r>
          </a:p>
        </p:txBody>
      </p:sp>
      <p:sp>
        <p:nvSpPr>
          <p:cNvPr id="52" name="Rectangle 16">
            <a:extLst>
              <a:ext uri="{FF2B5EF4-FFF2-40B4-BE49-F238E27FC236}">
                <a16:creationId xmlns:a16="http://schemas.microsoft.com/office/drawing/2014/main" id="{D576E76D-4BC2-4348-A9B7-7EAFE702634E}"/>
              </a:ext>
            </a:extLst>
          </p:cNvPr>
          <p:cNvSpPr>
            <a:spLocks noChangeArrowheads="1"/>
          </p:cNvSpPr>
          <p:nvPr/>
        </p:nvSpPr>
        <p:spPr bwMode="auto">
          <a:xfrm>
            <a:off x="1408229" y="3381375"/>
            <a:ext cx="865188" cy="576263"/>
          </a:xfrm>
          <a:prstGeom prst="rect">
            <a:avLst/>
          </a:prstGeom>
          <a:solidFill>
            <a:srgbClr val="FFFF99"/>
          </a:solidFill>
          <a:ln w="9525">
            <a:solidFill>
              <a:schemeClr val="tx2"/>
            </a:solidFill>
            <a:miter lim="800000"/>
            <a:headEnd/>
            <a:tailEnd/>
          </a:ln>
          <a:effectLst>
            <a:outerShdw dist="35921" dir="2700000" algn="ctr" rotWithShape="0">
              <a:schemeClr val="bg2"/>
            </a:outerShdw>
          </a:effec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kumimoji="0" lang="zh-CN" altLang="en-US" sz="1600">
                <a:latin typeface="Arial" panose="020B0604020202020204" pitchFamily="34" charset="0"/>
                <a:ea typeface="黑体" panose="02010609060101010101" pitchFamily="49" charset="-122"/>
              </a:rPr>
              <a:t>类型</a:t>
            </a:r>
          </a:p>
        </p:txBody>
      </p:sp>
      <p:sp>
        <p:nvSpPr>
          <p:cNvPr id="53" name="Rectangle 17">
            <a:extLst>
              <a:ext uri="{FF2B5EF4-FFF2-40B4-BE49-F238E27FC236}">
                <a16:creationId xmlns:a16="http://schemas.microsoft.com/office/drawing/2014/main" id="{0D4327A3-F763-4983-934F-4CEAEA6594A6}"/>
              </a:ext>
            </a:extLst>
          </p:cNvPr>
          <p:cNvSpPr>
            <a:spLocks noChangeArrowheads="1"/>
          </p:cNvSpPr>
          <p:nvPr/>
        </p:nvSpPr>
        <p:spPr bwMode="auto">
          <a:xfrm>
            <a:off x="2273417" y="3381375"/>
            <a:ext cx="1727200" cy="576263"/>
          </a:xfrm>
          <a:prstGeom prst="rect">
            <a:avLst/>
          </a:prstGeom>
          <a:solidFill>
            <a:srgbClr val="FFFF99"/>
          </a:solidFill>
          <a:ln w="9525">
            <a:solidFill>
              <a:schemeClr val="tx2"/>
            </a:solidFill>
            <a:miter lim="800000"/>
            <a:headEnd/>
            <a:tailEnd/>
          </a:ln>
          <a:effectLst>
            <a:outerShdw dist="35921" dir="2700000" algn="ctr" rotWithShape="0">
              <a:schemeClr val="bg2"/>
            </a:outerShdw>
          </a:effec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kumimoji="0" lang="zh-CN" altLang="en-US" sz="1600">
                <a:latin typeface="Arial" panose="020B0604020202020204" pitchFamily="34" charset="0"/>
                <a:ea typeface="黑体" panose="02010609060101010101" pitchFamily="49" charset="-122"/>
              </a:rPr>
              <a:t>子类型</a:t>
            </a:r>
          </a:p>
        </p:txBody>
      </p:sp>
      <p:sp>
        <p:nvSpPr>
          <p:cNvPr id="54" name="Rectangle 18">
            <a:extLst>
              <a:ext uri="{FF2B5EF4-FFF2-40B4-BE49-F238E27FC236}">
                <a16:creationId xmlns:a16="http://schemas.microsoft.com/office/drawing/2014/main" id="{DF163F0B-0355-4CDD-90C4-7F8CE36812CA}"/>
              </a:ext>
            </a:extLst>
          </p:cNvPr>
          <p:cNvSpPr>
            <a:spLocks noChangeArrowheads="1"/>
          </p:cNvSpPr>
          <p:nvPr/>
        </p:nvSpPr>
        <p:spPr bwMode="auto">
          <a:xfrm>
            <a:off x="3997442" y="3381375"/>
            <a:ext cx="579437" cy="576263"/>
          </a:xfrm>
          <a:prstGeom prst="rect">
            <a:avLst/>
          </a:prstGeom>
          <a:solidFill>
            <a:srgbClr val="FFFF99"/>
          </a:solidFill>
          <a:ln w="9525">
            <a:solidFill>
              <a:schemeClr val="tx2"/>
            </a:solidFill>
            <a:miter lim="800000"/>
            <a:headEnd/>
            <a:tailEnd/>
          </a:ln>
          <a:effectLst>
            <a:outerShdw dist="35921" dir="2700000" algn="ctr" rotWithShape="0">
              <a:schemeClr val="bg2"/>
            </a:outerShdw>
          </a:effec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kumimoji="0" lang="zh-CN" altLang="en-US" sz="1600">
                <a:latin typeface="Arial" panose="020B0604020202020204" pitchFamily="34" charset="0"/>
                <a:ea typeface="黑体" panose="02010609060101010101" pitchFamily="49" charset="-122"/>
              </a:rPr>
              <a:t>到</a:t>
            </a:r>
          </a:p>
          <a:p>
            <a:pPr algn="ctr" eaLnBrk="1" hangingPunct="1">
              <a:spcBef>
                <a:spcPct val="0"/>
              </a:spcBef>
              <a:buFontTx/>
              <a:buNone/>
            </a:pPr>
            <a:r>
              <a:rPr kumimoji="0" lang="en-US" altLang="zh-CN" sz="1600">
                <a:latin typeface="Arial" panose="020B0604020202020204" pitchFamily="34" charset="0"/>
                <a:ea typeface="黑体" panose="02010609060101010101" pitchFamily="49" charset="-122"/>
              </a:rPr>
              <a:t>DS</a:t>
            </a:r>
          </a:p>
        </p:txBody>
      </p:sp>
      <p:sp>
        <p:nvSpPr>
          <p:cNvPr id="55" name="Rectangle 19">
            <a:extLst>
              <a:ext uri="{FF2B5EF4-FFF2-40B4-BE49-F238E27FC236}">
                <a16:creationId xmlns:a16="http://schemas.microsoft.com/office/drawing/2014/main" id="{CB4B5BF9-8091-4227-8973-0E4B2495BEA5}"/>
              </a:ext>
            </a:extLst>
          </p:cNvPr>
          <p:cNvSpPr>
            <a:spLocks noChangeArrowheads="1"/>
          </p:cNvSpPr>
          <p:nvPr/>
        </p:nvSpPr>
        <p:spPr bwMode="auto">
          <a:xfrm>
            <a:off x="4576879" y="3381375"/>
            <a:ext cx="579438" cy="576263"/>
          </a:xfrm>
          <a:prstGeom prst="rect">
            <a:avLst/>
          </a:prstGeom>
          <a:solidFill>
            <a:srgbClr val="FFFF99"/>
          </a:solidFill>
          <a:ln w="9525">
            <a:solidFill>
              <a:schemeClr val="tx2"/>
            </a:solidFill>
            <a:miter lim="800000"/>
            <a:headEnd/>
            <a:tailEnd/>
          </a:ln>
          <a:effectLst>
            <a:outerShdw dist="35921" dir="2700000" algn="ctr" rotWithShape="0">
              <a:schemeClr val="bg2"/>
            </a:outerShdw>
          </a:effec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kumimoji="0" lang="zh-CN" altLang="en-US" sz="1600">
                <a:latin typeface="Arial" panose="020B0604020202020204" pitchFamily="34" charset="0"/>
                <a:ea typeface="黑体" panose="02010609060101010101" pitchFamily="49" charset="-122"/>
              </a:rPr>
              <a:t>从</a:t>
            </a:r>
          </a:p>
          <a:p>
            <a:pPr algn="ctr" eaLnBrk="1" hangingPunct="1">
              <a:spcBef>
                <a:spcPct val="0"/>
              </a:spcBef>
              <a:buFontTx/>
              <a:buNone/>
            </a:pPr>
            <a:r>
              <a:rPr kumimoji="0" lang="en-US" altLang="zh-CN" sz="1600">
                <a:latin typeface="Arial" panose="020B0604020202020204" pitchFamily="34" charset="0"/>
                <a:ea typeface="黑体" panose="02010609060101010101" pitchFamily="49" charset="-122"/>
              </a:rPr>
              <a:t>DS</a:t>
            </a:r>
          </a:p>
        </p:txBody>
      </p:sp>
      <p:sp>
        <p:nvSpPr>
          <p:cNvPr id="56" name="Rectangle 20">
            <a:extLst>
              <a:ext uri="{FF2B5EF4-FFF2-40B4-BE49-F238E27FC236}">
                <a16:creationId xmlns:a16="http://schemas.microsoft.com/office/drawing/2014/main" id="{B78C4BFD-72F9-48B9-ADE1-A2B5EC54DA0B}"/>
              </a:ext>
            </a:extLst>
          </p:cNvPr>
          <p:cNvSpPr>
            <a:spLocks noChangeArrowheads="1"/>
          </p:cNvSpPr>
          <p:nvPr/>
        </p:nvSpPr>
        <p:spPr bwMode="auto">
          <a:xfrm>
            <a:off x="5156317" y="3381375"/>
            <a:ext cx="579437" cy="576263"/>
          </a:xfrm>
          <a:prstGeom prst="rect">
            <a:avLst/>
          </a:prstGeom>
          <a:solidFill>
            <a:srgbClr val="FFFF99"/>
          </a:solidFill>
          <a:ln w="9525">
            <a:solidFill>
              <a:schemeClr val="tx2"/>
            </a:solidFill>
            <a:miter lim="800000"/>
            <a:headEnd/>
            <a:tailEnd/>
          </a:ln>
          <a:effectLst>
            <a:outerShdw dist="35921" dir="2700000" algn="ctr" rotWithShape="0">
              <a:schemeClr val="bg2"/>
            </a:outerShdw>
          </a:effec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kumimoji="0" lang="zh-CN" altLang="en-US" sz="1600">
                <a:latin typeface="Arial" panose="020B0604020202020204" pitchFamily="34" charset="0"/>
                <a:ea typeface="黑体" panose="02010609060101010101" pitchFamily="49" charset="-122"/>
              </a:rPr>
              <a:t>更多</a:t>
            </a:r>
          </a:p>
          <a:p>
            <a:pPr algn="ctr" eaLnBrk="1" hangingPunct="1">
              <a:spcBef>
                <a:spcPct val="0"/>
              </a:spcBef>
              <a:buFontTx/>
              <a:buNone/>
            </a:pPr>
            <a:r>
              <a:rPr kumimoji="0" lang="zh-CN" altLang="en-US" sz="1600">
                <a:latin typeface="Arial" panose="020B0604020202020204" pitchFamily="34" charset="0"/>
                <a:ea typeface="黑体" panose="02010609060101010101" pitchFamily="49" charset="-122"/>
              </a:rPr>
              <a:t>分片</a:t>
            </a:r>
          </a:p>
        </p:txBody>
      </p:sp>
      <p:sp>
        <p:nvSpPr>
          <p:cNvPr id="57" name="Rectangle 21">
            <a:extLst>
              <a:ext uri="{FF2B5EF4-FFF2-40B4-BE49-F238E27FC236}">
                <a16:creationId xmlns:a16="http://schemas.microsoft.com/office/drawing/2014/main" id="{27CEAFC5-7147-41EB-90E9-E1ACD44B13F9}"/>
              </a:ext>
            </a:extLst>
          </p:cNvPr>
          <p:cNvSpPr>
            <a:spLocks noChangeArrowheads="1"/>
          </p:cNvSpPr>
          <p:nvPr/>
        </p:nvSpPr>
        <p:spPr bwMode="auto">
          <a:xfrm>
            <a:off x="5735754" y="3381375"/>
            <a:ext cx="579438" cy="576263"/>
          </a:xfrm>
          <a:prstGeom prst="rect">
            <a:avLst/>
          </a:prstGeom>
          <a:solidFill>
            <a:srgbClr val="FFFF99"/>
          </a:solidFill>
          <a:ln w="9525">
            <a:solidFill>
              <a:schemeClr val="tx2"/>
            </a:solidFill>
            <a:miter lim="800000"/>
            <a:headEnd/>
            <a:tailEnd/>
          </a:ln>
          <a:effectLst>
            <a:outerShdw dist="35921" dir="2700000" algn="ctr" rotWithShape="0">
              <a:schemeClr val="bg2"/>
            </a:outerShdw>
          </a:effec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kumimoji="0" lang="zh-CN" altLang="en-US" sz="1600">
                <a:latin typeface="Arial" panose="020B0604020202020204" pitchFamily="34" charset="0"/>
                <a:ea typeface="黑体" panose="02010609060101010101" pitchFamily="49" charset="-122"/>
              </a:rPr>
              <a:t>重试</a:t>
            </a:r>
          </a:p>
        </p:txBody>
      </p:sp>
      <p:sp>
        <p:nvSpPr>
          <p:cNvPr id="58" name="Rectangle 22">
            <a:extLst>
              <a:ext uri="{FF2B5EF4-FFF2-40B4-BE49-F238E27FC236}">
                <a16:creationId xmlns:a16="http://schemas.microsoft.com/office/drawing/2014/main" id="{2E9A17AA-FD98-45F3-BEF5-7D007AB27273}"/>
              </a:ext>
            </a:extLst>
          </p:cNvPr>
          <p:cNvSpPr>
            <a:spLocks noChangeArrowheads="1"/>
          </p:cNvSpPr>
          <p:nvPr/>
        </p:nvSpPr>
        <p:spPr bwMode="auto">
          <a:xfrm>
            <a:off x="6315192" y="3381375"/>
            <a:ext cx="579437" cy="576263"/>
          </a:xfrm>
          <a:prstGeom prst="rect">
            <a:avLst/>
          </a:prstGeom>
          <a:solidFill>
            <a:srgbClr val="FFFF99"/>
          </a:solidFill>
          <a:ln w="9525">
            <a:solidFill>
              <a:schemeClr val="tx2"/>
            </a:solidFill>
            <a:miter lim="800000"/>
            <a:headEnd/>
            <a:tailEnd/>
          </a:ln>
          <a:effectLst>
            <a:outerShdw dist="35921" dir="2700000" algn="ctr" rotWithShape="0">
              <a:schemeClr val="bg2"/>
            </a:outerShdw>
          </a:effec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kumimoji="0" lang="zh-CN" altLang="en-US" sz="1600">
                <a:latin typeface="Arial" panose="020B0604020202020204" pitchFamily="34" charset="0"/>
                <a:ea typeface="黑体" panose="02010609060101010101" pitchFamily="49" charset="-122"/>
              </a:rPr>
              <a:t>功率</a:t>
            </a:r>
          </a:p>
          <a:p>
            <a:pPr algn="ctr" eaLnBrk="1" hangingPunct="1">
              <a:spcBef>
                <a:spcPct val="0"/>
              </a:spcBef>
              <a:buFontTx/>
              <a:buNone/>
            </a:pPr>
            <a:r>
              <a:rPr kumimoji="0" lang="zh-CN" altLang="en-US" sz="1600">
                <a:latin typeface="Arial" panose="020B0604020202020204" pitchFamily="34" charset="0"/>
                <a:ea typeface="黑体" panose="02010609060101010101" pitchFamily="49" charset="-122"/>
              </a:rPr>
              <a:t>管理</a:t>
            </a:r>
          </a:p>
        </p:txBody>
      </p:sp>
      <p:sp>
        <p:nvSpPr>
          <p:cNvPr id="59" name="Rectangle 23">
            <a:extLst>
              <a:ext uri="{FF2B5EF4-FFF2-40B4-BE49-F238E27FC236}">
                <a16:creationId xmlns:a16="http://schemas.microsoft.com/office/drawing/2014/main" id="{483CBE8C-0528-412E-8A3F-E6CDBB3BECD4}"/>
              </a:ext>
            </a:extLst>
          </p:cNvPr>
          <p:cNvSpPr>
            <a:spLocks noChangeArrowheads="1"/>
          </p:cNvSpPr>
          <p:nvPr/>
        </p:nvSpPr>
        <p:spPr bwMode="auto">
          <a:xfrm>
            <a:off x="6894629" y="3381375"/>
            <a:ext cx="579438" cy="576263"/>
          </a:xfrm>
          <a:prstGeom prst="rect">
            <a:avLst/>
          </a:prstGeom>
          <a:solidFill>
            <a:srgbClr val="FFFF99"/>
          </a:solidFill>
          <a:ln w="9525">
            <a:solidFill>
              <a:schemeClr val="tx2"/>
            </a:solidFill>
            <a:miter lim="800000"/>
            <a:headEnd/>
            <a:tailEnd/>
          </a:ln>
          <a:effectLst>
            <a:outerShdw dist="35921" dir="2700000" algn="ctr" rotWithShape="0">
              <a:schemeClr val="bg2"/>
            </a:outerShdw>
          </a:effec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kumimoji="0" lang="zh-CN" altLang="en-US" sz="1600">
                <a:latin typeface="Arial" panose="020B0604020202020204" pitchFamily="34" charset="0"/>
                <a:ea typeface="黑体" panose="02010609060101010101" pitchFamily="49" charset="-122"/>
              </a:rPr>
              <a:t>更多</a:t>
            </a:r>
          </a:p>
          <a:p>
            <a:pPr algn="ctr" eaLnBrk="1" hangingPunct="1">
              <a:spcBef>
                <a:spcPct val="0"/>
              </a:spcBef>
              <a:buFontTx/>
              <a:buNone/>
            </a:pPr>
            <a:r>
              <a:rPr kumimoji="0" lang="zh-CN" altLang="en-US" sz="1600">
                <a:latin typeface="Arial" panose="020B0604020202020204" pitchFamily="34" charset="0"/>
                <a:ea typeface="黑体" panose="02010609060101010101" pitchFamily="49" charset="-122"/>
              </a:rPr>
              <a:t>数据</a:t>
            </a:r>
          </a:p>
        </p:txBody>
      </p:sp>
      <p:sp>
        <p:nvSpPr>
          <p:cNvPr id="60" name="Rectangle 24">
            <a:extLst>
              <a:ext uri="{FF2B5EF4-FFF2-40B4-BE49-F238E27FC236}">
                <a16:creationId xmlns:a16="http://schemas.microsoft.com/office/drawing/2014/main" id="{F59A39A6-1AAD-4ED7-90EF-633C0711FD8E}"/>
              </a:ext>
            </a:extLst>
          </p:cNvPr>
          <p:cNvSpPr>
            <a:spLocks noChangeArrowheads="1"/>
          </p:cNvSpPr>
          <p:nvPr/>
        </p:nvSpPr>
        <p:spPr bwMode="auto">
          <a:xfrm>
            <a:off x="7474067" y="3381375"/>
            <a:ext cx="579437" cy="576263"/>
          </a:xfrm>
          <a:prstGeom prst="rect">
            <a:avLst/>
          </a:prstGeom>
          <a:solidFill>
            <a:srgbClr val="FFFF99"/>
          </a:solidFill>
          <a:ln w="9525">
            <a:solidFill>
              <a:schemeClr val="tx2"/>
            </a:solidFill>
            <a:miter lim="800000"/>
            <a:headEnd/>
            <a:tailEnd/>
          </a:ln>
          <a:effectLst>
            <a:outerShdw dist="35921" dir="2700000" algn="ctr" rotWithShape="0">
              <a:schemeClr val="bg2"/>
            </a:outerShdw>
          </a:effec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kumimoji="0" lang="en-US" altLang="zh-CN" sz="1600">
                <a:latin typeface="Arial" panose="020B0604020202020204" pitchFamily="34" charset="0"/>
                <a:ea typeface="黑体" panose="02010609060101010101" pitchFamily="49" charset="-122"/>
              </a:rPr>
              <a:t>WEP</a:t>
            </a:r>
          </a:p>
        </p:txBody>
      </p:sp>
      <p:sp>
        <p:nvSpPr>
          <p:cNvPr id="61" name="Rectangle 25">
            <a:extLst>
              <a:ext uri="{FF2B5EF4-FFF2-40B4-BE49-F238E27FC236}">
                <a16:creationId xmlns:a16="http://schemas.microsoft.com/office/drawing/2014/main" id="{9503422F-BB30-41AD-8CCD-650778A22C83}"/>
              </a:ext>
            </a:extLst>
          </p:cNvPr>
          <p:cNvSpPr>
            <a:spLocks noChangeArrowheads="1"/>
          </p:cNvSpPr>
          <p:nvPr/>
        </p:nvSpPr>
        <p:spPr bwMode="auto">
          <a:xfrm>
            <a:off x="8053504" y="3381375"/>
            <a:ext cx="579438" cy="576263"/>
          </a:xfrm>
          <a:prstGeom prst="rect">
            <a:avLst/>
          </a:prstGeom>
          <a:solidFill>
            <a:srgbClr val="FFFF99"/>
          </a:solidFill>
          <a:ln w="9525">
            <a:solidFill>
              <a:schemeClr val="tx2"/>
            </a:solidFill>
            <a:miter lim="800000"/>
            <a:headEnd/>
            <a:tailEnd/>
          </a:ln>
          <a:effectLst>
            <a:outerShdw dist="35921" dir="2700000" algn="ctr" rotWithShape="0">
              <a:schemeClr val="bg2"/>
            </a:outerShdw>
          </a:effec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kumimoji="0" lang="zh-CN" altLang="en-US" sz="1600">
                <a:latin typeface="Arial" panose="020B0604020202020204" pitchFamily="34" charset="0"/>
                <a:ea typeface="黑体" panose="02010609060101010101" pitchFamily="49" charset="-122"/>
              </a:rPr>
              <a:t>顺序</a:t>
            </a:r>
          </a:p>
        </p:txBody>
      </p:sp>
      <p:sp>
        <p:nvSpPr>
          <p:cNvPr id="62" name="Text Box 26">
            <a:extLst>
              <a:ext uri="{FF2B5EF4-FFF2-40B4-BE49-F238E27FC236}">
                <a16:creationId xmlns:a16="http://schemas.microsoft.com/office/drawing/2014/main" id="{A39EA947-B54C-466F-8164-8B6A1D05FF56}"/>
              </a:ext>
            </a:extLst>
          </p:cNvPr>
          <p:cNvSpPr txBox="1">
            <a:spLocks noChangeArrowheads="1"/>
          </p:cNvSpPr>
          <p:nvPr/>
        </p:nvSpPr>
        <p:spPr bwMode="auto">
          <a:xfrm>
            <a:off x="246179" y="3043238"/>
            <a:ext cx="8256588"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kumimoji="0" lang="zh-CN" altLang="en-US" sz="1600">
                <a:latin typeface="Arial" panose="020B0604020202020204" pitchFamily="34" charset="0"/>
                <a:ea typeface="黑体" panose="02010609060101010101" pitchFamily="49" charset="-122"/>
              </a:rPr>
              <a:t>位        </a:t>
            </a:r>
            <a:r>
              <a:rPr kumimoji="0" lang="en-US" altLang="zh-CN" sz="1600">
                <a:latin typeface="Arial" panose="020B0604020202020204" pitchFamily="34" charset="0"/>
                <a:ea typeface="黑体" panose="02010609060101010101" pitchFamily="49" charset="-122"/>
              </a:rPr>
              <a:t>2              2                       4              1         1        1       1         1         1       1        1</a:t>
            </a:r>
          </a:p>
        </p:txBody>
      </p:sp>
      <p:sp>
        <p:nvSpPr>
          <p:cNvPr id="63" name="AutoShape 27">
            <a:extLst>
              <a:ext uri="{FF2B5EF4-FFF2-40B4-BE49-F238E27FC236}">
                <a16:creationId xmlns:a16="http://schemas.microsoft.com/office/drawing/2014/main" id="{8701E76E-3E96-4C36-82CB-331938AE1252}"/>
              </a:ext>
            </a:extLst>
          </p:cNvPr>
          <p:cNvSpPr>
            <a:spLocks/>
          </p:cNvSpPr>
          <p:nvPr/>
        </p:nvSpPr>
        <p:spPr bwMode="auto">
          <a:xfrm rot="16200000">
            <a:off x="3731536" y="-1008856"/>
            <a:ext cx="254000" cy="6053137"/>
          </a:xfrm>
          <a:prstGeom prst="rightBrace">
            <a:avLst>
              <a:gd name="adj1" fmla="val 198594"/>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400"/>
          </a:p>
        </p:txBody>
      </p:sp>
      <p:sp>
        <p:nvSpPr>
          <p:cNvPr id="64" name="Text Box 28">
            <a:extLst>
              <a:ext uri="{FF2B5EF4-FFF2-40B4-BE49-F238E27FC236}">
                <a16:creationId xmlns:a16="http://schemas.microsoft.com/office/drawing/2014/main" id="{C17BD5DD-FE72-4367-B90F-4F221A232788}"/>
              </a:ext>
            </a:extLst>
          </p:cNvPr>
          <p:cNvSpPr txBox="1">
            <a:spLocks noChangeArrowheads="1"/>
          </p:cNvSpPr>
          <p:nvPr/>
        </p:nvSpPr>
        <p:spPr bwMode="auto">
          <a:xfrm>
            <a:off x="3197342" y="1484313"/>
            <a:ext cx="1555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kumimoji="0" lang="en-US" altLang="zh-CN" sz="2400">
                <a:latin typeface="Arial" panose="020B0604020202020204" pitchFamily="34" charset="0"/>
                <a:ea typeface="黑体" panose="02010609060101010101" pitchFamily="49" charset="-122"/>
              </a:rPr>
              <a:t>MAC </a:t>
            </a:r>
            <a:r>
              <a:rPr kumimoji="0" lang="zh-CN" altLang="en-US" sz="2400">
                <a:latin typeface="Arial" panose="020B0604020202020204" pitchFamily="34" charset="0"/>
                <a:ea typeface="黑体" panose="02010609060101010101" pitchFamily="49" charset="-122"/>
              </a:rPr>
              <a:t>首部</a:t>
            </a:r>
          </a:p>
        </p:txBody>
      </p:sp>
      <p:sp>
        <p:nvSpPr>
          <p:cNvPr id="65" name="Rectangle 29">
            <a:extLst>
              <a:ext uri="{FF2B5EF4-FFF2-40B4-BE49-F238E27FC236}">
                <a16:creationId xmlns:a16="http://schemas.microsoft.com/office/drawing/2014/main" id="{0B3FA47E-4B78-408D-9D48-686319DF3A8D}"/>
              </a:ext>
            </a:extLst>
          </p:cNvPr>
          <p:cNvSpPr>
            <a:spLocks noChangeArrowheads="1"/>
          </p:cNvSpPr>
          <p:nvPr/>
        </p:nvSpPr>
        <p:spPr bwMode="auto">
          <a:xfrm>
            <a:off x="6294554" y="3357563"/>
            <a:ext cx="576263" cy="576262"/>
          </a:xfrm>
          <a:prstGeom prst="rect">
            <a:avLst/>
          </a:prstGeom>
          <a:noFill/>
          <a:ln w="38100">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400"/>
          </a:p>
        </p:txBody>
      </p:sp>
      <p:sp>
        <p:nvSpPr>
          <p:cNvPr id="66" name="Text Box 30">
            <a:extLst>
              <a:ext uri="{FF2B5EF4-FFF2-40B4-BE49-F238E27FC236}">
                <a16:creationId xmlns:a16="http://schemas.microsoft.com/office/drawing/2014/main" id="{94F5A213-DF0D-426D-B3C5-7E257E448C25}"/>
              </a:ext>
            </a:extLst>
          </p:cNvPr>
          <p:cNvSpPr txBox="1">
            <a:spLocks noChangeArrowheads="1"/>
          </p:cNvSpPr>
          <p:nvPr/>
        </p:nvSpPr>
        <p:spPr bwMode="auto">
          <a:xfrm>
            <a:off x="677979" y="4292600"/>
            <a:ext cx="77771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400" dirty="0">
                <a:latin typeface="黑体" panose="02010609060101010101" pitchFamily="49" charset="-122"/>
                <a:ea typeface="黑体" panose="02010609060101010101" pitchFamily="49" charset="-122"/>
              </a:rPr>
              <a:t>处于功率管理状态</a:t>
            </a:r>
          </a:p>
        </p:txBody>
      </p:sp>
      <p:sp>
        <p:nvSpPr>
          <p:cNvPr id="5" name="灯片编号占位符 4">
            <a:extLst>
              <a:ext uri="{FF2B5EF4-FFF2-40B4-BE49-F238E27FC236}">
                <a16:creationId xmlns:a16="http://schemas.microsoft.com/office/drawing/2014/main" id="{977B3DBF-8473-492D-A919-18231247DE46}"/>
              </a:ext>
            </a:extLst>
          </p:cNvPr>
          <p:cNvSpPr>
            <a:spLocks noGrp="1"/>
          </p:cNvSpPr>
          <p:nvPr>
            <p:ph type="sldNum" sz="quarter" idx="12"/>
          </p:nvPr>
        </p:nvSpPr>
        <p:spPr/>
        <p:txBody>
          <a:bodyPr/>
          <a:lstStyle/>
          <a:p>
            <a:fld id="{0343F522-B1DB-4B24-87CC-09EAB668A261}" type="slidenum">
              <a:rPr lang="zh-CN" altLang="en-US" smtClean="0"/>
              <a:pPr/>
              <a:t>205</a:t>
            </a:fld>
            <a:r>
              <a:rPr lang="en-US" altLang="zh-CN"/>
              <a:t>/303</a:t>
            </a:r>
            <a:endParaRPr lang="zh-CN" altLang="en-US" dirty="0"/>
          </a:p>
        </p:txBody>
      </p:sp>
    </p:spTree>
    <p:extLst>
      <p:ext uri="{BB962C8B-B14F-4D97-AF65-F5344CB8AC3E}">
        <p14:creationId xmlns:p14="http://schemas.microsoft.com/office/powerpoint/2010/main" val="797668957"/>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C34208-FA7C-4346-AD93-050F88FE7F56}"/>
              </a:ext>
            </a:extLst>
          </p:cNvPr>
          <p:cNvSpPr>
            <a:spLocks noGrp="1"/>
          </p:cNvSpPr>
          <p:nvPr>
            <p:ph type="title"/>
          </p:nvPr>
        </p:nvSpPr>
        <p:spPr>
          <a:xfrm>
            <a:off x="265813" y="350874"/>
            <a:ext cx="8654903" cy="680484"/>
          </a:xfrm>
        </p:spPr>
        <p:txBody>
          <a:bodyPr>
            <a:normAutofit/>
          </a:bodyPr>
          <a:lstStyle/>
          <a:p>
            <a:pPr marL="266700">
              <a:spcBef>
                <a:spcPts val="970"/>
              </a:spcBef>
            </a:pPr>
            <a:r>
              <a:rPr lang="en-US" altLang="zh-CN" sz="3200" b="1" dirty="0"/>
              <a:t>802.11 </a:t>
            </a:r>
            <a:r>
              <a:rPr lang="zh-CN" altLang="en-US" sz="3200" b="1" dirty="0"/>
              <a:t>帧结构</a:t>
            </a:r>
            <a:endParaRPr lang="zh-CN" altLang="zh-CN" kern="100" dirty="0">
              <a:latin typeface="Times New Roman" panose="02020603050405020304" pitchFamily="18" charset="0"/>
              <a:cs typeface="Times New Roman" panose="02020603050405020304" pitchFamily="18" charset="0"/>
            </a:endParaRPr>
          </a:p>
        </p:txBody>
      </p:sp>
      <p:sp>
        <p:nvSpPr>
          <p:cNvPr id="3" name="内容占位符 2">
            <a:extLst>
              <a:ext uri="{FF2B5EF4-FFF2-40B4-BE49-F238E27FC236}">
                <a16:creationId xmlns:a16="http://schemas.microsoft.com/office/drawing/2014/main" id="{62772749-0251-43E3-8FBE-62B01C0C88DA}"/>
              </a:ext>
            </a:extLst>
          </p:cNvPr>
          <p:cNvSpPr>
            <a:spLocks noGrp="1"/>
          </p:cNvSpPr>
          <p:nvPr>
            <p:ph idx="1"/>
          </p:nvPr>
        </p:nvSpPr>
        <p:spPr>
          <a:xfrm>
            <a:off x="404037" y="1010094"/>
            <a:ext cx="8516679" cy="5371578"/>
          </a:xfrm>
        </p:spPr>
        <p:txBody>
          <a:bodyPr>
            <a:noAutofit/>
          </a:bodyPr>
          <a:lstStyle/>
          <a:p>
            <a:pPr marL="0" indent="0">
              <a:lnSpc>
                <a:spcPct val="100000"/>
              </a:lnSpc>
              <a:spcBef>
                <a:spcPts val="600"/>
              </a:spcBef>
              <a:buNone/>
            </a:pPr>
            <a:r>
              <a:rPr lang="zh-CN" altLang="en-US" b="1" dirty="0"/>
              <a:t>            </a:t>
            </a:r>
          </a:p>
          <a:p>
            <a:pPr marL="0" indent="0">
              <a:lnSpc>
                <a:spcPct val="100000"/>
              </a:lnSpc>
              <a:spcBef>
                <a:spcPts val="600"/>
              </a:spcBef>
              <a:buNone/>
            </a:pPr>
            <a:endParaRPr lang="en-US" altLang="zh-CN" dirty="0"/>
          </a:p>
        </p:txBody>
      </p:sp>
      <p:graphicFrame>
        <p:nvGraphicFramePr>
          <p:cNvPr id="11" name="表格 10">
            <a:extLst>
              <a:ext uri="{FF2B5EF4-FFF2-40B4-BE49-F238E27FC236}">
                <a16:creationId xmlns:a16="http://schemas.microsoft.com/office/drawing/2014/main" id="{F1557556-4E74-4A2A-B76B-6AF7BA757C94}"/>
              </a:ext>
            </a:extLst>
          </p:cNvPr>
          <p:cNvGraphicFramePr>
            <a:graphicFrameLocks noGrp="1"/>
          </p:cNvGraphicFramePr>
          <p:nvPr/>
        </p:nvGraphicFramePr>
        <p:xfrm>
          <a:off x="0" y="16384"/>
          <a:ext cx="9144000" cy="303808"/>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1028242390"/>
                    </a:ext>
                  </a:extLst>
                </a:gridCol>
                <a:gridCol w="1016000">
                  <a:extLst>
                    <a:ext uri="{9D8B030D-6E8A-4147-A177-3AD203B41FA5}">
                      <a16:colId xmlns:a16="http://schemas.microsoft.com/office/drawing/2014/main" val="3074239081"/>
                    </a:ext>
                  </a:extLst>
                </a:gridCol>
                <a:gridCol w="1016000">
                  <a:extLst>
                    <a:ext uri="{9D8B030D-6E8A-4147-A177-3AD203B41FA5}">
                      <a16:colId xmlns:a16="http://schemas.microsoft.com/office/drawing/2014/main" val="3509429943"/>
                    </a:ext>
                  </a:extLst>
                </a:gridCol>
                <a:gridCol w="1016000">
                  <a:extLst>
                    <a:ext uri="{9D8B030D-6E8A-4147-A177-3AD203B41FA5}">
                      <a16:colId xmlns:a16="http://schemas.microsoft.com/office/drawing/2014/main" val="2580465912"/>
                    </a:ext>
                  </a:extLst>
                </a:gridCol>
                <a:gridCol w="1016000">
                  <a:extLst>
                    <a:ext uri="{9D8B030D-6E8A-4147-A177-3AD203B41FA5}">
                      <a16:colId xmlns:a16="http://schemas.microsoft.com/office/drawing/2014/main" val="585185192"/>
                    </a:ext>
                  </a:extLst>
                </a:gridCol>
                <a:gridCol w="1016000">
                  <a:extLst>
                    <a:ext uri="{9D8B030D-6E8A-4147-A177-3AD203B41FA5}">
                      <a16:colId xmlns:a16="http://schemas.microsoft.com/office/drawing/2014/main" val="1335232691"/>
                    </a:ext>
                  </a:extLst>
                </a:gridCol>
                <a:gridCol w="1016000">
                  <a:extLst>
                    <a:ext uri="{9D8B030D-6E8A-4147-A177-3AD203B41FA5}">
                      <a16:colId xmlns:a16="http://schemas.microsoft.com/office/drawing/2014/main" val="785772456"/>
                    </a:ext>
                  </a:extLst>
                </a:gridCol>
                <a:gridCol w="1016000">
                  <a:extLst>
                    <a:ext uri="{9D8B030D-6E8A-4147-A177-3AD203B41FA5}">
                      <a16:colId xmlns:a16="http://schemas.microsoft.com/office/drawing/2014/main" val="143111373"/>
                    </a:ext>
                  </a:extLst>
                </a:gridCol>
                <a:gridCol w="1016000">
                  <a:extLst>
                    <a:ext uri="{9D8B030D-6E8A-4147-A177-3AD203B41FA5}">
                      <a16:colId xmlns:a16="http://schemas.microsoft.com/office/drawing/2014/main" val="994455625"/>
                    </a:ext>
                  </a:extLst>
                </a:gridCol>
              </a:tblGrid>
              <a:tr h="303808">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传输介质</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通信系统</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正确性</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提高性能</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局域网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en-US" altLang="zh-CN" sz="1600" dirty="0">
                          <a:solidFill>
                            <a:srgbClr val="FFFF00"/>
                          </a:solidFill>
                          <a:latin typeface="黑体" panose="02010609060101010101" pitchFamily="49" charset="-122"/>
                          <a:ea typeface="黑体" panose="02010609060101010101" pitchFamily="49" charset="-122"/>
                        </a:rPr>
                        <a:t>WLAN</a:t>
                      </a:r>
                      <a:endParaRPr lang="zh-CN" altLang="en-US" sz="1600" dirty="0">
                        <a:solidFill>
                          <a:srgbClr val="FFFF00"/>
                        </a:solidFill>
                        <a:latin typeface="黑体" panose="02010609060101010101" pitchFamily="49" charset="-122"/>
                        <a:ea typeface="黑体" panose="02010609060101010101" pitchFamily="49"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个域网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广域网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接入网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939429099"/>
                  </a:ext>
                </a:extLst>
              </a:tr>
            </a:tbl>
          </a:graphicData>
        </a:graphic>
      </p:graphicFrame>
      <p:sp>
        <p:nvSpPr>
          <p:cNvPr id="12" name="流程图: 摘录 11">
            <a:extLst>
              <a:ext uri="{FF2B5EF4-FFF2-40B4-BE49-F238E27FC236}">
                <a16:creationId xmlns:a16="http://schemas.microsoft.com/office/drawing/2014/main" id="{CE6C4248-6AFD-44B6-80E3-9608C7BDC87F}"/>
              </a:ext>
            </a:extLst>
          </p:cNvPr>
          <p:cNvSpPr/>
          <p:nvPr/>
        </p:nvSpPr>
        <p:spPr bwMode="auto">
          <a:xfrm>
            <a:off x="5488980" y="328047"/>
            <a:ext cx="216024" cy="126001"/>
          </a:xfrm>
          <a:prstGeom prst="flowChartExtract">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4" name="Rectangle 2">
            <a:extLst>
              <a:ext uri="{FF2B5EF4-FFF2-40B4-BE49-F238E27FC236}">
                <a16:creationId xmlns:a16="http://schemas.microsoft.com/office/drawing/2014/main" id="{637ADEFB-5775-48B5-AD95-BD2F543B4E24}"/>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9" name="表格 8">
            <a:extLst>
              <a:ext uri="{FF2B5EF4-FFF2-40B4-BE49-F238E27FC236}">
                <a16:creationId xmlns:a16="http://schemas.microsoft.com/office/drawing/2014/main" id="{1BA0FE90-3AD2-45E2-98EA-2D6CAF26198D}"/>
              </a:ext>
            </a:extLst>
          </p:cNvPr>
          <p:cNvGraphicFramePr>
            <a:graphicFrameLocks noGrp="1"/>
          </p:cNvGraphicFramePr>
          <p:nvPr/>
        </p:nvGraphicFramePr>
        <p:xfrm>
          <a:off x="0" y="1041991"/>
          <a:ext cx="313390" cy="4744257"/>
        </p:xfrm>
        <a:graphic>
          <a:graphicData uri="http://schemas.openxmlformats.org/drawingml/2006/table">
            <a:tbl>
              <a:tblPr firstRow="1" bandRow="1">
                <a:tableStyleId>{5C22544A-7EE6-4342-B048-85BDC9FD1C3A}</a:tableStyleId>
              </a:tblPr>
              <a:tblGrid>
                <a:gridCol w="313390">
                  <a:extLst>
                    <a:ext uri="{9D8B030D-6E8A-4147-A177-3AD203B41FA5}">
                      <a16:colId xmlns:a16="http://schemas.microsoft.com/office/drawing/2014/main" val="2707731317"/>
                    </a:ext>
                  </a:extLst>
                </a:gridCol>
              </a:tblGrid>
              <a:tr h="844235">
                <a:tc>
                  <a:txBody>
                    <a:bodyPr/>
                    <a:lstStyle/>
                    <a:p>
                      <a:pPr algn="ctr"/>
                      <a:r>
                        <a:rPr lang="zh-CN" altLang="en-US" sz="1600" b="0" dirty="0">
                          <a:solidFill>
                            <a:schemeClr val="tx1"/>
                          </a:solidFill>
                          <a:latin typeface="黑体" panose="02010609060101010101" pitchFamily="49" charset="-122"/>
                          <a:ea typeface="黑体" panose="02010609060101010101" pitchFamily="49" charset="-122"/>
                        </a:rPr>
                        <a:t>设计要点</a:t>
                      </a:r>
                    </a:p>
                  </a:txBody>
                  <a:tcPr marL="0" marR="0" marT="0" marB="0" anchor="ctr">
                    <a:solidFill>
                      <a:schemeClr val="accent1">
                        <a:lumMod val="40000"/>
                        <a:lumOff val="60000"/>
                      </a:schemeClr>
                    </a:solidFill>
                  </a:tcPr>
                </a:tc>
                <a:extLst>
                  <a:ext uri="{0D108BD9-81ED-4DB2-BD59-A6C34878D82A}">
                    <a16:rowId xmlns:a16="http://schemas.microsoft.com/office/drawing/2014/main" val="2650843112"/>
                  </a:ext>
                </a:extLst>
              </a:tr>
              <a:tr h="844235">
                <a:tc>
                  <a:txBody>
                    <a:bodyPr/>
                    <a:lstStyle/>
                    <a:p>
                      <a:pPr algn="ctr"/>
                      <a:r>
                        <a:rPr lang="en-US" altLang="zh-CN" sz="1600" dirty="0">
                          <a:solidFill>
                            <a:schemeClr val="bg1"/>
                          </a:solidFill>
                          <a:latin typeface="黑体" panose="02010609060101010101" pitchFamily="49" charset="-122"/>
                          <a:ea typeface="黑体" panose="02010609060101010101" pitchFamily="49" charset="-122"/>
                        </a:rPr>
                        <a:t>Wi-</a:t>
                      </a:r>
                    </a:p>
                    <a:p>
                      <a:pPr algn="ctr"/>
                      <a:r>
                        <a:rPr lang="en-US" altLang="zh-CN" sz="1600" dirty="0">
                          <a:solidFill>
                            <a:schemeClr val="bg1"/>
                          </a:solidFill>
                          <a:latin typeface="黑体" panose="02010609060101010101" pitchFamily="49" charset="-122"/>
                          <a:ea typeface="黑体" panose="02010609060101010101" pitchFamily="49" charset="-122"/>
                        </a:rPr>
                        <a:t>Fi</a:t>
                      </a:r>
                      <a:endParaRPr lang="zh-CN" altLang="en-US" sz="1600" dirty="0">
                        <a:solidFill>
                          <a:schemeClr val="bg1"/>
                        </a:solidFill>
                        <a:latin typeface="黑体" panose="02010609060101010101" pitchFamily="49" charset="-122"/>
                        <a:ea typeface="黑体" panose="02010609060101010101" pitchFamily="49" charset="-122"/>
                      </a:endParaRPr>
                    </a:p>
                  </a:txBody>
                  <a:tcPr marL="0" marR="0" marT="0" marB="0" anchor="ctr">
                    <a:solidFill>
                      <a:schemeClr val="accent1"/>
                    </a:solidFill>
                  </a:tcPr>
                </a:tc>
                <a:extLst>
                  <a:ext uri="{0D108BD9-81ED-4DB2-BD59-A6C34878D82A}">
                    <a16:rowId xmlns:a16="http://schemas.microsoft.com/office/drawing/2014/main" val="2354171835"/>
                  </a:ext>
                </a:extLst>
              </a:tr>
              <a:tr h="844235">
                <a:tc>
                  <a:txBody>
                    <a:bodyPr/>
                    <a:lstStyle/>
                    <a:p>
                      <a:pPr algn="ctr"/>
                      <a:r>
                        <a:rPr lang="en-US" altLang="zh-CN" sz="1600" b="0" dirty="0">
                          <a:solidFill>
                            <a:schemeClr val="tx1"/>
                          </a:solidFill>
                          <a:latin typeface="黑体" panose="02010609060101010101" pitchFamily="49" charset="-122"/>
                          <a:ea typeface="黑体" panose="02010609060101010101" pitchFamily="49" charset="-122"/>
                        </a:rPr>
                        <a:t>Wi-Fi6</a:t>
                      </a:r>
                      <a:endParaRPr lang="zh-CN" altLang="en-US" sz="1600" b="0" dirty="0">
                        <a:solidFill>
                          <a:schemeClr val="tx1"/>
                        </a:solidFill>
                        <a:latin typeface="黑体" panose="02010609060101010101" pitchFamily="49" charset="-122"/>
                        <a:ea typeface="黑体" panose="02010609060101010101" pitchFamily="49" charset="-122"/>
                      </a:endParaRPr>
                    </a:p>
                  </a:txBody>
                  <a:tcPr marL="0" marR="0" marT="0" marB="0" anchor="ctr">
                    <a:solidFill>
                      <a:schemeClr val="accent1">
                        <a:lumMod val="40000"/>
                        <a:lumOff val="60000"/>
                      </a:schemeClr>
                    </a:solidFill>
                  </a:tcPr>
                </a:tc>
                <a:extLst>
                  <a:ext uri="{0D108BD9-81ED-4DB2-BD59-A6C34878D82A}">
                    <a16:rowId xmlns:a16="http://schemas.microsoft.com/office/drawing/2014/main" val="2232877283"/>
                  </a:ext>
                </a:extLst>
              </a:tr>
              <a:tr h="504672">
                <a:tc>
                  <a:txBody>
                    <a:bodyPr/>
                    <a:lstStyle/>
                    <a:p>
                      <a:pPr algn="ctr"/>
                      <a:r>
                        <a:rPr lang="en-US" altLang="zh-CN" sz="1600" b="0" dirty="0">
                          <a:solidFill>
                            <a:schemeClr val="tx1"/>
                          </a:solidFill>
                          <a:latin typeface="黑体" panose="02010609060101010101" pitchFamily="49" charset="-122"/>
                          <a:ea typeface="黑体" panose="02010609060101010101" pitchFamily="49" charset="-122"/>
                        </a:rPr>
                        <a:t>Wi-Fi7</a:t>
                      </a:r>
                      <a:endParaRPr lang="zh-CN" altLang="en-US" sz="1600" b="0" dirty="0">
                        <a:solidFill>
                          <a:schemeClr val="tx1"/>
                        </a:solidFill>
                        <a:latin typeface="黑体" panose="02010609060101010101" pitchFamily="49" charset="-122"/>
                        <a:ea typeface="黑体" panose="02010609060101010101" pitchFamily="49" charset="-122"/>
                      </a:endParaRPr>
                    </a:p>
                  </a:txBody>
                  <a:tcPr marL="0" marR="0" marT="0" marB="0" anchor="ctr">
                    <a:solidFill>
                      <a:schemeClr val="accent1">
                        <a:lumMod val="40000"/>
                        <a:lumOff val="60000"/>
                      </a:schemeClr>
                    </a:solidFill>
                  </a:tcPr>
                </a:tc>
                <a:extLst>
                  <a:ext uri="{0D108BD9-81ED-4DB2-BD59-A6C34878D82A}">
                    <a16:rowId xmlns:a16="http://schemas.microsoft.com/office/drawing/2014/main" val="2116851466"/>
                  </a:ext>
                </a:extLst>
              </a:tr>
              <a:tr h="627321">
                <a:tc>
                  <a:txBody>
                    <a:bodyPr/>
                    <a:lstStyle/>
                    <a:p>
                      <a:pPr algn="ctr"/>
                      <a:r>
                        <a:rPr lang="en-US" altLang="zh-CN" sz="1600" b="0" dirty="0">
                          <a:solidFill>
                            <a:schemeClr val="tx1"/>
                          </a:solidFill>
                          <a:latin typeface="黑体" panose="02010609060101010101" pitchFamily="49" charset="-122"/>
                          <a:ea typeface="黑体" panose="02010609060101010101" pitchFamily="49" charset="-122"/>
                        </a:rPr>
                        <a:t>AP</a:t>
                      </a:r>
                      <a:r>
                        <a:rPr lang="zh-CN" altLang="en-US" sz="1600" b="0" dirty="0">
                          <a:solidFill>
                            <a:schemeClr val="tx1"/>
                          </a:solidFill>
                          <a:latin typeface="黑体" panose="02010609060101010101" pitchFamily="49" charset="-122"/>
                          <a:ea typeface="黑体" panose="02010609060101010101" pitchFamily="49" charset="-122"/>
                        </a:rPr>
                        <a:t>设计</a:t>
                      </a:r>
                    </a:p>
                  </a:txBody>
                  <a:tcPr marL="0" marR="0" marT="0" marB="0" anchor="ctr">
                    <a:solidFill>
                      <a:schemeClr val="accent1">
                        <a:lumMod val="40000"/>
                        <a:lumOff val="60000"/>
                      </a:schemeClr>
                    </a:solidFill>
                  </a:tcPr>
                </a:tc>
                <a:extLst>
                  <a:ext uri="{0D108BD9-81ED-4DB2-BD59-A6C34878D82A}">
                    <a16:rowId xmlns:a16="http://schemas.microsoft.com/office/drawing/2014/main" val="1342553028"/>
                  </a:ext>
                </a:extLst>
              </a:tr>
              <a:tr h="844235">
                <a:tc>
                  <a:txBody>
                    <a:bodyPr/>
                    <a:lstStyle/>
                    <a:p>
                      <a:pPr algn="ctr"/>
                      <a:r>
                        <a:rPr lang="en-US" altLang="zh-CN" sz="1600" b="0" dirty="0">
                          <a:solidFill>
                            <a:schemeClr val="tx1"/>
                          </a:solidFill>
                          <a:latin typeface="黑体" panose="02010609060101010101" pitchFamily="49" charset="-122"/>
                          <a:ea typeface="黑体" panose="02010609060101010101" pitchFamily="49" charset="-122"/>
                        </a:rPr>
                        <a:t>Li</a:t>
                      </a:r>
                    </a:p>
                    <a:p>
                      <a:pPr algn="ctr"/>
                      <a:r>
                        <a:rPr lang="en-US" altLang="zh-CN" sz="1600" b="0" dirty="0">
                          <a:solidFill>
                            <a:schemeClr val="tx1"/>
                          </a:solidFill>
                          <a:latin typeface="黑体" panose="02010609060101010101" pitchFamily="49" charset="-122"/>
                          <a:ea typeface="黑体" panose="02010609060101010101" pitchFamily="49" charset="-122"/>
                        </a:rPr>
                        <a:t>Fi</a:t>
                      </a:r>
                      <a:endParaRPr lang="zh-CN" altLang="en-US" sz="1600" b="0" dirty="0">
                        <a:solidFill>
                          <a:schemeClr val="tx1"/>
                        </a:solidFill>
                        <a:latin typeface="黑体" panose="02010609060101010101" pitchFamily="49" charset="-122"/>
                        <a:ea typeface="黑体" panose="02010609060101010101" pitchFamily="49" charset="-122"/>
                      </a:endParaRPr>
                    </a:p>
                  </a:txBody>
                  <a:tcPr marL="0" marR="0" marT="0" marB="0" anchor="ctr">
                    <a:solidFill>
                      <a:schemeClr val="accent1">
                        <a:lumMod val="40000"/>
                        <a:lumOff val="60000"/>
                      </a:schemeClr>
                    </a:solidFill>
                  </a:tcPr>
                </a:tc>
                <a:extLst>
                  <a:ext uri="{0D108BD9-81ED-4DB2-BD59-A6C34878D82A}">
                    <a16:rowId xmlns:a16="http://schemas.microsoft.com/office/drawing/2014/main" val="942434887"/>
                  </a:ext>
                </a:extLst>
              </a:tr>
            </a:tbl>
          </a:graphicData>
        </a:graphic>
      </p:graphicFrame>
      <p:sp>
        <p:nvSpPr>
          <p:cNvPr id="10" name="Text Box 4">
            <a:extLst>
              <a:ext uri="{FF2B5EF4-FFF2-40B4-BE49-F238E27FC236}">
                <a16:creationId xmlns:a16="http://schemas.microsoft.com/office/drawing/2014/main" id="{59C885D5-2A55-46A7-82F7-9E27E62A71F9}"/>
              </a:ext>
            </a:extLst>
          </p:cNvPr>
          <p:cNvSpPr txBox="1">
            <a:spLocks noChangeArrowheads="1"/>
          </p:cNvSpPr>
          <p:nvPr/>
        </p:nvSpPr>
        <p:spPr bwMode="auto">
          <a:xfrm>
            <a:off x="7966400" y="1440146"/>
            <a:ext cx="174300" cy="3695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kumimoji="0" lang="zh-CN" altLang="zh-CN" sz="2000">
              <a:latin typeface="Tahoma" panose="020B0604030504040204" pitchFamily="34" charset="0"/>
            </a:endParaRPr>
          </a:p>
        </p:txBody>
      </p:sp>
      <p:sp>
        <p:nvSpPr>
          <p:cNvPr id="38" name="Freeform 3">
            <a:extLst>
              <a:ext uri="{FF2B5EF4-FFF2-40B4-BE49-F238E27FC236}">
                <a16:creationId xmlns:a16="http://schemas.microsoft.com/office/drawing/2014/main" id="{135FDACE-9DFF-4AFD-B8E5-B591040B1A82}"/>
              </a:ext>
            </a:extLst>
          </p:cNvPr>
          <p:cNvSpPr>
            <a:spLocks/>
          </p:cNvSpPr>
          <p:nvPr/>
        </p:nvSpPr>
        <p:spPr bwMode="auto">
          <a:xfrm>
            <a:off x="544627" y="2805113"/>
            <a:ext cx="8064500" cy="576262"/>
          </a:xfrm>
          <a:custGeom>
            <a:avLst/>
            <a:gdLst>
              <a:gd name="T0" fmla="*/ 0 w 5080"/>
              <a:gd name="T1" fmla="*/ 2147483647 h 363"/>
              <a:gd name="T2" fmla="*/ 2147483647 w 5080"/>
              <a:gd name="T3" fmla="*/ 0 h 363"/>
              <a:gd name="T4" fmla="*/ 2147483647 w 5080"/>
              <a:gd name="T5" fmla="*/ 0 h 363"/>
              <a:gd name="T6" fmla="*/ 2147483647 w 5080"/>
              <a:gd name="T7" fmla="*/ 2147483647 h 363"/>
              <a:gd name="T8" fmla="*/ 0 w 5080"/>
              <a:gd name="T9" fmla="*/ 2147483647 h 3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080" h="363">
                <a:moveTo>
                  <a:pt x="0" y="363"/>
                </a:moveTo>
                <a:lnTo>
                  <a:pt x="181" y="0"/>
                </a:lnTo>
                <a:lnTo>
                  <a:pt x="725" y="0"/>
                </a:lnTo>
                <a:lnTo>
                  <a:pt x="5080" y="363"/>
                </a:lnTo>
                <a:lnTo>
                  <a:pt x="0" y="363"/>
                </a:lnTo>
                <a:close/>
              </a:path>
            </a:pathLst>
          </a:custGeom>
          <a:gradFill rotWithShape="1">
            <a:gsLst>
              <a:gs pos="0">
                <a:srgbClr val="767647"/>
              </a:gs>
              <a:gs pos="100000">
                <a:srgbClr val="FFFF99"/>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7" name="Text Box 4">
            <a:extLst>
              <a:ext uri="{FF2B5EF4-FFF2-40B4-BE49-F238E27FC236}">
                <a16:creationId xmlns:a16="http://schemas.microsoft.com/office/drawing/2014/main" id="{C2D88D63-D101-4119-BCEE-5E19A4806340}"/>
              </a:ext>
            </a:extLst>
          </p:cNvPr>
          <p:cNvSpPr txBox="1">
            <a:spLocks noChangeArrowheads="1"/>
          </p:cNvSpPr>
          <p:nvPr/>
        </p:nvSpPr>
        <p:spPr bwMode="auto">
          <a:xfrm>
            <a:off x="360477" y="2106613"/>
            <a:ext cx="846137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kumimoji="0" lang="zh-CN" altLang="en-US" sz="1600">
                <a:latin typeface="Arial" panose="020B0604020202020204" pitchFamily="34" charset="0"/>
                <a:ea typeface="黑体" panose="02010609060101010101" pitchFamily="49" charset="-122"/>
              </a:rPr>
              <a:t>字节        </a:t>
            </a:r>
            <a:r>
              <a:rPr kumimoji="0" lang="en-US" altLang="zh-CN" sz="1600">
                <a:latin typeface="Arial" panose="020B0604020202020204" pitchFamily="34" charset="0"/>
                <a:ea typeface="黑体" panose="02010609060101010101" pitchFamily="49" charset="-122"/>
              </a:rPr>
              <a:t>2             2            6             6             6             2            6            0 ~ 2312            4</a:t>
            </a:r>
          </a:p>
        </p:txBody>
      </p:sp>
      <p:sp>
        <p:nvSpPr>
          <p:cNvPr id="68" name="Rectangle 5">
            <a:extLst>
              <a:ext uri="{FF2B5EF4-FFF2-40B4-BE49-F238E27FC236}">
                <a16:creationId xmlns:a16="http://schemas.microsoft.com/office/drawing/2014/main" id="{74011838-9FBC-4C18-B0E5-F32DAACE8331}"/>
              </a:ext>
            </a:extLst>
          </p:cNvPr>
          <p:cNvSpPr>
            <a:spLocks noChangeArrowheads="1"/>
          </p:cNvSpPr>
          <p:nvPr/>
        </p:nvSpPr>
        <p:spPr bwMode="auto">
          <a:xfrm>
            <a:off x="833552" y="2454275"/>
            <a:ext cx="857250" cy="342900"/>
          </a:xfrm>
          <a:prstGeom prst="rect">
            <a:avLst/>
          </a:prstGeom>
          <a:solidFill>
            <a:srgbClr val="FFFF99"/>
          </a:solidFill>
          <a:ln w="9525">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400"/>
          </a:p>
        </p:txBody>
      </p:sp>
      <p:sp>
        <p:nvSpPr>
          <p:cNvPr id="69" name="Rectangle 6">
            <a:extLst>
              <a:ext uri="{FF2B5EF4-FFF2-40B4-BE49-F238E27FC236}">
                <a16:creationId xmlns:a16="http://schemas.microsoft.com/office/drawing/2014/main" id="{DCFB86FF-7794-4270-BE71-977225D73AB2}"/>
              </a:ext>
            </a:extLst>
          </p:cNvPr>
          <p:cNvSpPr>
            <a:spLocks noChangeArrowheads="1"/>
          </p:cNvSpPr>
          <p:nvPr/>
        </p:nvSpPr>
        <p:spPr bwMode="auto">
          <a:xfrm>
            <a:off x="830377" y="2444750"/>
            <a:ext cx="865188" cy="360363"/>
          </a:xfrm>
          <a:prstGeom prst="rect">
            <a:avLst/>
          </a:prstGeom>
          <a:noFill/>
          <a:ln w="9525">
            <a:solidFill>
              <a:schemeClr val="tx2"/>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kumimoji="0" lang="zh-CN" altLang="en-US" sz="1600">
                <a:latin typeface="Arial" panose="020B0604020202020204" pitchFamily="34" charset="0"/>
                <a:ea typeface="黑体" panose="02010609060101010101" pitchFamily="49" charset="-122"/>
              </a:rPr>
              <a:t>帧控制</a:t>
            </a:r>
          </a:p>
        </p:txBody>
      </p:sp>
      <p:sp>
        <p:nvSpPr>
          <p:cNvPr id="70" name="Rectangle 7">
            <a:extLst>
              <a:ext uri="{FF2B5EF4-FFF2-40B4-BE49-F238E27FC236}">
                <a16:creationId xmlns:a16="http://schemas.microsoft.com/office/drawing/2014/main" id="{89F887EB-FBF4-4218-BF32-58056CAE38E4}"/>
              </a:ext>
            </a:extLst>
          </p:cNvPr>
          <p:cNvSpPr>
            <a:spLocks noChangeArrowheads="1"/>
          </p:cNvSpPr>
          <p:nvPr/>
        </p:nvSpPr>
        <p:spPr bwMode="auto">
          <a:xfrm>
            <a:off x="1695565" y="2444750"/>
            <a:ext cx="865187" cy="360363"/>
          </a:xfrm>
          <a:prstGeom prst="rect">
            <a:avLst/>
          </a:prstGeom>
          <a:solidFill>
            <a:srgbClr val="CCECFF"/>
          </a:solidFill>
          <a:ln w="9525">
            <a:solidFill>
              <a:schemeClr val="tx2"/>
            </a:solidFill>
            <a:miter lim="800000"/>
            <a:headEnd/>
            <a:tailEnd/>
          </a:ln>
          <a:effectLst>
            <a:outerShdw dist="35921" dir="2700000" algn="ctr" rotWithShape="0">
              <a:schemeClr val="bg2"/>
            </a:outerShdw>
          </a:effec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kumimoji="0" lang="zh-CN" altLang="en-US" sz="1600">
                <a:latin typeface="Arial" panose="020B0604020202020204" pitchFamily="34" charset="0"/>
                <a:ea typeface="黑体" panose="02010609060101010101" pitchFamily="49" charset="-122"/>
              </a:rPr>
              <a:t>持续期</a:t>
            </a:r>
          </a:p>
        </p:txBody>
      </p:sp>
      <p:sp>
        <p:nvSpPr>
          <p:cNvPr id="71" name="Rectangle 8">
            <a:extLst>
              <a:ext uri="{FF2B5EF4-FFF2-40B4-BE49-F238E27FC236}">
                <a16:creationId xmlns:a16="http://schemas.microsoft.com/office/drawing/2014/main" id="{17499D2A-AB2F-45A3-BD76-5EEB8763F17F}"/>
              </a:ext>
            </a:extLst>
          </p:cNvPr>
          <p:cNvSpPr>
            <a:spLocks noChangeArrowheads="1"/>
          </p:cNvSpPr>
          <p:nvPr/>
        </p:nvSpPr>
        <p:spPr bwMode="auto">
          <a:xfrm>
            <a:off x="2560752" y="2444750"/>
            <a:ext cx="865188" cy="360363"/>
          </a:xfrm>
          <a:prstGeom prst="rect">
            <a:avLst/>
          </a:prstGeom>
          <a:solidFill>
            <a:srgbClr val="CCECFF"/>
          </a:solidFill>
          <a:ln w="9525">
            <a:solidFill>
              <a:schemeClr val="tx2"/>
            </a:solidFill>
            <a:miter lim="800000"/>
            <a:headEnd/>
            <a:tailEnd/>
          </a:ln>
          <a:effectLst>
            <a:outerShdw dist="35921" dir="2700000" algn="ctr" rotWithShape="0">
              <a:schemeClr val="bg2"/>
            </a:outerShdw>
          </a:effec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kumimoji="0" lang="zh-CN" altLang="en-US" sz="1600">
                <a:latin typeface="Arial" panose="020B0604020202020204" pitchFamily="34" charset="0"/>
                <a:ea typeface="黑体" panose="02010609060101010101" pitchFamily="49" charset="-122"/>
              </a:rPr>
              <a:t>地址 </a:t>
            </a:r>
            <a:r>
              <a:rPr kumimoji="0" lang="en-US" altLang="zh-CN" sz="1600">
                <a:latin typeface="Arial" panose="020B0604020202020204" pitchFamily="34" charset="0"/>
                <a:ea typeface="黑体" panose="02010609060101010101" pitchFamily="49" charset="-122"/>
              </a:rPr>
              <a:t>1</a:t>
            </a:r>
          </a:p>
        </p:txBody>
      </p:sp>
      <p:sp>
        <p:nvSpPr>
          <p:cNvPr id="72" name="Rectangle 9">
            <a:extLst>
              <a:ext uri="{FF2B5EF4-FFF2-40B4-BE49-F238E27FC236}">
                <a16:creationId xmlns:a16="http://schemas.microsoft.com/office/drawing/2014/main" id="{9456890F-F4E9-4B0B-8F46-7BAEE4AD3BA2}"/>
              </a:ext>
            </a:extLst>
          </p:cNvPr>
          <p:cNvSpPr>
            <a:spLocks noChangeArrowheads="1"/>
          </p:cNvSpPr>
          <p:nvPr/>
        </p:nvSpPr>
        <p:spPr bwMode="auto">
          <a:xfrm>
            <a:off x="3425940" y="2444750"/>
            <a:ext cx="865187" cy="360363"/>
          </a:xfrm>
          <a:prstGeom prst="rect">
            <a:avLst/>
          </a:prstGeom>
          <a:solidFill>
            <a:srgbClr val="CCECFF"/>
          </a:solidFill>
          <a:ln w="9525">
            <a:solidFill>
              <a:schemeClr val="tx2"/>
            </a:solidFill>
            <a:miter lim="800000"/>
            <a:headEnd/>
            <a:tailEnd/>
          </a:ln>
          <a:effectLst>
            <a:outerShdw dist="35921" dir="2700000" algn="ctr" rotWithShape="0">
              <a:schemeClr val="bg2"/>
            </a:outerShdw>
          </a:effec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kumimoji="0" lang="zh-CN" altLang="en-US" sz="1600">
                <a:latin typeface="Arial" panose="020B0604020202020204" pitchFamily="34" charset="0"/>
                <a:ea typeface="黑体" panose="02010609060101010101" pitchFamily="49" charset="-122"/>
              </a:rPr>
              <a:t>地址 </a:t>
            </a:r>
            <a:r>
              <a:rPr kumimoji="0" lang="en-US" altLang="zh-CN" sz="1600">
                <a:latin typeface="Arial" panose="020B0604020202020204" pitchFamily="34" charset="0"/>
                <a:ea typeface="黑体" panose="02010609060101010101" pitchFamily="49" charset="-122"/>
              </a:rPr>
              <a:t>2</a:t>
            </a:r>
          </a:p>
        </p:txBody>
      </p:sp>
      <p:sp>
        <p:nvSpPr>
          <p:cNvPr id="73" name="Rectangle 10">
            <a:extLst>
              <a:ext uri="{FF2B5EF4-FFF2-40B4-BE49-F238E27FC236}">
                <a16:creationId xmlns:a16="http://schemas.microsoft.com/office/drawing/2014/main" id="{9741524B-31DE-48F6-9EC5-34F8D24E6D6E}"/>
              </a:ext>
            </a:extLst>
          </p:cNvPr>
          <p:cNvSpPr>
            <a:spLocks noChangeArrowheads="1"/>
          </p:cNvSpPr>
          <p:nvPr/>
        </p:nvSpPr>
        <p:spPr bwMode="auto">
          <a:xfrm>
            <a:off x="4291127" y="2444750"/>
            <a:ext cx="865188" cy="360363"/>
          </a:xfrm>
          <a:prstGeom prst="rect">
            <a:avLst/>
          </a:prstGeom>
          <a:solidFill>
            <a:srgbClr val="CCECFF"/>
          </a:solidFill>
          <a:ln w="9525">
            <a:solidFill>
              <a:schemeClr val="tx2"/>
            </a:solidFill>
            <a:miter lim="800000"/>
            <a:headEnd/>
            <a:tailEnd/>
          </a:ln>
          <a:effectLst>
            <a:outerShdw dist="35921" dir="2700000" algn="ctr" rotWithShape="0">
              <a:schemeClr val="bg2"/>
            </a:outerShdw>
          </a:effec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kumimoji="0" lang="zh-CN" altLang="en-US" sz="1600">
                <a:latin typeface="Arial" panose="020B0604020202020204" pitchFamily="34" charset="0"/>
                <a:ea typeface="黑体" panose="02010609060101010101" pitchFamily="49" charset="-122"/>
              </a:rPr>
              <a:t>地址 </a:t>
            </a:r>
            <a:r>
              <a:rPr kumimoji="0" lang="en-US" altLang="zh-CN" sz="1600">
                <a:latin typeface="Arial" panose="020B0604020202020204" pitchFamily="34" charset="0"/>
                <a:ea typeface="黑体" panose="02010609060101010101" pitchFamily="49" charset="-122"/>
              </a:rPr>
              <a:t>3</a:t>
            </a:r>
          </a:p>
        </p:txBody>
      </p:sp>
      <p:sp>
        <p:nvSpPr>
          <p:cNvPr id="74" name="Rectangle 11">
            <a:extLst>
              <a:ext uri="{FF2B5EF4-FFF2-40B4-BE49-F238E27FC236}">
                <a16:creationId xmlns:a16="http://schemas.microsoft.com/office/drawing/2014/main" id="{D073CC21-9805-424D-AF34-823F9AE7CBF3}"/>
              </a:ext>
            </a:extLst>
          </p:cNvPr>
          <p:cNvSpPr>
            <a:spLocks noChangeArrowheads="1"/>
          </p:cNvSpPr>
          <p:nvPr/>
        </p:nvSpPr>
        <p:spPr bwMode="auto">
          <a:xfrm>
            <a:off x="5156315" y="2444750"/>
            <a:ext cx="865187" cy="360363"/>
          </a:xfrm>
          <a:prstGeom prst="rect">
            <a:avLst/>
          </a:prstGeom>
          <a:solidFill>
            <a:srgbClr val="CCECFF"/>
          </a:solidFill>
          <a:ln w="9525">
            <a:solidFill>
              <a:schemeClr val="tx2"/>
            </a:solidFill>
            <a:miter lim="800000"/>
            <a:headEnd/>
            <a:tailEnd/>
          </a:ln>
          <a:effectLst>
            <a:outerShdw dist="35921" dir="2700000" algn="ctr" rotWithShape="0">
              <a:schemeClr val="bg2"/>
            </a:outerShdw>
          </a:effec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kumimoji="0" lang="zh-CN" altLang="en-US" sz="1600">
                <a:latin typeface="Arial" panose="020B0604020202020204" pitchFamily="34" charset="0"/>
                <a:ea typeface="黑体" panose="02010609060101010101" pitchFamily="49" charset="-122"/>
              </a:rPr>
              <a:t>序号</a:t>
            </a:r>
          </a:p>
        </p:txBody>
      </p:sp>
      <p:sp>
        <p:nvSpPr>
          <p:cNvPr id="75" name="Rectangle 12">
            <a:extLst>
              <a:ext uri="{FF2B5EF4-FFF2-40B4-BE49-F238E27FC236}">
                <a16:creationId xmlns:a16="http://schemas.microsoft.com/office/drawing/2014/main" id="{BC5E851F-4DFC-413B-817A-39AE90F314C1}"/>
              </a:ext>
            </a:extLst>
          </p:cNvPr>
          <p:cNvSpPr>
            <a:spLocks noChangeArrowheads="1"/>
          </p:cNvSpPr>
          <p:nvPr/>
        </p:nvSpPr>
        <p:spPr bwMode="auto">
          <a:xfrm>
            <a:off x="6021502" y="2444750"/>
            <a:ext cx="865188" cy="360363"/>
          </a:xfrm>
          <a:prstGeom prst="rect">
            <a:avLst/>
          </a:prstGeom>
          <a:solidFill>
            <a:srgbClr val="CCECFF"/>
          </a:solidFill>
          <a:ln w="9525">
            <a:solidFill>
              <a:schemeClr val="tx2"/>
            </a:solidFill>
            <a:miter lim="800000"/>
            <a:headEnd/>
            <a:tailEnd/>
          </a:ln>
          <a:effectLst>
            <a:outerShdw dist="35921" dir="2700000" algn="ctr" rotWithShape="0">
              <a:schemeClr val="bg2"/>
            </a:outerShdw>
          </a:effec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kumimoji="0" lang="zh-CN" altLang="en-US" sz="1600">
                <a:latin typeface="Arial" panose="020B0604020202020204" pitchFamily="34" charset="0"/>
                <a:ea typeface="黑体" panose="02010609060101010101" pitchFamily="49" charset="-122"/>
              </a:rPr>
              <a:t>地址 </a:t>
            </a:r>
            <a:r>
              <a:rPr kumimoji="0" lang="en-US" altLang="zh-CN" sz="1600">
                <a:latin typeface="Arial" panose="020B0604020202020204" pitchFamily="34" charset="0"/>
                <a:ea typeface="黑体" panose="02010609060101010101" pitchFamily="49" charset="-122"/>
              </a:rPr>
              <a:t>4</a:t>
            </a:r>
          </a:p>
        </p:txBody>
      </p:sp>
      <p:sp>
        <p:nvSpPr>
          <p:cNvPr id="76" name="Rectangle 13">
            <a:extLst>
              <a:ext uri="{FF2B5EF4-FFF2-40B4-BE49-F238E27FC236}">
                <a16:creationId xmlns:a16="http://schemas.microsoft.com/office/drawing/2014/main" id="{31E3393E-3454-4F76-B75D-299ABE9C67D8}"/>
              </a:ext>
            </a:extLst>
          </p:cNvPr>
          <p:cNvSpPr>
            <a:spLocks noChangeArrowheads="1"/>
          </p:cNvSpPr>
          <p:nvPr/>
        </p:nvSpPr>
        <p:spPr bwMode="auto">
          <a:xfrm>
            <a:off x="6886690" y="2444750"/>
            <a:ext cx="1362075" cy="360363"/>
          </a:xfrm>
          <a:prstGeom prst="rect">
            <a:avLst/>
          </a:prstGeom>
          <a:solidFill>
            <a:srgbClr val="CCECFF"/>
          </a:solidFill>
          <a:ln w="9525">
            <a:solidFill>
              <a:schemeClr val="tx2"/>
            </a:solidFill>
            <a:miter lim="800000"/>
            <a:headEnd/>
            <a:tailEnd/>
          </a:ln>
          <a:effectLst>
            <a:outerShdw dist="35921" dir="2700000" algn="ctr" rotWithShape="0">
              <a:schemeClr val="bg2"/>
            </a:outerShdw>
          </a:effec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kumimoji="0" lang="zh-CN" altLang="en-US" sz="1600">
                <a:latin typeface="Arial" panose="020B0604020202020204" pitchFamily="34" charset="0"/>
                <a:ea typeface="黑体" panose="02010609060101010101" pitchFamily="49" charset="-122"/>
              </a:rPr>
              <a:t>数据</a:t>
            </a:r>
          </a:p>
        </p:txBody>
      </p:sp>
      <p:sp>
        <p:nvSpPr>
          <p:cNvPr id="77" name="Rectangle 14">
            <a:extLst>
              <a:ext uri="{FF2B5EF4-FFF2-40B4-BE49-F238E27FC236}">
                <a16:creationId xmlns:a16="http://schemas.microsoft.com/office/drawing/2014/main" id="{E5FB44F7-1974-4B71-B310-4EB70EA2248D}"/>
              </a:ext>
            </a:extLst>
          </p:cNvPr>
          <p:cNvSpPr>
            <a:spLocks noChangeArrowheads="1"/>
          </p:cNvSpPr>
          <p:nvPr/>
        </p:nvSpPr>
        <p:spPr bwMode="auto">
          <a:xfrm>
            <a:off x="8247177" y="2444750"/>
            <a:ext cx="865188" cy="360363"/>
          </a:xfrm>
          <a:prstGeom prst="rect">
            <a:avLst/>
          </a:prstGeom>
          <a:solidFill>
            <a:srgbClr val="CCECFF"/>
          </a:solidFill>
          <a:ln w="9525">
            <a:solidFill>
              <a:schemeClr val="tx2"/>
            </a:solidFill>
            <a:miter lim="800000"/>
            <a:headEnd/>
            <a:tailEnd/>
          </a:ln>
          <a:effectLst>
            <a:outerShdw dist="35921" dir="2700000" algn="ctr" rotWithShape="0">
              <a:schemeClr val="bg2"/>
            </a:outerShdw>
          </a:effec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kumimoji="0" lang="en-US" altLang="zh-CN" sz="1600">
                <a:latin typeface="Arial" panose="020B0604020202020204" pitchFamily="34" charset="0"/>
                <a:ea typeface="黑体" panose="02010609060101010101" pitchFamily="49" charset="-122"/>
              </a:rPr>
              <a:t>FCS</a:t>
            </a:r>
          </a:p>
        </p:txBody>
      </p:sp>
      <p:sp>
        <p:nvSpPr>
          <p:cNvPr id="78" name="Rectangle 15">
            <a:extLst>
              <a:ext uri="{FF2B5EF4-FFF2-40B4-BE49-F238E27FC236}">
                <a16:creationId xmlns:a16="http://schemas.microsoft.com/office/drawing/2014/main" id="{C2AA8AB4-A1A0-44B3-BB44-51CFF220B197}"/>
              </a:ext>
            </a:extLst>
          </p:cNvPr>
          <p:cNvSpPr>
            <a:spLocks noChangeArrowheads="1"/>
          </p:cNvSpPr>
          <p:nvPr/>
        </p:nvSpPr>
        <p:spPr bwMode="auto">
          <a:xfrm>
            <a:off x="543040" y="3381375"/>
            <a:ext cx="865187" cy="576263"/>
          </a:xfrm>
          <a:prstGeom prst="rect">
            <a:avLst/>
          </a:prstGeom>
          <a:solidFill>
            <a:srgbClr val="FFFF99"/>
          </a:solidFill>
          <a:ln w="9525">
            <a:solidFill>
              <a:schemeClr val="tx2"/>
            </a:solidFill>
            <a:miter lim="800000"/>
            <a:headEnd/>
            <a:tailEnd/>
          </a:ln>
          <a:effectLst>
            <a:outerShdw dist="35921" dir="2700000" algn="ctr" rotWithShape="0">
              <a:schemeClr val="bg2"/>
            </a:outerShdw>
          </a:effec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kumimoji="0" lang="zh-CN" altLang="en-US" sz="1600">
                <a:latin typeface="Arial" panose="020B0604020202020204" pitchFamily="34" charset="0"/>
                <a:ea typeface="黑体" panose="02010609060101010101" pitchFamily="49" charset="-122"/>
              </a:rPr>
              <a:t>协议</a:t>
            </a:r>
          </a:p>
          <a:p>
            <a:pPr algn="ctr" eaLnBrk="1" hangingPunct="1">
              <a:spcBef>
                <a:spcPct val="0"/>
              </a:spcBef>
              <a:buFontTx/>
              <a:buNone/>
            </a:pPr>
            <a:r>
              <a:rPr kumimoji="0" lang="zh-CN" altLang="en-US" sz="1600">
                <a:latin typeface="Arial" panose="020B0604020202020204" pitchFamily="34" charset="0"/>
                <a:ea typeface="黑体" panose="02010609060101010101" pitchFamily="49" charset="-122"/>
              </a:rPr>
              <a:t>版本</a:t>
            </a:r>
          </a:p>
        </p:txBody>
      </p:sp>
      <p:sp>
        <p:nvSpPr>
          <p:cNvPr id="79" name="Rectangle 16">
            <a:extLst>
              <a:ext uri="{FF2B5EF4-FFF2-40B4-BE49-F238E27FC236}">
                <a16:creationId xmlns:a16="http://schemas.microsoft.com/office/drawing/2014/main" id="{E14A99A0-72F7-4242-BA95-DD9C8FD8F8F8}"/>
              </a:ext>
            </a:extLst>
          </p:cNvPr>
          <p:cNvSpPr>
            <a:spLocks noChangeArrowheads="1"/>
          </p:cNvSpPr>
          <p:nvPr/>
        </p:nvSpPr>
        <p:spPr bwMode="auto">
          <a:xfrm>
            <a:off x="1408227" y="3381375"/>
            <a:ext cx="865188" cy="576263"/>
          </a:xfrm>
          <a:prstGeom prst="rect">
            <a:avLst/>
          </a:prstGeom>
          <a:solidFill>
            <a:srgbClr val="FFFF99"/>
          </a:solidFill>
          <a:ln w="9525">
            <a:solidFill>
              <a:schemeClr val="tx2"/>
            </a:solidFill>
            <a:miter lim="800000"/>
            <a:headEnd/>
            <a:tailEnd/>
          </a:ln>
          <a:effectLst>
            <a:outerShdw dist="35921" dir="2700000" algn="ctr" rotWithShape="0">
              <a:schemeClr val="bg2"/>
            </a:outerShdw>
          </a:effec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kumimoji="0" lang="zh-CN" altLang="en-US" sz="1600">
                <a:latin typeface="Arial" panose="020B0604020202020204" pitchFamily="34" charset="0"/>
                <a:ea typeface="黑体" panose="02010609060101010101" pitchFamily="49" charset="-122"/>
              </a:rPr>
              <a:t>类型</a:t>
            </a:r>
          </a:p>
        </p:txBody>
      </p:sp>
      <p:sp>
        <p:nvSpPr>
          <p:cNvPr id="80" name="Rectangle 17">
            <a:extLst>
              <a:ext uri="{FF2B5EF4-FFF2-40B4-BE49-F238E27FC236}">
                <a16:creationId xmlns:a16="http://schemas.microsoft.com/office/drawing/2014/main" id="{F6BF161A-F355-4E3C-94EF-1AF5456776C4}"/>
              </a:ext>
            </a:extLst>
          </p:cNvPr>
          <p:cNvSpPr>
            <a:spLocks noChangeArrowheads="1"/>
          </p:cNvSpPr>
          <p:nvPr/>
        </p:nvSpPr>
        <p:spPr bwMode="auto">
          <a:xfrm>
            <a:off x="2273415" y="3381375"/>
            <a:ext cx="1727200" cy="576263"/>
          </a:xfrm>
          <a:prstGeom prst="rect">
            <a:avLst/>
          </a:prstGeom>
          <a:solidFill>
            <a:srgbClr val="FFFF99"/>
          </a:solidFill>
          <a:ln w="9525">
            <a:solidFill>
              <a:schemeClr val="tx2"/>
            </a:solidFill>
            <a:miter lim="800000"/>
            <a:headEnd/>
            <a:tailEnd/>
          </a:ln>
          <a:effectLst>
            <a:outerShdw dist="35921" dir="2700000" algn="ctr" rotWithShape="0">
              <a:schemeClr val="bg2"/>
            </a:outerShdw>
          </a:effec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kumimoji="0" lang="zh-CN" altLang="en-US" sz="1600">
                <a:latin typeface="Arial" panose="020B0604020202020204" pitchFamily="34" charset="0"/>
                <a:ea typeface="黑体" panose="02010609060101010101" pitchFamily="49" charset="-122"/>
              </a:rPr>
              <a:t>子类型</a:t>
            </a:r>
          </a:p>
        </p:txBody>
      </p:sp>
      <p:sp>
        <p:nvSpPr>
          <p:cNvPr id="81" name="Rectangle 18">
            <a:extLst>
              <a:ext uri="{FF2B5EF4-FFF2-40B4-BE49-F238E27FC236}">
                <a16:creationId xmlns:a16="http://schemas.microsoft.com/office/drawing/2014/main" id="{6B3F627E-A5C2-42C8-8C8E-F47B7EF3F20A}"/>
              </a:ext>
            </a:extLst>
          </p:cNvPr>
          <p:cNvSpPr>
            <a:spLocks noChangeArrowheads="1"/>
          </p:cNvSpPr>
          <p:nvPr/>
        </p:nvSpPr>
        <p:spPr bwMode="auto">
          <a:xfrm>
            <a:off x="3997440" y="3381375"/>
            <a:ext cx="579437" cy="576263"/>
          </a:xfrm>
          <a:prstGeom prst="rect">
            <a:avLst/>
          </a:prstGeom>
          <a:solidFill>
            <a:srgbClr val="FFFF99"/>
          </a:solidFill>
          <a:ln w="9525">
            <a:solidFill>
              <a:schemeClr val="tx2"/>
            </a:solidFill>
            <a:miter lim="800000"/>
            <a:headEnd/>
            <a:tailEnd/>
          </a:ln>
          <a:effectLst>
            <a:outerShdw dist="35921" dir="2700000" algn="ctr" rotWithShape="0">
              <a:schemeClr val="bg2"/>
            </a:outerShdw>
          </a:effec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kumimoji="0" lang="zh-CN" altLang="en-US" sz="1600">
                <a:latin typeface="Arial" panose="020B0604020202020204" pitchFamily="34" charset="0"/>
                <a:ea typeface="黑体" panose="02010609060101010101" pitchFamily="49" charset="-122"/>
              </a:rPr>
              <a:t>到</a:t>
            </a:r>
          </a:p>
          <a:p>
            <a:pPr algn="ctr" eaLnBrk="1" hangingPunct="1">
              <a:spcBef>
                <a:spcPct val="0"/>
              </a:spcBef>
              <a:buFontTx/>
              <a:buNone/>
            </a:pPr>
            <a:r>
              <a:rPr kumimoji="0" lang="en-US" altLang="zh-CN" sz="1600">
                <a:latin typeface="Arial" panose="020B0604020202020204" pitchFamily="34" charset="0"/>
                <a:ea typeface="黑体" panose="02010609060101010101" pitchFamily="49" charset="-122"/>
              </a:rPr>
              <a:t>DS</a:t>
            </a:r>
          </a:p>
        </p:txBody>
      </p:sp>
      <p:sp>
        <p:nvSpPr>
          <p:cNvPr id="82" name="Rectangle 19">
            <a:extLst>
              <a:ext uri="{FF2B5EF4-FFF2-40B4-BE49-F238E27FC236}">
                <a16:creationId xmlns:a16="http://schemas.microsoft.com/office/drawing/2014/main" id="{A3AE7222-2BF1-4EE5-A3AF-699DD04659A7}"/>
              </a:ext>
            </a:extLst>
          </p:cNvPr>
          <p:cNvSpPr>
            <a:spLocks noChangeArrowheads="1"/>
          </p:cNvSpPr>
          <p:nvPr/>
        </p:nvSpPr>
        <p:spPr bwMode="auto">
          <a:xfrm>
            <a:off x="4576877" y="3381375"/>
            <a:ext cx="579438" cy="576263"/>
          </a:xfrm>
          <a:prstGeom prst="rect">
            <a:avLst/>
          </a:prstGeom>
          <a:solidFill>
            <a:srgbClr val="FFFF99"/>
          </a:solidFill>
          <a:ln w="9525">
            <a:solidFill>
              <a:schemeClr val="tx2"/>
            </a:solidFill>
            <a:miter lim="800000"/>
            <a:headEnd/>
            <a:tailEnd/>
          </a:ln>
          <a:effectLst>
            <a:outerShdw dist="35921" dir="2700000" algn="ctr" rotWithShape="0">
              <a:schemeClr val="bg2"/>
            </a:outerShdw>
          </a:effec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kumimoji="0" lang="zh-CN" altLang="en-US" sz="1600">
                <a:latin typeface="Arial" panose="020B0604020202020204" pitchFamily="34" charset="0"/>
                <a:ea typeface="黑体" panose="02010609060101010101" pitchFamily="49" charset="-122"/>
              </a:rPr>
              <a:t>从</a:t>
            </a:r>
          </a:p>
          <a:p>
            <a:pPr algn="ctr" eaLnBrk="1" hangingPunct="1">
              <a:spcBef>
                <a:spcPct val="0"/>
              </a:spcBef>
              <a:buFontTx/>
              <a:buNone/>
            </a:pPr>
            <a:r>
              <a:rPr kumimoji="0" lang="en-US" altLang="zh-CN" sz="1600">
                <a:latin typeface="Arial" panose="020B0604020202020204" pitchFamily="34" charset="0"/>
                <a:ea typeface="黑体" panose="02010609060101010101" pitchFamily="49" charset="-122"/>
              </a:rPr>
              <a:t>DS</a:t>
            </a:r>
          </a:p>
        </p:txBody>
      </p:sp>
      <p:sp>
        <p:nvSpPr>
          <p:cNvPr id="83" name="Rectangle 20">
            <a:extLst>
              <a:ext uri="{FF2B5EF4-FFF2-40B4-BE49-F238E27FC236}">
                <a16:creationId xmlns:a16="http://schemas.microsoft.com/office/drawing/2014/main" id="{843FD8D7-F288-49DC-ABAA-5CC8884AF6A9}"/>
              </a:ext>
            </a:extLst>
          </p:cNvPr>
          <p:cNvSpPr>
            <a:spLocks noChangeArrowheads="1"/>
          </p:cNvSpPr>
          <p:nvPr/>
        </p:nvSpPr>
        <p:spPr bwMode="auto">
          <a:xfrm>
            <a:off x="5156315" y="3381375"/>
            <a:ext cx="579437" cy="576263"/>
          </a:xfrm>
          <a:prstGeom prst="rect">
            <a:avLst/>
          </a:prstGeom>
          <a:solidFill>
            <a:srgbClr val="FFFF99"/>
          </a:solidFill>
          <a:ln w="9525">
            <a:solidFill>
              <a:schemeClr val="tx2"/>
            </a:solidFill>
            <a:miter lim="800000"/>
            <a:headEnd/>
            <a:tailEnd/>
          </a:ln>
          <a:effectLst>
            <a:outerShdw dist="35921" dir="2700000" algn="ctr" rotWithShape="0">
              <a:schemeClr val="bg2"/>
            </a:outerShdw>
          </a:effec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kumimoji="0" lang="zh-CN" altLang="en-US" sz="1600">
                <a:latin typeface="Arial" panose="020B0604020202020204" pitchFamily="34" charset="0"/>
                <a:ea typeface="黑体" panose="02010609060101010101" pitchFamily="49" charset="-122"/>
              </a:rPr>
              <a:t>更多</a:t>
            </a:r>
          </a:p>
          <a:p>
            <a:pPr algn="ctr" eaLnBrk="1" hangingPunct="1">
              <a:spcBef>
                <a:spcPct val="0"/>
              </a:spcBef>
              <a:buFontTx/>
              <a:buNone/>
            </a:pPr>
            <a:r>
              <a:rPr kumimoji="0" lang="zh-CN" altLang="en-US" sz="1600">
                <a:latin typeface="Arial" panose="020B0604020202020204" pitchFamily="34" charset="0"/>
                <a:ea typeface="黑体" panose="02010609060101010101" pitchFamily="49" charset="-122"/>
              </a:rPr>
              <a:t>分片</a:t>
            </a:r>
          </a:p>
        </p:txBody>
      </p:sp>
      <p:sp>
        <p:nvSpPr>
          <p:cNvPr id="84" name="Rectangle 21">
            <a:extLst>
              <a:ext uri="{FF2B5EF4-FFF2-40B4-BE49-F238E27FC236}">
                <a16:creationId xmlns:a16="http://schemas.microsoft.com/office/drawing/2014/main" id="{2FA9D9AE-0A5C-4784-8299-F702F81B73C8}"/>
              </a:ext>
            </a:extLst>
          </p:cNvPr>
          <p:cNvSpPr>
            <a:spLocks noChangeArrowheads="1"/>
          </p:cNvSpPr>
          <p:nvPr/>
        </p:nvSpPr>
        <p:spPr bwMode="auto">
          <a:xfrm>
            <a:off x="5735752" y="3381375"/>
            <a:ext cx="579438" cy="576263"/>
          </a:xfrm>
          <a:prstGeom prst="rect">
            <a:avLst/>
          </a:prstGeom>
          <a:solidFill>
            <a:srgbClr val="FFFF99"/>
          </a:solidFill>
          <a:ln w="9525">
            <a:solidFill>
              <a:schemeClr val="tx2"/>
            </a:solidFill>
            <a:miter lim="800000"/>
            <a:headEnd/>
            <a:tailEnd/>
          </a:ln>
          <a:effectLst>
            <a:outerShdw dist="35921" dir="2700000" algn="ctr" rotWithShape="0">
              <a:schemeClr val="bg2"/>
            </a:outerShdw>
          </a:effec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kumimoji="0" lang="zh-CN" altLang="en-US" sz="1600">
                <a:latin typeface="Arial" panose="020B0604020202020204" pitchFamily="34" charset="0"/>
                <a:ea typeface="黑体" panose="02010609060101010101" pitchFamily="49" charset="-122"/>
              </a:rPr>
              <a:t>重试</a:t>
            </a:r>
          </a:p>
        </p:txBody>
      </p:sp>
      <p:sp>
        <p:nvSpPr>
          <p:cNvPr id="85" name="Rectangle 22">
            <a:extLst>
              <a:ext uri="{FF2B5EF4-FFF2-40B4-BE49-F238E27FC236}">
                <a16:creationId xmlns:a16="http://schemas.microsoft.com/office/drawing/2014/main" id="{8D72391F-ADE1-41EA-980D-0BBD0A4A7523}"/>
              </a:ext>
            </a:extLst>
          </p:cNvPr>
          <p:cNvSpPr>
            <a:spLocks noChangeArrowheads="1"/>
          </p:cNvSpPr>
          <p:nvPr/>
        </p:nvSpPr>
        <p:spPr bwMode="auto">
          <a:xfrm>
            <a:off x="6315190" y="3381375"/>
            <a:ext cx="579437" cy="576263"/>
          </a:xfrm>
          <a:prstGeom prst="rect">
            <a:avLst/>
          </a:prstGeom>
          <a:solidFill>
            <a:srgbClr val="FFFF99"/>
          </a:solidFill>
          <a:ln w="9525">
            <a:solidFill>
              <a:schemeClr val="tx2"/>
            </a:solidFill>
            <a:miter lim="800000"/>
            <a:headEnd/>
            <a:tailEnd/>
          </a:ln>
          <a:effectLst>
            <a:outerShdw dist="35921" dir="2700000" algn="ctr" rotWithShape="0">
              <a:schemeClr val="bg2"/>
            </a:outerShdw>
          </a:effec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kumimoji="0" lang="zh-CN" altLang="en-US" sz="1600">
                <a:latin typeface="Arial" panose="020B0604020202020204" pitchFamily="34" charset="0"/>
                <a:ea typeface="黑体" panose="02010609060101010101" pitchFamily="49" charset="-122"/>
              </a:rPr>
              <a:t>功率</a:t>
            </a:r>
          </a:p>
          <a:p>
            <a:pPr algn="ctr" eaLnBrk="1" hangingPunct="1">
              <a:spcBef>
                <a:spcPct val="0"/>
              </a:spcBef>
              <a:buFontTx/>
              <a:buNone/>
            </a:pPr>
            <a:r>
              <a:rPr kumimoji="0" lang="zh-CN" altLang="en-US" sz="1600">
                <a:latin typeface="Arial" panose="020B0604020202020204" pitchFamily="34" charset="0"/>
                <a:ea typeface="黑体" panose="02010609060101010101" pitchFamily="49" charset="-122"/>
              </a:rPr>
              <a:t>管理</a:t>
            </a:r>
          </a:p>
        </p:txBody>
      </p:sp>
      <p:sp>
        <p:nvSpPr>
          <p:cNvPr id="86" name="Rectangle 23">
            <a:extLst>
              <a:ext uri="{FF2B5EF4-FFF2-40B4-BE49-F238E27FC236}">
                <a16:creationId xmlns:a16="http://schemas.microsoft.com/office/drawing/2014/main" id="{0CC90951-58FB-4F48-9F27-3027C5219E12}"/>
              </a:ext>
            </a:extLst>
          </p:cNvPr>
          <p:cNvSpPr>
            <a:spLocks noChangeArrowheads="1"/>
          </p:cNvSpPr>
          <p:nvPr/>
        </p:nvSpPr>
        <p:spPr bwMode="auto">
          <a:xfrm>
            <a:off x="6894627" y="3381375"/>
            <a:ext cx="579438" cy="576263"/>
          </a:xfrm>
          <a:prstGeom prst="rect">
            <a:avLst/>
          </a:prstGeom>
          <a:solidFill>
            <a:srgbClr val="FFFF99"/>
          </a:solidFill>
          <a:ln w="9525">
            <a:solidFill>
              <a:srgbClr val="FF0000"/>
            </a:solidFill>
            <a:miter lim="800000"/>
            <a:headEnd/>
            <a:tailEnd/>
          </a:ln>
          <a:effectLst>
            <a:outerShdw dist="35921" dir="2700000" algn="ctr" rotWithShape="0">
              <a:schemeClr val="bg2"/>
            </a:outerShdw>
          </a:effec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kumimoji="0" lang="zh-CN" altLang="en-US" sz="1600">
                <a:latin typeface="Arial" panose="020B0604020202020204" pitchFamily="34" charset="0"/>
                <a:ea typeface="黑体" panose="02010609060101010101" pitchFamily="49" charset="-122"/>
              </a:rPr>
              <a:t>更多</a:t>
            </a:r>
          </a:p>
          <a:p>
            <a:pPr algn="ctr" eaLnBrk="1" hangingPunct="1">
              <a:spcBef>
                <a:spcPct val="0"/>
              </a:spcBef>
              <a:buFontTx/>
              <a:buNone/>
            </a:pPr>
            <a:r>
              <a:rPr kumimoji="0" lang="zh-CN" altLang="en-US" sz="1600">
                <a:latin typeface="Arial" panose="020B0604020202020204" pitchFamily="34" charset="0"/>
                <a:ea typeface="黑体" panose="02010609060101010101" pitchFamily="49" charset="-122"/>
              </a:rPr>
              <a:t>数据</a:t>
            </a:r>
          </a:p>
        </p:txBody>
      </p:sp>
      <p:sp>
        <p:nvSpPr>
          <p:cNvPr id="87" name="Rectangle 24">
            <a:extLst>
              <a:ext uri="{FF2B5EF4-FFF2-40B4-BE49-F238E27FC236}">
                <a16:creationId xmlns:a16="http://schemas.microsoft.com/office/drawing/2014/main" id="{3CBE0DC5-0106-4276-B162-B55DDFEA7038}"/>
              </a:ext>
            </a:extLst>
          </p:cNvPr>
          <p:cNvSpPr>
            <a:spLocks noChangeArrowheads="1"/>
          </p:cNvSpPr>
          <p:nvPr/>
        </p:nvSpPr>
        <p:spPr bwMode="auto">
          <a:xfrm>
            <a:off x="7474065" y="3381375"/>
            <a:ext cx="579437" cy="576263"/>
          </a:xfrm>
          <a:prstGeom prst="rect">
            <a:avLst/>
          </a:prstGeom>
          <a:solidFill>
            <a:srgbClr val="FFFF99"/>
          </a:solidFill>
          <a:ln w="9525">
            <a:solidFill>
              <a:schemeClr val="tx2"/>
            </a:solidFill>
            <a:miter lim="800000"/>
            <a:headEnd/>
            <a:tailEnd/>
          </a:ln>
          <a:effectLst>
            <a:outerShdw dist="35921" dir="2700000" algn="ctr" rotWithShape="0">
              <a:schemeClr val="bg2"/>
            </a:outerShdw>
          </a:effec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kumimoji="0" lang="en-US" altLang="zh-CN" sz="1600">
                <a:latin typeface="Arial" panose="020B0604020202020204" pitchFamily="34" charset="0"/>
                <a:ea typeface="黑体" panose="02010609060101010101" pitchFamily="49" charset="-122"/>
              </a:rPr>
              <a:t>WEP</a:t>
            </a:r>
          </a:p>
        </p:txBody>
      </p:sp>
      <p:sp>
        <p:nvSpPr>
          <p:cNvPr id="88" name="Rectangle 25">
            <a:extLst>
              <a:ext uri="{FF2B5EF4-FFF2-40B4-BE49-F238E27FC236}">
                <a16:creationId xmlns:a16="http://schemas.microsoft.com/office/drawing/2014/main" id="{9BFD5FFD-3BC1-4784-8373-B6271132D47D}"/>
              </a:ext>
            </a:extLst>
          </p:cNvPr>
          <p:cNvSpPr>
            <a:spLocks noChangeArrowheads="1"/>
          </p:cNvSpPr>
          <p:nvPr/>
        </p:nvSpPr>
        <p:spPr bwMode="auto">
          <a:xfrm>
            <a:off x="8053502" y="3381375"/>
            <a:ext cx="579438" cy="576263"/>
          </a:xfrm>
          <a:prstGeom prst="rect">
            <a:avLst/>
          </a:prstGeom>
          <a:solidFill>
            <a:srgbClr val="FFFF99"/>
          </a:solidFill>
          <a:ln w="9525">
            <a:solidFill>
              <a:schemeClr val="tx2"/>
            </a:solidFill>
            <a:miter lim="800000"/>
            <a:headEnd/>
            <a:tailEnd/>
          </a:ln>
          <a:effectLst>
            <a:outerShdw dist="35921" dir="2700000" algn="ctr" rotWithShape="0">
              <a:schemeClr val="bg2"/>
            </a:outerShdw>
          </a:effec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kumimoji="0" lang="zh-CN" altLang="en-US" sz="1600">
                <a:latin typeface="Arial" panose="020B0604020202020204" pitchFamily="34" charset="0"/>
                <a:ea typeface="黑体" panose="02010609060101010101" pitchFamily="49" charset="-122"/>
              </a:rPr>
              <a:t>顺序</a:t>
            </a:r>
          </a:p>
        </p:txBody>
      </p:sp>
      <p:sp>
        <p:nvSpPr>
          <p:cNvPr id="89" name="Text Box 26">
            <a:extLst>
              <a:ext uri="{FF2B5EF4-FFF2-40B4-BE49-F238E27FC236}">
                <a16:creationId xmlns:a16="http://schemas.microsoft.com/office/drawing/2014/main" id="{A37EAF51-1B6B-4BCE-89EA-7D73F883D13A}"/>
              </a:ext>
            </a:extLst>
          </p:cNvPr>
          <p:cNvSpPr txBox="1">
            <a:spLocks noChangeArrowheads="1"/>
          </p:cNvSpPr>
          <p:nvPr/>
        </p:nvSpPr>
        <p:spPr bwMode="auto">
          <a:xfrm>
            <a:off x="246177" y="3043238"/>
            <a:ext cx="8256588"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kumimoji="0" lang="zh-CN" altLang="en-US" sz="1600">
                <a:latin typeface="Arial" panose="020B0604020202020204" pitchFamily="34" charset="0"/>
                <a:ea typeface="黑体" panose="02010609060101010101" pitchFamily="49" charset="-122"/>
              </a:rPr>
              <a:t>位        </a:t>
            </a:r>
            <a:r>
              <a:rPr kumimoji="0" lang="en-US" altLang="zh-CN" sz="1600">
                <a:latin typeface="Arial" panose="020B0604020202020204" pitchFamily="34" charset="0"/>
                <a:ea typeface="黑体" panose="02010609060101010101" pitchFamily="49" charset="-122"/>
              </a:rPr>
              <a:t>2              2                       4              1         1        1       1         1         1       1        1</a:t>
            </a:r>
          </a:p>
        </p:txBody>
      </p:sp>
      <p:sp>
        <p:nvSpPr>
          <p:cNvPr id="90" name="AutoShape 27">
            <a:extLst>
              <a:ext uri="{FF2B5EF4-FFF2-40B4-BE49-F238E27FC236}">
                <a16:creationId xmlns:a16="http://schemas.microsoft.com/office/drawing/2014/main" id="{9F103B03-3E93-4056-A4EA-A13A54872DBF}"/>
              </a:ext>
            </a:extLst>
          </p:cNvPr>
          <p:cNvSpPr>
            <a:spLocks/>
          </p:cNvSpPr>
          <p:nvPr/>
        </p:nvSpPr>
        <p:spPr bwMode="auto">
          <a:xfrm rot="16200000">
            <a:off x="3731534" y="-1008856"/>
            <a:ext cx="254000" cy="6053137"/>
          </a:xfrm>
          <a:prstGeom prst="rightBrace">
            <a:avLst>
              <a:gd name="adj1" fmla="val 198594"/>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400"/>
          </a:p>
        </p:txBody>
      </p:sp>
      <p:sp>
        <p:nvSpPr>
          <p:cNvPr id="91" name="Text Box 28">
            <a:extLst>
              <a:ext uri="{FF2B5EF4-FFF2-40B4-BE49-F238E27FC236}">
                <a16:creationId xmlns:a16="http://schemas.microsoft.com/office/drawing/2014/main" id="{543430E8-757E-440E-9D49-3D50F6050F41}"/>
              </a:ext>
            </a:extLst>
          </p:cNvPr>
          <p:cNvSpPr txBox="1">
            <a:spLocks noChangeArrowheads="1"/>
          </p:cNvSpPr>
          <p:nvPr/>
        </p:nvSpPr>
        <p:spPr bwMode="auto">
          <a:xfrm>
            <a:off x="3197340" y="1484313"/>
            <a:ext cx="1555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kumimoji="0" lang="en-US" altLang="zh-CN" sz="2400">
                <a:latin typeface="Arial" panose="020B0604020202020204" pitchFamily="34" charset="0"/>
                <a:ea typeface="黑体" panose="02010609060101010101" pitchFamily="49" charset="-122"/>
              </a:rPr>
              <a:t>MAC </a:t>
            </a:r>
            <a:r>
              <a:rPr kumimoji="0" lang="zh-CN" altLang="en-US" sz="2400">
                <a:latin typeface="Arial" panose="020B0604020202020204" pitchFamily="34" charset="0"/>
                <a:ea typeface="黑体" panose="02010609060101010101" pitchFamily="49" charset="-122"/>
              </a:rPr>
              <a:t>首部</a:t>
            </a:r>
          </a:p>
        </p:txBody>
      </p:sp>
      <p:sp>
        <p:nvSpPr>
          <p:cNvPr id="92" name="Rectangle 29">
            <a:extLst>
              <a:ext uri="{FF2B5EF4-FFF2-40B4-BE49-F238E27FC236}">
                <a16:creationId xmlns:a16="http://schemas.microsoft.com/office/drawing/2014/main" id="{2D573573-D406-4E84-8F7E-A43E4CB93FD2}"/>
              </a:ext>
            </a:extLst>
          </p:cNvPr>
          <p:cNvSpPr>
            <a:spLocks noChangeArrowheads="1"/>
          </p:cNvSpPr>
          <p:nvPr/>
        </p:nvSpPr>
        <p:spPr bwMode="auto">
          <a:xfrm>
            <a:off x="6870815" y="3357563"/>
            <a:ext cx="576262" cy="576262"/>
          </a:xfrm>
          <a:prstGeom prst="rect">
            <a:avLst/>
          </a:prstGeom>
          <a:noFill/>
          <a:ln w="38100">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400"/>
          </a:p>
        </p:txBody>
      </p:sp>
      <p:sp>
        <p:nvSpPr>
          <p:cNvPr id="93" name="Text Box 30">
            <a:extLst>
              <a:ext uri="{FF2B5EF4-FFF2-40B4-BE49-F238E27FC236}">
                <a16:creationId xmlns:a16="http://schemas.microsoft.com/office/drawing/2014/main" id="{0989AE07-491E-4022-9788-447F315A19C6}"/>
              </a:ext>
            </a:extLst>
          </p:cNvPr>
          <p:cNvSpPr txBox="1">
            <a:spLocks noChangeArrowheads="1"/>
          </p:cNvSpPr>
          <p:nvPr/>
        </p:nvSpPr>
        <p:spPr bwMode="auto">
          <a:xfrm>
            <a:off x="677977" y="4292600"/>
            <a:ext cx="77771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400" dirty="0">
                <a:latin typeface="黑体" panose="02010609060101010101" pitchFamily="49" charset="-122"/>
                <a:ea typeface="黑体" panose="02010609060101010101" pitchFamily="49" charset="-122"/>
              </a:rPr>
              <a:t>通知处于节能状态的移动站点，</a:t>
            </a:r>
            <a:r>
              <a:rPr lang="en-US" altLang="zh-CN" sz="2400" dirty="0">
                <a:latin typeface="黑体" panose="02010609060101010101" pitchFamily="49" charset="-122"/>
                <a:ea typeface="黑体" panose="02010609060101010101" pitchFamily="49" charset="-122"/>
              </a:rPr>
              <a:t>AP</a:t>
            </a:r>
            <a:r>
              <a:rPr lang="zh-CN" altLang="en-US" sz="2400" dirty="0">
                <a:latin typeface="黑体" panose="02010609060101010101" pitchFamily="49" charset="-122"/>
                <a:ea typeface="黑体" panose="02010609060101010101" pitchFamily="49" charset="-122"/>
              </a:rPr>
              <a:t>有待传输的数据</a:t>
            </a:r>
          </a:p>
        </p:txBody>
      </p:sp>
      <p:sp>
        <p:nvSpPr>
          <p:cNvPr id="5" name="灯片编号占位符 4">
            <a:extLst>
              <a:ext uri="{FF2B5EF4-FFF2-40B4-BE49-F238E27FC236}">
                <a16:creationId xmlns:a16="http://schemas.microsoft.com/office/drawing/2014/main" id="{8850512D-A882-4C0A-8366-8BEB6B125D51}"/>
              </a:ext>
            </a:extLst>
          </p:cNvPr>
          <p:cNvSpPr>
            <a:spLocks noGrp="1"/>
          </p:cNvSpPr>
          <p:nvPr>
            <p:ph type="sldNum" sz="quarter" idx="12"/>
          </p:nvPr>
        </p:nvSpPr>
        <p:spPr/>
        <p:txBody>
          <a:bodyPr/>
          <a:lstStyle/>
          <a:p>
            <a:fld id="{0343F522-B1DB-4B24-87CC-09EAB668A261}" type="slidenum">
              <a:rPr lang="zh-CN" altLang="en-US" smtClean="0"/>
              <a:pPr/>
              <a:t>206</a:t>
            </a:fld>
            <a:r>
              <a:rPr lang="en-US" altLang="zh-CN"/>
              <a:t>/303</a:t>
            </a:r>
            <a:endParaRPr lang="zh-CN" altLang="en-US" dirty="0"/>
          </a:p>
        </p:txBody>
      </p:sp>
    </p:spTree>
    <p:extLst>
      <p:ext uri="{BB962C8B-B14F-4D97-AF65-F5344CB8AC3E}">
        <p14:creationId xmlns:p14="http://schemas.microsoft.com/office/powerpoint/2010/main" val="3305158591"/>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C34208-FA7C-4346-AD93-050F88FE7F56}"/>
              </a:ext>
            </a:extLst>
          </p:cNvPr>
          <p:cNvSpPr>
            <a:spLocks noGrp="1"/>
          </p:cNvSpPr>
          <p:nvPr>
            <p:ph type="title"/>
          </p:nvPr>
        </p:nvSpPr>
        <p:spPr>
          <a:xfrm>
            <a:off x="265813" y="350874"/>
            <a:ext cx="8654903" cy="680484"/>
          </a:xfrm>
        </p:spPr>
        <p:txBody>
          <a:bodyPr>
            <a:normAutofit/>
          </a:bodyPr>
          <a:lstStyle/>
          <a:p>
            <a:pPr marL="266700">
              <a:spcBef>
                <a:spcPts val="970"/>
              </a:spcBef>
            </a:pPr>
            <a:r>
              <a:rPr lang="en-US" altLang="zh-CN" sz="3200" b="1" dirty="0"/>
              <a:t>802.11 </a:t>
            </a:r>
            <a:r>
              <a:rPr lang="zh-CN" altLang="en-US" sz="3200" b="1" dirty="0"/>
              <a:t>帧结构</a:t>
            </a:r>
            <a:endParaRPr lang="zh-CN" altLang="zh-CN" kern="100" dirty="0">
              <a:latin typeface="Times New Roman" panose="02020603050405020304" pitchFamily="18" charset="0"/>
              <a:cs typeface="Times New Roman" panose="02020603050405020304" pitchFamily="18" charset="0"/>
            </a:endParaRPr>
          </a:p>
        </p:txBody>
      </p:sp>
      <p:sp>
        <p:nvSpPr>
          <p:cNvPr id="3" name="内容占位符 2">
            <a:extLst>
              <a:ext uri="{FF2B5EF4-FFF2-40B4-BE49-F238E27FC236}">
                <a16:creationId xmlns:a16="http://schemas.microsoft.com/office/drawing/2014/main" id="{62772749-0251-43E3-8FBE-62B01C0C88DA}"/>
              </a:ext>
            </a:extLst>
          </p:cNvPr>
          <p:cNvSpPr>
            <a:spLocks noGrp="1"/>
          </p:cNvSpPr>
          <p:nvPr>
            <p:ph idx="1"/>
          </p:nvPr>
        </p:nvSpPr>
        <p:spPr>
          <a:xfrm>
            <a:off x="404037" y="1010094"/>
            <a:ext cx="8516679" cy="5371578"/>
          </a:xfrm>
        </p:spPr>
        <p:txBody>
          <a:bodyPr>
            <a:noAutofit/>
          </a:bodyPr>
          <a:lstStyle/>
          <a:p>
            <a:pPr marL="0" indent="0">
              <a:lnSpc>
                <a:spcPct val="100000"/>
              </a:lnSpc>
              <a:spcBef>
                <a:spcPts val="600"/>
              </a:spcBef>
              <a:buNone/>
            </a:pPr>
            <a:r>
              <a:rPr lang="zh-CN" altLang="en-US" b="1" dirty="0"/>
              <a:t>             </a:t>
            </a:r>
          </a:p>
          <a:p>
            <a:pPr marL="0" indent="0">
              <a:lnSpc>
                <a:spcPct val="100000"/>
              </a:lnSpc>
              <a:spcBef>
                <a:spcPts val="600"/>
              </a:spcBef>
              <a:buNone/>
            </a:pPr>
            <a:endParaRPr lang="en-US" altLang="zh-CN" dirty="0"/>
          </a:p>
        </p:txBody>
      </p:sp>
      <p:graphicFrame>
        <p:nvGraphicFramePr>
          <p:cNvPr id="11" name="表格 10">
            <a:extLst>
              <a:ext uri="{FF2B5EF4-FFF2-40B4-BE49-F238E27FC236}">
                <a16:creationId xmlns:a16="http://schemas.microsoft.com/office/drawing/2014/main" id="{F1557556-4E74-4A2A-B76B-6AF7BA757C94}"/>
              </a:ext>
            </a:extLst>
          </p:cNvPr>
          <p:cNvGraphicFramePr>
            <a:graphicFrameLocks noGrp="1"/>
          </p:cNvGraphicFramePr>
          <p:nvPr/>
        </p:nvGraphicFramePr>
        <p:xfrm>
          <a:off x="0" y="16384"/>
          <a:ext cx="9144000" cy="303808"/>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1028242390"/>
                    </a:ext>
                  </a:extLst>
                </a:gridCol>
                <a:gridCol w="1016000">
                  <a:extLst>
                    <a:ext uri="{9D8B030D-6E8A-4147-A177-3AD203B41FA5}">
                      <a16:colId xmlns:a16="http://schemas.microsoft.com/office/drawing/2014/main" val="3074239081"/>
                    </a:ext>
                  </a:extLst>
                </a:gridCol>
                <a:gridCol w="1016000">
                  <a:extLst>
                    <a:ext uri="{9D8B030D-6E8A-4147-A177-3AD203B41FA5}">
                      <a16:colId xmlns:a16="http://schemas.microsoft.com/office/drawing/2014/main" val="3509429943"/>
                    </a:ext>
                  </a:extLst>
                </a:gridCol>
                <a:gridCol w="1016000">
                  <a:extLst>
                    <a:ext uri="{9D8B030D-6E8A-4147-A177-3AD203B41FA5}">
                      <a16:colId xmlns:a16="http://schemas.microsoft.com/office/drawing/2014/main" val="2580465912"/>
                    </a:ext>
                  </a:extLst>
                </a:gridCol>
                <a:gridCol w="1016000">
                  <a:extLst>
                    <a:ext uri="{9D8B030D-6E8A-4147-A177-3AD203B41FA5}">
                      <a16:colId xmlns:a16="http://schemas.microsoft.com/office/drawing/2014/main" val="585185192"/>
                    </a:ext>
                  </a:extLst>
                </a:gridCol>
                <a:gridCol w="1016000">
                  <a:extLst>
                    <a:ext uri="{9D8B030D-6E8A-4147-A177-3AD203B41FA5}">
                      <a16:colId xmlns:a16="http://schemas.microsoft.com/office/drawing/2014/main" val="1335232691"/>
                    </a:ext>
                  </a:extLst>
                </a:gridCol>
                <a:gridCol w="1016000">
                  <a:extLst>
                    <a:ext uri="{9D8B030D-6E8A-4147-A177-3AD203B41FA5}">
                      <a16:colId xmlns:a16="http://schemas.microsoft.com/office/drawing/2014/main" val="785772456"/>
                    </a:ext>
                  </a:extLst>
                </a:gridCol>
                <a:gridCol w="1016000">
                  <a:extLst>
                    <a:ext uri="{9D8B030D-6E8A-4147-A177-3AD203B41FA5}">
                      <a16:colId xmlns:a16="http://schemas.microsoft.com/office/drawing/2014/main" val="143111373"/>
                    </a:ext>
                  </a:extLst>
                </a:gridCol>
                <a:gridCol w="1016000">
                  <a:extLst>
                    <a:ext uri="{9D8B030D-6E8A-4147-A177-3AD203B41FA5}">
                      <a16:colId xmlns:a16="http://schemas.microsoft.com/office/drawing/2014/main" val="994455625"/>
                    </a:ext>
                  </a:extLst>
                </a:gridCol>
              </a:tblGrid>
              <a:tr h="303808">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传输介质</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通信系统</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正确性</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提高性能</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局域网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en-US" altLang="zh-CN" sz="1600" dirty="0">
                          <a:solidFill>
                            <a:srgbClr val="FFFF00"/>
                          </a:solidFill>
                          <a:latin typeface="黑体" panose="02010609060101010101" pitchFamily="49" charset="-122"/>
                          <a:ea typeface="黑体" panose="02010609060101010101" pitchFamily="49" charset="-122"/>
                        </a:rPr>
                        <a:t>WLAN</a:t>
                      </a:r>
                      <a:endParaRPr lang="zh-CN" altLang="en-US" sz="1600" dirty="0">
                        <a:solidFill>
                          <a:srgbClr val="FFFF00"/>
                        </a:solidFill>
                        <a:latin typeface="黑体" panose="02010609060101010101" pitchFamily="49" charset="-122"/>
                        <a:ea typeface="黑体" panose="02010609060101010101" pitchFamily="49"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个域网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广域网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接入网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939429099"/>
                  </a:ext>
                </a:extLst>
              </a:tr>
            </a:tbl>
          </a:graphicData>
        </a:graphic>
      </p:graphicFrame>
      <p:sp>
        <p:nvSpPr>
          <p:cNvPr id="12" name="流程图: 摘录 11">
            <a:extLst>
              <a:ext uri="{FF2B5EF4-FFF2-40B4-BE49-F238E27FC236}">
                <a16:creationId xmlns:a16="http://schemas.microsoft.com/office/drawing/2014/main" id="{CE6C4248-6AFD-44B6-80E3-9608C7BDC87F}"/>
              </a:ext>
            </a:extLst>
          </p:cNvPr>
          <p:cNvSpPr/>
          <p:nvPr/>
        </p:nvSpPr>
        <p:spPr bwMode="auto">
          <a:xfrm>
            <a:off x="5488980" y="328047"/>
            <a:ext cx="216024" cy="126001"/>
          </a:xfrm>
          <a:prstGeom prst="flowChartExtract">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4" name="Rectangle 2">
            <a:extLst>
              <a:ext uri="{FF2B5EF4-FFF2-40B4-BE49-F238E27FC236}">
                <a16:creationId xmlns:a16="http://schemas.microsoft.com/office/drawing/2014/main" id="{637ADEFB-5775-48B5-AD95-BD2F543B4E24}"/>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9" name="表格 8">
            <a:extLst>
              <a:ext uri="{FF2B5EF4-FFF2-40B4-BE49-F238E27FC236}">
                <a16:creationId xmlns:a16="http://schemas.microsoft.com/office/drawing/2014/main" id="{1BA0FE90-3AD2-45E2-98EA-2D6CAF26198D}"/>
              </a:ext>
            </a:extLst>
          </p:cNvPr>
          <p:cNvGraphicFramePr>
            <a:graphicFrameLocks noGrp="1"/>
          </p:cNvGraphicFramePr>
          <p:nvPr/>
        </p:nvGraphicFramePr>
        <p:xfrm>
          <a:off x="0" y="1041991"/>
          <a:ext cx="313390" cy="4744257"/>
        </p:xfrm>
        <a:graphic>
          <a:graphicData uri="http://schemas.openxmlformats.org/drawingml/2006/table">
            <a:tbl>
              <a:tblPr firstRow="1" bandRow="1">
                <a:tableStyleId>{5C22544A-7EE6-4342-B048-85BDC9FD1C3A}</a:tableStyleId>
              </a:tblPr>
              <a:tblGrid>
                <a:gridCol w="313390">
                  <a:extLst>
                    <a:ext uri="{9D8B030D-6E8A-4147-A177-3AD203B41FA5}">
                      <a16:colId xmlns:a16="http://schemas.microsoft.com/office/drawing/2014/main" val="2707731317"/>
                    </a:ext>
                  </a:extLst>
                </a:gridCol>
              </a:tblGrid>
              <a:tr h="844235">
                <a:tc>
                  <a:txBody>
                    <a:bodyPr/>
                    <a:lstStyle/>
                    <a:p>
                      <a:pPr algn="ctr"/>
                      <a:r>
                        <a:rPr lang="zh-CN" altLang="en-US" sz="1600" b="0" dirty="0">
                          <a:solidFill>
                            <a:schemeClr val="tx1"/>
                          </a:solidFill>
                          <a:latin typeface="黑体" panose="02010609060101010101" pitchFamily="49" charset="-122"/>
                          <a:ea typeface="黑体" panose="02010609060101010101" pitchFamily="49" charset="-122"/>
                        </a:rPr>
                        <a:t>设计要点</a:t>
                      </a:r>
                    </a:p>
                  </a:txBody>
                  <a:tcPr marL="0" marR="0" marT="0" marB="0" anchor="ctr">
                    <a:solidFill>
                      <a:schemeClr val="accent1">
                        <a:lumMod val="40000"/>
                        <a:lumOff val="60000"/>
                      </a:schemeClr>
                    </a:solidFill>
                  </a:tcPr>
                </a:tc>
                <a:extLst>
                  <a:ext uri="{0D108BD9-81ED-4DB2-BD59-A6C34878D82A}">
                    <a16:rowId xmlns:a16="http://schemas.microsoft.com/office/drawing/2014/main" val="2650843112"/>
                  </a:ext>
                </a:extLst>
              </a:tr>
              <a:tr h="844235">
                <a:tc>
                  <a:txBody>
                    <a:bodyPr/>
                    <a:lstStyle/>
                    <a:p>
                      <a:pPr algn="ctr"/>
                      <a:r>
                        <a:rPr lang="en-US" altLang="zh-CN" sz="1600" dirty="0">
                          <a:solidFill>
                            <a:schemeClr val="bg1"/>
                          </a:solidFill>
                          <a:latin typeface="黑体" panose="02010609060101010101" pitchFamily="49" charset="-122"/>
                          <a:ea typeface="黑体" panose="02010609060101010101" pitchFamily="49" charset="-122"/>
                        </a:rPr>
                        <a:t>Wi-</a:t>
                      </a:r>
                    </a:p>
                    <a:p>
                      <a:pPr algn="ctr"/>
                      <a:r>
                        <a:rPr lang="en-US" altLang="zh-CN" sz="1600" dirty="0">
                          <a:solidFill>
                            <a:schemeClr val="bg1"/>
                          </a:solidFill>
                          <a:latin typeface="黑体" panose="02010609060101010101" pitchFamily="49" charset="-122"/>
                          <a:ea typeface="黑体" panose="02010609060101010101" pitchFamily="49" charset="-122"/>
                        </a:rPr>
                        <a:t>Fi</a:t>
                      </a:r>
                      <a:endParaRPr lang="zh-CN" altLang="en-US" sz="1600" dirty="0">
                        <a:solidFill>
                          <a:schemeClr val="bg1"/>
                        </a:solidFill>
                        <a:latin typeface="黑体" panose="02010609060101010101" pitchFamily="49" charset="-122"/>
                        <a:ea typeface="黑体" panose="02010609060101010101" pitchFamily="49" charset="-122"/>
                      </a:endParaRPr>
                    </a:p>
                  </a:txBody>
                  <a:tcPr marL="0" marR="0" marT="0" marB="0" anchor="ctr">
                    <a:solidFill>
                      <a:schemeClr val="accent1"/>
                    </a:solidFill>
                  </a:tcPr>
                </a:tc>
                <a:extLst>
                  <a:ext uri="{0D108BD9-81ED-4DB2-BD59-A6C34878D82A}">
                    <a16:rowId xmlns:a16="http://schemas.microsoft.com/office/drawing/2014/main" val="2354171835"/>
                  </a:ext>
                </a:extLst>
              </a:tr>
              <a:tr h="844235">
                <a:tc>
                  <a:txBody>
                    <a:bodyPr/>
                    <a:lstStyle/>
                    <a:p>
                      <a:pPr algn="ctr"/>
                      <a:r>
                        <a:rPr lang="en-US" altLang="zh-CN" sz="1600" b="0" dirty="0">
                          <a:solidFill>
                            <a:schemeClr val="tx1"/>
                          </a:solidFill>
                          <a:latin typeface="黑体" panose="02010609060101010101" pitchFamily="49" charset="-122"/>
                          <a:ea typeface="黑体" panose="02010609060101010101" pitchFamily="49" charset="-122"/>
                        </a:rPr>
                        <a:t>Wi-Fi6</a:t>
                      </a:r>
                      <a:endParaRPr lang="zh-CN" altLang="en-US" sz="1600" b="0" dirty="0">
                        <a:solidFill>
                          <a:schemeClr val="tx1"/>
                        </a:solidFill>
                        <a:latin typeface="黑体" panose="02010609060101010101" pitchFamily="49" charset="-122"/>
                        <a:ea typeface="黑体" panose="02010609060101010101" pitchFamily="49" charset="-122"/>
                      </a:endParaRPr>
                    </a:p>
                  </a:txBody>
                  <a:tcPr marL="0" marR="0" marT="0" marB="0" anchor="ctr">
                    <a:solidFill>
                      <a:schemeClr val="accent1">
                        <a:lumMod val="40000"/>
                        <a:lumOff val="60000"/>
                      </a:schemeClr>
                    </a:solidFill>
                  </a:tcPr>
                </a:tc>
                <a:extLst>
                  <a:ext uri="{0D108BD9-81ED-4DB2-BD59-A6C34878D82A}">
                    <a16:rowId xmlns:a16="http://schemas.microsoft.com/office/drawing/2014/main" val="2232877283"/>
                  </a:ext>
                </a:extLst>
              </a:tr>
              <a:tr h="504672">
                <a:tc>
                  <a:txBody>
                    <a:bodyPr/>
                    <a:lstStyle/>
                    <a:p>
                      <a:pPr algn="ctr"/>
                      <a:r>
                        <a:rPr lang="en-US" altLang="zh-CN" sz="1600" b="0" dirty="0">
                          <a:solidFill>
                            <a:schemeClr val="tx1"/>
                          </a:solidFill>
                          <a:latin typeface="黑体" panose="02010609060101010101" pitchFamily="49" charset="-122"/>
                          <a:ea typeface="黑体" panose="02010609060101010101" pitchFamily="49" charset="-122"/>
                        </a:rPr>
                        <a:t>Wi-Fi7</a:t>
                      </a:r>
                      <a:endParaRPr lang="zh-CN" altLang="en-US" sz="1600" b="0" dirty="0">
                        <a:solidFill>
                          <a:schemeClr val="tx1"/>
                        </a:solidFill>
                        <a:latin typeface="黑体" panose="02010609060101010101" pitchFamily="49" charset="-122"/>
                        <a:ea typeface="黑体" panose="02010609060101010101" pitchFamily="49" charset="-122"/>
                      </a:endParaRPr>
                    </a:p>
                  </a:txBody>
                  <a:tcPr marL="0" marR="0" marT="0" marB="0" anchor="ctr">
                    <a:solidFill>
                      <a:schemeClr val="accent1">
                        <a:lumMod val="40000"/>
                        <a:lumOff val="60000"/>
                      </a:schemeClr>
                    </a:solidFill>
                  </a:tcPr>
                </a:tc>
                <a:extLst>
                  <a:ext uri="{0D108BD9-81ED-4DB2-BD59-A6C34878D82A}">
                    <a16:rowId xmlns:a16="http://schemas.microsoft.com/office/drawing/2014/main" val="2116851466"/>
                  </a:ext>
                </a:extLst>
              </a:tr>
              <a:tr h="627321">
                <a:tc>
                  <a:txBody>
                    <a:bodyPr/>
                    <a:lstStyle/>
                    <a:p>
                      <a:pPr algn="ctr"/>
                      <a:r>
                        <a:rPr lang="en-US" altLang="zh-CN" sz="1600" b="0" dirty="0">
                          <a:solidFill>
                            <a:schemeClr val="tx1"/>
                          </a:solidFill>
                          <a:latin typeface="黑体" panose="02010609060101010101" pitchFamily="49" charset="-122"/>
                          <a:ea typeface="黑体" panose="02010609060101010101" pitchFamily="49" charset="-122"/>
                        </a:rPr>
                        <a:t>AP</a:t>
                      </a:r>
                      <a:r>
                        <a:rPr lang="zh-CN" altLang="en-US" sz="1600" b="0" dirty="0">
                          <a:solidFill>
                            <a:schemeClr val="tx1"/>
                          </a:solidFill>
                          <a:latin typeface="黑体" panose="02010609060101010101" pitchFamily="49" charset="-122"/>
                          <a:ea typeface="黑体" panose="02010609060101010101" pitchFamily="49" charset="-122"/>
                        </a:rPr>
                        <a:t>设计</a:t>
                      </a:r>
                    </a:p>
                  </a:txBody>
                  <a:tcPr marL="0" marR="0" marT="0" marB="0" anchor="ctr">
                    <a:solidFill>
                      <a:schemeClr val="accent1">
                        <a:lumMod val="40000"/>
                        <a:lumOff val="60000"/>
                      </a:schemeClr>
                    </a:solidFill>
                  </a:tcPr>
                </a:tc>
                <a:extLst>
                  <a:ext uri="{0D108BD9-81ED-4DB2-BD59-A6C34878D82A}">
                    <a16:rowId xmlns:a16="http://schemas.microsoft.com/office/drawing/2014/main" val="1342553028"/>
                  </a:ext>
                </a:extLst>
              </a:tr>
              <a:tr h="844235">
                <a:tc>
                  <a:txBody>
                    <a:bodyPr/>
                    <a:lstStyle/>
                    <a:p>
                      <a:pPr algn="ctr"/>
                      <a:r>
                        <a:rPr lang="en-US" altLang="zh-CN" sz="1600" b="0" dirty="0">
                          <a:solidFill>
                            <a:schemeClr val="tx1"/>
                          </a:solidFill>
                          <a:latin typeface="黑体" panose="02010609060101010101" pitchFamily="49" charset="-122"/>
                          <a:ea typeface="黑体" panose="02010609060101010101" pitchFamily="49" charset="-122"/>
                        </a:rPr>
                        <a:t>Li</a:t>
                      </a:r>
                    </a:p>
                    <a:p>
                      <a:pPr algn="ctr"/>
                      <a:r>
                        <a:rPr lang="en-US" altLang="zh-CN" sz="1600" b="0" dirty="0">
                          <a:solidFill>
                            <a:schemeClr val="tx1"/>
                          </a:solidFill>
                          <a:latin typeface="黑体" panose="02010609060101010101" pitchFamily="49" charset="-122"/>
                          <a:ea typeface="黑体" panose="02010609060101010101" pitchFamily="49" charset="-122"/>
                        </a:rPr>
                        <a:t>Fi</a:t>
                      </a:r>
                      <a:endParaRPr lang="zh-CN" altLang="en-US" sz="1600" b="0" dirty="0">
                        <a:solidFill>
                          <a:schemeClr val="tx1"/>
                        </a:solidFill>
                        <a:latin typeface="黑体" panose="02010609060101010101" pitchFamily="49" charset="-122"/>
                        <a:ea typeface="黑体" panose="02010609060101010101" pitchFamily="49" charset="-122"/>
                      </a:endParaRPr>
                    </a:p>
                  </a:txBody>
                  <a:tcPr marL="0" marR="0" marT="0" marB="0" anchor="ctr">
                    <a:solidFill>
                      <a:schemeClr val="accent1">
                        <a:lumMod val="40000"/>
                        <a:lumOff val="60000"/>
                      </a:schemeClr>
                    </a:solidFill>
                  </a:tcPr>
                </a:tc>
                <a:extLst>
                  <a:ext uri="{0D108BD9-81ED-4DB2-BD59-A6C34878D82A}">
                    <a16:rowId xmlns:a16="http://schemas.microsoft.com/office/drawing/2014/main" val="942434887"/>
                  </a:ext>
                </a:extLst>
              </a:tr>
            </a:tbl>
          </a:graphicData>
        </a:graphic>
      </p:graphicFrame>
      <p:sp>
        <p:nvSpPr>
          <p:cNvPr id="10" name="Text Box 4">
            <a:extLst>
              <a:ext uri="{FF2B5EF4-FFF2-40B4-BE49-F238E27FC236}">
                <a16:creationId xmlns:a16="http://schemas.microsoft.com/office/drawing/2014/main" id="{59C885D5-2A55-46A7-82F7-9E27E62A71F9}"/>
              </a:ext>
            </a:extLst>
          </p:cNvPr>
          <p:cNvSpPr txBox="1">
            <a:spLocks noChangeArrowheads="1"/>
          </p:cNvSpPr>
          <p:nvPr/>
        </p:nvSpPr>
        <p:spPr bwMode="auto">
          <a:xfrm>
            <a:off x="7966400" y="1440146"/>
            <a:ext cx="174300" cy="3695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kumimoji="0" lang="zh-CN" altLang="zh-CN" sz="2000">
              <a:latin typeface="Tahoma" panose="020B0604030504040204" pitchFamily="34" charset="0"/>
            </a:endParaRPr>
          </a:p>
        </p:txBody>
      </p:sp>
      <p:sp>
        <p:nvSpPr>
          <p:cNvPr id="39" name="Freeform 3">
            <a:extLst>
              <a:ext uri="{FF2B5EF4-FFF2-40B4-BE49-F238E27FC236}">
                <a16:creationId xmlns:a16="http://schemas.microsoft.com/office/drawing/2014/main" id="{B6CE8B26-1838-40C3-BC4F-143137350B40}"/>
              </a:ext>
            </a:extLst>
          </p:cNvPr>
          <p:cNvSpPr>
            <a:spLocks/>
          </p:cNvSpPr>
          <p:nvPr/>
        </p:nvSpPr>
        <p:spPr bwMode="auto">
          <a:xfrm>
            <a:off x="544629" y="2805113"/>
            <a:ext cx="8064500" cy="576262"/>
          </a:xfrm>
          <a:custGeom>
            <a:avLst/>
            <a:gdLst>
              <a:gd name="T0" fmla="*/ 0 w 5080"/>
              <a:gd name="T1" fmla="*/ 2147483647 h 363"/>
              <a:gd name="T2" fmla="*/ 2147483647 w 5080"/>
              <a:gd name="T3" fmla="*/ 0 h 363"/>
              <a:gd name="T4" fmla="*/ 2147483647 w 5080"/>
              <a:gd name="T5" fmla="*/ 0 h 363"/>
              <a:gd name="T6" fmla="*/ 2147483647 w 5080"/>
              <a:gd name="T7" fmla="*/ 2147483647 h 363"/>
              <a:gd name="T8" fmla="*/ 0 w 5080"/>
              <a:gd name="T9" fmla="*/ 2147483647 h 3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080" h="363">
                <a:moveTo>
                  <a:pt x="0" y="363"/>
                </a:moveTo>
                <a:lnTo>
                  <a:pt x="181" y="0"/>
                </a:lnTo>
                <a:lnTo>
                  <a:pt x="725" y="0"/>
                </a:lnTo>
                <a:lnTo>
                  <a:pt x="5080" y="363"/>
                </a:lnTo>
                <a:lnTo>
                  <a:pt x="0" y="363"/>
                </a:lnTo>
                <a:close/>
              </a:path>
            </a:pathLst>
          </a:custGeom>
          <a:gradFill rotWithShape="1">
            <a:gsLst>
              <a:gs pos="0">
                <a:srgbClr val="767647"/>
              </a:gs>
              <a:gs pos="100000">
                <a:srgbClr val="FFFF99"/>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0" name="Text Box 4">
            <a:extLst>
              <a:ext uri="{FF2B5EF4-FFF2-40B4-BE49-F238E27FC236}">
                <a16:creationId xmlns:a16="http://schemas.microsoft.com/office/drawing/2014/main" id="{8C1B406A-2E9A-4CA5-B9D0-64E67F2EB9E6}"/>
              </a:ext>
            </a:extLst>
          </p:cNvPr>
          <p:cNvSpPr txBox="1">
            <a:spLocks noChangeArrowheads="1"/>
          </p:cNvSpPr>
          <p:nvPr/>
        </p:nvSpPr>
        <p:spPr bwMode="auto">
          <a:xfrm>
            <a:off x="360479" y="2106613"/>
            <a:ext cx="846137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kumimoji="0" lang="zh-CN" altLang="en-US" sz="1600">
                <a:latin typeface="Arial" panose="020B0604020202020204" pitchFamily="34" charset="0"/>
                <a:ea typeface="黑体" panose="02010609060101010101" pitchFamily="49" charset="-122"/>
              </a:rPr>
              <a:t>字节        </a:t>
            </a:r>
            <a:r>
              <a:rPr kumimoji="0" lang="en-US" altLang="zh-CN" sz="1600">
                <a:latin typeface="Arial" panose="020B0604020202020204" pitchFamily="34" charset="0"/>
                <a:ea typeface="黑体" panose="02010609060101010101" pitchFamily="49" charset="-122"/>
              </a:rPr>
              <a:t>2             2            6             6             6             2            6            0 ~ 2312            4</a:t>
            </a:r>
          </a:p>
        </p:txBody>
      </p:sp>
      <p:sp>
        <p:nvSpPr>
          <p:cNvPr id="41" name="Rectangle 5">
            <a:extLst>
              <a:ext uri="{FF2B5EF4-FFF2-40B4-BE49-F238E27FC236}">
                <a16:creationId xmlns:a16="http://schemas.microsoft.com/office/drawing/2014/main" id="{FB96716A-A5A1-44DC-A52D-4B66E71E29BB}"/>
              </a:ext>
            </a:extLst>
          </p:cNvPr>
          <p:cNvSpPr>
            <a:spLocks noChangeArrowheads="1"/>
          </p:cNvSpPr>
          <p:nvPr/>
        </p:nvSpPr>
        <p:spPr bwMode="auto">
          <a:xfrm>
            <a:off x="833554" y="2454275"/>
            <a:ext cx="857250" cy="342900"/>
          </a:xfrm>
          <a:prstGeom prst="rect">
            <a:avLst/>
          </a:prstGeom>
          <a:solidFill>
            <a:srgbClr val="FFFF99"/>
          </a:solidFill>
          <a:ln w="9525">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400"/>
          </a:p>
        </p:txBody>
      </p:sp>
      <p:sp>
        <p:nvSpPr>
          <p:cNvPr id="42" name="Rectangle 6">
            <a:extLst>
              <a:ext uri="{FF2B5EF4-FFF2-40B4-BE49-F238E27FC236}">
                <a16:creationId xmlns:a16="http://schemas.microsoft.com/office/drawing/2014/main" id="{F8284721-5093-45CA-919F-4C6AD6A62D4D}"/>
              </a:ext>
            </a:extLst>
          </p:cNvPr>
          <p:cNvSpPr>
            <a:spLocks noChangeArrowheads="1"/>
          </p:cNvSpPr>
          <p:nvPr/>
        </p:nvSpPr>
        <p:spPr bwMode="auto">
          <a:xfrm>
            <a:off x="830379" y="2444750"/>
            <a:ext cx="865188" cy="360363"/>
          </a:xfrm>
          <a:prstGeom prst="rect">
            <a:avLst/>
          </a:prstGeom>
          <a:noFill/>
          <a:ln w="9525">
            <a:solidFill>
              <a:schemeClr val="tx2"/>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kumimoji="0" lang="zh-CN" altLang="en-US" sz="1600">
                <a:latin typeface="Arial" panose="020B0604020202020204" pitchFamily="34" charset="0"/>
                <a:ea typeface="黑体" panose="02010609060101010101" pitchFamily="49" charset="-122"/>
              </a:rPr>
              <a:t>帧控制</a:t>
            </a:r>
          </a:p>
        </p:txBody>
      </p:sp>
      <p:sp>
        <p:nvSpPr>
          <p:cNvPr id="43" name="Rectangle 7">
            <a:extLst>
              <a:ext uri="{FF2B5EF4-FFF2-40B4-BE49-F238E27FC236}">
                <a16:creationId xmlns:a16="http://schemas.microsoft.com/office/drawing/2014/main" id="{319FB222-E10A-479C-9580-97C82DC070C8}"/>
              </a:ext>
            </a:extLst>
          </p:cNvPr>
          <p:cNvSpPr>
            <a:spLocks noChangeArrowheads="1"/>
          </p:cNvSpPr>
          <p:nvPr/>
        </p:nvSpPr>
        <p:spPr bwMode="auto">
          <a:xfrm>
            <a:off x="1695567" y="2444750"/>
            <a:ext cx="865187" cy="360363"/>
          </a:xfrm>
          <a:prstGeom prst="rect">
            <a:avLst/>
          </a:prstGeom>
          <a:solidFill>
            <a:srgbClr val="CCECFF"/>
          </a:solidFill>
          <a:ln w="9525">
            <a:solidFill>
              <a:schemeClr val="tx2"/>
            </a:solidFill>
            <a:miter lim="800000"/>
            <a:headEnd/>
            <a:tailEnd/>
          </a:ln>
          <a:effectLst>
            <a:outerShdw dist="35921" dir="2700000" algn="ctr" rotWithShape="0">
              <a:schemeClr val="bg2"/>
            </a:outerShdw>
          </a:effec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kumimoji="0" lang="zh-CN" altLang="en-US" sz="1600">
                <a:latin typeface="Arial" panose="020B0604020202020204" pitchFamily="34" charset="0"/>
                <a:ea typeface="黑体" panose="02010609060101010101" pitchFamily="49" charset="-122"/>
              </a:rPr>
              <a:t>持续期</a:t>
            </a:r>
          </a:p>
        </p:txBody>
      </p:sp>
      <p:sp>
        <p:nvSpPr>
          <p:cNvPr id="44" name="Rectangle 8">
            <a:extLst>
              <a:ext uri="{FF2B5EF4-FFF2-40B4-BE49-F238E27FC236}">
                <a16:creationId xmlns:a16="http://schemas.microsoft.com/office/drawing/2014/main" id="{4BEF88C8-E3F3-4369-B290-15E7E319C4CA}"/>
              </a:ext>
            </a:extLst>
          </p:cNvPr>
          <p:cNvSpPr>
            <a:spLocks noChangeArrowheads="1"/>
          </p:cNvSpPr>
          <p:nvPr/>
        </p:nvSpPr>
        <p:spPr bwMode="auto">
          <a:xfrm>
            <a:off x="2560754" y="2444750"/>
            <a:ext cx="865188" cy="360363"/>
          </a:xfrm>
          <a:prstGeom prst="rect">
            <a:avLst/>
          </a:prstGeom>
          <a:solidFill>
            <a:srgbClr val="CCECFF"/>
          </a:solidFill>
          <a:ln w="9525">
            <a:solidFill>
              <a:schemeClr val="tx2"/>
            </a:solidFill>
            <a:miter lim="800000"/>
            <a:headEnd/>
            <a:tailEnd/>
          </a:ln>
          <a:effectLst>
            <a:outerShdw dist="35921" dir="2700000" algn="ctr" rotWithShape="0">
              <a:schemeClr val="bg2"/>
            </a:outerShdw>
          </a:effec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kumimoji="0" lang="zh-CN" altLang="en-US" sz="1600">
                <a:latin typeface="Arial" panose="020B0604020202020204" pitchFamily="34" charset="0"/>
                <a:ea typeface="黑体" panose="02010609060101010101" pitchFamily="49" charset="-122"/>
              </a:rPr>
              <a:t>地址 </a:t>
            </a:r>
            <a:r>
              <a:rPr kumimoji="0" lang="en-US" altLang="zh-CN" sz="1600">
                <a:latin typeface="Arial" panose="020B0604020202020204" pitchFamily="34" charset="0"/>
                <a:ea typeface="黑体" panose="02010609060101010101" pitchFamily="49" charset="-122"/>
              </a:rPr>
              <a:t>1</a:t>
            </a:r>
          </a:p>
        </p:txBody>
      </p:sp>
      <p:sp>
        <p:nvSpPr>
          <p:cNvPr id="45" name="Rectangle 9">
            <a:extLst>
              <a:ext uri="{FF2B5EF4-FFF2-40B4-BE49-F238E27FC236}">
                <a16:creationId xmlns:a16="http://schemas.microsoft.com/office/drawing/2014/main" id="{1677029B-07CE-4B5E-BB2D-7FEE8B771E22}"/>
              </a:ext>
            </a:extLst>
          </p:cNvPr>
          <p:cNvSpPr>
            <a:spLocks noChangeArrowheads="1"/>
          </p:cNvSpPr>
          <p:nvPr/>
        </p:nvSpPr>
        <p:spPr bwMode="auto">
          <a:xfrm>
            <a:off x="3425942" y="2444750"/>
            <a:ext cx="865187" cy="360363"/>
          </a:xfrm>
          <a:prstGeom prst="rect">
            <a:avLst/>
          </a:prstGeom>
          <a:solidFill>
            <a:srgbClr val="CCECFF"/>
          </a:solidFill>
          <a:ln w="9525">
            <a:solidFill>
              <a:schemeClr val="tx2"/>
            </a:solidFill>
            <a:miter lim="800000"/>
            <a:headEnd/>
            <a:tailEnd/>
          </a:ln>
          <a:effectLst>
            <a:outerShdw dist="35921" dir="2700000" algn="ctr" rotWithShape="0">
              <a:schemeClr val="bg2"/>
            </a:outerShdw>
          </a:effec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kumimoji="0" lang="zh-CN" altLang="en-US" sz="1600">
                <a:latin typeface="Arial" panose="020B0604020202020204" pitchFamily="34" charset="0"/>
                <a:ea typeface="黑体" panose="02010609060101010101" pitchFamily="49" charset="-122"/>
              </a:rPr>
              <a:t>地址 </a:t>
            </a:r>
            <a:r>
              <a:rPr kumimoji="0" lang="en-US" altLang="zh-CN" sz="1600">
                <a:latin typeface="Arial" panose="020B0604020202020204" pitchFamily="34" charset="0"/>
                <a:ea typeface="黑体" panose="02010609060101010101" pitchFamily="49" charset="-122"/>
              </a:rPr>
              <a:t>2</a:t>
            </a:r>
          </a:p>
        </p:txBody>
      </p:sp>
      <p:sp>
        <p:nvSpPr>
          <p:cNvPr id="46" name="Rectangle 10">
            <a:extLst>
              <a:ext uri="{FF2B5EF4-FFF2-40B4-BE49-F238E27FC236}">
                <a16:creationId xmlns:a16="http://schemas.microsoft.com/office/drawing/2014/main" id="{C02E1ED1-ADE2-4E88-9A36-160D7B80EE0D}"/>
              </a:ext>
            </a:extLst>
          </p:cNvPr>
          <p:cNvSpPr>
            <a:spLocks noChangeArrowheads="1"/>
          </p:cNvSpPr>
          <p:nvPr/>
        </p:nvSpPr>
        <p:spPr bwMode="auto">
          <a:xfrm>
            <a:off x="4291129" y="2444750"/>
            <a:ext cx="865188" cy="360363"/>
          </a:xfrm>
          <a:prstGeom prst="rect">
            <a:avLst/>
          </a:prstGeom>
          <a:solidFill>
            <a:srgbClr val="CCECFF"/>
          </a:solidFill>
          <a:ln w="9525">
            <a:solidFill>
              <a:schemeClr val="tx2"/>
            </a:solidFill>
            <a:miter lim="800000"/>
            <a:headEnd/>
            <a:tailEnd/>
          </a:ln>
          <a:effectLst>
            <a:outerShdw dist="35921" dir="2700000" algn="ctr" rotWithShape="0">
              <a:schemeClr val="bg2"/>
            </a:outerShdw>
          </a:effec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kumimoji="0" lang="zh-CN" altLang="en-US" sz="1600">
                <a:latin typeface="Arial" panose="020B0604020202020204" pitchFamily="34" charset="0"/>
                <a:ea typeface="黑体" panose="02010609060101010101" pitchFamily="49" charset="-122"/>
              </a:rPr>
              <a:t>地址 </a:t>
            </a:r>
            <a:r>
              <a:rPr kumimoji="0" lang="en-US" altLang="zh-CN" sz="1600">
                <a:latin typeface="Arial" panose="020B0604020202020204" pitchFamily="34" charset="0"/>
                <a:ea typeface="黑体" panose="02010609060101010101" pitchFamily="49" charset="-122"/>
              </a:rPr>
              <a:t>3</a:t>
            </a:r>
          </a:p>
        </p:txBody>
      </p:sp>
      <p:sp>
        <p:nvSpPr>
          <p:cNvPr id="47" name="Rectangle 11">
            <a:extLst>
              <a:ext uri="{FF2B5EF4-FFF2-40B4-BE49-F238E27FC236}">
                <a16:creationId xmlns:a16="http://schemas.microsoft.com/office/drawing/2014/main" id="{6951D946-012F-4296-9C69-8A68A3ABC27F}"/>
              </a:ext>
            </a:extLst>
          </p:cNvPr>
          <p:cNvSpPr>
            <a:spLocks noChangeArrowheads="1"/>
          </p:cNvSpPr>
          <p:nvPr/>
        </p:nvSpPr>
        <p:spPr bwMode="auto">
          <a:xfrm>
            <a:off x="5156317" y="2444750"/>
            <a:ext cx="865187" cy="360363"/>
          </a:xfrm>
          <a:prstGeom prst="rect">
            <a:avLst/>
          </a:prstGeom>
          <a:solidFill>
            <a:srgbClr val="CCECFF"/>
          </a:solidFill>
          <a:ln w="9525">
            <a:solidFill>
              <a:schemeClr val="tx2"/>
            </a:solidFill>
            <a:miter lim="800000"/>
            <a:headEnd/>
            <a:tailEnd/>
          </a:ln>
          <a:effectLst>
            <a:outerShdw dist="35921" dir="2700000" algn="ctr" rotWithShape="0">
              <a:schemeClr val="bg2"/>
            </a:outerShdw>
          </a:effec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kumimoji="0" lang="zh-CN" altLang="en-US" sz="1600">
                <a:latin typeface="Arial" panose="020B0604020202020204" pitchFamily="34" charset="0"/>
                <a:ea typeface="黑体" panose="02010609060101010101" pitchFamily="49" charset="-122"/>
              </a:rPr>
              <a:t>序号</a:t>
            </a:r>
          </a:p>
        </p:txBody>
      </p:sp>
      <p:sp>
        <p:nvSpPr>
          <p:cNvPr id="48" name="Rectangle 12">
            <a:extLst>
              <a:ext uri="{FF2B5EF4-FFF2-40B4-BE49-F238E27FC236}">
                <a16:creationId xmlns:a16="http://schemas.microsoft.com/office/drawing/2014/main" id="{7FAC41D4-4492-4AAA-AFF8-17152B73AFB0}"/>
              </a:ext>
            </a:extLst>
          </p:cNvPr>
          <p:cNvSpPr>
            <a:spLocks noChangeArrowheads="1"/>
          </p:cNvSpPr>
          <p:nvPr/>
        </p:nvSpPr>
        <p:spPr bwMode="auto">
          <a:xfrm>
            <a:off x="6021504" y="2444750"/>
            <a:ext cx="865188" cy="360363"/>
          </a:xfrm>
          <a:prstGeom prst="rect">
            <a:avLst/>
          </a:prstGeom>
          <a:solidFill>
            <a:srgbClr val="CCECFF"/>
          </a:solidFill>
          <a:ln w="9525">
            <a:solidFill>
              <a:schemeClr val="tx2"/>
            </a:solidFill>
            <a:miter lim="800000"/>
            <a:headEnd/>
            <a:tailEnd/>
          </a:ln>
          <a:effectLst>
            <a:outerShdw dist="35921" dir="2700000" algn="ctr" rotWithShape="0">
              <a:schemeClr val="bg2"/>
            </a:outerShdw>
          </a:effec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kumimoji="0" lang="zh-CN" altLang="en-US" sz="1600">
                <a:latin typeface="Arial" panose="020B0604020202020204" pitchFamily="34" charset="0"/>
                <a:ea typeface="黑体" panose="02010609060101010101" pitchFamily="49" charset="-122"/>
              </a:rPr>
              <a:t>地址 </a:t>
            </a:r>
            <a:r>
              <a:rPr kumimoji="0" lang="en-US" altLang="zh-CN" sz="1600">
                <a:latin typeface="Arial" panose="020B0604020202020204" pitchFamily="34" charset="0"/>
                <a:ea typeface="黑体" panose="02010609060101010101" pitchFamily="49" charset="-122"/>
              </a:rPr>
              <a:t>4</a:t>
            </a:r>
          </a:p>
        </p:txBody>
      </p:sp>
      <p:sp>
        <p:nvSpPr>
          <p:cNvPr id="49" name="Rectangle 13">
            <a:extLst>
              <a:ext uri="{FF2B5EF4-FFF2-40B4-BE49-F238E27FC236}">
                <a16:creationId xmlns:a16="http://schemas.microsoft.com/office/drawing/2014/main" id="{5EE79BE2-F622-4EA9-8299-98BB7AB9E853}"/>
              </a:ext>
            </a:extLst>
          </p:cNvPr>
          <p:cNvSpPr>
            <a:spLocks noChangeArrowheads="1"/>
          </p:cNvSpPr>
          <p:nvPr/>
        </p:nvSpPr>
        <p:spPr bwMode="auto">
          <a:xfrm>
            <a:off x="6886692" y="2444750"/>
            <a:ext cx="1362075" cy="360363"/>
          </a:xfrm>
          <a:prstGeom prst="rect">
            <a:avLst/>
          </a:prstGeom>
          <a:solidFill>
            <a:srgbClr val="CCECFF"/>
          </a:solidFill>
          <a:ln w="9525">
            <a:solidFill>
              <a:schemeClr val="tx2"/>
            </a:solidFill>
            <a:miter lim="800000"/>
            <a:headEnd/>
            <a:tailEnd/>
          </a:ln>
          <a:effectLst>
            <a:outerShdw dist="35921" dir="2700000" algn="ctr" rotWithShape="0">
              <a:schemeClr val="bg2"/>
            </a:outerShdw>
          </a:effec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kumimoji="0" lang="zh-CN" altLang="en-US" sz="1600">
                <a:latin typeface="Arial" panose="020B0604020202020204" pitchFamily="34" charset="0"/>
                <a:ea typeface="黑体" panose="02010609060101010101" pitchFamily="49" charset="-122"/>
              </a:rPr>
              <a:t>数据</a:t>
            </a:r>
          </a:p>
        </p:txBody>
      </p:sp>
      <p:sp>
        <p:nvSpPr>
          <p:cNvPr id="50" name="Rectangle 14">
            <a:extLst>
              <a:ext uri="{FF2B5EF4-FFF2-40B4-BE49-F238E27FC236}">
                <a16:creationId xmlns:a16="http://schemas.microsoft.com/office/drawing/2014/main" id="{AC8ED7EC-2B7C-4A35-BC72-FD775867B9DF}"/>
              </a:ext>
            </a:extLst>
          </p:cNvPr>
          <p:cNvSpPr>
            <a:spLocks noChangeArrowheads="1"/>
          </p:cNvSpPr>
          <p:nvPr/>
        </p:nvSpPr>
        <p:spPr bwMode="auto">
          <a:xfrm>
            <a:off x="8247179" y="2444750"/>
            <a:ext cx="865188" cy="360363"/>
          </a:xfrm>
          <a:prstGeom prst="rect">
            <a:avLst/>
          </a:prstGeom>
          <a:solidFill>
            <a:srgbClr val="CCECFF"/>
          </a:solidFill>
          <a:ln w="9525">
            <a:solidFill>
              <a:schemeClr val="tx2"/>
            </a:solidFill>
            <a:miter lim="800000"/>
            <a:headEnd/>
            <a:tailEnd/>
          </a:ln>
          <a:effectLst>
            <a:outerShdw dist="35921" dir="2700000" algn="ctr" rotWithShape="0">
              <a:schemeClr val="bg2"/>
            </a:outerShdw>
          </a:effec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kumimoji="0" lang="en-US" altLang="zh-CN" sz="1600">
                <a:latin typeface="Arial" panose="020B0604020202020204" pitchFamily="34" charset="0"/>
                <a:ea typeface="黑体" panose="02010609060101010101" pitchFamily="49" charset="-122"/>
              </a:rPr>
              <a:t>FCS</a:t>
            </a:r>
          </a:p>
        </p:txBody>
      </p:sp>
      <p:sp>
        <p:nvSpPr>
          <p:cNvPr id="51" name="Rectangle 15">
            <a:extLst>
              <a:ext uri="{FF2B5EF4-FFF2-40B4-BE49-F238E27FC236}">
                <a16:creationId xmlns:a16="http://schemas.microsoft.com/office/drawing/2014/main" id="{332D6928-F6C2-4F7C-8484-90DC29834AF6}"/>
              </a:ext>
            </a:extLst>
          </p:cNvPr>
          <p:cNvSpPr>
            <a:spLocks noChangeArrowheads="1"/>
          </p:cNvSpPr>
          <p:nvPr/>
        </p:nvSpPr>
        <p:spPr bwMode="auto">
          <a:xfrm>
            <a:off x="543042" y="3381375"/>
            <a:ext cx="865187" cy="576263"/>
          </a:xfrm>
          <a:prstGeom prst="rect">
            <a:avLst/>
          </a:prstGeom>
          <a:solidFill>
            <a:srgbClr val="FFFF99"/>
          </a:solidFill>
          <a:ln w="9525">
            <a:solidFill>
              <a:schemeClr val="tx2"/>
            </a:solidFill>
            <a:miter lim="800000"/>
            <a:headEnd/>
            <a:tailEnd/>
          </a:ln>
          <a:effectLst>
            <a:outerShdw dist="35921" dir="2700000" algn="ctr" rotWithShape="0">
              <a:schemeClr val="bg2"/>
            </a:outerShdw>
          </a:effec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kumimoji="0" lang="zh-CN" altLang="en-US" sz="1600">
                <a:latin typeface="Arial" panose="020B0604020202020204" pitchFamily="34" charset="0"/>
                <a:ea typeface="黑体" panose="02010609060101010101" pitchFamily="49" charset="-122"/>
              </a:rPr>
              <a:t>协议</a:t>
            </a:r>
          </a:p>
          <a:p>
            <a:pPr algn="ctr" eaLnBrk="1" hangingPunct="1">
              <a:spcBef>
                <a:spcPct val="0"/>
              </a:spcBef>
              <a:buFontTx/>
              <a:buNone/>
            </a:pPr>
            <a:r>
              <a:rPr kumimoji="0" lang="zh-CN" altLang="en-US" sz="1600">
                <a:latin typeface="Arial" panose="020B0604020202020204" pitchFamily="34" charset="0"/>
                <a:ea typeface="黑体" panose="02010609060101010101" pitchFamily="49" charset="-122"/>
              </a:rPr>
              <a:t>版本</a:t>
            </a:r>
          </a:p>
        </p:txBody>
      </p:sp>
      <p:sp>
        <p:nvSpPr>
          <p:cNvPr id="52" name="Rectangle 16">
            <a:extLst>
              <a:ext uri="{FF2B5EF4-FFF2-40B4-BE49-F238E27FC236}">
                <a16:creationId xmlns:a16="http://schemas.microsoft.com/office/drawing/2014/main" id="{03B84AA8-8B66-4E4E-A22B-DDB0CDE61C5E}"/>
              </a:ext>
            </a:extLst>
          </p:cNvPr>
          <p:cNvSpPr>
            <a:spLocks noChangeArrowheads="1"/>
          </p:cNvSpPr>
          <p:nvPr/>
        </p:nvSpPr>
        <p:spPr bwMode="auto">
          <a:xfrm>
            <a:off x="1408229" y="3381375"/>
            <a:ext cx="865188" cy="576263"/>
          </a:xfrm>
          <a:prstGeom prst="rect">
            <a:avLst/>
          </a:prstGeom>
          <a:solidFill>
            <a:srgbClr val="FFFF99"/>
          </a:solidFill>
          <a:ln w="9525">
            <a:solidFill>
              <a:schemeClr val="tx2"/>
            </a:solidFill>
            <a:miter lim="800000"/>
            <a:headEnd/>
            <a:tailEnd/>
          </a:ln>
          <a:effectLst>
            <a:outerShdw dist="35921" dir="2700000" algn="ctr" rotWithShape="0">
              <a:schemeClr val="bg2"/>
            </a:outerShdw>
          </a:effec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kumimoji="0" lang="zh-CN" altLang="en-US" sz="1600">
                <a:latin typeface="Arial" panose="020B0604020202020204" pitchFamily="34" charset="0"/>
                <a:ea typeface="黑体" panose="02010609060101010101" pitchFamily="49" charset="-122"/>
              </a:rPr>
              <a:t>类型</a:t>
            </a:r>
          </a:p>
        </p:txBody>
      </p:sp>
      <p:sp>
        <p:nvSpPr>
          <p:cNvPr id="53" name="Rectangle 17">
            <a:extLst>
              <a:ext uri="{FF2B5EF4-FFF2-40B4-BE49-F238E27FC236}">
                <a16:creationId xmlns:a16="http://schemas.microsoft.com/office/drawing/2014/main" id="{AD3317F8-2F82-43B0-AA33-44D784D1DB48}"/>
              </a:ext>
            </a:extLst>
          </p:cNvPr>
          <p:cNvSpPr>
            <a:spLocks noChangeArrowheads="1"/>
          </p:cNvSpPr>
          <p:nvPr/>
        </p:nvSpPr>
        <p:spPr bwMode="auto">
          <a:xfrm>
            <a:off x="2273417" y="3381375"/>
            <a:ext cx="1727200" cy="576263"/>
          </a:xfrm>
          <a:prstGeom prst="rect">
            <a:avLst/>
          </a:prstGeom>
          <a:solidFill>
            <a:srgbClr val="FFFF99"/>
          </a:solidFill>
          <a:ln w="9525">
            <a:solidFill>
              <a:schemeClr val="tx2"/>
            </a:solidFill>
            <a:miter lim="800000"/>
            <a:headEnd/>
            <a:tailEnd/>
          </a:ln>
          <a:effectLst>
            <a:outerShdw dist="35921" dir="2700000" algn="ctr" rotWithShape="0">
              <a:schemeClr val="bg2"/>
            </a:outerShdw>
          </a:effec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kumimoji="0" lang="zh-CN" altLang="en-US" sz="1600">
                <a:latin typeface="Arial" panose="020B0604020202020204" pitchFamily="34" charset="0"/>
                <a:ea typeface="黑体" panose="02010609060101010101" pitchFamily="49" charset="-122"/>
              </a:rPr>
              <a:t>子类型</a:t>
            </a:r>
          </a:p>
        </p:txBody>
      </p:sp>
      <p:sp>
        <p:nvSpPr>
          <p:cNvPr id="54" name="Rectangle 18">
            <a:extLst>
              <a:ext uri="{FF2B5EF4-FFF2-40B4-BE49-F238E27FC236}">
                <a16:creationId xmlns:a16="http://schemas.microsoft.com/office/drawing/2014/main" id="{085031F7-A60E-43D2-B75B-C3A75C5EB58E}"/>
              </a:ext>
            </a:extLst>
          </p:cNvPr>
          <p:cNvSpPr>
            <a:spLocks noChangeArrowheads="1"/>
          </p:cNvSpPr>
          <p:nvPr/>
        </p:nvSpPr>
        <p:spPr bwMode="auto">
          <a:xfrm>
            <a:off x="3997442" y="3381375"/>
            <a:ext cx="579437" cy="576263"/>
          </a:xfrm>
          <a:prstGeom prst="rect">
            <a:avLst/>
          </a:prstGeom>
          <a:solidFill>
            <a:srgbClr val="FFFF99"/>
          </a:solidFill>
          <a:ln w="9525">
            <a:solidFill>
              <a:schemeClr val="tx2"/>
            </a:solidFill>
            <a:miter lim="800000"/>
            <a:headEnd/>
            <a:tailEnd/>
          </a:ln>
          <a:effectLst>
            <a:outerShdw dist="35921" dir="2700000" algn="ctr" rotWithShape="0">
              <a:schemeClr val="bg2"/>
            </a:outerShdw>
          </a:effec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kumimoji="0" lang="zh-CN" altLang="en-US" sz="1600">
                <a:latin typeface="Arial" panose="020B0604020202020204" pitchFamily="34" charset="0"/>
                <a:ea typeface="黑体" panose="02010609060101010101" pitchFamily="49" charset="-122"/>
              </a:rPr>
              <a:t>到</a:t>
            </a:r>
          </a:p>
          <a:p>
            <a:pPr algn="ctr" eaLnBrk="1" hangingPunct="1">
              <a:spcBef>
                <a:spcPct val="0"/>
              </a:spcBef>
              <a:buFontTx/>
              <a:buNone/>
            </a:pPr>
            <a:r>
              <a:rPr kumimoji="0" lang="en-US" altLang="zh-CN" sz="1600">
                <a:latin typeface="Arial" panose="020B0604020202020204" pitchFamily="34" charset="0"/>
                <a:ea typeface="黑体" panose="02010609060101010101" pitchFamily="49" charset="-122"/>
              </a:rPr>
              <a:t>DS</a:t>
            </a:r>
          </a:p>
        </p:txBody>
      </p:sp>
      <p:sp>
        <p:nvSpPr>
          <p:cNvPr id="55" name="Rectangle 19">
            <a:extLst>
              <a:ext uri="{FF2B5EF4-FFF2-40B4-BE49-F238E27FC236}">
                <a16:creationId xmlns:a16="http://schemas.microsoft.com/office/drawing/2014/main" id="{618C638C-0CEC-4CF2-B421-5DC8C8A04F0B}"/>
              </a:ext>
            </a:extLst>
          </p:cNvPr>
          <p:cNvSpPr>
            <a:spLocks noChangeArrowheads="1"/>
          </p:cNvSpPr>
          <p:nvPr/>
        </p:nvSpPr>
        <p:spPr bwMode="auto">
          <a:xfrm>
            <a:off x="4576879" y="3381375"/>
            <a:ext cx="579438" cy="576263"/>
          </a:xfrm>
          <a:prstGeom prst="rect">
            <a:avLst/>
          </a:prstGeom>
          <a:solidFill>
            <a:srgbClr val="FFFF99"/>
          </a:solidFill>
          <a:ln w="9525">
            <a:solidFill>
              <a:schemeClr val="tx2"/>
            </a:solidFill>
            <a:miter lim="800000"/>
            <a:headEnd/>
            <a:tailEnd/>
          </a:ln>
          <a:effectLst>
            <a:outerShdw dist="35921" dir="2700000" algn="ctr" rotWithShape="0">
              <a:schemeClr val="bg2"/>
            </a:outerShdw>
          </a:effec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kumimoji="0" lang="zh-CN" altLang="en-US" sz="1600">
                <a:latin typeface="Arial" panose="020B0604020202020204" pitchFamily="34" charset="0"/>
                <a:ea typeface="黑体" panose="02010609060101010101" pitchFamily="49" charset="-122"/>
              </a:rPr>
              <a:t>从</a:t>
            </a:r>
          </a:p>
          <a:p>
            <a:pPr algn="ctr" eaLnBrk="1" hangingPunct="1">
              <a:spcBef>
                <a:spcPct val="0"/>
              </a:spcBef>
              <a:buFontTx/>
              <a:buNone/>
            </a:pPr>
            <a:r>
              <a:rPr kumimoji="0" lang="en-US" altLang="zh-CN" sz="1600">
                <a:latin typeface="Arial" panose="020B0604020202020204" pitchFamily="34" charset="0"/>
                <a:ea typeface="黑体" panose="02010609060101010101" pitchFamily="49" charset="-122"/>
              </a:rPr>
              <a:t>DS</a:t>
            </a:r>
          </a:p>
        </p:txBody>
      </p:sp>
      <p:sp>
        <p:nvSpPr>
          <p:cNvPr id="56" name="Rectangle 20">
            <a:extLst>
              <a:ext uri="{FF2B5EF4-FFF2-40B4-BE49-F238E27FC236}">
                <a16:creationId xmlns:a16="http://schemas.microsoft.com/office/drawing/2014/main" id="{FAFA84FC-12DA-4FC0-831F-035E7E448611}"/>
              </a:ext>
            </a:extLst>
          </p:cNvPr>
          <p:cNvSpPr>
            <a:spLocks noChangeArrowheads="1"/>
          </p:cNvSpPr>
          <p:nvPr/>
        </p:nvSpPr>
        <p:spPr bwMode="auto">
          <a:xfrm>
            <a:off x="5156317" y="3381375"/>
            <a:ext cx="579437" cy="576263"/>
          </a:xfrm>
          <a:prstGeom prst="rect">
            <a:avLst/>
          </a:prstGeom>
          <a:solidFill>
            <a:srgbClr val="FFFF99"/>
          </a:solidFill>
          <a:ln w="9525">
            <a:solidFill>
              <a:schemeClr val="tx2"/>
            </a:solidFill>
            <a:miter lim="800000"/>
            <a:headEnd/>
            <a:tailEnd/>
          </a:ln>
          <a:effectLst>
            <a:outerShdw dist="35921" dir="2700000" algn="ctr" rotWithShape="0">
              <a:schemeClr val="bg2"/>
            </a:outerShdw>
          </a:effec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kumimoji="0" lang="zh-CN" altLang="en-US" sz="1600">
                <a:latin typeface="Arial" panose="020B0604020202020204" pitchFamily="34" charset="0"/>
                <a:ea typeface="黑体" panose="02010609060101010101" pitchFamily="49" charset="-122"/>
              </a:rPr>
              <a:t>更多</a:t>
            </a:r>
          </a:p>
          <a:p>
            <a:pPr algn="ctr" eaLnBrk="1" hangingPunct="1">
              <a:spcBef>
                <a:spcPct val="0"/>
              </a:spcBef>
              <a:buFontTx/>
              <a:buNone/>
            </a:pPr>
            <a:r>
              <a:rPr kumimoji="0" lang="zh-CN" altLang="en-US" sz="1600">
                <a:latin typeface="Arial" panose="020B0604020202020204" pitchFamily="34" charset="0"/>
                <a:ea typeface="黑体" panose="02010609060101010101" pitchFamily="49" charset="-122"/>
              </a:rPr>
              <a:t>分片</a:t>
            </a:r>
          </a:p>
        </p:txBody>
      </p:sp>
      <p:sp>
        <p:nvSpPr>
          <p:cNvPr id="57" name="Rectangle 21">
            <a:extLst>
              <a:ext uri="{FF2B5EF4-FFF2-40B4-BE49-F238E27FC236}">
                <a16:creationId xmlns:a16="http://schemas.microsoft.com/office/drawing/2014/main" id="{87777521-3D50-4AF9-BC35-26BBDFF8EB7C}"/>
              </a:ext>
            </a:extLst>
          </p:cNvPr>
          <p:cNvSpPr>
            <a:spLocks noChangeArrowheads="1"/>
          </p:cNvSpPr>
          <p:nvPr/>
        </p:nvSpPr>
        <p:spPr bwMode="auto">
          <a:xfrm>
            <a:off x="5735754" y="3381375"/>
            <a:ext cx="579438" cy="576263"/>
          </a:xfrm>
          <a:prstGeom prst="rect">
            <a:avLst/>
          </a:prstGeom>
          <a:solidFill>
            <a:srgbClr val="FFFF99"/>
          </a:solidFill>
          <a:ln w="9525">
            <a:solidFill>
              <a:schemeClr val="tx2"/>
            </a:solidFill>
            <a:miter lim="800000"/>
            <a:headEnd/>
            <a:tailEnd/>
          </a:ln>
          <a:effectLst>
            <a:outerShdw dist="35921" dir="2700000" algn="ctr" rotWithShape="0">
              <a:schemeClr val="bg2"/>
            </a:outerShdw>
          </a:effec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kumimoji="0" lang="zh-CN" altLang="en-US" sz="1600">
                <a:latin typeface="Arial" panose="020B0604020202020204" pitchFamily="34" charset="0"/>
                <a:ea typeface="黑体" panose="02010609060101010101" pitchFamily="49" charset="-122"/>
              </a:rPr>
              <a:t>重试</a:t>
            </a:r>
          </a:p>
        </p:txBody>
      </p:sp>
      <p:sp>
        <p:nvSpPr>
          <p:cNvPr id="58" name="Rectangle 22">
            <a:extLst>
              <a:ext uri="{FF2B5EF4-FFF2-40B4-BE49-F238E27FC236}">
                <a16:creationId xmlns:a16="http://schemas.microsoft.com/office/drawing/2014/main" id="{90B04843-EFB5-4433-9435-F5E01A72C137}"/>
              </a:ext>
            </a:extLst>
          </p:cNvPr>
          <p:cNvSpPr>
            <a:spLocks noChangeArrowheads="1"/>
          </p:cNvSpPr>
          <p:nvPr/>
        </p:nvSpPr>
        <p:spPr bwMode="auto">
          <a:xfrm>
            <a:off x="6315192" y="3381375"/>
            <a:ext cx="579437" cy="576263"/>
          </a:xfrm>
          <a:prstGeom prst="rect">
            <a:avLst/>
          </a:prstGeom>
          <a:solidFill>
            <a:srgbClr val="FFFF99"/>
          </a:solidFill>
          <a:ln w="9525">
            <a:solidFill>
              <a:schemeClr val="tx2"/>
            </a:solidFill>
            <a:miter lim="800000"/>
            <a:headEnd/>
            <a:tailEnd/>
          </a:ln>
          <a:effectLst>
            <a:outerShdw dist="35921" dir="2700000" algn="ctr" rotWithShape="0">
              <a:schemeClr val="bg2"/>
            </a:outerShdw>
          </a:effec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kumimoji="0" lang="zh-CN" altLang="en-US" sz="1600">
                <a:latin typeface="Arial" panose="020B0604020202020204" pitchFamily="34" charset="0"/>
                <a:ea typeface="黑体" panose="02010609060101010101" pitchFamily="49" charset="-122"/>
              </a:rPr>
              <a:t>功率</a:t>
            </a:r>
          </a:p>
          <a:p>
            <a:pPr algn="ctr" eaLnBrk="1" hangingPunct="1">
              <a:spcBef>
                <a:spcPct val="0"/>
              </a:spcBef>
              <a:buFontTx/>
              <a:buNone/>
            </a:pPr>
            <a:r>
              <a:rPr kumimoji="0" lang="zh-CN" altLang="en-US" sz="1600">
                <a:latin typeface="Arial" panose="020B0604020202020204" pitchFamily="34" charset="0"/>
                <a:ea typeface="黑体" panose="02010609060101010101" pitchFamily="49" charset="-122"/>
              </a:rPr>
              <a:t>管理</a:t>
            </a:r>
          </a:p>
        </p:txBody>
      </p:sp>
      <p:sp>
        <p:nvSpPr>
          <p:cNvPr id="59" name="Rectangle 23">
            <a:extLst>
              <a:ext uri="{FF2B5EF4-FFF2-40B4-BE49-F238E27FC236}">
                <a16:creationId xmlns:a16="http://schemas.microsoft.com/office/drawing/2014/main" id="{BA7E8F5B-A84D-4534-AA72-DE4258611CF5}"/>
              </a:ext>
            </a:extLst>
          </p:cNvPr>
          <p:cNvSpPr>
            <a:spLocks noChangeArrowheads="1"/>
          </p:cNvSpPr>
          <p:nvPr/>
        </p:nvSpPr>
        <p:spPr bwMode="auto">
          <a:xfrm>
            <a:off x="6894629" y="3381375"/>
            <a:ext cx="579438" cy="576263"/>
          </a:xfrm>
          <a:prstGeom prst="rect">
            <a:avLst/>
          </a:prstGeom>
          <a:solidFill>
            <a:srgbClr val="FFFF99"/>
          </a:solidFill>
          <a:ln w="9525">
            <a:solidFill>
              <a:schemeClr val="tx2"/>
            </a:solidFill>
            <a:miter lim="800000"/>
            <a:headEnd/>
            <a:tailEnd/>
          </a:ln>
          <a:effectLst>
            <a:outerShdw dist="35921" dir="2700000" algn="ctr" rotWithShape="0">
              <a:schemeClr val="bg2"/>
            </a:outerShdw>
          </a:effec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kumimoji="0" lang="zh-CN" altLang="en-US" sz="1600">
                <a:latin typeface="Arial" panose="020B0604020202020204" pitchFamily="34" charset="0"/>
                <a:ea typeface="黑体" panose="02010609060101010101" pitchFamily="49" charset="-122"/>
              </a:rPr>
              <a:t>更多</a:t>
            </a:r>
          </a:p>
          <a:p>
            <a:pPr algn="ctr" eaLnBrk="1" hangingPunct="1">
              <a:spcBef>
                <a:spcPct val="0"/>
              </a:spcBef>
              <a:buFontTx/>
              <a:buNone/>
            </a:pPr>
            <a:r>
              <a:rPr kumimoji="0" lang="zh-CN" altLang="en-US" sz="1600">
                <a:latin typeface="Arial" panose="020B0604020202020204" pitchFamily="34" charset="0"/>
                <a:ea typeface="黑体" panose="02010609060101010101" pitchFamily="49" charset="-122"/>
              </a:rPr>
              <a:t>数据</a:t>
            </a:r>
          </a:p>
        </p:txBody>
      </p:sp>
      <p:sp>
        <p:nvSpPr>
          <p:cNvPr id="60" name="Rectangle 24">
            <a:extLst>
              <a:ext uri="{FF2B5EF4-FFF2-40B4-BE49-F238E27FC236}">
                <a16:creationId xmlns:a16="http://schemas.microsoft.com/office/drawing/2014/main" id="{D4C37E93-9492-4DFF-BA5C-8A68A79E052B}"/>
              </a:ext>
            </a:extLst>
          </p:cNvPr>
          <p:cNvSpPr>
            <a:spLocks noChangeArrowheads="1"/>
          </p:cNvSpPr>
          <p:nvPr/>
        </p:nvSpPr>
        <p:spPr bwMode="auto">
          <a:xfrm>
            <a:off x="7474067" y="3381375"/>
            <a:ext cx="579437" cy="576263"/>
          </a:xfrm>
          <a:prstGeom prst="rect">
            <a:avLst/>
          </a:prstGeom>
          <a:solidFill>
            <a:srgbClr val="FFFF99"/>
          </a:solidFill>
          <a:ln w="9525">
            <a:solidFill>
              <a:schemeClr val="tx2"/>
            </a:solidFill>
            <a:miter lim="800000"/>
            <a:headEnd/>
            <a:tailEnd/>
          </a:ln>
          <a:effectLst>
            <a:outerShdw dist="35921" dir="2700000" algn="ctr" rotWithShape="0">
              <a:schemeClr val="bg2"/>
            </a:outerShdw>
          </a:effec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kumimoji="0" lang="en-US" altLang="zh-CN" sz="1600">
                <a:latin typeface="Arial" panose="020B0604020202020204" pitchFamily="34" charset="0"/>
                <a:ea typeface="黑体" panose="02010609060101010101" pitchFamily="49" charset="-122"/>
              </a:rPr>
              <a:t>WEP</a:t>
            </a:r>
          </a:p>
        </p:txBody>
      </p:sp>
      <p:sp>
        <p:nvSpPr>
          <p:cNvPr id="61" name="Rectangle 25">
            <a:extLst>
              <a:ext uri="{FF2B5EF4-FFF2-40B4-BE49-F238E27FC236}">
                <a16:creationId xmlns:a16="http://schemas.microsoft.com/office/drawing/2014/main" id="{A8748827-4472-40E6-AAD5-069F18111455}"/>
              </a:ext>
            </a:extLst>
          </p:cNvPr>
          <p:cNvSpPr>
            <a:spLocks noChangeArrowheads="1"/>
          </p:cNvSpPr>
          <p:nvPr/>
        </p:nvSpPr>
        <p:spPr bwMode="auto">
          <a:xfrm>
            <a:off x="8053504" y="3381375"/>
            <a:ext cx="579438" cy="576263"/>
          </a:xfrm>
          <a:prstGeom prst="rect">
            <a:avLst/>
          </a:prstGeom>
          <a:solidFill>
            <a:srgbClr val="FFFF99"/>
          </a:solidFill>
          <a:ln w="9525">
            <a:solidFill>
              <a:schemeClr val="tx2"/>
            </a:solidFill>
            <a:miter lim="800000"/>
            <a:headEnd/>
            <a:tailEnd/>
          </a:ln>
          <a:effectLst>
            <a:outerShdw dist="35921" dir="2700000" algn="ctr" rotWithShape="0">
              <a:schemeClr val="bg2"/>
            </a:outerShdw>
          </a:effec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kumimoji="0" lang="zh-CN" altLang="en-US" sz="1600">
                <a:latin typeface="Arial" panose="020B0604020202020204" pitchFamily="34" charset="0"/>
                <a:ea typeface="黑体" panose="02010609060101010101" pitchFamily="49" charset="-122"/>
              </a:rPr>
              <a:t>顺序</a:t>
            </a:r>
          </a:p>
        </p:txBody>
      </p:sp>
      <p:sp>
        <p:nvSpPr>
          <p:cNvPr id="62" name="Text Box 26">
            <a:extLst>
              <a:ext uri="{FF2B5EF4-FFF2-40B4-BE49-F238E27FC236}">
                <a16:creationId xmlns:a16="http://schemas.microsoft.com/office/drawing/2014/main" id="{3B719833-A196-4796-BB34-C682499FEFC1}"/>
              </a:ext>
            </a:extLst>
          </p:cNvPr>
          <p:cNvSpPr txBox="1">
            <a:spLocks noChangeArrowheads="1"/>
          </p:cNvSpPr>
          <p:nvPr/>
        </p:nvSpPr>
        <p:spPr bwMode="auto">
          <a:xfrm>
            <a:off x="246179" y="3043238"/>
            <a:ext cx="8256588"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kumimoji="0" lang="zh-CN" altLang="en-US" sz="1600">
                <a:latin typeface="Arial" panose="020B0604020202020204" pitchFamily="34" charset="0"/>
                <a:ea typeface="黑体" panose="02010609060101010101" pitchFamily="49" charset="-122"/>
              </a:rPr>
              <a:t>位        </a:t>
            </a:r>
            <a:r>
              <a:rPr kumimoji="0" lang="en-US" altLang="zh-CN" sz="1600">
                <a:latin typeface="Arial" panose="020B0604020202020204" pitchFamily="34" charset="0"/>
                <a:ea typeface="黑体" panose="02010609060101010101" pitchFamily="49" charset="-122"/>
              </a:rPr>
              <a:t>2              2                       4              1         1        1       1         1         1       1        1</a:t>
            </a:r>
          </a:p>
        </p:txBody>
      </p:sp>
      <p:sp>
        <p:nvSpPr>
          <p:cNvPr id="63" name="AutoShape 27">
            <a:extLst>
              <a:ext uri="{FF2B5EF4-FFF2-40B4-BE49-F238E27FC236}">
                <a16:creationId xmlns:a16="http://schemas.microsoft.com/office/drawing/2014/main" id="{F31B5A93-BCE5-4C43-9727-715B281C1B7D}"/>
              </a:ext>
            </a:extLst>
          </p:cNvPr>
          <p:cNvSpPr>
            <a:spLocks/>
          </p:cNvSpPr>
          <p:nvPr/>
        </p:nvSpPr>
        <p:spPr bwMode="auto">
          <a:xfrm rot="16200000">
            <a:off x="3731536" y="-1008856"/>
            <a:ext cx="254000" cy="6053137"/>
          </a:xfrm>
          <a:prstGeom prst="rightBrace">
            <a:avLst>
              <a:gd name="adj1" fmla="val 198594"/>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400"/>
          </a:p>
        </p:txBody>
      </p:sp>
      <p:sp>
        <p:nvSpPr>
          <p:cNvPr id="64" name="Text Box 28">
            <a:extLst>
              <a:ext uri="{FF2B5EF4-FFF2-40B4-BE49-F238E27FC236}">
                <a16:creationId xmlns:a16="http://schemas.microsoft.com/office/drawing/2014/main" id="{49E3CB52-5EA6-4564-B662-A3F12CE612DA}"/>
              </a:ext>
            </a:extLst>
          </p:cNvPr>
          <p:cNvSpPr txBox="1">
            <a:spLocks noChangeArrowheads="1"/>
          </p:cNvSpPr>
          <p:nvPr/>
        </p:nvSpPr>
        <p:spPr bwMode="auto">
          <a:xfrm>
            <a:off x="3197342" y="1484313"/>
            <a:ext cx="1555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kumimoji="0" lang="en-US" altLang="zh-CN" sz="2400">
                <a:latin typeface="Arial" panose="020B0604020202020204" pitchFamily="34" charset="0"/>
                <a:ea typeface="黑体" panose="02010609060101010101" pitchFamily="49" charset="-122"/>
              </a:rPr>
              <a:t>MAC </a:t>
            </a:r>
            <a:r>
              <a:rPr kumimoji="0" lang="zh-CN" altLang="en-US" sz="2400">
                <a:latin typeface="Arial" panose="020B0604020202020204" pitchFamily="34" charset="0"/>
                <a:ea typeface="黑体" panose="02010609060101010101" pitchFamily="49" charset="-122"/>
              </a:rPr>
              <a:t>首部</a:t>
            </a:r>
          </a:p>
        </p:txBody>
      </p:sp>
      <p:sp>
        <p:nvSpPr>
          <p:cNvPr id="65" name="Rectangle 29">
            <a:extLst>
              <a:ext uri="{FF2B5EF4-FFF2-40B4-BE49-F238E27FC236}">
                <a16:creationId xmlns:a16="http://schemas.microsoft.com/office/drawing/2014/main" id="{C10FDB63-FAB4-4287-B102-B8919E2D1C21}"/>
              </a:ext>
            </a:extLst>
          </p:cNvPr>
          <p:cNvSpPr>
            <a:spLocks noChangeArrowheads="1"/>
          </p:cNvSpPr>
          <p:nvPr/>
        </p:nvSpPr>
        <p:spPr bwMode="auto">
          <a:xfrm>
            <a:off x="7447079" y="3357563"/>
            <a:ext cx="576263" cy="576262"/>
          </a:xfrm>
          <a:prstGeom prst="rect">
            <a:avLst/>
          </a:prstGeom>
          <a:noFill/>
          <a:ln w="38100">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400"/>
          </a:p>
        </p:txBody>
      </p:sp>
      <p:sp>
        <p:nvSpPr>
          <p:cNvPr id="66" name="Text Box 30">
            <a:extLst>
              <a:ext uri="{FF2B5EF4-FFF2-40B4-BE49-F238E27FC236}">
                <a16:creationId xmlns:a16="http://schemas.microsoft.com/office/drawing/2014/main" id="{C600A569-4FAB-4B4C-9FC6-69B1E8676911}"/>
              </a:ext>
            </a:extLst>
          </p:cNvPr>
          <p:cNvSpPr txBox="1">
            <a:spLocks noChangeArrowheads="1"/>
          </p:cNvSpPr>
          <p:nvPr/>
        </p:nvSpPr>
        <p:spPr bwMode="auto">
          <a:xfrm>
            <a:off x="677979" y="4292600"/>
            <a:ext cx="59039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2400" dirty="0">
                <a:latin typeface="黑体" panose="02010609060101010101" pitchFamily="49" charset="-122"/>
                <a:ea typeface="黑体" panose="02010609060101010101" pitchFamily="49" charset="-122"/>
              </a:rPr>
              <a:t>1 </a:t>
            </a:r>
            <a:r>
              <a:rPr lang="zh-CN" altLang="en-US" sz="2400" dirty="0">
                <a:latin typeface="黑体" panose="02010609060101010101" pitchFamily="49" charset="-122"/>
                <a:ea typeface="黑体" panose="02010609060101010101" pitchFamily="49" charset="-122"/>
              </a:rPr>
              <a:t>表明采用 </a:t>
            </a:r>
            <a:r>
              <a:rPr lang="en-US" altLang="zh-CN" sz="2400" dirty="0">
                <a:latin typeface="黑体" panose="02010609060101010101" pitchFamily="49" charset="-122"/>
                <a:ea typeface="黑体" panose="02010609060101010101" pitchFamily="49" charset="-122"/>
              </a:rPr>
              <a:t>WEP </a:t>
            </a:r>
            <a:r>
              <a:rPr lang="zh-CN" altLang="en-US" sz="2400" dirty="0">
                <a:latin typeface="黑体" panose="02010609060101010101" pitchFamily="49" charset="-122"/>
                <a:ea typeface="黑体" panose="02010609060101010101" pitchFamily="49" charset="-122"/>
              </a:rPr>
              <a:t>加密算法</a:t>
            </a:r>
          </a:p>
        </p:txBody>
      </p:sp>
      <p:sp>
        <p:nvSpPr>
          <p:cNvPr id="5" name="灯片编号占位符 4">
            <a:extLst>
              <a:ext uri="{FF2B5EF4-FFF2-40B4-BE49-F238E27FC236}">
                <a16:creationId xmlns:a16="http://schemas.microsoft.com/office/drawing/2014/main" id="{F74694D0-6065-4295-A4D8-4BCFE73C7A86}"/>
              </a:ext>
            </a:extLst>
          </p:cNvPr>
          <p:cNvSpPr>
            <a:spLocks noGrp="1"/>
          </p:cNvSpPr>
          <p:nvPr>
            <p:ph type="sldNum" sz="quarter" idx="12"/>
          </p:nvPr>
        </p:nvSpPr>
        <p:spPr/>
        <p:txBody>
          <a:bodyPr/>
          <a:lstStyle/>
          <a:p>
            <a:fld id="{0343F522-B1DB-4B24-87CC-09EAB668A261}" type="slidenum">
              <a:rPr lang="zh-CN" altLang="en-US" smtClean="0"/>
              <a:pPr/>
              <a:t>207</a:t>
            </a:fld>
            <a:r>
              <a:rPr lang="en-US" altLang="zh-CN"/>
              <a:t>/303</a:t>
            </a:r>
            <a:endParaRPr lang="zh-CN" altLang="en-US" dirty="0"/>
          </a:p>
        </p:txBody>
      </p:sp>
    </p:spTree>
    <p:extLst>
      <p:ext uri="{BB962C8B-B14F-4D97-AF65-F5344CB8AC3E}">
        <p14:creationId xmlns:p14="http://schemas.microsoft.com/office/powerpoint/2010/main" val="1540031198"/>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C34208-FA7C-4346-AD93-050F88FE7F56}"/>
              </a:ext>
            </a:extLst>
          </p:cNvPr>
          <p:cNvSpPr>
            <a:spLocks noGrp="1"/>
          </p:cNvSpPr>
          <p:nvPr>
            <p:ph type="title"/>
          </p:nvPr>
        </p:nvSpPr>
        <p:spPr>
          <a:xfrm>
            <a:off x="265813" y="350874"/>
            <a:ext cx="8654903" cy="680484"/>
          </a:xfrm>
        </p:spPr>
        <p:txBody>
          <a:bodyPr>
            <a:normAutofit/>
          </a:bodyPr>
          <a:lstStyle/>
          <a:p>
            <a:pPr marL="266700">
              <a:spcBef>
                <a:spcPts val="970"/>
              </a:spcBef>
            </a:pPr>
            <a:r>
              <a:rPr lang="en-US" altLang="zh-CN" sz="3200" b="1" dirty="0"/>
              <a:t>802.11 </a:t>
            </a:r>
            <a:r>
              <a:rPr lang="zh-CN" altLang="en-US" sz="3200" b="1" dirty="0"/>
              <a:t>帧结构</a:t>
            </a:r>
            <a:endParaRPr lang="zh-CN" altLang="zh-CN" kern="100" dirty="0">
              <a:latin typeface="Times New Roman" panose="02020603050405020304" pitchFamily="18" charset="0"/>
              <a:cs typeface="Times New Roman" panose="02020603050405020304" pitchFamily="18" charset="0"/>
            </a:endParaRPr>
          </a:p>
        </p:txBody>
      </p:sp>
      <p:sp>
        <p:nvSpPr>
          <p:cNvPr id="3" name="内容占位符 2">
            <a:extLst>
              <a:ext uri="{FF2B5EF4-FFF2-40B4-BE49-F238E27FC236}">
                <a16:creationId xmlns:a16="http://schemas.microsoft.com/office/drawing/2014/main" id="{62772749-0251-43E3-8FBE-62B01C0C88DA}"/>
              </a:ext>
            </a:extLst>
          </p:cNvPr>
          <p:cNvSpPr>
            <a:spLocks noGrp="1"/>
          </p:cNvSpPr>
          <p:nvPr>
            <p:ph idx="1"/>
          </p:nvPr>
        </p:nvSpPr>
        <p:spPr>
          <a:xfrm>
            <a:off x="404037" y="1010094"/>
            <a:ext cx="8516679" cy="5371578"/>
          </a:xfrm>
        </p:spPr>
        <p:txBody>
          <a:bodyPr>
            <a:noAutofit/>
          </a:bodyPr>
          <a:lstStyle/>
          <a:p>
            <a:pPr marL="0" indent="0">
              <a:lnSpc>
                <a:spcPct val="100000"/>
              </a:lnSpc>
              <a:spcBef>
                <a:spcPts val="600"/>
              </a:spcBef>
              <a:buNone/>
            </a:pPr>
            <a:r>
              <a:rPr lang="zh-CN" altLang="en-US" b="1" dirty="0"/>
              <a:t>           </a:t>
            </a:r>
          </a:p>
          <a:p>
            <a:pPr marL="0" indent="0">
              <a:lnSpc>
                <a:spcPct val="100000"/>
              </a:lnSpc>
              <a:spcBef>
                <a:spcPts val="600"/>
              </a:spcBef>
              <a:buNone/>
            </a:pPr>
            <a:endParaRPr lang="en-US" altLang="zh-CN" dirty="0"/>
          </a:p>
        </p:txBody>
      </p:sp>
      <p:graphicFrame>
        <p:nvGraphicFramePr>
          <p:cNvPr id="11" name="表格 10">
            <a:extLst>
              <a:ext uri="{FF2B5EF4-FFF2-40B4-BE49-F238E27FC236}">
                <a16:creationId xmlns:a16="http://schemas.microsoft.com/office/drawing/2014/main" id="{F1557556-4E74-4A2A-B76B-6AF7BA757C94}"/>
              </a:ext>
            </a:extLst>
          </p:cNvPr>
          <p:cNvGraphicFramePr>
            <a:graphicFrameLocks noGrp="1"/>
          </p:cNvGraphicFramePr>
          <p:nvPr/>
        </p:nvGraphicFramePr>
        <p:xfrm>
          <a:off x="0" y="16384"/>
          <a:ext cx="9144000" cy="303808"/>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1028242390"/>
                    </a:ext>
                  </a:extLst>
                </a:gridCol>
                <a:gridCol w="1016000">
                  <a:extLst>
                    <a:ext uri="{9D8B030D-6E8A-4147-A177-3AD203B41FA5}">
                      <a16:colId xmlns:a16="http://schemas.microsoft.com/office/drawing/2014/main" val="3074239081"/>
                    </a:ext>
                  </a:extLst>
                </a:gridCol>
                <a:gridCol w="1016000">
                  <a:extLst>
                    <a:ext uri="{9D8B030D-6E8A-4147-A177-3AD203B41FA5}">
                      <a16:colId xmlns:a16="http://schemas.microsoft.com/office/drawing/2014/main" val="3509429943"/>
                    </a:ext>
                  </a:extLst>
                </a:gridCol>
                <a:gridCol w="1016000">
                  <a:extLst>
                    <a:ext uri="{9D8B030D-6E8A-4147-A177-3AD203B41FA5}">
                      <a16:colId xmlns:a16="http://schemas.microsoft.com/office/drawing/2014/main" val="2580465912"/>
                    </a:ext>
                  </a:extLst>
                </a:gridCol>
                <a:gridCol w="1016000">
                  <a:extLst>
                    <a:ext uri="{9D8B030D-6E8A-4147-A177-3AD203B41FA5}">
                      <a16:colId xmlns:a16="http://schemas.microsoft.com/office/drawing/2014/main" val="585185192"/>
                    </a:ext>
                  </a:extLst>
                </a:gridCol>
                <a:gridCol w="1016000">
                  <a:extLst>
                    <a:ext uri="{9D8B030D-6E8A-4147-A177-3AD203B41FA5}">
                      <a16:colId xmlns:a16="http://schemas.microsoft.com/office/drawing/2014/main" val="1335232691"/>
                    </a:ext>
                  </a:extLst>
                </a:gridCol>
                <a:gridCol w="1016000">
                  <a:extLst>
                    <a:ext uri="{9D8B030D-6E8A-4147-A177-3AD203B41FA5}">
                      <a16:colId xmlns:a16="http://schemas.microsoft.com/office/drawing/2014/main" val="785772456"/>
                    </a:ext>
                  </a:extLst>
                </a:gridCol>
                <a:gridCol w="1016000">
                  <a:extLst>
                    <a:ext uri="{9D8B030D-6E8A-4147-A177-3AD203B41FA5}">
                      <a16:colId xmlns:a16="http://schemas.microsoft.com/office/drawing/2014/main" val="143111373"/>
                    </a:ext>
                  </a:extLst>
                </a:gridCol>
                <a:gridCol w="1016000">
                  <a:extLst>
                    <a:ext uri="{9D8B030D-6E8A-4147-A177-3AD203B41FA5}">
                      <a16:colId xmlns:a16="http://schemas.microsoft.com/office/drawing/2014/main" val="994455625"/>
                    </a:ext>
                  </a:extLst>
                </a:gridCol>
              </a:tblGrid>
              <a:tr h="303808">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传输介质</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通信系统</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正确性</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提高性能</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局域网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en-US" altLang="zh-CN" sz="1600" dirty="0">
                          <a:solidFill>
                            <a:srgbClr val="FFFF00"/>
                          </a:solidFill>
                          <a:latin typeface="黑体" panose="02010609060101010101" pitchFamily="49" charset="-122"/>
                          <a:ea typeface="黑体" panose="02010609060101010101" pitchFamily="49" charset="-122"/>
                        </a:rPr>
                        <a:t>WLAN</a:t>
                      </a:r>
                      <a:endParaRPr lang="zh-CN" altLang="en-US" sz="1600" dirty="0">
                        <a:solidFill>
                          <a:srgbClr val="FFFF00"/>
                        </a:solidFill>
                        <a:latin typeface="黑体" panose="02010609060101010101" pitchFamily="49" charset="-122"/>
                        <a:ea typeface="黑体" panose="02010609060101010101" pitchFamily="49"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个域网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广域网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接入网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939429099"/>
                  </a:ext>
                </a:extLst>
              </a:tr>
            </a:tbl>
          </a:graphicData>
        </a:graphic>
      </p:graphicFrame>
      <p:sp>
        <p:nvSpPr>
          <p:cNvPr id="12" name="流程图: 摘录 11">
            <a:extLst>
              <a:ext uri="{FF2B5EF4-FFF2-40B4-BE49-F238E27FC236}">
                <a16:creationId xmlns:a16="http://schemas.microsoft.com/office/drawing/2014/main" id="{CE6C4248-6AFD-44B6-80E3-9608C7BDC87F}"/>
              </a:ext>
            </a:extLst>
          </p:cNvPr>
          <p:cNvSpPr/>
          <p:nvPr/>
        </p:nvSpPr>
        <p:spPr bwMode="auto">
          <a:xfrm>
            <a:off x="5488980" y="328047"/>
            <a:ext cx="216024" cy="126001"/>
          </a:xfrm>
          <a:prstGeom prst="flowChartExtract">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4" name="Rectangle 2">
            <a:extLst>
              <a:ext uri="{FF2B5EF4-FFF2-40B4-BE49-F238E27FC236}">
                <a16:creationId xmlns:a16="http://schemas.microsoft.com/office/drawing/2014/main" id="{637ADEFB-5775-48B5-AD95-BD2F543B4E24}"/>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9" name="表格 8">
            <a:extLst>
              <a:ext uri="{FF2B5EF4-FFF2-40B4-BE49-F238E27FC236}">
                <a16:creationId xmlns:a16="http://schemas.microsoft.com/office/drawing/2014/main" id="{1BA0FE90-3AD2-45E2-98EA-2D6CAF26198D}"/>
              </a:ext>
            </a:extLst>
          </p:cNvPr>
          <p:cNvGraphicFramePr>
            <a:graphicFrameLocks noGrp="1"/>
          </p:cNvGraphicFramePr>
          <p:nvPr/>
        </p:nvGraphicFramePr>
        <p:xfrm>
          <a:off x="0" y="1041991"/>
          <a:ext cx="313390" cy="4744257"/>
        </p:xfrm>
        <a:graphic>
          <a:graphicData uri="http://schemas.openxmlformats.org/drawingml/2006/table">
            <a:tbl>
              <a:tblPr firstRow="1" bandRow="1">
                <a:tableStyleId>{5C22544A-7EE6-4342-B048-85BDC9FD1C3A}</a:tableStyleId>
              </a:tblPr>
              <a:tblGrid>
                <a:gridCol w="313390">
                  <a:extLst>
                    <a:ext uri="{9D8B030D-6E8A-4147-A177-3AD203B41FA5}">
                      <a16:colId xmlns:a16="http://schemas.microsoft.com/office/drawing/2014/main" val="2707731317"/>
                    </a:ext>
                  </a:extLst>
                </a:gridCol>
              </a:tblGrid>
              <a:tr h="844235">
                <a:tc>
                  <a:txBody>
                    <a:bodyPr/>
                    <a:lstStyle/>
                    <a:p>
                      <a:pPr algn="ctr"/>
                      <a:r>
                        <a:rPr lang="zh-CN" altLang="en-US" sz="1600" b="0" dirty="0">
                          <a:solidFill>
                            <a:schemeClr val="tx1"/>
                          </a:solidFill>
                          <a:latin typeface="黑体" panose="02010609060101010101" pitchFamily="49" charset="-122"/>
                          <a:ea typeface="黑体" panose="02010609060101010101" pitchFamily="49" charset="-122"/>
                        </a:rPr>
                        <a:t>设计要点</a:t>
                      </a:r>
                    </a:p>
                  </a:txBody>
                  <a:tcPr marL="0" marR="0" marT="0" marB="0" anchor="ctr">
                    <a:solidFill>
                      <a:schemeClr val="accent1">
                        <a:lumMod val="40000"/>
                        <a:lumOff val="60000"/>
                      </a:schemeClr>
                    </a:solidFill>
                  </a:tcPr>
                </a:tc>
                <a:extLst>
                  <a:ext uri="{0D108BD9-81ED-4DB2-BD59-A6C34878D82A}">
                    <a16:rowId xmlns:a16="http://schemas.microsoft.com/office/drawing/2014/main" val="2650843112"/>
                  </a:ext>
                </a:extLst>
              </a:tr>
              <a:tr h="844235">
                <a:tc>
                  <a:txBody>
                    <a:bodyPr/>
                    <a:lstStyle/>
                    <a:p>
                      <a:pPr algn="ctr"/>
                      <a:r>
                        <a:rPr lang="en-US" altLang="zh-CN" sz="1600" dirty="0">
                          <a:solidFill>
                            <a:schemeClr val="bg1"/>
                          </a:solidFill>
                          <a:latin typeface="黑体" panose="02010609060101010101" pitchFamily="49" charset="-122"/>
                          <a:ea typeface="黑体" panose="02010609060101010101" pitchFamily="49" charset="-122"/>
                        </a:rPr>
                        <a:t>Wi-</a:t>
                      </a:r>
                    </a:p>
                    <a:p>
                      <a:pPr algn="ctr"/>
                      <a:r>
                        <a:rPr lang="en-US" altLang="zh-CN" sz="1600" dirty="0">
                          <a:solidFill>
                            <a:schemeClr val="bg1"/>
                          </a:solidFill>
                          <a:latin typeface="黑体" panose="02010609060101010101" pitchFamily="49" charset="-122"/>
                          <a:ea typeface="黑体" panose="02010609060101010101" pitchFamily="49" charset="-122"/>
                        </a:rPr>
                        <a:t>Fi</a:t>
                      </a:r>
                      <a:endParaRPr lang="zh-CN" altLang="en-US" sz="1600" dirty="0">
                        <a:solidFill>
                          <a:schemeClr val="bg1"/>
                        </a:solidFill>
                        <a:latin typeface="黑体" panose="02010609060101010101" pitchFamily="49" charset="-122"/>
                        <a:ea typeface="黑体" panose="02010609060101010101" pitchFamily="49" charset="-122"/>
                      </a:endParaRPr>
                    </a:p>
                  </a:txBody>
                  <a:tcPr marL="0" marR="0" marT="0" marB="0" anchor="ctr">
                    <a:solidFill>
                      <a:schemeClr val="accent1"/>
                    </a:solidFill>
                  </a:tcPr>
                </a:tc>
                <a:extLst>
                  <a:ext uri="{0D108BD9-81ED-4DB2-BD59-A6C34878D82A}">
                    <a16:rowId xmlns:a16="http://schemas.microsoft.com/office/drawing/2014/main" val="2354171835"/>
                  </a:ext>
                </a:extLst>
              </a:tr>
              <a:tr h="844235">
                <a:tc>
                  <a:txBody>
                    <a:bodyPr/>
                    <a:lstStyle/>
                    <a:p>
                      <a:pPr algn="ctr"/>
                      <a:r>
                        <a:rPr lang="en-US" altLang="zh-CN" sz="1600" b="0" dirty="0">
                          <a:solidFill>
                            <a:schemeClr val="tx1"/>
                          </a:solidFill>
                          <a:latin typeface="黑体" panose="02010609060101010101" pitchFamily="49" charset="-122"/>
                          <a:ea typeface="黑体" panose="02010609060101010101" pitchFamily="49" charset="-122"/>
                        </a:rPr>
                        <a:t>Wi-Fi6</a:t>
                      </a:r>
                      <a:endParaRPr lang="zh-CN" altLang="en-US" sz="1600" b="0" dirty="0">
                        <a:solidFill>
                          <a:schemeClr val="tx1"/>
                        </a:solidFill>
                        <a:latin typeface="黑体" panose="02010609060101010101" pitchFamily="49" charset="-122"/>
                        <a:ea typeface="黑体" panose="02010609060101010101" pitchFamily="49" charset="-122"/>
                      </a:endParaRPr>
                    </a:p>
                  </a:txBody>
                  <a:tcPr marL="0" marR="0" marT="0" marB="0" anchor="ctr">
                    <a:solidFill>
                      <a:schemeClr val="accent1">
                        <a:lumMod val="40000"/>
                        <a:lumOff val="60000"/>
                      </a:schemeClr>
                    </a:solidFill>
                  </a:tcPr>
                </a:tc>
                <a:extLst>
                  <a:ext uri="{0D108BD9-81ED-4DB2-BD59-A6C34878D82A}">
                    <a16:rowId xmlns:a16="http://schemas.microsoft.com/office/drawing/2014/main" val="2232877283"/>
                  </a:ext>
                </a:extLst>
              </a:tr>
              <a:tr h="504672">
                <a:tc>
                  <a:txBody>
                    <a:bodyPr/>
                    <a:lstStyle/>
                    <a:p>
                      <a:pPr algn="ctr"/>
                      <a:r>
                        <a:rPr lang="en-US" altLang="zh-CN" sz="1600" b="0" dirty="0">
                          <a:solidFill>
                            <a:schemeClr val="tx1"/>
                          </a:solidFill>
                          <a:latin typeface="黑体" panose="02010609060101010101" pitchFamily="49" charset="-122"/>
                          <a:ea typeface="黑体" panose="02010609060101010101" pitchFamily="49" charset="-122"/>
                        </a:rPr>
                        <a:t>Wi-Fi7</a:t>
                      </a:r>
                      <a:endParaRPr lang="zh-CN" altLang="en-US" sz="1600" b="0" dirty="0">
                        <a:solidFill>
                          <a:schemeClr val="tx1"/>
                        </a:solidFill>
                        <a:latin typeface="黑体" panose="02010609060101010101" pitchFamily="49" charset="-122"/>
                        <a:ea typeface="黑体" panose="02010609060101010101" pitchFamily="49" charset="-122"/>
                      </a:endParaRPr>
                    </a:p>
                  </a:txBody>
                  <a:tcPr marL="0" marR="0" marT="0" marB="0" anchor="ctr">
                    <a:solidFill>
                      <a:schemeClr val="accent1">
                        <a:lumMod val="40000"/>
                        <a:lumOff val="60000"/>
                      </a:schemeClr>
                    </a:solidFill>
                  </a:tcPr>
                </a:tc>
                <a:extLst>
                  <a:ext uri="{0D108BD9-81ED-4DB2-BD59-A6C34878D82A}">
                    <a16:rowId xmlns:a16="http://schemas.microsoft.com/office/drawing/2014/main" val="2116851466"/>
                  </a:ext>
                </a:extLst>
              </a:tr>
              <a:tr h="627321">
                <a:tc>
                  <a:txBody>
                    <a:bodyPr/>
                    <a:lstStyle/>
                    <a:p>
                      <a:pPr algn="ctr"/>
                      <a:r>
                        <a:rPr lang="en-US" altLang="zh-CN" sz="1600" b="0" dirty="0">
                          <a:solidFill>
                            <a:schemeClr val="tx1"/>
                          </a:solidFill>
                          <a:latin typeface="黑体" panose="02010609060101010101" pitchFamily="49" charset="-122"/>
                          <a:ea typeface="黑体" panose="02010609060101010101" pitchFamily="49" charset="-122"/>
                        </a:rPr>
                        <a:t>AP</a:t>
                      </a:r>
                      <a:r>
                        <a:rPr lang="zh-CN" altLang="en-US" sz="1600" b="0" dirty="0">
                          <a:solidFill>
                            <a:schemeClr val="tx1"/>
                          </a:solidFill>
                          <a:latin typeface="黑体" panose="02010609060101010101" pitchFamily="49" charset="-122"/>
                          <a:ea typeface="黑体" panose="02010609060101010101" pitchFamily="49" charset="-122"/>
                        </a:rPr>
                        <a:t>设计</a:t>
                      </a:r>
                    </a:p>
                  </a:txBody>
                  <a:tcPr marL="0" marR="0" marT="0" marB="0" anchor="ctr">
                    <a:solidFill>
                      <a:schemeClr val="accent1">
                        <a:lumMod val="40000"/>
                        <a:lumOff val="60000"/>
                      </a:schemeClr>
                    </a:solidFill>
                  </a:tcPr>
                </a:tc>
                <a:extLst>
                  <a:ext uri="{0D108BD9-81ED-4DB2-BD59-A6C34878D82A}">
                    <a16:rowId xmlns:a16="http://schemas.microsoft.com/office/drawing/2014/main" val="1342553028"/>
                  </a:ext>
                </a:extLst>
              </a:tr>
              <a:tr h="844235">
                <a:tc>
                  <a:txBody>
                    <a:bodyPr/>
                    <a:lstStyle/>
                    <a:p>
                      <a:pPr algn="ctr"/>
                      <a:r>
                        <a:rPr lang="en-US" altLang="zh-CN" sz="1600" b="0" dirty="0">
                          <a:solidFill>
                            <a:schemeClr val="tx1"/>
                          </a:solidFill>
                          <a:latin typeface="黑体" panose="02010609060101010101" pitchFamily="49" charset="-122"/>
                          <a:ea typeface="黑体" panose="02010609060101010101" pitchFamily="49" charset="-122"/>
                        </a:rPr>
                        <a:t>Li</a:t>
                      </a:r>
                    </a:p>
                    <a:p>
                      <a:pPr algn="ctr"/>
                      <a:r>
                        <a:rPr lang="en-US" altLang="zh-CN" sz="1600" b="0" dirty="0">
                          <a:solidFill>
                            <a:schemeClr val="tx1"/>
                          </a:solidFill>
                          <a:latin typeface="黑体" panose="02010609060101010101" pitchFamily="49" charset="-122"/>
                          <a:ea typeface="黑体" panose="02010609060101010101" pitchFamily="49" charset="-122"/>
                        </a:rPr>
                        <a:t>Fi</a:t>
                      </a:r>
                      <a:endParaRPr lang="zh-CN" altLang="en-US" sz="1600" b="0" dirty="0">
                        <a:solidFill>
                          <a:schemeClr val="tx1"/>
                        </a:solidFill>
                        <a:latin typeface="黑体" panose="02010609060101010101" pitchFamily="49" charset="-122"/>
                        <a:ea typeface="黑体" panose="02010609060101010101" pitchFamily="49" charset="-122"/>
                      </a:endParaRPr>
                    </a:p>
                  </a:txBody>
                  <a:tcPr marL="0" marR="0" marT="0" marB="0" anchor="ctr">
                    <a:solidFill>
                      <a:schemeClr val="accent1">
                        <a:lumMod val="40000"/>
                        <a:lumOff val="60000"/>
                      </a:schemeClr>
                    </a:solidFill>
                  </a:tcPr>
                </a:tc>
                <a:extLst>
                  <a:ext uri="{0D108BD9-81ED-4DB2-BD59-A6C34878D82A}">
                    <a16:rowId xmlns:a16="http://schemas.microsoft.com/office/drawing/2014/main" val="942434887"/>
                  </a:ext>
                </a:extLst>
              </a:tr>
            </a:tbl>
          </a:graphicData>
        </a:graphic>
      </p:graphicFrame>
      <p:sp>
        <p:nvSpPr>
          <p:cNvPr id="10" name="Text Box 4">
            <a:extLst>
              <a:ext uri="{FF2B5EF4-FFF2-40B4-BE49-F238E27FC236}">
                <a16:creationId xmlns:a16="http://schemas.microsoft.com/office/drawing/2014/main" id="{59C885D5-2A55-46A7-82F7-9E27E62A71F9}"/>
              </a:ext>
            </a:extLst>
          </p:cNvPr>
          <p:cNvSpPr txBox="1">
            <a:spLocks noChangeArrowheads="1"/>
          </p:cNvSpPr>
          <p:nvPr/>
        </p:nvSpPr>
        <p:spPr bwMode="auto">
          <a:xfrm>
            <a:off x="7966400" y="1440146"/>
            <a:ext cx="174300" cy="3695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kumimoji="0" lang="zh-CN" altLang="zh-CN" sz="2000">
              <a:latin typeface="Tahoma" panose="020B0604030504040204" pitchFamily="34" charset="0"/>
            </a:endParaRPr>
          </a:p>
        </p:txBody>
      </p:sp>
      <p:sp>
        <p:nvSpPr>
          <p:cNvPr id="38" name="Freeform 3">
            <a:extLst>
              <a:ext uri="{FF2B5EF4-FFF2-40B4-BE49-F238E27FC236}">
                <a16:creationId xmlns:a16="http://schemas.microsoft.com/office/drawing/2014/main" id="{3D667F77-E393-41FC-A918-662959C3DD7D}"/>
              </a:ext>
            </a:extLst>
          </p:cNvPr>
          <p:cNvSpPr>
            <a:spLocks/>
          </p:cNvSpPr>
          <p:nvPr/>
        </p:nvSpPr>
        <p:spPr bwMode="auto">
          <a:xfrm>
            <a:off x="544629" y="2805113"/>
            <a:ext cx="8064500" cy="576262"/>
          </a:xfrm>
          <a:custGeom>
            <a:avLst/>
            <a:gdLst>
              <a:gd name="T0" fmla="*/ 0 w 5080"/>
              <a:gd name="T1" fmla="*/ 2147483647 h 363"/>
              <a:gd name="T2" fmla="*/ 2147483647 w 5080"/>
              <a:gd name="T3" fmla="*/ 0 h 363"/>
              <a:gd name="T4" fmla="*/ 2147483647 w 5080"/>
              <a:gd name="T5" fmla="*/ 0 h 363"/>
              <a:gd name="T6" fmla="*/ 2147483647 w 5080"/>
              <a:gd name="T7" fmla="*/ 2147483647 h 363"/>
              <a:gd name="T8" fmla="*/ 0 w 5080"/>
              <a:gd name="T9" fmla="*/ 2147483647 h 3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080" h="363">
                <a:moveTo>
                  <a:pt x="0" y="363"/>
                </a:moveTo>
                <a:lnTo>
                  <a:pt x="181" y="0"/>
                </a:lnTo>
                <a:lnTo>
                  <a:pt x="725" y="0"/>
                </a:lnTo>
                <a:lnTo>
                  <a:pt x="5080" y="363"/>
                </a:lnTo>
                <a:lnTo>
                  <a:pt x="0" y="363"/>
                </a:lnTo>
                <a:close/>
              </a:path>
            </a:pathLst>
          </a:custGeom>
          <a:gradFill rotWithShape="1">
            <a:gsLst>
              <a:gs pos="0">
                <a:srgbClr val="767647"/>
              </a:gs>
              <a:gs pos="100000">
                <a:srgbClr val="FFFF99"/>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7" name="Text Box 4">
            <a:extLst>
              <a:ext uri="{FF2B5EF4-FFF2-40B4-BE49-F238E27FC236}">
                <a16:creationId xmlns:a16="http://schemas.microsoft.com/office/drawing/2014/main" id="{F19D817B-8636-4514-A2A3-A290699B4DD8}"/>
              </a:ext>
            </a:extLst>
          </p:cNvPr>
          <p:cNvSpPr txBox="1">
            <a:spLocks noChangeArrowheads="1"/>
          </p:cNvSpPr>
          <p:nvPr/>
        </p:nvSpPr>
        <p:spPr bwMode="auto">
          <a:xfrm>
            <a:off x="360479" y="2106613"/>
            <a:ext cx="846137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kumimoji="0" lang="zh-CN" altLang="en-US" sz="1600">
                <a:latin typeface="Arial" panose="020B0604020202020204" pitchFamily="34" charset="0"/>
                <a:ea typeface="黑体" panose="02010609060101010101" pitchFamily="49" charset="-122"/>
              </a:rPr>
              <a:t>字节        </a:t>
            </a:r>
            <a:r>
              <a:rPr kumimoji="0" lang="en-US" altLang="zh-CN" sz="1600">
                <a:latin typeface="Arial" panose="020B0604020202020204" pitchFamily="34" charset="0"/>
                <a:ea typeface="黑体" panose="02010609060101010101" pitchFamily="49" charset="-122"/>
              </a:rPr>
              <a:t>2             2            6             6             6             2            6            0 ~ 2312            4</a:t>
            </a:r>
          </a:p>
        </p:txBody>
      </p:sp>
      <p:sp>
        <p:nvSpPr>
          <p:cNvPr id="68" name="Rectangle 5">
            <a:extLst>
              <a:ext uri="{FF2B5EF4-FFF2-40B4-BE49-F238E27FC236}">
                <a16:creationId xmlns:a16="http://schemas.microsoft.com/office/drawing/2014/main" id="{4FCD0CEA-3380-49A1-A443-1ED4DA3E9BA2}"/>
              </a:ext>
            </a:extLst>
          </p:cNvPr>
          <p:cNvSpPr>
            <a:spLocks noChangeArrowheads="1"/>
          </p:cNvSpPr>
          <p:nvPr/>
        </p:nvSpPr>
        <p:spPr bwMode="auto">
          <a:xfrm>
            <a:off x="833554" y="2454275"/>
            <a:ext cx="857250" cy="342900"/>
          </a:xfrm>
          <a:prstGeom prst="rect">
            <a:avLst/>
          </a:prstGeom>
          <a:solidFill>
            <a:srgbClr val="FFFF99"/>
          </a:solidFill>
          <a:ln w="9525">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400"/>
          </a:p>
        </p:txBody>
      </p:sp>
      <p:sp>
        <p:nvSpPr>
          <p:cNvPr id="69" name="Rectangle 6">
            <a:extLst>
              <a:ext uri="{FF2B5EF4-FFF2-40B4-BE49-F238E27FC236}">
                <a16:creationId xmlns:a16="http://schemas.microsoft.com/office/drawing/2014/main" id="{C6837D4A-E629-46A7-8AD5-486DDA5331D6}"/>
              </a:ext>
            </a:extLst>
          </p:cNvPr>
          <p:cNvSpPr>
            <a:spLocks noChangeArrowheads="1"/>
          </p:cNvSpPr>
          <p:nvPr/>
        </p:nvSpPr>
        <p:spPr bwMode="auto">
          <a:xfrm>
            <a:off x="830379" y="2444750"/>
            <a:ext cx="865188" cy="360363"/>
          </a:xfrm>
          <a:prstGeom prst="rect">
            <a:avLst/>
          </a:prstGeom>
          <a:noFill/>
          <a:ln w="9525">
            <a:solidFill>
              <a:schemeClr val="tx2"/>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kumimoji="0" lang="zh-CN" altLang="en-US" sz="1600">
                <a:latin typeface="Arial" panose="020B0604020202020204" pitchFamily="34" charset="0"/>
                <a:ea typeface="黑体" panose="02010609060101010101" pitchFamily="49" charset="-122"/>
              </a:rPr>
              <a:t>帧控制</a:t>
            </a:r>
          </a:p>
        </p:txBody>
      </p:sp>
      <p:sp>
        <p:nvSpPr>
          <p:cNvPr id="70" name="Rectangle 7">
            <a:extLst>
              <a:ext uri="{FF2B5EF4-FFF2-40B4-BE49-F238E27FC236}">
                <a16:creationId xmlns:a16="http://schemas.microsoft.com/office/drawing/2014/main" id="{31D89B1D-1CCF-4EBF-B09A-4114532A23F5}"/>
              </a:ext>
            </a:extLst>
          </p:cNvPr>
          <p:cNvSpPr>
            <a:spLocks noChangeArrowheads="1"/>
          </p:cNvSpPr>
          <p:nvPr/>
        </p:nvSpPr>
        <p:spPr bwMode="auto">
          <a:xfrm>
            <a:off x="1695567" y="2444750"/>
            <a:ext cx="865187" cy="360363"/>
          </a:xfrm>
          <a:prstGeom prst="rect">
            <a:avLst/>
          </a:prstGeom>
          <a:solidFill>
            <a:srgbClr val="CCECFF"/>
          </a:solidFill>
          <a:ln w="9525">
            <a:solidFill>
              <a:schemeClr val="tx2"/>
            </a:solidFill>
            <a:miter lim="800000"/>
            <a:headEnd/>
            <a:tailEnd/>
          </a:ln>
          <a:effectLst>
            <a:outerShdw dist="35921" dir="2700000" algn="ctr" rotWithShape="0">
              <a:schemeClr val="bg2"/>
            </a:outerShdw>
          </a:effec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kumimoji="0" lang="zh-CN" altLang="en-US" sz="1600">
                <a:latin typeface="Arial" panose="020B0604020202020204" pitchFamily="34" charset="0"/>
                <a:ea typeface="黑体" panose="02010609060101010101" pitchFamily="49" charset="-122"/>
              </a:rPr>
              <a:t>持续期</a:t>
            </a:r>
          </a:p>
        </p:txBody>
      </p:sp>
      <p:sp>
        <p:nvSpPr>
          <p:cNvPr id="71" name="Rectangle 8">
            <a:extLst>
              <a:ext uri="{FF2B5EF4-FFF2-40B4-BE49-F238E27FC236}">
                <a16:creationId xmlns:a16="http://schemas.microsoft.com/office/drawing/2014/main" id="{764006D5-8462-4D6C-8DF8-2544B4B47F69}"/>
              </a:ext>
            </a:extLst>
          </p:cNvPr>
          <p:cNvSpPr>
            <a:spLocks noChangeArrowheads="1"/>
          </p:cNvSpPr>
          <p:nvPr/>
        </p:nvSpPr>
        <p:spPr bwMode="auto">
          <a:xfrm>
            <a:off x="2560754" y="2444750"/>
            <a:ext cx="865188" cy="360363"/>
          </a:xfrm>
          <a:prstGeom prst="rect">
            <a:avLst/>
          </a:prstGeom>
          <a:solidFill>
            <a:srgbClr val="CCECFF"/>
          </a:solidFill>
          <a:ln w="9525">
            <a:solidFill>
              <a:schemeClr val="tx2"/>
            </a:solidFill>
            <a:miter lim="800000"/>
            <a:headEnd/>
            <a:tailEnd/>
          </a:ln>
          <a:effectLst>
            <a:outerShdw dist="35921" dir="2700000" algn="ctr" rotWithShape="0">
              <a:schemeClr val="bg2"/>
            </a:outerShdw>
          </a:effec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kumimoji="0" lang="zh-CN" altLang="en-US" sz="1600">
                <a:latin typeface="Arial" panose="020B0604020202020204" pitchFamily="34" charset="0"/>
                <a:ea typeface="黑体" panose="02010609060101010101" pitchFamily="49" charset="-122"/>
              </a:rPr>
              <a:t>地址 </a:t>
            </a:r>
            <a:r>
              <a:rPr kumimoji="0" lang="en-US" altLang="zh-CN" sz="1600">
                <a:latin typeface="Arial" panose="020B0604020202020204" pitchFamily="34" charset="0"/>
                <a:ea typeface="黑体" panose="02010609060101010101" pitchFamily="49" charset="-122"/>
              </a:rPr>
              <a:t>1</a:t>
            </a:r>
          </a:p>
        </p:txBody>
      </p:sp>
      <p:sp>
        <p:nvSpPr>
          <p:cNvPr id="72" name="Rectangle 9">
            <a:extLst>
              <a:ext uri="{FF2B5EF4-FFF2-40B4-BE49-F238E27FC236}">
                <a16:creationId xmlns:a16="http://schemas.microsoft.com/office/drawing/2014/main" id="{492D5782-49E6-47BB-8B65-F4058ACB97A5}"/>
              </a:ext>
            </a:extLst>
          </p:cNvPr>
          <p:cNvSpPr>
            <a:spLocks noChangeArrowheads="1"/>
          </p:cNvSpPr>
          <p:nvPr/>
        </p:nvSpPr>
        <p:spPr bwMode="auto">
          <a:xfrm>
            <a:off x="3425942" y="2444750"/>
            <a:ext cx="865187" cy="360363"/>
          </a:xfrm>
          <a:prstGeom prst="rect">
            <a:avLst/>
          </a:prstGeom>
          <a:solidFill>
            <a:srgbClr val="CCECFF"/>
          </a:solidFill>
          <a:ln w="9525">
            <a:solidFill>
              <a:schemeClr val="tx2"/>
            </a:solidFill>
            <a:miter lim="800000"/>
            <a:headEnd/>
            <a:tailEnd/>
          </a:ln>
          <a:effectLst>
            <a:outerShdw dist="35921" dir="2700000" algn="ctr" rotWithShape="0">
              <a:schemeClr val="bg2"/>
            </a:outerShdw>
          </a:effec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kumimoji="0" lang="zh-CN" altLang="en-US" sz="1600">
                <a:latin typeface="Arial" panose="020B0604020202020204" pitchFamily="34" charset="0"/>
                <a:ea typeface="黑体" panose="02010609060101010101" pitchFamily="49" charset="-122"/>
              </a:rPr>
              <a:t>地址 </a:t>
            </a:r>
            <a:r>
              <a:rPr kumimoji="0" lang="en-US" altLang="zh-CN" sz="1600">
                <a:latin typeface="Arial" panose="020B0604020202020204" pitchFamily="34" charset="0"/>
                <a:ea typeface="黑体" panose="02010609060101010101" pitchFamily="49" charset="-122"/>
              </a:rPr>
              <a:t>2</a:t>
            </a:r>
          </a:p>
        </p:txBody>
      </p:sp>
      <p:sp>
        <p:nvSpPr>
          <p:cNvPr id="73" name="Rectangle 10">
            <a:extLst>
              <a:ext uri="{FF2B5EF4-FFF2-40B4-BE49-F238E27FC236}">
                <a16:creationId xmlns:a16="http://schemas.microsoft.com/office/drawing/2014/main" id="{71715B82-4858-456D-8100-26B9F49C0F41}"/>
              </a:ext>
            </a:extLst>
          </p:cNvPr>
          <p:cNvSpPr>
            <a:spLocks noChangeArrowheads="1"/>
          </p:cNvSpPr>
          <p:nvPr/>
        </p:nvSpPr>
        <p:spPr bwMode="auto">
          <a:xfrm>
            <a:off x="4291129" y="2444750"/>
            <a:ext cx="865188" cy="360363"/>
          </a:xfrm>
          <a:prstGeom prst="rect">
            <a:avLst/>
          </a:prstGeom>
          <a:solidFill>
            <a:srgbClr val="CCECFF"/>
          </a:solidFill>
          <a:ln w="9525">
            <a:solidFill>
              <a:schemeClr val="tx2"/>
            </a:solidFill>
            <a:miter lim="800000"/>
            <a:headEnd/>
            <a:tailEnd/>
          </a:ln>
          <a:effectLst>
            <a:outerShdw dist="35921" dir="2700000" algn="ctr" rotWithShape="0">
              <a:schemeClr val="bg2"/>
            </a:outerShdw>
          </a:effec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kumimoji="0" lang="zh-CN" altLang="en-US" sz="1600">
                <a:latin typeface="Arial" panose="020B0604020202020204" pitchFamily="34" charset="0"/>
                <a:ea typeface="黑体" panose="02010609060101010101" pitchFamily="49" charset="-122"/>
              </a:rPr>
              <a:t>地址 </a:t>
            </a:r>
            <a:r>
              <a:rPr kumimoji="0" lang="en-US" altLang="zh-CN" sz="1600">
                <a:latin typeface="Arial" panose="020B0604020202020204" pitchFamily="34" charset="0"/>
                <a:ea typeface="黑体" panose="02010609060101010101" pitchFamily="49" charset="-122"/>
              </a:rPr>
              <a:t>3</a:t>
            </a:r>
          </a:p>
        </p:txBody>
      </p:sp>
      <p:sp>
        <p:nvSpPr>
          <p:cNvPr id="74" name="Rectangle 11">
            <a:extLst>
              <a:ext uri="{FF2B5EF4-FFF2-40B4-BE49-F238E27FC236}">
                <a16:creationId xmlns:a16="http://schemas.microsoft.com/office/drawing/2014/main" id="{FBE18D41-8268-4609-BCDE-867AE5468F6A}"/>
              </a:ext>
            </a:extLst>
          </p:cNvPr>
          <p:cNvSpPr>
            <a:spLocks noChangeArrowheads="1"/>
          </p:cNvSpPr>
          <p:nvPr/>
        </p:nvSpPr>
        <p:spPr bwMode="auto">
          <a:xfrm>
            <a:off x="5156317" y="2444750"/>
            <a:ext cx="865187" cy="360363"/>
          </a:xfrm>
          <a:prstGeom prst="rect">
            <a:avLst/>
          </a:prstGeom>
          <a:solidFill>
            <a:srgbClr val="CCECFF"/>
          </a:solidFill>
          <a:ln w="9525">
            <a:solidFill>
              <a:schemeClr val="tx2"/>
            </a:solidFill>
            <a:miter lim="800000"/>
            <a:headEnd/>
            <a:tailEnd/>
          </a:ln>
          <a:effectLst>
            <a:outerShdw dist="35921" dir="2700000" algn="ctr" rotWithShape="0">
              <a:schemeClr val="bg2"/>
            </a:outerShdw>
          </a:effec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kumimoji="0" lang="zh-CN" altLang="en-US" sz="1600">
                <a:latin typeface="Arial" panose="020B0604020202020204" pitchFamily="34" charset="0"/>
                <a:ea typeface="黑体" panose="02010609060101010101" pitchFamily="49" charset="-122"/>
              </a:rPr>
              <a:t>序号</a:t>
            </a:r>
          </a:p>
        </p:txBody>
      </p:sp>
      <p:sp>
        <p:nvSpPr>
          <p:cNvPr id="75" name="Rectangle 12">
            <a:extLst>
              <a:ext uri="{FF2B5EF4-FFF2-40B4-BE49-F238E27FC236}">
                <a16:creationId xmlns:a16="http://schemas.microsoft.com/office/drawing/2014/main" id="{C7C98A79-F205-43EF-BC45-7F5D534D739E}"/>
              </a:ext>
            </a:extLst>
          </p:cNvPr>
          <p:cNvSpPr>
            <a:spLocks noChangeArrowheads="1"/>
          </p:cNvSpPr>
          <p:nvPr/>
        </p:nvSpPr>
        <p:spPr bwMode="auto">
          <a:xfrm>
            <a:off x="6021504" y="2444750"/>
            <a:ext cx="865188" cy="360363"/>
          </a:xfrm>
          <a:prstGeom prst="rect">
            <a:avLst/>
          </a:prstGeom>
          <a:solidFill>
            <a:srgbClr val="CCECFF"/>
          </a:solidFill>
          <a:ln w="9525">
            <a:solidFill>
              <a:schemeClr val="tx2"/>
            </a:solidFill>
            <a:miter lim="800000"/>
            <a:headEnd/>
            <a:tailEnd/>
          </a:ln>
          <a:effectLst>
            <a:outerShdw dist="35921" dir="2700000" algn="ctr" rotWithShape="0">
              <a:schemeClr val="bg2"/>
            </a:outerShdw>
          </a:effec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kumimoji="0" lang="zh-CN" altLang="en-US" sz="1600">
                <a:latin typeface="Arial" panose="020B0604020202020204" pitchFamily="34" charset="0"/>
                <a:ea typeface="黑体" panose="02010609060101010101" pitchFamily="49" charset="-122"/>
              </a:rPr>
              <a:t>地址 </a:t>
            </a:r>
            <a:r>
              <a:rPr kumimoji="0" lang="en-US" altLang="zh-CN" sz="1600">
                <a:latin typeface="Arial" panose="020B0604020202020204" pitchFamily="34" charset="0"/>
                <a:ea typeface="黑体" panose="02010609060101010101" pitchFamily="49" charset="-122"/>
              </a:rPr>
              <a:t>4</a:t>
            </a:r>
          </a:p>
        </p:txBody>
      </p:sp>
      <p:sp>
        <p:nvSpPr>
          <p:cNvPr id="76" name="Rectangle 13">
            <a:extLst>
              <a:ext uri="{FF2B5EF4-FFF2-40B4-BE49-F238E27FC236}">
                <a16:creationId xmlns:a16="http://schemas.microsoft.com/office/drawing/2014/main" id="{92335C22-E81D-49F8-BF23-6AB191CE99DE}"/>
              </a:ext>
            </a:extLst>
          </p:cNvPr>
          <p:cNvSpPr>
            <a:spLocks noChangeArrowheads="1"/>
          </p:cNvSpPr>
          <p:nvPr/>
        </p:nvSpPr>
        <p:spPr bwMode="auto">
          <a:xfrm>
            <a:off x="6886692" y="2444750"/>
            <a:ext cx="1362075" cy="360363"/>
          </a:xfrm>
          <a:prstGeom prst="rect">
            <a:avLst/>
          </a:prstGeom>
          <a:solidFill>
            <a:srgbClr val="CCECFF"/>
          </a:solidFill>
          <a:ln w="9525">
            <a:solidFill>
              <a:schemeClr val="tx2"/>
            </a:solidFill>
            <a:miter lim="800000"/>
            <a:headEnd/>
            <a:tailEnd/>
          </a:ln>
          <a:effectLst>
            <a:outerShdw dist="35921" dir="2700000" algn="ctr" rotWithShape="0">
              <a:schemeClr val="bg2"/>
            </a:outerShdw>
          </a:effec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kumimoji="0" lang="zh-CN" altLang="en-US" sz="1600">
                <a:latin typeface="Arial" panose="020B0604020202020204" pitchFamily="34" charset="0"/>
                <a:ea typeface="黑体" panose="02010609060101010101" pitchFamily="49" charset="-122"/>
              </a:rPr>
              <a:t>数据</a:t>
            </a:r>
          </a:p>
        </p:txBody>
      </p:sp>
      <p:sp>
        <p:nvSpPr>
          <p:cNvPr id="77" name="Rectangle 14">
            <a:extLst>
              <a:ext uri="{FF2B5EF4-FFF2-40B4-BE49-F238E27FC236}">
                <a16:creationId xmlns:a16="http://schemas.microsoft.com/office/drawing/2014/main" id="{31832369-2F52-4CD9-B47D-566D17AB0833}"/>
              </a:ext>
            </a:extLst>
          </p:cNvPr>
          <p:cNvSpPr>
            <a:spLocks noChangeArrowheads="1"/>
          </p:cNvSpPr>
          <p:nvPr/>
        </p:nvSpPr>
        <p:spPr bwMode="auto">
          <a:xfrm>
            <a:off x="8247179" y="2444750"/>
            <a:ext cx="865188" cy="360363"/>
          </a:xfrm>
          <a:prstGeom prst="rect">
            <a:avLst/>
          </a:prstGeom>
          <a:solidFill>
            <a:srgbClr val="CCECFF"/>
          </a:solidFill>
          <a:ln w="9525">
            <a:solidFill>
              <a:schemeClr val="tx2"/>
            </a:solidFill>
            <a:miter lim="800000"/>
            <a:headEnd/>
            <a:tailEnd/>
          </a:ln>
          <a:effectLst>
            <a:outerShdw dist="35921" dir="2700000" algn="ctr" rotWithShape="0">
              <a:schemeClr val="bg2"/>
            </a:outerShdw>
          </a:effec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kumimoji="0" lang="en-US" altLang="zh-CN" sz="1600">
                <a:latin typeface="Arial" panose="020B0604020202020204" pitchFamily="34" charset="0"/>
                <a:ea typeface="黑体" panose="02010609060101010101" pitchFamily="49" charset="-122"/>
              </a:rPr>
              <a:t>FCS</a:t>
            </a:r>
          </a:p>
        </p:txBody>
      </p:sp>
      <p:sp>
        <p:nvSpPr>
          <p:cNvPr id="78" name="Rectangle 15">
            <a:extLst>
              <a:ext uri="{FF2B5EF4-FFF2-40B4-BE49-F238E27FC236}">
                <a16:creationId xmlns:a16="http://schemas.microsoft.com/office/drawing/2014/main" id="{BCD28229-1215-4740-91F9-8D37FC8BBE72}"/>
              </a:ext>
            </a:extLst>
          </p:cNvPr>
          <p:cNvSpPr>
            <a:spLocks noChangeArrowheads="1"/>
          </p:cNvSpPr>
          <p:nvPr/>
        </p:nvSpPr>
        <p:spPr bwMode="auto">
          <a:xfrm>
            <a:off x="543042" y="3381375"/>
            <a:ext cx="865187" cy="576263"/>
          </a:xfrm>
          <a:prstGeom prst="rect">
            <a:avLst/>
          </a:prstGeom>
          <a:solidFill>
            <a:srgbClr val="FFFF99"/>
          </a:solidFill>
          <a:ln w="9525">
            <a:solidFill>
              <a:schemeClr val="tx2"/>
            </a:solidFill>
            <a:miter lim="800000"/>
            <a:headEnd/>
            <a:tailEnd/>
          </a:ln>
          <a:effectLst>
            <a:outerShdw dist="35921" dir="2700000" algn="ctr" rotWithShape="0">
              <a:schemeClr val="bg2"/>
            </a:outerShdw>
          </a:effec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kumimoji="0" lang="zh-CN" altLang="en-US" sz="1600">
                <a:latin typeface="Arial" panose="020B0604020202020204" pitchFamily="34" charset="0"/>
                <a:ea typeface="黑体" panose="02010609060101010101" pitchFamily="49" charset="-122"/>
              </a:rPr>
              <a:t>协议</a:t>
            </a:r>
          </a:p>
          <a:p>
            <a:pPr algn="ctr" eaLnBrk="1" hangingPunct="1">
              <a:spcBef>
                <a:spcPct val="0"/>
              </a:spcBef>
              <a:buFontTx/>
              <a:buNone/>
            </a:pPr>
            <a:r>
              <a:rPr kumimoji="0" lang="zh-CN" altLang="en-US" sz="1600">
                <a:latin typeface="Arial" panose="020B0604020202020204" pitchFamily="34" charset="0"/>
                <a:ea typeface="黑体" panose="02010609060101010101" pitchFamily="49" charset="-122"/>
              </a:rPr>
              <a:t>版本</a:t>
            </a:r>
          </a:p>
        </p:txBody>
      </p:sp>
      <p:sp>
        <p:nvSpPr>
          <p:cNvPr id="79" name="Rectangle 16">
            <a:extLst>
              <a:ext uri="{FF2B5EF4-FFF2-40B4-BE49-F238E27FC236}">
                <a16:creationId xmlns:a16="http://schemas.microsoft.com/office/drawing/2014/main" id="{239AAF6C-8ED9-496C-9AD1-5536E602C746}"/>
              </a:ext>
            </a:extLst>
          </p:cNvPr>
          <p:cNvSpPr>
            <a:spLocks noChangeArrowheads="1"/>
          </p:cNvSpPr>
          <p:nvPr/>
        </p:nvSpPr>
        <p:spPr bwMode="auto">
          <a:xfrm>
            <a:off x="1408229" y="3381375"/>
            <a:ext cx="865188" cy="576263"/>
          </a:xfrm>
          <a:prstGeom prst="rect">
            <a:avLst/>
          </a:prstGeom>
          <a:solidFill>
            <a:srgbClr val="FFFF99"/>
          </a:solidFill>
          <a:ln w="9525">
            <a:solidFill>
              <a:schemeClr val="tx2"/>
            </a:solidFill>
            <a:miter lim="800000"/>
            <a:headEnd/>
            <a:tailEnd/>
          </a:ln>
          <a:effectLst>
            <a:outerShdw dist="35921" dir="2700000" algn="ctr" rotWithShape="0">
              <a:schemeClr val="bg2"/>
            </a:outerShdw>
          </a:effec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kumimoji="0" lang="zh-CN" altLang="en-US" sz="1600">
                <a:latin typeface="Arial" panose="020B0604020202020204" pitchFamily="34" charset="0"/>
                <a:ea typeface="黑体" panose="02010609060101010101" pitchFamily="49" charset="-122"/>
              </a:rPr>
              <a:t>类型</a:t>
            </a:r>
          </a:p>
        </p:txBody>
      </p:sp>
      <p:sp>
        <p:nvSpPr>
          <p:cNvPr id="80" name="Rectangle 17">
            <a:extLst>
              <a:ext uri="{FF2B5EF4-FFF2-40B4-BE49-F238E27FC236}">
                <a16:creationId xmlns:a16="http://schemas.microsoft.com/office/drawing/2014/main" id="{BC4FB87D-45EE-4BBF-BCC4-41E3CCBEC5C8}"/>
              </a:ext>
            </a:extLst>
          </p:cNvPr>
          <p:cNvSpPr>
            <a:spLocks noChangeArrowheads="1"/>
          </p:cNvSpPr>
          <p:nvPr/>
        </p:nvSpPr>
        <p:spPr bwMode="auto">
          <a:xfrm>
            <a:off x="2273417" y="3381375"/>
            <a:ext cx="1727200" cy="576263"/>
          </a:xfrm>
          <a:prstGeom prst="rect">
            <a:avLst/>
          </a:prstGeom>
          <a:solidFill>
            <a:srgbClr val="FFFF99"/>
          </a:solidFill>
          <a:ln w="9525">
            <a:solidFill>
              <a:schemeClr val="tx2"/>
            </a:solidFill>
            <a:miter lim="800000"/>
            <a:headEnd/>
            <a:tailEnd/>
          </a:ln>
          <a:effectLst>
            <a:outerShdw dist="35921" dir="2700000" algn="ctr" rotWithShape="0">
              <a:schemeClr val="bg2"/>
            </a:outerShdw>
          </a:effec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kumimoji="0" lang="zh-CN" altLang="en-US" sz="1600">
                <a:latin typeface="Arial" panose="020B0604020202020204" pitchFamily="34" charset="0"/>
                <a:ea typeface="黑体" panose="02010609060101010101" pitchFamily="49" charset="-122"/>
              </a:rPr>
              <a:t>子类型</a:t>
            </a:r>
          </a:p>
        </p:txBody>
      </p:sp>
      <p:sp>
        <p:nvSpPr>
          <p:cNvPr id="81" name="Rectangle 18">
            <a:extLst>
              <a:ext uri="{FF2B5EF4-FFF2-40B4-BE49-F238E27FC236}">
                <a16:creationId xmlns:a16="http://schemas.microsoft.com/office/drawing/2014/main" id="{510B3D6D-37AA-483B-963E-512D54CA7069}"/>
              </a:ext>
            </a:extLst>
          </p:cNvPr>
          <p:cNvSpPr>
            <a:spLocks noChangeArrowheads="1"/>
          </p:cNvSpPr>
          <p:nvPr/>
        </p:nvSpPr>
        <p:spPr bwMode="auto">
          <a:xfrm>
            <a:off x="3997442" y="3381375"/>
            <a:ext cx="579437" cy="576263"/>
          </a:xfrm>
          <a:prstGeom prst="rect">
            <a:avLst/>
          </a:prstGeom>
          <a:solidFill>
            <a:srgbClr val="FFFF99"/>
          </a:solidFill>
          <a:ln w="9525">
            <a:solidFill>
              <a:schemeClr val="tx2"/>
            </a:solidFill>
            <a:miter lim="800000"/>
            <a:headEnd/>
            <a:tailEnd/>
          </a:ln>
          <a:effectLst>
            <a:outerShdw dist="35921" dir="2700000" algn="ctr" rotWithShape="0">
              <a:schemeClr val="bg2"/>
            </a:outerShdw>
          </a:effec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kumimoji="0" lang="zh-CN" altLang="en-US" sz="1600">
                <a:latin typeface="Arial" panose="020B0604020202020204" pitchFamily="34" charset="0"/>
                <a:ea typeface="黑体" panose="02010609060101010101" pitchFamily="49" charset="-122"/>
              </a:rPr>
              <a:t>到</a:t>
            </a:r>
          </a:p>
          <a:p>
            <a:pPr algn="ctr" eaLnBrk="1" hangingPunct="1">
              <a:spcBef>
                <a:spcPct val="0"/>
              </a:spcBef>
              <a:buFontTx/>
              <a:buNone/>
            </a:pPr>
            <a:r>
              <a:rPr kumimoji="0" lang="en-US" altLang="zh-CN" sz="1600">
                <a:latin typeface="Arial" panose="020B0604020202020204" pitchFamily="34" charset="0"/>
                <a:ea typeface="黑体" panose="02010609060101010101" pitchFamily="49" charset="-122"/>
              </a:rPr>
              <a:t>DS</a:t>
            </a:r>
          </a:p>
        </p:txBody>
      </p:sp>
      <p:sp>
        <p:nvSpPr>
          <p:cNvPr id="82" name="Rectangle 19">
            <a:extLst>
              <a:ext uri="{FF2B5EF4-FFF2-40B4-BE49-F238E27FC236}">
                <a16:creationId xmlns:a16="http://schemas.microsoft.com/office/drawing/2014/main" id="{6AFF6B3D-7D01-4035-B648-3DC5DB61E32A}"/>
              </a:ext>
            </a:extLst>
          </p:cNvPr>
          <p:cNvSpPr>
            <a:spLocks noChangeArrowheads="1"/>
          </p:cNvSpPr>
          <p:nvPr/>
        </p:nvSpPr>
        <p:spPr bwMode="auto">
          <a:xfrm>
            <a:off x="4576879" y="3381375"/>
            <a:ext cx="579438" cy="576263"/>
          </a:xfrm>
          <a:prstGeom prst="rect">
            <a:avLst/>
          </a:prstGeom>
          <a:solidFill>
            <a:srgbClr val="FFFF99"/>
          </a:solidFill>
          <a:ln w="9525">
            <a:solidFill>
              <a:schemeClr val="tx2"/>
            </a:solidFill>
            <a:miter lim="800000"/>
            <a:headEnd/>
            <a:tailEnd/>
          </a:ln>
          <a:effectLst>
            <a:outerShdw dist="35921" dir="2700000" algn="ctr" rotWithShape="0">
              <a:schemeClr val="bg2"/>
            </a:outerShdw>
          </a:effec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kumimoji="0" lang="zh-CN" altLang="en-US" sz="1600">
                <a:latin typeface="Arial" panose="020B0604020202020204" pitchFamily="34" charset="0"/>
                <a:ea typeface="黑体" panose="02010609060101010101" pitchFamily="49" charset="-122"/>
              </a:rPr>
              <a:t>从</a:t>
            </a:r>
          </a:p>
          <a:p>
            <a:pPr algn="ctr" eaLnBrk="1" hangingPunct="1">
              <a:spcBef>
                <a:spcPct val="0"/>
              </a:spcBef>
              <a:buFontTx/>
              <a:buNone/>
            </a:pPr>
            <a:r>
              <a:rPr kumimoji="0" lang="en-US" altLang="zh-CN" sz="1600">
                <a:latin typeface="Arial" panose="020B0604020202020204" pitchFamily="34" charset="0"/>
                <a:ea typeface="黑体" panose="02010609060101010101" pitchFamily="49" charset="-122"/>
              </a:rPr>
              <a:t>DS</a:t>
            </a:r>
          </a:p>
        </p:txBody>
      </p:sp>
      <p:sp>
        <p:nvSpPr>
          <p:cNvPr id="83" name="Rectangle 20">
            <a:extLst>
              <a:ext uri="{FF2B5EF4-FFF2-40B4-BE49-F238E27FC236}">
                <a16:creationId xmlns:a16="http://schemas.microsoft.com/office/drawing/2014/main" id="{3C7D8CEF-2A6E-4E1A-A42B-F503D9BA1802}"/>
              </a:ext>
            </a:extLst>
          </p:cNvPr>
          <p:cNvSpPr>
            <a:spLocks noChangeArrowheads="1"/>
          </p:cNvSpPr>
          <p:nvPr/>
        </p:nvSpPr>
        <p:spPr bwMode="auto">
          <a:xfrm>
            <a:off x="5156317" y="3381375"/>
            <a:ext cx="579437" cy="576263"/>
          </a:xfrm>
          <a:prstGeom prst="rect">
            <a:avLst/>
          </a:prstGeom>
          <a:solidFill>
            <a:srgbClr val="FFFF99"/>
          </a:solidFill>
          <a:ln w="9525">
            <a:solidFill>
              <a:schemeClr val="tx2"/>
            </a:solidFill>
            <a:miter lim="800000"/>
            <a:headEnd/>
            <a:tailEnd/>
          </a:ln>
          <a:effectLst>
            <a:outerShdw dist="35921" dir="2700000" algn="ctr" rotWithShape="0">
              <a:schemeClr val="bg2"/>
            </a:outerShdw>
          </a:effec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kumimoji="0" lang="zh-CN" altLang="en-US" sz="1600">
                <a:latin typeface="Arial" panose="020B0604020202020204" pitchFamily="34" charset="0"/>
                <a:ea typeface="黑体" panose="02010609060101010101" pitchFamily="49" charset="-122"/>
              </a:rPr>
              <a:t>更多</a:t>
            </a:r>
          </a:p>
          <a:p>
            <a:pPr algn="ctr" eaLnBrk="1" hangingPunct="1">
              <a:spcBef>
                <a:spcPct val="0"/>
              </a:spcBef>
              <a:buFontTx/>
              <a:buNone/>
            </a:pPr>
            <a:r>
              <a:rPr kumimoji="0" lang="zh-CN" altLang="en-US" sz="1600">
                <a:latin typeface="Arial" panose="020B0604020202020204" pitchFamily="34" charset="0"/>
                <a:ea typeface="黑体" panose="02010609060101010101" pitchFamily="49" charset="-122"/>
              </a:rPr>
              <a:t>分片</a:t>
            </a:r>
          </a:p>
        </p:txBody>
      </p:sp>
      <p:sp>
        <p:nvSpPr>
          <p:cNvPr id="84" name="Rectangle 21">
            <a:extLst>
              <a:ext uri="{FF2B5EF4-FFF2-40B4-BE49-F238E27FC236}">
                <a16:creationId xmlns:a16="http://schemas.microsoft.com/office/drawing/2014/main" id="{32B31E03-BF21-49FA-81DC-B6EA85D4990F}"/>
              </a:ext>
            </a:extLst>
          </p:cNvPr>
          <p:cNvSpPr>
            <a:spLocks noChangeArrowheads="1"/>
          </p:cNvSpPr>
          <p:nvPr/>
        </p:nvSpPr>
        <p:spPr bwMode="auto">
          <a:xfrm>
            <a:off x="5735754" y="3381375"/>
            <a:ext cx="579438" cy="576263"/>
          </a:xfrm>
          <a:prstGeom prst="rect">
            <a:avLst/>
          </a:prstGeom>
          <a:solidFill>
            <a:srgbClr val="FFFF99"/>
          </a:solidFill>
          <a:ln w="9525">
            <a:solidFill>
              <a:schemeClr val="tx2"/>
            </a:solidFill>
            <a:miter lim="800000"/>
            <a:headEnd/>
            <a:tailEnd/>
          </a:ln>
          <a:effectLst>
            <a:outerShdw dist="35921" dir="2700000" algn="ctr" rotWithShape="0">
              <a:schemeClr val="bg2"/>
            </a:outerShdw>
          </a:effec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kumimoji="0" lang="zh-CN" altLang="en-US" sz="1600">
                <a:latin typeface="Arial" panose="020B0604020202020204" pitchFamily="34" charset="0"/>
                <a:ea typeface="黑体" panose="02010609060101010101" pitchFamily="49" charset="-122"/>
              </a:rPr>
              <a:t>重试</a:t>
            </a:r>
          </a:p>
        </p:txBody>
      </p:sp>
      <p:sp>
        <p:nvSpPr>
          <p:cNvPr id="85" name="Rectangle 22">
            <a:extLst>
              <a:ext uri="{FF2B5EF4-FFF2-40B4-BE49-F238E27FC236}">
                <a16:creationId xmlns:a16="http://schemas.microsoft.com/office/drawing/2014/main" id="{42B3DA68-E843-451E-9424-DF94E5672E2E}"/>
              </a:ext>
            </a:extLst>
          </p:cNvPr>
          <p:cNvSpPr>
            <a:spLocks noChangeArrowheads="1"/>
          </p:cNvSpPr>
          <p:nvPr/>
        </p:nvSpPr>
        <p:spPr bwMode="auto">
          <a:xfrm>
            <a:off x="6315192" y="3381375"/>
            <a:ext cx="579437" cy="576263"/>
          </a:xfrm>
          <a:prstGeom prst="rect">
            <a:avLst/>
          </a:prstGeom>
          <a:solidFill>
            <a:srgbClr val="FFFF99"/>
          </a:solidFill>
          <a:ln w="9525">
            <a:solidFill>
              <a:schemeClr val="tx2"/>
            </a:solidFill>
            <a:miter lim="800000"/>
            <a:headEnd/>
            <a:tailEnd/>
          </a:ln>
          <a:effectLst>
            <a:outerShdw dist="35921" dir="2700000" algn="ctr" rotWithShape="0">
              <a:schemeClr val="bg2"/>
            </a:outerShdw>
          </a:effec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kumimoji="0" lang="zh-CN" altLang="en-US" sz="1600">
                <a:latin typeface="Arial" panose="020B0604020202020204" pitchFamily="34" charset="0"/>
                <a:ea typeface="黑体" panose="02010609060101010101" pitchFamily="49" charset="-122"/>
              </a:rPr>
              <a:t>功率</a:t>
            </a:r>
          </a:p>
          <a:p>
            <a:pPr algn="ctr" eaLnBrk="1" hangingPunct="1">
              <a:spcBef>
                <a:spcPct val="0"/>
              </a:spcBef>
              <a:buFontTx/>
              <a:buNone/>
            </a:pPr>
            <a:r>
              <a:rPr kumimoji="0" lang="zh-CN" altLang="en-US" sz="1600">
                <a:latin typeface="Arial" panose="020B0604020202020204" pitchFamily="34" charset="0"/>
                <a:ea typeface="黑体" panose="02010609060101010101" pitchFamily="49" charset="-122"/>
              </a:rPr>
              <a:t>管理</a:t>
            </a:r>
          </a:p>
        </p:txBody>
      </p:sp>
      <p:sp>
        <p:nvSpPr>
          <p:cNvPr id="86" name="Rectangle 23">
            <a:extLst>
              <a:ext uri="{FF2B5EF4-FFF2-40B4-BE49-F238E27FC236}">
                <a16:creationId xmlns:a16="http://schemas.microsoft.com/office/drawing/2014/main" id="{C54CA919-28F5-460A-A561-891DFD43EA77}"/>
              </a:ext>
            </a:extLst>
          </p:cNvPr>
          <p:cNvSpPr>
            <a:spLocks noChangeArrowheads="1"/>
          </p:cNvSpPr>
          <p:nvPr/>
        </p:nvSpPr>
        <p:spPr bwMode="auto">
          <a:xfrm>
            <a:off x="6894629" y="3381375"/>
            <a:ext cx="579438" cy="576263"/>
          </a:xfrm>
          <a:prstGeom prst="rect">
            <a:avLst/>
          </a:prstGeom>
          <a:solidFill>
            <a:srgbClr val="FFFF99"/>
          </a:solidFill>
          <a:ln w="9525">
            <a:solidFill>
              <a:schemeClr val="tx2"/>
            </a:solidFill>
            <a:miter lim="800000"/>
            <a:headEnd/>
            <a:tailEnd/>
          </a:ln>
          <a:effectLst>
            <a:outerShdw dist="35921" dir="2700000" algn="ctr" rotWithShape="0">
              <a:schemeClr val="bg2"/>
            </a:outerShdw>
          </a:effec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kumimoji="0" lang="zh-CN" altLang="en-US" sz="1600">
                <a:latin typeface="Arial" panose="020B0604020202020204" pitchFamily="34" charset="0"/>
                <a:ea typeface="黑体" panose="02010609060101010101" pitchFamily="49" charset="-122"/>
              </a:rPr>
              <a:t>更多</a:t>
            </a:r>
          </a:p>
          <a:p>
            <a:pPr algn="ctr" eaLnBrk="1" hangingPunct="1">
              <a:spcBef>
                <a:spcPct val="0"/>
              </a:spcBef>
              <a:buFontTx/>
              <a:buNone/>
            </a:pPr>
            <a:r>
              <a:rPr kumimoji="0" lang="zh-CN" altLang="en-US" sz="1600">
                <a:latin typeface="Arial" panose="020B0604020202020204" pitchFamily="34" charset="0"/>
                <a:ea typeface="黑体" panose="02010609060101010101" pitchFamily="49" charset="-122"/>
              </a:rPr>
              <a:t>数据</a:t>
            </a:r>
          </a:p>
        </p:txBody>
      </p:sp>
      <p:sp>
        <p:nvSpPr>
          <p:cNvPr id="87" name="Rectangle 24">
            <a:extLst>
              <a:ext uri="{FF2B5EF4-FFF2-40B4-BE49-F238E27FC236}">
                <a16:creationId xmlns:a16="http://schemas.microsoft.com/office/drawing/2014/main" id="{5B3FA818-D513-411D-AB51-3B2C1DB41291}"/>
              </a:ext>
            </a:extLst>
          </p:cNvPr>
          <p:cNvSpPr>
            <a:spLocks noChangeArrowheads="1"/>
          </p:cNvSpPr>
          <p:nvPr/>
        </p:nvSpPr>
        <p:spPr bwMode="auto">
          <a:xfrm>
            <a:off x="7474067" y="3381375"/>
            <a:ext cx="579437" cy="576263"/>
          </a:xfrm>
          <a:prstGeom prst="rect">
            <a:avLst/>
          </a:prstGeom>
          <a:solidFill>
            <a:srgbClr val="FFFF99"/>
          </a:solidFill>
          <a:ln w="9525">
            <a:solidFill>
              <a:schemeClr val="tx2"/>
            </a:solidFill>
            <a:miter lim="800000"/>
            <a:headEnd/>
            <a:tailEnd/>
          </a:ln>
          <a:effectLst>
            <a:outerShdw dist="35921" dir="2700000" algn="ctr" rotWithShape="0">
              <a:schemeClr val="bg2"/>
            </a:outerShdw>
          </a:effec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kumimoji="0" lang="en-US" altLang="zh-CN" sz="1600">
                <a:latin typeface="Arial" panose="020B0604020202020204" pitchFamily="34" charset="0"/>
                <a:ea typeface="黑体" panose="02010609060101010101" pitchFamily="49" charset="-122"/>
              </a:rPr>
              <a:t>WEP</a:t>
            </a:r>
          </a:p>
        </p:txBody>
      </p:sp>
      <p:sp>
        <p:nvSpPr>
          <p:cNvPr id="88" name="Rectangle 25">
            <a:extLst>
              <a:ext uri="{FF2B5EF4-FFF2-40B4-BE49-F238E27FC236}">
                <a16:creationId xmlns:a16="http://schemas.microsoft.com/office/drawing/2014/main" id="{DDFC26DC-A373-4041-BA9F-41D7FE5F5374}"/>
              </a:ext>
            </a:extLst>
          </p:cNvPr>
          <p:cNvSpPr>
            <a:spLocks noChangeArrowheads="1"/>
          </p:cNvSpPr>
          <p:nvPr/>
        </p:nvSpPr>
        <p:spPr bwMode="auto">
          <a:xfrm>
            <a:off x="8053504" y="3381375"/>
            <a:ext cx="579438" cy="576263"/>
          </a:xfrm>
          <a:prstGeom prst="rect">
            <a:avLst/>
          </a:prstGeom>
          <a:solidFill>
            <a:srgbClr val="FFFF99"/>
          </a:solidFill>
          <a:ln w="9525">
            <a:solidFill>
              <a:schemeClr val="tx2"/>
            </a:solidFill>
            <a:miter lim="800000"/>
            <a:headEnd/>
            <a:tailEnd/>
          </a:ln>
          <a:effectLst>
            <a:outerShdw dist="35921" dir="2700000" algn="ctr" rotWithShape="0">
              <a:schemeClr val="bg2"/>
            </a:outerShdw>
          </a:effec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kumimoji="0" lang="zh-CN" altLang="en-US" sz="1600">
                <a:latin typeface="Arial" panose="020B0604020202020204" pitchFamily="34" charset="0"/>
                <a:ea typeface="黑体" panose="02010609060101010101" pitchFamily="49" charset="-122"/>
              </a:rPr>
              <a:t>顺序</a:t>
            </a:r>
          </a:p>
        </p:txBody>
      </p:sp>
      <p:sp>
        <p:nvSpPr>
          <p:cNvPr id="89" name="Text Box 26">
            <a:extLst>
              <a:ext uri="{FF2B5EF4-FFF2-40B4-BE49-F238E27FC236}">
                <a16:creationId xmlns:a16="http://schemas.microsoft.com/office/drawing/2014/main" id="{4AB45ADA-C7B1-4F56-9BDE-2A270AD06676}"/>
              </a:ext>
            </a:extLst>
          </p:cNvPr>
          <p:cNvSpPr txBox="1">
            <a:spLocks noChangeArrowheads="1"/>
          </p:cNvSpPr>
          <p:nvPr/>
        </p:nvSpPr>
        <p:spPr bwMode="auto">
          <a:xfrm>
            <a:off x="246179" y="3043238"/>
            <a:ext cx="8256588"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kumimoji="0" lang="zh-CN" altLang="en-US" sz="1600">
                <a:latin typeface="Arial" panose="020B0604020202020204" pitchFamily="34" charset="0"/>
                <a:ea typeface="黑体" panose="02010609060101010101" pitchFamily="49" charset="-122"/>
              </a:rPr>
              <a:t>位        </a:t>
            </a:r>
            <a:r>
              <a:rPr kumimoji="0" lang="en-US" altLang="zh-CN" sz="1600">
                <a:latin typeface="Arial" panose="020B0604020202020204" pitchFamily="34" charset="0"/>
                <a:ea typeface="黑体" panose="02010609060101010101" pitchFamily="49" charset="-122"/>
              </a:rPr>
              <a:t>2              2                       4              1         1        1       1         1         1       1        1</a:t>
            </a:r>
          </a:p>
        </p:txBody>
      </p:sp>
      <p:sp>
        <p:nvSpPr>
          <p:cNvPr id="90" name="AutoShape 27">
            <a:extLst>
              <a:ext uri="{FF2B5EF4-FFF2-40B4-BE49-F238E27FC236}">
                <a16:creationId xmlns:a16="http://schemas.microsoft.com/office/drawing/2014/main" id="{DBA8BAD5-53E0-4D3F-B3B3-BAAE452B2F74}"/>
              </a:ext>
            </a:extLst>
          </p:cNvPr>
          <p:cNvSpPr>
            <a:spLocks/>
          </p:cNvSpPr>
          <p:nvPr/>
        </p:nvSpPr>
        <p:spPr bwMode="auto">
          <a:xfrm rot="16200000">
            <a:off x="3731536" y="-1008856"/>
            <a:ext cx="254000" cy="6053137"/>
          </a:xfrm>
          <a:prstGeom prst="rightBrace">
            <a:avLst>
              <a:gd name="adj1" fmla="val 198594"/>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400"/>
          </a:p>
        </p:txBody>
      </p:sp>
      <p:sp>
        <p:nvSpPr>
          <p:cNvPr id="91" name="Text Box 28">
            <a:extLst>
              <a:ext uri="{FF2B5EF4-FFF2-40B4-BE49-F238E27FC236}">
                <a16:creationId xmlns:a16="http://schemas.microsoft.com/office/drawing/2014/main" id="{D452AB46-7A18-443B-B942-2EF7B6520A43}"/>
              </a:ext>
            </a:extLst>
          </p:cNvPr>
          <p:cNvSpPr txBox="1">
            <a:spLocks noChangeArrowheads="1"/>
          </p:cNvSpPr>
          <p:nvPr/>
        </p:nvSpPr>
        <p:spPr bwMode="auto">
          <a:xfrm>
            <a:off x="3197342" y="1484313"/>
            <a:ext cx="1555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kumimoji="0" lang="en-US" altLang="zh-CN" sz="2400">
                <a:latin typeface="Arial" panose="020B0604020202020204" pitchFamily="34" charset="0"/>
                <a:ea typeface="黑体" panose="02010609060101010101" pitchFamily="49" charset="-122"/>
              </a:rPr>
              <a:t>MAC </a:t>
            </a:r>
            <a:r>
              <a:rPr kumimoji="0" lang="zh-CN" altLang="en-US" sz="2400">
                <a:latin typeface="Arial" panose="020B0604020202020204" pitchFamily="34" charset="0"/>
                <a:ea typeface="黑体" panose="02010609060101010101" pitchFamily="49" charset="-122"/>
              </a:rPr>
              <a:t>首部</a:t>
            </a:r>
          </a:p>
        </p:txBody>
      </p:sp>
      <p:sp>
        <p:nvSpPr>
          <p:cNvPr id="92" name="Rectangle 29">
            <a:extLst>
              <a:ext uri="{FF2B5EF4-FFF2-40B4-BE49-F238E27FC236}">
                <a16:creationId xmlns:a16="http://schemas.microsoft.com/office/drawing/2014/main" id="{3C7965CF-9966-4F4D-BE75-E1C706369625}"/>
              </a:ext>
            </a:extLst>
          </p:cNvPr>
          <p:cNvSpPr>
            <a:spLocks noChangeArrowheads="1"/>
          </p:cNvSpPr>
          <p:nvPr/>
        </p:nvSpPr>
        <p:spPr bwMode="auto">
          <a:xfrm>
            <a:off x="8023342" y="3357563"/>
            <a:ext cx="576262" cy="576262"/>
          </a:xfrm>
          <a:prstGeom prst="rect">
            <a:avLst/>
          </a:prstGeom>
          <a:noFill/>
          <a:ln w="38100">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400"/>
          </a:p>
        </p:txBody>
      </p:sp>
      <p:sp>
        <p:nvSpPr>
          <p:cNvPr id="93" name="Text Box 30">
            <a:extLst>
              <a:ext uri="{FF2B5EF4-FFF2-40B4-BE49-F238E27FC236}">
                <a16:creationId xmlns:a16="http://schemas.microsoft.com/office/drawing/2014/main" id="{B5D86585-E056-42F3-B68F-6953BF1C4151}"/>
              </a:ext>
            </a:extLst>
          </p:cNvPr>
          <p:cNvSpPr txBox="1">
            <a:spLocks noChangeArrowheads="1"/>
          </p:cNvSpPr>
          <p:nvPr/>
        </p:nvSpPr>
        <p:spPr bwMode="auto">
          <a:xfrm>
            <a:off x="677979" y="4292600"/>
            <a:ext cx="59039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400" dirty="0">
                <a:latin typeface="黑体" panose="02010609060101010101" pitchFamily="49" charset="-122"/>
                <a:ea typeface="黑体" panose="02010609060101010101" pitchFamily="49" charset="-122"/>
              </a:rPr>
              <a:t>表示数据帧是严格顺序的帧</a:t>
            </a:r>
          </a:p>
        </p:txBody>
      </p:sp>
      <p:sp>
        <p:nvSpPr>
          <p:cNvPr id="5" name="灯片编号占位符 4">
            <a:extLst>
              <a:ext uri="{FF2B5EF4-FFF2-40B4-BE49-F238E27FC236}">
                <a16:creationId xmlns:a16="http://schemas.microsoft.com/office/drawing/2014/main" id="{F2173626-4631-41E5-809B-A9EC7075013A}"/>
              </a:ext>
            </a:extLst>
          </p:cNvPr>
          <p:cNvSpPr>
            <a:spLocks noGrp="1"/>
          </p:cNvSpPr>
          <p:nvPr>
            <p:ph type="sldNum" sz="quarter" idx="12"/>
          </p:nvPr>
        </p:nvSpPr>
        <p:spPr/>
        <p:txBody>
          <a:bodyPr/>
          <a:lstStyle/>
          <a:p>
            <a:fld id="{0343F522-B1DB-4B24-87CC-09EAB668A261}" type="slidenum">
              <a:rPr lang="zh-CN" altLang="en-US" smtClean="0"/>
              <a:pPr/>
              <a:t>208</a:t>
            </a:fld>
            <a:r>
              <a:rPr lang="en-US" altLang="zh-CN"/>
              <a:t>/303</a:t>
            </a:r>
            <a:endParaRPr lang="zh-CN" altLang="en-US" dirty="0"/>
          </a:p>
        </p:txBody>
      </p:sp>
    </p:spTree>
    <p:extLst>
      <p:ext uri="{BB962C8B-B14F-4D97-AF65-F5344CB8AC3E}">
        <p14:creationId xmlns:p14="http://schemas.microsoft.com/office/powerpoint/2010/main" val="2990511889"/>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C34208-FA7C-4346-AD93-050F88FE7F56}"/>
              </a:ext>
            </a:extLst>
          </p:cNvPr>
          <p:cNvSpPr>
            <a:spLocks noGrp="1"/>
          </p:cNvSpPr>
          <p:nvPr>
            <p:ph type="title"/>
          </p:nvPr>
        </p:nvSpPr>
        <p:spPr>
          <a:xfrm>
            <a:off x="265813" y="350874"/>
            <a:ext cx="8654903" cy="680484"/>
          </a:xfrm>
        </p:spPr>
        <p:txBody>
          <a:bodyPr>
            <a:normAutofit/>
          </a:bodyPr>
          <a:lstStyle/>
          <a:p>
            <a:pPr marL="266700">
              <a:spcBef>
                <a:spcPts val="970"/>
              </a:spcBef>
            </a:pPr>
            <a:r>
              <a:rPr lang="en-US" altLang="zh-CN" sz="3200" b="1" dirty="0"/>
              <a:t>802.11 </a:t>
            </a:r>
            <a:r>
              <a:rPr lang="zh-CN" altLang="en-US" sz="3200" b="1" dirty="0"/>
              <a:t>帧结构</a:t>
            </a:r>
            <a:endParaRPr lang="zh-CN" altLang="zh-CN" kern="100" dirty="0">
              <a:latin typeface="Times New Roman" panose="02020603050405020304" pitchFamily="18" charset="0"/>
              <a:cs typeface="Times New Roman" panose="02020603050405020304" pitchFamily="18" charset="0"/>
            </a:endParaRPr>
          </a:p>
        </p:txBody>
      </p:sp>
      <p:sp>
        <p:nvSpPr>
          <p:cNvPr id="3" name="内容占位符 2">
            <a:extLst>
              <a:ext uri="{FF2B5EF4-FFF2-40B4-BE49-F238E27FC236}">
                <a16:creationId xmlns:a16="http://schemas.microsoft.com/office/drawing/2014/main" id="{62772749-0251-43E3-8FBE-62B01C0C88DA}"/>
              </a:ext>
            </a:extLst>
          </p:cNvPr>
          <p:cNvSpPr>
            <a:spLocks noGrp="1"/>
          </p:cNvSpPr>
          <p:nvPr>
            <p:ph idx="1"/>
          </p:nvPr>
        </p:nvSpPr>
        <p:spPr>
          <a:xfrm>
            <a:off x="404037" y="1010094"/>
            <a:ext cx="8516679" cy="5371578"/>
          </a:xfrm>
        </p:spPr>
        <p:txBody>
          <a:bodyPr>
            <a:noAutofit/>
          </a:bodyPr>
          <a:lstStyle/>
          <a:p>
            <a:pPr marL="0" indent="0">
              <a:lnSpc>
                <a:spcPct val="100000"/>
              </a:lnSpc>
              <a:spcBef>
                <a:spcPts val="600"/>
              </a:spcBef>
              <a:buNone/>
            </a:pPr>
            <a:r>
              <a:rPr lang="zh-CN" altLang="en-US" b="1" dirty="0"/>
              <a:t>            </a:t>
            </a:r>
          </a:p>
          <a:p>
            <a:pPr marL="0" indent="0">
              <a:lnSpc>
                <a:spcPct val="100000"/>
              </a:lnSpc>
              <a:spcBef>
                <a:spcPts val="600"/>
              </a:spcBef>
              <a:buNone/>
            </a:pPr>
            <a:endParaRPr lang="en-US" altLang="zh-CN" dirty="0"/>
          </a:p>
        </p:txBody>
      </p:sp>
      <p:graphicFrame>
        <p:nvGraphicFramePr>
          <p:cNvPr id="11" name="表格 10">
            <a:extLst>
              <a:ext uri="{FF2B5EF4-FFF2-40B4-BE49-F238E27FC236}">
                <a16:creationId xmlns:a16="http://schemas.microsoft.com/office/drawing/2014/main" id="{F1557556-4E74-4A2A-B76B-6AF7BA757C94}"/>
              </a:ext>
            </a:extLst>
          </p:cNvPr>
          <p:cNvGraphicFramePr>
            <a:graphicFrameLocks noGrp="1"/>
          </p:cNvGraphicFramePr>
          <p:nvPr/>
        </p:nvGraphicFramePr>
        <p:xfrm>
          <a:off x="0" y="16384"/>
          <a:ext cx="9144000" cy="303808"/>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1028242390"/>
                    </a:ext>
                  </a:extLst>
                </a:gridCol>
                <a:gridCol w="1016000">
                  <a:extLst>
                    <a:ext uri="{9D8B030D-6E8A-4147-A177-3AD203B41FA5}">
                      <a16:colId xmlns:a16="http://schemas.microsoft.com/office/drawing/2014/main" val="3074239081"/>
                    </a:ext>
                  </a:extLst>
                </a:gridCol>
                <a:gridCol w="1016000">
                  <a:extLst>
                    <a:ext uri="{9D8B030D-6E8A-4147-A177-3AD203B41FA5}">
                      <a16:colId xmlns:a16="http://schemas.microsoft.com/office/drawing/2014/main" val="3509429943"/>
                    </a:ext>
                  </a:extLst>
                </a:gridCol>
                <a:gridCol w="1016000">
                  <a:extLst>
                    <a:ext uri="{9D8B030D-6E8A-4147-A177-3AD203B41FA5}">
                      <a16:colId xmlns:a16="http://schemas.microsoft.com/office/drawing/2014/main" val="2580465912"/>
                    </a:ext>
                  </a:extLst>
                </a:gridCol>
                <a:gridCol w="1016000">
                  <a:extLst>
                    <a:ext uri="{9D8B030D-6E8A-4147-A177-3AD203B41FA5}">
                      <a16:colId xmlns:a16="http://schemas.microsoft.com/office/drawing/2014/main" val="585185192"/>
                    </a:ext>
                  </a:extLst>
                </a:gridCol>
                <a:gridCol w="1016000">
                  <a:extLst>
                    <a:ext uri="{9D8B030D-6E8A-4147-A177-3AD203B41FA5}">
                      <a16:colId xmlns:a16="http://schemas.microsoft.com/office/drawing/2014/main" val="1335232691"/>
                    </a:ext>
                  </a:extLst>
                </a:gridCol>
                <a:gridCol w="1016000">
                  <a:extLst>
                    <a:ext uri="{9D8B030D-6E8A-4147-A177-3AD203B41FA5}">
                      <a16:colId xmlns:a16="http://schemas.microsoft.com/office/drawing/2014/main" val="785772456"/>
                    </a:ext>
                  </a:extLst>
                </a:gridCol>
                <a:gridCol w="1016000">
                  <a:extLst>
                    <a:ext uri="{9D8B030D-6E8A-4147-A177-3AD203B41FA5}">
                      <a16:colId xmlns:a16="http://schemas.microsoft.com/office/drawing/2014/main" val="143111373"/>
                    </a:ext>
                  </a:extLst>
                </a:gridCol>
                <a:gridCol w="1016000">
                  <a:extLst>
                    <a:ext uri="{9D8B030D-6E8A-4147-A177-3AD203B41FA5}">
                      <a16:colId xmlns:a16="http://schemas.microsoft.com/office/drawing/2014/main" val="994455625"/>
                    </a:ext>
                  </a:extLst>
                </a:gridCol>
              </a:tblGrid>
              <a:tr h="303808">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传输介质</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通信系统</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正确性</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提高性能</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局域网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en-US" altLang="zh-CN" sz="1600" dirty="0">
                          <a:solidFill>
                            <a:srgbClr val="FFFF00"/>
                          </a:solidFill>
                          <a:latin typeface="黑体" panose="02010609060101010101" pitchFamily="49" charset="-122"/>
                          <a:ea typeface="黑体" panose="02010609060101010101" pitchFamily="49" charset="-122"/>
                        </a:rPr>
                        <a:t>WLAN</a:t>
                      </a:r>
                      <a:endParaRPr lang="zh-CN" altLang="en-US" sz="1600" dirty="0">
                        <a:solidFill>
                          <a:srgbClr val="FFFF00"/>
                        </a:solidFill>
                        <a:latin typeface="黑体" panose="02010609060101010101" pitchFamily="49" charset="-122"/>
                        <a:ea typeface="黑体" panose="02010609060101010101" pitchFamily="49"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个域网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广域网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接入网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939429099"/>
                  </a:ext>
                </a:extLst>
              </a:tr>
            </a:tbl>
          </a:graphicData>
        </a:graphic>
      </p:graphicFrame>
      <p:sp>
        <p:nvSpPr>
          <p:cNvPr id="12" name="流程图: 摘录 11">
            <a:extLst>
              <a:ext uri="{FF2B5EF4-FFF2-40B4-BE49-F238E27FC236}">
                <a16:creationId xmlns:a16="http://schemas.microsoft.com/office/drawing/2014/main" id="{CE6C4248-6AFD-44B6-80E3-9608C7BDC87F}"/>
              </a:ext>
            </a:extLst>
          </p:cNvPr>
          <p:cNvSpPr/>
          <p:nvPr/>
        </p:nvSpPr>
        <p:spPr bwMode="auto">
          <a:xfrm>
            <a:off x="5488980" y="328047"/>
            <a:ext cx="216024" cy="126001"/>
          </a:xfrm>
          <a:prstGeom prst="flowChartExtract">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4" name="Rectangle 2">
            <a:extLst>
              <a:ext uri="{FF2B5EF4-FFF2-40B4-BE49-F238E27FC236}">
                <a16:creationId xmlns:a16="http://schemas.microsoft.com/office/drawing/2014/main" id="{637ADEFB-5775-48B5-AD95-BD2F543B4E24}"/>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9" name="表格 8">
            <a:extLst>
              <a:ext uri="{FF2B5EF4-FFF2-40B4-BE49-F238E27FC236}">
                <a16:creationId xmlns:a16="http://schemas.microsoft.com/office/drawing/2014/main" id="{1BA0FE90-3AD2-45E2-98EA-2D6CAF26198D}"/>
              </a:ext>
            </a:extLst>
          </p:cNvPr>
          <p:cNvGraphicFramePr>
            <a:graphicFrameLocks noGrp="1"/>
          </p:cNvGraphicFramePr>
          <p:nvPr/>
        </p:nvGraphicFramePr>
        <p:xfrm>
          <a:off x="0" y="1041991"/>
          <a:ext cx="313390" cy="4744257"/>
        </p:xfrm>
        <a:graphic>
          <a:graphicData uri="http://schemas.openxmlformats.org/drawingml/2006/table">
            <a:tbl>
              <a:tblPr firstRow="1" bandRow="1">
                <a:tableStyleId>{5C22544A-7EE6-4342-B048-85BDC9FD1C3A}</a:tableStyleId>
              </a:tblPr>
              <a:tblGrid>
                <a:gridCol w="313390">
                  <a:extLst>
                    <a:ext uri="{9D8B030D-6E8A-4147-A177-3AD203B41FA5}">
                      <a16:colId xmlns:a16="http://schemas.microsoft.com/office/drawing/2014/main" val="2707731317"/>
                    </a:ext>
                  </a:extLst>
                </a:gridCol>
              </a:tblGrid>
              <a:tr h="844235">
                <a:tc>
                  <a:txBody>
                    <a:bodyPr/>
                    <a:lstStyle/>
                    <a:p>
                      <a:pPr algn="ctr"/>
                      <a:r>
                        <a:rPr lang="zh-CN" altLang="en-US" sz="1600" b="0" dirty="0">
                          <a:solidFill>
                            <a:schemeClr val="tx1"/>
                          </a:solidFill>
                          <a:latin typeface="黑体" panose="02010609060101010101" pitchFamily="49" charset="-122"/>
                          <a:ea typeface="黑体" panose="02010609060101010101" pitchFamily="49" charset="-122"/>
                        </a:rPr>
                        <a:t>设计要点</a:t>
                      </a:r>
                    </a:p>
                  </a:txBody>
                  <a:tcPr marL="0" marR="0" marT="0" marB="0" anchor="ctr">
                    <a:solidFill>
                      <a:schemeClr val="accent1">
                        <a:lumMod val="40000"/>
                        <a:lumOff val="60000"/>
                      </a:schemeClr>
                    </a:solidFill>
                  </a:tcPr>
                </a:tc>
                <a:extLst>
                  <a:ext uri="{0D108BD9-81ED-4DB2-BD59-A6C34878D82A}">
                    <a16:rowId xmlns:a16="http://schemas.microsoft.com/office/drawing/2014/main" val="2650843112"/>
                  </a:ext>
                </a:extLst>
              </a:tr>
              <a:tr h="844235">
                <a:tc>
                  <a:txBody>
                    <a:bodyPr/>
                    <a:lstStyle/>
                    <a:p>
                      <a:pPr algn="ctr"/>
                      <a:r>
                        <a:rPr lang="en-US" altLang="zh-CN" sz="1600" dirty="0">
                          <a:solidFill>
                            <a:schemeClr val="bg1"/>
                          </a:solidFill>
                          <a:latin typeface="黑体" panose="02010609060101010101" pitchFamily="49" charset="-122"/>
                          <a:ea typeface="黑体" panose="02010609060101010101" pitchFamily="49" charset="-122"/>
                        </a:rPr>
                        <a:t>Wi-</a:t>
                      </a:r>
                    </a:p>
                    <a:p>
                      <a:pPr algn="ctr"/>
                      <a:r>
                        <a:rPr lang="en-US" altLang="zh-CN" sz="1600" dirty="0">
                          <a:solidFill>
                            <a:schemeClr val="bg1"/>
                          </a:solidFill>
                          <a:latin typeface="黑体" panose="02010609060101010101" pitchFamily="49" charset="-122"/>
                          <a:ea typeface="黑体" panose="02010609060101010101" pitchFamily="49" charset="-122"/>
                        </a:rPr>
                        <a:t>Fi</a:t>
                      </a:r>
                      <a:endParaRPr lang="zh-CN" altLang="en-US" sz="1600" dirty="0">
                        <a:solidFill>
                          <a:schemeClr val="bg1"/>
                        </a:solidFill>
                        <a:latin typeface="黑体" panose="02010609060101010101" pitchFamily="49" charset="-122"/>
                        <a:ea typeface="黑体" panose="02010609060101010101" pitchFamily="49" charset="-122"/>
                      </a:endParaRPr>
                    </a:p>
                  </a:txBody>
                  <a:tcPr marL="0" marR="0" marT="0" marB="0" anchor="ctr">
                    <a:solidFill>
                      <a:schemeClr val="accent1"/>
                    </a:solidFill>
                  </a:tcPr>
                </a:tc>
                <a:extLst>
                  <a:ext uri="{0D108BD9-81ED-4DB2-BD59-A6C34878D82A}">
                    <a16:rowId xmlns:a16="http://schemas.microsoft.com/office/drawing/2014/main" val="2354171835"/>
                  </a:ext>
                </a:extLst>
              </a:tr>
              <a:tr h="844235">
                <a:tc>
                  <a:txBody>
                    <a:bodyPr/>
                    <a:lstStyle/>
                    <a:p>
                      <a:pPr algn="ctr"/>
                      <a:r>
                        <a:rPr lang="en-US" altLang="zh-CN" sz="1600" b="0" dirty="0">
                          <a:solidFill>
                            <a:schemeClr val="tx1"/>
                          </a:solidFill>
                          <a:latin typeface="黑体" panose="02010609060101010101" pitchFamily="49" charset="-122"/>
                          <a:ea typeface="黑体" panose="02010609060101010101" pitchFamily="49" charset="-122"/>
                        </a:rPr>
                        <a:t>Wi-Fi6</a:t>
                      </a:r>
                      <a:endParaRPr lang="zh-CN" altLang="en-US" sz="1600" b="0" dirty="0">
                        <a:solidFill>
                          <a:schemeClr val="tx1"/>
                        </a:solidFill>
                        <a:latin typeface="黑体" panose="02010609060101010101" pitchFamily="49" charset="-122"/>
                        <a:ea typeface="黑体" panose="02010609060101010101" pitchFamily="49" charset="-122"/>
                      </a:endParaRPr>
                    </a:p>
                  </a:txBody>
                  <a:tcPr marL="0" marR="0" marT="0" marB="0" anchor="ctr">
                    <a:solidFill>
                      <a:schemeClr val="accent1">
                        <a:lumMod val="40000"/>
                        <a:lumOff val="60000"/>
                      </a:schemeClr>
                    </a:solidFill>
                  </a:tcPr>
                </a:tc>
                <a:extLst>
                  <a:ext uri="{0D108BD9-81ED-4DB2-BD59-A6C34878D82A}">
                    <a16:rowId xmlns:a16="http://schemas.microsoft.com/office/drawing/2014/main" val="2232877283"/>
                  </a:ext>
                </a:extLst>
              </a:tr>
              <a:tr h="504672">
                <a:tc>
                  <a:txBody>
                    <a:bodyPr/>
                    <a:lstStyle/>
                    <a:p>
                      <a:pPr algn="ctr"/>
                      <a:r>
                        <a:rPr lang="en-US" altLang="zh-CN" sz="1600" b="0" dirty="0">
                          <a:solidFill>
                            <a:schemeClr val="tx1"/>
                          </a:solidFill>
                          <a:latin typeface="黑体" panose="02010609060101010101" pitchFamily="49" charset="-122"/>
                          <a:ea typeface="黑体" panose="02010609060101010101" pitchFamily="49" charset="-122"/>
                        </a:rPr>
                        <a:t>Wi-Fi7</a:t>
                      </a:r>
                      <a:endParaRPr lang="zh-CN" altLang="en-US" sz="1600" b="0" dirty="0">
                        <a:solidFill>
                          <a:schemeClr val="tx1"/>
                        </a:solidFill>
                        <a:latin typeface="黑体" panose="02010609060101010101" pitchFamily="49" charset="-122"/>
                        <a:ea typeface="黑体" panose="02010609060101010101" pitchFamily="49" charset="-122"/>
                      </a:endParaRPr>
                    </a:p>
                  </a:txBody>
                  <a:tcPr marL="0" marR="0" marT="0" marB="0" anchor="ctr">
                    <a:solidFill>
                      <a:schemeClr val="accent1">
                        <a:lumMod val="40000"/>
                        <a:lumOff val="60000"/>
                      </a:schemeClr>
                    </a:solidFill>
                  </a:tcPr>
                </a:tc>
                <a:extLst>
                  <a:ext uri="{0D108BD9-81ED-4DB2-BD59-A6C34878D82A}">
                    <a16:rowId xmlns:a16="http://schemas.microsoft.com/office/drawing/2014/main" val="2116851466"/>
                  </a:ext>
                </a:extLst>
              </a:tr>
              <a:tr h="627321">
                <a:tc>
                  <a:txBody>
                    <a:bodyPr/>
                    <a:lstStyle/>
                    <a:p>
                      <a:pPr algn="ctr"/>
                      <a:r>
                        <a:rPr lang="en-US" altLang="zh-CN" sz="1600" b="0" dirty="0">
                          <a:solidFill>
                            <a:schemeClr val="tx1"/>
                          </a:solidFill>
                          <a:latin typeface="黑体" panose="02010609060101010101" pitchFamily="49" charset="-122"/>
                          <a:ea typeface="黑体" panose="02010609060101010101" pitchFamily="49" charset="-122"/>
                        </a:rPr>
                        <a:t>AP</a:t>
                      </a:r>
                      <a:r>
                        <a:rPr lang="zh-CN" altLang="en-US" sz="1600" b="0" dirty="0">
                          <a:solidFill>
                            <a:schemeClr val="tx1"/>
                          </a:solidFill>
                          <a:latin typeface="黑体" panose="02010609060101010101" pitchFamily="49" charset="-122"/>
                          <a:ea typeface="黑体" panose="02010609060101010101" pitchFamily="49" charset="-122"/>
                        </a:rPr>
                        <a:t>设计</a:t>
                      </a:r>
                    </a:p>
                  </a:txBody>
                  <a:tcPr marL="0" marR="0" marT="0" marB="0" anchor="ctr">
                    <a:solidFill>
                      <a:schemeClr val="accent1">
                        <a:lumMod val="40000"/>
                        <a:lumOff val="60000"/>
                      </a:schemeClr>
                    </a:solidFill>
                  </a:tcPr>
                </a:tc>
                <a:extLst>
                  <a:ext uri="{0D108BD9-81ED-4DB2-BD59-A6C34878D82A}">
                    <a16:rowId xmlns:a16="http://schemas.microsoft.com/office/drawing/2014/main" val="1342553028"/>
                  </a:ext>
                </a:extLst>
              </a:tr>
              <a:tr h="844235">
                <a:tc>
                  <a:txBody>
                    <a:bodyPr/>
                    <a:lstStyle/>
                    <a:p>
                      <a:pPr algn="ctr"/>
                      <a:r>
                        <a:rPr lang="en-US" altLang="zh-CN" sz="1600" b="0" dirty="0">
                          <a:solidFill>
                            <a:schemeClr val="tx1"/>
                          </a:solidFill>
                          <a:latin typeface="黑体" panose="02010609060101010101" pitchFamily="49" charset="-122"/>
                          <a:ea typeface="黑体" panose="02010609060101010101" pitchFamily="49" charset="-122"/>
                        </a:rPr>
                        <a:t>Li</a:t>
                      </a:r>
                    </a:p>
                    <a:p>
                      <a:pPr algn="ctr"/>
                      <a:r>
                        <a:rPr lang="en-US" altLang="zh-CN" sz="1600" b="0" dirty="0">
                          <a:solidFill>
                            <a:schemeClr val="tx1"/>
                          </a:solidFill>
                          <a:latin typeface="黑体" panose="02010609060101010101" pitchFamily="49" charset="-122"/>
                          <a:ea typeface="黑体" panose="02010609060101010101" pitchFamily="49" charset="-122"/>
                        </a:rPr>
                        <a:t>Fi</a:t>
                      </a:r>
                      <a:endParaRPr lang="zh-CN" altLang="en-US" sz="1600" b="0" dirty="0">
                        <a:solidFill>
                          <a:schemeClr val="tx1"/>
                        </a:solidFill>
                        <a:latin typeface="黑体" panose="02010609060101010101" pitchFamily="49" charset="-122"/>
                        <a:ea typeface="黑体" panose="02010609060101010101" pitchFamily="49" charset="-122"/>
                      </a:endParaRPr>
                    </a:p>
                  </a:txBody>
                  <a:tcPr marL="0" marR="0" marT="0" marB="0" anchor="ctr">
                    <a:solidFill>
                      <a:schemeClr val="accent1">
                        <a:lumMod val="40000"/>
                        <a:lumOff val="60000"/>
                      </a:schemeClr>
                    </a:solidFill>
                  </a:tcPr>
                </a:tc>
                <a:extLst>
                  <a:ext uri="{0D108BD9-81ED-4DB2-BD59-A6C34878D82A}">
                    <a16:rowId xmlns:a16="http://schemas.microsoft.com/office/drawing/2014/main" val="942434887"/>
                  </a:ext>
                </a:extLst>
              </a:tr>
            </a:tbl>
          </a:graphicData>
        </a:graphic>
      </p:graphicFrame>
      <p:sp>
        <p:nvSpPr>
          <p:cNvPr id="10" name="Text Box 4">
            <a:extLst>
              <a:ext uri="{FF2B5EF4-FFF2-40B4-BE49-F238E27FC236}">
                <a16:creationId xmlns:a16="http://schemas.microsoft.com/office/drawing/2014/main" id="{59C885D5-2A55-46A7-82F7-9E27E62A71F9}"/>
              </a:ext>
            </a:extLst>
          </p:cNvPr>
          <p:cNvSpPr txBox="1">
            <a:spLocks noChangeArrowheads="1"/>
          </p:cNvSpPr>
          <p:nvPr/>
        </p:nvSpPr>
        <p:spPr bwMode="auto">
          <a:xfrm>
            <a:off x="7966400" y="1440146"/>
            <a:ext cx="174300" cy="3695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kumimoji="0" lang="zh-CN" altLang="zh-CN" sz="2000">
              <a:latin typeface="Tahoma" panose="020B0604030504040204" pitchFamily="34" charset="0"/>
            </a:endParaRPr>
          </a:p>
        </p:txBody>
      </p:sp>
      <p:sp>
        <p:nvSpPr>
          <p:cNvPr id="39" name="Freeform 3">
            <a:extLst>
              <a:ext uri="{FF2B5EF4-FFF2-40B4-BE49-F238E27FC236}">
                <a16:creationId xmlns:a16="http://schemas.microsoft.com/office/drawing/2014/main" id="{672E384F-793B-4FCC-BB56-AE8680068681}"/>
              </a:ext>
            </a:extLst>
          </p:cNvPr>
          <p:cNvSpPr>
            <a:spLocks/>
          </p:cNvSpPr>
          <p:nvPr/>
        </p:nvSpPr>
        <p:spPr bwMode="auto">
          <a:xfrm>
            <a:off x="544629" y="2805113"/>
            <a:ext cx="8064500" cy="576262"/>
          </a:xfrm>
          <a:custGeom>
            <a:avLst/>
            <a:gdLst>
              <a:gd name="T0" fmla="*/ 0 w 5080"/>
              <a:gd name="T1" fmla="*/ 2147483647 h 363"/>
              <a:gd name="T2" fmla="*/ 2147483647 w 5080"/>
              <a:gd name="T3" fmla="*/ 0 h 363"/>
              <a:gd name="T4" fmla="*/ 2147483647 w 5080"/>
              <a:gd name="T5" fmla="*/ 0 h 363"/>
              <a:gd name="T6" fmla="*/ 2147483647 w 5080"/>
              <a:gd name="T7" fmla="*/ 2147483647 h 363"/>
              <a:gd name="T8" fmla="*/ 0 w 5080"/>
              <a:gd name="T9" fmla="*/ 2147483647 h 3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080" h="363">
                <a:moveTo>
                  <a:pt x="0" y="363"/>
                </a:moveTo>
                <a:lnTo>
                  <a:pt x="181" y="0"/>
                </a:lnTo>
                <a:lnTo>
                  <a:pt x="725" y="0"/>
                </a:lnTo>
                <a:lnTo>
                  <a:pt x="5080" y="363"/>
                </a:lnTo>
                <a:lnTo>
                  <a:pt x="0" y="363"/>
                </a:lnTo>
                <a:close/>
              </a:path>
            </a:pathLst>
          </a:custGeom>
          <a:gradFill rotWithShape="1">
            <a:gsLst>
              <a:gs pos="0">
                <a:srgbClr val="767647"/>
              </a:gs>
              <a:gs pos="100000">
                <a:srgbClr val="FFFF99"/>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0" name="Text Box 4">
            <a:extLst>
              <a:ext uri="{FF2B5EF4-FFF2-40B4-BE49-F238E27FC236}">
                <a16:creationId xmlns:a16="http://schemas.microsoft.com/office/drawing/2014/main" id="{6B780335-DBB5-4CC4-9E4B-8FECC20E03D1}"/>
              </a:ext>
            </a:extLst>
          </p:cNvPr>
          <p:cNvSpPr txBox="1">
            <a:spLocks noChangeArrowheads="1"/>
          </p:cNvSpPr>
          <p:nvPr/>
        </p:nvSpPr>
        <p:spPr bwMode="auto">
          <a:xfrm>
            <a:off x="360479" y="2106613"/>
            <a:ext cx="846137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kumimoji="0" lang="zh-CN" altLang="en-US" sz="1600">
                <a:latin typeface="Arial" panose="020B0604020202020204" pitchFamily="34" charset="0"/>
                <a:ea typeface="黑体" panose="02010609060101010101" pitchFamily="49" charset="-122"/>
              </a:rPr>
              <a:t>字节        </a:t>
            </a:r>
            <a:r>
              <a:rPr kumimoji="0" lang="en-US" altLang="zh-CN" sz="1600">
                <a:latin typeface="Arial" panose="020B0604020202020204" pitchFamily="34" charset="0"/>
                <a:ea typeface="黑体" panose="02010609060101010101" pitchFamily="49" charset="-122"/>
              </a:rPr>
              <a:t>2             2            6             6             6             2            6            0 ~ 2312            4</a:t>
            </a:r>
          </a:p>
        </p:txBody>
      </p:sp>
      <p:sp>
        <p:nvSpPr>
          <p:cNvPr id="41" name="Rectangle 5">
            <a:extLst>
              <a:ext uri="{FF2B5EF4-FFF2-40B4-BE49-F238E27FC236}">
                <a16:creationId xmlns:a16="http://schemas.microsoft.com/office/drawing/2014/main" id="{0206AA13-F292-4759-88E5-15282DEDA12B}"/>
              </a:ext>
            </a:extLst>
          </p:cNvPr>
          <p:cNvSpPr>
            <a:spLocks noChangeArrowheads="1"/>
          </p:cNvSpPr>
          <p:nvPr/>
        </p:nvSpPr>
        <p:spPr bwMode="auto">
          <a:xfrm>
            <a:off x="833554" y="2454275"/>
            <a:ext cx="857250" cy="342900"/>
          </a:xfrm>
          <a:prstGeom prst="rect">
            <a:avLst/>
          </a:prstGeom>
          <a:solidFill>
            <a:srgbClr val="FFFF99"/>
          </a:solidFill>
          <a:ln w="9525">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400"/>
          </a:p>
        </p:txBody>
      </p:sp>
      <p:sp>
        <p:nvSpPr>
          <p:cNvPr id="42" name="Rectangle 6">
            <a:extLst>
              <a:ext uri="{FF2B5EF4-FFF2-40B4-BE49-F238E27FC236}">
                <a16:creationId xmlns:a16="http://schemas.microsoft.com/office/drawing/2014/main" id="{0DC75F93-6EA5-4174-9205-E9301527C914}"/>
              </a:ext>
            </a:extLst>
          </p:cNvPr>
          <p:cNvSpPr>
            <a:spLocks noChangeArrowheads="1"/>
          </p:cNvSpPr>
          <p:nvPr/>
        </p:nvSpPr>
        <p:spPr bwMode="auto">
          <a:xfrm>
            <a:off x="830379" y="2444750"/>
            <a:ext cx="865188" cy="360363"/>
          </a:xfrm>
          <a:prstGeom prst="rect">
            <a:avLst/>
          </a:prstGeom>
          <a:noFill/>
          <a:ln w="9525">
            <a:solidFill>
              <a:schemeClr val="tx2"/>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kumimoji="0" lang="zh-CN" altLang="en-US" sz="1600">
                <a:latin typeface="Arial" panose="020B0604020202020204" pitchFamily="34" charset="0"/>
                <a:ea typeface="黑体" panose="02010609060101010101" pitchFamily="49" charset="-122"/>
              </a:rPr>
              <a:t>帧控制</a:t>
            </a:r>
          </a:p>
        </p:txBody>
      </p:sp>
      <p:sp>
        <p:nvSpPr>
          <p:cNvPr id="43" name="Rectangle 7">
            <a:extLst>
              <a:ext uri="{FF2B5EF4-FFF2-40B4-BE49-F238E27FC236}">
                <a16:creationId xmlns:a16="http://schemas.microsoft.com/office/drawing/2014/main" id="{BF1E6DC5-01B2-4D64-8DC6-61F372574097}"/>
              </a:ext>
            </a:extLst>
          </p:cNvPr>
          <p:cNvSpPr>
            <a:spLocks noChangeArrowheads="1"/>
          </p:cNvSpPr>
          <p:nvPr/>
        </p:nvSpPr>
        <p:spPr bwMode="auto">
          <a:xfrm>
            <a:off x="1695567" y="2444750"/>
            <a:ext cx="865187" cy="360363"/>
          </a:xfrm>
          <a:prstGeom prst="rect">
            <a:avLst/>
          </a:prstGeom>
          <a:solidFill>
            <a:srgbClr val="CCECFF"/>
          </a:solidFill>
          <a:ln w="9525">
            <a:solidFill>
              <a:schemeClr val="tx2"/>
            </a:solidFill>
            <a:miter lim="800000"/>
            <a:headEnd/>
            <a:tailEnd/>
          </a:ln>
          <a:effectLst>
            <a:outerShdw dist="35921" dir="2700000" algn="ctr" rotWithShape="0">
              <a:schemeClr val="bg2"/>
            </a:outerShdw>
          </a:effec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kumimoji="0" lang="zh-CN" altLang="en-US" sz="1600">
                <a:latin typeface="Arial" panose="020B0604020202020204" pitchFamily="34" charset="0"/>
                <a:ea typeface="黑体" panose="02010609060101010101" pitchFamily="49" charset="-122"/>
              </a:rPr>
              <a:t>持续期</a:t>
            </a:r>
          </a:p>
        </p:txBody>
      </p:sp>
      <p:sp>
        <p:nvSpPr>
          <p:cNvPr id="44" name="Rectangle 8">
            <a:extLst>
              <a:ext uri="{FF2B5EF4-FFF2-40B4-BE49-F238E27FC236}">
                <a16:creationId xmlns:a16="http://schemas.microsoft.com/office/drawing/2014/main" id="{3A4E388E-0A68-40B0-99EC-AE33A16A2155}"/>
              </a:ext>
            </a:extLst>
          </p:cNvPr>
          <p:cNvSpPr>
            <a:spLocks noChangeArrowheads="1"/>
          </p:cNvSpPr>
          <p:nvPr/>
        </p:nvSpPr>
        <p:spPr bwMode="auto">
          <a:xfrm>
            <a:off x="2560754" y="2444750"/>
            <a:ext cx="865188" cy="360363"/>
          </a:xfrm>
          <a:prstGeom prst="rect">
            <a:avLst/>
          </a:prstGeom>
          <a:solidFill>
            <a:srgbClr val="CCECFF"/>
          </a:solidFill>
          <a:ln w="9525">
            <a:solidFill>
              <a:schemeClr val="tx2"/>
            </a:solidFill>
            <a:miter lim="800000"/>
            <a:headEnd/>
            <a:tailEnd/>
          </a:ln>
          <a:effectLst>
            <a:outerShdw dist="35921" dir="2700000" algn="ctr" rotWithShape="0">
              <a:schemeClr val="bg2"/>
            </a:outerShdw>
          </a:effec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kumimoji="0" lang="zh-CN" altLang="en-US" sz="1600">
                <a:latin typeface="Arial" panose="020B0604020202020204" pitchFamily="34" charset="0"/>
                <a:ea typeface="黑体" panose="02010609060101010101" pitchFamily="49" charset="-122"/>
              </a:rPr>
              <a:t>地址 </a:t>
            </a:r>
            <a:r>
              <a:rPr kumimoji="0" lang="en-US" altLang="zh-CN" sz="1600">
                <a:latin typeface="Arial" panose="020B0604020202020204" pitchFamily="34" charset="0"/>
                <a:ea typeface="黑体" panose="02010609060101010101" pitchFamily="49" charset="-122"/>
              </a:rPr>
              <a:t>1</a:t>
            </a:r>
          </a:p>
        </p:txBody>
      </p:sp>
      <p:sp>
        <p:nvSpPr>
          <p:cNvPr id="45" name="Rectangle 9">
            <a:extLst>
              <a:ext uri="{FF2B5EF4-FFF2-40B4-BE49-F238E27FC236}">
                <a16:creationId xmlns:a16="http://schemas.microsoft.com/office/drawing/2014/main" id="{60907C39-21F6-455A-AC5F-43D16718DC76}"/>
              </a:ext>
            </a:extLst>
          </p:cNvPr>
          <p:cNvSpPr>
            <a:spLocks noChangeArrowheads="1"/>
          </p:cNvSpPr>
          <p:nvPr/>
        </p:nvSpPr>
        <p:spPr bwMode="auto">
          <a:xfrm>
            <a:off x="3425942" y="2444750"/>
            <a:ext cx="865187" cy="360363"/>
          </a:xfrm>
          <a:prstGeom prst="rect">
            <a:avLst/>
          </a:prstGeom>
          <a:solidFill>
            <a:srgbClr val="CCECFF"/>
          </a:solidFill>
          <a:ln w="9525">
            <a:solidFill>
              <a:schemeClr val="tx2"/>
            </a:solidFill>
            <a:miter lim="800000"/>
            <a:headEnd/>
            <a:tailEnd/>
          </a:ln>
          <a:effectLst>
            <a:outerShdw dist="35921" dir="2700000" algn="ctr" rotWithShape="0">
              <a:schemeClr val="bg2"/>
            </a:outerShdw>
          </a:effec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kumimoji="0" lang="zh-CN" altLang="en-US" sz="1600">
                <a:latin typeface="Arial" panose="020B0604020202020204" pitchFamily="34" charset="0"/>
                <a:ea typeface="黑体" panose="02010609060101010101" pitchFamily="49" charset="-122"/>
              </a:rPr>
              <a:t>地址 </a:t>
            </a:r>
            <a:r>
              <a:rPr kumimoji="0" lang="en-US" altLang="zh-CN" sz="1600">
                <a:latin typeface="Arial" panose="020B0604020202020204" pitchFamily="34" charset="0"/>
                <a:ea typeface="黑体" panose="02010609060101010101" pitchFamily="49" charset="-122"/>
              </a:rPr>
              <a:t>2</a:t>
            </a:r>
          </a:p>
        </p:txBody>
      </p:sp>
      <p:sp>
        <p:nvSpPr>
          <p:cNvPr id="46" name="Rectangle 10">
            <a:extLst>
              <a:ext uri="{FF2B5EF4-FFF2-40B4-BE49-F238E27FC236}">
                <a16:creationId xmlns:a16="http://schemas.microsoft.com/office/drawing/2014/main" id="{F28C24A3-E2B7-49B4-814B-5F08235F14B8}"/>
              </a:ext>
            </a:extLst>
          </p:cNvPr>
          <p:cNvSpPr>
            <a:spLocks noChangeArrowheads="1"/>
          </p:cNvSpPr>
          <p:nvPr/>
        </p:nvSpPr>
        <p:spPr bwMode="auto">
          <a:xfrm>
            <a:off x="4291129" y="2444750"/>
            <a:ext cx="865188" cy="360363"/>
          </a:xfrm>
          <a:prstGeom prst="rect">
            <a:avLst/>
          </a:prstGeom>
          <a:solidFill>
            <a:srgbClr val="CCECFF"/>
          </a:solidFill>
          <a:ln w="9525">
            <a:solidFill>
              <a:schemeClr val="tx2"/>
            </a:solidFill>
            <a:miter lim="800000"/>
            <a:headEnd/>
            <a:tailEnd/>
          </a:ln>
          <a:effectLst>
            <a:outerShdw dist="35921" dir="2700000" algn="ctr" rotWithShape="0">
              <a:schemeClr val="bg2"/>
            </a:outerShdw>
          </a:effec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kumimoji="0" lang="zh-CN" altLang="en-US" sz="1600">
                <a:latin typeface="Arial" panose="020B0604020202020204" pitchFamily="34" charset="0"/>
                <a:ea typeface="黑体" panose="02010609060101010101" pitchFamily="49" charset="-122"/>
              </a:rPr>
              <a:t>地址 </a:t>
            </a:r>
            <a:r>
              <a:rPr kumimoji="0" lang="en-US" altLang="zh-CN" sz="1600">
                <a:latin typeface="Arial" panose="020B0604020202020204" pitchFamily="34" charset="0"/>
                <a:ea typeface="黑体" panose="02010609060101010101" pitchFamily="49" charset="-122"/>
              </a:rPr>
              <a:t>3</a:t>
            </a:r>
          </a:p>
        </p:txBody>
      </p:sp>
      <p:sp>
        <p:nvSpPr>
          <p:cNvPr id="47" name="Rectangle 11">
            <a:extLst>
              <a:ext uri="{FF2B5EF4-FFF2-40B4-BE49-F238E27FC236}">
                <a16:creationId xmlns:a16="http://schemas.microsoft.com/office/drawing/2014/main" id="{B21399CF-439D-4F8F-9038-37D741F39357}"/>
              </a:ext>
            </a:extLst>
          </p:cNvPr>
          <p:cNvSpPr>
            <a:spLocks noChangeArrowheads="1"/>
          </p:cNvSpPr>
          <p:nvPr/>
        </p:nvSpPr>
        <p:spPr bwMode="auto">
          <a:xfrm>
            <a:off x="5156317" y="2444750"/>
            <a:ext cx="865187" cy="360363"/>
          </a:xfrm>
          <a:prstGeom prst="rect">
            <a:avLst/>
          </a:prstGeom>
          <a:solidFill>
            <a:srgbClr val="CCECFF"/>
          </a:solidFill>
          <a:ln w="9525">
            <a:solidFill>
              <a:schemeClr val="tx2"/>
            </a:solidFill>
            <a:miter lim="800000"/>
            <a:headEnd/>
            <a:tailEnd/>
          </a:ln>
          <a:effectLst>
            <a:outerShdw dist="35921" dir="2700000" algn="ctr" rotWithShape="0">
              <a:schemeClr val="bg2"/>
            </a:outerShdw>
          </a:effec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kumimoji="0" lang="zh-CN" altLang="en-US" sz="1600">
                <a:latin typeface="Arial" panose="020B0604020202020204" pitchFamily="34" charset="0"/>
                <a:ea typeface="黑体" panose="02010609060101010101" pitchFamily="49" charset="-122"/>
              </a:rPr>
              <a:t>序号</a:t>
            </a:r>
          </a:p>
        </p:txBody>
      </p:sp>
      <p:sp>
        <p:nvSpPr>
          <p:cNvPr id="48" name="Rectangle 12">
            <a:extLst>
              <a:ext uri="{FF2B5EF4-FFF2-40B4-BE49-F238E27FC236}">
                <a16:creationId xmlns:a16="http://schemas.microsoft.com/office/drawing/2014/main" id="{02BF23D2-44FE-4317-BE14-F94C835F30C2}"/>
              </a:ext>
            </a:extLst>
          </p:cNvPr>
          <p:cNvSpPr>
            <a:spLocks noChangeArrowheads="1"/>
          </p:cNvSpPr>
          <p:nvPr/>
        </p:nvSpPr>
        <p:spPr bwMode="auto">
          <a:xfrm>
            <a:off x="6021504" y="2444750"/>
            <a:ext cx="865188" cy="360363"/>
          </a:xfrm>
          <a:prstGeom prst="rect">
            <a:avLst/>
          </a:prstGeom>
          <a:solidFill>
            <a:srgbClr val="CCECFF"/>
          </a:solidFill>
          <a:ln w="9525">
            <a:solidFill>
              <a:schemeClr val="tx2"/>
            </a:solidFill>
            <a:miter lim="800000"/>
            <a:headEnd/>
            <a:tailEnd/>
          </a:ln>
          <a:effectLst>
            <a:outerShdw dist="35921" dir="2700000" algn="ctr" rotWithShape="0">
              <a:schemeClr val="bg2"/>
            </a:outerShdw>
          </a:effec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kumimoji="0" lang="zh-CN" altLang="en-US" sz="1600">
                <a:latin typeface="Arial" panose="020B0604020202020204" pitchFamily="34" charset="0"/>
                <a:ea typeface="黑体" panose="02010609060101010101" pitchFamily="49" charset="-122"/>
              </a:rPr>
              <a:t>地址 </a:t>
            </a:r>
            <a:r>
              <a:rPr kumimoji="0" lang="en-US" altLang="zh-CN" sz="1600">
                <a:latin typeface="Arial" panose="020B0604020202020204" pitchFamily="34" charset="0"/>
                <a:ea typeface="黑体" panose="02010609060101010101" pitchFamily="49" charset="-122"/>
              </a:rPr>
              <a:t>4</a:t>
            </a:r>
          </a:p>
        </p:txBody>
      </p:sp>
      <p:sp>
        <p:nvSpPr>
          <p:cNvPr id="49" name="Rectangle 13">
            <a:extLst>
              <a:ext uri="{FF2B5EF4-FFF2-40B4-BE49-F238E27FC236}">
                <a16:creationId xmlns:a16="http://schemas.microsoft.com/office/drawing/2014/main" id="{1D64983D-A617-40FD-A1BB-B74F65664A73}"/>
              </a:ext>
            </a:extLst>
          </p:cNvPr>
          <p:cNvSpPr>
            <a:spLocks noChangeArrowheads="1"/>
          </p:cNvSpPr>
          <p:nvPr/>
        </p:nvSpPr>
        <p:spPr bwMode="auto">
          <a:xfrm>
            <a:off x="6886692" y="2444750"/>
            <a:ext cx="1362075" cy="360363"/>
          </a:xfrm>
          <a:prstGeom prst="rect">
            <a:avLst/>
          </a:prstGeom>
          <a:solidFill>
            <a:srgbClr val="CCECFF"/>
          </a:solidFill>
          <a:ln w="9525">
            <a:solidFill>
              <a:schemeClr val="tx2"/>
            </a:solidFill>
            <a:miter lim="800000"/>
            <a:headEnd/>
            <a:tailEnd/>
          </a:ln>
          <a:effectLst>
            <a:outerShdw dist="35921" dir="2700000" algn="ctr" rotWithShape="0">
              <a:schemeClr val="bg2"/>
            </a:outerShdw>
          </a:effec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kumimoji="0" lang="zh-CN" altLang="en-US" sz="1600">
                <a:latin typeface="Arial" panose="020B0604020202020204" pitchFamily="34" charset="0"/>
                <a:ea typeface="黑体" panose="02010609060101010101" pitchFamily="49" charset="-122"/>
              </a:rPr>
              <a:t>数据</a:t>
            </a:r>
          </a:p>
        </p:txBody>
      </p:sp>
      <p:sp>
        <p:nvSpPr>
          <p:cNvPr id="50" name="Rectangle 14">
            <a:extLst>
              <a:ext uri="{FF2B5EF4-FFF2-40B4-BE49-F238E27FC236}">
                <a16:creationId xmlns:a16="http://schemas.microsoft.com/office/drawing/2014/main" id="{E173C04E-3D7A-4F40-812A-98C352B26B14}"/>
              </a:ext>
            </a:extLst>
          </p:cNvPr>
          <p:cNvSpPr>
            <a:spLocks noChangeArrowheads="1"/>
          </p:cNvSpPr>
          <p:nvPr/>
        </p:nvSpPr>
        <p:spPr bwMode="auto">
          <a:xfrm>
            <a:off x="8247179" y="2444750"/>
            <a:ext cx="865188" cy="360363"/>
          </a:xfrm>
          <a:prstGeom prst="rect">
            <a:avLst/>
          </a:prstGeom>
          <a:solidFill>
            <a:srgbClr val="CCECFF"/>
          </a:solidFill>
          <a:ln w="9525">
            <a:solidFill>
              <a:schemeClr val="tx2"/>
            </a:solidFill>
            <a:miter lim="800000"/>
            <a:headEnd/>
            <a:tailEnd/>
          </a:ln>
          <a:effectLst>
            <a:outerShdw dist="35921" dir="2700000" algn="ctr" rotWithShape="0">
              <a:schemeClr val="bg2"/>
            </a:outerShdw>
          </a:effec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kumimoji="0" lang="en-US" altLang="zh-CN" sz="1600">
                <a:latin typeface="Arial" panose="020B0604020202020204" pitchFamily="34" charset="0"/>
                <a:ea typeface="黑体" panose="02010609060101010101" pitchFamily="49" charset="-122"/>
              </a:rPr>
              <a:t>FCS</a:t>
            </a:r>
          </a:p>
        </p:txBody>
      </p:sp>
      <p:sp>
        <p:nvSpPr>
          <p:cNvPr id="51" name="Rectangle 15">
            <a:extLst>
              <a:ext uri="{FF2B5EF4-FFF2-40B4-BE49-F238E27FC236}">
                <a16:creationId xmlns:a16="http://schemas.microsoft.com/office/drawing/2014/main" id="{18AB02C8-8B05-48B8-984B-80C84C9E1397}"/>
              </a:ext>
            </a:extLst>
          </p:cNvPr>
          <p:cNvSpPr>
            <a:spLocks noChangeArrowheads="1"/>
          </p:cNvSpPr>
          <p:nvPr/>
        </p:nvSpPr>
        <p:spPr bwMode="auto">
          <a:xfrm>
            <a:off x="543042" y="3381375"/>
            <a:ext cx="865187" cy="576263"/>
          </a:xfrm>
          <a:prstGeom prst="rect">
            <a:avLst/>
          </a:prstGeom>
          <a:solidFill>
            <a:srgbClr val="FFFF99"/>
          </a:solidFill>
          <a:ln w="9525">
            <a:solidFill>
              <a:schemeClr val="tx2"/>
            </a:solidFill>
            <a:miter lim="800000"/>
            <a:headEnd/>
            <a:tailEnd/>
          </a:ln>
          <a:effectLst>
            <a:outerShdw dist="35921" dir="2700000" algn="ctr" rotWithShape="0">
              <a:schemeClr val="bg2"/>
            </a:outerShdw>
          </a:effec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kumimoji="0" lang="zh-CN" altLang="en-US" sz="1600">
                <a:latin typeface="Arial" panose="020B0604020202020204" pitchFamily="34" charset="0"/>
                <a:ea typeface="黑体" panose="02010609060101010101" pitchFamily="49" charset="-122"/>
              </a:rPr>
              <a:t>协议</a:t>
            </a:r>
          </a:p>
          <a:p>
            <a:pPr algn="ctr" eaLnBrk="1" hangingPunct="1">
              <a:spcBef>
                <a:spcPct val="0"/>
              </a:spcBef>
              <a:buFontTx/>
              <a:buNone/>
            </a:pPr>
            <a:r>
              <a:rPr kumimoji="0" lang="zh-CN" altLang="en-US" sz="1600">
                <a:latin typeface="Arial" panose="020B0604020202020204" pitchFamily="34" charset="0"/>
                <a:ea typeface="黑体" panose="02010609060101010101" pitchFamily="49" charset="-122"/>
              </a:rPr>
              <a:t>版本</a:t>
            </a:r>
          </a:p>
        </p:txBody>
      </p:sp>
      <p:sp>
        <p:nvSpPr>
          <p:cNvPr id="52" name="Rectangle 16">
            <a:extLst>
              <a:ext uri="{FF2B5EF4-FFF2-40B4-BE49-F238E27FC236}">
                <a16:creationId xmlns:a16="http://schemas.microsoft.com/office/drawing/2014/main" id="{64CD803C-2573-4E9C-AFFD-6E022F73C8C3}"/>
              </a:ext>
            </a:extLst>
          </p:cNvPr>
          <p:cNvSpPr>
            <a:spLocks noChangeArrowheads="1"/>
          </p:cNvSpPr>
          <p:nvPr/>
        </p:nvSpPr>
        <p:spPr bwMode="auto">
          <a:xfrm>
            <a:off x="1408229" y="3381375"/>
            <a:ext cx="865188" cy="576263"/>
          </a:xfrm>
          <a:prstGeom prst="rect">
            <a:avLst/>
          </a:prstGeom>
          <a:solidFill>
            <a:srgbClr val="FFFF99"/>
          </a:solidFill>
          <a:ln w="9525">
            <a:solidFill>
              <a:schemeClr val="tx2"/>
            </a:solidFill>
            <a:miter lim="800000"/>
            <a:headEnd/>
            <a:tailEnd/>
          </a:ln>
          <a:effectLst>
            <a:outerShdw dist="35921" dir="2700000" algn="ctr" rotWithShape="0">
              <a:schemeClr val="bg2"/>
            </a:outerShdw>
          </a:effec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kumimoji="0" lang="zh-CN" altLang="en-US" sz="1600">
                <a:latin typeface="Arial" panose="020B0604020202020204" pitchFamily="34" charset="0"/>
                <a:ea typeface="黑体" panose="02010609060101010101" pitchFamily="49" charset="-122"/>
              </a:rPr>
              <a:t>类型</a:t>
            </a:r>
          </a:p>
        </p:txBody>
      </p:sp>
      <p:sp>
        <p:nvSpPr>
          <p:cNvPr id="53" name="Rectangle 17">
            <a:extLst>
              <a:ext uri="{FF2B5EF4-FFF2-40B4-BE49-F238E27FC236}">
                <a16:creationId xmlns:a16="http://schemas.microsoft.com/office/drawing/2014/main" id="{C968D50C-893F-46DD-8EFB-8164B24C2261}"/>
              </a:ext>
            </a:extLst>
          </p:cNvPr>
          <p:cNvSpPr>
            <a:spLocks noChangeArrowheads="1"/>
          </p:cNvSpPr>
          <p:nvPr/>
        </p:nvSpPr>
        <p:spPr bwMode="auto">
          <a:xfrm>
            <a:off x="2273417" y="3381375"/>
            <a:ext cx="1727200" cy="576263"/>
          </a:xfrm>
          <a:prstGeom prst="rect">
            <a:avLst/>
          </a:prstGeom>
          <a:solidFill>
            <a:srgbClr val="FFFF99"/>
          </a:solidFill>
          <a:ln w="9525">
            <a:solidFill>
              <a:schemeClr val="tx2"/>
            </a:solidFill>
            <a:miter lim="800000"/>
            <a:headEnd/>
            <a:tailEnd/>
          </a:ln>
          <a:effectLst>
            <a:outerShdw dist="35921" dir="2700000" algn="ctr" rotWithShape="0">
              <a:schemeClr val="bg2"/>
            </a:outerShdw>
          </a:effec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kumimoji="0" lang="zh-CN" altLang="en-US" sz="1600">
                <a:latin typeface="Arial" panose="020B0604020202020204" pitchFamily="34" charset="0"/>
                <a:ea typeface="黑体" panose="02010609060101010101" pitchFamily="49" charset="-122"/>
              </a:rPr>
              <a:t>子类型</a:t>
            </a:r>
          </a:p>
        </p:txBody>
      </p:sp>
      <p:sp>
        <p:nvSpPr>
          <p:cNvPr id="54" name="Rectangle 18">
            <a:extLst>
              <a:ext uri="{FF2B5EF4-FFF2-40B4-BE49-F238E27FC236}">
                <a16:creationId xmlns:a16="http://schemas.microsoft.com/office/drawing/2014/main" id="{B7ED9E3D-86F7-4B51-BD2D-484708C50A53}"/>
              </a:ext>
            </a:extLst>
          </p:cNvPr>
          <p:cNvSpPr>
            <a:spLocks noChangeArrowheads="1"/>
          </p:cNvSpPr>
          <p:nvPr/>
        </p:nvSpPr>
        <p:spPr bwMode="auto">
          <a:xfrm>
            <a:off x="3997442" y="3381375"/>
            <a:ext cx="579437" cy="576263"/>
          </a:xfrm>
          <a:prstGeom prst="rect">
            <a:avLst/>
          </a:prstGeom>
          <a:solidFill>
            <a:srgbClr val="FFFF99"/>
          </a:solidFill>
          <a:ln w="9525">
            <a:solidFill>
              <a:schemeClr val="tx2"/>
            </a:solidFill>
            <a:miter lim="800000"/>
            <a:headEnd/>
            <a:tailEnd/>
          </a:ln>
          <a:effectLst>
            <a:outerShdw dist="35921" dir="2700000" algn="ctr" rotWithShape="0">
              <a:schemeClr val="bg2"/>
            </a:outerShdw>
          </a:effec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kumimoji="0" lang="zh-CN" altLang="en-US" sz="1600">
                <a:latin typeface="Arial" panose="020B0604020202020204" pitchFamily="34" charset="0"/>
                <a:ea typeface="黑体" panose="02010609060101010101" pitchFamily="49" charset="-122"/>
              </a:rPr>
              <a:t>到</a:t>
            </a:r>
          </a:p>
          <a:p>
            <a:pPr algn="ctr" eaLnBrk="1" hangingPunct="1">
              <a:spcBef>
                <a:spcPct val="0"/>
              </a:spcBef>
              <a:buFontTx/>
              <a:buNone/>
            </a:pPr>
            <a:r>
              <a:rPr kumimoji="0" lang="en-US" altLang="zh-CN" sz="1600">
                <a:latin typeface="Arial" panose="020B0604020202020204" pitchFamily="34" charset="0"/>
                <a:ea typeface="黑体" panose="02010609060101010101" pitchFamily="49" charset="-122"/>
              </a:rPr>
              <a:t>DS</a:t>
            </a:r>
          </a:p>
        </p:txBody>
      </p:sp>
      <p:sp>
        <p:nvSpPr>
          <p:cNvPr id="55" name="Rectangle 19">
            <a:extLst>
              <a:ext uri="{FF2B5EF4-FFF2-40B4-BE49-F238E27FC236}">
                <a16:creationId xmlns:a16="http://schemas.microsoft.com/office/drawing/2014/main" id="{4E193164-3884-4D43-A27A-5DB4F1F9CFE2}"/>
              </a:ext>
            </a:extLst>
          </p:cNvPr>
          <p:cNvSpPr>
            <a:spLocks noChangeArrowheads="1"/>
          </p:cNvSpPr>
          <p:nvPr/>
        </p:nvSpPr>
        <p:spPr bwMode="auto">
          <a:xfrm>
            <a:off x="4576879" y="3381375"/>
            <a:ext cx="579438" cy="576263"/>
          </a:xfrm>
          <a:prstGeom prst="rect">
            <a:avLst/>
          </a:prstGeom>
          <a:solidFill>
            <a:srgbClr val="FFFF99"/>
          </a:solidFill>
          <a:ln w="9525">
            <a:solidFill>
              <a:schemeClr val="tx2"/>
            </a:solidFill>
            <a:miter lim="800000"/>
            <a:headEnd/>
            <a:tailEnd/>
          </a:ln>
          <a:effectLst>
            <a:outerShdw dist="35921" dir="2700000" algn="ctr" rotWithShape="0">
              <a:schemeClr val="bg2"/>
            </a:outerShdw>
          </a:effec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kumimoji="0" lang="zh-CN" altLang="en-US" sz="1600">
                <a:latin typeface="Arial" panose="020B0604020202020204" pitchFamily="34" charset="0"/>
                <a:ea typeface="黑体" panose="02010609060101010101" pitchFamily="49" charset="-122"/>
              </a:rPr>
              <a:t>从</a:t>
            </a:r>
          </a:p>
          <a:p>
            <a:pPr algn="ctr" eaLnBrk="1" hangingPunct="1">
              <a:spcBef>
                <a:spcPct val="0"/>
              </a:spcBef>
              <a:buFontTx/>
              <a:buNone/>
            </a:pPr>
            <a:r>
              <a:rPr kumimoji="0" lang="en-US" altLang="zh-CN" sz="1600">
                <a:latin typeface="Arial" panose="020B0604020202020204" pitchFamily="34" charset="0"/>
                <a:ea typeface="黑体" panose="02010609060101010101" pitchFamily="49" charset="-122"/>
              </a:rPr>
              <a:t>DS</a:t>
            </a:r>
          </a:p>
        </p:txBody>
      </p:sp>
      <p:sp>
        <p:nvSpPr>
          <p:cNvPr id="56" name="Rectangle 20">
            <a:extLst>
              <a:ext uri="{FF2B5EF4-FFF2-40B4-BE49-F238E27FC236}">
                <a16:creationId xmlns:a16="http://schemas.microsoft.com/office/drawing/2014/main" id="{EC005C7F-1AF6-4EDD-BAC3-B9E6F9B2CC36}"/>
              </a:ext>
            </a:extLst>
          </p:cNvPr>
          <p:cNvSpPr>
            <a:spLocks noChangeArrowheads="1"/>
          </p:cNvSpPr>
          <p:nvPr/>
        </p:nvSpPr>
        <p:spPr bwMode="auto">
          <a:xfrm>
            <a:off x="5156317" y="3381375"/>
            <a:ext cx="579437" cy="576263"/>
          </a:xfrm>
          <a:prstGeom prst="rect">
            <a:avLst/>
          </a:prstGeom>
          <a:solidFill>
            <a:srgbClr val="FFFF99"/>
          </a:solidFill>
          <a:ln w="9525">
            <a:solidFill>
              <a:schemeClr val="tx2"/>
            </a:solidFill>
            <a:miter lim="800000"/>
            <a:headEnd/>
            <a:tailEnd/>
          </a:ln>
          <a:effectLst>
            <a:outerShdw dist="35921" dir="2700000" algn="ctr" rotWithShape="0">
              <a:schemeClr val="bg2"/>
            </a:outerShdw>
          </a:effec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kumimoji="0" lang="zh-CN" altLang="en-US" sz="1600">
                <a:latin typeface="Arial" panose="020B0604020202020204" pitchFamily="34" charset="0"/>
                <a:ea typeface="黑体" panose="02010609060101010101" pitchFamily="49" charset="-122"/>
              </a:rPr>
              <a:t>更多</a:t>
            </a:r>
          </a:p>
          <a:p>
            <a:pPr algn="ctr" eaLnBrk="1" hangingPunct="1">
              <a:spcBef>
                <a:spcPct val="0"/>
              </a:spcBef>
              <a:buFontTx/>
              <a:buNone/>
            </a:pPr>
            <a:r>
              <a:rPr kumimoji="0" lang="zh-CN" altLang="en-US" sz="1600">
                <a:latin typeface="Arial" panose="020B0604020202020204" pitchFamily="34" charset="0"/>
                <a:ea typeface="黑体" panose="02010609060101010101" pitchFamily="49" charset="-122"/>
              </a:rPr>
              <a:t>分片</a:t>
            </a:r>
          </a:p>
        </p:txBody>
      </p:sp>
      <p:sp>
        <p:nvSpPr>
          <p:cNvPr id="57" name="Rectangle 21">
            <a:extLst>
              <a:ext uri="{FF2B5EF4-FFF2-40B4-BE49-F238E27FC236}">
                <a16:creationId xmlns:a16="http://schemas.microsoft.com/office/drawing/2014/main" id="{32A0DEBC-6D2A-4881-BD54-D942EEF5D6D3}"/>
              </a:ext>
            </a:extLst>
          </p:cNvPr>
          <p:cNvSpPr>
            <a:spLocks noChangeArrowheads="1"/>
          </p:cNvSpPr>
          <p:nvPr/>
        </p:nvSpPr>
        <p:spPr bwMode="auto">
          <a:xfrm>
            <a:off x="5735754" y="3381375"/>
            <a:ext cx="579438" cy="576263"/>
          </a:xfrm>
          <a:prstGeom prst="rect">
            <a:avLst/>
          </a:prstGeom>
          <a:solidFill>
            <a:srgbClr val="FFFF99"/>
          </a:solidFill>
          <a:ln w="9525">
            <a:solidFill>
              <a:schemeClr val="tx2"/>
            </a:solidFill>
            <a:miter lim="800000"/>
            <a:headEnd/>
            <a:tailEnd/>
          </a:ln>
          <a:effectLst>
            <a:outerShdw dist="35921" dir="2700000" algn="ctr" rotWithShape="0">
              <a:schemeClr val="bg2"/>
            </a:outerShdw>
          </a:effec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kumimoji="0" lang="zh-CN" altLang="en-US" sz="1600">
                <a:latin typeface="Arial" panose="020B0604020202020204" pitchFamily="34" charset="0"/>
                <a:ea typeface="黑体" panose="02010609060101010101" pitchFamily="49" charset="-122"/>
              </a:rPr>
              <a:t>重试</a:t>
            </a:r>
          </a:p>
        </p:txBody>
      </p:sp>
      <p:sp>
        <p:nvSpPr>
          <p:cNvPr id="58" name="Rectangle 22">
            <a:extLst>
              <a:ext uri="{FF2B5EF4-FFF2-40B4-BE49-F238E27FC236}">
                <a16:creationId xmlns:a16="http://schemas.microsoft.com/office/drawing/2014/main" id="{4F868B6D-1763-45EF-93EE-C553C4A16A4B}"/>
              </a:ext>
            </a:extLst>
          </p:cNvPr>
          <p:cNvSpPr>
            <a:spLocks noChangeArrowheads="1"/>
          </p:cNvSpPr>
          <p:nvPr/>
        </p:nvSpPr>
        <p:spPr bwMode="auto">
          <a:xfrm>
            <a:off x="6315192" y="3381375"/>
            <a:ext cx="579437" cy="576263"/>
          </a:xfrm>
          <a:prstGeom prst="rect">
            <a:avLst/>
          </a:prstGeom>
          <a:solidFill>
            <a:srgbClr val="FFFF99"/>
          </a:solidFill>
          <a:ln w="9525">
            <a:solidFill>
              <a:schemeClr val="tx2"/>
            </a:solidFill>
            <a:miter lim="800000"/>
            <a:headEnd/>
            <a:tailEnd/>
          </a:ln>
          <a:effectLst>
            <a:outerShdw dist="35921" dir="2700000" algn="ctr" rotWithShape="0">
              <a:schemeClr val="bg2"/>
            </a:outerShdw>
          </a:effec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kumimoji="0" lang="zh-CN" altLang="en-US" sz="1600">
                <a:latin typeface="Arial" panose="020B0604020202020204" pitchFamily="34" charset="0"/>
                <a:ea typeface="黑体" panose="02010609060101010101" pitchFamily="49" charset="-122"/>
              </a:rPr>
              <a:t>功率</a:t>
            </a:r>
          </a:p>
          <a:p>
            <a:pPr algn="ctr" eaLnBrk="1" hangingPunct="1">
              <a:spcBef>
                <a:spcPct val="0"/>
              </a:spcBef>
              <a:buFontTx/>
              <a:buNone/>
            </a:pPr>
            <a:r>
              <a:rPr kumimoji="0" lang="zh-CN" altLang="en-US" sz="1600">
                <a:latin typeface="Arial" panose="020B0604020202020204" pitchFamily="34" charset="0"/>
                <a:ea typeface="黑体" panose="02010609060101010101" pitchFamily="49" charset="-122"/>
              </a:rPr>
              <a:t>管理</a:t>
            </a:r>
          </a:p>
        </p:txBody>
      </p:sp>
      <p:sp>
        <p:nvSpPr>
          <p:cNvPr id="59" name="Rectangle 23">
            <a:extLst>
              <a:ext uri="{FF2B5EF4-FFF2-40B4-BE49-F238E27FC236}">
                <a16:creationId xmlns:a16="http://schemas.microsoft.com/office/drawing/2014/main" id="{0116C93B-B469-47C3-A6A5-4606F765D684}"/>
              </a:ext>
            </a:extLst>
          </p:cNvPr>
          <p:cNvSpPr>
            <a:spLocks noChangeArrowheads="1"/>
          </p:cNvSpPr>
          <p:nvPr/>
        </p:nvSpPr>
        <p:spPr bwMode="auto">
          <a:xfrm>
            <a:off x="6894629" y="3381375"/>
            <a:ext cx="579438" cy="576263"/>
          </a:xfrm>
          <a:prstGeom prst="rect">
            <a:avLst/>
          </a:prstGeom>
          <a:solidFill>
            <a:srgbClr val="FFFF99"/>
          </a:solidFill>
          <a:ln w="9525">
            <a:solidFill>
              <a:schemeClr val="tx2"/>
            </a:solidFill>
            <a:miter lim="800000"/>
            <a:headEnd/>
            <a:tailEnd/>
          </a:ln>
          <a:effectLst>
            <a:outerShdw dist="35921" dir="2700000" algn="ctr" rotWithShape="0">
              <a:schemeClr val="bg2"/>
            </a:outerShdw>
          </a:effec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kumimoji="0" lang="zh-CN" altLang="en-US" sz="1600">
                <a:latin typeface="Arial" panose="020B0604020202020204" pitchFamily="34" charset="0"/>
                <a:ea typeface="黑体" panose="02010609060101010101" pitchFamily="49" charset="-122"/>
              </a:rPr>
              <a:t>更多</a:t>
            </a:r>
          </a:p>
          <a:p>
            <a:pPr algn="ctr" eaLnBrk="1" hangingPunct="1">
              <a:spcBef>
                <a:spcPct val="0"/>
              </a:spcBef>
              <a:buFontTx/>
              <a:buNone/>
            </a:pPr>
            <a:r>
              <a:rPr kumimoji="0" lang="zh-CN" altLang="en-US" sz="1600">
                <a:latin typeface="Arial" panose="020B0604020202020204" pitchFamily="34" charset="0"/>
                <a:ea typeface="黑体" panose="02010609060101010101" pitchFamily="49" charset="-122"/>
              </a:rPr>
              <a:t>数据</a:t>
            </a:r>
          </a:p>
        </p:txBody>
      </p:sp>
      <p:sp>
        <p:nvSpPr>
          <p:cNvPr id="60" name="Rectangle 24">
            <a:extLst>
              <a:ext uri="{FF2B5EF4-FFF2-40B4-BE49-F238E27FC236}">
                <a16:creationId xmlns:a16="http://schemas.microsoft.com/office/drawing/2014/main" id="{7379CA46-2E5F-4DF2-959B-DCCDA3984B06}"/>
              </a:ext>
            </a:extLst>
          </p:cNvPr>
          <p:cNvSpPr>
            <a:spLocks noChangeArrowheads="1"/>
          </p:cNvSpPr>
          <p:nvPr/>
        </p:nvSpPr>
        <p:spPr bwMode="auto">
          <a:xfrm>
            <a:off x="7474067" y="3381375"/>
            <a:ext cx="579437" cy="576263"/>
          </a:xfrm>
          <a:prstGeom prst="rect">
            <a:avLst/>
          </a:prstGeom>
          <a:solidFill>
            <a:srgbClr val="FFFF99"/>
          </a:solidFill>
          <a:ln w="9525">
            <a:solidFill>
              <a:schemeClr val="tx2"/>
            </a:solidFill>
            <a:miter lim="800000"/>
            <a:headEnd/>
            <a:tailEnd/>
          </a:ln>
          <a:effectLst>
            <a:outerShdw dist="35921" dir="2700000" algn="ctr" rotWithShape="0">
              <a:schemeClr val="bg2"/>
            </a:outerShdw>
          </a:effec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kumimoji="0" lang="en-US" altLang="zh-CN" sz="1600">
                <a:latin typeface="Arial" panose="020B0604020202020204" pitchFamily="34" charset="0"/>
                <a:ea typeface="黑体" panose="02010609060101010101" pitchFamily="49" charset="-122"/>
              </a:rPr>
              <a:t>WEP</a:t>
            </a:r>
          </a:p>
        </p:txBody>
      </p:sp>
      <p:sp>
        <p:nvSpPr>
          <p:cNvPr id="61" name="Rectangle 25">
            <a:extLst>
              <a:ext uri="{FF2B5EF4-FFF2-40B4-BE49-F238E27FC236}">
                <a16:creationId xmlns:a16="http://schemas.microsoft.com/office/drawing/2014/main" id="{21B6896E-BE4A-40F8-BFBB-7BD6329BBE11}"/>
              </a:ext>
            </a:extLst>
          </p:cNvPr>
          <p:cNvSpPr>
            <a:spLocks noChangeArrowheads="1"/>
          </p:cNvSpPr>
          <p:nvPr/>
        </p:nvSpPr>
        <p:spPr bwMode="auto">
          <a:xfrm>
            <a:off x="8053504" y="3381375"/>
            <a:ext cx="579438" cy="576263"/>
          </a:xfrm>
          <a:prstGeom prst="rect">
            <a:avLst/>
          </a:prstGeom>
          <a:solidFill>
            <a:srgbClr val="FFFF99"/>
          </a:solidFill>
          <a:ln w="9525">
            <a:solidFill>
              <a:schemeClr val="tx2"/>
            </a:solidFill>
            <a:miter lim="800000"/>
            <a:headEnd/>
            <a:tailEnd/>
          </a:ln>
          <a:effectLst>
            <a:outerShdw dist="35921" dir="2700000" algn="ctr" rotWithShape="0">
              <a:schemeClr val="bg2"/>
            </a:outerShdw>
          </a:effec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kumimoji="0" lang="zh-CN" altLang="en-US" sz="1600">
                <a:latin typeface="Arial" panose="020B0604020202020204" pitchFamily="34" charset="0"/>
                <a:ea typeface="黑体" panose="02010609060101010101" pitchFamily="49" charset="-122"/>
              </a:rPr>
              <a:t>顺序</a:t>
            </a:r>
          </a:p>
        </p:txBody>
      </p:sp>
      <p:sp>
        <p:nvSpPr>
          <p:cNvPr id="62" name="Text Box 26">
            <a:extLst>
              <a:ext uri="{FF2B5EF4-FFF2-40B4-BE49-F238E27FC236}">
                <a16:creationId xmlns:a16="http://schemas.microsoft.com/office/drawing/2014/main" id="{ADD12E16-9009-4763-B65D-EB8688D483A8}"/>
              </a:ext>
            </a:extLst>
          </p:cNvPr>
          <p:cNvSpPr txBox="1">
            <a:spLocks noChangeArrowheads="1"/>
          </p:cNvSpPr>
          <p:nvPr/>
        </p:nvSpPr>
        <p:spPr bwMode="auto">
          <a:xfrm>
            <a:off x="246179" y="3043238"/>
            <a:ext cx="8256588"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kumimoji="0" lang="zh-CN" altLang="en-US" sz="1600">
                <a:latin typeface="Arial" panose="020B0604020202020204" pitchFamily="34" charset="0"/>
                <a:ea typeface="黑体" panose="02010609060101010101" pitchFamily="49" charset="-122"/>
              </a:rPr>
              <a:t>位        </a:t>
            </a:r>
            <a:r>
              <a:rPr kumimoji="0" lang="en-US" altLang="zh-CN" sz="1600">
                <a:latin typeface="Arial" panose="020B0604020202020204" pitchFamily="34" charset="0"/>
                <a:ea typeface="黑体" panose="02010609060101010101" pitchFamily="49" charset="-122"/>
              </a:rPr>
              <a:t>2              2                       4              1         1        1       1         1         1       1        1</a:t>
            </a:r>
          </a:p>
        </p:txBody>
      </p:sp>
      <p:sp>
        <p:nvSpPr>
          <p:cNvPr id="63" name="AutoShape 27">
            <a:extLst>
              <a:ext uri="{FF2B5EF4-FFF2-40B4-BE49-F238E27FC236}">
                <a16:creationId xmlns:a16="http://schemas.microsoft.com/office/drawing/2014/main" id="{6EADD304-CBEB-4324-8A0D-E04C4BB88232}"/>
              </a:ext>
            </a:extLst>
          </p:cNvPr>
          <p:cNvSpPr>
            <a:spLocks/>
          </p:cNvSpPr>
          <p:nvPr/>
        </p:nvSpPr>
        <p:spPr bwMode="auto">
          <a:xfrm rot="16200000">
            <a:off x="3731536" y="-1008856"/>
            <a:ext cx="254000" cy="6053137"/>
          </a:xfrm>
          <a:prstGeom prst="rightBrace">
            <a:avLst>
              <a:gd name="adj1" fmla="val 198594"/>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400"/>
          </a:p>
        </p:txBody>
      </p:sp>
      <p:sp>
        <p:nvSpPr>
          <p:cNvPr id="64" name="Text Box 28">
            <a:extLst>
              <a:ext uri="{FF2B5EF4-FFF2-40B4-BE49-F238E27FC236}">
                <a16:creationId xmlns:a16="http://schemas.microsoft.com/office/drawing/2014/main" id="{04E4CA00-5D6D-4C22-94C0-58D1EA8D5186}"/>
              </a:ext>
            </a:extLst>
          </p:cNvPr>
          <p:cNvSpPr txBox="1">
            <a:spLocks noChangeArrowheads="1"/>
          </p:cNvSpPr>
          <p:nvPr/>
        </p:nvSpPr>
        <p:spPr bwMode="auto">
          <a:xfrm>
            <a:off x="3197342" y="1484313"/>
            <a:ext cx="1555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kumimoji="0" lang="en-US" altLang="zh-CN" sz="2400">
                <a:latin typeface="Arial" panose="020B0604020202020204" pitchFamily="34" charset="0"/>
                <a:ea typeface="黑体" panose="02010609060101010101" pitchFamily="49" charset="-122"/>
              </a:rPr>
              <a:t>MAC </a:t>
            </a:r>
            <a:r>
              <a:rPr kumimoji="0" lang="zh-CN" altLang="en-US" sz="2400">
                <a:latin typeface="Arial" panose="020B0604020202020204" pitchFamily="34" charset="0"/>
                <a:ea typeface="黑体" panose="02010609060101010101" pitchFamily="49" charset="-122"/>
              </a:rPr>
              <a:t>首部</a:t>
            </a:r>
          </a:p>
        </p:txBody>
      </p:sp>
      <p:sp>
        <p:nvSpPr>
          <p:cNvPr id="65" name="Rectangle 29">
            <a:extLst>
              <a:ext uri="{FF2B5EF4-FFF2-40B4-BE49-F238E27FC236}">
                <a16:creationId xmlns:a16="http://schemas.microsoft.com/office/drawing/2014/main" id="{C3E68B84-CDA0-49E4-B46B-F505B05371C6}"/>
              </a:ext>
            </a:extLst>
          </p:cNvPr>
          <p:cNvSpPr>
            <a:spLocks noChangeArrowheads="1"/>
          </p:cNvSpPr>
          <p:nvPr/>
        </p:nvSpPr>
        <p:spPr bwMode="auto">
          <a:xfrm>
            <a:off x="1686042" y="2349500"/>
            <a:ext cx="863600" cy="576263"/>
          </a:xfrm>
          <a:prstGeom prst="rect">
            <a:avLst/>
          </a:prstGeom>
          <a:noFill/>
          <a:ln w="38100">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400"/>
          </a:p>
        </p:txBody>
      </p:sp>
      <p:sp>
        <p:nvSpPr>
          <p:cNvPr id="66" name="Text Box 30">
            <a:extLst>
              <a:ext uri="{FF2B5EF4-FFF2-40B4-BE49-F238E27FC236}">
                <a16:creationId xmlns:a16="http://schemas.microsoft.com/office/drawing/2014/main" id="{21A6E3A2-540F-4C21-B2E8-275149F0EF6E}"/>
              </a:ext>
            </a:extLst>
          </p:cNvPr>
          <p:cNvSpPr txBox="1">
            <a:spLocks noChangeArrowheads="1"/>
          </p:cNvSpPr>
          <p:nvPr/>
        </p:nvSpPr>
        <p:spPr bwMode="auto">
          <a:xfrm>
            <a:off x="677979" y="4292600"/>
            <a:ext cx="59039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400" dirty="0">
                <a:latin typeface="黑体" panose="02010609060101010101" pitchFamily="49" charset="-122"/>
                <a:ea typeface="黑体" panose="02010609060101010101" pitchFamily="49" charset="-122"/>
              </a:rPr>
              <a:t>预期占用信道的时间</a:t>
            </a:r>
            <a:r>
              <a:rPr lang="en-US" altLang="zh-CN" sz="2400" dirty="0">
                <a:latin typeface="黑体" panose="02010609060101010101" pitchFamily="49" charset="-122"/>
                <a:ea typeface="黑体" panose="02010609060101010101" pitchFamily="49" charset="-122"/>
                <a:cs typeface="Arial" charset="0"/>
              </a:rPr>
              <a:t>(RTS/CTS)</a:t>
            </a:r>
            <a:endParaRPr lang="zh-CN" altLang="en-US" sz="2400" dirty="0">
              <a:latin typeface="黑体" panose="02010609060101010101" pitchFamily="49" charset="-122"/>
              <a:ea typeface="黑体" panose="02010609060101010101" pitchFamily="49" charset="-122"/>
            </a:endParaRPr>
          </a:p>
        </p:txBody>
      </p:sp>
      <p:sp>
        <p:nvSpPr>
          <p:cNvPr id="5" name="灯片编号占位符 4">
            <a:extLst>
              <a:ext uri="{FF2B5EF4-FFF2-40B4-BE49-F238E27FC236}">
                <a16:creationId xmlns:a16="http://schemas.microsoft.com/office/drawing/2014/main" id="{9A3F075F-BD01-45A4-A188-BF52FED38710}"/>
              </a:ext>
            </a:extLst>
          </p:cNvPr>
          <p:cNvSpPr>
            <a:spLocks noGrp="1"/>
          </p:cNvSpPr>
          <p:nvPr>
            <p:ph type="sldNum" sz="quarter" idx="12"/>
          </p:nvPr>
        </p:nvSpPr>
        <p:spPr/>
        <p:txBody>
          <a:bodyPr/>
          <a:lstStyle/>
          <a:p>
            <a:fld id="{0343F522-B1DB-4B24-87CC-09EAB668A261}" type="slidenum">
              <a:rPr lang="zh-CN" altLang="en-US" smtClean="0"/>
              <a:pPr/>
              <a:t>209</a:t>
            </a:fld>
            <a:r>
              <a:rPr lang="en-US" altLang="zh-CN"/>
              <a:t>/303</a:t>
            </a:r>
            <a:endParaRPr lang="zh-CN" altLang="en-US" dirty="0"/>
          </a:p>
        </p:txBody>
      </p:sp>
    </p:spTree>
    <p:extLst>
      <p:ext uri="{BB962C8B-B14F-4D97-AF65-F5344CB8AC3E}">
        <p14:creationId xmlns:p14="http://schemas.microsoft.com/office/powerpoint/2010/main" val="8786933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C34208-FA7C-4346-AD93-050F88FE7F56}"/>
              </a:ext>
            </a:extLst>
          </p:cNvPr>
          <p:cNvSpPr>
            <a:spLocks noGrp="1"/>
          </p:cNvSpPr>
          <p:nvPr>
            <p:ph type="title"/>
          </p:nvPr>
        </p:nvSpPr>
        <p:spPr>
          <a:xfrm>
            <a:off x="265813" y="350874"/>
            <a:ext cx="8782494" cy="680484"/>
          </a:xfrm>
        </p:spPr>
        <p:txBody>
          <a:bodyPr>
            <a:noAutofit/>
          </a:bodyPr>
          <a:lstStyle/>
          <a:p>
            <a:r>
              <a:rPr lang="zh-CN" altLang="zh-CN" dirty="0"/>
              <a:t>传输介质的传输能力</a:t>
            </a:r>
            <a:r>
              <a:rPr lang="en-US" altLang="zh-CN" dirty="0"/>
              <a:t>(</a:t>
            </a:r>
            <a:r>
              <a:rPr lang="zh-CN" altLang="en-US" dirty="0"/>
              <a:t>信道容量</a:t>
            </a:r>
            <a:r>
              <a:rPr lang="en-US" altLang="zh-CN" dirty="0"/>
              <a:t>)—</a:t>
            </a:r>
            <a:r>
              <a:rPr lang="zh-CN" altLang="en-US" dirty="0"/>
              <a:t>奈奎斯特定律</a:t>
            </a:r>
          </a:p>
        </p:txBody>
      </p:sp>
      <p:sp>
        <p:nvSpPr>
          <p:cNvPr id="3" name="内容占位符 2">
            <a:extLst>
              <a:ext uri="{FF2B5EF4-FFF2-40B4-BE49-F238E27FC236}">
                <a16:creationId xmlns:a16="http://schemas.microsoft.com/office/drawing/2014/main" id="{62772749-0251-43E3-8FBE-62B01C0C88DA}"/>
              </a:ext>
            </a:extLst>
          </p:cNvPr>
          <p:cNvSpPr>
            <a:spLocks noGrp="1"/>
          </p:cNvSpPr>
          <p:nvPr>
            <p:ph idx="1"/>
          </p:nvPr>
        </p:nvSpPr>
        <p:spPr>
          <a:xfrm>
            <a:off x="404037" y="1105786"/>
            <a:ext cx="8516680" cy="5401339"/>
          </a:xfrm>
        </p:spPr>
        <p:txBody>
          <a:bodyPr>
            <a:normAutofit lnSpcReduction="10000"/>
          </a:bodyPr>
          <a:lstStyle/>
          <a:p>
            <a:r>
              <a:rPr lang="zh-CN" altLang="zh-CN" dirty="0">
                <a:highlight>
                  <a:srgbClr val="FFFF00"/>
                </a:highlight>
              </a:rPr>
              <a:t>无噪声信道</a:t>
            </a:r>
            <a:r>
              <a:rPr lang="zh-CN" altLang="en-US" dirty="0"/>
              <a:t>：</a:t>
            </a:r>
            <a:r>
              <a:rPr lang="zh-CN" altLang="zh-CN" dirty="0"/>
              <a:t>带宽为</a:t>
            </a:r>
            <a:r>
              <a:rPr lang="en-US" altLang="zh-CN" dirty="0"/>
              <a:t>W</a:t>
            </a:r>
            <a:r>
              <a:rPr lang="zh-CN" altLang="zh-CN" dirty="0"/>
              <a:t>（</a:t>
            </a:r>
            <a:r>
              <a:rPr lang="en-US" altLang="zh-CN" dirty="0"/>
              <a:t>Hz</a:t>
            </a:r>
            <a:r>
              <a:rPr lang="zh-CN" altLang="zh-CN" dirty="0"/>
              <a:t>）</a:t>
            </a:r>
            <a:r>
              <a:rPr lang="zh-CN" altLang="en-US" dirty="0"/>
              <a:t>（</a:t>
            </a:r>
            <a:r>
              <a:rPr lang="en-US" altLang="zh-CN" dirty="0"/>
              <a:t>W=</a:t>
            </a:r>
            <a:r>
              <a:rPr lang="zh-CN" altLang="en-US" dirty="0"/>
              <a:t>高频</a:t>
            </a:r>
            <a:r>
              <a:rPr lang="en-US" altLang="zh-CN" dirty="0"/>
              <a:t>-</a:t>
            </a:r>
            <a:r>
              <a:rPr lang="zh-CN" altLang="en-US" dirty="0"/>
              <a:t>低频）</a:t>
            </a:r>
            <a:endParaRPr lang="en-US" altLang="zh-CN" dirty="0"/>
          </a:p>
          <a:p>
            <a:r>
              <a:rPr lang="zh-CN" altLang="zh-CN" dirty="0"/>
              <a:t>每个信号取</a:t>
            </a:r>
            <a:r>
              <a:rPr lang="en-US" altLang="zh-CN" dirty="0"/>
              <a:t>V</a:t>
            </a:r>
            <a:r>
              <a:rPr lang="zh-CN" altLang="zh-CN" dirty="0"/>
              <a:t>个离散电平值</a:t>
            </a:r>
            <a:endParaRPr lang="en-US" altLang="zh-CN" dirty="0"/>
          </a:p>
          <a:p>
            <a:r>
              <a:rPr lang="zh-CN" altLang="zh-CN" dirty="0">
                <a:solidFill>
                  <a:srgbClr val="0070C0"/>
                </a:solidFill>
              </a:rPr>
              <a:t>信道的极限数据率</a:t>
            </a:r>
            <a:r>
              <a:rPr lang="en-US" altLang="zh-CN" dirty="0">
                <a:solidFill>
                  <a:srgbClr val="0070C0"/>
                </a:solidFill>
              </a:rPr>
              <a:t>(</a:t>
            </a:r>
            <a:r>
              <a:rPr lang="zh-CN" altLang="zh-CN" dirty="0">
                <a:solidFill>
                  <a:srgbClr val="0070C0"/>
                </a:solidFill>
              </a:rPr>
              <a:t>比特率）</a:t>
            </a:r>
            <a:r>
              <a:rPr lang="zh-CN" altLang="en-US" dirty="0">
                <a:solidFill>
                  <a:srgbClr val="0070C0"/>
                </a:solidFill>
              </a:rPr>
              <a:t>：</a:t>
            </a:r>
            <a:r>
              <a:rPr lang="zh-CN" altLang="zh-CN" dirty="0">
                <a:solidFill>
                  <a:srgbClr val="0070C0"/>
                </a:solidFill>
                <a:latin typeface="Times New Roman" panose="02020603050405020304" pitchFamily="18" charset="0"/>
                <a:cs typeface="Times New Roman" panose="02020603050405020304" pitchFamily="18" charset="0"/>
              </a:rPr>
              <a:t>B=2W*log</a:t>
            </a:r>
            <a:r>
              <a:rPr lang="zh-CN" altLang="zh-CN" baseline="-25000" dirty="0">
                <a:solidFill>
                  <a:srgbClr val="0070C0"/>
                </a:solidFill>
                <a:latin typeface="Times New Roman" panose="02020603050405020304" pitchFamily="18" charset="0"/>
                <a:cs typeface="Times New Roman" panose="02020603050405020304" pitchFamily="18" charset="0"/>
              </a:rPr>
              <a:t>2</a:t>
            </a:r>
            <a:r>
              <a:rPr lang="zh-CN" altLang="zh-CN" dirty="0">
                <a:solidFill>
                  <a:srgbClr val="0070C0"/>
                </a:solidFill>
                <a:latin typeface="Times New Roman" panose="02020603050405020304" pitchFamily="18" charset="0"/>
                <a:cs typeface="Times New Roman" panose="02020603050405020304" pitchFamily="18" charset="0"/>
              </a:rPr>
              <a:t>V（bps）</a:t>
            </a:r>
          </a:p>
          <a:p>
            <a:endParaRPr lang="en-US" altLang="zh-CN" dirty="0"/>
          </a:p>
          <a:p>
            <a:r>
              <a:rPr lang="zh-CN" altLang="en-US" dirty="0"/>
              <a:t>另一表述（针对信号）</a:t>
            </a:r>
            <a:r>
              <a:rPr lang="zh-CN" altLang="zh-CN" dirty="0"/>
              <a:t>：</a:t>
            </a:r>
            <a:endParaRPr lang="en-US" altLang="zh-CN" dirty="0"/>
          </a:p>
          <a:p>
            <a:r>
              <a:rPr lang="zh-CN" altLang="zh-CN" dirty="0"/>
              <a:t>无噪声信道具有无限带宽</a:t>
            </a:r>
            <a:endParaRPr lang="en-US" altLang="zh-CN" dirty="0"/>
          </a:p>
          <a:p>
            <a:r>
              <a:rPr lang="zh-CN" altLang="zh-CN" dirty="0"/>
              <a:t>传输的信号带宽为</a:t>
            </a:r>
            <a:r>
              <a:rPr lang="en-US" altLang="zh-CN" dirty="0"/>
              <a:t>W</a:t>
            </a:r>
          </a:p>
          <a:p>
            <a:r>
              <a:rPr lang="zh-CN" altLang="zh-CN" dirty="0"/>
              <a:t>每个信号取</a:t>
            </a:r>
            <a:r>
              <a:rPr lang="en-US" altLang="zh-CN" dirty="0"/>
              <a:t>V</a:t>
            </a:r>
            <a:r>
              <a:rPr lang="zh-CN" altLang="zh-CN" dirty="0"/>
              <a:t>个离散电平值</a:t>
            </a:r>
            <a:endParaRPr lang="en-US" altLang="zh-CN" dirty="0"/>
          </a:p>
          <a:p>
            <a:r>
              <a:rPr lang="zh-CN" altLang="zh-CN" dirty="0">
                <a:solidFill>
                  <a:srgbClr val="0070C0"/>
                </a:solidFill>
              </a:rPr>
              <a:t>传输该信号的极限数据率</a:t>
            </a:r>
            <a:r>
              <a:rPr lang="zh-CN" altLang="en-US" dirty="0">
                <a:solidFill>
                  <a:srgbClr val="0070C0"/>
                </a:solidFill>
              </a:rPr>
              <a:t>：</a:t>
            </a:r>
            <a:r>
              <a:rPr lang="en-US" altLang="zh-CN" dirty="0">
                <a:solidFill>
                  <a:srgbClr val="0070C0"/>
                </a:solidFill>
              </a:rPr>
              <a:t> </a:t>
            </a:r>
            <a:r>
              <a:rPr lang="zh-CN" altLang="zh-CN" dirty="0">
                <a:solidFill>
                  <a:srgbClr val="0070C0"/>
                </a:solidFill>
                <a:latin typeface="Times New Roman" panose="02020603050405020304" pitchFamily="18" charset="0"/>
                <a:cs typeface="Times New Roman" panose="02020603050405020304" pitchFamily="18" charset="0"/>
              </a:rPr>
              <a:t>B=2W*log</a:t>
            </a:r>
            <a:r>
              <a:rPr lang="zh-CN" altLang="zh-CN" baseline="-25000" dirty="0">
                <a:solidFill>
                  <a:srgbClr val="0070C0"/>
                </a:solidFill>
                <a:latin typeface="Times New Roman" panose="02020603050405020304" pitchFamily="18" charset="0"/>
                <a:cs typeface="Times New Roman" panose="02020603050405020304" pitchFamily="18" charset="0"/>
              </a:rPr>
              <a:t>2</a:t>
            </a:r>
            <a:r>
              <a:rPr lang="zh-CN" altLang="zh-CN" dirty="0">
                <a:solidFill>
                  <a:srgbClr val="0070C0"/>
                </a:solidFill>
                <a:latin typeface="Times New Roman" panose="02020603050405020304" pitchFamily="18" charset="0"/>
                <a:cs typeface="Times New Roman" panose="02020603050405020304" pitchFamily="18" charset="0"/>
              </a:rPr>
              <a:t>V（bps）</a:t>
            </a:r>
            <a:endParaRPr lang="en-US" altLang="zh-CN" dirty="0">
              <a:solidFill>
                <a:srgbClr val="0070C0"/>
              </a:solidFill>
              <a:latin typeface="Times New Roman" panose="02020603050405020304" pitchFamily="18" charset="0"/>
              <a:cs typeface="Times New Roman" panose="02020603050405020304" pitchFamily="18" charset="0"/>
            </a:endParaRPr>
          </a:p>
          <a:p>
            <a:endParaRPr lang="en-US" altLang="zh-CN" dirty="0">
              <a:solidFill>
                <a:srgbClr val="0070C0"/>
              </a:solidFill>
              <a:latin typeface="Times New Roman" panose="02020603050405020304" pitchFamily="18" charset="0"/>
              <a:cs typeface="Times New Roman" panose="02020603050405020304" pitchFamily="18" charset="0"/>
            </a:endParaRPr>
          </a:p>
          <a:p>
            <a:r>
              <a:rPr lang="zh-CN" altLang="en-US" dirty="0"/>
              <a:t>极限</a:t>
            </a:r>
            <a:r>
              <a:rPr lang="zh-CN" altLang="zh-CN" dirty="0"/>
              <a:t>码元传输速率</a:t>
            </a:r>
            <a:r>
              <a:rPr lang="zh-CN" altLang="en-US" dirty="0"/>
              <a:t>（信号数）</a:t>
            </a:r>
            <a:r>
              <a:rPr lang="en-US" altLang="zh-CN" dirty="0"/>
              <a:t> = 2W</a:t>
            </a:r>
            <a:endParaRPr lang="zh-CN" altLang="zh-CN" dirty="0"/>
          </a:p>
          <a:p>
            <a:endParaRPr lang="zh-CN" altLang="zh-CN" dirty="0">
              <a:solidFill>
                <a:srgbClr val="0070C0"/>
              </a:solidFill>
              <a:latin typeface="Times New Roman" panose="02020603050405020304" pitchFamily="18" charset="0"/>
              <a:cs typeface="Times New Roman" panose="02020603050405020304" pitchFamily="18" charset="0"/>
            </a:endParaRPr>
          </a:p>
          <a:p>
            <a:pPr marL="0" indent="0">
              <a:buNone/>
            </a:pPr>
            <a:endParaRPr lang="en-US" altLang="zh-CN" sz="2400" kern="100" dirty="0">
              <a:latin typeface="黑体" panose="02010609060101010101" pitchFamily="49" charset="-122"/>
              <a:cs typeface="Times New Roman" panose="02020603050405020304" pitchFamily="18" charset="0"/>
            </a:endParaRPr>
          </a:p>
        </p:txBody>
      </p:sp>
      <p:graphicFrame>
        <p:nvGraphicFramePr>
          <p:cNvPr id="8" name="表格 7">
            <a:extLst>
              <a:ext uri="{FF2B5EF4-FFF2-40B4-BE49-F238E27FC236}">
                <a16:creationId xmlns:a16="http://schemas.microsoft.com/office/drawing/2014/main" id="{0DD8EAC6-21F4-472D-9C5A-658BEC95F3C3}"/>
              </a:ext>
            </a:extLst>
          </p:cNvPr>
          <p:cNvGraphicFramePr>
            <a:graphicFrameLocks noGrp="1"/>
          </p:cNvGraphicFramePr>
          <p:nvPr/>
        </p:nvGraphicFramePr>
        <p:xfrm>
          <a:off x="0" y="16384"/>
          <a:ext cx="9144000" cy="303808"/>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1028242390"/>
                    </a:ext>
                  </a:extLst>
                </a:gridCol>
                <a:gridCol w="1016000">
                  <a:extLst>
                    <a:ext uri="{9D8B030D-6E8A-4147-A177-3AD203B41FA5}">
                      <a16:colId xmlns:a16="http://schemas.microsoft.com/office/drawing/2014/main" val="3074239081"/>
                    </a:ext>
                  </a:extLst>
                </a:gridCol>
                <a:gridCol w="1016000">
                  <a:extLst>
                    <a:ext uri="{9D8B030D-6E8A-4147-A177-3AD203B41FA5}">
                      <a16:colId xmlns:a16="http://schemas.microsoft.com/office/drawing/2014/main" val="3509429943"/>
                    </a:ext>
                  </a:extLst>
                </a:gridCol>
                <a:gridCol w="1016000">
                  <a:extLst>
                    <a:ext uri="{9D8B030D-6E8A-4147-A177-3AD203B41FA5}">
                      <a16:colId xmlns:a16="http://schemas.microsoft.com/office/drawing/2014/main" val="2580465912"/>
                    </a:ext>
                  </a:extLst>
                </a:gridCol>
                <a:gridCol w="1016000">
                  <a:extLst>
                    <a:ext uri="{9D8B030D-6E8A-4147-A177-3AD203B41FA5}">
                      <a16:colId xmlns:a16="http://schemas.microsoft.com/office/drawing/2014/main" val="585185192"/>
                    </a:ext>
                  </a:extLst>
                </a:gridCol>
                <a:gridCol w="1016000">
                  <a:extLst>
                    <a:ext uri="{9D8B030D-6E8A-4147-A177-3AD203B41FA5}">
                      <a16:colId xmlns:a16="http://schemas.microsoft.com/office/drawing/2014/main" val="1335232691"/>
                    </a:ext>
                  </a:extLst>
                </a:gridCol>
                <a:gridCol w="1016000">
                  <a:extLst>
                    <a:ext uri="{9D8B030D-6E8A-4147-A177-3AD203B41FA5}">
                      <a16:colId xmlns:a16="http://schemas.microsoft.com/office/drawing/2014/main" val="785772456"/>
                    </a:ext>
                  </a:extLst>
                </a:gridCol>
                <a:gridCol w="1016000">
                  <a:extLst>
                    <a:ext uri="{9D8B030D-6E8A-4147-A177-3AD203B41FA5}">
                      <a16:colId xmlns:a16="http://schemas.microsoft.com/office/drawing/2014/main" val="143111373"/>
                    </a:ext>
                  </a:extLst>
                </a:gridCol>
                <a:gridCol w="1016000">
                  <a:extLst>
                    <a:ext uri="{9D8B030D-6E8A-4147-A177-3AD203B41FA5}">
                      <a16:colId xmlns:a16="http://schemas.microsoft.com/office/drawing/2014/main" val="994455625"/>
                    </a:ext>
                  </a:extLst>
                </a:gridCol>
              </a:tblGrid>
              <a:tr h="303808">
                <a:tc>
                  <a:txBody>
                    <a:bodyPr/>
                    <a:lstStyle/>
                    <a:p>
                      <a:pPr algn="ctr"/>
                      <a:r>
                        <a:rPr lang="zh-CN" altLang="en-US" sz="1600" dirty="0">
                          <a:solidFill>
                            <a:srgbClr val="FFFF00"/>
                          </a:solidFill>
                          <a:latin typeface="黑体" panose="02010609060101010101" pitchFamily="49" charset="-122"/>
                          <a:ea typeface="黑体" panose="02010609060101010101" pitchFamily="49" charset="-122"/>
                        </a:rPr>
                        <a:t>传输介质</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通信系统</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正确性</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提高性能</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局域网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en-US" altLang="zh-CN" sz="1600" dirty="0">
                          <a:solidFill>
                            <a:schemeClr val="tx1"/>
                          </a:solidFill>
                          <a:latin typeface="黑体" panose="02010609060101010101" pitchFamily="49" charset="-122"/>
                          <a:ea typeface="黑体" panose="02010609060101010101" pitchFamily="49" charset="-122"/>
                        </a:rPr>
                        <a:t>WLAN</a:t>
                      </a:r>
                      <a:endParaRPr lang="zh-CN" altLang="en-US" sz="1600" dirty="0">
                        <a:solidFill>
                          <a:schemeClr val="tx1"/>
                        </a:solidFill>
                        <a:latin typeface="黑体" panose="02010609060101010101" pitchFamily="49" charset="-122"/>
                        <a:ea typeface="黑体" panose="02010609060101010101" pitchFamily="49"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个域网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广域网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接入网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939429099"/>
                  </a:ext>
                </a:extLst>
              </a:tr>
            </a:tbl>
          </a:graphicData>
        </a:graphic>
      </p:graphicFrame>
      <p:sp>
        <p:nvSpPr>
          <p:cNvPr id="9" name="流程图: 摘录 8">
            <a:extLst>
              <a:ext uri="{FF2B5EF4-FFF2-40B4-BE49-F238E27FC236}">
                <a16:creationId xmlns:a16="http://schemas.microsoft.com/office/drawing/2014/main" id="{85F58512-677D-4663-B21C-98F5728C7010}"/>
              </a:ext>
            </a:extLst>
          </p:cNvPr>
          <p:cNvSpPr/>
          <p:nvPr/>
        </p:nvSpPr>
        <p:spPr bwMode="auto">
          <a:xfrm>
            <a:off x="403977" y="319849"/>
            <a:ext cx="216024" cy="126001"/>
          </a:xfrm>
          <a:prstGeom prst="flowChartExtract">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p:txBody>
      </p:sp>
      <p:graphicFrame>
        <p:nvGraphicFramePr>
          <p:cNvPr id="10" name="表格 9">
            <a:extLst>
              <a:ext uri="{FF2B5EF4-FFF2-40B4-BE49-F238E27FC236}">
                <a16:creationId xmlns:a16="http://schemas.microsoft.com/office/drawing/2014/main" id="{2E3C837E-992D-412F-AE84-D54E523BB77B}"/>
              </a:ext>
            </a:extLst>
          </p:cNvPr>
          <p:cNvGraphicFramePr>
            <a:graphicFrameLocks noGrp="1"/>
          </p:cNvGraphicFramePr>
          <p:nvPr>
            <p:extLst>
              <p:ext uri="{D42A27DB-BD31-4B8C-83A1-F6EECF244321}">
                <p14:modId xmlns:p14="http://schemas.microsoft.com/office/powerpoint/2010/main" val="3742872665"/>
              </p:ext>
            </p:extLst>
          </p:nvPr>
        </p:nvGraphicFramePr>
        <p:xfrm>
          <a:off x="0" y="1031358"/>
          <a:ext cx="313390" cy="4876800"/>
        </p:xfrm>
        <a:graphic>
          <a:graphicData uri="http://schemas.openxmlformats.org/drawingml/2006/table">
            <a:tbl>
              <a:tblPr firstRow="1" bandRow="1">
                <a:tableStyleId>{5C22544A-7EE6-4342-B048-85BDC9FD1C3A}</a:tableStyleId>
              </a:tblPr>
              <a:tblGrid>
                <a:gridCol w="313390">
                  <a:extLst>
                    <a:ext uri="{9D8B030D-6E8A-4147-A177-3AD203B41FA5}">
                      <a16:colId xmlns:a16="http://schemas.microsoft.com/office/drawing/2014/main" val="2707731317"/>
                    </a:ext>
                  </a:extLst>
                </a:gridCol>
              </a:tblGrid>
              <a:tr h="844235">
                <a:tc>
                  <a:txBody>
                    <a:bodyPr/>
                    <a:lstStyle/>
                    <a:p>
                      <a:pPr algn="ctr"/>
                      <a:r>
                        <a:rPr lang="zh-CN" altLang="en-US" sz="1600" b="0" dirty="0">
                          <a:solidFill>
                            <a:schemeClr val="tx1"/>
                          </a:solidFill>
                          <a:latin typeface="黑体" panose="02010609060101010101" pitchFamily="49" charset="-122"/>
                          <a:ea typeface="黑体" panose="02010609060101010101" pitchFamily="49" charset="-122"/>
                        </a:rPr>
                        <a:t>频谱特性</a:t>
                      </a:r>
                    </a:p>
                  </a:txBody>
                  <a:tcPr marL="0" marR="0" marT="0" marB="0" anchor="ctr">
                    <a:solidFill>
                      <a:schemeClr val="accent1">
                        <a:lumMod val="40000"/>
                        <a:lumOff val="60000"/>
                      </a:schemeClr>
                    </a:solidFill>
                  </a:tcPr>
                </a:tc>
                <a:extLst>
                  <a:ext uri="{0D108BD9-81ED-4DB2-BD59-A6C34878D82A}">
                    <a16:rowId xmlns:a16="http://schemas.microsoft.com/office/drawing/2014/main" val="2650843112"/>
                  </a:ext>
                </a:extLst>
              </a:tr>
              <a:tr h="844235">
                <a:tc>
                  <a:txBody>
                    <a:bodyPr/>
                    <a:lstStyle/>
                    <a:p>
                      <a:pPr algn="ctr"/>
                      <a:r>
                        <a:rPr lang="zh-CN" altLang="en-US" sz="1600" b="0" dirty="0">
                          <a:solidFill>
                            <a:schemeClr val="tx1"/>
                          </a:solidFill>
                          <a:latin typeface="黑体" panose="02010609060101010101" pitchFamily="49" charset="-122"/>
                          <a:ea typeface="黑体" panose="02010609060101010101" pitchFamily="49" charset="-122"/>
                        </a:rPr>
                        <a:t>有线介质</a:t>
                      </a:r>
                    </a:p>
                  </a:txBody>
                  <a:tcPr marL="0" marR="0" marT="0" marB="0" anchor="ctr">
                    <a:solidFill>
                      <a:schemeClr val="accent1">
                        <a:lumMod val="40000"/>
                        <a:lumOff val="60000"/>
                      </a:schemeClr>
                    </a:solidFill>
                  </a:tcPr>
                </a:tc>
                <a:extLst>
                  <a:ext uri="{0D108BD9-81ED-4DB2-BD59-A6C34878D82A}">
                    <a16:rowId xmlns:a16="http://schemas.microsoft.com/office/drawing/2014/main" val="2354171835"/>
                  </a:ext>
                </a:extLst>
              </a:tr>
              <a:tr h="844235">
                <a:tc>
                  <a:txBody>
                    <a:bodyPr/>
                    <a:lstStyle/>
                    <a:p>
                      <a:pPr algn="ctr"/>
                      <a:r>
                        <a:rPr lang="zh-CN" altLang="en-US" sz="1600" b="0" dirty="0">
                          <a:solidFill>
                            <a:schemeClr val="tx1"/>
                          </a:solidFill>
                          <a:latin typeface="黑体" panose="02010609060101010101" pitchFamily="49" charset="-122"/>
                          <a:ea typeface="黑体" panose="02010609060101010101" pitchFamily="49" charset="-122"/>
                        </a:rPr>
                        <a:t>无线介质</a:t>
                      </a:r>
                    </a:p>
                  </a:txBody>
                  <a:tcPr marL="0" marR="0" marT="0" marB="0" anchor="ctr">
                    <a:solidFill>
                      <a:schemeClr val="accent1">
                        <a:lumMod val="40000"/>
                        <a:lumOff val="60000"/>
                      </a:schemeClr>
                    </a:solidFill>
                  </a:tcPr>
                </a:tc>
                <a:extLst>
                  <a:ext uri="{0D108BD9-81ED-4DB2-BD59-A6C34878D82A}">
                    <a16:rowId xmlns:a16="http://schemas.microsoft.com/office/drawing/2014/main" val="2232877283"/>
                  </a:ext>
                </a:extLst>
              </a:tr>
              <a:tr h="422118">
                <a:tc>
                  <a:txBody>
                    <a:bodyPr/>
                    <a:lstStyle/>
                    <a:p>
                      <a:pPr algn="ctr"/>
                      <a:r>
                        <a:rPr lang="zh-CN" altLang="en-US" sz="1600" b="1" dirty="0">
                          <a:solidFill>
                            <a:schemeClr val="bg1"/>
                          </a:solidFill>
                          <a:latin typeface="黑体" panose="02010609060101010101" pitchFamily="49" charset="-122"/>
                          <a:ea typeface="黑体" panose="02010609060101010101" pitchFamily="49" charset="-122"/>
                        </a:rPr>
                        <a:t>传输能力</a:t>
                      </a:r>
                    </a:p>
                  </a:txBody>
                  <a:tcPr marL="0" marR="0" marT="0" marB="0" anchor="ctr">
                    <a:solidFill>
                      <a:schemeClr val="accent1"/>
                    </a:solidFill>
                  </a:tcPr>
                </a:tc>
                <a:extLst>
                  <a:ext uri="{0D108BD9-81ED-4DB2-BD59-A6C34878D82A}">
                    <a16:rowId xmlns:a16="http://schemas.microsoft.com/office/drawing/2014/main" val="33369832"/>
                  </a:ext>
                </a:extLst>
              </a:tr>
              <a:tr h="422118">
                <a:tc>
                  <a:txBody>
                    <a:bodyPr/>
                    <a:lstStyle/>
                    <a:p>
                      <a:pPr algn="ctr"/>
                      <a:r>
                        <a:rPr lang="zh-CN" altLang="en-US" sz="1600" dirty="0">
                          <a:latin typeface="黑体" panose="02010609060101010101" pitchFamily="49" charset="-122"/>
                          <a:ea typeface="黑体" panose="02010609060101010101" pitchFamily="49" charset="-122"/>
                        </a:rPr>
                        <a:t>信号功率</a:t>
                      </a:r>
                    </a:p>
                  </a:txBody>
                  <a:tcPr marL="0" marR="0" marT="0" marB="0" anchor="ctr">
                    <a:solidFill>
                      <a:schemeClr val="accent1">
                        <a:lumMod val="40000"/>
                        <a:lumOff val="60000"/>
                      </a:schemeClr>
                    </a:solidFill>
                  </a:tcPr>
                </a:tc>
                <a:extLst>
                  <a:ext uri="{0D108BD9-81ED-4DB2-BD59-A6C34878D82A}">
                    <a16:rowId xmlns:a16="http://schemas.microsoft.com/office/drawing/2014/main" val="418642502"/>
                  </a:ext>
                </a:extLst>
              </a:tr>
            </a:tbl>
          </a:graphicData>
        </a:graphic>
      </p:graphicFrame>
      <p:sp>
        <p:nvSpPr>
          <p:cNvPr id="4" name="灯片编号占位符 3">
            <a:extLst>
              <a:ext uri="{FF2B5EF4-FFF2-40B4-BE49-F238E27FC236}">
                <a16:creationId xmlns:a16="http://schemas.microsoft.com/office/drawing/2014/main" id="{74935D25-B978-4D5E-AF4F-4C52A3499873}"/>
              </a:ext>
            </a:extLst>
          </p:cNvPr>
          <p:cNvSpPr>
            <a:spLocks noGrp="1"/>
          </p:cNvSpPr>
          <p:nvPr>
            <p:ph type="sldNum" sz="quarter" idx="12"/>
          </p:nvPr>
        </p:nvSpPr>
        <p:spPr/>
        <p:txBody>
          <a:bodyPr/>
          <a:lstStyle/>
          <a:p>
            <a:fld id="{0343F522-B1DB-4B24-87CC-09EAB668A261}" type="slidenum">
              <a:rPr lang="zh-CN" altLang="en-US" smtClean="0"/>
              <a:pPr/>
              <a:t>21</a:t>
            </a:fld>
            <a:r>
              <a:rPr lang="en-US" altLang="zh-CN"/>
              <a:t>/303</a:t>
            </a:r>
            <a:endParaRPr lang="zh-CN" altLang="en-US" dirty="0"/>
          </a:p>
        </p:txBody>
      </p:sp>
    </p:spTree>
    <p:extLst>
      <p:ext uri="{BB962C8B-B14F-4D97-AF65-F5344CB8AC3E}">
        <p14:creationId xmlns:p14="http://schemas.microsoft.com/office/powerpoint/2010/main" val="2144595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C34208-FA7C-4346-AD93-050F88FE7F56}"/>
              </a:ext>
            </a:extLst>
          </p:cNvPr>
          <p:cNvSpPr>
            <a:spLocks noGrp="1"/>
          </p:cNvSpPr>
          <p:nvPr>
            <p:ph type="title"/>
          </p:nvPr>
        </p:nvSpPr>
        <p:spPr>
          <a:xfrm>
            <a:off x="265813" y="350874"/>
            <a:ext cx="8654903" cy="680484"/>
          </a:xfrm>
        </p:spPr>
        <p:txBody>
          <a:bodyPr>
            <a:normAutofit/>
          </a:bodyPr>
          <a:lstStyle/>
          <a:p>
            <a:pPr marL="266700">
              <a:spcBef>
                <a:spcPts val="970"/>
              </a:spcBef>
            </a:pPr>
            <a:r>
              <a:rPr lang="en-US" altLang="zh-CN" sz="3200" b="1" dirty="0"/>
              <a:t>802.11 </a:t>
            </a:r>
            <a:r>
              <a:rPr lang="zh-CN" altLang="en-US" sz="3200" b="1" dirty="0"/>
              <a:t>帧结构</a:t>
            </a:r>
            <a:endParaRPr lang="zh-CN" altLang="zh-CN" kern="100" dirty="0">
              <a:latin typeface="Times New Roman" panose="02020603050405020304" pitchFamily="18" charset="0"/>
              <a:cs typeface="Times New Roman" panose="02020603050405020304" pitchFamily="18" charset="0"/>
            </a:endParaRPr>
          </a:p>
        </p:txBody>
      </p:sp>
      <p:sp>
        <p:nvSpPr>
          <p:cNvPr id="3" name="内容占位符 2">
            <a:extLst>
              <a:ext uri="{FF2B5EF4-FFF2-40B4-BE49-F238E27FC236}">
                <a16:creationId xmlns:a16="http://schemas.microsoft.com/office/drawing/2014/main" id="{62772749-0251-43E3-8FBE-62B01C0C88DA}"/>
              </a:ext>
            </a:extLst>
          </p:cNvPr>
          <p:cNvSpPr>
            <a:spLocks noGrp="1"/>
          </p:cNvSpPr>
          <p:nvPr>
            <p:ph idx="1"/>
          </p:nvPr>
        </p:nvSpPr>
        <p:spPr>
          <a:xfrm>
            <a:off x="404037" y="1010094"/>
            <a:ext cx="8516679" cy="5371578"/>
          </a:xfrm>
        </p:spPr>
        <p:txBody>
          <a:bodyPr>
            <a:noAutofit/>
          </a:bodyPr>
          <a:lstStyle/>
          <a:p>
            <a:pPr marL="0" indent="0">
              <a:lnSpc>
                <a:spcPct val="100000"/>
              </a:lnSpc>
              <a:spcBef>
                <a:spcPts val="600"/>
              </a:spcBef>
              <a:buNone/>
            </a:pPr>
            <a:r>
              <a:rPr lang="zh-CN" altLang="en-US" b="1" dirty="0"/>
              <a:t>               </a:t>
            </a:r>
          </a:p>
          <a:p>
            <a:pPr marL="0" indent="0">
              <a:lnSpc>
                <a:spcPct val="100000"/>
              </a:lnSpc>
              <a:spcBef>
                <a:spcPts val="600"/>
              </a:spcBef>
              <a:buNone/>
            </a:pPr>
            <a:endParaRPr lang="en-US" altLang="zh-CN" dirty="0"/>
          </a:p>
        </p:txBody>
      </p:sp>
      <p:graphicFrame>
        <p:nvGraphicFramePr>
          <p:cNvPr id="11" name="表格 10">
            <a:extLst>
              <a:ext uri="{FF2B5EF4-FFF2-40B4-BE49-F238E27FC236}">
                <a16:creationId xmlns:a16="http://schemas.microsoft.com/office/drawing/2014/main" id="{F1557556-4E74-4A2A-B76B-6AF7BA757C94}"/>
              </a:ext>
            </a:extLst>
          </p:cNvPr>
          <p:cNvGraphicFramePr>
            <a:graphicFrameLocks noGrp="1"/>
          </p:cNvGraphicFramePr>
          <p:nvPr/>
        </p:nvGraphicFramePr>
        <p:xfrm>
          <a:off x="0" y="16384"/>
          <a:ext cx="9144000" cy="303808"/>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1028242390"/>
                    </a:ext>
                  </a:extLst>
                </a:gridCol>
                <a:gridCol w="1016000">
                  <a:extLst>
                    <a:ext uri="{9D8B030D-6E8A-4147-A177-3AD203B41FA5}">
                      <a16:colId xmlns:a16="http://schemas.microsoft.com/office/drawing/2014/main" val="3074239081"/>
                    </a:ext>
                  </a:extLst>
                </a:gridCol>
                <a:gridCol w="1016000">
                  <a:extLst>
                    <a:ext uri="{9D8B030D-6E8A-4147-A177-3AD203B41FA5}">
                      <a16:colId xmlns:a16="http://schemas.microsoft.com/office/drawing/2014/main" val="3509429943"/>
                    </a:ext>
                  </a:extLst>
                </a:gridCol>
                <a:gridCol w="1016000">
                  <a:extLst>
                    <a:ext uri="{9D8B030D-6E8A-4147-A177-3AD203B41FA5}">
                      <a16:colId xmlns:a16="http://schemas.microsoft.com/office/drawing/2014/main" val="2580465912"/>
                    </a:ext>
                  </a:extLst>
                </a:gridCol>
                <a:gridCol w="1016000">
                  <a:extLst>
                    <a:ext uri="{9D8B030D-6E8A-4147-A177-3AD203B41FA5}">
                      <a16:colId xmlns:a16="http://schemas.microsoft.com/office/drawing/2014/main" val="585185192"/>
                    </a:ext>
                  </a:extLst>
                </a:gridCol>
                <a:gridCol w="1016000">
                  <a:extLst>
                    <a:ext uri="{9D8B030D-6E8A-4147-A177-3AD203B41FA5}">
                      <a16:colId xmlns:a16="http://schemas.microsoft.com/office/drawing/2014/main" val="1335232691"/>
                    </a:ext>
                  </a:extLst>
                </a:gridCol>
                <a:gridCol w="1016000">
                  <a:extLst>
                    <a:ext uri="{9D8B030D-6E8A-4147-A177-3AD203B41FA5}">
                      <a16:colId xmlns:a16="http://schemas.microsoft.com/office/drawing/2014/main" val="785772456"/>
                    </a:ext>
                  </a:extLst>
                </a:gridCol>
                <a:gridCol w="1016000">
                  <a:extLst>
                    <a:ext uri="{9D8B030D-6E8A-4147-A177-3AD203B41FA5}">
                      <a16:colId xmlns:a16="http://schemas.microsoft.com/office/drawing/2014/main" val="143111373"/>
                    </a:ext>
                  </a:extLst>
                </a:gridCol>
                <a:gridCol w="1016000">
                  <a:extLst>
                    <a:ext uri="{9D8B030D-6E8A-4147-A177-3AD203B41FA5}">
                      <a16:colId xmlns:a16="http://schemas.microsoft.com/office/drawing/2014/main" val="994455625"/>
                    </a:ext>
                  </a:extLst>
                </a:gridCol>
              </a:tblGrid>
              <a:tr h="303808">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传输介质</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通信系统</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正确性</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提高性能</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局域网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en-US" altLang="zh-CN" sz="1600" dirty="0">
                          <a:solidFill>
                            <a:srgbClr val="FFFF00"/>
                          </a:solidFill>
                          <a:latin typeface="黑体" panose="02010609060101010101" pitchFamily="49" charset="-122"/>
                          <a:ea typeface="黑体" panose="02010609060101010101" pitchFamily="49" charset="-122"/>
                        </a:rPr>
                        <a:t>WLAN</a:t>
                      </a:r>
                      <a:endParaRPr lang="zh-CN" altLang="en-US" sz="1600" dirty="0">
                        <a:solidFill>
                          <a:srgbClr val="FFFF00"/>
                        </a:solidFill>
                        <a:latin typeface="黑体" panose="02010609060101010101" pitchFamily="49" charset="-122"/>
                        <a:ea typeface="黑体" panose="02010609060101010101" pitchFamily="49"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个域网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广域网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接入网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939429099"/>
                  </a:ext>
                </a:extLst>
              </a:tr>
            </a:tbl>
          </a:graphicData>
        </a:graphic>
      </p:graphicFrame>
      <p:sp>
        <p:nvSpPr>
          <p:cNvPr id="12" name="流程图: 摘录 11">
            <a:extLst>
              <a:ext uri="{FF2B5EF4-FFF2-40B4-BE49-F238E27FC236}">
                <a16:creationId xmlns:a16="http://schemas.microsoft.com/office/drawing/2014/main" id="{CE6C4248-6AFD-44B6-80E3-9608C7BDC87F}"/>
              </a:ext>
            </a:extLst>
          </p:cNvPr>
          <p:cNvSpPr/>
          <p:nvPr/>
        </p:nvSpPr>
        <p:spPr bwMode="auto">
          <a:xfrm>
            <a:off x="5488980" y="328047"/>
            <a:ext cx="216024" cy="126001"/>
          </a:xfrm>
          <a:prstGeom prst="flowChartExtract">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4" name="Rectangle 2">
            <a:extLst>
              <a:ext uri="{FF2B5EF4-FFF2-40B4-BE49-F238E27FC236}">
                <a16:creationId xmlns:a16="http://schemas.microsoft.com/office/drawing/2014/main" id="{637ADEFB-5775-48B5-AD95-BD2F543B4E24}"/>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9" name="表格 8">
            <a:extLst>
              <a:ext uri="{FF2B5EF4-FFF2-40B4-BE49-F238E27FC236}">
                <a16:creationId xmlns:a16="http://schemas.microsoft.com/office/drawing/2014/main" id="{1BA0FE90-3AD2-45E2-98EA-2D6CAF26198D}"/>
              </a:ext>
            </a:extLst>
          </p:cNvPr>
          <p:cNvGraphicFramePr>
            <a:graphicFrameLocks noGrp="1"/>
          </p:cNvGraphicFramePr>
          <p:nvPr/>
        </p:nvGraphicFramePr>
        <p:xfrm>
          <a:off x="0" y="1041991"/>
          <a:ext cx="313390" cy="4744257"/>
        </p:xfrm>
        <a:graphic>
          <a:graphicData uri="http://schemas.openxmlformats.org/drawingml/2006/table">
            <a:tbl>
              <a:tblPr firstRow="1" bandRow="1">
                <a:tableStyleId>{5C22544A-7EE6-4342-B048-85BDC9FD1C3A}</a:tableStyleId>
              </a:tblPr>
              <a:tblGrid>
                <a:gridCol w="313390">
                  <a:extLst>
                    <a:ext uri="{9D8B030D-6E8A-4147-A177-3AD203B41FA5}">
                      <a16:colId xmlns:a16="http://schemas.microsoft.com/office/drawing/2014/main" val="2707731317"/>
                    </a:ext>
                  </a:extLst>
                </a:gridCol>
              </a:tblGrid>
              <a:tr h="844235">
                <a:tc>
                  <a:txBody>
                    <a:bodyPr/>
                    <a:lstStyle/>
                    <a:p>
                      <a:pPr algn="ctr"/>
                      <a:r>
                        <a:rPr lang="zh-CN" altLang="en-US" sz="1600" b="0" dirty="0">
                          <a:solidFill>
                            <a:schemeClr val="tx1"/>
                          </a:solidFill>
                          <a:latin typeface="黑体" panose="02010609060101010101" pitchFamily="49" charset="-122"/>
                          <a:ea typeface="黑体" panose="02010609060101010101" pitchFamily="49" charset="-122"/>
                        </a:rPr>
                        <a:t>设计要点</a:t>
                      </a:r>
                    </a:p>
                  </a:txBody>
                  <a:tcPr marL="0" marR="0" marT="0" marB="0" anchor="ctr">
                    <a:solidFill>
                      <a:schemeClr val="accent1">
                        <a:lumMod val="40000"/>
                        <a:lumOff val="60000"/>
                      </a:schemeClr>
                    </a:solidFill>
                  </a:tcPr>
                </a:tc>
                <a:extLst>
                  <a:ext uri="{0D108BD9-81ED-4DB2-BD59-A6C34878D82A}">
                    <a16:rowId xmlns:a16="http://schemas.microsoft.com/office/drawing/2014/main" val="2650843112"/>
                  </a:ext>
                </a:extLst>
              </a:tr>
              <a:tr h="844235">
                <a:tc>
                  <a:txBody>
                    <a:bodyPr/>
                    <a:lstStyle/>
                    <a:p>
                      <a:pPr algn="ctr"/>
                      <a:r>
                        <a:rPr lang="en-US" altLang="zh-CN" sz="1600" dirty="0">
                          <a:solidFill>
                            <a:schemeClr val="bg1"/>
                          </a:solidFill>
                          <a:latin typeface="黑体" panose="02010609060101010101" pitchFamily="49" charset="-122"/>
                          <a:ea typeface="黑体" panose="02010609060101010101" pitchFamily="49" charset="-122"/>
                        </a:rPr>
                        <a:t>Wi-</a:t>
                      </a:r>
                    </a:p>
                    <a:p>
                      <a:pPr algn="ctr"/>
                      <a:r>
                        <a:rPr lang="en-US" altLang="zh-CN" sz="1600" dirty="0">
                          <a:solidFill>
                            <a:schemeClr val="bg1"/>
                          </a:solidFill>
                          <a:latin typeface="黑体" panose="02010609060101010101" pitchFamily="49" charset="-122"/>
                          <a:ea typeface="黑体" panose="02010609060101010101" pitchFamily="49" charset="-122"/>
                        </a:rPr>
                        <a:t>Fi</a:t>
                      </a:r>
                      <a:endParaRPr lang="zh-CN" altLang="en-US" sz="1600" dirty="0">
                        <a:solidFill>
                          <a:schemeClr val="bg1"/>
                        </a:solidFill>
                        <a:latin typeface="黑体" panose="02010609060101010101" pitchFamily="49" charset="-122"/>
                        <a:ea typeface="黑体" panose="02010609060101010101" pitchFamily="49" charset="-122"/>
                      </a:endParaRPr>
                    </a:p>
                  </a:txBody>
                  <a:tcPr marL="0" marR="0" marT="0" marB="0" anchor="ctr">
                    <a:solidFill>
                      <a:schemeClr val="accent1"/>
                    </a:solidFill>
                  </a:tcPr>
                </a:tc>
                <a:extLst>
                  <a:ext uri="{0D108BD9-81ED-4DB2-BD59-A6C34878D82A}">
                    <a16:rowId xmlns:a16="http://schemas.microsoft.com/office/drawing/2014/main" val="2354171835"/>
                  </a:ext>
                </a:extLst>
              </a:tr>
              <a:tr h="844235">
                <a:tc>
                  <a:txBody>
                    <a:bodyPr/>
                    <a:lstStyle/>
                    <a:p>
                      <a:pPr algn="ctr"/>
                      <a:r>
                        <a:rPr lang="en-US" altLang="zh-CN" sz="1600" b="0" dirty="0">
                          <a:solidFill>
                            <a:schemeClr val="tx1"/>
                          </a:solidFill>
                          <a:latin typeface="黑体" panose="02010609060101010101" pitchFamily="49" charset="-122"/>
                          <a:ea typeface="黑体" panose="02010609060101010101" pitchFamily="49" charset="-122"/>
                        </a:rPr>
                        <a:t>Wi-Fi6</a:t>
                      </a:r>
                      <a:endParaRPr lang="zh-CN" altLang="en-US" sz="1600" b="0" dirty="0">
                        <a:solidFill>
                          <a:schemeClr val="tx1"/>
                        </a:solidFill>
                        <a:latin typeface="黑体" panose="02010609060101010101" pitchFamily="49" charset="-122"/>
                        <a:ea typeface="黑体" panose="02010609060101010101" pitchFamily="49" charset="-122"/>
                      </a:endParaRPr>
                    </a:p>
                  </a:txBody>
                  <a:tcPr marL="0" marR="0" marT="0" marB="0" anchor="ctr">
                    <a:solidFill>
                      <a:schemeClr val="accent1">
                        <a:lumMod val="40000"/>
                        <a:lumOff val="60000"/>
                      </a:schemeClr>
                    </a:solidFill>
                  </a:tcPr>
                </a:tc>
                <a:extLst>
                  <a:ext uri="{0D108BD9-81ED-4DB2-BD59-A6C34878D82A}">
                    <a16:rowId xmlns:a16="http://schemas.microsoft.com/office/drawing/2014/main" val="2232877283"/>
                  </a:ext>
                </a:extLst>
              </a:tr>
              <a:tr h="504672">
                <a:tc>
                  <a:txBody>
                    <a:bodyPr/>
                    <a:lstStyle/>
                    <a:p>
                      <a:pPr algn="ctr"/>
                      <a:r>
                        <a:rPr lang="en-US" altLang="zh-CN" sz="1600" b="0" dirty="0">
                          <a:solidFill>
                            <a:schemeClr val="tx1"/>
                          </a:solidFill>
                          <a:latin typeface="黑体" panose="02010609060101010101" pitchFamily="49" charset="-122"/>
                          <a:ea typeface="黑体" panose="02010609060101010101" pitchFamily="49" charset="-122"/>
                        </a:rPr>
                        <a:t>Wi-Fi7</a:t>
                      </a:r>
                      <a:endParaRPr lang="zh-CN" altLang="en-US" sz="1600" b="0" dirty="0">
                        <a:solidFill>
                          <a:schemeClr val="tx1"/>
                        </a:solidFill>
                        <a:latin typeface="黑体" panose="02010609060101010101" pitchFamily="49" charset="-122"/>
                        <a:ea typeface="黑体" panose="02010609060101010101" pitchFamily="49" charset="-122"/>
                      </a:endParaRPr>
                    </a:p>
                  </a:txBody>
                  <a:tcPr marL="0" marR="0" marT="0" marB="0" anchor="ctr">
                    <a:solidFill>
                      <a:schemeClr val="accent1">
                        <a:lumMod val="40000"/>
                        <a:lumOff val="60000"/>
                      </a:schemeClr>
                    </a:solidFill>
                  </a:tcPr>
                </a:tc>
                <a:extLst>
                  <a:ext uri="{0D108BD9-81ED-4DB2-BD59-A6C34878D82A}">
                    <a16:rowId xmlns:a16="http://schemas.microsoft.com/office/drawing/2014/main" val="2116851466"/>
                  </a:ext>
                </a:extLst>
              </a:tr>
              <a:tr h="627321">
                <a:tc>
                  <a:txBody>
                    <a:bodyPr/>
                    <a:lstStyle/>
                    <a:p>
                      <a:pPr algn="ctr"/>
                      <a:r>
                        <a:rPr lang="en-US" altLang="zh-CN" sz="1600" b="0" dirty="0">
                          <a:solidFill>
                            <a:schemeClr val="tx1"/>
                          </a:solidFill>
                          <a:latin typeface="黑体" panose="02010609060101010101" pitchFamily="49" charset="-122"/>
                          <a:ea typeface="黑体" panose="02010609060101010101" pitchFamily="49" charset="-122"/>
                        </a:rPr>
                        <a:t>AP</a:t>
                      </a:r>
                      <a:r>
                        <a:rPr lang="zh-CN" altLang="en-US" sz="1600" b="0" dirty="0">
                          <a:solidFill>
                            <a:schemeClr val="tx1"/>
                          </a:solidFill>
                          <a:latin typeface="黑体" panose="02010609060101010101" pitchFamily="49" charset="-122"/>
                          <a:ea typeface="黑体" panose="02010609060101010101" pitchFamily="49" charset="-122"/>
                        </a:rPr>
                        <a:t>设计</a:t>
                      </a:r>
                    </a:p>
                  </a:txBody>
                  <a:tcPr marL="0" marR="0" marT="0" marB="0" anchor="ctr">
                    <a:solidFill>
                      <a:schemeClr val="accent1">
                        <a:lumMod val="40000"/>
                        <a:lumOff val="60000"/>
                      </a:schemeClr>
                    </a:solidFill>
                  </a:tcPr>
                </a:tc>
                <a:extLst>
                  <a:ext uri="{0D108BD9-81ED-4DB2-BD59-A6C34878D82A}">
                    <a16:rowId xmlns:a16="http://schemas.microsoft.com/office/drawing/2014/main" val="1342553028"/>
                  </a:ext>
                </a:extLst>
              </a:tr>
              <a:tr h="844235">
                <a:tc>
                  <a:txBody>
                    <a:bodyPr/>
                    <a:lstStyle/>
                    <a:p>
                      <a:pPr algn="ctr"/>
                      <a:r>
                        <a:rPr lang="en-US" altLang="zh-CN" sz="1600" b="0" dirty="0">
                          <a:solidFill>
                            <a:schemeClr val="tx1"/>
                          </a:solidFill>
                          <a:latin typeface="黑体" panose="02010609060101010101" pitchFamily="49" charset="-122"/>
                          <a:ea typeface="黑体" panose="02010609060101010101" pitchFamily="49" charset="-122"/>
                        </a:rPr>
                        <a:t>Li</a:t>
                      </a:r>
                    </a:p>
                    <a:p>
                      <a:pPr algn="ctr"/>
                      <a:r>
                        <a:rPr lang="en-US" altLang="zh-CN" sz="1600" b="0" dirty="0">
                          <a:solidFill>
                            <a:schemeClr val="tx1"/>
                          </a:solidFill>
                          <a:latin typeface="黑体" panose="02010609060101010101" pitchFamily="49" charset="-122"/>
                          <a:ea typeface="黑体" panose="02010609060101010101" pitchFamily="49" charset="-122"/>
                        </a:rPr>
                        <a:t>Fi</a:t>
                      </a:r>
                      <a:endParaRPr lang="zh-CN" altLang="en-US" sz="1600" b="0" dirty="0">
                        <a:solidFill>
                          <a:schemeClr val="tx1"/>
                        </a:solidFill>
                        <a:latin typeface="黑体" panose="02010609060101010101" pitchFamily="49" charset="-122"/>
                        <a:ea typeface="黑体" panose="02010609060101010101" pitchFamily="49" charset="-122"/>
                      </a:endParaRPr>
                    </a:p>
                  </a:txBody>
                  <a:tcPr marL="0" marR="0" marT="0" marB="0" anchor="ctr">
                    <a:solidFill>
                      <a:schemeClr val="accent1">
                        <a:lumMod val="40000"/>
                        <a:lumOff val="60000"/>
                      </a:schemeClr>
                    </a:solidFill>
                  </a:tcPr>
                </a:tc>
                <a:extLst>
                  <a:ext uri="{0D108BD9-81ED-4DB2-BD59-A6C34878D82A}">
                    <a16:rowId xmlns:a16="http://schemas.microsoft.com/office/drawing/2014/main" val="942434887"/>
                  </a:ext>
                </a:extLst>
              </a:tr>
            </a:tbl>
          </a:graphicData>
        </a:graphic>
      </p:graphicFrame>
      <p:sp>
        <p:nvSpPr>
          <p:cNvPr id="10" name="Text Box 4">
            <a:extLst>
              <a:ext uri="{FF2B5EF4-FFF2-40B4-BE49-F238E27FC236}">
                <a16:creationId xmlns:a16="http://schemas.microsoft.com/office/drawing/2014/main" id="{59C885D5-2A55-46A7-82F7-9E27E62A71F9}"/>
              </a:ext>
            </a:extLst>
          </p:cNvPr>
          <p:cNvSpPr txBox="1">
            <a:spLocks noChangeArrowheads="1"/>
          </p:cNvSpPr>
          <p:nvPr/>
        </p:nvSpPr>
        <p:spPr bwMode="auto">
          <a:xfrm>
            <a:off x="7966400" y="1440146"/>
            <a:ext cx="174300" cy="3695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kumimoji="0" lang="zh-CN" altLang="zh-CN" sz="2000">
              <a:latin typeface="Tahoma" panose="020B0604030504040204" pitchFamily="34" charset="0"/>
            </a:endParaRPr>
          </a:p>
        </p:txBody>
      </p:sp>
      <p:sp>
        <p:nvSpPr>
          <p:cNvPr id="38" name="Freeform 3">
            <a:extLst>
              <a:ext uri="{FF2B5EF4-FFF2-40B4-BE49-F238E27FC236}">
                <a16:creationId xmlns:a16="http://schemas.microsoft.com/office/drawing/2014/main" id="{FE206930-D61D-47E8-8FD9-C41DEF6A0A2A}"/>
              </a:ext>
            </a:extLst>
          </p:cNvPr>
          <p:cNvSpPr>
            <a:spLocks/>
          </p:cNvSpPr>
          <p:nvPr/>
        </p:nvSpPr>
        <p:spPr bwMode="auto">
          <a:xfrm>
            <a:off x="544628" y="2805113"/>
            <a:ext cx="8064500" cy="576262"/>
          </a:xfrm>
          <a:custGeom>
            <a:avLst/>
            <a:gdLst>
              <a:gd name="T0" fmla="*/ 0 w 5080"/>
              <a:gd name="T1" fmla="*/ 2147483647 h 363"/>
              <a:gd name="T2" fmla="*/ 2147483647 w 5080"/>
              <a:gd name="T3" fmla="*/ 0 h 363"/>
              <a:gd name="T4" fmla="*/ 2147483647 w 5080"/>
              <a:gd name="T5" fmla="*/ 0 h 363"/>
              <a:gd name="T6" fmla="*/ 2147483647 w 5080"/>
              <a:gd name="T7" fmla="*/ 2147483647 h 363"/>
              <a:gd name="T8" fmla="*/ 0 w 5080"/>
              <a:gd name="T9" fmla="*/ 2147483647 h 3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080" h="363">
                <a:moveTo>
                  <a:pt x="0" y="363"/>
                </a:moveTo>
                <a:lnTo>
                  <a:pt x="181" y="0"/>
                </a:lnTo>
                <a:lnTo>
                  <a:pt x="725" y="0"/>
                </a:lnTo>
                <a:lnTo>
                  <a:pt x="5080" y="363"/>
                </a:lnTo>
                <a:lnTo>
                  <a:pt x="0" y="363"/>
                </a:lnTo>
                <a:close/>
              </a:path>
            </a:pathLst>
          </a:custGeom>
          <a:gradFill rotWithShape="1">
            <a:gsLst>
              <a:gs pos="0">
                <a:srgbClr val="767647"/>
              </a:gs>
              <a:gs pos="100000">
                <a:srgbClr val="FFFF99"/>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7" name="Text Box 4">
            <a:extLst>
              <a:ext uri="{FF2B5EF4-FFF2-40B4-BE49-F238E27FC236}">
                <a16:creationId xmlns:a16="http://schemas.microsoft.com/office/drawing/2014/main" id="{51B0D17C-7745-4979-BAF0-F658825A2EBC}"/>
              </a:ext>
            </a:extLst>
          </p:cNvPr>
          <p:cNvSpPr txBox="1">
            <a:spLocks noChangeArrowheads="1"/>
          </p:cNvSpPr>
          <p:nvPr/>
        </p:nvSpPr>
        <p:spPr bwMode="auto">
          <a:xfrm>
            <a:off x="360478" y="2106613"/>
            <a:ext cx="846137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kumimoji="0" lang="zh-CN" altLang="en-US" sz="1600" dirty="0">
                <a:latin typeface="Arial" panose="020B0604020202020204" pitchFamily="34" charset="0"/>
                <a:ea typeface="黑体" panose="02010609060101010101" pitchFamily="49" charset="-122"/>
              </a:rPr>
              <a:t>字节        </a:t>
            </a:r>
            <a:r>
              <a:rPr kumimoji="0" lang="en-US" altLang="zh-CN" sz="1600" dirty="0">
                <a:latin typeface="Arial" panose="020B0604020202020204" pitchFamily="34" charset="0"/>
                <a:ea typeface="黑体" panose="02010609060101010101" pitchFamily="49" charset="-122"/>
              </a:rPr>
              <a:t>2             2            6             6             6             2            6            0 ~ 2312            4</a:t>
            </a:r>
          </a:p>
        </p:txBody>
      </p:sp>
      <p:sp>
        <p:nvSpPr>
          <p:cNvPr id="68" name="Rectangle 5">
            <a:extLst>
              <a:ext uri="{FF2B5EF4-FFF2-40B4-BE49-F238E27FC236}">
                <a16:creationId xmlns:a16="http://schemas.microsoft.com/office/drawing/2014/main" id="{462D1172-10E6-4DD3-9F80-C7422569447E}"/>
              </a:ext>
            </a:extLst>
          </p:cNvPr>
          <p:cNvSpPr>
            <a:spLocks noChangeArrowheads="1"/>
          </p:cNvSpPr>
          <p:nvPr/>
        </p:nvSpPr>
        <p:spPr bwMode="auto">
          <a:xfrm>
            <a:off x="833553" y="2454275"/>
            <a:ext cx="857250" cy="342900"/>
          </a:xfrm>
          <a:prstGeom prst="rect">
            <a:avLst/>
          </a:prstGeom>
          <a:solidFill>
            <a:srgbClr val="FFFF99"/>
          </a:solidFill>
          <a:ln w="9525">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400"/>
          </a:p>
        </p:txBody>
      </p:sp>
      <p:sp>
        <p:nvSpPr>
          <p:cNvPr id="69" name="Rectangle 6">
            <a:extLst>
              <a:ext uri="{FF2B5EF4-FFF2-40B4-BE49-F238E27FC236}">
                <a16:creationId xmlns:a16="http://schemas.microsoft.com/office/drawing/2014/main" id="{53F06783-EC66-4263-A481-2F1D9C150E08}"/>
              </a:ext>
            </a:extLst>
          </p:cNvPr>
          <p:cNvSpPr>
            <a:spLocks noChangeArrowheads="1"/>
          </p:cNvSpPr>
          <p:nvPr/>
        </p:nvSpPr>
        <p:spPr bwMode="auto">
          <a:xfrm>
            <a:off x="830378" y="2444750"/>
            <a:ext cx="865188" cy="360363"/>
          </a:xfrm>
          <a:prstGeom prst="rect">
            <a:avLst/>
          </a:prstGeom>
          <a:noFill/>
          <a:ln w="9525">
            <a:solidFill>
              <a:schemeClr val="tx2"/>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kumimoji="0" lang="zh-CN" altLang="en-US" sz="1600">
                <a:latin typeface="Arial" panose="020B0604020202020204" pitchFamily="34" charset="0"/>
                <a:ea typeface="黑体" panose="02010609060101010101" pitchFamily="49" charset="-122"/>
              </a:rPr>
              <a:t>帧控制</a:t>
            </a:r>
          </a:p>
        </p:txBody>
      </p:sp>
      <p:sp>
        <p:nvSpPr>
          <p:cNvPr id="70" name="Rectangle 7">
            <a:extLst>
              <a:ext uri="{FF2B5EF4-FFF2-40B4-BE49-F238E27FC236}">
                <a16:creationId xmlns:a16="http://schemas.microsoft.com/office/drawing/2014/main" id="{6B84391E-A8C9-4FD8-B933-9DF247D9CCBF}"/>
              </a:ext>
            </a:extLst>
          </p:cNvPr>
          <p:cNvSpPr>
            <a:spLocks noChangeArrowheads="1"/>
          </p:cNvSpPr>
          <p:nvPr/>
        </p:nvSpPr>
        <p:spPr bwMode="auto">
          <a:xfrm>
            <a:off x="1695566" y="2444750"/>
            <a:ext cx="865187" cy="360363"/>
          </a:xfrm>
          <a:prstGeom prst="rect">
            <a:avLst/>
          </a:prstGeom>
          <a:solidFill>
            <a:srgbClr val="CCECFF"/>
          </a:solidFill>
          <a:ln w="9525">
            <a:solidFill>
              <a:schemeClr val="tx2"/>
            </a:solidFill>
            <a:miter lim="800000"/>
            <a:headEnd/>
            <a:tailEnd/>
          </a:ln>
          <a:effectLst>
            <a:outerShdw dist="35921" dir="2700000" algn="ctr" rotWithShape="0">
              <a:schemeClr val="bg2"/>
            </a:outerShdw>
          </a:effec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kumimoji="0" lang="zh-CN" altLang="en-US" sz="1600">
                <a:latin typeface="Arial" panose="020B0604020202020204" pitchFamily="34" charset="0"/>
                <a:ea typeface="黑体" panose="02010609060101010101" pitchFamily="49" charset="-122"/>
              </a:rPr>
              <a:t>持续期</a:t>
            </a:r>
          </a:p>
        </p:txBody>
      </p:sp>
      <p:sp>
        <p:nvSpPr>
          <p:cNvPr id="71" name="Rectangle 8">
            <a:extLst>
              <a:ext uri="{FF2B5EF4-FFF2-40B4-BE49-F238E27FC236}">
                <a16:creationId xmlns:a16="http://schemas.microsoft.com/office/drawing/2014/main" id="{9AFC2029-9F29-409F-A698-CB35879FFBC5}"/>
              </a:ext>
            </a:extLst>
          </p:cNvPr>
          <p:cNvSpPr>
            <a:spLocks noChangeArrowheads="1"/>
          </p:cNvSpPr>
          <p:nvPr/>
        </p:nvSpPr>
        <p:spPr bwMode="auto">
          <a:xfrm>
            <a:off x="2560753" y="2444750"/>
            <a:ext cx="865188" cy="360363"/>
          </a:xfrm>
          <a:prstGeom prst="rect">
            <a:avLst/>
          </a:prstGeom>
          <a:solidFill>
            <a:srgbClr val="CCECFF"/>
          </a:solidFill>
          <a:ln w="9525">
            <a:solidFill>
              <a:schemeClr val="tx2"/>
            </a:solidFill>
            <a:miter lim="800000"/>
            <a:headEnd/>
            <a:tailEnd/>
          </a:ln>
          <a:effectLst>
            <a:outerShdw dist="35921" dir="2700000" algn="ctr" rotWithShape="0">
              <a:schemeClr val="bg2"/>
            </a:outerShdw>
          </a:effec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kumimoji="0" lang="zh-CN" altLang="en-US" sz="1600">
                <a:latin typeface="Arial" panose="020B0604020202020204" pitchFamily="34" charset="0"/>
                <a:ea typeface="黑体" panose="02010609060101010101" pitchFamily="49" charset="-122"/>
              </a:rPr>
              <a:t>地址 </a:t>
            </a:r>
            <a:r>
              <a:rPr kumimoji="0" lang="en-US" altLang="zh-CN" sz="1600">
                <a:latin typeface="Arial" panose="020B0604020202020204" pitchFamily="34" charset="0"/>
                <a:ea typeface="黑体" panose="02010609060101010101" pitchFamily="49" charset="-122"/>
              </a:rPr>
              <a:t>1</a:t>
            </a:r>
          </a:p>
        </p:txBody>
      </p:sp>
      <p:sp>
        <p:nvSpPr>
          <p:cNvPr id="72" name="Rectangle 9">
            <a:extLst>
              <a:ext uri="{FF2B5EF4-FFF2-40B4-BE49-F238E27FC236}">
                <a16:creationId xmlns:a16="http://schemas.microsoft.com/office/drawing/2014/main" id="{203B3F02-E19A-4ED3-904B-E4CBA8106EF2}"/>
              </a:ext>
            </a:extLst>
          </p:cNvPr>
          <p:cNvSpPr>
            <a:spLocks noChangeArrowheads="1"/>
          </p:cNvSpPr>
          <p:nvPr/>
        </p:nvSpPr>
        <p:spPr bwMode="auto">
          <a:xfrm>
            <a:off x="3425941" y="2444750"/>
            <a:ext cx="865187" cy="360363"/>
          </a:xfrm>
          <a:prstGeom prst="rect">
            <a:avLst/>
          </a:prstGeom>
          <a:solidFill>
            <a:srgbClr val="CCECFF"/>
          </a:solidFill>
          <a:ln w="9525">
            <a:solidFill>
              <a:schemeClr val="tx2"/>
            </a:solidFill>
            <a:miter lim="800000"/>
            <a:headEnd/>
            <a:tailEnd/>
          </a:ln>
          <a:effectLst>
            <a:outerShdw dist="35921" dir="2700000" algn="ctr" rotWithShape="0">
              <a:schemeClr val="bg2"/>
            </a:outerShdw>
          </a:effec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kumimoji="0" lang="zh-CN" altLang="en-US" sz="1600">
                <a:latin typeface="Arial" panose="020B0604020202020204" pitchFamily="34" charset="0"/>
                <a:ea typeface="黑体" panose="02010609060101010101" pitchFamily="49" charset="-122"/>
              </a:rPr>
              <a:t>地址 </a:t>
            </a:r>
            <a:r>
              <a:rPr kumimoji="0" lang="en-US" altLang="zh-CN" sz="1600">
                <a:latin typeface="Arial" panose="020B0604020202020204" pitchFamily="34" charset="0"/>
                <a:ea typeface="黑体" panose="02010609060101010101" pitchFamily="49" charset="-122"/>
              </a:rPr>
              <a:t>2</a:t>
            </a:r>
          </a:p>
        </p:txBody>
      </p:sp>
      <p:sp>
        <p:nvSpPr>
          <p:cNvPr id="73" name="Rectangle 10">
            <a:extLst>
              <a:ext uri="{FF2B5EF4-FFF2-40B4-BE49-F238E27FC236}">
                <a16:creationId xmlns:a16="http://schemas.microsoft.com/office/drawing/2014/main" id="{756368CF-E885-4004-92D6-5D98E8FEAEA9}"/>
              </a:ext>
            </a:extLst>
          </p:cNvPr>
          <p:cNvSpPr>
            <a:spLocks noChangeArrowheads="1"/>
          </p:cNvSpPr>
          <p:nvPr/>
        </p:nvSpPr>
        <p:spPr bwMode="auto">
          <a:xfrm>
            <a:off x="4291128" y="2444750"/>
            <a:ext cx="865188" cy="360363"/>
          </a:xfrm>
          <a:prstGeom prst="rect">
            <a:avLst/>
          </a:prstGeom>
          <a:solidFill>
            <a:srgbClr val="CCECFF"/>
          </a:solidFill>
          <a:ln w="9525">
            <a:solidFill>
              <a:schemeClr val="tx2"/>
            </a:solidFill>
            <a:miter lim="800000"/>
            <a:headEnd/>
            <a:tailEnd/>
          </a:ln>
          <a:effectLst>
            <a:outerShdw dist="35921" dir="2700000" algn="ctr" rotWithShape="0">
              <a:schemeClr val="bg2"/>
            </a:outerShdw>
          </a:effec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kumimoji="0" lang="zh-CN" altLang="en-US" sz="1600">
                <a:latin typeface="Arial" panose="020B0604020202020204" pitchFamily="34" charset="0"/>
                <a:ea typeface="黑体" panose="02010609060101010101" pitchFamily="49" charset="-122"/>
              </a:rPr>
              <a:t>地址 </a:t>
            </a:r>
            <a:r>
              <a:rPr kumimoji="0" lang="en-US" altLang="zh-CN" sz="1600">
                <a:latin typeface="Arial" panose="020B0604020202020204" pitchFamily="34" charset="0"/>
                <a:ea typeface="黑体" panose="02010609060101010101" pitchFamily="49" charset="-122"/>
              </a:rPr>
              <a:t>3</a:t>
            </a:r>
          </a:p>
        </p:txBody>
      </p:sp>
      <p:sp>
        <p:nvSpPr>
          <p:cNvPr id="74" name="Rectangle 11">
            <a:extLst>
              <a:ext uri="{FF2B5EF4-FFF2-40B4-BE49-F238E27FC236}">
                <a16:creationId xmlns:a16="http://schemas.microsoft.com/office/drawing/2014/main" id="{BC62838C-81C4-4237-8A55-B1B0129C17FB}"/>
              </a:ext>
            </a:extLst>
          </p:cNvPr>
          <p:cNvSpPr>
            <a:spLocks noChangeArrowheads="1"/>
          </p:cNvSpPr>
          <p:nvPr/>
        </p:nvSpPr>
        <p:spPr bwMode="auto">
          <a:xfrm>
            <a:off x="5156316" y="2444750"/>
            <a:ext cx="865187" cy="360363"/>
          </a:xfrm>
          <a:prstGeom prst="rect">
            <a:avLst/>
          </a:prstGeom>
          <a:solidFill>
            <a:srgbClr val="CCECFF"/>
          </a:solidFill>
          <a:ln w="9525">
            <a:solidFill>
              <a:schemeClr val="tx2"/>
            </a:solidFill>
            <a:miter lim="800000"/>
            <a:headEnd/>
            <a:tailEnd/>
          </a:ln>
          <a:effectLst>
            <a:outerShdw dist="35921" dir="2700000" algn="ctr" rotWithShape="0">
              <a:schemeClr val="bg2"/>
            </a:outerShdw>
          </a:effec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kumimoji="0" lang="zh-CN" altLang="en-US" sz="1600">
                <a:latin typeface="Arial" panose="020B0604020202020204" pitchFamily="34" charset="0"/>
                <a:ea typeface="黑体" panose="02010609060101010101" pitchFamily="49" charset="-122"/>
              </a:rPr>
              <a:t>序号</a:t>
            </a:r>
          </a:p>
        </p:txBody>
      </p:sp>
      <p:sp>
        <p:nvSpPr>
          <p:cNvPr id="75" name="Rectangle 12">
            <a:extLst>
              <a:ext uri="{FF2B5EF4-FFF2-40B4-BE49-F238E27FC236}">
                <a16:creationId xmlns:a16="http://schemas.microsoft.com/office/drawing/2014/main" id="{6F52BA5A-75DA-4F46-9D8B-5F5398DDEF85}"/>
              </a:ext>
            </a:extLst>
          </p:cNvPr>
          <p:cNvSpPr>
            <a:spLocks noChangeArrowheads="1"/>
          </p:cNvSpPr>
          <p:nvPr/>
        </p:nvSpPr>
        <p:spPr bwMode="auto">
          <a:xfrm>
            <a:off x="6021503" y="2444750"/>
            <a:ext cx="865188" cy="360363"/>
          </a:xfrm>
          <a:prstGeom prst="rect">
            <a:avLst/>
          </a:prstGeom>
          <a:solidFill>
            <a:srgbClr val="CCECFF"/>
          </a:solidFill>
          <a:ln w="9525">
            <a:solidFill>
              <a:schemeClr val="tx2"/>
            </a:solidFill>
            <a:miter lim="800000"/>
            <a:headEnd/>
            <a:tailEnd/>
          </a:ln>
          <a:effectLst>
            <a:outerShdw dist="35921" dir="2700000" algn="ctr" rotWithShape="0">
              <a:schemeClr val="bg2"/>
            </a:outerShdw>
          </a:effec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kumimoji="0" lang="zh-CN" altLang="en-US" sz="1600">
                <a:latin typeface="Arial" panose="020B0604020202020204" pitchFamily="34" charset="0"/>
                <a:ea typeface="黑体" panose="02010609060101010101" pitchFamily="49" charset="-122"/>
              </a:rPr>
              <a:t>地址 </a:t>
            </a:r>
            <a:r>
              <a:rPr kumimoji="0" lang="en-US" altLang="zh-CN" sz="1600">
                <a:latin typeface="Arial" panose="020B0604020202020204" pitchFamily="34" charset="0"/>
                <a:ea typeface="黑体" panose="02010609060101010101" pitchFamily="49" charset="-122"/>
              </a:rPr>
              <a:t>4</a:t>
            </a:r>
          </a:p>
        </p:txBody>
      </p:sp>
      <p:sp>
        <p:nvSpPr>
          <p:cNvPr id="76" name="Rectangle 13">
            <a:extLst>
              <a:ext uri="{FF2B5EF4-FFF2-40B4-BE49-F238E27FC236}">
                <a16:creationId xmlns:a16="http://schemas.microsoft.com/office/drawing/2014/main" id="{0D9228D3-CE8F-44D5-BE75-502576331B3C}"/>
              </a:ext>
            </a:extLst>
          </p:cNvPr>
          <p:cNvSpPr>
            <a:spLocks noChangeArrowheads="1"/>
          </p:cNvSpPr>
          <p:nvPr/>
        </p:nvSpPr>
        <p:spPr bwMode="auto">
          <a:xfrm>
            <a:off x="6886691" y="2444750"/>
            <a:ext cx="1362075" cy="360363"/>
          </a:xfrm>
          <a:prstGeom prst="rect">
            <a:avLst/>
          </a:prstGeom>
          <a:solidFill>
            <a:srgbClr val="CCECFF"/>
          </a:solidFill>
          <a:ln w="9525">
            <a:solidFill>
              <a:schemeClr val="tx2"/>
            </a:solidFill>
            <a:miter lim="800000"/>
            <a:headEnd/>
            <a:tailEnd/>
          </a:ln>
          <a:effectLst>
            <a:outerShdw dist="35921" dir="2700000" algn="ctr" rotWithShape="0">
              <a:schemeClr val="bg2"/>
            </a:outerShdw>
          </a:effec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kumimoji="0" lang="zh-CN" altLang="en-US" sz="1600">
                <a:latin typeface="Arial" panose="020B0604020202020204" pitchFamily="34" charset="0"/>
                <a:ea typeface="黑体" panose="02010609060101010101" pitchFamily="49" charset="-122"/>
              </a:rPr>
              <a:t>数据</a:t>
            </a:r>
          </a:p>
        </p:txBody>
      </p:sp>
      <p:sp>
        <p:nvSpPr>
          <p:cNvPr id="77" name="Rectangle 14">
            <a:extLst>
              <a:ext uri="{FF2B5EF4-FFF2-40B4-BE49-F238E27FC236}">
                <a16:creationId xmlns:a16="http://schemas.microsoft.com/office/drawing/2014/main" id="{BA0A9440-D16D-42FB-91B4-9D1C2F8C1D15}"/>
              </a:ext>
            </a:extLst>
          </p:cNvPr>
          <p:cNvSpPr>
            <a:spLocks noChangeArrowheads="1"/>
          </p:cNvSpPr>
          <p:nvPr/>
        </p:nvSpPr>
        <p:spPr bwMode="auto">
          <a:xfrm>
            <a:off x="8247178" y="2444750"/>
            <a:ext cx="865188" cy="360363"/>
          </a:xfrm>
          <a:prstGeom prst="rect">
            <a:avLst/>
          </a:prstGeom>
          <a:solidFill>
            <a:srgbClr val="CCECFF"/>
          </a:solidFill>
          <a:ln w="9525">
            <a:solidFill>
              <a:schemeClr val="tx2"/>
            </a:solidFill>
            <a:miter lim="800000"/>
            <a:headEnd/>
            <a:tailEnd/>
          </a:ln>
          <a:effectLst>
            <a:outerShdw dist="35921" dir="2700000" algn="ctr" rotWithShape="0">
              <a:schemeClr val="bg2"/>
            </a:outerShdw>
          </a:effec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kumimoji="0" lang="en-US" altLang="zh-CN" sz="1600">
                <a:latin typeface="Arial" panose="020B0604020202020204" pitchFamily="34" charset="0"/>
                <a:ea typeface="黑体" panose="02010609060101010101" pitchFamily="49" charset="-122"/>
              </a:rPr>
              <a:t>FCS</a:t>
            </a:r>
          </a:p>
        </p:txBody>
      </p:sp>
      <p:sp>
        <p:nvSpPr>
          <p:cNvPr id="78" name="Rectangle 15">
            <a:extLst>
              <a:ext uri="{FF2B5EF4-FFF2-40B4-BE49-F238E27FC236}">
                <a16:creationId xmlns:a16="http://schemas.microsoft.com/office/drawing/2014/main" id="{D25FADFF-2509-4333-8B99-D316CBF5DB21}"/>
              </a:ext>
            </a:extLst>
          </p:cNvPr>
          <p:cNvSpPr>
            <a:spLocks noChangeArrowheads="1"/>
          </p:cNvSpPr>
          <p:nvPr/>
        </p:nvSpPr>
        <p:spPr bwMode="auto">
          <a:xfrm>
            <a:off x="543041" y="3381375"/>
            <a:ext cx="865187" cy="576263"/>
          </a:xfrm>
          <a:prstGeom prst="rect">
            <a:avLst/>
          </a:prstGeom>
          <a:solidFill>
            <a:srgbClr val="FFFF99"/>
          </a:solidFill>
          <a:ln w="9525">
            <a:solidFill>
              <a:schemeClr val="tx2"/>
            </a:solidFill>
            <a:miter lim="800000"/>
            <a:headEnd/>
            <a:tailEnd/>
          </a:ln>
          <a:effectLst>
            <a:outerShdw dist="35921" dir="2700000" algn="ctr" rotWithShape="0">
              <a:schemeClr val="bg2"/>
            </a:outerShdw>
          </a:effec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kumimoji="0" lang="zh-CN" altLang="en-US" sz="1600">
                <a:latin typeface="Arial" panose="020B0604020202020204" pitchFamily="34" charset="0"/>
                <a:ea typeface="黑体" panose="02010609060101010101" pitchFamily="49" charset="-122"/>
              </a:rPr>
              <a:t>协议</a:t>
            </a:r>
          </a:p>
          <a:p>
            <a:pPr algn="ctr" eaLnBrk="1" hangingPunct="1">
              <a:spcBef>
                <a:spcPct val="0"/>
              </a:spcBef>
              <a:buFontTx/>
              <a:buNone/>
            </a:pPr>
            <a:r>
              <a:rPr kumimoji="0" lang="zh-CN" altLang="en-US" sz="1600">
                <a:latin typeface="Arial" panose="020B0604020202020204" pitchFamily="34" charset="0"/>
                <a:ea typeface="黑体" panose="02010609060101010101" pitchFamily="49" charset="-122"/>
              </a:rPr>
              <a:t>版本</a:t>
            </a:r>
          </a:p>
        </p:txBody>
      </p:sp>
      <p:sp>
        <p:nvSpPr>
          <p:cNvPr id="79" name="Rectangle 16">
            <a:extLst>
              <a:ext uri="{FF2B5EF4-FFF2-40B4-BE49-F238E27FC236}">
                <a16:creationId xmlns:a16="http://schemas.microsoft.com/office/drawing/2014/main" id="{0D2F75E0-6D26-400D-9EFC-0E16A1B0533B}"/>
              </a:ext>
            </a:extLst>
          </p:cNvPr>
          <p:cNvSpPr>
            <a:spLocks noChangeArrowheads="1"/>
          </p:cNvSpPr>
          <p:nvPr/>
        </p:nvSpPr>
        <p:spPr bwMode="auto">
          <a:xfrm>
            <a:off x="1408228" y="3381375"/>
            <a:ext cx="865188" cy="576263"/>
          </a:xfrm>
          <a:prstGeom prst="rect">
            <a:avLst/>
          </a:prstGeom>
          <a:solidFill>
            <a:srgbClr val="FFFF99"/>
          </a:solidFill>
          <a:ln w="9525">
            <a:solidFill>
              <a:schemeClr val="tx2"/>
            </a:solidFill>
            <a:miter lim="800000"/>
            <a:headEnd/>
            <a:tailEnd/>
          </a:ln>
          <a:effectLst>
            <a:outerShdw dist="35921" dir="2700000" algn="ctr" rotWithShape="0">
              <a:schemeClr val="bg2"/>
            </a:outerShdw>
          </a:effec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kumimoji="0" lang="zh-CN" altLang="en-US" sz="1600">
                <a:latin typeface="Arial" panose="020B0604020202020204" pitchFamily="34" charset="0"/>
                <a:ea typeface="黑体" panose="02010609060101010101" pitchFamily="49" charset="-122"/>
              </a:rPr>
              <a:t>类型</a:t>
            </a:r>
          </a:p>
        </p:txBody>
      </p:sp>
      <p:sp>
        <p:nvSpPr>
          <p:cNvPr id="80" name="Rectangle 17">
            <a:extLst>
              <a:ext uri="{FF2B5EF4-FFF2-40B4-BE49-F238E27FC236}">
                <a16:creationId xmlns:a16="http://schemas.microsoft.com/office/drawing/2014/main" id="{C479AAD8-9D75-4497-9AD6-0FB26256CFCA}"/>
              </a:ext>
            </a:extLst>
          </p:cNvPr>
          <p:cNvSpPr>
            <a:spLocks noChangeArrowheads="1"/>
          </p:cNvSpPr>
          <p:nvPr/>
        </p:nvSpPr>
        <p:spPr bwMode="auto">
          <a:xfrm>
            <a:off x="2273416" y="3381375"/>
            <a:ext cx="1727200" cy="576263"/>
          </a:xfrm>
          <a:prstGeom prst="rect">
            <a:avLst/>
          </a:prstGeom>
          <a:solidFill>
            <a:srgbClr val="FFFF99"/>
          </a:solidFill>
          <a:ln w="9525">
            <a:solidFill>
              <a:schemeClr val="tx2"/>
            </a:solidFill>
            <a:miter lim="800000"/>
            <a:headEnd/>
            <a:tailEnd/>
          </a:ln>
          <a:effectLst>
            <a:outerShdw dist="35921" dir="2700000" algn="ctr" rotWithShape="0">
              <a:schemeClr val="bg2"/>
            </a:outerShdw>
          </a:effec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kumimoji="0" lang="zh-CN" altLang="en-US" sz="1600">
                <a:latin typeface="Arial" panose="020B0604020202020204" pitchFamily="34" charset="0"/>
                <a:ea typeface="黑体" panose="02010609060101010101" pitchFamily="49" charset="-122"/>
              </a:rPr>
              <a:t>子类型</a:t>
            </a:r>
          </a:p>
        </p:txBody>
      </p:sp>
      <p:sp>
        <p:nvSpPr>
          <p:cNvPr id="81" name="Rectangle 18">
            <a:extLst>
              <a:ext uri="{FF2B5EF4-FFF2-40B4-BE49-F238E27FC236}">
                <a16:creationId xmlns:a16="http://schemas.microsoft.com/office/drawing/2014/main" id="{FE4B70E4-D123-463E-A83B-6827C6A11EBF}"/>
              </a:ext>
            </a:extLst>
          </p:cNvPr>
          <p:cNvSpPr>
            <a:spLocks noChangeArrowheads="1"/>
          </p:cNvSpPr>
          <p:nvPr/>
        </p:nvSpPr>
        <p:spPr bwMode="auto">
          <a:xfrm>
            <a:off x="3997441" y="3381375"/>
            <a:ext cx="579437" cy="576263"/>
          </a:xfrm>
          <a:prstGeom prst="rect">
            <a:avLst/>
          </a:prstGeom>
          <a:solidFill>
            <a:srgbClr val="FFFF99"/>
          </a:solidFill>
          <a:ln w="9525">
            <a:solidFill>
              <a:schemeClr val="tx2"/>
            </a:solidFill>
            <a:miter lim="800000"/>
            <a:headEnd/>
            <a:tailEnd/>
          </a:ln>
          <a:effectLst>
            <a:outerShdw dist="35921" dir="2700000" algn="ctr" rotWithShape="0">
              <a:schemeClr val="bg2"/>
            </a:outerShdw>
          </a:effec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kumimoji="0" lang="zh-CN" altLang="en-US" sz="1600">
                <a:latin typeface="Arial" panose="020B0604020202020204" pitchFamily="34" charset="0"/>
                <a:ea typeface="黑体" panose="02010609060101010101" pitchFamily="49" charset="-122"/>
              </a:rPr>
              <a:t>到</a:t>
            </a:r>
          </a:p>
          <a:p>
            <a:pPr algn="ctr" eaLnBrk="1" hangingPunct="1">
              <a:spcBef>
                <a:spcPct val="0"/>
              </a:spcBef>
              <a:buFontTx/>
              <a:buNone/>
            </a:pPr>
            <a:r>
              <a:rPr kumimoji="0" lang="en-US" altLang="zh-CN" sz="1600">
                <a:latin typeface="Arial" panose="020B0604020202020204" pitchFamily="34" charset="0"/>
                <a:ea typeface="黑体" panose="02010609060101010101" pitchFamily="49" charset="-122"/>
              </a:rPr>
              <a:t>DS</a:t>
            </a:r>
          </a:p>
        </p:txBody>
      </p:sp>
      <p:sp>
        <p:nvSpPr>
          <p:cNvPr id="82" name="Rectangle 19">
            <a:extLst>
              <a:ext uri="{FF2B5EF4-FFF2-40B4-BE49-F238E27FC236}">
                <a16:creationId xmlns:a16="http://schemas.microsoft.com/office/drawing/2014/main" id="{F9336F61-1481-4298-ACF1-1A312930FE8E}"/>
              </a:ext>
            </a:extLst>
          </p:cNvPr>
          <p:cNvSpPr>
            <a:spLocks noChangeArrowheads="1"/>
          </p:cNvSpPr>
          <p:nvPr/>
        </p:nvSpPr>
        <p:spPr bwMode="auto">
          <a:xfrm>
            <a:off x="4576878" y="3381375"/>
            <a:ext cx="579438" cy="576263"/>
          </a:xfrm>
          <a:prstGeom prst="rect">
            <a:avLst/>
          </a:prstGeom>
          <a:solidFill>
            <a:srgbClr val="FFFF99"/>
          </a:solidFill>
          <a:ln w="9525">
            <a:solidFill>
              <a:schemeClr val="tx2"/>
            </a:solidFill>
            <a:miter lim="800000"/>
            <a:headEnd/>
            <a:tailEnd/>
          </a:ln>
          <a:effectLst>
            <a:outerShdw dist="35921" dir="2700000" algn="ctr" rotWithShape="0">
              <a:schemeClr val="bg2"/>
            </a:outerShdw>
          </a:effec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kumimoji="0" lang="zh-CN" altLang="en-US" sz="1600">
                <a:latin typeface="Arial" panose="020B0604020202020204" pitchFamily="34" charset="0"/>
                <a:ea typeface="黑体" panose="02010609060101010101" pitchFamily="49" charset="-122"/>
              </a:rPr>
              <a:t>从</a:t>
            </a:r>
          </a:p>
          <a:p>
            <a:pPr algn="ctr" eaLnBrk="1" hangingPunct="1">
              <a:spcBef>
                <a:spcPct val="0"/>
              </a:spcBef>
              <a:buFontTx/>
              <a:buNone/>
            </a:pPr>
            <a:r>
              <a:rPr kumimoji="0" lang="en-US" altLang="zh-CN" sz="1600">
                <a:latin typeface="Arial" panose="020B0604020202020204" pitchFamily="34" charset="0"/>
                <a:ea typeface="黑体" panose="02010609060101010101" pitchFamily="49" charset="-122"/>
              </a:rPr>
              <a:t>DS</a:t>
            </a:r>
          </a:p>
        </p:txBody>
      </p:sp>
      <p:sp>
        <p:nvSpPr>
          <p:cNvPr id="83" name="Rectangle 20">
            <a:extLst>
              <a:ext uri="{FF2B5EF4-FFF2-40B4-BE49-F238E27FC236}">
                <a16:creationId xmlns:a16="http://schemas.microsoft.com/office/drawing/2014/main" id="{504582AB-58D8-4631-ABB5-B843BC74B086}"/>
              </a:ext>
            </a:extLst>
          </p:cNvPr>
          <p:cNvSpPr>
            <a:spLocks noChangeArrowheads="1"/>
          </p:cNvSpPr>
          <p:nvPr/>
        </p:nvSpPr>
        <p:spPr bwMode="auto">
          <a:xfrm>
            <a:off x="5156316" y="3381375"/>
            <a:ext cx="579437" cy="576263"/>
          </a:xfrm>
          <a:prstGeom prst="rect">
            <a:avLst/>
          </a:prstGeom>
          <a:solidFill>
            <a:srgbClr val="FFFF99"/>
          </a:solidFill>
          <a:ln w="9525">
            <a:solidFill>
              <a:schemeClr val="tx2"/>
            </a:solidFill>
            <a:miter lim="800000"/>
            <a:headEnd/>
            <a:tailEnd/>
          </a:ln>
          <a:effectLst>
            <a:outerShdw dist="35921" dir="2700000" algn="ctr" rotWithShape="0">
              <a:schemeClr val="bg2"/>
            </a:outerShdw>
          </a:effec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kumimoji="0" lang="zh-CN" altLang="en-US" sz="1600">
                <a:latin typeface="Arial" panose="020B0604020202020204" pitchFamily="34" charset="0"/>
                <a:ea typeface="黑体" panose="02010609060101010101" pitchFamily="49" charset="-122"/>
              </a:rPr>
              <a:t>更多</a:t>
            </a:r>
          </a:p>
          <a:p>
            <a:pPr algn="ctr" eaLnBrk="1" hangingPunct="1">
              <a:spcBef>
                <a:spcPct val="0"/>
              </a:spcBef>
              <a:buFontTx/>
              <a:buNone/>
            </a:pPr>
            <a:r>
              <a:rPr kumimoji="0" lang="zh-CN" altLang="en-US" sz="1600">
                <a:latin typeface="Arial" panose="020B0604020202020204" pitchFamily="34" charset="0"/>
                <a:ea typeface="黑体" panose="02010609060101010101" pitchFamily="49" charset="-122"/>
              </a:rPr>
              <a:t>分片</a:t>
            </a:r>
          </a:p>
        </p:txBody>
      </p:sp>
      <p:sp>
        <p:nvSpPr>
          <p:cNvPr id="84" name="Rectangle 21">
            <a:extLst>
              <a:ext uri="{FF2B5EF4-FFF2-40B4-BE49-F238E27FC236}">
                <a16:creationId xmlns:a16="http://schemas.microsoft.com/office/drawing/2014/main" id="{606DA356-F309-4E70-876A-510169077706}"/>
              </a:ext>
            </a:extLst>
          </p:cNvPr>
          <p:cNvSpPr>
            <a:spLocks noChangeArrowheads="1"/>
          </p:cNvSpPr>
          <p:nvPr/>
        </p:nvSpPr>
        <p:spPr bwMode="auto">
          <a:xfrm>
            <a:off x="5735753" y="3381375"/>
            <a:ext cx="579438" cy="576263"/>
          </a:xfrm>
          <a:prstGeom prst="rect">
            <a:avLst/>
          </a:prstGeom>
          <a:solidFill>
            <a:srgbClr val="FFFF99"/>
          </a:solidFill>
          <a:ln w="9525">
            <a:solidFill>
              <a:schemeClr val="tx2"/>
            </a:solidFill>
            <a:miter lim="800000"/>
            <a:headEnd/>
            <a:tailEnd/>
          </a:ln>
          <a:effectLst>
            <a:outerShdw dist="35921" dir="2700000" algn="ctr" rotWithShape="0">
              <a:schemeClr val="bg2"/>
            </a:outerShdw>
          </a:effec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kumimoji="0" lang="zh-CN" altLang="en-US" sz="1600">
                <a:latin typeface="Arial" panose="020B0604020202020204" pitchFamily="34" charset="0"/>
                <a:ea typeface="黑体" panose="02010609060101010101" pitchFamily="49" charset="-122"/>
              </a:rPr>
              <a:t>重试</a:t>
            </a:r>
          </a:p>
        </p:txBody>
      </p:sp>
      <p:sp>
        <p:nvSpPr>
          <p:cNvPr id="85" name="Rectangle 22">
            <a:extLst>
              <a:ext uri="{FF2B5EF4-FFF2-40B4-BE49-F238E27FC236}">
                <a16:creationId xmlns:a16="http://schemas.microsoft.com/office/drawing/2014/main" id="{72FFEF33-4522-42FA-91C4-E838F86ADE86}"/>
              </a:ext>
            </a:extLst>
          </p:cNvPr>
          <p:cNvSpPr>
            <a:spLocks noChangeArrowheads="1"/>
          </p:cNvSpPr>
          <p:nvPr/>
        </p:nvSpPr>
        <p:spPr bwMode="auto">
          <a:xfrm>
            <a:off x="6315191" y="3381375"/>
            <a:ext cx="579437" cy="576263"/>
          </a:xfrm>
          <a:prstGeom prst="rect">
            <a:avLst/>
          </a:prstGeom>
          <a:solidFill>
            <a:srgbClr val="FFFF99"/>
          </a:solidFill>
          <a:ln w="9525">
            <a:solidFill>
              <a:schemeClr val="tx2"/>
            </a:solidFill>
            <a:miter lim="800000"/>
            <a:headEnd/>
            <a:tailEnd/>
          </a:ln>
          <a:effectLst>
            <a:outerShdw dist="35921" dir="2700000" algn="ctr" rotWithShape="0">
              <a:schemeClr val="bg2"/>
            </a:outerShdw>
          </a:effec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kumimoji="0" lang="zh-CN" altLang="en-US" sz="1600">
                <a:latin typeface="Arial" panose="020B0604020202020204" pitchFamily="34" charset="0"/>
                <a:ea typeface="黑体" panose="02010609060101010101" pitchFamily="49" charset="-122"/>
              </a:rPr>
              <a:t>功率</a:t>
            </a:r>
          </a:p>
          <a:p>
            <a:pPr algn="ctr" eaLnBrk="1" hangingPunct="1">
              <a:spcBef>
                <a:spcPct val="0"/>
              </a:spcBef>
              <a:buFontTx/>
              <a:buNone/>
            </a:pPr>
            <a:r>
              <a:rPr kumimoji="0" lang="zh-CN" altLang="en-US" sz="1600">
                <a:latin typeface="Arial" panose="020B0604020202020204" pitchFamily="34" charset="0"/>
                <a:ea typeface="黑体" panose="02010609060101010101" pitchFamily="49" charset="-122"/>
              </a:rPr>
              <a:t>管理</a:t>
            </a:r>
          </a:p>
        </p:txBody>
      </p:sp>
      <p:sp>
        <p:nvSpPr>
          <p:cNvPr id="86" name="Rectangle 23">
            <a:extLst>
              <a:ext uri="{FF2B5EF4-FFF2-40B4-BE49-F238E27FC236}">
                <a16:creationId xmlns:a16="http://schemas.microsoft.com/office/drawing/2014/main" id="{1D760121-EF1A-4A8A-A5A1-B29F8F3D8487}"/>
              </a:ext>
            </a:extLst>
          </p:cNvPr>
          <p:cNvSpPr>
            <a:spLocks noChangeArrowheads="1"/>
          </p:cNvSpPr>
          <p:nvPr/>
        </p:nvSpPr>
        <p:spPr bwMode="auto">
          <a:xfrm>
            <a:off x="6894628" y="3381375"/>
            <a:ext cx="579438" cy="576263"/>
          </a:xfrm>
          <a:prstGeom prst="rect">
            <a:avLst/>
          </a:prstGeom>
          <a:solidFill>
            <a:srgbClr val="FFFF99"/>
          </a:solidFill>
          <a:ln w="9525">
            <a:solidFill>
              <a:schemeClr val="tx2"/>
            </a:solidFill>
            <a:miter lim="800000"/>
            <a:headEnd/>
            <a:tailEnd/>
          </a:ln>
          <a:effectLst>
            <a:outerShdw dist="35921" dir="2700000" algn="ctr" rotWithShape="0">
              <a:schemeClr val="bg2"/>
            </a:outerShdw>
          </a:effec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kumimoji="0" lang="zh-CN" altLang="en-US" sz="1600">
                <a:latin typeface="Arial" panose="020B0604020202020204" pitchFamily="34" charset="0"/>
                <a:ea typeface="黑体" panose="02010609060101010101" pitchFamily="49" charset="-122"/>
              </a:rPr>
              <a:t>更多</a:t>
            </a:r>
          </a:p>
          <a:p>
            <a:pPr algn="ctr" eaLnBrk="1" hangingPunct="1">
              <a:spcBef>
                <a:spcPct val="0"/>
              </a:spcBef>
              <a:buFontTx/>
              <a:buNone/>
            </a:pPr>
            <a:r>
              <a:rPr kumimoji="0" lang="zh-CN" altLang="en-US" sz="1600">
                <a:latin typeface="Arial" panose="020B0604020202020204" pitchFamily="34" charset="0"/>
                <a:ea typeface="黑体" panose="02010609060101010101" pitchFamily="49" charset="-122"/>
              </a:rPr>
              <a:t>数据</a:t>
            </a:r>
          </a:p>
        </p:txBody>
      </p:sp>
      <p:sp>
        <p:nvSpPr>
          <p:cNvPr id="87" name="Rectangle 24">
            <a:extLst>
              <a:ext uri="{FF2B5EF4-FFF2-40B4-BE49-F238E27FC236}">
                <a16:creationId xmlns:a16="http://schemas.microsoft.com/office/drawing/2014/main" id="{3CE50AF2-F47C-4172-9A53-3EB827EAD0A1}"/>
              </a:ext>
            </a:extLst>
          </p:cNvPr>
          <p:cNvSpPr>
            <a:spLocks noChangeArrowheads="1"/>
          </p:cNvSpPr>
          <p:nvPr/>
        </p:nvSpPr>
        <p:spPr bwMode="auto">
          <a:xfrm>
            <a:off x="7474066" y="3381375"/>
            <a:ext cx="579437" cy="576263"/>
          </a:xfrm>
          <a:prstGeom prst="rect">
            <a:avLst/>
          </a:prstGeom>
          <a:solidFill>
            <a:srgbClr val="FFFF99"/>
          </a:solidFill>
          <a:ln w="9525">
            <a:solidFill>
              <a:schemeClr val="tx2"/>
            </a:solidFill>
            <a:miter lim="800000"/>
            <a:headEnd/>
            <a:tailEnd/>
          </a:ln>
          <a:effectLst>
            <a:outerShdw dist="35921" dir="2700000" algn="ctr" rotWithShape="0">
              <a:schemeClr val="bg2"/>
            </a:outerShdw>
          </a:effec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kumimoji="0" lang="en-US" altLang="zh-CN" sz="1600">
                <a:latin typeface="Arial" panose="020B0604020202020204" pitchFamily="34" charset="0"/>
                <a:ea typeface="黑体" panose="02010609060101010101" pitchFamily="49" charset="-122"/>
              </a:rPr>
              <a:t>WEP</a:t>
            </a:r>
          </a:p>
        </p:txBody>
      </p:sp>
      <p:sp>
        <p:nvSpPr>
          <p:cNvPr id="88" name="Rectangle 25">
            <a:extLst>
              <a:ext uri="{FF2B5EF4-FFF2-40B4-BE49-F238E27FC236}">
                <a16:creationId xmlns:a16="http://schemas.microsoft.com/office/drawing/2014/main" id="{4FDE1A24-F79C-4013-AEF6-377C8B9E6A25}"/>
              </a:ext>
            </a:extLst>
          </p:cNvPr>
          <p:cNvSpPr>
            <a:spLocks noChangeArrowheads="1"/>
          </p:cNvSpPr>
          <p:nvPr/>
        </p:nvSpPr>
        <p:spPr bwMode="auto">
          <a:xfrm>
            <a:off x="8053503" y="3381375"/>
            <a:ext cx="579438" cy="576263"/>
          </a:xfrm>
          <a:prstGeom prst="rect">
            <a:avLst/>
          </a:prstGeom>
          <a:solidFill>
            <a:srgbClr val="FFFF99"/>
          </a:solidFill>
          <a:ln w="9525">
            <a:solidFill>
              <a:schemeClr val="tx2"/>
            </a:solidFill>
            <a:miter lim="800000"/>
            <a:headEnd/>
            <a:tailEnd/>
          </a:ln>
          <a:effectLst>
            <a:outerShdw dist="35921" dir="2700000" algn="ctr" rotWithShape="0">
              <a:schemeClr val="bg2"/>
            </a:outerShdw>
          </a:effec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kumimoji="0" lang="zh-CN" altLang="en-US" sz="1600">
                <a:latin typeface="Arial" panose="020B0604020202020204" pitchFamily="34" charset="0"/>
                <a:ea typeface="黑体" panose="02010609060101010101" pitchFamily="49" charset="-122"/>
              </a:rPr>
              <a:t>顺序</a:t>
            </a:r>
          </a:p>
        </p:txBody>
      </p:sp>
      <p:sp>
        <p:nvSpPr>
          <p:cNvPr id="89" name="Text Box 26">
            <a:extLst>
              <a:ext uri="{FF2B5EF4-FFF2-40B4-BE49-F238E27FC236}">
                <a16:creationId xmlns:a16="http://schemas.microsoft.com/office/drawing/2014/main" id="{438F9EFE-8D11-4E1D-A357-C0DFE384C1DA}"/>
              </a:ext>
            </a:extLst>
          </p:cNvPr>
          <p:cNvSpPr txBox="1">
            <a:spLocks noChangeArrowheads="1"/>
          </p:cNvSpPr>
          <p:nvPr/>
        </p:nvSpPr>
        <p:spPr bwMode="auto">
          <a:xfrm>
            <a:off x="246178" y="3043238"/>
            <a:ext cx="8256588"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kumimoji="0" lang="zh-CN" altLang="en-US" sz="1600">
                <a:latin typeface="Arial" panose="020B0604020202020204" pitchFamily="34" charset="0"/>
                <a:ea typeface="黑体" panose="02010609060101010101" pitchFamily="49" charset="-122"/>
              </a:rPr>
              <a:t>位        </a:t>
            </a:r>
            <a:r>
              <a:rPr kumimoji="0" lang="en-US" altLang="zh-CN" sz="1600">
                <a:latin typeface="Arial" panose="020B0604020202020204" pitchFamily="34" charset="0"/>
                <a:ea typeface="黑体" panose="02010609060101010101" pitchFamily="49" charset="-122"/>
              </a:rPr>
              <a:t>2              2                       4              1         1        1       1         1         1       1        1</a:t>
            </a:r>
          </a:p>
        </p:txBody>
      </p:sp>
      <p:sp>
        <p:nvSpPr>
          <p:cNvPr id="90" name="AutoShape 27">
            <a:extLst>
              <a:ext uri="{FF2B5EF4-FFF2-40B4-BE49-F238E27FC236}">
                <a16:creationId xmlns:a16="http://schemas.microsoft.com/office/drawing/2014/main" id="{86FCD541-FF58-41F5-91F2-5AD4EF2445FA}"/>
              </a:ext>
            </a:extLst>
          </p:cNvPr>
          <p:cNvSpPr>
            <a:spLocks/>
          </p:cNvSpPr>
          <p:nvPr/>
        </p:nvSpPr>
        <p:spPr bwMode="auto">
          <a:xfrm rot="16200000">
            <a:off x="3731535" y="-1008856"/>
            <a:ext cx="254000" cy="6053137"/>
          </a:xfrm>
          <a:prstGeom prst="rightBrace">
            <a:avLst>
              <a:gd name="adj1" fmla="val 198594"/>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400"/>
          </a:p>
        </p:txBody>
      </p:sp>
      <p:sp>
        <p:nvSpPr>
          <p:cNvPr id="91" name="Text Box 28">
            <a:extLst>
              <a:ext uri="{FF2B5EF4-FFF2-40B4-BE49-F238E27FC236}">
                <a16:creationId xmlns:a16="http://schemas.microsoft.com/office/drawing/2014/main" id="{43E3FF86-3272-4FDF-A4A2-AA9E8281A752}"/>
              </a:ext>
            </a:extLst>
          </p:cNvPr>
          <p:cNvSpPr txBox="1">
            <a:spLocks noChangeArrowheads="1"/>
          </p:cNvSpPr>
          <p:nvPr/>
        </p:nvSpPr>
        <p:spPr bwMode="auto">
          <a:xfrm>
            <a:off x="3197341" y="1484313"/>
            <a:ext cx="1555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kumimoji="0" lang="en-US" altLang="zh-CN" sz="2400">
                <a:latin typeface="Arial" panose="020B0604020202020204" pitchFamily="34" charset="0"/>
                <a:ea typeface="黑体" panose="02010609060101010101" pitchFamily="49" charset="-122"/>
              </a:rPr>
              <a:t>MAC </a:t>
            </a:r>
            <a:r>
              <a:rPr kumimoji="0" lang="zh-CN" altLang="en-US" sz="2400">
                <a:latin typeface="Arial" panose="020B0604020202020204" pitchFamily="34" charset="0"/>
                <a:ea typeface="黑体" panose="02010609060101010101" pitchFamily="49" charset="-122"/>
              </a:rPr>
              <a:t>首部</a:t>
            </a:r>
          </a:p>
        </p:txBody>
      </p:sp>
      <p:sp>
        <p:nvSpPr>
          <p:cNvPr id="92" name="Rectangle 29">
            <a:extLst>
              <a:ext uri="{FF2B5EF4-FFF2-40B4-BE49-F238E27FC236}">
                <a16:creationId xmlns:a16="http://schemas.microsoft.com/office/drawing/2014/main" id="{AC61ABFB-2B5B-449D-A0EE-452DE3BAB0CA}"/>
              </a:ext>
            </a:extLst>
          </p:cNvPr>
          <p:cNvSpPr>
            <a:spLocks noChangeArrowheads="1"/>
          </p:cNvSpPr>
          <p:nvPr/>
        </p:nvSpPr>
        <p:spPr bwMode="auto">
          <a:xfrm>
            <a:off x="5142028" y="2349500"/>
            <a:ext cx="863600" cy="576263"/>
          </a:xfrm>
          <a:prstGeom prst="rect">
            <a:avLst/>
          </a:prstGeom>
          <a:noFill/>
          <a:ln w="38100">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400"/>
          </a:p>
        </p:txBody>
      </p:sp>
      <p:sp>
        <p:nvSpPr>
          <p:cNvPr id="93" name="Text Box 30">
            <a:extLst>
              <a:ext uri="{FF2B5EF4-FFF2-40B4-BE49-F238E27FC236}">
                <a16:creationId xmlns:a16="http://schemas.microsoft.com/office/drawing/2014/main" id="{CDA2E65C-5345-46D5-9749-5B819A6B1CB7}"/>
              </a:ext>
            </a:extLst>
          </p:cNvPr>
          <p:cNvSpPr txBox="1">
            <a:spLocks noChangeArrowheads="1"/>
          </p:cNvSpPr>
          <p:nvPr/>
        </p:nvSpPr>
        <p:spPr bwMode="auto">
          <a:xfrm>
            <a:off x="677978" y="4292600"/>
            <a:ext cx="59039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400" dirty="0">
                <a:latin typeface="黑体" panose="02010609060101010101" pitchFamily="49" charset="-122"/>
                <a:ea typeface="黑体" panose="02010609060101010101" pitchFamily="49" charset="-122"/>
              </a:rPr>
              <a:t>帧的顺序号</a:t>
            </a:r>
          </a:p>
        </p:txBody>
      </p:sp>
      <p:sp>
        <p:nvSpPr>
          <p:cNvPr id="5" name="灯片编号占位符 4">
            <a:extLst>
              <a:ext uri="{FF2B5EF4-FFF2-40B4-BE49-F238E27FC236}">
                <a16:creationId xmlns:a16="http://schemas.microsoft.com/office/drawing/2014/main" id="{8A390145-2048-4351-8E4A-F2724D247D71}"/>
              </a:ext>
            </a:extLst>
          </p:cNvPr>
          <p:cNvSpPr>
            <a:spLocks noGrp="1"/>
          </p:cNvSpPr>
          <p:nvPr>
            <p:ph type="sldNum" sz="quarter" idx="12"/>
          </p:nvPr>
        </p:nvSpPr>
        <p:spPr/>
        <p:txBody>
          <a:bodyPr/>
          <a:lstStyle/>
          <a:p>
            <a:fld id="{0343F522-B1DB-4B24-87CC-09EAB668A261}" type="slidenum">
              <a:rPr lang="zh-CN" altLang="en-US" smtClean="0"/>
              <a:pPr/>
              <a:t>210</a:t>
            </a:fld>
            <a:r>
              <a:rPr lang="en-US" altLang="zh-CN"/>
              <a:t>/303</a:t>
            </a:r>
            <a:endParaRPr lang="zh-CN" altLang="en-US" dirty="0"/>
          </a:p>
        </p:txBody>
      </p:sp>
    </p:spTree>
    <p:extLst>
      <p:ext uri="{BB962C8B-B14F-4D97-AF65-F5344CB8AC3E}">
        <p14:creationId xmlns:p14="http://schemas.microsoft.com/office/powerpoint/2010/main" val="4064414468"/>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C34208-FA7C-4346-AD93-050F88FE7F56}"/>
              </a:ext>
            </a:extLst>
          </p:cNvPr>
          <p:cNvSpPr>
            <a:spLocks noGrp="1"/>
          </p:cNvSpPr>
          <p:nvPr>
            <p:ph type="title"/>
          </p:nvPr>
        </p:nvSpPr>
        <p:spPr>
          <a:xfrm>
            <a:off x="265813" y="350874"/>
            <a:ext cx="8654903" cy="680484"/>
          </a:xfrm>
        </p:spPr>
        <p:txBody>
          <a:bodyPr>
            <a:normAutofit/>
          </a:bodyPr>
          <a:lstStyle/>
          <a:p>
            <a:pPr marL="266700">
              <a:spcBef>
                <a:spcPts val="970"/>
              </a:spcBef>
            </a:pPr>
            <a:r>
              <a:rPr lang="en-US" altLang="zh-CN" sz="3200" b="1" dirty="0"/>
              <a:t>802.11 </a:t>
            </a:r>
            <a:r>
              <a:rPr lang="zh-CN" altLang="en-US" sz="3200" b="1" dirty="0"/>
              <a:t>帧结构</a:t>
            </a:r>
            <a:endParaRPr lang="zh-CN" altLang="zh-CN" kern="100" dirty="0">
              <a:latin typeface="Times New Roman" panose="02020603050405020304" pitchFamily="18" charset="0"/>
              <a:cs typeface="Times New Roman" panose="02020603050405020304" pitchFamily="18" charset="0"/>
            </a:endParaRPr>
          </a:p>
        </p:txBody>
      </p:sp>
      <p:sp>
        <p:nvSpPr>
          <p:cNvPr id="3" name="内容占位符 2">
            <a:extLst>
              <a:ext uri="{FF2B5EF4-FFF2-40B4-BE49-F238E27FC236}">
                <a16:creationId xmlns:a16="http://schemas.microsoft.com/office/drawing/2014/main" id="{62772749-0251-43E3-8FBE-62B01C0C88DA}"/>
              </a:ext>
            </a:extLst>
          </p:cNvPr>
          <p:cNvSpPr>
            <a:spLocks noGrp="1"/>
          </p:cNvSpPr>
          <p:nvPr>
            <p:ph idx="1"/>
          </p:nvPr>
        </p:nvSpPr>
        <p:spPr>
          <a:xfrm>
            <a:off x="404037" y="1010094"/>
            <a:ext cx="8516679" cy="5371578"/>
          </a:xfrm>
        </p:spPr>
        <p:txBody>
          <a:bodyPr>
            <a:noAutofit/>
          </a:bodyPr>
          <a:lstStyle/>
          <a:p>
            <a:pPr marL="0" indent="0">
              <a:lnSpc>
                <a:spcPct val="100000"/>
              </a:lnSpc>
              <a:spcBef>
                <a:spcPts val="600"/>
              </a:spcBef>
              <a:buNone/>
            </a:pPr>
            <a:r>
              <a:rPr lang="zh-CN" altLang="en-US" b="1" dirty="0"/>
              <a:t>                </a:t>
            </a:r>
          </a:p>
          <a:p>
            <a:pPr marL="0" indent="0">
              <a:lnSpc>
                <a:spcPct val="100000"/>
              </a:lnSpc>
              <a:spcBef>
                <a:spcPts val="600"/>
              </a:spcBef>
              <a:buNone/>
            </a:pPr>
            <a:endParaRPr lang="en-US" altLang="zh-CN" dirty="0"/>
          </a:p>
        </p:txBody>
      </p:sp>
      <p:graphicFrame>
        <p:nvGraphicFramePr>
          <p:cNvPr id="11" name="表格 10">
            <a:extLst>
              <a:ext uri="{FF2B5EF4-FFF2-40B4-BE49-F238E27FC236}">
                <a16:creationId xmlns:a16="http://schemas.microsoft.com/office/drawing/2014/main" id="{F1557556-4E74-4A2A-B76B-6AF7BA757C94}"/>
              </a:ext>
            </a:extLst>
          </p:cNvPr>
          <p:cNvGraphicFramePr>
            <a:graphicFrameLocks noGrp="1"/>
          </p:cNvGraphicFramePr>
          <p:nvPr/>
        </p:nvGraphicFramePr>
        <p:xfrm>
          <a:off x="0" y="16384"/>
          <a:ext cx="9144000" cy="303808"/>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1028242390"/>
                    </a:ext>
                  </a:extLst>
                </a:gridCol>
                <a:gridCol w="1016000">
                  <a:extLst>
                    <a:ext uri="{9D8B030D-6E8A-4147-A177-3AD203B41FA5}">
                      <a16:colId xmlns:a16="http://schemas.microsoft.com/office/drawing/2014/main" val="3074239081"/>
                    </a:ext>
                  </a:extLst>
                </a:gridCol>
                <a:gridCol w="1016000">
                  <a:extLst>
                    <a:ext uri="{9D8B030D-6E8A-4147-A177-3AD203B41FA5}">
                      <a16:colId xmlns:a16="http://schemas.microsoft.com/office/drawing/2014/main" val="3509429943"/>
                    </a:ext>
                  </a:extLst>
                </a:gridCol>
                <a:gridCol w="1016000">
                  <a:extLst>
                    <a:ext uri="{9D8B030D-6E8A-4147-A177-3AD203B41FA5}">
                      <a16:colId xmlns:a16="http://schemas.microsoft.com/office/drawing/2014/main" val="2580465912"/>
                    </a:ext>
                  </a:extLst>
                </a:gridCol>
                <a:gridCol w="1016000">
                  <a:extLst>
                    <a:ext uri="{9D8B030D-6E8A-4147-A177-3AD203B41FA5}">
                      <a16:colId xmlns:a16="http://schemas.microsoft.com/office/drawing/2014/main" val="585185192"/>
                    </a:ext>
                  </a:extLst>
                </a:gridCol>
                <a:gridCol w="1016000">
                  <a:extLst>
                    <a:ext uri="{9D8B030D-6E8A-4147-A177-3AD203B41FA5}">
                      <a16:colId xmlns:a16="http://schemas.microsoft.com/office/drawing/2014/main" val="1335232691"/>
                    </a:ext>
                  </a:extLst>
                </a:gridCol>
                <a:gridCol w="1016000">
                  <a:extLst>
                    <a:ext uri="{9D8B030D-6E8A-4147-A177-3AD203B41FA5}">
                      <a16:colId xmlns:a16="http://schemas.microsoft.com/office/drawing/2014/main" val="785772456"/>
                    </a:ext>
                  </a:extLst>
                </a:gridCol>
                <a:gridCol w="1016000">
                  <a:extLst>
                    <a:ext uri="{9D8B030D-6E8A-4147-A177-3AD203B41FA5}">
                      <a16:colId xmlns:a16="http://schemas.microsoft.com/office/drawing/2014/main" val="143111373"/>
                    </a:ext>
                  </a:extLst>
                </a:gridCol>
                <a:gridCol w="1016000">
                  <a:extLst>
                    <a:ext uri="{9D8B030D-6E8A-4147-A177-3AD203B41FA5}">
                      <a16:colId xmlns:a16="http://schemas.microsoft.com/office/drawing/2014/main" val="994455625"/>
                    </a:ext>
                  </a:extLst>
                </a:gridCol>
              </a:tblGrid>
              <a:tr h="303808">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传输介质</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通信系统</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正确性</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提高性能</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局域网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en-US" altLang="zh-CN" sz="1600" dirty="0">
                          <a:solidFill>
                            <a:srgbClr val="FFFF00"/>
                          </a:solidFill>
                          <a:latin typeface="黑体" panose="02010609060101010101" pitchFamily="49" charset="-122"/>
                          <a:ea typeface="黑体" panose="02010609060101010101" pitchFamily="49" charset="-122"/>
                        </a:rPr>
                        <a:t>WLAN</a:t>
                      </a:r>
                      <a:endParaRPr lang="zh-CN" altLang="en-US" sz="1600" dirty="0">
                        <a:solidFill>
                          <a:srgbClr val="FFFF00"/>
                        </a:solidFill>
                        <a:latin typeface="黑体" panose="02010609060101010101" pitchFamily="49" charset="-122"/>
                        <a:ea typeface="黑体" panose="02010609060101010101" pitchFamily="49"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个域网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广域网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接入网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939429099"/>
                  </a:ext>
                </a:extLst>
              </a:tr>
            </a:tbl>
          </a:graphicData>
        </a:graphic>
      </p:graphicFrame>
      <p:sp>
        <p:nvSpPr>
          <p:cNvPr id="12" name="流程图: 摘录 11">
            <a:extLst>
              <a:ext uri="{FF2B5EF4-FFF2-40B4-BE49-F238E27FC236}">
                <a16:creationId xmlns:a16="http://schemas.microsoft.com/office/drawing/2014/main" id="{CE6C4248-6AFD-44B6-80E3-9608C7BDC87F}"/>
              </a:ext>
            </a:extLst>
          </p:cNvPr>
          <p:cNvSpPr/>
          <p:nvPr/>
        </p:nvSpPr>
        <p:spPr bwMode="auto">
          <a:xfrm>
            <a:off x="5488980" y="328047"/>
            <a:ext cx="216024" cy="126001"/>
          </a:xfrm>
          <a:prstGeom prst="flowChartExtract">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4" name="Rectangle 2">
            <a:extLst>
              <a:ext uri="{FF2B5EF4-FFF2-40B4-BE49-F238E27FC236}">
                <a16:creationId xmlns:a16="http://schemas.microsoft.com/office/drawing/2014/main" id="{637ADEFB-5775-48B5-AD95-BD2F543B4E24}"/>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9" name="表格 8">
            <a:extLst>
              <a:ext uri="{FF2B5EF4-FFF2-40B4-BE49-F238E27FC236}">
                <a16:creationId xmlns:a16="http://schemas.microsoft.com/office/drawing/2014/main" id="{1BA0FE90-3AD2-45E2-98EA-2D6CAF26198D}"/>
              </a:ext>
            </a:extLst>
          </p:cNvPr>
          <p:cNvGraphicFramePr>
            <a:graphicFrameLocks noGrp="1"/>
          </p:cNvGraphicFramePr>
          <p:nvPr/>
        </p:nvGraphicFramePr>
        <p:xfrm>
          <a:off x="0" y="1041991"/>
          <a:ext cx="313390" cy="4744257"/>
        </p:xfrm>
        <a:graphic>
          <a:graphicData uri="http://schemas.openxmlformats.org/drawingml/2006/table">
            <a:tbl>
              <a:tblPr firstRow="1" bandRow="1">
                <a:tableStyleId>{5C22544A-7EE6-4342-B048-85BDC9FD1C3A}</a:tableStyleId>
              </a:tblPr>
              <a:tblGrid>
                <a:gridCol w="313390">
                  <a:extLst>
                    <a:ext uri="{9D8B030D-6E8A-4147-A177-3AD203B41FA5}">
                      <a16:colId xmlns:a16="http://schemas.microsoft.com/office/drawing/2014/main" val="2707731317"/>
                    </a:ext>
                  </a:extLst>
                </a:gridCol>
              </a:tblGrid>
              <a:tr h="844235">
                <a:tc>
                  <a:txBody>
                    <a:bodyPr/>
                    <a:lstStyle/>
                    <a:p>
                      <a:pPr algn="ctr"/>
                      <a:r>
                        <a:rPr lang="zh-CN" altLang="en-US" sz="1600" b="0" dirty="0">
                          <a:solidFill>
                            <a:schemeClr val="tx1"/>
                          </a:solidFill>
                          <a:latin typeface="黑体" panose="02010609060101010101" pitchFamily="49" charset="-122"/>
                          <a:ea typeface="黑体" panose="02010609060101010101" pitchFamily="49" charset="-122"/>
                        </a:rPr>
                        <a:t>设计要点</a:t>
                      </a:r>
                    </a:p>
                  </a:txBody>
                  <a:tcPr marL="0" marR="0" marT="0" marB="0" anchor="ctr">
                    <a:solidFill>
                      <a:schemeClr val="accent1">
                        <a:lumMod val="40000"/>
                        <a:lumOff val="60000"/>
                      </a:schemeClr>
                    </a:solidFill>
                  </a:tcPr>
                </a:tc>
                <a:extLst>
                  <a:ext uri="{0D108BD9-81ED-4DB2-BD59-A6C34878D82A}">
                    <a16:rowId xmlns:a16="http://schemas.microsoft.com/office/drawing/2014/main" val="2650843112"/>
                  </a:ext>
                </a:extLst>
              </a:tr>
              <a:tr h="844235">
                <a:tc>
                  <a:txBody>
                    <a:bodyPr/>
                    <a:lstStyle/>
                    <a:p>
                      <a:pPr algn="ctr"/>
                      <a:r>
                        <a:rPr lang="en-US" altLang="zh-CN" sz="1600" dirty="0">
                          <a:solidFill>
                            <a:schemeClr val="bg1"/>
                          </a:solidFill>
                          <a:latin typeface="黑体" panose="02010609060101010101" pitchFamily="49" charset="-122"/>
                          <a:ea typeface="黑体" panose="02010609060101010101" pitchFamily="49" charset="-122"/>
                        </a:rPr>
                        <a:t>Wi-</a:t>
                      </a:r>
                    </a:p>
                    <a:p>
                      <a:pPr algn="ctr"/>
                      <a:r>
                        <a:rPr lang="en-US" altLang="zh-CN" sz="1600" dirty="0">
                          <a:solidFill>
                            <a:schemeClr val="bg1"/>
                          </a:solidFill>
                          <a:latin typeface="黑体" panose="02010609060101010101" pitchFamily="49" charset="-122"/>
                          <a:ea typeface="黑体" panose="02010609060101010101" pitchFamily="49" charset="-122"/>
                        </a:rPr>
                        <a:t>Fi</a:t>
                      </a:r>
                      <a:endParaRPr lang="zh-CN" altLang="en-US" sz="1600" dirty="0">
                        <a:solidFill>
                          <a:schemeClr val="bg1"/>
                        </a:solidFill>
                        <a:latin typeface="黑体" panose="02010609060101010101" pitchFamily="49" charset="-122"/>
                        <a:ea typeface="黑体" panose="02010609060101010101" pitchFamily="49" charset="-122"/>
                      </a:endParaRPr>
                    </a:p>
                  </a:txBody>
                  <a:tcPr marL="0" marR="0" marT="0" marB="0" anchor="ctr">
                    <a:solidFill>
                      <a:schemeClr val="accent1"/>
                    </a:solidFill>
                  </a:tcPr>
                </a:tc>
                <a:extLst>
                  <a:ext uri="{0D108BD9-81ED-4DB2-BD59-A6C34878D82A}">
                    <a16:rowId xmlns:a16="http://schemas.microsoft.com/office/drawing/2014/main" val="2354171835"/>
                  </a:ext>
                </a:extLst>
              </a:tr>
              <a:tr h="844235">
                <a:tc>
                  <a:txBody>
                    <a:bodyPr/>
                    <a:lstStyle/>
                    <a:p>
                      <a:pPr algn="ctr"/>
                      <a:r>
                        <a:rPr lang="en-US" altLang="zh-CN" sz="1600" b="0" dirty="0">
                          <a:solidFill>
                            <a:schemeClr val="tx1"/>
                          </a:solidFill>
                          <a:latin typeface="黑体" panose="02010609060101010101" pitchFamily="49" charset="-122"/>
                          <a:ea typeface="黑体" panose="02010609060101010101" pitchFamily="49" charset="-122"/>
                        </a:rPr>
                        <a:t>Wi-Fi6</a:t>
                      </a:r>
                      <a:endParaRPr lang="zh-CN" altLang="en-US" sz="1600" b="0" dirty="0">
                        <a:solidFill>
                          <a:schemeClr val="tx1"/>
                        </a:solidFill>
                        <a:latin typeface="黑体" panose="02010609060101010101" pitchFamily="49" charset="-122"/>
                        <a:ea typeface="黑体" panose="02010609060101010101" pitchFamily="49" charset="-122"/>
                      </a:endParaRPr>
                    </a:p>
                  </a:txBody>
                  <a:tcPr marL="0" marR="0" marT="0" marB="0" anchor="ctr">
                    <a:solidFill>
                      <a:schemeClr val="accent1">
                        <a:lumMod val="40000"/>
                        <a:lumOff val="60000"/>
                      </a:schemeClr>
                    </a:solidFill>
                  </a:tcPr>
                </a:tc>
                <a:extLst>
                  <a:ext uri="{0D108BD9-81ED-4DB2-BD59-A6C34878D82A}">
                    <a16:rowId xmlns:a16="http://schemas.microsoft.com/office/drawing/2014/main" val="2232877283"/>
                  </a:ext>
                </a:extLst>
              </a:tr>
              <a:tr h="504672">
                <a:tc>
                  <a:txBody>
                    <a:bodyPr/>
                    <a:lstStyle/>
                    <a:p>
                      <a:pPr algn="ctr"/>
                      <a:r>
                        <a:rPr lang="en-US" altLang="zh-CN" sz="1600" b="0" dirty="0">
                          <a:solidFill>
                            <a:schemeClr val="tx1"/>
                          </a:solidFill>
                          <a:latin typeface="黑体" panose="02010609060101010101" pitchFamily="49" charset="-122"/>
                          <a:ea typeface="黑体" panose="02010609060101010101" pitchFamily="49" charset="-122"/>
                        </a:rPr>
                        <a:t>Wi-Fi7</a:t>
                      </a:r>
                      <a:endParaRPr lang="zh-CN" altLang="en-US" sz="1600" b="0" dirty="0">
                        <a:solidFill>
                          <a:schemeClr val="tx1"/>
                        </a:solidFill>
                        <a:latin typeface="黑体" panose="02010609060101010101" pitchFamily="49" charset="-122"/>
                        <a:ea typeface="黑体" panose="02010609060101010101" pitchFamily="49" charset="-122"/>
                      </a:endParaRPr>
                    </a:p>
                  </a:txBody>
                  <a:tcPr marL="0" marR="0" marT="0" marB="0" anchor="ctr">
                    <a:solidFill>
                      <a:schemeClr val="accent1">
                        <a:lumMod val="40000"/>
                        <a:lumOff val="60000"/>
                      </a:schemeClr>
                    </a:solidFill>
                  </a:tcPr>
                </a:tc>
                <a:extLst>
                  <a:ext uri="{0D108BD9-81ED-4DB2-BD59-A6C34878D82A}">
                    <a16:rowId xmlns:a16="http://schemas.microsoft.com/office/drawing/2014/main" val="2116851466"/>
                  </a:ext>
                </a:extLst>
              </a:tr>
              <a:tr h="627321">
                <a:tc>
                  <a:txBody>
                    <a:bodyPr/>
                    <a:lstStyle/>
                    <a:p>
                      <a:pPr algn="ctr"/>
                      <a:r>
                        <a:rPr lang="en-US" altLang="zh-CN" sz="1600" b="0" dirty="0">
                          <a:solidFill>
                            <a:schemeClr val="tx1"/>
                          </a:solidFill>
                          <a:latin typeface="黑体" panose="02010609060101010101" pitchFamily="49" charset="-122"/>
                          <a:ea typeface="黑体" panose="02010609060101010101" pitchFamily="49" charset="-122"/>
                        </a:rPr>
                        <a:t>AP</a:t>
                      </a:r>
                      <a:r>
                        <a:rPr lang="zh-CN" altLang="en-US" sz="1600" b="0" dirty="0">
                          <a:solidFill>
                            <a:schemeClr val="tx1"/>
                          </a:solidFill>
                          <a:latin typeface="黑体" panose="02010609060101010101" pitchFamily="49" charset="-122"/>
                          <a:ea typeface="黑体" panose="02010609060101010101" pitchFamily="49" charset="-122"/>
                        </a:rPr>
                        <a:t>设计</a:t>
                      </a:r>
                    </a:p>
                  </a:txBody>
                  <a:tcPr marL="0" marR="0" marT="0" marB="0" anchor="ctr">
                    <a:solidFill>
                      <a:schemeClr val="accent1">
                        <a:lumMod val="40000"/>
                        <a:lumOff val="60000"/>
                      </a:schemeClr>
                    </a:solidFill>
                  </a:tcPr>
                </a:tc>
                <a:extLst>
                  <a:ext uri="{0D108BD9-81ED-4DB2-BD59-A6C34878D82A}">
                    <a16:rowId xmlns:a16="http://schemas.microsoft.com/office/drawing/2014/main" val="1342553028"/>
                  </a:ext>
                </a:extLst>
              </a:tr>
              <a:tr h="844235">
                <a:tc>
                  <a:txBody>
                    <a:bodyPr/>
                    <a:lstStyle/>
                    <a:p>
                      <a:pPr algn="ctr"/>
                      <a:r>
                        <a:rPr lang="en-US" altLang="zh-CN" sz="1600" b="0" dirty="0">
                          <a:solidFill>
                            <a:schemeClr val="tx1"/>
                          </a:solidFill>
                          <a:latin typeface="黑体" panose="02010609060101010101" pitchFamily="49" charset="-122"/>
                          <a:ea typeface="黑体" panose="02010609060101010101" pitchFamily="49" charset="-122"/>
                        </a:rPr>
                        <a:t>Li</a:t>
                      </a:r>
                    </a:p>
                    <a:p>
                      <a:pPr algn="ctr"/>
                      <a:r>
                        <a:rPr lang="en-US" altLang="zh-CN" sz="1600" b="0" dirty="0">
                          <a:solidFill>
                            <a:schemeClr val="tx1"/>
                          </a:solidFill>
                          <a:latin typeface="黑体" panose="02010609060101010101" pitchFamily="49" charset="-122"/>
                          <a:ea typeface="黑体" panose="02010609060101010101" pitchFamily="49" charset="-122"/>
                        </a:rPr>
                        <a:t>Fi</a:t>
                      </a:r>
                      <a:endParaRPr lang="zh-CN" altLang="en-US" sz="1600" b="0" dirty="0">
                        <a:solidFill>
                          <a:schemeClr val="tx1"/>
                        </a:solidFill>
                        <a:latin typeface="黑体" panose="02010609060101010101" pitchFamily="49" charset="-122"/>
                        <a:ea typeface="黑体" panose="02010609060101010101" pitchFamily="49" charset="-122"/>
                      </a:endParaRPr>
                    </a:p>
                  </a:txBody>
                  <a:tcPr marL="0" marR="0" marT="0" marB="0" anchor="ctr">
                    <a:solidFill>
                      <a:schemeClr val="accent1">
                        <a:lumMod val="40000"/>
                        <a:lumOff val="60000"/>
                      </a:schemeClr>
                    </a:solidFill>
                  </a:tcPr>
                </a:tc>
                <a:extLst>
                  <a:ext uri="{0D108BD9-81ED-4DB2-BD59-A6C34878D82A}">
                    <a16:rowId xmlns:a16="http://schemas.microsoft.com/office/drawing/2014/main" val="942434887"/>
                  </a:ext>
                </a:extLst>
              </a:tr>
            </a:tbl>
          </a:graphicData>
        </a:graphic>
      </p:graphicFrame>
      <p:sp>
        <p:nvSpPr>
          <p:cNvPr id="39" name="Freeform 3">
            <a:extLst>
              <a:ext uri="{FF2B5EF4-FFF2-40B4-BE49-F238E27FC236}">
                <a16:creationId xmlns:a16="http://schemas.microsoft.com/office/drawing/2014/main" id="{F811542A-6BA8-44DF-8E45-498344EEBD12}"/>
              </a:ext>
            </a:extLst>
          </p:cNvPr>
          <p:cNvSpPr>
            <a:spLocks/>
          </p:cNvSpPr>
          <p:nvPr/>
        </p:nvSpPr>
        <p:spPr bwMode="auto">
          <a:xfrm>
            <a:off x="544629" y="2805113"/>
            <a:ext cx="8064500" cy="576262"/>
          </a:xfrm>
          <a:custGeom>
            <a:avLst/>
            <a:gdLst>
              <a:gd name="T0" fmla="*/ 0 w 5080"/>
              <a:gd name="T1" fmla="*/ 2147483647 h 363"/>
              <a:gd name="T2" fmla="*/ 2147483647 w 5080"/>
              <a:gd name="T3" fmla="*/ 0 h 363"/>
              <a:gd name="T4" fmla="*/ 2147483647 w 5080"/>
              <a:gd name="T5" fmla="*/ 0 h 363"/>
              <a:gd name="T6" fmla="*/ 2147483647 w 5080"/>
              <a:gd name="T7" fmla="*/ 2147483647 h 363"/>
              <a:gd name="T8" fmla="*/ 0 w 5080"/>
              <a:gd name="T9" fmla="*/ 2147483647 h 3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080" h="363">
                <a:moveTo>
                  <a:pt x="0" y="363"/>
                </a:moveTo>
                <a:lnTo>
                  <a:pt x="181" y="0"/>
                </a:lnTo>
                <a:lnTo>
                  <a:pt x="725" y="0"/>
                </a:lnTo>
                <a:lnTo>
                  <a:pt x="5080" y="363"/>
                </a:lnTo>
                <a:lnTo>
                  <a:pt x="0" y="363"/>
                </a:lnTo>
                <a:close/>
              </a:path>
            </a:pathLst>
          </a:custGeom>
          <a:gradFill rotWithShape="1">
            <a:gsLst>
              <a:gs pos="0">
                <a:srgbClr val="767647"/>
              </a:gs>
              <a:gs pos="100000">
                <a:srgbClr val="FFFF99"/>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0" name="Text Box 4">
            <a:extLst>
              <a:ext uri="{FF2B5EF4-FFF2-40B4-BE49-F238E27FC236}">
                <a16:creationId xmlns:a16="http://schemas.microsoft.com/office/drawing/2014/main" id="{24DA117E-168E-4FC2-8192-4D665D3E37B9}"/>
              </a:ext>
            </a:extLst>
          </p:cNvPr>
          <p:cNvSpPr txBox="1">
            <a:spLocks noChangeArrowheads="1"/>
          </p:cNvSpPr>
          <p:nvPr/>
        </p:nvSpPr>
        <p:spPr bwMode="auto">
          <a:xfrm>
            <a:off x="360479" y="2106613"/>
            <a:ext cx="846137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kumimoji="0" lang="zh-CN" altLang="en-US" sz="1600" dirty="0">
                <a:latin typeface="Arial" panose="020B0604020202020204" pitchFamily="34" charset="0"/>
                <a:ea typeface="黑体" panose="02010609060101010101" pitchFamily="49" charset="-122"/>
              </a:rPr>
              <a:t>字节        </a:t>
            </a:r>
            <a:r>
              <a:rPr kumimoji="0" lang="en-US" altLang="zh-CN" sz="1600" dirty="0">
                <a:latin typeface="Arial" panose="020B0604020202020204" pitchFamily="34" charset="0"/>
                <a:ea typeface="黑体" panose="02010609060101010101" pitchFamily="49" charset="-122"/>
              </a:rPr>
              <a:t>2             2            6             6             6             2            6            0 ~ 2312            4</a:t>
            </a:r>
          </a:p>
        </p:txBody>
      </p:sp>
      <p:sp>
        <p:nvSpPr>
          <p:cNvPr id="41" name="Rectangle 5">
            <a:extLst>
              <a:ext uri="{FF2B5EF4-FFF2-40B4-BE49-F238E27FC236}">
                <a16:creationId xmlns:a16="http://schemas.microsoft.com/office/drawing/2014/main" id="{41A3B195-4C43-401D-9B34-897628A2A7BF}"/>
              </a:ext>
            </a:extLst>
          </p:cNvPr>
          <p:cNvSpPr>
            <a:spLocks noChangeArrowheads="1"/>
          </p:cNvSpPr>
          <p:nvPr/>
        </p:nvSpPr>
        <p:spPr bwMode="auto">
          <a:xfrm>
            <a:off x="833554" y="2454275"/>
            <a:ext cx="857250" cy="342900"/>
          </a:xfrm>
          <a:prstGeom prst="rect">
            <a:avLst/>
          </a:prstGeom>
          <a:solidFill>
            <a:srgbClr val="FFFF99"/>
          </a:solidFill>
          <a:ln w="9525">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400"/>
          </a:p>
        </p:txBody>
      </p:sp>
      <p:sp>
        <p:nvSpPr>
          <p:cNvPr id="42" name="Rectangle 6">
            <a:extLst>
              <a:ext uri="{FF2B5EF4-FFF2-40B4-BE49-F238E27FC236}">
                <a16:creationId xmlns:a16="http://schemas.microsoft.com/office/drawing/2014/main" id="{6C9637E9-47FB-4B8F-95A8-354453D58CD9}"/>
              </a:ext>
            </a:extLst>
          </p:cNvPr>
          <p:cNvSpPr>
            <a:spLocks noChangeArrowheads="1"/>
          </p:cNvSpPr>
          <p:nvPr/>
        </p:nvSpPr>
        <p:spPr bwMode="auto">
          <a:xfrm>
            <a:off x="830379" y="2444750"/>
            <a:ext cx="865188" cy="360363"/>
          </a:xfrm>
          <a:prstGeom prst="rect">
            <a:avLst/>
          </a:prstGeom>
          <a:noFill/>
          <a:ln w="9525">
            <a:solidFill>
              <a:schemeClr val="tx2"/>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kumimoji="0" lang="zh-CN" altLang="en-US" sz="1600">
                <a:latin typeface="Arial" panose="020B0604020202020204" pitchFamily="34" charset="0"/>
                <a:ea typeface="黑体" panose="02010609060101010101" pitchFamily="49" charset="-122"/>
              </a:rPr>
              <a:t>帧控制</a:t>
            </a:r>
          </a:p>
        </p:txBody>
      </p:sp>
      <p:sp>
        <p:nvSpPr>
          <p:cNvPr id="43" name="Rectangle 7">
            <a:extLst>
              <a:ext uri="{FF2B5EF4-FFF2-40B4-BE49-F238E27FC236}">
                <a16:creationId xmlns:a16="http://schemas.microsoft.com/office/drawing/2014/main" id="{F458F313-0A83-4CCF-A449-1038232EEE71}"/>
              </a:ext>
            </a:extLst>
          </p:cNvPr>
          <p:cNvSpPr>
            <a:spLocks noChangeArrowheads="1"/>
          </p:cNvSpPr>
          <p:nvPr/>
        </p:nvSpPr>
        <p:spPr bwMode="auto">
          <a:xfrm>
            <a:off x="1695567" y="2444750"/>
            <a:ext cx="865187" cy="360363"/>
          </a:xfrm>
          <a:prstGeom prst="rect">
            <a:avLst/>
          </a:prstGeom>
          <a:solidFill>
            <a:srgbClr val="CCECFF"/>
          </a:solidFill>
          <a:ln w="9525">
            <a:solidFill>
              <a:schemeClr val="tx2"/>
            </a:solidFill>
            <a:miter lim="800000"/>
            <a:headEnd/>
            <a:tailEnd/>
          </a:ln>
          <a:effectLst>
            <a:outerShdw dist="35921" dir="2700000" algn="ctr" rotWithShape="0">
              <a:schemeClr val="bg2"/>
            </a:outerShdw>
          </a:effec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kumimoji="0" lang="zh-CN" altLang="en-US" sz="1600">
                <a:latin typeface="Arial" panose="020B0604020202020204" pitchFamily="34" charset="0"/>
                <a:ea typeface="黑体" panose="02010609060101010101" pitchFamily="49" charset="-122"/>
              </a:rPr>
              <a:t>持续期</a:t>
            </a:r>
          </a:p>
        </p:txBody>
      </p:sp>
      <p:sp>
        <p:nvSpPr>
          <p:cNvPr id="44" name="Rectangle 8">
            <a:extLst>
              <a:ext uri="{FF2B5EF4-FFF2-40B4-BE49-F238E27FC236}">
                <a16:creationId xmlns:a16="http://schemas.microsoft.com/office/drawing/2014/main" id="{D492647F-EA11-4608-BD14-A068F0728E82}"/>
              </a:ext>
            </a:extLst>
          </p:cNvPr>
          <p:cNvSpPr>
            <a:spLocks noChangeArrowheads="1"/>
          </p:cNvSpPr>
          <p:nvPr/>
        </p:nvSpPr>
        <p:spPr bwMode="auto">
          <a:xfrm>
            <a:off x="2560754" y="2444750"/>
            <a:ext cx="865188" cy="360363"/>
          </a:xfrm>
          <a:prstGeom prst="rect">
            <a:avLst/>
          </a:prstGeom>
          <a:solidFill>
            <a:srgbClr val="CCECFF"/>
          </a:solidFill>
          <a:ln w="9525">
            <a:solidFill>
              <a:schemeClr val="tx2"/>
            </a:solidFill>
            <a:miter lim="800000"/>
            <a:headEnd/>
            <a:tailEnd/>
          </a:ln>
          <a:effectLst>
            <a:outerShdw dist="35921" dir="2700000" algn="ctr" rotWithShape="0">
              <a:schemeClr val="bg2"/>
            </a:outerShdw>
          </a:effec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kumimoji="0" lang="zh-CN" altLang="en-US" sz="1600">
                <a:latin typeface="Arial" panose="020B0604020202020204" pitchFamily="34" charset="0"/>
                <a:ea typeface="黑体" panose="02010609060101010101" pitchFamily="49" charset="-122"/>
              </a:rPr>
              <a:t>地址 </a:t>
            </a:r>
            <a:r>
              <a:rPr kumimoji="0" lang="en-US" altLang="zh-CN" sz="1600">
                <a:latin typeface="Arial" panose="020B0604020202020204" pitchFamily="34" charset="0"/>
                <a:ea typeface="黑体" panose="02010609060101010101" pitchFamily="49" charset="-122"/>
              </a:rPr>
              <a:t>1</a:t>
            </a:r>
          </a:p>
        </p:txBody>
      </p:sp>
      <p:sp>
        <p:nvSpPr>
          <p:cNvPr id="45" name="Rectangle 9">
            <a:extLst>
              <a:ext uri="{FF2B5EF4-FFF2-40B4-BE49-F238E27FC236}">
                <a16:creationId xmlns:a16="http://schemas.microsoft.com/office/drawing/2014/main" id="{D1D0A0C7-9112-4921-939C-FA6E5E23CF69}"/>
              </a:ext>
            </a:extLst>
          </p:cNvPr>
          <p:cNvSpPr>
            <a:spLocks noChangeArrowheads="1"/>
          </p:cNvSpPr>
          <p:nvPr/>
        </p:nvSpPr>
        <p:spPr bwMode="auto">
          <a:xfrm>
            <a:off x="3425942" y="2444750"/>
            <a:ext cx="865187" cy="360363"/>
          </a:xfrm>
          <a:prstGeom prst="rect">
            <a:avLst/>
          </a:prstGeom>
          <a:solidFill>
            <a:srgbClr val="CCECFF"/>
          </a:solidFill>
          <a:ln w="9525">
            <a:solidFill>
              <a:schemeClr val="tx2"/>
            </a:solidFill>
            <a:miter lim="800000"/>
            <a:headEnd/>
            <a:tailEnd/>
          </a:ln>
          <a:effectLst>
            <a:outerShdw dist="35921" dir="2700000" algn="ctr" rotWithShape="0">
              <a:schemeClr val="bg2"/>
            </a:outerShdw>
          </a:effec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kumimoji="0" lang="zh-CN" altLang="en-US" sz="1600">
                <a:latin typeface="Arial" panose="020B0604020202020204" pitchFamily="34" charset="0"/>
                <a:ea typeface="黑体" panose="02010609060101010101" pitchFamily="49" charset="-122"/>
              </a:rPr>
              <a:t>地址 </a:t>
            </a:r>
            <a:r>
              <a:rPr kumimoji="0" lang="en-US" altLang="zh-CN" sz="1600">
                <a:latin typeface="Arial" panose="020B0604020202020204" pitchFamily="34" charset="0"/>
                <a:ea typeface="黑体" panose="02010609060101010101" pitchFamily="49" charset="-122"/>
              </a:rPr>
              <a:t>2</a:t>
            </a:r>
          </a:p>
        </p:txBody>
      </p:sp>
      <p:sp>
        <p:nvSpPr>
          <p:cNvPr id="46" name="Rectangle 10">
            <a:extLst>
              <a:ext uri="{FF2B5EF4-FFF2-40B4-BE49-F238E27FC236}">
                <a16:creationId xmlns:a16="http://schemas.microsoft.com/office/drawing/2014/main" id="{9D3C8AD5-FED1-48D3-80E8-D9E98E68F7A3}"/>
              </a:ext>
            </a:extLst>
          </p:cNvPr>
          <p:cNvSpPr>
            <a:spLocks noChangeArrowheads="1"/>
          </p:cNvSpPr>
          <p:nvPr/>
        </p:nvSpPr>
        <p:spPr bwMode="auto">
          <a:xfrm>
            <a:off x="4291129" y="2444750"/>
            <a:ext cx="865188" cy="360363"/>
          </a:xfrm>
          <a:prstGeom prst="rect">
            <a:avLst/>
          </a:prstGeom>
          <a:solidFill>
            <a:srgbClr val="CCECFF"/>
          </a:solidFill>
          <a:ln w="9525">
            <a:solidFill>
              <a:schemeClr val="tx2"/>
            </a:solidFill>
            <a:miter lim="800000"/>
            <a:headEnd/>
            <a:tailEnd/>
          </a:ln>
          <a:effectLst>
            <a:outerShdw dist="35921" dir="2700000" algn="ctr" rotWithShape="0">
              <a:schemeClr val="bg2"/>
            </a:outerShdw>
          </a:effec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kumimoji="0" lang="zh-CN" altLang="en-US" sz="1600">
                <a:latin typeface="Arial" panose="020B0604020202020204" pitchFamily="34" charset="0"/>
                <a:ea typeface="黑体" panose="02010609060101010101" pitchFamily="49" charset="-122"/>
              </a:rPr>
              <a:t>地址 </a:t>
            </a:r>
            <a:r>
              <a:rPr kumimoji="0" lang="en-US" altLang="zh-CN" sz="1600">
                <a:latin typeface="Arial" panose="020B0604020202020204" pitchFamily="34" charset="0"/>
                <a:ea typeface="黑体" panose="02010609060101010101" pitchFamily="49" charset="-122"/>
              </a:rPr>
              <a:t>3</a:t>
            </a:r>
          </a:p>
        </p:txBody>
      </p:sp>
      <p:sp>
        <p:nvSpPr>
          <p:cNvPr id="47" name="Rectangle 11">
            <a:extLst>
              <a:ext uri="{FF2B5EF4-FFF2-40B4-BE49-F238E27FC236}">
                <a16:creationId xmlns:a16="http://schemas.microsoft.com/office/drawing/2014/main" id="{1768F1C4-9048-4559-A6A7-CDAEFD3317D7}"/>
              </a:ext>
            </a:extLst>
          </p:cNvPr>
          <p:cNvSpPr>
            <a:spLocks noChangeArrowheads="1"/>
          </p:cNvSpPr>
          <p:nvPr/>
        </p:nvSpPr>
        <p:spPr bwMode="auto">
          <a:xfrm>
            <a:off x="5156317" y="2444750"/>
            <a:ext cx="865187" cy="360363"/>
          </a:xfrm>
          <a:prstGeom prst="rect">
            <a:avLst/>
          </a:prstGeom>
          <a:solidFill>
            <a:srgbClr val="CCECFF"/>
          </a:solidFill>
          <a:ln w="9525">
            <a:solidFill>
              <a:schemeClr val="tx2"/>
            </a:solidFill>
            <a:miter lim="800000"/>
            <a:headEnd/>
            <a:tailEnd/>
          </a:ln>
          <a:effectLst>
            <a:outerShdw dist="35921" dir="2700000" algn="ctr" rotWithShape="0">
              <a:schemeClr val="bg2"/>
            </a:outerShdw>
          </a:effec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kumimoji="0" lang="zh-CN" altLang="en-US" sz="1600">
                <a:latin typeface="Arial" panose="020B0604020202020204" pitchFamily="34" charset="0"/>
                <a:ea typeface="黑体" panose="02010609060101010101" pitchFamily="49" charset="-122"/>
              </a:rPr>
              <a:t>序号</a:t>
            </a:r>
          </a:p>
        </p:txBody>
      </p:sp>
      <p:sp>
        <p:nvSpPr>
          <p:cNvPr id="48" name="Rectangle 12">
            <a:extLst>
              <a:ext uri="{FF2B5EF4-FFF2-40B4-BE49-F238E27FC236}">
                <a16:creationId xmlns:a16="http://schemas.microsoft.com/office/drawing/2014/main" id="{99EA34E2-860D-4B62-9E93-172A3368BA73}"/>
              </a:ext>
            </a:extLst>
          </p:cNvPr>
          <p:cNvSpPr>
            <a:spLocks noChangeArrowheads="1"/>
          </p:cNvSpPr>
          <p:nvPr/>
        </p:nvSpPr>
        <p:spPr bwMode="auto">
          <a:xfrm>
            <a:off x="6021504" y="2444750"/>
            <a:ext cx="865188" cy="360363"/>
          </a:xfrm>
          <a:prstGeom prst="rect">
            <a:avLst/>
          </a:prstGeom>
          <a:solidFill>
            <a:srgbClr val="CCECFF"/>
          </a:solidFill>
          <a:ln w="9525">
            <a:solidFill>
              <a:srgbClr val="FF0000"/>
            </a:solidFill>
            <a:miter lim="800000"/>
            <a:headEnd/>
            <a:tailEnd/>
          </a:ln>
          <a:effectLst>
            <a:outerShdw dist="35921" dir="2700000" algn="ctr" rotWithShape="0">
              <a:schemeClr val="bg2"/>
            </a:outerShdw>
          </a:effec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kumimoji="0" lang="zh-CN" altLang="en-US" sz="1600">
                <a:latin typeface="Arial" panose="020B0604020202020204" pitchFamily="34" charset="0"/>
                <a:ea typeface="黑体" panose="02010609060101010101" pitchFamily="49" charset="-122"/>
              </a:rPr>
              <a:t>地址 </a:t>
            </a:r>
            <a:r>
              <a:rPr kumimoji="0" lang="en-US" altLang="zh-CN" sz="1600">
                <a:latin typeface="Arial" panose="020B0604020202020204" pitchFamily="34" charset="0"/>
                <a:ea typeface="黑体" panose="02010609060101010101" pitchFamily="49" charset="-122"/>
              </a:rPr>
              <a:t>4</a:t>
            </a:r>
          </a:p>
        </p:txBody>
      </p:sp>
      <p:sp>
        <p:nvSpPr>
          <p:cNvPr id="49" name="Rectangle 13">
            <a:extLst>
              <a:ext uri="{FF2B5EF4-FFF2-40B4-BE49-F238E27FC236}">
                <a16:creationId xmlns:a16="http://schemas.microsoft.com/office/drawing/2014/main" id="{565BFE3F-972B-471D-8D4D-571AF571A7A4}"/>
              </a:ext>
            </a:extLst>
          </p:cNvPr>
          <p:cNvSpPr>
            <a:spLocks noChangeArrowheads="1"/>
          </p:cNvSpPr>
          <p:nvPr/>
        </p:nvSpPr>
        <p:spPr bwMode="auto">
          <a:xfrm>
            <a:off x="6886692" y="2444750"/>
            <a:ext cx="1362075" cy="360363"/>
          </a:xfrm>
          <a:prstGeom prst="rect">
            <a:avLst/>
          </a:prstGeom>
          <a:solidFill>
            <a:srgbClr val="CCECFF"/>
          </a:solidFill>
          <a:ln w="9525">
            <a:solidFill>
              <a:schemeClr val="tx2"/>
            </a:solidFill>
            <a:miter lim="800000"/>
            <a:headEnd/>
            <a:tailEnd/>
          </a:ln>
          <a:effectLst>
            <a:outerShdw dist="35921" dir="2700000" algn="ctr" rotWithShape="0">
              <a:schemeClr val="bg2"/>
            </a:outerShdw>
          </a:effec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kumimoji="0" lang="zh-CN" altLang="en-US" sz="1600">
                <a:latin typeface="Arial" panose="020B0604020202020204" pitchFamily="34" charset="0"/>
                <a:ea typeface="黑体" panose="02010609060101010101" pitchFamily="49" charset="-122"/>
              </a:rPr>
              <a:t>数据</a:t>
            </a:r>
          </a:p>
        </p:txBody>
      </p:sp>
      <p:sp>
        <p:nvSpPr>
          <p:cNvPr id="50" name="Rectangle 14">
            <a:extLst>
              <a:ext uri="{FF2B5EF4-FFF2-40B4-BE49-F238E27FC236}">
                <a16:creationId xmlns:a16="http://schemas.microsoft.com/office/drawing/2014/main" id="{8EEDC2DA-AD91-4F58-9B21-8403A8B978E1}"/>
              </a:ext>
            </a:extLst>
          </p:cNvPr>
          <p:cNvSpPr>
            <a:spLocks noChangeArrowheads="1"/>
          </p:cNvSpPr>
          <p:nvPr/>
        </p:nvSpPr>
        <p:spPr bwMode="auto">
          <a:xfrm>
            <a:off x="8247179" y="2444750"/>
            <a:ext cx="865188" cy="360363"/>
          </a:xfrm>
          <a:prstGeom prst="rect">
            <a:avLst/>
          </a:prstGeom>
          <a:solidFill>
            <a:srgbClr val="CCECFF"/>
          </a:solidFill>
          <a:ln w="9525">
            <a:solidFill>
              <a:schemeClr val="tx2"/>
            </a:solidFill>
            <a:miter lim="800000"/>
            <a:headEnd/>
            <a:tailEnd/>
          </a:ln>
          <a:effectLst>
            <a:outerShdw dist="35921" dir="2700000" algn="ctr" rotWithShape="0">
              <a:schemeClr val="bg2"/>
            </a:outerShdw>
          </a:effec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kumimoji="0" lang="en-US" altLang="zh-CN" sz="1600">
                <a:latin typeface="Arial" panose="020B0604020202020204" pitchFamily="34" charset="0"/>
                <a:ea typeface="黑体" panose="02010609060101010101" pitchFamily="49" charset="-122"/>
              </a:rPr>
              <a:t>FCS</a:t>
            </a:r>
          </a:p>
        </p:txBody>
      </p:sp>
      <p:sp>
        <p:nvSpPr>
          <p:cNvPr id="51" name="Rectangle 15">
            <a:extLst>
              <a:ext uri="{FF2B5EF4-FFF2-40B4-BE49-F238E27FC236}">
                <a16:creationId xmlns:a16="http://schemas.microsoft.com/office/drawing/2014/main" id="{139528B5-A7BF-4600-85DF-CE158D1D5425}"/>
              </a:ext>
            </a:extLst>
          </p:cNvPr>
          <p:cNvSpPr>
            <a:spLocks noChangeArrowheads="1"/>
          </p:cNvSpPr>
          <p:nvPr/>
        </p:nvSpPr>
        <p:spPr bwMode="auto">
          <a:xfrm>
            <a:off x="543042" y="3381375"/>
            <a:ext cx="865187" cy="576263"/>
          </a:xfrm>
          <a:prstGeom prst="rect">
            <a:avLst/>
          </a:prstGeom>
          <a:solidFill>
            <a:srgbClr val="FFFF99"/>
          </a:solidFill>
          <a:ln w="9525">
            <a:solidFill>
              <a:schemeClr val="tx2"/>
            </a:solidFill>
            <a:miter lim="800000"/>
            <a:headEnd/>
            <a:tailEnd/>
          </a:ln>
          <a:effectLst>
            <a:outerShdw dist="35921" dir="2700000" algn="ctr" rotWithShape="0">
              <a:schemeClr val="bg2"/>
            </a:outerShdw>
          </a:effec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kumimoji="0" lang="zh-CN" altLang="en-US" sz="1600">
                <a:latin typeface="Arial" panose="020B0604020202020204" pitchFamily="34" charset="0"/>
                <a:ea typeface="黑体" panose="02010609060101010101" pitchFamily="49" charset="-122"/>
              </a:rPr>
              <a:t>协议</a:t>
            </a:r>
          </a:p>
          <a:p>
            <a:pPr algn="ctr" eaLnBrk="1" hangingPunct="1">
              <a:spcBef>
                <a:spcPct val="0"/>
              </a:spcBef>
              <a:buFontTx/>
              <a:buNone/>
            </a:pPr>
            <a:r>
              <a:rPr kumimoji="0" lang="zh-CN" altLang="en-US" sz="1600">
                <a:latin typeface="Arial" panose="020B0604020202020204" pitchFamily="34" charset="0"/>
                <a:ea typeface="黑体" panose="02010609060101010101" pitchFamily="49" charset="-122"/>
              </a:rPr>
              <a:t>版本</a:t>
            </a:r>
          </a:p>
        </p:txBody>
      </p:sp>
      <p:sp>
        <p:nvSpPr>
          <p:cNvPr id="52" name="Rectangle 16">
            <a:extLst>
              <a:ext uri="{FF2B5EF4-FFF2-40B4-BE49-F238E27FC236}">
                <a16:creationId xmlns:a16="http://schemas.microsoft.com/office/drawing/2014/main" id="{0D624AA9-DA34-4B84-B110-9C5EF4CDB276}"/>
              </a:ext>
            </a:extLst>
          </p:cNvPr>
          <p:cNvSpPr>
            <a:spLocks noChangeArrowheads="1"/>
          </p:cNvSpPr>
          <p:nvPr/>
        </p:nvSpPr>
        <p:spPr bwMode="auto">
          <a:xfrm>
            <a:off x="1408229" y="3381375"/>
            <a:ext cx="865188" cy="576263"/>
          </a:xfrm>
          <a:prstGeom prst="rect">
            <a:avLst/>
          </a:prstGeom>
          <a:solidFill>
            <a:srgbClr val="FFFF99"/>
          </a:solidFill>
          <a:ln w="9525">
            <a:solidFill>
              <a:schemeClr val="tx2"/>
            </a:solidFill>
            <a:miter lim="800000"/>
            <a:headEnd/>
            <a:tailEnd/>
          </a:ln>
          <a:effectLst>
            <a:outerShdw dist="35921" dir="2700000" algn="ctr" rotWithShape="0">
              <a:schemeClr val="bg2"/>
            </a:outerShdw>
          </a:effec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kumimoji="0" lang="zh-CN" altLang="en-US" sz="1600">
                <a:latin typeface="Arial" panose="020B0604020202020204" pitchFamily="34" charset="0"/>
                <a:ea typeface="黑体" panose="02010609060101010101" pitchFamily="49" charset="-122"/>
              </a:rPr>
              <a:t>类型</a:t>
            </a:r>
          </a:p>
        </p:txBody>
      </p:sp>
      <p:sp>
        <p:nvSpPr>
          <p:cNvPr id="53" name="Rectangle 17">
            <a:extLst>
              <a:ext uri="{FF2B5EF4-FFF2-40B4-BE49-F238E27FC236}">
                <a16:creationId xmlns:a16="http://schemas.microsoft.com/office/drawing/2014/main" id="{FCB8D59C-742B-4EED-AD81-366D0425B17F}"/>
              </a:ext>
            </a:extLst>
          </p:cNvPr>
          <p:cNvSpPr>
            <a:spLocks noChangeArrowheads="1"/>
          </p:cNvSpPr>
          <p:nvPr/>
        </p:nvSpPr>
        <p:spPr bwMode="auto">
          <a:xfrm>
            <a:off x="2273417" y="3381375"/>
            <a:ext cx="1727200" cy="576263"/>
          </a:xfrm>
          <a:prstGeom prst="rect">
            <a:avLst/>
          </a:prstGeom>
          <a:solidFill>
            <a:srgbClr val="FFFF99"/>
          </a:solidFill>
          <a:ln w="9525">
            <a:solidFill>
              <a:schemeClr val="tx2"/>
            </a:solidFill>
            <a:miter lim="800000"/>
            <a:headEnd/>
            <a:tailEnd/>
          </a:ln>
          <a:effectLst>
            <a:outerShdw dist="35921" dir="2700000" algn="ctr" rotWithShape="0">
              <a:schemeClr val="bg2"/>
            </a:outerShdw>
          </a:effec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kumimoji="0" lang="zh-CN" altLang="en-US" sz="1600">
                <a:latin typeface="Arial" panose="020B0604020202020204" pitchFamily="34" charset="0"/>
                <a:ea typeface="黑体" panose="02010609060101010101" pitchFamily="49" charset="-122"/>
              </a:rPr>
              <a:t>子类型</a:t>
            </a:r>
          </a:p>
        </p:txBody>
      </p:sp>
      <p:sp>
        <p:nvSpPr>
          <p:cNvPr id="54" name="Rectangle 18">
            <a:extLst>
              <a:ext uri="{FF2B5EF4-FFF2-40B4-BE49-F238E27FC236}">
                <a16:creationId xmlns:a16="http://schemas.microsoft.com/office/drawing/2014/main" id="{DD7E110D-433A-4672-9874-05D071A18D0D}"/>
              </a:ext>
            </a:extLst>
          </p:cNvPr>
          <p:cNvSpPr>
            <a:spLocks noChangeArrowheads="1"/>
          </p:cNvSpPr>
          <p:nvPr/>
        </p:nvSpPr>
        <p:spPr bwMode="auto">
          <a:xfrm>
            <a:off x="3997442" y="3381375"/>
            <a:ext cx="579437" cy="576263"/>
          </a:xfrm>
          <a:prstGeom prst="rect">
            <a:avLst/>
          </a:prstGeom>
          <a:solidFill>
            <a:srgbClr val="FFFF99"/>
          </a:solidFill>
          <a:ln w="9525">
            <a:solidFill>
              <a:schemeClr val="tx2"/>
            </a:solidFill>
            <a:miter lim="800000"/>
            <a:headEnd/>
            <a:tailEnd/>
          </a:ln>
          <a:effectLst>
            <a:outerShdw dist="35921" dir="2700000" algn="ctr" rotWithShape="0">
              <a:schemeClr val="bg2"/>
            </a:outerShdw>
          </a:effec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kumimoji="0" lang="zh-CN" altLang="en-US" sz="1600">
                <a:latin typeface="Arial" panose="020B0604020202020204" pitchFamily="34" charset="0"/>
                <a:ea typeface="黑体" panose="02010609060101010101" pitchFamily="49" charset="-122"/>
              </a:rPr>
              <a:t>到</a:t>
            </a:r>
          </a:p>
          <a:p>
            <a:pPr algn="ctr" eaLnBrk="1" hangingPunct="1">
              <a:spcBef>
                <a:spcPct val="0"/>
              </a:spcBef>
              <a:buFontTx/>
              <a:buNone/>
            </a:pPr>
            <a:r>
              <a:rPr kumimoji="0" lang="en-US" altLang="zh-CN" sz="1600">
                <a:latin typeface="Arial" panose="020B0604020202020204" pitchFamily="34" charset="0"/>
                <a:ea typeface="黑体" panose="02010609060101010101" pitchFamily="49" charset="-122"/>
              </a:rPr>
              <a:t>DS</a:t>
            </a:r>
          </a:p>
        </p:txBody>
      </p:sp>
      <p:sp>
        <p:nvSpPr>
          <p:cNvPr id="55" name="Rectangle 19">
            <a:extLst>
              <a:ext uri="{FF2B5EF4-FFF2-40B4-BE49-F238E27FC236}">
                <a16:creationId xmlns:a16="http://schemas.microsoft.com/office/drawing/2014/main" id="{83ABC6B2-750F-474E-8336-6DC6940D07EA}"/>
              </a:ext>
            </a:extLst>
          </p:cNvPr>
          <p:cNvSpPr>
            <a:spLocks noChangeArrowheads="1"/>
          </p:cNvSpPr>
          <p:nvPr/>
        </p:nvSpPr>
        <p:spPr bwMode="auto">
          <a:xfrm>
            <a:off x="4576879" y="3381375"/>
            <a:ext cx="579438" cy="576263"/>
          </a:xfrm>
          <a:prstGeom prst="rect">
            <a:avLst/>
          </a:prstGeom>
          <a:solidFill>
            <a:srgbClr val="FFFF99"/>
          </a:solidFill>
          <a:ln w="9525">
            <a:solidFill>
              <a:schemeClr val="tx2"/>
            </a:solidFill>
            <a:miter lim="800000"/>
            <a:headEnd/>
            <a:tailEnd/>
          </a:ln>
          <a:effectLst>
            <a:outerShdw dist="35921" dir="2700000" algn="ctr" rotWithShape="0">
              <a:schemeClr val="bg2"/>
            </a:outerShdw>
          </a:effec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kumimoji="0" lang="zh-CN" altLang="en-US" sz="1600">
                <a:latin typeface="Arial" panose="020B0604020202020204" pitchFamily="34" charset="0"/>
                <a:ea typeface="黑体" panose="02010609060101010101" pitchFamily="49" charset="-122"/>
              </a:rPr>
              <a:t>从</a:t>
            </a:r>
          </a:p>
          <a:p>
            <a:pPr algn="ctr" eaLnBrk="1" hangingPunct="1">
              <a:spcBef>
                <a:spcPct val="0"/>
              </a:spcBef>
              <a:buFontTx/>
              <a:buNone/>
            </a:pPr>
            <a:r>
              <a:rPr kumimoji="0" lang="en-US" altLang="zh-CN" sz="1600">
                <a:latin typeface="Arial" panose="020B0604020202020204" pitchFamily="34" charset="0"/>
                <a:ea typeface="黑体" panose="02010609060101010101" pitchFamily="49" charset="-122"/>
              </a:rPr>
              <a:t>DS</a:t>
            </a:r>
          </a:p>
        </p:txBody>
      </p:sp>
      <p:sp>
        <p:nvSpPr>
          <p:cNvPr id="56" name="Rectangle 20">
            <a:extLst>
              <a:ext uri="{FF2B5EF4-FFF2-40B4-BE49-F238E27FC236}">
                <a16:creationId xmlns:a16="http://schemas.microsoft.com/office/drawing/2014/main" id="{C6EDB278-EA9E-44F4-AD7D-90FB1DEEE60F}"/>
              </a:ext>
            </a:extLst>
          </p:cNvPr>
          <p:cNvSpPr>
            <a:spLocks noChangeArrowheads="1"/>
          </p:cNvSpPr>
          <p:nvPr/>
        </p:nvSpPr>
        <p:spPr bwMode="auto">
          <a:xfrm>
            <a:off x="5156317" y="3381375"/>
            <a:ext cx="579437" cy="576263"/>
          </a:xfrm>
          <a:prstGeom prst="rect">
            <a:avLst/>
          </a:prstGeom>
          <a:solidFill>
            <a:srgbClr val="FFFF99"/>
          </a:solidFill>
          <a:ln w="9525">
            <a:solidFill>
              <a:schemeClr val="tx2"/>
            </a:solidFill>
            <a:miter lim="800000"/>
            <a:headEnd/>
            <a:tailEnd/>
          </a:ln>
          <a:effectLst>
            <a:outerShdw dist="35921" dir="2700000" algn="ctr" rotWithShape="0">
              <a:schemeClr val="bg2"/>
            </a:outerShdw>
          </a:effec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kumimoji="0" lang="zh-CN" altLang="en-US" sz="1600">
                <a:latin typeface="Arial" panose="020B0604020202020204" pitchFamily="34" charset="0"/>
                <a:ea typeface="黑体" panose="02010609060101010101" pitchFamily="49" charset="-122"/>
              </a:rPr>
              <a:t>更多</a:t>
            </a:r>
          </a:p>
          <a:p>
            <a:pPr algn="ctr" eaLnBrk="1" hangingPunct="1">
              <a:spcBef>
                <a:spcPct val="0"/>
              </a:spcBef>
              <a:buFontTx/>
              <a:buNone/>
            </a:pPr>
            <a:r>
              <a:rPr kumimoji="0" lang="zh-CN" altLang="en-US" sz="1600">
                <a:latin typeface="Arial" panose="020B0604020202020204" pitchFamily="34" charset="0"/>
                <a:ea typeface="黑体" panose="02010609060101010101" pitchFamily="49" charset="-122"/>
              </a:rPr>
              <a:t>分片</a:t>
            </a:r>
          </a:p>
        </p:txBody>
      </p:sp>
      <p:sp>
        <p:nvSpPr>
          <p:cNvPr id="57" name="Rectangle 21">
            <a:extLst>
              <a:ext uri="{FF2B5EF4-FFF2-40B4-BE49-F238E27FC236}">
                <a16:creationId xmlns:a16="http://schemas.microsoft.com/office/drawing/2014/main" id="{E7A5A227-17BD-44FE-9933-50FE947071D4}"/>
              </a:ext>
            </a:extLst>
          </p:cNvPr>
          <p:cNvSpPr>
            <a:spLocks noChangeArrowheads="1"/>
          </p:cNvSpPr>
          <p:nvPr/>
        </p:nvSpPr>
        <p:spPr bwMode="auto">
          <a:xfrm>
            <a:off x="5735754" y="3381375"/>
            <a:ext cx="579438" cy="576263"/>
          </a:xfrm>
          <a:prstGeom prst="rect">
            <a:avLst/>
          </a:prstGeom>
          <a:solidFill>
            <a:srgbClr val="FFFF99"/>
          </a:solidFill>
          <a:ln w="9525">
            <a:solidFill>
              <a:schemeClr val="tx2"/>
            </a:solidFill>
            <a:miter lim="800000"/>
            <a:headEnd/>
            <a:tailEnd/>
          </a:ln>
          <a:effectLst>
            <a:outerShdw dist="35921" dir="2700000" algn="ctr" rotWithShape="0">
              <a:schemeClr val="bg2"/>
            </a:outerShdw>
          </a:effec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kumimoji="0" lang="zh-CN" altLang="en-US" sz="1600">
                <a:latin typeface="Arial" panose="020B0604020202020204" pitchFamily="34" charset="0"/>
                <a:ea typeface="黑体" panose="02010609060101010101" pitchFamily="49" charset="-122"/>
              </a:rPr>
              <a:t>重试</a:t>
            </a:r>
          </a:p>
        </p:txBody>
      </p:sp>
      <p:sp>
        <p:nvSpPr>
          <p:cNvPr id="58" name="Rectangle 22">
            <a:extLst>
              <a:ext uri="{FF2B5EF4-FFF2-40B4-BE49-F238E27FC236}">
                <a16:creationId xmlns:a16="http://schemas.microsoft.com/office/drawing/2014/main" id="{33B72E1B-BC31-4DEE-9334-ED7E72C38DB3}"/>
              </a:ext>
            </a:extLst>
          </p:cNvPr>
          <p:cNvSpPr>
            <a:spLocks noChangeArrowheads="1"/>
          </p:cNvSpPr>
          <p:nvPr/>
        </p:nvSpPr>
        <p:spPr bwMode="auto">
          <a:xfrm>
            <a:off x="6315192" y="3381375"/>
            <a:ext cx="579437" cy="576263"/>
          </a:xfrm>
          <a:prstGeom prst="rect">
            <a:avLst/>
          </a:prstGeom>
          <a:solidFill>
            <a:srgbClr val="FFFF99"/>
          </a:solidFill>
          <a:ln w="9525">
            <a:solidFill>
              <a:schemeClr val="tx2"/>
            </a:solidFill>
            <a:miter lim="800000"/>
            <a:headEnd/>
            <a:tailEnd/>
          </a:ln>
          <a:effectLst>
            <a:outerShdw dist="35921" dir="2700000" algn="ctr" rotWithShape="0">
              <a:schemeClr val="bg2"/>
            </a:outerShdw>
          </a:effec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kumimoji="0" lang="zh-CN" altLang="en-US" sz="1600">
                <a:latin typeface="Arial" panose="020B0604020202020204" pitchFamily="34" charset="0"/>
                <a:ea typeface="黑体" panose="02010609060101010101" pitchFamily="49" charset="-122"/>
              </a:rPr>
              <a:t>功率</a:t>
            </a:r>
          </a:p>
          <a:p>
            <a:pPr algn="ctr" eaLnBrk="1" hangingPunct="1">
              <a:spcBef>
                <a:spcPct val="0"/>
              </a:spcBef>
              <a:buFontTx/>
              <a:buNone/>
            </a:pPr>
            <a:r>
              <a:rPr kumimoji="0" lang="zh-CN" altLang="en-US" sz="1600">
                <a:latin typeface="Arial" panose="020B0604020202020204" pitchFamily="34" charset="0"/>
                <a:ea typeface="黑体" panose="02010609060101010101" pitchFamily="49" charset="-122"/>
              </a:rPr>
              <a:t>管理</a:t>
            </a:r>
          </a:p>
        </p:txBody>
      </p:sp>
      <p:sp>
        <p:nvSpPr>
          <p:cNvPr id="59" name="Rectangle 23">
            <a:extLst>
              <a:ext uri="{FF2B5EF4-FFF2-40B4-BE49-F238E27FC236}">
                <a16:creationId xmlns:a16="http://schemas.microsoft.com/office/drawing/2014/main" id="{BB5C2850-7F6B-475C-9CD1-20D949A83C8D}"/>
              </a:ext>
            </a:extLst>
          </p:cNvPr>
          <p:cNvSpPr>
            <a:spLocks noChangeArrowheads="1"/>
          </p:cNvSpPr>
          <p:nvPr/>
        </p:nvSpPr>
        <p:spPr bwMode="auto">
          <a:xfrm>
            <a:off x="6894629" y="3381375"/>
            <a:ext cx="579438" cy="576263"/>
          </a:xfrm>
          <a:prstGeom prst="rect">
            <a:avLst/>
          </a:prstGeom>
          <a:solidFill>
            <a:srgbClr val="FFFF99"/>
          </a:solidFill>
          <a:ln w="9525">
            <a:solidFill>
              <a:schemeClr val="tx2"/>
            </a:solidFill>
            <a:miter lim="800000"/>
            <a:headEnd/>
            <a:tailEnd/>
          </a:ln>
          <a:effectLst>
            <a:outerShdw dist="35921" dir="2700000" algn="ctr" rotWithShape="0">
              <a:schemeClr val="bg2"/>
            </a:outerShdw>
          </a:effec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kumimoji="0" lang="zh-CN" altLang="en-US" sz="1600">
                <a:latin typeface="Arial" panose="020B0604020202020204" pitchFamily="34" charset="0"/>
                <a:ea typeface="黑体" panose="02010609060101010101" pitchFamily="49" charset="-122"/>
              </a:rPr>
              <a:t>更多</a:t>
            </a:r>
          </a:p>
          <a:p>
            <a:pPr algn="ctr" eaLnBrk="1" hangingPunct="1">
              <a:spcBef>
                <a:spcPct val="0"/>
              </a:spcBef>
              <a:buFontTx/>
              <a:buNone/>
            </a:pPr>
            <a:r>
              <a:rPr kumimoji="0" lang="zh-CN" altLang="en-US" sz="1600">
                <a:latin typeface="Arial" panose="020B0604020202020204" pitchFamily="34" charset="0"/>
                <a:ea typeface="黑体" panose="02010609060101010101" pitchFamily="49" charset="-122"/>
              </a:rPr>
              <a:t>数据</a:t>
            </a:r>
          </a:p>
        </p:txBody>
      </p:sp>
      <p:sp>
        <p:nvSpPr>
          <p:cNvPr id="60" name="Rectangle 24">
            <a:extLst>
              <a:ext uri="{FF2B5EF4-FFF2-40B4-BE49-F238E27FC236}">
                <a16:creationId xmlns:a16="http://schemas.microsoft.com/office/drawing/2014/main" id="{BF4D6596-4575-4457-92BC-84C7246CAEDD}"/>
              </a:ext>
            </a:extLst>
          </p:cNvPr>
          <p:cNvSpPr>
            <a:spLocks noChangeArrowheads="1"/>
          </p:cNvSpPr>
          <p:nvPr/>
        </p:nvSpPr>
        <p:spPr bwMode="auto">
          <a:xfrm>
            <a:off x="7474067" y="3381375"/>
            <a:ext cx="579437" cy="576263"/>
          </a:xfrm>
          <a:prstGeom prst="rect">
            <a:avLst/>
          </a:prstGeom>
          <a:solidFill>
            <a:srgbClr val="FFFF99"/>
          </a:solidFill>
          <a:ln w="9525">
            <a:solidFill>
              <a:schemeClr val="tx2"/>
            </a:solidFill>
            <a:miter lim="800000"/>
            <a:headEnd/>
            <a:tailEnd/>
          </a:ln>
          <a:effectLst>
            <a:outerShdw dist="35921" dir="2700000" algn="ctr" rotWithShape="0">
              <a:schemeClr val="bg2"/>
            </a:outerShdw>
          </a:effec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kumimoji="0" lang="en-US" altLang="zh-CN" sz="1600">
                <a:latin typeface="Arial" panose="020B0604020202020204" pitchFamily="34" charset="0"/>
                <a:ea typeface="黑体" panose="02010609060101010101" pitchFamily="49" charset="-122"/>
              </a:rPr>
              <a:t>WEP</a:t>
            </a:r>
          </a:p>
        </p:txBody>
      </p:sp>
      <p:sp>
        <p:nvSpPr>
          <p:cNvPr id="61" name="Rectangle 25">
            <a:extLst>
              <a:ext uri="{FF2B5EF4-FFF2-40B4-BE49-F238E27FC236}">
                <a16:creationId xmlns:a16="http://schemas.microsoft.com/office/drawing/2014/main" id="{AD8BE95C-8F6D-423D-85A5-2A09E0054C9E}"/>
              </a:ext>
            </a:extLst>
          </p:cNvPr>
          <p:cNvSpPr>
            <a:spLocks noChangeArrowheads="1"/>
          </p:cNvSpPr>
          <p:nvPr/>
        </p:nvSpPr>
        <p:spPr bwMode="auto">
          <a:xfrm>
            <a:off x="8053504" y="3381375"/>
            <a:ext cx="579438" cy="576263"/>
          </a:xfrm>
          <a:prstGeom prst="rect">
            <a:avLst/>
          </a:prstGeom>
          <a:solidFill>
            <a:srgbClr val="FFFF99"/>
          </a:solidFill>
          <a:ln w="9525">
            <a:solidFill>
              <a:schemeClr val="tx2"/>
            </a:solidFill>
            <a:miter lim="800000"/>
            <a:headEnd/>
            <a:tailEnd/>
          </a:ln>
          <a:effectLst>
            <a:outerShdw dist="35921" dir="2700000" algn="ctr" rotWithShape="0">
              <a:schemeClr val="bg2"/>
            </a:outerShdw>
          </a:effec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kumimoji="0" lang="zh-CN" altLang="en-US" sz="1600">
                <a:latin typeface="Arial" panose="020B0604020202020204" pitchFamily="34" charset="0"/>
                <a:ea typeface="黑体" panose="02010609060101010101" pitchFamily="49" charset="-122"/>
              </a:rPr>
              <a:t>顺序</a:t>
            </a:r>
          </a:p>
        </p:txBody>
      </p:sp>
      <p:sp>
        <p:nvSpPr>
          <p:cNvPr id="62" name="Text Box 26">
            <a:extLst>
              <a:ext uri="{FF2B5EF4-FFF2-40B4-BE49-F238E27FC236}">
                <a16:creationId xmlns:a16="http://schemas.microsoft.com/office/drawing/2014/main" id="{419371D8-08A1-4617-BBFA-3F207EC341F1}"/>
              </a:ext>
            </a:extLst>
          </p:cNvPr>
          <p:cNvSpPr txBox="1">
            <a:spLocks noChangeArrowheads="1"/>
          </p:cNvSpPr>
          <p:nvPr/>
        </p:nvSpPr>
        <p:spPr bwMode="auto">
          <a:xfrm>
            <a:off x="246179" y="3043238"/>
            <a:ext cx="8256588"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kumimoji="0" lang="zh-CN" altLang="en-US" sz="1600">
                <a:latin typeface="Arial" panose="020B0604020202020204" pitchFamily="34" charset="0"/>
                <a:ea typeface="黑体" panose="02010609060101010101" pitchFamily="49" charset="-122"/>
              </a:rPr>
              <a:t>位        </a:t>
            </a:r>
            <a:r>
              <a:rPr kumimoji="0" lang="en-US" altLang="zh-CN" sz="1600">
                <a:latin typeface="Arial" panose="020B0604020202020204" pitchFamily="34" charset="0"/>
                <a:ea typeface="黑体" panose="02010609060101010101" pitchFamily="49" charset="-122"/>
              </a:rPr>
              <a:t>2              2                       4              1         1        1       1         1         1       1        1</a:t>
            </a:r>
          </a:p>
        </p:txBody>
      </p:sp>
      <p:sp>
        <p:nvSpPr>
          <p:cNvPr id="63" name="AutoShape 27">
            <a:extLst>
              <a:ext uri="{FF2B5EF4-FFF2-40B4-BE49-F238E27FC236}">
                <a16:creationId xmlns:a16="http://schemas.microsoft.com/office/drawing/2014/main" id="{E2FBEB42-5D0B-4B93-9F44-9592AC9F9E5C}"/>
              </a:ext>
            </a:extLst>
          </p:cNvPr>
          <p:cNvSpPr>
            <a:spLocks/>
          </p:cNvSpPr>
          <p:nvPr/>
        </p:nvSpPr>
        <p:spPr bwMode="auto">
          <a:xfrm rot="16200000">
            <a:off x="3731536" y="-1008856"/>
            <a:ext cx="254000" cy="6053137"/>
          </a:xfrm>
          <a:prstGeom prst="rightBrace">
            <a:avLst>
              <a:gd name="adj1" fmla="val 198594"/>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400"/>
          </a:p>
        </p:txBody>
      </p:sp>
      <p:sp>
        <p:nvSpPr>
          <p:cNvPr id="64" name="Text Box 28">
            <a:extLst>
              <a:ext uri="{FF2B5EF4-FFF2-40B4-BE49-F238E27FC236}">
                <a16:creationId xmlns:a16="http://schemas.microsoft.com/office/drawing/2014/main" id="{29DAC60C-61A3-461F-95CB-0FD82087EE9A}"/>
              </a:ext>
            </a:extLst>
          </p:cNvPr>
          <p:cNvSpPr txBox="1">
            <a:spLocks noChangeArrowheads="1"/>
          </p:cNvSpPr>
          <p:nvPr/>
        </p:nvSpPr>
        <p:spPr bwMode="auto">
          <a:xfrm>
            <a:off x="3197342" y="1484313"/>
            <a:ext cx="1555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kumimoji="0" lang="en-US" altLang="zh-CN" sz="2400">
                <a:latin typeface="Arial" panose="020B0604020202020204" pitchFamily="34" charset="0"/>
                <a:ea typeface="黑体" panose="02010609060101010101" pitchFamily="49" charset="-122"/>
              </a:rPr>
              <a:t>MAC </a:t>
            </a:r>
            <a:r>
              <a:rPr kumimoji="0" lang="zh-CN" altLang="en-US" sz="2400">
                <a:latin typeface="Arial" panose="020B0604020202020204" pitchFamily="34" charset="0"/>
                <a:ea typeface="黑体" panose="02010609060101010101" pitchFamily="49" charset="-122"/>
              </a:rPr>
              <a:t>首部</a:t>
            </a:r>
          </a:p>
        </p:txBody>
      </p:sp>
      <p:sp>
        <p:nvSpPr>
          <p:cNvPr id="65" name="Rectangle 29">
            <a:extLst>
              <a:ext uri="{FF2B5EF4-FFF2-40B4-BE49-F238E27FC236}">
                <a16:creationId xmlns:a16="http://schemas.microsoft.com/office/drawing/2014/main" id="{706D13E4-3457-41BE-8F1C-D12010C65072}"/>
              </a:ext>
            </a:extLst>
          </p:cNvPr>
          <p:cNvSpPr>
            <a:spLocks noChangeArrowheads="1"/>
          </p:cNvSpPr>
          <p:nvPr/>
        </p:nvSpPr>
        <p:spPr bwMode="auto">
          <a:xfrm>
            <a:off x="2549642" y="2349500"/>
            <a:ext cx="2592387" cy="576263"/>
          </a:xfrm>
          <a:prstGeom prst="rect">
            <a:avLst/>
          </a:prstGeom>
          <a:noFill/>
          <a:ln w="38100">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400"/>
          </a:p>
        </p:txBody>
      </p:sp>
      <p:sp>
        <p:nvSpPr>
          <p:cNvPr id="66" name="Text Box 30">
            <a:extLst>
              <a:ext uri="{FF2B5EF4-FFF2-40B4-BE49-F238E27FC236}">
                <a16:creationId xmlns:a16="http://schemas.microsoft.com/office/drawing/2014/main" id="{69460084-0ED1-49A1-9D49-7D9A8C350861}"/>
              </a:ext>
            </a:extLst>
          </p:cNvPr>
          <p:cNvSpPr txBox="1">
            <a:spLocks noChangeArrowheads="1"/>
          </p:cNvSpPr>
          <p:nvPr/>
        </p:nvSpPr>
        <p:spPr bwMode="auto">
          <a:xfrm>
            <a:off x="677979" y="4292600"/>
            <a:ext cx="8208963" cy="18281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400" dirty="0">
                <a:latin typeface="黑体" panose="02010609060101010101" pitchFamily="49" charset="-122"/>
                <a:ea typeface="黑体" panose="02010609060101010101" pitchFamily="49" charset="-122"/>
              </a:rPr>
              <a:t>表示</a:t>
            </a:r>
            <a:r>
              <a:rPr lang="en-US" altLang="zh-CN" sz="2400" dirty="0">
                <a:latin typeface="黑体" panose="02010609060101010101" pitchFamily="49" charset="-122"/>
                <a:ea typeface="黑体" panose="02010609060101010101" pitchFamily="49" charset="-122"/>
              </a:rPr>
              <a:t>BSS</a:t>
            </a:r>
            <a:r>
              <a:rPr lang="zh-CN" altLang="en-US" sz="2400" dirty="0">
                <a:latin typeface="黑体" panose="02010609060101010101" pitchFamily="49" charset="-122"/>
                <a:ea typeface="黑体" panose="02010609060101010101" pitchFamily="49" charset="-122"/>
              </a:rPr>
              <a:t>的地址、源地址、目的地址、发送站地址、接收站地址，由‘到</a:t>
            </a:r>
            <a:r>
              <a:rPr lang="en-US" altLang="zh-CN" sz="2400" dirty="0">
                <a:latin typeface="黑体" panose="02010609060101010101" pitchFamily="49" charset="-122"/>
                <a:ea typeface="黑体" panose="02010609060101010101" pitchFamily="49" charset="-122"/>
              </a:rPr>
              <a:t>DS’</a:t>
            </a:r>
            <a:r>
              <a:rPr lang="zh-CN" altLang="en-US" sz="2400" dirty="0">
                <a:latin typeface="黑体" panose="02010609060101010101" pitchFamily="49" charset="-122"/>
                <a:ea typeface="黑体" panose="02010609060101010101" pitchFamily="49" charset="-122"/>
              </a:rPr>
              <a:t>和‘从</a:t>
            </a:r>
            <a:r>
              <a:rPr lang="en-US" altLang="zh-CN" sz="2400" dirty="0">
                <a:latin typeface="黑体" panose="02010609060101010101" pitchFamily="49" charset="-122"/>
                <a:ea typeface="黑体" panose="02010609060101010101" pitchFamily="49" charset="-122"/>
              </a:rPr>
              <a:t>DS’</a:t>
            </a:r>
            <a:r>
              <a:rPr lang="zh-CN" altLang="en-US" sz="2400" dirty="0">
                <a:latin typeface="黑体" panose="02010609060101010101" pitchFamily="49" charset="-122"/>
                <a:ea typeface="黑体" panose="02010609060101010101" pitchFamily="49" charset="-122"/>
              </a:rPr>
              <a:t>共同决定其具体含义</a:t>
            </a:r>
          </a:p>
          <a:p>
            <a:pPr eaLnBrk="1" hangingPunct="1"/>
            <a:r>
              <a:rPr lang="zh-CN" altLang="en-US" sz="2400" dirty="0">
                <a:latin typeface="黑体" panose="02010609060101010101" pitchFamily="49" charset="-122"/>
                <a:ea typeface="黑体" panose="02010609060101010101" pitchFamily="49" charset="-122"/>
              </a:rPr>
              <a:t>地址 </a:t>
            </a:r>
            <a:r>
              <a:rPr lang="en-US" altLang="zh-CN" sz="2400" dirty="0">
                <a:latin typeface="黑体" panose="02010609060101010101" pitchFamily="49" charset="-122"/>
                <a:ea typeface="黑体" panose="02010609060101010101" pitchFamily="49" charset="-122"/>
              </a:rPr>
              <a:t>4 </a:t>
            </a:r>
            <a:r>
              <a:rPr lang="zh-CN" altLang="en-US" sz="2400" dirty="0">
                <a:latin typeface="黑体" panose="02010609060101010101" pitchFamily="49" charset="-122"/>
                <a:ea typeface="黑体" panose="02010609060101010101" pitchFamily="49" charset="-122"/>
              </a:rPr>
              <a:t>用于自组网络</a:t>
            </a:r>
          </a:p>
          <a:p>
            <a:pPr eaLnBrk="1" hangingPunct="1">
              <a:spcBef>
                <a:spcPct val="50000"/>
              </a:spcBef>
              <a:buFontTx/>
              <a:buNone/>
            </a:pPr>
            <a:endParaRPr lang="en-US" altLang="zh-CN" sz="2400" dirty="0">
              <a:latin typeface="黑体" panose="02010609060101010101" pitchFamily="49" charset="-122"/>
              <a:ea typeface="黑体" panose="02010609060101010101" pitchFamily="49" charset="-122"/>
            </a:endParaRPr>
          </a:p>
        </p:txBody>
      </p:sp>
      <p:sp>
        <p:nvSpPr>
          <p:cNvPr id="94" name="Rectangle 31">
            <a:extLst>
              <a:ext uri="{FF2B5EF4-FFF2-40B4-BE49-F238E27FC236}">
                <a16:creationId xmlns:a16="http://schemas.microsoft.com/office/drawing/2014/main" id="{7D123DAB-F72B-4CD4-85D7-E04777BA0110}"/>
              </a:ext>
            </a:extLst>
          </p:cNvPr>
          <p:cNvSpPr>
            <a:spLocks noChangeArrowheads="1"/>
          </p:cNvSpPr>
          <p:nvPr/>
        </p:nvSpPr>
        <p:spPr bwMode="auto">
          <a:xfrm>
            <a:off x="6005629" y="2349500"/>
            <a:ext cx="887413" cy="576263"/>
          </a:xfrm>
          <a:prstGeom prst="rect">
            <a:avLst/>
          </a:prstGeom>
          <a:noFill/>
          <a:ln w="38100">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400"/>
          </a:p>
        </p:txBody>
      </p:sp>
      <p:sp>
        <p:nvSpPr>
          <p:cNvPr id="5" name="灯片编号占位符 4">
            <a:extLst>
              <a:ext uri="{FF2B5EF4-FFF2-40B4-BE49-F238E27FC236}">
                <a16:creationId xmlns:a16="http://schemas.microsoft.com/office/drawing/2014/main" id="{2838A805-2F44-4C40-9A2E-0A6E85B29C6D}"/>
              </a:ext>
            </a:extLst>
          </p:cNvPr>
          <p:cNvSpPr>
            <a:spLocks noGrp="1"/>
          </p:cNvSpPr>
          <p:nvPr>
            <p:ph type="sldNum" sz="quarter" idx="12"/>
          </p:nvPr>
        </p:nvSpPr>
        <p:spPr/>
        <p:txBody>
          <a:bodyPr/>
          <a:lstStyle/>
          <a:p>
            <a:fld id="{0343F522-B1DB-4B24-87CC-09EAB668A261}" type="slidenum">
              <a:rPr lang="zh-CN" altLang="en-US" smtClean="0"/>
              <a:pPr/>
              <a:t>211</a:t>
            </a:fld>
            <a:r>
              <a:rPr lang="en-US" altLang="zh-CN"/>
              <a:t>/303</a:t>
            </a:r>
            <a:endParaRPr lang="zh-CN" altLang="en-US" dirty="0"/>
          </a:p>
        </p:txBody>
      </p:sp>
    </p:spTree>
    <p:extLst>
      <p:ext uri="{BB962C8B-B14F-4D97-AF65-F5344CB8AC3E}">
        <p14:creationId xmlns:p14="http://schemas.microsoft.com/office/powerpoint/2010/main" val="3299920175"/>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C34208-FA7C-4346-AD93-050F88FE7F56}"/>
              </a:ext>
            </a:extLst>
          </p:cNvPr>
          <p:cNvSpPr>
            <a:spLocks noGrp="1"/>
          </p:cNvSpPr>
          <p:nvPr>
            <p:ph type="title"/>
          </p:nvPr>
        </p:nvSpPr>
        <p:spPr>
          <a:xfrm>
            <a:off x="265813" y="350874"/>
            <a:ext cx="8654903" cy="680484"/>
          </a:xfrm>
        </p:spPr>
        <p:txBody>
          <a:bodyPr>
            <a:normAutofit/>
          </a:bodyPr>
          <a:lstStyle/>
          <a:p>
            <a:pPr marL="266700">
              <a:spcBef>
                <a:spcPts val="970"/>
              </a:spcBef>
            </a:pPr>
            <a:r>
              <a:rPr lang="en-US" altLang="zh-CN" sz="3200" b="1" dirty="0"/>
              <a:t>802.11 </a:t>
            </a:r>
            <a:r>
              <a:rPr lang="zh-CN" altLang="en-US" sz="3200" b="1" dirty="0"/>
              <a:t>帧结构</a:t>
            </a:r>
            <a:endParaRPr lang="zh-CN" altLang="zh-CN" kern="100" dirty="0">
              <a:latin typeface="Times New Roman" panose="02020603050405020304" pitchFamily="18" charset="0"/>
              <a:cs typeface="Times New Roman" panose="02020603050405020304" pitchFamily="18" charset="0"/>
            </a:endParaRPr>
          </a:p>
        </p:txBody>
      </p:sp>
      <p:sp>
        <p:nvSpPr>
          <p:cNvPr id="3" name="内容占位符 2">
            <a:extLst>
              <a:ext uri="{FF2B5EF4-FFF2-40B4-BE49-F238E27FC236}">
                <a16:creationId xmlns:a16="http://schemas.microsoft.com/office/drawing/2014/main" id="{62772749-0251-43E3-8FBE-62B01C0C88DA}"/>
              </a:ext>
            </a:extLst>
          </p:cNvPr>
          <p:cNvSpPr>
            <a:spLocks noGrp="1"/>
          </p:cNvSpPr>
          <p:nvPr>
            <p:ph idx="1"/>
          </p:nvPr>
        </p:nvSpPr>
        <p:spPr>
          <a:xfrm>
            <a:off x="404037" y="1010094"/>
            <a:ext cx="8516679" cy="5371578"/>
          </a:xfrm>
        </p:spPr>
        <p:txBody>
          <a:bodyPr>
            <a:noAutofit/>
          </a:bodyPr>
          <a:lstStyle/>
          <a:p>
            <a:pPr marL="0" indent="0">
              <a:lnSpc>
                <a:spcPct val="100000"/>
              </a:lnSpc>
              <a:spcBef>
                <a:spcPts val="600"/>
              </a:spcBef>
              <a:buNone/>
            </a:pPr>
            <a:r>
              <a:rPr lang="en-US" altLang="zh-CN" dirty="0"/>
              <a:t>       </a:t>
            </a:r>
          </a:p>
          <a:p>
            <a:pPr marL="0" indent="0">
              <a:lnSpc>
                <a:spcPct val="100000"/>
              </a:lnSpc>
              <a:spcBef>
                <a:spcPts val="600"/>
              </a:spcBef>
              <a:buNone/>
            </a:pPr>
            <a:r>
              <a:rPr lang="en-US" altLang="zh-CN" dirty="0"/>
              <a:t>      </a:t>
            </a:r>
          </a:p>
          <a:p>
            <a:pPr marL="0" indent="0">
              <a:lnSpc>
                <a:spcPct val="100000"/>
              </a:lnSpc>
              <a:spcBef>
                <a:spcPts val="600"/>
              </a:spcBef>
              <a:buNone/>
            </a:pPr>
            <a:endParaRPr lang="en-US" altLang="zh-CN" dirty="0"/>
          </a:p>
          <a:p>
            <a:pPr marL="0" indent="0">
              <a:lnSpc>
                <a:spcPct val="100000"/>
              </a:lnSpc>
              <a:spcBef>
                <a:spcPts val="600"/>
              </a:spcBef>
              <a:buNone/>
            </a:pPr>
            <a:endParaRPr lang="en-US" altLang="zh-CN" dirty="0"/>
          </a:p>
          <a:p>
            <a:pPr marL="0" indent="0">
              <a:lnSpc>
                <a:spcPct val="100000"/>
              </a:lnSpc>
              <a:spcBef>
                <a:spcPts val="600"/>
              </a:spcBef>
              <a:buNone/>
            </a:pPr>
            <a:endParaRPr lang="en-US" altLang="zh-CN" dirty="0"/>
          </a:p>
          <a:p>
            <a:pPr marL="0" indent="0">
              <a:lnSpc>
                <a:spcPct val="100000"/>
              </a:lnSpc>
              <a:spcBef>
                <a:spcPts val="600"/>
              </a:spcBef>
              <a:buNone/>
            </a:pPr>
            <a:endParaRPr lang="en-US" altLang="zh-CN" dirty="0"/>
          </a:p>
          <a:p>
            <a:r>
              <a:rPr lang="en-US" altLang="zh-CN" b="1" dirty="0"/>
              <a:t>802.11 </a:t>
            </a:r>
            <a:r>
              <a:rPr lang="zh-CN" altLang="en-US" b="1" dirty="0"/>
              <a:t>数据帧有四个地址字段。地址 </a:t>
            </a:r>
            <a:r>
              <a:rPr lang="en-US" altLang="zh-CN" b="1" dirty="0"/>
              <a:t>4 </a:t>
            </a:r>
            <a:r>
              <a:rPr lang="zh-CN" altLang="en-US" b="1" dirty="0"/>
              <a:t>用于自组网络。</a:t>
            </a:r>
            <a:endParaRPr lang="en-US" altLang="zh-CN" b="1" dirty="0"/>
          </a:p>
          <a:p>
            <a:r>
              <a:rPr lang="zh-CN" altLang="en-US" b="1" dirty="0">
                <a:solidFill>
                  <a:srgbClr val="0070C0"/>
                </a:solidFill>
              </a:rPr>
              <a:t>为什么需要四个地址？</a:t>
            </a:r>
            <a:endParaRPr lang="en-US" altLang="zh-CN" b="1" dirty="0">
              <a:solidFill>
                <a:srgbClr val="0070C0"/>
              </a:solidFill>
            </a:endParaRPr>
          </a:p>
          <a:p>
            <a:r>
              <a:rPr lang="zh-CN" altLang="en-US" b="1" dirty="0">
                <a:solidFill>
                  <a:srgbClr val="FF0000"/>
                </a:solidFill>
              </a:rPr>
              <a:t>能像以太网、</a:t>
            </a:r>
            <a:r>
              <a:rPr lang="en-US" altLang="zh-CN" b="1" dirty="0">
                <a:solidFill>
                  <a:srgbClr val="FF0000"/>
                </a:solidFill>
              </a:rPr>
              <a:t>IP</a:t>
            </a:r>
            <a:r>
              <a:rPr lang="zh-CN" altLang="en-US" b="1" dirty="0">
                <a:solidFill>
                  <a:srgbClr val="FF0000"/>
                </a:solidFill>
              </a:rPr>
              <a:t>一样只用两个地址吗？</a:t>
            </a:r>
          </a:p>
          <a:p>
            <a:pPr marL="0" indent="0">
              <a:lnSpc>
                <a:spcPct val="100000"/>
              </a:lnSpc>
              <a:spcBef>
                <a:spcPts val="600"/>
              </a:spcBef>
              <a:buNone/>
            </a:pPr>
            <a:endParaRPr lang="en-US" altLang="zh-CN" dirty="0"/>
          </a:p>
        </p:txBody>
      </p:sp>
      <p:graphicFrame>
        <p:nvGraphicFramePr>
          <p:cNvPr id="11" name="表格 10">
            <a:extLst>
              <a:ext uri="{FF2B5EF4-FFF2-40B4-BE49-F238E27FC236}">
                <a16:creationId xmlns:a16="http://schemas.microsoft.com/office/drawing/2014/main" id="{F1557556-4E74-4A2A-B76B-6AF7BA757C94}"/>
              </a:ext>
            </a:extLst>
          </p:cNvPr>
          <p:cNvGraphicFramePr>
            <a:graphicFrameLocks noGrp="1"/>
          </p:cNvGraphicFramePr>
          <p:nvPr/>
        </p:nvGraphicFramePr>
        <p:xfrm>
          <a:off x="0" y="16384"/>
          <a:ext cx="9144000" cy="303808"/>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1028242390"/>
                    </a:ext>
                  </a:extLst>
                </a:gridCol>
                <a:gridCol w="1016000">
                  <a:extLst>
                    <a:ext uri="{9D8B030D-6E8A-4147-A177-3AD203B41FA5}">
                      <a16:colId xmlns:a16="http://schemas.microsoft.com/office/drawing/2014/main" val="3074239081"/>
                    </a:ext>
                  </a:extLst>
                </a:gridCol>
                <a:gridCol w="1016000">
                  <a:extLst>
                    <a:ext uri="{9D8B030D-6E8A-4147-A177-3AD203B41FA5}">
                      <a16:colId xmlns:a16="http://schemas.microsoft.com/office/drawing/2014/main" val="3509429943"/>
                    </a:ext>
                  </a:extLst>
                </a:gridCol>
                <a:gridCol w="1016000">
                  <a:extLst>
                    <a:ext uri="{9D8B030D-6E8A-4147-A177-3AD203B41FA5}">
                      <a16:colId xmlns:a16="http://schemas.microsoft.com/office/drawing/2014/main" val="2580465912"/>
                    </a:ext>
                  </a:extLst>
                </a:gridCol>
                <a:gridCol w="1016000">
                  <a:extLst>
                    <a:ext uri="{9D8B030D-6E8A-4147-A177-3AD203B41FA5}">
                      <a16:colId xmlns:a16="http://schemas.microsoft.com/office/drawing/2014/main" val="585185192"/>
                    </a:ext>
                  </a:extLst>
                </a:gridCol>
                <a:gridCol w="1016000">
                  <a:extLst>
                    <a:ext uri="{9D8B030D-6E8A-4147-A177-3AD203B41FA5}">
                      <a16:colId xmlns:a16="http://schemas.microsoft.com/office/drawing/2014/main" val="1335232691"/>
                    </a:ext>
                  </a:extLst>
                </a:gridCol>
                <a:gridCol w="1016000">
                  <a:extLst>
                    <a:ext uri="{9D8B030D-6E8A-4147-A177-3AD203B41FA5}">
                      <a16:colId xmlns:a16="http://schemas.microsoft.com/office/drawing/2014/main" val="785772456"/>
                    </a:ext>
                  </a:extLst>
                </a:gridCol>
                <a:gridCol w="1016000">
                  <a:extLst>
                    <a:ext uri="{9D8B030D-6E8A-4147-A177-3AD203B41FA5}">
                      <a16:colId xmlns:a16="http://schemas.microsoft.com/office/drawing/2014/main" val="143111373"/>
                    </a:ext>
                  </a:extLst>
                </a:gridCol>
                <a:gridCol w="1016000">
                  <a:extLst>
                    <a:ext uri="{9D8B030D-6E8A-4147-A177-3AD203B41FA5}">
                      <a16:colId xmlns:a16="http://schemas.microsoft.com/office/drawing/2014/main" val="994455625"/>
                    </a:ext>
                  </a:extLst>
                </a:gridCol>
              </a:tblGrid>
              <a:tr h="303808">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传输介质</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通信系统</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正确性</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提高性能</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局域网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en-US" altLang="zh-CN" sz="1600" dirty="0">
                          <a:solidFill>
                            <a:srgbClr val="FFFF00"/>
                          </a:solidFill>
                          <a:latin typeface="黑体" panose="02010609060101010101" pitchFamily="49" charset="-122"/>
                          <a:ea typeface="黑体" panose="02010609060101010101" pitchFamily="49" charset="-122"/>
                        </a:rPr>
                        <a:t>WLAN</a:t>
                      </a:r>
                      <a:endParaRPr lang="zh-CN" altLang="en-US" sz="1600" dirty="0">
                        <a:solidFill>
                          <a:srgbClr val="FFFF00"/>
                        </a:solidFill>
                        <a:latin typeface="黑体" panose="02010609060101010101" pitchFamily="49" charset="-122"/>
                        <a:ea typeface="黑体" panose="02010609060101010101" pitchFamily="49"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个域网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广域网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接入网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939429099"/>
                  </a:ext>
                </a:extLst>
              </a:tr>
            </a:tbl>
          </a:graphicData>
        </a:graphic>
      </p:graphicFrame>
      <p:sp>
        <p:nvSpPr>
          <p:cNvPr id="12" name="流程图: 摘录 11">
            <a:extLst>
              <a:ext uri="{FF2B5EF4-FFF2-40B4-BE49-F238E27FC236}">
                <a16:creationId xmlns:a16="http://schemas.microsoft.com/office/drawing/2014/main" id="{CE6C4248-6AFD-44B6-80E3-9608C7BDC87F}"/>
              </a:ext>
            </a:extLst>
          </p:cNvPr>
          <p:cNvSpPr/>
          <p:nvPr/>
        </p:nvSpPr>
        <p:spPr bwMode="auto">
          <a:xfrm>
            <a:off x="5488980" y="328047"/>
            <a:ext cx="216024" cy="126001"/>
          </a:xfrm>
          <a:prstGeom prst="flowChartExtract">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4" name="Rectangle 2">
            <a:extLst>
              <a:ext uri="{FF2B5EF4-FFF2-40B4-BE49-F238E27FC236}">
                <a16:creationId xmlns:a16="http://schemas.microsoft.com/office/drawing/2014/main" id="{637ADEFB-5775-48B5-AD95-BD2F543B4E24}"/>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9" name="表格 8">
            <a:extLst>
              <a:ext uri="{FF2B5EF4-FFF2-40B4-BE49-F238E27FC236}">
                <a16:creationId xmlns:a16="http://schemas.microsoft.com/office/drawing/2014/main" id="{1BA0FE90-3AD2-45E2-98EA-2D6CAF26198D}"/>
              </a:ext>
            </a:extLst>
          </p:cNvPr>
          <p:cNvGraphicFramePr>
            <a:graphicFrameLocks noGrp="1"/>
          </p:cNvGraphicFramePr>
          <p:nvPr/>
        </p:nvGraphicFramePr>
        <p:xfrm>
          <a:off x="0" y="1041991"/>
          <a:ext cx="313390" cy="4744257"/>
        </p:xfrm>
        <a:graphic>
          <a:graphicData uri="http://schemas.openxmlformats.org/drawingml/2006/table">
            <a:tbl>
              <a:tblPr firstRow="1" bandRow="1">
                <a:tableStyleId>{5C22544A-7EE6-4342-B048-85BDC9FD1C3A}</a:tableStyleId>
              </a:tblPr>
              <a:tblGrid>
                <a:gridCol w="313390">
                  <a:extLst>
                    <a:ext uri="{9D8B030D-6E8A-4147-A177-3AD203B41FA5}">
                      <a16:colId xmlns:a16="http://schemas.microsoft.com/office/drawing/2014/main" val="2707731317"/>
                    </a:ext>
                  </a:extLst>
                </a:gridCol>
              </a:tblGrid>
              <a:tr h="844235">
                <a:tc>
                  <a:txBody>
                    <a:bodyPr/>
                    <a:lstStyle/>
                    <a:p>
                      <a:pPr algn="ctr"/>
                      <a:r>
                        <a:rPr lang="zh-CN" altLang="en-US" sz="1600" b="0" dirty="0">
                          <a:solidFill>
                            <a:schemeClr val="tx1"/>
                          </a:solidFill>
                          <a:latin typeface="黑体" panose="02010609060101010101" pitchFamily="49" charset="-122"/>
                          <a:ea typeface="黑体" panose="02010609060101010101" pitchFamily="49" charset="-122"/>
                        </a:rPr>
                        <a:t>设计要点</a:t>
                      </a:r>
                    </a:p>
                  </a:txBody>
                  <a:tcPr marL="0" marR="0" marT="0" marB="0" anchor="ctr">
                    <a:solidFill>
                      <a:schemeClr val="accent1">
                        <a:lumMod val="40000"/>
                        <a:lumOff val="60000"/>
                      </a:schemeClr>
                    </a:solidFill>
                  </a:tcPr>
                </a:tc>
                <a:extLst>
                  <a:ext uri="{0D108BD9-81ED-4DB2-BD59-A6C34878D82A}">
                    <a16:rowId xmlns:a16="http://schemas.microsoft.com/office/drawing/2014/main" val="2650843112"/>
                  </a:ext>
                </a:extLst>
              </a:tr>
              <a:tr h="844235">
                <a:tc>
                  <a:txBody>
                    <a:bodyPr/>
                    <a:lstStyle/>
                    <a:p>
                      <a:pPr algn="ctr"/>
                      <a:r>
                        <a:rPr lang="en-US" altLang="zh-CN" sz="1600" dirty="0">
                          <a:solidFill>
                            <a:schemeClr val="bg1"/>
                          </a:solidFill>
                          <a:latin typeface="黑体" panose="02010609060101010101" pitchFamily="49" charset="-122"/>
                          <a:ea typeface="黑体" panose="02010609060101010101" pitchFamily="49" charset="-122"/>
                        </a:rPr>
                        <a:t>Wi-</a:t>
                      </a:r>
                    </a:p>
                    <a:p>
                      <a:pPr algn="ctr"/>
                      <a:r>
                        <a:rPr lang="en-US" altLang="zh-CN" sz="1600" dirty="0">
                          <a:solidFill>
                            <a:schemeClr val="bg1"/>
                          </a:solidFill>
                          <a:latin typeface="黑体" panose="02010609060101010101" pitchFamily="49" charset="-122"/>
                          <a:ea typeface="黑体" panose="02010609060101010101" pitchFamily="49" charset="-122"/>
                        </a:rPr>
                        <a:t>Fi</a:t>
                      </a:r>
                      <a:endParaRPr lang="zh-CN" altLang="en-US" sz="1600" dirty="0">
                        <a:solidFill>
                          <a:schemeClr val="bg1"/>
                        </a:solidFill>
                        <a:latin typeface="黑体" panose="02010609060101010101" pitchFamily="49" charset="-122"/>
                        <a:ea typeface="黑体" panose="02010609060101010101" pitchFamily="49" charset="-122"/>
                      </a:endParaRPr>
                    </a:p>
                  </a:txBody>
                  <a:tcPr marL="0" marR="0" marT="0" marB="0" anchor="ctr">
                    <a:solidFill>
                      <a:schemeClr val="accent1"/>
                    </a:solidFill>
                  </a:tcPr>
                </a:tc>
                <a:extLst>
                  <a:ext uri="{0D108BD9-81ED-4DB2-BD59-A6C34878D82A}">
                    <a16:rowId xmlns:a16="http://schemas.microsoft.com/office/drawing/2014/main" val="2354171835"/>
                  </a:ext>
                </a:extLst>
              </a:tr>
              <a:tr h="844235">
                <a:tc>
                  <a:txBody>
                    <a:bodyPr/>
                    <a:lstStyle/>
                    <a:p>
                      <a:pPr algn="ctr"/>
                      <a:r>
                        <a:rPr lang="en-US" altLang="zh-CN" sz="1600" b="0" dirty="0">
                          <a:solidFill>
                            <a:schemeClr val="tx1"/>
                          </a:solidFill>
                          <a:latin typeface="黑体" panose="02010609060101010101" pitchFamily="49" charset="-122"/>
                          <a:ea typeface="黑体" panose="02010609060101010101" pitchFamily="49" charset="-122"/>
                        </a:rPr>
                        <a:t>Wi-Fi6</a:t>
                      </a:r>
                      <a:endParaRPr lang="zh-CN" altLang="en-US" sz="1600" b="0" dirty="0">
                        <a:solidFill>
                          <a:schemeClr val="tx1"/>
                        </a:solidFill>
                        <a:latin typeface="黑体" panose="02010609060101010101" pitchFamily="49" charset="-122"/>
                        <a:ea typeface="黑体" panose="02010609060101010101" pitchFamily="49" charset="-122"/>
                      </a:endParaRPr>
                    </a:p>
                  </a:txBody>
                  <a:tcPr marL="0" marR="0" marT="0" marB="0" anchor="ctr">
                    <a:solidFill>
                      <a:schemeClr val="accent1">
                        <a:lumMod val="40000"/>
                        <a:lumOff val="60000"/>
                      </a:schemeClr>
                    </a:solidFill>
                  </a:tcPr>
                </a:tc>
                <a:extLst>
                  <a:ext uri="{0D108BD9-81ED-4DB2-BD59-A6C34878D82A}">
                    <a16:rowId xmlns:a16="http://schemas.microsoft.com/office/drawing/2014/main" val="2232877283"/>
                  </a:ext>
                </a:extLst>
              </a:tr>
              <a:tr h="504672">
                <a:tc>
                  <a:txBody>
                    <a:bodyPr/>
                    <a:lstStyle/>
                    <a:p>
                      <a:pPr algn="ctr"/>
                      <a:r>
                        <a:rPr lang="en-US" altLang="zh-CN" sz="1600" b="0" dirty="0">
                          <a:solidFill>
                            <a:schemeClr val="tx1"/>
                          </a:solidFill>
                          <a:latin typeface="黑体" panose="02010609060101010101" pitchFamily="49" charset="-122"/>
                          <a:ea typeface="黑体" panose="02010609060101010101" pitchFamily="49" charset="-122"/>
                        </a:rPr>
                        <a:t>Wi-Fi7</a:t>
                      </a:r>
                      <a:endParaRPr lang="zh-CN" altLang="en-US" sz="1600" b="0" dirty="0">
                        <a:solidFill>
                          <a:schemeClr val="tx1"/>
                        </a:solidFill>
                        <a:latin typeface="黑体" panose="02010609060101010101" pitchFamily="49" charset="-122"/>
                        <a:ea typeface="黑体" panose="02010609060101010101" pitchFamily="49" charset="-122"/>
                      </a:endParaRPr>
                    </a:p>
                  </a:txBody>
                  <a:tcPr marL="0" marR="0" marT="0" marB="0" anchor="ctr">
                    <a:solidFill>
                      <a:schemeClr val="accent1">
                        <a:lumMod val="40000"/>
                        <a:lumOff val="60000"/>
                      </a:schemeClr>
                    </a:solidFill>
                  </a:tcPr>
                </a:tc>
                <a:extLst>
                  <a:ext uri="{0D108BD9-81ED-4DB2-BD59-A6C34878D82A}">
                    <a16:rowId xmlns:a16="http://schemas.microsoft.com/office/drawing/2014/main" val="2116851466"/>
                  </a:ext>
                </a:extLst>
              </a:tr>
              <a:tr h="627321">
                <a:tc>
                  <a:txBody>
                    <a:bodyPr/>
                    <a:lstStyle/>
                    <a:p>
                      <a:pPr algn="ctr"/>
                      <a:r>
                        <a:rPr lang="en-US" altLang="zh-CN" sz="1600" b="0" dirty="0">
                          <a:solidFill>
                            <a:schemeClr val="tx1"/>
                          </a:solidFill>
                          <a:latin typeface="黑体" panose="02010609060101010101" pitchFamily="49" charset="-122"/>
                          <a:ea typeface="黑体" panose="02010609060101010101" pitchFamily="49" charset="-122"/>
                        </a:rPr>
                        <a:t>AP</a:t>
                      </a:r>
                      <a:r>
                        <a:rPr lang="zh-CN" altLang="en-US" sz="1600" b="0" dirty="0">
                          <a:solidFill>
                            <a:schemeClr val="tx1"/>
                          </a:solidFill>
                          <a:latin typeface="黑体" panose="02010609060101010101" pitchFamily="49" charset="-122"/>
                          <a:ea typeface="黑体" panose="02010609060101010101" pitchFamily="49" charset="-122"/>
                        </a:rPr>
                        <a:t>设计</a:t>
                      </a:r>
                    </a:p>
                  </a:txBody>
                  <a:tcPr marL="0" marR="0" marT="0" marB="0" anchor="ctr">
                    <a:solidFill>
                      <a:schemeClr val="accent1">
                        <a:lumMod val="40000"/>
                        <a:lumOff val="60000"/>
                      </a:schemeClr>
                    </a:solidFill>
                  </a:tcPr>
                </a:tc>
                <a:extLst>
                  <a:ext uri="{0D108BD9-81ED-4DB2-BD59-A6C34878D82A}">
                    <a16:rowId xmlns:a16="http://schemas.microsoft.com/office/drawing/2014/main" val="1342553028"/>
                  </a:ext>
                </a:extLst>
              </a:tr>
              <a:tr h="844235">
                <a:tc>
                  <a:txBody>
                    <a:bodyPr/>
                    <a:lstStyle/>
                    <a:p>
                      <a:pPr algn="ctr"/>
                      <a:r>
                        <a:rPr lang="en-US" altLang="zh-CN" sz="1600" b="0" dirty="0">
                          <a:solidFill>
                            <a:schemeClr val="tx1"/>
                          </a:solidFill>
                          <a:latin typeface="黑体" panose="02010609060101010101" pitchFamily="49" charset="-122"/>
                          <a:ea typeface="黑体" panose="02010609060101010101" pitchFamily="49" charset="-122"/>
                        </a:rPr>
                        <a:t>Li</a:t>
                      </a:r>
                    </a:p>
                    <a:p>
                      <a:pPr algn="ctr"/>
                      <a:r>
                        <a:rPr lang="en-US" altLang="zh-CN" sz="1600" b="0" dirty="0">
                          <a:solidFill>
                            <a:schemeClr val="tx1"/>
                          </a:solidFill>
                          <a:latin typeface="黑体" panose="02010609060101010101" pitchFamily="49" charset="-122"/>
                          <a:ea typeface="黑体" panose="02010609060101010101" pitchFamily="49" charset="-122"/>
                        </a:rPr>
                        <a:t>Fi</a:t>
                      </a:r>
                      <a:endParaRPr lang="zh-CN" altLang="en-US" sz="1600" b="0" dirty="0">
                        <a:solidFill>
                          <a:schemeClr val="tx1"/>
                        </a:solidFill>
                        <a:latin typeface="黑体" panose="02010609060101010101" pitchFamily="49" charset="-122"/>
                        <a:ea typeface="黑体" panose="02010609060101010101" pitchFamily="49" charset="-122"/>
                      </a:endParaRPr>
                    </a:p>
                  </a:txBody>
                  <a:tcPr marL="0" marR="0" marT="0" marB="0" anchor="ctr">
                    <a:solidFill>
                      <a:schemeClr val="accent1">
                        <a:lumMod val="40000"/>
                        <a:lumOff val="60000"/>
                      </a:schemeClr>
                    </a:solidFill>
                  </a:tcPr>
                </a:tc>
                <a:extLst>
                  <a:ext uri="{0D108BD9-81ED-4DB2-BD59-A6C34878D82A}">
                    <a16:rowId xmlns:a16="http://schemas.microsoft.com/office/drawing/2014/main" val="942434887"/>
                  </a:ext>
                </a:extLst>
              </a:tr>
            </a:tbl>
          </a:graphicData>
        </a:graphic>
      </p:graphicFrame>
      <p:graphicFrame>
        <p:nvGraphicFramePr>
          <p:cNvPr id="38" name="Group 3">
            <a:extLst>
              <a:ext uri="{FF2B5EF4-FFF2-40B4-BE49-F238E27FC236}">
                <a16:creationId xmlns:a16="http://schemas.microsoft.com/office/drawing/2014/main" id="{D7D98CD8-09B8-4B69-9520-CC8269148C0F}"/>
              </a:ext>
            </a:extLst>
          </p:cNvPr>
          <p:cNvGraphicFramePr>
            <a:graphicFrameLocks noGrp="1"/>
          </p:cNvGraphicFramePr>
          <p:nvPr>
            <p:extLst>
              <p:ext uri="{D42A27DB-BD31-4B8C-83A1-F6EECF244321}">
                <p14:modId xmlns:p14="http://schemas.microsoft.com/office/powerpoint/2010/main" val="2235536787"/>
              </p:ext>
            </p:extLst>
          </p:nvPr>
        </p:nvGraphicFramePr>
        <p:xfrm>
          <a:off x="321893" y="1752600"/>
          <a:ext cx="8783637" cy="1800225"/>
        </p:xfrm>
        <a:graphic>
          <a:graphicData uri="http://schemas.openxmlformats.org/drawingml/2006/table">
            <a:tbl>
              <a:tblPr/>
              <a:tblGrid>
                <a:gridCol w="1216025">
                  <a:extLst>
                    <a:ext uri="{9D8B030D-6E8A-4147-A177-3AD203B41FA5}">
                      <a16:colId xmlns:a16="http://schemas.microsoft.com/office/drawing/2014/main" val="20000"/>
                    </a:ext>
                  </a:extLst>
                </a:gridCol>
                <a:gridCol w="1306512">
                  <a:extLst>
                    <a:ext uri="{9D8B030D-6E8A-4147-A177-3AD203B41FA5}">
                      <a16:colId xmlns:a16="http://schemas.microsoft.com/office/drawing/2014/main" val="20001"/>
                    </a:ext>
                  </a:extLst>
                </a:gridCol>
                <a:gridCol w="1870075">
                  <a:extLst>
                    <a:ext uri="{9D8B030D-6E8A-4147-A177-3AD203B41FA5}">
                      <a16:colId xmlns:a16="http://schemas.microsoft.com/office/drawing/2014/main" val="20002"/>
                    </a:ext>
                  </a:extLst>
                </a:gridCol>
                <a:gridCol w="1498600">
                  <a:extLst>
                    <a:ext uri="{9D8B030D-6E8A-4147-A177-3AD203B41FA5}">
                      <a16:colId xmlns:a16="http://schemas.microsoft.com/office/drawing/2014/main" val="20003"/>
                    </a:ext>
                  </a:extLst>
                </a:gridCol>
                <a:gridCol w="1676400">
                  <a:extLst>
                    <a:ext uri="{9D8B030D-6E8A-4147-A177-3AD203B41FA5}">
                      <a16:colId xmlns:a16="http://schemas.microsoft.com/office/drawing/2014/main" val="20004"/>
                    </a:ext>
                  </a:extLst>
                </a:gridCol>
                <a:gridCol w="1216025">
                  <a:extLst>
                    <a:ext uri="{9D8B030D-6E8A-4147-A177-3AD203B41FA5}">
                      <a16:colId xmlns:a16="http://schemas.microsoft.com/office/drawing/2014/main" val="20005"/>
                    </a:ext>
                  </a:extLst>
                </a:gridCol>
              </a:tblGrid>
              <a:tr h="600075">
                <a:tc>
                  <a:txBody>
                    <a:bodyPr/>
                    <a:lstStyle>
                      <a:lvl1pPr>
                        <a:spcBef>
                          <a:spcPct val="20000"/>
                        </a:spcBef>
                        <a:defRPr kumimoji="1" sz="2800">
                          <a:solidFill>
                            <a:schemeClr val="tx1"/>
                          </a:solidFill>
                          <a:latin typeface="Times New Roman" pitchFamily="18" charset="0"/>
                          <a:ea typeface="宋体" pitchFamily="2" charset="-122"/>
                        </a:defRPr>
                      </a:lvl1pPr>
                      <a:lvl2pPr>
                        <a:spcBef>
                          <a:spcPct val="20000"/>
                        </a:spcBef>
                        <a:defRPr kumimoji="1" sz="2400">
                          <a:solidFill>
                            <a:schemeClr val="tx1"/>
                          </a:solidFill>
                          <a:latin typeface="Times New Roman" pitchFamily="18" charset="0"/>
                          <a:ea typeface="宋体" pitchFamily="2" charset="-122"/>
                        </a:defRPr>
                      </a:lvl2pPr>
                      <a:lvl3pPr>
                        <a:spcBef>
                          <a:spcPct val="20000"/>
                        </a:spcBef>
                        <a:defRPr kumimoji="1" sz="2000">
                          <a:solidFill>
                            <a:schemeClr val="tx1"/>
                          </a:solidFill>
                          <a:latin typeface="Times New Roman" pitchFamily="18" charset="0"/>
                          <a:ea typeface="宋体" pitchFamily="2" charset="-122"/>
                        </a:defRPr>
                      </a:lvl3pPr>
                      <a:lvl4pPr>
                        <a:spcBef>
                          <a:spcPct val="20000"/>
                        </a:spcBef>
                        <a:defRPr kumimoji="1">
                          <a:solidFill>
                            <a:schemeClr val="tx1"/>
                          </a:solidFill>
                          <a:latin typeface="Times New Roman" pitchFamily="18" charset="0"/>
                          <a:ea typeface="宋体" pitchFamily="2" charset="-122"/>
                        </a:defRPr>
                      </a:lvl4pPr>
                      <a:lvl5pPr>
                        <a:spcBef>
                          <a:spcPct val="20000"/>
                        </a:spcBef>
                        <a:defRPr kumimoji="1">
                          <a:solidFill>
                            <a:schemeClr val="tx1"/>
                          </a:solidFill>
                          <a:latin typeface="Times New Roman" pitchFamily="18" charset="0"/>
                          <a:ea typeface="宋体" pitchFamily="2" charset="-122"/>
                        </a:defRPr>
                      </a:lvl5pPr>
                      <a:lvl6pPr fontAlgn="base">
                        <a:spcBef>
                          <a:spcPct val="20000"/>
                        </a:spcBef>
                        <a:spcAft>
                          <a:spcPct val="0"/>
                        </a:spcAft>
                        <a:defRPr kumimoji="1">
                          <a:solidFill>
                            <a:schemeClr val="tx1"/>
                          </a:solidFill>
                          <a:latin typeface="Times New Roman" pitchFamily="18" charset="0"/>
                          <a:ea typeface="宋体" pitchFamily="2" charset="-122"/>
                        </a:defRPr>
                      </a:lvl6pPr>
                      <a:lvl7pPr fontAlgn="base">
                        <a:spcBef>
                          <a:spcPct val="20000"/>
                        </a:spcBef>
                        <a:spcAft>
                          <a:spcPct val="0"/>
                        </a:spcAft>
                        <a:defRPr kumimoji="1">
                          <a:solidFill>
                            <a:schemeClr val="tx1"/>
                          </a:solidFill>
                          <a:latin typeface="Times New Roman" pitchFamily="18" charset="0"/>
                          <a:ea typeface="宋体" pitchFamily="2" charset="-122"/>
                        </a:defRPr>
                      </a:lvl7pPr>
                      <a:lvl8pPr fontAlgn="base">
                        <a:spcBef>
                          <a:spcPct val="20000"/>
                        </a:spcBef>
                        <a:spcAft>
                          <a:spcPct val="0"/>
                        </a:spcAft>
                        <a:defRPr kumimoji="1">
                          <a:solidFill>
                            <a:schemeClr val="tx1"/>
                          </a:solidFill>
                          <a:latin typeface="Times New Roman" pitchFamily="18" charset="0"/>
                          <a:ea typeface="宋体" pitchFamily="2" charset="-122"/>
                        </a:defRPr>
                      </a:lvl8pPr>
                      <a:lvl9pPr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到 </a:t>
                      </a:r>
                      <a:r>
                        <a:rPr kumimoji="1" lang="en-US" altLang="zh-CN" sz="2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DS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66"/>
                    </a:solidFill>
                  </a:tcPr>
                </a:tc>
                <a:tc>
                  <a:txBody>
                    <a:bodyPr/>
                    <a:lstStyle>
                      <a:lvl1pPr>
                        <a:spcBef>
                          <a:spcPct val="20000"/>
                        </a:spcBef>
                        <a:defRPr kumimoji="1" sz="2800">
                          <a:solidFill>
                            <a:schemeClr val="tx1"/>
                          </a:solidFill>
                          <a:latin typeface="Times New Roman" pitchFamily="18" charset="0"/>
                          <a:ea typeface="宋体" pitchFamily="2" charset="-122"/>
                        </a:defRPr>
                      </a:lvl1pPr>
                      <a:lvl2pPr>
                        <a:spcBef>
                          <a:spcPct val="20000"/>
                        </a:spcBef>
                        <a:defRPr kumimoji="1" sz="2400">
                          <a:solidFill>
                            <a:schemeClr val="tx1"/>
                          </a:solidFill>
                          <a:latin typeface="Times New Roman" pitchFamily="18" charset="0"/>
                          <a:ea typeface="宋体" pitchFamily="2" charset="-122"/>
                        </a:defRPr>
                      </a:lvl2pPr>
                      <a:lvl3pPr>
                        <a:spcBef>
                          <a:spcPct val="20000"/>
                        </a:spcBef>
                        <a:defRPr kumimoji="1" sz="2000">
                          <a:solidFill>
                            <a:schemeClr val="tx1"/>
                          </a:solidFill>
                          <a:latin typeface="Times New Roman" pitchFamily="18" charset="0"/>
                          <a:ea typeface="宋体" pitchFamily="2" charset="-122"/>
                        </a:defRPr>
                      </a:lvl3pPr>
                      <a:lvl4pPr>
                        <a:spcBef>
                          <a:spcPct val="20000"/>
                        </a:spcBef>
                        <a:defRPr kumimoji="1">
                          <a:solidFill>
                            <a:schemeClr val="tx1"/>
                          </a:solidFill>
                          <a:latin typeface="Times New Roman" pitchFamily="18" charset="0"/>
                          <a:ea typeface="宋体" pitchFamily="2" charset="-122"/>
                        </a:defRPr>
                      </a:lvl4pPr>
                      <a:lvl5pPr>
                        <a:spcBef>
                          <a:spcPct val="20000"/>
                        </a:spcBef>
                        <a:defRPr kumimoji="1">
                          <a:solidFill>
                            <a:schemeClr val="tx1"/>
                          </a:solidFill>
                          <a:latin typeface="Times New Roman" pitchFamily="18" charset="0"/>
                          <a:ea typeface="宋体" pitchFamily="2" charset="-122"/>
                        </a:defRPr>
                      </a:lvl5pPr>
                      <a:lvl6pPr fontAlgn="base">
                        <a:spcBef>
                          <a:spcPct val="20000"/>
                        </a:spcBef>
                        <a:spcAft>
                          <a:spcPct val="0"/>
                        </a:spcAft>
                        <a:defRPr kumimoji="1">
                          <a:solidFill>
                            <a:schemeClr val="tx1"/>
                          </a:solidFill>
                          <a:latin typeface="Times New Roman" pitchFamily="18" charset="0"/>
                          <a:ea typeface="宋体" pitchFamily="2" charset="-122"/>
                        </a:defRPr>
                      </a:lvl6pPr>
                      <a:lvl7pPr fontAlgn="base">
                        <a:spcBef>
                          <a:spcPct val="20000"/>
                        </a:spcBef>
                        <a:spcAft>
                          <a:spcPct val="0"/>
                        </a:spcAft>
                        <a:defRPr kumimoji="1">
                          <a:solidFill>
                            <a:schemeClr val="tx1"/>
                          </a:solidFill>
                          <a:latin typeface="Times New Roman" pitchFamily="18" charset="0"/>
                          <a:ea typeface="宋体" pitchFamily="2" charset="-122"/>
                        </a:defRPr>
                      </a:lvl7pPr>
                      <a:lvl8pPr fontAlgn="base">
                        <a:spcBef>
                          <a:spcPct val="20000"/>
                        </a:spcBef>
                        <a:spcAft>
                          <a:spcPct val="0"/>
                        </a:spcAft>
                        <a:defRPr kumimoji="1">
                          <a:solidFill>
                            <a:schemeClr val="tx1"/>
                          </a:solidFill>
                          <a:latin typeface="Times New Roman" pitchFamily="18" charset="0"/>
                          <a:ea typeface="宋体" pitchFamily="2" charset="-122"/>
                        </a:defRPr>
                      </a:lvl8pPr>
                      <a:lvl9pPr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从 </a:t>
                      </a:r>
                      <a:r>
                        <a:rPr kumimoji="1" lang="en-US" altLang="zh-CN" sz="2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DS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66"/>
                    </a:solidFill>
                  </a:tcPr>
                </a:tc>
                <a:tc>
                  <a:txBody>
                    <a:bodyPr/>
                    <a:lstStyle>
                      <a:lvl1pPr>
                        <a:spcBef>
                          <a:spcPct val="20000"/>
                        </a:spcBef>
                        <a:defRPr kumimoji="1" sz="2800">
                          <a:solidFill>
                            <a:schemeClr val="tx1"/>
                          </a:solidFill>
                          <a:latin typeface="Times New Roman" pitchFamily="18" charset="0"/>
                          <a:ea typeface="宋体" pitchFamily="2" charset="-122"/>
                        </a:defRPr>
                      </a:lvl1pPr>
                      <a:lvl2pPr>
                        <a:spcBef>
                          <a:spcPct val="20000"/>
                        </a:spcBef>
                        <a:defRPr kumimoji="1" sz="2400">
                          <a:solidFill>
                            <a:schemeClr val="tx1"/>
                          </a:solidFill>
                          <a:latin typeface="Times New Roman" pitchFamily="18" charset="0"/>
                          <a:ea typeface="宋体" pitchFamily="2" charset="-122"/>
                        </a:defRPr>
                      </a:lvl2pPr>
                      <a:lvl3pPr>
                        <a:spcBef>
                          <a:spcPct val="20000"/>
                        </a:spcBef>
                        <a:defRPr kumimoji="1" sz="2000">
                          <a:solidFill>
                            <a:schemeClr val="tx1"/>
                          </a:solidFill>
                          <a:latin typeface="Times New Roman" pitchFamily="18" charset="0"/>
                          <a:ea typeface="宋体" pitchFamily="2" charset="-122"/>
                        </a:defRPr>
                      </a:lvl3pPr>
                      <a:lvl4pPr>
                        <a:spcBef>
                          <a:spcPct val="20000"/>
                        </a:spcBef>
                        <a:defRPr kumimoji="1">
                          <a:solidFill>
                            <a:schemeClr val="tx1"/>
                          </a:solidFill>
                          <a:latin typeface="Times New Roman" pitchFamily="18" charset="0"/>
                          <a:ea typeface="宋体" pitchFamily="2" charset="-122"/>
                        </a:defRPr>
                      </a:lvl4pPr>
                      <a:lvl5pPr>
                        <a:spcBef>
                          <a:spcPct val="20000"/>
                        </a:spcBef>
                        <a:defRPr kumimoji="1">
                          <a:solidFill>
                            <a:schemeClr val="tx1"/>
                          </a:solidFill>
                          <a:latin typeface="Times New Roman" pitchFamily="18" charset="0"/>
                          <a:ea typeface="宋体" pitchFamily="2" charset="-122"/>
                        </a:defRPr>
                      </a:lvl5pPr>
                      <a:lvl6pPr fontAlgn="base">
                        <a:spcBef>
                          <a:spcPct val="20000"/>
                        </a:spcBef>
                        <a:spcAft>
                          <a:spcPct val="0"/>
                        </a:spcAft>
                        <a:defRPr kumimoji="1">
                          <a:solidFill>
                            <a:schemeClr val="tx1"/>
                          </a:solidFill>
                          <a:latin typeface="Times New Roman" pitchFamily="18" charset="0"/>
                          <a:ea typeface="宋体" pitchFamily="2" charset="-122"/>
                        </a:defRPr>
                      </a:lvl6pPr>
                      <a:lvl7pPr fontAlgn="base">
                        <a:spcBef>
                          <a:spcPct val="20000"/>
                        </a:spcBef>
                        <a:spcAft>
                          <a:spcPct val="0"/>
                        </a:spcAft>
                        <a:defRPr kumimoji="1">
                          <a:solidFill>
                            <a:schemeClr val="tx1"/>
                          </a:solidFill>
                          <a:latin typeface="Times New Roman" pitchFamily="18" charset="0"/>
                          <a:ea typeface="宋体" pitchFamily="2" charset="-122"/>
                        </a:defRPr>
                      </a:lvl7pPr>
                      <a:lvl8pPr fontAlgn="base">
                        <a:spcBef>
                          <a:spcPct val="20000"/>
                        </a:spcBef>
                        <a:spcAft>
                          <a:spcPct val="0"/>
                        </a:spcAft>
                        <a:defRPr kumimoji="1">
                          <a:solidFill>
                            <a:schemeClr val="tx1"/>
                          </a:solidFill>
                          <a:latin typeface="Times New Roman" pitchFamily="18" charset="0"/>
                          <a:ea typeface="宋体" pitchFamily="2" charset="-122"/>
                        </a:defRPr>
                      </a:lvl8pPr>
                      <a:lvl9pPr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地址 </a:t>
                      </a:r>
                      <a:r>
                        <a:rPr kumimoji="1" lang="en-US" altLang="zh-CN" sz="2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66"/>
                    </a:solidFill>
                  </a:tcPr>
                </a:tc>
                <a:tc>
                  <a:txBody>
                    <a:bodyPr/>
                    <a:lstStyle>
                      <a:lvl1pPr>
                        <a:spcBef>
                          <a:spcPct val="20000"/>
                        </a:spcBef>
                        <a:defRPr kumimoji="1" sz="2800">
                          <a:solidFill>
                            <a:schemeClr val="tx1"/>
                          </a:solidFill>
                          <a:latin typeface="Times New Roman" pitchFamily="18" charset="0"/>
                          <a:ea typeface="宋体" pitchFamily="2" charset="-122"/>
                        </a:defRPr>
                      </a:lvl1pPr>
                      <a:lvl2pPr>
                        <a:spcBef>
                          <a:spcPct val="20000"/>
                        </a:spcBef>
                        <a:defRPr kumimoji="1" sz="2400">
                          <a:solidFill>
                            <a:schemeClr val="tx1"/>
                          </a:solidFill>
                          <a:latin typeface="Times New Roman" pitchFamily="18" charset="0"/>
                          <a:ea typeface="宋体" pitchFamily="2" charset="-122"/>
                        </a:defRPr>
                      </a:lvl2pPr>
                      <a:lvl3pPr>
                        <a:spcBef>
                          <a:spcPct val="20000"/>
                        </a:spcBef>
                        <a:defRPr kumimoji="1" sz="2000">
                          <a:solidFill>
                            <a:schemeClr val="tx1"/>
                          </a:solidFill>
                          <a:latin typeface="Times New Roman" pitchFamily="18" charset="0"/>
                          <a:ea typeface="宋体" pitchFamily="2" charset="-122"/>
                        </a:defRPr>
                      </a:lvl3pPr>
                      <a:lvl4pPr>
                        <a:spcBef>
                          <a:spcPct val="20000"/>
                        </a:spcBef>
                        <a:defRPr kumimoji="1">
                          <a:solidFill>
                            <a:schemeClr val="tx1"/>
                          </a:solidFill>
                          <a:latin typeface="Times New Roman" pitchFamily="18" charset="0"/>
                          <a:ea typeface="宋体" pitchFamily="2" charset="-122"/>
                        </a:defRPr>
                      </a:lvl4pPr>
                      <a:lvl5pPr>
                        <a:spcBef>
                          <a:spcPct val="20000"/>
                        </a:spcBef>
                        <a:defRPr kumimoji="1">
                          <a:solidFill>
                            <a:schemeClr val="tx1"/>
                          </a:solidFill>
                          <a:latin typeface="Times New Roman" pitchFamily="18" charset="0"/>
                          <a:ea typeface="宋体" pitchFamily="2" charset="-122"/>
                        </a:defRPr>
                      </a:lvl5pPr>
                      <a:lvl6pPr fontAlgn="base">
                        <a:spcBef>
                          <a:spcPct val="20000"/>
                        </a:spcBef>
                        <a:spcAft>
                          <a:spcPct val="0"/>
                        </a:spcAft>
                        <a:defRPr kumimoji="1">
                          <a:solidFill>
                            <a:schemeClr val="tx1"/>
                          </a:solidFill>
                          <a:latin typeface="Times New Roman" pitchFamily="18" charset="0"/>
                          <a:ea typeface="宋体" pitchFamily="2" charset="-122"/>
                        </a:defRPr>
                      </a:lvl6pPr>
                      <a:lvl7pPr fontAlgn="base">
                        <a:spcBef>
                          <a:spcPct val="20000"/>
                        </a:spcBef>
                        <a:spcAft>
                          <a:spcPct val="0"/>
                        </a:spcAft>
                        <a:defRPr kumimoji="1">
                          <a:solidFill>
                            <a:schemeClr val="tx1"/>
                          </a:solidFill>
                          <a:latin typeface="Times New Roman" pitchFamily="18" charset="0"/>
                          <a:ea typeface="宋体" pitchFamily="2" charset="-122"/>
                        </a:defRPr>
                      </a:lvl7pPr>
                      <a:lvl8pPr fontAlgn="base">
                        <a:spcBef>
                          <a:spcPct val="20000"/>
                        </a:spcBef>
                        <a:spcAft>
                          <a:spcPct val="0"/>
                        </a:spcAft>
                        <a:defRPr kumimoji="1">
                          <a:solidFill>
                            <a:schemeClr val="tx1"/>
                          </a:solidFill>
                          <a:latin typeface="Times New Roman" pitchFamily="18" charset="0"/>
                          <a:ea typeface="宋体" pitchFamily="2" charset="-122"/>
                        </a:defRPr>
                      </a:lvl8pPr>
                      <a:lvl9pPr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地址 </a:t>
                      </a:r>
                      <a:r>
                        <a:rPr kumimoji="1" lang="en-US" altLang="zh-CN" sz="2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66"/>
                    </a:solidFill>
                  </a:tcPr>
                </a:tc>
                <a:tc>
                  <a:txBody>
                    <a:bodyPr/>
                    <a:lstStyle>
                      <a:lvl1pPr>
                        <a:spcBef>
                          <a:spcPct val="20000"/>
                        </a:spcBef>
                        <a:defRPr kumimoji="1" sz="2800">
                          <a:solidFill>
                            <a:schemeClr val="tx1"/>
                          </a:solidFill>
                          <a:latin typeface="Times New Roman" pitchFamily="18" charset="0"/>
                          <a:ea typeface="宋体" pitchFamily="2" charset="-122"/>
                        </a:defRPr>
                      </a:lvl1pPr>
                      <a:lvl2pPr>
                        <a:spcBef>
                          <a:spcPct val="20000"/>
                        </a:spcBef>
                        <a:defRPr kumimoji="1" sz="2400">
                          <a:solidFill>
                            <a:schemeClr val="tx1"/>
                          </a:solidFill>
                          <a:latin typeface="Times New Roman" pitchFamily="18" charset="0"/>
                          <a:ea typeface="宋体" pitchFamily="2" charset="-122"/>
                        </a:defRPr>
                      </a:lvl2pPr>
                      <a:lvl3pPr>
                        <a:spcBef>
                          <a:spcPct val="20000"/>
                        </a:spcBef>
                        <a:defRPr kumimoji="1" sz="2000">
                          <a:solidFill>
                            <a:schemeClr val="tx1"/>
                          </a:solidFill>
                          <a:latin typeface="Times New Roman" pitchFamily="18" charset="0"/>
                          <a:ea typeface="宋体" pitchFamily="2" charset="-122"/>
                        </a:defRPr>
                      </a:lvl3pPr>
                      <a:lvl4pPr>
                        <a:spcBef>
                          <a:spcPct val="20000"/>
                        </a:spcBef>
                        <a:defRPr kumimoji="1">
                          <a:solidFill>
                            <a:schemeClr val="tx1"/>
                          </a:solidFill>
                          <a:latin typeface="Times New Roman" pitchFamily="18" charset="0"/>
                          <a:ea typeface="宋体" pitchFamily="2" charset="-122"/>
                        </a:defRPr>
                      </a:lvl4pPr>
                      <a:lvl5pPr>
                        <a:spcBef>
                          <a:spcPct val="20000"/>
                        </a:spcBef>
                        <a:defRPr kumimoji="1">
                          <a:solidFill>
                            <a:schemeClr val="tx1"/>
                          </a:solidFill>
                          <a:latin typeface="Times New Roman" pitchFamily="18" charset="0"/>
                          <a:ea typeface="宋体" pitchFamily="2" charset="-122"/>
                        </a:defRPr>
                      </a:lvl5pPr>
                      <a:lvl6pPr fontAlgn="base">
                        <a:spcBef>
                          <a:spcPct val="20000"/>
                        </a:spcBef>
                        <a:spcAft>
                          <a:spcPct val="0"/>
                        </a:spcAft>
                        <a:defRPr kumimoji="1">
                          <a:solidFill>
                            <a:schemeClr val="tx1"/>
                          </a:solidFill>
                          <a:latin typeface="Times New Roman" pitchFamily="18" charset="0"/>
                          <a:ea typeface="宋体" pitchFamily="2" charset="-122"/>
                        </a:defRPr>
                      </a:lvl6pPr>
                      <a:lvl7pPr fontAlgn="base">
                        <a:spcBef>
                          <a:spcPct val="20000"/>
                        </a:spcBef>
                        <a:spcAft>
                          <a:spcPct val="0"/>
                        </a:spcAft>
                        <a:defRPr kumimoji="1">
                          <a:solidFill>
                            <a:schemeClr val="tx1"/>
                          </a:solidFill>
                          <a:latin typeface="Times New Roman" pitchFamily="18" charset="0"/>
                          <a:ea typeface="宋体" pitchFamily="2" charset="-122"/>
                        </a:defRPr>
                      </a:lvl7pPr>
                      <a:lvl8pPr fontAlgn="base">
                        <a:spcBef>
                          <a:spcPct val="20000"/>
                        </a:spcBef>
                        <a:spcAft>
                          <a:spcPct val="0"/>
                        </a:spcAft>
                        <a:defRPr kumimoji="1">
                          <a:solidFill>
                            <a:schemeClr val="tx1"/>
                          </a:solidFill>
                          <a:latin typeface="Times New Roman" pitchFamily="18" charset="0"/>
                          <a:ea typeface="宋体" pitchFamily="2" charset="-122"/>
                        </a:defRPr>
                      </a:lvl8pPr>
                      <a:lvl9pPr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地址 </a:t>
                      </a:r>
                      <a:r>
                        <a:rPr kumimoji="1" lang="en-US" altLang="zh-CN" sz="2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66"/>
                    </a:solidFill>
                  </a:tcPr>
                </a:tc>
                <a:tc>
                  <a:txBody>
                    <a:bodyPr/>
                    <a:lstStyle>
                      <a:lvl1pPr>
                        <a:spcBef>
                          <a:spcPct val="20000"/>
                        </a:spcBef>
                        <a:defRPr kumimoji="1" sz="2800">
                          <a:solidFill>
                            <a:schemeClr val="tx1"/>
                          </a:solidFill>
                          <a:latin typeface="Times New Roman" pitchFamily="18" charset="0"/>
                          <a:ea typeface="宋体" pitchFamily="2" charset="-122"/>
                        </a:defRPr>
                      </a:lvl1pPr>
                      <a:lvl2pPr>
                        <a:spcBef>
                          <a:spcPct val="20000"/>
                        </a:spcBef>
                        <a:defRPr kumimoji="1" sz="2400">
                          <a:solidFill>
                            <a:schemeClr val="tx1"/>
                          </a:solidFill>
                          <a:latin typeface="Times New Roman" pitchFamily="18" charset="0"/>
                          <a:ea typeface="宋体" pitchFamily="2" charset="-122"/>
                        </a:defRPr>
                      </a:lvl2pPr>
                      <a:lvl3pPr>
                        <a:spcBef>
                          <a:spcPct val="20000"/>
                        </a:spcBef>
                        <a:defRPr kumimoji="1" sz="2000">
                          <a:solidFill>
                            <a:schemeClr val="tx1"/>
                          </a:solidFill>
                          <a:latin typeface="Times New Roman" pitchFamily="18" charset="0"/>
                          <a:ea typeface="宋体" pitchFamily="2" charset="-122"/>
                        </a:defRPr>
                      </a:lvl3pPr>
                      <a:lvl4pPr>
                        <a:spcBef>
                          <a:spcPct val="20000"/>
                        </a:spcBef>
                        <a:defRPr kumimoji="1">
                          <a:solidFill>
                            <a:schemeClr val="tx1"/>
                          </a:solidFill>
                          <a:latin typeface="Times New Roman" pitchFamily="18" charset="0"/>
                          <a:ea typeface="宋体" pitchFamily="2" charset="-122"/>
                        </a:defRPr>
                      </a:lvl4pPr>
                      <a:lvl5pPr>
                        <a:spcBef>
                          <a:spcPct val="20000"/>
                        </a:spcBef>
                        <a:defRPr kumimoji="1">
                          <a:solidFill>
                            <a:schemeClr val="tx1"/>
                          </a:solidFill>
                          <a:latin typeface="Times New Roman" pitchFamily="18" charset="0"/>
                          <a:ea typeface="宋体" pitchFamily="2" charset="-122"/>
                        </a:defRPr>
                      </a:lvl5pPr>
                      <a:lvl6pPr fontAlgn="base">
                        <a:spcBef>
                          <a:spcPct val="20000"/>
                        </a:spcBef>
                        <a:spcAft>
                          <a:spcPct val="0"/>
                        </a:spcAft>
                        <a:defRPr kumimoji="1">
                          <a:solidFill>
                            <a:schemeClr val="tx1"/>
                          </a:solidFill>
                          <a:latin typeface="Times New Roman" pitchFamily="18" charset="0"/>
                          <a:ea typeface="宋体" pitchFamily="2" charset="-122"/>
                        </a:defRPr>
                      </a:lvl6pPr>
                      <a:lvl7pPr fontAlgn="base">
                        <a:spcBef>
                          <a:spcPct val="20000"/>
                        </a:spcBef>
                        <a:spcAft>
                          <a:spcPct val="0"/>
                        </a:spcAft>
                        <a:defRPr kumimoji="1">
                          <a:solidFill>
                            <a:schemeClr val="tx1"/>
                          </a:solidFill>
                          <a:latin typeface="Times New Roman" pitchFamily="18" charset="0"/>
                          <a:ea typeface="宋体" pitchFamily="2" charset="-122"/>
                        </a:defRPr>
                      </a:lvl7pPr>
                      <a:lvl8pPr fontAlgn="base">
                        <a:spcBef>
                          <a:spcPct val="20000"/>
                        </a:spcBef>
                        <a:spcAft>
                          <a:spcPct val="0"/>
                        </a:spcAft>
                        <a:defRPr kumimoji="1">
                          <a:solidFill>
                            <a:schemeClr val="tx1"/>
                          </a:solidFill>
                          <a:latin typeface="Times New Roman" pitchFamily="18" charset="0"/>
                          <a:ea typeface="宋体" pitchFamily="2" charset="-122"/>
                        </a:defRPr>
                      </a:lvl8pPr>
                      <a:lvl9pPr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地址 </a:t>
                      </a:r>
                      <a:r>
                        <a:rPr kumimoji="1" lang="en-US" altLang="zh-CN" sz="2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66"/>
                    </a:solidFill>
                  </a:tcPr>
                </a:tc>
                <a:extLst>
                  <a:ext uri="{0D108BD9-81ED-4DB2-BD59-A6C34878D82A}">
                    <a16:rowId xmlns:a16="http://schemas.microsoft.com/office/drawing/2014/main" val="10000"/>
                  </a:ext>
                </a:extLst>
              </a:tr>
              <a:tr h="600075">
                <a:tc>
                  <a:txBody>
                    <a:bodyPr/>
                    <a:lstStyle>
                      <a:lvl1pPr>
                        <a:spcBef>
                          <a:spcPct val="20000"/>
                        </a:spcBef>
                        <a:defRPr kumimoji="1" sz="2800">
                          <a:solidFill>
                            <a:schemeClr val="tx1"/>
                          </a:solidFill>
                          <a:latin typeface="Times New Roman" pitchFamily="18" charset="0"/>
                          <a:ea typeface="宋体" pitchFamily="2" charset="-122"/>
                        </a:defRPr>
                      </a:lvl1pPr>
                      <a:lvl2pPr>
                        <a:spcBef>
                          <a:spcPct val="20000"/>
                        </a:spcBef>
                        <a:defRPr kumimoji="1" sz="2400">
                          <a:solidFill>
                            <a:schemeClr val="tx1"/>
                          </a:solidFill>
                          <a:latin typeface="Times New Roman" pitchFamily="18" charset="0"/>
                          <a:ea typeface="宋体" pitchFamily="2" charset="-122"/>
                        </a:defRPr>
                      </a:lvl2pPr>
                      <a:lvl3pPr>
                        <a:spcBef>
                          <a:spcPct val="20000"/>
                        </a:spcBef>
                        <a:defRPr kumimoji="1" sz="2000">
                          <a:solidFill>
                            <a:schemeClr val="tx1"/>
                          </a:solidFill>
                          <a:latin typeface="Times New Roman" pitchFamily="18" charset="0"/>
                          <a:ea typeface="宋体" pitchFamily="2" charset="-122"/>
                        </a:defRPr>
                      </a:lvl3pPr>
                      <a:lvl4pPr>
                        <a:spcBef>
                          <a:spcPct val="20000"/>
                        </a:spcBef>
                        <a:defRPr kumimoji="1">
                          <a:solidFill>
                            <a:schemeClr val="tx1"/>
                          </a:solidFill>
                          <a:latin typeface="Times New Roman" pitchFamily="18" charset="0"/>
                          <a:ea typeface="宋体" pitchFamily="2" charset="-122"/>
                        </a:defRPr>
                      </a:lvl4pPr>
                      <a:lvl5pPr>
                        <a:spcBef>
                          <a:spcPct val="20000"/>
                        </a:spcBef>
                        <a:defRPr kumimoji="1">
                          <a:solidFill>
                            <a:schemeClr val="tx1"/>
                          </a:solidFill>
                          <a:latin typeface="Times New Roman" pitchFamily="18" charset="0"/>
                          <a:ea typeface="宋体" pitchFamily="2" charset="-122"/>
                        </a:defRPr>
                      </a:lvl5pPr>
                      <a:lvl6pPr fontAlgn="base">
                        <a:spcBef>
                          <a:spcPct val="20000"/>
                        </a:spcBef>
                        <a:spcAft>
                          <a:spcPct val="0"/>
                        </a:spcAft>
                        <a:defRPr kumimoji="1">
                          <a:solidFill>
                            <a:schemeClr val="tx1"/>
                          </a:solidFill>
                          <a:latin typeface="Times New Roman" pitchFamily="18" charset="0"/>
                          <a:ea typeface="宋体" pitchFamily="2" charset="-122"/>
                        </a:defRPr>
                      </a:lvl6pPr>
                      <a:lvl7pPr fontAlgn="base">
                        <a:spcBef>
                          <a:spcPct val="20000"/>
                        </a:spcBef>
                        <a:spcAft>
                          <a:spcPct val="0"/>
                        </a:spcAft>
                        <a:defRPr kumimoji="1">
                          <a:solidFill>
                            <a:schemeClr val="tx1"/>
                          </a:solidFill>
                          <a:latin typeface="Times New Roman" pitchFamily="18" charset="0"/>
                          <a:ea typeface="宋体" pitchFamily="2" charset="-122"/>
                        </a:defRPr>
                      </a:lvl7pPr>
                      <a:lvl8pPr fontAlgn="base">
                        <a:spcBef>
                          <a:spcPct val="20000"/>
                        </a:spcBef>
                        <a:spcAft>
                          <a:spcPct val="0"/>
                        </a:spcAft>
                        <a:defRPr kumimoji="1">
                          <a:solidFill>
                            <a:schemeClr val="tx1"/>
                          </a:solidFill>
                          <a:latin typeface="Times New Roman" pitchFamily="18" charset="0"/>
                          <a:ea typeface="宋体" pitchFamily="2" charset="-122"/>
                        </a:defRPr>
                      </a:lvl8pPr>
                      <a:lvl9pPr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66"/>
                    </a:solidFill>
                  </a:tcPr>
                </a:tc>
                <a:tc>
                  <a:txBody>
                    <a:bodyPr/>
                    <a:lstStyle>
                      <a:lvl1pPr>
                        <a:spcBef>
                          <a:spcPct val="20000"/>
                        </a:spcBef>
                        <a:defRPr kumimoji="1" sz="2800">
                          <a:solidFill>
                            <a:schemeClr val="tx1"/>
                          </a:solidFill>
                          <a:latin typeface="Times New Roman" pitchFamily="18" charset="0"/>
                          <a:ea typeface="宋体" pitchFamily="2" charset="-122"/>
                        </a:defRPr>
                      </a:lvl1pPr>
                      <a:lvl2pPr>
                        <a:spcBef>
                          <a:spcPct val="20000"/>
                        </a:spcBef>
                        <a:defRPr kumimoji="1" sz="2400">
                          <a:solidFill>
                            <a:schemeClr val="tx1"/>
                          </a:solidFill>
                          <a:latin typeface="Times New Roman" pitchFamily="18" charset="0"/>
                          <a:ea typeface="宋体" pitchFamily="2" charset="-122"/>
                        </a:defRPr>
                      </a:lvl2pPr>
                      <a:lvl3pPr>
                        <a:spcBef>
                          <a:spcPct val="20000"/>
                        </a:spcBef>
                        <a:defRPr kumimoji="1" sz="2000">
                          <a:solidFill>
                            <a:schemeClr val="tx1"/>
                          </a:solidFill>
                          <a:latin typeface="Times New Roman" pitchFamily="18" charset="0"/>
                          <a:ea typeface="宋体" pitchFamily="2" charset="-122"/>
                        </a:defRPr>
                      </a:lvl3pPr>
                      <a:lvl4pPr>
                        <a:spcBef>
                          <a:spcPct val="20000"/>
                        </a:spcBef>
                        <a:defRPr kumimoji="1">
                          <a:solidFill>
                            <a:schemeClr val="tx1"/>
                          </a:solidFill>
                          <a:latin typeface="Times New Roman" pitchFamily="18" charset="0"/>
                          <a:ea typeface="宋体" pitchFamily="2" charset="-122"/>
                        </a:defRPr>
                      </a:lvl4pPr>
                      <a:lvl5pPr>
                        <a:spcBef>
                          <a:spcPct val="20000"/>
                        </a:spcBef>
                        <a:defRPr kumimoji="1">
                          <a:solidFill>
                            <a:schemeClr val="tx1"/>
                          </a:solidFill>
                          <a:latin typeface="Times New Roman" pitchFamily="18" charset="0"/>
                          <a:ea typeface="宋体" pitchFamily="2" charset="-122"/>
                        </a:defRPr>
                      </a:lvl5pPr>
                      <a:lvl6pPr fontAlgn="base">
                        <a:spcBef>
                          <a:spcPct val="20000"/>
                        </a:spcBef>
                        <a:spcAft>
                          <a:spcPct val="0"/>
                        </a:spcAft>
                        <a:defRPr kumimoji="1">
                          <a:solidFill>
                            <a:schemeClr val="tx1"/>
                          </a:solidFill>
                          <a:latin typeface="Times New Roman" pitchFamily="18" charset="0"/>
                          <a:ea typeface="宋体" pitchFamily="2" charset="-122"/>
                        </a:defRPr>
                      </a:lvl6pPr>
                      <a:lvl7pPr fontAlgn="base">
                        <a:spcBef>
                          <a:spcPct val="20000"/>
                        </a:spcBef>
                        <a:spcAft>
                          <a:spcPct val="0"/>
                        </a:spcAft>
                        <a:defRPr kumimoji="1">
                          <a:solidFill>
                            <a:schemeClr val="tx1"/>
                          </a:solidFill>
                          <a:latin typeface="Times New Roman" pitchFamily="18" charset="0"/>
                          <a:ea typeface="宋体" pitchFamily="2" charset="-122"/>
                        </a:defRPr>
                      </a:lvl7pPr>
                      <a:lvl8pPr fontAlgn="base">
                        <a:spcBef>
                          <a:spcPct val="20000"/>
                        </a:spcBef>
                        <a:spcAft>
                          <a:spcPct val="0"/>
                        </a:spcAft>
                        <a:defRPr kumimoji="1">
                          <a:solidFill>
                            <a:schemeClr val="tx1"/>
                          </a:solidFill>
                          <a:latin typeface="Times New Roman" pitchFamily="18" charset="0"/>
                          <a:ea typeface="宋体" pitchFamily="2" charset="-122"/>
                        </a:defRPr>
                      </a:lvl8pPr>
                      <a:lvl9pPr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66"/>
                    </a:solidFill>
                  </a:tcPr>
                </a:tc>
                <a:tc>
                  <a:txBody>
                    <a:bodyPr/>
                    <a:lstStyle>
                      <a:lvl1pPr>
                        <a:spcBef>
                          <a:spcPct val="20000"/>
                        </a:spcBef>
                        <a:defRPr kumimoji="1" sz="2800">
                          <a:solidFill>
                            <a:schemeClr val="tx1"/>
                          </a:solidFill>
                          <a:latin typeface="Times New Roman" pitchFamily="18" charset="0"/>
                          <a:ea typeface="宋体" pitchFamily="2" charset="-122"/>
                        </a:defRPr>
                      </a:lvl1pPr>
                      <a:lvl2pPr>
                        <a:spcBef>
                          <a:spcPct val="20000"/>
                        </a:spcBef>
                        <a:defRPr kumimoji="1" sz="2400">
                          <a:solidFill>
                            <a:schemeClr val="tx1"/>
                          </a:solidFill>
                          <a:latin typeface="Times New Roman" pitchFamily="18" charset="0"/>
                          <a:ea typeface="宋体" pitchFamily="2" charset="-122"/>
                        </a:defRPr>
                      </a:lvl2pPr>
                      <a:lvl3pPr>
                        <a:spcBef>
                          <a:spcPct val="20000"/>
                        </a:spcBef>
                        <a:defRPr kumimoji="1" sz="2000">
                          <a:solidFill>
                            <a:schemeClr val="tx1"/>
                          </a:solidFill>
                          <a:latin typeface="Times New Roman" pitchFamily="18" charset="0"/>
                          <a:ea typeface="宋体" pitchFamily="2" charset="-122"/>
                        </a:defRPr>
                      </a:lvl3pPr>
                      <a:lvl4pPr>
                        <a:spcBef>
                          <a:spcPct val="20000"/>
                        </a:spcBef>
                        <a:defRPr kumimoji="1">
                          <a:solidFill>
                            <a:schemeClr val="tx1"/>
                          </a:solidFill>
                          <a:latin typeface="Times New Roman" pitchFamily="18" charset="0"/>
                          <a:ea typeface="宋体" pitchFamily="2" charset="-122"/>
                        </a:defRPr>
                      </a:lvl4pPr>
                      <a:lvl5pPr>
                        <a:spcBef>
                          <a:spcPct val="20000"/>
                        </a:spcBef>
                        <a:defRPr kumimoji="1">
                          <a:solidFill>
                            <a:schemeClr val="tx1"/>
                          </a:solidFill>
                          <a:latin typeface="Times New Roman" pitchFamily="18" charset="0"/>
                          <a:ea typeface="宋体" pitchFamily="2" charset="-122"/>
                        </a:defRPr>
                      </a:lvl5pPr>
                      <a:lvl6pPr fontAlgn="base">
                        <a:spcBef>
                          <a:spcPct val="20000"/>
                        </a:spcBef>
                        <a:spcAft>
                          <a:spcPct val="0"/>
                        </a:spcAft>
                        <a:defRPr kumimoji="1">
                          <a:solidFill>
                            <a:schemeClr val="tx1"/>
                          </a:solidFill>
                          <a:latin typeface="Times New Roman" pitchFamily="18" charset="0"/>
                          <a:ea typeface="宋体" pitchFamily="2" charset="-122"/>
                        </a:defRPr>
                      </a:lvl6pPr>
                      <a:lvl7pPr fontAlgn="base">
                        <a:spcBef>
                          <a:spcPct val="20000"/>
                        </a:spcBef>
                        <a:spcAft>
                          <a:spcPct val="0"/>
                        </a:spcAft>
                        <a:defRPr kumimoji="1">
                          <a:solidFill>
                            <a:schemeClr val="tx1"/>
                          </a:solidFill>
                          <a:latin typeface="Times New Roman" pitchFamily="18" charset="0"/>
                          <a:ea typeface="宋体" pitchFamily="2" charset="-122"/>
                        </a:defRPr>
                      </a:lvl7pPr>
                      <a:lvl8pPr fontAlgn="base">
                        <a:spcBef>
                          <a:spcPct val="20000"/>
                        </a:spcBef>
                        <a:spcAft>
                          <a:spcPct val="0"/>
                        </a:spcAft>
                        <a:defRPr kumimoji="1">
                          <a:solidFill>
                            <a:schemeClr val="tx1"/>
                          </a:solidFill>
                          <a:latin typeface="Times New Roman" pitchFamily="18" charset="0"/>
                          <a:ea typeface="宋体" pitchFamily="2" charset="-122"/>
                        </a:defRPr>
                      </a:lvl8pPr>
                      <a:lvl9pPr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目的地址</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66"/>
                    </a:solidFill>
                  </a:tcPr>
                </a:tc>
                <a:tc>
                  <a:txBody>
                    <a:bodyPr/>
                    <a:lstStyle>
                      <a:lvl1pPr>
                        <a:spcBef>
                          <a:spcPct val="20000"/>
                        </a:spcBef>
                        <a:defRPr kumimoji="1" sz="2800">
                          <a:solidFill>
                            <a:schemeClr val="tx1"/>
                          </a:solidFill>
                          <a:latin typeface="Times New Roman" pitchFamily="18" charset="0"/>
                          <a:ea typeface="宋体" pitchFamily="2" charset="-122"/>
                        </a:defRPr>
                      </a:lvl1pPr>
                      <a:lvl2pPr>
                        <a:spcBef>
                          <a:spcPct val="20000"/>
                        </a:spcBef>
                        <a:defRPr kumimoji="1" sz="2400">
                          <a:solidFill>
                            <a:schemeClr val="tx1"/>
                          </a:solidFill>
                          <a:latin typeface="Times New Roman" pitchFamily="18" charset="0"/>
                          <a:ea typeface="宋体" pitchFamily="2" charset="-122"/>
                        </a:defRPr>
                      </a:lvl2pPr>
                      <a:lvl3pPr>
                        <a:spcBef>
                          <a:spcPct val="20000"/>
                        </a:spcBef>
                        <a:defRPr kumimoji="1" sz="2000">
                          <a:solidFill>
                            <a:schemeClr val="tx1"/>
                          </a:solidFill>
                          <a:latin typeface="Times New Roman" pitchFamily="18" charset="0"/>
                          <a:ea typeface="宋体" pitchFamily="2" charset="-122"/>
                        </a:defRPr>
                      </a:lvl3pPr>
                      <a:lvl4pPr>
                        <a:spcBef>
                          <a:spcPct val="20000"/>
                        </a:spcBef>
                        <a:defRPr kumimoji="1">
                          <a:solidFill>
                            <a:schemeClr val="tx1"/>
                          </a:solidFill>
                          <a:latin typeface="Times New Roman" pitchFamily="18" charset="0"/>
                          <a:ea typeface="宋体" pitchFamily="2" charset="-122"/>
                        </a:defRPr>
                      </a:lvl4pPr>
                      <a:lvl5pPr>
                        <a:spcBef>
                          <a:spcPct val="20000"/>
                        </a:spcBef>
                        <a:defRPr kumimoji="1">
                          <a:solidFill>
                            <a:schemeClr val="tx1"/>
                          </a:solidFill>
                          <a:latin typeface="Times New Roman" pitchFamily="18" charset="0"/>
                          <a:ea typeface="宋体" pitchFamily="2" charset="-122"/>
                        </a:defRPr>
                      </a:lvl5pPr>
                      <a:lvl6pPr fontAlgn="base">
                        <a:spcBef>
                          <a:spcPct val="20000"/>
                        </a:spcBef>
                        <a:spcAft>
                          <a:spcPct val="0"/>
                        </a:spcAft>
                        <a:defRPr kumimoji="1">
                          <a:solidFill>
                            <a:schemeClr val="tx1"/>
                          </a:solidFill>
                          <a:latin typeface="Times New Roman" pitchFamily="18" charset="0"/>
                          <a:ea typeface="宋体" pitchFamily="2" charset="-122"/>
                        </a:defRPr>
                      </a:lvl6pPr>
                      <a:lvl7pPr fontAlgn="base">
                        <a:spcBef>
                          <a:spcPct val="20000"/>
                        </a:spcBef>
                        <a:spcAft>
                          <a:spcPct val="0"/>
                        </a:spcAft>
                        <a:defRPr kumimoji="1">
                          <a:solidFill>
                            <a:schemeClr val="tx1"/>
                          </a:solidFill>
                          <a:latin typeface="Times New Roman" pitchFamily="18" charset="0"/>
                          <a:ea typeface="宋体" pitchFamily="2" charset="-122"/>
                        </a:defRPr>
                      </a:lvl7pPr>
                      <a:lvl8pPr fontAlgn="base">
                        <a:spcBef>
                          <a:spcPct val="20000"/>
                        </a:spcBef>
                        <a:spcAft>
                          <a:spcPct val="0"/>
                        </a:spcAft>
                        <a:defRPr kumimoji="1">
                          <a:solidFill>
                            <a:schemeClr val="tx1"/>
                          </a:solidFill>
                          <a:latin typeface="Times New Roman" pitchFamily="18" charset="0"/>
                          <a:ea typeface="宋体" pitchFamily="2" charset="-122"/>
                        </a:defRPr>
                      </a:lvl8pPr>
                      <a:lvl9pPr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AP </a:t>
                      </a:r>
                      <a:r>
                        <a:rPr kumimoji="1" lang="zh-CN" altLang="en-US" sz="2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地址</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66"/>
                    </a:solidFill>
                  </a:tcPr>
                </a:tc>
                <a:tc>
                  <a:txBody>
                    <a:bodyPr/>
                    <a:lstStyle>
                      <a:lvl1pPr>
                        <a:spcBef>
                          <a:spcPct val="20000"/>
                        </a:spcBef>
                        <a:defRPr kumimoji="1" sz="2800">
                          <a:solidFill>
                            <a:schemeClr val="tx1"/>
                          </a:solidFill>
                          <a:latin typeface="Times New Roman" pitchFamily="18" charset="0"/>
                          <a:ea typeface="宋体" pitchFamily="2" charset="-122"/>
                        </a:defRPr>
                      </a:lvl1pPr>
                      <a:lvl2pPr>
                        <a:spcBef>
                          <a:spcPct val="20000"/>
                        </a:spcBef>
                        <a:defRPr kumimoji="1" sz="2400">
                          <a:solidFill>
                            <a:schemeClr val="tx1"/>
                          </a:solidFill>
                          <a:latin typeface="Times New Roman" pitchFamily="18" charset="0"/>
                          <a:ea typeface="宋体" pitchFamily="2" charset="-122"/>
                        </a:defRPr>
                      </a:lvl2pPr>
                      <a:lvl3pPr>
                        <a:spcBef>
                          <a:spcPct val="20000"/>
                        </a:spcBef>
                        <a:defRPr kumimoji="1" sz="2000">
                          <a:solidFill>
                            <a:schemeClr val="tx1"/>
                          </a:solidFill>
                          <a:latin typeface="Times New Roman" pitchFamily="18" charset="0"/>
                          <a:ea typeface="宋体" pitchFamily="2" charset="-122"/>
                        </a:defRPr>
                      </a:lvl3pPr>
                      <a:lvl4pPr>
                        <a:spcBef>
                          <a:spcPct val="20000"/>
                        </a:spcBef>
                        <a:defRPr kumimoji="1">
                          <a:solidFill>
                            <a:schemeClr val="tx1"/>
                          </a:solidFill>
                          <a:latin typeface="Times New Roman" pitchFamily="18" charset="0"/>
                          <a:ea typeface="宋体" pitchFamily="2" charset="-122"/>
                        </a:defRPr>
                      </a:lvl4pPr>
                      <a:lvl5pPr>
                        <a:spcBef>
                          <a:spcPct val="20000"/>
                        </a:spcBef>
                        <a:defRPr kumimoji="1">
                          <a:solidFill>
                            <a:schemeClr val="tx1"/>
                          </a:solidFill>
                          <a:latin typeface="Times New Roman" pitchFamily="18" charset="0"/>
                          <a:ea typeface="宋体" pitchFamily="2" charset="-122"/>
                        </a:defRPr>
                      </a:lvl5pPr>
                      <a:lvl6pPr fontAlgn="base">
                        <a:spcBef>
                          <a:spcPct val="20000"/>
                        </a:spcBef>
                        <a:spcAft>
                          <a:spcPct val="0"/>
                        </a:spcAft>
                        <a:defRPr kumimoji="1">
                          <a:solidFill>
                            <a:schemeClr val="tx1"/>
                          </a:solidFill>
                          <a:latin typeface="Times New Roman" pitchFamily="18" charset="0"/>
                          <a:ea typeface="宋体" pitchFamily="2" charset="-122"/>
                        </a:defRPr>
                      </a:lvl6pPr>
                      <a:lvl7pPr fontAlgn="base">
                        <a:spcBef>
                          <a:spcPct val="20000"/>
                        </a:spcBef>
                        <a:spcAft>
                          <a:spcPct val="0"/>
                        </a:spcAft>
                        <a:defRPr kumimoji="1">
                          <a:solidFill>
                            <a:schemeClr val="tx1"/>
                          </a:solidFill>
                          <a:latin typeface="Times New Roman" pitchFamily="18" charset="0"/>
                          <a:ea typeface="宋体" pitchFamily="2" charset="-122"/>
                        </a:defRPr>
                      </a:lvl7pPr>
                      <a:lvl8pPr fontAlgn="base">
                        <a:spcBef>
                          <a:spcPct val="20000"/>
                        </a:spcBef>
                        <a:spcAft>
                          <a:spcPct val="0"/>
                        </a:spcAft>
                        <a:defRPr kumimoji="1">
                          <a:solidFill>
                            <a:schemeClr val="tx1"/>
                          </a:solidFill>
                          <a:latin typeface="Times New Roman" pitchFamily="18" charset="0"/>
                          <a:ea typeface="宋体" pitchFamily="2" charset="-122"/>
                        </a:defRPr>
                      </a:lvl8pPr>
                      <a:lvl9pPr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源地址</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66"/>
                    </a:solidFill>
                  </a:tcPr>
                </a:tc>
                <a:tc>
                  <a:txBody>
                    <a:bodyPr/>
                    <a:lstStyle>
                      <a:lvl1pPr>
                        <a:spcBef>
                          <a:spcPct val="20000"/>
                        </a:spcBef>
                        <a:defRPr kumimoji="1" sz="2800">
                          <a:solidFill>
                            <a:schemeClr val="tx1"/>
                          </a:solidFill>
                          <a:latin typeface="Times New Roman" pitchFamily="18" charset="0"/>
                          <a:ea typeface="宋体" pitchFamily="2" charset="-122"/>
                        </a:defRPr>
                      </a:lvl1pPr>
                      <a:lvl2pPr>
                        <a:spcBef>
                          <a:spcPct val="20000"/>
                        </a:spcBef>
                        <a:defRPr kumimoji="1" sz="2400">
                          <a:solidFill>
                            <a:schemeClr val="tx1"/>
                          </a:solidFill>
                          <a:latin typeface="Times New Roman" pitchFamily="18" charset="0"/>
                          <a:ea typeface="宋体" pitchFamily="2" charset="-122"/>
                        </a:defRPr>
                      </a:lvl2pPr>
                      <a:lvl3pPr>
                        <a:spcBef>
                          <a:spcPct val="20000"/>
                        </a:spcBef>
                        <a:defRPr kumimoji="1" sz="2000">
                          <a:solidFill>
                            <a:schemeClr val="tx1"/>
                          </a:solidFill>
                          <a:latin typeface="Times New Roman" pitchFamily="18" charset="0"/>
                          <a:ea typeface="宋体" pitchFamily="2" charset="-122"/>
                        </a:defRPr>
                      </a:lvl3pPr>
                      <a:lvl4pPr>
                        <a:spcBef>
                          <a:spcPct val="20000"/>
                        </a:spcBef>
                        <a:defRPr kumimoji="1">
                          <a:solidFill>
                            <a:schemeClr val="tx1"/>
                          </a:solidFill>
                          <a:latin typeface="Times New Roman" pitchFamily="18" charset="0"/>
                          <a:ea typeface="宋体" pitchFamily="2" charset="-122"/>
                        </a:defRPr>
                      </a:lvl4pPr>
                      <a:lvl5pPr>
                        <a:spcBef>
                          <a:spcPct val="20000"/>
                        </a:spcBef>
                        <a:defRPr kumimoji="1">
                          <a:solidFill>
                            <a:schemeClr val="tx1"/>
                          </a:solidFill>
                          <a:latin typeface="Times New Roman" pitchFamily="18" charset="0"/>
                          <a:ea typeface="宋体" pitchFamily="2" charset="-122"/>
                        </a:defRPr>
                      </a:lvl5pPr>
                      <a:lvl6pPr fontAlgn="base">
                        <a:spcBef>
                          <a:spcPct val="20000"/>
                        </a:spcBef>
                        <a:spcAft>
                          <a:spcPct val="0"/>
                        </a:spcAft>
                        <a:defRPr kumimoji="1">
                          <a:solidFill>
                            <a:schemeClr val="tx1"/>
                          </a:solidFill>
                          <a:latin typeface="Times New Roman" pitchFamily="18" charset="0"/>
                          <a:ea typeface="宋体" pitchFamily="2" charset="-122"/>
                        </a:defRPr>
                      </a:lvl6pPr>
                      <a:lvl7pPr fontAlgn="base">
                        <a:spcBef>
                          <a:spcPct val="20000"/>
                        </a:spcBef>
                        <a:spcAft>
                          <a:spcPct val="0"/>
                        </a:spcAft>
                        <a:defRPr kumimoji="1">
                          <a:solidFill>
                            <a:schemeClr val="tx1"/>
                          </a:solidFill>
                          <a:latin typeface="Times New Roman" pitchFamily="18" charset="0"/>
                          <a:ea typeface="宋体" pitchFamily="2" charset="-122"/>
                        </a:defRPr>
                      </a:lvl7pPr>
                      <a:lvl8pPr fontAlgn="base">
                        <a:spcBef>
                          <a:spcPct val="20000"/>
                        </a:spcBef>
                        <a:spcAft>
                          <a:spcPct val="0"/>
                        </a:spcAft>
                        <a:defRPr kumimoji="1">
                          <a:solidFill>
                            <a:schemeClr val="tx1"/>
                          </a:solidFill>
                          <a:latin typeface="Times New Roman" pitchFamily="18" charset="0"/>
                          <a:ea typeface="宋体" pitchFamily="2" charset="-122"/>
                        </a:defRPr>
                      </a:lvl8pPr>
                      <a:lvl9pPr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66"/>
                    </a:solidFill>
                  </a:tcPr>
                </a:tc>
                <a:extLst>
                  <a:ext uri="{0D108BD9-81ED-4DB2-BD59-A6C34878D82A}">
                    <a16:rowId xmlns:a16="http://schemas.microsoft.com/office/drawing/2014/main" val="10001"/>
                  </a:ext>
                </a:extLst>
              </a:tr>
              <a:tr h="600075">
                <a:tc>
                  <a:txBody>
                    <a:bodyPr/>
                    <a:lstStyle>
                      <a:lvl1pPr>
                        <a:spcBef>
                          <a:spcPct val="20000"/>
                        </a:spcBef>
                        <a:defRPr kumimoji="1" sz="2800">
                          <a:solidFill>
                            <a:schemeClr val="tx1"/>
                          </a:solidFill>
                          <a:latin typeface="Times New Roman" pitchFamily="18" charset="0"/>
                          <a:ea typeface="宋体" pitchFamily="2" charset="-122"/>
                        </a:defRPr>
                      </a:lvl1pPr>
                      <a:lvl2pPr>
                        <a:spcBef>
                          <a:spcPct val="20000"/>
                        </a:spcBef>
                        <a:defRPr kumimoji="1" sz="2400">
                          <a:solidFill>
                            <a:schemeClr val="tx1"/>
                          </a:solidFill>
                          <a:latin typeface="Times New Roman" pitchFamily="18" charset="0"/>
                          <a:ea typeface="宋体" pitchFamily="2" charset="-122"/>
                        </a:defRPr>
                      </a:lvl2pPr>
                      <a:lvl3pPr>
                        <a:spcBef>
                          <a:spcPct val="20000"/>
                        </a:spcBef>
                        <a:defRPr kumimoji="1" sz="2000">
                          <a:solidFill>
                            <a:schemeClr val="tx1"/>
                          </a:solidFill>
                          <a:latin typeface="Times New Roman" pitchFamily="18" charset="0"/>
                          <a:ea typeface="宋体" pitchFamily="2" charset="-122"/>
                        </a:defRPr>
                      </a:lvl3pPr>
                      <a:lvl4pPr>
                        <a:spcBef>
                          <a:spcPct val="20000"/>
                        </a:spcBef>
                        <a:defRPr kumimoji="1">
                          <a:solidFill>
                            <a:schemeClr val="tx1"/>
                          </a:solidFill>
                          <a:latin typeface="Times New Roman" pitchFamily="18" charset="0"/>
                          <a:ea typeface="宋体" pitchFamily="2" charset="-122"/>
                        </a:defRPr>
                      </a:lvl4pPr>
                      <a:lvl5pPr>
                        <a:spcBef>
                          <a:spcPct val="20000"/>
                        </a:spcBef>
                        <a:defRPr kumimoji="1">
                          <a:solidFill>
                            <a:schemeClr val="tx1"/>
                          </a:solidFill>
                          <a:latin typeface="Times New Roman" pitchFamily="18" charset="0"/>
                          <a:ea typeface="宋体" pitchFamily="2" charset="-122"/>
                        </a:defRPr>
                      </a:lvl5pPr>
                      <a:lvl6pPr fontAlgn="base">
                        <a:spcBef>
                          <a:spcPct val="20000"/>
                        </a:spcBef>
                        <a:spcAft>
                          <a:spcPct val="0"/>
                        </a:spcAft>
                        <a:defRPr kumimoji="1">
                          <a:solidFill>
                            <a:schemeClr val="tx1"/>
                          </a:solidFill>
                          <a:latin typeface="Times New Roman" pitchFamily="18" charset="0"/>
                          <a:ea typeface="宋体" pitchFamily="2" charset="-122"/>
                        </a:defRPr>
                      </a:lvl6pPr>
                      <a:lvl7pPr fontAlgn="base">
                        <a:spcBef>
                          <a:spcPct val="20000"/>
                        </a:spcBef>
                        <a:spcAft>
                          <a:spcPct val="0"/>
                        </a:spcAft>
                        <a:defRPr kumimoji="1">
                          <a:solidFill>
                            <a:schemeClr val="tx1"/>
                          </a:solidFill>
                          <a:latin typeface="Times New Roman" pitchFamily="18" charset="0"/>
                          <a:ea typeface="宋体" pitchFamily="2" charset="-122"/>
                        </a:defRPr>
                      </a:lvl7pPr>
                      <a:lvl8pPr fontAlgn="base">
                        <a:spcBef>
                          <a:spcPct val="20000"/>
                        </a:spcBef>
                        <a:spcAft>
                          <a:spcPct val="0"/>
                        </a:spcAft>
                        <a:defRPr kumimoji="1">
                          <a:solidFill>
                            <a:schemeClr val="tx1"/>
                          </a:solidFill>
                          <a:latin typeface="Times New Roman" pitchFamily="18" charset="0"/>
                          <a:ea typeface="宋体" pitchFamily="2" charset="-122"/>
                        </a:defRPr>
                      </a:lvl8pPr>
                      <a:lvl9pPr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66"/>
                    </a:solidFill>
                  </a:tcPr>
                </a:tc>
                <a:tc>
                  <a:txBody>
                    <a:bodyPr/>
                    <a:lstStyle>
                      <a:lvl1pPr>
                        <a:spcBef>
                          <a:spcPct val="20000"/>
                        </a:spcBef>
                        <a:defRPr kumimoji="1" sz="2800">
                          <a:solidFill>
                            <a:schemeClr val="tx1"/>
                          </a:solidFill>
                          <a:latin typeface="Times New Roman" pitchFamily="18" charset="0"/>
                          <a:ea typeface="宋体" pitchFamily="2" charset="-122"/>
                        </a:defRPr>
                      </a:lvl1pPr>
                      <a:lvl2pPr>
                        <a:spcBef>
                          <a:spcPct val="20000"/>
                        </a:spcBef>
                        <a:defRPr kumimoji="1" sz="2400">
                          <a:solidFill>
                            <a:schemeClr val="tx1"/>
                          </a:solidFill>
                          <a:latin typeface="Times New Roman" pitchFamily="18" charset="0"/>
                          <a:ea typeface="宋体" pitchFamily="2" charset="-122"/>
                        </a:defRPr>
                      </a:lvl2pPr>
                      <a:lvl3pPr>
                        <a:spcBef>
                          <a:spcPct val="20000"/>
                        </a:spcBef>
                        <a:defRPr kumimoji="1" sz="2000">
                          <a:solidFill>
                            <a:schemeClr val="tx1"/>
                          </a:solidFill>
                          <a:latin typeface="Times New Roman" pitchFamily="18" charset="0"/>
                          <a:ea typeface="宋体" pitchFamily="2" charset="-122"/>
                        </a:defRPr>
                      </a:lvl3pPr>
                      <a:lvl4pPr>
                        <a:spcBef>
                          <a:spcPct val="20000"/>
                        </a:spcBef>
                        <a:defRPr kumimoji="1">
                          <a:solidFill>
                            <a:schemeClr val="tx1"/>
                          </a:solidFill>
                          <a:latin typeface="Times New Roman" pitchFamily="18" charset="0"/>
                          <a:ea typeface="宋体" pitchFamily="2" charset="-122"/>
                        </a:defRPr>
                      </a:lvl4pPr>
                      <a:lvl5pPr>
                        <a:spcBef>
                          <a:spcPct val="20000"/>
                        </a:spcBef>
                        <a:defRPr kumimoji="1">
                          <a:solidFill>
                            <a:schemeClr val="tx1"/>
                          </a:solidFill>
                          <a:latin typeface="Times New Roman" pitchFamily="18" charset="0"/>
                          <a:ea typeface="宋体" pitchFamily="2" charset="-122"/>
                        </a:defRPr>
                      </a:lvl5pPr>
                      <a:lvl6pPr fontAlgn="base">
                        <a:spcBef>
                          <a:spcPct val="20000"/>
                        </a:spcBef>
                        <a:spcAft>
                          <a:spcPct val="0"/>
                        </a:spcAft>
                        <a:defRPr kumimoji="1">
                          <a:solidFill>
                            <a:schemeClr val="tx1"/>
                          </a:solidFill>
                          <a:latin typeface="Times New Roman" pitchFamily="18" charset="0"/>
                          <a:ea typeface="宋体" pitchFamily="2" charset="-122"/>
                        </a:defRPr>
                      </a:lvl6pPr>
                      <a:lvl7pPr fontAlgn="base">
                        <a:spcBef>
                          <a:spcPct val="20000"/>
                        </a:spcBef>
                        <a:spcAft>
                          <a:spcPct val="0"/>
                        </a:spcAft>
                        <a:defRPr kumimoji="1">
                          <a:solidFill>
                            <a:schemeClr val="tx1"/>
                          </a:solidFill>
                          <a:latin typeface="Times New Roman" pitchFamily="18" charset="0"/>
                          <a:ea typeface="宋体" pitchFamily="2" charset="-122"/>
                        </a:defRPr>
                      </a:lvl7pPr>
                      <a:lvl8pPr fontAlgn="base">
                        <a:spcBef>
                          <a:spcPct val="20000"/>
                        </a:spcBef>
                        <a:spcAft>
                          <a:spcPct val="0"/>
                        </a:spcAft>
                        <a:defRPr kumimoji="1">
                          <a:solidFill>
                            <a:schemeClr val="tx1"/>
                          </a:solidFill>
                          <a:latin typeface="Times New Roman" pitchFamily="18" charset="0"/>
                          <a:ea typeface="宋体" pitchFamily="2" charset="-122"/>
                        </a:defRPr>
                      </a:lvl8pPr>
                      <a:lvl9pPr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66"/>
                    </a:solidFill>
                  </a:tcPr>
                </a:tc>
                <a:tc>
                  <a:txBody>
                    <a:bodyPr/>
                    <a:lstStyle>
                      <a:lvl1pPr>
                        <a:spcBef>
                          <a:spcPct val="20000"/>
                        </a:spcBef>
                        <a:defRPr kumimoji="1" sz="2800">
                          <a:solidFill>
                            <a:schemeClr val="tx1"/>
                          </a:solidFill>
                          <a:latin typeface="Times New Roman" pitchFamily="18" charset="0"/>
                          <a:ea typeface="宋体" pitchFamily="2" charset="-122"/>
                        </a:defRPr>
                      </a:lvl1pPr>
                      <a:lvl2pPr>
                        <a:spcBef>
                          <a:spcPct val="20000"/>
                        </a:spcBef>
                        <a:defRPr kumimoji="1" sz="2400">
                          <a:solidFill>
                            <a:schemeClr val="tx1"/>
                          </a:solidFill>
                          <a:latin typeface="Times New Roman" pitchFamily="18" charset="0"/>
                          <a:ea typeface="宋体" pitchFamily="2" charset="-122"/>
                        </a:defRPr>
                      </a:lvl2pPr>
                      <a:lvl3pPr>
                        <a:spcBef>
                          <a:spcPct val="20000"/>
                        </a:spcBef>
                        <a:defRPr kumimoji="1" sz="2000">
                          <a:solidFill>
                            <a:schemeClr val="tx1"/>
                          </a:solidFill>
                          <a:latin typeface="Times New Roman" pitchFamily="18" charset="0"/>
                          <a:ea typeface="宋体" pitchFamily="2" charset="-122"/>
                        </a:defRPr>
                      </a:lvl3pPr>
                      <a:lvl4pPr>
                        <a:spcBef>
                          <a:spcPct val="20000"/>
                        </a:spcBef>
                        <a:defRPr kumimoji="1">
                          <a:solidFill>
                            <a:schemeClr val="tx1"/>
                          </a:solidFill>
                          <a:latin typeface="Times New Roman" pitchFamily="18" charset="0"/>
                          <a:ea typeface="宋体" pitchFamily="2" charset="-122"/>
                        </a:defRPr>
                      </a:lvl4pPr>
                      <a:lvl5pPr>
                        <a:spcBef>
                          <a:spcPct val="20000"/>
                        </a:spcBef>
                        <a:defRPr kumimoji="1">
                          <a:solidFill>
                            <a:schemeClr val="tx1"/>
                          </a:solidFill>
                          <a:latin typeface="Times New Roman" pitchFamily="18" charset="0"/>
                          <a:ea typeface="宋体" pitchFamily="2" charset="-122"/>
                        </a:defRPr>
                      </a:lvl5pPr>
                      <a:lvl6pPr fontAlgn="base">
                        <a:spcBef>
                          <a:spcPct val="20000"/>
                        </a:spcBef>
                        <a:spcAft>
                          <a:spcPct val="0"/>
                        </a:spcAft>
                        <a:defRPr kumimoji="1">
                          <a:solidFill>
                            <a:schemeClr val="tx1"/>
                          </a:solidFill>
                          <a:latin typeface="Times New Roman" pitchFamily="18" charset="0"/>
                          <a:ea typeface="宋体" pitchFamily="2" charset="-122"/>
                        </a:defRPr>
                      </a:lvl6pPr>
                      <a:lvl7pPr fontAlgn="base">
                        <a:spcBef>
                          <a:spcPct val="20000"/>
                        </a:spcBef>
                        <a:spcAft>
                          <a:spcPct val="0"/>
                        </a:spcAft>
                        <a:defRPr kumimoji="1">
                          <a:solidFill>
                            <a:schemeClr val="tx1"/>
                          </a:solidFill>
                          <a:latin typeface="Times New Roman" pitchFamily="18" charset="0"/>
                          <a:ea typeface="宋体" pitchFamily="2" charset="-122"/>
                        </a:defRPr>
                      </a:lvl7pPr>
                      <a:lvl8pPr fontAlgn="base">
                        <a:spcBef>
                          <a:spcPct val="20000"/>
                        </a:spcBef>
                        <a:spcAft>
                          <a:spcPct val="0"/>
                        </a:spcAft>
                        <a:defRPr kumimoji="1">
                          <a:solidFill>
                            <a:schemeClr val="tx1"/>
                          </a:solidFill>
                          <a:latin typeface="Times New Roman" pitchFamily="18" charset="0"/>
                          <a:ea typeface="宋体" pitchFamily="2" charset="-122"/>
                        </a:defRPr>
                      </a:lvl8pPr>
                      <a:lvl9pPr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AP </a:t>
                      </a:r>
                      <a:r>
                        <a:rPr kumimoji="1" lang="zh-CN" altLang="en-US" sz="2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地址</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66"/>
                    </a:solidFill>
                  </a:tcPr>
                </a:tc>
                <a:tc>
                  <a:txBody>
                    <a:bodyPr/>
                    <a:lstStyle>
                      <a:lvl1pPr>
                        <a:spcBef>
                          <a:spcPct val="20000"/>
                        </a:spcBef>
                        <a:defRPr kumimoji="1" sz="2800">
                          <a:solidFill>
                            <a:schemeClr val="tx1"/>
                          </a:solidFill>
                          <a:latin typeface="Times New Roman" pitchFamily="18" charset="0"/>
                          <a:ea typeface="宋体" pitchFamily="2" charset="-122"/>
                        </a:defRPr>
                      </a:lvl1pPr>
                      <a:lvl2pPr>
                        <a:spcBef>
                          <a:spcPct val="20000"/>
                        </a:spcBef>
                        <a:defRPr kumimoji="1" sz="2400">
                          <a:solidFill>
                            <a:schemeClr val="tx1"/>
                          </a:solidFill>
                          <a:latin typeface="Times New Roman" pitchFamily="18" charset="0"/>
                          <a:ea typeface="宋体" pitchFamily="2" charset="-122"/>
                        </a:defRPr>
                      </a:lvl2pPr>
                      <a:lvl3pPr>
                        <a:spcBef>
                          <a:spcPct val="20000"/>
                        </a:spcBef>
                        <a:defRPr kumimoji="1" sz="2000">
                          <a:solidFill>
                            <a:schemeClr val="tx1"/>
                          </a:solidFill>
                          <a:latin typeface="Times New Roman" pitchFamily="18" charset="0"/>
                          <a:ea typeface="宋体" pitchFamily="2" charset="-122"/>
                        </a:defRPr>
                      </a:lvl3pPr>
                      <a:lvl4pPr>
                        <a:spcBef>
                          <a:spcPct val="20000"/>
                        </a:spcBef>
                        <a:defRPr kumimoji="1">
                          <a:solidFill>
                            <a:schemeClr val="tx1"/>
                          </a:solidFill>
                          <a:latin typeface="Times New Roman" pitchFamily="18" charset="0"/>
                          <a:ea typeface="宋体" pitchFamily="2" charset="-122"/>
                        </a:defRPr>
                      </a:lvl4pPr>
                      <a:lvl5pPr>
                        <a:spcBef>
                          <a:spcPct val="20000"/>
                        </a:spcBef>
                        <a:defRPr kumimoji="1">
                          <a:solidFill>
                            <a:schemeClr val="tx1"/>
                          </a:solidFill>
                          <a:latin typeface="Times New Roman" pitchFamily="18" charset="0"/>
                          <a:ea typeface="宋体" pitchFamily="2" charset="-122"/>
                        </a:defRPr>
                      </a:lvl5pPr>
                      <a:lvl6pPr fontAlgn="base">
                        <a:spcBef>
                          <a:spcPct val="20000"/>
                        </a:spcBef>
                        <a:spcAft>
                          <a:spcPct val="0"/>
                        </a:spcAft>
                        <a:defRPr kumimoji="1">
                          <a:solidFill>
                            <a:schemeClr val="tx1"/>
                          </a:solidFill>
                          <a:latin typeface="Times New Roman" pitchFamily="18" charset="0"/>
                          <a:ea typeface="宋体" pitchFamily="2" charset="-122"/>
                        </a:defRPr>
                      </a:lvl6pPr>
                      <a:lvl7pPr fontAlgn="base">
                        <a:spcBef>
                          <a:spcPct val="20000"/>
                        </a:spcBef>
                        <a:spcAft>
                          <a:spcPct val="0"/>
                        </a:spcAft>
                        <a:defRPr kumimoji="1">
                          <a:solidFill>
                            <a:schemeClr val="tx1"/>
                          </a:solidFill>
                          <a:latin typeface="Times New Roman" pitchFamily="18" charset="0"/>
                          <a:ea typeface="宋体" pitchFamily="2" charset="-122"/>
                        </a:defRPr>
                      </a:lvl7pPr>
                      <a:lvl8pPr fontAlgn="base">
                        <a:spcBef>
                          <a:spcPct val="20000"/>
                        </a:spcBef>
                        <a:spcAft>
                          <a:spcPct val="0"/>
                        </a:spcAft>
                        <a:defRPr kumimoji="1">
                          <a:solidFill>
                            <a:schemeClr val="tx1"/>
                          </a:solidFill>
                          <a:latin typeface="Times New Roman" pitchFamily="18" charset="0"/>
                          <a:ea typeface="宋体" pitchFamily="2" charset="-122"/>
                        </a:defRPr>
                      </a:lvl8pPr>
                      <a:lvl9pPr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源地址</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66"/>
                    </a:solidFill>
                  </a:tcPr>
                </a:tc>
                <a:tc>
                  <a:txBody>
                    <a:bodyPr/>
                    <a:lstStyle>
                      <a:lvl1pPr>
                        <a:spcBef>
                          <a:spcPct val="20000"/>
                        </a:spcBef>
                        <a:defRPr kumimoji="1" sz="2800">
                          <a:solidFill>
                            <a:schemeClr val="tx1"/>
                          </a:solidFill>
                          <a:latin typeface="Times New Roman" pitchFamily="18" charset="0"/>
                          <a:ea typeface="宋体" pitchFamily="2" charset="-122"/>
                        </a:defRPr>
                      </a:lvl1pPr>
                      <a:lvl2pPr>
                        <a:spcBef>
                          <a:spcPct val="20000"/>
                        </a:spcBef>
                        <a:defRPr kumimoji="1" sz="2400">
                          <a:solidFill>
                            <a:schemeClr val="tx1"/>
                          </a:solidFill>
                          <a:latin typeface="Times New Roman" pitchFamily="18" charset="0"/>
                          <a:ea typeface="宋体" pitchFamily="2" charset="-122"/>
                        </a:defRPr>
                      </a:lvl2pPr>
                      <a:lvl3pPr>
                        <a:spcBef>
                          <a:spcPct val="20000"/>
                        </a:spcBef>
                        <a:defRPr kumimoji="1" sz="2000">
                          <a:solidFill>
                            <a:schemeClr val="tx1"/>
                          </a:solidFill>
                          <a:latin typeface="Times New Roman" pitchFamily="18" charset="0"/>
                          <a:ea typeface="宋体" pitchFamily="2" charset="-122"/>
                        </a:defRPr>
                      </a:lvl3pPr>
                      <a:lvl4pPr>
                        <a:spcBef>
                          <a:spcPct val="20000"/>
                        </a:spcBef>
                        <a:defRPr kumimoji="1">
                          <a:solidFill>
                            <a:schemeClr val="tx1"/>
                          </a:solidFill>
                          <a:latin typeface="Times New Roman" pitchFamily="18" charset="0"/>
                          <a:ea typeface="宋体" pitchFamily="2" charset="-122"/>
                        </a:defRPr>
                      </a:lvl4pPr>
                      <a:lvl5pPr>
                        <a:spcBef>
                          <a:spcPct val="20000"/>
                        </a:spcBef>
                        <a:defRPr kumimoji="1">
                          <a:solidFill>
                            <a:schemeClr val="tx1"/>
                          </a:solidFill>
                          <a:latin typeface="Times New Roman" pitchFamily="18" charset="0"/>
                          <a:ea typeface="宋体" pitchFamily="2" charset="-122"/>
                        </a:defRPr>
                      </a:lvl5pPr>
                      <a:lvl6pPr fontAlgn="base">
                        <a:spcBef>
                          <a:spcPct val="20000"/>
                        </a:spcBef>
                        <a:spcAft>
                          <a:spcPct val="0"/>
                        </a:spcAft>
                        <a:defRPr kumimoji="1">
                          <a:solidFill>
                            <a:schemeClr val="tx1"/>
                          </a:solidFill>
                          <a:latin typeface="Times New Roman" pitchFamily="18" charset="0"/>
                          <a:ea typeface="宋体" pitchFamily="2" charset="-122"/>
                        </a:defRPr>
                      </a:lvl6pPr>
                      <a:lvl7pPr fontAlgn="base">
                        <a:spcBef>
                          <a:spcPct val="20000"/>
                        </a:spcBef>
                        <a:spcAft>
                          <a:spcPct val="0"/>
                        </a:spcAft>
                        <a:defRPr kumimoji="1">
                          <a:solidFill>
                            <a:schemeClr val="tx1"/>
                          </a:solidFill>
                          <a:latin typeface="Times New Roman" pitchFamily="18" charset="0"/>
                          <a:ea typeface="宋体" pitchFamily="2" charset="-122"/>
                        </a:defRPr>
                      </a:lvl7pPr>
                      <a:lvl8pPr fontAlgn="base">
                        <a:spcBef>
                          <a:spcPct val="20000"/>
                        </a:spcBef>
                        <a:spcAft>
                          <a:spcPct val="0"/>
                        </a:spcAft>
                        <a:defRPr kumimoji="1">
                          <a:solidFill>
                            <a:schemeClr val="tx1"/>
                          </a:solidFill>
                          <a:latin typeface="Times New Roman" pitchFamily="18" charset="0"/>
                          <a:ea typeface="宋体" pitchFamily="2" charset="-122"/>
                        </a:defRPr>
                      </a:lvl8pPr>
                      <a:lvl9pPr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目的地址</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66"/>
                    </a:solidFill>
                  </a:tcPr>
                </a:tc>
                <a:tc>
                  <a:txBody>
                    <a:bodyPr/>
                    <a:lstStyle>
                      <a:lvl1pPr>
                        <a:spcBef>
                          <a:spcPct val="20000"/>
                        </a:spcBef>
                        <a:defRPr kumimoji="1" sz="2800">
                          <a:solidFill>
                            <a:schemeClr val="tx1"/>
                          </a:solidFill>
                          <a:latin typeface="Times New Roman" pitchFamily="18" charset="0"/>
                          <a:ea typeface="宋体" pitchFamily="2" charset="-122"/>
                        </a:defRPr>
                      </a:lvl1pPr>
                      <a:lvl2pPr>
                        <a:spcBef>
                          <a:spcPct val="20000"/>
                        </a:spcBef>
                        <a:defRPr kumimoji="1" sz="2400">
                          <a:solidFill>
                            <a:schemeClr val="tx1"/>
                          </a:solidFill>
                          <a:latin typeface="Times New Roman" pitchFamily="18" charset="0"/>
                          <a:ea typeface="宋体" pitchFamily="2" charset="-122"/>
                        </a:defRPr>
                      </a:lvl2pPr>
                      <a:lvl3pPr>
                        <a:spcBef>
                          <a:spcPct val="20000"/>
                        </a:spcBef>
                        <a:defRPr kumimoji="1" sz="2000">
                          <a:solidFill>
                            <a:schemeClr val="tx1"/>
                          </a:solidFill>
                          <a:latin typeface="Times New Roman" pitchFamily="18" charset="0"/>
                          <a:ea typeface="宋体" pitchFamily="2" charset="-122"/>
                        </a:defRPr>
                      </a:lvl3pPr>
                      <a:lvl4pPr>
                        <a:spcBef>
                          <a:spcPct val="20000"/>
                        </a:spcBef>
                        <a:defRPr kumimoji="1">
                          <a:solidFill>
                            <a:schemeClr val="tx1"/>
                          </a:solidFill>
                          <a:latin typeface="Times New Roman" pitchFamily="18" charset="0"/>
                          <a:ea typeface="宋体" pitchFamily="2" charset="-122"/>
                        </a:defRPr>
                      </a:lvl4pPr>
                      <a:lvl5pPr>
                        <a:spcBef>
                          <a:spcPct val="20000"/>
                        </a:spcBef>
                        <a:defRPr kumimoji="1">
                          <a:solidFill>
                            <a:schemeClr val="tx1"/>
                          </a:solidFill>
                          <a:latin typeface="Times New Roman" pitchFamily="18" charset="0"/>
                          <a:ea typeface="宋体" pitchFamily="2" charset="-122"/>
                        </a:defRPr>
                      </a:lvl5pPr>
                      <a:lvl6pPr fontAlgn="base">
                        <a:spcBef>
                          <a:spcPct val="20000"/>
                        </a:spcBef>
                        <a:spcAft>
                          <a:spcPct val="0"/>
                        </a:spcAft>
                        <a:defRPr kumimoji="1">
                          <a:solidFill>
                            <a:schemeClr val="tx1"/>
                          </a:solidFill>
                          <a:latin typeface="Times New Roman" pitchFamily="18" charset="0"/>
                          <a:ea typeface="宋体" pitchFamily="2" charset="-122"/>
                        </a:defRPr>
                      </a:lvl6pPr>
                      <a:lvl7pPr fontAlgn="base">
                        <a:spcBef>
                          <a:spcPct val="20000"/>
                        </a:spcBef>
                        <a:spcAft>
                          <a:spcPct val="0"/>
                        </a:spcAft>
                        <a:defRPr kumimoji="1">
                          <a:solidFill>
                            <a:schemeClr val="tx1"/>
                          </a:solidFill>
                          <a:latin typeface="Times New Roman" pitchFamily="18" charset="0"/>
                          <a:ea typeface="宋体" pitchFamily="2" charset="-122"/>
                        </a:defRPr>
                      </a:lvl7pPr>
                      <a:lvl8pPr fontAlgn="base">
                        <a:spcBef>
                          <a:spcPct val="20000"/>
                        </a:spcBef>
                        <a:spcAft>
                          <a:spcPct val="0"/>
                        </a:spcAft>
                        <a:defRPr kumimoji="1">
                          <a:solidFill>
                            <a:schemeClr val="tx1"/>
                          </a:solidFill>
                          <a:latin typeface="Times New Roman" pitchFamily="18" charset="0"/>
                          <a:ea typeface="宋体" pitchFamily="2" charset="-122"/>
                        </a:defRPr>
                      </a:lvl8pPr>
                      <a:lvl9pPr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800" b="0" i="0" u="none" strike="noStrike" cap="none" normalizeH="0" baseline="0" dirty="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66"/>
                    </a:solidFill>
                  </a:tcPr>
                </a:tc>
                <a:extLst>
                  <a:ext uri="{0D108BD9-81ED-4DB2-BD59-A6C34878D82A}">
                    <a16:rowId xmlns:a16="http://schemas.microsoft.com/office/drawing/2014/main" val="10002"/>
                  </a:ext>
                </a:extLst>
              </a:tr>
            </a:tbl>
          </a:graphicData>
        </a:graphic>
      </p:graphicFrame>
      <p:sp>
        <p:nvSpPr>
          <p:cNvPr id="5" name="灯片编号占位符 4">
            <a:extLst>
              <a:ext uri="{FF2B5EF4-FFF2-40B4-BE49-F238E27FC236}">
                <a16:creationId xmlns:a16="http://schemas.microsoft.com/office/drawing/2014/main" id="{6672CE69-9866-49E7-B538-854163AC5A27}"/>
              </a:ext>
            </a:extLst>
          </p:cNvPr>
          <p:cNvSpPr>
            <a:spLocks noGrp="1"/>
          </p:cNvSpPr>
          <p:nvPr>
            <p:ph type="sldNum" sz="quarter" idx="12"/>
          </p:nvPr>
        </p:nvSpPr>
        <p:spPr/>
        <p:txBody>
          <a:bodyPr/>
          <a:lstStyle/>
          <a:p>
            <a:fld id="{0343F522-B1DB-4B24-87CC-09EAB668A261}" type="slidenum">
              <a:rPr lang="zh-CN" altLang="en-US" smtClean="0"/>
              <a:pPr/>
              <a:t>212</a:t>
            </a:fld>
            <a:r>
              <a:rPr lang="en-US" altLang="zh-CN"/>
              <a:t>/303</a:t>
            </a:r>
            <a:endParaRPr lang="zh-CN" altLang="en-US" dirty="0"/>
          </a:p>
        </p:txBody>
      </p:sp>
    </p:spTree>
    <p:extLst>
      <p:ext uri="{BB962C8B-B14F-4D97-AF65-F5344CB8AC3E}">
        <p14:creationId xmlns:p14="http://schemas.microsoft.com/office/powerpoint/2010/main" val="394161183"/>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C34208-FA7C-4346-AD93-050F88FE7F56}"/>
              </a:ext>
            </a:extLst>
          </p:cNvPr>
          <p:cNvSpPr>
            <a:spLocks noGrp="1"/>
          </p:cNvSpPr>
          <p:nvPr>
            <p:ph type="title"/>
          </p:nvPr>
        </p:nvSpPr>
        <p:spPr>
          <a:xfrm>
            <a:off x="265813" y="350874"/>
            <a:ext cx="8654903" cy="680484"/>
          </a:xfrm>
        </p:spPr>
        <p:txBody>
          <a:bodyPr>
            <a:normAutofit/>
          </a:bodyPr>
          <a:lstStyle/>
          <a:p>
            <a:pPr marL="266700">
              <a:spcBef>
                <a:spcPts val="970"/>
              </a:spcBef>
            </a:pPr>
            <a:r>
              <a:rPr lang="en-US" altLang="zh-CN" sz="3200" b="1" dirty="0"/>
              <a:t>802.11 </a:t>
            </a:r>
            <a:r>
              <a:rPr lang="zh-CN" altLang="en-US" sz="3200" b="1" dirty="0"/>
              <a:t>帧结构</a:t>
            </a:r>
            <a:endParaRPr lang="zh-CN" altLang="zh-CN" kern="100" dirty="0">
              <a:latin typeface="Times New Roman" panose="02020603050405020304" pitchFamily="18" charset="0"/>
              <a:cs typeface="Times New Roman" panose="02020603050405020304" pitchFamily="18" charset="0"/>
            </a:endParaRPr>
          </a:p>
        </p:txBody>
      </p:sp>
      <p:sp>
        <p:nvSpPr>
          <p:cNvPr id="3" name="内容占位符 2">
            <a:extLst>
              <a:ext uri="{FF2B5EF4-FFF2-40B4-BE49-F238E27FC236}">
                <a16:creationId xmlns:a16="http://schemas.microsoft.com/office/drawing/2014/main" id="{62772749-0251-43E3-8FBE-62B01C0C88DA}"/>
              </a:ext>
            </a:extLst>
          </p:cNvPr>
          <p:cNvSpPr>
            <a:spLocks noGrp="1"/>
          </p:cNvSpPr>
          <p:nvPr>
            <p:ph idx="1"/>
          </p:nvPr>
        </p:nvSpPr>
        <p:spPr>
          <a:xfrm>
            <a:off x="404037" y="1010094"/>
            <a:ext cx="8516679" cy="5371578"/>
          </a:xfrm>
        </p:spPr>
        <p:txBody>
          <a:bodyPr>
            <a:noAutofit/>
          </a:bodyPr>
          <a:lstStyle/>
          <a:p>
            <a:pPr marL="0" indent="0">
              <a:lnSpc>
                <a:spcPct val="100000"/>
              </a:lnSpc>
              <a:spcBef>
                <a:spcPts val="600"/>
              </a:spcBef>
              <a:buNone/>
            </a:pPr>
            <a:r>
              <a:rPr lang="en-US" altLang="zh-CN" dirty="0"/>
              <a:t>       </a:t>
            </a:r>
          </a:p>
          <a:p>
            <a:pPr marL="0" indent="0">
              <a:lnSpc>
                <a:spcPct val="100000"/>
              </a:lnSpc>
              <a:spcBef>
                <a:spcPts val="600"/>
              </a:spcBef>
              <a:buNone/>
            </a:pPr>
            <a:r>
              <a:rPr lang="en-US" altLang="zh-CN" dirty="0"/>
              <a:t>      </a:t>
            </a:r>
          </a:p>
          <a:p>
            <a:pPr marL="0" indent="0">
              <a:lnSpc>
                <a:spcPct val="100000"/>
              </a:lnSpc>
              <a:spcBef>
                <a:spcPts val="600"/>
              </a:spcBef>
              <a:buNone/>
            </a:pPr>
            <a:endParaRPr lang="en-US" altLang="zh-CN" dirty="0"/>
          </a:p>
          <a:p>
            <a:pPr marL="0" indent="0">
              <a:lnSpc>
                <a:spcPct val="100000"/>
              </a:lnSpc>
              <a:spcBef>
                <a:spcPts val="600"/>
              </a:spcBef>
              <a:buNone/>
            </a:pPr>
            <a:endParaRPr lang="en-US" altLang="zh-CN" dirty="0"/>
          </a:p>
          <a:p>
            <a:pPr marL="0" indent="0">
              <a:lnSpc>
                <a:spcPct val="100000"/>
              </a:lnSpc>
              <a:spcBef>
                <a:spcPts val="600"/>
              </a:spcBef>
              <a:buNone/>
            </a:pPr>
            <a:endParaRPr lang="en-US" altLang="zh-CN" dirty="0"/>
          </a:p>
          <a:p>
            <a:pPr marL="0" indent="0">
              <a:lnSpc>
                <a:spcPct val="100000"/>
              </a:lnSpc>
              <a:spcBef>
                <a:spcPts val="600"/>
              </a:spcBef>
              <a:buNone/>
            </a:pPr>
            <a:r>
              <a:rPr lang="en-US" altLang="zh-CN" dirty="0"/>
              <a:t>        </a:t>
            </a:r>
          </a:p>
        </p:txBody>
      </p:sp>
      <p:graphicFrame>
        <p:nvGraphicFramePr>
          <p:cNvPr id="11" name="表格 10">
            <a:extLst>
              <a:ext uri="{FF2B5EF4-FFF2-40B4-BE49-F238E27FC236}">
                <a16:creationId xmlns:a16="http://schemas.microsoft.com/office/drawing/2014/main" id="{F1557556-4E74-4A2A-B76B-6AF7BA757C94}"/>
              </a:ext>
            </a:extLst>
          </p:cNvPr>
          <p:cNvGraphicFramePr>
            <a:graphicFrameLocks noGrp="1"/>
          </p:cNvGraphicFramePr>
          <p:nvPr/>
        </p:nvGraphicFramePr>
        <p:xfrm>
          <a:off x="0" y="16384"/>
          <a:ext cx="9144000" cy="303808"/>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1028242390"/>
                    </a:ext>
                  </a:extLst>
                </a:gridCol>
                <a:gridCol w="1016000">
                  <a:extLst>
                    <a:ext uri="{9D8B030D-6E8A-4147-A177-3AD203B41FA5}">
                      <a16:colId xmlns:a16="http://schemas.microsoft.com/office/drawing/2014/main" val="3074239081"/>
                    </a:ext>
                  </a:extLst>
                </a:gridCol>
                <a:gridCol w="1016000">
                  <a:extLst>
                    <a:ext uri="{9D8B030D-6E8A-4147-A177-3AD203B41FA5}">
                      <a16:colId xmlns:a16="http://schemas.microsoft.com/office/drawing/2014/main" val="3509429943"/>
                    </a:ext>
                  </a:extLst>
                </a:gridCol>
                <a:gridCol w="1016000">
                  <a:extLst>
                    <a:ext uri="{9D8B030D-6E8A-4147-A177-3AD203B41FA5}">
                      <a16:colId xmlns:a16="http://schemas.microsoft.com/office/drawing/2014/main" val="2580465912"/>
                    </a:ext>
                  </a:extLst>
                </a:gridCol>
                <a:gridCol w="1016000">
                  <a:extLst>
                    <a:ext uri="{9D8B030D-6E8A-4147-A177-3AD203B41FA5}">
                      <a16:colId xmlns:a16="http://schemas.microsoft.com/office/drawing/2014/main" val="585185192"/>
                    </a:ext>
                  </a:extLst>
                </a:gridCol>
                <a:gridCol w="1016000">
                  <a:extLst>
                    <a:ext uri="{9D8B030D-6E8A-4147-A177-3AD203B41FA5}">
                      <a16:colId xmlns:a16="http://schemas.microsoft.com/office/drawing/2014/main" val="1335232691"/>
                    </a:ext>
                  </a:extLst>
                </a:gridCol>
                <a:gridCol w="1016000">
                  <a:extLst>
                    <a:ext uri="{9D8B030D-6E8A-4147-A177-3AD203B41FA5}">
                      <a16:colId xmlns:a16="http://schemas.microsoft.com/office/drawing/2014/main" val="785772456"/>
                    </a:ext>
                  </a:extLst>
                </a:gridCol>
                <a:gridCol w="1016000">
                  <a:extLst>
                    <a:ext uri="{9D8B030D-6E8A-4147-A177-3AD203B41FA5}">
                      <a16:colId xmlns:a16="http://schemas.microsoft.com/office/drawing/2014/main" val="143111373"/>
                    </a:ext>
                  </a:extLst>
                </a:gridCol>
                <a:gridCol w="1016000">
                  <a:extLst>
                    <a:ext uri="{9D8B030D-6E8A-4147-A177-3AD203B41FA5}">
                      <a16:colId xmlns:a16="http://schemas.microsoft.com/office/drawing/2014/main" val="994455625"/>
                    </a:ext>
                  </a:extLst>
                </a:gridCol>
              </a:tblGrid>
              <a:tr h="303808">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传输介质</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通信系统</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正确性</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提高性能</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局域网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en-US" altLang="zh-CN" sz="1600" dirty="0">
                          <a:solidFill>
                            <a:srgbClr val="FFFF00"/>
                          </a:solidFill>
                          <a:latin typeface="黑体" panose="02010609060101010101" pitchFamily="49" charset="-122"/>
                          <a:ea typeface="黑体" panose="02010609060101010101" pitchFamily="49" charset="-122"/>
                        </a:rPr>
                        <a:t>WLAN</a:t>
                      </a:r>
                      <a:endParaRPr lang="zh-CN" altLang="en-US" sz="1600" dirty="0">
                        <a:solidFill>
                          <a:srgbClr val="FFFF00"/>
                        </a:solidFill>
                        <a:latin typeface="黑体" panose="02010609060101010101" pitchFamily="49" charset="-122"/>
                        <a:ea typeface="黑体" panose="02010609060101010101" pitchFamily="49"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个域网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广域网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接入网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939429099"/>
                  </a:ext>
                </a:extLst>
              </a:tr>
            </a:tbl>
          </a:graphicData>
        </a:graphic>
      </p:graphicFrame>
      <p:sp>
        <p:nvSpPr>
          <p:cNvPr id="12" name="流程图: 摘录 11">
            <a:extLst>
              <a:ext uri="{FF2B5EF4-FFF2-40B4-BE49-F238E27FC236}">
                <a16:creationId xmlns:a16="http://schemas.microsoft.com/office/drawing/2014/main" id="{CE6C4248-6AFD-44B6-80E3-9608C7BDC87F}"/>
              </a:ext>
            </a:extLst>
          </p:cNvPr>
          <p:cNvSpPr/>
          <p:nvPr/>
        </p:nvSpPr>
        <p:spPr bwMode="auto">
          <a:xfrm>
            <a:off x="5488980" y="328047"/>
            <a:ext cx="216024" cy="126001"/>
          </a:xfrm>
          <a:prstGeom prst="flowChartExtract">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4" name="Rectangle 2">
            <a:extLst>
              <a:ext uri="{FF2B5EF4-FFF2-40B4-BE49-F238E27FC236}">
                <a16:creationId xmlns:a16="http://schemas.microsoft.com/office/drawing/2014/main" id="{637ADEFB-5775-48B5-AD95-BD2F543B4E24}"/>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9" name="表格 8">
            <a:extLst>
              <a:ext uri="{FF2B5EF4-FFF2-40B4-BE49-F238E27FC236}">
                <a16:creationId xmlns:a16="http://schemas.microsoft.com/office/drawing/2014/main" id="{1BA0FE90-3AD2-45E2-98EA-2D6CAF26198D}"/>
              </a:ext>
            </a:extLst>
          </p:cNvPr>
          <p:cNvGraphicFramePr>
            <a:graphicFrameLocks noGrp="1"/>
          </p:cNvGraphicFramePr>
          <p:nvPr/>
        </p:nvGraphicFramePr>
        <p:xfrm>
          <a:off x="0" y="1041991"/>
          <a:ext cx="313390" cy="4744257"/>
        </p:xfrm>
        <a:graphic>
          <a:graphicData uri="http://schemas.openxmlformats.org/drawingml/2006/table">
            <a:tbl>
              <a:tblPr firstRow="1" bandRow="1">
                <a:tableStyleId>{5C22544A-7EE6-4342-B048-85BDC9FD1C3A}</a:tableStyleId>
              </a:tblPr>
              <a:tblGrid>
                <a:gridCol w="313390">
                  <a:extLst>
                    <a:ext uri="{9D8B030D-6E8A-4147-A177-3AD203B41FA5}">
                      <a16:colId xmlns:a16="http://schemas.microsoft.com/office/drawing/2014/main" val="2707731317"/>
                    </a:ext>
                  </a:extLst>
                </a:gridCol>
              </a:tblGrid>
              <a:tr h="844235">
                <a:tc>
                  <a:txBody>
                    <a:bodyPr/>
                    <a:lstStyle/>
                    <a:p>
                      <a:pPr algn="ctr"/>
                      <a:r>
                        <a:rPr lang="zh-CN" altLang="en-US" sz="1600" b="0" dirty="0">
                          <a:solidFill>
                            <a:schemeClr val="tx1"/>
                          </a:solidFill>
                          <a:latin typeface="黑体" panose="02010609060101010101" pitchFamily="49" charset="-122"/>
                          <a:ea typeface="黑体" panose="02010609060101010101" pitchFamily="49" charset="-122"/>
                        </a:rPr>
                        <a:t>设计要点</a:t>
                      </a:r>
                    </a:p>
                  </a:txBody>
                  <a:tcPr marL="0" marR="0" marT="0" marB="0" anchor="ctr">
                    <a:solidFill>
                      <a:schemeClr val="accent1">
                        <a:lumMod val="40000"/>
                        <a:lumOff val="60000"/>
                      </a:schemeClr>
                    </a:solidFill>
                  </a:tcPr>
                </a:tc>
                <a:extLst>
                  <a:ext uri="{0D108BD9-81ED-4DB2-BD59-A6C34878D82A}">
                    <a16:rowId xmlns:a16="http://schemas.microsoft.com/office/drawing/2014/main" val="2650843112"/>
                  </a:ext>
                </a:extLst>
              </a:tr>
              <a:tr h="844235">
                <a:tc>
                  <a:txBody>
                    <a:bodyPr/>
                    <a:lstStyle/>
                    <a:p>
                      <a:pPr algn="ctr"/>
                      <a:r>
                        <a:rPr lang="en-US" altLang="zh-CN" sz="1600" dirty="0">
                          <a:solidFill>
                            <a:schemeClr val="bg1"/>
                          </a:solidFill>
                          <a:latin typeface="黑体" panose="02010609060101010101" pitchFamily="49" charset="-122"/>
                          <a:ea typeface="黑体" panose="02010609060101010101" pitchFamily="49" charset="-122"/>
                        </a:rPr>
                        <a:t>Wi-</a:t>
                      </a:r>
                    </a:p>
                    <a:p>
                      <a:pPr algn="ctr"/>
                      <a:r>
                        <a:rPr lang="en-US" altLang="zh-CN" sz="1600" dirty="0">
                          <a:solidFill>
                            <a:schemeClr val="bg1"/>
                          </a:solidFill>
                          <a:latin typeface="黑体" panose="02010609060101010101" pitchFamily="49" charset="-122"/>
                          <a:ea typeface="黑体" panose="02010609060101010101" pitchFamily="49" charset="-122"/>
                        </a:rPr>
                        <a:t>Fi</a:t>
                      </a:r>
                      <a:endParaRPr lang="zh-CN" altLang="en-US" sz="1600" dirty="0">
                        <a:solidFill>
                          <a:schemeClr val="bg1"/>
                        </a:solidFill>
                        <a:latin typeface="黑体" panose="02010609060101010101" pitchFamily="49" charset="-122"/>
                        <a:ea typeface="黑体" panose="02010609060101010101" pitchFamily="49" charset="-122"/>
                      </a:endParaRPr>
                    </a:p>
                  </a:txBody>
                  <a:tcPr marL="0" marR="0" marT="0" marB="0" anchor="ctr">
                    <a:solidFill>
                      <a:schemeClr val="accent1"/>
                    </a:solidFill>
                  </a:tcPr>
                </a:tc>
                <a:extLst>
                  <a:ext uri="{0D108BD9-81ED-4DB2-BD59-A6C34878D82A}">
                    <a16:rowId xmlns:a16="http://schemas.microsoft.com/office/drawing/2014/main" val="2354171835"/>
                  </a:ext>
                </a:extLst>
              </a:tr>
              <a:tr h="844235">
                <a:tc>
                  <a:txBody>
                    <a:bodyPr/>
                    <a:lstStyle/>
                    <a:p>
                      <a:pPr algn="ctr"/>
                      <a:r>
                        <a:rPr lang="en-US" altLang="zh-CN" sz="1600" b="0" dirty="0">
                          <a:solidFill>
                            <a:schemeClr val="tx1"/>
                          </a:solidFill>
                          <a:latin typeface="黑体" panose="02010609060101010101" pitchFamily="49" charset="-122"/>
                          <a:ea typeface="黑体" panose="02010609060101010101" pitchFamily="49" charset="-122"/>
                        </a:rPr>
                        <a:t>Wi-Fi6</a:t>
                      </a:r>
                      <a:endParaRPr lang="zh-CN" altLang="en-US" sz="1600" b="0" dirty="0">
                        <a:solidFill>
                          <a:schemeClr val="tx1"/>
                        </a:solidFill>
                        <a:latin typeface="黑体" panose="02010609060101010101" pitchFamily="49" charset="-122"/>
                        <a:ea typeface="黑体" panose="02010609060101010101" pitchFamily="49" charset="-122"/>
                      </a:endParaRPr>
                    </a:p>
                  </a:txBody>
                  <a:tcPr marL="0" marR="0" marT="0" marB="0" anchor="ctr">
                    <a:solidFill>
                      <a:schemeClr val="accent1">
                        <a:lumMod val="40000"/>
                        <a:lumOff val="60000"/>
                      </a:schemeClr>
                    </a:solidFill>
                  </a:tcPr>
                </a:tc>
                <a:extLst>
                  <a:ext uri="{0D108BD9-81ED-4DB2-BD59-A6C34878D82A}">
                    <a16:rowId xmlns:a16="http://schemas.microsoft.com/office/drawing/2014/main" val="2232877283"/>
                  </a:ext>
                </a:extLst>
              </a:tr>
              <a:tr h="504672">
                <a:tc>
                  <a:txBody>
                    <a:bodyPr/>
                    <a:lstStyle/>
                    <a:p>
                      <a:pPr algn="ctr"/>
                      <a:r>
                        <a:rPr lang="en-US" altLang="zh-CN" sz="1600" b="0" dirty="0">
                          <a:solidFill>
                            <a:schemeClr val="tx1"/>
                          </a:solidFill>
                          <a:latin typeface="黑体" panose="02010609060101010101" pitchFamily="49" charset="-122"/>
                          <a:ea typeface="黑体" panose="02010609060101010101" pitchFamily="49" charset="-122"/>
                        </a:rPr>
                        <a:t>Wi-Fi7</a:t>
                      </a:r>
                      <a:endParaRPr lang="zh-CN" altLang="en-US" sz="1600" b="0" dirty="0">
                        <a:solidFill>
                          <a:schemeClr val="tx1"/>
                        </a:solidFill>
                        <a:latin typeface="黑体" panose="02010609060101010101" pitchFamily="49" charset="-122"/>
                        <a:ea typeface="黑体" panose="02010609060101010101" pitchFamily="49" charset="-122"/>
                      </a:endParaRPr>
                    </a:p>
                  </a:txBody>
                  <a:tcPr marL="0" marR="0" marT="0" marB="0" anchor="ctr">
                    <a:solidFill>
                      <a:schemeClr val="accent1">
                        <a:lumMod val="40000"/>
                        <a:lumOff val="60000"/>
                      </a:schemeClr>
                    </a:solidFill>
                  </a:tcPr>
                </a:tc>
                <a:extLst>
                  <a:ext uri="{0D108BD9-81ED-4DB2-BD59-A6C34878D82A}">
                    <a16:rowId xmlns:a16="http://schemas.microsoft.com/office/drawing/2014/main" val="2116851466"/>
                  </a:ext>
                </a:extLst>
              </a:tr>
              <a:tr h="627321">
                <a:tc>
                  <a:txBody>
                    <a:bodyPr/>
                    <a:lstStyle/>
                    <a:p>
                      <a:pPr algn="ctr"/>
                      <a:r>
                        <a:rPr lang="en-US" altLang="zh-CN" sz="1600" b="0" dirty="0">
                          <a:solidFill>
                            <a:schemeClr val="tx1"/>
                          </a:solidFill>
                          <a:latin typeface="黑体" panose="02010609060101010101" pitchFamily="49" charset="-122"/>
                          <a:ea typeface="黑体" panose="02010609060101010101" pitchFamily="49" charset="-122"/>
                        </a:rPr>
                        <a:t>AP</a:t>
                      </a:r>
                      <a:r>
                        <a:rPr lang="zh-CN" altLang="en-US" sz="1600" b="0" dirty="0">
                          <a:solidFill>
                            <a:schemeClr val="tx1"/>
                          </a:solidFill>
                          <a:latin typeface="黑体" panose="02010609060101010101" pitchFamily="49" charset="-122"/>
                          <a:ea typeface="黑体" panose="02010609060101010101" pitchFamily="49" charset="-122"/>
                        </a:rPr>
                        <a:t>设计</a:t>
                      </a:r>
                    </a:p>
                  </a:txBody>
                  <a:tcPr marL="0" marR="0" marT="0" marB="0" anchor="ctr">
                    <a:solidFill>
                      <a:schemeClr val="accent1">
                        <a:lumMod val="40000"/>
                        <a:lumOff val="60000"/>
                      </a:schemeClr>
                    </a:solidFill>
                  </a:tcPr>
                </a:tc>
                <a:extLst>
                  <a:ext uri="{0D108BD9-81ED-4DB2-BD59-A6C34878D82A}">
                    <a16:rowId xmlns:a16="http://schemas.microsoft.com/office/drawing/2014/main" val="1342553028"/>
                  </a:ext>
                </a:extLst>
              </a:tr>
              <a:tr h="844235">
                <a:tc>
                  <a:txBody>
                    <a:bodyPr/>
                    <a:lstStyle/>
                    <a:p>
                      <a:pPr algn="ctr"/>
                      <a:r>
                        <a:rPr lang="en-US" altLang="zh-CN" sz="1600" b="0" dirty="0">
                          <a:solidFill>
                            <a:schemeClr val="tx1"/>
                          </a:solidFill>
                          <a:latin typeface="黑体" panose="02010609060101010101" pitchFamily="49" charset="-122"/>
                          <a:ea typeface="黑体" panose="02010609060101010101" pitchFamily="49" charset="-122"/>
                        </a:rPr>
                        <a:t>Li</a:t>
                      </a:r>
                    </a:p>
                    <a:p>
                      <a:pPr algn="ctr"/>
                      <a:r>
                        <a:rPr lang="en-US" altLang="zh-CN" sz="1600" b="0" dirty="0">
                          <a:solidFill>
                            <a:schemeClr val="tx1"/>
                          </a:solidFill>
                          <a:latin typeface="黑体" panose="02010609060101010101" pitchFamily="49" charset="-122"/>
                          <a:ea typeface="黑体" panose="02010609060101010101" pitchFamily="49" charset="-122"/>
                        </a:rPr>
                        <a:t>Fi</a:t>
                      </a:r>
                      <a:endParaRPr lang="zh-CN" altLang="en-US" sz="1600" b="0" dirty="0">
                        <a:solidFill>
                          <a:schemeClr val="tx1"/>
                        </a:solidFill>
                        <a:latin typeface="黑体" panose="02010609060101010101" pitchFamily="49" charset="-122"/>
                        <a:ea typeface="黑体" panose="02010609060101010101" pitchFamily="49" charset="-122"/>
                      </a:endParaRPr>
                    </a:p>
                  </a:txBody>
                  <a:tcPr marL="0" marR="0" marT="0" marB="0" anchor="ctr">
                    <a:solidFill>
                      <a:schemeClr val="accent1">
                        <a:lumMod val="40000"/>
                        <a:lumOff val="60000"/>
                      </a:schemeClr>
                    </a:solidFill>
                  </a:tcPr>
                </a:tc>
                <a:extLst>
                  <a:ext uri="{0D108BD9-81ED-4DB2-BD59-A6C34878D82A}">
                    <a16:rowId xmlns:a16="http://schemas.microsoft.com/office/drawing/2014/main" val="942434887"/>
                  </a:ext>
                </a:extLst>
              </a:tr>
            </a:tbl>
          </a:graphicData>
        </a:graphic>
      </p:graphicFrame>
      <p:sp>
        <p:nvSpPr>
          <p:cNvPr id="10" name="Oval 3">
            <a:extLst>
              <a:ext uri="{FF2B5EF4-FFF2-40B4-BE49-F238E27FC236}">
                <a16:creationId xmlns:a16="http://schemas.microsoft.com/office/drawing/2014/main" id="{25804FEE-BE0E-465D-9CF1-2FA4AF66CE73}"/>
              </a:ext>
            </a:extLst>
          </p:cNvPr>
          <p:cNvSpPr>
            <a:spLocks noChangeArrowheads="1"/>
          </p:cNvSpPr>
          <p:nvPr/>
        </p:nvSpPr>
        <p:spPr bwMode="auto">
          <a:xfrm>
            <a:off x="2391495" y="1315975"/>
            <a:ext cx="1840706" cy="1781175"/>
          </a:xfrm>
          <a:prstGeom prst="ellipse">
            <a:avLst/>
          </a:prstGeom>
          <a:solidFill>
            <a:srgbClr val="9AE0FF"/>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sz="1800" dirty="0">
              <a:latin typeface="Arial" charset="0"/>
              <a:cs typeface="Arial" charset="0"/>
            </a:endParaRPr>
          </a:p>
        </p:txBody>
      </p:sp>
      <p:sp>
        <p:nvSpPr>
          <p:cNvPr id="13" name="Line 23">
            <a:extLst>
              <a:ext uri="{FF2B5EF4-FFF2-40B4-BE49-F238E27FC236}">
                <a16:creationId xmlns:a16="http://schemas.microsoft.com/office/drawing/2014/main" id="{5124C1F7-C128-4D67-8613-0E0696F61162}"/>
              </a:ext>
            </a:extLst>
          </p:cNvPr>
          <p:cNvSpPr>
            <a:spLocks noChangeShapeType="1"/>
          </p:cNvSpPr>
          <p:nvPr/>
        </p:nvSpPr>
        <p:spPr bwMode="auto">
          <a:xfrm>
            <a:off x="3876204" y="2450641"/>
            <a:ext cx="914400"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dirty="0"/>
          </a:p>
        </p:txBody>
      </p:sp>
      <p:sp>
        <p:nvSpPr>
          <p:cNvPr id="14" name="Line 25">
            <a:extLst>
              <a:ext uri="{FF2B5EF4-FFF2-40B4-BE49-F238E27FC236}">
                <a16:creationId xmlns:a16="http://schemas.microsoft.com/office/drawing/2014/main" id="{15426C48-FD2A-4274-8AE0-EBDF78E3C58E}"/>
              </a:ext>
            </a:extLst>
          </p:cNvPr>
          <p:cNvSpPr>
            <a:spLocks noChangeShapeType="1"/>
          </p:cNvSpPr>
          <p:nvPr/>
        </p:nvSpPr>
        <p:spPr bwMode="auto">
          <a:xfrm flipV="1">
            <a:off x="5133504" y="2107741"/>
            <a:ext cx="685800" cy="28575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dirty="0"/>
          </a:p>
        </p:txBody>
      </p:sp>
      <p:grpSp>
        <p:nvGrpSpPr>
          <p:cNvPr id="15" name="Group 26">
            <a:extLst>
              <a:ext uri="{FF2B5EF4-FFF2-40B4-BE49-F238E27FC236}">
                <a16:creationId xmlns:a16="http://schemas.microsoft.com/office/drawing/2014/main" id="{994A4AAC-45BA-43B5-9236-C92F747BA639}"/>
              </a:ext>
            </a:extLst>
          </p:cNvPr>
          <p:cNvGrpSpPr>
            <a:grpSpLocks/>
          </p:cNvGrpSpPr>
          <p:nvPr/>
        </p:nvGrpSpPr>
        <p:grpSpPr bwMode="auto">
          <a:xfrm>
            <a:off x="5705004" y="1479091"/>
            <a:ext cx="1771650" cy="1321594"/>
            <a:chOff x="3744" y="1392"/>
            <a:chExt cx="1488" cy="1110"/>
          </a:xfrm>
        </p:grpSpPr>
        <p:sp>
          <p:nvSpPr>
            <p:cNvPr id="16" name="Freeform 27">
              <a:extLst>
                <a:ext uri="{FF2B5EF4-FFF2-40B4-BE49-F238E27FC236}">
                  <a16:creationId xmlns:a16="http://schemas.microsoft.com/office/drawing/2014/main" id="{95BD1970-0C32-417E-A612-26EC87E32DC1}"/>
                </a:ext>
              </a:extLst>
            </p:cNvPr>
            <p:cNvSpPr>
              <a:spLocks/>
            </p:cNvSpPr>
            <p:nvPr/>
          </p:nvSpPr>
          <p:spPr bwMode="auto">
            <a:xfrm>
              <a:off x="3744" y="1392"/>
              <a:ext cx="1488" cy="1110"/>
            </a:xfrm>
            <a:custGeom>
              <a:avLst/>
              <a:gdLst>
                <a:gd name="T0" fmla="*/ 3 w 2135"/>
                <a:gd name="T1" fmla="*/ 58 h 1662"/>
                <a:gd name="T2" fmla="*/ 12 w 2135"/>
                <a:gd name="T3" fmla="*/ 7 h 1662"/>
                <a:gd name="T4" fmla="*/ 75 w 2135"/>
                <a:gd name="T5" fmla="*/ 17 h 1662"/>
                <a:gd name="T6" fmla="*/ 139 w 2135"/>
                <a:gd name="T7" fmla="*/ 9 h 1662"/>
                <a:gd name="T8" fmla="*/ 229 w 2135"/>
                <a:gd name="T9" fmla="*/ 36 h 1662"/>
                <a:gd name="T10" fmla="*/ 231 w 2135"/>
                <a:gd name="T11" fmla="*/ 102 h 1662"/>
                <a:gd name="T12" fmla="*/ 181 w 2135"/>
                <a:gd name="T13" fmla="*/ 142 h 1662"/>
                <a:gd name="T14" fmla="*/ 93 w 2135"/>
                <a:gd name="T15" fmla="*/ 134 h 1662"/>
                <a:gd name="T16" fmla="*/ 57 w 2135"/>
                <a:gd name="T17" fmla="*/ 112 h 1662"/>
                <a:gd name="T18" fmla="*/ 21 w 2135"/>
                <a:gd name="T19" fmla="*/ 95 h 1662"/>
                <a:gd name="T20" fmla="*/ 3 w 2135"/>
                <a:gd name="T21" fmla="*/ 58 h 166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135" h="1662">
                  <a:moveTo>
                    <a:pt x="27" y="652"/>
                  </a:moveTo>
                  <a:cubicBezTo>
                    <a:pt x="14" y="487"/>
                    <a:pt x="0" y="152"/>
                    <a:pt x="105" y="76"/>
                  </a:cubicBezTo>
                  <a:cubicBezTo>
                    <a:pt x="210" y="0"/>
                    <a:pt x="473" y="192"/>
                    <a:pt x="657" y="196"/>
                  </a:cubicBezTo>
                  <a:cubicBezTo>
                    <a:pt x="841" y="200"/>
                    <a:pt x="985" y="65"/>
                    <a:pt x="1209" y="100"/>
                  </a:cubicBezTo>
                  <a:cubicBezTo>
                    <a:pt x="1433" y="135"/>
                    <a:pt x="1867" y="232"/>
                    <a:pt x="2001" y="406"/>
                  </a:cubicBezTo>
                  <a:cubicBezTo>
                    <a:pt x="2135" y="580"/>
                    <a:pt x="2083" y="945"/>
                    <a:pt x="2013" y="1144"/>
                  </a:cubicBezTo>
                  <a:cubicBezTo>
                    <a:pt x="1943" y="1343"/>
                    <a:pt x="1781" y="1538"/>
                    <a:pt x="1581" y="1600"/>
                  </a:cubicBezTo>
                  <a:cubicBezTo>
                    <a:pt x="1381" y="1662"/>
                    <a:pt x="993" y="1571"/>
                    <a:pt x="813" y="1516"/>
                  </a:cubicBezTo>
                  <a:cubicBezTo>
                    <a:pt x="633" y="1461"/>
                    <a:pt x="606" y="1345"/>
                    <a:pt x="501" y="1270"/>
                  </a:cubicBezTo>
                  <a:cubicBezTo>
                    <a:pt x="396" y="1195"/>
                    <a:pt x="262" y="1169"/>
                    <a:pt x="183" y="1066"/>
                  </a:cubicBezTo>
                  <a:cubicBezTo>
                    <a:pt x="104" y="963"/>
                    <a:pt x="25" y="819"/>
                    <a:pt x="27" y="652"/>
                  </a:cubicBezTo>
                  <a:close/>
                </a:path>
              </a:pathLst>
            </a:custGeom>
            <a:solidFill>
              <a:schemeClr val="accent1">
                <a:lumMod val="20000"/>
                <a:lumOff val="80000"/>
              </a:schemeClr>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sz="1800" dirty="0"/>
            </a:p>
          </p:txBody>
        </p:sp>
        <p:sp>
          <p:nvSpPr>
            <p:cNvPr id="17" name="Text Box 28">
              <a:extLst>
                <a:ext uri="{FF2B5EF4-FFF2-40B4-BE49-F238E27FC236}">
                  <a16:creationId xmlns:a16="http://schemas.microsoft.com/office/drawing/2014/main" id="{C852D319-81E2-421B-8384-7B36E01AABB6}"/>
                </a:ext>
              </a:extLst>
            </p:cNvPr>
            <p:cNvSpPr txBox="1">
              <a:spLocks noChangeArrowheads="1"/>
            </p:cNvSpPr>
            <p:nvPr/>
          </p:nvSpPr>
          <p:spPr bwMode="auto">
            <a:xfrm>
              <a:off x="4128" y="1776"/>
              <a:ext cx="812" cy="3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Comic Sans MS" charset="0"/>
                  <a:ea typeface="ＭＳ Ｐゴシック" charset="0"/>
                </a:defRPr>
              </a:lvl1pPr>
              <a:lvl2pPr marL="742950" indent="-285750">
                <a:defRPr>
                  <a:solidFill>
                    <a:schemeClr val="tx1"/>
                  </a:solidFill>
                  <a:latin typeface="Comic Sans MS" charset="0"/>
                  <a:ea typeface="ＭＳ Ｐゴシック" charset="0"/>
                </a:defRPr>
              </a:lvl2pPr>
              <a:lvl3pPr marL="1143000" indent="-228600">
                <a:defRPr>
                  <a:solidFill>
                    <a:schemeClr val="tx1"/>
                  </a:solidFill>
                  <a:latin typeface="Comic Sans MS" charset="0"/>
                  <a:ea typeface="ＭＳ Ｐゴシック" charset="0"/>
                </a:defRPr>
              </a:lvl3pPr>
              <a:lvl4pPr marL="1600200" indent="-228600">
                <a:defRPr>
                  <a:solidFill>
                    <a:schemeClr val="tx1"/>
                  </a:solidFill>
                  <a:latin typeface="Comic Sans MS" charset="0"/>
                  <a:ea typeface="ＭＳ Ｐゴシック" charset="0"/>
                </a:defRPr>
              </a:lvl4pPr>
              <a:lvl5pPr marL="2057400" indent="-228600">
                <a:defRPr>
                  <a:solidFill>
                    <a:schemeClr val="tx1"/>
                  </a:solidFill>
                  <a:latin typeface="Comic Sans MS" charset="0"/>
                  <a:ea typeface="ＭＳ Ｐゴシック" charset="0"/>
                </a:defRPr>
              </a:lvl5pPr>
              <a:lvl6pPr marL="2514600" indent="-228600" eaLnBrk="0" fontAlgn="base" hangingPunct="0">
                <a:spcBef>
                  <a:spcPct val="0"/>
                </a:spcBef>
                <a:spcAft>
                  <a:spcPct val="0"/>
                </a:spcAft>
                <a:defRPr>
                  <a:solidFill>
                    <a:schemeClr val="tx1"/>
                  </a:solidFill>
                  <a:latin typeface="Comic Sans MS" charset="0"/>
                  <a:ea typeface="ＭＳ Ｐゴシック" charset="0"/>
                </a:defRPr>
              </a:lvl6pPr>
              <a:lvl7pPr marL="2971800" indent="-228600" eaLnBrk="0" fontAlgn="base" hangingPunct="0">
                <a:spcBef>
                  <a:spcPct val="0"/>
                </a:spcBef>
                <a:spcAft>
                  <a:spcPct val="0"/>
                </a:spcAft>
                <a:defRPr>
                  <a:solidFill>
                    <a:schemeClr val="tx1"/>
                  </a:solidFill>
                  <a:latin typeface="Comic Sans MS" charset="0"/>
                  <a:ea typeface="ＭＳ Ｐゴシック" charset="0"/>
                </a:defRPr>
              </a:lvl7pPr>
              <a:lvl8pPr marL="3429000" indent="-228600" eaLnBrk="0" fontAlgn="base" hangingPunct="0">
                <a:spcBef>
                  <a:spcPct val="0"/>
                </a:spcBef>
                <a:spcAft>
                  <a:spcPct val="0"/>
                </a:spcAft>
                <a:defRPr>
                  <a:solidFill>
                    <a:schemeClr val="tx1"/>
                  </a:solidFill>
                  <a:latin typeface="Comic Sans MS" charset="0"/>
                  <a:ea typeface="ＭＳ Ｐゴシック" charset="0"/>
                </a:defRPr>
              </a:lvl8pPr>
              <a:lvl9pPr marL="3886200" indent="-228600" eaLnBrk="0" fontAlgn="base" hangingPunct="0">
                <a:spcBef>
                  <a:spcPct val="0"/>
                </a:spcBef>
                <a:spcAft>
                  <a:spcPct val="0"/>
                </a:spcAft>
                <a:defRPr>
                  <a:solidFill>
                    <a:schemeClr val="tx1"/>
                  </a:solidFill>
                  <a:latin typeface="Comic Sans MS" charset="0"/>
                  <a:ea typeface="ＭＳ Ｐゴシック" charset="0"/>
                </a:defRPr>
              </a:lvl9pPr>
            </a:lstStyle>
            <a:p>
              <a:pPr eaLnBrk="1" hangingPunct="1">
                <a:defRPr/>
              </a:pPr>
              <a:r>
                <a:rPr lang="en-US" sz="1800" dirty="0">
                  <a:latin typeface="Arial" charset="0"/>
                  <a:cs typeface="Arial" charset="0"/>
                </a:rPr>
                <a:t>Internet</a:t>
              </a:r>
            </a:p>
          </p:txBody>
        </p:sp>
      </p:grpSp>
      <p:sp>
        <p:nvSpPr>
          <p:cNvPr id="18" name="Text Box 90">
            <a:extLst>
              <a:ext uri="{FF2B5EF4-FFF2-40B4-BE49-F238E27FC236}">
                <a16:creationId xmlns:a16="http://schemas.microsoft.com/office/drawing/2014/main" id="{DB4C1CBF-E2D9-4FBE-8B46-0115A82320C0}"/>
              </a:ext>
            </a:extLst>
          </p:cNvPr>
          <p:cNvSpPr txBox="1">
            <a:spLocks noChangeArrowheads="1"/>
          </p:cNvSpPr>
          <p:nvPr/>
        </p:nvSpPr>
        <p:spPr bwMode="auto">
          <a:xfrm>
            <a:off x="2485554" y="2164891"/>
            <a:ext cx="479618"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Comic Sans MS" charset="0"/>
                <a:ea typeface="ＭＳ Ｐゴシック" charset="0"/>
              </a:defRPr>
            </a:lvl1pPr>
            <a:lvl2pPr marL="742950" indent="-285750">
              <a:defRPr>
                <a:solidFill>
                  <a:schemeClr val="tx1"/>
                </a:solidFill>
                <a:latin typeface="Comic Sans MS" charset="0"/>
                <a:ea typeface="ＭＳ Ｐゴシック" charset="0"/>
              </a:defRPr>
            </a:lvl2pPr>
            <a:lvl3pPr marL="1143000" indent="-228600">
              <a:defRPr>
                <a:solidFill>
                  <a:schemeClr val="tx1"/>
                </a:solidFill>
                <a:latin typeface="Comic Sans MS" charset="0"/>
                <a:ea typeface="ＭＳ Ｐゴシック" charset="0"/>
              </a:defRPr>
            </a:lvl3pPr>
            <a:lvl4pPr marL="1600200" indent="-228600">
              <a:defRPr>
                <a:solidFill>
                  <a:schemeClr val="tx1"/>
                </a:solidFill>
                <a:latin typeface="Comic Sans MS" charset="0"/>
                <a:ea typeface="ＭＳ Ｐゴシック" charset="0"/>
              </a:defRPr>
            </a:lvl4pPr>
            <a:lvl5pPr marL="2057400" indent="-228600">
              <a:defRPr>
                <a:solidFill>
                  <a:schemeClr val="tx1"/>
                </a:solidFill>
                <a:latin typeface="Comic Sans MS" charset="0"/>
                <a:ea typeface="ＭＳ Ｐゴシック" charset="0"/>
              </a:defRPr>
            </a:lvl5pPr>
            <a:lvl6pPr marL="2514600" indent="-228600" eaLnBrk="0" fontAlgn="base" hangingPunct="0">
              <a:spcBef>
                <a:spcPct val="0"/>
              </a:spcBef>
              <a:spcAft>
                <a:spcPct val="0"/>
              </a:spcAft>
              <a:defRPr>
                <a:solidFill>
                  <a:schemeClr val="tx1"/>
                </a:solidFill>
                <a:latin typeface="Comic Sans MS" charset="0"/>
                <a:ea typeface="ＭＳ Ｐゴシック" charset="0"/>
              </a:defRPr>
            </a:lvl6pPr>
            <a:lvl7pPr marL="2971800" indent="-228600" eaLnBrk="0" fontAlgn="base" hangingPunct="0">
              <a:spcBef>
                <a:spcPct val="0"/>
              </a:spcBef>
              <a:spcAft>
                <a:spcPct val="0"/>
              </a:spcAft>
              <a:defRPr>
                <a:solidFill>
                  <a:schemeClr val="tx1"/>
                </a:solidFill>
                <a:latin typeface="Comic Sans MS" charset="0"/>
                <a:ea typeface="ＭＳ Ｐゴシック" charset="0"/>
              </a:defRPr>
            </a:lvl7pPr>
            <a:lvl8pPr marL="3429000" indent="-228600" eaLnBrk="0" fontAlgn="base" hangingPunct="0">
              <a:spcBef>
                <a:spcPct val="0"/>
              </a:spcBef>
              <a:spcAft>
                <a:spcPct val="0"/>
              </a:spcAft>
              <a:defRPr>
                <a:solidFill>
                  <a:schemeClr val="tx1"/>
                </a:solidFill>
                <a:latin typeface="Comic Sans MS" charset="0"/>
                <a:ea typeface="ＭＳ Ｐゴシック" charset="0"/>
              </a:defRPr>
            </a:lvl8pPr>
            <a:lvl9pPr marL="3886200" indent="-228600" eaLnBrk="0" fontAlgn="base" hangingPunct="0">
              <a:spcBef>
                <a:spcPct val="0"/>
              </a:spcBef>
              <a:spcAft>
                <a:spcPct val="0"/>
              </a:spcAft>
              <a:defRPr>
                <a:solidFill>
                  <a:schemeClr val="tx1"/>
                </a:solidFill>
                <a:latin typeface="Comic Sans MS" charset="0"/>
                <a:ea typeface="ＭＳ Ｐゴシック" charset="0"/>
              </a:defRPr>
            </a:lvl9pPr>
          </a:lstStyle>
          <a:p>
            <a:pPr eaLnBrk="1" hangingPunct="1">
              <a:defRPr/>
            </a:pPr>
            <a:r>
              <a:rPr lang="en-US" sz="1800" dirty="0">
                <a:latin typeface="Arial" charset="0"/>
                <a:cs typeface="Arial" charset="0"/>
              </a:rPr>
              <a:t>H1</a:t>
            </a:r>
          </a:p>
        </p:txBody>
      </p:sp>
      <p:sp>
        <p:nvSpPr>
          <p:cNvPr id="19" name="Text Box 93">
            <a:extLst>
              <a:ext uri="{FF2B5EF4-FFF2-40B4-BE49-F238E27FC236}">
                <a16:creationId xmlns:a16="http://schemas.microsoft.com/office/drawing/2014/main" id="{9DBF27FF-356E-4E80-B467-E2055F813855}"/>
              </a:ext>
            </a:extLst>
          </p:cNvPr>
          <p:cNvSpPr txBox="1">
            <a:spLocks noChangeArrowheads="1"/>
          </p:cNvSpPr>
          <p:nvPr/>
        </p:nvSpPr>
        <p:spPr bwMode="auto">
          <a:xfrm>
            <a:off x="4775760" y="1946812"/>
            <a:ext cx="479618"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Comic Sans MS" charset="0"/>
                <a:ea typeface="ＭＳ Ｐゴシック" charset="0"/>
              </a:defRPr>
            </a:lvl1pPr>
            <a:lvl2pPr marL="742950" indent="-285750">
              <a:defRPr>
                <a:solidFill>
                  <a:schemeClr val="tx1"/>
                </a:solidFill>
                <a:latin typeface="Comic Sans MS" charset="0"/>
                <a:ea typeface="ＭＳ Ｐゴシック" charset="0"/>
              </a:defRPr>
            </a:lvl2pPr>
            <a:lvl3pPr marL="1143000" indent="-228600">
              <a:defRPr>
                <a:solidFill>
                  <a:schemeClr val="tx1"/>
                </a:solidFill>
                <a:latin typeface="Comic Sans MS" charset="0"/>
                <a:ea typeface="ＭＳ Ｐゴシック" charset="0"/>
              </a:defRPr>
            </a:lvl3pPr>
            <a:lvl4pPr marL="1600200" indent="-228600">
              <a:defRPr>
                <a:solidFill>
                  <a:schemeClr val="tx1"/>
                </a:solidFill>
                <a:latin typeface="Comic Sans MS" charset="0"/>
                <a:ea typeface="ＭＳ Ｐゴシック" charset="0"/>
              </a:defRPr>
            </a:lvl4pPr>
            <a:lvl5pPr marL="2057400" indent="-228600">
              <a:defRPr>
                <a:solidFill>
                  <a:schemeClr val="tx1"/>
                </a:solidFill>
                <a:latin typeface="Comic Sans MS" charset="0"/>
                <a:ea typeface="ＭＳ Ｐゴシック" charset="0"/>
              </a:defRPr>
            </a:lvl5pPr>
            <a:lvl6pPr marL="2514600" indent="-228600" eaLnBrk="0" fontAlgn="base" hangingPunct="0">
              <a:spcBef>
                <a:spcPct val="0"/>
              </a:spcBef>
              <a:spcAft>
                <a:spcPct val="0"/>
              </a:spcAft>
              <a:defRPr>
                <a:solidFill>
                  <a:schemeClr val="tx1"/>
                </a:solidFill>
                <a:latin typeface="Comic Sans MS" charset="0"/>
                <a:ea typeface="ＭＳ Ｐゴシック" charset="0"/>
              </a:defRPr>
            </a:lvl6pPr>
            <a:lvl7pPr marL="2971800" indent="-228600" eaLnBrk="0" fontAlgn="base" hangingPunct="0">
              <a:spcBef>
                <a:spcPct val="0"/>
              </a:spcBef>
              <a:spcAft>
                <a:spcPct val="0"/>
              </a:spcAft>
              <a:defRPr>
                <a:solidFill>
                  <a:schemeClr val="tx1"/>
                </a:solidFill>
                <a:latin typeface="Comic Sans MS" charset="0"/>
                <a:ea typeface="ＭＳ Ｐゴシック" charset="0"/>
              </a:defRPr>
            </a:lvl7pPr>
            <a:lvl8pPr marL="3429000" indent="-228600" eaLnBrk="0" fontAlgn="base" hangingPunct="0">
              <a:spcBef>
                <a:spcPct val="0"/>
              </a:spcBef>
              <a:spcAft>
                <a:spcPct val="0"/>
              </a:spcAft>
              <a:defRPr>
                <a:solidFill>
                  <a:schemeClr val="tx1"/>
                </a:solidFill>
                <a:latin typeface="Comic Sans MS" charset="0"/>
                <a:ea typeface="ＭＳ Ｐゴシック" charset="0"/>
              </a:defRPr>
            </a:lvl8pPr>
            <a:lvl9pPr marL="3886200" indent="-228600" eaLnBrk="0" fontAlgn="base" hangingPunct="0">
              <a:spcBef>
                <a:spcPct val="0"/>
              </a:spcBef>
              <a:spcAft>
                <a:spcPct val="0"/>
              </a:spcAft>
              <a:defRPr>
                <a:solidFill>
                  <a:schemeClr val="tx1"/>
                </a:solidFill>
                <a:latin typeface="Comic Sans MS" charset="0"/>
                <a:ea typeface="ＭＳ Ｐゴシック" charset="0"/>
              </a:defRPr>
            </a:lvl9pPr>
          </a:lstStyle>
          <a:p>
            <a:pPr eaLnBrk="1" hangingPunct="1">
              <a:defRPr/>
            </a:pPr>
            <a:r>
              <a:rPr lang="en-US" sz="1800" dirty="0">
                <a:latin typeface="Arial" charset="0"/>
                <a:cs typeface="Arial" charset="0"/>
              </a:rPr>
              <a:t>R1</a:t>
            </a:r>
          </a:p>
        </p:txBody>
      </p:sp>
      <p:grpSp>
        <p:nvGrpSpPr>
          <p:cNvPr id="20" name="Group 361">
            <a:extLst>
              <a:ext uri="{FF2B5EF4-FFF2-40B4-BE49-F238E27FC236}">
                <a16:creationId xmlns:a16="http://schemas.microsoft.com/office/drawing/2014/main" id="{7883C02A-F654-4B47-BA3F-7D7DF6FC024C}"/>
              </a:ext>
            </a:extLst>
          </p:cNvPr>
          <p:cNvGrpSpPr>
            <a:grpSpLocks/>
          </p:cNvGrpSpPr>
          <p:nvPr/>
        </p:nvGrpSpPr>
        <p:grpSpPr bwMode="auto">
          <a:xfrm>
            <a:off x="3673797" y="2080356"/>
            <a:ext cx="571500" cy="497681"/>
            <a:chOff x="2967" y="478"/>
            <a:chExt cx="788" cy="625"/>
          </a:xfrm>
        </p:grpSpPr>
        <p:pic>
          <p:nvPicPr>
            <p:cNvPr id="21" name="Picture 358" descr="access_point_stylized_small">
              <a:extLst>
                <a:ext uri="{FF2B5EF4-FFF2-40B4-BE49-F238E27FC236}">
                  <a16:creationId xmlns:a16="http://schemas.microsoft.com/office/drawing/2014/main" id="{A675781B-A313-4DF2-85AE-6A72E6E831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12" y="559"/>
              <a:ext cx="576" cy="5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2" name="Picture 360" descr="antenna_radiation_stylized">
              <a:extLst>
                <a:ext uri="{FF2B5EF4-FFF2-40B4-BE49-F238E27FC236}">
                  <a16:creationId xmlns:a16="http://schemas.microsoft.com/office/drawing/2014/main" id="{65C21A22-B400-4398-8551-B588EA60F59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67" y="478"/>
              <a:ext cx="788" cy="1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grpSp>
        <p:nvGrpSpPr>
          <p:cNvPr id="23" name="Group 356">
            <a:extLst>
              <a:ext uri="{FF2B5EF4-FFF2-40B4-BE49-F238E27FC236}">
                <a16:creationId xmlns:a16="http://schemas.microsoft.com/office/drawing/2014/main" id="{DD7FD941-9B28-43F2-97B3-4E5C87DA4058}"/>
              </a:ext>
            </a:extLst>
          </p:cNvPr>
          <p:cNvGrpSpPr>
            <a:grpSpLocks/>
          </p:cNvGrpSpPr>
          <p:nvPr/>
        </p:nvGrpSpPr>
        <p:grpSpPr bwMode="auto">
          <a:xfrm>
            <a:off x="2622476" y="1752935"/>
            <a:ext cx="457200" cy="448865"/>
            <a:chOff x="313" y="1497"/>
            <a:chExt cx="1152" cy="1014"/>
          </a:xfrm>
        </p:grpSpPr>
        <p:pic>
          <p:nvPicPr>
            <p:cNvPr id="24" name="Picture 354" descr="laptop_stylized_small">
              <a:extLst>
                <a:ext uri="{FF2B5EF4-FFF2-40B4-BE49-F238E27FC236}">
                  <a16:creationId xmlns:a16="http://schemas.microsoft.com/office/drawing/2014/main" id="{ABE54CF5-5967-4F3C-B879-D429CB1CA1D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3" y="1727"/>
              <a:ext cx="1152" cy="78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5" name="Picture 355" descr="antenna_stylized">
              <a:extLst>
                <a:ext uri="{FF2B5EF4-FFF2-40B4-BE49-F238E27FC236}">
                  <a16:creationId xmlns:a16="http://schemas.microsoft.com/office/drawing/2014/main" id="{A32C349F-E58E-4748-BCC7-4B19073B4C87}"/>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34" y="1497"/>
              <a:ext cx="1113" cy="6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grpSp>
        <p:nvGrpSpPr>
          <p:cNvPr id="26" name="Group 356">
            <a:extLst>
              <a:ext uri="{FF2B5EF4-FFF2-40B4-BE49-F238E27FC236}">
                <a16:creationId xmlns:a16="http://schemas.microsoft.com/office/drawing/2014/main" id="{56AAD5C9-901A-430E-BD61-9AC26CBF47DC}"/>
              </a:ext>
            </a:extLst>
          </p:cNvPr>
          <p:cNvGrpSpPr>
            <a:grpSpLocks/>
          </p:cNvGrpSpPr>
          <p:nvPr/>
        </p:nvGrpSpPr>
        <p:grpSpPr bwMode="auto">
          <a:xfrm>
            <a:off x="3346376" y="1524335"/>
            <a:ext cx="457200" cy="448865"/>
            <a:chOff x="313" y="1497"/>
            <a:chExt cx="1152" cy="1014"/>
          </a:xfrm>
        </p:grpSpPr>
        <p:pic>
          <p:nvPicPr>
            <p:cNvPr id="27" name="Picture 354" descr="laptop_stylized_small">
              <a:extLst>
                <a:ext uri="{FF2B5EF4-FFF2-40B4-BE49-F238E27FC236}">
                  <a16:creationId xmlns:a16="http://schemas.microsoft.com/office/drawing/2014/main" id="{700F264A-5970-4AC6-AB55-815640475B7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3" y="1727"/>
              <a:ext cx="1152" cy="78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8" name="Picture 355" descr="antenna_stylized">
              <a:extLst>
                <a:ext uri="{FF2B5EF4-FFF2-40B4-BE49-F238E27FC236}">
                  <a16:creationId xmlns:a16="http://schemas.microsoft.com/office/drawing/2014/main" id="{9918FA13-AB65-45E7-9F42-303D0178D340}"/>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34" y="1497"/>
              <a:ext cx="1113" cy="6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grpSp>
        <p:nvGrpSpPr>
          <p:cNvPr id="29" name="Group 252">
            <a:extLst>
              <a:ext uri="{FF2B5EF4-FFF2-40B4-BE49-F238E27FC236}">
                <a16:creationId xmlns:a16="http://schemas.microsoft.com/office/drawing/2014/main" id="{57DCC7DE-F84A-454E-B38B-F821C40FD0D4}"/>
              </a:ext>
            </a:extLst>
          </p:cNvPr>
          <p:cNvGrpSpPr/>
          <p:nvPr/>
        </p:nvGrpSpPr>
        <p:grpSpPr>
          <a:xfrm>
            <a:off x="4767228" y="2284275"/>
            <a:ext cx="558507" cy="291381"/>
            <a:chOff x="7493876" y="2774731"/>
            <a:chExt cx="1481958" cy="894622"/>
          </a:xfrm>
        </p:grpSpPr>
        <p:sp>
          <p:nvSpPr>
            <p:cNvPr id="30" name="Freeform 253">
              <a:extLst>
                <a:ext uri="{FF2B5EF4-FFF2-40B4-BE49-F238E27FC236}">
                  <a16:creationId xmlns:a16="http://schemas.microsoft.com/office/drawing/2014/main" id="{E0BD7886-D32C-4C3E-A10B-95E9D08F51D7}"/>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r>
                <a:rPr kumimoji="0" lang="en-US" sz="1350" dirty="0">
                  <a:solidFill>
                    <a:prstClr val="white"/>
                  </a:solidFill>
                  <a:latin typeface="Calibri" panose="020F0502020204030204"/>
                </a:rPr>
                <a:t>                   </a:t>
              </a:r>
            </a:p>
          </p:txBody>
        </p:sp>
        <p:sp>
          <p:nvSpPr>
            <p:cNvPr id="31" name="Oval 254">
              <a:extLst>
                <a:ext uri="{FF2B5EF4-FFF2-40B4-BE49-F238E27FC236}">
                  <a16:creationId xmlns:a16="http://schemas.microsoft.com/office/drawing/2014/main" id="{8F7FBEFC-418C-4165-A169-9EC9EB7563CC}"/>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r>
                <a:rPr kumimoji="0" lang="en-US" sz="1350" dirty="0">
                  <a:solidFill>
                    <a:prstClr val="white"/>
                  </a:solidFill>
                  <a:latin typeface="Calibri" panose="020F0502020204030204"/>
                </a:rPr>
                <a:t>              </a:t>
              </a:r>
            </a:p>
          </p:txBody>
        </p:sp>
        <p:grpSp>
          <p:nvGrpSpPr>
            <p:cNvPr id="32" name="Group 255">
              <a:extLst>
                <a:ext uri="{FF2B5EF4-FFF2-40B4-BE49-F238E27FC236}">
                  <a16:creationId xmlns:a16="http://schemas.microsoft.com/office/drawing/2014/main" id="{C6047BB7-F382-46A7-9C0F-FE2BF143F819}"/>
                </a:ext>
              </a:extLst>
            </p:cNvPr>
            <p:cNvGrpSpPr/>
            <p:nvPr/>
          </p:nvGrpSpPr>
          <p:grpSpPr>
            <a:xfrm>
              <a:off x="7713663" y="2848339"/>
              <a:ext cx="1042107" cy="425543"/>
              <a:chOff x="7786941" y="2884917"/>
              <a:chExt cx="897649" cy="353919"/>
            </a:xfrm>
          </p:grpSpPr>
          <p:sp>
            <p:nvSpPr>
              <p:cNvPr id="33" name="Freeform 256">
                <a:extLst>
                  <a:ext uri="{FF2B5EF4-FFF2-40B4-BE49-F238E27FC236}">
                    <a16:creationId xmlns:a16="http://schemas.microsoft.com/office/drawing/2014/main" id="{FC90992F-BBE0-42D6-ADDF-60F21E8DCF20}"/>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kumimoji="0" lang="en-US" sz="1350" dirty="0">
                  <a:solidFill>
                    <a:prstClr val="white"/>
                  </a:solidFill>
                  <a:latin typeface="Calibri" panose="020F0502020204030204"/>
                </a:endParaRPr>
              </a:p>
            </p:txBody>
          </p:sp>
          <p:sp>
            <p:nvSpPr>
              <p:cNvPr id="34" name="Freeform 257">
                <a:extLst>
                  <a:ext uri="{FF2B5EF4-FFF2-40B4-BE49-F238E27FC236}">
                    <a16:creationId xmlns:a16="http://schemas.microsoft.com/office/drawing/2014/main" id="{E67481AD-665F-4D1F-B58C-FC467ABBC828}"/>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kumimoji="0" lang="en-US" sz="1350" dirty="0">
                  <a:solidFill>
                    <a:prstClr val="white"/>
                  </a:solidFill>
                  <a:latin typeface="Calibri" panose="020F0502020204030204"/>
                </a:endParaRPr>
              </a:p>
            </p:txBody>
          </p:sp>
          <p:sp>
            <p:nvSpPr>
              <p:cNvPr id="35" name="Freeform 258">
                <a:extLst>
                  <a:ext uri="{FF2B5EF4-FFF2-40B4-BE49-F238E27FC236}">
                    <a16:creationId xmlns:a16="http://schemas.microsoft.com/office/drawing/2014/main" id="{22DC2273-5935-4BA3-99F9-F0776C6C7022}"/>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kumimoji="0" lang="en-US" sz="1350" dirty="0">
                  <a:solidFill>
                    <a:prstClr val="white"/>
                  </a:solidFill>
                  <a:latin typeface="Calibri" panose="020F0502020204030204"/>
                </a:endParaRPr>
              </a:p>
            </p:txBody>
          </p:sp>
          <p:sp>
            <p:nvSpPr>
              <p:cNvPr id="36" name="Freeform 259">
                <a:extLst>
                  <a:ext uri="{FF2B5EF4-FFF2-40B4-BE49-F238E27FC236}">
                    <a16:creationId xmlns:a16="http://schemas.microsoft.com/office/drawing/2014/main" id="{639B3F7E-71B2-4546-8928-F9C5A51DC1B1}"/>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kumimoji="0" lang="en-US" sz="1350" dirty="0">
                  <a:solidFill>
                    <a:prstClr val="white"/>
                  </a:solidFill>
                  <a:latin typeface="Calibri" panose="020F0502020204030204"/>
                </a:endParaRPr>
              </a:p>
            </p:txBody>
          </p:sp>
        </p:grpSp>
      </p:grpSp>
      <p:grpSp>
        <p:nvGrpSpPr>
          <p:cNvPr id="37" name="Group 21">
            <a:extLst>
              <a:ext uri="{FF2B5EF4-FFF2-40B4-BE49-F238E27FC236}">
                <a16:creationId xmlns:a16="http://schemas.microsoft.com/office/drawing/2014/main" id="{10107DAD-49C9-43D3-B698-4CE5406C36E0}"/>
              </a:ext>
            </a:extLst>
          </p:cNvPr>
          <p:cNvGrpSpPr/>
          <p:nvPr/>
        </p:nvGrpSpPr>
        <p:grpSpPr>
          <a:xfrm>
            <a:off x="1466487" y="2500647"/>
            <a:ext cx="3998010" cy="2670212"/>
            <a:chOff x="368445" y="2795588"/>
            <a:chExt cx="5330680" cy="3560282"/>
          </a:xfrm>
        </p:grpSpPr>
        <p:sp>
          <p:nvSpPr>
            <p:cNvPr id="39" name="Freeform 95">
              <a:extLst>
                <a:ext uri="{FF2B5EF4-FFF2-40B4-BE49-F238E27FC236}">
                  <a16:creationId xmlns:a16="http://schemas.microsoft.com/office/drawing/2014/main" id="{ADC3DB67-2B8C-4916-9188-7D6BEF2F0B61}"/>
                </a:ext>
              </a:extLst>
            </p:cNvPr>
            <p:cNvSpPr>
              <a:spLocks/>
            </p:cNvSpPr>
            <p:nvPr/>
          </p:nvSpPr>
          <p:spPr bwMode="auto">
            <a:xfrm>
              <a:off x="487635" y="2795588"/>
              <a:ext cx="5201966" cy="2502842"/>
            </a:xfrm>
            <a:custGeom>
              <a:avLst/>
              <a:gdLst>
                <a:gd name="T0" fmla="*/ 1397 w 3374"/>
                <a:gd name="T1" fmla="*/ 0 h 1668"/>
                <a:gd name="T2" fmla="*/ 104 w 3374"/>
                <a:gd name="T3" fmla="*/ 1445 h 1668"/>
                <a:gd name="T4" fmla="*/ 1294 w 3374"/>
                <a:gd name="T5" fmla="*/ 1418 h 1668"/>
                <a:gd name="T6" fmla="*/ 3374 w 3374"/>
                <a:gd name="T7" fmla="*/ 1445 h 1668"/>
                <a:gd name="T8" fmla="*/ 1585 w 3374"/>
                <a:gd name="T9" fmla="*/ 75 h 1668"/>
                <a:gd name="T10" fmla="*/ 1397 w 3374"/>
                <a:gd name="T11" fmla="*/ 0 h 1668"/>
                <a:gd name="T12" fmla="*/ 0 60000 65536"/>
                <a:gd name="T13" fmla="*/ 0 60000 65536"/>
                <a:gd name="T14" fmla="*/ 0 60000 65536"/>
                <a:gd name="T15" fmla="*/ 0 60000 65536"/>
                <a:gd name="T16" fmla="*/ 0 60000 65536"/>
                <a:gd name="T17" fmla="*/ 0 60000 65536"/>
                <a:gd name="connsiteX0" fmla="*/ 3852 w 9712"/>
                <a:gd name="connsiteY0" fmla="*/ 0 h 9452"/>
                <a:gd name="connsiteX1" fmla="*/ 20 w 9712"/>
                <a:gd name="connsiteY1" fmla="*/ 8663 h 9452"/>
                <a:gd name="connsiteX2" fmla="*/ 4918 w 9712"/>
                <a:gd name="connsiteY2" fmla="*/ 9234 h 9452"/>
                <a:gd name="connsiteX3" fmla="*/ 9712 w 9712"/>
                <a:gd name="connsiteY3" fmla="*/ 8663 h 9452"/>
                <a:gd name="connsiteX4" fmla="*/ 4410 w 9712"/>
                <a:gd name="connsiteY4" fmla="*/ 450 h 9452"/>
                <a:gd name="connsiteX5" fmla="*/ 3852 w 9712"/>
                <a:gd name="connsiteY5" fmla="*/ 0 h 9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12" h="9452">
                  <a:moveTo>
                    <a:pt x="3852" y="0"/>
                  </a:moveTo>
                  <a:cubicBezTo>
                    <a:pt x="3432" y="3339"/>
                    <a:pt x="2673" y="6379"/>
                    <a:pt x="20" y="8663"/>
                  </a:cubicBezTo>
                  <a:cubicBezTo>
                    <a:pt x="-288" y="9838"/>
                    <a:pt x="3214" y="9342"/>
                    <a:pt x="4918" y="9234"/>
                  </a:cubicBezTo>
                  <a:cubicBezTo>
                    <a:pt x="6534" y="9234"/>
                    <a:pt x="9570" y="10000"/>
                    <a:pt x="9712" y="8663"/>
                  </a:cubicBezTo>
                  <a:cubicBezTo>
                    <a:pt x="5589" y="6007"/>
                    <a:pt x="5429" y="3489"/>
                    <a:pt x="4410" y="450"/>
                  </a:cubicBezTo>
                  <a:cubicBezTo>
                    <a:pt x="4131" y="150"/>
                    <a:pt x="4244" y="402"/>
                    <a:pt x="3852" y="0"/>
                  </a:cubicBezTo>
                  <a:close/>
                </a:path>
              </a:pathLst>
            </a:custGeom>
            <a:gradFill rotWithShape="1">
              <a:gsLst>
                <a:gs pos="0">
                  <a:schemeClr val="bg1"/>
                </a:gs>
                <a:gs pos="100000">
                  <a:schemeClr val="bg1">
                    <a:lumMod val="75000"/>
                  </a:schemeClr>
                </a:gs>
              </a:gsLst>
              <a:lin ang="540000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sz="1800" dirty="0"/>
            </a:p>
          </p:txBody>
        </p:sp>
        <p:grpSp>
          <p:nvGrpSpPr>
            <p:cNvPr id="40" name="Group 20">
              <a:extLst>
                <a:ext uri="{FF2B5EF4-FFF2-40B4-BE49-F238E27FC236}">
                  <a16:creationId xmlns:a16="http://schemas.microsoft.com/office/drawing/2014/main" id="{48764181-4699-4D6F-B158-9A009D572CF3}"/>
                </a:ext>
              </a:extLst>
            </p:cNvPr>
            <p:cNvGrpSpPr/>
            <p:nvPr/>
          </p:nvGrpSpPr>
          <p:grpSpPr>
            <a:xfrm>
              <a:off x="368445" y="5045075"/>
              <a:ext cx="5330680" cy="1310795"/>
              <a:chOff x="368445" y="5045075"/>
              <a:chExt cx="5330680" cy="1310795"/>
            </a:xfrm>
          </p:grpSpPr>
          <p:sp>
            <p:nvSpPr>
              <p:cNvPr id="41" name="Rectangle 98">
                <a:extLst>
                  <a:ext uri="{FF2B5EF4-FFF2-40B4-BE49-F238E27FC236}">
                    <a16:creationId xmlns:a16="http://schemas.microsoft.com/office/drawing/2014/main" id="{C39AAD6B-EF28-414A-9069-4E8AE7254F8E}"/>
                  </a:ext>
                </a:extLst>
              </p:cNvPr>
              <p:cNvSpPr>
                <a:spLocks noChangeArrowheads="1"/>
              </p:cNvSpPr>
              <p:nvPr/>
            </p:nvSpPr>
            <p:spPr bwMode="auto">
              <a:xfrm>
                <a:off x="492125" y="5118100"/>
                <a:ext cx="5207000" cy="427037"/>
              </a:xfrm>
              <a:prstGeom prst="rect">
                <a:avLst/>
              </a:prstGeom>
              <a:solidFill>
                <a:srgbClr val="37CC99"/>
              </a:solidFill>
              <a:ln w="9525">
                <a:solidFill>
                  <a:schemeClr val="bg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sz="1500" dirty="0">
                  <a:cs typeface="Arial" charset="0"/>
                </a:endParaRPr>
              </a:p>
            </p:txBody>
          </p:sp>
          <p:sp>
            <p:nvSpPr>
              <p:cNvPr id="42" name="Text Box 97">
                <a:extLst>
                  <a:ext uri="{FF2B5EF4-FFF2-40B4-BE49-F238E27FC236}">
                    <a16:creationId xmlns:a16="http://schemas.microsoft.com/office/drawing/2014/main" id="{341300C3-B547-4682-A7C7-91F0A9889865}"/>
                  </a:ext>
                </a:extLst>
              </p:cNvPr>
              <p:cNvSpPr txBox="1">
                <a:spLocks noChangeArrowheads="1"/>
              </p:cNvSpPr>
              <p:nvPr/>
            </p:nvSpPr>
            <p:spPr bwMode="auto">
              <a:xfrm>
                <a:off x="815814" y="5135540"/>
                <a:ext cx="1735005" cy="43088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Comic Sans MS" charset="0"/>
                    <a:ea typeface="ＭＳ Ｐゴシック" charset="0"/>
                  </a:defRPr>
                </a:lvl1pPr>
                <a:lvl2pPr marL="742950" indent="-285750">
                  <a:defRPr>
                    <a:solidFill>
                      <a:schemeClr val="tx1"/>
                    </a:solidFill>
                    <a:latin typeface="Comic Sans MS" charset="0"/>
                    <a:ea typeface="ＭＳ Ｐゴシック" charset="0"/>
                  </a:defRPr>
                </a:lvl2pPr>
                <a:lvl3pPr marL="1143000" indent="-228600">
                  <a:defRPr>
                    <a:solidFill>
                      <a:schemeClr val="tx1"/>
                    </a:solidFill>
                    <a:latin typeface="Comic Sans MS" charset="0"/>
                    <a:ea typeface="ＭＳ Ｐゴシック" charset="0"/>
                  </a:defRPr>
                </a:lvl3pPr>
                <a:lvl4pPr marL="1600200" indent="-228600">
                  <a:defRPr>
                    <a:solidFill>
                      <a:schemeClr val="tx1"/>
                    </a:solidFill>
                    <a:latin typeface="Comic Sans MS" charset="0"/>
                    <a:ea typeface="ＭＳ Ｐゴシック" charset="0"/>
                  </a:defRPr>
                </a:lvl4pPr>
                <a:lvl5pPr marL="2057400" indent="-228600">
                  <a:defRPr>
                    <a:solidFill>
                      <a:schemeClr val="tx1"/>
                    </a:solidFill>
                    <a:latin typeface="Comic Sans MS" charset="0"/>
                    <a:ea typeface="ＭＳ Ｐゴシック" charset="0"/>
                  </a:defRPr>
                </a:lvl5pPr>
                <a:lvl6pPr marL="2514600" indent="-228600" eaLnBrk="0" fontAlgn="base" hangingPunct="0">
                  <a:spcBef>
                    <a:spcPct val="0"/>
                  </a:spcBef>
                  <a:spcAft>
                    <a:spcPct val="0"/>
                  </a:spcAft>
                  <a:defRPr>
                    <a:solidFill>
                      <a:schemeClr val="tx1"/>
                    </a:solidFill>
                    <a:latin typeface="Comic Sans MS" charset="0"/>
                    <a:ea typeface="ＭＳ Ｐゴシック" charset="0"/>
                  </a:defRPr>
                </a:lvl6pPr>
                <a:lvl7pPr marL="2971800" indent="-228600" eaLnBrk="0" fontAlgn="base" hangingPunct="0">
                  <a:spcBef>
                    <a:spcPct val="0"/>
                  </a:spcBef>
                  <a:spcAft>
                    <a:spcPct val="0"/>
                  </a:spcAft>
                  <a:defRPr>
                    <a:solidFill>
                      <a:schemeClr val="tx1"/>
                    </a:solidFill>
                    <a:latin typeface="Comic Sans MS" charset="0"/>
                    <a:ea typeface="ＭＳ Ｐゴシック" charset="0"/>
                  </a:defRPr>
                </a:lvl7pPr>
                <a:lvl8pPr marL="3429000" indent="-228600" eaLnBrk="0" fontAlgn="base" hangingPunct="0">
                  <a:spcBef>
                    <a:spcPct val="0"/>
                  </a:spcBef>
                  <a:spcAft>
                    <a:spcPct val="0"/>
                  </a:spcAft>
                  <a:defRPr>
                    <a:solidFill>
                      <a:schemeClr val="tx1"/>
                    </a:solidFill>
                    <a:latin typeface="Comic Sans MS" charset="0"/>
                    <a:ea typeface="ＭＳ Ｐゴシック" charset="0"/>
                  </a:defRPr>
                </a:lvl8pPr>
                <a:lvl9pPr marL="3886200" indent="-228600" eaLnBrk="0" fontAlgn="base" hangingPunct="0">
                  <a:spcBef>
                    <a:spcPct val="0"/>
                  </a:spcBef>
                  <a:spcAft>
                    <a:spcPct val="0"/>
                  </a:spcAft>
                  <a:defRPr>
                    <a:solidFill>
                      <a:schemeClr val="tx1"/>
                    </a:solidFill>
                    <a:latin typeface="Comic Sans MS" charset="0"/>
                    <a:ea typeface="ＭＳ Ｐゴシック" charset="0"/>
                  </a:defRPr>
                </a:lvl9pPr>
              </a:lstStyle>
              <a:p>
                <a:pPr>
                  <a:defRPr/>
                </a:pPr>
                <a:r>
                  <a:rPr lang="en-US" sz="1500" dirty="0">
                    <a:latin typeface="+mn-lt"/>
                    <a:cs typeface="Arial" charset="0"/>
                  </a:rPr>
                  <a:t>AP MAC addr</a:t>
                </a:r>
              </a:p>
            </p:txBody>
          </p:sp>
          <p:sp>
            <p:nvSpPr>
              <p:cNvPr id="43" name="Line 99">
                <a:extLst>
                  <a:ext uri="{FF2B5EF4-FFF2-40B4-BE49-F238E27FC236}">
                    <a16:creationId xmlns:a16="http://schemas.microsoft.com/office/drawing/2014/main" id="{94F88172-2453-4564-8CEA-9F652F074220}"/>
                  </a:ext>
                </a:extLst>
              </p:cNvPr>
              <p:cNvSpPr>
                <a:spLocks noChangeShapeType="1"/>
              </p:cNvSpPr>
              <p:nvPr/>
            </p:nvSpPr>
            <p:spPr bwMode="auto">
              <a:xfrm>
                <a:off x="812800" y="5118100"/>
                <a:ext cx="0" cy="428625"/>
              </a:xfrm>
              <a:prstGeom prst="line">
                <a:avLst/>
              </a:prstGeom>
              <a:noFill/>
              <a:ln w="9525">
                <a:solidFill>
                  <a:schemeClr val="bg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sz="1500" dirty="0"/>
              </a:p>
            </p:txBody>
          </p:sp>
          <p:sp>
            <p:nvSpPr>
              <p:cNvPr id="44" name="Line 100">
                <a:extLst>
                  <a:ext uri="{FF2B5EF4-FFF2-40B4-BE49-F238E27FC236}">
                    <a16:creationId xmlns:a16="http://schemas.microsoft.com/office/drawing/2014/main" id="{3F5FD67B-1278-457E-A1AD-02EA7B3FFE09}"/>
                  </a:ext>
                </a:extLst>
              </p:cNvPr>
              <p:cNvSpPr>
                <a:spLocks noChangeShapeType="1"/>
              </p:cNvSpPr>
              <p:nvPr/>
            </p:nvSpPr>
            <p:spPr bwMode="auto">
              <a:xfrm>
                <a:off x="2336800" y="5118100"/>
                <a:ext cx="0" cy="428625"/>
              </a:xfrm>
              <a:prstGeom prst="line">
                <a:avLst/>
              </a:prstGeom>
              <a:noFill/>
              <a:ln w="9525">
                <a:solidFill>
                  <a:schemeClr val="bg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sz="1500" dirty="0"/>
              </a:p>
            </p:txBody>
          </p:sp>
          <p:sp>
            <p:nvSpPr>
              <p:cNvPr id="45" name="Line 101">
                <a:extLst>
                  <a:ext uri="{FF2B5EF4-FFF2-40B4-BE49-F238E27FC236}">
                    <a16:creationId xmlns:a16="http://schemas.microsoft.com/office/drawing/2014/main" id="{1F295C2E-21E3-4E5C-89E7-0F7A875505FE}"/>
                  </a:ext>
                </a:extLst>
              </p:cNvPr>
              <p:cNvSpPr>
                <a:spLocks noChangeShapeType="1"/>
              </p:cNvSpPr>
              <p:nvPr/>
            </p:nvSpPr>
            <p:spPr bwMode="auto">
              <a:xfrm>
                <a:off x="3860800" y="5118100"/>
                <a:ext cx="0" cy="428625"/>
              </a:xfrm>
              <a:prstGeom prst="line">
                <a:avLst/>
              </a:prstGeom>
              <a:noFill/>
              <a:ln w="9525">
                <a:solidFill>
                  <a:schemeClr val="bg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sz="1500" dirty="0"/>
              </a:p>
            </p:txBody>
          </p:sp>
          <p:sp>
            <p:nvSpPr>
              <p:cNvPr id="46" name="Freeform 109">
                <a:extLst>
                  <a:ext uri="{FF2B5EF4-FFF2-40B4-BE49-F238E27FC236}">
                    <a16:creationId xmlns:a16="http://schemas.microsoft.com/office/drawing/2014/main" id="{8E690B1E-5175-4D1B-9909-7FFD847251E7}"/>
                  </a:ext>
                </a:extLst>
              </p:cNvPr>
              <p:cNvSpPr>
                <a:spLocks/>
              </p:cNvSpPr>
              <p:nvPr/>
            </p:nvSpPr>
            <p:spPr bwMode="auto">
              <a:xfrm>
                <a:off x="565150" y="5054600"/>
                <a:ext cx="76200" cy="180975"/>
              </a:xfrm>
              <a:custGeom>
                <a:avLst/>
                <a:gdLst>
                  <a:gd name="T0" fmla="*/ 15 w 60"/>
                  <a:gd name="T1" fmla="*/ 0 h 150"/>
                  <a:gd name="T2" fmla="*/ 3 w 60"/>
                  <a:gd name="T3" fmla="*/ 9 h 150"/>
                  <a:gd name="T4" fmla="*/ 12 w 60"/>
                  <a:gd name="T5" fmla="*/ 16 h 150"/>
                  <a:gd name="T6" fmla="*/ 0 w 60"/>
                  <a:gd name="T7" fmla="*/ 29 h 15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0" h="150">
                    <a:moveTo>
                      <a:pt x="60" y="0"/>
                    </a:moveTo>
                    <a:cubicBezTo>
                      <a:pt x="37" y="17"/>
                      <a:pt x="14" y="34"/>
                      <a:pt x="12" y="48"/>
                    </a:cubicBezTo>
                    <a:cubicBezTo>
                      <a:pt x="10" y="62"/>
                      <a:pt x="50" y="67"/>
                      <a:pt x="48" y="84"/>
                    </a:cubicBezTo>
                    <a:cubicBezTo>
                      <a:pt x="46" y="101"/>
                      <a:pt x="8" y="139"/>
                      <a:pt x="0" y="150"/>
                    </a:cubicBezTo>
                  </a:path>
                </a:pathLst>
              </a:custGeom>
              <a:noFill/>
              <a:ln w="19050" cap="flat" cmpd="sng">
                <a:solidFill>
                  <a:schemeClr val="tx1"/>
                </a:solidFill>
                <a:prstDash val="solid"/>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en-US" sz="1500" dirty="0"/>
              </a:p>
            </p:txBody>
          </p:sp>
          <p:sp>
            <p:nvSpPr>
              <p:cNvPr id="47" name="Freeform 110">
                <a:extLst>
                  <a:ext uri="{FF2B5EF4-FFF2-40B4-BE49-F238E27FC236}">
                    <a16:creationId xmlns:a16="http://schemas.microsoft.com/office/drawing/2014/main" id="{0E930BBE-D2A7-409E-9543-286DD899926E}"/>
                  </a:ext>
                </a:extLst>
              </p:cNvPr>
              <p:cNvSpPr>
                <a:spLocks/>
              </p:cNvSpPr>
              <p:nvPr/>
            </p:nvSpPr>
            <p:spPr bwMode="auto">
              <a:xfrm>
                <a:off x="644525" y="5054600"/>
                <a:ext cx="76200" cy="180975"/>
              </a:xfrm>
              <a:custGeom>
                <a:avLst/>
                <a:gdLst>
                  <a:gd name="T0" fmla="*/ 15 w 60"/>
                  <a:gd name="T1" fmla="*/ 0 h 150"/>
                  <a:gd name="T2" fmla="*/ 3 w 60"/>
                  <a:gd name="T3" fmla="*/ 9 h 150"/>
                  <a:gd name="T4" fmla="*/ 12 w 60"/>
                  <a:gd name="T5" fmla="*/ 16 h 150"/>
                  <a:gd name="T6" fmla="*/ 0 w 60"/>
                  <a:gd name="T7" fmla="*/ 29 h 15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0" h="150">
                    <a:moveTo>
                      <a:pt x="60" y="0"/>
                    </a:moveTo>
                    <a:cubicBezTo>
                      <a:pt x="37" y="17"/>
                      <a:pt x="14" y="34"/>
                      <a:pt x="12" y="48"/>
                    </a:cubicBezTo>
                    <a:cubicBezTo>
                      <a:pt x="10" y="62"/>
                      <a:pt x="50" y="67"/>
                      <a:pt x="48" y="84"/>
                    </a:cubicBezTo>
                    <a:cubicBezTo>
                      <a:pt x="46" y="101"/>
                      <a:pt x="8" y="139"/>
                      <a:pt x="0" y="150"/>
                    </a:cubicBezTo>
                  </a:path>
                </a:pathLst>
              </a:custGeom>
              <a:noFill/>
              <a:ln w="19050" cap="flat" cmpd="sng">
                <a:solidFill>
                  <a:schemeClr val="tx1"/>
                </a:solidFill>
                <a:prstDash val="solid"/>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en-US" sz="1500" dirty="0"/>
              </a:p>
            </p:txBody>
          </p:sp>
          <p:sp>
            <p:nvSpPr>
              <p:cNvPr id="48" name="Line 115">
                <a:extLst>
                  <a:ext uri="{FF2B5EF4-FFF2-40B4-BE49-F238E27FC236}">
                    <a16:creationId xmlns:a16="http://schemas.microsoft.com/office/drawing/2014/main" id="{CD7F1BBA-F91C-4983-8CB8-9B9F772A0033}"/>
                  </a:ext>
                </a:extLst>
              </p:cNvPr>
              <p:cNvSpPr>
                <a:spLocks noChangeShapeType="1"/>
              </p:cNvSpPr>
              <p:nvPr/>
            </p:nvSpPr>
            <p:spPr bwMode="auto">
              <a:xfrm>
                <a:off x="5327650" y="5127625"/>
                <a:ext cx="0" cy="428625"/>
              </a:xfrm>
              <a:prstGeom prst="line">
                <a:avLst/>
              </a:prstGeom>
              <a:noFill/>
              <a:ln w="9525">
                <a:solidFill>
                  <a:schemeClr val="bg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sz="1500" dirty="0"/>
              </a:p>
            </p:txBody>
          </p:sp>
          <p:sp>
            <p:nvSpPr>
              <p:cNvPr id="49" name="Text Box 120">
                <a:extLst>
                  <a:ext uri="{FF2B5EF4-FFF2-40B4-BE49-F238E27FC236}">
                    <a16:creationId xmlns:a16="http://schemas.microsoft.com/office/drawing/2014/main" id="{602766A1-31B9-4418-99AC-DE8BA87FCB5D}"/>
                  </a:ext>
                </a:extLst>
              </p:cNvPr>
              <p:cNvSpPr txBox="1">
                <a:spLocks noChangeArrowheads="1"/>
              </p:cNvSpPr>
              <p:nvPr/>
            </p:nvSpPr>
            <p:spPr bwMode="auto">
              <a:xfrm>
                <a:off x="1122364" y="5557837"/>
                <a:ext cx="1015663"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Comic Sans MS" charset="0"/>
                    <a:ea typeface="ＭＳ Ｐゴシック" charset="0"/>
                  </a:defRPr>
                </a:lvl1pPr>
                <a:lvl2pPr marL="742950" indent="-285750">
                  <a:defRPr>
                    <a:solidFill>
                      <a:schemeClr val="tx1"/>
                    </a:solidFill>
                    <a:latin typeface="Comic Sans MS" charset="0"/>
                    <a:ea typeface="ＭＳ Ｐゴシック" charset="0"/>
                  </a:defRPr>
                </a:lvl2pPr>
                <a:lvl3pPr marL="1143000" indent="-228600">
                  <a:defRPr>
                    <a:solidFill>
                      <a:schemeClr val="tx1"/>
                    </a:solidFill>
                    <a:latin typeface="Comic Sans MS" charset="0"/>
                    <a:ea typeface="ＭＳ Ｐゴシック" charset="0"/>
                  </a:defRPr>
                </a:lvl3pPr>
                <a:lvl4pPr marL="1600200" indent="-228600">
                  <a:defRPr>
                    <a:solidFill>
                      <a:schemeClr val="tx1"/>
                    </a:solidFill>
                    <a:latin typeface="Comic Sans MS" charset="0"/>
                    <a:ea typeface="ＭＳ Ｐゴシック" charset="0"/>
                  </a:defRPr>
                </a:lvl4pPr>
                <a:lvl5pPr marL="2057400" indent="-228600">
                  <a:defRPr>
                    <a:solidFill>
                      <a:schemeClr val="tx1"/>
                    </a:solidFill>
                    <a:latin typeface="Comic Sans MS" charset="0"/>
                    <a:ea typeface="ＭＳ Ｐゴシック" charset="0"/>
                  </a:defRPr>
                </a:lvl5pPr>
                <a:lvl6pPr marL="2514600" indent="-228600" eaLnBrk="0" fontAlgn="base" hangingPunct="0">
                  <a:spcBef>
                    <a:spcPct val="0"/>
                  </a:spcBef>
                  <a:spcAft>
                    <a:spcPct val="0"/>
                  </a:spcAft>
                  <a:defRPr>
                    <a:solidFill>
                      <a:schemeClr val="tx1"/>
                    </a:solidFill>
                    <a:latin typeface="Comic Sans MS" charset="0"/>
                    <a:ea typeface="ＭＳ Ｐゴシック" charset="0"/>
                  </a:defRPr>
                </a:lvl6pPr>
                <a:lvl7pPr marL="2971800" indent="-228600" eaLnBrk="0" fontAlgn="base" hangingPunct="0">
                  <a:spcBef>
                    <a:spcPct val="0"/>
                  </a:spcBef>
                  <a:spcAft>
                    <a:spcPct val="0"/>
                  </a:spcAft>
                  <a:defRPr>
                    <a:solidFill>
                      <a:schemeClr val="tx1"/>
                    </a:solidFill>
                    <a:latin typeface="Comic Sans MS" charset="0"/>
                    <a:ea typeface="ＭＳ Ｐゴシック" charset="0"/>
                  </a:defRPr>
                </a:lvl7pPr>
                <a:lvl8pPr marL="3429000" indent="-228600" eaLnBrk="0" fontAlgn="base" hangingPunct="0">
                  <a:spcBef>
                    <a:spcPct val="0"/>
                  </a:spcBef>
                  <a:spcAft>
                    <a:spcPct val="0"/>
                  </a:spcAft>
                  <a:defRPr>
                    <a:solidFill>
                      <a:schemeClr val="tx1"/>
                    </a:solidFill>
                    <a:latin typeface="Comic Sans MS" charset="0"/>
                    <a:ea typeface="ＭＳ Ｐゴシック" charset="0"/>
                  </a:defRPr>
                </a:lvl8pPr>
                <a:lvl9pPr marL="3886200" indent="-228600" eaLnBrk="0" fontAlgn="base" hangingPunct="0">
                  <a:spcBef>
                    <a:spcPct val="0"/>
                  </a:spcBef>
                  <a:spcAft>
                    <a:spcPct val="0"/>
                  </a:spcAft>
                  <a:defRPr>
                    <a:solidFill>
                      <a:schemeClr val="tx1"/>
                    </a:solidFill>
                    <a:latin typeface="Comic Sans MS" charset="0"/>
                    <a:ea typeface="ＭＳ Ｐゴシック" charset="0"/>
                  </a:defRPr>
                </a:lvl9pPr>
              </a:lstStyle>
              <a:p>
                <a:pPr>
                  <a:defRPr/>
                </a:pPr>
                <a:r>
                  <a:rPr lang="en-US" sz="1200" dirty="0">
                    <a:latin typeface="+mn-lt"/>
                    <a:cs typeface="Arial" charset="0"/>
                  </a:rPr>
                  <a:t>address 1</a:t>
                </a:r>
              </a:p>
            </p:txBody>
          </p:sp>
          <p:sp>
            <p:nvSpPr>
              <p:cNvPr id="50" name="Text Box 121">
                <a:extLst>
                  <a:ext uri="{FF2B5EF4-FFF2-40B4-BE49-F238E27FC236}">
                    <a16:creationId xmlns:a16="http://schemas.microsoft.com/office/drawing/2014/main" id="{4BBC1281-CAB5-4A7A-96CC-7AF6A9D9D470}"/>
                  </a:ext>
                </a:extLst>
              </p:cNvPr>
              <p:cNvSpPr txBox="1">
                <a:spLocks noChangeArrowheads="1"/>
              </p:cNvSpPr>
              <p:nvPr/>
            </p:nvSpPr>
            <p:spPr bwMode="auto">
              <a:xfrm>
                <a:off x="2582732" y="5554391"/>
                <a:ext cx="1015663"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Comic Sans MS" charset="0"/>
                    <a:ea typeface="ＭＳ Ｐゴシック" charset="0"/>
                  </a:defRPr>
                </a:lvl1pPr>
                <a:lvl2pPr marL="742950" indent="-285750">
                  <a:defRPr>
                    <a:solidFill>
                      <a:schemeClr val="tx1"/>
                    </a:solidFill>
                    <a:latin typeface="Comic Sans MS" charset="0"/>
                    <a:ea typeface="ＭＳ Ｐゴシック" charset="0"/>
                  </a:defRPr>
                </a:lvl2pPr>
                <a:lvl3pPr marL="1143000" indent="-228600">
                  <a:defRPr>
                    <a:solidFill>
                      <a:schemeClr val="tx1"/>
                    </a:solidFill>
                    <a:latin typeface="Comic Sans MS" charset="0"/>
                    <a:ea typeface="ＭＳ Ｐゴシック" charset="0"/>
                  </a:defRPr>
                </a:lvl3pPr>
                <a:lvl4pPr marL="1600200" indent="-228600">
                  <a:defRPr>
                    <a:solidFill>
                      <a:schemeClr val="tx1"/>
                    </a:solidFill>
                    <a:latin typeface="Comic Sans MS" charset="0"/>
                    <a:ea typeface="ＭＳ Ｐゴシック" charset="0"/>
                  </a:defRPr>
                </a:lvl4pPr>
                <a:lvl5pPr marL="2057400" indent="-228600">
                  <a:defRPr>
                    <a:solidFill>
                      <a:schemeClr val="tx1"/>
                    </a:solidFill>
                    <a:latin typeface="Comic Sans MS" charset="0"/>
                    <a:ea typeface="ＭＳ Ｐゴシック" charset="0"/>
                  </a:defRPr>
                </a:lvl5pPr>
                <a:lvl6pPr marL="2514600" indent="-228600" eaLnBrk="0" fontAlgn="base" hangingPunct="0">
                  <a:spcBef>
                    <a:spcPct val="0"/>
                  </a:spcBef>
                  <a:spcAft>
                    <a:spcPct val="0"/>
                  </a:spcAft>
                  <a:defRPr>
                    <a:solidFill>
                      <a:schemeClr val="tx1"/>
                    </a:solidFill>
                    <a:latin typeface="Comic Sans MS" charset="0"/>
                    <a:ea typeface="ＭＳ Ｐゴシック" charset="0"/>
                  </a:defRPr>
                </a:lvl6pPr>
                <a:lvl7pPr marL="2971800" indent="-228600" eaLnBrk="0" fontAlgn="base" hangingPunct="0">
                  <a:spcBef>
                    <a:spcPct val="0"/>
                  </a:spcBef>
                  <a:spcAft>
                    <a:spcPct val="0"/>
                  </a:spcAft>
                  <a:defRPr>
                    <a:solidFill>
                      <a:schemeClr val="tx1"/>
                    </a:solidFill>
                    <a:latin typeface="Comic Sans MS" charset="0"/>
                    <a:ea typeface="ＭＳ Ｐゴシック" charset="0"/>
                  </a:defRPr>
                </a:lvl7pPr>
                <a:lvl8pPr marL="3429000" indent="-228600" eaLnBrk="0" fontAlgn="base" hangingPunct="0">
                  <a:spcBef>
                    <a:spcPct val="0"/>
                  </a:spcBef>
                  <a:spcAft>
                    <a:spcPct val="0"/>
                  </a:spcAft>
                  <a:defRPr>
                    <a:solidFill>
                      <a:schemeClr val="tx1"/>
                    </a:solidFill>
                    <a:latin typeface="Comic Sans MS" charset="0"/>
                    <a:ea typeface="ＭＳ Ｐゴシック" charset="0"/>
                  </a:defRPr>
                </a:lvl8pPr>
                <a:lvl9pPr marL="3886200" indent="-228600" eaLnBrk="0" fontAlgn="base" hangingPunct="0">
                  <a:spcBef>
                    <a:spcPct val="0"/>
                  </a:spcBef>
                  <a:spcAft>
                    <a:spcPct val="0"/>
                  </a:spcAft>
                  <a:defRPr>
                    <a:solidFill>
                      <a:schemeClr val="tx1"/>
                    </a:solidFill>
                    <a:latin typeface="Comic Sans MS" charset="0"/>
                    <a:ea typeface="ＭＳ Ｐゴシック" charset="0"/>
                  </a:defRPr>
                </a:lvl9pPr>
              </a:lstStyle>
              <a:p>
                <a:pPr>
                  <a:defRPr/>
                </a:pPr>
                <a:r>
                  <a:rPr lang="en-US" sz="1200" dirty="0">
                    <a:latin typeface="+mn-lt"/>
                    <a:cs typeface="Arial" charset="0"/>
                  </a:rPr>
                  <a:t>address 2</a:t>
                </a:r>
              </a:p>
            </p:txBody>
          </p:sp>
          <p:sp>
            <p:nvSpPr>
              <p:cNvPr id="51" name="Text Box 122">
                <a:extLst>
                  <a:ext uri="{FF2B5EF4-FFF2-40B4-BE49-F238E27FC236}">
                    <a16:creationId xmlns:a16="http://schemas.microsoft.com/office/drawing/2014/main" id="{6AF14833-F5F4-461F-92A2-6C1BA7F21A5A}"/>
                  </a:ext>
                </a:extLst>
              </p:cNvPr>
              <p:cNvSpPr txBox="1">
                <a:spLocks noChangeArrowheads="1"/>
              </p:cNvSpPr>
              <p:nvPr/>
            </p:nvSpPr>
            <p:spPr bwMode="auto">
              <a:xfrm>
                <a:off x="4103992" y="5556317"/>
                <a:ext cx="1015663"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Comic Sans MS" charset="0"/>
                    <a:ea typeface="ＭＳ Ｐゴシック" charset="0"/>
                  </a:defRPr>
                </a:lvl1pPr>
                <a:lvl2pPr marL="742950" indent="-285750">
                  <a:defRPr>
                    <a:solidFill>
                      <a:schemeClr val="tx1"/>
                    </a:solidFill>
                    <a:latin typeface="Comic Sans MS" charset="0"/>
                    <a:ea typeface="ＭＳ Ｐゴシック" charset="0"/>
                  </a:defRPr>
                </a:lvl2pPr>
                <a:lvl3pPr marL="1143000" indent="-228600">
                  <a:defRPr>
                    <a:solidFill>
                      <a:schemeClr val="tx1"/>
                    </a:solidFill>
                    <a:latin typeface="Comic Sans MS" charset="0"/>
                    <a:ea typeface="ＭＳ Ｐゴシック" charset="0"/>
                  </a:defRPr>
                </a:lvl3pPr>
                <a:lvl4pPr marL="1600200" indent="-228600">
                  <a:defRPr>
                    <a:solidFill>
                      <a:schemeClr val="tx1"/>
                    </a:solidFill>
                    <a:latin typeface="Comic Sans MS" charset="0"/>
                    <a:ea typeface="ＭＳ Ｐゴシック" charset="0"/>
                  </a:defRPr>
                </a:lvl4pPr>
                <a:lvl5pPr marL="2057400" indent="-228600">
                  <a:defRPr>
                    <a:solidFill>
                      <a:schemeClr val="tx1"/>
                    </a:solidFill>
                    <a:latin typeface="Comic Sans MS" charset="0"/>
                    <a:ea typeface="ＭＳ Ｐゴシック" charset="0"/>
                  </a:defRPr>
                </a:lvl5pPr>
                <a:lvl6pPr marL="2514600" indent="-228600" eaLnBrk="0" fontAlgn="base" hangingPunct="0">
                  <a:spcBef>
                    <a:spcPct val="0"/>
                  </a:spcBef>
                  <a:spcAft>
                    <a:spcPct val="0"/>
                  </a:spcAft>
                  <a:defRPr>
                    <a:solidFill>
                      <a:schemeClr val="tx1"/>
                    </a:solidFill>
                    <a:latin typeface="Comic Sans MS" charset="0"/>
                    <a:ea typeface="ＭＳ Ｐゴシック" charset="0"/>
                  </a:defRPr>
                </a:lvl6pPr>
                <a:lvl7pPr marL="2971800" indent="-228600" eaLnBrk="0" fontAlgn="base" hangingPunct="0">
                  <a:spcBef>
                    <a:spcPct val="0"/>
                  </a:spcBef>
                  <a:spcAft>
                    <a:spcPct val="0"/>
                  </a:spcAft>
                  <a:defRPr>
                    <a:solidFill>
                      <a:schemeClr val="tx1"/>
                    </a:solidFill>
                    <a:latin typeface="Comic Sans MS" charset="0"/>
                    <a:ea typeface="ＭＳ Ｐゴシック" charset="0"/>
                  </a:defRPr>
                </a:lvl7pPr>
                <a:lvl8pPr marL="3429000" indent="-228600" eaLnBrk="0" fontAlgn="base" hangingPunct="0">
                  <a:spcBef>
                    <a:spcPct val="0"/>
                  </a:spcBef>
                  <a:spcAft>
                    <a:spcPct val="0"/>
                  </a:spcAft>
                  <a:defRPr>
                    <a:solidFill>
                      <a:schemeClr val="tx1"/>
                    </a:solidFill>
                    <a:latin typeface="Comic Sans MS" charset="0"/>
                    <a:ea typeface="ＭＳ Ｐゴシック" charset="0"/>
                  </a:defRPr>
                </a:lvl8pPr>
                <a:lvl9pPr marL="3886200" indent="-228600" eaLnBrk="0" fontAlgn="base" hangingPunct="0">
                  <a:spcBef>
                    <a:spcPct val="0"/>
                  </a:spcBef>
                  <a:spcAft>
                    <a:spcPct val="0"/>
                  </a:spcAft>
                  <a:defRPr>
                    <a:solidFill>
                      <a:schemeClr val="tx1"/>
                    </a:solidFill>
                    <a:latin typeface="Comic Sans MS" charset="0"/>
                    <a:ea typeface="ＭＳ Ｐゴシック" charset="0"/>
                  </a:defRPr>
                </a:lvl9pPr>
              </a:lstStyle>
              <a:p>
                <a:pPr>
                  <a:defRPr/>
                </a:pPr>
                <a:r>
                  <a:rPr lang="en-US" sz="1200" dirty="0">
                    <a:latin typeface="+mn-lt"/>
                    <a:cs typeface="Arial" charset="0"/>
                  </a:rPr>
                  <a:t>address 3</a:t>
                </a:r>
              </a:p>
            </p:txBody>
          </p:sp>
          <p:sp>
            <p:nvSpPr>
              <p:cNvPr id="52" name="Text Box 123">
                <a:extLst>
                  <a:ext uri="{FF2B5EF4-FFF2-40B4-BE49-F238E27FC236}">
                    <a16:creationId xmlns:a16="http://schemas.microsoft.com/office/drawing/2014/main" id="{C4A023D9-EDE4-4D3B-A0CF-8A750F7AD0CD}"/>
                  </a:ext>
                </a:extLst>
              </p:cNvPr>
              <p:cNvSpPr txBox="1">
                <a:spLocks noChangeArrowheads="1"/>
              </p:cNvSpPr>
              <p:nvPr/>
            </p:nvSpPr>
            <p:spPr bwMode="auto">
              <a:xfrm>
                <a:off x="368445" y="5924984"/>
                <a:ext cx="2219924" cy="43088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Comic Sans MS" charset="0"/>
                    <a:ea typeface="ＭＳ Ｐゴシック" charset="0"/>
                  </a:defRPr>
                </a:lvl1pPr>
                <a:lvl2pPr marL="742950" indent="-285750">
                  <a:defRPr>
                    <a:solidFill>
                      <a:schemeClr val="tx1"/>
                    </a:solidFill>
                    <a:latin typeface="Comic Sans MS" charset="0"/>
                    <a:ea typeface="ＭＳ Ｐゴシック" charset="0"/>
                  </a:defRPr>
                </a:lvl2pPr>
                <a:lvl3pPr marL="1143000" indent="-228600">
                  <a:defRPr>
                    <a:solidFill>
                      <a:schemeClr val="tx1"/>
                    </a:solidFill>
                    <a:latin typeface="Comic Sans MS" charset="0"/>
                    <a:ea typeface="ＭＳ Ｐゴシック" charset="0"/>
                  </a:defRPr>
                </a:lvl3pPr>
                <a:lvl4pPr marL="1600200" indent="-228600">
                  <a:defRPr>
                    <a:solidFill>
                      <a:schemeClr val="tx1"/>
                    </a:solidFill>
                    <a:latin typeface="Comic Sans MS" charset="0"/>
                    <a:ea typeface="ＭＳ Ｐゴシック" charset="0"/>
                  </a:defRPr>
                </a:lvl4pPr>
                <a:lvl5pPr marL="2057400" indent="-228600">
                  <a:defRPr>
                    <a:solidFill>
                      <a:schemeClr val="tx1"/>
                    </a:solidFill>
                    <a:latin typeface="Comic Sans MS" charset="0"/>
                    <a:ea typeface="ＭＳ Ｐゴシック" charset="0"/>
                  </a:defRPr>
                </a:lvl5pPr>
                <a:lvl6pPr marL="2514600" indent="-228600" eaLnBrk="0" fontAlgn="base" hangingPunct="0">
                  <a:spcBef>
                    <a:spcPct val="0"/>
                  </a:spcBef>
                  <a:spcAft>
                    <a:spcPct val="0"/>
                  </a:spcAft>
                  <a:defRPr>
                    <a:solidFill>
                      <a:schemeClr val="tx1"/>
                    </a:solidFill>
                    <a:latin typeface="Comic Sans MS" charset="0"/>
                    <a:ea typeface="ＭＳ Ｐゴシック" charset="0"/>
                  </a:defRPr>
                </a:lvl6pPr>
                <a:lvl7pPr marL="2971800" indent="-228600" eaLnBrk="0" fontAlgn="base" hangingPunct="0">
                  <a:spcBef>
                    <a:spcPct val="0"/>
                  </a:spcBef>
                  <a:spcAft>
                    <a:spcPct val="0"/>
                  </a:spcAft>
                  <a:defRPr>
                    <a:solidFill>
                      <a:schemeClr val="tx1"/>
                    </a:solidFill>
                    <a:latin typeface="Comic Sans MS" charset="0"/>
                    <a:ea typeface="ＭＳ Ｐゴシック" charset="0"/>
                  </a:defRPr>
                </a:lvl7pPr>
                <a:lvl8pPr marL="3429000" indent="-228600" eaLnBrk="0" fontAlgn="base" hangingPunct="0">
                  <a:spcBef>
                    <a:spcPct val="0"/>
                  </a:spcBef>
                  <a:spcAft>
                    <a:spcPct val="0"/>
                  </a:spcAft>
                  <a:defRPr>
                    <a:solidFill>
                      <a:schemeClr val="tx1"/>
                    </a:solidFill>
                    <a:latin typeface="Comic Sans MS" charset="0"/>
                    <a:ea typeface="ＭＳ Ｐゴシック" charset="0"/>
                  </a:defRPr>
                </a:lvl8pPr>
                <a:lvl9pPr marL="3886200" indent="-228600" eaLnBrk="0" fontAlgn="base" hangingPunct="0">
                  <a:spcBef>
                    <a:spcPct val="0"/>
                  </a:spcBef>
                  <a:spcAft>
                    <a:spcPct val="0"/>
                  </a:spcAft>
                  <a:defRPr>
                    <a:solidFill>
                      <a:schemeClr val="tx1"/>
                    </a:solidFill>
                    <a:latin typeface="Comic Sans MS" charset="0"/>
                    <a:ea typeface="ＭＳ Ｐゴシック" charset="0"/>
                  </a:defRPr>
                </a:lvl9pPr>
              </a:lstStyle>
              <a:p>
                <a:pPr>
                  <a:defRPr/>
                </a:pPr>
                <a:r>
                  <a:rPr lang="en-US" sz="1500" i="1" dirty="0">
                    <a:latin typeface="+mn-lt"/>
                    <a:cs typeface="Arial" charset="0"/>
                  </a:rPr>
                  <a:t>802.</a:t>
                </a:r>
                <a:r>
                  <a:rPr lang="en-US" sz="1500" i="1" dirty="0">
                    <a:solidFill>
                      <a:srgbClr val="C00000"/>
                    </a:solidFill>
                    <a:latin typeface="+mn-lt"/>
                    <a:cs typeface="Arial" charset="0"/>
                  </a:rPr>
                  <a:t>11 WiFi  </a:t>
                </a:r>
                <a:r>
                  <a:rPr lang="en-US" sz="1500" i="1" dirty="0">
                    <a:latin typeface="+mn-lt"/>
                    <a:cs typeface="Arial" charset="0"/>
                  </a:rPr>
                  <a:t>frame</a:t>
                </a:r>
              </a:p>
            </p:txBody>
          </p:sp>
          <p:grpSp>
            <p:nvGrpSpPr>
              <p:cNvPr id="53" name="Group 106">
                <a:extLst>
                  <a:ext uri="{FF2B5EF4-FFF2-40B4-BE49-F238E27FC236}">
                    <a16:creationId xmlns:a16="http://schemas.microsoft.com/office/drawing/2014/main" id="{F0CD8C0D-700C-4E60-BF45-C835D069AEF5}"/>
                  </a:ext>
                </a:extLst>
              </p:cNvPr>
              <p:cNvGrpSpPr>
                <a:grpSpLocks/>
              </p:cNvGrpSpPr>
              <p:nvPr/>
            </p:nvGrpSpPr>
            <p:grpSpPr bwMode="auto">
              <a:xfrm>
                <a:off x="565150" y="5451475"/>
                <a:ext cx="155575" cy="180975"/>
                <a:chOff x="1308" y="3186"/>
                <a:chExt cx="98" cy="114"/>
              </a:xfrm>
            </p:grpSpPr>
            <p:sp>
              <p:nvSpPr>
                <p:cNvPr id="62" name="Freeform 103">
                  <a:extLst>
                    <a:ext uri="{FF2B5EF4-FFF2-40B4-BE49-F238E27FC236}">
                      <a16:creationId xmlns:a16="http://schemas.microsoft.com/office/drawing/2014/main" id="{9FE9ACAB-0B4D-45BE-8542-631F3B955873}"/>
                    </a:ext>
                  </a:extLst>
                </p:cNvPr>
                <p:cNvSpPr>
                  <a:spLocks/>
                </p:cNvSpPr>
                <p:nvPr/>
              </p:nvSpPr>
              <p:spPr bwMode="auto">
                <a:xfrm>
                  <a:off x="1308" y="3186"/>
                  <a:ext cx="48" cy="114"/>
                </a:xfrm>
                <a:custGeom>
                  <a:avLst/>
                  <a:gdLst>
                    <a:gd name="T0" fmla="*/ 15 w 60"/>
                    <a:gd name="T1" fmla="*/ 0 h 150"/>
                    <a:gd name="T2" fmla="*/ 3 w 60"/>
                    <a:gd name="T3" fmla="*/ 9 h 150"/>
                    <a:gd name="T4" fmla="*/ 12 w 60"/>
                    <a:gd name="T5" fmla="*/ 16 h 150"/>
                    <a:gd name="T6" fmla="*/ 0 w 60"/>
                    <a:gd name="T7" fmla="*/ 29 h 15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0" h="150">
                      <a:moveTo>
                        <a:pt x="60" y="0"/>
                      </a:moveTo>
                      <a:cubicBezTo>
                        <a:pt x="37" y="17"/>
                        <a:pt x="14" y="34"/>
                        <a:pt x="12" y="48"/>
                      </a:cubicBezTo>
                      <a:cubicBezTo>
                        <a:pt x="10" y="62"/>
                        <a:pt x="50" y="67"/>
                        <a:pt x="48" y="84"/>
                      </a:cubicBezTo>
                      <a:cubicBezTo>
                        <a:pt x="46" y="101"/>
                        <a:pt x="8" y="139"/>
                        <a:pt x="0" y="150"/>
                      </a:cubicBezTo>
                    </a:path>
                  </a:pathLst>
                </a:custGeom>
                <a:noFill/>
                <a:ln w="19050" cap="flat" cmpd="sng">
                  <a:solidFill>
                    <a:schemeClr val="tx1"/>
                  </a:solidFill>
                  <a:prstDash val="solid"/>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en-US" sz="1500" dirty="0"/>
                </a:p>
              </p:txBody>
            </p:sp>
            <p:sp>
              <p:nvSpPr>
                <p:cNvPr id="63" name="Freeform 104">
                  <a:extLst>
                    <a:ext uri="{FF2B5EF4-FFF2-40B4-BE49-F238E27FC236}">
                      <a16:creationId xmlns:a16="http://schemas.microsoft.com/office/drawing/2014/main" id="{DAA8C50B-2715-445A-B740-4D2E50E466C2}"/>
                    </a:ext>
                  </a:extLst>
                </p:cNvPr>
                <p:cNvSpPr>
                  <a:spLocks/>
                </p:cNvSpPr>
                <p:nvPr/>
              </p:nvSpPr>
              <p:spPr bwMode="auto">
                <a:xfrm>
                  <a:off x="1358" y="3186"/>
                  <a:ext cx="48" cy="114"/>
                </a:xfrm>
                <a:custGeom>
                  <a:avLst/>
                  <a:gdLst>
                    <a:gd name="T0" fmla="*/ 15 w 60"/>
                    <a:gd name="T1" fmla="*/ 0 h 150"/>
                    <a:gd name="T2" fmla="*/ 3 w 60"/>
                    <a:gd name="T3" fmla="*/ 9 h 150"/>
                    <a:gd name="T4" fmla="*/ 12 w 60"/>
                    <a:gd name="T5" fmla="*/ 16 h 150"/>
                    <a:gd name="T6" fmla="*/ 0 w 60"/>
                    <a:gd name="T7" fmla="*/ 29 h 15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0" h="150">
                      <a:moveTo>
                        <a:pt x="60" y="0"/>
                      </a:moveTo>
                      <a:cubicBezTo>
                        <a:pt x="37" y="17"/>
                        <a:pt x="14" y="34"/>
                        <a:pt x="12" y="48"/>
                      </a:cubicBezTo>
                      <a:cubicBezTo>
                        <a:pt x="10" y="62"/>
                        <a:pt x="50" y="67"/>
                        <a:pt x="48" y="84"/>
                      </a:cubicBezTo>
                      <a:cubicBezTo>
                        <a:pt x="46" y="101"/>
                        <a:pt x="8" y="139"/>
                        <a:pt x="0" y="150"/>
                      </a:cubicBezTo>
                    </a:path>
                  </a:pathLst>
                </a:custGeom>
                <a:noFill/>
                <a:ln w="19050" cap="flat" cmpd="sng">
                  <a:solidFill>
                    <a:schemeClr val="tx1"/>
                  </a:solidFill>
                  <a:prstDash val="solid"/>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en-US" sz="1500" dirty="0"/>
                </a:p>
              </p:txBody>
            </p:sp>
          </p:grpSp>
          <p:grpSp>
            <p:nvGrpSpPr>
              <p:cNvPr id="54" name="Group 111">
                <a:extLst>
                  <a:ext uri="{FF2B5EF4-FFF2-40B4-BE49-F238E27FC236}">
                    <a16:creationId xmlns:a16="http://schemas.microsoft.com/office/drawing/2014/main" id="{6B9B25EF-1CB4-4963-A305-AB3265738DC9}"/>
                  </a:ext>
                </a:extLst>
              </p:cNvPr>
              <p:cNvGrpSpPr>
                <a:grpSpLocks/>
              </p:cNvGrpSpPr>
              <p:nvPr/>
            </p:nvGrpSpPr>
            <p:grpSpPr bwMode="auto">
              <a:xfrm>
                <a:off x="5422900" y="5045075"/>
                <a:ext cx="155575" cy="180975"/>
                <a:chOff x="1308" y="3186"/>
                <a:chExt cx="98" cy="114"/>
              </a:xfrm>
            </p:grpSpPr>
            <p:sp>
              <p:nvSpPr>
                <p:cNvPr id="60" name="Freeform 113">
                  <a:extLst>
                    <a:ext uri="{FF2B5EF4-FFF2-40B4-BE49-F238E27FC236}">
                      <a16:creationId xmlns:a16="http://schemas.microsoft.com/office/drawing/2014/main" id="{DFDDC81B-128C-4759-9509-E78B7A97BC46}"/>
                    </a:ext>
                  </a:extLst>
                </p:cNvPr>
                <p:cNvSpPr>
                  <a:spLocks/>
                </p:cNvSpPr>
                <p:nvPr/>
              </p:nvSpPr>
              <p:spPr bwMode="auto">
                <a:xfrm>
                  <a:off x="1308" y="3186"/>
                  <a:ext cx="48" cy="114"/>
                </a:xfrm>
                <a:custGeom>
                  <a:avLst/>
                  <a:gdLst>
                    <a:gd name="T0" fmla="*/ 15 w 60"/>
                    <a:gd name="T1" fmla="*/ 0 h 150"/>
                    <a:gd name="T2" fmla="*/ 3 w 60"/>
                    <a:gd name="T3" fmla="*/ 9 h 150"/>
                    <a:gd name="T4" fmla="*/ 12 w 60"/>
                    <a:gd name="T5" fmla="*/ 16 h 150"/>
                    <a:gd name="T6" fmla="*/ 0 w 60"/>
                    <a:gd name="T7" fmla="*/ 29 h 15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0" h="150">
                      <a:moveTo>
                        <a:pt x="60" y="0"/>
                      </a:moveTo>
                      <a:cubicBezTo>
                        <a:pt x="37" y="17"/>
                        <a:pt x="14" y="34"/>
                        <a:pt x="12" y="48"/>
                      </a:cubicBezTo>
                      <a:cubicBezTo>
                        <a:pt x="10" y="62"/>
                        <a:pt x="50" y="67"/>
                        <a:pt x="48" y="84"/>
                      </a:cubicBezTo>
                      <a:cubicBezTo>
                        <a:pt x="46" y="101"/>
                        <a:pt x="8" y="139"/>
                        <a:pt x="0" y="150"/>
                      </a:cubicBezTo>
                    </a:path>
                  </a:pathLst>
                </a:custGeom>
                <a:noFill/>
                <a:ln w="19050" cap="flat" cmpd="sng">
                  <a:solidFill>
                    <a:schemeClr val="tx1"/>
                  </a:solidFill>
                  <a:prstDash val="solid"/>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en-US" sz="1500" dirty="0"/>
                </a:p>
              </p:txBody>
            </p:sp>
            <p:sp>
              <p:nvSpPr>
                <p:cNvPr id="61" name="Freeform 114">
                  <a:extLst>
                    <a:ext uri="{FF2B5EF4-FFF2-40B4-BE49-F238E27FC236}">
                      <a16:creationId xmlns:a16="http://schemas.microsoft.com/office/drawing/2014/main" id="{0E9952B8-E673-4B03-BA5F-52E61EEE9039}"/>
                    </a:ext>
                  </a:extLst>
                </p:cNvPr>
                <p:cNvSpPr>
                  <a:spLocks/>
                </p:cNvSpPr>
                <p:nvPr/>
              </p:nvSpPr>
              <p:spPr bwMode="auto">
                <a:xfrm>
                  <a:off x="1358" y="3186"/>
                  <a:ext cx="48" cy="114"/>
                </a:xfrm>
                <a:custGeom>
                  <a:avLst/>
                  <a:gdLst>
                    <a:gd name="T0" fmla="*/ 15 w 60"/>
                    <a:gd name="T1" fmla="*/ 0 h 150"/>
                    <a:gd name="T2" fmla="*/ 3 w 60"/>
                    <a:gd name="T3" fmla="*/ 9 h 150"/>
                    <a:gd name="T4" fmla="*/ 12 w 60"/>
                    <a:gd name="T5" fmla="*/ 16 h 150"/>
                    <a:gd name="T6" fmla="*/ 0 w 60"/>
                    <a:gd name="T7" fmla="*/ 29 h 15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0" h="150">
                      <a:moveTo>
                        <a:pt x="60" y="0"/>
                      </a:moveTo>
                      <a:cubicBezTo>
                        <a:pt x="37" y="17"/>
                        <a:pt x="14" y="34"/>
                        <a:pt x="12" y="48"/>
                      </a:cubicBezTo>
                      <a:cubicBezTo>
                        <a:pt x="10" y="62"/>
                        <a:pt x="50" y="67"/>
                        <a:pt x="48" y="84"/>
                      </a:cubicBezTo>
                      <a:cubicBezTo>
                        <a:pt x="46" y="101"/>
                        <a:pt x="8" y="139"/>
                        <a:pt x="0" y="150"/>
                      </a:cubicBezTo>
                    </a:path>
                  </a:pathLst>
                </a:custGeom>
                <a:noFill/>
                <a:ln w="19050" cap="flat" cmpd="sng">
                  <a:solidFill>
                    <a:schemeClr val="tx1"/>
                  </a:solidFill>
                  <a:prstDash val="solid"/>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en-US" sz="1500" dirty="0"/>
                </a:p>
              </p:txBody>
            </p:sp>
          </p:grpSp>
          <p:grpSp>
            <p:nvGrpSpPr>
              <p:cNvPr id="55" name="Group 116">
                <a:extLst>
                  <a:ext uri="{FF2B5EF4-FFF2-40B4-BE49-F238E27FC236}">
                    <a16:creationId xmlns:a16="http://schemas.microsoft.com/office/drawing/2014/main" id="{BCF6CC24-8835-4FB4-BF84-D05DA7B258B2}"/>
                  </a:ext>
                </a:extLst>
              </p:cNvPr>
              <p:cNvGrpSpPr>
                <a:grpSpLocks/>
              </p:cNvGrpSpPr>
              <p:nvPr/>
            </p:nvGrpSpPr>
            <p:grpSpPr bwMode="auto">
              <a:xfrm>
                <a:off x="5432425" y="5445125"/>
                <a:ext cx="155575" cy="180975"/>
                <a:chOff x="1308" y="3186"/>
                <a:chExt cx="98" cy="114"/>
              </a:xfrm>
            </p:grpSpPr>
            <p:sp>
              <p:nvSpPr>
                <p:cNvPr id="58" name="Freeform 118">
                  <a:extLst>
                    <a:ext uri="{FF2B5EF4-FFF2-40B4-BE49-F238E27FC236}">
                      <a16:creationId xmlns:a16="http://schemas.microsoft.com/office/drawing/2014/main" id="{FB011187-C35D-43F7-889F-727A70626EC5}"/>
                    </a:ext>
                  </a:extLst>
                </p:cNvPr>
                <p:cNvSpPr>
                  <a:spLocks/>
                </p:cNvSpPr>
                <p:nvPr/>
              </p:nvSpPr>
              <p:spPr bwMode="auto">
                <a:xfrm>
                  <a:off x="1308" y="3186"/>
                  <a:ext cx="48" cy="114"/>
                </a:xfrm>
                <a:custGeom>
                  <a:avLst/>
                  <a:gdLst>
                    <a:gd name="T0" fmla="*/ 15 w 60"/>
                    <a:gd name="T1" fmla="*/ 0 h 150"/>
                    <a:gd name="T2" fmla="*/ 3 w 60"/>
                    <a:gd name="T3" fmla="*/ 9 h 150"/>
                    <a:gd name="T4" fmla="*/ 12 w 60"/>
                    <a:gd name="T5" fmla="*/ 16 h 150"/>
                    <a:gd name="T6" fmla="*/ 0 w 60"/>
                    <a:gd name="T7" fmla="*/ 29 h 15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0" h="150">
                      <a:moveTo>
                        <a:pt x="60" y="0"/>
                      </a:moveTo>
                      <a:cubicBezTo>
                        <a:pt x="37" y="17"/>
                        <a:pt x="14" y="34"/>
                        <a:pt x="12" y="48"/>
                      </a:cubicBezTo>
                      <a:cubicBezTo>
                        <a:pt x="10" y="62"/>
                        <a:pt x="50" y="67"/>
                        <a:pt x="48" y="84"/>
                      </a:cubicBezTo>
                      <a:cubicBezTo>
                        <a:pt x="46" y="101"/>
                        <a:pt x="8" y="139"/>
                        <a:pt x="0" y="150"/>
                      </a:cubicBezTo>
                    </a:path>
                  </a:pathLst>
                </a:custGeom>
                <a:noFill/>
                <a:ln w="19050" cap="flat" cmpd="sng">
                  <a:solidFill>
                    <a:schemeClr val="tx1"/>
                  </a:solidFill>
                  <a:prstDash val="solid"/>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en-US" sz="1500" dirty="0"/>
                </a:p>
              </p:txBody>
            </p:sp>
            <p:sp>
              <p:nvSpPr>
                <p:cNvPr id="59" name="Freeform 119">
                  <a:extLst>
                    <a:ext uri="{FF2B5EF4-FFF2-40B4-BE49-F238E27FC236}">
                      <a16:creationId xmlns:a16="http://schemas.microsoft.com/office/drawing/2014/main" id="{53CF92BF-F58B-44BC-B1EB-BD504F2522B5}"/>
                    </a:ext>
                  </a:extLst>
                </p:cNvPr>
                <p:cNvSpPr>
                  <a:spLocks/>
                </p:cNvSpPr>
                <p:nvPr/>
              </p:nvSpPr>
              <p:spPr bwMode="auto">
                <a:xfrm>
                  <a:off x="1358" y="3186"/>
                  <a:ext cx="48" cy="114"/>
                </a:xfrm>
                <a:custGeom>
                  <a:avLst/>
                  <a:gdLst>
                    <a:gd name="T0" fmla="*/ 15 w 60"/>
                    <a:gd name="T1" fmla="*/ 0 h 150"/>
                    <a:gd name="T2" fmla="*/ 3 w 60"/>
                    <a:gd name="T3" fmla="*/ 9 h 150"/>
                    <a:gd name="T4" fmla="*/ 12 w 60"/>
                    <a:gd name="T5" fmla="*/ 16 h 150"/>
                    <a:gd name="T6" fmla="*/ 0 w 60"/>
                    <a:gd name="T7" fmla="*/ 29 h 15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0" h="150">
                      <a:moveTo>
                        <a:pt x="60" y="0"/>
                      </a:moveTo>
                      <a:cubicBezTo>
                        <a:pt x="37" y="17"/>
                        <a:pt x="14" y="34"/>
                        <a:pt x="12" y="48"/>
                      </a:cubicBezTo>
                      <a:cubicBezTo>
                        <a:pt x="10" y="62"/>
                        <a:pt x="50" y="67"/>
                        <a:pt x="48" y="84"/>
                      </a:cubicBezTo>
                      <a:cubicBezTo>
                        <a:pt x="46" y="101"/>
                        <a:pt x="8" y="139"/>
                        <a:pt x="0" y="150"/>
                      </a:cubicBezTo>
                    </a:path>
                  </a:pathLst>
                </a:custGeom>
                <a:noFill/>
                <a:ln w="19050" cap="flat" cmpd="sng">
                  <a:solidFill>
                    <a:schemeClr val="tx1"/>
                  </a:solidFill>
                  <a:prstDash val="solid"/>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en-US" sz="1500" dirty="0"/>
                </a:p>
              </p:txBody>
            </p:sp>
          </p:grpSp>
          <p:sp>
            <p:nvSpPr>
              <p:cNvPr id="56" name="Text Box 97">
                <a:extLst>
                  <a:ext uri="{FF2B5EF4-FFF2-40B4-BE49-F238E27FC236}">
                    <a16:creationId xmlns:a16="http://schemas.microsoft.com/office/drawing/2014/main" id="{441B6E49-152C-400B-94E9-12BCFE1C951E}"/>
                  </a:ext>
                </a:extLst>
              </p:cNvPr>
              <p:cNvSpPr txBox="1">
                <a:spLocks noChangeArrowheads="1"/>
              </p:cNvSpPr>
              <p:nvPr/>
            </p:nvSpPr>
            <p:spPr bwMode="auto">
              <a:xfrm>
                <a:off x="3820968" y="5133944"/>
                <a:ext cx="1714572" cy="43088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Comic Sans MS" charset="0"/>
                    <a:ea typeface="ＭＳ Ｐゴシック" charset="0"/>
                  </a:defRPr>
                </a:lvl1pPr>
                <a:lvl2pPr marL="742950" indent="-285750">
                  <a:defRPr>
                    <a:solidFill>
                      <a:schemeClr val="tx1"/>
                    </a:solidFill>
                    <a:latin typeface="Comic Sans MS" charset="0"/>
                    <a:ea typeface="ＭＳ Ｐゴシック" charset="0"/>
                  </a:defRPr>
                </a:lvl2pPr>
                <a:lvl3pPr marL="1143000" indent="-228600">
                  <a:defRPr>
                    <a:solidFill>
                      <a:schemeClr val="tx1"/>
                    </a:solidFill>
                    <a:latin typeface="Comic Sans MS" charset="0"/>
                    <a:ea typeface="ＭＳ Ｐゴシック" charset="0"/>
                  </a:defRPr>
                </a:lvl3pPr>
                <a:lvl4pPr marL="1600200" indent="-228600">
                  <a:defRPr>
                    <a:solidFill>
                      <a:schemeClr val="tx1"/>
                    </a:solidFill>
                    <a:latin typeface="Comic Sans MS" charset="0"/>
                    <a:ea typeface="ＭＳ Ｐゴシック" charset="0"/>
                  </a:defRPr>
                </a:lvl4pPr>
                <a:lvl5pPr marL="2057400" indent="-228600">
                  <a:defRPr>
                    <a:solidFill>
                      <a:schemeClr val="tx1"/>
                    </a:solidFill>
                    <a:latin typeface="Comic Sans MS" charset="0"/>
                    <a:ea typeface="ＭＳ Ｐゴシック" charset="0"/>
                  </a:defRPr>
                </a:lvl5pPr>
                <a:lvl6pPr marL="2514600" indent="-228600" eaLnBrk="0" fontAlgn="base" hangingPunct="0">
                  <a:spcBef>
                    <a:spcPct val="0"/>
                  </a:spcBef>
                  <a:spcAft>
                    <a:spcPct val="0"/>
                  </a:spcAft>
                  <a:defRPr>
                    <a:solidFill>
                      <a:schemeClr val="tx1"/>
                    </a:solidFill>
                    <a:latin typeface="Comic Sans MS" charset="0"/>
                    <a:ea typeface="ＭＳ Ｐゴシック" charset="0"/>
                  </a:defRPr>
                </a:lvl6pPr>
                <a:lvl7pPr marL="2971800" indent="-228600" eaLnBrk="0" fontAlgn="base" hangingPunct="0">
                  <a:spcBef>
                    <a:spcPct val="0"/>
                  </a:spcBef>
                  <a:spcAft>
                    <a:spcPct val="0"/>
                  </a:spcAft>
                  <a:defRPr>
                    <a:solidFill>
                      <a:schemeClr val="tx1"/>
                    </a:solidFill>
                    <a:latin typeface="Comic Sans MS" charset="0"/>
                    <a:ea typeface="ＭＳ Ｐゴシック" charset="0"/>
                  </a:defRPr>
                </a:lvl7pPr>
                <a:lvl8pPr marL="3429000" indent="-228600" eaLnBrk="0" fontAlgn="base" hangingPunct="0">
                  <a:spcBef>
                    <a:spcPct val="0"/>
                  </a:spcBef>
                  <a:spcAft>
                    <a:spcPct val="0"/>
                  </a:spcAft>
                  <a:defRPr>
                    <a:solidFill>
                      <a:schemeClr val="tx1"/>
                    </a:solidFill>
                    <a:latin typeface="Comic Sans MS" charset="0"/>
                    <a:ea typeface="ＭＳ Ｐゴシック" charset="0"/>
                  </a:defRPr>
                </a:lvl8pPr>
                <a:lvl9pPr marL="3886200" indent="-228600" eaLnBrk="0" fontAlgn="base" hangingPunct="0">
                  <a:spcBef>
                    <a:spcPct val="0"/>
                  </a:spcBef>
                  <a:spcAft>
                    <a:spcPct val="0"/>
                  </a:spcAft>
                  <a:defRPr>
                    <a:solidFill>
                      <a:schemeClr val="tx1"/>
                    </a:solidFill>
                    <a:latin typeface="Comic Sans MS" charset="0"/>
                    <a:ea typeface="ＭＳ Ｐゴシック" charset="0"/>
                  </a:defRPr>
                </a:lvl9pPr>
              </a:lstStyle>
              <a:p>
                <a:pPr>
                  <a:defRPr/>
                </a:pPr>
                <a:r>
                  <a:rPr lang="en-US" sz="1500" dirty="0">
                    <a:latin typeface="+mn-lt"/>
                    <a:cs typeface="Arial" charset="0"/>
                  </a:rPr>
                  <a:t>R1 MAC addr</a:t>
                </a:r>
              </a:p>
            </p:txBody>
          </p:sp>
          <p:sp>
            <p:nvSpPr>
              <p:cNvPr id="57" name="Text Box 97">
                <a:extLst>
                  <a:ext uri="{FF2B5EF4-FFF2-40B4-BE49-F238E27FC236}">
                    <a16:creationId xmlns:a16="http://schemas.microsoft.com/office/drawing/2014/main" id="{783AE60B-E5A7-4419-B38F-FCCDF03B27D7}"/>
                  </a:ext>
                </a:extLst>
              </p:cNvPr>
              <p:cNvSpPr txBox="1">
                <a:spLocks noChangeArrowheads="1"/>
              </p:cNvSpPr>
              <p:nvPr/>
            </p:nvSpPr>
            <p:spPr bwMode="auto">
              <a:xfrm>
                <a:off x="2318185" y="5133944"/>
                <a:ext cx="1729533" cy="43088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Comic Sans MS" charset="0"/>
                    <a:ea typeface="ＭＳ Ｐゴシック" charset="0"/>
                  </a:defRPr>
                </a:lvl1pPr>
                <a:lvl2pPr marL="742950" indent="-285750">
                  <a:defRPr>
                    <a:solidFill>
                      <a:schemeClr val="tx1"/>
                    </a:solidFill>
                    <a:latin typeface="Comic Sans MS" charset="0"/>
                    <a:ea typeface="ＭＳ Ｐゴシック" charset="0"/>
                  </a:defRPr>
                </a:lvl2pPr>
                <a:lvl3pPr marL="1143000" indent="-228600">
                  <a:defRPr>
                    <a:solidFill>
                      <a:schemeClr val="tx1"/>
                    </a:solidFill>
                    <a:latin typeface="Comic Sans MS" charset="0"/>
                    <a:ea typeface="ＭＳ Ｐゴシック" charset="0"/>
                  </a:defRPr>
                </a:lvl3pPr>
                <a:lvl4pPr marL="1600200" indent="-228600">
                  <a:defRPr>
                    <a:solidFill>
                      <a:schemeClr val="tx1"/>
                    </a:solidFill>
                    <a:latin typeface="Comic Sans MS" charset="0"/>
                    <a:ea typeface="ＭＳ Ｐゴシック" charset="0"/>
                  </a:defRPr>
                </a:lvl4pPr>
                <a:lvl5pPr marL="2057400" indent="-228600">
                  <a:defRPr>
                    <a:solidFill>
                      <a:schemeClr val="tx1"/>
                    </a:solidFill>
                    <a:latin typeface="Comic Sans MS" charset="0"/>
                    <a:ea typeface="ＭＳ Ｐゴシック" charset="0"/>
                  </a:defRPr>
                </a:lvl5pPr>
                <a:lvl6pPr marL="2514600" indent="-228600" eaLnBrk="0" fontAlgn="base" hangingPunct="0">
                  <a:spcBef>
                    <a:spcPct val="0"/>
                  </a:spcBef>
                  <a:spcAft>
                    <a:spcPct val="0"/>
                  </a:spcAft>
                  <a:defRPr>
                    <a:solidFill>
                      <a:schemeClr val="tx1"/>
                    </a:solidFill>
                    <a:latin typeface="Comic Sans MS" charset="0"/>
                    <a:ea typeface="ＭＳ Ｐゴシック" charset="0"/>
                  </a:defRPr>
                </a:lvl6pPr>
                <a:lvl7pPr marL="2971800" indent="-228600" eaLnBrk="0" fontAlgn="base" hangingPunct="0">
                  <a:spcBef>
                    <a:spcPct val="0"/>
                  </a:spcBef>
                  <a:spcAft>
                    <a:spcPct val="0"/>
                  </a:spcAft>
                  <a:defRPr>
                    <a:solidFill>
                      <a:schemeClr val="tx1"/>
                    </a:solidFill>
                    <a:latin typeface="Comic Sans MS" charset="0"/>
                    <a:ea typeface="ＭＳ Ｐゴシック" charset="0"/>
                  </a:defRPr>
                </a:lvl7pPr>
                <a:lvl8pPr marL="3429000" indent="-228600" eaLnBrk="0" fontAlgn="base" hangingPunct="0">
                  <a:spcBef>
                    <a:spcPct val="0"/>
                  </a:spcBef>
                  <a:spcAft>
                    <a:spcPct val="0"/>
                  </a:spcAft>
                  <a:defRPr>
                    <a:solidFill>
                      <a:schemeClr val="tx1"/>
                    </a:solidFill>
                    <a:latin typeface="Comic Sans MS" charset="0"/>
                    <a:ea typeface="ＭＳ Ｐゴシック" charset="0"/>
                  </a:defRPr>
                </a:lvl8pPr>
                <a:lvl9pPr marL="3886200" indent="-228600" eaLnBrk="0" fontAlgn="base" hangingPunct="0">
                  <a:spcBef>
                    <a:spcPct val="0"/>
                  </a:spcBef>
                  <a:spcAft>
                    <a:spcPct val="0"/>
                  </a:spcAft>
                  <a:defRPr>
                    <a:solidFill>
                      <a:schemeClr val="tx1"/>
                    </a:solidFill>
                    <a:latin typeface="Comic Sans MS" charset="0"/>
                    <a:ea typeface="ＭＳ Ｐゴシック" charset="0"/>
                  </a:defRPr>
                </a:lvl9pPr>
              </a:lstStyle>
              <a:p>
                <a:pPr>
                  <a:defRPr/>
                </a:pPr>
                <a:r>
                  <a:rPr lang="en-US" sz="1500" dirty="0">
                    <a:latin typeface="+mn-lt"/>
                    <a:cs typeface="Arial" charset="0"/>
                  </a:rPr>
                  <a:t>H1 MAC addr</a:t>
                </a:r>
              </a:p>
            </p:txBody>
          </p:sp>
        </p:grpSp>
      </p:grpSp>
      <p:grpSp>
        <p:nvGrpSpPr>
          <p:cNvPr id="64" name="Group 19">
            <a:extLst>
              <a:ext uri="{FF2B5EF4-FFF2-40B4-BE49-F238E27FC236}">
                <a16:creationId xmlns:a16="http://schemas.microsoft.com/office/drawing/2014/main" id="{508C53CE-9A1D-4A33-B30A-DE8F1C840B44}"/>
              </a:ext>
            </a:extLst>
          </p:cNvPr>
          <p:cNvGrpSpPr/>
          <p:nvPr/>
        </p:nvGrpSpPr>
        <p:grpSpPr>
          <a:xfrm>
            <a:off x="3087361" y="2179071"/>
            <a:ext cx="585622" cy="531973"/>
            <a:chOff x="2529609" y="2366820"/>
            <a:chExt cx="780829" cy="709297"/>
          </a:xfrm>
        </p:grpSpPr>
        <p:grpSp>
          <p:nvGrpSpPr>
            <p:cNvPr id="65" name="Group 201">
              <a:extLst>
                <a:ext uri="{FF2B5EF4-FFF2-40B4-BE49-F238E27FC236}">
                  <a16:creationId xmlns:a16="http://schemas.microsoft.com/office/drawing/2014/main" id="{C4E88E55-B139-4ABD-B710-8684058C4FD4}"/>
                </a:ext>
              </a:extLst>
            </p:cNvPr>
            <p:cNvGrpSpPr>
              <a:grpSpLocks/>
            </p:cNvGrpSpPr>
            <p:nvPr/>
          </p:nvGrpSpPr>
          <p:grpSpPr bwMode="auto">
            <a:xfrm>
              <a:off x="2562121" y="2510967"/>
              <a:ext cx="409575" cy="565150"/>
              <a:chOff x="375561" y="297711"/>
              <a:chExt cx="1252683" cy="2138362"/>
            </a:xfrm>
          </p:grpSpPr>
          <p:sp>
            <p:nvSpPr>
              <p:cNvPr id="67" name="Freeform 244">
                <a:extLst>
                  <a:ext uri="{FF2B5EF4-FFF2-40B4-BE49-F238E27FC236}">
                    <a16:creationId xmlns:a16="http://schemas.microsoft.com/office/drawing/2014/main" id="{0D1F4CEA-FAC9-4249-8846-0A3BA9376741}"/>
                  </a:ext>
                </a:extLst>
              </p:cNvPr>
              <p:cNvSpPr/>
              <p:nvPr/>
            </p:nvSpPr>
            <p:spPr>
              <a:xfrm>
                <a:off x="375561" y="297711"/>
                <a:ext cx="971072" cy="2138362"/>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6787" h="2138362">
                    <a:moveTo>
                      <a:pt x="0" y="0"/>
                    </a:moveTo>
                    <a:lnTo>
                      <a:pt x="0" y="1190625"/>
                    </a:lnTo>
                    <a:lnTo>
                      <a:pt x="966787" y="2138362"/>
                    </a:lnTo>
                    <a:cubicBezTo>
                      <a:pt x="965200" y="1673225"/>
                      <a:pt x="963612" y="1208087"/>
                      <a:pt x="962025" y="742950"/>
                    </a:cubicBezTo>
                    <a:lnTo>
                      <a:pt x="0" y="0"/>
                    </a:ln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dirty="0"/>
              </a:p>
            </p:txBody>
          </p:sp>
          <p:sp>
            <p:nvSpPr>
              <p:cNvPr id="68" name="Freeform 245">
                <a:extLst>
                  <a:ext uri="{FF2B5EF4-FFF2-40B4-BE49-F238E27FC236}">
                    <a16:creationId xmlns:a16="http://schemas.microsoft.com/office/drawing/2014/main" id="{50324CFC-43F7-425F-B566-2148D392AE55}"/>
                  </a:ext>
                </a:extLst>
              </p:cNvPr>
              <p:cNvSpPr/>
              <p:nvPr/>
            </p:nvSpPr>
            <p:spPr>
              <a:xfrm>
                <a:off x="375561" y="309724"/>
                <a:ext cx="1247826" cy="768849"/>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 name="connsiteX0" fmla="*/ 928688 w 1895475"/>
                  <a:gd name="connsiteY0" fmla="*/ 0 h 2138362"/>
                  <a:gd name="connsiteX1" fmla="*/ 0 w 1895475"/>
                  <a:gd name="connsiteY1" fmla="*/ 461963 h 2138362"/>
                  <a:gd name="connsiteX2" fmla="*/ 1895475 w 1895475"/>
                  <a:gd name="connsiteY2" fmla="*/ 2138362 h 2138362"/>
                  <a:gd name="connsiteX3" fmla="*/ 1890713 w 1895475"/>
                  <a:gd name="connsiteY3" fmla="*/ 742950 h 2138362"/>
                  <a:gd name="connsiteX4" fmla="*/ 928688 w 1895475"/>
                  <a:gd name="connsiteY4" fmla="*/ 0 h 2138362"/>
                  <a:gd name="connsiteX0" fmla="*/ 247650 w 1895475"/>
                  <a:gd name="connsiteY0" fmla="*/ 0 h 1738312"/>
                  <a:gd name="connsiteX1" fmla="*/ 0 w 1895475"/>
                  <a:gd name="connsiteY1" fmla="*/ 61913 h 1738312"/>
                  <a:gd name="connsiteX2" fmla="*/ 1895475 w 1895475"/>
                  <a:gd name="connsiteY2" fmla="*/ 1738312 h 1738312"/>
                  <a:gd name="connsiteX3" fmla="*/ 1890713 w 1895475"/>
                  <a:gd name="connsiteY3" fmla="*/ 342900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143000 w 1895475"/>
                  <a:gd name="connsiteY3" fmla="*/ 7762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143000 w 1895475"/>
                  <a:gd name="connsiteY3" fmla="*/ 7762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238250 w 1895475"/>
                  <a:gd name="connsiteY3" fmla="*/ 8143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238250 w 1895475"/>
                  <a:gd name="connsiteY3" fmla="*/ 814388 h 1738312"/>
                  <a:gd name="connsiteX4" fmla="*/ 247650 w 1895475"/>
                  <a:gd name="connsiteY4" fmla="*/ 0 h 1738312"/>
                  <a:gd name="connsiteX0" fmla="*/ 247650 w 1238250"/>
                  <a:gd name="connsiteY0" fmla="*/ 0 h 862012"/>
                  <a:gd name="connsiteX1" fmla="*/ 0 w 1238250"/>
                  <a:gd name="connsiteY1" fmla="*/ 61913 h 862012"/>
                  <a:gd name="connsiteX2" fmla="*/ 947738 w 1238250"/>
                  <a:gd name="connsiteY2" fmla="*/ 862012 h 862012"/>
                  <a:gd name="connsiteX3" fmla="*/ 1238250 w 1238250"/>
                  <a:gd name="connsiteY3" fmla="*/ 814388 h 862012"/>
                  <a:gd name="connsiteX4" fmla="*/ 247650 w 1238250"/>
                  <a:gd name="connsiteY4" fmla="*/ 0 h 862012"/>
                  <a:gd name="connsiteX0" fmla="*/ 247650 w 1238250"/>
                  <a:gd name="connsiteY0" fmla="*/ 0 h 823912"/>
                  <a:gd name="connsiteX1" fmla="*/ 0 w 1238250"/>
                  <a:gd name="connsiteY1" fmla="*/ 61913 h 823912"/>
                  <a:gd name="connsiteX2" fmla="*/ 952500 w 1238250"/>
                  <a:gd name="connsiteY2" fmla="*/ 823912 h 823912"/>
                  <a:gd name="connsiteX3" fmla="*/ 1238250 w 1238250"/>
                  <a:gd name="connsiteY3" fmla="*/ 814388 h 823912"/>
                  <a:gd name="connsiteX4" fmla="*/ 247650 w 1238250"/>
                  <a:gd name="connsiteY4" fmla="*/ 0 h 823912"/>
                  <a:gd name="connsiteX0" fmla="*/ 247650 w 1238250"/>
                  <a:gd name="connsiteY0" fmla="*/ 0 h 823912"/>
                  <a:gd name="connsiteX1" fmla="*/ 0 w 1238250"/>
                  <a:gd name="connsiteY1" fmla="*/ 61913 h 823912"/>
                  <a:gd name="connsiteX2" fmla="*/ 952500 w 1238250"/>
                  <a:gd name="connsiteY2" fmla="*/ 823912 h 823912"/>
                  <a:gd name="connsiteX3" fmla="*/ 1238250 w 1238250"/>
                  <a:gd name="connsiteY3" fmla="*/ 814388 h 823912"/>
                  <a:gd name="connsiteX4" fmla="*/ 247650 w 1238250"/>
                  <a:gd name="connsiteY4" fmla="*/ 0 h 823912"/>
                  <a:gd name="connsiteX0" fmla="*/ 233363 w 1238250"/>
                  <a:gd name="connsiteY0" fmla="*/ 0 h 766762"/>
                  <a:gd name="connsiteX1" fmla="*/ 0 w 1238250"/>
                  <a:gd name="connsiteY1" fmla="*/ 4763 h 766762"/>
                  <a:gd name="connsiteX2" fmla="*/ 952500 w 1238250"/>
                  <a:gd name="connsiteY2" fmla="*/ 766762 h 766762"/>
                  <a:gd name="connsiteX3" fmla="*/ 1238250 w 1238250"/>
                  <a:gd name="connsiteY3" fmla="*/ 757238 h 766762"/>
                  <a:gd name="connsiteX4" fmla="*/ 233363 w 1238250"/>
                  <a:gd name="connsiteY4" fmla="*/ 0 h 766762"/>
                  <a:gd name="connsiteX0" fmla="*/ 233363 w 1238250"/>
                  <a:gd name="connsiteY0" fmla="*/ 0 h 773376"/>
                  <a:gd name="connsiteX1" fmla="*/ 0 w 1238250"/>
                  <a:gd name="connsiteY1" fmla="*/ 4763 h 773376"/>
                  <a:gd name="connsiteX2" fmla="*/ 952500 w 1238250"/>
                  <a:gd name="connsiteY2" fmla="*/ 766762 h 773376"/>
                  <a:gd name="connsiteX3" fmla="*/ 1238250 w 1238250"/>
                  <a:gd name="connsiteY3" fmla="*/ 771525 h 773376"/>
                  <a:gd name="connsiteX4" fmla="*/ 233363 w 1238250"/>
                  <a:gd name="connsiteY4" fmla="*/ 0 h 773376"/>
                  <a:gd name="connsiteX0" fmla="*/ 233363 w 1238250"/>
                  <a:gd name="connsiteY0" fmla="*/ 0 h 766762"/>
                  <a:gd name="connsiteX1" fmla="*/ 0 w 1238250"/>
                  <a:gd name="connsiteY1" fmla="*/ 4763 h 766762"/>
                  <a:gd name="connsiteX2" fmla="*/ 952500 w 1238250"/>
                  <a:gd name="connsiteY2" fmla="*/ 766762 h 766762"/>
                  <a:gd name="connsiteX3" fmla="*/ 1238250 w 1238250"/>
                  <a:gd name="connsiteY3" fmla="*/ 757236 h 766762"/>
                  <a:gd name="connsiteX4" fmla="*/ 233363 w 1238250"/>
                  <a:gd name="connsiteY4" fmla="*/ 0 h 766762"/>
                  <a:gd name="connsiteX0" fmla="*/ 233363 w 1238250"/>
                  <a:gd name="connsiteY0" fmla="*/ 0 h 773375"/>
                  <a:gd name="connsiteX1" fmla="*/ 0 w 1238250"/>
                  <a:gd name="connsiteY1" fmla="*/ 4763 h 773375"/>
                  <a:gd name="connsiteX2" fmla="*/ 952500 w 1238250"/>
                  <a:gd name="connsiteY2" fmla="*/ 766762 h 773375"/>
                  <a:gd name="connsiteX3" fmla="*/ 1238250 w 1238250"/>
                  <a:gd name="connsiteY3" fmla="*/ 771523 h 773375"/>
                  <a:gd name="connsiteX4" fmla="*/ 233363 w 1238250"/>
                  <a:gd name="connsiteY4" fmla="*/ 0 h 773375"/>
                  <a:gd name="connsiteX0" fmla="*/ 233363 w 1238250"/>
                  <a:gd name="connsiteY0" fmla="*/ 0 h 771523"/>
                  <a:gd name="connsiteX1" fmla="*/ 0 w 1238250"/>
                  <a:gd name="connsiteY1" fmla="*/ 4763 h 771523"/>
                  <a:gd name="connsiteX2" fmla="*/ 952500 w 1238250"/>
                  <a:gd name="connsiteY2" fmla="*/ 766762 h 771523"/>
                  <a:gd name="connsiteX3" fmla="*/ 1238250 w 1238250"/>
                  <a:gd name="connsiteY3" fmla="*/ 771523 h 771523"/>
                  <a:gd name="connsiteX4" fmla="*/ 233363 w 1238250"/>
                  <a:gd name="connsiteY4" fmla="*/ 0 h 771523"/>
                  <a:gd name="connsiteX0" fmla="*/ 233363 w 1238250"/>
                  <a:gd name="connsiteY0" fmla="*/ 0 h 771523"/>
                  <a:gd name="connsiteX1" fmla="*/ 0 w 1238250"/>
                  <a:gd name="connsiteY1" fmla="*/ 23466 h 771523"/>
                  <a:gd name="connsiteX2" fmla="*/ 952500 w 1238250"/>
                  <a:gd name="connsiteY2" fmla="*/ 766762 h 771523"/>
                  <a:gd name="connsiteX3" fmla="*/ 1238250 w 1238250"/>
                  <a:gd name="connsiteY3" fmla="*/ 771523 h 771523"/>
                  <a:gd name="connsiteX4" fmla="*/ 233363 w 1238250"/>
                  <a:gd name="connsiteY4" fmla="*/ 0 h 771523"/>
                  <a:gd name="connsiteX0" fmla="*/ 233363 w 1238250"/>
                  <a:gd name="connsiteY0" fmla="*/ 0 h 757496"/>
                  <a:gd name="connsiteX1" fmla="*/ 0 w 1238250"/>
                  <a:gd name="connsiteY1" fmla="*/ 9439 h 757496"/>
                  <a:gd name="connsiteX2" fmla="*/ 952500 w 1238250"/>
                  <a:gd name="connsiteY2" fmla="*/ 752735 h 757496"/>
                  <a:gd name="connsiteX3" fmla="*/ 1238250 w 1238250"/>
                  <a:gd name="connsiteY3" fmla="*/ 757496 h 757496"/>
                  <a:gd name="connsiteX4" fmla="*/ 233363 w 1238250"/>
                  <a:gd name="connsiteY4" fmla="*/ 0 h 757496"/>
                  <a:gd name="connsiteX0" fmla="*/ 233363 w 1238250"/>
                  <a:gd name="connsiteY0" fmla="*/ 0 h 757496"/>
                  <a:gd name="connsiteX1" fmla="*/ 0 w 1238250"/>
                  <a:gd name="connsiteY1" fmla="*/ 9439 h 757496"/>
                  <a:gd name="connsiteX2" fmla="*/ 952500 w 1238250"/>
                  <a:gd name="connsiteY2" fmla="*/ 752735 h 757496"/>
                  <a:gd name="connsiteX3" fmla="*/ 1238250 w 1238250"/>
                  <a:gd name="connsiteY3" fmla="*/ 757496 h 757496"/>
                  <a:gd name="connsiteX4" fmla="*/ 233363 w 1238250"/>
                  <a:gd name="connsiteY4" fmla="*/ 0 h 757496"/>
                  <a:gd name="connsiteX0" fmla="*/ 243561 w 1248448"/>
                  <a:gd name="connsiteY0" fmla="*/ 573 h 758069"/>
                  <a:gd name="connsiteX1" fmla="*/ 0 w 1248448"/>
                  <a:gd name="connsiteY1" fmla="*/ 0 h 758069"/>
                  <a:gd name="connsiteX2" fmla="*/ 962698 w 1248448"/>
                  <a:gd name="connsiteY2" fmla="*/ 753308 h 758069"/>
                  <a:gd name="connsiteX3" fmla="*/ 1248448 w 1248448"/>
                  <a:gd name="connsiteY3" fmla="*/ 758069 h 758069"/>
                  <a:gd name="connsiteX4" fmla="*/ 243561 w 1248448"/>
                  <a:gd name="connsiteY4" fmla="*/ 573 h 758069"/>
                  <a:gd name="connsiteX0" fmla="*/ 243561 w 1248448"/>
                  <a:gd name="connsiteY0" fmla="*/ 573 h 758069"/>
                  <a:gd name="connsiteX1" fmla="*/ 0 w 1248448"/>
                  <a:gd name="connsiteY1" fmla="*/ 0 h 758069"/>
                  <a:gd name="connsiteX2" fmla="*/ 962698 w 1248448"/>
                  <a:gd name="connsiteY2" fmla="*/ 753308 h 758069"/>
                  <a:gd name="connsiteX3" fmla="*/ 1248448 w 1248448"/>
                  <a:gd name="connsiteY3" fmla="*/ 758069 h 758069"/>
                  <a:gd name="connsiteX4" fmla="*/ 243561 w 1248448"/>
                  <a:gd name="connsiteY4" fmla="*/ 573 h 758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8448" h="758069">
                    <a:moveTo>
                      <a:pt x="243561" y="573"/>
                    </a:moveTo>
                    <a:cubicBezTo>
                      <a:pt x="162374" y="382"/>
                      <a:pt x="235530" y="6639"/>
                      <a:pt x="0" y="0"/>
                    </a:cubicBezTo>
                    <a:lnTo>
                      <a:pt x="962698" y="753308"/>
                    </a:lnTo>
                    <a:cubicBezTo>
                      <a:pt x="1114838" y="758721"/>
                      <a:pt x="1045247" y="751718"/>
                      <a:pt x="1248448" y="758069"/>
                    </a:cubicBezTo>
                    <a:lnTo>
                      <a:pt x="243561" y="573"/>
                    </a:lnTo>
                    <a:close/>
                  </a:path>
                </a:pathLst>
              </a:custGeom>
              <a:solidFill>
                <a:srgbClr val="0099C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dirty="0"/>
              </a:p>
            </p:txBody>
          </p:sp>
          <p:sp>
            <p:nvSpPr>
              <p:cNvPr id="69" name="Rectangle 246">
                <a:extLst>
                  <a:ext uri="{FF2B5EF4-FFF2-40B4-BE49-F238E27FC236}">
                    <a16:creationId xmlns:a16="http://schemas.microsoft.com/office/drawing/2014/main" id="{166EA13D-AAC6-4FE7-B78E-DC8436D82F19}"/>
                  </a:ext>
                </a:extLst>
              </p:cNvPr>
              <p:cNvSpPr/>
              <p:nvPr/>
            </p:nvSpPr>
            <p:spPr>
              <a:xfrm>
                <a:off x="1332065" y="1066560"/>
                <a:ext cx="296179" cy="1363508"/>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dirty="0">
                  <a:solidFill>
                    <a:srgbClr val="FFFFFF"/>
                  </a:solidFill>
                  <a:ea typeface="ＭＳ Ｐゴシック" charset="0"/>
                  <a:cs typeface="ＭＳ Ｐゴシック" charset="0"/>
                </a:endParaRPr>
              </a:p>
            </p:txBody>
          </p:sp>
        </p:grpSp>
        <p:sp>
          <p:nvSpPr>
            <p:cNvPr id="66" name="Right Arrow 260">
              <a:extLst>
                <a:ext uri="{FF2B5EF4-FFF2-40B4-BE49-F238E27FC236}">
                  <a16:creationId xmlns:a16="http://schemas.microsoft.com/office/drawing/2014/main" id="{A248F597-3AD9-4D24-8B2E-76383C6424CF}"/>
                </a:ext>
              </a:extLst>
            </p:cNvPr>
            <p:cNvSpPr/>
            <p:nvPr/>
          </p:nvSpPr>
          <p:spPr>
            <a:xfrm rot="1799862">
              <a:off x="2529609" y="2366820"/>
              <a:ext cx="780829" cy="190500"/>
            </a:xfrm>
            <a:prstGeom prst="rightArrow">
              <a:avLst/>
            </a:prstGeom>
            <a:gradFill flip="none" rotWithShape="1">
              <a:gsLst>
                <a:gs pos="0">
                  <a:schemeClr val="bg1">
                    <a:alpha val="48000"/>
                  </a:schemeClr>
                </a:gs>
                <a:gs pos="100000">
                  <a:srgbClr val="011199"/>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 </a:t>
              </a:r>
            </a:p>
          </p:txBody>
        </p:sp>
      </p:grpSp>
      <p:sp>
        <p:nvSpPr>
          <p:cNvPr id="70" name="Freeform 95">
            <a:extLst>
              <a:ext uri="{FF2B5EF4-FFF2-40B4-BE49-F238E27FC236}">
                <a16:creationId xmlns:a16="http://schemas.microsoft.com/office/drawing/2014/main" id="{9CFF6B54-A9B7-41BE-9172-23A3F299701D}"/>
              </a:ext>
            </a:extLst>
          </p:cNvPr>
          <p:cNvSpPr>
            <a:spLocks/>
          </p:cNvSpPr>
          <p:nvPr/>
        </p:nvSpPr>
        <p:spPr bwMode="auto">
          <a:xfrm>
            <a:off x="4442420" y="2762818"/>
            <a:ext cx="3408192" cy="825894"/>
          </a:xfrm>
          <a:custGeom>
            <a:avLst/>
            <a:gdLst>
              <a:gd name="T0" fmla="*/ 1397 w 3374"/>
              <a:gd name="T1" fmla="*/ 0 h 1668"/>
              <a:gd name="T2" fmla="*/ 104 w 3374"/>
              <a:gd name="T3" fmla="*/ 1445 h 1668"/>
              <a:gd name="T4" fmla="*/ 1294 w 3374"/>
              <a:gd name="T5" fmla="*/ 1418 h 1668"/>
              <a:gd name="T6" fmla="*/ 3374 w 3374"/>
              <a:gd name="T7" fmla="*/ 1445 h 1668"/>
              <a:gd name="T8" fmla="*/ 1585 w 3374"/>
              <a:gd name="T9" fmla="*/ 75 h 1668"/>
              <a:gd name="T10" fmla="*/ 1397 w 3374"/>
              <a:gd name="T11" fmla="*/ 0 h 1668"/>
              <a:gd name="T12" fmla="*/ 0 60000 65536"/>
              <a:gd name="T13" fmla="*/ 0 60000 65536"/>
              <a:gd name="T14" fmla="*/ 0 60000 65536"/>
              <a:gd name="T15" fmla="*/ 0 60000 65536"/>
              <a:gd name="T16" fmla="*/ 0 60000 65536"/>
              <a:gd name="T17" fmla="*/ 0 60000 65536"/>
              <a:gd name="connsiteX0" fmla="*/ 3852 w 9712"/>
              <a:gd name="connsiteY0" fmla="*/ 0 h 9452"/>
              <a:gd name="connsiteX1" fmla="*/ 20 w 9712"/>
              <a:gd name="connsiteY1" fmla="*/ 8663 h 9452"/>
              <a:gd name="connsiteX2" fmla="*/ 4918 w 9712"/>
              <a:gd name="connsiteY2" fmla="*/ 9234 h 9452"/>
              <a:gd name="connsiteX3" fmla="*/ 9712 w 9712"/>
              <a:gd name="connsiteY3" fmla="*/ 8663 h 9452"/>
              <a:gd name="connsiteX4" fmla="*/ 4410 w 9712"/>
              <a:gd name="connsiteY4" fmla="*/ 450 h 9452"/>
              <a:gd name="connsiteX5" fmla="*/ 3852 w 9712"/>
              <a:gd name="connsiteY5" fmla="*/ 0 h 9452"/>
              <a:gd name="connsiteX0" fmla="*/ 3945 w 9979"/>
              <a:gd name="connsiteY0" fmla="*/ 0 h 10000"/>
              <a:gd name="connsiteX1" fmla="*/ 0 w 9979"/>
              <a:gd name="connsiteY1" fmla="*/ 9165 h 10000"/>
              <a:gd name="connsiteX2" fmla="*/ 5043 w 9979"/>
              <a:gd name="connsiteY2" fmla="*/ 9769 h 10000"/>
              <a:gd name="connsiteX3" fmla="*/ 9979 w 9979"/>
              <a:gd name="connsiteY3" fmla="*/ 9165 h 10000"/>
              <a:gd name="connsiteX4" fmla="*/ 4520 w 9979"/>
              <a:gd name="connsiteY4" fmla="*/ 476 h 10000"/>
              <a:gd name="connsiteX5" fmla="*/ 3945 w 9979"/>
              <a:gd name="connsiteY5" fmla="*/ 0 h 10000"/>
              <a:gd name="connsiteX0" fmla="*/ 3953 w 10000"/>
              <a:gd name="connsiteY0" fmla="*/ 0 h 9782"/>
              <a:gd name="connsiteX1" fmla="*/ 0 w 10000"/>
              <a:gd name="connsiteY1" fmla="*/ 9165 h 9782"/>
              <a:gd name="connsiteX2" fmla="*/ 5054 w 10000"/>
              <a:gd name="connsiteY2" fmla="*/ 9769 h 9782"/>
              <a:gd name="connsiteX3" fmla="*/ 10000 w 10000"/>
              <a:gd name="connsiteY3" fmla="*/ 9165 h 9782"/>
              <a:gd name="connsiteX4" fmla="*/ 4530 w 10000"/>
              <a:gd name="connsiteY4" fmla="*/ 476 h 9782"/>
              <a:gd name="connsiteX5" fmla="*/ 3953 w 10000"/>
              <a:gd name="connsiteY5" fmla="*/ 0 h 9782"/>
              <a:gd name="connsiteX0" fmla="*/ 3953 w 10000"/>
              <a:gd name="connsiteY0" fmla="*/ 0 h 10509"/>
              <a:gd name="connsiteX1" fmla="*/ 0 w 10000"/>
              <a:gd name="connsiteY1" fmla="*/ 9369 h 10509"/>
              <a:gd name="connsiteX2" fmla="*/ 10000 w 10000"/>
              <a:gd name="connsiteY2" fmla="*/ 9369 h 10509"/>
              <a:gd name="connsiteX3" fmla="*/ 4530 w 10000"/>
              <a:gd name="connsiteY3" fmla="*/ 487 h 10509"/>
              <a:gd name="connsiteX4" fmla="*/ 3953 w 10000"/>
              <a:gd name="connsiteY4" fmla="*/ 0 h 10509"/>
              <a:gd name="connsiteX0" fmla="*/ 3953 w 10109"/>
              <a:gd name="connsiteY0" fmla="*/ 0 h 10566"/>
              <a:gd name="connsiteX1" fmla="*/ 0 w 10109"/>
              <a:gd name="connsiteY1" fmla="*/ 9369 h 10566"/>
              <a:gd name="connsiteX2" fmla="*/ 10109 w 10109"/>
              <a:gd name="connsiteY2" fmla="*/ 9482 h 10566"/>
              <a:gd name="connsiteX3" fmla="*/ 4530 w 10109"/>
              <a:gd name="connsiteY3" fmla="*/ 487 h 10566"/>
              <a:gd name="connsiteX4" fmla="*/ 3953 w 10109"/>
              <a:gd name="connsiteY4" fmla="*/ 0 h 10566"/>
              <a:gd name="connsiteX0" fmla="*/ 3953 w 10109"/>
              <a:gd name="connsiteY0" fmla="*/ 0 h 10168"/>
              <a:gd name="connsiteX1" fmla="*/ 0 w 10109"/>
              <a:gd name="connsiteY1" fmla="*/ 9369 h 10168"/>
              <a:gd name="connsiteX2" fmla="*/ 10109 w 10109"/>
              <a:gd name="connsiteY2" fmla="*/ 9482 h 10168"/>
              <a:gd name="connsiteX3" fmla="*/ 4530 w 10109"/>
              <a:gd name="connsiteY3" fmla="*/ 487 h 10168"/>
              <a:gd name="connsiteX4" fmla="*/ 3953 w 10109"/>
              <a:gd name="connsiteY4" fmla="*/ 0 h 10168"/>
              <a:gd name="connsiteX0" fmla="*/ 3953 w 10109"/>
              <a:gd name="connsiteY0" fmla="*/ 0 h 9677"/>
              <a:gd name="connsiteX1" fmla="*/ 0 w 10109"/>
              <a:gd name="connsiteY1" fmla="*/ 9369 h 9677"/>
              <a:gd name="connsiteX2" fmla="*/ 10109 w 10109"/>
              <a:gd name="connsiteY2" fmla="*/ 9482 h 9677"/>
              <a:gd name="connsiteX3" fmla="*/ 4530 w 10109"/>
              <a:gd name="connsiteY3" fmla="*/ 487 h 9677"/>
              <a:gd name="connsiteX4" fmla="*/ 3953 w 10109"/>
              <a:gd name="connsiteY4" fmla="*/ 0 h 9677"/>
              <a:gd name="connsiteX0" fmla="*/ 3948 w 10038"/>
              <a:gd name="connsiteY0" fmla="*/ 0 h 10000"/>
              <a:gd name="connsiteX1" fmla="*/ 38 w 10038"/>
              <a:gd name="connsiteY1" fmla="*/ 9682 h 10000"/>
              <a:gd name="connsiteX2" fmla="*/ 10038 w 10038"/>
              <a:gd name="connsiteY2" fmla="*/ 9798 h 10000"/>
              <a:gd name="connsiteX3" fmla="*/ 4519 w 10038"/>
              <a:gd name="connsiteY3" fmla="*/ 503 h 10000"/>
              <a:gd name="connsiteX4" fmla="*/ 3948 w 10038"/>
              <a:gd name="connsiteY4" fmla="*/ 0 h 10000"/>
              <a:gd name="connsiteX0" fmla="*/ 66 w 11856"/>
              <a:gd name="connsiteY0" fmla="*/ 6001 h 9510"/>
              <a:gd name="connsiteX1" fmla="*/ 1856 w 11856"/>
              <a:gd name="connsiteY1" fmla="*/ 9192 h 9510"/>
              <a:gd name="connsiteX2" fmla="*/ 11856 w 11856"/>
              <a:gd name="connsiteY2" fmla="*/ 9308 h 9510"/>
              <a:gd name="connsiteX3" fmla="*/ 6337 w 11856"/>
              <a:gd name="connsiteY3" fmla="*/ 13 h 9510"/>
              <a:gd name="connsiteX4" fmla="*/ 66 w 11856"/>
              <a:gd name="connsiteY4" fmla="*/ 6001 h 9510"/>
              <a:gd name="connsiteX0" fmla="*/ 0 w 9944"/>
              <a:gd name="connsiteY0" fmla="*/ 6309 h 9999"/>
              <a:gd name="connsiteX1" fmla="*/ 1509 w 9944"/>
              <a:gd name="connsiteY1" fmla="*/ 9665 h 9999"/>
              <a:gd name="connsiteX2" fmla="*/ 9944 w 9944"/>
              <a:gd name="connsiteY2" fmla="*/ 9787 h 9999"/>
              <a:gd name="connsiteX3" fmla="*/ 5289 w 9944"/>
              <a:gd name="connsiteY3" fmla="*/ 13 h 9999"/>
              <a:gd name="connsiteX4" fmla="*/ 0 w 9944"/>
              <a:gd name="connsiteY4" fmla="*/ 6309 h 9999"/>
              <a:gd name="connsiteX0" fmla="*/ 0 w 10061"/>
              <a:gd name="connsiteY0" fmla="*/ 6556 h 10000"/>
              <a:gd name="connsiteX1" fmla="*/ 1578 w 10061"/>
              <a:gd name="connsiteY1" fmla="*/ 9666 h 10000"/>
              <a:gd name="connsiteX2" fmla="*/ 10061 w 10061"/>
              <a:gd name="connsiteY2" fmla="*/ 9788 h 10000"/>
              <a:gd name="connsiteX3" fmla="*/ 5380 w 10061"/>
              <a:gd name="connsiteY3" fmla="*/ 13 h 10000"/>
              <a:gd name="connsiteX4" fmla="*/ 0 w 10061"/>
              <a:gd name="connsiteY4" fmla="*/ 6556 h 10000"/>
              <a:gd name="connsiteX0" fmla="*/ 0 w 10061"/>
              <a:gd name="connsiteY0" fmla="*/ 934 h 4378"/>
              <a:gd name="connsiteX1" fmla="*/ 1578 w 10061"/>
              <a:gd name="connsiteY1" fmla="*/ 4044 h 4378"/>
              <a:gd name="connsiteX2" fmla="*/ 10061 w 10061"/>
              <a:gd name="connsiteY2" fmla="*/ 4166 h 4378"/>
              <a:gd name="connsiteX3" fmla="*/ 1586 w 10061"/>
              <a:gd name="connsiteY3" fmla="*/ 49 h 4378"/>
              <a:gd name="connsiteX4" fmla="*/ 0 w 10061"/>
              <a:gd name="connsiteY4" fmla="*/ 934 h 4378"/>
              <a:gd name="connsiteX0" fmla="*/ 0 w 10000"/>
              <a:gd name="connsiteY0" fmla="*/ 2132 h 10000"/>
              <a:gd name="connsiteX1" fmla="*/ 1568 w 10000"/>
              <a:gd name="connsiteY1" fmla="*/ 9236 h 10000"/>
              <a:gd name="connsiteX2" fmla="*/ 10000 w 10000"/>
              <a:gd name="connsiteY2" fmla="*/ 9515 h 10000"/>
              <a:gd name="connsiteX3" fmla="*/ 1576 w 10000"/>
              <a:gd name="connsiteY3" fmla="*/ 111 h 10000"/>
              <a:gd name="connsiteX4" fmla="*/ 0 w 10000"/>
              <a:gd name="connsiteY4" fmla="*/ 2132 h 10000"/>
              <a:gd name="connsiteX0" fmla="*/ 0 w 10000"/>
              <a:gd name="connsiteY0" fmla="*/ 2132 h 10000"/>
              <a:gd name="connsiteX1" fmla="*/ 1568 w 10000"/>
              <a:gd name="connsiteY1" fmla="*/ 9236 h 10000"/>
              <a:gd name="connsiteX2" fmla="*/ 10000 w 10000"/>
              <a:gd name="connsiteY2" fmla="*/ 9515 h 10000"/>
              <a:gd name="connsiteX3" fmla="*/ 1576 w 10000"/>
              <a:gd name="connsiteY3" fmla="*/ 111 h 10000"/>
              <a:gd name="connsiteX4" fmla="*/ 0 w 10000"/>
              <a:gd name="connsiteY4" fmla="*/ 2132 h 10000"/>
              <a:gd name="connsiteX0" fmla="*/ 0 w 10000"/>
              <a:gd name="connsiteY0" fmla="*/ 2021 h 9889"/>
              <a:gd name="connsiteX1" fmla="*/ 1568 w 10000"/>
              <a:gd name="connsiteY1" fmla="*/ 9125 h 9889"/>
              <a:gd name="connsiteX2" fmla="*/ 10000 w 10000"/>
              <a:gd name="connsiteY2" fmla="*/ 9404 h 9889"/>
              <a:gd name="connsiteX3" fmla="*/ 1576 w 10000"/>
              <a:gd name="connsiteY3" fmla="*/ 0 h 9889"/>
              <a:gd name="connsiteX4" fmla="*/ 0 w 10000"/>
              <a:gd name="connsiteY4" fmla="*/ 2021 h 9889"/>
              <a:gd name="connsiteX0" fmla="*/ 0 w 10000"/>
              <a:gd name="connsiteY0" fmla="*/ 2044 h 10000"/>
              <a:gd name="connsiteX1" fmla="*/ 1568 w 10000"/>
              <a:gd name="connsiteY1" fmla="*/ 9227 h 10000"/>
              <a:gd name="connsiteX2" fmla="*/ 10000 w 10000"/>
              <a:gd name="connsiteY2" fmla="*/ 9510 h 10000"/>
              <a:gd name="connsiteX3" fmla="*/ 1576 w 10000"/>
              <a:gd name="connsiteY3" fmla="*/ 0 h 10000"/>
              <a:gd name="connsiteX4" fmla="*/ 0 w 10000"/>
              <a:gd name="connsiteY4" fmla="*/ 2044 h 10000"/>
              <a:gd name="connsiteX0" fmla="*/ 0 w 10000"/>
              <a:gd name="connsiteY0" fmla="*/ 766 h 8722"/>
              <a:gd name="connsiteX1" fmla="*/ 1568 w 10000"/>
              <a:gd name="connsiteY1" fmla="*/ 7949 h 8722"/>
              <a:gd name="connsiteX2" fmla="*/ 10000 w 10000"/>
              <a:gd name="connsiteY2" fmla="*/ 8232 h 8722"/>
              <a:gd name="connsiteX3" fmla="*/ 299 w 10000"/>
              <a:gd name="connsiteY3" fmla="*/ 0 h 8722"/>
              <a:gd name="connsiteX4" fmla="*/ 0 w 10000"/>
              <a:gd name="connsiteY4" fmla="*/ 766 h 8722"/>
              <a:gd name="connsiteX0" fmla="*/ 0 w 10000"/>
              <a:gd name="connsiteY0" fmla="*/ 878 h 10000"/>
              <a:gd name="connsiteX1" fmla="*/ 1568 w 10000"/>
              <a:gd name="connsiteY1" fmla="*/ 9114 h 10000"/>
              <a:gd name="connsiteX2" fmla="*/ 10000 w 10000"/>
              <a:gd name="connsiteY2" fmla="*/ 9438 h 10000"/>
              <a:gd name="connsiteX3" fmla="*/ 299 w 10000"/>
              <a:gd name="connsiteY3" fmla="*/ 0 h 10000"/>
              <a:gd name="connsiteX4" fmla="*/ 0 w 10000"/>
              <a:gd name="connsiteY4" fmla="*/ 878 h 10000"/>
              <a:gd name="connsiteX0" fmla="*/ 0 w 10000"/>
              <a:gd name="connsiteY0" fmla="*/ 878 h 10000"/>
              <a:gd name="connsiteX1" fmla="*/ 1568 w 10000"/>
              <a:gd name="connsiteY1" fmla="*/ 9114 h 10000"/>
              <a:gd name="connsiteX2" fmla="*/ 10000 w 10000"/>
              <a:gd name="connsiteY2" fmla="*/ 9438 h 10000"/>
              <a:gd name="connsiteX3" fmla="*/ 299 w 10000"/>
              <a:gd name="connsiteY3" fmla="*/ 0 h 10000"/>
              <a:gd name="connsiteX4" fmla="*/ 0 w 10000"/>
              <a:gd name="connsiteY4" fmla="*/ 878 h 10000"/>
              <a:gd name="connsiteX0" fmla="*/ 0 w 10000"/>
              <a:gd name="connsiteY0" fmla="*/ 3621 h 12743"/>
              <a:gd name="connsiteX1" fmla="*/ 1568 w 10000"/>
              <a:gd name="connsiteY1" fmla="*/ 11857 h 12743"/>
              <a:gd name="connsiteX2" fmla="*/ 10000 w 10000"/>
              <a:gd name="connsiteY2" fmla="*/ 12181 h 12743"/>
              <a:gd name="connsiteX3" fmla="*/ 223 w 10000"/>
              <a:gd name="connsiteY3" fmla="*/ 0 h 12743"/>
              <a:gd name="connsiteX4" fmla="*/ 0 w 10000"/>
              <a:gd name="connsiteY4" fmla="*/ 3621 h 12743"/>
              <a:gd name="connsiteX0" fmla="*/ 0 w 9975"/>
              <a:gd name="connsiteY0" fmla="*/ 4071 h 12743"/>
              <a:gd name="connsiteX1" fmla="*/ 1543 w 9975"/>
              <a:gd name="connsiteY1" fmla="*/ 11857 h 12743"/>
              <a:gd name="connsiteX2" fmla="*/ 9975 w 9975"/>
              <a:gd name="connsiteY2" fmla="*/ 12181 h 12743"/>
              <a:gd name="connsiteX3" fmla="*/ 198 w 9975"/>
              <a:gd name="connsiteY3" fmla="*/ 0 h 12743"/>
              <a:gd name="connsiteX4" fmla="*/ 0 w 9975"/>
              <a:gd name="connsiteY4" fmla="*/ 4071 h 12743"/>
              <a:gd name="connsiteX0" fmla="*/ 0 w 10000"/>
              <a:gd name="connsiteY0" fmla="*/ 3195 h 10158"/>
              <a:gd name="connsiteX1" fmla="*/ 1564 w 10000"/>
              <a:gd name="connsiteY1" fmla="*/ 9623 h 10158"/>
              <a:gd name="connsiteX2" fmla="*/ 10000 w 10000"/>
              <a:gd name="connsiteY2" fmla="*/ 9559 h 10158"/>
              <a:gd name="connsiteX3" fmla="*/ 198 w 10000"/>
              <a:gd name="connsiteY3" fmla="*/ 0 h 10158"/>
              <a:gd name="connsiteX4" fmla="*/ 0 w 10000"/>
              <a:gd name="connsiteY4" fmla="*/ 3195 h 101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158">
                <a:moveTo>
                  <a:pt x="0" y="3195"/>
                </a:moveTo>
                <a:cubicBezTo>
                  <a:pt x="1468" y="8160"/>
                  <a:pt x="1171" y="7364"/>
                  <a:pt x="1564" y="9623"/>
                </a:cubicBezTo>
                <a:cubicBezTo>
                  <a:pt x="4053" y="10463"/>
                  <a:pt x="6106" y="10217"/>
                  <a:pt x="10000" y="9559"/>
                </a:cubicBezTo>
                <a:cubicBezTo>
                  <a:pt x="5956" y="7036"/>
                  <a:pt x="5102" y="6655"/>
                  <a:pt x="198" y="0"/>
                </a:cubicBezTo>
                <a:cubicBezTo>
                  <a:pt x="190" y="370"/>
                  <a:pt x="110" y="3058"/>
                  <a:pt x="0" y="3195"/>
                </a:cubicBezTo>
                <a:close/>
              </a:path>
            </a:pathLst>
          </a:custGeom>
          <a:gradFill rotWithShape="1">
            <a:gsLst>
              <a:gs pos="0">
                <a:schemeClr val="bg1"/>
              </a:gs>
              <a:gs pos="100000">
                <a:schemeClr val="bg1">
                  <a:lumMod val="75000"/>
                </a:schemeClr>
              </a:gs>
            </a:gsLst>
            <a:lin ang="540000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sz="1800" dirty="0"/>
          </a:p>
        </p:txBody>
      </p:sp>
      <p:grpSp>
        <p:nvGrpSpPr>
          <p:cNvPr id="71" name="Group 22">
            <a:extLst>
              <a:ext uri="{FF2B5EF4-FFF2-40B4-BE49-F238E27FC236}">
                <a16:creationId xmlns:a16="http://schemas.microsoft.com/office/drawing/2014/main" id="{6704927D-1A89-4E21-91E4-9F80256B90D7}"/>
              </a:ext>
            </a:extLst>
          </p:cNvPr>
          <p:cNvGrpSpPr/>
          <p:nvPr/>
        </p:nvGrpSpPr>
        <p:grpSpPr>
          <a:xfrm>
            <a:off x="4967466" y="3148411"/>
            <a:ext cx="3060213" cy="988776"/>
            <a:chOff x="6006234" y="5127854"/>
            <a:chExt cx="4080283" cy="1318367"/>
          </a:xfrm>
        </p:grpSpPr>
        <p:sp>
          <p:nvSpPr>
            <p:cNvPr id="72" name="Rectangle 98">
              <a:extLst>
                <a:ext uri="{FF2B5EF4-FFF2-40B4-BE49-F238E27FC236}">
                  <a16:creationId xmlns:a16="http://schemas.microsoft.com/office/drawing/2014/main" id="{B823DEEB-FB06-480C-96D8-AA59B0BDA8CE}"/>
                </a:ext>
              </a:extLst>
            </p:cNvPr>
            <p:cNvSpPr>
              <a:spLocks noChangeArrowheads="1"/>
            </p:cNvSpPr>
            <p:nvPr/>
          </p:nvSpPr>
          <p:spPr bwMode="auto">
            <a:xfrm>
              <a:off x="6006234" y="5651006"/>
              <a:ext cx="3872057" cy="427037"/>
            </a:xfrm>
            <a:prstGeom prst="rect">
              <a:avLst/>
            </a:prstGeom>
            <a:solidFill>
              <a:srgbClr val="37CC99"/>
            </a:solidFill>
            <a:ln w="9525">
              <a:solidFill>
                <a:schemeClr val="bg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sz="1500" dirty="0">
                <a:cs typeface="Arial" charset="0"/>
              </a:endParaRPr>
            </a:p>
          </p:txBody>
        </p:sp>
        <p:sp>
          <p:nvSpPr>
            <p:cNvPr id="73" name="Text Box 97">
              <a:extLst>
                <a:ext uri="{FF2B5EF4-FFF2-40B4-BE49-F238E27FC236}">
                  <a16:creationId xmlns:a16="http://schemas.microsoft.com/office/drawing/2014/main" id="{A7852CA9-75A9-46E4-AD7E-80A2503DF1CA}"/>
                </a:ext>
              </a:extLst>
            </p:cNvPr>
            <p:cNvSpPr txBox="1">
              <a:spLocks noChangeArrowheads="1"/>
            </p:cNvSpPr>
            <p:nvPr/>
          </p:nvSpPr>
          <p:spPr bwMode="auto">
            <a:xfrm>
              <a:off x="6329923" y="5668446"/>
              <a:ext cx="1714572" cy="43088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Comic Sans MS" charset="0"/>
                  <a:ea typeface="ＭＳ Ｐゴシック" charset="0"/>
                </a:defRPr>
              </a:lvl1pPr>
              <a:lvl2pPr marL="742950" indent="-285750">
                <a:defRPr>
                  <a:solidFill>
                    <a:schemeClr val="tx1"/>
                  </a:solidFill>
                  <a:latin typeface="Comic Sans MS" charset="0"/>
                  <a:ea typeface="ＭＳ Ｐゴシック" charset="0"/>
                </a:defRPr>
              </a:lvl2pPr>
              <a:lvl3pPr marL="1143000" indent="-228600">
                <a:defRPr>
                  <a:solidFill>
                    <a:schemeClr val="tx1"/>
                  </a:solidFill>
                  <a:latin typeface="Comic Sans MS" charset="0"/>
                  <a:ea typeface="ＭＳ Ｐゴシック" charset="0"/>
                </a:defRPr>
              </a:lvl3pPr>
              <a:lvl4pPr marL="1600200" indent="-228600">
                <a:defRPr>
                  <a:solidFill>
                    <a:schemeClr val="tx1"/>
                  </a:solidFill>
                  <a:latin typeface="Comic Sans MS" charset="0"/>
                  <a:ea typeface="ＭＳ Ｐゴシック" charset="0"/>
                </a:defRPr>
              </a:lvl4pPr>
              <a:lvl5pPr marL="2057400" indent="-228600">
                <a:defRPr>
                  <a:solidFill>
                    <a:schemeClr val="tx1"/>
                  </a:solidFill>
                  <a:latin typeface="Comic Sans MS" charset="0"/>
                  <a:ea typeface="ＭＳ Ｐゴシック" charset="0"/>
                </a:defRPr>
              </a:lvl5pPr>
              <a:lvl6pPr marL="2514600" indent="-228600" eaLnBrk="0" fontAlgn="base" hangingPunct="0">
                <a:spcBef>
                  <a:spcPct val="0"/>
                </a:spcBef>
                <a:spcAft>
                  <a:spcPct val="0"/>
                </a:spcAft>
                <a:defRPr>
                  <a:solidFill>
                    <a:schemeClr val="tx1"/>
                  </a:solidFill>
                  <a:latin typeface="Comic Sans MS" charset="0"/>
                  <a:ea typeface="ＭＳ Ｐゴシック" charset="0"/>
                </a:defRPr>
              </a:lvl6pPr>
              <a:lvl7pPr marL="2971800" indent="-228600" eaLnBrk="0" fontAlgn="base" hangingPunct="0">
                <a:spcBef>
                  <a:spcPct val="0"/>
                </a:spcBef>
                <a:spcAft>
                  <a:spcPct val="0"/>
                </a:spcAft>
                <a:defRPr>
                  <a:solidFill>
                    <a:schemeClr val="tx1"/>
                  </a:solidFill>
                  <a:latin typeface="Comic Sans MS" charset="0"/>
                  <a:ea typeface="ＭＳ Ｐゴシック" charset="0"/>
                </a:defRPr>
              </a:lvl7pPr>
              <a:lvl8pPr marL="3429000" indent="-228600" eaLnBrk="0" fontAlgn="base" hangingPunct="0">
                <a:spcBef>
                  <a:spcPct val="0"/>
                </a:spcBef>
                <a:spcAft>
                  <a:spcPct val="0"/>
                </a:spcAft>
                <a:defRPr>
                  <a:solidFill>
                    <a:schemeClr val="tx1"/>
                  </a:solidFill>
                  <a:latin typeface="Comic Sans MS" charset="0"/>
                  <a:ea typeface="ＭＳ Ｐゴシック" charset="0"/>
                </a:defRPr>
              </a:lvl8pPr>
              <a:lvl9pPr marL="3886200" indent="-228600" eaLnBrk="0" fontAlgn="base" hangingPunct="0">
                <a:spcBef>
                  <a:spcPct val="0"/>
                </a:spcBef>
                <a:spcAft>
                  <a:spcPct val="0"/>
                </a:spcAft>
                <a:defRPr>
                  <a:solidFill>
                    <a:schemeClr val="tx1"/>
                  </a:solidFill>
                  <a:latin typeface="Comic Sans MS" charset="0"/>
                  <a:ea typeface="ＭＳ Ｐゴシック" charset="0"/>
                </a:defRPr>
              </a:lvl9pPr>
            </a:lstStyle>
            <a:p>
              <a:pPr>
                <a:defRPr/>
              </a:pPr>
              <a:r>
                <a:rPr lang="en-US" sz="1500" dirty="0">
                  <a:latin typeface="+mn-lt"/>
                  <a:cs typeface="Arial" charset="0"/>
                </a:rPr>
                <a:t>R1 MAC addr</a:t>
              </a:r>
            </a:p>
          </p:txBody>
        </p:sp>
        <p:sp>
          <p:nvSpPr>
            <p:cNvPr id="74" name="Line 99">
              <a:extLst>
                <a:ext uri="{FF2B5EF4-FFF2-40B4-BE49-F238E27FC236}">
                  <a16:creationId xmlns:a16="http://schemas.microsoft.com/office/drawing/2014/main" id="{1883F6E3-DB3C-46DF-8CB9-6AB3A082F60B}"/>
                </a:ext>
              </a:extLst>
            </p:cNvPr>
            <p:cNvSpPr>
              <a:spLocks noChangeShapeType="1"/>
            </p:cNvSpPr>
            <p:nvPr/>
          </p:nvSpPr>
          <p:spPr bwMode="auto">
            <a:xfrm>
              <a:off x="6326909" y="5651006"/>
              <a:ext cx="0" cy="428625"/>
            </a:xfrm>
            <a:prstGeom prst="line">
              <a:avLst/>
            </a:prstGeom>
            <a:noFill/>
            <a:ln w="9525">
              <a:solidFill>
                <a:schemeClr val="bg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sz="1500" dirty="0"/>
            </a:p>
          </p:txBody>
        </p:sp>
        <p:sp>
          <p:nvSpPr>
            <p:cNvPr id="75" name="Line 100">
              <a:extLst>
                <a:ext uri="{FF2B5EF4-FFF2-40B4-BE49-F238E27FC236}">
                  <a16:creationId xmlns:a16="http://schemas.microsoft.com/office/drawing/2014/main" id="{C2E0E17B-E3C2-4C69-98C9-63EDF2D84B7D}"/>
                </a:ext>
              </a:extLst>
            </p:cNvPr>
            <p:cNvSpPr>
              <a:spLocks noChangeShapeType="1"/>
            </p:cNvSpPr>
            <p:nvPr/>
          </p:nvSpPr>
          <p:spPr bwMode="auto">
            <a:xfrm>
              <a:off x="7850909" y="5651006"/>
              <a:ext cx="0" cy="428625"/>
            </a:xfrm>
            <a:prstGeom prst="line">
              <a:avLst/>
            </a:prstGeom>
            <a:noFill/>
            <a:ln w="9525">
              <a:solidFill>
                <a:schemeClr val="bg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sz="1500" dirty="0"/>
            </a:p>
          </p:txBody>
        </p:sp>
        <p:sp>
          <p:nvSpPr>
            <p:cNvPr id="76" name="Line 101">
              <a:extLst>
                <a:ext uri="{FF2B5EF4-FFF2-40B4-BE49-F238E27FC236}">
                  <a16:creationId xmlns:a16="http://schemas.microsoft.com/office/drawing/2014/main" id="{D18B286D-CEA0-44D0-8371-9912E6DC351B}"/>
                </a:ext>
              </a:extLst>
            </p:cNvPr>
            <p:cNvSpPr>
              <a:spLocks noChangeShapeType="1"/>
            </p:cNvSpPr>
            <p:nvPr/>
          </p:nvSpPr>
          <p:spPr bwMode="auto">
            <a:xfrm>
              <a:off x="9374909" y="5651006"/>
              <a:ext cx="0" cy="428625"/>
            </a:xfrm>
            <a:prstGeom prst="line">
              <a:avLst/>
            </a:prstGeom>
            <a:noFill/>
            <a:ln w="9525">
              <a:solidFill>
                <a:schemeClr val="bg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sz="1500" dirty="0"/>
            </a:p>
          </p:txBody>
        </p:sp>
        <p:sp>
          <p:nvSpPr>
            <p:cNvPr id="77" name="Freeform 109">
              <a:extLst>
                <a:ext uri="{FF2B5EF4-FFF2-40B4-BE49-F238E27FC236}">
                  <a16:creationId xmlns:a16="http://schemas.microsoft.com/office/drawing/2014/main" id="{FE53C1AE-17D4-41A5-9D03-D9A2C2A44FF1}"/>
                </a:ext>
              </a:extLst>
            </p:cNvPr>
            <p:cNvSpPr>
              <a:spLocks/>
            </p:cNvSpPr>
            <p:nvPr/>
          </p:nvSpPr>
          <p:spPr bwMode="auto">
            <a:xfrm>
              <a:off x="6079259" y="5587506"/>
              <a:ext cx="76200" cy="180975"/>
            </a:xfrm>
            <a:custGeom>
              <a:avLst/>
              <a:gdLst>
                <a:gd name="T0" fmla="*/ 15 w 60"/>
                <a:gd name="T1" fmla="*/ 0 h 150"/>
                <a:gd name="T2" fmla="*/ 3 w 60"/>
                <a:gd name="T3" fmla="*/ 9 h 150"/>
                <a:gd name="T4" fmla="*/ 12 w 60"/>
                <a:gd name="T5" fmla="*/ 16 h 150"/>
                <a:gd name="T6" fmla="*/ 0 w 60"/>
                <a:gd name="T7" fmla="*/ 29 h 15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0" h="150">
                  <a:moveTo>
                    <a:pt x="60" y="0"/>
                  </a:moveTo>
                  <a:cubicBezTo>
                    <a:pt x="37" y="17"/>
                    <a:pt x="14" y="34"/>
                    <a:pt x="12" y="48"/>
                  </a:cubicBezTo>
                  <a:cubicBezTo>
                    <a:pt x="10" y="62"/>
                    <a:pt x="50" y="67"/>
                    <a:pt x="48" y="84"/>
                  </a:cubicBezTo>
                  <a:cubicBezTo>
                    <a:pt x="46" y="101"/>
                    <a:pt x="8" y="139"/>
                    <a:pt x="0" y="150"/>
                  </a:cubicBezTo>
                </a:path>
              </a:pathLst>
            </a:custGeom>
            <a:noFill/>
            <a:ln w="19050" cap="flat" cmpd="sng">
              <a:solidFill>
                <a:schemeClr val="tx1"/>
              </a:solidFill>
              <a:prstDash val="solid"/>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en-US" sz="1500" dirty="0"/>
            </a:p>
          </p:txBody>
        </p:sp>
        <p:sp>
          <p:nvSpPr>
            <p:cNvPr id="78" name="Freeform 110">
              <a:extLst>
                <a:ext uri="{FF2B5EF4-FFF2-40B4-BE49-F238E27FC236}">
                  <a16:creationId xmlns:a16="http://schemas.microsoft.com/office/drawing/2014/main" id="{60138D7F-B088-4CB4-81F3-8DC526D991A8}"/>
                </a:ext>
              </a:extLst>
            </p:cNvPr>
            <p:cNvSpPr>
              <a:spLocks/>
            </p:cNvSpPr>
            <p:nvPr/>
          </p:nvSpPr>
          <p:spPr bwMode="auto">
            <a:xfrm>
              <a:off x="6158634" y="5587506"/>
              <a:ext cx="76200" cy="180975"/>
            </a:xfrm>
            <a:custGeom>
              <a:avLst/>
              <a:gdLst>
                <a:gd name="T0" fmla="*/ 15 w 60"/>
                <a:gd name="T1" fmla="*/ 0 h 150"/>
                <a:gd name="T2" fmla="*/ 3 w 60"/>
                <a:gd name="T3" fmla="*/ 9 h 150"/>
                <a:gd name="T4" fmla="*/ 12 w 60"/>
                <a:gd name="T5" fmla="*/ 16 h 150"/>
                <a:gd name="T6" fmla="*/ 0 w 60"/>
                <a:gd name="T7" fmla="*/ 29 h 15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0" h="150">
                  <a:moveTo>
                    <a:pt x="60" y="0"/>
                  </a:moveTo>
                  <a:cubicBezTo>
                    <a:pt x="37" y="17"/>
                    <a:pt x="14" y="34"/>
                    <a:pt x="12" y="48"/>
                  </a:cubicBezTo>
                  <a:cubicBezTo>
                    <a:pt x="10" y="62"/>
                    <a:pt x="50" y="67"/>
                    <a:pt x="48" y="84"/>
                  </a:cubicBezTo>
                  <a:cubicBezTo>
                    <a:pt x="46" y="101"/>
                    <a:pt x="8" y="139"/>
                    <a:pt x="0" y="150"/>
                  </a:cubicBezTo>
                </a:path>
              </a:pathLst>
            </a:custGeom>
            <a:noFill/>
            <a:ln w="19050" cap="flat" cmpd="sng">
              <a:solidFill>
                <a:schemeClr val="tx1"/>
              </a:solidFill>
              <a:prstDash val="solid"/>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en-US" sz="1500" dirty="0"/>
            </a:p>
          </p:txBody>
        </p:sp>
        <p:sp>
          <p:nvSpPr>
            <p:cNvPr id="79" name="Text Box 120">
              <a:extLst>
                <a:ext uri="{FF2B5EF4-FFF2-40B4-BE49-F238E27FC236}">
                  <a16:creationId xmlns:a16="http://schemas.microsoft.com/office/drawing/2014/main" id="{1B97305A-F96A-40B8-9160-C0500C72381C}"/>
                </a:ext>
              </a:extLst>
            </p:cNvPr>
            <p:cNvSpPr txBox="1">
              <a:spLocks noChangeArrowheads="1"/>
            </p:cNvSpPr>
            <p:nvPr/>
          </p:nvSpPr>
          <p:spPr bwMode="auto">
            <a:xfrm>
              <a:off x="6428654" y="6076889"/>
              <a:ext cx="1511525"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Comic Sans MS" charset="0"/>
                  <a:ea typeface="ＭＳ Ｐゴシック" charset="0"/>
                </a:defRPr>
              </a:lvl1pPr>
              <a:lvl2pPr marL="742950" indent="-285750">
                <a:defRPr>
                  <a:solidFill>
                    <a:schemeClr val="tx1"/>
                  </a:solidFill>
                  <a:latin typeface="Comic Sans MS" charset="0"/>
                  <a:ea typeface="ＭＳ Ｐゴシック" charset="0"/>
                </a:defRPr>
              </a:lvl2pPr>
              <a:lvl3pPr marL="1143000" indent="-228600">
                <a:defRPr>
                  <a:solidFill>
                    <a:schemeClr val="tx1"/>
                  </a:solidFill>
                  <a:latin typeface="Comic Sans MS" charset="0"/>
                  <a:ea typeface="ＭＳ Ｐゴシック" charset="0"/>
                </a:defRPr>
              </a:lvl3pPr>
              <a:lvl4pPr marL="1600200" indent="-228600">
                <a:defRPr>
                  <a:solidFill>
                    <a:schemeClr val="tx1"/>
                  </a:solidFill>
                  <a:latin typeface="Comic Sans MS" charset="0"/>
                  <a:ea typeface="ＭＳ Ｐゴシック" charset="0"/>
                </a:defRPr>
              </a:lvl4pPr>
              <a:lvl5pPr marL="2057400" indent="-228600">
                <a:defRPr>
                  <a:solidFill>
                    <a:schemeClr val="tx1"/>
                  </a:solidFill>
                  <a:latin typeface="Comic Sans MS" charset="0"/>
                  <a:ea typeface="ＭＳ Ｐゴシック" charset="0"/>
                </a:defRPr>
              </a:lvl5pPr>
              <a:lvl6pPr marL="2514600" indent="-228600" eaLnBrk="0" fontAlgn="base" hangingPunct="0">
                <a:spcBef>
                  <a:spcPct val="0"/>
                </a:spcBef>
                <a:spcAft>
                  <a:spcPct val="0"/>
                </a:spcAft>
                <a:defRPr>
                  <a:solidFill>
                    <a:schemeClr val="tx1"/>
                  </a:solidFill>
                  <a:latin typeface="Comic Sans MS" charset="0"/>
                  <a:ea typeface="ＭＳ Ｐゴシック" charset="0"/>
                </a:defRPr>
              </a:lvl6pPr>
              <a:lvl7pPr marL="2971800" indent="-228600" eaLnBrk="0" fontAlgn="base" hangingPunct="0">
                <a:spcBef>
                  <a:spcPct val="0"/>
                </a:spcBef>
                <a:spcAft>
                  <a:spcPct val="0"/>
                </a:spcAft>
                <a:defRPr>
                  <a:solidFill>
                    <a:schemeClr val="tx1"/>
                  </a:solidFill>
                  <a:latin typeface="Comic Sans MS" charset="0"/>
                  <a:ea typeface="ＭＳ Ｐゴシック" charset="0"/>
                </a:defRPr>
              </a:lvl7pPr>
              <a:lvl8pPr marL="3429000" indent="-228600" eaLnBrk="0" fontAlgn="base" hangingPunct="0">
                <a:spcBef>
                  <a:spcPct val="0"/>
                </a:spcBef>
                <a:spcAft>
                  <a:spcPct val="0"/>
                </a:spcAft>
                <a:defRPr>
                  <a:solidFill>
                    <a:schemeClr val="tx1"/>
                  </a:solidFill>
                  <a:latin typeface="Comic Sans MS" charset="0"/>
                  <a:ea typeface="ＭＳ Ｐゴシック" charset="0"/>
                </a:defRPr>
              </a:lvl8pPr>
              <a:lvl9pPr marL="3886200" indent="-228600" eaLnBrk="0" fontAlgn="base" hangingPunct="0">
                <a:spcBef>
                  <a:spcPct val="0"/>
                </a:spcBef>
                <a:spcAft>
                  <a:spcPct val="0"/>
                </a:spcAft>
                <a:defRPr>
                  <a:solidFill>
                    <a:schemeClr val="tx1"/>
                  </a:solidFill>
                  <a:latin typeface="Comic Sans MS" charset="0"/>
                  <a:ea typeface="ＭＳ Ｐゴシック" charset="0"/>
                </a:defRPr>
              </a:lvl9pPr>
            </a:lstStyle>
            <a:p>
              <a:pPr>
                <a:defRPr/>
              </a:pPr>
              <a:r>
                <a:rPr lang="en-US" sz="1200" dirty="0">
                  <a:latin typeface="+mn-lt"/>
                  <a:cs typeface="Arial" charset="0"/>
                </a:rPr>
                <a:t>MAC dest addr</a:t>
              </a:r>
            </a:p>
          </p:txBody>
        </p:sp>
        <p:sp>
          <p:nvSpPr>
            <p:cNvPr id="80" name="Text Box 121">
              <a:extLst>
                <a:ext uri="{FF2B5EF4-FFF2-40B4-BE49-F238E27FC236}">
                  <a16:creationId xmlns:a16="http://schemas.microsoft.com/office/drawing/2014/main" id="{8D0E2F68-32BC-483E-9897-56D4C5363BD5}"/>
                </a:ext>
              </a:extLst>
            </p:cNvPr>
            <p:cNvSpPr txBox="1">
              <a:spLocks noChangeArrowheads="1"/>
            </p:cNvSpPr>
            <p:nvPr/>
          </p:nvSpPr>
          <p:spPr bwMode="auto">
            <a:xfrm>
              <a:off x="7833605" y="6059588"/>
              <a:ext cx="1716709"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Comic Sans MS" charset="0"/>
                  <a:ea typeface="ＭＳ Ｐゴシック" charset="0"/>
                </a:defRPr>
              </a:lvl1pPr>
              <a:lvl2pPr marL="742950" indent="-285750">
                <a:defRPr>
                  <a:solidFill>
                    <a:schemeClr val="tx1"/>
                  </a:solidFill>
                  <a:latin typeface="Comic Sans MS" charset="0"/>
                  <a:ea typeface="ＭＳ Ｐゴシック" charset="0"/>
                </a:defRPr>
              </a:lvl2pPr>
              <a:lvl3pPr marL="1143000" indent="-228600">
                <a:defRPr>
                  <a:solidFill>
                    <a:schemeClr val="tx1"/>
                  </a:solidFill>
                  <a:latin typeface="Comic Sans MS" charset="0"/>
                  <a:ea typeface="ＭＳ Ｐゴシック" charset="0"/>
                </a:defRPr>
              </a:lvl3pPr>
              <a:lvl4pPr marL="1600200" indent="-228600">
                <a:defRPr>
                  <a:solidFill>
                    <a:schemeClr val="tx1"/>
                  </a:solidFill>
                  <a:latin typeface="Comic Sans MS" charset="0"/>
                  <a:ea typeface="ＭＳ Ｐゴシック" charset="0"/>
                </a:defRPr>
              </a:lvl4pPr>
              <a:lvl5pPr marL="2057400" indent="-228600">
                <a:defRPr>
                  <a:solidFill>
                    <a:schemeClr val="tx1"/>
                  </a:solidFill>
                  <a:latin typeface="Comic Sans MS" charset="0"/>
                  <a:ea typeface="ＭＳ Ｐゴシック" charset="0"/>
                </a:defRPr>
              </a:lvl5pPr>
              <a:lvl6pPr marL="2514600" indent="-228600" eaLnBrk="0" fontAlgn="base" hangingPunct="0">
                <a:spcBef>
                  <a:spcPct val="0"/>
                </a:spcBef>
                <a:spcAft>
                  <a:spcPct val="0"/>
                </a:spcAft>
                <a:defRPr>
                  <a:solidFill>
                    <a:schemeClr val="tx1"/>
                  </a:solidFill>
                  <a:latin typeface="Comic Sans MS" charset="0"/>
                  <a:ea typeface="ＭＳ Ｐゴシック" charset="0"/>
                </a:defRPr>
              </a:lvl6pPr>
              <a:lvl7pPr marL="2971800" indent="-228600" eaLnBrk="0" fontAlgn="base" hangingPunct="0">
                <a:spcBef>
                  <a:spcPct val="0"/>
                </a:spcBef>
                <a:spcAft>
                  <a:spcPct val="0"/>
                </a:spcAft>
                <a:defRPr>
                  <a:solidFill>
                    <a:schemeClr val="tx1"/>
                  </a:solidFill>
                  <a:latin typeface="Comic Sans MS" charset="0"/>
                  <a:ea typeface="ＭＳ Ｐゴシック" charset="0"/>
                </a:defRPr>
              </a:lvl7pPr>
              <a:lvl8pPr marL="3429000" indent="-228600" eaLnBrk="0" fontAlgn="base" hangingPunct="0">
                <a:spcBef>
                  <a:spcPct val="0"/>
                </a:spcBef>
                <a:spcAft>
                  <a:spcPct val="0"/>
                </a:spcAft>
                <a:defRPr>
                  <a:solidFill>
                    <a:schemeClr val="tx1"/>
                  </a:solidFill>
                  <a:latin typeface="Comic Sans MS" charset="0"/>
                  <a:ea typeface="ＭＳ Ｐゴシック" charset="0"/>
                </a:defRPr>
              </a:lvl8pPr>
              <a:lvl9pPr marL="3886200" indent="-228600" eaLnBrk="0" fontAlgn="base" hangingPunct="0">
                <a:spcBef>
                  <a:spcPct val="0"/>
                </a:spcBef>
                <a:spcAft>
                  <a:spcPct val="0"/>
                </a:spcAft>
                <a:defRPr>
                  <a:solidFill>
                    <a:schemeClr val="tx1"/>
                  </a:solidFill>
                  <a:latin typeface="Comic Sans MS" charset="0"/>
                  <a:ea typeface="ＭＳ Ｐゴシック" charset="0"/>
                </a:defRPr>
              </a:lvl9pPr>
            </a:lstStyle>
            <a:p>
              <a:pPr>
                <a:defRPr/>
              </a:pPr>
              <a:r>
                <a:rPr lang="en-US" sz="1200" dirty="0">
                  <a:latin typeface="+mn-lt"/>
                  <a:cs typeface="Arial" charset="0"/>
                </a:rPr>
                <a:t>MAC source addr</a:t>
              </a:r>
            </a:p>
          </p:txBody>
        </p:sp>
        <p:sp>
          <p:nvSpPr>
            <p:cNvPr id="81" name="Text Box 123">
              <a:extLst>
                <a:ext uri="{FF2B5EF4-FFF2-40B4-BE49-F238E27FC236}">
                  <a16:creationId xmlns:a16="http://schemas.microsoft.com/office/drawing/2014/main" id="{902817C0-BA5E-417B-A84B-D0833744078D}"/>
                </a:ext>
              </a:extLst>
            </p:cNvPr>
            <p:cNvSpPr txBox="1">
              <a:spLocks noChangeArrowheads="1"/>
            </p:cNvSpPr>
            <p:nvPr/>
          </p:nvSpPr>
          <p:spPr bwMode="auto">
            <a:xfrm>
              <a:off x="7655937" y="5127854"/>
              <a:ext cx="2430580" cy="43088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Comic Sans MS" charset="0"/>
                  <a:ea typeface="ＭＳ Ｐゴシック" charset="0"/>
                </a:defRPr>
              </a:lvl1pPr>
              <a:lvl2pPr marL="742950" indent="-285750">
                <a:defRPr>
                  <a:solidFill>
                    <a:schemeClr val="tx1"/>
                  </a:solidFill>
                  <a:latin typeface="Comic Sans MS" charset="0"/>
                  <a:ea typeface="ＭＳ Ｐゴシック" charset="0"/>
                </a:defRPr>
              </a:lvl2pPr>
              <a:lvl3pPr marL="1143000" indent="-228600">
                <a:defRPr>
                  <a:solidFill>
                    <a:schemeClr val="tx1"/>
                  </a:solidFill>
                  <a:latin typeface="Comic Sans MS" charset="0"/>
                  <a:ea typeface="ＭＳ Ｐゴシック" charset="0"/>
                </a:defRPr>
              </a:lvl3pPr>
              <a:lvl4pPr marL="1600200" indent="-228600">
                <a:defRPr>
                  <a:solidFill>
                    <a:schemeClr val="tx1"/>
                  </a:solidFill>
                  <a:latin typeface="Comic Sans MS" charset="0"/>
                  <a:ea typeface="ＭＳ Ｐゴシック" charset="0"/>
                </a:defRPr>
              </a:lvl4pPr>
              <a:lvl5pPr marL="2057400" indent="-228600">
                <a:defRPr>
                  <a:solidFill>
                    <a:schemeClr val="tx1"/>
                  </a:solidFill>
                  <a:latin typeface="Comic Sans MS" charset="0"/>
                  <a:ea typeface="ＭＳ Ｐゴシック" charset="0"/>
                </a:defRPr>
              </a:lvl5pPr>
              <a:lvl6pPr marL="2514600" indent="-228600" eaLnBrk="0" fontAlgn="base" hangingPunct="0">
                <a:spcBef>
                  <a:spcPct val="0"/>
                </a:spcBef>
                <a:spcAft>
                  <a:spcPct val="0"/>
                </a:spcAft>
                <a:defRPr>
                  <a:solidFill>
                    <a:schemeClr val="tx1"/>
                  </a:solidFill>
                  <a:latin typeface="Comic Sans MS" charset="0"/>
                  <a:ea typeface="ＭＳ Ｐゴシック" charset="0"/>
                </a:defRPr>
              </a:lvl6pPr>
              <a:lvl7pPr marL="2971800" indent="-228600" eaLnBrk="0" fontAlgn="base" hangingPunct="0">
                <a:spcBef>
                  <a:spcPct val="0"/>
                </a:spcBef>
                <a:spcAft>
                  <a:spcPct val="0"/>
                </a:spcAft>
                <a:defRPr>
                  <a:solidFill>
                    <a:schemeClr val="tx1"/>
                  </a:solidFill>
                  <a:latin typeface="Comic Sans MS" charset="0"/>
                  <a:ea typeface="ＭＳ Ｐゴシック" charset="0"/>
                </a:defRPr>
              </a:lvl7pPr>
              <a:lvl8pPr marL="3429000" indent="-228600" eaLnBrk="0" fontAlgn="base" hangingPunct="0">
                <a:spcBef>
                  <a:spcPct val="0"/>
                </a:spcBef>
                <a:spcAft>
                  <a:spcPct val="0"/>
                </a:spcAft>
                <a:defRPr>
                  <a:solidFill>
                    <a:schemeClr val="tx1"/>
                  </a:solidFill>
                  <a:latin typeface="Comic Sans MS" charset="0"/>
                  <a:ea typeface="ＭＳ Ｐゴシック" charset="0"/>
                </a:defRPr>
              </a:lvl8pPr>
              <a:lvl9pPr marL="3886200" indent="-228600" eaLnBrk="0" fontAlgn="base" hangingPunct="0">
                <a:spcBef>
                  <a:spcPct val="0"/>
                </a:spcBef>
                <a:spcAft>
                  <a:spcPct val="0"/>
                </a:spcAft>
                <a:defRPr>
                  <a:solidFill>
                    <a:schemeClr val="tx1"/>
                  </a:solidFill>
                  <a:latin typeface="Comic Sans MS" charset="0"/>
                  <a:ea typeface="ＭＳ Ｐゴシック" charset="0"/>
                </a:defRPr>
              </a:lvl9pPr>
            </a:lstStyle>
            <a:p>
              <a:pPr>
                <a:defRPr/>
              </a:pPr>
              <a:r>
                <a:rPr lang="en-US" sz="1500" i="1" dirty="0">
                  <a:latin typeface="+mn-lt"/>
                  <a:cs typeface="Arial" charset="0"/>
                </a:rPr>
                <a:t>802.</a:t>
              </a:r>
              <a:r>
                <a:rPr lang="en-US" sz="1500" i="1" dirty="0">
                  <a:solidFill>
                    <a:srgbClr val="C00000"/>
                  </a:solidFill>
                  <a:latin typeface="+mn-lt"/>
                  <a:cs typeface="Arial" charset="0"/>
                </a:rPr>
                <a:t>3 Ethernet </a:t>
              </a:r>
              <a:r>
                <a:rPr lang="en-US" sz="1500" i="1" dirty="0">
                  <a:latin typeface="+mn-lt"/>
                  <a:cs typeface="Arial" charset="0"/>
                </a:rPr>
                <a:t>frame</a:t>
              </a:r>
            </a:p>
          </p:txBody>
        </p:sp>
        <p:grpSp>
          <p:nvGrpSpPr>
            <p:cNvPr id="82" name="Group 106">
              <a:extLst>
                <a:ext uri="{FF2B5EF4-FFF2-40B4-BE49-F238E27FC236}">
                  <a16:creationId xmlns:a16="http://schemas.microsoft.com/office/drawing/2014/main" id="{D7FC708B-CB49-42E6-B914-65464A8523F1}"/>
                </a:ext>
              </a:extLst>
            </p:cNvPr>
            <p:cNvGrpSpPr>
              <a:grpSpLocks/>
            </p:cNvGrpSpPr>
            <p:nvPr/>
          </p:nvGrpSpPr>
          <p:grpSpPr bwMode="auto">
            <a:xfrm>
              <a:off x="6079259" y="5984381"/>
              <a:ext cx="155575" cy="180975"/>
              <a:chOff x="1308" y="3186"/>
              <a:chExt cx="98" cy="114"/>
            </a:xfrm>
          </p:grpSpPr>
          <p:sp>
            <p:nvSpPr>
              <p:cNvPr id="91" name="Freeform 103">
                <a:extLst>
                  <a:ext uri="{FF2B5EF4-FFF2-40B4-BE49-F238E27FC236}">
                    <a16:creationId xmlns:a16="http://schemas.microsoft.com/office/drawing/2014/main" id="{AAE47439-1427-4F9B-81C3-B7C3C01E150B}"/>
                  </a:ext>
                </a:extLst>
              </p:cNvPr>
              <p:cNvSpPr>
                <a:spLocks/>
              </p:cNvSpPr>
              <p:nvPr/>
            </p:nvSpPr>
            <p:spPr bwMode="auto">
              <a:xfrm>
                <a:off x="1308" y="3186"/>
                <a:ext cx="48" cy="114"/>
              </a:xfrm>
              <a:custGeom>
                <a:avLst/>
                <a:gdLst>
                  <a:gd name="T0" fmla="*/ 15 w 60"/>
                  <a:gd name="T1" fmla="*/ 0 h 150"/>
                  <a:gd name="T2" fmla="*/ 3 w 60"/>
                  <a:gd name="T3" fmla="*/ 9 h 150"/>
                  <a:gd name="T4" fmla="*/ 12 w 60"/>
                  <a:gd name="T5" fmla="*/ 16 h 150"/>
                  <a:gd name="T6" fmla="*/ 0 w 60"/>
                  <a:gd name="T7" fmla="*/ 29 h 15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0" h="150">
                    <a:moveTo>
                      <a:pt x="60" y="0"/>
                    </a:moveTo>
                    <a:cubicBezTo>
                      <a:pt x="37" y="17"/>
                      <a:pt x="14" y="34"/>
                      <a:pt x="12" y="48"/>
                    </a:cubicBezTo>
                    <a:cubicBezTo>
                      <a:pt x="10" y="62"/>
                      <a:pt x="50" y="67"/>
                      <a:pt x="48" y="84"/>
                    </a:cubicBezTo>
                    <a:cubicBezTo>
                      <a:pt x="46" y="101"/>
                      <a:pt x="8" y="139"/>
                      <a:pt x="0" y="150"/>
                    </a:cubicBezTo>
                  </a:path>
                </a:pathLst>
              </a:custGeom>
              <a:noFill/>
              <a:ln w="19050" cap="flat" cmpd="sng">
                <a:solidFill>
                  <a:schemeClr val="tx1"/>
                </a:solidFill>
                <a:prstDash val="solid"/>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en-US" sz="1500" dirty="0"/>
              </a:p>
            </p:txBody>
          </p:sp>
          <p:sp>
            <p:nvSpPr>
              <p:cNvPr id="92" name="Freeform 104">
                <a:extLst>
                  <a:ext uri="{FF2B5EF4-FFF2-40B4-BE49-F238E27FC236}">
                    <a16:creationId xmlns:a16="http://schemas.microsoft.com/office/drawing/2014/main" id="{B2D74F15-619E-4A9B-A0D8-03F4DC237BD5}"/>
                  </a:ext>
                </a:extLst>
              </p:cNvPr>
              <p:cNvSpPr>
                <a:spLocks/>
              </p:cNvSpPr>
              <p:nvPr/>
            </p:nvSpPr>
            <p:spPr bwMode="auto">
              <a:xfrm>
                <a:off x="1358" y="3186"/>
                <a:ext cx="48" cy="114"/>
              </a:xfrm>
              <a:custGeom>
                <a:avLst/>
                <a:gdLst>
                  <a:gd name="T0" fmla="*/ 15 w 60"/>
                  <a:gd name="T1" fmla="*/ 0 h 150"/>
                  <a:gd name="T2" fmla="*/ 3 w 60"/>
                  <a:gd name="T3" fmla="*/ 9 h 150"/>
                  <a:gd name="T4" fmla="*/ 12 w 60"/>
                  <a:gd name="T5" fmla="*/ 16 h 150"/>
                  <a:gd name="T6" fmla="*/ 0 w 60"/>
                  <a:gd name="T7" fmla="*/ 29 h 15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0" h="150">
                    <a:moveTo>
                      <a:pt x="60" y="0"/>
                    </a:moveTo>
                    <a:cubicBezTo>
                      <a:pt x="37" y="17"/>
                      <a:pt x="14" y="34"/>
                      <a:pt x="12" y="48"/>
                    </a:cubicBezTo>
                    <a:cubicBezTo>
                      <a:pt x="10" y="62"/>
                      <a:pt x="50" y="67"/>
                      <a:pt x="48" y="84"/>
                    </a:cubicBezTo>
                    <a:cubicBezTo>
                      <a:pt x="46" y="101"/>
                      <a:pt x="8" y="139"/>
                      <a:pt x="0" y="150"/>
                    </a:cubicBezTo>
                  </a:path>
                </a:pathLst>
              </a:custGeom>
              <a:noFill/>
              <a:ln w="19050" cap="flat" cmpd="sng">
                <a:solidFill>
                  <a:schemeClr val="tx1"/>
                </a:solidFill>
                <a:prstDash val="solid"/>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en-US" sz="1500" dirty="0"/>
              </a:p>
            </p:txBody>
          </p:sp>
        </p:grpSp>
        <p:sp>
          <p:nvSpPr>
            <p:cNvPr id="83" name="Rectangle 108">
              <a:extLst>
                <a:ext uri="{FF2B5EF4-FFF2-40B4-BE49-F238E27FC236}">
                  <a16:creationId xmlns:a16="http://schemas.microsoft.com/office/drawing/2014/main" id="{34FDF445-9C64-4BD6-B9C6-6FEFB748C1CF}"/>
                </a:ext>
              </a:extLst>
            </p:cNvPr>
            <p:cNvSpPr>
              <a:spLocks noChangeArrowheads="1"/>
            </p:cNvSpPr>
            <p:nvPr/>
          </p:nvSpPr>
          <p:spPr bwMode="auto">
            <a:xfrm>
              <a:off x="9563939" y="5660497"/>
              <a:ext cx="98425" cy="45719"/>
            </a:xfrm>
            <a:prstGeom prst="rect">
              <a:avLst/>
            </a:prstGeom>
            <a:solidFill>
              <a:srgbClr val="37CC99"/>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sz="1500" dirty="0">
                <a:cs typeface="Arial" charset="0"/>
              </a:endParaRPr>
            </a:p>
          </p:txBody>
        </p:sp>
        <p:grpSp>
          <p:nvGrpSpPr>
            <p:cNvPr id="84" name="Group 111">
              <a:extLst>
                <a:ext uri="{FF2B5EF4-FFF2-40B4-BE49-F238E27FC236}">
                  <a16:creationId xmlns:a16="http://schemas.microsoft.com/office/drawing/2014/main" id="{FFD69D7B-B794-442B-B0C5-709F4E540F0B}"/>
                </a:ext>
              </a:extLst>
            </p:cNvPr>
            <p:cNvGrpSpPr>
              <a:grpSpLocks/>
            </p:cNvGrpSpPr>
            <p:nvPr/>
          </p:nvGrpSpPr>
          <p:grpSpPr bwMode="auto">
            <a:xfrm>
              <a:off x="9538539" y="5595092"/>
              <a:ext cx="155575" cy="180975"/>
              <a:chOff x="1308" y="3186"/>
              <a:chExt cx="98" cy="114"/>
            </a:xfrm>
          </p:grpSpPr>
          <p:sp>
            <p:nvSpPr>
              <p:cNvPr id="89" name="Freeform 113">
                <a:extLst>
                  <a:ext uri="{FF2B5EF4-FFF2-40B4-BE49-F238E27FC236}">
                    <a16:creationId xmlns:a16="http://schemas.microsoft.com/office/drawing/2014/main" id="{D309A0DF-92E2-4960-B70B-BF68A3890F14}"/>
                  </a:ext>
                </a:extLst>
              </p:cNvPr>
              <p:cNvSpPr>
                <a:spLocks/>
              </p:cNvSpPr>
              <p:nvPr/>
            </p:nvSpPr>
            <p:spPr bwMode="auto">
              <a:xfrm>
                <a:off x="1308" y="3186"/>
                <a:ext cx="48" cy="114"/>
              </a:xfrm>
              <a:custGeom>
                <a:avLst/>
                <a:gdLst>
                  <a:gd name="T0" fmla="*/ 15 w 60"/>
                  <a:gd name="T1" fmla="*/ 0 h 150"/>
                  <a:gd name="T2" fmla="*/ 3 w 60"/>
                  <a:gd name="T3" fmla="*/ 9 h 150"/>
                  <a:gd name="T4" fmla="*/ 12 w 60"/>
                  <a:gd name="T5" fmla="*/ 16 h 150"/>
                  <a:gd name="T6" fmla="*/ 0 w 60"/>
                  <a:gd name="T7" fmla="*/ 29 h 15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0" h="150">
                    <a:moveTo>
                      <a:pt x="60" y="0"/>
                    </a:moveTo>
                    <a:cubicBezTo>
                      <a:pt x="37" y="17"/>
                      <a:pt x="14" y="34"/>
                      <a:pt x="12" y="48"/>
                    </a:cubicBezTo>
                    <a:cubicBezTo>
                      <a:pt x="10" y="62"/>
                      <a:pt x="50" y="67"/>
                      <a:pt x="48" y="84"/>
                    </a:cubicBezTo>
                    <a:cubicBezTo>
                      <a:pt x="46" y="101"/>
                      <a:pt x="8" y="139"/>
                      <a:pt x="0" y="150"/>
                    </a:cubicBezTo>
                  </a:path>
                </a:pathLst>
              </a:custGeom>
              <a:noFill/>
              <a:ln w="19050" cap="flat" cmpd="sng">
                <a:solidFill>
                  <a:schemeClr val="tx1"/>
                </a:solidFill>
                <a:prstDash val="solid"/>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en-US" sz="1500" dirty="0"/>
              </a:p>
            </p:txBody>
          </p:sp>
          <p:sp>
            <p:nvSpPr>
              <p:cNvPr id="90" name="Freeform 114">
                <a:extLst>
                  <a:ext uri="{FF2B5EF4-FFF2-40B4-BE49-F238E27FC236}">
                    <a16:creationId xmlns:a16="http://schemas.microsoft.com/office/drawing/2014/main" id="{93E5F4B7-68AF-4FFE-B503-170520FB2B76}"/>
                  </a:ext>
                </a:extLst>
              </p:cNvPr>
              <p:cNvSpPr>
                <a:spLocks/>
              </p:cNvSpPr>
              <p:nvPr/>
            </p:nvSpPr>
            <p:spPr bwMode="auto">
              <a:xfrm>
                <a:off x="1358" y="3186"/>
                <a:ext cx="48" cy="114"/>
              </a:xfrm>
              <a:custGeom>
                <a:avLst/>
                <a:gdLst>
                  <a:gd name="T0" fmla="*/ 15 w 60"/>
                  <a:gd name="T1" fmla="*/ 0 h 150"/>
                  <a:gd name="T2" fmla="*/ 3 w 60"/>
                  <a:gd name="T3" fmla="*/ 9 h 150"/>
                  <a:gd name="T4" fmla="*/ 12 w 60"/>
                  <a:gd name="T5" fmla="*/ 16 h 150"/>
                  <a:gd name="T6" fmla="*/ 0 w 60"/>
                  <a:gd name="T7" fmla="*/ 29 h 15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0" h="150">
                    <a:moveTo>
                      <a:pt x="60" y="0"/>
                    </a:moveTo>
                    <a:cubicBezTo>
                      <a:pt x="37" y="17"/>
                      <a:pt x="14" y="34"/>
                      <a:pt x="12" y="48"/>
                    </a:cubicBezTo>
                    <a:cubicBezTo>
                      <a:pt x="10" y="62"/>
                      <a:pt x="50" y="67"/>
                      <a:pt x="48" y="84"/>
                    </a:cubicBezTo>
                    <a:cubicBezTo>
                      <a:pt x="46" y="101"/>
                      <a:pt x="8" y="139"/>
                      <a:pt x="0" y="150"/>
                    </a:cubicBezTo>
                  </a:path>
                </a:pathLst>
              </a:custGeom>
              <a:noFill/>
              <a:ln w="19050" cap="flat" cmpd="sng">
                <a:solidFill>
                  <a:schemeClr val="tx1"/>
                </a:solidFill>
                <a:prstDash val="solid"/>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en-US" sz="1500" dirty="0"/>
              </a:p>
            </p:txBody>
          </p:sp>
        </p:grpSp>
        <p:grpSp>
          <p:nvGrpSpPr>
            <p:cNvPr id="85" name="Group 116">
              <a:extLst>
                <a:ext uri="{FF2B5EF4-FFF2-40B4-BE49-F238E27FC236}">
                  <a16:creationId xmlns:a16="http://schemas.microsoft.com/office/drawing/2014/main" id="{B1BB3A1A-4798-46A8-ACB1-30FDCE91D1E4}"/>
                </a:ext>
              </a:extLst>
            </p:cNvPr>
            <p:cNvGrpSpPr>
              <a:grpSpLocks/>
            </p:cNvGrpSpPr>
            <p:nvPr/>
          </p:nvGrpSpPr>
          <p:grpSpPr bwMode="auto">
            <a:xfrm>
              <a:off x="9548064" y="5995142"/>
              <a:ext cx="155575" cy="180975"/>
              <a:chOff x="1308" y="3186"/>
              <a:chExt cx="98" cy="114"/>
            </a:xfrm>
          </p:grpSpPr>
          <p:sp>
            <p:nvSpPr>
              <p:cNvPr id="87" name="Freeform 118">
                <a:extLst>
                  <a:ext uri="{FF2B5EF4-FFF2-40B4-BE49-F238E27FC236}">
                    <a16:creationId xmlns:a16="http://schemas.microsoft.com/office/drawing/2014/main" id="{A9DFC095-611B-4BCE-ABFB-2AA1D85CE2CD}"/>
                  </a:ext>
                </a:extLst>
              </p:cNvPr>
              <p:cNvSpPr>
                <a:spLocks/>
              </p:cNvSpPr>
              <p:nvPr/>
            </p:nvSpPr>
            <p:spPr bwMode="auto">
              <a:xfrm>
                <a:off x="1308" y="3186"/>
                <a:ext cx="48" cy="114"/>
              </a:xfrm>
              <a:custGeom>
                <a:avLst/>
                <a:gdLst>
                  <a:gd name="T0" fmla="*/ 15 w 60"/>
                  <a:gd name="T1" fmla="*/ 0 h 150"/>
                  <a:gd name="T2" fmla="*/ 3 w 60"/>
                  <a:gd name="T3" fmla="*/ 9 h 150"/>
                  <a:gd name="T4" fmla="*/ 12 w 60"/>
                  <a:gd name="T5" fmla="*/ 16 h 150"/>
                  <a:gd name="T6" fmla="*/ 0 w 60"/>
                  <a:gd name="T7" fmla="*/ 29 h 15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0" h="150">
                    <a:moveTo>
                      <a:pt x="60" y="0"/>
                    </a:moveTo>
                    <a:cubicBezTo>
                      <a:pt x="37" y="17"/>
                      <a:pt x="14" y="34"/>
                      <a:pt x="12" y="48"/>
                    </a:cubicBezTo>
                    <a:cubicBezTo>
                      <a:pt x="10" y="62"/>
                      <a:pt x="50" y="67"/>
                      <a:pt x="48" y="84"/>
                    </a:cubicBezTo>
                    <a:cubicBezTo>
                      <a:pt x="46" y="101"/>
                      <a:pt x="8" y="139"/>
                      <a:pt x="0" y="150"/>
                    </a:cubicBezTo>
                  </a:path>
                </a:pathLst>
              </a:custGeom>
              <a:noFill/>
              <a:ln w="19050" cap="flat" cmpd="sng">
                <a:solidFill>
                  <a:schemeClr val="tx1"/>
                </a:solidFill>
                <a:prstDash val="solid"/>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en-US" sz="1500" dirty="0"/>
              </a:p>
            </p:txBody>
          </p:sp>
          <p:sp>
            <p:nvSpPr>
              <p:cNvPr id="88" name="Freeform 119">
                <a:extLst>
                  <a:ext uri="{FF2B5EF4-FFF2-40B4-BE49-F238E27FC236}">
                    <a16:creationId xmlns:a16="http://schemas.microsoft.com/office/drawing/2014/main" id="{484090B4-27E2-4F6E-8D8A-9844147611D4}"/>
                  </a:ext>
                </a:extLst>
              </p:cNvPr>
              <p:cNvSpPr>
                <a:spLocks/>
              </p:cNvSpPr>
              <p:nvPr/>
            </p:nvSpPr>
            <p:spPr bwMode="auto">
              <a:xfrm>
                <a:off x="1358" y="3186"/>
                <a:ext cx="48" cy="114"/>
              </a:xfrm>
              <a:custGeom>
                <a:avLst/>
                <a:gdLst>
                  <a:gd name="T0" fmla="*/ 15 w 60"/>
                  <a:gd name="T1" fmla="*/ 0 h 150"/>
                  <a:gd name="T2" fmla="*/ 3 w 60"/>
                  <a:gd name="T3" fmla="*/ 9 h 150"/>
                  <a:gd name="T4" fmla="*/ 12 w 60"/>
                  <a:gd name="T5" fmla="*/ 16 h 150"/>
                  <a:gd name="T6" fmla="*/ 0 w 60"/>
                  <a:gd name="T7" fmla="*/ 29 h 15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0" h="150">
                    <a:moveTo>
                      <a:pt x="60" y="0"/>
                    </a:moveTo>
                    <a:cubicBezTo>
                      <a:pt x="37" y="17"/>
                      <a:pt x="14" y="34"/>
                      <a:pt x="12" y="48"/>
                    </a:cubicBezTo>
                    <a:cubicBezTo>
                      <a:pt x="10" y="62"/>
                      <a:pt x="50" y="67"/>
                      <a:pt x="48" y="84"/>
                    </a:cubicBezTo>
                    <a:cubicBezTo>
                      <a:pt x="46" y="101"/>
                      <a:pt x="8" y="139"/>
                      <a:pt x="0" y="150"/>
                    </a:cubicBezTo>
                  </a:path>
                </a:pathLst>
              </a:custGeom>
              <a:noFill/>
              <a:ln w="19050" cap="flat" cmpd="sng">
                <a:solidFill>
                  <a:schemeClr val="tx1"/>
                </a:solidFill>
                <a:prstDash val="solid"/>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en-US" sz="1500" dirty="0"/>
              </a:p>
            </p:txBody>
          </p:sp>
        </p:grpSp>
        <p:sp>
          <p:nvSpPr>
            <p:cNvPr id="86" name="Text Box 97">
              <a:extLst>
                <a:ext uri="{FF2B5EF4-FFF2-40B4-BE49-F238E27FC236}">
                  <a16:creationId xmlns:a16="http://schemas.microsoft.com/office/drawing/2014/main" id="{F2A08544-80FA-4C87-8E78-C1A93607283B}"/>
                </a:ext>
              </a:extLst>
            </p:cNvPr>
            <p:cNvSpPr txBox="1">
              <a:spLocks noChangeArrowheads="1"/>
            </p:cNvSpPr>
            <p:nvPr/>
          </p:nvSpPr>
          <p:spPr bwMode="auto">
            <a:xfrm>
              <a:off x="7832294" y="5666851"/>
              <a:ext cx="1635748" cy="43088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Comic Sans MS" charset="0"/>
                  <a:ea typeface="ＭＳ Ｐゴシック" charset="0"/>
                </a:defRPr>
              </a:lvl1pPr>
              <a:lvl2pPr marL="742950" indent="-285750">
                <a:defRPr>
                  <a:solidFill>
                    <a:schemeClr val="tx1"/>
                  </a:solidFill>
                  <a:latin typeface="Comic Sans MS" charset="0"/>
                  <a:ea typeface="ＭＳ Ｐゴシック" charset="0"/>
                </a:defRPr>
              </a:lvl2pPr>
              <a:lvl3pPr marL="1143000" indent="-228600">
                <a:defRPr>
                  <a:solidFill>
                    <a:schemeClr val="tx1"/>
                  </a:solidFill>
                  <a:latin typeface="Comic Sans MS" charset="0"/>
                  <a:ea typeface="ＭＳ Ｐゴシック" charset="0"/>
                </a:defRPr>
              </a:lvl3pPr>
              <a:lvl4pPr marL="1600200" indent="-228600">
                <a:defRPr>
                  <a:solidFill>
                    <a:schemeClr val="tx1"/>
                  </a:solidFill>
                  <a:latin typeface="Comic Sans MS" charset="0"/>
                  <a:ea typeface="ＭＳ Ｐゴシック" charset="0"/>
                </a:defRPr>
              </a:lvl4pPr>
              <a:lvl5pPr marL="2057400" indent="-228600">
                <a:defRPr>
                  <a:solidFill>
                    <a:schemeClr val="tx1"/>
                  </a:solidFill>
                  <a:latin typeface="Comic Sans MS" charset="0"/>
                  <a:ea typeface="ＭＳ Ｐゴシック" charset="0"/>
                </a:defRPr>
              </a:lvl5pPr>
              <a:lvl6pPr marL="2514600" indent="-228600" eaLnBrk="0" fontAlgn="base" hangingPunct="0">
                <a:spcBef>
                  <a:spcPct val="0"/>
                </a:spcBef>
                <a:spcAft>
                  <a:spcPct val="0"/>
                </a:spcAft>
                <a:defRPr>
                  <a:solidFill>
                    <a:schemeClr val="tx1"/>
                  </a:solidFill>
                  <a:latin typeface="Comic Sans MS" charset="0"/>
                  <a:ea typeface="ＭＳ Ｐゴシック" charset="0"/>
                </a:defRPr>
              </a:lvl6pPr>
              <a:lvl7pPr marL="2971800" indent="-228600" eaLnBrk="0" fontAlgn="base" hangingPunct="0">
                <a:spcBef>
                  <a:spcPct val="0"/>
                </a:spcBef>
                <a:spcAft>
                  <a:spcPct val="0"/>
                </a:spcAft>
                <a:defRPr>
                  <a:solidFill>
                    <a:schemeClr val="tx1"/>
                  </a:solidFill>
                  <a:latin typeface="Comic Sans MS" charset="0"/>
                  <a:ea typeface="ＭＳ Ｐゴシック" charset="0"/>
                </a:defRPr>
              </a:lvl7pPr>
              <a:lvl8pPr marL="3429000" indent="-228600" eaLnBrk="0" fontAlgn="base" hangingPunct="0">
                <a:spcBef>
                  <a:spcPct val="0"/>
                </a:spcBef>
                <a:spcAft>
                  <a:spcPct val="0"/>
                </a:spcAft>
                <a:defRPr>
                  <a:solidFill>
                    <a:schemeClr val="tx1"/>
                  </a:solidFill>
                  <a:latin typeface="Comic Sans MS" charset="0"/>
                  <a:ea typeface="ＭＳ Ｐゴシック" charset="0"/>
                </a:defRPr>
              </a:lvl8pPr>
              <a:lvl9pPr marL="3886200" indent="-228600" eaLnBrk="0" fontAlgn="base" hangingPunct="0">
                <a:spcBef>
                  <a:spcPct val="0"/>
                </a:spcBef>
                <a:spcAft>
                  <a:spcPct val="0"/>
                </a:spcAft>
                <a:defRPr>
                  <a:solidFill>
                    <a:schemeClr val="tx1"/>
                  </a:solidFill>
                  <a:latin typeface="Comic Sans MS" charset="0"/>
                  <a:ea typeface="ＭＳ Ｐゴシック" charset="0"/>
                </a:defRPr>
              </a:lvl9pPr>
            </a:lstStyle>
            <a:p>
              <a:pPr>
                <a:defRPr/>
              </a:pPr>
              <a:r>
                <a:rPr lang="en-US" altLang="zh-CN" sz="1500" dirty="0">
                  <a:latin typeface="+mn-lt"/>
                  <a:cs typeface="Arial" charset="0"/>
                </a:rPr>
                <a:t>H2</a:t>
              </a:r>
              <a:r>
                <a:rPr lang="en-US" sz="1500" dirty="0">
                  <a:latin typeface="+mn-lt"/>
                  <a:cs typeface="Arial" charset="0"/>
                </a:rPr>
                <a:t> MAC addr</a:t>
              </a:r>
            </a:p>
          </p:txBody>
        </p:sp>
      </p:grpSp>
      <p:grpSp>
        <p:nvGrpSpPr>
          <p:cNvPr id="93" name="Group 266">
            <a:extLst>
              <a:ext uri="{FF2B5EF4-FFF2-40B4-BE49-F238E27FC236}">
                <a16:creationId xmlns:a16="http://schemas.microsoft.com/office/drawing/2014/main" id="{383F9545-DAE5-48CC-9B14-0CEDCE0BD2B1}"/>
              </a:ext>
            </a:extLst>
          </p:cNvPr>
          <p:cNvGrpSpPr/>
          <p:nvPr/>
        </p:nvGrpSpPr>
        <p:grpSpPr>
          <a:xfrm>
            <a:off x="4165261" y="2454870"/>
            <a:ext cx="585622" cy="576039"/>
            <a:chOff x="2503903" y="2308065"/>
            <a:chExt cx="780829" cy="768052"/>
          </a:xfrm>
        </p:grpSpPr>
        <p:grpSp>
          <p:nvGrpSpPr>
            <p:cNvPr id="94" name="Group 201">
              <a:extLst>
                <a:ext uri="{FF2B5EF4-FFF2-40B4-BE49-F238E27FC236}">
                  <a16:creationId xmlns:a16="http://schemas.microsoft.com/office/drawing/2014/main" id="{CA7D41D3-08E5-4C3D-BE37-219BB6303E83}"/>
                </a:ext>
              </a:extLst>
            </p:cNvPr>
            <p:cNvGrpSpPr>
              <a:grpSpLocks/>
            </p:cNvGrpSpPr>
            <p:nvPr/>
          </p:nvGrpSpPr>
          <p:grpSpPr bwMode="auto">
            <a:xfrm>
              <a:off x="2562121" y="2510967"/>
              <a:ext cx="409575" cy="565150"/>
              <a:chOff x="375561" y="297711"/>
              <a:chExt cx="1252683" cy="2138362"/>
            </a:xfrm>
          </p:grpSpPr>
          <p:sp>
            <p:nvSpPr>
              <p:cNvPr id="96" name="Freeform 269">
                <a:extLst>
                  <a:ext uri="{FF2B5EF4-FFF2-40B4-BE49-F238E27FC236}">
                    <a16:creationId xmlns:a16="http://schemas.microsoft.com/office/drawing/2014/main" id="{83A538EE-05CE-48C8-9E91-98C4408B96EB}"/>
                  </a:ext>
                </a:extLst>
              </p:cNvPr>
              <p:cNvSpPr/>
              <p:nvPr/>
            </p:nvSpPr>
            <p:spPr>
              <a:xfrm>
                <a:off x="375561" y="297711"/>
                <a:ext cx="971072" cy="2138362"/>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6787" h="2138362">
                    <a:moveTo>
                      <a:pt x="0" y="0"/>
                    </a:moveTo>
                    <a:lnTo>
                      <a:pt x="0" y="1190625"/>
                    </a:lnTo>
                    <a:lnTo>
                      <a:pt x="966787" y="2138362"/>
                    </a:lnTo>
                    <a:cubicBezTo>
                      <a:pt x="965200" y="1673225"/>
                      <a:pt x="963612" y="1208087"/>
                      <a:pt x="962025" y="742950"/>
                    </a:cubicBezTo>
                    <a:lnTo>
                      <a:pt x="0" y="0"/>
                    </a:ln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dirty="0"/>
              </a:p>
            </p:txBody>
          </p:sp>
          <p:sp>
            <p:nvSpPr>
              <p:cNvPr id="97" name="Freeform 270">
                <a:extLst>
                  <a:ext uri="{FF2B5EF4-FFF2-40B4-BE49-F238E27FC236}">
                    <a16:creationId xmlns:a16="http://schemas.microsoft.com/office/drawing/2014/main" id="{8D6E1F80-4394-413C-89EE-9F6EAD1EF413}"/>
                  </a:ext>
                </a:extLst>
              </p:cNvPr>
              <p:cNvSpPr/>
              <p:nvPr/>
            </p:nvSpPr>
            <p:spPr>
              <a:xfrm>
                <a:off x="375561" y="309724"/>
                <a:ext cx="1247826" cy="768849"/>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 name="connsiteX0" fmla="*/ 928688 w 1895475"/>
                  <a:gd name="connsiteY0" fmla="*/ 0 h 2138362"/>
                  <a:gd name="connsiteX1" fmla="*/ 0 w 1895475"/>
                  <a:gd name="connsiteY1" fmla="*/ 461963 h 2138362"/>
                  <a:gd name="connsiteX2" fmla="*/ 1895475 w 1895475"/>
                  <a:gd name="connsiteY2" fmla="*/ 2138362 h 2138362"/>
                  <a:gd name="connsiteX3" fmla="*/ 1890713 w 1895475"/>
                  <a:gd name="connsiteY3" fmla="*/ 742950 h 2138362"/>
                  <a:gd name="connsiteX4" fmla="*/ 928688 w 1895475"/>
                  <a:gd name="connsiteY4" fmla="*/ 0 h 2138362"/>
                  <a:gd name="connsiteX0" fmla="*/ 247650 w 1895475"/>
                  <a:gd name="connsiteY0" fmla="*/ 0 h 1738312"/>
                  <a:gd name="connsiteX1" fmla="*/ 0 w 1895475"/>
                  <a:gd name="connsiteY1" fmla="*/ 61913 h 1738312"/>
                  <a:gd name="connsiteX2" fmla="*/ 1895475 w 1895475"/>
                  <a:gd name="connsiteY2" fmla="*/ 1738312 h 1738312"/>
                  <a:gd name="connsiteX3" fmla="*/ 1890713 w 1895475"/>
                  <a:gd name="connsiteY3" fmla="*/ 342900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143000 w 1895475"/>
                  <a:gd name="connsiteY3" fmla="*/ 7762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143000 w 1895475"/>
                  <a:gd name="connsiteY3" fmla="*/ 7762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238250 w 1895475"/>
                  <a:gd name="connsiteY3" fmla="*/ 8143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238250 w 1895475"/>
                  <a:gd name="connsiteY3" fmla="*/ 814388 h 1738312"/>
                  <a:gd name="connsiteX4" fmla="*/ 247650 w 1895475"/>
                  <a:gd name="connsiteY4" fmla="*/ 0 h 1738312"/>
                  <a:gd name="connsiteX0" fmla="*/ 247650 w 1238250"/>
                  <a:gd name="connsiteY0" fmla="*/ 0 h 862012"/>
                  <a:gd name="connsiteX1" fmla="*/ 0 w 1238250"/>
                  <a:gd name="connsiteY1" fmla="*/ 61913 h 862012"/>
                  <a:gd name="connsiteX2" fmla="*/ 947738 w 1238250"/>
                  <a:gd name="connsiteY2" fmla="*/ 862012 h 862012"/>
                  <a:gd name="connsiteX3" fmla="*/ 1238250 w 1238250"/>
                  <a:gd name="connsiteY3" fmla="*/ 814388 h 862012"/>
                  <a:gd name="connsiteX4" fmla="*/ 247650 w 1238250"/>
                  <a:gd name="connsiteY4" fmla="*/ 0 h 862012"/>
                  <a:gd name="connsiteX0" fmla="*/ 247650 w 1238250"/>
                  <a:gd name="connsiteY0" fmla="*/ 0 h 823912"/>
                  <a:gd name="connsiteX1" fmla="*/ 0 w 1238250"/>
                  <a:gd name="connsiteY1" fmla="*/ 61913 h 823912"/>
                  <a:gd name="connsiteX2" fmla="*/ 952500 w 1238250"/>
                  <a:gd name="connsiteY2" fmla="*/ 823912 h 823912"/>
                  <a:gd name="connsiteX3" fmla="*/ 1238250 w 1238250"/>
                  <a:gd name="connsiteY3" fmla="*/ 814388 h 823912"/>
                  <a:gd name="connsiteX4" fmla="*/ 247650 w 1238250"/>
                  <a:gd name="connsiteY4" fmla="*/ 0 h 823912"/>
                  <a:gd name="connsiteX0" fmla="*/ 247650 w 1238250"/>
                  <a:gd name="connsiteY0" fmla="*/ 0 h 823912"/>
                  <a:gd name="connsiteX1" fmla="*/ 0 w 1238250"/>
                  <a:gd name="connsiteY1" fmla="*/ 61913 h 823912"/>
                  <a:gd name="connsiteX2" fmla="*/ 952500 w 1238250"/>
                  <a:gd name="connsiteY2" fmla="*/ 823912 h 823912"/>
                  <a:gd name="connsiteX3" fmla="*/ 1238250 w 1238250"/>
                  <a:gd name="connsiteY3" fmla="*/ 814388 h 823912"/>
                  <a:gd name="connsiteX4" fmla="*/ 247650 w 1238250"/>
                  <a:gd name="connsiteY4" fmla="*/ 0 h 823912"/>
                  <a:gd name="connsiteX0" fmla="*/ 233363 w 1238250"/>
                  <a:gd name="connsiteY0" fmla="*/ 0 h 766762"/>
                  <a:gd name="connsiteX1" fmla="*/ 0 w 1238250"/>
                  <a:gd name="connsiteY1" fmla="*/ 4763 h 766762"/>
                  <a:gd name="connsiteX2" fmla="*/ 952500 w 1238250"/>
                  <a:gd name="connsiteY2" fmla="*/ 766762 h 766762"/>
                  <a:gd name="connsiteX3" fmla="*/ 1238250 w 1238250"/>
                  <a:gd name="connsiteY3" fmla="*/ 757238 h 766762"/>
                  <a:gd name="connsiteX4" fmla="*/ 233363 w 1238250"/>
                  <a:gd name="connsiteY4" fmla="*/ 0 h 766762"/>
                  <a:gd name="connsiteX0" fmla="*/ 233363 w 1238250"/>
                  <a:gd name="connsiteY0" fmla="*/ 0 h 773376"/>
                  <a:gd name="connsiteX1" fmla="*/ 0 w 1238250"/>
                  <a:gd name="connsiteY1" fmla="*/ 4763 h 773376"/>
                  <a:gd name="connsiteX2" fmla="*/ 952500 w 1238250"/>
                  <a:gd name="connsiteY2" fmla="*/ 766762 h 773376"/>
                  <a:gd name="connsiteX3" fmla="*/ 1238250 w 1238250"/>
                  <a:gd name="connsiteY3" fmla="*/ 771525 h 773376"/>
                  <a:gd name="connsiteX4" fmla="*/ 233363 w 1238250"/>
                  <a:gd name="connsiteY4" fmla="*/ 0 h 773376"/>
                  <a:gd name="connsiteX0" fmla="*/ 233363 w 1238250"/>
                  <a:gd name="connsiteY0" fmla="*/ 0 h 766762"/>
                  <a:gd name="connsiteX1" fmla="*/ 0 w 1238250"/>
                  <a:gd name="connsiteY1" fmla="*/ 4763 h 766762"/>
                  <a:gd name="connsiteX2" fmla="*/ 952500 w 1238250"/>
                  <a:gd name="connsiteY2" fmla="*/ 766762 h 766762"/>
                  <a:gd name="connsiteX3" fmla="*/ 1238250 w 1238250"/>
                  <a:gd name="connsiteY3" fmla="*/ 757236 h 766762"/>
                  <a:gd name="connsiteX4" fmla="*/ 233363 w 1238250"/>
                  <a:gd name="connsiteY4" fmla="*/ 0 h 766762"/>
                  <a:gd name="connsiteX0" fmla="*/ 233363 w 1238250"/>
                  <a:gd name="connsiteY0" fmla="*/ 0 h 773375"/>
                  <a:gd name="connsiteX1" fmla="*/ 0 w 1238250"/>
                  <a:gd name="connsiteY1" fmla="*/ 4763 h 773375"/>
                  <a:gd name="connsiteX2" fmla="*/ 952500 w 1238250"/>
                  <a:gd name="connsiteY2" fmla="*/ 766762 h 773375"/>
                  <a:gd name="connsiteX3" fmla="*/ 1238250 w 1238250"/>
                  <a:gd name="connsiteY3" fmla="*/ 771523 h 773375"/>
                  <a:gd name="connsiteX4" fmla="*/ 233363 w 1238250"/>
                  <a:gd name="connsiteY4" fmla="*/ 0 h 773375"/>
                  <a:gd name="connsiteX0" fmla="*/ 233363 w 1238250"/>
                  <a:gd name="connsiteY0" fmla="*/ 0 h 771523"/>
                  <a:gd name="connsiteX1" fmla="*/ 0 w 1238250"/>
                  <a:gd name="connsiteY1" fmla="*/ 4763 h 771523"/>
                  <a:gd name="connsiteX2" fmla="*/ 952500 w 1238250"/>
                  <a:gd name="connsiteY2" fmla="*/ 766762 h 771523"/>
                  <a:gd name="connsiteX3" fmla="*/ 1238250 w 1238250"/>
                  <a:gd name="connsiteY3" fmla="*/ 771523 h 771523"/>
                  <a:gd name="connsiteX4" fmla="*/ 233363 w 1238250"/>
                  <a:gd name="connsiteY4" fmla="*/ 0 h 771523"/>
                  <a:gd name="connsiteX0" fmla="*/ 233363 w 1238250"/>
                  <a:gd name="connsiteY0" fmla="*/ 0 h 771523"/>
                  <a:gd name="connsiteX1" fmla="*/ 0 w 1238250"/>
                  <a:gd name="connsiteY1" fmla="*/ 23466 h 771523"/>
                  <a:gd name="connsiteX2" fmla="*/ 952500 w 1238250"/>
                  <a:gd name="connsiteY2" fmla="*/ 766762 h 771523"/>
                  <a:gd name="connsiteX3" fmla="*/ 1238250 w 1238250"/>
                  <a:gd name="connsiteY3" fmla="*/ 771523 h 771523"/>
                  <a:gd name="connsiteX4" fmla="*/ 233363 w 1238250"/>
                  <a:gd name="connsiteY4" fmla="*/ 0 h 771523"/>
                  <a:gd name="connsiteX0" fmla="*/ 233363 w 1238250"/>
                  <a:gd name="connsiteY0" fmla="*/ 0 h 757496"/>
                  <a:gd name="connsiteX1" fmla="*/ 0 w 1238250"/>
                  <a:gd name="connsiteY1" fmla="*/ 9439 h 757496"/>
                  <a:gd name="connsiteX2" fmla="*/ 952500 w 1238250"/>
                  <a:gd name="connsiteY2" fmla="*/ 752735 h 757496"/>
                  <a:gd name="connsiteX3" fmla="*/ 1238250 w 1238250"/>
                  <a:gd name="connsiteY3" fmla="*/ 757496 h 757496"/>
                  <a:gd name="connsiteX4" fmla="*/ 233363 w 1238250"/>
                  <a:gd name="connsiteY4" fmla="*/ 0 h 757496"/>
                  <a:gd name="connsiteX0" fmla="*/ 233363 w 1238250"/>
                  <a:gd name="connsiteY0" fmla="*/ 0 h 757496"/>
                  <a:gd name="connsiteX1" fmla="*/ 0 w 1238250"/>
                  <a:gd name="connsiteY1" fmla="*/ 9439 h 757496"/>
                  <a:gd name="connsiteX2" fmla="*/ 952500 w 1238250"/>
                  <a:gd name="connsiteY2" fmla="*/ 752735 h 757496"/>
                  <a:gd name="connsiteX3" fmla="*/ 1238250 w 1238250"/>
                  <a:gd name="connsiteY3" fmla="*/ 757496 h 757496"/>
                  <a:gd name="connsiteX4" fmla="*/ 233363 w 1238250"/>
                  <a:gd name="connsiteY4" fmla="*/ 0 h 757496"/>
                  <a:gd name="connsiteX0" fmla="*/ 243561 w 1248448"/>
                  <a:gd name="connsiteY0" fmla="*/ 573 h 758069"/>
                  <a:gd name="connsiteX1" fmla="*/ 0 w 1248448"/>
                  <a:gd name="connsiteY1" fmla="*/ 0 h 758069"/>
                  <a:gd name="connsiteX2" fmla="*/ 962698 w 1248448"/>
                  <a:gd name="connsiteY2" fmla="*/ 753308 h 758069"/>
                  <a:gd name="connsiteX3" fmla="*/ 1248448 w 1248448"/>
                  <a:gd name="connsiteY3" fmla="*/ 758069 h 758069"/>
                  <a:gd name="connsiteX4" fmla="*/ 243561 w 1248448"/>
                  <a:gd name="connsiteY4" fmla="*/ 573 h 758069"/>
                  <a:gd name="connsiteX0" fmla="*/ 243561 w 1248448"/>
                  <a:gd name="connsiteY0" fmla="*/ 573 h 758069"/>
                  <a:gd name="connsiteX1" fmla="*/ 0 w 1248448"/>
                  <a:gd name="connsiteY1" fmla="*/ 0 h 758069"/>
                  <a:gd name="connsiteX2" fmla="*/ 962698 w 1248448"/>
                  <a:gd name="connsiteY2" fmla="*/ 753308 h 758069"/>
                  <a:gd name="connsiteX3" fmla="*/ 1248448 w 1248448"/>
                  <a:gd name="connsiteY3" fmla="*/ 758069 h 758069"/>
                  <a:gd name="connsiteX4" fmla="*/ 243561 w 1248448"/>
                  <a:gd name="connsiteY4" fmla="*/ 573 h 758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8448" h="758069">
                    <a:moveTo>
                      <a:pt x="243561" y="573"/>
                    </a:moveTo>
                    <a:cubicBezTo>
                      <a:pt x="162374" y="382"/>
                      <a:pt x="235530" y="6639"/>
                      <a:pt x="0" y="0"/>
                    </a:cubicBezTo>
                    <a:lnTo>
                      <a:pt x="962698" y="753308"/>
                    </a:lnTo>
                    <a:cubicBezTo>
                      <a:pt x="1114838" y="758721"/>
                      <a:pt x="1045247" y="751718"/>
                      <a:pt x="1248448" y="758069"/>
                    </a:cubicBezTo>
                    <a:lnTo>
                      <a:pt x="243561" y="573"/>
                    </a:lnTo>
                    <a:close/>
                  </a:path>
                </a:pathLst>
              </a:custGeom>
              <a:solidFill>
                <a:srgbClr val="0099C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dirty="0"/>
              </a:p>
            </p:txBody>
          </p:sp>
          <p:sp>
            <p:nvSpPr>
              <p:cNvPr id="98" name="Rectangle 271">
                <a:extLst>
                  <a:ext uri="{FF2B5EF4-FFF2-40B4-BE49-F238E27FC236}">
                    <a16:creationId xmlns:a16="http://schemas.microsoft.com/office/drawing/2014/main" id="{135563F8-5306-4BD9-920E-ABEDC36B1E22}"/>
                  </a:ext>
                </a:extLst>
              </p:cNvPr>
              <p:cNvSpPr/>
              <p:nvPr/>
            </p:nvSpPr>
            <p:spPr>
              <a:xfrm>
                <a:off x="1332065" y="1066560"/>
                <a:ext cx="296179" cy="1363508"/>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dirty="0">
                  <a:solidFill>
                    <a:srgbClr val="FFFFFF"/>
                  </a:solidFill>
                  <a:ea typeface="ＭＳ Ｐゴシック" charset="0"/>
                  <a:cs typeface="ＭＳ Ｐゴシック" charset="0"/>
                </a:endParaRPr>
              </a:p>
            </p:txBody>
          </p:sp>
        </p:grpSp>
        <p:sp>
          <p:nvSpPr>
            <p:cNvPr id="95" name="Right Arrow 268">
              <a:extLst>
                <a:ext uri="{FF2B5EF4-FFF2-40B4-BE49-F238E27FC236}">
                  <a16:creationId xmlns:a16="http://schemas.microsoft.com/office/drawing/2014/main" id="{EE034929-34FB-4047-BFE8-D2BCE9CFC1DA}"/>
                </a:ext>
              </a:extLst>
            </p:cNvPr>
            <p:cNvSpPr/>
            <p:nvPr/>
          </p:nvSpPr>
          <p:spPr>
            <a:xfrm>
              <a:off x="2503903" y="2308065"/>
              <a:ext cx="780829" cy="190500"/>
            </a:xfrm>
            <a:prstGeom prst="rightArrow">
              <a:avLst/>
            </a:prstGeom>
            <a:gradFill flip="none" rotWithShape="1">
              <a:gsLst>
                <a:gs pos="0">
                  <a:schemeClr val="bg1">
                    <a:alpha val="48000"/>
                  </a:schemeClr>
                </a:gs>
                <a:gs pos="100000">
                  <a:srgbClr val="011199"/>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 </a:t>
              </a:r>
            </a:p>
          </p:txBody>
        </p:sp>
      </p:grpSp>
      <p:sp>
        <p:nvSpPr>
          <p:cNvPr id="5" name="灯片编号占位符 4">
            <a:extLst>
              <a:ext uri="{FF2B5EF4-FFF2-40B4-BE49-F238E27FC236}">
                <a16:creationId xmlns:a16="http://schemas.microsoft.com/office/drawing/2014/main" id="{DC976935-2BB1-4442-9F3B-6D516FD886A6}"/>
              </a:ext>
            </a:extLst>
          </p:cNvPr>
          <p:cNvSpPr>
            <a:spLocks noGrp="1"/>
          </p:cNvSpPr>
          <p:nvPr>
            <p:ph type="sldNum" sz="quarter" idx="12"/>
          </p:nvPr>
        </p:nvSpPr>
        <p:spPr/>
        <p:txBody>
          <a:bodyPr/>
          <a:lstStyle/>
          <a:p>
            <a:fld id="{0343F522-B1DB-4B24-87CC-09EAB668A261}" type="slidenum">
              <a:rPr lang="zh-CN" altLang="en-US" smtClean="0"/>
              <a:pPr/>
              <a:t>213</a:t>
            </a:fld>
            <a:r>
              <a:rPr lang="en-US" altLang="zh-CN"/>
              <a:t>/303</a:t>
            </a:r>
            <a:endParaRPr lang="zh-CN" altLang="en-US" dirty="0"/>
          </a:p>
        </p:txBody>
      </p:sp>
    </p:spTree>
    <p:extLst>
      <p:ext uri="{BB962C8B-B14F-4D97-AF65-F5344CB8AC3E}">
        <p14:creationId xmlns:p14="http://schemas.microsoft.com/office/powerpoint/2010/main" val="17287456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4"/>
                                        </p:tgtEl>
                                        <p:attrNameLst>
                                          <p:attrName>style.visibility</p:attrName>
                                        </p:attrNameLst>
                                      </p:cBhvr>
                                      <p:to>
                                        <p:strVal val="visible"/>
                                      </p:to>
                                    </p:set>
                                    <p:animEffect transition="in" filter="wipe(left)">
                                      <p:cBhvr>
                                        <p:cTn id="7" dur="500"/>
                                        <p:tgtEl>
                                          <p:spTgt spid="6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37"/>
                                        </p:tgtEl>
                                        <p:attrNameLst>
                                          <p:attrName>style.visibility</p:attrName>
                                        </p:attrNameLst>
                                      </p:cBhvr>
                                      <p:to>
                                        <p:strVal val="visible"/>
                                      </p:to>
                                    </p:set>
                                    <p:animEffect transition="in" filter="wipe(up)">
                                      <p:cBhvr>
                                        <p:cTn id="12" dur="500"/>
                                        <p:tgtEl>
                                          <p:spTgt spid="3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93"/>
                                        </p:tgtEl>
                                        <p:attrNameLst>
                                          <p:attrName>style.visibility</p:attrName>
                                        </p:attrNameLst>
                                      </p:cBhvr>
                                      <p:to>
                                        <p:strVal val="visible"/>
                                      </p:to>
                                    </p:set>
                                    <p:animEffect transition="in" filter="wipe(left)">
                                      <p:cBhvr>
                                        <p:cTn id="17" dur="500"/>
                                        <p:tgtEl>
                                          <p:spTgt spid="9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70"/>
                                        </p:tgtEl>
                                        <p:attrNameLst>
                                          <p:attrName>style.visibility</p:attrName>
                                        </p:attrNameLst>
                                      </p:cBhvr>
                                      <p:to>
                                        <p:strVal val="visible"/>
                                      </p:to>
                                    </p:set>
                                    <p:animEffect transition="in" filter="wipe(up)">
                                      <p:cBhvr>
                                        <p:cTn id="22" dur="500"/>
                                        <p:tgtEl>
                                          <p:spTgt spid="70"/>
                                        </p:tgtEl>
                                      </p:cBhvr>
                                    </p:animEffect>
                                  </p:childTnLst>
                                </p:cTn>
                              </p:par>
                            </p:childTnLst>
                          </p:cTn>
                        </p:par>
                        <p:par>
                          <p:cTn id="23" fill="hold">
                            <p:stCondLst>
                              <p:cond delay="500"/>
                            </p:stCondLst>
                            <p:childTnLst>
                              <p:par>
                                <p:cTn id="24" presetID="22" presetClass="entr" presetSubtype="1" fill="hold" nodeType="afterEffect">
                                  <p:stCondLst>
                                    <p:cond delay="0"/>
                                  </p:stCondLst>
                                  <p:childTnLst>
                                    <p:set>
                                      <p:cBhvr>
                                        <p:cTn id="25" dur="1" fill="hold">
                                          <p:stCondLst>
                                            <p:cond delay="0"/>
                                          </p:stCondLst>
                                        </p:cTn>
                                        <p:tgtEl>
                                          <p:spTgt spid="71"/>
                                        </p:tgtEl>
                                        <p:attrNameLst>
                                          <p:attrName>style.visibility</p:attrName>
                                        </p:attrNameLst>
                                      </p:cBhvr>
                                      <p:to>
                                        <p:strVal val="visible"/>
                                      </p:to>
                                    </p:set>
                                    <p:animEffect transition="in" filter="wipe(up)">
                                      <p:cBhvr>
                                        <p:cTn id="26" dur="5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animBg="1"/>
    </p:bld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02710A-CE5E-4875-81E5-816FCC9D9363}"/>
              </a:ext>
            </a:extLst>
          </p:cNvPr>
          <p:cNvSpPr>
            <a:spLocks noGrp="1"/>
          </p:cNvSpPr>
          <p:nvPr>
            <p:ph type="ctrTitle"/>
          </p:nvPr>
        </p:nvSpPr>
        <p:spPr>
          <a:xfrm>
            <a:off x="138222" y="888447"/>
            <a:ext cx="8899451" cy="865925"/>
          </a:xfrm>
        </p:spPr>
        <p:txBody>
          <a:bodyPr>
            <a:normAutofit/>
          </a:bodyPr>
          <a:lstStyle/>
          <a:p>
            <a:pPr algn="ctr"/>
            <a:r>
              <a:rPr lang="zh-CN" altLang="en-US" sz="4800" dirty="0">
                <a:latin typeface="黑体" panose="02010609060101010101" pitchFamily="49" charset="-122"/>
                <a:ea typeface="黑体" panose="02010609060101010101" pitchFamily="49" charset="-122"/>
              </a:rPr>
              <a:t>本次课程安排</a:t>
            </a:r>
          </a:p>
        </p:txBody>
      </p:sp>
      <p:sp>
        <p:nvSpPr>
          <p:cNvPr id="3" name="副标题 2">
            <a:extLst>
              <a:ext uri="{FF2B5EF4-FFF2-40B4-BE49-F238E27FC236}">
                <a16:creationId xmlns:a16="http://schemas.microsoft.com/office/drawing/2014/main" id="{A3DA4AC0-AA9E-4783-A5EA-37010012FBCC}"/>
              </a:ext>
            </a:extLst>
          </p:cNvPr>
          <p:cNvSpPr>
            <a:spLocks noGrp="1"/>
          </p:cNvSpPr>
          <p:nvPr>
            <p:ph type="subTitle" idx="1"/>
          </p:nvPr>
        </p:nvSpPr>
        <p:spPr>
          <a:xfrm>
            <a:off x="297712" y="1935126"/>
            <a:ext cx="8559209" cy="4550734"/>
          </a:xfrm>
        </p:spPr>
        <p:txBody>
          <a:bodyPr>
            <a:normAutofit/>
          </a:bodyPr>
          <a:lstStyle/>
          <a:p>
            <a:pPr lvl="0" algn="just"/>
            <a:r>
              <a:rPr lang="zh-CN" altLang="en-US" kern="100" dirty="0">
                <a:solidFill>
                  <a:srgbClr val="FF0000"/>
                </a:solidFill>
                <a:effectLst/>
              </a:rPr>
              <a:t>本次课程内容：</a:t>
            </a:r>
            <a:endParaRPr lang="en-US" altLang="zh-CN" kern="100" dirty="0">
              <a:solidFill>
                <a:srgbClr val="FF0000"/>
              </a:solidFill>
              <a:effectLst/>
            </a:endParaRPr>
          </a:p>
          <a:p>
            <a:pPr marL="342900" lvl="0" indent="-342900" algn="just">
              <a:buFont typeface="Wingdings" panose="05000000000000000000" pitchFamily="2" charset="2"/>
              <a:buChar char=""/>
            </a:pPr>
            <a:r>
              <a:rPr lang="zh-CN" altLang="en-US" kern="100" dirty="0"/>
              <a:t>介绍</a:t>
            </a:r>
            <a:r>
              <a:rPr lang="en-US" altLang="zh-CN" kern="100" dirty="0"/>
              <a:t>Wi-Fi</a:t>
            </a:r>
            <a:r>
              <a:rPr lang="zh-CN" altLang="en-US" kern="100" dirty="0"/>
              <a:t>的解决冲突的方法、漫游原理</a:t>
            </a:r>
            <a:endParaRPr lang="en-US" altLang="zh-CN" kern="100" dirty="0"/>
          </a:p>
          <a:p>
            <a:pPr marL="342900" lvl="0" indent="-342900" algn="just">
              <a:buFont typeface="Wingdings" panose="05000000000000000000" pitchFamily="2" charset="2"/>
              <a:buChar char=""/>
            </a:pPr>
            <a:r>
              <a:rPr lang="zh-CN" altLang="en-US" kern="100" dirty="0">
                <a:effectLst/>
              </a:rPr>
              <a:t>介绍个域网的原理</a:t>
            </a:r>
            <a:endParaRPr lang="en-US" altLang="zh-CN" kern="100" dirty="0">
              <a:effectLst/>
            </a:endParaRPr>
          </a:p>
          <a:p>
            <a:pPr algn="just"/>
            <a:r>
              <a:rPr lang="zh-CN" altLang="en-US" kern="100" dirty="0">
                <a:solidFill>
                  <a:srgbClr val="FF0000"/>
                </a:solidFill>
              </a:rPr>
              <a:t>本次课程目标：</a:t>
            </a:r>
            <a:endParaRPr lang="en-US" altLang="zh-CN" kern="100" dirty="0">
              <a:solidFill>
                <a:srgbClr val="FF0000"/>
              </a:solidFill>
            </a:endParaRPr>
          </a:p>
          <a:p>
            <a:pPr marL="342900" indent="-342900" algn="just">
              <a:buFont typeface="Wingdings" panose="05000000000000000000" pitchFamily="2" charset="2"/>
              <a:buChar char=""/>
            </a:pPr>
            <a:r>
              <a:rPr lang="zh-CN" altLang="en-US" kern="100" dirty="0"/>
              <a:t>能根据</a:t>
            </a:r>
            <a:r>
              <a:rPr lang="en-US" altLang="zh-CN" kern="100" dirty="0"/>
              <a:t>Wi-Fi</a:t>
            </a:r>
            <a:r>
              <a:rPr lang="zh-CN" altLang="en-US" kern="100" dirty="0"/>
              <a:t>的规定，对其进行初步编程实现</a:t>
            </a:r>
            <a:endParaRPr lang="en-US" altLang="zh-CN" kern="100" dirty="0"/>
          </a:p>
          <a:p>
            <a:pPr marL="342900" indent="-342900" algn="just">
              <a:buFont typeface="Wingdings" panose="05000000000000000000" pitchFamily="2" charset="2"/>
              <a:buChar char=""/>
            </a:pPr>
            <a:r>
              <a:rPr lang="zh-CN" altLang="en-US" kern="100" dirty="0"/>
              <a:t>能对蓝牙协议进行初步实现</a:t>
            </a:r>
            <a:endParaRPr lang="en-US" altLang="zh-CN" kern="100" dirty="0"/>
          </a:p>
          <a:p>
            <a:pPr lvl="0" algn="just"/>
            <a:endParaRPr lang="en-US" altLang="zh-CN" kern="100" dirty="0">
              <a:solidFill>
                <a:srgbClr val="FF0000"/>
              </a:solidFill>
              <a:effectLst/>
            </a:endParaRPr>
          </a:p>
        </p:txBody>
      </p:sp>
      <p:sp>
        <p:nvSpPr>
          <p:cNvPr id="5" name="灯片编号占位符 4">
            <a:extLst>
              <a:ext uri="{FF2B5EF4-FFF2-40B4-BE49-F238E27FC236}">
                <a16:creationId xmlns:a16="http://schemas.microsoft.com/office/drawing/2014/main" id="{384F3882-5C05-4A49-859A-2AD89C329470}"/>
              </a:ext>
            </a:extLst>
          </p:cNvPr>
          <p:cNvSpPr>
            <a:spLocks noGrp="1"/>
          </p:cNvSpPr>
          <p:nvPr>
            <p:ph type="sldNum" sz="quarter" idx="12"/>
          </p:nvPr>
        </p:nvSpPr>
        <p:spPr/>
        <p:txBody>
          <a:bodyPr/>
          <a:lstStyle/>
          <a:p>
            <a:fld id="{0343F522-B1DB-4B24-87CC-09EAB668A261}" type="slidenum">
              <a:rPr lang="zh-CN" altLang="en-US" smtClean="0"/>
              <a:pPr/>
              <a:t>214</a:t>
            </a:fld>
            <a:r>
              <a:rPr lang="en-US" altLang="zh-CN"/>
              <a:t>/303</a:t>
            </a:r>
            <a:endParaRPr lang="zh-CN" altLang="en-US" dirty="0"/>
          </a:p>
        </p:txBody>
      </p:sp>
    </p:spTree>
    <p:extLst>
      <p:ext uri="{BB962C8B-B14F-4D97-AF65-F5344CB8AC3E}">
        <p14:creationId xmlns:p14="http://schemas.microsoft.com/office/powerpoint/2010/main" val="3870041745"/>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C34208-FA7C-4346-AD93-050F88FE7F56}"/>
              </a:ext>
            </a:extLst>
          </p:cNvPr>
          <p:cNvSpPr>
            <a:spLocks noGrp="1"/>
          </p:cNvSpPr>
          <p:nvPr>
            <p:ph type="title"/>
          </p:nvPr>
        </p:nvSpPr>
        <p:spPr>
          <a:xfrm>
            <a:off x="265813" y="350874"/>
            <a:ext cx="8654903" cy="680484"/>
          </a:xfrm>
        </p:spPr>
        <p:txBody>
          <a:bodyPr>
            <a:normAutofit/>
          </a:bodyPr>
          <a:lstStyle/>
          <a:p>
            <a:pPr marL="266700">
              <a:spcBef>
                <a:spcPts val="970"/>
              </a:spcBef>
            </a:pPr>
            <a:r>
              <a:rPr lang="zh-CN" altLang="en-US" sz="3200" b="1" dirty="0"/>
              <a:t>帧间间隔</a:t>
            </a:r>
            <a:endParaRPr lang="zh-CN" altLang="zh-CN" kern="100" dirty="0">
              <a:latin typeface="Times New Roman" panose="02020603050405020304" pitchFamily="18" charset="0"/>
              <a:cs typeface="Times New Roman" panose="02020603050405020304" pitchFamily="18" charset="0"/>
            </a:endParaRPr>
          </a:p>
        </p:txBody>
      </p:sp>
      <p:sp>
        <p:nvSpPr>
          <p:cNvPr id="3" name="内容占位符 2">
            <a:extLst>
              <a:ext uri="{FF2B5EF4-FFF2-40B4-BE49-F238E27FC236}">
                <a16:creationId xmlns:a16="http://schemas.microsoft.com/office/drawing/2014/main" id="{62772749-0251-43E3-8FBE-62B01C0C88DA}"/>
              </a:ext>
            </a:extLst>
          </p:cNvPr>
          <p:cNvSpPr>
            <a:spLocks noGrp="1"/>
          </p:cNvSpPr>
          <p:nvPr>
            <p:ph idx="1"/>
          </p:nvPr>
        </p:nvSpPr>
        <p:spPr>
          <a:xfrm>
            <a:off x="404037" y="1010094"/>
            <a:ext cx="8516679" cy="5371578"/>
          </a:xfrm>
        </p:spPr>
        <p:txBody>
          <a:bodyPr>
            <a:noAutofit/>
          </a:bodyPr>
          <a:lstStyle/>
          <a:p>
            <a:pPr marL="342900" indent="-342900" algn="just">
              <a:buFont typeface="Wingdings" panose="05000000000000000000" pitchFamily="2" charset="2"/>
              <a:buChar char=""/>
              <a:tabLst>
                <a:tab pos="527685" algn="l"/>
              </a:tabLst>
            </a:pPr>
            <a:r>
              <a:rPr lang="zh-CN" altLang="zh-CN" kern="100" dirty="0">
                <a:latin typeface="Times New Roman" panose="02020603050405020304" pitchFamily="18" charset="0"/>
                <a:cs typeface="Times New Roman" panose="02020603050405020304" pitchFamily="18" charset="0"/>
              </a:rPr>
              <a:t>时间间隔</a:t>
            </a:r>
            <a:r>
              <a:rPr lang="en-US" altLang="zh-CN" kern="100" dirty="0">
                <a:latin typeface="Times New Roman" panose="02020603050405020304" pitchFamily="18" charset="0"/>
                <a:cs typeface="Times New Roman" panose="02020603050405020304" pitchFamily="18" charset="0"/>
              </a:rPr>
              <a:t>IFS(Interframe Space)</a:t>
            </a:r>
            <a:r>
              <a:rPr lang="zh-CN" altLang="en-US" kern="100" dirty="0">
                <a:latin typeface="Times New Roman" panose="02020603050405020304" pitchFamily="18" charset="0"/>
                <a:cs typeface="Times New Roman" panose="02020603050405020304" pitchFamily="18" charset="0"/>
              </a:rPr>
              <a:t>是为了预留给高优先级节点发送</a:t>
            </a:r>
            <a:endParaRPr lang="en-US" altLang="zh-CN" kern="100" dirty="0">
              <a:latin typeface="Times New Roman" panose="02020603050405020304" pitchFamily="18" charset="0"/>
              <a:cs typeface="Times New Roman" panose="02020603050405020304" pitchFamily="18" charset="0"/>
            </a:endParaRPr>
          </a:p>
          <a:p>
            <a:pPr marL="342900" lvl="0" indent="-342900" algn="just">
              <a:buFont typeface="Wingdings" panose="05000000000000000000" pitchFamily="2" charset="2"/>
              <a:buChar char=""/>
              <a:tabLst>
                <a:tab pos="527685" algn="l"/>
              </a:tabLst>
            </a:pPr>
            <a:r>
              <a:rPr lang="en-US" altLang="zh-CN" kern="100" dirty="0">
                <a:latin typeface="Times New Roman" panose="02020603050405020304" pitchFamily="18" charset="0"/>
                <a:cs typeface="Times New Roman" panose="02020603050405020304" pitchFamily="18" charset="0"/>
              </a:rPr>
              <a:t>IFS</a:t>
            </a:r>
            <a:r>
              <a:rPr lang="zh-CN" altLang="zh-CN" kern="100" dirty="0">
                <a:latin typeface="Times New Roman" panose="02020603050405020304" pitchFamily="18" charset="0"/>
                <a:cs typeface="Times New Roman" panose="02020603050405020304" pitchFamily="18" charset="0"/>
              </a:rPr>
              <a:t>有三种：</a:t>
            </a:r>
            <a:endParaRPr lang="en-US" altLang="zh-CN" kern="100" dirty="0">
              <a:latin typeface="Times New Roman" panose="02020603050405020304" pitchFamily="18" charset="0"/>
              <a:cs typeface="Times New Roman" panose="02020603050405020304" pitchFamily="18" charset="0"/>
            </a:endParaRPr>
          </a:p>
          <a:p>
            <a:pPr lvl="1" algn="just">
              <a:buFont typeface="Times New Roman" panose="02020603050405020304" pitchFamily="18" charset="0"/>
              <a:buChar char="-"/>
              <a:tabLst>
                <a:tab pos="527685" algn="l"/>
              </a:tabLst>
            </a:pPr>
            <a:r>
              <a:rPr lang="zh-CN" altLang="zh-CN" kern="100" dirty="0">
                <a:latin typeface="Times New Roman" panose="02020603050405020304" pitchFamily="18" charset="0"/>
                <a:cs typeface="Times New Roman" panose="02020603050405020304" pitchFamily="18" charset="0"/>
              </a:rPr>
              <a:t>短帧间隔</a:t>
            </a:r>
            <a:r>
              <a:rPr lang="en-US" altLang="zh-CN" kern="100" dirty="0">
                <a:latin typeface="Times New Roman" panose="02020603050405020304" pitchFamily="18" charset="0"/>
                <a:cs typeface="Times New Roman" panose="02020603050405020304" pitchFamily="18" charset="0"/>
              </a:rPr>
              <a:t>(SIFS)</a:t>
            </a:r>
            <a:endParaRPr lang="zh-CN" altLang="zh-CN" kern="100" dirty="0">
              <a:latin typeface="Times New Roman" panose="02020603050405020304" pitchFamily="18" charset="0"/>
              <a:cs typeface="Times New Roman" panose="02020603050405020304" pitchFamily="18" charset="0"/>
            </a:endParaRPr>
          </a:p>
          <a:p>
            <a:pPr lvl="1" algn="just">
              <a:buFont typeface="Times New Roman" panose="02020603050405020304" pitchFamily="18" charset="0"/>
              <a:buChar char="-"/>
              <a:tabLst>
                <a:tab pos="527685" algn="l"/>
              </a:tabLst>
            </a:pPr>
            <a:r>
              <a:rPr lang="zh-CN" altLang="zh-CN" kern="100" dirty="0">
                <a:latin typeface="Times New Roman" panose="02020603050405020304" pitchFamily="18" charset="0"/>
                <a:cs typeface="Times New Roman" panose="02020603050405020304" pitchFamily="18" charset="0"/>
              </a:rPr>
              <a:t>点帧间隔</a:t>
            </a:r>
            <a:r>
              <a:rPr lang="en-US" altLang="zh-CN" kern="100" dirty="0">
                <a:latin typeface="Times New Roman" panose="02020603050405020304" pitchFamily="18" charset="0"/>
                <a:cs typeface="Times New Roman" panose="02020603050405020304" pitchFamily="18" charset="0"/>
              </a:rPr>
              <a:t>(PIFS)</a:t>
            </a:r>
            <a:endParaRPr lang="zh-CN" altLang="zh-CN" kern="100" dirty="0">
              <a:latin typeface="Times New Roman" panose="02020603050405020304" pitchFamily="18" charset="0"/>
              <a:cs typeface="Times New Roman" panose="02020603050405020304" pitchFamily="18" charset="0"/>
            </a:endParaRPr>
          </a:p>
          <a:p>
            <a:pPr lvl="1" algn="just">
              <a:buFont typeface="Times New Roman" panose="02020603050405020304" pitchFamily="18" charset="0"/>
              <a:buChar char="-"/>
              <a:tabLst>
                <a:tab pos="527685" algn="l"/>
              </a:tabLst>
            </a:pPr>
            <a:r>
              <a:rPr lang="zh-CN" altLang="zh-CN" kern="100" dirty="0">
                <a:latin typeface="Times New Roman" panose="02020603050405020304" pitchFamily="18" charset="0"/>
                <a:cs typeface="Times New Roman" panose="02020603050405020304" pitchFamily="18" charset="0"/>
              </a:rPr>
              <a:t>分布帧间隔</a:t>
            </a:r>
            <a:r>
              <a:rPr lang="en-US" altLang="zh-CN" kern="100" dirty="0">
                <a:latin typeface="Times New Roman" panose="02020603050405020304" pitchFamily="18" charset="0"/>
                <a:cs typeface="Times New Roman" panose="02020603050405020304" pitchFamily="18" charset="0"/>
              </a:rPr>
              <a:t>(DIFS)</a:t>
            </a:r>
            <a:endParaRPr lang="zh-CN" altLang="zh-CN" kern="1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
              <a:tabLst>
                <a:tab pos="527685" algn="l"/>
              </a:tabLst>
            </a:pPr>
            <a:r>
              <a:rPr lang="en-US" altLang="zh-CN" kern="100" dirty="0">
                <a:latin typeface="Times New Roman" panose="02020603050405020304" pitchFamily="18" charset="0"/>
                <a:cs typeface="Times New Roman" panose="02020603050405020304" pitchFamily="18" charset="0"/>
              </a:rPr>
              <a:t>SIFS</a:t>
            </a:r>
            <a:r>
              <a:rPr lang="zh-CN" altLang="zh-CN" kern="100" dirty="0">
                <a:latin typeface="Times New Roman" panose="02020603050405020304" pitchFamily="18" charset="0"/>
                <a:cs typeface="Times New Roman" panose="02020603050405020304" pitchFamily="18" charset="0"/>
              </a:rPr>
              <a:t>用于分隔属于一次对话的各帧，如确认</a:t>
            </a:r>
            <a:r>
              <a:rPr lang="en-US" altLang="zh-CN" kern="100" dirty="0">
                <a:latin typeface="Times New Roman" panose="02020603050405020304" pitchFamily="18" charset="0"/>
                <a:cs typeface="Times New Roman" panose="02020603050405020304" pitchFamily="18" charset="0"/>
              </a:rPr>
              <a:t>ACK</a:t>
            </a:r>
            <a:r>
              <a:rPr lang="zh-CN" altLang="zh-CN" kern="100" dirty="0">
                <a:latin typeface="Times New Roman" panose="02020603050405020304" pitchFamily="18" charset="0"/>
                <a:cs typeface="Times New Roman" panose="02020603050405020304" pitchFamily="18" charset="0"/>
              </a:rPr>
              <a:t>帧</a:t>
            </a:r>
            <a:r>
              <a:rPr lang="zh-CN" altLang="en-US" kern="100" dirty="0">
                <a:latin typeface="Times New Roman" panose="02020603050405020304" pitchFamily="18" charset="0"/>
                <a:cs typeface="Times New Roman" panose="02020603050405020304" pitchFamily="18" charset="0"/>
              </a:rPr>
              <a:t>，</a:t>
            </a:r>
            <a:r>
              <a:rPr lang="zh-CN" altLang="zh-CN" kern="100" dirty="0">
                <a:latin typeface="Times New Roman" panose="02020603050405020304" pitchFamily="18" charset="0"/>
                <a:cs typeface="Times New Roman" panose="02020603050405020304" pitchFamily="18" charset="0"/>
              </a:rPr>
              <a:t>值与物理层相关</a:t>
            </a:r>
            <a:r>
              <a:rPr lang="zh-CN" altLang="en-US" kern="100" dirty="0">
                <a:latin typeface="Times New Roman" panose="02020603050405020304" pitchFamily="18" charset="0"/>
                <a:cs typeface="Times New Roman" panose="02020603050405020304" pitchFamily="18" charset="0"/>
              </a:rPr>
              <a:t>：</a:t>
            </a:r>
            <a:r>
              <a:rPr lang="en-US" altLang="zh-CN" kern="100" dirty="0">
                <a:latin typeface="Times New Roman" panose="02020603050405020304" pitchFamily="18" charset="0"/>
                <a:cs typeface="Times New Roman" panose="02020603050405020304" pitchFamily="18" charset="0"/>
              </a:rPr>
              <a:t>IR</a:t>
            </a:r>
            <a:r>
              <a:rPr lang="zh-CN" altLang="zh-CN" kern="100" dirty="0">
                <a:latin typeface="Times New Roman" panose="02020603050405020304" pitchFamily="18" charset="0"/>
                <a:cs typeface="Times New Roman" panose="02020603050405020304" pitchFamily="18" charset="0"/>
              </a:rPr>
              <a:t>的</a:t>
            </a:r>
            <a:r>
              <a:rPr lang="en-US" altLang="zh-CN" kern="100" dirty="0">
                <a:latin typeface="Times New Roman" panose="02020603050405020304" pitchFamily="18" charset="0"/>
                <a:cs typeface="Times New Roman" panose="02020603050405020304" pitchFamily="18" charset="0"/>
              </a:rPr>
              <a:t>SIFS=7μs</a:t>
            </a:r>
            <a:r>
              <a:rPr lang="zh-CN" altLang="en-US" kern="100" dirty="0">
                <a:latin typeface="Times New Roman" panose="02020603050405020304" pitchFamily="18" charset="0"/>
                <a:cs typeface="Times New Roman" panose="02020603050405020304" pitchFamily="18" charset="0"/>
              </a:rPr>
              <a:t>，</a:t>
            </a:r>
            <a:r>
              <a:rPr lang="en-US" altLang="zh-CN" kern="100" dirty="0">
                <a:latin typeface="Times New Roman" panose="02020603050405020304" pitchFamily="18" charset="0"/>
                <a:cs typeface="Times New Roman" panose="02020603050405020304" pitchFamily="18" charset="0"/>
              </a:rPr>
              <a:t>DSSS</a:t>
            </a:r>
            <a:r>
              <a:rPr lang="zh-CN" altLang="zh-CN" kern="100" dirty="0">
                <a:latin typeface="Times New Roman" panose="02020603050405020304" pitchFamily="18" charset="0"/>
                <a:cs typeface="Times New Roman" panose="02020603050405020304" pitchFamily="18" charset="0"/>
              </a:rPr>
              <a:t>的</a:t>
            </a:r>
            <a:r>
              <a:rPr lang="en-US" altLang="zh-CN" kern="100" dirty="0">
                <a:latin typeface="Times New Roman" panose="02020603050405020304" pitchFamily="18" charset="0"/>
                <a:cs typeface="Times New Roman" panose="02020603050405020304" pitchFamily="18" charset="0"/>
              </a:rPr>
              <a:t>SIFS=10μs</a:t>
            </a:r>
            <a:r>
              <a:rPr lang="zh-CN" altLang="en-US" kern="100" dirty="0">
                <a:latin typeface="Times New Roman" panose="02020603050405020304" pitchFamily="18" charset="0"/>
                <a:cs typeface="Times New Roman" panose="02020603050405020304" pitchFamily="18" charset="0"/>
              </a:rPr>
              <a:t>，</a:t>
            </a:r>
            <a:r>
              <a:rPr lang="en-US" altLang="zh-CN" kern="100" dirty="0">
                <a:latin typeface="Times New Roman" panose="02020603050405020304" pitchFamily="18" charset="0"/>
                <a:cs typeface="Times New Roman" panose="02020603050405020304" pitchFamily="18" charset="0"/>
              </a:rPr>
              <a:t>FHSS</a:t>
            </a:r>
            <a:r>
              <a:rPr lang="zh-CN" altLang="zh-CN" kern="100" dirty="0">
                <a:latin typeface="Times New Roman" panose="02020603050405020304" pitchFamily="18" charset="0"/>
                <a:cs typeface="Times New Roman" panose="02020603050405020304" pitchFamily="18" charset="0"/>
              </a:rPr>
              <a:t>的</a:t>
            </a:r>
            <a:r>
              <a:rPr lang="en-US" altLang="zh-CN" kern="100" dirty="0">
                <a:latin typeface="Times New Roman" panose="02020603050405020304" pitchFamily="18" charset="0"/>
                <a:cs typeface="Times New Roman" panose="02020603050405020304" pitchFamily="18" charset="0"/>
              </a:rPr>
              <a:t>SIFS=28μs</a:t>
            </a:r>
          </a:p>
          <a:p>
            <a:pPr marL="342900" indent="-342900" algn="just">
              <a:buFont typeface="Wingdings" panose="05000000000000000000" pitchFamily="2" charset="2"/>
              <a:buChar char=""/>
              <a:tabLst>
                <a:tab pos="527685" algn="l"/>
              </a:tabLst>
            </a:pPr>
            <a:r>
              <a:rPr lang="en-US" altLang="zh-CN" kern="100" dirty="0">
                <a:latin typeface="Times New Roman" panose="02020603050405020304" pitchFamily="18" charset="0"/>
                <a:cs typeface="Times New Roman" panose="02020603050405020304" pitchFamily="18" charset="0"/>
              </a:rPr>
              <a:t>PIFS</a:t>
            </a:r>
            <a:r>
              <a:rPr lang="zh-CN" altLang="zh-CN" kern="100" dirty="0">
                <a:latin typeface="Times New Roman" panose="02020603050405020304" pitchFamily="18" charset="0"/>
                <a:cs typeface="Times New Roman" panose="02020603050405020304" pitchFamily="18" charset="0"/>
              </a:rPr>
              <a:t>的长度</a:t>
            </a:r>
            <a:r>
              <a:rPr lang="en-US" altLang="zh-CN" kern="100" dirty="0">
                <a:latin typeface="Times New Roman" panose="02020603050405020304" pitchFamily="18" charset="0"/>
                <a:cs typeface="Times New Roman" panose="02020603050405020304" pitchFamily="18" charset="0"/>
              </a:rPr>
              <a:t>=SIFS</a:t>
            </a:r>
            <a:r>
              <a:rPr lang="zh-CN" altLang="zh-CN" kern="100" dirty="0">
                <a:latin typeface="Times New Roman" panose="02020603050405020304" pitchFamily="18" charset="0"/>
                <a:cs typeface="Times New Roman" panose="02020603050405020304" pitchFamily="18" charset="0"/>
              </a:rPr>
              <a:t>值</a:t>
            </a:r>
            <a:r>
              <a:rPr lang="en-US" altLang="zh-CN" kern="100" dirty="0">
                <a:latin typeface="Times New Roman" panose="02020603050405020304" pitchFamily="18" charset="0"/>
                <a:cs typeface="Times New Roman" panose="02020603050405020304" pitchFamily="18" charset="0"/>
              </a:rPr>
              <a:t>+50μs</a:t>
            </a:r>
            <a:r>
              <a:rPr lang="zh-CN" altLang="en-US" kern="100" dirty="0">
                <a:latin typeface="Times New Roman" panose="02020603050405020304" pitchFamily="18" charset="0"/>
                <a:cs typeface="Times New Roman" panose="02020603050405020304" pitchFamily="18" charset="0"/>
              </a:rPr>
              <a:t>，</a:t>
            </a:r>
            <a:r>
              <a:rPr lang="en-US" altLang="zh-CN" kern="100" dirty="0">
                <a:latin typeface="Times New Roman" panose="02020603050405020304" pitchFamily="18" charset="0"/>
                <a:cs typeface="Times New Roman" panose="02020603050405020304" pitchFamily="18" charset="0"/>
              </a:rPr>
              <a:t>FHSS</a:t>
            </a:r>
            <a:r>
              <a:rPr lang="zh-CN" altLang="zh-CN" kern="100" dirty="0">
                <a:latin typeface="Times New Roman" panose="02020603050405020304" pitchFamily="18" charset="0"/>
                <a:cs typeface="Times New Roman" panose="02020603050405020304" pitchFamily="18" charset="0"/>
              </a:rPr>
              <a:t>的</a:t>
            </a:r>
            <a:r>
              <a:rPr lang="en-US" altLang="zh-CN" kern="100" dirty="0">
                <a:latin typeface="Times New Roman" panose="02020603050405020304" pitchFamily="18" charset="0"/>
                <a:cs typeface="Times New Roman" panose="02020603050405020304" pitchFamily="18" charset="0"/>
              </a:rPr>
              <a:t>PIFS</a:t>
            </a:r>
            <a:r>
              <a:rPr lang="zh-CN" altLang="zh-CN" kern="100" dirty="0">
                <a:latin typeface="Times New Roman" panose="02020603050405020304" pitchFamily="18" charset="0"/>
                <a:cs typeface="Times New Roman" panose="02020603050405020304" pitchFamily="18" charset="0"/>
              </a:rPr>
              <a:t>值</a:t>
            </a:r>
            <a:r>
              <a:rPr lang="en-US" altLang="zh-CN" kern="100" dirty="0">
                <a:latin typeface="Times New Roman" panose="02020603050405020304" pitchFamily="18" charset="0"/>
                <a:cs typeface="Times New Roman" panose="02020603050405020304" pitchFamily="18" charset="0"/>
              </a:rPr>
              <a:t>=78μs</a:t>
            </a:r>
          </a:p>
          <a:p>
            <a:pPr marL="342900" indent="-342900" algn="just">
              <a:buFont typeface="Wingdings" panose="05000000000000000000" pitchFamily="2" charset="2"/>
              <a:buChar char=""/>
              <a:tabLst>
                <a:tab pos="527685" algn="l"/>
              </a:tabLst>
            </a:pPr>
            <a:r>
              <a:rPr lang="en-US" altLang="zh-CN" kern="100" dirty="0">
                <a:latin typeface="Times New Roman" panose="02020603050405020304" pitchFamily="18" charset="0"/>
                <a:cs typeface="Times New Roman" panose="02020603050405020304" pitchFamily="18" charset="0"/>
              </a:rPr>
              <a:t>DIFS</a:t>
            </a:r>
            <a:r>
              <a:rPr lang="zh-CN" altLang="en-US" kern="100" dirty="0">
                <a:latin typeface="Times New Roman" panose="02020603050405020304" pitchFamily="18" charset="0"/>
                <a:cs typeface="Times New Roman" panose="02020603050405020304" pitchFamily="18" charset="0"/>
              </a:rPr>
              <a:t>的长度</a:t>
            </a:r>
            <a:r>
              <a:rPr lang="en-US" altLang="zh-CN" kern="100" dirty="0">
                <a:latin typeface="Times New Roman" panose="02020603050405020304" pitchFamily="18" charset="0"/>
                <a:cs typeface="Times New Roman" panose="02020603050405020304" pitchFamily="18" charset="0"/>
              </a:rPr>
              <a:t>=PIFS</a:t>
            </a:r>
            <a:r>
              <a:rPr lang="zh-CN" altLang="zh-CN" kern="100" dirty="0">
                <a:latin typeface="Times New Roman" panose="02020603050405020304" pitchFamily="18" charset="0"/>
                <a:cs typeface="Times New Roman" panose="02020603050405020304" pitchFamily="18" charset="0"/>
              </a:rPr>
              <a:t>值</a:t>
            </a:r>
            <a:r>
              <a:rPr lang="en-US" altLang="zh-CN" kern="100" dirty="0">
                <a:latin typeface="Times New Roman" panose="02020603050405020304" pitchFamily="18" charset="0"/>
                <a:cs typeface="Times New Roman" panose="02020603050405020304" pitchFamily="18" charset="0"/>
              </a:rPr>
              <a:t>+50μs</a:t>
            </a:r>
            <a:r>
              <a:rPr lang="zh-CN" altLang="zh-CN" kern="100" dirty="0">
                <a:latin typeface="Times New Roman" panose="02020603050405020304" pitchFamily="18" charset="0"/>
                <a:cs typeface="Times New Roman" panose="02020603050405020304" pitchFamily="18" charset="0"/>
              </a:rPr>
              <a:t>，</a:t>
            </a:r>
            <a:r>
              <a:rPr lang="en-US" altLang="zh-CN" kern="100" dirty="0">
                <a:latin typeface="Times New Roman" panose="02020603050405020304" pitchFamily="18" charset="0"/>
                <a:cs typeface="Times New Roman" panose="02020603050405020304" pitchFamily="18" charset="0"/>
              </a:rPr>
              <a:t>FHSS</a:t>
            </a:r>
            <a:r>
              <a:rPr lang="zh-CN" altLang="zh-CN" kern="100" dirty="0">
                <a:latin typeface="Times New Roman" panose="02020603050405020304" pitchFamily="18" charset="0"/>
                <a:cs typeface="Times New Roman" panose="02020603050405020304" pitchFamily="18" charset="0"/>
              </a:rPr>
              <a:t>的</a:t>
            </a:r>
            <a:r>
              <a:rPr lang="en-US" altLang="zh-CN" kern="100" dirty="0">
                <a:latin typeface="Times New Roman" panose="02020603050405020304" pitchFamily="18" charset="0"/>
                <a:cs typeface="Times New Roman" panose="02020603050405020304" pitchFamily="18" charset="0"/>
              </a:rPr>
              <a:t>DIFS</a:t>
            </a:r>
            <a:r>
              <a:rPr lang="zh-CN" altLang="zh-CN" kern="100" dirty="0">
                <a:latin typeface="Times New Roman" panose="02020603050405020304" pitchFamily="18" charset="0"/>
                <a:cs typeface="Times New Roman" panose="02020603050405020304" pitchFamily="18" charset="0"/>
              </a:rPr>
              <a:t>值</a:t>
            </a:r>
            <a:r>
              <a:rPr lang="en-US" altLang="zh-CN" kern="100" dirty="0">
                <a:latin typeface="Times New Roman" panose="02020603050405020304" pitchFamily="18" charset="0"/>
                <a:cs typeface="Times New Roman" panose="02020603050405020304" pitchFamily="18" charset="0"/>
              </a:rPr>
              <a:t>=128μs</a:t>
            </a:r>
            <a:endParaRPr lang="en-US" altLang="zh-CN" sz="4000" dirty="0">
              <a:latin typeface="Times New Roman" panose="02020603050405020304" pitchFamily="18" charset="0"/>
              <a:cs typeface="Times New Roman" panose="02020603050405020304" pitchFamily="18" charset="0"/>
            </a:endParaRPr>
          </a:p>
        </p:txBody>
      </p:sp>
      <p:graphicFrame>
        <p:nvGraphicFramePr>
          <p:cNvPr id="11" name="表格 10">
            <a:extLst>
              <a:ext uri="{FF2B5EF4-FFF2-40B4-BE49-F238E27FC236}">
                <a16:creationId xmlns:a16="http://schemas.microsoft.com/office/drawing/2014/main" id="{F1557556-4E74-4A2A-B76B-6AF7BA757C94}"/>
              </a:ext>
            </a:extLst>
          </p:cNvPr>
          <p:cNvGraphicFramePr>
            <a:graphicFrameLocks noGrp="1"/>
          </p:cNvGraphicFramePr>
          <p:nvPr/>
        </p:nvGraphicFramePr>
        <p:xfrm>
          <a:off x="0" y="16384"/>
          <a:ext cx="9144000" cy="303808"/>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1028242390"/>
                    </a:ext>
                  </a:extLst>
                </a:gridCol>
                <a:gridCol w="1016000">
                  <a:extLst>
                    <a:ext uri="{9D8B030D-6E8A-4147-A177-3AD203B41FA5}">
                      <a16:colId xmlns:a16="http://schemas.microsoft.com/office/drawing/2014/main" val="3074239081"/>
                    </a:ext>
                  </a:extLst>
                </a:gridCol>
                <a:gridCol w="1016000">
                  <a:extLst>
                    <a:ext uri="{9D8B030D-6E8A-4147-A177-3AD203B41FA5}">
                      <a16:colId xmlns:a16="http://schemas.microsoft.com/office/drawing/2014/main" val="3509429943"/>
                    </a:ext>
                  </a:extLst>
                </a:gridCol>
                <a:gridCol w="1016000">
                  <a:extLst>
                    <a:ext uri="{9D8B030D-6E8A-4147-A177-3AD203B41FA5}">
                      <a16:colId xmlns:a16="http://schemas.microsoft.com/office/drawing/2014/main" val="2580465912"/>
                    </a:ext>
                  </a:extLst>
                </a:gridCol>
                <a:gridCol w="1016000">
                  <a:extLst>
                    <a:ext uri="{9D8B030D-6E8A-4147-A177-3AD203B41FA5}">
                      <a16:colId xmlns:a16="http://schemas.microsoft.com/office/drawing/2014/main" val="585185192"/>
                    </a:ext>
                  </a:extLst>
                </a:gridCol>
                <a:gridCol w="1016000">
                  <a:extLst>
                    <a:ext uri="{9D8B030D-6E8A-4147-A177-3AD203B41FA5}">
                      <a16:colId xmlns:a16="http://schemas.microsoft.com/office/drawing/2014/main" val="1335232691"/>
                    </a:ext>
                  </a:extLst>
                </a:gridCol>
                <a:gridCol w="1016000">
                  <a:extLst>
                    <a:ext uri="{9D8B030D-6E8A-4147-A177-3AD203B41FA5}">
                      <a16:colId xmlns:a16="http://schemas.microsoft.com/office/drawing/2014/main" val="785772456"/>
                    </a:ext>
                  </a:extLst>
                </a:gridCol>
                <a:gridCol w="1016000">
                  <a:extLst>
                    <a:ext uri="{9D8B030D-6E8A-4147-A177-3AD203B41FA5}">
                      <a16:colId xmlns:a16="http://schemas.microsoft.com/office/drawing/2014/main" val="143111373"/>
                    </a:ext>
                  </a:extLst>
                </a:gridCol>
                <a:gridCol w="1016000">
                  <a:extLst>
                    <a:ext uri="{9D8B030D-6E8A-4147-A177-3AD203B41FA5}">
                      <a16:colId xmlns:a16="http://schemas.microsoft.com/office/drawing/2014/main" val="994455625"/>
                    </a:ext>
                  </a:extLst>
                </a:gridCol>
              </a:tblGrid>
              <a:tr h="303808">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传输介质</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通信系统</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正确性</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提高性能</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局域网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en-US" altLang="zh-CN" sz="1600" dirty="0">
                          <a:solidFill>
                            <a:srgbClr val="FFFF00"/>
                          </a:solidFill>
                          <a:latin typeface="黑体" panose="02010609060101010101" pitchFamily="49" charset="-122"/>
                          <a:ea typeface="黑体" panose="02010609060101010101" pitchFamily="49" charset="-122"/>
                        </a:rPr>
                        <a:t>WLAN</a:t>
                      </a:r>
                      <a:endParaRPr lang="zh-CN" altLang="en-US" sz="1600" dirty="0">
                        <a:solidFill>
                          <a:srgbClr val="FFFF00"/>
                        </a:solidFill>
                        <a:latin typeface="黑体" panose="02010609060101010101" pitchFamily="49" charset="-122"/>
                        <a:ea typeface="黑体" panose="02010609060101010101" pitchFamily="49"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个域网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广域网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接入网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939429099"/>
                  </a:ext>
                </a:extLst>
              </a:tr>
            </a:tbl>
          </a:graphicData>
        </a:graphic>
      </p:graphicFrame>
      <p:sp>
        <p:nvSpPr>
          <p:cNvPr id="12" name="流程图: 摘录 11">
            <a:extLst>
              <a:ext uri="{FF2B5EF4-FFF2-40B4-BE49-F238E27FC236}">
                <a16:creationId xmlns:a16="http://schemas.microsoft.com/office/drawing/2014/main" id="{CE6C4248-6AFD-44B6-80E3-9608C7BDC87F}"/>
              </a:ext>
            </a:extLst>
          </p:cNvPr>
          <p:cNvSpPr/>
          <p:nvPr/>
        </p:nvSpPr>
        <p:spPr bwMode="auto">
          <a:xfrm>
            <a:off x="5488980" y="328047"/>
            <a:ext cx="216024" cy="126001"/>
          </a:xfrm>
          <a:prstGeom prst="flowChartExtract">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4" name="Rectangle 2">
            <a:extLst>
              <a:ext uri="{FF2B5EF4-FFF2-40B4-BE49-F238E27FC236}">
                <a16:creationId xmlns:a16="http://schemas.microsoft.com/office/drawing/2014/main" id="{637ADEFB-5775-48B5-AD95-BD2F543B4E24}"/>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9" name="表格 8">
            <a:extLst>
              <a:ext uri="{FF2B5EF4-FFF2-40B4-BE49-F238E27FC236}">
                <a16:creationId xmlns:a16="http://schemas.microsoft.com/office/drawing/2014/main" id="{1BA0FE90-3AD2-45E2-98EA-2D6CAF26198D}"/>
              </a:ext>
            </a:extLst>
          </p:cNvPr>
          <p:cNvGraphicFramePr>
            <a:graphicFrameLocks noGrp="1"/>
          </p:cNvGraphicFramePr>
          <p:nvPr/>
        </p:nvGraphicFramePr>
        <p:xfrm>
          <a:off x="0" y="1041991"/>
          <a:ext cx="313390" cy="4744257"/>
        </p:xfrm>
        <a:graphic>
          <a:graphicData uri="http://schemas.openxmlformats.org/drawingml/2006/table">
            <a:tbl>
              <a:tblPr firstRow="1" bandRow="1">
                <a:tableStyleId>{5C22544A-7EE6-4342-B048-85BDC9FD1C3A}</a:tableStyleId>
              </a:tblPr>
              <a:tblGrid>
                <a:gridCol w="313390">
                  <a:extLst>
                    <a:ext uri="{9D8B030D-6E8A-4147-A177-3AD203B41FA5}">
                      <a16:colId xmlns:a16="http://schemas.microsoft.com/office/drawing/2014/main" val="2707731317"/>
                    </a:ext>
                  </a:extLst>
                </a:gridCol>
              </a:tblGrid>
              <a:tr h="844235">
                <a:tc>
                  <a:txBody>
                    <a:bodyPr/>
                    <a:lstStyle/>
                    <a:p>
                      <a:pPr algn="ctr"/>
                      <a:r>
                        <a:rPr lang="zh-CN" altLang="en-US" sz="1600" b="0" dirty="0">
                          <a:solidFill>
                            <a:schemeClr val="tx1"/>
                          </a:solidFill>
                          <a:latin typeface="黑体" panose="02010609060101010101" pitchFamily="49" charset="-122"/>
                          <a:ea typeface="黑体" panose="02010609060101010101" pitchFamily="49" charset="-122"/>
                        </a:rPr>
                        <a:t>设计要点</a:t>
                      </a:r>
                    </a:p>
                  </a:txBody>
                  <a:tcPr marL="0" marR="0" marT="0" marB="0" anchor="ctr">
                    <a:solidFill>
                      <a:schemeClr val="accent1">
                        <a:lumMod val="40000"/>
                        <a:lumOff val="60000"/>
                      </a:schemeClr>
                    </a:solidFill>
                  </a:tcPr>
                </a:tc>
                <a:extLst>
                  <a:ext uri="{0D108BD9-81ED-4DB2-BD59-A6C34878D82A}">
                    <a16:rowId xmlns:a16="http://schemas.microsoft.com/office/drawing/2014/main" val="2650843112"/>
                  </a:ext>
                </a:extLst>
              </a:tr>
              <a:tr h="844235">
                <a:tc>
                  <a:txBody>
                    <a:bodyPr/>
                    <a:lstStyle/>
                    <a:p>
                      <a:pPr algn="ctr"/>
                      <a:r>
                        <a:rPr lang="en-US" altLang="zh-CN" sz="1600" dirty="0">
                          <a:solidFill>
                            <a:schemeClr val="bg1"/>
                          </a:solidFill>
                          <a:latin typeface="黑体" panose="02010609060101010101" pitchFamily="49" charset="-122"/>
                          <a:ea typeface="黑体" panose="02010609060101010101" pitchFamily="49" charset="-122"/>
                        </a:rPr>
                        <a:t>Wi-</a:t>
                      </a:r>
                    </a:p>
                    <a:p>
                      <a:pPr algn="ctr"/>
                      <a:r>
                        <a:rPr lang="en-US" altLang="zh-CN" sz="1600" dirty="0">
                          <a:solidFill>
                            <a:schemeClr val="bg1"/>
                          </a:solidFill>
                          <a:latin typeface="黑体" panose="02010609060101010101" pitchFamily="49" charset="-122"/>
                          <a:ea typeface="黑体" panose="02010609060101010101" pitchFamily="49" charset="-122"/>
                        </a:rPr>
                        <a:t>Fi</a:t>
                      </a:r>
                      <a:endParaRPr lang="zh-CN" altLang="en-US" sz="1600" dirty="0">
                        <a:solidFill>
                          <a:schemeClr val="bg1"/>
                        </a:solidFill>
                        <a:latin typeface="黑体" panose="02010609060101010101" pitchFamily="49" charset="-122"/>
                        <a:ea typeface="黑体" panose="02010609060101010101" pitchFamily="49" charset="-122"/>
                      </a:endParaRPr>
                    </a:p>
                  </a:txBody>
                  <a:tcPr marL="0" marR="0" marT="0" marB="0" anchor="ctr">
                    <a:solidFill>
                      <a:schemeClr val="accent1"/>
                    </a:solidFill>
                  </a:tcPr>
                </a:tc>
                <a:extLst>
                  <a:ext uri="{0D108BD9-81ED-4DB2-BD59-A6C34878D82A}">
                    <a16:rowId xmlns:a16="http://schemas.microsoft.com/office/drawing/2014/main" val="2354171835"/>
                  </a:ext>
                </a:extLst>
              </a:tr>
              <a:tr h="844235">
                <a:tc>
                  <a:txBody>
                    <a:bodyPr/>
                    <a:lstStyle/>
                    <a:p>
                      <a:pPr algn="ctr"/>
                      <a:r>
                        <a:rPr lang="en-US" altLang="zh-CN" sz="1600" b="0" dirty="0">
                          <a:solidFill>
                            <a:schemeClr val="tx1"/>
                          </a:solidFill>
                          <a:latin typeface="黑体" panose="02010609060101010101" pitchFamily="49" charset="-122"/>
                          <a:ea typeface="黑体" panose="02010609060101010101" pitchFamily="49" charset="-122"/>
                        </a:rPr>
                        <a:t>Wi-Fi6</a:t>
                      </a:r>
                      <a:endParaRPr lang="zh-CN" altLang="en-US" sz="1600" b="0" dirty="0">
                        <a:solidFill>
                          <a:schemeClr val="tx1"/>
                        </a:solidFill>
                        <a:latin typeface="黑体" panose="02010609060101010101" pitchFamily="49" charset="-122"/>
                        <a:ea typeface="黑体" panose="02010609060101010101" pitchFamily="49" charset="-122"/>
                      </a:endParaRPr>
                    </a:p>
                  </a:txBody>
                  <a:tcPr marL="0" marR="0" marT="0" marB="0" anchor="ctr">
                    <a:solidFill>
                      <a:schemeClr val="accent1">
                        <a:lumMod val="40000"/>
                        <a:lumOff val="60000"/>
                      </a:schemeClr>
                    </a:solidFill>
                  </a:tcPr>
                </a:tc>
                <a:extLst>
                  <a:ext uri="{0D108BD9-81ED-4DB2-BD59-A6C34878D82A}">
                    <a16:rowId xmlns:a16="http://schemas.microsoft.com/office/drawing/2014/main" val="2232877283"/>
                  </a:ext>
                </a:extLst>
              </a:tr>
              <a:tr h="504672">
                <a:tc>
                  <a:txBody>
                    <a:bodyPr/>
                    <a:lstStyle/>
                    <a:p>
                      <a:pPr algn="ctr"/>
                      <a:r>
                        <a:rPr lang="en-US" altLang="zh-CN" sz="1600" b="0" dirty="0">
                          <a:solidFill>
                            <a:schemeClr val="tx1"/>
                          </a:solidFill>
                          <a:latin typeface="黑体" panose="02010609060101010101" pitchFamily="49" charset="-122"/>
                          <a:ea typeface="黑体" panose="02010609060101010101" pitchFamily="49" charset="-122"/>
                        </a:rPr>
                        <a:t>Wi-Fi7</a:t>
                      </a:r>
                      <a:endParaRPr lang="zh-CN" altLang="en-US" sz="1600" b="0" dirty="0">
                        <a:solidFill>
                          <a:schemeClr val="tx1"/>
                        </a:solidFill>
                        <a:latin typeface="黑体" panose="02010609060101010101" pitchFamily="49" charset="-122"/>
                        <a:ea typeface="黑体" panose="02010609060101010101" pitchFamily="49" charset="-122"/>
                      </a:endParaRPr>
                    </a:p>
                  </a:txBody>
                  <a:tcPr marL="0" marR="0" marT="0" marB="0" anchor="ctr">
                    <a:solidFill>
                      <a:schemeClr val="accent1">
                        <a:lumMod val="40000"/>
                        <a:lumOff val="60000"/>
                      </a:schemeClr>
                    </a:solidFill>
                  </a:tcPr>
                </a:tc>
                <a:extLst>
                  <a:ext uri="{0D108BD9-81ED-4DB2-BD59-A6C34878D82A}">
                    <a16:rowId xmlns:a16="http://schemas.microsoft.com/office/drawing/2014/main" val="2116851466"/>
                  </a:ext>
                </a:extLst>
              </a:tr>
              <a:tr h="627321">
                <a:tc>
                  <a:txBody>
                    <a:bodyPr/>
                    <a:lstStyle/>
                    <a:p>
                      <a:pPr algn="ctr"/>
                      <a:r>
                        <a:rPr lang="en-US" altLang="zh-CN" sz="1600" b="0" dirty="0">
                          <a:solidFill>
                            <a:schemeClr val="tx1"/>
                          </a:solidFill>
                          <a:latin typeface="黑体" panose="02010609060101010101" pitchFamily="49" charset="-122"/>
                          <a:ea typeface="黑体" panose="02010609060101010101" pitchFamily="49" charset="-122"/>
                        </a:rPr>
                        <a:t>AP</a:t>
                      </a:r>
                      <a:r>
                        <a:rPr lang="zh-CN" altLang="en-US" sz="1600" b="0" dirty="0">
                          <a:solidFill>
                            <a:schemeClr val="tx1"/>
                          </a:solidFill>
                          <a:latin typeface="黑体" panose="02010609060101010101" pitchFamily="49" charset="-122"/>
                          <a:ea typeface="黑体" panose="02010609060101010101" pitchFamily="49" charset="-122"/>
                        </a:rPr>
                        <a:t>设计</a:t>
                      </a:r>
                    </a:p>
                  </a:txBody>
                  <a:tcPr marL="0" marR="0" marT="0" marB="0" anchor="ctr">
                    <a:solidFill>
                      <a:schemeClr val="accent1">
                        <a:lumMod val="40000"/>
                        <a:lumOff val="60000"/>
                      </a:schemeClr>
                    </a:solidFill>
                  </a:tcPr>
                </a:tc>
                <a:extLst>
                  <a:ext uri="{0D108BD9-81ED-4DB2-BD59-A6C34878D82A}">
                    <a16:rowId xmlns:a16="http://schemas.microsoft.com/office/drawing/2014/main" val="1342553028"/>
                  </a:ext>
                </a:extLst>
              </a:tr>
              <a:tr h="844235">
                <a:tc>
                  <a:txBody>
                    <a:bodyPr/>
                    <a:lstStyle/>
                    <a:p>
                      <a:pPr algn="ctr"/>
                      <a:r>
                        <a:rPr lang="en-US" altLang="zh-CN" sz="1600" b="0" dirty="0">
                          <a:solidFill>
                            <a:schemeClr val="tx1"/>
                          </a:solidFill>
                          <a:latin typeface="黑体" panose="02010609060101010101" pitchFamily="49" charset="-122"/>
                          <a:ea typeface="黑体" panose="02010609060101010101" pitchFamily="49" charset="-122"/>
                        </a:rPr>
                        <a:t>Li</a:t>
                      </a:r>
                    </a:p>
                    <a:p>
                      <a:pPr algn="ctr"/>
                      <a:r>
                        <a:rPr lang="en-US" altLang="zh-CN" sz="1600" b="0" dirty="0">
                          <a:solidFill>
                            <a:schemeClr val="tx1"/>
                          </a:solidFill>
                          <a:latin typeface="黑体" panose="02010609060101010101" pitchFamily="49" charset="-122"/>
                          <a:ea typeface="黑体" panose="02010609060101010101" pitchFamily="49" charset="-122"/>
                        </a:rPr>
                        <a:t>Fi</a:t>
                      </a:r>
                      <a:endParaRPr lang="zh-CN" altLang="en-US" sz="1600" b="0" dirty="0">
                        <a:solidFill>
                          <a:schemeClr val="tx1"/>
                        </a:solidFill>
                        <a:latin typeface="黑体" panose="02010609060101010101" pitchFamily="49" charset="-122"/>
                        <a:ea typeface="黑体" panose="02010609060101010101" pitchFamily="49" charset="-122"/>
                      </a:endParaRPr>
                    </a:p>
                  </a:txBody>
                  <a:tcPr marL="0" marR="0" marT="0" marB="0" anchor="ctr">
                    <a:solidFill>
                      <a:schemeClr val="accent1">
                        <a:lumMod val="40000"/>
                        <a:lumOff val="60000"/>
                      </a:schemeClr>
                    </a:solidFill>
                  </a:tcPr>
                </a:tc>
                <a:extLst>
                  <a:ext uri="{0D108BD9-81ED-4DB2-BD59-A6C34878D82A}">
                    <a16:rowId xmlns:a16="http://schemas.microsoft.com/office/drawing/2014/main" val="942434887"/>
                  </a:ext>
                </a:extLst>
              </a:tr>
            </a:tbl>
          </a:graphicData>
        </a:graphic>
      </p:graphicFrame>
      <p:sp>
        <p:nvSpPr>
          <p:cNvPr id="5" name="灯片编号占位符 4">
            <a:extLst>
              <a:ext uri="{FF2B5EF4-FFF2-40B4-BE49-F238E27FC236}">
                <a16:creationId xmlns:a16="http://schemas.microsoft.com/office/drawing/2014/main" id="{38184C24-3B25-48F6-8575-40C3D87380CC}"/>
              </a:ext>
            </a:extLst>
          </p:cNvPr>
          <p:cNvSpPr>
            <a:spLocks noGrp="1"/>
          </p:cNvSpPr>
          <p:nvPr>
            <p:ph type="sldNum" sz="quarter" idx="12"/>
          </p:nvPr>
        </p:nvSpPr>
        <p:spPr/>
        <p:txBody>
          <a:bodyPr/>
          <a:lstStyle/>
          <a:p>
            <a:fld id="{0343F522-B1DB-4B24-87CC-09EAB668A261}" type="slidenum">
              <a:rPr lang="zh-CN" altLang="en-US" smtClean="0"/>
              <a:pPr/>
              <a:t>215</a:t>
            </a:fld>
            <a:r>
              <a:rPr lang="en-US" altLang="zh-CN"/>
              <a:t>/303</a:t>
            </a:r>
            <a:endParaRPr lang="zh-CN" altLang="en-US" dirty="0"/>
          </a:p>
        </p:txBody>
      </p:sp>
    </p:spTree>
    <p:extLst>
      <p:ext uri="{BB962C8B-B14F-4D97-AF65-F5344CB8AC3E}">
        <p14:creationId xmlns:p14="http://schemas.microsoft.com/office/powerpoint/2010/main" val="3936216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C34208-FA7C-4346-AD93-050F88FE7F56}"/>
              </a:ext>
            </a:extLst>
          </p:cNvPr>
          <p:cNvSpPr>
            <a:spLocks noGrp="1"/>
          </p:cNvSpPr>
          <p:nvPr>
            <p:ph type="title"/>
          </p:nvPr>
        </p:nvSpPr>
        <p:spPr>
          <a:xfrm>
            <a:off x="265813" y="350874"/>
            <a:ext cx="8654903" cy="680484"/>
          </a:xfrm>
        </p:spPr>
        <p:txBody>
          <a:bodyPr>
            <a:normAutofit/>
          </a:bodyPr>
          <a:lstStyle/>
          <a:p>
            <a:pPr marL="266700">
              <a:spcBef>
                <a:spcPts val="970"/>
              </a:spcBef>
            </a:pPr>
            <a:r>
              <a:rPr lang="zh-CN" altLang="en-US" sz="3200" b="1" dirty="0"/>
              <a:t>帧间间隔</a:t>
            </a:r>
            <a:endParaRPr lang="zh-CN" altLang="zh-CN" kern="100" dirty="0">
              <a:latin typeface="Times New Roman" panose="02020603050405020304" pitchFamily="18" charset="0"/>
              <a:cs typeface="Times New Roman" panose="02020603050405020304" pitchFamily="18" charset="0"/>
            </a:endParaRPr>
          </a:p>
        </p:txBody>
      </p:sp>
      <p:sp>
        <p:nvSpPr>
          <p:cNvPr id="3" name="内容占位符 2">
            <a:extLst>
              <a:ext uri="{FF2B5EF4-FFF2-40B4-BE49-F238E27FC236}">
                <a16:creationId xmlns:a16="http://schemas.microsoft.com/office/drawing/2014/main" id="{62772749-0251-43E3-8FBE-62B01C0C88DA}"/>
              </a:ext>
            </a:extLst>
          </p:cNvPr>
          <p:cNvSpPr>
            <a:spLocks noGrp="1"/>
          </p:cNvSpPr>
          <p:nvPr>
            <p:ph idx="1"/>
          </p:nvPr>
        </p:nvSpPr>
        <p:spPr>
          <a:xfrm>
            <a:off x="404037" y="1010094"/>
            <a:ext cx="8516679" cy="5371578"/>
          </a:xfrm>
        </p:spPr>
        <p:txBody>
          <a:bodyPr>
            <a:noAutofit/>
          </a:bodyPr>
          <a:lstStyle/>
          <a:p>
            <a:pPr marL="0" indent="0" algn="just">
              <a:buNone/>
              <a:tabLst>
                <a:tab pos="527685" algn="l"/>
              </a:tabLst>
            </a:pPr>
            <a:r>
              <a:rPr lang="en-US" altLang="zh-CN" sz="4000" dirty="0">
                <a:latin typeface="Times New Roman" panose="02020603050405020304" pitchFamily="18" charset="0"/>
                <a:cs typeface="Times New Roman" panose="02020603050405020304" pitchFamily="18" charset="0"/>
              </a:rPr>
              <a:t>    </a:t>
            </a:r>
          </a:p>
          <a:p>
            <a:pPr marL="0" indent="0" algn="just">
              <a:buNone/>
              <a:tabLst>
                <a:tab pos="527685" algn="l"/>
              </a:tabLst>
            </a:pPr>
            <a:r>
              <a:rPr lang="en-US" altLang="zh-CN" sz="4000" dirty="0">
                <a:latin typeface="Times New Roman" panose="02020603050405020304" pitchFamily="18" charset="0"/>
                <a:cs typeface="Times New Roman" panose="02020603050405020304" pitchFamily="18" charset="0"/>
              </a:rPr>
              <a:t>    </a:t>
            </a:r>
          </a:p>
        </p:txBody>
      </p:sp>
      <p:graphicFrame>
        <p:nvGraphicFramePr>
          <p:cNvPr id="11" name="表格 10">
            <a:extLst>
              <a:ext uri="{FF2B5EF4-FFF2-40B4-BE49-F238E27FC236}">
                <a16:creationId xmlns:a16="http://schemas.microsoft.com/office/drawing/2014/main" id="{F1557556-4E74-4A2A-B76B-6AF7BA757C94}"/>
              </a:ext>
            </a:extLst>
          </p:cNvPr>
          <p:cNvGraphicFramePr>
            <a:graphicFrameLocks noGrp="1"/>
          </p:cNvGraphicFramePr>
          <p:nvPr/>
        </p:nvGraphicFramePr>
        <p:xfrm>
          <a:off x="0" y="16384"/>
          <a:ext cx="9144000" cy="303808"/>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1028242390"/>
                    </a:ext>
                  </a:extLst>
                </a:gridCol>
                <a:gridCol w="1016000">
                  <a:extLst>
                    <a:ext uri="{9D8B030D-6E8A-4147-A177-3AD203B41FA5}">
                      <a16:colId xmlns:a16="http://schemas.microsoft.com/office/drawing/2014/main" val="3074239081"/>
                    </a:ext>
                  </a:extLst>
                </a:gridCol>
                <a:gridCol w="1016000">
                  <a:extLst>
                    <a:ext uri="{9D8B030D-6E8A-4147-A177-3AD203B41FA5}">
                      <a16:colId xmlns:a16="http://schemas.microsoft.com/office/drawing/2014/main" val="3509429943"/>
                    </a:ext>
                  </a:extLst>
                </a:gridCol>
                <a:gridCol w="1016000">
                  <a:extLst>
                    <a:ext uri="{9D8B030D-6E8A-4147-A177-3AD203B41FA5}">
                      <a16:colId xmlns:a16="http://schemas.microsoft.com/office/drawing/2014/main" val="2580465912"/>
                    </a:ext>
                  </a:extLst>
                </a:gridCol>
                <a:gridCol w="1016000">
                  <a:extLst>
                    <a:ext uri="{9D8B030D-6E8A-4147-A177-3AD203B41FA5}">
                      <a16:colId xmlns:a16="http://schemas.microsoft.com/office/drawing/2014/main" val="585185192"/>
                    </a:ext>
                  </a:extLst>
                </a:gridCol>
                <a:gridCol w="1016000">
                  <a:extLst>
                    <a:ext uri="{9D8B030D-6E8A-4147-A177-3AD203B41FA5}">
                      <a16:colId xmlns:a16="http://schemas.microsoft.com/office/drawing/2014/main" val="1335232691"/>
                    </a:ext>
                  </a:extLst>
                </a:gridCol>
                <a:gridCol w="1016000">
                  <a:extLst>
                    <a:ext uri="{9D8B030D-6E8A-4147-A177-3AD203B41FA5}">
                      <a16:colId xmlns:a16="http://schemas.microsoft.com/office/drawing/2014/main" val="785772456"/>
                    </a:ext>
                  </a:extLst>
                </a:gridCol>
                <a:gridCol w="1016000">
                  <a:extLst>
                    <a:ext uri="{9D8B030D-6E8A-4147-A177-3AD203B41FA5}">
                      <a16:colId xmlns:a16="http://schemas.microsoft.com/office/drawing/2014/main" val="143111373"/>
                    </a:ext>
                  </a:extLst>
                </a:gridCol>
                <a:gridCol w="1016000">
                  <a:extLst>
                    <a:ext uri="{9D8B030D-6E8A-4147-A177-3AD203B41FA5}">
                      <a16:colId xmlns:a16="http://schemas.microsoft.com/office/drawing/2014/main" val="994455625"/>
                    </a:ext>
                  </a:extLst>
                </a:gridCol>
              </a:tblGrid>
              <a:tr h="303808">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传输介质</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通信系统</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正确性</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提高性能</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局域网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en-US" altLang="zh-CN" sz="1600" dirty="0">
                          <a:solidFill>
                            <a:srgbClr val="FFFF00"/>
                          </a:solidFill>
                          <a:latin typeface="黑体" panose="02010609060101010101" pitchFamily="49" charset="-122"/>
                          <a:ea typeface="黑体" panose="02010609060101010101" pitchFamily="49" charset="-122"/>
                        </a:rPr>
                        <a:t>WLAN</a:t>
                      </a:r>
                      <a:endParaRPr lang="zh-CN" altLang="en-US" sz="1600" dirty="0">
                        <a:solidFill>
                          <a:srgbClr val="FFFF00"/>
                        </a:solidFill>
                        <a:latin typeface="黑体" panose="02010609060101010101" pitchFamily="49" charset="-122"/>
                        <a:ea typeface="黑体" panose="02010609060101010101" pitchFamily="49"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个域网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广域网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接入网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939429099"/>
                  </a:ext>
                </a:extLst>
              </a:tr>
            </a:tbl>
          </a:graphicData>
        </a:graphic>
      </p:graphicFrame>
      <p:sp>
        <p:nvSpPr>
          <p:cNvPr id="12" name="流程图: 摘录 11">
            <a:extLst>
              <a:ext uri="{FF2B5EF4-FFF2-40B4-BE49-F238E27FC236}">
                <a16:creationId xmlns:a16="http://schemas.microsoft.com/office/drawing/2014/main" id="{CE6C4248-6AFD-44B6-80E3-9608C7BDC87F}"/>
              </a:ext>
            </a:extLst>
          </p:cNvPr>
          <p:cNvSpPr/>
          <p:nvPr/>
        </p:nvSpPr>
        <p:spPr bwMode="auto">
          <a:xfrm>
            <a:off x="5488980" y="328047"/>
            <a:ext cx="216024" cy="126001"/>
          </a:xfrm>
          <a:prstGeom prst="flowChartExtract">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4" name="Rectangle 2">
            <a:extLst>
              <a:ext uri="{FF2B5EF4-FFF2-40B4-BE49-F238E27FC236}">
                <a16:creationId xmlns:a16="http://schemas.microsoft.com/office/drawing/2014/main" id="{637ADEFB-5775-48B5-AD95-BD2F543B4E24}"/>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9" name="表格 8">
            <a:extLst>
              <a:ext uri="{FF2B5EF4-FFF2-40B4-BE49-F238E27FC236}">
                <a16:creationId xmlns:a16="http://schemas.microsoft.com/office/drawing/2014/main" id="{1BA0FE90-3AD2-45E2-98EA-2D6CAF26198D}"/>
              </a:ext>
            </a:extLst>
          </p:cNvPr>
          <p:cNvGraphicFramePr>
            <a:graphicFrameLocks noGrp="1"/>
          </p:cNvGraphicFramePr>
          <p:nvPr/>
        </p:nvGraphicFramePr>
        <p:xfrm>
          <a:off x="0" y="1041991"/>
          <a:ext cx="313390" cy="4744257"/>
        </p:xfrm>
        <a:graphic>
          <a:graphicData uri="http://schemas.openxmlformats.org/drawingml/2006/table">
            <a:tbl>
              <a:tblPr firstRow="1" bandRow="1">
                <a:tableStyleId>{5C22544A-7EE6-4342-B048-85BDC9FD1C3A}</a:tableStyleId>
              </a:tblPr>
              <a:tblGrid>
                <a:gridCol w="313390">
                  <a:extLst>
                    <a:ext uri="{9D8B030D-6E8A-4147-A177-3AD203B41FA5}">
                      <a16:colId xmlns:a16="http://schemas.microsoft.com/office/drawing/2014/main" val="2707731317"/>
                    </a:ext>
                  </a:extLst>
                </a:gridCol>
              </a:tblGrid>
              <a:tr h="844235">
                <a:tc>
                  <a:txBody>
                    <a:bodyPr/>
                    <a:lstStyle/>
                    <a:p>
                      <a:pPr algn="ctr"/>
                      <a:r>
                        <a:rPr lang="zh-CN" altLang="en-US" sz="1600" b="0" dirty="0">
                          <a:solidFill>
                            <a:schemeClr val="tx1"/>
                          </a:solidFill>
                          <a:latin typeface="黑体" panose="02010609060101010101" pitchFamily="49" charset="-122"/>
                          <a:ea typeface="黑体" panose="02010609060101010101" pitchFamily="49" charset="-122"/>
                        </a:rPr>
                        <a:t>设计要点</a:t>
                      </a:r>
                    </a:p>
                  </a:txBody>
                  <a:tcPr marL="0" marR="0" marT="0" marB="0" anchor="ctr">
                    <a:solidFill>
                      <a:schemeClr val="accent1">
                        <a:lumMod val="40000"/>
                        <a:lumOff val="60000"/>
                      </a:schemeClr>
                    </a:solidFill>
                  </a:tcPr>
                </a:tc>
                <a:extLst>
                  <a:ext uri="{0D108BD9-81ED-4DB2-BD59-A6C34878D82A}">
                    <a16:rowId xmlns:a16="http://schemas.microsoft.com/office/drawing/2014/main" val="2650843112"/>
                  </a:ext>
                </a:extLst>
              </a:tr>
              <a:tr h="844235">
                <a:tc>
                  <a:txBody>
                    <a:bodyPr/>
                    <a:lstStyle/>
                    <a:p>
                      <a:pPr algn="ctr"/>
                      <a:r>
                        <a:rPr lang="en-US" altLang="zh-CN" sz="1600" dirty="0">
                          <a:solidFill>
                            <a:schemeClr val="bg1"/>
                          </a:solidFill>
                          <a:latin typeface="黑体" panose="02010609060101010101" pitchFamily="49" charset="-122"/>
                          <a:ea typeface="黑体" panose="02010609060101010101" pitchFamily="49" charset="-122"/>
                        </a:rPr>
                        <a:t>Wi-</a:t>
                      </a:r>
                    </a:p>
                    <a:p>
                      <a:pPr algn="ctr"/>
                      <a:r>
                        <a:rPr lang="en-US" altLang="zh-CN" sz="1600" dirty="0">
                          <a:solidFill>
                            <a:schemeClr val="bg1"/>
                          </a:solidFill>
                          <a:latin typeface="黑体" panose="02010609060101010101" pitchFamily="49" charset="-122"/>
                          <a:ea typeface="黑体" panose="02010609060101010101" pitchFamily="49" charset="-122"/>
                        </a:rPr>
                        <a:t>Fi</a:t>
                      </a:r>
                      <a:endParaRPr lang="zh-CN" altLang="en-US" sz="1600" dirty="0">
                        <a:solidFill>
                          <a:schemeClr val="bg1"/>
                        </a:solidFill>
                        <a:latin typeface="黑体" panose="02010609060101010101" pitchFamily="49" charset="-122"/>
                        <a:ea typeface="黑体" panose="02010609060101010101" pitchFamily="49" charset="-122"/>
                      </a:endParaRPr>
                    </a:p>
                  </a:txBody>
                  <a:tcPr marL="0" marR="0" marT="0" marB="0" anchor="ctr">
                    <a:solidFill>
                      <a:schemeClr val="accent1"/>
                    </a:solidFill>
                  </a:tcPr>
                </a:tc>
                <a:extLst>
                  <a:ext uri="{0D108BD9-81ED-4DB2-BD59-A6C34878D82A}">
                    <a16:rowId xmlns:a16="http://schemas.microsoft.com/office/drawing/2014/main" val="2354171835"/>
                  </a:ext>
                </a:extLst>
              </a:tr>
              <a:tr h="844235">
                <a:tc>
                  <a:txBody>
                    <a:bodyPr/>
                    <a:lstStyle/>
                    <a:p>
                      <a:pPr algn="ctr"/>
                      <a:r>
                        <a:rPr lang="en-US" altLang="zh-CN" sz="1600" b="0" dirty="0">
                          <a:solidFill>
                            <a:schemeClr val="tx1"/>
                          </a:solidFill>
                          <a:latin typeface="黑体" panose="02010609060101010101" pitchFamily="49" charset="-122"/>
                          <a:ea typeface="黑体" panose="02010609060101010101" pitchFamily="49" charset="-122"/>
                        </a:rPr>
                        <a:t>Wi-Fi6</a:t>
                      </a:r>
                      <a:endParaRPr lang="zh-CN" altLang="en-US" sz="1600" b="0" dirty="0">
                        <a:solidFill>
                          <a:schemeClr val="tx1"/>
                        </a:solidFill>
                        <a:latin typeface="黑体" panose="02010609060101010101" pitchFamily="49" charset="-122"/>
                        <a:ea typeface="黑体" panose="02010609060101010101" pitchFamily="49" charset="-122"/>
                      </a:endParaRPr>
                    </a:p>
                  </a:txBody>
                  <a:tcPr marL="0" marR="0" marT="0" marB="0" anchor="ctr">
                    <a:solidFill>
                      <a:schemeClr val="accent1">
                        <a:lumMod val="40000"/>
                        <a:lumOff val="60000"/>
                      </a:schemeClr>
                    </a:solidFill>
                  </a:tcPr>
                </a:tc>
                <a:extLst>
                  <a:ext uri="{0D108BD9-81ED-4DB2-BD59-A6C34878D82A}">
                    <a16:rowId xmlns:a16="http://schemas.microsoft.com/office/drawing/2014/main" val="2232877283"/>
                  </a:ext>
                </a:extLst>
              </a:tr>
              <a:tr h="504672">
                <a:tc>
                  <a:txBody>
                    <a:bodyPr/>
                    <a:lstStyle/>
                    <a:p>
                      <a:pPr algn="ctr"/>
                      <a:r>
                        <a:rPr lang="en-US" altLang="zh-CN" sz="1600" b="0" dirty="0">
                          <a:solidFill>
                            <a:schemeClr val="tx1"/>
                          </a:solidFill>
                          <a:latin typeface="黑体" panose="02010609060101010101" pitchFamily="49" charset="-122"/>
                          <a:ea typeface="黑体" panose="02010609060101010101" pitchFamily="49" charset="-122"/>
                        </a:rPr>
                        <a:t>Wi-Fi7</a:t>
                      </a:r>
                      <a:endParaRPr lang="zh-CN" altLang="en-US" sz="1600" b="0" dirty="0">
                        <a:solidFill>
                          <a:schemeClr val="tx1"/>
                        </a:solidFill>
                        <a:latin typeface="黑体" panose="02010609060101010101" pitchFamily="49" charset="-122"/>
                        <a:ea typeface="黑体" panose="02010609060101010101" pitchFamily="49" charset="-122"/>
                      </a:endParaRPr>
                    </a:p>
                  </a:txBody>
                  <a:tcPr marL="0" marR="0" marT="0" marB="0" anchor="ctr">
                    <a:solidFill>
                      <a:schemeClr val="accent1">
                        <a:lumMod val="40000"/>
                        <a:lumOff val="60000"/>
                      </a:schemeClr>
                    </a:solidFill>
                  </a:tcPr>
                </a:tc>
                <a:extLst>
                  <a:ext uri="{0D108BD9-81ED-4DB2-BD59-A6C34878D82A}">
                    <a16:rowId xmlns:a16="http://schemas.microsoft.com/office/drawing/2014/main" val="2116851466"/>
                  </a:ext>
                </a:extLst>
              </a:tr>
              <a:tr h="627321">
                <a:tc>
                  <a:txBody>
                    <a:bodyPr/>
                    <a:lstStyle/>
                    <a:p>
                      <a:pPr algn="ctr"/>
                      <a:r>
                        <a:rPr lang="en-US" altLang="zh-CN" sz="1600" b="0" dirty="0">
                          <a:solidFill>
                            <a:schemeClr val="tx1"/>
                          </a:solidFill>
                          <a:latin typeface="黑体" panose="02010609060101010101" pitchFamily="49" charset="-122"/>
                          <a:ea typeface="黑体" panose="02010609060101010101" pitchFamily="49" charset="-122"/>
                        </a:rPr>
                        <a:t>AP</a:t>
                      </a:r>
                      <a:r>
                        <a:rPr lang="zh-CN" altLang="en-US" sz="1600" b="0" dirty="0">
                          <a:solidFill>
                            <a:schemeClr val="tx1"/>
                          </a:solidFill>
                          <a:latin typeface="黑体" panose="02010609060101010101" pitchFamily="49" charset="-122"/>
                          <a:ea typeface="黑体" panose="02010609060101010101" pitchFamily="49" charset="-122"/>
                        </a:rPr>
                        <a:t>设计</a:t>
                      </a:r>
                    </a:p>
                  </a:txBody>
                  <a:tcPr marL="0" marR="0" marT="0" marB="0" anchor="ctr">
                    <a:solidFill>
                      <a:schemeClr val="accent1">
                        <a:lumMod val="40000"/>
                        <a:lumOff val="60000"/>
                      </a:schemeClr>
                    </a:solidFill>
                  </a:tcPr>
                </a:tc>
                <a:extLst>
                  <a:ext uri="{0D108BD9-81ED-4DB2-BD59-A6C34878D82A}">
                    <a16:rowId xmlns:a16="http://schemas.microsoft.com/office/drawing/2014/main" val="1342553028"/>
                  </a:ext>
                </a:extLst>
              </a:tr>
              <a:tr h="844235">
                <a:tc>
                  <a:txBody>
                    <a:bodyPr/>
                    <a:lstStyle/>
                    <a:p>
                      <a:pPr algn="ctr"/>
                      <a:r>
                        <a:rPr lang="en-US" altLang="zh-CN" sz="1600" b="0" dirty="0">
                          <a:solidFill>
                            <a:schemeClr val="tx1"/>
                          </a:solidFill>
                          <a:latin typeface="黑体" panose="02010609060101010101" pitchFamily="49" charset="-122"/>
                          <a:ea typeface="黑体" panose="02010609060101010101" pitchFamily="49" charset="-122"/>
                        </a:rPr>
                        <a:t>Li</a:t>
                      </a:r>
                    </a:p>
                    <a:p>
                      <a:pPr algn="ctr"/>
                      <a:r>
                        <a:rPr lang="en-US" altLang="zh-CN" sz="1600" b="0" dirty="0">
                          <a:solidFill>
                            <a:schemeClr val="tx1"/>
                          </a:solidFill>
                          <a:latin typeface="黑体" panose="02010609060101010101" pitchFamily="49" charset="-122"/>
                          <a:ea typeface="黑体" panose="02010609060101010101" pitchFamily="49" charset="-122"/>
                        </a:rPr>
                        <a:t>Fi</a:t>
                      </a:r>
                      <a:endParaRPr lang="zh-CN" altLang="en-US" sz="1600" b="0" dirty="0">
                        <a:solidFill>
                          <a:schemeClr val="tx1"/>
                        </a:solidFill>
                        <a:latin typeface="黑体" panose="02010609060101010101" pitchFamily="49" charset="-122"/>
                        <a:ea typeface="黑体" panose="02010609060101010101" pitchFamily="49" charset="-122"/>
                      </a:endParaRPr>
                    </a:p>
                  </a:txBody>
                  <a:tcPr marL="0" marR="0" marT="0" marB="0" anchor="ctr">
                    <a:solidFill>
                      <a:schemeClr val="accent1">
                        <a:lumMod val="40000"/>
                        <a:lumOff val="60000"/>
                      </a:schemeClr>
                    </a:solidFill>
                  </a:tcPr>
                </a:tc>
                <a:extLst>
                  <a:ext uri="{0D108BD9-81ED-4DB2-BD59-A6C34878D82A}">
                    <a16:rowId xmlns:a16="http://schemas.microsoft.com/office/drawing/2014/main" val="942434887"/>
                  </a:ext>
                </a:extLst>
              </a:tr>
            </a:tbl>
          </a:graphicData>
        </a:graphic>
      </p:graphicFrame>
      <p:sp>
        <p:nvSpPr>
          <p:cNvPr id="10" name="Rectangle 2">
            <a:extLst>
              <a:ext uri="{FF2B5EF4-FFF2-40B4-BE49-F238E27FC236}">
                <a16:creationId xmlns:a16="http://schemas.microsoft.com/office/drawing/2014/main" id="{60F46CD4-0330-4E52-8961-9858FAEED29D}"/>
              </a:ext>
            </a:extLst>
          </p:cNvPr>
          <p:cNvSpPr txBox="1">
            <a:spLocks noChangeArrowheads="1"/>
          </p:cNvSpPr>
          <p:nvPr/>
        </p:nvSpPr>
        <p:spPr>
          <a:xfrm>
            <a:off x="760050" y="532409"/>
            <a:ext cx="8116887" cy="83978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黑体" panose="02010609060101010101" pitchFamily="49" charset="-122"/>
                <a:ea typeface="黑体" panose="02010609060101010101" pitchFamily="49" charset="-122"/>
                <a:cs typeface="+mj-cs"/>
              </a:defRPr>
            </a:lvl1pPr>
          </a:lstStyle>
          <a:p>
            <a:r>
              <a:rPr lang="zh-CN" altLang="en-US" b="1"/>
              <a:t>三种帧间间隔 </a:t>
            </a:r>
          </a:p>
        </p:txBody>
      </p:sp>
      <p:sp>
        <p:nvSpPr>
          <p:cNvPr id="13" name="Line 3">
            <a:extLst>
              <a:ext uri="{FF2B5EF4-FFF2-40B4-BE49-F238E27FC236}">
                <a16:creationId xmlns:a16="http://schemas.microsoft.com/office/drawing/2014/main" id="{02BFCCF0-C776-436C-A858-9CEFA4CB372A}"/>
              </a:ext>
            </a:extLst>
          </p:cNvPr>
          <p:cNvSpPr>
            <a:spLocks noChangeShapeType="1"/>
          </p:cNvSpPr>
          <p:nvPr/>
        </p:nvSpPr>
        <p:spPr bwMode="auto">
          <a:xfrm>
            <a:off x="534625" y="3623271"/>
            <a:ext cx="8496300" cy="0"/>
          </a:xfrm>
          <a:prstGeom prst="line">
            <a:avLst/>
          </a:prstGeom>
          <a:noFill/>
          <a:ln w="28575">
            <a:solidFill>
              <a:srgbClr val="333399"/>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 name="Text Box 4">
            <a:extLst>
              <a:ext uri="{FF2B5EF4-FFF2-40B4-BE49-F238E27FC236}">
                <a16:creationId xmlns:a16="http://schemas.microsoft.com/office/drawing/2014/main" id="{F3D47074-378C-41A1-901F-72F8CB910CB6}"/>
              </a:ext>
            </a:extLst>
          </p:cNvPr>
          <p:cNvSpPr txBox="1">
            <a:spLocks noChangeArrowheads="1"/>
          </p:cNvSpPr>
          <p:nvPr/>
        </p:nvSpPr>
        <p:spPr bwMode="auto">
          <a:xfrm>
            <a:off x="8537212" y="3223221"/>
            <a:ext cx="642938" cy="365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1800">
                <a:solidFill>
                  <a:srgbClr val="333399"/>
                </a:solidFill>
                <a:latin typeface="Arial" panose="020B0604020202020204" pitchFamily="34" charset="0"/>
                <a:ea typeface="黑体" panose="02010609060101010101" pitchFamily="49" charset="-122"/>
              </a:rPr>
              <a:t>时间</a:t>
            </a:r>
          </a:p>
        </p:txBody>
      </p:sp>
      <p:sp>
        <p:nvSpPr>
          <p:cNvPr id="15" name="Text Box 5">
            <a:extLst>
              <a:ext uri="{FF2B5EF4-FFF2-40B4-BE49-F238E27FC236}">
                <a16:creationId xmlns:a16="http://schemas.microsoft.com/office/drawing/2014/main" id="{E36B9D53-C421-4C24-B804-250A8AE55C93}"/>
              </a:ext>
            </a:extLst>
          </p:cNvPr>
          <p:cNvSpPr txBox="1">
            <a:spLocks noChangeArrowheads="1"/>
          </p:cNvSpPr>
          <p:nvPr/>
        </p:nvSpPr>
        <p:spPr bwMode="auto">
          <a:xfrm>
            <a:off x="1652225" y="3043834"/>
            <a:ext cx="693737"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1800">
                <a:solidFill>
                  <a:srgbClr val="333399"/>
                </a:solidFill>
                <a:latin typeface="Arial" panose="020B0604020202020204" pitchFamily="34" charset="0"/>
                <a:ea typeface="黑体" panose="02010609060101010101" pitchFamily="49" charset="-122"/>
              </a:rPr>
              <a:t>SIFS</a:t>
            </a:r>
          </a:p>
        </p:txBody>
      </p:sp>
      <p:sp>
        <p:nvSpPr>
          <p:cNvPr id="16" name="Text Box 6">
            <a:extLst>
              <a:ext uri="{FF2B5EF4-FFF2-40B4-BE49-F238E27FC236}">
                <a16:creationId xmlns:a16="http://schemas.microsoft.com/office/drawing/2014/main" id="{DE71B0B5-7385-4935-A097-37C7DD87EFC6}"/>
              </a:ext>
            </a:extLst>
          </p:cNvPr>
          <p:cNvSpPr txBox="1">
            <a:spLocks noChangeArrowheads="1"/>
          </p:cNvSpPr>
          <p:nvPr/>
        </p:nvSpPr>
        <p:spPr bwMode="auto">
          <a:xfrm>
            <a:off x="1709375" y="2658071"/>
            <a:ext cx="693737"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1800">
                <a:solidFill>
                  <a:srgbClr val="333399"/>
                </a:solidFill>
                <a:latin typeface="Arial" panose="020B0604020202020204" pitchFamily="34" charset="0"/>
                <a:ea typeface="黑体" panose="02010609060101010101" pitchFamily="49" charset="-122"/>
              </a:rPr>
              <a:t>PIFS</a:t>
            </a:r>
          </a:p>
        </p:txBody>
      </p:sp>
      <p:sp>
        <p:nvSpPr>
          <p:cNvPr id="17" name="Text Box 7">
            <a:extLst>
              <a:ext uri="{FF2B5EF4-FFF2-40B4-BE49-F238E27FC236}">
                <a16:creationId xmlns:a16="http://schemas.microsoft.com/office/drawing/2014/main" id="{C6E893CB-197D-49C2-BE55-DA924D586DFA}"/>
              </a:ext>
            </a:extLst>
          </p:cNvPr>
          <p:cNvSpPr txBox="1">
            <a:spLocks noChangeArrowheads="1"/>
          </p:cNvSpPr>
          <p:nvPr/>
        </p:nvSpPr>
        <p:spPr bwMode="auto">
          <a:xfrm>
            <a:off x="1715725" y="2292946"/>
            <a:ext cx="70485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1800">
                <a:solidFill>
                  <a:srgbClr val="333399"/>
                </a:solidFill>
                <a:latin typeface="Arial" panose="020B0604020202020204" pitchFamily="34" charset="0"/>
                <a:ea typeface="黑体" panose="02010609060101010101" pitchFamily="49" charset="-122"/>
              </a:rPr>
              <a:t>DIFS</a:t>
            </a:r>
          </a:p>
        </p:txBody>
      </p:sp>
      <p:sp>
        <p:nvSpPr>
          <p:cNvPr id="18" name="Line 8">
            <a:extLst>
              <a:ext uri="{FF2B5EF4-FFF2-40B4-BE49-F238E27FC236}">
                <a16:creationId xmlns:a16="http://schemas.microsoft.com/office/drawing/2014/main" id="{2F94698F-9B2C-484E-8A3F-11FD694574FF}"/>
              </a:ext>
            </a:extLst>
          </p:cNvPr>
          <p:cNvSpPr>
            <a:spLocks noChangeShapeType="1"/>
          </p:cNvSpPr>
          <p:nvPr/>
        </p:nvSpPr>
        <p:spPr bwMode="auto">
          <a:xfrm flipV="1">
            <a:off x="1715725" y="3385146"/>
            <a:ext cx="534987" cy="1588"/>
          </a:xfrm>
          <a:prstGeom prst="line">
            <a:avLst/>
          </a:prstGeom>
          <a:noFill/>
          <a:ln w="9525">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 name="Line 9">
            <a:extLst>
              <a:ext uri="{FF2B5EF4-FFF2-40B4-BE49-F238E27FC236}">
                <a16:creationId xmlns:a16="http://schemas.microsoft.com/office/drawing/2014/main" id="{DC43CB5E-54F3-4F54-A155-F86CED1571DD}"/>
              </a:ext>
            </a:extLst>
          </p:cNvPr>
          <p:cNvSpPr>
            <a:spLocks noChangeShapeType="1"/>
          </p:cNvSpPr>
          <p:nvPr/>
        </p:nvSpPr>
        <p:spPr bwMode="auto">
          <a:xfrm flipV="1">
            <a:off x="1715725" y="3008909"/>
            <a:ext cx="631825" cy="0"/>
          </a:xfrm>
          <a:prstGeom prst="line">
            <a:avLst/>
          </a:prstGeom>
          <a:noFill/>
          <a:ln w="9525">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 name="Line 10">
            <a:extLst>
              <a:ext uri="{FF2B5EF4-FFF2-40B4-BE49-F238E27FC236}">
                <a16:creationId xmlns:a16="http://schemas.microsoft.com/office/drawing/2014/main" id="{4AC75541-BED6-4C6D-A5E5-C89867A2235F}"/>
              </a:ext>
            </a:extLst>
          </p:cNvPr>
          <p:cNvSpPr>
            <a:spLocks noChangeShapeType="1"/>
          </p:cNvSpPr>
          <p:nvPr/>
        </p:nvSpPr>
        <p:spPr bwMode="auto">
          <a:xfrm>
            <a:off x="1715725" y="2634259"/>
            <a:ext cx="709612" cy="0"/>
          </a:xfrm>
          <a:prstGeom prst="line">
            <a:avLst/>
          </a:prstGeom>
          <a:noFill/>
          <a:ln w="9525">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 name="Freeform 11">
            <a:extLst>
              <a:ext uri="{FF2B5EF4-FFF2-40B4-BE49-F238E27FC236}">
                <a16:creationId xmlns:a16="http://schemas.microsoft.com/office/drawing/2014/main" id="{539B1F11-EA8F-429B-85CB-0FDAAC7A36B1}"/>
              </a:ext>
            </a:extLst>
          </p:cNvPr>
          <p:cNvSpPr>
            <a:spLocks/>
          </p:cNvSpPr>
          <p:nvPr/>
        </p:nvSpPr>
        <p:spPr bwMode="auto">
          <a:xfrm>
            <a:off x="693375" y="3248621"/>
            <a:ext cx="1022350" cy="374650"/>
          </a:xfrm>
          <a:custGeom>
            <a:avLst/>
            <a:gdLst>
              <a:gd name="T0" fmla="*/ 0 w 624"/>
              <a:gd name="T1" fmla="*/ 2147483647 h 240"/>
              <a:gd name="T2" fmla="*/ 0 w 624"/>
              <a:gd name="T3" fmla="*/ 0 h 240"/>
              <a:gd name="T4" fmla="*/ 2147483647 w 624"/>
              <a:gd name="T5" fmla="*/ 0 h 240"/>
              <a:gd name="T6" fmla="*/ 2147483647 w 624"/>
              <a:gd name="T7" fmla="*/ 2147483647 h 24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24" h="240">
                <a:moveTo>
                  <a:pt x="0" y="240"/>
                </a:moveTo>
                <a:lnTo>
                  <a:pt x="0" y="0"/>
                </a:lnTo>
                <a:lnTo>
                  <a:pt x="624" y="0"/>
                </a:lnTo>
                <a:lnTo>
                  <a:pt x="624" y="240"/>
                </a:lnTo>
              </a:path>
            </a:pathLst>
          </a:custGeom>
          <a:solidFill>
            <a:srgbClr val="66FF6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2" name="Text Box 12">
            <a:extLst>
              <a:ext uri="{FF2B5EF4-FFF2-40B4-BE49-F238E27FC236}">
                <a16:creationId xmlns:a16="http://schemas.microsoft.com/office/drawing/2014/main" id="{2D7B3C1E-7E5C-49E1-AED8-6E764F236A48}"/>
              </a:ext>
            </a:extLst>
          </p:cNvPr>
          <p:cNvSpPr txBox="1">
            <a:spLocks noChangeArrowheads="1"/>
          </p:cNvSpPr>
          <p:nvPr/>
        </p:nvSpPr>
        <p:spPr bwMode="auto">
          <a:xfrm>
            <a:off x="648925" y="3245446"/>
            <a:ext cx="115887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1800">
                <a:solidFill>
                  <a:srgbClr val="333399"/>
                </a:solidFill>
                <a:latin typeface="Arial" panose="020B0604020202020204" pitchFamily="34" charset="0"/>
                <a:ea typeface="黑体" panose="02010609060101010101" pitchFamily="49" charset="-122"/>
              </a:rPr>
              <a:t>介质空闲                                    </a:t>
            </a:r>
          </a:p>
        </p:txBody>
      </p:sp>
      <p:sp>
        <p:nvSpPr>
          <p:cNvPr id="23" name="Freeform 13">
            <a:extLst>
              <a:ext uri="{FF2B5EF4-FFF2-40B4-BE49-F238E27FC236}">
                <a16:creationId xmlns:a16="http://schemas.microsoft.com/office/drawing/2014/main" id="{3E839C65-2F7B-4E8C-972A-3C70747B5B0D}"/>
              </a:ext>
            </a:extLst>
          </p:cNvPr>
          <p:cNvSpPr>
            <a:spLocks/>
          </p:cNvSpPr>
          <p:nvPr/>
        </p:nvSpPr>
        <p:spPr bwMode="auto">
          <a:xfrm>
            <a:off x="2425337" y="3248621"/>
            <a:ext cx="1403350" cy="374650"/>
          </a:xfrm>
          <a:custGeom>
            <a:avLst/>
            <a:gdLst>
              <a:gd name="T0" fmla="*/ 0 w 624"/>
              <a:gd name="T1" fmla="*/ 2147483647 h 240"/>
              <a:gd name="T2" fmla="*/ 0 w 624"/>
              <a:gd name="T3" fmla="*/ 0 h 240"/>
              <a:gd name="T4" fmla="*/ 2147483647 w 624"/>
              <a:gd name="T5" fmla="*/ 0 h 240"/>
              <a:gd name="T6" fmla="*/ 2147483647 w 624"/>
              <a:gd name="T7" fmla="*/ 2147483647 h 24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24" h="240">
                <a:moveTo>
                  <a:pt x="0" y="240"/>
                </a:moveTo>
                <a:lnTo>
                  <a:pt x="0" y="0"/>
                </a:lnTo>
                <a:lnTo>
                  <a:pt x="624" y="0"/>
                </a:lnTo>
                <a:lnTo>
                  <a:pt x="624" y="240"/>
                </a:lnTo>
              </a:path>
            </a:pathLst>
          </a:custGeom>
          <a:solidFill>
            <a:srgbClr val="FFFF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 name="Line 14">
            <a:extLst>
              <a:ext uri="{FF2B5EF4-FFF2-40B4-BE49-F238E27FC236}">
                <a16:creationId xmlns:a16="http://schemas.microsoft.com/office/drawing/2014/main" id="{1C12B9E0-755E-4E28-B82C-D8B19121FE6C}"/>
              </a:ext>
            </a:extLst>
          </p:cNvPr>
          <p:cNvSpPr>
            <a:spLocks noChangeShapeType="1"/>
          </p:cNvSpPr>
          <p:nvPr/>
        </p:nvSpPr>
        <p:spPr bwMode="auto">
          <a:xfrm flipV="1">
            <a:off x="1715725" y="2369146"/>
            <a:ext cx="0" cy="8397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5" name="Line 15">
            <a:extLst>
              <a:ext uri="{FF2B5EF4-FFF2-40B4-BE49-F238E27FC236}">
                <a16:creationId xmlns:a16="http://schemas.microsoft.com/office/drawing/2014/main" id="{09066E44-B3C3-400E-834F-7A39467A090F}"/>
              </a:ext>
            </a:extLst>
          </p:cNvPr>
          <p:cNvSpPr>
            <a:spLocks noChangeShapeType="1"/>
          </p:cNvSpPr>
          <p:nvPr/>
        </p:nvSpPr>
        <p:spPr bwMode="auto">
          <a:xfrm>
            <a:off x="2425337" y="2369146"/>
            <a:ext cx="0" cy="8397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 name="Line 16">
            <a:extLst>
              <a:ext uri="{FF2B5EF4-FFF2-40B4-BE49-F238E27FC236}">
                <a16:creationId xmlns:a16="http://schemas.microsoft.com/office/drawing/2014/main" id="{358F83C5-D9A8-4F1A-A4F3-438DB5C552EC}"/>
              </a:ext>
            </a:extLst>
          </p:cNvPr>
          <p:cNvSpPr>
            <a:spLocks noChangeShapeType="1"/>
          </p:cNvSpPr>
          <p:nvPr/>
        </p:nvSpPr>
        <p:spPr bwMode="auto">
          <a:xfrm>
            <a:off x="2333262" y="2859684"/>
            <a:ext cx="0" cy="3016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 name="Line 17">
            <a:extLst>
              <a:ext uri="{FF2B5EF4-FFF2-40B4-BE49-F238E27FC236}">
                <a16:creationId xmlns:a16="http://schemas.microsoft.com/office/drawing/2014/main" id="{70C2B750-667A-43C4-9B79-F36EB10F14AB}"/>
              </a:ext>
            </a:extLst>
          </p:cNvPr>
          <p:cNvSpPr>
            <a:spLocks noChangeShapeType="1"/>
          </p:cNvSpPr>
          <p:nvPr/>
        </p:nvSpPr>
        <p:spPr bwMode="auto">
          <a:xfrm flipH="1">
            <a:off x="2252300" y="3323234"/>
            <a:ext cx="3175" cy="17938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 name="Text Box 18">
            <a:extLst>
              <a:ext uri="{FF2B5EF4-FFF2-40B4-BE49-F238E27FC236}">
                <a16:creationId xmlns:a16="http://schemas.microsoft.com/office/drawing/2014/main" id="{676B3E48-8B48-4373-8C8A-134FAEBCA1EE}"/>
              </a:ext>
            </a:extLst>
          </p:cNvPr>
          <p:cNvSpPr txBox="1">
            <a:spLocks noChangeArrowheads="1"/>
          </p:cNvSpPr>
          <p:nvPr/>
        </p:nvSpPr>
        <p:spPr bwMode="auto">
          <a:xfrm>
            <a:off x="2442800" y="3269259"/>
            <a:ext cx="1354137"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1800">
                <a:solidFill>
                  <a:srgbClr val="333399"/>
                </a:solidFill>
                <a:latin typeface="Arial" panose="020B0604020202020204" pitchFamily="34" charset="0"/>
                <a:ea typeface="黑体" panose="02010609060101010101" pitchFamily="49" charset="-122"/>
              </a:rPr>
              <a:t>发送第 </a:t>
            </a:r>
            <a:r>
              <a:rPr lang="en-US" altLang="zh-CN" sz="1800">
                <a:solidFill>
                  <a:srgbClr val="333399"/>
                </a:solidFill>
                <a:latin typeface="Arial" panose="020B0604020202020204" pitchFamily="34" charset="0"/>
                <a:ea typeface="黑体" panose="02010609060101010101" pitchFamily="49" charset="-122"/>
              </a:rPr>
              <a:t>1 </a:t>
            </a:r>
            <a:r>
              <a:rPr lang="zh-CN" altLang="en-US" sz="1800">
                <a:solidFill>
                  <a:srgbClr val="333399"/>
                </a:solidFill>
                <a:latin typeface="Arial" panose="020B0604020202020204" pitchFamily="34" charset="0"/>
                <a:ea typeface="黑体" panose="02010609060101010101" pitchFamily="49" charset="-122"/>
              </a:rPr>
              <a:t>帧</a:t>
            </a:r>
          </a:p>
        </p:txBody>
      </p:sp>
      <p:sp>
        <p:nvSpPr>
          <p:cNvPr id="29" name="Text Box 19">
            <a:extLst>
              <a:ext uri="{FF2B5EF4-FFF2-40B4-BE49-F238E27FC236}">
                <a16:creationId xmlns:a16="http://schemas.microsoft.com/office/drawing/2014/main" id="{A0F2C783-2F85-4384-9ED9-46E6BAFC3960}"/>
              </a:ext>
            </a:extLst>
          </p:cNvPr>
          <p:cNvSpPr txBox="1">
            <a:spLocks noChangeArrowheads="1"/>
          </p:cNvSpPr>
          <p:nvPr/>
        </p:nvSpPr>
        <p:spPr bwMode="auto">
          <a:xfrm>
            <a:off x="3715975" y="3643909"/>
            <a:ext cx="693737" cy="365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1800">
                <a:solidFill>
                  <a:srgbClr val="333399"/>
                </a:solidFill>
                <a:latin typeface="Arial" panose="020B0604020202020204" pitchFamily="34" charset="0"/>
                <a:ea typeface="黑体" panose="02010609060101010101" pitchFamily="49" charset="-122"/>
              </a:rPr>
              <a:t>SIFS</a:t>
            </a:r>
          </a:p>
        </p:txBody>
      </p:sp>
      <p:sp>
        <p:nvSpPr>
          <p:cNvPr id="30" name="Text Box 20">
            <a:extLst>
              <a:ext uri="{FF2B5EF4-FFF2-40B4-BE49-F238E27FC236}">
                <a16:creationId xmlns:a16="http://schemas.microsoft.com/office/drawing/2014/main" id="{F3AEB4CB-5211-473D-8315-C9298B7CE7A4}"/>
              </a:ext>
            </a:extLst>
          </p:cNvPr>
          <p:cNvSpPr txBox="1">
            <a:spLocks noChangeArrowheads="1"/>
          </p:cNvSpPr>
          <p:nvPr/>
        </p:nvSpPr>
        <p:spPr bwMode="auto">
          <a:xfrm>
            <a:off x="4968512" y="5113934"/>
            <a:ext cx="690563"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1800">
                <a:solidFill>
                  <a:srgbClr val="333399"/>
                </a:solidFill>
                <a:latin typeface="Arial" panose="020B0604020202020204" pitchFamily="34" charset="0"/>
                <a:ea typeface="黑体" panose="02010609060101010101" pitchFamily="49" charset="-122"/>
              </a:rPr>
              <a:t>PIFS</a:t>
            </a:r>
          </a:p>
        </p:txBody>
      </p:sp>
      <p:sp>
        <p:nvSpPr>
          <p:cNvPr id="31" name="Line 21">
            <a:extLst>
              <a:ext uri="{FF2B5EF4-FFF2-40B4-BE49-F238E27FC236}">
                <a16:creationId xmlns:a16="http://schemas.microsoft.com/office/drawing/2014/main" id="{2B451ABA-8103-491B-B9ED-1C83363162A0}"/>
              </a:ext>
            </a:extLst>
          </p:cNvPr>
          <p:cNvSpPr>
            <a:spLocks noChangeShapeType="1"/>
          </p:cNvSpPr>
          <p:nvPr/>
        </p:nvSpPr>
        <p:spPr bwMode="auto">
          <a:xfrm>
            <a:off x="5014550" y="5458421"/>
            <a:ext cx="600075" cy="0"/>
          </a:xfrm>
          <a:prstGeom prst="line">
            <a:avLst/>
          </a:prstGeom>
          <a:noFill/>
          <a:ln w="9525">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 name="Line 22">
            <a:extLst>
              <a:ext uri="{FF2B5EF4-FFF2-40B4-BE49-F238E27FC236}">
                <a16:creationId xmlns:a16="http://schemas.microsoft.com/office/drawing/2014/main" id="{C36116C1-92D3-4B2C-8A35-9E763B6574B0}"/>
              </a:ext>
            </a:extLst>
          </p:cNvPr>
          <p:cNvSpPr>
            <a:spLocks noChangeShapeType="1"/>
          </p:cNvSpPr>
          <p:nvPr/>
        </p:nvSpPr>
        <p:spPr bwMode="auto">
          <a:xfrm flipH="1" flipV="1">
            <a:off x="3828687" y="3656609"/>
            <a:ext cx="0" cy="44291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 name="Line 23">
            <a:extLst>
              <a:ext uri="{FF2B5EF4-FFF2-40B4-BE49-F238E27FC236}">
                <a16:creationId xmlns:a16="http://schemas.microsoft.com/office/drawing/2014/main" id="{EA0B7C2F-C677-42DB-8484-D72A0AD18E98}"/>
              </a:ext>
            </a:extLst>
          </p:cNvPr>
          <p:cNvSpPr>
            <a:spLocks noChangeShapeType="1"/>
          </p:cNvSpPr>
          <p:nvPr/>
        </p:nvSpPr>
        <p:spPr bwMode="auto">
          <a:xfrm>
            <a:off x="5627325" y="5307609"/>
            <a:ext cx="0" cy="3016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 name="Line 24">
            <a:extLst>
              <a:ext uri="{FF2B5EF4-FFF2-40B4-BE49-F238E27FC236}">
                <a16:creationId xmlns:a16="http://schemas.microsoft.com/office/drawing/2014/main" id="{F0C63182-C709-49B5-BF7D-4488D87E4A51}"/>
              </a:ext>
            </a:extLst>
          </p:cNvPr>
          <p:cNvSpPr>
            <a:spLocks noChangeShapeType="1"/>
          </p:cNvSpPr>
          <p:nvPr/>
        </p:nvSpPr>
        <p:spPr bwMode="auto">
          <a:xfrm>
            <a:off x="534625" y="6112471"/>
            <a:ext cx="8496300" cy="0"/>
          </a:xfrm>
          <a:prstGeom prst="line">
            <a:avLst/>
          </a:prstGeom>
          <a:noFill/>
          <a:ln w="28575">
            <a:solidFill>
              <a:srgbClr val="333399"/>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5" name="Text Box 25">
            <a:extLst>
              <a:ext uri="{FF2B5EF4-FFF2-40B4-BE49-F238E27FC236}">
                <a16:creationId xmlns:a16="http://schemas.microsoft.com/office/drawing/2014/main" id="{43070E09-8281-4D09-878A-FC1769E0F000}"/>
              </a:ext>
            </a:extLst>
          </p:cNvPr>
          <p:cNvSpPr txBox="1">
            <a:spLocks noChangeArrowheads="1"/>
          </p:cNvSpPr>
          <p:nvPr/>
        </p:nvSpPr>
        <p:spPr bwMode="auto">
          <a:xfrm>
            <a:off x="8537212" y="5717184"/>
            <a:ext cx="642938"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1800">
                <a:solidFill>
                  <a:srgbClr val="333399"/>
                </a:solidFill>
                <a:latin typeface="Arial" panose="020B0604020202020204" pitchFamily="34" charset="0"/>
                <a:ea typeface="黑体" panose="02010609060101010101" pitchFamily="49" charset="-122"/>
              </a:rPr>
              <a:t>时间</a:t>
            </a:r>
          </a:p>
        </p:txBody>
      </p:sp>
      <p:sp>
        <p:nvSpPr>
          <p:cNvPr id="36" name="Freeform 26">
            <a:extLst>
              <a:ext uri="{FF2B5EF4-FFF2-40B4-BE49-F238E27FC236}">
                <a16:creationId xmlns:a16="http://schemas.microsoft.com/office/drawing/2014/main" id="{2367B251-38B3-4B7A-8DEE-D20DDB129271}"/>
              </a:ext>
            </a:extLst>
          </p:cNvPr>
          <p:cNvSpPr>
            <a:spLocks/>
          </p:cNvSpPr>
          <p:nvPr/>
        </p:nvSpPr>
        <p:spPr bwMode="auto">
          <a:xfrm>
            <a:off x="2414225" y="5736234"/>
            <a:ext cx="2597150" cy="376237"/>
          </a:xfrm>
          <a:custGeom>
            <a:avLst/>
            <a:gdLst>
              <a:gd name="T0" fmla="*/ 0 w 624"/>
              <a:gd name="T1" fmla="*/ 2147483647 h 240"/>
              <a:gd name="T2" fmla="*/ 0 w 624"/>
              <a:gd name="T3" fmla="*/ 0 h 240"/>
              <a:gd name="T4" fmla="*/ 2147483647 w 624"/>
              <a:gd name="T5" fmla="*/ 0 h 240"/>
              <a:gd name="T6" fmla="*/ 2147483647 w 624"/>
              <a:gd name="T7" fmla="*/ 2147483647 h 24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24" h="240">
                <a:moveTo>
                  <a:pt x="0" y="240"/>
                </a:moveTo>
                <a:lnTo>
                  <a:pt x="0" y="0"/>
                </a:lnTo>
                <a:lnTo>
                  <a:pt x="624" y="0"/>
                </a:lnTo>
                <a:lnTo>
                  <a:pt x="624" y="240"/>
                </a:lnTo>
              </a:path>
            </a:pathLst>
          </a:custGeom>
          <a:solidFill>
            <a:srgbClr val="99FFCC"/>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 name="Text Box 27">
            <a:extLst>
              <a:ext uri="{FF2B5EF4-FFF2-40B4-BE49-F238E27FC236}">
                <a16:creationId xmlns:a16="http://schemas.microsoft.com/office/drawing/2014/main" id="{539AFC54-A6F4-49BC-82D4-7566D3423C3B}"/>
              </a:ext>
            </a:extLst>
          </p:cNvPr>
          <p:cNvSpPr txBox="1">
            <a:spLocks noChangeArrowheads="1"/>
          </p:cNvSpPr>
          <p:nvPr/>
        </p:nvSpPr>
        <p:spPr bwMode="auto">
          <a:xfrm>
            <a:off x="2871425" y="5723534"/>
            <a:ext cx="179619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1800" dirty="0">
                <a:solidFill>
                  <a:srgbClr val="333399"/>
                </a:solidFill>
                <a:latin typeface="Arial" panose="020B0604020202020204" pitchFamily="34" charset="0"/>
                <a:ea typeface="黑体" panose="02010609060101010101" pitchFamily="49" charset="-122"/>
              </a:rPr>
              <a:t>NAV</a:t>
            </a:r>
            <a:r>
              <a:rPr lang="zh-CN" altLang="en-US" sz="1800" dirty="0">
                <a:solidFill>
                  <a:srgbClr val="333399"/>
                </a:solidFill>
                <a:latin typeface="Arial" panose="020B0604020202020204" pitchFamily="34" charset="0"/>
                <a:ea typeface="黑体" panose="02010609060101010101" pitchFamily="49" charset="-122"/>
              </a:rPr>
              <a:t>（介质忙）</a:t>
            </a:r>
          </a:p>
        </p:txBody>
      </p:sp>
      <p:sp>
        <p:nvSpPr>
          <p:cNvPr id="38" name="Text Box 28">
            <a:extLst>
              <a:ext uri="{FF2B5EF4-FFF2-40B4-BE49-F238E27FC236}">
                <a16:creationId xmlns:a16="http://schemas.microsoft.com/office/drawing/2014/main" id="{5A803DE6-E1B7-453A-B964-6758B1C621B4}"/>
              </a:ext>
            </a:extLst>
          </p:cNvPr>
          <p:cNvSpPr txBox="1">
            <a:spLocks noChangeArrowheads="1"/>
          </p:cNvSpPr>
          <p:nvPr/>
        </p:nvSpPr>
        <p:spPr bwMode="auto">
          <a:xfrm>
            <a:off x="4982800" y="4805959"/>
            <a:ext cx="7048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1800">
                <a:solidFill>
                  <a:srgbClr val="333399"/>
                </a:solidFill>
                <a:latin typeface="Arial" panose="020B0604020202020204" pitchFamily="34" charset="0"/>
                <a:ea typeface="黑体" panose="02010609060101010101" pitchFamily="49" charset="-122"/>
              </a:rPr>
              <a:t>DIFS</a:t>
            </a:r>
          </a:p>
        </p:txBody>
      </p:sp>
      <p:sp>
        <p:nvSpPr>
          <p:cNvPr id="39" name="Line 29">
            <a:extLst>
              <a:ext uri="{FF2B5EF4-FFF2-40B4-BE49-F238E27FC236}">
                <a16:creationId xmlns:a16="http://schemas.microsoft.com/office/drawing/2014/main" id="{A6D2A7A8-ECF5-4D1D-832A-5174FDDBD427}"/>
              </a:ext>
            </a:extLst>
          </p:cNvPr>
          <p:cNvSpPr>
            <a:spLocks noChangeShapeType="1"/>
          </p:cNvSpPr>
          <p:nvPr/>
        </p:nvSpPr>
        <p:spPr bwMode="auto">
          <a:xfrm flipV="1">
            <a:off x="5025662" y="5121871"/>
            <a:ext cx="671513" cy="0"/>
          </a:xfrm>
          <a:prstGeom prst="line">
            <a:avLst/>
          </a:prstGeom>
          <a:noFill/>
          <a:ln w="9525">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0" name="Line 30">
            <a:extLst>
              <a:ext uri="{FF2B5EF4-FFF2-40B4-BE49-F238E27FC236}">
                <a16:creationId xmlns:a16="http://schemas.microsoft.com/office/drawing/2014/main" id="{37980F31-DFEA-4F0C-8590-8DFC1C2785A9}"/>
              </a:ext>
            </a:extLst>
          </p:cNvPr>
          <p:cNvSpPr>
            <a:spLocks noChangeShapeType="1"/>
          </p:cNvSpPr>
          <p:nvPr/>
        </p:nvSpPr>
        <p:spPr bwMode="auto">
          <a:xfrm flipH="1" flipV="1">
            <a:off x="5011375" y="4820246"/>
            <a:ext cx="0" cy="4254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 name="Line 31">
            <a:extLst>
              <a:ext uri="{FF2B5EF4-FFF2-40B4-BE49-F238E27FC236}">
                <a16:creationId xmlns:a16="http://schemas.microsoft.com/office/drawing/2014/main" id="{25872945-EB52-4A83-9080-136CB5EA13B1}"/>
              </a:ext>
            </a:extLst>
          </p:cNvPr>
          <p:cNvSpPr>
            <a:spLocks noChangeShapeType="1"/>
          </p:cNvSpPr>
          <p:nvPr/>
        </p:nvSpPr>
        <p:spPr bwMode="auto">
          <a:xfrm>
            <a:off x="5697175" y="4820246"/>
            <a:ext cx="0" cy="85883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2" name="Freeform 32">
            <a:extLst>
              <a:ext uri="{FF2B5EF4-FFF2-40B4-BE49-F238E27FC236}">
                <a16:creationId xmlns:a16="http://schemas.microsoft.com/office/drawing/2014/main" id="{B0B400A8-01C5-452F-9D1A-EF431226E992}"/>
              </a:ext>
            </a:extLst>
          </p:cNvPr>
          <p:cNvSpPr>
            <a:spLocks/>
          </p:cNvSpPr>
          <p:nvPr/>
        </p:nvSpPr>
        <p:spPr bwMode="auto">
          <a:xfrm>
            <a:off x="6971937" y="5736234"/>
            <a:ext cx="1382713" cy="376237"/>
          </a:xfrm>
          <a:custGeom>
            <a:avLst/>
            <a:gdLst>
              <a:gd name="T0" fmla="*/ 0 w 624"/>
              <a:gd name="T1" fmla="*/ 2147483647 h 240"/>
              <a:gd name="T2" fmla="*/ 0 w 624"/>
              <a:gd name="T3" fmla="*/ 0 h 240"/>
              <a:gd name="T4" fmla="*/ 2147483647 w 624"/>
              <a:gd name="T5" fmla="*/ 0 h 240"/>
              <a:gd name="T6" fmla="*/ 2147483647 w 624"/>
              <a:gd name="T7" fmla="*/ 2147483647 h 24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24" h="240">
                <a:moveTo>
                  <a:pt x="0" y="240"/>
                </a:moveTo>
                <a:lnTo>
                  <a:pt x="0" y="0"/>
                </a:lnTo>
                <a:lnTo>
                  <a:pt x="624" y="0"/>
                </a:lnTo>
                <a:lnTo>
                  <a:pt x="624" y="240"/>
                </a:lnTo>
              </a:path>
            </a:pathLst>
          </a:custGeom>
          <a:solidFill>
            <a:srgbClr val="FFFF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3" name="Freeform 33">
            <a:extLst>
              <a:ext uri="{FF2B5EF4-FFF2-40B4-BE49-F238E27FC236}">
                <a16:creationId xmlns:a16="http://schemas.microsoft.com/office/drawing/2014/main" id="{5EB1D97B-D577-41E3-BC7C-C854EE4800B3}"/>
              </a:ext>
            </a:extLst>
          </p:cNvPr>
          <p:cNvSpPr>
            <a:spLocks/>
          </p:cNvSpPr>
          <p:nvPr/>
        </p:nvSpPr>
        <p:spPr bwMode="auto">
          <a:xfrm>
            <a:off x="5690825" y="5736234"/>
            <a:ext cx="1281112" cy="376237"/>
          </a:xfrm>
          <a:custGeom>
            <a:avLst/>
            <a:gdLst>
              <a:gd name="T0" fmla="*/ 0 w 780"/>
              <a:gd name="T1" fmla="*/ 2147483647 h 240"/>
              <a:gd name="T2" fmla="*/ 0 w 780"/>
              <a:gd name="T3" fmla="*/ 0 h 240"/>
              <a:gd name="T4" fmla="*/ 2147483647 w 780"/>
              <a:gd name="T5" fmla="*/ 0 h 240"/>
              <a:gd name="T6" fmla="*/ 0 60000 65536"/>
              <a:gd name="T7" fmla="*/ 0 60000 65536"/>
              <a:gd name="T8" fmla="*/ 0 60000 65536"/>
            </a:gdLst>
            <a:ahLst/>
            <a:cxnLst>
              <a:cxn ang="T6">
                <a:pos x="T0" y="T1"/>
              </a:cxn>
              <a:cxn ang="T7">
                <a:pos x="T2" y="T3"/>
              </a:cxn>
              <a:cxn ang="T8">
                <a:pos x="T4" y="T5"/>
              </a:cxn>
            </a:cxnLst>
            <a:rect l="0" t="0" r="r" b="b"/>
            <a:pathLst>
              <a:path w="780" h="240">
                <a:moveTo>
                  <a:pt x="0" y="240"/>
                </a:moveTo>
                <a:lnTo>
                  <a:pt x="0" y="0"/>
                </a:lnTo>
                <a:lnTo>
                  <a:pt x="780" y="0"/>
                </a:lnTo>
              </a:path>
            </a:pathLst>
          </a:cu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 name="Line 34">
            <a:extLst>
              <a:ext uri="{FF2B5EF4-FFF2-40B4-BE49-F238E27FC236}">
                <a16:creationId xmlns:a16="http://schemas.microsoft.com/office/drawing/2014/main" id="{6C6E28C5-7495-41D0-803F-19DF29064BD2}"/>
              </a:ext>
            </a:extLst>
          </p:cNvPr>
          <p:cNvSpPr>
            <a:spLocks noChangeShapeType="1"/>
          </p:cNvSpPr>
          <p:nvPr/>
        </p:nvSpPr>
        <p:spPr bwMode="auto">
          <a:xfrm>
            <a:off x="5847987" y="5731471"/>
            <a:ext cx="0" cy="3778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5" name="Line 35">
            <a:extLst>
              <a:ext uri="{FF2B5EF4-FFF2-40B4-BE49-F238E27FC236}">
                <a16:creationId xmlns:a16="http://schemas.microsoft.com/office/drawing/2014/main" id="{40188E8D-3996-4734-9FFA-D51F4C22773B}"/>
              </a:ext>
            </a:extLst>
          </p:cNvPr>
          <p:cNvSpPr>
            <a:spLocks noChangeShapeType="1"/>
          </p:cNvSpPr>
          <p:nvPr/>
        </p:nvSpPr>
        <p:spPr bwMode="auto">
          <a:xfrm>
            <a:off x="6005150" y="5731471"/>
            <a:ext cx="0" cy="3778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6" name="Line 36">
            <a:extLst>
              <a:ext uri="{FF2B5EF4-FFF2-40B4-BE49-F238E27FC236}">
                <a16:creationId xmlns:a16="http://schemas.microsoft.com/office/drawing/2014/main" id="{3102BBBB-92D3-49EE-BDB4-DE57918DCF75}"/>
              </a:ext>
            </a:extLst>
          </p:cNvPr>
          <p:cNvSpPr>
            <a:spLocks noChangeShapeType="1"/>
          </p:cNvSpPr>
          <p:nvPr/>
        </p:nvSpPr>
        <p:spPr bwMode="auto">
          <a:xfrm>
            <a:off x="6162312" y="5731471"/>
            <a:ext cx="0" cy="3778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 name="Line 37">
            <a:extLst>
              <a:ext uri="{FF2B5EF4-FFF2-40B4-BE49-F238E27FC236}">
                <a16:creationId xmlns:a16="http://schemas.microsoft.com/office/drawing/2014/main" id="{9530DF45-9CDE-443F-BD22-D5EAFC2A04C6}"/>
              </a:ext>
            </a:extLst>
          </p:cNvPr>
          <p:cNvSpPr>
            <a:spLocks noChangeShapeType="1"/>
          </p:cNvSpPr>
          <p:nvPr/>
        </p:nvSpPr>
        <p:spPr bwMode="auto">
          <a:xfrm>
            <a:off x="6321062" y="5731471"/>
            <a:ext cx="0" cy="3778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8" name="Line 38">
            <a:extLst>
              <a:ext uri="{FF2B5EF4-FFF2-40B4-BE49-F238E27FC236}">
                <a16:creationId xmlns:a16="http://schemas.microsoft.com/office/drawing/2014/main" id="{F4979C27-595D-4143-B27B-38F66E561BD9}"/>
              </a:ext>
            </a:extLst>
          </p:cNvPr>
          <p:cNvSpPr>
            <a:spLocks noChangeShapeType="1"/>
          </p:cNvSpPr>
          <p:nvPr/>
        </p:nvSpPr>
        <p:spPr bwMode="auto">
          <a:xfrm>
            <a:off x="6478225" y="5731471"/>
            <a:ext cx="0" cy="3778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9" name="Line 39">
            <a:extLst>
              <a:ext uri="{FF2B5EF4-FFF2-40B4-BE49-F238E27FC236}">
                <a16:creationId xmlns:a16="http://schemas.microsoft.com/office/drawing/2014/main" id="{9D2A9C54-F9E5-4C5D-8545-33627040D626}"/>
              </a:ext>
            </a:extLst>
          </p:cNvPr>
          <p:cNvSpPr>
            <a:spLocks noChangeShapeType="1"/>
          </p:cNvSpPr>
          <p:nvPr/>
        </p:nvSpPr>
        <p:spPr bwMode="auto">
          <a:xfrm>
            <a:off x="6635387" y="5740996"/>
            <a:ext cx="0" cy="3778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0" name="Line 40">
            <a:extLst>
              <a:ext uri="{FF2B5EF4-FFF2-40B4-BE49-F238E27FC236}">
                <a16:creationId xmlns:a16="http://schemas.microsoft.com/office/drawing/2014/main" id="{63C0CA40-37FC-42FB-AF65-9095289927A5}"/>
              </a:ext>
            </a:extLst>
          </p:cNvPr>
          <p:cNvSpPr>
            <a:spLocks noChangeShapeType="1"/>
          </p:cNvSpPr>
          <p:nvPr/>
        </p:nvSpPr>
        <p:spPr bwMode="auto">
          <a:xfrm>
            <a:off x="6803662" y="5740996"/>
            <a:ext cx="0" cy="3778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 name="Line 41">
            <a:extLst>
              <a:ext uri="{FF2B5EF4-FFF2-40B4-BE49-F238E27FC236}">
                <a16:creationId xmlns:a16="http://schemas.microsoft.com/office/drawing/2014/main" id="{A7ECBE7F-5BD3-4AF7-A32B-C56F52BEBDC8}"/>
              </a:ext>
            </a:extLst>
          </p:cNvPr>
          <p:cNvSpPr>
            <a:spLocks noChangeShapeType="1"/>
          </p:cNvSpPr>
          <p:nvPr/>
        </p:nvSpPr>
        <p:spPr bwMode="auto">
          <a:xfrm>
            <a:off x="5724162" y="5458421"/>
            <a:ext cx="1277938" cy="0"/>
          </a:xfrm>
          <a:prstGeom prst="line">
            <a:avLst/>
          </a:prstGeom>
          <a:noFill/>
          <a:ln w="9525">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2" name="Text Box 42">
            <a:extLst>
              <a:ext uri="{FF2B5EF4-FFF2-40B4-BE49-F238E27FC236}">
                <a16:creationId xmlns:a16="http://schemas.microsoft.com/office/drawing/2014/main" id="{88AE99D0-DA3E-4878-B68A-5B1B98F8DAA8}"/>
              </a:ext>
            </a:extLst>
          </p:cNvPr>
          <p:cNvSpPr txBox="1">
            <a:spLocks noChangeArrowheads="1"/>
          </p:cNvSpPr>
          <p:nvPr/>
        </p:nvSpPr>
        <p:spPr bwMode="auto">
          <a:xfrm>
            <a:off x="5792425" y="5064721"/>
            <a:ext cx="10985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1800">
                <a:solidFill>
                  <a:srgbClr val="333399"/>
                </a:solidFill>
                <a:latin typeface="Arial" panose="020B0604020202020204" pitchFamily="34" charset="0"/>
                <a:ea typeface="黑体" panose="02010609060101010101" pitchFamily="49" charset="-122"/>
              </a:rPr>
              <a:t>争用窗口</a:t>
            </a:r>
          </a:p>
        </p:txBody>
      </p:sp>
      <p:sp>
        <p:nvSpPr>
          <p:cNvPr id="53" name="Text Box 43">
            <a:extLst>
              <a:ext uri="{FF2B5EF4-FFF2-40B4-BE49-F238E27FC236}">
                <a16:creationId xmlns:a16="http://schemas.microsoft.com/office/drawing/2014/main" id="{EBFE76FB-00C8-4FEC-8044-2D8A2A697A93}"/>
              </a:ext>
            </a:extLst>
          </p:cNvPr>
          <p:cNvSpPr txBox="1">
            <a:spLocks noChangeArrowheads="1"/>
          </p:cNvSpPr>
          <p:nvPr/>
        </p:nvSpPr>
        <p:spPr bwMode="auto">
          <a:xfrm>
            <a:off x="6938600" y="5690196"/>
            <a:ext cx="13906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1800">
                <a:solidFill>
                  <a:srgbClr val="333399"/>
                </a:solidFill>
                <a:latin typeface="Arial" panose="020B0604020202020204" pitchFamily="34" charset="0"/>
                <a:ea typeface="黑体" panose="02010609060101010101" pitchFamily="49" charset="-122"/>
              </a:rPr>
              <a:t>发送下一 帧</a:t>
            </a:r>
          </a:p>
        </p:txBody>
      </p:sp>
      <p:sp>
        <p:nvSpPr>
          <p:cNvPr id="54" name="AutoShape 44">
            <a:extLst>
              <a:ext uri="{FF2B5EF4-FFF2-40B4-BE49-F238E27FC236}">
                <a16:creationId xmlns:a16="http://schemas.microsoft.com/office/drawing/2014/main" id="{18E553B1-9474-4D93-AF08-4E3397C4FC67}"/>
              </a:ext>
            </a:extLst>
          </p:cNvPr>
          <p:cNvSpPr>
            <a:spLocks/>
          </p:cNvSpPr>
          <p:nvPr/>
        </p:nvSpPr>
        <p:spPr bwMode="auto">
          <a:xfrm rot="16200000">
            <a:off x="3654063" y="4942483"/>
            <a:ext cx="144462" cy="2570163"/>
          </a:xfrm>
          <a:prstGeom prst="leftBrace">
            <a:avLst>
              <a:gd name="adj1" fmla="val 148261"/>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400"/>
          </a:p>
        </p:txBody>
      </p:sp>
      <p:sp>
        <p:nvSpPr>
          <p:cNvPr id="55" name="AutoShape 45">
            <a:extLst>
              <a:ext uri="{FF2B5EF4-FFF2-40B4-BE49-F238E27FC236}">
                <a16:creationId xmlns:a16="http://schemas.microsoft.com/office/drawing/2014/main" id="{EFEE4559-D1CD-41C4-8FC3-940C9DC41AE2}"/>
              </a:ext>
            </a:extLst>
          </p:cNvPr>
          <p:cNvSpPr>
            <a:spLocks/>
          </p:cNvSpPr>
          <p:nvPr/>
        </p:nvSpPr>
        <p:spPr bwMode="auto">
          <a:xfrm rot="16200000">
            <a:off x="6275025" y="5577484"/>
            <a:ext cx="112712" cy="1249362"/>
          </a:xfrm>
          <a:prstGeom prst="leftBrace">
            <a:avLst>
              <a:gd name="adj1" fmla="val 92371"/>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400"/>
          </a:p>
        </p:txBody>
      </p:sp>
      <p:sp>
        <p:nvSpPr>
          <p:cNvPr id="56" name="Text Box 46">
            <a:extLst>
              <a:ext uri="{FF2B5EF4-FFF2-40B4-BE49-F238E27FC236}">
                <a16:creationId xmlns:a16="http://schemas.microsoft.com/office/drawing/2014/main" id="{52668C47-1444-4259-ABDF-1521AA355AD0}"/>
              </a:ext>
            </a:extLst>
          </p:cNvPr>
          <p:cNvSpPr txBox="1">
            <a:spLocks noChangeArrowheads="1"/>
          </p:cNvSpPr>
          <p:nvPr/>
        </p:nvSpPr>
        <p:spPr bwMode="auto">
          <a:xfrm>
            <a:off x="3195275" y="6223596"/>
            <a:ext cx="1100137"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1800">
                <a:solidFill>
                  <a:srgbClr val="333399"/>
                </a:solidFill>
                <a:latin typeface="Arial" panose="020B0604020202020204" pitchFamily="34" charset="0"/>
                <a:ea typeface="黑体" panose="02010609060101010101" pitchFamily="49" charset="-122"/>
              </a:rPr>
              <a:t>推迟接入</a:t>
            </a:r>
          </a:p>
        </p:txBody>
      </p:sp>
      <p:sp>
        <p:nvSpPr>
          <p:cNvPr id="57" name="Text Box 47">
            <a:extLst>
              <a:ext uri="{FF2B5EF4-FFF2-40B4-BE49-F238E27FC236}">
                <a16:creationId xmlns:a16="http://schemas.microsoft.com/office/drawing/2014/main" id="{60E0B386-DA64-4AFF-A430-BD13C6BD9169}"/>
              </a:ext>
            </a:extLst>
          </p:cNvPr>
          <p:cNvSpPr txBox="1">
            <a:spLocks noChangeArrowheads="1"/>
          </p:cNvSpPr>
          <p:nvPr/>
        </p:nvSpPr>
        <p:spPr bwMode="auto">
          <a:xfrm>
            <a:off x="5573350" y="6175971"/>
            <a:ext cx="15557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1800">
                <a:solidFill>
                  <a:srgbClr val="333399"/>
                </a:solidFill>
                <a:latin typeface="Arial" panose="020B0604020202020204" pitchFamily="34" charset="0"/>
                <a:ea typeface="黑体" panose="02010609060101010101" pitchFamily="49" charset="-122"/>
              </a:rPr>
              <a:t>等待重试时间</a:t>
            </a:r>
          </a:p>
        </p:txBody>
      </p:sp>
      <p:sp>
        <p:nvSpPr>
          <p:cNvPr id="58" name="Line 48">
            <a:extLst>
              <a:ext uri="{FF2B5EF4-FFF2-40B4-BE49-F238E27FC236}">
                <a16:creationId xmlns:a16="http://schemas.microsoft.com/office/drawing/2014/main" id="{EE802D2A-096B-4B01-8D33-4D04131AA88A}"/>
              </a:ext>
            </a:extLst>
          </p:cNvPr>
          <p:cNvSpPr>
            <a:spLocks noChangeShapeType="1"/>
          </p:cNvSpPr>
          <p:nvPr/>
        </p:nvSpPr>
        <p:spPr bwMode="auto">
          <a:xfrm flipV="1">
            <a:off x="1703025" y="3648671"/>
            <a:ext cx="0" cy="300038"/>
          </a:xfrm>
          <a:prstGeom prst="line">
            <a:avLst/>
          </a:prstGeom>
          <a:noFill/>
          <a:ln w="9525">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9" name="Text Box 49">
            <a:extLst>
              <a:ext uri="{FF2B5EF4-FFF2-40B4-BE49-F238E27FC236}">
                <a16:creationId xmlns:a16="http://schemas.microsoft.com/office/drawing/2014/main" id="{DE839652-4892-4D30-9500-C736E308EB97}"/>
              </a:ext>
            </a:extLst>
          </p:cNvPr>
          <p:cNvSpPr txBox="1">
            <a:spLocks noChangeArrowheads="1"/>
          </p:cNvSpPr>
          <p:nvPr/>
        </p:nvSpPr>
        <p:spPr bwMode="auto">
          <a:xfrm>
            <a:off x="1087075" y="3848696"/>
            <a:ext cx="132715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zh-CN" altLang="en-US" sz="1800">
                <a:solidFill>
                  <a:srgbClr val="333399"/>
                </a:solidFill>
                <a:latin typeface="Arial" panose="020B0604020202020204" pitchFamily="34" charset="0"/>
                <a:ea typeface="黑体" panose="02010609060101010101" pitchFamily="49" charset="-122"/>
              </a:rPr>
              <a:t>有帧要发送</a:t>
            </a:r>
          </a:p>
        </p:txBody>
      </p:sp>
      <p:sp>
        <p:nvSpPr>
          <p:cNvPr id="60" name="Line 50">
            <a:extLst>
              <a:ext uri="{FF2B5EF4-FFF2-40B4-BE49-F238E27FC236}">
                <a16:creationId xmlns:a16="http://schemas.microsoft.com/office/drawing/2014/main" id="{1AA22D08-EC97-4946-BEFF-D9F837C379AE}"/>
              </a:ext>
            </a:extLst>
          </p:cNvPr>
          <p:cNvSpPr>
            <a:spLocks noChangeShapeType="1"/>
          </p:cNvSpPr>
          <p:nvPr/>
        </p:nvSpPr>
        <p:spPr bwMode="auto">
          <a:xfrm>
            <a:off x="7000512" y="5298084"/>
            <a:ext cx="0" cy="3683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1" name="Text Box 51">
            <a:extLst>
              <a:ext uri="{FF2B5EF4-FFF2-40B4-BE49-F238E27FC236}">
                <a16:creationId xmlns:a16="http://schemas.microsoft.com/office/drawing/2014/main" id="{3AA71F58-6281-4649-B88D-0DB723D90C46}"/>
              </a:ext>
            </a:extLst>
          </p:cNvPr>
          <p:cNvSpPr txBox="1">
            <a:spLocks noChangeArrowheads="1"/>
          </p:cNvSpPr>
          <p:nvPr/>
        </p:nvSpPr>
        <p:spPr bwMode="auto">
          <a:xfrm>
            <a:off x="239350" y="3608984"/>
            <a:ext cx="64135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zh-CN" altLang="en-US" sz="1800">
                <a:solidFill>
                  <a:srgbClr val="333399"/>
                </a:solidFill>
                <a:latin typeface="Arial" panose="020B0604020202020204" pitchFamily="34" charset="0"/>
                <a:ea typeface="黑体" panose="02010609060101010101" pitchFamily="49" charset="-122"/>
              </a:rPr>
              <a:t>源站</a:t>
            </a:r>
          </a:p>
        </p:txBody>
      </p:sp>
      <p:sp>
        <p:nvSpPr>
          <p:cNvPr id="62" name="Line 52">
            <a:extLst>
              <a:ext uri="{FF2B5EF4-FFF2-40B4-BE49-F238E27FC236}">
                <a16:creationId xmlns:a16="http://schemas.microsoft.com/office/drawing/2014/main" id="{3B7C4DFD-ED0E-4CBF-88FE-24BCC9F2DC2D}"/>
              </a:ext>
            </a:extLst>
          </p:cNvPr>
          <p:cNvSpPr>
            <a:spLocks noChangeShapeType="1"/>
          </p:cNvSpPr>
          <p:nvPr/>
        </p:nvSpPr>
        <p:spPr bwMode="auto">
          <a:xfrm>
            <a:off x="533037" y="4778971"/>
            <a:ext cx="8494713" cy="0"/>
          </a:xfrm>
          <a:prstGeom prst="line">
            <a:avLst/>
          </a:prstGeom>
          <a:noFill/>
          <a:ln w="28575">
            <a:solidFill>
              <a:srgbClr val="333399"/>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3" name="Text Box 53">
            <a:extLst>
              <a:ext uri="{FF2B5EF4-FFF2-40B4-BE49-F238E27FC236}">
                <a16:creationId xmlns:a16="http://schemas.microsoft.com/office/drawing/2014/main" id="{09E36994-DFC9-46D9-8101-D1404688A7DC}"/>
              </a:ext>
            </a:extLst>
          </p:cNvPr>
          <p:cNvSpPr txBox="1">
            <a:spLocks noChangeArrowheads="1"/>
          </p:cNvSpPr>
          <p:nvPr/>
        </p:nvSpPr>
        <p:spPr bwMode="auto">
          <a:xfrm>
            <a:off x="8537212" y="4397971"/>
            <a:ext cx="642938"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1800">
                <a:solidFill>
                  <a:srgbClr val="333399"/>
                </a:solidFill>
                <a:latin typeface="Arial" panose="020B0604020202020204" pitchFamily="34" charset="0"/>
                <a:ea typeface="黑体" panose="02010609060101010101" pitchFamily="49" charset="-122"/>
              </a:rPr>
              <a:t>时间</a:t>
            </a:r>
          </a:p>
        </p:txBody>
      </p:sp>
      <p:sp>
        <p:nvSpPr>
          <p:cNvPr id="64" name="Text Box 54">
            <a:extLst>
              <a:ext uri="{FF2B5EF4-FFF2-40B4-BE49-F238E27FC236}">
                <a16:creationId xmlns:a16="http://schemas.microsoft.com/office/drawing/2014/main" id="{C4D6AF0A-D7D6-4872-98E4-94A1F550A635}"/>
              </a:ext>
            </a:extLst>
          </p:cNvPr>
          <p:cNvSpPr txBox="1">
            <a:spLocks noChangeArrowheads="1"/>
          </p:cNvSpPr>
          <p:nvPr/>
        </p:nvSpPr>
        <p:spPr bwMode="auto">
          <a:xfrm>
            <a:off x="213950" y="4742459"/>
            <a:ext cx="869950" cy="365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zh-CN" altLang="en-US" sz="1800">
                <a:solidFill>
                  <a:srgbClr val="333399"/>
                </a:solidFill>
                <a:latin typeface="Arial" panose="020B0604020202020204" pitchFamily="34" charset="0"/>
                <a:ea typeface="黑体" panose="02010609060101010101" pitchFamily="49" charset="-122"/>
              </a:rPr>
              <a:t>目的站</a:t>
            </a:r>
          </a:p>
        </p:txBody>
      </p:sp>
      <p:sp>
        <p:nvSpPr>
          <p:cNvPr id="65" name="Freeform 55">
            <a:extLst>
              <a:ext uri="{FF2B5EF4-FFF2-40B4-BE49-F238E27FC236}">
                <a16:creationId xmlns:a16="http://schemas.microsoft.com/office/drawing/2014/main" id="{2F393790-36FE-4339-9274-926BF6D09905}"/>
              </a:ext>
            </a:extLst>
          </p:cNvPr>
          <p:cNvSpPr>
            <a:spLocks/>
          </p:cNvSpPr>
          <p:nvPr/>
        </p:nvSpPr>
        <p:spPr bwMode="auto">
          <a:xfrm>
            <a:off x="4343037" y="4402734"/>
            <a:ext cx="663575" cy="376237"/>
          </a:xfrm>
          <a:custGeom>
            <a:avLst/>
            <a:gdLst>
              <a:gd name="T0" fmla="*/ 0 w 624"/>
              <a:gd name="T1" fmla="*/ 2147483647 h 240"/>
              <a:gd name="T2" fmla="*/ 0 w 624"/>
              <a:gd name="T3" fmla="*/ 0 h 240"/>
              <a:gd name="T4" fmla="*/ 2147483647 w 624"/>
              <a:gd name="T5" fmla="*/ 0 h 240"/>
              <a:gd name="T6" fmla="*/ 2147483647 w 624"/>
              <a:gd name="T7" fmla="*/ 2147483647 h 24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24" h="240">
                <a:moveTo>
                  <a:pt x="0" y="240"/>
                </a:moveTo>
                <a:lnTo>
                  <a:pt x="0" y="0"/>
                </a:lnTo>
                <a:lnTo>
                  <a:pt x="624" y="0"/>
                </a:lnTo>
                <a:lnTo>
                  <a:pt x="624" y="240"/>
                </a:lnTo>
              </a:path>
            </a:pathLst>
          </a:custGeom>
          <a:solidFill>
            <a:srgbClr val="FFCC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6" name="Line 56">
            <a:extLst>
              <a:ext uri="{FF2B5EF4-FFF2-40B4-BE49-F238E27FC236}">
                <a16:creationId xmlns:a16="http://schemas.microsoft.com/office/drawing/2014/main" id="{8CEEB501-4C7B-42C9-A2A5-B8BDF955A365}"/>
              </a:ext>
            </a:extLst>
          </p:cNvPr>
          <p:cNvSpPr>
            <a:spLocks noChangeShapeType="1"/>
          </p:cNvSpPr>
          <p:nvPr/>
        </p:nvSpPr>
        <p:spPr bwMode="auto">
          <a:xfrm>
            <a:off x="4343037" y="3648671"/>
            <a:ext cx="0" cy="67786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7" name="Text Box 57">
            <a:extLst>
              <a:ext uri="{FF2B5EF4-FFF2-40B4-BE49-F238E27FC236}">
                <a16:creationId xmlns:a16="http://schemas.microsoft.com/office/drawing/2014/main" id="{7FBD4A5B-520F-4B1F-AB44-75E4A864B219}"/>
              </a:ext>
            </a:extLst>
          </p:cNvPr>
          <p:cNvSpPr txBox="1">
            <a:spLocks noChangeArrowheads="1"/>
          </p:cNvSpPr>
          <p:nvPr/>
        </p:nvSpPr>
        <p:spPr bwMode="auto">
          <a:xfrm>
            <a:off x="4341450" y="4421784"/>
            <a:ext cx="6540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en-US" altLang="zh-CN" sz="1800">
                <a:solidFill>
                  <a:srgbClr val="333399"/>
                </a:solidFill>
                <a:latin typeface="Arial" panose="020B0604020202020204" pitchFamily="34" charset="0"/>
                <a:ea typeface="黑体" panose="02010609060101010101" pitchFamily="49" charset="-122"/>
              </a:rPr>
              <a:t>ACK</a:t>
            </a:r>
          </a:p>
        </p:txBody>
      </p:sp>
      <p:sp>
        <p:nvSpPr>
          <p:cNvPr id="68" name="Line 58">
            <a:extLst>
              <a:ext uri="{FF2B5EF4-FFF2-40B4-BE49-F238E27FC236}">
                <a16:creationId xmlns:a16="http://schemas.microsoft.com/office/drawing/2014/main" id="{DFC4905F-4282-404B-B9B5-2321D9F08E87}"/>
              </a:ext>
            </a:extLst>
          </p:cNvPr>
          <p:cNvSpPr>
            <a:spLocks noChangeShapeType="1"/>
          </p:cNvSpPr>
          <p:nvPr/>
        </p:nvSpPr>
        <p:spPr bwMode="auto">
          <a:xfrm>
            <a:off x="5008200" y="4831359"/>
            <a:ext cx="3175" cy="8540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9" name="Text Box 59">
            <a:extLst>
              <a:ext uri="{FF2B5EF4-FFF2-40B4-BE49-F238E27FC236}">
                <a16:creationId xmlns:a16="http://schemas.microsoft.com/office/drawing/2014/main" id="{88A49610-7D16-40FA-BFFD-FAB06E9F1467}"/>
              </a:ext>
            </a:extLst>
          </p:cNvPr>
          <p:cNvSpPr txBox="1">
            <a:spLocks noChangeArrowheads="1"/>
          </p:cNvSpPr>
          <p:nvPr/>
        </p:nvSpPr>
        <p:spPr bwMode="auto">
          <a:xfrm>
            <a:off x="4951050" y="5472709"/>
            <a:ext cx="692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1800">
                <a:solidFill>
                  <a:srgbClr val="333399"/>
                </a:solidFill>
                <a:latin typeface="Arial" panose="020B0604020202020204" pitchFamily="34" charset="0"/>
                <a:ea typeface="黑体" panose="02010609060101010101" pitchFamily="49" charset="-122"/>
              </a:rPr>
              <a:t>SIFS</a:t>
            </a:r>
          </a:p>
        </p:txBody>
      </p:sp>
      <p:sp>
        <p:nvSpPr>
          <p:cNvPr id="70" name="Line 60">
            <a:extLst>
              <a:ext uri="{FF2B5EF4-FFF2-40B4-BE49-F238E27FC236}">
                <a16:creationId xmlns:a16="http://schemas.microsoft.com/office/drawing/2014/main" id="{A2C66A6A-EE8E-4D0A-836B-60236D6A1AB1}"/>
              </a:ext>
            </a:extLst>
          </p:cNvPr>
          <p:cNvSpPr>
            <a:spLocks noChangeShapeType="1"/>
          </p:cNvSpPr>
          <p:nvPr/>
        </p:nvSpPr>
        <p:spPr bwMode="auto">
          <a:xfrm>
            <a:off x="5563825" y="5760046"/>
            <a:ext cx="0" cy="15081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1" name="Line 61">
            <a:extLst>
              <a:ext uri="{FF2B5EF4-FFF2-40B4-BE49-F238E27FC236}">
                <a16:creationId xmlns:a16="http://schemas.microsoft.com/office/drawing/2014/main" id="{8669DD1C-22F0-47B7-8273-F35C29CA464D}"/>
              </a:ext>
            </a:extLst>
          </p:cNvPr>
          <p:cNvSpPr>
            <a:spLocks noChangeShapeType="1"/>
          </p:cNvSpPr>
          <p:nvPr/>
        </p:nvSpPr>
        <p:spPr bwMode="auto">
          <a:xfrm>
            <a:off x="2412637" y="3648671"/>
            <a:ext cx="0" cy="2036763"/>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2" name="Text Box 62">
            <a:extLst>
              <a:ext uri="{FF2B5EF4-FFF2-40B4-BE49-F238E27FC236}">
                <a16:creationId xmlns:a16="http://schemas.microsoft.com/office/drawing/2014/main" id="{32C73ABE-30DA-4B7D-970C-7EB185C1C352}"/>
              </a:ext>
            </a:extLst>
          </p:cNvPr>
          <p:cNvSpPr txBox="1">
            <a:spLocks noChangeArrowheads="1"/>
          </p:cNvSpPr>
          <p:nvPr/>
        </p:nvSpPr>
        <p:spPr bwMode="auto">
          <a:xfrm>
            <a:off x="180612" y="6077546"/>
            <a:ext cx="931863"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en-US" altLang="zh-CN" sz="1800">
                <a:solidFill>
                  <a:srgbClr val="333399"/>
                </a:solidFill>
                <a:latin typeface="Arial" panose="020B0604020202020204" pitchFamily="34" charset="0"/>
                <a:ea typeface="黑体" panose="02010609060101010101" pitchFamily="49" charset="-122"/>
              </a:rPr>
              <a:t> </a:t>
            </a:r>
            <a:r>
              <a:rPr lang="zh-CN" altLang="en-US" sz="1800">
                <a:solidFill>
                  <a:srgbClr val="333399"/>
                </a:solidFill>
                <a:latin typeface="Arial" panose="020B0604020202020204" pitchFamily="34" charset="0"/>
                <a:ea typeface="黑体" panose="02010609060101010101" pitchFamily="49" charset="-122"/>
              </a:rPr>
              <a:t>其他站</a:t>
            </a:r>
          </a:p>
        </p:txBody>
      </p:sp>
      <p:sp>
        <p:nvSpPr>
          <p:cNvPr id="73" name="Line 63">
            <a:extLst>
              <a:ext uri="{FF2B5EF4-FFF2-40B4-BE49-F238E27FC236}">
                <a16:creationId xmlns:a16="http://schemas.microsoft.com/office/drawing/2014/main" id="{367FA7C9-189D-4F58-B31B-6F3A4EC5B8D6}"/>
              </a:ext>
            </a:extLst>
          </p:cNvPr>
          <p:cNvSpPr>
            <a:spLocks noChangeShapeType="1"/>
          </p:cNvSpPr>
          <p:nvPr/>
        </p:nvSpPr>
        <p:spPr bwMode="auto">
          <a:xfrm flipV="1">
            <a:off x="2412637" y="6137871"/>
            <a:ext cx="0" cy="300038"/>
          </a:xfrm>
          <a:prstGeom prst="line">
            <a:avLst/>
          </a:prstGeom>
          <a:noFill/>
          <a:ln w="9525">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4" name="Text Box 64">
            <a:extLst>
              <a:ext uri="{FF2B5EF4-FFF2-40B4-BE49-F238E27FC236}">
                <a16:creationId xmlns:a16="http://schemas.microsoft.com/office/drawing/2014/main" id="{85D2253F-19A8-4464-9520-851DD767FEE3}"/>
              </a:ext>
            </a:extLst>
          </p:cNvPr>
          <p:cNvSpPr txBox="1">
            <a:spLocks noChangeArrowheads="1"/>
          </p:cNvSpPr>
          <p:nvPr/>
        </p:nvSpPr>
        <p:spPr bwMode="auto">
          <a:xfrm>
            <a:off x="1771287" y="6356946"/>
            <a:ext cx="1328738"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zh-CN" altLang="en-US" sz="1800">
                <a:solidFill>
                  <a:srgbClr val="333399"/>
                </a:solidFill>
                <a:latin typeface="Arial" panose="020B0604020202020204" pitchFamily="34" charset="0"/>
                <a:ea typeface="黑体" panose="02010609060101010101" pitchFamily="49" charset="-122"/>
              </a:rPr>
              <a:t>有帧要发送</a:t>
            </a:r>
          </a:p>
        </p:txBody>
      </p:sp>
      <p:sp>
        <p:nvSpPr>
          <p:cNvPr id="75" name="Line 65">
            <a:extLst>
              <a:ext uri="{FF2B5EF4-FFF2-40B4-BE49-F238E27FC236}">
                <a16:creationId xmlns:a16="http://schemas.microsoft.com/office/drawing/2014/main" id="{A7E19C8B-1574-4F50-BE19-6C87B3C9B98D}"/>
              </a:ext>
            </a:extLst>
          </p:cNvPr>
          <p:cNvSpPr>
            <a:spLocks noChangeShapeType="1"/>
          </p:cNvSpPr>
          <p:nvPr/>
        </p:nvSpPr>
        <p:spPr bwMode="auto">
          <a:xfrm flipV="1">
            <a:off x="3828687" y="4021734"/>
            <a:ext cx="534988" cy="3175"/>
          </a:xfrm>
          <a:prstGeom prst="line">
            <a:avLst/>
          </a:prstGeom>
          <a:noFill/>
          <a:ln w="9525">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6" name="Line 66">
            <a:extLst>
              <a:ext uri="{FF2B5EF4-FFF2-40B4-BE49-F238E27FC236}">
                <a16:creationId xmlns:a16="http://schemas.microsoft.com/office/drawing/2014/main" id="{837614E9-3B98-45D6-8702-F0DE9DE109C1}"/>
              </a:ext>
            </a:extLst>
          </p:cNvPr>
          <p:cNvSpPr>
            <a:spLocks noChangeShapeType="1"/>
          </p:cNvSpPr>
          <p:nvPr/>
        </p:nvSpPr>
        <p:spPr bwMode="auto">
          <a:xfrm flipV="1">
            <a:off x="5016137" y="5833071"/>
            <a:ext cx="531813" cy="1588"/>
          </a:xfrm>
          <a:prstGeom prst="line">
            <a:avLst/>
          </a:prstGeom>
          <a:noFill/>
          <a:ln w="9525">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7" name="Text Box 67">
            <a:extLst>
              <a:ext uri="{FF2B5EF4-FFF2-40B4-BE49-F238E27FC236}">
                <a16:creationId xmlns:a16="http://schemas.microsoft.com/office/drawing/2014/main" id="{31725C02-3993-4EE8-8A78-E19E63A4AA78}"/>
              </a:ext>
            </a:extLst>
          </p:cNvPr>
          <p:cNvSpPr txBox="1">
            <a:spLocks noChangeArrowheads="1"/>
          </p:cNvSpPr>
          <p:nvPr/>
        </p:nvSpPr>
        <p:spPr bwMode="auto">
          <a:xfrm>
            <a:off x="452075" y="368896"/>
            <a:ext cx="184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kumimoji="0" lang="zh-CN" altLang="zh-CN" sz="2000">
              <a:latin typeface="Tahoma" panose="020B0604030504040204" pitchFamily="34" charset="0"/>
            </a:endParaRPr>
          </a:p>
        </p:txBody>
      </p:sp>
      <p:sp>
        <p:nvSpPr>
          <p:cNvPr id="78" name="Text Box 68">
            <a:extLst>
              <a:ext uri="{FF2B5EF4-FFF2-40B4-BE49-F238E27FC236}">
                <a16:creationId xmlns:a16="http://schemas.microsoft.com/office/drawing/2014/main" id="{4634D369-0D0F-4A1D-B5D9-0853B278DD1F}"/>
              </a:ext>
            </a:extLst>
          </p:cNvPr>
          <p:cNvSpPr txBox="1">
            <a:spLocks noChangeArrowheads="1"/>
          </p:cNvSpPr>
          <p:nvPr/>
        </p:nvSpPr>
        <p:spPr bwMode="auto">
          <a:xfrm>
            <a:off x="293325" y="421343"/>
            <a:ext cx="8820150" cy="830997"/>
          </a:xfrm>
          <a:prstGeom prst="rect">
            <a:avLst/>
          </a:prstGeom>
          <a:solidFill>
            <a:srgbClr val="FFFF99"/>
          </a:solidFill>
          <a:ln w="9525">
            <a:solidFill>
              <a:srgbClr val="3333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kumimoji="0" lang="en-US" altLang="zh-CN" sz="2400" dirty="0">
                <a:solidFill>
                  <a:srgbClr val="333399"/>
                </a:solidFill>
                <a:latin typeface="Arial" panose="020B0604020202020204" pitchFamily="34" charset="0"/>
                <a:ea typeface="黑体" panose="02010609060101010101" pitchFamily="49" charset="-122"/>
              </a:rPr>
              <a:t>SIFS</a:t>
            </a:r>
            <a:r>
              <a:rPr kumimoji="0" lang="zh-CN" altLang="en-US" sz="2400" dirty="0">
                <a:solidFill>
                  <a:srgbClr val="333399"/>
                </a:solidFill>
                <a:latin typeface="Arial" panose="020B0604020202020204" pitchFamily="34" charset="0"/>
                <a:ea typeface="黑体" panose="02010609060101010101" pitchFamily="49" charset="-122"/>
              </a:rPr>
              <a:t>，短帧间间隔，用来分隔属于一次对话的各帧。一个站应当能够在这段时间内从发送方式切换到接收方式</a:t>
            </a:r>
            <a:r>
              <a:rPr kumimoji="0" lang="en-US" altLang="zh-CN" sz="2400" dirty="0">
                <a:solidFill>
                  <a:srgbClr val="333399"/>
                </a:solidFill>
                <a:latin typeface="Arial" panose="020B0604020202020204" pitchFamily="34" charset="0"/>
                <a:ea typeface="黑体" panose="02010609060101010101" pitchFamily="49" charset="-122"/>
              </a:rPr>
              <a:t>--</a:t>
            </a:r>
            <a:r>
              <a:rPr kumimoji="0" lang="zh-CN" altLang="en-US" sz="2400" dirty="0">
                <a:solidFill>
                  <a:srgbClr val="FF0000"/>
                </a:solidFill>
                <a:latin typeface="Arial" panose="020B0604020202020204" pitchFamily="34" charset="0"/>
                <a:ea typeface="黑体" panose="02010609060101010101" pitchFamily="49" charset="-122"/>
              </a:rPr>
              <a:t>最高优先级</a:t>
            </a:r>
          </a:p>
        </p:txBody>
      </p:sp>
      <p:sp>
        <p:nvSpPr>
          <p:cNvPr id="79" name="Text Box 69">
            <a:extLst>
              <a:ext uri="{FF2B5EF4-FFF2-40B4-BE49-F238E27FC236}">
                <a16:creationId xmlns:a16="http://schemas.microsoft.com/office/drawing/2014/main" id="{6858452F-2EEE-4E34-9EE0-B4179F46A7BC}"/>
              </a:ext>
            </a:extLst>
          </p:cNvPr>
          <p:cNvSpPr txBox="1">
            <a:spLocks noChangeArrowheads="1"/>
          </p:cNvSpPr>
          <p:nvPr/>
        </p:nvSpPr>
        <p:spPr bwMode="auto">
          <a:xfrm>
            <a:off x="2849200" y="1253134"/>
            <a:ext cx="6246812" cy="1927225"/>
          </a:xfrm>
          <a:prstGeom prst="rect">
            <a:avLst/>
          </a:prstGeom>
          <a:solidFill>
            <a:srgbClr val="CCECFF"/>
          </a:solidFill>
          <a:ln w="9525">
            <a:solidFill>
              <a:srgbClr val="3333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kumimoji="0" lang="zh-CN" altLang="en-US" sz="2400" dirty="0">
                <a:solidFill>
                  <a:srgbClr val="333399"/>
                </a:solidFill>
                <a:latin typeface="Arial" panose="020B0604020202020204" pitchFamily="34" charset="0"/>
                <a:ea typeface="黑体" panose="02010609060101010101" pitchFamily="49" charset="-122"/>
              </a:rPr>
              <a:t>使用 </a:t>
            </a:r>
            <a:r>
              <a:rPr kumimoji="0" lang="en-US" altLang="zh-CN" sz="2400" dirty="0">
                <a:solidFill>
                  <a:srgbClr val="333399"/>
                </a:solidFill>
                <a:latin typeface="Arial" panose="020B0604020202020204" pitchFamily="34" charset="0"/>
                <a:ea typeface="黑体" panose="02010609060101010101" pitchFamily="49" charset="-122"/>
              </a:rPr>
              <a:t>SIFS </a:t>
            </a:r>
            <a:r>
              <a:rPr kumimoji="0" lang="zh-CN" altLang="en-US" sz="2400" dirty="0">
                <a:solidFill>
                  <a:srgbClr val="333399"/>
                </a:solidFill>
                <a:latin typeface="Arial" panose="020B0604020202020204" pitchFamily="34" charset="0"/>
                <a:ea typeface="黑体" panose="02010609060101010101" pitchFamily="49" charset="-122"/>
              </a:rPr>
              <a:t>的帧类型有：</a:t>
            </a:r>
            <a:r>
              <a:rPr kumimoji="0" lang="en-US" altLang="zh-CN" sz="2400" dirty="0">
                <a:solidFill>
                  <a:srgbClr val="333399"/>
                </a:solidFill>
                <a:latin typeface="Arial" panose="020B0604020202020204" pitchFamily="34" charset="0"/>
                <a:ea typeface="黑体" panose="02010609060101010101" pitchFamily="49" charset="-122"/>
              </a:rPr>
              <a:t>ACK </a:t>
            </a:r>
            <a:r>
              <a:rPr kumimoji="0" lang="zh-CN" altLang="en-US" sz="2400" dirty="0">
                <a:solidFill>
                  <a:srgbClr val="333399"/>
                </a:solidFill>
                <a:latin typeface="Arial" panose="020B0604020202020204" pitchFamily="34" charset="0"/>
                <a:ea typeface="黑体" panose="02010609060101010101" pitchFamily="49" charset="-122"/>
              </a:rPr>
              <a:t>帧、</a:t>
            </a:r>
            <a:r>
              <a:rPr kumimoji="0" lang="en-US" altLang="zh-CN" sz="2400" dirty="0">
                <a:solidFill>
                  <a:srgbClr val="333399"/>
                </a:solidFill>
                <a:latin typeface="Arial" panose="020B0604020202020204" pitchFamily="34" charset="0"/>
                <a:ea typeface="黑体" panose="02010609060101010101" pitchFamily="49" charset="-122"/>
              </a:rPr>
              <a:t>CTS </a:t>
            </a:r>
            <a:r>
              <a:rPr kumimoji="0" lang="zh-CN" altLang="en-US" sz="2400" dirty="0">
                <a:solidFill>
                  <a:srgbClr val="333399"/>
                </a:solidFill>
                <a:latin typeface="Arial" panose="020B0604020202020204" pitchFamily="34" charset="0"/>
                <a:ea typeface="黑体" panose="02010609060101010101" pitchFamily="49" charset="-122"/>
              </a:rPr>
              <a:t>帧、由过长的 </a:t>
            </a:r>
            <a:r>
              <a:rPr kumimoji="0" lang="en-US" altLang="zh-CN" sz="2400" dirty="0">
                <a:solidFill>
                  <a:srgbClr val="333399"/>
                </a:solidFill>
                <a:latin typeface="Arial" panose="020B0604020202020204" pitchFamily="34" charset="0"/>
                <a:ea typeface="黑体" panose="02010609060101010101" pitchFamily="49" charset="-122"/>
              </a:rPr>
              <a:t>MAC </a:t>
            </a:r>
            <a:r>
              <a:rPr kumimoji="0" lang="zh-CN" altLang="en-US" sz="2400" dirty="0">
                <a:solidFill>
                  <a:srgbClr val="333399"/>
                </a:solidFill>
                <a:latin typeface="Arial" panose="020B0604020202020204" pitchFamily="34" charset="0"/>
                <a:ea typeface="黑体" panose="02010609060101010101" pitchFamily="49" charset="-122"/>
              </a:rPr>
              <a:t>帧分片后的数据帧，以及所有回答 </a:t>
            </a:r>
            <a:r>
              <a:rPr kumimoji="0" lang="en-US" altLang="zh-CN" sz="2400" dirty="0">
                <a:solidFill>
                  <a:srgbClr val="333399"/>
                </a:solidFill>
                <a:latin typeface="Arial" panose="020B0604020202020204" pitchFamily="34" charset="0"/>
                <a:ea typeface="黑体" panose="02010609060101010101" pitchFamily="49" charset="-122"/>
              </a:rPr>
              <a:t>AP </a:t>
            </a:r>
            <a:r>
              <a:rPr kumimoji="0" lang="zh-CN" altLang="en-US" sz="2400" dirty="0">
                <a:solidFill>
                  <a:srgbClr val="333399"/>
                </a:solidFill>
                <a:latin typeface="Arial" panose="020B0604020202020204" pitchFamily="34" charset="0"/>
                <a:ea typeface="黑体" panose="02010609060101010101" pitchFamily="49" charset="-122"/>
              </a:rPr>
              <a:t>探询的帧和在 </a:t>
            </a:r>
            <a:r>
              <a:rPr kumimoji="0" lang="en-US" altLang="zh-CN" sz="2400" dirty="0">
                <a:solidFill>
                  <a:srgbClr val="333399"/>
                </a:solidFill>
                <a:latin typeface="Arial" panose="020B0604020202020204" pitchFamily="34" charset="0"/>
                <a:ea typeface="黑体" panose="02010609060101010101" pitchFamily="49" charset="-122"/>
              </a:rPr>
              <a:t>PCF </a:t>
            </a:r>
            <a:r>
              <a:rPr kumimoji="0" lang="zh-CN" altLang="en-US" sz="2400" dirty="0">
                <a:solidFill>
                  <a:srgbClr val="333399"/>
                </a:solidFill>
                <a:latin typeface="Arial" panose="020B0604020202020204" pitchFamily="34" charset="0"/>
                <a:ea typeface="黑体" panose="02010609060101010101" pitchFamily="49" charset="-122"/>
              </a:rPr>
              <a:t>方式中接入点 </a:t>
            </a:r>
            <a:r>
              <a:rPr kumimoji="0" lang="en-US" altLang="zh-CN" sz="2400" dirty="0">
                <a:solidFill>
                  <a:srgbClr val="333399"/>
                </a:solidFill>
                <a:latin typeface="Arial" panose="020B0604020202020204" pitchFamily="34" charset="0"/>
                <a:ea typeface="黑体" panose="02010609060101010101" pitchFamily="49" charset="-122"/>
              </a:rPr>
              <a:t>AP </a:t>
            </a:r>
            <a:r>
              <a:rPr kumimoji="0" lang="zh-CN" altLang="en-US" sz="2400" dirty="0">
                <a:solidFill>
                  <a:srgbClr val="333399"/>
                </a:solidFill>
                <a:latin typeface="Arial" panose="020B0604020202020204" pitchFamily="34" charset="0"/>
                <a:ea typeface="黑体" panose="02010609060101010101" pitchFamily="49" charset="-122"/>
              </a:rPr>
              <a:t>发送出的任何帧。</a:t>
            </a:r>
          </a:p>
          <a:p>
            <a:pPr eaLnBrk="1" hangingPunct="1">
              <a:spcBef>
                <a:spcPct val="0"/>
              </a:spcBef>
              <a:buFontTx/>
              <a:buNone/>
            </a:pPr>
            <a:r>
              <a:rPr kumimoji="0" lang="en-US" altLang="zh-CN" sz="2400" dirty="0">
                <a:solidFill>
                  <a:schemeClr val="tx2"/>
                </a:solidFill>
              </a:rPr>
              <a:t>IR:7μs</a:t>
            </a:r>
            <a:r>
              <a:rPr kumimoji="0" lang="zh-CN" altLang="en-US" sz="2400" dirty="0">
                <a:solidFill>
                  <a:schemeClr val="tx2"/>
                </a:solidFill>
              </a:rPr>
              <a:t>；</a:t>
            </a:r>
            <a:r>
              <a:rPr kumimoji="0" lang="en-US" altLang="zh-CN" sz="2400" dirty="0">
                <a:solidFill>
                  <a:schemeClr val="tx2"/>
                </a:solidFill>
              </a:rPr>
              <a:t>DSSS</a:t>
            </a:r>
            <a:r>
              <a:rPr kumimoji="0" lang="zh-CN" altLang="en-US" sz="2400" dirty="0">
                <a:solidFill>
                  <a:schemeClr val="tx2"/>
                </a:solidFill>
              </a:rPr>
              <a:t>：</a:t>
            </a:r>
            <a:r>
              <a:rPr kumimoji="0" lang="en-US" altLang="zh-CN" sz="2400" dirty="0">
                <a:solidFill>
                  <a:schemeClr val="tx2"/>
                </a:solidFill>
              </a:rPr>
              <a:t>10μs</a:t>
            </a:r>
            <a:r>
              <a:rPr kumimoji="0" lang="zh-CN" altLang="en-US" sz="2400" dirty="0">
                <a:solidFill>
                  <a:schemeClr val="tx2"/>
                </a:solidFill>
              </a:rPr>
              <a:t>；</a:t>
            </a:r>
            <a:r>
              <a:rPr kumimoji="0" lang="en-US" altLang="zh-CN" sz="2400" dirty="0">
                <a:solidFill>
                  <a:schemeClr val="tx2"/>
                </a:solidFill>
              </a:rPr>
              <a:t>FHSS</a:t>
            </a:r>
            <a:r>
              <a:rPr kumimoji="0" lang="zh-CN" altLang="en-US" sz="2400" dirty="0">
                <a:solidFill>
                  <a:schemeClr val="tx2"/>
                </a:solidFill>
              </a:rPr>
              <a:t>：</a:t>
            </a:r>
            <a:r>
              <a:rPr kumimoji="0" lang="en-US" altLang="zh-CN" sz="2400" dirty="0">
                <a:solidFill>
                  <a:schemeClr val="tx2"/>
                </a:solidFill>
              </a:rPr>
              <a:t>28μs</a:t>
            </a:r>
            <a:endParaRPr kumimoji="0" lang="en-US" altLang="zh-CN" sz="2400" dirty="0">
              <a:latin typeface="Arial" panose="020B0604020202020204" pitchFamily="34" charset="0"/>
              <a:ea typeface="黑体" panose="02010609060101010101" pitchFamily="49" charset="-122"/>
            </a:endParaRPr>
          </a:p>
        </p:txBody>
      </p:sp>
      <p:sp>
        <p:nvSpPr>
          <p:cNvPr id="5" name="文本框 4">
            <a:extLst>
              <a:ext uri="{FF2B5EF4-FFF2-40B4-BE49-F238E27FC236}">
                <a16:creationId xmlns:a16="http://schemas.microsoft.com/office/drawing/2014/main" id="{E15485AE-BBC6-47E5-BE8E-621ECB8E3CDD}"/>
              </a:ext>
            </a:extLst>
          </p:cNvPr>
          <p:cNvSpPr txBox="1"/>
          <p:nvPr/>
        </p:nvSpPr>
        <p:spPr>
          <a:xfrm>
            <a:off x="3177018" y="6502884"/>
            <a:ext cx="5341937" cy="338554"/>
          </a:xfrm>
          <a:prstGeom prst="rect">
            <a:avLst/>
          </a:prstGeom>
          <a:noFill/>
        </p:spPr>
        <p:txBody>
          <a:bodyPr wrap="square" rtlCol="0">
            <a:spAutoFit/>
          </a:bodyPr>
          <a:lstStyle/>
          <a:p>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NAV</a:t>
            </a:r>
            <a:r>
              <a:rPr lang="zh-CN" altLang="en-US" sz="1600" dirty="0">
                <a:latin typeface="Times New Roman" panose="02020603050405020304" pitchFamily="18" charset="0"/>
                <a:ea typeface="黑体" panose="02010609060101010101" pitchFamily="49" charset="-122"/>
                <a:cs typeface="Times New Roman" panose="02020603050405020304" pitchFamily="18" charset="0"/>
              </a:rPr>
              <a:t>：</a:t>
            </a: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N</a:t>
            </a:r>
            <a:r>
              <a:rPr lang="en-US" altLang="zh-CN" sz="1600" i="0" dirty="0">
                <a:effectLst/>
                <a:latin typeface="Times New Roman" panose="02020603050405020304" pitchFamily="18" charset="0"/>
                <a:ea typeface="黑体" panose="02010609060101010101" pitchFamily="49" charset="-122"/>
                <a:cs typeface="Times New Roman" panose="02020603050405020304" pitchFamily="18" charset="0"/>
              </a:rPr>
              <a:t>etwork Allocation Vector </a:t>
            </a:r>
            <a:r>
              <a:rPr lang="zh-CN" altLang="en-US" sz="1600" i="0" dirty="0">
                <a:effectLst/>
                <a:latin typeface="Times New Roman" panose="02020603050405020304" pitchFamily="18" charset="0"/>
                <a:ea typeface="黑体" panose="02010609060101010101" pitchFamily="49" charset="-122"/>
                <a:cs typeface="Times New Roman" panose="02020603050405020304" pitchFamily="18" charset="0"/>
              </a:rPr>
              <a:t>，用于定时器机制</a:t>
            </a:r>
            <a:endParaRPr lang="zh-CN" altLang="en-US" sz="1600"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6" name="灯片编号占位符 5">
            <a:extLst>
              <a:ext uri="{FF2B5EF4-FFF2-40B4-BE49-F238E27FC236}">
                <a16:creationId xmlns:a16="http://schemas.microsoft.com/office/drawing/2014/main" id="{1871F021-3E01-4160-8CAF-B4EA90521E6C}"/>
              </a:ext>
            </a:extLst>
          </p:cNvPr>
          <p:cNvSpPr>
            <a:spLocks noGrp="1"/>
          </p:cNvSpPr>
          <p:nvPr>
            <p:ph type="sldNum" sz="quarter" idx="12"/>
          </p:nvPr>
        </p:nvSpPr>
        <p:spPr/>
        <p:txBody>
          <a:bodyPr/>
          <a:lstStyle/>
          <a:p>
            <a:fld id="{0343F522-B1DB-4B24-87CC-09EAB668A261}" type="slidenum">
              <a:rPr lang="zh-CN" altLang="en-US" smtClean="0"/>
              <a:pPr/>
              <a:t>216</a:t>
            </a:fld>
            <a:r>
              <a:rPr lang="en-US" altLang="zh-CN"/>
              <a:t>/303</a:t>
            </a:r>
            <a:endParaRPr lang="zh-CN" altLang="en-US" dirty="0"/>
          </a:p>
        </p:txBody>
      </p:sp>
    </p:spTree>
    <p:extLst>
      <p:ext uri="{BB962C8B-B14F-4D97-AF65-F5344CB8AC3E}">
        <p14:creationId xmlns:p14="http://schemas.microsoft.com/office/powerpoint/2010/main" val="2007999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7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5" presetClass="emph" presetSubtype="0" repeatCount="4000" fill="hold" grpId="0" nodeType="clickEffect">
                                  <p:stCondLst>
                                    <p:cond delay="0"/>
                                  </p:stCondLst>
                                  <p:childTnLst>
                                    <p:anim calcmode="discrete" valueType="str">
                                      <p:cBhvr>
                                        <p:cTn id="10" dur="500" fill="hold"/>
                                        <p:tgtEl>
                                          <p:spTgt spid="15"/>
                                        </p:tgtEl>
                                        <p:attrNameLst>
                                          <p:attrName>style.visibility</p:attrName>
                                        </p:attrNameLst>
                                      </p:cBhvr>
                                      <p:tavLst>
                                        <p:tav tm="0">
                                          <p:val>
                                            <p:strVal val="hidden"/>
                                          </p:val>
                                        </p:tav>
                                        <p:tav tm="50000">
                                          <p:val>
                                            <p:strVal val="visible"/>
                                          </p:val>
                                        </p:tav>
                                      </p:tavLst>
                                    </p:anim>
                                  </p:childTnLst>
                                </p:cTn>
                              </p:par>
                              <p:par>
                                <p:cTn id="11" presetID="35" presetClass="emph" presetSubtype="0" repeatCount="4000" fill="hold" grpId="0" nodeType="withEffect">
                                  <p:stCondLst>
                                    <p:cond delay="0"/>
                                  </p:stCondLst>
                                  <p:childTnLst>
                                    <p:anim calcmode="discrete" valueType="str">
                                      <p:cBhvr>
                                        <p:cTn id="12" dur="500" fill="hold"/>
                                        <p:tgtEl>
                                          <p:spTgt spid="29"/>
                                        </p:tgtEl>
                                        <p:attrNameLst>
                                          <p:attrName>style.visibility</p:attrName>
                                        </p:attrNameLst>
                                      </p:cBhvr>
                                      <p:tavLst>
                                        <p:tav tm="0">
                                          <p:val>
                                            <p:strVal val="hidden"/>
                                          </p:val>
                                        </p:tav>
                                        <p:tav tm="50000">
                                          <p:val>
                                            <p:strVal val="visible"/>
                                          </p:val>
                                        </p:tav>
                                      </p:tavLst>
                                    </p:anim>
                                  </p:childTnLst>
                                </p:cTn>
                              </p:par>
                              <p:par>
                                <p:cTn id="13" presetID="35" presetClass="emph" presetSubtype="0" repeatCount="4000" fill="hold" grpId="0" nodeType="withEffect">
                                  <p:stCondLst>
                                    <p:cond delay="0"/>
                                  </p:stCondLst>
                                  <p:childTnLst>
                                    <p:anim calcmode="discrete" valueType="str">
                                      <p:cBhvr>
                                        <p:cTn id="14" dur="500" fill="hold"/>
                                        <p:tgtEl>
                                          <p:spTgt spid="69"/>
                                        </p:tgtEl>
                                        <p:attrNameLst>
                                          <p:attrName>style.visibility</p:attrName>
                                        </p:attrNameLst>
                                      </p:cBhvr>
                                      <p:tavLst>
                                        <p:tav tm="0">
                                          <p:val>
                                            <p:strVal val="hidden"/>
                                          </p:val>
                                        </p:tav>
                                        <p:tav tm="50000">
                                          <p:val>
                                            <p:strVal val="visible"/>
                                          </p:val>
                                        </p:tav>
                                      </p:tavLst>
                                    </p:anim>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9" grpId="0"/>
      <p:bldP spid="69" grpId="0"/>
      <p:bldP spid="78" grpId="0" animBg="1"/>
      <p:bldP spid="79" grpId="0" animBg="1"/>
    </p:bld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C34208-FA7C-4346-AD93-050F88FE7F56}"/>
              </a:ext>
            </a:extLst>
          </p:cNvPr>
          <p:cNvSpPr>
            <a:spLocks noGrp="1"/>
          </p:cNvSpPr>
          <p:nvPr>
            <p:ph type="title"/>
          </p:nvPr>
        </p:nvSpPr>
        <p:spPr>
          <a:xfrm>
            <a:off x="265813" y="350874"/>
            <a:ext cx="8654903" cy="680484"/>
          </a:xfrm>
        </p:spPr>
        <p:txBody>
          <a:bodyPr>
            <a:normAutofit/>
          </a:bodyPr>
          <a:lstStyle/>
          <a:p>
            <a:pPr marL="266700">
              <a:spcBef>
                <a:spcPts val="970"/>
              </a:spcBef>
            </a:pPr>
            <a:r>
              <a:rPr lang="zh-CN" altLang="en-US" sz="3200" b="1" dirty="0"/>
              <a:t>分片发送</a:t>
            </a:r>
            <a:endParaRPr lang="zh-CN" altLang="zh-CN" kern="100" dirty="0">
              <a:latin typeface="Times New Roman" panose="02020603050405020304" pitchFamily="18" charset="0"/>
              <a:cs typeface="Times New Roman" panose="02020603050405020304" pitchFamily="18" charset="0"/>
            </a:endParaRPr>
          </a:p>
        </p:txBody>
      </p:sp>
      <p:sp>
        <p:nvSpPr>
          <p:cNvPr id="3" name="内容占位符 2">
            <a:extLst>
              <a:ext uri="{FF2B5EF4-FFF2-40B4-BE49-F238E27FC236}">
                <a16:creationId xmlns:a16="http://schemas.microsoft.com/office/drawing/2014/main" id="{62772749-0251-43E3-8FBE-62B01C0C88DA}"/>
              </a:ext>
            </a:extLst>
          </p:cNvPr>
          <p:cNvSpPr>
            <a:spLocks noGrp="1"/>
          </p:cNvSpPr>
          <p:nvPr>
            <p:ph idx="1"/>
          </p:nvPr>
        </p:nvSpPr>
        <p:spPr>
          <a:xfrm>
            <a:off x="404037" y="1010094"/>
            <a:ext cx="8516679" cy="5371578"/>
          </a:xfrm>
        </p:spPr>
        <p:txBody>
          <a:bodyPr>
            <a:noAutofit/>
          </a:bodyPr>
          <a:lstStyle/>
          <a:p>
            <a:pPr marL="0" indent="0" algn="just">
              <a:buNone/>
              <a:tabLst>
                <a:tab pos="527685" algn="l"/>
              </a:tabLst>
            </a:pPr>
            <a:r>
              <a:rPr lang="en-US" altLang="zh-CN" sz="4000" dirty="0">
                <a:latin typeface="Times New Roman" panose="02020603050405020304" pitchFamily="18" charset="0"/>
                <a:cs typeface="Times New Roman" panose="02020603050405020304" pitchFamily="18" charset="0"/>
              </a:rPr>
              <a:t>    </a:t>
            </a:r>
          </a:p>
          <a:p>
            <a:pPr marL="0" indent="0" algn="just">
              <a:buNone/>
              <a:tabLst>
                <a:tab pos="527685" algn="l"/>
              </a:tabLst>
            </a:pPr>
            <a:endParaRPr lang="en-US" altLang="zh-CN" sz="4000" dirty="0">
              <a:latin typeface="Times New Roman" panose="02020603050405020304" pitchFamily="18" charset="0"/>
              <a:cs typeface="Times New Roman" panose="02020603050405020304" pitchFamily="18" charset="0"/>
            </a:endParaRPr>
          </a:p>
          <a:p>
            <a:pPr marL="0" indent="0" algn="just">
              <a:buNone/>
              <a:tabLst>
                <a:tab pos="527685" algn="l"/>
              </a:tabLst>
            </a:pPr>
            <a:r>
              <a:rPr lang="en-US" altLang="zh-CN" sz="4000" dirty="0">
                <a:latin typeface="Times New Roman" panose="02020603050405020304" pitchFamily="18" charset="0"/>
                <a:cs typeface="Times New Roman" panose="02020603050405020304" pitchFamily="18" charset="0"/>
              </a:rPr>
              <a:t>  </a:t>
            </a:r>
          </a:p>
        </p:txBody>
      </p:sp>
      <p:graphicFrame>
        <p:nvGraphicFramePr>
          <p:cNvPr id="11" name="表格 10">
            <a:extLst>
              <a:ext uri="{FF2B5EF4-FFF2-40B4-BE49-F238E27FC236}">
                <a16:creationId xmlns:a16="http://schemas.microsoft.com/office/drawing/2014/main" id="{F1557556-4E74-4A2A-B76B-6AF7BA757C94}"/>
              </a:ext>
            </a:extLst>
          </p:cNvPr>
          <p:cNvGraphicFramePr>
            <a:graphicFrameLocks noGrp="1"/>
          </p:cNvGraphicFramePr>
          <p:nvPr/>
        </p:nvGraphicFramePr>
        <p:xfrm>
          <a:off x="0" y="16384"/>
          <a:ext cx="9144000" cy="303808"/>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1028242390"/>
                    </a:ext>
                  </a:extLst>
                </a:gridCol>
                <a:gridCol w="1016000">
                  <a:extLst>
                    <a:ext uri="{9D8B030D-6E8A-4147-A177-3AD203B41FA5}">
                      <a16:colId xmlns:a16="http://schemas.microsoft.com/office/drawing/2014/main" val="3074239081"/>
                    </a:ext>
                  </a:extLst>
                </a:gridCol>
                <a:gridCol w="1016000">
                  <a:extLst>
                    <a:ext uri="{9D8B030D-6E8A-4147-A177-3AD203B41FA5}">
                      <a16:colId xmlns:a16="http://schemas.microsoft.com/office/drawing/2014/main" val="3509429943"/>
                    </a:ext>
                  </a:extLst>
                </a:gridCol>
                <a:gridCol w="1016000">
                  <a:extLst>
                    <a:ext uri="{9D8B030D-6E8A-4147-A177-3AD203B41FA5}">
                      <a16:colId xmlns:a16="http://schemas.microsoft.com/office/drawing/2014/main" val="2580465912"/>
                    </a:ext>
                  </a:extLst>
                </a:gridCol>
                <a:gridCol w="1016000">
                  <a:extLst>
                    <a:ext uri="{9D8B030D-6E8A-4147-A177-3AD203B41FA5}">
                      <a16:colId xmlns:a16="http://schemas.microsoft.com/office/drawing/2014/main" val="585185192"/>
                    </a:ext>
                  </a:extLst>
                </a:gridCol>
                <a:gridCol w="1016000">
                  <a:extLst>
                    <a:ext uri="{9D8B030D-6E8A-4147-A177-3AD203B41FA5}">
                      <a16:colId xmlns:a16="http://schemas.microsoft.com/office/drawing/2014/main" val="1335232691"/>
                    </a:ext>
                  </a:extLst>
                </a:gridCol>
                <a:gridCol w="1016000">
                  <a:extLst>
                    <a:ext uri="{9D8B030D-6E8A-4147-A177-3AD203B41FA5}">
                      <a16:colId xmlns:a16="http://schemas.microsoft.com/office/drawing/2014/main" val="785772456"/>
                    </a:ext>
                  </a:extLst>
                </a:gridCol>
                <a:gridCol w="1016000">
                  <a:extLst>
                    <a:ext uri="{9D8B030D-6E8A-4147-A177-3AD203B41FA5}">
                      <a16:colId xmlns:a16="http://schemas.microsoft.com/office/drawing/2014/main" val="143111373"/>
                    </a:ext>
                  </a:extLst>
                </a:gridCol>
                <a:gridCol w="1016000">
                  <a:extLst>
                    <a:ext uri="{9D8B030D-6E8A-4147-A177-3AD203B41FA5}">
                      <a16:colId xmlns:a16="http://schemas.microsoft.com/office/drawing/2014/main" val="994455625"/>
                    </a:ext>
                  </a:extLst>
                </a:gridCol>
              </a:tblGrid>
              <a:tr h="303808">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传输介质</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通信系统</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正确性</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提高性能</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局域网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en-US" altLang="zh-CN" sz="1600" dirty="0">
                          <a:solidFill>
                            <a:srgbClr val="FFFF00"/>
                          </a:solidFill>
                          <a:latin typeface="黑体" panose="02010609060101010101" pitchFamily="49" charset="-122"/>
                          <a:ea typeface="黑体" panose="02010609060101010101" pitchFamily="49" charset="-122"/>
                        </a:rPr>
                        <a:t>WLAN</a:t>
                      </a:r>
                      <a:endParaRPr lang="zh-CN" altLang="en-US" sz="1600" dirty="0">
                        <a:solidFill>
                          <a:srgbClr val="FFFF00"/>
                        </a:solidFill>
                        <a:latin typeface="黑体" panose="02010609060101010101" pitchFamily="49" charset="-122"/>
                        <a:ea typeface="黑体" panose="02010609060101010101" pitchFamily="49"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个域网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广域网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接入网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939429099"/>
                  </a:ext>
                </a:extLst>
              </a:tr>
            </a:tbl>
          </a:graphicData>
        </a:graphic>
      </p:graphicFrame>
      <p:sp>
        <p:nvSpPr>
          <p:cNvPr id="12" name="流程图: 摘录 11">
            <a:extLst>
              <a:ext uri="{FF2B5EF4-FFF2-40B4-BE49-F238E27FC236}">
                <a16:creationId xmlns:a16="http://schemas.microsoft.com/office/drawing/2014/main" id="{CE6C4248-6AFD-44B6-80E3-9608C7BDC87F}"/>
              </a:ext>
            </a:extLst>
          </p:cNvPr>
          <p:cNvSpPr/>
          <p:nvPr/>
        </p:nvSpPr>
        <p:spPr bwMode="auto">
          <a:xfrm>
            <a:off x="5488980" y="328047"/>
            <a:ext cx="216024" cy="126001"/>
          </a:xfrm>
          <a:prstGeom prst="flowChartExtract">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4" name="Rectangle 2">
            <a:extLst>
              <a:ext uri="{FF2B5EF4-FFF2-40B4-BE49-F238E27FC236}">
                <a16:creationId xmlns:a16="http://schemas.microsoft.com/office/drawing/2014/main" id="{637ADEFB-5775-48B5-AD95-BD2F543B4E24}"/>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9" name="表格 8">
            <a:extLst>
              <a:ext uri="{FF2B5EF4-FFF2-40B4-BE49-F238E27FC236}">
                <a16:creationId xmlns:a16="http://schemas.microsoft.com/office/drawing/2014/main" id="{1BA0FE90-3AD2-45E2-98EA-2D6CAF26198D}"/>
              </a:ext>
            </a:extLst>
          </p:cNvPr>
          <p:cNvGraphicFramePr>
            <a:graphicFrameLocks noGrp="1"/>
          </p:cNvGraphicFramePr>
          <p:nvPr/>
        </p:nvGraphicFramePr>
        <p:xfrm>
          <a:off x="0" y="1041991"/>
          <a:ext cx="313390" cy="4744257"/>
        </p:xfrm>
        <a:graphic>
          <a:graphicData uri="http://schemas.openxmlformats.org/drawingml/2006/table">
            <a:tbl>
              <a:tblPr firstRow="1" bandRow="1">
                <a:tableStyleId>{5C22544A-7EE6-4342-B048-85BDC9FD1C3A}</a:tableStyleId>
              </a:tblPr>
              <a:tblGrid>
                <a:gridCol w="313390">
                  <a:extLst>
                    <a:ext uri="{9D8B030D-6E8A-4147-A177-3AD203B41FA5}">
                      <a16:colId xmlns:a16="http://schemas.microsoft.com/office/drawing/2014/main" val="2707731317"/>
                    </a:ext>
                  </a:extLst>
                </a:gridCol>
              </a:tblGrid>
              <a:tr h="844235">
                <a:tc>
                  <a:txBody>
                    <a:bodyPr/>
                    <a:lstStyle/>
                    <a:p>
                      <a:pPr algn="ctr"/>
                      <a:r>
                        <a:rPr lang="zh-CN" altLang="en-US" sz="1600" b="0" dirty="0">
                          <a:solidFill>
                            <a:schemeClr val="tx1"/>
                          </a:solidFill>
                          <a:latin typeface="黑体" panose="02010609060101010101" pitchFamily="49" charset="-122"/>
                          <a:ea typeface="黑体" panose="02010609060101010101" pitchFamily="49" charset="-122"/>
                        </a:rPr>
                        <a:t>设计要点</a:t>
                      </a:r>
                    </a:p>
                  </a:txBody>
                  <a:tcPr marL="0" marR="0" marT="0" marB="0" anchor="ctr">
                    <a:solidFill>
                      <a:schemeClr val="accent1">
                        <a:lumMod val="40000"/>
                        <a:lumOff val="60000"/>
                      </a:schemeClr>
                    </a:solidFill>
                  </a:tcPr>
                </a:tc>
                <a:extLst>
                  <a:ext uri="{0D108BD9-81ED-4DB2-BD59-A6C34878D82A}">
                    <a16:rowId xmlns:a16="http://schemas.microsoft.com/office/drawing/2014/main" val="2650843112"/>
                  </a:ext>
                </a:extLst>
              </a:tr>
              <a:tr h="844235">
                <a:tc>
                  <a:txBody>
                    <a:bodyPr/>
                    <a:lstStyle/>
                    <a:p>
                      <a:pPr algn="ctr"/>
                      <a:r>
                        <a:rPr lang="en-US" altLang="zh-CN" sz="1600" dirty="0">
                          <a:solidFill>
                            <a:schemeClr val="bg1"/>
                          </a:solidFill>
                          <a:latin typeface="黑体" panose="02010609060101010101" pitchFamily="49" charset="-122"/>
                          <a:ea typeface="黑体" panose="02010609060101010101" pitchFamily="49" charset="-122"/>
                        </a:rPr>
                        <a:t>Wi-</a:t>
                      </a:r>
                    </a:p>
                    <a:p>
                      <a:pPr algn="ctr"/>
                      <a:r>
                        <a:rPr lang="en-US" altLang="zh-CN" sz="1600" dirty="0">
                          <a:solidFill>
                            <a:schemeClr val="bg1"/>
                          </a:solidFill>
                          <a:latin typeface="黑体" panose="02010609060101010101" pitchFamily="49" charset="-122"/>
                          <a:ea typeface="黑体" panose="02010609060101010101" pitchFamily="49" charset="-122"/>
                        </a:rPr>
                        <a:t>Fi</a:t>
                      </a:r>
                      <a:endParaRPr lang="zh-CN" altLang="en-US" sz="1600" dirty="0">
                        <a:solidFill>
                          <a:schemeClr val="bg1"/>
                        </a:solidFill>
                        <a:latin typeface="黑体" panose="02010609060101010101" pitchFamily="49" charset="-122"/>
                        <a:ea typeface="黑体" panose="02010609060101010101" pitchFamily="49" charset="-122"/>
                      </a:endParaRPr>
                    </a:p>
                  </a:txBody>
                  <a:tcPr marL="0" marR="0" marT="0" marB="0" anchor="ctr">
                    <a:solidFill>
                      <a:schemeClr val="accent1"/>
                    </a:solidFill>
                  </a:tcPr>
                </a:tc>
                <a:extLst>
                  <a:ext uri="{0D108BD9-81ED-4DB2-BD59-A6C34878D82A}">
                    <a16:rowId xmlns:a16="http://schemas.microsoft.com/office/drawing/2014/main" val="2354171835"/>
                  </a:ext>
                </a:extLst>
              </a:tr>
              <a:tr h="844235">
                <a:tc>
                  <a:txBody>
                    <a:bodyPr/>
                    <a:lstStyle/>
                    <a:p>
                      <a:pPr algn="ctr"/>
                      <a:r>
                        <a:rPr lang="en-US" altLang="zh-CN" sz="1600" b="0" dirty="0">
                          <a:solidFill>
                            <a:schemeClr val="tx1"/>
                          </a:solidFill>
                          <a:latin typeface="黑体" panose="02010609060101010101" pitchFamily="49" charset="-122"/>
                          <a:ea typeface="黑体" panose="02010609060101010101" pitchFamily="49" charset="-122"/>
                        </a:rPr>
                        <a:t>Wi-Fi6</a:t>
                      </a:r>
                      <a:endParaRPr lang="zh-CN" altLang="en-US" sz="1600" b="0" dirty="0">
                        <a:solidFill>
                          <a:schemeClr val="tx1"/>
                        </a:solidFill>
                        <a:latin typeface="黑体" panose="02010609060101010101" pitchFamily="49" charset="-122"/>
                        <a:ea typeface="黑体" panose="02010609060101010101" pitchFamily="49" charset="-122"/>
                      </a:endParaRPr>
                    </a:p>
                  </a:txBody>
                  <a:tcPr marL="0" marR="0" marT="0" marB="0" anchor="ctr">
                    <a:solidFill>
                      <a:schemeClr val="accent1">
                        <a:lumMod val="40000"/>
                        <a:lumOff val="60000"/>
                      </a:schemeClr>
                    </a:solidFill>
                  </a:tcPr>
                </a:tc>
                <a:extLst>
                  <a:ext uri="{0D108BD9-81ED-4DB2-BD59-A6C34878D82A}">
                    <a16:rowId xmlns:a16="http://schemas.microsoft.com/office/drawing/2014/main" val="2232877283"/>
                  </a:ext>
                </a:extLst>
              </a:tr>
              <a:tr h="504672">
                <a:tc>
                  <a:txBody>
                    <a:bodyPr/>
                    <a:lstStyle/>
                    <a:p>
                      <a:pPr algn="ctr"/>
                      <a:r>
                        <a:rPr lang="en-US" altLang="zh-CN" sz="1600" b="0" dirty="0">
                          <a:solidFill>
                            <a:schemeClr val="tx1"/>
                          </a:solidFill>
                          <a:latin typeface="黑体" panose="02010609060101010101" pitchFamily="49" charset="-122"/>
                          <a:ea typeface="黑体" panose="02010609060101010101" pitchFamily="49" charset="-122"/>
                        </a:rPr>
                        <a:t>Wi-Fi7</a:t>
                      </a:r>
                      <a:endParaRPr lang="zh-CN" altLang="en-US" sz="1600" b="0" dirty="0">
                        <a:solidFill>
                          <a:schemeClr val="tx1"/>
                        </a:solidFill>
                        <a:latin typeface="黑体" panose="02010609060101010101" pitchFamily="49" charset="-122"/>
                        <a:ea typeface="黑体" panose="02010609060101010101" pitchFamily="49" charset="-122"/>
                      </a:endParaRPr>
                    </a:p>
                  </a:txBody>
                  <a:tcPr marL="0" marR="0" marT="0" marB="0" anchor="ctr">
                    <a:solidFill>
                      <a:schemeClr val="accent1">
                        <a:lumMod val="40000"/>
                        <a:lumOff val="60000"/>
                      </a:schemeClr>
                    </a:solidFill>
                  </a:tcPr>
                </a:tc>
                <a:extLst>
                  <a:ext uri="{0D108BD9-81ED-4DB2-BD59-A6C34878D82A}">
                    <a16:rowId xmlns:a16="http://schemas.microsoft.com/office/drawing/2014/main" val="2116851466"/>
                  </a:ext>
                </a:extLst>
              </a:tr>
              <a:tr h="627321">
                <a:tc>
                  <a:txBody>
                    <a:bodyPr/>
                    <a:lstStyle/>
                    <a:p>
                      <a:pPr algn="ctr"/>
                      <a:r>
                        <a:rPr lang="en-US" altLang="zh-CN" sz="1600" b="0" dirty="0">
                          <a:solidFill>
                            <a:schemeClr val="tx1"/>
                          </a:solidFill>
                          <a:latin typeface="黑体" panose="02010609060101010101" pitchFamily="49" charset="-122"/>
                          <a:ea typeface="黑体" panose="02010609060101010101" pitchFamily="49" charset="-122"/>
                        </a:rPr>
                        <a:t>AP</a:t>
                      </a:r>
                      <a:r>
                        <a:rPr lang="zh-CN" altLang="en-US" sz="1600" b="0" dirty="0">
                          <a:solidFill>
                            <a:schemeClr val="tx1"/>
                          </a:solidFill>
                          <a:latin typeface="黑体" panose="02010609060101010101" pitchFamily="49" charset="-122"/>
                          <a:ea typeface="黑体" panose="02010609060101010101" pitchFamily="49" charset="-122"/>
                        </a:rPr>
                        <a:t>设计</a:t>
                      </a:r>
                    </a:p>
                  </a:txBody>
                  <a:tcPr marL="0" marR="0" marT="0" marB="0" anchor="ctr">
                    <a:solidFill>
                      <a:schemeClr val="accent1">
                        <a:lumMod val="40000"/>
                        <a:lumOff val="60000"/>
                      </a:schemeClr>
                    </a:solidFill>
                  </a:tcPr>
                </a:tc>
                <a:extLst>
                  <a:ext uri="{0D108BD9-81ED-4DB2-BD59-A6C34878D82A}">
                    <a16:rowId xmlns:a16="http://schemas.microsoft.com/office/drawing/2014/main" val="1342553028"/>
                  </a:ext>
                </a:extLst>
              </a:tr>
              <a:tr h="844235">
                <a:tc>
                  <a:txBody>
                    <a:bodyPr/>
                    <a:lstStyle/>
                    <a:p>
                      <a:pPr algn="ctr"/>
                      <a:r>
                        <a:rPr lang="en-US" altLang="zh-CN" sz="1600" b="0" dirty="0">
                          <a:solidFill>
                            <a:schemeClr val="tx1"/>
                          </a:solidFill>
                          <a:latin typeface="黑体" panose="02010609060101010101" pitchFamily="49" charset="-122"/>
                          <a:ea typeface="黑体" panose="02010609060101010101" pitchFamily="49" charset="-122"/>
                        </a:rPr>
                        <a:t>Li</a:t>
                      </a:r>
                    </a:p>
                    <a:p>
                      <a:pPr algn="ctr"/>
                      <a:r>
                        <a:rPr lang="en-US" altLang="zh-CN" sz="1600" b="0" dirty="0">
                          <a:solidFill>
                            <a:schemeClr val="tx1"/>
                          </a:solidFill>
                          <a:latin typeface="黑体" panose="02010609060101010101" pitchFamily="49" charset="-122"/>
                          <a:ea typeface="黑体" panose="02010609060101010101" pitchFamily="49" charset="-122"/>
                        </a:rPr>
                        <a:t>Fi</a:t>
                      </a:r>
                      <a:endParaRPr lang="zh-CN" altLang="en-US" sz="1600" b="0" dirty="0">
                        <a:solidFill>
                          <a:schemeClr val="tx1"/>
                        </a:solidFill>
                        <a:latin typeface="黑体" panose="02010609060101010101" pitchFamily="49" charset="-122"/>
                        <a:ea typeface="黑体" panose="02010609060101010101" pitchFamily="49" charset="-122"/>
                      </a:endParaRPr>
                    </a:p>
                  </a:txBody>
                  <a:tcPr marL="0" marR="0" marT="0" marB="0" anchor="ctr">
                    <a:solidFill>
                      <a:schemeClr val="accent1">
                        <a:lumMod val="40000"/>
                        <a:lumOff val="60000"/>
                      </a:schemeClr>
                    </a:solidFill>
                  </a:tcPr>
                </a:tc>
                <a:extLst>
                  <a:ext uri="{0D108BD9-81ED-4DB2-BD59-A6C34878D82A}">
                    <a16:rowId xmlns:a16="http://schemas.microsoft.com/office/drawing/2014/main" val="942434887"/>
                  </a:ext>
                </a:extLst>
              </a:tr>
            </a:tbl>
          </a:graphicData>
        </a:graphic>
      </p:graphicFrame>
      <p:sp>
        <p:nvSpPr>
          <p:cNvPr id="10" name="Text Box 3">
            <a:extLst>
              <a:ext uri="{FF2B5EF4-FFF2-40B4-BE49-F238E27FC236}">
                <a16:creationId xmlns:a16="http://schemas.microsoft.com/office/drawing/2014/main" id="{B4C81736-8160-4DEB-9AEC-D93986BCBCC6}"/>
              </a:ext>
            </a:extLst>
          </p:cNvPr>
          <p:cNvSpPr txBox="1">
            <a:spLocks noChangeArrowheads="1"/>
          </p:cNvSpPr>
          <p:nvPr/>
        </p:nvSpPr>
        <p:spPr bwMode="auto">
          <a:xfrm>
            <a:off x="8795450" y="2483405"/>
            <a:ext cx="242888"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1600" i="1">
                <a:latin typeface="Arial" panose="020B0604020202020204" pitchFamily="34" charset="0"/>
                <a:ea typeface="黑体" panose="02010609060101010101" pitchFamily="49" charset="-122"/>
              </a:rPr>
              <a:t>t</a:t>
            </a:r>
          </a:p>
        </p:txBody>
      </p:sp>
      <p:sp>
        <p:nvSpPr>
          <p:cNvPr id="13" name="Text Box 4">
            <a:extLst>
              <a:ext uri="{FF2B5EF4-FFF2-40B4-BE49-F238E27FC236}">
                <a16:creationId xmlns:a16="http://schemas.microsoft.com/office/drawing/2014/main" id="{BC0BA1EC-6104-4490-A6F4-585A44CAFB9B}"/>
              </a:ext>
            </a:extLst>
          </p:cNvPr>
          <p:cNvSpPr txBox="1">
            <a:spLocks noChangeArrowheads="1"/>
          </p:cNvSpPr>
          <p:nvPr/>
        </p:nvSpPr>
        <p:spPr bwMode="auto">
          <a:xfrm>
            <a:off x="8795450" y="4282042"/>
            <a:ext cx="242888"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1600" i="1">
                <a:latin typeface="Arial" panose="020B0604020202020204" pitchFamily="34" charset="0"/>
                <a:ea typeface="黑体" panose="02010609060101010101" pitchFamily="49" charset="-122"/>
              </a:rPr>
              <a:t>t</a:t>
            </a:r>
          </a:p>
        </p:txBody>
      </p:sp>
      <p:sp>
        <p:nvSpPr>
          <p:cNvPr id="14" name="Text Box 5">
            <a:extLst>
              <a:ext uri="{FF2B5EF4-FFF2-40B4-BE49-F238E27FC236}">
                <a16:creationId xmlns:a16="http://schemas.microsoft.com/office/drawing/2014/main" id="{1BDF589B-420F-4044-9D84-A5F7C733E08D}"/>
              </a:ext>
            </a:extLst>
          </p:cNvPr>
          <p:cNvSpPr txBox="1">
            <a:spLocks noChangeArrowheads="1"/>
          </p:cNvSpPr>
          <p:nvPr/>
        </p:nvSpPr>
        <p:spPr bwMode="auto">
          <a:xfrm>
            <a:off x="8795450" y="3396217"/>
            <a:ext cx="242888"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1600" i="1">
                <a:latin typeface="Arial" panose="020B0604020202020204" pitchFamily="34" charset="0"/>
                <a:ea typeface="黑体" panose="02010609060101010101" pitchFamily="49" charset="-122"/>
              </a:rPr>
              <a:t>t</a:t>
            </a:r>
          </a:p>
        </p:txBody>
      </p:sp>
      <p:sp>
        <p:nvSpPr>
          <p:cNvPr id="15" name="Text Box 6">
            <a:extLst>
              <a:ext uri="{FF2B5EF4-FFF2-40B4-BE49-F238E27FC236}">
                <a16:creationId xmlns:a16="http://schemas.microsoft.com/office/drawing/2014/main" id="{5D135CF1-C98F-4B7C-847C-E0978CAC3317}"/>
              </a:ext>
            </a:extLst>
          </p:cNvPr>
          <p:cNvSpPr txBox="1">
            <a:spLocks noChangeArrowheads="1"/>
          </p:cNvSpPr>
          <p:nvPr/>
        </p:nvSpPr>
        <p:spPr bwMode="auto">
          <a:xfrm>
            <a:off x="342013" y="2381805"/>
            <a:ext cx="6413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zh-CN" altLang="en-US" sz="1800">
                <a:latin typeface="Arial" panose="020B0604020202020204" pitchFamily="34" charset="0"/>
                <a:ea typeface="黑体" panose="02010609060101010101" pitchFamily="49" charset="-122"/>
              </a:rPr>
              <a:t>源站</a:t>
            </a:r>
          </a:p>
        </p:txBody>
      </p:sp>
      <p:sp>
        <p:nvSpPr>
          <p:cNvPr id="16" name="Text Box 7">
            <a:extLst>
              <a:ext uri="{FF2B5EF4-FFF2-40B4-BE49-F238E27FC236}">
                <a16:creationId xmlns:a16="http://schemas.microsoft.com/office/drawing/2014/main" id="{3C8E7B74-B11F-4C61-8C1A-DDB26BB071EC}"/>
              </a:ext>
            </a:extLst>
          </p:cNvPr>
          <p:cNvSpPr txBox="1">
            <a:spLocks noChangeArrowheads="1"/>
          </p:cNvSpPr>
          <p:nvPr/>
        </p:nvSpPr>
        <p:spPr bwMode="auto">
          <a:xfrm>
            <a:off x="329313" y="3245405"/>
            <a:ext cx="8699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zh-CN" altLang="en-US" sz="1800">
                <a:latin typeface="Arial" panose="020B0604020202020204" pitchFamily="34" charset="0"/>
                <a:ea typeface="黑体" panose="02010609060101010101" pitchFamily="49" charset="-122"/>
              </a:rPr>
              <a:t>目的站</a:t>
            </a:r>
          </a:p>
        </p:txBody>
      </p:sp>
      <p:sp>
        <p:nvSpPr>
          <p:cNvPr id="17" name="Text Box 8">
            <a:extLst>
              <a:ext uri="{FF2B5EF4-FFF2-40B4-BE49-F238E27FC236}">
                <a16:creationId xmlns:a16="http://schemas.microsoft.com/office/drawing/2014/main" id="{19DE0E13-4A91-4847-B65C-5EFD697A5EB1}"/>
              </a:ext>
            </a:extLst>
          </p:cNvPr>
          <p:cNvSpPr txBox="1">
            <a:spLocks noChangeArrowheads="1"/>
          </p:cNvSpPr>
          <p:nvPr/>
        </p:nvSpPr>
        <p:spPr bwMode="auto">
          <a:xfrm>
            <a:off x="265813" y="4064555"/>
            <a:ext cx="9334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en-US" altLang="zh-CN" sz="1800">
                <a:latin typeface="Arial" panose="020B0604020202020204" pitchFamily="34" charset="0"/>
                <a:ea typeface="黑体" panose="02010609060101010101" pitchFamily="49" charset="-122"/>
              </a:rPr>
              <a:t> </a:t>
            </a:r>
            <a:r>
              <a:rPr lang="zh-CN" altLang="en-US" sz="1800">
                <a:latin typeface="Arial" panose="020B0604020202020204" pitchFamily="34" charset="0"/>
                <a:ea typeface="黑体" panose="02010609060101010101" pitchFamily="49" charset="-122"/>
              </a:rPr>
              <a:t>其他站</a:t>
            </a:r>
          </a:p>
        </p:txBody>
      </p:sp>
      <p:sp>
        <p:nvSpPr>
          <p:cNvPr id="18" name="Rectangle 9">
            <a:extLst>
              <a:ext uri="{FF2B5EF4-FFF2-40B4-BE49-F238E27FC236}">
                <a16:creationId xmlns:a16="http://schemas.microsoft.com/office/drawing/2014/main" id="{68872145-02FC-44A9-8158-26BF5C762E75}"/>
              </a:ext>
            </a:extLst>
          </p:cNvPr>
          <p:cNvSpPr>
            <a:spLocks noChangeArrowheads="1"/>
          </p:cNvSpPr>
          <p:nvPr/>
        </p:nvSpPr>
        <p:spPr bwMode="auto">
          <a:xfrm>
            <a:off x="1564388" y="2413555"/>
            <a:ext cx="576262" cy="396875"/>
          </a:xfrm>
          <a:prstGeom prst="rect">
            <a:avLst/>
          </a:prstGeom>
          <a:solidFill>
            <a:srgbClr val="FFFF66"/>
          </a:solidFill>
          <a:ln w="9525">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kumimoji="0" lang="en-US" altLang="zh-CN" sz="1800">
                <a:latin typeface="Arial" panose="020B0604020202020204" pitchFamily="34" charset="0"/>
                <a:ea typeface="黑体" panose="02010609060101010101" pitchFamily="49" charset="-122"/>
              </a:rPr>
              <a:t>RTS</a:t>
            </a:r>
          </a:p>
        </p:txBody>
      </p:sp>
      <p:sp>
        <p:nvSpPr>
          <p:cNvPr id="19" name="Rectangle 10">
            <a:extLst>
              <a:ext uri="{FF2B5EF4-FFF2-40B4-BE49-F238E27FC236}">
                <a16:creationId xmlns:a16="http://schemas.microsoft.com/office/drawing/2014/main" id="{34189C8A-A26B-459E-A26E-C74BF19D6E94}"/>
              </a:ext>
            </a:extLst>
          </p:cNvPr>
          <p:cNvSpPr>
            <a:spLocks noChangeArrowheads="1"/>
          </p:cNvSpPr>
          <p:nvPr/>
        </p:nvSpPr>
        <p:spPr bwMode="auto">
          <a:xfrm>
            <a:off x="2334325" y="3300967"/>
            <a:ext cx="577850" cy="396875"/>
          </a:xfrm>
          <a:prstGeom prst="rect">
            <a:avLst/>
          </a:prstGeom>
          <a:solidFill>
            <a:srgbClr val="CCECFF"/>
          </a:solidFill>
          <a:ln w="9525">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kumimoji="0" lang="en-US" altLang="zh-CN" sz="1800">
                <a:latin typeface="Arial" panose="020B0604020202020204" pitchFamily="34" charset="0"/>
                <a:ea typeface="黑体" panose="02010609060101010101" pitchFamily="49" charset="-122"/>
              </a:rPr>
              <a:t>CTS</a:t>
            </a:r>
          </a:p>
        </p:txBody>
      </p:sp>
      <p:sp>
        <p:nvSpPr>
          <p:cNvPr id="20" name="Rectangle 11">
            <a:extLst>
              <a:ext uri="{FF2B5EF4-FFF2-40B4-BE49-F238E27FC236}">
                <a16:creationId xmlns:a16="http://schemas.microsoft.com/office/drawing/2014/main" id="{C56974FD-9AF1-41EC-92C9-47A163379669}"/>
              </a:ext>
            </a:extLst>
          </p:cNvPr>
          <p:cNvSpPr>
            <a:spLocks noChangeArrowheads="1"/>
          </p:cNvSpPr>
          <p:nvPr/>
        </p:nvSpPr>
        <p:spPr bwMode="auto">
          <a:xfrm>
            <a:off x="3105850" y="2413555"/>
            <a:ext cx="866775" cy="396875"/>
          </a:xfrm>
          <a:prstGeom prst="rect">
            <a:avLst/>
          </a:prstGeom>
          <a:solidFill>
            <a:srgbClr val="CCCC00"/>
          </a:solidFill>
          <a:ln w="9525">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kumimoji="0" lang="zh-CN" altLang="en-US" sz="1800">
                <a:latin typeface="Arial" panose="020B0604020202020204" pitchFamily="34" charset="0"/>
                <a:ea typeface="黑体" panose="02010609060101010101" pitchFamily="49" charset="-122"/>
              </a:rPr>
              <a:t>分片</a:t>
            </a:r>
            <a:r>
              <a:rPr kumimoji="0" lang="zh-CN" altLang="en-US" sz="1000">
                <a:latin typeface="Arial" panose="020B0604020202020204" pitchFamily="34" charset="0"/>
                <a:ea typeface="黑体" panose="02010609060101010101" pitchFamily="49" charset="-122"/>
              </a:rPr>
              <a:t> </a:t>
            </a:r>
            <a:r>
              <a:rPr kumimoji="0" lang="en-US" altLang="zh-CN" sz="1800">
                <a:latin typeface="Arial" panose="020B0604020202020204" pitchFamily="34" charset="0"/>
                <a:ea typeface="黑体" panose="02010609060101010101" pitchFamily="49" charset="-122"/>
              </a:rPr>
              <a:t>1</a:t>
            </a:r>
          </a:p>
        </p:txBody>
      </p:sp>
      <p:sp>
        <p:nvSpPr>
          <p:cNvPr id="21" name="Line 12">
            <a:extLst>
              <a:ext uri="{FF2B5EF4-FFF2-40B4-BE49-F238E27FC236}">
                <a16:creationId xmlns:a16="http://schemas.microsoft.com/office/drawing/2014/main" id="{A6C33750-CA0E-44E2-8F06-96B20B5BA821}"/>
              </a:ext>
            </a:extLst>
          </p:cNvPr>
          <p:cNvSpPr>
            <a:spLocks noChangeShapeType="1"/>
          </p:cNvSpPr>
          <p:nvPr/>
        </p:nvSpPr>
        <p:spPr bwMode="auto">
          <a:xfrm>
            <a:off x="2140650" y="2118280"/>
            <a:ext cx="0" cy="2073275"/>
          </a:xfrm>
          <a:prstGeom prst="line">
            <a:avLst/>
          </a:prstGeom>
          <a:noFill/>
          <a:ln w="19050">
            <a:solidFill>
              <a:schemeClr val="tx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2" name="Line 13">
            <a:extLst>
              <a:ext uri="{FF2B5EF4-FFF2-40B4-BE49-F238E27FC236}">
                <a16:creationId xmlns:a16="http://schemas.microsoft.com/office/drawing/2014/main" id="{8B172D65-BAAC-46CD-95F1-2A62E5F0C89B}"/>
              </a:ext>
            </a:extLst>
          </p:cNvPr>
          <p:cNvSpPr>
            <a:spLocks noChangeShapeType="1"/>
          </p:cNvSpPr>
          <p:nvPr/>
        </p:nvSpPr>
        <p:spPr bwMode="auto">
          <a:xfrm>
            <a:off x="2334325" y="2118280"/>
            <a:ext cx="0" cy="1579562"/>
          </a:xfrm>
          <a:prstGeom prst="line">
            <a:avLst/>
          </a:prstGeom>
          <a:noFill/>
          <a:ln w="19050">
            <a:solidFill>
              <a:schemeClr val="tx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3" name="Line 14">
            <a:extLst>
              <a:ext uri="{FF2B5EF4-FFF2-40B4-BE49-F238E27FC236}">
                <a16:creationId xmlns:a16="http://schemas.microsoft.com/office/drawing/2014/main" id="{43237C04-169F-4E3F-88EC-338A0485D239}"/>
              </a:ext>
            </a:extLst>
          </p:cNvPr>
          <p:cNvSpPr>
            <a:spLocks noChangeShapeType="1"/>
          </p:cNvSpPr>
          <p:nvPr/>
        </p:nvSpPr>
        <p:spPr bwMode="auto">
          <a:xfrm>
            <a:off x="2912175" y="3300967"/>
            <a:ext cx="0" cy="890588"/>
          </a:xfrm>
          <a:prstGeom prst="line">
            <a:avLst/>
          </a:prstGeom>
          <a:noFill/>
          <a:ln w="19050">
            <a:solidFill>
              <a:schemeClr val="tx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 name="Line 15">
            <a:extLst>
              <a:ext uri="{FF2B5EF4-FFF2-40B4-BE49-F238E27FC236}">
                <a16:creationId xmlns:a16="http://schemas.microsoft.com/office/drawing/2014/main" id="{98A5EBF5-DFE2-4D63-AE4A-9FFC63A1E4AA}"/>
              </a:ext>
            </a:extLst>
          </p:cNvPr>
          <p:cNvSpPr>
            <a:spLocks noChangeShapeType="1"/>
          </p:cNvSpPr>
          <p:nvPr/>
        </p:nvSpPr>
        <p:spPr bwMode="auto">
          <a:xfrm>
            <a:off x="3105850" y="2413555"/>
            <a:ext cx="0" cy="1284287"/>
          </a:xfrm>
          <a:prstGeom prst="line">
            <a:avLst/>
          </a:prstGeom>
          <a:noFill/>
          <a:ln w="19050">
            <a:solidFill>
              <a:schemeClr val="tx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5" name="Rectangle 16">
            <a:extLst>
              <a:ext uri="{FF2B5EF4-FFF2-40B4-BE49-F238E27FC236}">
                <a16:creationId xmlns:a16="http://schemas.microsoft.com/office/drawing/2014/main" id="{99435D75-3680-48FA-B175-0DC3B51862F0}"/>
              </a:ext>
            </a:extLst>
          </p:cNvPr>
          <p:cNvSpPr>
            <a:spLocks noChangeArrowheads="1"/>
          </p:cNvSpPr>
          <p:nvPr/>
        </p:nvSpPr>
        <p:spPr bwMode="auto">
          <a:xfrm>
            <a:off x="4166300" y="3300967"/>
            <a:ext cx="579438" cy="396875"/>
          </a:xfrm>
          <a:prstGeom prst="rect">
            <a:avLst/>
          </a:prstGeom>
          <a:solidFill>
            <a:srgbClr val="FF99FF"/>
          </a:solidFill>
          <a:ln w="9525">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kumimoji="0" lang="en-US" altLang="zh-CN" sz="1800">
                <a:latin typeface="Arial" panose="020B0604020202020204" pitchFamily="34" charset="0"/>
                <a:ea typeface="黑体" panose="02010609060101010101" pitchFamily="49" charset="-122"/>
              </a:rPr>
              <a:t>ACK</a:t>
            </a:r>
          </a:p>
        </p:txBody>
      </p:sp>
      <p:sp>
        <p:nvSpPr>
          <p:cNvPr id="26" name="Line 17">
            <a:extLst>
              <a:ext uri="{FF2B5EF4-FFF2-40B4-BE49-F238E27FC236}">
                <a16:creationId xmlns:a16="http://schemas.microsoft.com/office/drawing/2014/main" id="{B8C13874-3D85-4624-B7FC-B077A846D7B3}"/>
              </a:ext>
            </a:extLst>
          </p:cNvPr>
          <p:cNvSpPr>
            <a:spLocks noChangeShapeType="1"/>
          </p:cNvSpPr>
          <p:nvPr/>
        </p:nvSpPr>
        <p:spPr bwMode="auto">
          <a:xfrm>
            <a:off x="3972625" y="2710417"/>
            <a:ext cx="0" cy="987425"/>
          </a:xfrm>
          <a:prstGeom prst="line">
            <a:avLst/>
          </a:prstGeom>
          <a:noFill/>
          <a:ln w="19050">
            <a:solidFill>
              <a:schemeClr val="tx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 name="Line 18">
            <a:extLst>
              <a:ext uri="{FF2B5EF4-FFF2-40B4-BE49-F238E27FC236}">
                <a16:creationId xmlns:a16="http://schemas.microsoft.com/office/drawing/2014/main" id="{9111D270-34BE-4CA7-AD3C-BC74D2B30A0B}"/>
              </a:ext>
            </a:extLst>
          </p:cNvPr>
          <p:cNvSpPr>
            <a:spLocks noChangeShapeType="1"/>
          </p:cNvSpPr>
          <p:nvPr/>
        </p:nvSpPr>
        <p:spPr bwMode="auto">
          <a:xfrm>
            <a:off x="4166300" y="2810430"/>
            <a:ext cx="0" cy="887412"/>
          </a:xfrm>
          <a:prstGeom prst="line">
            <a:avLst/>
          </a:prstGeom>
          <a:noFill/>
          <a:ln w="19050">
            <a:solidFill>
              <a:schemeClr val="tx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 name="Rectangle 19">
            <a:extLst>
              <a:ext uri="{FF2B5EF4-FFF2-40B4-BE49-F238E27FC236}">
                <a16:creationId xmlns:a16="http://schemas.microsoft.com/office/drawing/2014/main" id="{8093C83E-1563-427E-9524-B189C96C10C8}"/>
              </a:ext>
            </a:extLst>
          </p:cNvPr>
          <p:cNvSpPr>
            <a:spLocks noChangeArrowheads="1"/>
          </p:cNvSpPr>
          <p:nvPr/>
        </p:nvSpPr>
        <p:spPr bwMode="auto">
          <a:xfrm>
            <a:off x="4937825" y="2413555"/>
            <a:ext cx="866775" cy="396875"/>
          </a:xfrm>
          <a:prstGeom prst="rect">
            <a:avLst/>
          </a:prstGeom>
          <a:solidFill>
            <a:srgbClr val="CCCC00"/>
          </a:solidFill>
          <a:ln w="9525" algn="ctr">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kumimoji="0" lang="zh-CN" altLang="en-US" sz="1800">
                <a:latin typeface="Arial" panose="020B0604020202020204" pitchFamily="34" charset="0"/>
                <a:ea typeface="黑体" panose="02010609060101010101" pitchFamily="49" charset="-122"/>
              </a:rPr>
              <a:t>分片 </a:t>
            </a:r>
            <a:r>
              <a:rPr kumimoji="0" lang="en-US" altLang="zh-CN" sz="1800">
                <a:latin typeface="Arial" panose="020B0604020202020204" pitchFamily="34" charset="0"/>
                <a:ea typeface="黑体" panose="02010609060101010101" pitchFamily="49" charset="-122"/>
              </a:rPr>
              <a:t>2</a:t>
            </a:r>
          </a:p>
        </p:txBody>
      </p:sp>
      <p:sp>
        <p:nvSpPr>
          <p:cNvPr id="29" name="Rectangle 20">
            <a:extLst>
              <a:ext uri="{FF2B5EF4-FFF2-40B4-BE49-F238E27FC236}">
                <a16:creationId xmlns:a16="http://schemas.microsoft.com/office/drawing/2014/main" id="{5E7F1484-86FD-4B8D-B0CD-15E39BB43473}"/>
              </a:ext>
            </a:extLst>
          </p:cNvPr>
          <p:cNvSpPr>
            <a:spLocks noChangeArrowheads="1"/>
          </p:cNvSpPr>
          <p:nvPr/>
        </p:nvSpPr>
        <p:spPr bwMode="auto">
          <a:xfrm>
            <a:off x="5998275" y="3300967"/>
            <a:ext cx="579438" cy="396875"/>
          </a:xfrm>
          <a:prstGeom prst="rect">
            <a:avLst/>
          </a:prstGeom>
          <a:solidFill>
            <a:srgbClr val="FF99FF"/>
          </a:solidFill>
          <a:ln w="9525">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kumimoji="0" lang="en-US" altLang="zh-CN" sz="1800">
                <a:latin typeface="Arial" panose="020B0604020202020204" pitchFamily="34" charset="0"/>
                <a:ea typeface="黑体" panose="02010609060101010101" pitchFamily="49" charset="-122"/>
              </a:rPr>
              <a:t>ACK</a:t>
            </a:r>
          </a:p>
        </p:txBody>
      </p:sp>
      <p:grpSp>
        <p:nvGrpSpPr>
          <p:cNvPr id="30" name="Group 21">
            <a:extLst>
              <a:ext uri="{FF2B5EF4-FFF2-40B4-BE49-F238E27FC236}">
                <a16:creationId xmlns:a16="http://schemas.microsoft.com/office/drawing/2014/main" id="{F209564C-AE73-4539-93DC-E38C4421742C}"/>
              </a:ext>
            </a:extLst>
          </p:cNvPr>
          <p:cNvGrpSpPr>
            <a:grpSpLocks/>
          </p:cNvGrpSpPr>
          <p:nvPr/>
        </p:nvGrpSpPr>
        <p:grpSpPr bwMode="auto">
          <a:xfrm>
            <a:off x="4745738" y="2810430"/>
            <a:ext cx="3086100" cy="887412"/>
            <a:chOff x="2381" y="527"/>
            <a:chExt cx="1452" cy="726"/>
          </a:xfrm>
        </p:grpSpPr>
        <p:sp>
          <p:nvSpPr>
            <p:cNvPr id="31" name="Line 22">
              <a:extLst>
                <a:ext uri="{FF2B5EF4-FFF2-40B4-BE49-F238E27FC236}">
                  <a16:creationId xmlns:a16="http://schemas.microsoft.com/office/drawing/2014/main" id="{F628355A-F08F-4620-8529-BCC6CDC3790B}"/>
                </a:ext>
              </a:extLst>
            </p:cNvPr>
            <p:cNvSpPr>
              <a:spLocks noChangeShapeType="1"/>
            </p:cNvSpPr>
            <p:nvPr/>
          </p:nvSpPr>
          <p:spPr bwMode="auto">
            <a:xfrm>
              <a:off x="2381" y="527"/>
              <a:ext cx="0" cy="726"/>
            </a:xfrm>
            <a:prstGeom prst="line">
              <a:avLst/>
            </a:prstGeom>
            <a:noFill/>
            <a:ln w="19050">
              <a:solidFill>
                <a:schemeClr val="tx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 name="Line 23">
              <a:extLst>
                <a:ext uri="{FF2B5EF4-FFF2-40B4-BE49-F238E27FC236}">
                  <a16:creationId xmlns:a16="http://schemas.microsoft.com/office/drawing/2014/main" id="{5EB67A58-5620-427D-BAC5-40964CBC179F}"/>
                </a:ext>
              </a:extLst>
            </p:cNvPr>
            <p:cNvSpPr>
              <a:spLocks noChangeShapeType="1"/>
            </p:cNvSpPr>
            <p:nvPr/>
          </p:nvSpPr>
          <p:spPr bwMode="auto">
            <a:xfrm>
              <a:off x="2472" y="527"/>
              <a:ext cx="0" cy="726"/>
            </a:xfrm>
            <a:prstGeom prst="line">
              <a:avLst/>
            </a:prstGeom>
            <a:noFill/>
            <a:ln w="19050">
              <a:solidFill>
                <a:schemeClr val="tx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 name="Line 24">
              <a:extLst>
                <a:ext uri="{FF2B5EF4-FFF2-40B4-BE49-F238E27FC236}">
                  <a16:creationId xmlns:a16="http://schemas.microsoft.com/office/drawing/2014/main" id="{FAC2D1FB-8C5F-41FF-8931-4D5F35A2A1E7}"/>
                </a:ext>
              </a:extLst>
            </p:cNvPr>
            <p:cNvSpPr>
              <a:spLocks noChangeShapeType="1"/>
            </p:cNvSpPr>
            <p:nvPr/>
          </p:nvSpPr>
          <p:spPr bwMode="auto">
            <a:xfrm>
              <a:off x="2880" y="527"/>
              <a:ext cx="0" cy="726"/>
            </a:xfrm>
            <a:prstGeom prst="line">
              <a:avLst/>
            </a:prstGeom>
            <a:noFill/>
            <a:ln w="19050">
              <a:solidFill>
                <a:schemeClr val="tx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 name="Line 25">
              <a:extLst>
                <a:ext uri="{FF2B5EF4-FFF2-40B4-BE49-F238E27FC236}">
                  <a16:creationId xmlns:a16="http://schemas.microsoft.com/office/drawing/2014/main" id="{9EEE245B-AF49-4499-9CE4-E9E10FCC9E51}"/>
                </a:ext>
              </a:extLst>
            </p:cNvPr>
            <p:cNvSpPr>
              <a:spLocks noChangeShapeType="1"/>
            </p:cNvSpPr>
            <p:nvPr/>
          </p:nvSpPr>
          <p:spPr bwMode="auto">
            <a:xfrm>
              <a:off x="2971" y="527"/>
              <a:ext cx="0" cy="726"/>
            </a:xfrm>
            <a:prstGeom prst="line">
              <a:avLst/>
            </a:prstGeom>
            <a:noFill/>
            <a:ln w="19050">
              <a:solidFill>
                <a:schemeClr val="tx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5" name="Line 26">
              <a:extLst>
                <a:ext uri="{FF2B5EF4-FFF2-40B4-BE49-F238E27FC236}">
                  <a16:creationId xmlns:a16="http://schemas.microsoft.com/office/drawing/2014/main" id="{DAAAC35B-7260-4170-8B4C-9BB24CDF841F}"/>
                </a:ext>
              </a:extLst>
            </p:cNvPr>
            <p:cNvSpPr>
              <a:spLocks noChangeShapeType="1"/>
            </p:cNvSpPr>
            <p:nvPr/>
          </p:nvSpPr>
          <p:spPr bwMode="auto">
            <a:xfrm>
              <a:off x="3243" y="527"/>
              <a:ext cx="0" cy="726"/>
            </a:xfrm>
            <a:prstGeom prst="line">
              <a:avLst/>
            </a:prstGeom>
            <a:noFill/>
            <a:ln w="19050">
              <a:solidFill>
                <a:schemeClr val="tx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 name="Line 27">
              <a:extLst>
                <a:ext uri="{FF2B5EF4-FFF2-40B4-BE49-F238E27FC236}">
                  <a16:creationId xmlns:a16="http://schemas.microsoft.com/office/drawing/2014/main" id="{2B70B0FC-1C3E-4AA8-A05C-7A09F1492861}"/>
                </a:ext>
              </a:extLst>
            </p:cNvPr>
            <p:cNvSpPr>
              <a:spLocks noChangeShapeType="1"/>
            </p:cNvSpPr>
            <p:nvPr/>
          </p:nvSpPr>
          <p:spPr bwMode="auto">
            <a:xfrm>
              <a:off x="3334" y="527"/>
              <a:ext cx="0" cy="726"/>
            </a:xfrm>
            <a:prstGeom prst="line">
              <a:avLst/>
            </a:prstGeom>
            <a:noFill/>
            <a:ln w="19050">
              <a:solidFill>
                <a:schemeClr val="tx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 name="Line 28">
              <a:extLst>
                <a:ext uri="{FF2B5EF4-FFF2-40B4-BE49-F238E27FC236}">
                  <a16:creationId xmlns:a16="http://schemas.microsoft.com/office/drawing/2014/main" id="{F46F0DE5-8F69-4B37-B4A8-34B3D55DAE8D}"/>
                </a:ext>
              </a:extLst>
            </p:cNvPr>
            <p:cNvSpPr>
              <a:spLocks noChangeShapeType="1"/>
            </p:cNvSpPr>
            <p:nvPr/>
          </p:nvSpPr>
          <p:spPr bwMode="auto">
            <a:xfrm>
              <a:off x="3742" y="527"/>
              <a:ext cx="0" cy="726"/>
            </a:xfrm>
            <a:prstGeom prst="line">
              <a:avLst/>
            </a:prstGeom>
            <a:noFill/>
            <a:ln w="19050">
              <a:solidFill>
                <a:schemeClr val="tx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8" name="Line 29">
              <a:extLst>
                <a:ext uri="{FF2B5EF4-FFF2-40B4-BE49-F238E27FC236}">
                  <a16:creationId xmlns:a16="http://schemas.microsoft.com/office/drawing/2014/main" id="{1C428B79-3887-4B45-86CE-F1C26E50915F}"/>
                </a:ext>
              </a:extLst>
            </p:cNvPr>
            <p:cNvSpPr>
              <a:spLocks noChangeShapeType="1"/>
            </p:cNvSpPr>
            <p:nvPr/>
          </p:nvSpPr>
          <p:spPr bwMode="auto">
            <a:xfrm>
              <a:off x="3833" y="527"/>
              <a:ext cx="0" cy="726"/>
            </a:xfrm>
            <a:prstGeom prst="line">
              <a:avLst/>
            </a:prstGeom>
            <a:noFill/>
            <a:ln w="19050">
              <a:solidFill>
                <a:schemeClr val="tx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39" name="Rectangle 30">
            <a:extLst>
              <a:ext uri="{FF2B5EF4-FFF2-40B4-BE49-F238E27FC236}">
                <a16:creationId xmlns:a16="http://schemas.microsoft.com/office/drawing/2014/main" id="{63293729-672F-474A-B7B0-86C663415621}"/>
              </a:ext>
            </a:extLst>
          </p:cNvPr>
          <p:cNvSpPr>
            <a:spLocks noChangeArrowheads="1"/>
          </p:cNvSpPr>
          <p:nvPr/>
        </p:nvSpPr>
        <p:spPr bwMode="auto">
          <a:xfrm>
            <a:off x="6771388" y="2413555"/>
            <a:ext cx="866775" cy="396875"/>
          </a:xfrm>
          <a:prstGeom prst="rect">
            <a:avLst/>
          </a:prstGeom>
          <a:solidFill>
            <a:srgbClr val="CCCC00"/>
          </a:solidFill>
          <a:ln w="9525" algn="ctr">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kumimoji="0" lang="zh-CN" altLang="en-US" sz="1800">
                <a:latin typeface="Arial" panose="020B0604020202020204" pitchFamily="34" charset="0"/>
                <a:ea typeface="黑体" panose="02010609060101010101" pitchFamily="49" charset="-122"/>
              </a:rPr>
              <a:t>分片 </a:t>
            </a:r>
            <a:r>
              <a:rPr kumimoji="0" lang="en-US" altLang="zh-CN" sz="1800">
                <a:latin typeface="Arial" panose="020B0604020202020204" pitchFamily="34" charset="0"/>
                <a:ea typeface="黑体" panose="02010609060101010101" pitchFamily="49" charset="-122"/>
              </a:rPr>
              <a:t>3</a:t>
            </a:r>
          </a:p>
        </p:txBody>
      </p:sp>
      <p:sp>
        <p:nvSpPr>
          <p:cNvPr id="40" name="Rectangle 31">
            <a:extLst>
              <a:ext uri="{FF2B5EF4-FFF2-40B4-BE49-F238E27FC236}">
                <a16:creationId xmlns:a16="http://schemas.microsoft.com/office/drawing/2014/main" id="{48F311E6-11F1-408A-800A-A39DD7DE1401}"/>
              </a:ext>
            </a:extLst>
          </p:cNvPr>
          <p:cNvSpPr>
            <a:spLocks noChangeArrowheads="1"/>
          </p:cNvSpPr>
          <p:nvPr/>
        </p:nvSpPr>
        <p:spPr bwMode="auto">
          <a:xfrm>
            <a:off x="7831838" y="3300967"/>
            <a:ext cx="576262" cy="396875"/>
          </a:xfrm>
          <a:prstGeom prst="rect">
            <a:avLst/>
          </a:prstGeom>
          <a:solidFill>
            <a:srgbClr val="FF99FF"/>
          </a:solidFill>
          <a:ln w="9525">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kumimoji="0" lang="en-US" altLang="zh-CN" sz="1800">
                <a:latin typeface="Arial" panose="020B0604020202020204" pitchFamily="34" charset="0"/>
                <a:ea typeface="黑体" panose="02010609060101010101" pitchFamily="49" charset="-122"/>
              </a:rPr>
              <a:t>ACK</a:t>
            </a:r>
          </a:p>
        </p:txBody>
      </p:sp>
      <p:sp>
        <p:nvSpPr>
          <p:cNvPr id="41" name="Line 32">
            <a:extLst>
              <a:ext uri="{FF2B5EF4-FFF2-40B4-BE49-F238E27FC236}">
                <a16:creationId xmlns:a16="http://schemas.microsoft.com/office/drawing/2014/main" id="{7E4B13FC-84D7-43BF-9F01-265C90CD2DDD}"/>
              </a:ext>
            </a:extLst>
          </p:cNvPr>
          <p:cNvSpPr>
            <a:spLocks noChangeShapeType="1"/>
          </p:cNvSpPr>
          <p:nvPr/>
        </p:nvSpPr>
        <p:spPr bwMode="auto">
          <a:xfrm>
            <a:off x="1758063" y="2216705"/>
            <a:ext cx="382587" cy="0"/>
          </a:xfrm>
          <a:prstGeom prst="line">
            <a:avLst/>
          </a:prstGeom>
          <a:noFill/>
          <a:ln w="19050">
            <a:solidFill>
              <a:schemeClr val="tx2"/>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2" name="Line 33">
            <a:extLst>
              <a:ext uri="{FF2B5EF4-FFF2-40B4-BE49-F238E27FC236}">
                <a16:creationId xmlns:a16="http://schemas.microsoft.com/office/drawing/2014/main" id="{7180A2A3-8DC9-45DD-9E93-1ECE0B9BBD29}"/>
              </a:ext>
            </a:extLst>
          </p:cNvPr>
          <p:cNvSpPr>
            <a:spLocks noChangeShapeType="1"/>
          </p:cNvSpPr>
          <p:nvPr/>
        </p:nvSpPr>
        <p:spPr bwMode="auto">
          <a:xfrm flipH="1">
            <a:off x="2337500" y="2216705"/>
            <a:ext cx="384175" cy="0"/>
          </a:xfrm>
          <a:prstGeom prst="line">
            <a:avLst/>
          </a:prstGeom>
          <a:noFill/>
          <a:ln w="19050">
            <a:solidFill>
              <a:schemeClr val="tx2"/>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3" name="Text Box 34">
            <a:extLst>
              <a:ext uri="{FF2B5EF4-FFF2-40B4-BE49-F238E27FC236}">
                <a16:creationId xmlns:a16="http://schemas.microsoft.com/office/drawing/2014/main" id="{EFFC7B0C-BFF8-465C-AC2D-1E2BDB27D2A0}"/>
              </a:ext>
            </a:extLst>
          </p:cNvPr>
          <p:cNvSpPr txBox="1">
            <a:spLocks noChangeArrowheads="1"/>
          </p:cNvSpPr>
          <p:nvPr/>
        </p:nvSpPr>
        <p:spPr bwMode="auto">
          <a:xfrm>
            <a:off x="1994600" y="1499155"/>
            <a:ext cx="8604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400">
                <a:latin typeface="Arial" panose="020B0604020202020204" pitchFamily="34" charset="0"/>
                <a:ea typeface="黑体" panose="02010609060101010101" pitchFamily="49" charset="-122"/>
              </a:rPr>
              <a:t>SIFS</a:t>
            </a:r>
          </a:p>
        </p:txBody>
      </p:sp>
      <p:sp>
        <p:nvSpPr>
          <p:cNvPr id="44" name="Line 35">
            <a:extLst>
              <a:ext uri="{FF2B5EF4-FFF2-40B4-BE49-F238E27FC236}">
                <a16:creationId xmlns:a16="http://schemas.microsoft.com/office/drawing/2014/main" id="{7824226D-FF96-4E4A-85B1-A08AD977E3E8}"/>
              </a:ext>
            </a:extLst>
          </p:cNvPr>
          <p:cNvSpPr>
            <a:spLocks noChangeShapeType="1"/>
          </p:cNvSpPr>
          <p:nvPr/>
        </p:nvSpPr>
        <p:spPr bwMode="auto">
          <a:xfrm flipH="1">
            <a:off x="2239075" y="1919842"/>
            <a:ext cx="95250" cy="296863"/>
          </a:xfrm>
          <a:prstGeom prst="line">
            <a:avLst/>
          </a:prstGeom>
          <a:noFill/>
          <a:ln w="19050">
            <a:solidFill>
              <a:schemeClr val="tx2"/>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5" name="Rectangle 36">
            <a:extLst>
              <a:ext uri="{FF2B5EF4-FFF2-40B4-BE49-F238E27FC236}">
                <a16:creationId xmlns:a16="http://schemas.microsoft.com/office/drawing/2014/main" id="{80EF40DB-C4A7-461E-A341-5AD324811407}"/>
              </a:ext>
            </a:extLst>
          </p:cNvPr>
          <p:cNvSpPr>
            <a:spLocks noChangeArrowheads="1"/>
          </p:cNvSpPr>
          <p:nvPr/>
        </p:nvSpPr>
        <p:spPr bwMode="auto">
          <a:xfrm>
            <a:off x="2140650" y="4188380"/>
            <a:ext cx="2605088" cy="396875"/>
          </a:xfrm>
          <a:prstGeom prst="rect">
            <a:avLst/>
          </a:prstGeom>
          <a:solidFill>
            <a:srgbClr val="FFFF66"/>
          </a:solidFill>
          <a:ln w="9525">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kumimoji="0" lang="en-US" altLang="zh-CN" sz="1800">
                <a:latin typeface="Arial" panose="020B0604020202020204" pitchFamily="34" charset="0"/>
                <a:ea typeface="黑体" panose="02010609060101010101" pitchFamily="49" charset="-122"/>
              </a:rPr>
              <a:t>NAV (RTS)</a:t>
            </a:r>
          </a:p>
        </p:txBody>
      </p:sp>
      <p:sp>
        <p:nvSpPr>
          <p:cNvPr id="46" name="Rectangle 37">
            <a:extLst>
              <a:ext uri="{FF2B5EF4-FFF2-40B4-BE49-F238E27FC236}">
                <a16:creationId xmlns:a16="http://schemas.microsoft.com/office/drawing/2014/main" id="{CAE37E5B-78F0-4EEA-8076-0878D99E76A0}"/>
              </a:ext>
            </a:extLst>
          </p:cNvPr>
          <p:cNvSpPr>
            <a:spLocks noChangeArrowheads="1"/>
          </p:cNvSpPr>
          <p:nvPr/>
        </p:nvSpPr>
        <p:spPr bwMode="auto">
          <a:xfrm>
            <a:off x="2912175" y="4585255"/>
            <a:ext cx="1833563" cy="395287"/>
          </a:xfrm>
          <a:prstGeom prst="rect">
            <a:avLst/>
          </a:prstGeom>
          <a:solidFill>
            <a:srgbClr val="CCE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kumimoji="0" lang="en-US" altLang="zh-CN" sz="1800">
                <a:latin typeface="Arial" panose="020B0604020202020204" pitchFamily="34" charset="0"/>
                <a:ea typeface="黑体" panose="02010609060101010101" pitchFamily="49" charset="-122"/>
              </a:rPr>
              <a:t>NAV (CTS)</a:t>
            </a:r>
          </a:p>
        </p:txBody>
      </p:sp>
      <p:sp>
        <p:nvSpPr>
          <p:cNvPr id="47" name="AutoShape 38">
            <a:extLst>
              <a:ext uri="{FF2B5EF4-FFF2-40B4-BE49-F238E27FC236}">
                <a16:creationId xmlns:a16="http://schemas.microsoft.com/office/drawing/2014/main" id="{BF9EA42E-1F8F-4C16-8A87-F68F55A63E7A}"/>
              </a:ext>
            </a:extLst>
          </p:cNvPr>
          <p:cNvSpPr>
            <a:spLocks/>
          </p:cNvSpPr>
          <p:nvPr/>
        </p:nvSpPr>
        <p:spPr bwMode="auto">
          <a:xfrm rot="16200000">
            <a:off x="5560918" y="-363776"/>
            <a:ext cx="296863" cy="5207000"/>
          </a:xfrm>
          <a:prstGeom prst="rightBrace">
            <a:avLst>
              <a:gd name="adj1" fmla="val 146167"/>
              <a:gd name="adj2" fmla="val 50000"/>
            </a:avLst>
          </a:prstGeom>
          <a:noFill/>
          <a:ln w="19050">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400"/>
          </a:p>
        </p:txBody>
      </p:sp>
      <p:sp>
        <p:nvSpPr>
          <p:cNvPr id="48" name="Text Box 39">
            <a:extLst>
              <a:ext uri="{FF2B5EF4-FFF2-40B4-BE49-F238E27FC236}">
                <a16:creationId xmlns:a16="http://schemas.microsoft.com/office/drawing/2014/main" id="{36EC1CE0-4555-44F9-A53A-5C5DF65A1ACD}"/>
              </a:ext>
            </a:extLst>
          </p:cNvPr>
          <p:cNvSpPr txBox="1">
            <a:spLocks noChangeArrowheads="1"/>
          </p:cNvSpPr>
          <p:nvPr/>
        </p:nvSpPr>
        <p:spPr bwMode="auto">
          <a:xfrm>
            <a:off x="3863088" y="1581705"/>
            <a:ext cx="374015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800" dirty="0">
                <a:latin typeface="Arial" panose="020B0604020202020204" pitchFamily="34" charset="0"/>
                <a:ea typeface="黑体" panose="02010609060101010101" pitchFamily="49" charset="-122"/>
              </a:rPr>
              <a:t>长的帧划分为许多分片</a:t>
            </a:r>
          </a:p>
        </p:txBody>
      </p:sp>
      <p:sp>
        <p:nvSpPr>
          <p:cNvPr id="49" name="Line 40">
            <a:extLst>
              <a:ext uri="{FF2B5EF4-FFF2-40B4-BE49-F238E27FC236}">
                <a16:creationId xmlns:a16="http://schemas.microsoft.com/office/drawing/2014/main" id="{15EE8DEF-576C-4531-A222-09122F7CB85F}"/>
              </a:ext>
            </a:extLst>
          </p:cNvPr>
          <p:cNvSpPr>
            <a:spLocks noChangeShapeType="1"/>
          </p:cNvSpPr>
          <p:nvPr/>
        </p:nvSpPr>
        <p:spPr bwMode="auto">
          <a:xfrm>
            <a:off x="469013" y="4585255"/>
            <a:ext cx="8578850" cy="0"/>
          </a:xfrm>
          <a:prstGeom prst="line">
            <a:avLst/>
          </a:prstGeom>
          <a:noFill/>
          <a:ln w="19050">
            <a:solidFill>
              <a:schemeClr val="tx2"/>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0" name="Line 41">
            <a:extLst>
              <a:ext uri="{FF2B5EF4-FFF2-40B4-BE49-F238E27FC236}">
                <a16:creationId xmlns:a16="http://schemas.microsoft.com/office/drawing/2014/main" id="{96AB5DF9-0A39-4C88-AF2C-B3A4052BCC71}"/>
              </a:ext>
            </a:extLst>
          </p:cNvPr>
          <p:cNvSpPr>
            <a:spLocks noChangeShapeType="1"/>
          </p:cNvSpPr>
          <p:nvPr/>
        </p:nvSpPr>
        <p:spPr bwMode="auto">
          <a:xfrm>
            <a:off x="467425" y="3697842"/>
            <a:ext cx="8575675" cy="0"/>
          </a:xfrm>
          <a:prstGeom prst="line">
            <a:avLst/>
          </a:prstGeom>
          <a:noFill/>
          <a:ln w="19050">
            <a:solidFill>
              <a:schemeClr val="tx2"/>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 name="Line 42">
            <a:extLst>
              <a:ext uri="{FF2B5EF4-FFF2-40B4-BE49-F238E27FC236}">
                <a16:creationId xmlns:a16="http://schemas.microsoft.com/office/drawing/2014/main" id="{8D482062-CA34-4CB5-A27B-5AB65EFCA557}"/>
              </a:ext>
            </a:extLst>
          </p:cNvPr>
          <p:cNvSpPr>
            <a:spLocks noChangeShapeType="1"/>
          </p:cNvSpPr>
          <p:nvPr/>
        </p:nvSpPr>
        <p:spPr bwMode="auto">
          <a:xfrm>
            <a:off x="469013" y="2810430"/>
            <a:ext cx="8578850" cy="0"/>
          </a:xfrm>
          <a:prstGeom prst="line">
            <a:avLst/>
          </a:prstGeom>
          <a:noFill/>
          <a:ln w="19050">
            <a:solidFill>
              <a:schemeClr val="tx2"/>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 name="灯片编号占位符 4">
            <a:extLst>
              <a:ext uri="{FF2B5EF4-FFF2-40B4-BE49-F238E27FC236}">
                <a16:creationId xmlns:a16="http://schemas.microsoft.com/office/drawing/2014/main" id="{67D24F1D-C52B-44FF-9756-64B4799E062B}"/>
              </a:ext>
            </a:extLst>
          </p:cNvPr>
          <p:cNvSpPr>
            <a:spLocks noGrp="1"/>
          </p:cNvSpPr>
          <p:nvPr>
            <p:ph type="sldNum" sz="quarter" idx="12"/>
          </p:nvPr>
        </p:nvSpPr>
        <p:spPr/>
        <p:txBody>
          <a:bodyPr/>
          <a:lstStyle/>
          <a:p>
            <a:fld id="{0343F522-B1DB-4B24-87CC-09EAB668A261}" type="slidenum">
              <a:rPr lang="zh-CN" altLang="en-US" smtClean="0"/>
              <a:pPr/>
              <a:t>217</a:t>
            </a:fld>
            <a:r>
              <a:rPr lang="en-US" altLang="zh-CN"/>
              <a:t>/303</a:t>
            </a:r>
            <a:endParaRPr lang="zh-CN" altLang="en-US" dirty="0"/>
          </a:p>
        </p:txBody>
      </p:sp>
    </p:spTree>
    <p:extLst>
      <p:ext uri="{BB962C8B-B14F-4D97-AF65-F5344CB8AC3E}">
        <p14:creationId xmlns:p14="http://schemas.microsoft.com/office/powerpoint/2010/main" val="1422991065"/>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C34208-FA7C-4346-AD93-050F88FE7F56}"/>
              </a:ext>
            </a:extLst>
          </p:cNvPr>
          <p:cNvSpPr>
            <a:spLocks noGrp="1"/>
          </p:cNvSpPr>
          <p:nvPr>
            <p:ph type="title"/>
          </p:nvPr>
        </p:nvSpPr>
        <p:spPr>
          <a:xfrm>
            <a:off x="265813" y="350874"/>
            <a:ext cx="8654903" cy="680484"/>
          </a:xfrm>
        </p:spPr>
        <p:txBody>
          <a:bodyPr>
            <a:normAutofit/>
          </a:bodyPr>
          <a:lstStyle/>
          <a:p>
            <a:pPr marL="266700">
              <a:spcBef>
                <a:spcPts val="970"/>
              </a:spcBef>
            </a:pPr>
            <a:r>
              <a:rPr lang="zh-CN" altLang="zh-CN" b="1" dirty="0"/>
              <a:t>站点切换（漫游）</a:t>
            </a:r>
          </a:p>
        </p:txBody>
      </p:sp>
      <p:sp>
        <p:nvSpPr>
          <p:cNvPr id="3" name="内容占位符 2">
            <a:extLst>
              <a:ext uri="{FF2B5EF4-FFF2-40B4-BE49-F238E27FC236}">
                <a16:creationId xmlns:a16="http://schemas.microsoft.com/office/drawing/2014/main" id="{62772749-0251-43E3-8FBE-62B01C0C88DA}"/>
              </a:ext>
            </a:extLst>
          </p:cNvPr>
          <p:cNvSpPr>
            <a:spLocks noGrp="1"/>
          </p:cNvSpPr>
          <p:nvPr>
            <p:ph idx="1"/>
          </p:nvPr>
        </p:nvSpPr>
        <p:spPr>
          <a:xfrm>
            <a:off x="404037" y="1010094"/>
            <a:ext cx="8516679" cy="5371578"/>
          </a:xfrm>
        </p:spPr>
        <p:txBody>
          <a:bodyPr>
            <a:noAutofit/>
          </a:bodyPr>
          <a:lstStyle/>
          <a:p>
            <a:pPr marL="0" indent="0" algn="just">
              <a:buNone/>
              <a:tabLst>
                <a:tab pos="527685" algn="l"/>
              </a:tabLst>
            </a:pPr>
            <a:r>
              <a:rPr lang="en-US" altLang="zh-CN" sz="4000" dirty="0">
                <a:latin typeface="Times New Roman" panose="02020603050405020304" pitchFamily="18" charset="0"/>
                <a:cs typeface="Times New Roman" panose="02020603050405020304" pitchFamily="18" charset="0"/>
              </a:rPr>
              <a:t>    </a:t>
            </a:r>
          </a:p>
          <a:p>
            <a:pPr marL="0" indent="0" algn="just">
              <a:buNone/>
              <a:tabLst>
                <a:tab pos="527685" algn="l"/>
              </a:tabLst>
            </a:pPr>
            <a:endParaRPr lang="en-US" altLang="zh-CN" sz="4000" dirty="0">
              <a:latin typeface="Times New Roman" panose="02020603050405020304" pitchFamily="18" charset="0"/>
              <a:cs typeface="Times New Roman" panose="02020603050405020304" pitchFamily="18" charset="0"/>
            </a:endParaRPr>
          </a:p>
          <a:p>
            <a:pPr marL="0" indent="0" algn="just">
              <a:buNone/>
              <a:tabLst>
                <a:tab pos="527685" algn="l"/>
              </a:tabLst>
            </a:pPr>
            <a:r>
              <a:rPr lang="en-US" altLang="zh-CN" sz="4000" dirty="0">
                <a:latin typeface="Times New Roman" panose="02020603050405020304" pitchFamily="18" charset="0"/>
                <a:cs typeface="Times New Roman" panose="02020603050405020304" pitchFamily="18" charset="0"/>
              </a:rPr>
              <a:t>  </a:t>
            </a:r>
          </a:p>
        </p:txBody>
      </p:sp>
      <p:graphicFrame>
        <p:nvGraphicFramePr>
          <p:cNvPr id="11" name="表格 10">
            <a:extLst>
              <a:ext uri="{FF2B5EF4-FFF2-40B4-BE49-F238E27FC236}">
                <a16:creationId xmlns:a16="http://schemas.microsoft.com/office/drawing/2014/main" id="{F1557556-4E74-4A2A-B76B-6AF7BA757C94}"/>
              </a:ext>
            </a:extLst>
          </p:cNvPr>
          <p:cNvGraphicFramePr>
            <a:graphicFrameLocks noGrp="1"/>
          </p:cNvGraphicFramePr>
          <p:nvPr/>
        </p:nvGraphicFramePr>
        <p:xfrm>
          <a:off x="0" y="16384"/>
          <a:ext cx="9144000" cy="303808"/>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1028242390"/>
                    </a:ext>
                  </a:extLst>
                </a:gridCol>
                <a:gridCol w="1016000">
                  <a:extLst>
                    <a:ext uri="{9D8B030D-6E8A-4147-A177-3AD203B41FA5}">
                      <a16:colId xmlns:a16="http://schemas.microsoft.com/office/drawing/2014/main" val="3074239081"/>
                    </a:ext>
                  </a:extLst>
                </a:gridCol>
                <a:gridCol w="1016000">
                  <a:extLst>
                    <a:ext uri="{9D8B030D-6E8A-4147-A177-3AD203B41FA5}">
                      <a16:colId xmlns:a16="http://schemas.microsoft.com/office/drawing/2014/main" val="3509429943"/>
                    </a:ext>
                  </a:extLst>
                </a:gridCol>
                <a:gridCol w="1016000">
                  <a:extLst>
                    <a:ext uri="{9D8B030D-6E8A-4147-A177-3AD203B41FA5}">
                      <a16:colId xmlns:a16="http://schemas.microsoft.com/office/drawing/2014/main" val="2580465912"/>
                    </a:ext>
                  </a:extLst>
                </a:gridCol>
                <a:gridCol w="1016000">
                  <a:extLst>
                    <a:ext uri="{9D8B030D-6E8A-4147-A177-3AD203B41FA5}">
                      <a16:colId xmlns:a16="http://schemas.microsoft.com/office/drawing/2014/main" val="585185192"/>
                    </a:ext>
                  </a:extLst>
                </a:gridCol>
                <a:gridCol w="1016000">
                  <a:extLst>
                    <a:ext uri="{9D8B030D-6E8A-4147-A177-3AD203B41FA5}">
                      <a16:colId xmlns:a16="http://schemas.microsoft.com/office/drawing/2014/main" val="1335232691"/>
                    </a:ext>
                  </a:extLst>
                </a:gridCol>
                <a:gridCol w="1016000">
                  <a:extLst>
                    <a:ext uri="{9D8B030D-6E8A-4147-A177-3AD203B41FA5}">
                      <a16:colId xmlns:a16="http://schemas.microsoft.com/office/drawing/2014/main" val="785772456"/>
                    </a:ext>
                  </a:extLst>
                </a:gridCol>
                <a:gridCol w="1016000">
                  <a:extLst>
                    <a:ext uri="{9D8B030D-6E8A-4147-A177-3AD203B41FA5}">
                      <a16:colId xmlns:a16="http://schemas.microsoft.com/office/drawing/2014/main" val="143111373"/>
                    </a:ext>
                  </a:extLst>
                </a:gridCol>
                <a:gridCol w="1016000">
                  <a:extLst>
                    <a:ext uri="{9D8B030D-6E8A-4147-A177-3AD203B41FA5}">
                      <a16:colId xmlns:a16="http://schemas.microsoft.com/office/drawing/2014/main" val="994455625"/>
                    </a:ext>
                  </a:extLst>
                </a:gridCol>
              </a:tblGrid>
              <a:tr h="303808">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传输介质</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通信系统</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正确性</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提高性能</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局域网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en-US" altLang="zh-CN" sz="1600" dirty="0">
                          <a:solidFill>
                            <a:srgbClr val="FFFF00"/>
                          </a:solidFill>
                          <a:latin typeface="黑体" panose="02010609060101010101" pitchFamily="49" charset="-122"/>
                          <a:ea typeface="黑体" panose="02010609060101010101" pitchFamily="49" charset="-122"/>
                        </a:rPr>
                        <a:t>WLAN</a:t>
                      </a:r>
                      <a:endParaRPr lang="zh-CN" altLang="en-US" sz="1600" dirty="0">
                        <a:solidFill>
                          <a:srgbClr val="FFFF00"/>
                        </a:solidFill>
                        <a:latin typeface="黑体" panose="02010609060101010101" pitchFamily="49" charset="-122"/>
                        <a:ea typeface="黑体" panose="02010609060101010101" pitchFamily="49"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个域网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广域网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接入网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939429099"/>
                  </a:ext>
                </a:extLst>
              </a:tr>
            </a:tbl>
          </a:graphicData>
        </a:graphic>
      </p:graphicFrame>
      <p:sp>
        <p:nvSpPr>
          <p:cNvPr id="12" name="流程图: 摘录 11">
            <a:extLst>
              <a:ext uri="{FF2B5EF4-FFF2-40B4-BE49-F238E27FC236}">
                <a16:creationId xmlns:a16="http://schemas.microsoft.com/office/drawing/2014/main" id="{CE6C4248-6AFD-44B6-80E3-9608C7BDC87F}"/>
              </a:ext>
            </a:extLst>
          </p:cNvPr>
          <p:cNvSpPr/>
          <p:nvPr/>
        </p:nvSpPr>
        <p:spPr bwMode="auto">
          <a:xfrm>
            <a:off x="5488980" y="328047"/>
            <a:ext cx="216024" cy="126001"/>
          </a:xfrm>
          <a:prstGeom prst="flowChartExtract">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4" name="Rectangle 2">
            <a:extLst>
              <a:ext uri="{FF2B5EF4-FFF2-40B4-BE49-F238E27FC236}">
                <a16:creationId xmlns:a16="http://schemas.microsoft.com/office/drawing/2014/main" id="{637ADEFB-5775-48B5-AD95-BD2F543B4E24}"/>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9" name="表格 8">
            <a:extLst>
              <a:ext uri="{FF2B5EF4-FFF2-40B4-BE49-F238E27FC236}">
                <a16:creationId xmlns:a16="http://schemas.microsoft.com/office/drawing/2014/main" id="{1BA0FE90-3AD2-45E2-98EA-2D6CAF26198D}"/>
              </a:ext>
            </a:extLst>
          </p:cNvPr>
          <p:cNvGraphicFramePr>
            <a:graphicFrameLocks noGrp="1"/>
          </p:cNvGraphicFramePr>
          <p:nvPr/>
        </p:nvGraphicFramePr>
        <p:xfrm>
          <a:off x="0" y="1041991"/>
          <a:ext cx="313390" cy="4744257"/>
        </p:xfrm>
        <a:graphic>
          <a:graphicData uri="http://schemas.openxmlformats.org/drawingml/2006/table">
            <a:tbl>
              <a:tblPr firstRow="1" bandRow="1">
                <a:tableStyleId>{5C22544A-7EE6-4342-B048-85BDC9FD1C3A}</a:tableStyleId>
              </a:tblPr>
              <a:tblGrid>
                <a:gridCol w="313390">
                  <a:extLst>
                    <a:ext uri="{9D8B030D-6E8A-4147-A177-3AD203B41FA5}">
                      <a16:colId xmlns:a16="http://schemas.microsoft.com/office/drawing/2014/main" val="2707731317"/>
                    </a:ext>
                  </a:extLst>
                </a:gridCol>
              </a:tblGrid>
              <a:tr h="844235">
                <a:tc>
                  <a:txBody>
                    <a:bodyPr/>
                    <a:lstStyle/>
                    <a:p>
                      <a:pPr algn="ctr"/>
                      <a:r>
                        <a:rPr lang="zh-CN" altLang="en-US" sz="1600" b="0" dirty="0">
                          <a:solidFill>
                            <a:schemeClr val="tx1"/>
                          </a:solidFill>
                          <a:latin typeface="黑体" panose="02010609060101010101" pitchFamily="49" charset="-122"/>
                          <a:ea typeface="黑体" panose="02010609060101010101" pitchFamily="49" charset="-122"/>
                        </a:rPr>
                        <a:t>设计要点</a:t>
                      </a:r>
                    </a:p>
                  </a:txBody>
                  <a:tcPr marL="0" marR="0" marT="0" marB="0" anchor="ctr">
                    <a:solidFill>
                      <a:schemeClr val="accent1">
                        <a:lumMod val="40000"/>
                        <a:lumOff val="60000"/>
                      </a:schemeClr>
                    </a:solidFill>
                  </a:tcPr>
                </a:tc>
                <a:extLst>
                  <a:ext uri="{0D108BD9-81ED-4DB2-BD59-A6C34878D82A}">
                    <a16:rowId xmlns:a16="http://schemas.microsoft.com/office/drawing/2014/main" val="2650843112"/>
                  </a:ext>
                </a:extLst>
              </a:tr>
              <a:tr h="844235">
                <a:tc>
                  <a:txBody>
                    <a:bodyPr/>
                    <a:lstStyle/>
                    <a:p>
                      <a:pPr algn="ctr"/>
                      <a:r>
                        <a:rPr lang="en-US" altLang="zh-CN" sz="1600" dirty="0">
                          <a:solidFill>
                            <a:schemeClr val="bg1"/>
                          </a:solidFill>
                          <a:latin typeface="黑体" panose="02010609060101010101" pitchFamily="49" charset="-122"/>
                          <a:ea typeface="黑体" panose="02010609060101010101" pitchFamily="49" charset="-122"/>
                        </a:rPr>
                        <a:t>Wi-</a:t>
                      </a:r>
                    </a:p>
                    <a:p>
                      <a:pPr algn="ctr"/>
                      <a:r>
                        <a:rPr lang="en-US" altLang="zh-CN" sz="1600" dirty="0">
                          <a:solidFill>
                            <a:schemeClr val="bg1"/>
                          </a:solidFill>
                          <a:latin typeface="黑体" panose="02010609060101010101" pitchFamily="49" charset="-122"/>
                          <a:ea typeface="黑体" panose="02010609060101010101" pitchFamily="49" charset="-122"/>
                        </a:rPr>
                        <a:t>Fi</a:t>
                      </a:r>
                      <a:endParaRPr lang="zh-CN" altLang="en-US" sz="1600" dirty="0">
                        <a:solidFill>
                          <a:schemeClr val="bg1"/>
                        </a:solidFill>
                        <a:latin typeface="黑体" panose="02010609060101010101" pitchFamily="49" charset="-122"/>
                        <a:ea typeface="黑体" panose="02010609060101010101" pitchFamily="49" charset="-122"/>
                      </a:endParaRPr>
                    </a:p>
                  </a:txBody>
                  <a:tcPr marL="0" marR="0" marT="0" marB="0" anchor="ctr">
                    <a:solidFill>
                      <a:schemeClr val="accent1"/>
                    </a:solidFill>
                  </a:tcPr>
                </a:tc>
                <a:extLst>
                  <a:ext uri="{0D108BD9-81ED-4DB2-BD59-A6C34878D82A}">
                    <a16:rowId xmlns:a16="http://schemas.microsoft.com/office/drawing/2014/main" val="2354171835"/>
                  </a:ext>
                </a:extLst>
              </a:tr>
              <a:tr h="844235">
                <a:tc>
                  <a:txBody>
                    <a:bodyPr/>
                    <a:lstStyle/>
                    <a:p>
                      <a:pPr algn="ctr"/>
                      <a:r>
                        <a:rPr lang="en-US" altLang="zh-CN" sz="1600" b="0" dirty="0">
                          <a:solidFill>
                            <a:schemeClr val="tx1"/>
                          </a:solidFill>
                          <a:latin typeface="黑体" panose="02010609060101010101" pitchFamily="49" charset="-122"/>
                          <a:ea typeface="黑体" panose="02010609060101010101" pitchFamily="49" charset="-122"/>
                        </a:rPr>
                        <a:t>Wi-Fi6</a:t>
                      </a:r>
                      <a:endParaRPr lang="zh-CN" altLang="en-US" sz="1600" b="0" dirty="0">
                        <a:solidFill>
                          <a:schemeClr val="tx1"/>
                        </a:solidFill>
                        <a:latin typeface="黑体" panose="02010609060101010101" pitchFamily="49" charset="-122"/>
                        <a:ea typeface="黑体" panose="02010609060101010101" pitchFamily="49" charset="-122"/>
                      </a:endParaRPr>
                    </a:p>
                  </a:txBody>
                  <a:tcPr marL="0" marR="0" marT="0" marB="0" anchor="ctr">
                    <a:solidFill>
                      <a:schemeClr val="accent1">
                        <a:lumMod val="40000"/>
                        <a:lumOff val="60000"/>
                      </a:schemeClr>
                    </a:solidFill>
                  </a:tcPr>
                </a:tc>
                <a:extLst>
                  <a:ext uri="{0D108BD9-81ED-4DB2-BD59-A6C34878D82A}">
                    <a16:rowId xmlns:a16="http://schemas.microsoft.com/office/drawing/2014/main" val="2232877283"/>
                  </a:ext>
                </a:extLst>
              </a:tr>
              <a:tr h="504672">
                <a:tc>
                  <a:txBody>
                    <a:bodyPr/>
                    <a:lstStyle/>
                    <a:p>
                      <a:pPr algn="ctr"/>
                      <a:r>
                        <a:rPr lang="en-US" altLang="zh-CN" sz="1600" b="0" dirty="0">
                          <a:solidFill>
                            <a:schemeClr val="tx1"/>
                          </a:solidFill>
                          <a:latin typeface="黑体" panose="02010609060101010101" pitchFamily="49" charset="-122"/>
                          <a:ea typeface="黑体" panose="02010609060101010101" pitchFamily="49" charset="-122"/>
                        </a:rPr>
                        <a:t>Wi-Fi7</a:t>
                      </a:r>
                      <a:endParaRPr lang="zh-CN" altLang="en-US" sz="1600" b="0" dirty="0">
                        <a:solidFill>
                          <a:schemeClr val="tx1"/>
                        </a:solidFill>
                        <a:latin typeface="黑体" panose="02010609060101010101" pitchFamily="49" charset="-122"/>
                        <a:ea typeface="黑体" panose="02010609060101010101" pitchFamily="49" charset="-122"/>
                      </a:endParaRPr>
                    </a:p>
                  </a:txBody>
                  <a:tcPr marL="0" marR="0" marT="0" marB="0" anchor="ctr">
                    <a:solidFill>
                      <a:schemeClr val="accent1">
                        <a:lumMod val="40000"/>
                        <a:lumOff val="60000"/>
                      </a:schemeClr>
                    </a:solidFill>
                  </a:tcPr>
                </a:tc>
                <a:extLst>
                  <a:ext uri="{0D108BD9-81ED-4DB2-BD59-A6C34878D82A}">
                    <a16:rowId xmlns:a16="http://schemas.microsoft.com/office/drawing/2014/main" val="2116851466"/>
                  </a:ext>
                </a:extLst>
              </a:tr>
              <a:tr h="627321">
                <a:tc>
                  <a:txBody>
                    <a:bodyPr/>
                    <a:lstStyle/>
                    <a:p>
                      <a:pPr algn="ctr"/>
                      <a:r>
                        <a:rPr lang="en-US" altLang="zh-CN" sz="1600" b="0" dirty="0">
                          <a:solidFill>
                            <a:schemeClr val="tx1"/>
                          </a:solidFill>
                          <a:latin typeface="黑体" panose="02010609060101010101" pitchFamily="49" charset="-122"/>
                          <a:ea typeface="黑体" panose="02010609060101010101" pitchFamily="49" charset="-122"/>
                        </a:rPr>
                        <a:t>AP</a:t>
                      </a:r>
                      <a:r>
                        <a:rPr lang="zh-CN" altLang="en-US" sz="1600" b="0" dirty="0">
                          <a:solidFill>
                            <a:schemeClr val="tx1"/>
                          </a:solidFill>
                          <a:latin typeface="黑体" panose="02010609060101010101" pitchFamily="49" charset="-122"/>
                          <a:ea typeface="黑体" panose="02010609060101010101" pitchFamily="49" charset="-122"/>
                        </a:rPr>
                        <a:t>设计</a:t>
                      </a:r>
                    </a:p>
                  </a:txBody>
                  <a:tcPr marL="0" marR="0" marT="0" marB="0" anchor="ctr">
                    <a:solidFill>
                      <a:schemeClr val="accent1">
                        <a:lumMod val="40000"/>
                        <a:lumOff val="60000"/>
                      </a:schemeClr>
                    </a:solidFill>
                  </a:tcPr>
                </a:tc>
                <a:extLst>
                  <a:ext uri="{0D108BD9-81ED-4DB2-BD59-A6C34878D82A}">
                    <a16:rowId xmlns:a16="http://schemas.microsoft.com/office/drawing/2014/main" val="1342553028"/>
                  </a:ext>
                </a:extLst>
              </a:tr>
              <a:tr h="844235">
                <a:tc>
                  <a:txBody>
                    <a:bodyPr/>
                    <a:lstStyle/>
                    <a:p>
                      <a:pPr algn="ctr"/>
                      <a:r>
                        <a:rPr lang="en-US" altLang="zh-CN" sz="1600" b="0" dirty="0">
                          <a:solidFill>
                            <a:schemeClr val="tx1"/>
                          </a:solidFill>
                          <a:latin typeface="黑体" panose="02010609060101010101" pitchFamily="49" charset="-122"/>
                          <a:ea typeface="黑体" panose="02010609060101010101" pitchFamily="49" charset="-122"/>
                        </a:rPr>
                        <a:t>Li</a:t>
                      </a:r>
                    </a:p>
                    <a:p>
                      <a:pPr algn="ctr"/>
                      <a:r>
                        <a:rPr lang="en-US" altLang="zh-CN" sz="1600" b="0" dirty="0">
                          <a:solidFill>
                            <a:schemeClr val="tx1"/>
                          </a:solidFill>
                          <a:latin typeface="黑体" panose="02010609060101010101" pitchFamily="49" charset="-122"/>
                          <a:ea typeface="黑体" panose="02010609060101010101" pitchFamily="49" charset="-122"/>
                        </a:rPr>
                        <a:t>Fi</a:t>
                      </a:r>
                      <a:endParaRPr lang="zh-CN" altLang="en-US" sz="1600" b="0" dirty="0">
                        <a:solidFill>
                          <a:schemeClr val="tx1"/>
                        </a:solidFill>
                        <a:latin typeface="黑体" panose="02010609060101010101" pitchFamily="49" charset="-122"/>
                        <a:ea typeface="黑体" panose="02010609060101010101" pitchFamily="49" charset="-122"/>
                      </a:endParaRPr>
                    </a:p>
                  </a:txBody>
                  <a:tcPr marL="0" marR="0" marT="0" marB="0" anchor="ctr">
                    <a:solidFill>
                      <a:schemeClr val="accent1">
                        <a:lumMod val="40000"/>
                        <a:lumOff val="60000"/>
                      </a:schemeClr>
                    </a:solidFill>
                  </a:tcPr>
                </a:tc>
                <a:extLst>
                  <a:ext uri="{0D108BD9-81ED-4DB2-BD59-A6C34878D82A}">
                    <a16:rowId xmlns:a16="http://schemas.microsoft.com/office/drawing/2014/main" val="942434887"/>
                  </a:ext>
                </a:extLst>
              </a:tr>
            </a:tbl>
          </a:graphicData>
        </a:graphic>
      </p:graphicFrame>
      <p:sp>
        <p:nvSpPr>
          <p:cNvPr id="52" name="Oval 3">
            <a:extLst>
              <a:ext uri="{FF2B5EF4-FFF2-40B4-BE49-F238E27FC236}">
                <a16:creationId xmlns:a16="http://schemas.microsoft.com/office/drawing/2014/main" id="{1A5E0790-4B35-4776-AC85-AC4F96D6D2D5}"/>
              </a:ext>
            </a:extLst>
          </p:cNvPr>
          <p:cNvSpPr>
            <a:spLocks noChangeArrowheads="1"/>
          </p:cNvSpPr>
          <p:nvPr/>
        </p:nvSpPr>
        <p:spPr bwMode="auto">
          <a:xfrm>
            <a:off x="451614" y="1130866"/>
            <a:ext cx="1079500" cy="503237"/>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en-US" altLang="zh-CN" sz="2400"/>
              <a:t>User</a:t>
            </a:r>
          </a:p>
        </p:txBody>
      </p:sp>
      <p:sp>
        <p:nvSpPr>
          <p:cNvPr id="53" name="Oval 4">
            <a:extLst>
              <a:ext uri="{FF2B5EF4-FFF2-40B4-BE49-F238E27FC236}">
                <a16:creationId xmlns:a16="http://schemas.microsoft.com/office/drawing/2014/main" id="{889C969A-BF4B-45FD-9BD1-EC3BEF7D1A3B}"/>
              </a:ext>
            </a:extLst>
          </p:cNvPr>
          <p:cNvSpPr>
            <a:spLocks noChangeArrowheads="1"/>
          </p:cNvSpPr>
          <p:nvPr/>
        </p:nvSpPr>
        <p:spPr bwMode="auto">
          <a:xfrm>
            <a:off x="3117027" y="1130866"/>
            <a:ext cx="1079500" cy="503237"/>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en-US" altLang="zh-CN" sz="2400"/>
              <a:t>AP-new</a:t>
            </a:r>
          </a:p>
        </p:txBody>
      </p:sp>
      <p:sp>
        <p:nvSpPr>
          <p:cNvPr id="54" name="Oval 5">
            <a:extLst>
              <a:ext uri="{FF2B5EF4-FFF2-40B4-BE49-F238E27FC236}">
                <a16:creationId xmlns:a16="http://schemas.microsoft.com/office/drawing/2014/main" id="{2B63664F-5E2B-4277-985C-3978C6C7C666}"/>
              </a:ext>
            </a:extLst>
          </p:cNvPr>
          <p:cNvSpPr>
            <a:spLocks noChangeArrowheads="1"/>
          </p:cNvSpPr>
          <p:nvPr/>
        </p:nvSpPr>
        <p:spPr bwMode="auto">
          <a:xfrm>
            <a:off x="5637977" y="1130866"/>
            <a:ext cx="1079500" cy="503237"/>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en-US" altLang="zh-CN" sz="2400"/>
              <a:t>AP-old</a:t>
            </a:r>
          </a:p>
        </p:txBody>
      </p:sp>
      <p:sp>
        <p:nvSpPr>
          <p:cNvPr id="55" name="Oval 6">
            <a:extLst>
              <a:ext uri="{FF2B5EF4-FFF2-40B4-BE49-F238E27FC236}">
                <a16:creationId xmlns:a16="http://schemas.microsoft.com/office/drawing/2014/main" id="{847E2D21-87BF-4CF9-941E-9DF76924B24D}"/>
              </a:ext>
            </a:extLst>
          </p:cNvPr>
          <p:cNvSpPr>
            <a:spLocks noChangeArrowheads="1"/>
          </p:cNvSpPr>
          <p:nvPr/>
        </p:nvSpPr>
        <p:spPr bwMode="auto">
          <a:xfrm>
            <a:off x="8014464" y="1130866"/>
            <a:ext cx="1079500" cy="503237"/>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en-US" altLang="zh-CN" sz="2400"/>
              <a:t>AS</a:t>
            </a:r>
          </a:p>
        </p:txBody>
      </p:sp>
      <p:sp>
        <p:nvSpPr>
          <p:cNvPr id="56" name="Line 7">
            <a:extLst>
              <a:ext uri="{FF2B5EF4-FFF2-40B4-BE49-F238E27FC236}">
                <a16:creationId xmlns:a16="http://schemas.microsoft.com/office/drawing/2014/main" id="{284CB9CB-DB18-4F13-B0CE-185456826C77}"/>
              </a:ext>
            </a:extLst>
          </p:cNvPr>
          <p:cNvSpPr>
            <a:spLocks noChangeShapeType="1"/>
          </p:cNvSpPr>
          <p:nvPr/>
        </p:nvSpPr>
        <p:spPr bwMode="auto">
          <a:xfrm>
            <a:off x="954852" y="1634103"/>
            <a:ext cx="0" cy="48958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7" name="Line 8">
            <a:extLst>
              <a:ext uri="{FF2B5EF4-FFF2-40B4-BE49-F238E27FC236}">
                <a16:creationId xmlns:a16="http://schemas.microsoft.com/office/drawing/2014/main" id="{3BE8DA1B-5016-4972-9739-778A9F9EC6E3}"/>
              </a:ext>
            </a:extLst>
          </p:cNvPr>
          <p:cNvSpPr>
            <a:spLocks noChangeShapeType="1"/>
          </p:cNvSpPr>
          <p:nvPr/>
        </p:nvSpPr>
        <p:spPr bwMode="auto">
          <a:xfrm>
            <a:off x="8662164" y="1634103"/>
            <a:ext cx="0" cy="48958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8" name="Line 9">
            <a:extLst>
              <a:ext uri="{FF2B5EF4-FFF2-40B4-BE49-F238E27FC236}">
                <a16:creationId xmlns:a16="http://schemas.microsoft.com/office/drawing/2014/main" id="{FDEDA1F5-6431-43D5-A88E-F624120208A4}"/>
              </a:ext>
            </a:extLst>
          </p:cNvPr>
          <p:cNvSpPr>
            <a:spLocks noChangeShapeType="1"/>
          </p:cNvSpPr>
          <p:nvPr/>
        </p:nvSpPr>
        <p:spPr bwMode="auto">
          <a:xfrm>
            <a:off x="3693289" y="1634103"/>
            <a:ext cx="0" cy="504031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9" name="Line 10">
            <a:extLst>
              <a:ext uri="{FF2B5EF4-FFF2-40B4-BE49-F238E27FC236}">
                <a16:creationId xmlns:a16="http://schemas.microsoft.com/office/drawing/2014/main" id="{763C60A8-8900-4D33-BA39-5A242BAE3F76}"/>
              </a:ext>
            </a:extLst>
          </p:cNvPr>
          <p:cNvSpPr>
            <a:spLocks noChangeShapeType="1"/>
          </p:cNvSpPr>
          <p:nvPr/>
        </p:nvSpPr>
        <p:spPr bwMode="auto">
          <a:xfrm>
            <a:off x="956439" y="2354828"/>
            <a:ext cx="2663825" cy="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0" name="Text Box 11">
            <a:extLst>
              <a:ext uri="{FF2B5EF4-FFF2-40B4-BE49-F238E27FC236}">
                <a16:creationId xmlns:a16="http://schemas.microsoft.com/office/drawing/2014/main" id="{5912F95B-D152-4F79-96BE-DA4238F6AC4D}"/>
              </a:ext>
            </a:extLst>
          </p:cNvPr>
          <p:cNvSpPr txBox="1">
            <a:spLocks noChangeArrowheads="1"/>
          </p:cNvSpPr>
          <p:nvPr/>
        </p:nvSpPr>
        <p:spPr bwMode="auto">
          <a:xfrm>
            <a:off x="1316802" y="1921441"/>
            <a:ext cx="22320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spAutoFit/>
          </a:bodyP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2400"/>
              <a:t>1.Re-Association</a:t>
            </a:r>
          </a:p>
        </p:txBody>
      </p:sp>
      <p:sp>
        <p:nvSpPr>
          <p:cNvPr id="61" name="Line 12">
            <a:extLst>
              <a:ext uri="{FF2B5EF4-FFF2-40B4-BE49-F238E27FC236}">
                <a16:creationId xmlns:a16="http://schemas.microsoft.com/office/drawing/2014/main" id="{67373D68-E3A8-47CB-9A3E-792C931CB62B}"/>
              </a:ext>
            </a:extLst>
          </p:cNvPr>
          <p:cNvSpPr>
            <a:spLocks noChangeShapeType="1"/>
          </p:cNvSpPr>
          <p:nvPr/>
        </p:nvSpPr>
        <p:spPr bwMode="auto">
          <a:xfrm>
            <a:off x="3766314" y="2713603"/>
            <a:ext cx="23749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2" name="Line 13">
            <a:extLst>
              <a:ext uri="{FF2B5EF4-FFF2-40B4-BE49-F238E27FC236}">
                <a16:creationId xmlns:a16="http://schemas.microsoft.com/office/drawing/2014/main" id="{EEEF0266-747C-4400-9594-A8EF1F0C246D}"/>
              </a:ext>
            </a:extLst>
          </p:cNvPr>
          <p:cNvSpPr>
            <a:spLocks noChangeShapeType="1"/>
          </p:cNvSpPr>
          <p:nvPr/>
        </p:nvSpPr>
        <p:spPr bwMode="auto">
          <a:xfrm>
            <a:off x="6212652" y="1634103"/>
            <a:ext cx="0" cy="187166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3" name="Text Box 14">
            <a:extLst>
              <a:ext uri="{FF2B5EF4-FFF2-40B4-BE49-F238E27FC236}">
                <a16:creationId xmlns:a16="http://schemas.microsoft.com/office/drawing/2014/main" id="{0DAF6DEC-8CE7-472F-946D-CF21A522EC63}"/>
              </a:ext>
            </a:extLst>
          </p:cNvPr>
          <p:cNvSpPr txBox="1">
            <a:spLocks noChangeArrowheads="1"/>
          </p:cNvSpPr>
          <p:nvPr/>
        </p:nvSpPr>
        <p:spPr bwMode="auto">
          <a:xfrm>
            <a:off x="3764727" y="2256403"/>
            <a:ext cx="22320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spAutoFit/>
          </a:bodyP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2000"/>
              <a:t>2.IAPP-Move-Notify</a:t>
            </a:r>
          </a:p>
        </p:txBody>
      </p:sp>
      <p:sp>
        <p:nvSpPr>
          <p:cNvPr id="64" name="Text Box 15">
            <a:extLst>
              <a:ext uri="{FF2B5EF4-FFF2-40B4-BE49-F238E27FC236}">
                <a16:creationId xmlns:a16="http://schemas.microsoft.com/office/drawing/2014/main" id="{2144F068-932C-43B2-95D7-15DD832F7E5D}"/>
              </a:ext>
            </a:extLst>
          </p:cNvPr>
          <p:cNvSpPr txBox="1">
            <a:spLocks noChangeArrowheads="1"/>
          </p:cNvSpPr>
          <p:nvPr/>
        </p:nvSpPr>
        <p:spPr bwMode="auto">
          <a:xfrm>
            <a:off x="3764727" y="2858066"/>
            <a:ext cx="237648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spAutoFit/>
          </a:bodyP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2000"/>
              <a:t>3.IAPP-Move-Reply</a:t>
            </a:r>
          </a:p>
        </p:txBody>
      </p:sp>
      <p:sp>
        <p:nvSpPr>
          <p:cNvPr id="65" name="Line 16">
            <a:extLst>
              <a:ext uri="{FF2B5EF4-FFF2-40B4-BE49-F238E27FC236}">
                <a16:creationId xmlns:a16="http://schemas.microsoft.com/office/drawing/2014/main" id="{A5B2B705-6F72-41C0-85D3-CF6D45761734}"/>
              </a:ext>
            </a:extLst>
          </p:cNvPr>
          <p:cNvSpPr>
            <a:spLocks noChangeShapeType="1"/>
          </p:cNvSpPr>
          <p:nvPr/>
        </p:nvSpPr>
        <p:spPr bwMode="auto">
          <a:xfrm>
            <a:off x="3764727" y="3289866"/>
            <a:ext cx="2374900" cy="0"/>
          </a:xfrm>
          <a:prstGeom prst="line">
            <a:avLst/>
          </a:prstGeom>
          <a:noFill/>
          <a:ln w="952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6" name="Text Box 17">
            <a:extLst>
              <a:ext uri="{FF2B5EF4-FFF2-40B4-BE49-F238E27FC236}">
                <a16:creationId xmlns:a16="http://schemas.microsoft.com/office/drawing/2014/main" id="{53B79FF9-DDFE-481A-AE6F-C9DF87E03B06}"/>
              </a:ext>
            </a:extLst>
          </p:cNvPr>
          <p:cNvSpPr txBox="1">
            <a:spLocks noChangeArrowheads="1"/>
          </p:cNvSpPr>
          <p:nvPr/>
        </p:nvSpPr>
        <p:spPr bwMode="auto">
          <a:xfrm>
            <a:off x="3909189" y="3578791"/>
            <a:ext cx="417671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spAutoFit/>
          </a:bodyP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2000"/>
              <a:t>4.New IAPPRegister to IAPPServer(AS)</a:t>
            </a:r>
          </a:p>
        </p:txBody>
      </p:sp>
      <p:sp>
        <p:nvSpPr>
          <p:cNvPr id="67" name="Line 18">
            <a:extLst>
              <a:ext uri="{FF2B5EF4-FFF2-40B4-BE49-F238E27FC236}">
                <a16:creationId xmlns:a16="http://schemas.microsoft.com/office/drawing/2014/main" id="{1311EF68-57D9-44B0-889E-5962724F69CE}"/>
              </a:ext>
            </a:extLst>
          </p:cNvPr>
          <p:cNvSpPr>
            <a:spLocks noChangeShapeType="1"/>
          </p:cNvSpPr>
          <p:nvPr/>
        </p:nvSpPr>
        <p:spPr bwMode="auto">
          <a:xfrm>
            <a:off x="3836164" y="4010591"/>
            <a:ext cx="4681538"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8" name="Text Box 19">
            <a:extLst>
              <a:ext uri="{FF2B5EF4-FFF2-40B4-BE49-F238E27FC236}">
                <a16:creationId xmlns:a16="http://schemas.microsoft.com/office/drawing/2014/main" id="{48061ED1-D029-447F-B100-45C5A47A1B48}"/>
              </a:ext>
            </a:extLst>
          </p:cNvPr>
          <p:cNvSpPr txBox="1">
            <a:spLocks noChangeArrowheads="1"/>
          </p:cNvSpPr>
          <p:nvPr/>
        </p:nvSpPr>
        <p:spPr bwMode="auto">
          <a:xfrm>
            <a:off x="3909189" y="4297928"/>
            <a:ext cx="417671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spAutoFit/>
          </a:bodyP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2000"/>
              <a:t>5.New IAPPRegister Reply(AS)</a:t>
            </a:r>
          </a:p>
        </p:txBody>
      </p:sp>
      <p:sp>
        <p:nvSpPr>
          <p:cNvPr id="69" name="Line 20">
            <a:extLst>
              <a:ext uri="{FF2B5EF4-FFF2-40B4-BE49-F238E27FC236}">
                <a16:creationId xmlns:a16="http://schemas.microsoft.com/office/drawing/2014/main" id="{82A01236-EB4B-421E-AFA2-376593C8B878}"/>
              </a:ext>
            </a:extLst>
          </p:cNvPr>
          <p:cNvSpPr>
            <a:spLocks noChangeShapeType="1"/>
          </p:cNvSpPr>
          <p:nvPr/>
        </p:nvSpPr>
        <p:spPr bwMode="auto">
          <a:xfrm>
            <a:off x="3836164" y="4729728"/>
            <a:ext cx="4681538" cy="0"/>
          </a:xfrm>
          <a:prstGeom prst="line">
            <a:avLst/>
          </a:prstGeom>
          <a:noFill/>
          <a:ln w="952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0" name="Line 21">
            <a:extLst>
              <a:ext uri="{FF2B5EF4-FFF2-40B4-BE49-F238E27FC236}">
                <a16:creationId xmlns:a16="http://schemas.microsoft.com/office/drawing/2014/main" id="{532BAFE3-48ED-418A-A8E5-C35218D3112D}"/>
              </a:ext>
            </a:extLst>
          </p:cNvPr>
          <p:cNvSpPr>
            <a:spLocks noChangeShapeType="1"/>
          </p:cNvSpPr>
          <p:nvPr/>
        </p:nvSpPr>
        <p:spPr bwMode="auto">
          <a:xfrm>
            <a:off x="956439" y="5163116"/>
            <a:ext cx="2663825" cy="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1" name="Text Box 22">
            <a:extLst>
              <a:ext uri="{FF2B5EF4-FFF2-40B4-BE49-F238E27FC236}">
                <a16:creationId xmlns:a16="http://schemas.microsoft.com/office/drawing/2014/main" id="{13D9F336-9963-400C-9521-7C5198192580}"/>
              </a:ext>
            </a:extLst>
          </p:cNvPr>
          <p:cNvSpPr txBox="1">
            <a:spLocks noChangeArrowheads="1"/>
          </p:cNvSpPr>
          <p:nvPr/>
        </p:nvSpPr>
        <p:spPr bwMode="auto">
          <a:xfrm>
            <a:off x="1316802" y="4729728"/>
            <a:ext cx="19431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spAutoFit/>
          </a:bodyP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FontTx/>
              <a:buNone/>
            </a:pPr>
            <a:r>
              <a:rPr lang="en-US" altLang="zh-CN" sz="2400"/>
              <a:t>Data Packet</a:t>
            </a:r>
          </a:p>
        </p:txBody>
      </p:sp>
      <p:sp>
        <p:nvSpPr>
          <p:cNvPr id="72" name="Line 23">
            <a:extLst>
              <a:ext uri="{FF2B5EF4-FFF2-40B4-BE49-F238E27FC236}">
                <a16:creationId xmlns:a16="http://schemas.microsoft.com/office/drawing/2014/main" id="{3032AE72-7EB6-456D-8FB9-E92FF6DD8456}"/>
              </a:ext>
            </a:extLst>
          </p:cNvPr>
          <p:cNvSpPr>
            <a:spLocks noChangeShapeType="1"/>
          </p:cNvSpPr>
          <p:nvPr/>
        </p:nvSpPr>
        <p:spPr bwMode="auto">
          <a:xfrm flipV="1">
            <a:off x="1027877" y="5666353"/>
            <a:ext cx="7561262" cy="158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3" name="Text Box 24">
            <a:extLst>
              <a:ext uri="{FF2B5EF4-FFF2-40B4-BE49-F238E27FC236}">
                <a16:creationId xmlns:a16="http://schemas.microsoft.com/office/drawing/2014/main" id="{9DB42847-A49C-40E9-A168-0F4B24EC24AB}"/>
              </a:ext>
            </a:extLst>
          </p:cNvPr>
          <p:cNvSpPr txBox="1">
            <a:spLocks noChangeArrowheads="1"/>
          </p:cNvSpPr>
          <p:nvPr/>
        </p:nvSpPr>
        <p:spPr bwMode="auto">
          <a:xfrm>
            <a:off x="1388239" y="5234553"/>
            <a:ext cx="50403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spAutoFit/>
          </a:bodyP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2400"/>
              <a:t>6.IAPP-usr-offline</a:t>
            </a:r>
          </a:p>
        </p:txBody>
      </p:sp>
      <p:sp>
        <p:nvSpPr>
          <p:cNvPr id="74" name="Text Box 25">
            <a:extLst>
              <a:ext uri="{FF2B5EF4-FFF2-40B4-BE49-F238E27FC236}">
                <a16:creationId xmlns:a16="http://schemas.microsoft.com/office/drawing/2014/main" id="{DBF2B987-7987-48D9-A95D-955782971860}"/>
              </a:ext>
            </a:extLst>
          </p:cNvPr>
          <p:cNvSpPr txBox="1">
            <a:spLocks noChangeArrowheads="1"/>
          </p:cNvSpPr>
          <p:nvPr/>
        </p:nvSpPr>
        <p:spPr bwMode="auto">
          <a:xfrm>
            <a:off x="3836164" y="5882253"/>
            <a:ext cx="417671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spAutoFit/>
          </a:bodyP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2000"/>
              <a:t>7.IAPP-usr-offline(user)</a:t>
            </a:r>
          </a:p>
        </p:txBody>
      </p:sp>
      <p:sp>
        <p:nvSpPr>
          <p:cNvPr id="75" name="Line 26">
            <a:extLst>
              <a:ext uri="{FF2B5EF4-FFF2-40B4-BE49-F238E27FC236}">
                <a16:creationId xmlns:a16="http://schemas.microsoft.com/office/drawing/2014/main" id="{758C6D01-679F-4F37-A216-E489D22D689B}"/>
              </a:ext>
            </a:extLst>
          </p:cNvPr>
          <p:cNvSpPr>
            <a:spLocks noChangeShapeType="1"/>
          </p:cNvSpPr>
          <p:nvPr/>
        </p:nvSpPr>
        <p:spPr bwMode="auto">
          <a:xfrm>
            <a:off x="3763139" y="6314053"/>
            <a:ext cx="4681538" cy="0"/>
          </a:xfrm>
          <a:prstGeom prst="line">
            <a:avLst/>
          </a:prstGeom>
          <a:noFill/>
          <a:ln w="952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6" name="等腰三角形 75">
            <a:extLst>
              <a:ext uri="{FF2B5EF4-FFF2-40B4-BE49-F238E27FC236}">
                <a16:creationId xmlns:a16="http://schemas.microsoft.com/office/drawing/2014/main" id="{BABCFABD-BDCD-4E55-BFDA-C7CCAF2B1E65}"/>
              </a:ext>
            </a:extLst>
          </p:cNvPr>
          <p:cNvSpPr>
            <a:spLocks noChangeAspect="1"/>
          </p:cNvSpPr>
          <p:nvPr/>
        </p:nvSpPr>
        <p:spPr>
          <a:xfrm rot="16200000">
            <a:off x="471411" y="3366647"/>
            <a:ext cx="150036" cy="129342"/>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灯片编号占位符 4">
            <a:extLst>
              <a:ext uri="{FF2B5EF4-FFF2-40B4-BE49-F238E27FC236}">
                <a16:creationId xmlns:a16="http://schemas.microsoft.com/office/drawing/2014/main" id="{EEBFE6F4-28C3-48FB-ABCD-843BBB1354F8}"/>
              </a:ext>
            </a:extLst>
          </p:cNvPr>
          <p:cNvSpPr>
            <a:spLocks noGrp="1"/>
          </p:cNvSpPr>
          <p:nvPr>
            <p:ph type="sldNum" sz="quarter" idx="12"/>
          </p:nvPr>
        </p:nvSpPr>
        <p:spPr/>
        <p:txBody>
          <a:bodyPr/>
          <a:lstStyle/>
          <a:p>
            <a:fld id="{0343F522-B1DB-4B24-87CC-09EAB668A261}" type="slidenum">
              <a:rPr lang="zh-CN" altLang="en-US" smtClean="0"/>
              <a:pPr/>
              <a:t>218</a:t>
            </a:fld>
            <a:r>
              <a:rPr lang="en-US" altLang="zh-CN"/>
              <a:t>/303</a:t>
            </a:r>
            <a:endParaRPr lang="zh-CN" altLang="en-US" dirty="0"/>
          </a:p>
        </p:txBody>
      </p:sp>
    </p:spTree>
    <p:extLst>
      <p:ext uri="{BB962C8B-B14F-4D97-AF65-F5344CB8AC3E}">
        <p14:creationId xmlns:p14="http://schemas.microsoft.com/office/powerpoint/2010/main" val="58012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7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7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73"/>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72"/>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74"/>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p:bldP spid="63" grpId="0"/>
      <p:bldP spid="64" grpId="0"/>
      <p:bldP spid="66" grpId="0"/>
      <p:bldP spid="68" grpId="0"/>
      <p:bldP spid="71" grpId="0"/>
      <p:bldP spid="73" grpId="0"/>
      <p:bldP spid="74" grpId="0"/>
    </p:bld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C34208-FA7C-4346-AD93-050F88FE7F56}"/>
              </a:ext>
            </a:extLst>
          </p:cNvPr>
          <p:cNvSpPr>
            <a:spLocks noGrp="1"/>
          </p:cNvSpPr>
          <p:nvPr>
            <p:ph type="title"/>
          </p:nvPr>
        </p:nvSpPr>
        <p:spPr>
          <a:xfrm>
            <a:off x="265813" y="350874"/>
            <a:ext cx="8654903" cy="680484"/>
          </a:xfrm>
        </p:spPr>
        <p:txBody>
          <a:bodyPr>
            <a:normAutofit/>
          </a:bodyPr>
          <a:lstStyle/>
          <a:p>
            <a:pPr marL="266700">
              <a:spcBef>
                <a:spcPts val="970"/>
              </a:spcBef>
            </a:pPr>
            <a:r>
              <a:rPr lang="zh-CN" altLang="en-US" b="1" dirty="0"/>
              <a:t>隐藏终端</a:t>
            </a:r>
            <a:endParaRPr lang="zh-CN" altLang="zh-CN" b="1" dirty="0"/>
          </a:p>
        </p:txBody>
      </p:sp>
      <p:graphicFrame>
        <p:nvGraphicFramePr>
          <p:cNvPr id="11" name="表格 10">
            <a:extLst>
              <a:ext uri="{FF2B5EF4-FFF2-40B4-BE49-F238E27FC236}">
                <a16:creationId xmlns:a16="http://schemas.microsoft.com/office/drawing/2014/main" id="{F1557556-4E74-4A2A-B76B-6AF7BA757C94}"/>
              </a:ext>
            </a:extLst>
          </p:cNvPr>
          <p:cNvGraphicFramePr>
            <a:graphicFrameLocks noGrp="1"/>
          </p:cNvGraphicFramePr>
          <p:nvPr/>
        </p:nvGraphicFramePr>
        <p:xfrm>
          <a:off x="0" y="16384"/>
          <a:ext cx="9144000" cy="303808"/>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1028242390"/>
                    </a:ext>
                  </a:extLst>
                </a:gridCol>
                <a:gridCol w="1016000">
                  <a:extLst>
                    <a:ext uri="{9D8B030D-6E8A-4147-A177-3AD203B41FA5}">
                      <a16:colId xmlns:a16="http://schemas.microsoft.com/office/drawing/2014/main" val="3074239081"/>
                    </a:ext>
                  </a:extLst>
                </a:gridCol>
                <a:gridCol w="1016000">
                  <a:extLst>
                    <a:ext uri="{9D8B030D-6E8A-4147-A177-3AD203B41FA5}">
                      <a16:colId xmlns:a16="http://schemas.microsoft.com/office/drawing/2014/main" val="3509429943"/>
                    </a:ext>
                  </a:extLst>
                </a:gridCol>
                <a:gridCol w="1016000">
                  <a:extLst>
                    <a:ext uri="{9D8B030D-6E8A-4147-A177-3AD203B41FA5}">
                      <a16:colId xmlns:a16="http://schemas.microsoft.com/office/drawing/2014/main" val="2580465912"/>
                    </a:ext>
                  </a:extLst>
                </a:gridCol>
                <a:gridCol w="1016000">
                  <a:extLst>
                    <a:ext uri="{9D8B030D-6E8A-4147-A177-3AD203B41FA5}">
                      <a16:colId xmlns:a16="http://schemas.microsoft.com/office/drawing/2014/main" val="585185192"/>
                    </a:ext>
                  </a:extLst>
                </a:gridCol>
                <a:gridCol w="1016000">
                  <a:extLst>
                    <a:ext uri="{9D8B030D-6E8A-4147-A177-3AD203B41FA5}">
                      <a16:colId xmlns:a16="http://schemas.microsoft.com/office/drawing/2014/main" val="1335232691"/>
                    </a:ext>
                  </a:extLst>
                </a:gridCol>
                <a:gridCol w="1016000">
                  <a:extLst>
                    <a:ext uri="{9D8B030D-6E8A-4147-A177-3AD203B41FA5}">
                      <a16:colId xmlns:a16="http://schemas.microsoft.com/office/drawing/2014/main" val="785772456"/>
                    </a:ext>
                  </a:extLst>
                </a:gridCol>
                <a:gridCol w="1016000">
                  <a:extLst>
                    <a:ext uri="{9D8B030D-6E8A-4147-A177-3AD203B41FA5}">
                      <a16:colId xmlns:a16="http://schemas.microsoft.com/office/drawing/2014/main" val="143111373"/>
                    </a:ext>
                  </a:extLst>
                </a:gridCol>
                <a:gridCol w="1016000">
                  <a:extLst>
                    <a:ext uri="{9D8B030D-6E8A-4147-A177-3AD203B41FA5}">
                      <a16:colId xmlns:a16="http://schemas.microsoft.com/office/drawing/2014/main" val="994455625"/>
                    </a:ext>
                  </a:extLst>
                </a:gridCol>
              </a:tblGrid>
              <a:tr h="303808">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传输介质</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通信系统</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正确性</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提高性能</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局域网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en-US" altLang="zh-CN" sz="1600" dirty="0">
                          <a:solidFill>
                            <a:srgbClr val="FFFF00"/>
                          </a:solidFill>
                          <a:latin typeface="黑体" panose="02010609060101010101" pitchFamily="49" charset="-122"/>
                          <a:ea typeface="黑体" panose="02010609060101010101" pitchFamily="49" charset="-122"/>
                        </a:rPr>
                        <a:t>WLAN</a:t>
                      </a:r>
                      <a:endParaRPr lang="zh-CN" altLang="en-US" sz="1600" dirty="0">
                        <a:solidFill>
                          <a:srgbClr val="FFFF00"/>
                        </a:solidFill>
                        <a:latin typeface="黑体" panose="02010609060101010101" pitchFamily="49" charset="-122"/>
                        <a:ea typeface="黑体" panose="02010609060101010101" pitchFamily="49"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个域网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广域网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接入网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939429099"/>
                  </a:ext>
                </a:extLst>
              </a:tr>
            </a:tbl>
          </a:graphicData>
        </a:graphic>
      </p:graphicFrame>
      <p:sp>
        <p:nvSpPr>
          <p:cNvPr id="12" name="流程图: 摘录 11">
            <a:extLst>
              <a:ext uri="{FF2B5EF4-FFF2-40B4-BE49-F238E27FC236}">
                <a16:creationId xmlns:a16="http://schemas.microsoft.com/office/drawing/2014/main" id="{CE6C4248-6AFD-44B6-80E3-9608C7BDC87F}"/>
              </a:ext>
            </a:extLst>
          </p:cNvPr>
          <p:cNvSpPr/>
          <p:nvPr/>
        </p:nvSpPr>
        <p:spPr bwMode="auto">
          <a:xfrm>
            <a:off x="5488980" y="328047"/>
            <a:ext cx="216024" cy="126001"/>
          </a:xfrm>
          <a:prstGeom prst="flowChartExtract">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4" name="Rectangle 2">
            <a:extLst>
              <a:ext uri="{FF2B5EF4-FFF2-40B4-BE49-F238E27FC236}">
                <a16:creationId xmlns:a16="http://schemas.microsoft.com/office/drawing/2014/main" id="{637ADEFB-5775-48B5-AD95-BD2F543B4E24}"/>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内容占位符 4">
            <a:extLst>
              <a:ext uri="{FF2B5EF4-FFF2-40B4-BE49-F238E27FC236}">
                <a16:creationId xmlns:a16="http://schemas.microsoft.com/office/drawing/2014/main" id="{C12FE5FC-8D5C-426B-A385-556B8EB61871}"/>
              </a:ext>
            </a:extLst>
          </p:cNvPr>
          <p:cNvSpPr>
            <a:spLocks noGrp="1"/>
          </p:cNvSpPr>
          <p:nvPr>
            <p:ph idx="1"/>
          </p:nvPr>
        </p:nvSpPr>
        <p:spPr/>
        <p:txBody>
          <a:bodyPr/>
          <a:lstStyle/>
          <a:p>
            <a:r>
              <a:rPr lang="zh-CN" altLang="en-US" dirty="0"/>
              <a:t>同时：</a:t>
            </a:r>
            <a:r>
              <a:rPr lang="en-US" altLang="zh-CN" dirty="0"/>
              <a:t>A-&gt;B</a:t>
            </a:r>
            <a:r>
              <a:rPr lang="zh-CN" altLang="en-US" dirty="0"/>
              <a:t>，</a:t>
            </a:r>
            <a:r>
              <a:rPr lang="en-US" altLang="zh-CN" dirty="0"/>
              <a:t>C-&gt;B</a:t>
            </a:r>
            <a:r>
              <a:rPr lang="zh-CN" altLang="en-US" dirty="0"/>
              <a:t>，</a:t>
            </a:r>
            <a:r>
              <a:rPr lang="en-US" altLang="zh-CN" dirty="0"/>
              <a:t>B</a:t>
            </a:r>
            <a:r>
              <a:rPr lang="zh-CN" altLang="en-US" dirty="0"/>
              <a:t>处干扰</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CN" altLang="en-US" dirty="0">
                <a:solidFill>
                  <a:srgbClr val="FF0000"/>
                </a:solidFill>
              </a:rPr>
              <a:t>怎么解决？</a:t>
            </a:r>
          </a:p>
        </p:txBody>
      </p:sp>
      <p:grpSp>
        <p:nvGrpSpPr>
          <p:cNvPr id="35" name="画布 482317">
            <a:extLst>
              <a:ext uri="{FF2B5EF4-FFF2-40B4-BE49-F238E27FC236}">
                <a16:creationId xmlns:a16="http://schemas.microsoft.com/office/drawing/2014/main" id="{ACD1B776-82CF-4975-9859-04706AB727F8}"/>
              </a:ext>
            </a:extLst>
          </p:cNvPr>
          <p:cNvGrpSpPr/>
          <p:nvPr/>
        </p:nvGrpSpPr>
        <p:grpSpPr>
          <a:xfrm>
            <a:off x="1594884" y="1644045"/>
            <a:ext cx="5491716" cy="3466214"/>
            <a:chOff x="0" y="0"/>
            <a:chExt cx="2810510" cy="1473200"/>
          </a:xfrm>
        </p:grpSpPr>
        <p:sp>
          <p:nvSpPr>
            <p:cNvPr id="36" name="矩形 35">
              <a:extLst>
                <a:ext uri="{FF2B5EF4-FFF2-40B4-BE49-F238E27FC236}">
                  <a16:creationId xmlns:a16="http://schemas.microsoft.com/office/drawing/2014/main" id="{E0845011-B109-4A8E-A67E-A2760E3CBE79}"/>
                </a:ext>
              </a:extLst>
            </p:cNvPr>
            <p:cNvSpPr/>
            <p:nvPr/>
          </p:nvSpPr>
          <p:spPr>
            <a:xfrm>
              <a:off x="0" y="0"/>
              <a:ext cx="2810510" cy="1473200"/>
            </a:xfrm>
            <a:prstGeom prst="rect">
              <a:avLst/>
            </a:prstGeom>
          </p:spPr>
        </p:sp>
        <p:grpSp>
          <p:nvGrpSpPr>
            <p:cNvPr id="37" name="组合 36">
              <a:extLst>
                <a:ext uri="{FF2B5EF4-FFF2-40B4-BE49-F238E27FC236}">
                  <a16:creationId xmlns:a16="http://schemas.microsoft.com/office/drawing/2014/main" id="{D7F1C583-5C3D-418D-B65D-CD5400E869F5}"/>
                </a:ext>
              </a:extLst>
            </p:cNvPr>
            <p:cNvGrpSpPr/>
            <p:nvPr/>
          </p:nvGrpSpPr>
          <p:grpSpPr>
            <a:xfrm>
              <a:off x="36000" y="69041"/>
              <a:ext cx="2664115" cy="1328207"/>
              <a:chOff x="36000" y="69041"/>
              <a:chExt cx="2664115" cy="1328207"/>
            </a:xfrm>
          </p:grpSpPr>
          <p:sp>
            <p:nvSpPr>
              <p:cNvPr id="38" name="椭圆 37">
                <a:extLst>
                  <a:ext uri="{FF2B5EF4-FFF2-40B4-BE49-F238E27FC236}">
                    <a16:creationId xmlns:a16="http://schemas.microsoft.com/office/drawing/2014/main" id="{F2EA9E77-C635-48D9-B020-344BEE92E45D}"/>
                  </a:ext>
                </a:extLst>
              </p:cNvPr>
              <p:cNvSpPr/>
              <p:nvPr/>
            </p:nvSpPr>
            <p:spPr>
              <a:xfrm>
                <a:off x="1277731" y="69041"/>
                <a:ext cx="1422384" cy="1308224"/>
              </a:xfrm>
              <a:prstGeom prst="ellipse">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CN" altLang="en-US" sz="4400"/>
              </a:p>
            </p:txBody>
          </p:sp>
          <p:sp>
            <p:nvSpPr>
              <p:cNvPr id="39" name="椭圆 38">
                <a:extLst>
                  <a:ext uri="{FF2B5EF4-FFF2-40B4-BE49-F238E27FC236}">
                    <a16:creationId xmlns:a16="http://schemas.microsoft.com/office/drawing/2014/main" id="{A73A717E-604D-40E4-B544-FB5C74F94D7D}"/>
                  </a:ext>
                </a:extLst>
              </p:cNvPr>
              <p:cNvSpPr/>
              <p:nvPr/>
            </p:nvSpPr>
            <p:spPr>
              <a:xfrm>
                <a:off x="36000" y="89024"/>
                <a:ext cx="1422384" cy="1308224"/>
              </a:xfrm>
              <a:prstGeom prst="ellipse">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CN" altLang="en-US" sz="4400"/>
              </a:p>
            </p:txBody>
          </p:sp>
          <p:grpSp>
            <p:nvGrpSpPr>
              <p:cNvPr id="40" name="组合 39">
                <a:extLst>
                  <a:ext uri="{FF2B5EF4-FFF2-40B4-BE49-F238E27FC236}">
                    <a16:creationId xmlns:a16="http://schemas.microsoft.com/office/drawing/2014/main" id="{DD24D88C-8719-40BA-8122-731DA80A7EB7}"/>
                  </a:ext>
                </a:extLst>
              </p:cNvPr>
              <p:cNvGrpSpPr/>
              <p:nvPr/>
            </p:nvGrpSpPr>
            <p:grpSpPr>
              <a:xfrm>
                <a:off x="446390" y="511793"/>
                <a:ext cx="613942" cy="459485"/>
                <a:chOff x="1472624" y="238765"/>
                <a:chExt cx="613942" cy="459485"/>
              </a:xfrm>
            </p:grpSpPr>
            <p:sp>
              <p:nvSpPr>
                <p:cNvPr id="94" name="矩形 93">
                  <a:extLst>
                    <a:ext uri="{FF2B5EF4-FFF2-40B4-BE49-F238E27FC236}">
                      <a16:creationId xmlns:a16="http://schemas.microsoft.com/office/drawing/2014/main" id="{20E4E352-7F31-49C2-A310-66D6E3BE6C51}"/>
                    </a:ext>
                  </a:extLst>
                </p:cNvPr>
                <p:cNvSpPr/>
                <p:nvPr/>
              </p:nvSpPr>
              <p:spPr>
                <a:xfrm>
                  <a:off x="1700490" y="530075"/>
                  <a:ext cx="193063" cy="1681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r>
                    <a:rPr lang="en-US" sz="2400" kern="1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A</a:t>
                  </a:r>
                  <a:endParaRPr lang="zh-CN" sz="2400" kern="100">
                    <a:effectLst/>
                    <a:latin typeface="Times New Roman" panose="02020603050405020304" pitchFamily="18" charset="0"/>
                    <a:ea typeface="宋体" panose="02010600030101010101" pitchFamily="2" charset="-122"/>
                    <a:cs typeface="宋体" panose="02010600030101010101" pitchFamily="2" charset="-122"/>
                  </a:endParaRPr>
                </a:p>
              </p:txBody>
            </p:sp>
            <p:grpSp>
              <p:nvGrpSpPr>
                <p:cNvPr id="95" name="Group 24">
                  <a:extLst>
                    <a:ext uri="{FF2B5EF4-FFF2-40B4-BE49-F238E27FC236}">
                      <a16:creationId xmlns:a16="http://schemas.microsoft.com/office/drawing/2014/main" id="{A736FC07-357B-43C7-BDE5-DAC4394EFDBE}"/>
                    </a:ext>
                  </a:extLst>
                </p:cNvPr>
                <p:cNvGrpSpPr>
                  <a:grpSpLocks/>
                </p:cNvGrpSpPr>
                <p:nvPr/>
              </p:nvGrpSpPr>
              <p:grpSpPr bwMode="auto">
                <a:xfrm>
                  <a:off x="1472624" y="238765"/>
                  <a:ext cx="613942" cy="331999"/>
                  <a:chOff x="0" y="0"/>
                  <a:chExt cx="423" cy="312"/>
                </a:xfrm>
              </p:grpSpPr>
              <p:grpSp>
                <p:nvGrpSpPr>
                  <p:cNvPr id="96" name="Group 25">
                    <a:extLst>
                      <a:ext uri="{FF2B5EF4-FFF2-40B4-BE49-F238E27FC236}">
                        <a16:creationId xmlns:a16="http://schemas.microsoft.com/office/drawing/2014/main" id="{8B8337A5-F88F-4622-BB5F-6FC5357491CC}"/>
                      </a:ext>
                    </a:extLst>
                  </p:cNvPr>
                  <p:cNvGrpSpPr>
                    <a:grpSpLocks/>
                  </p:cNvGrpSpPr>
                  <p:nvPr/>
                </p:nvGrpSpPr>
                <p:grpSpPr bwMode="auto">
                  <a:xfrm>
                    <a:off x="105" y="41"/>
                    <a:ext cx="318" cy="271"/>
                    <a:chOff x="105" y="41"/>
                    <a:chExt cx="318" cy="311"/>
                  </a:xfrm>
                </p:grpSpPr>
                <p:cxnSp>
                  <p:nvCxnSpPr>
                    <p:cNvPr id="104" name="Line 26">
                      <a:extLst>
                        <a:ext uri="{FF2B5EF4-FFF2-40B4-BE49-F238E27FC236}">
                          <a16:creationId xmlns:a16="http://schemas.microsoft.com/office/drawing/2014/main" id="{00778656-0E52-4C7A-9D5E-AC1B6F55C4A8}"/>
                        </a:ext>
                      </a:extLst>
                    </p:cNvPr>
                    <p:cNvCxnSpPr/>
                    <p:nvPr/>
                  </p:nvCxnSpPr>
                  <p:spPr bwMode="auto">
                    <a:xfrm flipH="1">
                      <a:off x="151" y="41"/>
                      <a:ext cx="0" cy="7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105" name="Picture 27" descr="laptop copy">
                      <a:extLst>
                        <a:ext uri="{FF2B5EF4-FFF2-40B4-BE49-F238E27FC236}">
                          <a16:creationId xmlns:a16="http://schemas.microsoft.com/office/drawing/2014/main" id="{01A7551A-3447-4F71-97D5-6A31D40178E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5" y="86"/>
                      <a:ext cx="318" cy="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97" name="Group 28">
                    <a:extLst>
                      <a:ext uri="{FF2B5EF4-FFF2-40B4-BE49-F238E27FC236}">
                        <a16:creationId xmlns:a16="http://schemas.microsoft.com/office/drawing/2014/main" id="{CF40E2AA-B4BE-423A-B0F6-63B3B35B11B4}"/>
                      </a:ext>
                    </a:extLst>
                  </p:cNvPr>
                  <p:cNvGrpSpPr>
                    <a:grpSpLocks/>
                  </p:cNvGrpSpPr>
                  <p:nvPr/>
                </p:nvGrpSpPr>
                <p:grpSpPr bwMode="auto">
                  <a:xfrm>
                    <a:off x="0" y="0"/>
                    <a:ext cx="306" cy="90"/>
                    <a:chOff x="0" y="0"/>
                    <a:chExt cx="306" cy="90"/>
                  </a:xfrm>
                </p:grpSpPr>
                <p:sp>
                  <p:nvSpPr>
                    <p:cNvPr id="98" name="AutoShape 29">
                      <a:extLst>
                        <a:ext uri="{FF2B5EF4-FFF2-40B4-BE49-F238E27FC236}">
                          <a16:creationId xmlns:a16="http://schemas.microsoft.com/office/drawing/2014/main" id="{57DA66EE-E22F-4648-9A0D-2D1132847791}"/>
                        </a:ext>
                      </a:extLst>
                    </p:cNvPr>
                    <p:cNvSpPr>
                      <a:spLocks noChangeArrowheads="1"/>
                    </p:cNvSpPr>
                    <p:nvPr/>
                  </p:nvSpPr>
                  <p:spPr bwMode="auto">
                    <a:xfrm>
                      <a:off x="0" y="0"/>
                      <a:ext cx="111" cy="90"/>
                    </a:xfrm>
                    <a:prstGeom prst="moon">
                      <a:avLst>
                        <a:gd name="adj" fmla="val 18444"/>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4400"/>
                    </a:p>
                  </p:txBody>
                </p:sp>
                <p:sp>
                  <p:nvSpPr>
                    <p:cNvPr id="99" name="AutoShape 30">
                      <a:extLst>
                        <a:ext uri="{FF2B5EF4-FFF2-40B4-BE49-F238E27FC236}">
                          <a16:creationId xmlns:a16="http://schemas.microsoft.com/office/drawing/2014/main" id="{D796C677-3C70-4836-9BFE-F15695638C13}"/>
                        </a:ext>
                      </a:extLst>
                    </p:cNvPr>
                    <p:cNvSpPr>
                      <a:spLocks noChangeArrowheads="1"/>
                    </p:cNvSpPr>
                    <p:nvPr/>
                  </p:nvSpPr>
                  <p:spPr bwMode="auto">
                    <a:xfrm flipH="1">
                      <a:off x="195" y="0"/>
                      <a:ext cx="111" cy="90"/>
                    </a:xfrm>
                    <a:prstGeom prst="moon">
                      <a:avLst>
                        <a:gd name="adj" fmla="val 18444"/>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4400"/>
                    </a:p>
                  </p:txBody>
                </p:sp>
                <p:sp>
                  <p:nvSpPr>
                    <p:cNvPr id="100" name="AutoShape 31">
                      <a:extLst>
                        <a:ext uri="{FF2B5EF4-FFF2-40B4-BE49-F238E27FC236}">
                          <a16:creationId xmlns:a16="http://schemas.microsoft.com/office/drawing/2014/main" id="{27E619B7-0532-4C8A-A9A2-E33D3A8E4B1D}"/>
                        </a:ext>
                      </a:extLst>
                    </p:cNvPr>
                    <p:cNvSpPr>
                      <a:spLocks noChangeArrowheads="1"/>
                    </p:cNvSpPr>
                    <p:nvPr/>
                  </p:nvSpPr>
                  <p:spPr bwMode="auto">
                    <a:xfrm flipH="1">
                      <a:off x="174" y="15"/>
                      <a:ext cx="70" cy="60"/>
                    </a:xfrm>
                    <a:prstGeom prst="moon">
                      <a:avLst>
                        <a:gd name="adj" fmla="val 18347"/>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4400"/>
                    </a:p>
                  </p:txBody>
                </p:sp>
                <p:sp>
                  <p:nvSpPr>
                    <p:cNvPr id="101" name="AutoShape 32">
                      <a:extLst>
                        <a:ext uri="{FF2B5EF4-FFF2-40B4-BE49-F238E27FC236}">
                          <a16:creationId xmlns:a16="http://schemas.microsoft.com/office/drawing/2014/main" id="{97DD0B83-6E73-4340-934F-46BA4D10C3FA}"/>
                        </a:ext>
                      </a:extLst>
                    </p:cNvPr>
                    <p:cNvSpPr>
                      <a:spLocks noChangeArrowheads="1"/>
                    </p:cNvSpPr>
                    <p:nvPr/>
                  </p:nvSpPr>
                  <p:spPr bwMode="auto">
                    <a:xfrm>
                      <a:off x="58" y="15"/>
                      <a:ext cx="70" cy="60"/>
                    </a:xfrm>
                    <a:prstGeom prst="moon">
                      <a:avLst>
                        <a:gd name="adj" fmla="val 18347"/>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4400"/>
                    </a:p>
                  </p:txBody>
                </p:sp>
                <p:sp>
                  <p:nvSpPr>
                    <p:cNvPr id="102" name="AutoShape 33">
                      <a:extLst>
                        <a:ext uri="{FF2B5EF4-FFF2-40B4-BE49-F238E27FC236}">
                          <a16:creationId xmlns:a16="http://schemas.microsoft.com/office/drawing/2014/main" id="{AA8E833F-8BE5-48E1-83A3-C544EF5F58C3}"/>
                        </a:ext>
                      </a:extLst>
                    </p:cNvPr>
                    <p:cNvSpPr>
                      <a:spLocks noChangeArrowheads="1"/>
                    </p:cNvSpPr>
                    <p:nvPr/>
                  </p:nvSpPr>
                  <p:spPr bwMode="auto">
                    <a:xfrm flipH="1">
                      <a:off x="157" y="30"/>
                      <a:ext cx="35" cy="30"/>
                    </a:xfrm>
                    <a:prstGeom prst="moon">
                      <a:avLst>
                        <a:gd name="adj" fmla="val 41907"/>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4400"/>
                    </a:p>
                  </p:txBody>
                </p:sp>
                <p:sp>
                  <p:nvSpPr>
                    <p:cNvPr id="103" name="AutoShape 34">
                      <a:extLst>
                        <a:ext uri="{FF2B5EF4-FFF2-40B4-BE49-F238E27FC236}">
                          <a16:creationId xmlns:a16="http://schemas.microsoft.com/office/drawing/2014/main" id="{E4F0B5DB-4991-4027-98EF-25DFC6D2F59F}"/>
                        </a:ext>
                      </a:extLst>
                    </p:cNvPr>
                    <p:cNvSpPr>
                      <a:spLocks noChangeArrowheads="1"/>
                    </p:cNvSpPr>
                    <p:nvPr/>
                  </p:nvSpPr>
                  <p:spPr bwMode="auto">
                    <a:xfrm>
                      <a:off x="109" y="30"/>
                      <a:ext cx="35" cy="30"/>
                    </a:xfrm>
                    <a:prstGeom prst="moon">
                      <a:avLst>
                        <a:gd name="adj" fmla="val 41907"/>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4400"/>
                    </a:p>
                  </p:txBody>
                </p:sp>
              </p:grpSp>
            </p:grpSp>
          </p:grpSp>
          <p:grpSp>
            <p:nvGrpSpPr>
              <p:cNvPr id="41" name="组合 40">
                <a:extLst>
                  <a:ext uri="{FF2B5EF4-FFF2-40B4-BE49-F238E27FC236}">
                    <a16:creationId xmlns:a16="http://schemas.microsoft.com/office/drawing/2014/main" id="{2FF9FDA9-8AF8-41B8-8655-49435E26625A}"/>
                  </a:ext>
                </a:extLst>
              </p:cNvPr>
              <p:cNvGrpSpPr/>
              <p:nvPr/>
            </p:nvGrpSpPr>
            <p:grpSpPr>
              <a:xfrm>
                <a:off x="1074500" y="495831"/>
                <a:ext cx="613942" cy="459485"/>
                <a:chOff x="1472624" y="238765"/>
                <a:chExt cx="613942" cy="459485"/>
              </a:xfrm>
            </p:grpSpPr>
            <p:sp>
              <p:nvSpPr>
                <p:cNvPr id="82" name="矩形 81">
                  <a:extLst>
                    <a:ext uri="{FF2B5EF4-FFF2-40B4-BE49-F238E27FC236}">
                      <a16:creationId xmlns:a16="http://schemas.microsoft.com/office/drawing/2014/main" id="{00999652-5E4F-47E8-9744-D3543C1D7BFC}"/>
                    </a:ext>
                  </a:extLst>
                </p:cNvPr>
                <p:cNvSpPr/>
                <p:nvPr/>
              </p:nvSpPr>
              <p:spPr>
                <a:xfrm>
                  <a:off x="1700490" y="530075"/>
                  <a:ext cx="193063" cy="1681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r>
                    <a:rPr lang="en-US" sz="2400" kern="1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B</a:t>
                  </a:r>
                  <a:endParaRPr lang="zh-CN" sz="2400" kern="100">
                    <a:effectLst/>
                    <a:latin typeface="Times New Roman" panose="02020603050405020304" pitchFamily="18" charset="0"/>
                    <a:ea typeface="宋体" panose="02010600030101010101" pitchFamily="2" charset="-122"/>
                    <a:cs typeface="宋体" panose="02010600030101010101" pitchFamily="2" charset="-122"/>
                  </a:endParaRPr>
                </a:p>
              </p:txBody>
            </p:sp>
            <p:grpSp>
              <p:nvGrpSpPr>
                <p:cNvPr id="83" name="Group 24">
                  <a:extLst>
                    <a:ext uri="{FF2B5EF4-FFF2-40B4-BE49-F238E27FC236}">
                      <a16:creationId xmlns:a16="http://schemas.microsoft.com/office/drawing/2014/main" id="{271DEFC6-E84E-4715-A78A-D0D5961D1C76}"/>
                    </a:ext>
                  </a:extLst>
                </p:cNvPr>
                <p:cNvGrpSpPr>
                  <a:grpSpLocks/>
                </p:cNvGrpSpPr>
                <p:nvPr/>
              </p:nvGrpSpPr>
              <p:grpSpPr bwMode="auto">
                <a:xfrm>
                  <a:off x="1472624" y="238765"/>
                  <a:ext cx="613942" cy="331999"/>
                  <a:chOff x="0" y="0"/>
                  <a:chExt cx="423" cy="312"/>
                </a:xfrm>
              </p:grpSpPr>
              <p:grpSp>
                <p:nvGrpSpPr>
                  <p:cNvPr id="84" name="Group 25">
                    <a:extLst>
                      <a:ext uri="{FF2B5EF4-FFF2-40B4-BE49-F238E27FC236}">
                        <a16:creationId xmlns:a16="http://schemas.microsoft.com/office/drawing/2014/main" id="{BB1EB07F-2722-4CDF-BA60-F881DEC089EF}"/>
                      </a:ext>
                    </a:extLst>
                  </p:cNvPr>
                  <p:cNvGrpSpPr>
                    <a:grpSpLocks/>
                  </p:cNvGrpSpPr>
                  <p:nvPr/>
                </p:nvGrpSpPr>
                <p:grpSpPr bwMode="auto">
                  <a:xfrm>
                    <a:off x="105" y="41"/>
                    <a:ext cx="318" cy="271"/>
                    <a:chOff x="105" y="41"/>
                    <a:chExt cx="318" cy="311"/>
                  </a:xfrm>
                </p:grpSpPr>
                <p:cxnSp>
                  <p:nvCxnSpPr>
                    <p:cNvPr id="92" name="Line 26">
                      <a:extLst>
                        <a:ext uri="{FF2B5EF4-FFF2-40B4-BE49-F238E27FC236}">
                          <a16:creationId xmlns:a16="http://schemas.microsoft.com/office/drawing/2014/main" id="{0A3E303F-6764-4A2C-9539-82CC726857BE}"/>
                        </a:ext>
                      </a:extLst>
                    </p:cNvPr>
                    <p:cNvCxnSpPr/>
                    <p:nvPr/>
                  </p:nvCxnSpPr>
                  <p:spPr bwMode="auto">
                    <a:xfrm flipH="1">
                      <a:off x="151" y="41"/>
                      <a:ext cx="0" cy="7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93" name="Picture 27" descr="laptop copy">
                      <a:extLst>
                        <a:ext uri="{FF2B5EF4-FFF2-40B4-BE49-F238E27FC236}">
                          <a16:creationId xmlns:a16="http://schemas.microsoft.com/office/drawing/2014/main" id="{1A234091-2CC4-4473-9782-8B9468380D4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5" y="86"/>
                      <a:ext cx="318" cy="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5" name="Group 28">
                    <a:extLst>
                      <a:ext uri="{FF2B5EF4-FFF2-40B4-BE49-F238E27FC236}">
                        <a16:creationId xmlns:a16="http://schemas.microsoft.com/office/drawing/2014/main" id="{D1EF06CB-F36C-4198-952D-8C45E7955F43}"/>
                      </a:ext>
                    </a:extLst>
                  </p:cNvPr>
                  <p:cNvGrpSpPr>
                    <a:grpSpLocks/>
                  </p:cNvGrpSpPr>
                  <p:nvPr/>
                </p:nvGrpSpPr>
                <p:grpSpPr bwMode="auto">
                  <a:xfrm>
                    <a:off x="0" y="0"/>
                    <a:ext cx="306" cy="90"/>
                    <a:chOff x="0" y="0"/>
                    <a:chExt cx="306" cy="90"/>
                  </a:xfrm>
                </p:grpSpPr>
                <p:sp>
                  <p:nvSpPr>
                    <p:cNvPr id="86" name="AutoShape 29">
                      <a:extLst>
                        <a:ext uri="{FF2B5EF4-FFF2-40B4-BE49-F238E27FC236}">
                          <a16:creationId xmlns:a16="http://schemas.microsoft.com/office/drawing/2014/main" id="{51750598-EB06-492E-9E8A-85E1956A6924}"/>
                        </a:ext>
                      </a:extLst>
                    </p:cNvPr>
                    <p:cNvSpPr>
                      <a:spLocks noChangeArrowheads="1"/>
                    </p:cNvSpPr>
                    <p:nvPr/>
                  </p:nvSpPr>
                  <p:spPr bwMode="auto">
                    <a:xfrm>
                      <a:off x="0" y="0"/>
                      <a:ext cx="111" cy="90"/>
                    </a:xfrm>
                    <a:prstGeom prst="moon">
                      <a:avLst>
                        <a:gd name="adj" fmla="val 18444"/>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4400"/>
                    </a:p>
                  </p:txBody>
                </p:sp>
                <p:sp>
                  <p:nvSpPr>
                    <p:cNvPr id="87" name="AutoShape 30">
                      <a:extLst>
                        <a:ext uri="{FF2B5EF4-FFF2-40B4-BE49-F238E27FC236}">
                          <a16:creationId xmlns:a16="http://schemas.microsoft.com/office/drawing/2014/main" id="{034A8AC7-5F7E-4315-A162-DF5B16DF2C28}"/>
                        </a:ext>
                      </a:extLst>
                    </p:cNvPr>
                    <p:cNvSpPr>
                      <a:spLocks noChangeArrowheads="1"/>
                    </p:cNvSpPr>
                    <p:nvPr/>
                  </p:nvSpPr>
                  <p:spPr bwMode="auto">
                    <a:xfrm flipH="1">
                      <a:off x="195" y="0"/>
                      <a:ext cx="111" cy="90"/>
                    </a:xfrm>
                    <a:prstGeom prst="moon">
                      <a:avLst>
                        <a:gd name="adj" fmla="val 18444"/>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4400"/>
                    </a:p>
                  </p:txBody>
                </p:sp>
                <p:sp>
                  <p:nvSpPr>
                    <p:cNvPr id="88" name="AutoShape 31">
                      <a:extLst>
                        <a:ext uri="{FF2B5EF4-FFF2-40B4-BE49-F238E27FC236}">
                          <a16:creationId xmlns:a16="http://schemas.microsoft.com/office/drawing/2014/main" id="{758F7329-5673-40D2-9CF3-30E6C58E7FBA}"/>
                        </a:ext>
                      </a:extLst>
                    </p:cNvPr>
                    <p:cNvSpPr>
                      <a:spLocks noChangeArrowheads="1"/>
                    </p:cNvSpPr>
                    <p:nvPr/>
                  </p:nvSpPr>
                  <p:spPr bwMode="auto">
                    <a:xfrm flipH="1">
                      <a:off x="174" y="15"/>
                      <a:ext cx="70" cy="60"/>
                    </a:xfrm>
                    <a:prstGeom prst="moon">
                      <a:avLst>
                        <a:gd name="adj" fmla="val 18347"/>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4400"/>
                    </a:p>
                  </p:txBody>
                </p:sp>
                <p:sp>
                  <p:nvSpPr>
                    <p:cNvPr id="89" name="AutoShape 32">
                      <a:extLst>
                        <a:ext uri="{FF2B5EF4-FFF2-40B4-BE49-F238E27FC236}">
                          <a16:creationId xmlns:a16="http://schemas.microsoft.com/office/drawing/2014/main" id="{86FB464F-E0A6-4BC1-9F92-F8ABF80ECA0A}"/>
                        </a:ext>
                      </a:extLst>
                    </p:cNvPr>
                    <p:cNvSpPr>
                      <a:spLocks noChangeArrowheads="1"/>
                    </p:cNvSpPr>
                    <p:nvPr/>
                  </p:nvSpPr>
                  <p:spPr bwMode="auto">
                    <a:xfrm>
                      <a:off x="58" y="15"/>
                      <a:ext cx="70" cy="60"/>
                    </a:xfrm>
                    <a:prstGeom prst="moon">
                      <a:avLst>
                        <a:gd name="adj" fmla="val 18347"/>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4400"/>
                    </a:p>
                  </p:txBody>
                </p:sp>
                <p:sp>
                  <p:nvSpPr>
                    <p:cNvPr id="90" name="AutoShape 33">
                      <a:extLst>
                        <a:ext uri="{FF2B5EF4-FFF2-40B4-BE49-F238E27FC236}">
                          <a16:creationId xmlns:a16="http://schemas.microsoft.com/office/drawing/2014/main" id="{C95FC991-05DB-4DA9-8FC2-AD963120C777}"/>
                        </a:ext>
                      </a:extLst>
                    </p:cNvPr>
                    <p:cNvSpPr>
                      <a:spLocks noChangeArrowheads="1"/>
                    </p:cNvSpPr>
                    <p:nvPr/>
                  </p:nvSpPr>
                  <p:spPr bwMode="auto">
                    <a:xfrm flipH="1">
                      <a:off x="157" y="30"/>
                      <a:ext cx="35" cy="30"/>
                    </a:xfrm>
                    <a:prstGeom prst="moon">
                      <a:avLst>
                        <a:gd name="adj" fmla="val 41907"/>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4400"/>
                    </a:p>
                  </p:txBody>
                </p:sp>
                <p:sp>
                  <p:nvSpPr>
                    <p:cNvPr id="91" name="AutoShape 34">
                      <a:extLst>
                        <a:ext uri="{FF2B5EF4-FFF2-40B4-BE49-F238E27FC236}">
                          <a16:creationId xmlns:a16="http://schemas.microsoft.com/office/drawing/2014/main" id="{9E879CAF-48C9-48BA-9C34-01706E521C84}"/>
                        </a:ext>
                      </a:extLst>
                    </p:cNvPr>
                    <p:cNvSpPr>
                      <a:spLocks noChangeArrowheads="1"/>
                    </p:cNvSpPr>
                    <p:nvPr/>
                  </p:nvSpPr>
                  <p:spPr bwMode="auto">
                    <a:xfrm>
                      <a:off x="109" y="30"/>
                      <a:ext cx="35" cy="30"/>
                    </a:xfrm>
                    <a:prstGeom prst="moon">
                      <a:avLst>
                        <a:gd name="adj" fmla="val 41907"/>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4400"/>
                    </a:p>
                  </p:txBody>
                </p:sp>
              </p:grpSp>
            </p:grpSp>
          </p:grpSp>
          <p:grpSp>
            <p:nvGrpSpPr>
              <p:cNvPr id="42" name="组合 41">
                <a:extLst>
                  <a:ext uri="{FF2B5EF4-FFF2-40B4-BE49-F238E27FC236}">
                    <a16:creationId xmlns:a16="http://schemas.microsoft.com/office/drawing/2014/main" id="{90905122-9E56-4789-9500-60A8D35F5D36}"/>
                  </a:ext>
                </a:extLst>
              </p:cNvPr>
              <p:cNvGrpSpPr/>
              <p:nvPr/>
            </p:nvGrpSpPr>
            <p:grpSpPr>
              <a:xfrm>
                <a:off x="1649974" y="485810"/>
                <a:ext cx="613942" cy="459485"/>
                <a:chOff x="1472624" y="238765"/>
                <a:chExt cx="613942" cy="459485"/>
              </a:xfrm>
            </p:grpSpPr>
            <p:sp>
              <p:nvSpPr>
                <p:cNvPr id="45" name="矩形 44">
                  <a:extLst>
                    <a:ext uri="{FF2B5EF4-FFF2-40B4-BE49-F238E27FC236}">
                      <a16:creationId xmlns:a16="http://schemas.microsoft.com/office/drawing/2014/main" id="{40E5A6C1-A46E-4FE9-B69B-013451D3E623}"/>
                    </a:ext>
                  </a:extLst>
                </p:cNvPr>
                <p:cNvSpPr/>
                <p:nvPr/>
              </p:nvSpPr>
              <p:spPr>
                <a:xfrm>
                  <a:off x="1700490" y="530075"/>
                  <a:ext cx="193063" cy="1681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r>
                    <a:rPr lang="en-US" sz="2400" kern="1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C</a:t>
                  </a:r>
                  <a:endParaRPr lang="zh-CN" sz="2400" kern="100">
                    <a:effectLst/>
                    <a:latin typeface="Times New Roman" panose="02020603050405020304" pitchFamily="18" charset="0"/>
                    <a:ea typeface="宋体" panose="02010600030101010101" pitchFamily="2" charset="-122"/>
                    <a:cs typeface="宋体" panose="02010600030101010101" pitchFamily="2" charset="-122"/>
                  </a:endParaRPr>
                </a:p>
              </p:txBody>
            </p:sp>
            <p:grpSp>
              <p:nvGrpSpPr>
                <p:cNvPr id="46" name="Group 24">
                  <a:extLst>
                    <a:ext uri="{FF2B5EF4-FFF2-40B4-BE49-F238E27FC236}">
                      <a16:creationId xmlns:a16="http://schemas.microsoft.com/office/drawing/2014/main" id="{4F83EEA2-FBB1-4762-A2BA-A429A0235EC7}"/>
                    </a:ext>
                  </a:extLst>
                </p:cNvPr>
                <p:cNvGrpSpPr>
                  <a:grpSpLocks/>
                </p:cNvGrpSpPr>
                <p:nvPr/>
              </p:nvGrpSpPr>
              <p:grpSpPr bwMode="auto">
                <a:xfrm>
                  <a:off x="1472624" y="238765"/>
                  <a:ext cx="613942" cy="331999"/>
                  <a:chOff x="0" y="0"/>
                  <a:chExt cx="423" cy="312"/>
                </a:xfrm>
              </p:grpSpPr>
              <p:grpSp>
                <p:nvGrpSpPr>
                  <p:cNvPr id="47" name="Group 25">
                    <a:extLst>
                      <a:ext uri="{FF2B5EF4-FFF2-40B4-BE49-F238E27FC236}">
                        <a16:creationId xmlns:a16="http://schemas.microsoft.com/office/drawing/2014/main" id="{3AA181B9-6FD1-4400-948C-C96277D5AEB4}"/>
                      </a:ext>
                    </a:extLst>
                  </p:cNvPr>
                  <p:cNvGrpSpPr>
                    <a:grpSpLocks/>
                  </p:cNvGrpSpPr>
                  <p:nvPr/>
                </p:nvGrpSpPr>
                <p:grpSpPr bwMode="auto">
                  <a:xfrm>
                    <a:off x="105" y="41"/>
                    <a:ext cx="318" cy="271"/>
                    <a:chOff x="105" y="41"/>
                    <a:chExt cx="318" cy="311"/>
                  </a:xfrm>
                </p:grpSpPr>
                <p:cxnSp>
                  <p:nvCxnSpPr>
                    <p:cNvPr id="80" name="Line 26">
                      <a:extLst>
                        <a:ext uri="{FF2B5EF4-FFF2-40B4-BE49-F238E27FC236}">
                          <a16:creationId xmlns:a16="http://schemas.microsoft.com/office/drawing/2014/main" id="{D2D94284-2254-411D-9670-B99D67D3F920}"/>
                        </a:ext>
                      </a:extLst>
                    </p:cNvPr>
                    <p:cNvCxnSpPr/>
                    <p:nvPr/>
                  </p:nvCxnSpPr>
                  <p:spPr bwMode="auto">
                    <a:xfrm flipH="1">
                      <a:off x="151" y="41"/>
                      <a:ext cx="0" cy="7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81" name="Picture 27" descr="laptop copy">
                      <a:extLst>
                        <a:ext uri="{FF2B5EF4-FFF2-40B4-BE49-F238E27FC236}">
                          <a16:creationId xmlns:a16="http://schemas.microsoft.com/office/drawing/2014/main" id="{0B32DEE0-2E23-4A34-B805-9F1690E7EA1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5" y="86"/>
                      <a:ext cx="318" cy="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8" name="Group 28">
                    <a:extLst>
                      <a:ext uri="{FF2B5EF4-FFF2-40B4-BE49-F238E27FC236}">
                        <a16:creationId xmlns:a16="http://schemas.microsoft.com/office/drawing/2014/main" id="{12AE257E-84DB-4662-A8E7-E60794A1AEE7}"/>
                      </a:ext>
                    </a:extLst>
                  </p:cNvPr>
                  <p:cNvGrpSpPr>
                    <a:grpSpLocks/>
                  </p:cNvGrpSpPr>
                  <p:nvPr/>
                </p:nvGrpSpPr>
                <p:grpSpPr bwMode="auto">
                  <a:xfrm>
                    <a:off x="0" y="0"/>
                    <a:ext cx="306" cy="90"/>
                    <a:chOff x="0" y="0"/>
                    <a:chExt cx="306" cy="90"/>
                  </a:xfrm>
                </p:grpSpPr>
                <p:sp>
                  <p:nvSpPr>
                    <p:cNvPr id="49" name="AutoShape 29">
                      <a:extLst>
                        <a:ext uri="{FF2B5EF4-FFF2-40B4-BE49-F238E27FC236}">
                          <a16:creationId xmlns:a16="http://schemas.microsoft.com/office/drawing/2014/main" id="{D239A02B-7319-44C3-A2F3-0128E49D2895}"/>
                        </a:ext>
                      </a:extLst>
                    </p:cNvPr>
                    <p:cNvSpPr>
                      <a:spLocks noChangeArrowheads="1"/>
                    </p:cNvSpPr>
                    <p:nvPr/>
                  </p:nvSpPr>
                  <p:spPr bwMode="auto">
                    <a:xfrm>
                      <a:off x="0" y="0"/>
                      <a:ext cx="111" cy="90"/>
                    </a:xfrm>
                    <a:prstGeom prst="moon">
                      <a:avLst>
                        <a:gd name="adj" fmla="val 18444"/>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4400"/>
                    </a:p>
                  </p:txBody>
                </p:sp>
                <p:sp>
                  <p:nvSpPr>
                    <p:cNvPr id="50" name="AutoShape 30">
                      <a:extLst>
                        <a:ext uri="{FF2B5EF4-FFF2-40B4-BE49-F238E27FC236}">
                          <a16:creationId xmlns:a16="http://schemas.microsoft.com/office/drawing/2014/main" id="{25682F1F-6E1E-412B-99FA-2F51A41F0DE9}"/>
                        </a:ext>
                      </a:extLst>
                    </p:cNvPr>
                    <p:cNvSpPr>
                      <a:spLocks noChangeArrowheads="1"/>
                    </p:cNvSpPr>
                    <p:nvPr/>
                  </p:nvSpPr>
                  <p:spPr bwMode="auto">
                    <a:xfrm flipH="1">
                      <a:off x="195" y="0"/>
                      <a:ext cx="111" cy="90"/>
                    </a:xfrm>
                    <a:prstGeom prst="moon">
                      <a:avLst>
                        <a:gd name="adj" fmla="val 18444"/>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4400"/>
                    </a:p>
                  </p:txBody>
                </p:sp>
                <p:sp>
                  <p:nvSpPr>
                    <p:cNvPr id="51" name="AutoShape 31">
                      <a:extLst>
                        <a:ext uri="{FF2B5EF4-FFF2-40B4-BE49-F238E27FC236}">
                          <a16:creationId xmlns:a16="http://schemas.microsoft.com/office/drawing/2014/main" id="{F3E7B103-D5D4-480D-BEE9-D7A58039E5DF}"/>
                        </a:ext>
                      </a:extLst>
                    </p:cNvPr>
                    <p:cNvSpPr>
                      <a:spLocks noChangeArrowheads="1"/>
                    </p:cNvSpPr>
                    <p:nvPr/>
                  </p:nvSpPr>
                  <p:spPr bwMode="auto">
                    <a:xfrm flipH="1">
                      <a:off x="174" y="15"/>
                      <a:ext cx="70" cy="60"/>
                    </a:xfrm>
                    <a:prstGeom prst="moon">
                      <a:avLst>
                        <a:gd name="adj" fmla="val 18347"/>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4400"/>
                    </a:p>
                  </p:txBody>
                </p:sp>
                <p:sp>
                  <p:nvSpPr>
                    <p:cNvPr id="77" name="AutoShape 32">
                      <a:extLst>
                        <a:ext uri="{FF2B5EF4-FFF2-40B4-BE49-F238E27FC236}">
                          <a16:creationId xmlns:a16="http://schemas.microsoft.com/office/drawing/2014/main" id="{C51B8E98-4B2E-46E9-AA6E-70895FC450DB}"/>
                        </a:ext>
                      </a:extLst>
                    </p:cNvPr>
                    <p:cNvSpPr>
                      <a:spLocks noChangeArrowheads="1"/>
                    </p:cNvSpPr>
                    <p:nvPr/>
                  </p:nvSpPr>
                  <p:spPr bwMode="auto">
                    <a:xfrm>
                      <a:off x="58" y="15"/>
                      <a:ext cx="70" cy="60"/>
                    </a:xfrm>
                    <a:prstGeom prst="moon">
                      <a:avLst>
                        <a:gd name="adj" fmla="val 18347"/>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4400"/>
                    </a:p>
                  </p:txBody>
                </p:sp>
                <p:sp>
                  <p:nvSpPr>
                    <p:cNvPr id="78" name="AutoShape 33">
                      <a:extLst>
                        <a:ext uri="{FF2B5EF4-FFF2-40B4-BE49-F238E27FC236}">
                          <a16:creationId xmlns:a16="http://schemas.microsoft.com/office/drawing/2014/main" id="{40FE1F41-D26A-407B-986F-7CE37AE4ADA3}"/>
                        </a:ext>
                      </a:extLst>
                    </p:cNvPr>
                    <p:cNvSpPr>
                      <a:spLocks noChangeArrowheads="1"/>
                    </p:cNvSpPr>
                    <p:nvPr/>
                  </p:nvSpPr>
                  <p:spPr bwMode="auto">
                    <a:xfrm flipH="1">
                      <a:off x="157" y="30"/>
                      <a:ext cx="35" cy="30"/>
                    </a:xfrm>
                    <a:prstGeom prst="moon">
                      <a:avLst>
                        <a:gd name="adj" fmla="val 41907"/>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4400"/>
                    </a:p>
                  </p:txBody>
                </p:sp>
                <p:sp>
                  <p:nvSpPr>
                    <p:cNvPr id="79" name="AutoShape 34">
                      <a:extLst>
                        <a:ext uri="{FF2B5EF4-FFF2-40B4-BE49-F238E27FC236}">
                          <a16:creationId xmlns:a16="http://schemas.microsoft.com/office/drawing/2014/main" id="{11325381-223D-4715-97CF-1D852A7DDEEA}"/>
                        </a:ext>
                      </a:extLst>
                    </p:cNvPr>
                    <p:cNvSpPr>
                      <a:spLocks noChangeArrowheads="1"/>
                    </p:cNvSpPr>
                    <p:nvPr/>
                  </p:nvSpPr>
                  <p:spPr bwMode="auto">
                    <a:xfrm>
                      <a:off x="109" y="30"/>
                      <a:ext cx="35" cy="30"/>
                    </a:xfrm>
                    <a:prstGeom prst="moon">
                      <a:avLst>
                        <a:gd name="adj" fmla="val 41907"/>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4400"/>
                    </a:p>
                  </p:txBody>
                </p:sp>
              </p:grpSp>
            </p:grpSp>
          </p:grpSp>
          <p:cxnSp>
            <p:nvCxnSpPr>
              <p:cNvPr id="43" name="直接箭头连接符 42">
                <a:extLst>
                  <a:ext uri="{FF2B5EF4-FFF2-40B4-BE49-F238E27FC236}">
                    <a16:creationId xmlns:a16="http://schemas.microsoft.com/office/drawing/2014/main" id="{DB256EB2-A540-48F4-9535-10E9EE13BC29}"/>
                  </a:ext>
                </a:extLst>
              </p:cNvPr>
              <p:cNvCxnSpPr>
                <a:endCxn id="93" idx="1"/>
              </p:cNvCxnSpPr>
              <p:nvPr/>
            </p:nvCxnSpPr>
            <p:spPr>
              <a:xfrm flipV="1">
                <a:off x="933186" y="704508"/>
                <a:ext cx="293568" cy="15962"/>
              </a:xfrm>
              <a:prstGeom prst="straightConnector1">
                <a:avLst/>
              </a:prstGeom>
              <a:ln w="19050">
                <a:prstDash val="dash"/>
                <a:tailEnd type="triangle"/>
              </a:ln>
            </p:spPr>
            <p:style>
              <a:lnRef idx="1">
                <a:schemeClr val="dk1"/>
              </a:lnRef>
              <a:fillRef idx="0">
                <a:schemeClr val="dk1"/>
              </a:fillRef>
              <a:effectRef idx="0">
                <a:schemeClr val="dk1"/>
              </a:effectRef>
              <a:fontRef idx="minor">
                <a:schemeClr val="tx1"/>
              </a:fontRef>
            </p:style>
          </p:cxnSp>
          <p:cxnSp>
            <p:nvCxnSpPr>
              <p:cNvPr id="44" name="直接箭头连接符 43">
                <a:extLst>
                  <a:ext uri="{FF2B5EF4-FFF2-40B4-BE49-F238E27FC236}">
                    <a16:creationId xmlns:a16="http://schemas.microsoft.com/office/drawing/2014/main" id="{199F2787-B755-4336-86F6-C62FA082EBF4}"/>
                  </a:ext>
                </a:extLst>
              </p:cNvPr>
              <p:cNvCxnSpPr>
                <a:stCxn id="81" idx="1"/>
              </p:cNvCxnSpPr>
              <p:nvPr/>
            </p:nvCxnSpPr>
            <p:spPr>
              <a:xfrm flipH="1">
                <a:off x="1495257" y="694487"/>
                <a:ext cx="306909" cy="10021"/>
              </a:xfrm>
              <a:prstGeom prst="straightConnector1">
                <a:avLst/>
              </a:prstGeom>
              <a:ln w="19050">
                <a:prstDash val="dash"/>
                <a:tailEnd type="triangle"/>
              </a:ln>
            </p:spPr>
            <p:style>
              <a:lnRef idx="1">
                <a:schemeClr val="dk1"/>
              </a:lnRef>
              <a:fillRef idx="0">
                <a:schemeClr val="dk1"/>
              </a:fillRef>
              <a:effectRef idx="0">
                <a:schemeClr val="dk1"/>
              </a:effectRef>
              <a:fontRef idx="minor">
                <a:schemeClr val="tx1"/>
              </a:fontRef>
            </p:style>
          </p:cxnSp>
        </p:grpSp>
      </p:grpSp>
      <p:graphicFrame>
        <p:nvGraphicFramePr>
          <p:cNvPr id="106" name="表格 105">
            <a:extLst>
              <a:ext uri="{FF2B5EF4-FFF2-40B4-BE49-F238E27FC236}">
                <a16:creationId xmlns:a16="http://schemas.microsoft.com/office/drawing/2014/main" id="{21A8702C-04CE-42A6-8240-91368353BA10}"/>
              </a:ext>
            </a:extLst>
          </p:cNvPr>
          <p:cNvGraphicFramePr>
            <a:graphicFrameLocks noGrp="1"/>
          </p:cNvGraphicFramePr>
          <p:nvPr/>
        </p:nvGraphicFramePr>
        <p:xfrm>
          <a:off x="0" y="1041991"/>
          <a:ext cx="313390" cy="4744257"/>
        </p:xfrm>
        <a:graphic>
          <a:graphicData uri="http://schemas.openxmlformats.org/drawingml/2006/table">
            <a:tbl>
              <a:tblPr firstRow="1" bandRow="1">
                <a:tableStyleId>{5C22544A-7EE6-4342-B048-85BDC9FD1C3A}</a:tableStyleId>
              </a:tblPr>
              <a:tblGrid>
                <a:gridCol w="313390">
                  <a:extLst>
                    <a:ext uri="{9D8B030D-6E8A-4147-A177-3AD203B41FA5}">
                      <a16:colId xmlns:a16="http://schemas.microsoft.com/office/drawing/2014/main" val="2707731317"/>
                    </a:ext>
                  </a:extLst>
                </a:gridCol>
              </a:tblGrid>
              <a:tr h="844235">
                <a:tc>
                  <a:txBody>
                    <a:bodyPr/>
                    <a:lstStyle/>
                    <a:p>
                      <a:pPr algn="ctr"/>
                      <a:r>
                        <a:rPr lang="zh-CN" altLang="en-US" sz="1600" b="0" dirty="0">
                          <a:solidFill>
                            <a:schemeClr val="tx1"/>
                          </a:solidFill>
                          <a:latin typeface="黑体" panose="02010609060101010101" pitchFamily="49" charset="-122"/>
                          <a:ea typeface="黑体" panose="02010609060101010101" pitchFamily="49" charset="-122"/>
                        </a:rPr>
                        <a:t>设计要点</a:t>
                      </a:r>
                    </a:p>
                  </a:txBody>
                  <a:tcPr marL="0" marR="0" marT="0" marB="0" anchor="ctr">
                    <a:solidFill>
                      <a:schemeClr val="accent1">
                        <a:lumMod val="40000"/>
                        <a:lumOff val="60000"/>
                      </a:schemeClr>
                    </a:solidFill>
                  </a:tcPr>
                </a:tc>
                <a:extLst>
                  <a:ext uri="{0D108BD9-81ED-4DB2-BD59-A6C34878D82A}">
                    <a16:rowId xmlns:a16="http://schemas.microsoft.com/office/drawing/2014/main" val="2650843112"/>
                  </a:ext>
                </a:extLst>
              </a:tr>
              <a:tr h="844235">
                <a:tc>
                  <a:txBody>
                    <a:bodyPr/>
                    <a:lstStyle/>
                    <a:p>
                      <a:pPr algn="ctr"/>
                      <a:r>
                        <a:rPr lang="en-US" altLang="zh-CN" sz="1600" dirty="0">
                          <a:solidFill>
                            <a:schemeClr val="bg1"/>
                          </a:solidFill>
                          <a:latin typeface="黑体" panose="02010609060101010101" pitchFamily="49" charset="-122"/>
                          <a:ea typeface="黑体" panose="02010609060101010101" pitchFamily="49" charset="-122"/>
                        </a:rPr>
                        <a:t>Wi-</a:t>
                      </a:r>
                    </a:p>
                    <a:p>
                      <a:pPr algn="ctr"/>
                      <a:r>
                        <a:rPr lang="en-US" altLang="zh-CN" sz="1600" dirty="0">
                          <a:solidFill>
                            <a:schemeClr val="bg1"/>
                          </a:solidFill>
                          <a:latin typeface="黑体" panose="02010609060101010101" pitchFamily="49" charset="-122"/>
                          <a:ea typeface="黑体" panose="02010609060101010101" pitchFamily="49" charset="-122"/>
                        </a:rPr>
                        <a:t>Fi</a:t>
                      </a:r>
                      <a:endParaRPr lang="zh-CN" altLang="en-US" sz="1600" dirty="0">
                        <a:solidFill>
                          <a:schemeClr val="bg1"/>
                        </a:solidFill>
                        <a:latin typeface="黑体" panose="02010609060101010101" pitchFamily="49" charset="-122"/>
                        <a:ea typeface="黑体" panose="02010609060101010101" pitchFamily="49" charset="-122"/>
                      </a:endParaRPr>
                    </a:p>
                  </a:txBody>
                  <a:tcPr marL="0" marR="0" marT="0" marB="0" anchor="ctr">
                    <a:solidFill>
                      <a:schemeClr val="accent1"/>
                    </a:solidFill>
                  </a:tcPr>
                </a:tc>
                <a:extLst>
                  <a:ext uri="{0D108BD9-81ED-4DB2-BD59-A6C34878D82A}">
                    <a16:rowId xmlns:a16="http://schemas.microsoft.com/office/drawing/2014/main" val="2354171835"/>
                  </a:ext>
                </a:extLst>
              </a:tr>
              <a:tr h="844235">
                <a:tc>
                  <a:txBody>
                    <a:bodyPr/>
                    <a:lstStyle/>
                    <a:p>
                      <a:pPr algn="ctr"/>
                      <a:r>
                        <a:rPr lang="en-US" altLang="zh-CN" sz="1600" b="0" dirty="0">
                          <a:solidFill>
                            <a:schemeClr val="tx1"/>
                          </a:solidFill>
                          <a:latin typeface="黑体" panose="02010609060101010101" pitchFamily="49" charset="-122"/>
                          <a:ea typeface="黑体" panose="02010609060101010101" pitchFamily="49" charset="-122"/>
                        </a:rPr>
                        <a:t>Wi-Fi6</a:t>
                      </a:r>
                      <a:endParaRPr lang="zh-CN" altLang="en-US" sz="1600" b="0" dirty="0">
                        <a:solidFill>
                          <a:schemeClr val="tx1"/>
                        </a:solidFill>
                        <a:latin typeface="黑体" panose="02010609060101010101" pitchFamily="49" charset="-122"/>
                        <a:ea typeface="黑体" panose="02010609060101010101" pitchFamily="49" charset="-122"/>
                      </a:endParaRPr>
                    </a:p>
                  </a:txBody>
                  <a:tcPr marL="0" marR="0" marT="0" marB="0" anchor="ctr">
                    <a:solidFill>
                      <a:schemeClr val="accent1">
                        <a:lumMod val="40000"/>
                        <a:lumOff val="60000"/>
                      </a:schemeClr>
                    </a:solidFill>
                  </a:tcPr>
                </a:tc>
                <a:extLst>
                  <a:ext uri="{0D108BD9-81ED-4DB2-BD59-A6C34878D82A}">
                    <a16:rowId xmlns:a16="http://schemas.microsoft.com/office/drawing/2014/main" val="2232877283"/>
                  </a:ext>
                </a:extLst>
              </a:tr>
              <a:tr h="504672">
                <a:tc>
                  <a:txBody>
                    <a:bodyPr/>
                    <a:lstStyle/>
                    <a:p>
                      <a:pPr algn="ctr"/>
                      <a:r>
                        <a:rPr lang="en-US" altLang="zh-CN" sz="1600" b="0" dirty="0">
                          <a:solidFill>
                            <a:schemeClr val="tx1"/>
                          </a:solidFill>
                          <a:latin typeface="黑体" panose="02010609060101010101" pitchFamily="49" charset="-122"/>
                          <a:ea typeface="黑体" panose="02010609060101010101" pitchFamily="49" charset="-122"/>
                        </a:rPr>
                        <a:t>Wi-Fi7</a:t>
                      </a:r>
                      <a:endParaRPr lang="zh-CN" altLang="en-US" sz="1600" b="0" dirty="0">
                        <a:solidFill>
                          <a:schemeClr val="tx1"/>
                        </a:solidFill>
                        <a:latin typeface="黑体" panose="02010609060101010101" pitchFamily="49" charset="-122"/>
                        <a:ea typeface="黑体" panose="02010609060101010101" pitchFamily="49" charset="-122"/>
                      </a:endParaRPr>
                    </a:p>
                  </a:txBody>
                  <a:tcPr marL="0" marR="0" marT="0" marB="0" anchor="ctr">
                    <a:solidFill>
                      <a:schemeClr val="accent1">
                        <a:lumMod val="40000"/>
                        <a:lumOff val="60000"/>
                      </a:schemeClr>
                    </a:solidFill>
                  </a:tcPr>
                </a:tc>
                <a:extLst>
                  <a:ext uri="{0D108BD9-81ED-4DB2-BD59-A6C34878D82A}">
                    <a16:rowId xmlns:a16="http://schemas.microsoft.com/office/drawing/2014/main" val="2116851466"/>
                  </a:ext>
                </a:extLst>
              </a:tr>
              <a:tr h="627321">
                <a:tc>
                  <a:txBody>
                    <a:bodyPr/>
                    <a:lstStyle/>
                    <a:p>
                      <a:pPr algn="ctr"/>
                      <a:r>
                        <a:rPr lang="en-US" altLang="zh-CN" sz="1600" b="0" dirty="0">
                          <a:solidFill>
                            <a:schemeClr val="tx1"/>
                          </a:solidFill>
                          <a:latin typeface="黑体" panose="02010609060101010101" pitchFamily="49" charset="-122"/>
                          <a:ea typeface="黑体" panose="02010609060101010101" pitchFamily="49" charset="-122"/>
                        </a:rPr>
                        <a:t>AP</a:t>
                      </a:r>
                      <a:r>
                        <a:rPr lang="zh-CN" altLang="en-US" sz="1600" b="0" dirty="0">
                          <a:solidFill>
                            <a:schemeClr val="tx1"/>
                          </a:solidFill>
                          <a:latin typeface="黑体" panose="02010609060101010101" pitchFamily="49" charset="-122"/>
                          <a:ea typeface="黑体" panose="02010609060101010101" pitchFamily="49" charset="-122"/>
                        </a:rPr>
                        <a:t>设计</a:t>
                      </a:r>
                    </a:p>
                  </a:txBody>
                  <a:tcPr marL="0" marR="0" marT="0" marB="0" anchor="ctr">
                    <a:solidFill>
                      <a:schemeClr val="accent1">
                        <a:lumMod val="40000"/>
                        <a:lumOff val="60000"/>
                      </a:schemeClr>
                    </a:solidFill>
                  </a:tcPr>
                </a:tc>
                <a:extLst>
                  <a:ext uri="{0D108BD9-81ED-4DB2-BD59-A6C34878D82A}">
                    <a16:rowId xmlns:a16="http://schemas.microsoft.com/office/drawing/2014/main" val="1342553028"/>
                  </a:ext>
                </a:extLst>
              </a:tr>
              <a:tr h="844235">
                <a:tc>
                  <a:txBody>
                    <a:bodyPr/>
                    <a:lstStyle/>
                    <a:p>
                      <a:pPr algn="ctr"/>
                      <a:r>
                        <a:rPr lang="en-US" altLang="zh-CN" sz="1600" b="0" dirty="0">
                          <a:solidFill>
                            <a:schemeClr val="tx1"/>
                          </a:solidFill>
                          <a:latin typeface="黑体" panose="02010609060101010101" pitchFamily="49" charset="-122"/>
                          <a:ea typeface="黑体" panose="02010609060101010101" pitchFamily="49" charset="-122"/>
                        </a:rPr>
                        <a:t>Li</a:t>
                      </a:r>
                    </a:p>
                    <a:p>
                      <a:pPr algn="ctr"/>
                      <a:r>
                        <a:rPr lang="en-US" altLang="zh-CN" sz="1600" b="0" dirty="0">
                          <a:solidFill>
                            <a:schemeClr val="tx1"/>
                          </a:solidFill>
                          <a:latin typeface="黑体" panose="02010609060101010101" pitchFamily="49" charset="-122"/>
                          <a:ea typeface="黑体" panose="02010609060101010101" pitchFamily="49" charset="-122"/>
                        </a:rPr>
                        <a:t>Fi</a:t>
                      </a:r>
                      <a:endParaRPr lang="zh-CN" altLang="en-US" sz="1600" b="0" dirty="0">
                        <a:solidFill>
                          <a:schemeClr val="tx1"/>
                        </a:solidFill>
                        <a:latin typeface="黑体" panose="02010609060101010101" pitchFamily="49" charset="-122"/>
                        <a:ea typeface="黑体" panose="02010609060101010101" pitchFamily="49" charset="-122"/>
                      </a:endParaRPr>
                    </a:p>
                  </a:txBody>
                  <a:tcPr marL="0" marR="0" marT="0" marB="0" anchor="ctr">
                    <a:solidFill>
                      <a:schemeClr val="accent1">
                        <a:lumMod val="40000"/>
                        <a:lumOff val="60000"/>
                      </a:schemeClr>
                    </a:solidFill>
                  </a:tcPr>
                </a:tc>
                <a:extLst>
                  <a:ext uri="{0D108BD9-81ED-4DB2-BD59-A6C34878D82A}">
                    <a16:rowId xmlns:a16="http://schemas.microsoft.com/office/drawing/2014/main" val="942434887"/>
                  </a:ext>
                </a:extLst>
              </a:tr>
            </a:tbl>
          </a:graphicData>
        </a:graphic>
      </p:graphicFrame>
      <p:sp>
        <p:nvSpPr>
          <p:cNvPr id="3" name="灯片编号占位符 2">
            <a:extLst>
              <a:ext uri="{FF2B5EF4-FFF2-40B4-BE49-F238E27FC236}">
                <a16:creationId xmlns:a16="http://schemas.microsoft.com/office/drawing/2014/main" id="{FD937EC5-ACDE-4396-88C5-067DC145F11C}"/>
              </a:ext>
            </a:extLst>
          </p:cNvPr>
          <p:cNvSpPr>
            <a:spLocks noGrp="1"/>
          </p:cNvSpPr>
          <p:nvPr>
            <p:ph type="sldNum" sz="quarter" idx="12"/>
          </p:nvPr>
        </p:nvSpPr>
        <p:spPr/>
        <p:txBody>
          <a:bodyPr/>
          <a:lstStyle/>
          <a:p>
            <a:fld id="{0343F522-B1DB-4B24-87CC-09EAB668A261}" type="slidenum">
              <a:rPr lang="zh-CN" altLang="en-US" smtClean="0"/>
              <a:pPr/>
              <a:t>219</a:t>
            </a:fld>
            <a:r>
              <a:rPr lang="en-US" altLang="zh-CN"/>
              <a:t>/303</a:t>
            </a:r>
            <a:endParaRPr lang="zh-CN" altLang="en-US" dirty="0"/>
          </a:p>
        </p:txBody>
      </p:sp>
    </p:spTree>
    <p:extLst>
      <p:ext uri="{BB962C8B-B14F-4D97-AF65-F5344CB8AC3E}">
        <p14:creationId xmlns:p14="http://schemas.microsoft.com/office/powerpoint/2010/main" val="33920999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C34208-FA7C-4346-AD93-050F88FE7F56}"/>
              </a:ext>
            </a:extLst>
          </p:cNvPr>
          <p:cNvSpPr>
            <a:spLocks noGrp="1"/>
          </p:cNvSpPr>
          <p:nvPr>
            <p:ph type="title"/>
          </p:nvPr>
        </p:nvSpPr>
        <p:spPr>
          <a:xfrm>
            <a:off x="265813" y="350874"/>
            <a:ext cx="8654903" cy="680484"/>
          </a:xfrm>
        </p:spPr>
        <p:txBody>
          <a:bodyPr>
            <a:normAutofit/>
          </a:bodyPr>
          <a:lstStyle/>
          <a:p>
            <a:r>
              <a:rPr lang="zh-CN" altLang="zh-CN" dirty="0"/>
              <a:t>传输介质的传输能力</a:t>
            </a:r>
            <a:r>
              <a:rPr lang="en-US" altLang="zh-CN" dirty="0"/>
              <a:t>(</a:t>
            </a:r>
            <a:r>
              <a:rPr lang="zh-CN" altLang="en-US" dirty="0"/>
              <a:t>信道容量）</a:t>
            </a:r>
            <a:r>
              <a:rPr lang="en-US" altLang="zh-CN" dirty="0"/>
              <a:t>—</a:t>
            </a:r>
            <a:r>
              <a:rPr lang="zh-CN" altLang="en-US" dirty="0"/>
              <a:t>香浓定理</a:t>
            </a:r>
          </a:p>
        </p:txBody>
      </p:sp>
      <p:sp>
        <p:nvSpPr>
          <p:cNvPr id="3" name="内容占位符 2">
            <a:extLst>
              <a:ext uri="{FF2B5EF4-FFF2-40B4-BE49-F238E27FC236}">
                <a16:creationId xmlns:a16="http://schemas.microsoft.com/office/drawing/2014/main" id="{62772749-0251-43E3-8FBE-62B01C0C88DA}"/>
              </a:ext>
            </a:extLst>
          </p:cNvPr>
          <p:cNvSpPr>
            <a:spLocks noGrp="1"/>
          </p:cNvSpPr>
          <p:nvPr>
            <p:ph idx="1"/>
          </p:nvPr>
        </p:nvSpPr>
        <p:spPr>
          <a:xfrm>
            <a:off x="404037" y="1105786"/>
            <a:ext cx="8516680" cy="5401339"/>
          </a:xfrm>
        </p:spPr>
        <p:txBody>
          <a:bodyPr>
            <a:normAutofit/>
          </a:bodyPr>
          <a:lstStyle/>
          <a:p>
            <a:r>
              <a:rPr lang="zh-CN" altLang="en-US" dirty="0">
                <a:highlight>
                  <a:srgbClr val="FFFF00"/>
                </a:highlight>
              </a:rPr>
              <a:t>有</a:t>
            </a:r>
            <a:r>
              <a:rPr lang="zh-CN" altLang="zh-CN" dirty="0">
                <a:highlight>
                  <a:srgbClr val="FFFF00"/>
                </a:highlight>
              </a:rPr>
              <a:t>噪声信道</a:t>
            </a:r>
            <a:r>
              <a:rPr lang="zh-CN" altLang="en-US" dirty="0"/>
              <a:t>：</a:t>
            </a:r>
            <a:r>
              <a:rPr lang="zh-CN" altLang="zh-CN" dirty="0"/>
              <a:t>带宽为</a:t>
            </a:r>
            <a:r>
              <a:rPr lang="en-US" altLang="zh-CN" dirty="0"/>
              <a:t>W</a:t>
            </a:r>
            <a:r>
              <a:rPr lang="zh-CN" altLang="zh-CN" dirty="0"/>
              <a:t>（</a:t>
            </a:r>
            <a:r>
              <a:rPr lang="en-US" altLang="zh-CN" dirty="0"/>
              <a:t>Hz</a:t>
            </a:r>
            <a:r>
              <a:rPr lang="zh-CN" altLang="zh-CN" dirty="0"/>
              <a:t>）</a:t>
            </a:r>
            <a:r>
              <a:rPr lang="zh-CN" altLang="en-US" dirty="0"/>
              <a:t>，信噪比为</a:t>
            </a:r>
            <a:r>
              <a:rPr lang="en-US" altLang="zh-CN" dirty="0"/>
              <a:t>S/N</a:t>
            </a:r>
          </a:p>
          <a:p>
            <a:r>
              <a:rPr lang="zh-CN" altLang="zh-CN" dirty="0">
                <a:solidFill>
                  <a:srgbClr val="0070C0"/>
                </a:solidFill>
              </a:rPr>
              <a:t>信道的极限数据率</a:t>
            </a:r>
            <a:r>
              <a:rPr lang="en-US" altLang="zh-CN" dirty="0">
                <a:solidFill>
                  <a:srgbClr val="0070C0"/>
                </a:solidFill>
              </a:rPr>
              <a:t>(</a:t>
            </a:r>
            <a:r>
              <a:rPr lang="zh-CN" altLang="zh-CN" dirty="0">
                <a:solidFill>
                  <a:srgbClr val="0070C0"/>
                </a:solidFill>
              </a:rPr>
              <a:t>比特率</a:t>
            </a:r>
            <a:r>
              <a:rPr lang="en-US" altLang="zh-CN" dirty="0">
                <a:solidFill>
                  <a:srgbClr val="0070C0"/>
                </a:solidFill>
              </a:rPr>
              <a:t>)</a:t>
            </a:r>
            <a:r>
              <a:rPr lang="zh-CN" altLang="en-US" dirty="0">
                <a:solidFill>
                  <a:srgbClr val="0070C0"/>
                </a:solidFill>
              </a:rPr>
              <a:t>：</a:t>
            </a:r>
            <a:r>
              <a:rPr lang="zh-CN" altLang="zh-CN" dirty="0">
                <a:solidFill>
                  <a:srgbClr val="0070C0"/>
                </a:solidFill>
                <a:latin typeface="Times New Roman" panose="02020603050405020304" pitchFamily="18" charset="0"/>
                <a:cs typeface="Times New Roman" panose="02020603050405020304" pitchFamily="18" charset="0"/>
              </a:rPr>
              <a:t>B=W*log</a:t>
            </a:r>
            <a:r>
              <a:rPr lang="zh-CN" altLang="zh-CN" baseline="-25000" dirty="0">
                <a:solidFill>
                  <a:srgbClr val="0070C0"/>
                </a:solidFill>
                <a:latin typeface="Times New Roman" panose="02020603050405020304" pitchFamily="18" charset="0"/>
                <a:cs typeface="Times New Roman" panose="02020603050405020304" pitchFamily="18" charset="0"/>
              </a:rPr>
              <a:t>2</a:t>
            </a:r>
            <a:r>
              <a:rPr lang="en-US" altLang="zh-CN" dirty="0">
                <a:solidFill>
                  <a:srgbClr val="0070C0"/>
                </a:solidFill>
                <a:latin typeface="Times New Roman" panose="02020603050405020304" pitchFamily="18" charset="0"/>
                <a:cs typeface="Times New Roman" panose="02020603050405020304" pitchFamily="18" charset="0"/>
              </a:rPr>
              <a:t>(1+S/N) (</a:t>
            </a:r>
            <a:r>
              <a:rPr lang="zh-CN" altLang="zh-CN" dirty="0">
                <a:solidFill>
                  <a:srgbClr val="0070C0"/>
                </a:solidFill>
                <a:latin typeface="Times New Roman" panose="02020603050405020304" pitchFamily="18" charset="0"/>
                <a:cs typeface="Times New Roman" panose="02020603050405020304" pitchFamily="18" charset="0"/>
              </a:rPr>
              <a:t>bps</a:t>
            </a:r>
            <a:r>
              <a:rPr lang="en-US" altLang="zh-CN" dirty="0">
                <a:solidFill>
                  <a:srgbClr val="0070C0"/>
                </a:solidFill>
                <a:latin typeface="Times New Roman" panose="02020603050405020304" pitchFamily="18" charset="0"/>
                <a:cs typeface="Times New Roman" panose="02020603050405020304" pitchFamily="18" charset="0"/>
              </a:rPr>
              <a:t>)</a:t>
            </a:r>
            <a:endParaRPr lang="zh-CN" altLang="zh-CN" dirty="0">
              <a:solidFill>
                <a:srgbClr val="0070C0"/>
              </a:solidFill>
              <a:latin typeface="Times New Roman" panose="02020603050405020304" pitchFamily="18" charset="0"/>
              <a:cs typeface="Times New Roman" panose="02020603050405020304" pitchFamily="18" charset="0"/>
            </a:endParaRPr>
          </a:p>
          <a:p>
            <a:endParaRPr lang="en-US" altLang="zh-CN" dirty="0"/>
          </a:p>
          <a:p>
            <a:r>
              <a:rPr lang="zh-CN" altLang="en-US" dirty="0"/>
              <a:t>另一表述</a:t>
            </a:r>
            <a:r>
              <a:rPr lang="zh-CN" altLang="zh-CN" dirty="0"/>
              <a:t>：</a:t>
            </a:r>
            <a:endParaRPr lang="en-US" altLang="zh-CN" dirty="0"/>
          </a:p>
          <a:p>
            <a:r>
              <a:rPr lang="zh-CN" altLang="en-US" dirty="0"/>
              <a:t>有</a:t>
            </a:r>
            <a:r>
              <a:rPr lang="zh-CN" altLang="zh-CN" dirty="0"/>
              <a:t>噪声信道具有无限带宽</a:t>
            </a:r>
            <a:endParaRPr lang="en-US" altLang="zh-CN" dirty="0"/>
          </a:p>
          <a:p>
            <a:r>
              <a:rPr lang="zh-CN" altLang="zh-CN" dirty="0"/>
              <a:t>传输的信号带宽为</a:t>
            </a:r>
            <a:r>
              <a:rPr lang="en-US" altLang="zh-CN" dirty="0"/>
              <a:t>W</a:t>
            </a:r>
          </a:p>
          <a:p>
            <a:r>
              <a:rPr lang="zh-CN" altLang="zh-CN" dirty="0">
                <a:solidFill>
                  <a:srgbClr val="0070C0"/>
                </a:solidFill>
              </a:rPr>
              <a:t>传输该信号的极限数据率</a:t>
            </a:r>
            <a:r>
              <a:rPr lang="zh-CN" altLang="en-US" dirty="0">
                <a:solidFill>
                  <a:srgbClr val="0070C0"/>
                </a:solidFill>
              </a:rPr>
              <a:t>：</a:t>
            </a:r>
            <a:r>
              <a:rPr lang="zh-CN" altLang="zh-CN" dirty="0">
                <a:solidFill>
                  <a:srgbClr val="0070C0"/>
                </a:solidFill>
                <a:latin typeface="Times New Roman" panose="02020603050405020304" pitchFamily="18" charset="0"/>
                <a:cs typeface="Times New Roman" panose="02020603050405020304" pitchFamily="18" charset="0"/>
              </a:rPr>
              <a:t>B=W*log</a:t>
            </a:r>
            <a:r>
              <a:rPr lang="zh-CN" altLang="zh-CN" baseline="-25000" dirty="0">
                <a:solidFill>
                  <a:srgbClr val="0070C0"/>
                </a:solidFill>
                <a:latin typeface="Times New Roman" panose="02020603050405020304" pitchFamily="18" charset="0"/>
                <a:cs typeface="Times New Roman" panose="02020603050405020304" pitchFamily="18" charset="0"/>
              </a:rPr>
              <a:t>2</a:t>
            </a:r>
            <a:r>
              <a:rPr lang="en-US" altLang="zh-CN" dirty="0">
                <a:solidFill>
                  <a:srgbClr val="0070C0"/>
                </a:solidFill>
                <a:latin typeface="Times New Roman" panose="02020603050405020304" pitchFamily="18" charset="0"/>
                <a:cs typeface="Times New Roman" panose="02020603050405020304" pitchFamily="18" charset="0"/>
              </a:rPr>
              <a:t>(1+S/N)</a:t>
            </a:r>
            <a:r>
              <a:rPr lang="zh-CN" altLang="zh-CN" dirty="0">
                <a:solidFill>
                  <a:srgbClr val="0070C0"/>
                </a:solidFill>
                <a:latin typeface="Times New Roman" panose="02020603050405020304" pitchFamily="18" charset="0"/>
                <a:cs typeface="Times New Roman" panose="02020603050405020304" pitchFamily="18" charset="0"/>
              </a:rPr>
              <a:t>（bps）</a:t>
            </a:r>
            <a:endParaRPr lang="en-US" altLang="zh-CN" dirty="0">
              <a:solidFill>
                <a:srgbClr val="0070C0"/>
              </a:solidFill>
              <a:latin typeface="Times New Roman" panose="02020603050405020304" pitchFamily="18" charset="0"/>
              <a:cs typeface="Times New Roman" panose="02020603050405020304" pitchFamily="18" charset="0"/>
            </a:endParaRPr>
          </a:p>
          <a:p>
            <a:endParaRPr lang="en-US" altLang="zh-CN" dirty="0">
              <a:solidFill>
                <a:srgbClr val="0070C0"/>
              </a:solidFill>
              <a:latin typeface="Times New Roman" panose="02020603050405020304" pitchFamily="18" charset="0"/>
              <a:cs typeface="Times New Roman" panose="02020603050405020304" pitchFamily="18" charset="0"/>
            </a:endParaRPr>
          </a:p>
          <a:p>
            <a:endParaRPr lang="zh-CN" altLang="zh-CN" dirty="0">
              <a:solidFill>
                <a:srgbClr val="0070C0"/>
              </a:solidFill>
              <a:latin typeface="Times New Roman" panose="02020603050405020304" pitchFamily="18" charset="0"/>
              <a:cs typeface="Times New Roman" panose="02020603050405020304" pitchFamily="18" charset="0"/>
            </a:endParaRPr>
          </a:p>
          <a:p>
            <a:pPr marL="0" indent="0">
              <a:buNone/>
            </a:pPr>
            <a:endParaRPr lang="en-US" altLang="zh-CN" sz="2400" kern="100" dirty="0">
              <a:latin typeface="黑体" panose="02010609060101010101" pitchFamily="49" charset="-122"/>
              <a:cs typeface="Times New Roman" panose="02020603050405020304" pitchFamily="18" charset="0"/>
            </a:endParaRPr>
          </a:p>
        </p:txBody>
      </p:sp>
      <p:graphicFrame>
        <p:nvGraphicFramePr>
          <p:cNvPr id="8" name="表格 7">
            <a:extLst>
              <a:ext uri="{FF2B5EF4-FFF2-40B4-BE49-F238E27FC236}">
                <a16:creationId xmlns:a16="http://schemas.microsoft.com/office/drawing/2014/main" id="{B16CB2E7-1A33-4727-B82D-06EC3C0F1EC2}"/>
              </a:ext>
            </a:extLst>
          </p:cNvPr>
          <p:cNvGraphicFramePr>
            <a:graphicFrameLocks noGrp="1"/>
          </p:cNvGraphicFramePr>
          <p:nvPr/>
        </p:nvGraphicFramePr>
        <p:xfrm>
          <a:off x="0" y="16384"/>
          <a:ext cx="9144000" cy="303808"/>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1028242390"/>
                    </a:ext>
                  </a:extLst>
                </a:gridCol>
                <a:gridCol w="1016000">
                  <a:extLst>
                    <a:ext uri="{9D8B030D-6E8A-4147-A177-3AD203B41FA5}">
                      <a16:colId xmlns:a16="http://schemas.microsoft.com/office/drawing/2014/main" val="3074239081"/>
                    </a:ext>
                  </a:extLst>
                </a:gridCol>
                <a:gridCol w="1016000">
                  <a:extLst>
                    <a:ext uri="{9D8B030D-6E8A-4147-A177-3AD203B41FA5}">
                      <a16:colId xmlns:a16="http://schemas.microsoft.com/office/drawing/2014/main" val="3509429943"/>
                    </a:ext>
                  </a:extLst>
                </a:gridCol>
                <a:gridCol w="1016000">
                  <a:extLst>
                    <a:ext uri="{9D8B030D-6E8A-4147-A177-3AD203B41FA5}">
                      <a16:colId xmlns:a16="http://schemas.microsoft.com/office/drawing/2014/main" val="2580465912"/>
                    </a:ext>
                  </a:extLst>
                </a:gridCol>
                <a:gridCol w="1016000">
                  <a:extLst>
                    <a:ext uri="{9D8B030D-6E8A-4147-A177-3AD203B41FA5}">
                      <a16:colId xmlns:a16="http://schemas.microsoft.com/office/drawing/2014/main" val="585185192"/>
                    </a:ext>
                  </a:extLst>
                </a:gridCol>
                <a:gridCol w="1016000">
                  <a:extLst>
                    <a:ext uri="{9D8B030D-6E8A-4147-A177-3AD203B41FA5}">
                      <a16:colId xmlns:a16="http://schemas.microsoft.com/office/drawing/2014/main" val="1335232691"/>
                    </a:ext>
                  </a:extLst>
                </a:gridCol>
                <a:gridCol w="1016000">
                  <a:extLst>
                    <a:ext uri="{9D8B030D-6E8A-4147-A177-3AD203B41FA5}">
                      <a16:colId xmlns:a16="http://schemas.microsoft.com/office/drawing/2014/main" val="785772456"/>
                    </a:ext>
                  </a:extLst>
                </a:gridCol>
                <a:gridCol w="1016000">
                  <a:extLst>
                    <a:ext uri="{9D8B030D-6E8A-4147-A177-3AD203B41FA5}">
                      <a16:colId xmlns:a16="http://schemas.microsoft.com/office/drawing/2014/main" val="143111373"/>
                    </a:ext>
                  </a:extLst>
                </a:gridCol>
                <a:gridCol w="1016000">
                  <a:extLst>
                    <a:ext uri="{9D8B030D-6E8A-4147-A177-3AD203B41FA5}">
                      <a16:colId xmlns:a16="http://schemas.microsoft.com/office/drawing/2014/main" val="994455625"/>
                    </a:ext>
                  </a:extLst>
                </a:gridCol>
              </a:tblGrid>
              <a:tr h="303808">
                <a:tc>
                  <a:txBody>
                    <a:bodyPr/>
                    <a:lstStyle/>
                    <a:p>
                      <a:pPr algn="ctr"/>
                      <a:r>
                        <a:rPr lang="zh-CN" altLang="en-US" sz="1600" dirty="0">
                          <a:solidFill>
                            <a:srgbClr val="FFFF00"/>
                          </a:solidFill>
                          <a:latin typeface="黑体" panose="02010609060101010101" pitchFamily="49" charset="-122"/>
                          <a:ea typeface="黑体" panose="02010609060101010101" pitchFamily="49" charset="-122"/>
                        </a:rPr>
                        <a:t>传输介质</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通信系统</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正确性</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提高性能</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局域网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en-US" altLang="zh-CN" sz="1600" dirty="0">
                          <a:solidFill>
                            <a:schemeClr val="tx1"/>
                          </a:solidFill>
                          <a:latin typeface="黑体" panose="02010609060101010101" pitchFamily="49" charset="-122"/>
                          <a:ea typeface="黑体" panose="02010609060101010101" pitchFamily="49" charset="-122"/>
                        </a:rPr>
                        <a:t>WLAN</a:t>
                      </a:r>
                      <a:endParaRPr lang="zh-CN" altLang="en-US" sz="1600" dirty="0">
                        <a:solidFill>
                          <a:schemeClr val="tx1"/>
                        </a:solidFill>
                        <a:latin typeface="黑体" panose="02010609060101010101" pitchFamily="49" charset="-122"/>
                        <a:ea typeface="黑体" panose="02010609060101010101" pitchFamily="49"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个域网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广域网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接入网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939429099"/>
                  </a:ext>
                </a:extLst>
              </a:tr>
            </a:tbl>
          </a:graphicData>
        </a:graphic>
      </p:graphicFrame>
      <p:sp>
        <p:nvSpPr>
          <p:cNvPr id="9" name="流程图: 摘录 8">
            <a:extLst>
              <a:ext uri="{FF2B5EF4-FFF2-40B4-BE49-F238E27FC236}">
                <a16:creationId xmlns:a16="http://schemas.microsoft.com/office/drawing/2014/main" id="{0D7D068F-1C54-4473-B612-48176778383E}"/>
              </a:ext>
            </a:extLst>
          </p:cNvPr>
          <p:cNvSpPr/>
          <p:nvPr/>
        </p:nvSpPr>
        <p:spPr bwMode="auto">
          <a:xfrm>
            <a:off x="403977" y="319849"/>
            <a:ext cx="216024" cy="126001"/>
          </a:xfrm>
          <a:prstGeom prst="flowChartExtract">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p:txBody>
      </p:sp>
      <p:graphicFrame>
        <p:nvGraphicFramePr>
          <p:cNvPr id="10" name="表格 9">
            <a:extLst>
              <a:ext uri="{FF2B5EF4-FFF2-40B4-BE49-F238E27FC236}">
                <a16:creationId xmlns:a16="http://schemas.microsoft.com/office/drawing/2014/main" id="{39A35B60-D66F-42CF-9295-1F436E6DD2DF}"/>
              </a:ext>
            </a:extLst>
          </p:cNvPr>
          <p:cNvGraphicFramePr>
            <a:graphicFrameLocks noGrp="1"/>
          </p:cNvGraphicFramePr>
          <p:nvPr>
            <p:extLst>
              <p:ext uri="{D42A27DB-BD31-4B8C-83A1-F6EECF244321}">
                <p14:modId xmlns:p14="http://schemas.microsoft.com/office/powerpoint/2010/main" val="2812108543"/>
              </p:ext>
            </p:extLst>
          </p:nvPr>
        </p:nvGraphicFramePr>
        <p:xfrm>
          <a:off x="0" y="1031358"/>
          <a:ext cx="313390" cy="4876800"/>
        </p:xfrm>
        <a:graphic>
          <a:graphicData uri="http://schemas.openxmlformats.org/drawingml/2006/table">
            <a:tbl>
              <a:tblPr firstRow="1" bandRow="1">
                <a:tableStyleId>{5C22544A-7EE6-4342-B048-85BDC9FD1C3A}</a:tableStyleId>
              </a:tblPr>
              <a:tblGrid>
                <a:gridCol w="313390">
                  <a:extLst>
                    <a:ext uri="{9D8B030D-6E8A-4147-A177-3AD203B41FA5}">
                      <a16:colId xmlns:a16="http://schemas.microsoft.com/office/drawing/2014/main" val="2707731317"/>
                    </a:ext>
                  </a:extLst>
                </a:gridCol>
              </a:tblGrid>
              <a:tr h="844235">
                <a:tc>
                  <a:txBody>
                    <a:bodyPr/>
                    <a:lstStyle/>
                    <a:p>
                      <a:pPr algn="ctr"/>
                      <a:r>
                        <a:rPr lang="zh-CN" altLang="en-US" sz="1600" b="0" dirty="0">
                          <a:solidFill>
                            <a:schemeClr val="tx1"/>
                          </a:solidFill>
                          <a:latin typeface="黑体" panose="02010609060101010101" pitchFamily="49" charset="-122"/>
                          <a:ea typeface="黑体" panose="02010609060101010101" pitchFamily="49" charset="-122"/>
                        </a:rPr>
                        <a:t>频谱特性</a:t>
                      </a:r>
                    </a:p>
                  </a:txBody>
                  <a:tcPr marL="0" marR="0" marT="0" marB="0" anchor="ctr">
                    <a:solidFill>
                      <a:schemeClr val="accent1">
                        <a:lumMod val="40000"/>
                        <a:lumOff val="60000"/>
                      </a:schemeClr>
                    </a:solidFill>
                  </a:tcPr>
                </a:tc>
                <a:extLst>
                  <a:ext uri="{0D108BD9-81ED-4DB2-BD59-A6C34878D82A}">
                    <a16:rowId xmlns:a16="http://schemas.microsoft.com/office/drawing/2014/main" val="2650843112"/>
                  </a:ext>
                </a:extLst>
              </a:tr>
              <a:tr h="844235">
                <a:tc>
                  <a:txBody>
                    <a:bodyPr/>
                    <a:lstStyle/>
                    <a:p>
                      <a:pPr algn="ctr"/>
                      <a:r>
                        <a:rPr lang="zh-CN" altLang="en-US" sz="1600" b="0" dirty="0">
                          <a:solidFill>
                            <a:schemeClr val="tx1"/>
                          </a:solidFill>
                          <a:latin typeface="黑体" panose="02010609060101010101" pitchFamily="49" charset="-122"/>
                          <a:ea typeface="黑体" panose="02010609060101010101" pitchFamily="49" charset="-122"/>
                        </a:rPr>
                        <a:t>有线介质</a:t>
                      </a:r>
                    </a:p>
                  </a:txBody>
                  <a:tcPr marL="0" marR="0" marT="0" marB="0" anchor="ctr">
                    <a:solidFill>
                      <a:schemeClr val="accent1">
                        <a:lumMod val="40000"/>
                        <a:lumOff val="60000"/>
                      </a:schemeClr>
                    </a:solidFill>
                  </a:tcPr>
                </a:tc>
                <a:extLst>
                  <a:ext uri="{0D108BD9-81ED-4DB2-BD59-A6C34878D82A}">
                    <a16:rowId xmlns:a16="http://schemas.microsoft.com/office/drawing/2014/main" val="2354171835"/>
                  </a:ext>
                </a:extLst>
              </a:tr>
              <a:tr h="844235">
                <a:tc>
                  <a:txBody>
                    <a:bodyPr/>
                    <a:lstStyle/>
                    <a:p>
                      <a:pPr algn="ctr"/>
                      <a:r>
                        <a:rPr lang="zh-CN" altLang="en-US" sz="1600" b="0" dirty="0">
                          <a:solidFill>
                            <a:schemeClr val="tx1"/>
                          </a:solidFill>
                          <a:latin typeface="黑体" panose="02010609060101010101" pitchFamily="49" charset="-122"/>
                          <a:ea typeface="黑体" panose="02010609060101010101" pitchFamily="49" charset="-122"/>
                        </a:rPr>
                        <a:t>无线介质</a:t>
                      </a:r>
                    </a:p>
                  </a:txBody>
                  <a:tcPr marL="0" marR="0" marT="0" marB="0" anchor="ctr">
                    <a:solidFill>
                      <a:schemeClr val="accent1">
                        <a:lumMod val="40000"/>
                        <a:lumOff val="60000"/>
                      </a:schemeClr>
                    </a:solidFill>
                  </a:tcPr>
                </a:tc>
                <a:extLst>
                  <a:ext uri="{0D108BD9-81ED-4DB2-BD59-A6C34878D82A}">
                    <a16:rowId xmlns:a16="http://schemas.microsoft.com/office/drawing/2014/main" val="2232877283"/>
                  </a:ext>
                </a:extLst>
              </a:tr>
              <a:tr h="422118">
                <a:tc>
                  <a:txBody>
                    <a:bodyPr/>
                    <a:lstStyle/>
                    <a:p>
                      <a:pPr algn="ctr"/>
                      <a:r>
                        <a:rPr lang="zh-CN" altLang="en-US" sz="1600" b="1" dirty="0">
                          <a:solidFill>
                            <a:schemeClr val="bg1"/>
                          </a:solidFill>
                          <a:latin typeface="黑体" panose="02010609060101010101" pitchFamily="49" charset="-122"/>
                          <a:ea typeface="黑体" panose="02010609060101010101" pitchFamily="49" charset="-122"/>
                        </a:rPr>
                        <a:t>传输能力</a:t>
                      </a:r>
                    </a:p>
                  </a:txBody>
                  <a:tcPr marL="0" marR="0" marT="0" marB="0" anchor="ctr">
                    <a:solidFill>
                      <a:schemeClr val="accent1"/>
                    </a:solidFill>
                  </a:tcPr>
                </a:tc>
                <a:extLst>
                  <a:ext uri="{0D108BD9-81ED-4DB2-BD59-A6C34878D82A}">
                    <a16:rowId xmlns:a16="http://schemas.microsoft.com/office/drawing/2014/main" val="33369832"/>
                  </a:ext>
                </a:extLst>
              </a:tr>
              <a:tr h="422118">
                <a:tc>
                  <a:txBody>
                    <a:bodyPr/>
                    <a:lstStyle/>
                    <a:p>
                      <a:pPr algn="ctr"/>
                      <a:r>
                        <a:rPr lang="zh-CN" altLang="en-US" sz="1600" dirty="0">
                          <a:latin typeface="黑体" panose="02010609060101010101" pitchFamily="49" charset="-122"/>
                          <a:ea typeface="黑体" panose="02010609060101010101" pitchFamily="49" charset="-122"/>
                        </a:rPr>
                        <a:t>信号功率</a:t>
                      </a:r>
                    </a:p>
                  </a:txBody>
                  <a:tcPr marL="0" marR="0" marT="0" marB="0" anchor="ctr">
                    <a:solidFill>
                      <a:schemeClr val="accent1">
                        <a:lumMod val="40000"/>
                        <a:lumOff val="60000"/>
                      </a:schemeClr>
                    </a:solidFill>
                  </a:tcPr>
                </a:tc>
                <a:extLst>
                  <a:ext uri="{0D108BD9-81ED-4DB2-BD59-A6C34878D82A}">
                    <a16:rowId xmlns:a16="http://schemas.microsoft.com/office/drawing/2014/main" val="418642502"/>
                  </a:ext>
                </a:extLst>
              </a:tr>
            </a:tbl>
          </a:graphicData>
        </a:graphic>
      </p:graphicFrame>
      <p:sp>
        <p:nvSpPr>
          <p:cNvPr id="4" name="灯片编号占位符 3">
            <a:extLst>
              <a:ext uri="{FF2B5EF4-FFF2-40B4-BE49-F238E27FC236}">
                <a16:creationId xmlns:a16="http://schemas.microsoft.com/office/drawing/2014/main" id="{DF509FD5-6454-43CC-B10D-68F91E45BB66}"/>
              </a:ext>
            </a:extLst>
          </p:cNvPr>
          <p:cNvSpPr>
            <a:spLocks noGrp="1"/>
          </p:cNvSpPr>
          <p:nvPr>
            <p:ph type="sldNum" sz="quarter" idx="12"/>
          </p:nvPr>
        </p:nvSpPr>
        <p:spPr/>
        <p:txBody>
          <a:bodyPr/>
          <a:lstStyle/>
          <a:p>
            <a:fld id="{0343F522-B1DB-4B24-87CC-09EAB668A261}" type="slidenum">
              <a:rPr lang="zh-CN" altLang="en-US" smtClean="0"/>
              <a:pPr/>
              <a:t>22</a:t>
            </a:fld>
            <a:r>
              <a:rPr lang="en-US" altLang="zh-CN"/>
              <a:t>/303</a:t>
            </a:r>
            <a:endParaRPr lang="zh-CN" altLang="en-US" dirty="0"/>
          </a:p>
        </p:txBody>
      </p:sp>
    </p:spTree>
    <p:extLst>
      <p:ext uri="{BB962C8B-B14F-4D97-AF65-F5344CB8AC3E}">
        <p14:creationId xmlns:p14="http://schemas.microsoft.com/office/powerpoint/2010/main" val="81702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C34208-FA7C-4346-AD93-050F88FE7F56}"/>
              </a:ext>
            </a:extLst>
          </p:cNvPr>
          <p:cNvSpPr>
            <a:spLocks noGrp="1"/>
          </p:cNvSpPr>
          <p:nvPr>
            <p:ph type="title"/>
          </p:nvPr>
        </p:nvSpPr>
        <p:spPr>
          <a:xfrm>
            <a:off x="265813" y="350874"/>
            <a:ext cx="8654903" cy="680484"/>
          </a:xfrm>
        </p:spPr>
        <p:txBody>
          <a:bodyPr>
            <a:normAutofit/>
          </a:bodyPr>
          <a:lstStyle/>
          <a:p>
            <a:pPr marL="266700">
              <a:spcBef>
                <a:spcPts val="970"/>
              </a:spcBef>
            </a:pPr>
            <a:r>
              <a:rPr lang="zh-CN" altLang="en-US" b="1" dirty="0"/>
              <a:t>暴露终端</a:t>
            </a:r>
            <a:endParaRPr lang="zh-CN" altLang="zh-CN" b="1" dirty="0"/>
          </a:p>
        </p:txBody>
      </p:sp>
      <p:graphicFrame>
        <p:nvGraphicFramePr>
          <p:cNvPr id="11" name="表格 10">
            <a:extLst>
              <a:ext uri="{FF2B5EF4-FFF2-40B4-BE49-F238E27FC236}">
                <a16:creationId xmlns:a16="http://schemas.microsoft.com/office/drawing/2014/main" id="{F1557556-4E74-4A2A-B76B-6AF7BA757C94}"/>
              </a:ext>
            </a:extLst>
          </p:cNvPr>
          <p:cNvGraphicFramePr>
            <a:graphicFrameLocks noGrp="1"/>
          </p:cNvGraphicFramePr>
          <p:nvPr/>
        </p:nvGraphicFramePr>
        <p:xfrm>
          <a:off x="0" y="16384"/>
          <a:ext cx="9144000" cy="303808"/>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1028242390"/>
                    </a:ext>
                  </a:extLst>
                </a:gridCol>
                <a:gridCol w="1016000">
                  <a:extLst>
                    <a:ext uri="{9D8B030D-6E8A-4147-A177-3AD203B41FA5}">
                      <a16:colId xmlns:a16="http://schemas.microsoft.com/office/drawing/2014/main" val="3074239081"/>
                    </a:ext>
                  </a:extLst>
                </a:gridCol>
                <a:gridCol w="1016000">
                  <a:extLst>
                    <a:ext uri="{9D8B030D-6E8A-4147-A177-3AD203B41FA5}">
                      <a16:colId xmlns:a16="http://schemas.microsoft.com/office/drawing/2014/main" val="3509429943"/>
                    </a:ext>
                  </a:extLst>
                </a:gridCol>
                <a:gridCol w="1016000">
                  <a:extLst>
                    <a:ext uri="{9D8B030D-6E8A-4147-A177-3AD203B41FA5}">
                      <a16:colId xmlns:a16="http://schemas.microsoft.com/office/drawing/2014/main" val="2580465912"/>
                    </a:ext>
                  </a:extLst>
                </a:gridCol>
                <a:gridCol w="1016000">
                  <a:extLst>
                    <a:ext uri="{9D8B030D-6E8A-4147-A177-3AD203B41FA5}">
                      <a16:colId xmlns:a16="http://schemas.microsoft.com/office/drawing/2014/main" val="585185192"/>
                    </a:ext>
                  </a:extLst>
                </a:gridCol>
                <a:gridCol w="1016000">
                  <a:extLst>
                    <a:ext uri="{9D8B030D-6E8A-4147-A177-3AD203B41FA5}">
                      <a16:colId xmlns:a16="http://schemas.microsoft.com/office/drawing/2014/main" val="1335232691"/>
                    </a:ext>
                  </a:extLst>
                </a:gridCol>
                <a:gridCol w="1016000">
                  <a:extLst>
                    <a:ext uri="{9D8B030D-6E8A-4147-A177-3AD203B41FA5}">
                      <a16:colId xmlns:a16="http://schemas.microsoft.com/office/drawing/2014/main" val="785772456"/>
                    </a:ext>
                  </a:extLst>
                </a:gridCol>
                <a:gridCol w="1016000">
                  <a:extLst>
                    <a:ext uri="{9D8B030D-6E8A-4147-A177-3AD203B41FA5}">
                      <a16:colId xmlns:a16="http://schemas.microsoft.com/office/drawing/2014/main" val="143111373"/>
                    </a:ext>
                  </a:extLst>
                </a:gridCol>
                <a:gridCol w="1016000">
                  <a:extLst>
                    <a:ext uri="{9D8B030D-6E8A-4147-A177-3AD203B41FA5}">
                      <a16:colId xmlns:a16="http://schemas.microsoft.com/office/drawing/2014/main" val="994455625"/>
                    </a:ext>
                  </a:extLst>
                </a:gridCol>
              </a:tblGrid>
              <a:tr h="303808">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传输介质</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通信系统</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正确性</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提高性能</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局域网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en-US" altLang="zh-CN" sz="1600" dirty="0">
                          <a:solidFill>
                            <a:srgbClr val="FFFF00"/>
                          </a:solidFill>
                          <a:latin typeface="黑体" panose="02010609060101010101" pitchFamily="49" charset="-122"/>
                          <a:ea typeface="黑体" panose="02010609060101010101" pitchFamily="49" charset="-122"/>
                        </a:rPr>
                        <a:t>WLAN</a:t>
                      </a:r>
                      <a:endParaRPr lang="zh-CN" altLang="en-US" sz="1600" dirty="0">
                        <a:solidFill>
                          <a:srgbClr val="FFFF00"/>
                        </a:solidFill>
                        <a:latin typeface="黑体" panose="02010609060101010101" pitchFamily="49" charset="-122"/>
                        <a:ea typeface="黑体" panose="02010609060101010101" pitchFamily="49"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个域网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广域网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接入网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939429099"/>
                  </a:ext>
                </a:extLst>
              </a:tr>
            </a:tbl>
          </a:graphicData>
        </a:graphic>
      </p:graphicFrame>
      <p:sp>
        <p:nvSpPr>
          <p:cNvPr id="12" name="流程图: 摘录 11">
            <a:extLst>
              <a:ext uri="{FF2B5EF4-FFF2-40B4-BE49-F238E27FC236}">
                <a16:creationId xmlns:a16="http://schemas.microsoft.com/office/drawing/2014/main" id="{CE6C4248-6AFD-44B6-80E3-9608C7BDC87F}"/>
              </a:ext>
            </a:extLst>
          </p:cNvPr>
          <p:cNvSpPr/>
          <p:nvPr/>
        </p:nvSpPr>
        <p:spPr bwMode="auto">
          <a:xfrm>
            <a:off x="5488980" y="328047"/>
            <a:ext cx="216024" cy="126001"/>
          </a:xfrm>
          <a:prstGeom prst="flowChartExtract">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4" name="Rectangle 2">
            <a:extLst>
              <a:ext uri="{FF2B5EF4-FFF2-40B4-BE49-F238E27FC236}">
                <a16:creationId xmlns:a16="http://schemas.microsoft.com/office/drawing/2014/main" id="{637ADEFB-5775-48B5-AD95-BD2F543B4E24}"/>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内容占位符 4">
            <a:extLst>
              <a:ext uri="{FF2B5EF4-FFF2-40B4-BE49-F238E27FC236}">
                <a16:creationId xmlns:a16="http://schemas.microsoft.com/office/drawing/2014/main" id="{C12FE5FC-8D5C-426B-A385-556B8EB61871}"/>
              </a:ext>
            </a:extLst>
          </p:cNvPr>
          <p:cNvSpPr>
            <a:spLocks noGrp="1"/>
          </p:cNvSpPr>
          <p:nvPr>
            <p:ph idx="1"/>
          </p:nvPr>
        </p:nvSpPr>
        <p:spPr/>
        <p:txBody>
          <a:bodyPr/>
          <a:lstStyle/>
          <a:p>
            <a:r>
              <a:rPr lang="en-US" altLang="zh-CN" dirty="0"/>
              <a:t>B-&gt;A </a:t>
            </a:r>
            <a:r>
              <a:rPr lang="zh-CN" altLang="en-US" dirty="0"/>
              <a:t>与 </a:t>
            </a:r>
            <a:r>
              <a:rPr lang="en-US" altLang="zh-CN" dirty="0"/>
              <a:t>C-&gt;D </a:t>
            </a:r>
            <a:r>
              <a:rPr lang="zh-CN" altLang="en-US" dirty="0"/>
              <a:t>可否同时？</a:t>
            </a:r>
            <a:endParaRPr lang="en-US" altLang="zh-CN" dirty="0"/>
          </a:p>
          <a:p>
            <a:r>
              <a:rPr lang="zh-CN" altLang="en-US" dirty="0"/>
              <a:t>怎么实现？</a:t>
            </a:r>
          </a:p>
        </p:txBody>
      </p:sp>
      <p:grpSp>
        <p:nvGrpSpPr>
          <p:cNvPr id="54" name="画布 1104">
            <a:extLst>
              <a:ext uri="{FF2B5EF4-FFF2-40B4-BE49-F238E27FC236}">
                <a16:creationId xmlns:a16="http://schemas.microsoft.com/office/drawing/2014/main" id="{F47097F8-A62B-4AEA-AFDE-CBDDB0419427}"/>
              </a:ext>
            </a:extLst>
          </p:cNvPr>
          <p:cNvGrpSpPr/>
          <p:nvPr/>
        </p:nvGrpSpPr>
        <p:grpSpPr>
          <a:xfrm>
            <a:off x="2124820" y="2108251"/>
            <a:ext cx="4329143" cy="2641497"/>
            <a:chOff x="0" y="0"/>
            <a:chExt cx="2427605" cy="1487170"/>
          </a:xfrm>
        </p:grpSpPr>
        <p:sp>
          <p:nvSpPr>
            <p:cNvPr id="55" name="矩形 54">
              <a:extLst>
                <a:ext uri="{FF2B5EF4-FFF2-40B4-BE49-F238E27FC236}">
                  <a16:creationId xmlns:a16="http://schemas.microsoft.com/office/drawing/2014/main" id="{C213785D-3F3D-4D1D-830A-A9F0AB86094D}"/>
                </a:ext>
              </a:extLst>
            </p:cNvPr>
            <p:cNvSpPr/>
            <p:nvPr/>
          </p:nvSpPr>
          <p:spPr>
            <a:xfrm>
              <a:off x="0" y="0"/>
              <a:ext cx="2427605" cy="1487170"/>
            </a:xfrm>
            <a:prstGeom prst="rect">
              <a:avLst/>
            </a:prstGeom>
          </p:spPr>
        </p:sp>
        <p:grpSp>
          <p:nvGrpSpPr>
            <p:cNvPr id="56" name="组合 55">
              <a:extLst>
                <a:ext uri="{FF2B5EF4-FFF2-40B4-BE49-F238E27FC236}">
                  <a16:creationId xmlns:a16="http://schemas.microsoft.com/office/drawing/2014/main" id="{E50E2D83-C1EA-4107-A046-2E95F6447477}"/>
                </a:ext>
              </a:extLst>
            </p:cNvPr>
            <p:cNvGrpSpPr/>
            <p:nvPr/>
          </p:nvGrpSpPr>
          <p:grpSpPr>
            <a:xfrm>
              <a:off x="0" y="69850"/>
              <a:ext cx="2391942" cy="1308225"/>
              <a:chOff x="567304" y="69850"/>
              <a:chExt cx="2391942" cy="1308225"/>
            </a:xfrm>
          </p:grpSpPr>
          <p:sp>
            <p:nvSpPr>
              <p:cNvPr id="59" name="椭圆 58">
                <a:extLst>
                  <a:ext uri="{FF2B5EF4-FFF2-40B4-BE49-F238E27FC236}">
                    <a16:creationId xmlns:a16="http://schemas.microsoft.com/office/drawing/2014/main" id="{E0A9B00B-95A3-4585-8969-22B563AE48B8}"/>
                  </a:ext>
                </a:extLst>
              </p:cNvPr>
              <p:cNvSpPr/>
              <p:nvPr/>
            </p:nvSpPr>
            <p:spPr>
              <a:xfrm>
                <a:off x="719685" y="69851"/>
                <a:ext cx="1422384" cy="1308224"/>
              </a:xfrm>
              <a:prstGeom prst="ellipse">
                <a:avLst/>
              </a:prstGeom>
              <a:noFill/>
              <a:ln w="19050" cap="flat" cmpd="sng" algn="ctr">
                <a:solidFill>
                  <a:sysClr val="windowText" lastClr="000000"/>
                </a:solidFill>
                <a:prstDash val="dash"/>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zh-CN" altLang="en-US" sz="4000"/>
              </a:p>
            </p:txBody>
          </p:sp>
          <p:sp>
            <p:nvSpPr>
              <p:cNvPr id="60" name="椭圆 59">
                <a:extLst>
                  <a:ext uri="{FF2B5EF4-FFF2-40B4-BE49-F238E27FC236}">
                    <a16:creationId xmlns:a16="http://schemas.microsoft.com/office/drawing/2014/main" id="{42C9F635-8FEF-4F6F-9D71-382ABA77EA63}"/>
                  </a:ext>
                </a:extLst>
              </p:cNvPr>
              <p:cNvSpPr/>
              <p:nvPr/>
            </p:nvSpPr>
            <p:spPr>
              <a:xfrm>
                <a:off x="1407202" y="69850"/>
                <a:ext cx="1422384" cy="1308224"/>
              </a:xfrm>
              <a:prstGeom prst="ellipse">
                <a:avLst/>
              </a:prstGeom>
              <a:noFill/>
              <a:ln w="19050" cap="flat" cmpd="sng" algn="ctr">
                <a:solidFill>
                  <a:sysClr val="windowText" lastClr="000000"/>
                </a:solidFill>
                <a:prstDash val="dash"/>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zh-CN" altLang="en-US" sz="4000"/>
              </a:p>
            </p:txBody>
          </p:sp>
          <p:grpSp>
            <p:nvGrpSpPr>
              <p:cNvPr id="61" name="组合 60">
                <a:extLst>
                  <a:ext uri="{FF2B5EF4-FFF2-40B4-BE49-F238E27FC236}">
                    <a16:creationId xmlns:a16="http://schemas.microsoft.com/office/drawing/2014/main" id="{FEA6BF6A-A8BA-4FFA-A2F0-715F41A69423}"/>
                  </a:ext>
                </a:extLst>
              </p:cNvPr>
              <p:cNvGrpSpPr/>
              <p:nvPr/>
            </p:nvGrpSpPr>
            <p:grpSpPr>
              <a:xfrm>
                <a:off x="567304" y="511793"/>
                <a:ext cx="613942" cy="459485"/>
                <a:chOff x="1472624" y="238765"/>
                <a:chExt cx="613942" cy="459485"/>
              </a:xfrm>
            </p:grpSpPr>
            <p:sp>
              <p:nvSpPr>
                <p:cNvPr id="130" name="矩形 129">
                  <a:extLst>
                    <a:ext uri="{FF2B5EF4-FFF2-40B4-BE49-F238E27FC236}">
                      <a16:creationId xmlns:a16="http://schemas.microsoft.com/office/drawing/2014/main" id="{9743CB6C-A0B6-4C90-B438-3EB934327ADF}"/>
                    </a:ext>
                  </a:extLst>
                </p:cNvPr>
                <p:cNvSpPr/>
                <p:nvPr/>
              </p:nvSpPr>
              <p:spPr>
                <a:xfrm>
                  <a:off x="1700490" y="530075"/>
                  <a:ext cx="193063" cy="168175"/>
                </a:xfrm>
                <a:prstGeom prst="rect">
                  <a:avLst/>
                </a:prstGeom>
                <a:noFill/>
                <a:ln w="12700" cap="flat" cmpd="sng" algn="ctr">
                  <a:noFill/>
                  <a:prstDash val="solid"/>
                  <a:miter lim="800000"/>
                </a:ln>
                <a:effectLst/>
              </p:spPr>
              <p:txBody>
                <a:bodyPr rot="0" spcFirstLastPara="0" vert="horz" wrap="square" lIns="0" tIns="0" rIns="0" bIns="0" numCol="1" spcCol="0" rtlCol="0" fromWordArt="0" anchor="ctr" anchorCtr="0" forceAA="0" compatLnSpc="1">
                  <a:prstTxWarp prst="textNoShape">
                    <a:avLst/>
                  </a:prstTxWarp>
                  <a:noAutofit/>
                </a:bodyPr>
                <a:lstStyle/>
                <a:p>
                  <a:pPr algn="ctr"/>
                  <a:r>
                    <a:rPr lang="en-US" sz="2000" kern="1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A</a:t>
                  </a:r>
                  <a:endParaRPr lang="zh-CN" sz="2000" kern="100">
                    <a:effectLst/>
                    <a:latin typeface="Times New Roman" panose="02020603050405020304" pitchFamily="18" charset="0"/>
                    <a:ea typeface="宋体" panose="02010600030101010101" pitchFamily="2" charset="-122"/>
                    <a:cs typeface="宋体" panose="02010600030101010101" pitchFamily="2" charset="-122"/>
                  </a:endParaRPr>
                </a:p>
              </p:txBody>
            </p:sp>
            <p:grpSp>
              <p:nvGrpSpPr>
                <p:cNvPr id="131" name="Group 24">
                  <a:extLst>
                    <a:ext uri="{FF2B5EF4-FFF2-40B4-BE49-F238E27FC236}">
                      <a16:creationId xmlns:a16="http://schemas.microsoft.com/office/drawing/2014/main" id="{5B3C31C5-892B-4F5F-AB44-72748165E6D5}"/>
                    </a:ext>
                  </a:extLst>
                </p:cNvPr>
                <p:cNvGrpSpPr>
                  <a:grpSpLocks/>
                </p:cNvGrpSpPr>
                <p:nvPr/>
              </p:nvGrpSpPr>
              <p:grpSpPr bwMode="auto">
                <a:xfrm>
                  <a:off x="1472624" y="238765"/>
                  <a:ext cx="613942" cy="331999"/>
                  <a:chOff x="0" y="0"/>
                  <a:chExt cx="423" cy="312"/>
                </a:xfrm>
              </p:grpSpPr>
              <p:grpSp>
                <p:nvGrpSpPr>
                  <p:cNvPr id="132" name="Group 25">
                    <a:extLst>
                      <a:ext uri="{FF2B5EF4-FFF2-40B4-BE49-F238E27FC236}">
                        <a16:creationId xmlns:a16="http://schemas.microsoft.com/office/drawing/2014/main" id="{C0A20861-5F0E-4435-8413-A038E1C79BCF}"/>
                      </a:ext>
                    </a:extLst>
                  </p:cNvPr>
                  <p:cNvGrpSpPr>
                    <a:grpSpLocks/>
                  </p:cNvGrpSpPr>
                  <p:nvPr/>
                </p:nvGrpSpPr>
                <p:grpSpPr bwMode="auto">
                  <a:xfrm>
                    <a:off x="105" y="41"/>
                    <a:ext cx="318" cy="271"/>
                    <a:chOff x="105" y="41"/>
                    <a:chExt cx="318" cy="311"/>
                  </a:xfrm>
                </p:grpSpPr>
                <p:cxnSp>
                  <p:nvCxnSpPr>
                    <p:cNvPr id="140" name="Line 26">
                      <a:extLst>
                        <a:ext uri="{FF2B5EF4-FFF2-40B4-BE49-F238E27FC236}">
                          <a16:creationId xmlns:a16="http://schemas.microsoft.com/office/drawing/2014/main" id="{0ADB274F-CA7A-4111-A41C-D936FCF81ABA}"/>
                        </a:ext>
                      </a:extLst>
                    </p:cNvPr>
                    <p:cNvCxnSpPr/>
                    <p:nvPr/>
                  </p:nvCxnSpPr>
                  <p:spPr bwMode="auto">
                    <a:xfrm flipH="1">
                      <a:off x="151" y="41"/>
                      <a:ext cx="0" cy="78"/>
                    </a:xfrm>
                    <a:prstGeom prst="line">
                      <a:avLst/>
                    </a:prstGeom>
                    <a:noFill/>
                    <a:ln w="28575">
                      <a:solidFill>
                        <a:sysClr val="windowText" lastClr="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141" name="Picture 27" descr="laptop copy">
                      <a:extLst>
                        <a:ext uri="{FF2B5EF4-FFF2-40B4-BE49-F238E27FC236}">
                          <a16:creationId xmlns:a16="http://schemas.microsoft.com/office/drawing/2014/main" id="{9F609BA9-F28B-4E99-99D1-EA9D7856C22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5" y="86"/>
                      <a:ext cx="318" cy="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33" name="Group 28">
                    <a:extLst>
                      <a:ext uri="{FF2B5EF4-FFF2-40B4-BE49-F238E27FC236}">
                        <a16:creationId xmlns:a16="http://schemas.microsoft.com/office/drawing/2014/main" id="{7203BA36-3EBA-4E4E-8C0F-E4D43130CF48}"/>
                      </a:ext>
                    </a:extLst>
                  </p:cNvPr>
                  <p:cNvGrpSpPr>
                    <a:grpSpLocks/>
                  </p:cNvGrpSpPr>
                  <p:nvPr/>
                </p:nvGrpSpPr>
                <p:grpSpPr bwMode="auto">
                  <a:xfrm>
                    <a:off x="0" y="0"/>
                    <a:ext cx="306" cy="90"/>
                    <a:chOff x="0" y="0"/>
                    <a:chExt cx="306" cy="90"/>
                  </a:xfrm>
                </p:grpSpPr>
                <p:sp>
                  <p:nvSpPr>
                    <p:cNvPr id="134" name="AutoShape 29">
                      <a:extLst>
                        <a:ext uri="{FF2B5EF4-FFF2-40B4-BE49-F238E27FC236}">
                          <a16:creationId xmlns:a16="http://schemas.microsoft.com/office/drawing/2014/main" id="{1084B740-F6CB-4D14-85EB-64A4884FAE38}"/>
                        </a:ext>
                      </a:extLst>
                    </p:cNvPr>
                    <p:cNvSpPr>
                      <a:spLocks noChangeArrowheads="1"/>
                    </p:cNvSpPr>
                    <p:nvPr/>
                  </p:nvSpPr>
                  <p:spPr bwMode="auto">
                    <a:xfrm>
                      <a:off x="0" y="0"/>
                      <a:ext cx="111" cy="90"/>
                    </a:xfrm>
                    <a:prstGeom prst="moon">
                      <a:avLst>
                        <a:gd name="adj" fmla="val 18444"/>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4000"/>
                    </a:p>
                  </p:txBody>
                </p:sp>
                <p:sp>
                  <p:nvSpPr>
                    <p:cNvPr id="135" name="AutoShape 30">
                      <a:extLst>
                        <a:ext uri="{FF2B5EF4-FFF2-40B4-BE49-F238E27FC236}">
                          <a16:creationId xmlns:a16="http://schemas.microsoft.com/office/drawing/2014/main" id="{5C1B6F1D-2993-422B-AD08-AF97E73418AB}"/>
                        </a:ext>
                      </a:extLst>
                    </p:cNvPr>
                    <p:cNvSpPr>
                      <a:spLocks noChangeArrowheads="1"/>
                    </p:cNvSpPr>
                    <p:nvPr/>
                  </p:nvSpPr>
                  <p:spPr bwMode="auto">
                    <a:xfrm flipH="1">
                      <a:off x="195" y="0"/>
                      <a:ext cx="111" cy="90"/>
                    </a:xfrm>
                    <a:prstGeom prst="moon">
                      <a:avLst>
                        <a:gd name="adj" fmla="val 18444"/>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4000"/>
                    </a:p>
                  </p:txBody>
                </p:sp>
                <p:sp>
                  <p:nvSpPr>
                    <p:cNvPr id="136" name="AutoShape 31">
                      <a:extLst>
                        <a:ext uri="{FF2B5EF4-FFF2-40B4-BE49-F238E27FC236}">
                          <a16:creationId xmlns:a16="http://schemas.microsoft.com/office/drawing/2014/main" id="{0E6F31C1-1599-4B06-A9DF-DB41CBEB7C9D}"/>
                        </a:ext>
                      </a:extLst>
                    </p:cNvPr>
                    <p:cNvSpPr>
                      <a:spLocks noChangeArrowheads="1"/>
                    </p:cNvSpPr>
                    <p:nvPr/>
                  </p:nvSpPr>
                  <p:spPr bwMode="auto">
                    <a:xfrm flipH="1">
                      <a:off x="174" y="15"/>
                      <a:ext cx="70" cy="60"/>
                    </a:xfrm>
                    <a:prstGeom prst="moon">
                      <a:avLst>
                        <a:gd name="adj" fmla="val 18347"/>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4000"/>
                    </a:p>
                  </p:txBody>
                </p:sp>
                <p:sp>
                  <p:nvSpPr>
                    <p:cNvPr id="137" name="AutoShape 32">
                      <a:extLst>
                        <a:ext uri="{FF2B5EF4-FFF2-40B4-BE49-F238E27FC236}">
                          <a16:creationId xmlns:a16="http://schemas.microsoft.com/office/drawing/2014/main" id="{C555F945-14D4-4874-8C85-635106DFF455}"/>
                        </a:ext>
                      </a:extLst>
                    </p:cNvPr>
                    <p:cNvSpPr>
                      <a:spLocks noChangeArrowheads="1"/>
                    </p:cNvSpPr>
                    <p:nvPr/>
                  </p:nvSpPr>
                  <p:spPr bwMode="auto">
                    <a:xfrm>
                      <a:off x="58" y="15"/>
                      <a:ext cx="70" cy="60"/>
                    </a:xfrm>
                    <a:prstGeom prst="moon">
                      <a:avLst>
                        <a:gd name="adj" fmla="val 18347"/>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4000"/>
                    </a:p>
                  </p:txBody>
                </p:sp>
                <p:sp>
                  <p:nvSpPr>
                    <p:cNvPr id="138" name="AutoShape 33">
                      <a:extLst>
                        <a:ext uri="{FF2B5EF4-FFF2-40B4-BE49-F238E27FC236}">
                          <a16:creationId xmlns:a16="http://schemas.microsoft.com/office/drawing/2014/main" id="{B89BAC09-6F48-4549-8330-CE90113D3FCE}"/>
                        </a:ext>
                      </a:extLst>
                    </p:cNvPr>
                    <p:cNvSpPr>
                      <a:spLocks noChangeArrowheads="1"/>
                    </p:cNvSpPr>
                    <p:nvPr/>
                  </p:nvSpPr>
                  <p:spPr bwMode="auto">
                    <a:xfrm flipH="1">
                      <a:off x="157" y="30"/>
                      <a:ext cx="35" cy="30"/>
                    </a:xfrm>
                    <a:prstGeom prst="moon">
                      <a:avLst>
                        <a:gd name="adj" fmla="val 41907"/>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4000"/>
                    </a:p>
                  </p:txBody>
                </p:sp>
                <p:sp>
                  <p:nvSpPr>
                    <p:cNvPr id="139" name="AutoShape 34">
                      <a:extLst>
                        <a:ext uri="{FF2B5EF4-FFF2-40B4-BE49-F238E27FC236}">
                          <a16:creationId xmlns:a16="http://schemas.microsoft.com/office/drawing/2014/main" id="{10BD6ABB-91F2-450F-98E7-BE5F2D9241EF}"/>
                        </a:ext>
                      </a:extLst>
                    </p:cNvPr>
                    <p:cNvSpPr>
                      <a:spLocks noChangeArrowheads="1"/>
                    </p:cNvSpPr>
                    <p:nvPr/>
                  </p:nvSpPr>
                  <p:spPr bwMode="auto">
                    <a:xfrm>
                      <a:off x="109" y="30"/>
                      <a:ext cx="35" cy="30"/>
                    </a:xfrm>
                    <a:prstGeom prst="moon">
                      <a:avLst>
                        <a:gd name="adj" fmla="val 41907"/>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4000"/>
                    </a:p>
                  </p:txBody>
                </p:sp>
              </p:grpSp>
            </p:grpSp>
          </p:grpSp>
          <p:grpSp>
            <p:nvGrpSpPr>
              <p:cNvPr id="62" name="组合 61">
                <a:extLst>
                  <a:ext uri="{FF2B5EF4-FFF2-40B4-BE49-F238E27FC236}">
                    <a16:creationId xmlns:a16="http://schemas.microsoft.com/office/drawing/2014/main" id="{8F66799B-FAF7-4F8F-8713-A5CFA9ED6D0D}"/>
                  </a:ext>
                </a:extLst>
              </p:cNvPr>
              <p:cNvGrpSpPr/>
              <p:nvPr/>
            </p:nvGrpSpPr>
            <p:grpSpPr>
              <a:xfrm>
                <a:off x="1195414" y="495831"/>
                <a:ext cx="613942" cy="459485"/>
                <a:chOff x="1472624" y="238765"/>
                <a:chExt cx="613942" cy="459485"/>
              </a:xfrm>
            </p:grpSpPr>
            <p:sp>
              <p:nvSpPr>
                <p:cNvPr id="118" name="矩形 117">
                  <a:extLst>
                    <a:ext uri="{FF2B5EF4-FFF2-40B4-BE49-F238E27FC236}">
                      <a16:creationId xmlns:a16="http://schemas.microsoft.com/office/drawing/2014/main" id="{D847406E-8AA7-4ED8-BF8C-F73D26C5545B}"/>
                    </a:ext>
                  </a:extLst>
                </p:cNvPr>
                <p:cNvSpPr/>
                <p:nvPr/>
              </p:nvSpPr>
              <p:spPr>
                <a:xfrm>
                  <a:off x="1700490" y="530075"/>
                  <a:ext cx="193063" cy="168175"/>
                </a:xfrm>
                <a:prstGeom prst="rect">
                  <a:avLst/>
                </a:prstGeom>
                <a:noFill/>
                <a:ln w="12700" cap="flat" cmpd="sng" algn="ctr">
                  <a:noFill/>
                  <a:prstDash val="solid"/>
                  <a:miter lim="800000"/>
                </a:ln>
                <a:effectLst/>
              </p:spPr>
              <p:txBody>
                <a:bodyPr rot="0" spcFirstLastPara="0" vert="horz" wrap="square" lIns="0" tIns="0" rIns="0" bIns="0" numCol="1" spcCol="0" rtlCol="0" fromWordArt="0" anchor="ctr" anchorCtr="0" forceAA="0" compatLnSpc="1">
                  <a:prstTxWarp prst="textNoShape">
                    <a:avLst/>
                  </a:prstTxWarp>
                  <a:noAutofit/>
                </a:bodyPr>
                <a:lstStyle/>
                <a:p>
                  <a:pPr algn="ctr"/>
                  <a:r>
                    <a:rPr lang="en-US" sz="2000" kern="1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B</a:t>
                  </a:r>
                  <a:endParaRPr lang="zh-CN" sz="2000" kern="100">
                    <a:effectLst/>
                    <a:latin typeface="Times New Roman" panose="02020603050405020304" pitchFamily="18" charset="0"/>
                    <a:ea typeface="宋体" panose="02010600030101010101" pitchFamily="2" charset="-122"/>
                    <a:cs typeface="宋体" panose="02010600030101010101" pitchFamily="2" charset="-122"/>
                  </a:endParaRPr>
                </a:p>
              </p:txBody>
            </p:sp>
            <p:grpSp>
              <p:nvGrpSpPr>
                <p:cNvPr id="119" name="Group 24">
                  <a:extLst>
                    <a:ext uri="{FF2B5EF4-FFF2-40B4-BE49-F238E27FC236}">
                      <a16:creationId xmlns:a16="http://schemas.microsoft.com/office/drawing/2014/main" id="{7A6297C8-3D92-402C-8529-1FFC0FA6A0BF}"/>
                    </a:ext>
                  </a:extLst>
                </p:cNvPr>
                <p:cNvGrpSpPr>
                  <a:grpSpLocks/>
                </p:cNvGrpSpPr>
                <p:nvPr/>
              </p:nvGrpSpPr>
              <p:grpSpPr bwMode="auto">
                <a:xfrm>
                  <a:off x="1472624" y="238765"/>
                  <a:ext cx="613942" cy="331999"/>
                  <a:chOff x="0" y="0"/>
                  <a:chExt cx="423" cy="312"/>
                </a:xfrm>
              </p:grpSpPr>
              <p:grpSp>
                <p:nvGrpSpPr>
                  <p:cNvPr id="120" name="Group 25">
                    <a:extLst>
                      <a:ext uri="{FF2B5EF4-FFF2-40B4-BE49-F238E27FC236}">
                        <a16:creationId xmlns:a16="http://schemas.microsoft.com/office/drawing/2014/main" id="{DD7170C4-5D3E-425C-9689-538679372D9E}"/>
                      </a:ext>
                    </a:extLst>
                  </p:cNvPr>
                  <p:cNvGrpSpPr>
                    <a:grpSpLocks/>
                  </p:cNvGrpSpPr>
                  <p:nvPr/>
                </p:nvGrpSpPr>
                <p:grpSpPr bwMode="auto">
                  <a:xfrm>
                    <a:off x="105" y="41"/>
                    <a:ext cx="318" cy="271"/>
                    <a:chOff x="105" y="41"/>
                    <a:chExt cx="318" cy="311"/>
                  </a:xfrm>
                </p:grpSpPr>
                <p:cxnSp>
                  <p:nvCxnSpPr>
                    <p:cNvPr id="128" name="Line 26">
                      <a:extLst>
                        <a:ext uri="{FF2B5EF4-FFF2-40B4-BE49-F238E27FC236}">
                          <a16:creationId xmlns:a16="http://schemas.microsoft.com/office/drawing/2014/main" id="{EE457D86-F6DE-4220-82C6-832330FB3797}"/>
                        </a:ext>
                      </a:extLst>
                    </p:cNvPr>
                    <p:cNvCxnSpPr/>
                    <p:nvPr/>
                  </p:nvCxnSpPr>
                  <p:spPr bwMode="auto">
                    <a:xfrm flipH="1">
                      <a:off x="151" y="41"/>
                      <a:ext cx="0" cy="78"/>
                    </a:xfrm>
                    <a:prstGeom prst="line">
                      <a:avLst/>
                    </a:prstGeom>
                    <a:noFill/>
                    <a:ln w="28575">
                      <a:solidFill>
                        <a:sysClr val="windowText" lastClr="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129" name="Picture 27" descr="laptop copy">
                      <a:extLst>
                        <a:ext uri="{FF2B5EF4-FFF2-40B4-BE49-F238E27FC236}">
                          <a16:creationId xmlns:a16="http://schemas.microsoft.com/office/drawing/2014/main" id="{F37B5038-51ED-4455-8522-389EA840677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5" y="86"/>
                      <a:ext cx="318" cy="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21" name="Group 28">
                    <a:extLst>
                      <a:ext uri="{FF2B5EF4-FFF2-40B4-BE49-F238E27FC236}">
                        <a16:creationId xmlns:a16="http://schemas.microsoft.com/office/drawing/2014/main" id="{DF9CDFC3-932B-43A9-8ACA-0B60CABC8529}"/>
                      </a:ext>
                    </a:extLst>
                  </p:cNvPr>
                  <p:cNvGrpSpPr>
                    <a:grpSpLocks/>
                  </p:cNvGrpSpPr>
                  <p:nvPr/>
                </p:nvGrpSpPr>
                <p:grpSpPr bwMode="auto">
                  <a:xfrm>
                    <a:off x="0" y="0"/>
                    <a:ext cx="306" cy="90"/>
                    <a:chOff x="0" y="0"/>
                    <a:chExt cx="306" cy="90"/>
                  </a:xfrm>
                </p:grpSpPr>
                <p:sp>
                  <p:nvSpPr>
                    <p:cNvPr id="122" name="AutoShape 29">
                      <a:extLst>
                        <a:ext uri="{FF2B5EF4-FFF2-40B4-BE49-F238E27FC236}">
                          <a16:creationId xmlns:a16="http://schemas.microsoft.com/office/drawing/2014/main" id="{B86532F5-7BC0-4F50-9EC8-305D4E8EFCB6}"/>
                        </a:ext>
                      </a:extLst>
                    </p:cNvPr>
                    <p:cNvSpPr>
                      <a:spLocks noChangeArrowheads="1"/>
                    </p:cNvSpPr>
                    <p:nvPr/>
                  </p:nvSpPr>
                  <p:spPr bwMode="auto">
                    <a:xfrm>
                      <a:off x="0" y="0"/>
                      <a:ext cx="111" cy="90"/>
                    </a:xfrm>
                    <a:prstGeom prst="moon">
                      <a:avLst>
                        <a:gd name="adj" fmla="val 18444"/>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4000"/>
                    </a:p>
                  </p:txBody>
                </p:sp>
                <p:sp>
                  <p:nvSpPr>
                    <p:cNvPr id="123" name="AutoShape 30">
                      <a:extLst>
                        <a:ext uri="{FF2B5EF4-FFF2-40B4-BE49-F238E27FC236}">
                          <a16:creationId xmlns:a16="http://schemas.microsoft.com/office/drawing/2014/main" id="{50CF7303-D532-49F8-B4F1-694BB78F33EB}"/>
                        </a:ext>
                      </a:extLst>
                    </p:cNvPr>
                    <p:cNvSpPr>
                      <a:spLocks noChangeArrowheads="1"/>
                    </p:cNvSpPr>
                    <p:nvPr/>
                  </p:nvSpPr>
                  <p:spPr bwMode="auto">
                    <a:xfrm flipH="1">
                      <a:off x="195" y="0"/>
                      <a:ext cx="111" cy="90"/>
                    </a:xfrm>
                    <a:prstGeom prst="moon">
                      <a:avLst>
                        <a:gd name="adj" fmla="val 18444"/>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4000"/>
                    </a:p>
                  </p:txBody>
                </p:sp>
                <p:sp>
                  <p:nvSpPr>
                    <p:cNvPr id="124" name="AutoShape 31">
                      <a:extLst>
                        <a:ext uri="{FF2B5EF4-FFF2-40B4-BE49-F238E27FC236}">
                          <a16:creationId xmlns:a16="http://schemas.microsoft.com/office/drawing/2014/main" id="{BAEF80D4-7F66-4AFB-8A96-A4FC8904386E}"/>
                        </a:ext>
                      </a:extLst>
                    </p:cNvPr>
                    <p:cNvSpPr>
                      <a:spLocks noChangeArrowheads="1"/>
                    </p:cNvSpPr>
                    <p:nvPr/>
                  </p:nvSpPr>
                  <p:spPr bwMode="auto">
                    <a:xfrm flipH="1">
                      <a:off x="174" y="15"/>
                      <a:ext cx="70" cy="60"/>
                    </a:xfrm>
                    <a:prstGeom prst="moon">
                      <a:avLst>
                        <a:gd name="adj" fmla="val 18347"/>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4000"/>
                    </a:p>
                  </p:txBody>
                </p:sp>
                <p:sp>
                  <p:nvSpPr>
                    <p:cNvPr id="125" name="AutoShape 32">
                      <a:extLst>
                        <a:ext uri="{FF2B5EF4-FFF2-40B4-BE49-F238E27FC236}">
                          <a16:creationId xmlns:a16="http://schemas.microsoft.com/office/drawing/2014/main" id="{05FD5A71-18ED-44F6-9146-B85B88249A76}"/>
                        </a:ext>
                      </a:extLst>
                    </p:cNvPr>
                    <p:cNvSpPr>
                      <a:spLocks noChangeArrowheads="1"/>
                    </p:cNvSpPr>
                    <p:nvPr/>
                  </p:nvSpPr>
                  <p:spPr bwMode="auto">
                    <a:xfrm>
                      <a:off x="58" y="15"/>
                      <a:ext cx="70" cy="60"/>
                    </a:xfrm>
                    <a:prstGeom prst="moon">
                      <a:avLst>
                        <a:gd name="adj" fmla="val 18347"/>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4000"/>
                    </a:p>
                  </p:txBody>
                </p:sp>
                <p:sp>
                  <p:nvSpPr>
                    <p:cNvPr id="126" name="AutoShape 33">
                      <a:extLst>
                        <a:ext uri="{FF2B5EF4-FFF2-40B4-BE49-F238E27FC236}">
                          <a16:creationId xmlns:a16="http://schemas.microsoft.com/office/drawing/2014/main" id="{E6F8C1EA-8E66-48B7-9EAD-89E7BD668298}"/>
                        </a:ext>
                      </a:extLst>
                    </p:cNvPr>
                    <p:cNvSpPr>
                      <a:spLocks noChangeArrowheads="1"/>
                    </p:cNvSpPr>
                    <p:nvPr/>
                  </p:nvSpPr>
                  <p:spPr bwMode="auto">
                    <a:xfrm flipH="1">
                      <a:off x="157" y="30"/>
                      <a:ext cx="35" cy="30"/>
                    </a:xfrm>
                    <a:prstGeom prst="moon">
                      <a:avLst>
                        <a:gd name="adj" fmla="val 41907"/>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4000"/>
                    </a:p>
                  </p:txBody>
                </p:sp>
                <p:sp>
                  <p:nvSpPr>
                    <p:cNvPr id="127" name="AutoShape 34">
                      <a:extLst>
                        <a:ext uri="{FF2B5EF4-FFF2-40B4-BE49-F238E27FC236}">
                          <a16:creationId xmlns:a16="http://schemas.microsoft.com/office/drawing/2014/main" id="{11736435-9A0C-4555-988B-53724D10EA4B}"/>
                        </a:ext>
                      </a:extLst>
                    </p:cNvPr>
                    <p:cNvSpPr>
                      <a:spLocks noChangeArrowheads="1"/>
                    </p:cNvSpPr>
                    <p:nvPr/>
                  </p:nvSpPr>
                  <p:spPr bwMode="auto">
                    <a:xfrm>
                      <a:off x="109" y="30"/>
                      <a:ext cx="35" cy="30"/>
                    </a:xfrm>
                    <a:prstGeom prst="moon">
                      <a:avLst>
                        <a:gd name="adj" fmla="val 41907"/>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4000"/>
                    </a:p>
                  </p:txBody>
                </p:sp>
              </p:grpSp>
            </p:grpSp>
          </p:grpSp>
          <p:grpSp>
            <p:nvGrpSpPr>
              <p:cNvPr id="63" name="组合 62">
                <a:extLst>
                  <a:ext uri="{FF2B5EF4-FFF2-40B4-BE49-F238E27FC236}">
                    <a16:creationId xmlns:a16="http://schemas.microsoft.com/office/drawing/2014/main" id="{3DC050D2-E4ED-46C1-B3DE-16F844B0BD54}"/>
                  </a:ext>
                </a:extLst>
              </p:cNvPr>
              <p:cNvGrpSpPr/>
              <p:nvPr/>
            </p:nvGrpSpPr>
            <p:grpSpPr>
              <a:xfrm>
                <a:off x="1770888" y="485810"/>
                <a:ext cx="613942" cy="459485"/>
                <a:chOff x="1472624" y="238765"/>
                <a:chExt cx="613942" cy="459485"/>
              </a:xfrm>
            </p:grpSpPr>
            <p:sp>
              <p:nvSpPr>
                <p:cNvPr id="106" name="矩形 105">
                  <a:extLst>
                    <a:ext uri="{FF2B5EF4-FFF2-40B4-BE49-F238E27FC236}">
                      <a16:creationId xmlns:a16="http://schemas.microsoft.com/office/drawing/2014/main" id="{EEB1EE36-5C7F-4816-B46A-53199064BD77}"/>
                    </a:ext>
                  </a:extLst>
                </p:cNvPr>
                <p:cNvSpPr/>
                <p:nvPr/>
              </p:nvSpPr>
              <p:spPr>
                <a:xfrm>
                  <a:off x="1700490" y="530075"/>
                  <a:ext cx="193063" cy="168175"/>
                </a:xfrm>
                <a:prstGeom prst="rect">
                  <a:avLst/>
                </a:prstGeom>
                <a:noFill/>
                <a:ln w="12700" cap="flat" cmpd="sng" algn="ctr">
                  <a:noFill/>
                  <a:prstDash val="solid"/>
                  <a:miter lim="800000"/>
                </a:ln>
                <a:effectLst/>
              </p:spPr>
              <p:txBody>
                <a:bodyPr rot="0" spcFirstLastPara="0" vert="horz" wrap="square" lIns="0" tIns="0" rIns="0" bIns="0" numCol="1" spcCol="0" rtlCol="0" fromWordArt="0" anchor="ctr" anchorCtr="0" forceAA="0" compatLnSpc="1">
                  <a:prstTxWarp prst="textNoShape">
                    <a:avLst/>
                  </a:prstTxWarp>
                  <a:noAutofit/>
                </a:bodyPr>
                <a:lstStyle/>
                <a:p>
                  <a:pPr algn="ctr"/>
                  <a:r>
                    <a:rPr lang="en-US" sz="2000" kern="1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C</a:t>
                  </a:r>
                  <a:endParaRPr lang="zh-CN" sz="2000" kern="100">
                    <a:effectLst/>
                    <a:latin typeface="Times New Roman" panose="02020603050405020304" pitchFamily="18" charset="0"/>
                    <a:ea typeface="宋体" panose="02010600030101010101" pitchFamily="2" charset="-122"/>
                    <a:cs typeface="宋体" panose="02010600030101010101" pitchFamily="2" charset="-122"/>
                  </a:endParaRPr>
                </a:p>
              </p:txBody>
            </p:sp>
            <p:grpSp>
              <p:nvGrpSpPr>
                <p:cNvPr id="107" name="Group 24">
                  <a:extLst>
                    <a:ext uri="{FF2B5EF4-FFF2-40B4-BE49-F238E27FC236}">
                      <a16:creationId xmlns:a16="http://schemas.microsoft.com/office/drawing/2014/main" id="{7576E299-C382-4F6B-AAEE-386C01364767}"/>
                    </a:ext>
                  </a:extLst>
                </p:cNvPr>
                <p:cNvGrpSpPr>
                  <a:grpSpLocks/>
                </p:cNvGrpSpPr>
                <p:nvPr/>
              </p:nvGrpSpPr>
              <p:grpSpPr bwMode="auto">
                <a:xfrm>
                  <a:off x="1472624" y="238765"/>
                  <a:ext cx="613942" cy="331999"/>
                  <a:chOff x="0" y="0"/>
                  <a:chExt cx="423" cy="312"/>
                </a:xfrm>
              </p:grpSpPr>
              <p:grpSp>
                <p:nvGrpSpPr>
                  <p:cNvPr id="108" name="Group 25">
                    <a:extLst>
                      <a:ext uri="{FF2B5EF4-FFF2-40B4-BE49-F238E27FC236}">
                        <a16:creationId xmlns:a16="http://schemas.microsoft.com/office/drawing/2014/main" id="{D31E57F4-854A-4C5C-B0A1-78C059524C6D}"/>
                      </a:ext>
                    </a:extLst>
                  </p:cNvPr>
                  <p:cNvGrpSpPr>
                    <a:grpSpLocks/>
                  </p:cNvGrpSpPr>
                  <p:nvPr/>
                </p:nvGrpSpPr>
                <p:grpSpPr bwMode="auto">
                  <a:xfrm>
                    <a:off x="105" y="41"/>
                    <a:ext cx="318" cy="271"/>
                    <a:chOff x="105" y="41"/>
                    <a:chExt cx="318" cy="311"/>
                  </a:xfrm>
                </p:grpSpPr>
                <p:cxnSp>
                  <p:nvCxnSpPr>
                    <p:cNvPr id="116" name="Line 26">
                      <a:extLst>
                        <a:ext uri="{FF2B5EF4-FFF2-40B4-BE49-F238E27FC236}">
                          <a16:creationId xmlns:a16="http://schemas.microsoft.com/office/drawing/2014/main" id="{B48D5B38-37D4-40A3-87EC-C5B5AD85A667}"/>
                        </a:ext>
                      </a:extLst>
                    </p:cNvPr>
                    <p:cNvCxnSpPr/>
                    <p:nvPr/>
                  </p:nvCxnSpPr>
                  <p:spPr bwMode="auto">
                    <a:xfrm flipH="1">
                      <a:off x="151" y="41"/>
                      <a:ext cx="0" cy="78"/>
                    </a:xfrm>
                    <a:prstGeom prst="line">
                      <a:avLst/>
                    </a:prstGeom>
                    <a:noFill/>
                    <a:ln w="28575">
                      <a:solidFill>
                        <a:sysClr val="windowText" lastClr="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117" name="Picture 27" descr="laptop copy">
                      <a:extLst>
                        <a:ext uri="{FF2B5EF4-FFF2-40B4-BE49-F238E27FC236}">
                          <a16:creationId xmlns:a16="http://schemas.microsoft.com/office/drawing/2014/main" id="{701C2CE6-3B9D-4B81-9110-2BDF6496F70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5" y="86"/>
                      <a:ext cx="318" cy="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09" name="Group 28">
                    <a:extLst>
                      <a:ext uri="{FF2B5EF4-FFF2-40B4-BE49-F238E27FC236}">
                        <a16:creationId xmlns:a16="http://schemas.microsoft.com/office/drawing/2014/main" id="{EB0B880F-15CE-4744-9FF1-CFBE57EE37AF}"/>
                      </a:ext>
                    </a:extLst>
                  </p:cNvPr>
                  <p:cNvGrpSpPr>
                    <a:grpSpLocks/>
                  </p:cNvGrpSpPr>
                  <p:nvPr/>
                </p:nvGrpSpPr>
                <p:grpSpPr bwMode="auto">
                  <a:xfrm>
                    <a:off x="0" y="0"/>
                    <a:ext cx="306" cy="90"/>
                    <a:chOff x="0" y="0"/>
                    <a:chExt cx="306" cy="90"/>
                  </a:xfrm>
                </p:grpSpPr>
                <p:sp>
                  <p:nvSpPr>
                    <p:cNvPr id="110" name="AutoShape 29">
                      <a:extLst>
                        <a:ext uri="{FF2B5EF4-FFF2-40B4-BE49-F238E27FC236}">
                          <a16:creationId xmlns:a16="http://schemas.microsoft.com/office/drawing/2014/main" id="{C9619CE8-8338-48CF-884F-94A881204156}"/>
                        </a:ext>
                      </a:extLst>
                    </p:cNvPr>
                    <p:cNvSpPr>
                      <a:spLocks noChangeArrowheads="1"/>
                    </p:cNvSpPr>
                    <p:nvPr/>
                  </p:nvSpPr>
                  <p:spPr bwMode="auto">
                    <a:xfrm>
                      <a:off x="0" y="0"/>
                      <a:ext cx="111" cy="90"/>
                    </a:xfrm>
                    <a:prstGeom prst="moon">
                      <a:avLst>
                        <a:gd name="adj" fmla="val 18444"/>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4000"/>
                    </a:p>
                  </p:txBody>
                </p:sp>
                <p:sp>
                  <p:nvSpPr>
                    <p:cNvPr id="111" name="AutoShape 30">
                      <a:extLst>
                        <a:ext uri="{FF2B5EF4-FFF2-40B4-BE49-F238E27FC236}">
                          <a16:creationId xmlns:a16="http://schemas.microsoft.com/office/drawing/2014/main" id="{9DF8FE5A-94FD-45D5-9F95-FE1ABE9C3EA6}"/>
                        </a:ext>
                      </a:extLst>
                    </p:cNvPr>
                    <p:cNvSpPr>
                      <a:spLocks noChangeArrowheads="1"/>
                    </p:cNvSpPr>
                    <p:nvPr/>
                  </p:nvSpPr>
                  <p:spPr bwMode="auto">
                    <a:xfrm flipH="1">
                      <a:off x="195" y="0"/>
                      <a:ext cx="111" cy="90"/>
                    </a:xfrm>
                    <a:prstGeom prst="moon">
                      <a:avLst>
                        <a:gd name="adj" fmla="val 18444"/>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4000"/>
                    </a:p>
                  </p:txBody>
                </p:sp>
                <p:sp>
                  <p:nvSpPr>
                    <p:cNvPr id="112" name="AutoShape 31">
                      <a:extLst>
                        <a:ext uri="{FF2B5EF4-FFF2-40B4-BE49-F238E27FC236}">
                          <a16:creationId xmlns:a16="http://schemas.microsoft.com/office/drawing/2014/main" id="{26C1FBA0-29AE-4BE5-9F3A-538369705665}"/>
                        </a:ext>
                      </a:extLst>
                    </p:cNvPr>
                    <p:cNvSpPr>
                      <a:spLocks noChangeArrowheads="1"/>
                    </p:cNvSpPr>
                    <p:nvPr/>
                  </p:nvSpPr>
                  <p:spPr bwMode="auto">
                    <a:xfrm flipH="1">
                      <a:off x="174" y="15"/>
                      <a:ext cx="70" cy="60"/>
                    </a:xfrm>
                    <a:prstGeom prst="moon">
                      <a:avLst>
                        <a:gd name="adj" fmla="val 18347"/>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4000"/>
                    </a:p>
                  </p:txBody>
                </p:sp>
                <p:sp>
                  <p:nvSpPr>
                    <p:cNvPr id="113" name="AutoShape 32">
                      <a:extLst>
                        <a:ext uri="{FF2B5EF4-FFF2-40B4-BE49-F238E27FC236}">
                          <a16:creationId xmlns:a16="http://schemas.microsoft.com/office/drawing/2014/main" id="{A829112D-0888-48D2-BA2E-35250B2362B1}"/>
                        </a:ext>
                      </a:extLst>
                    </p:cNvPr>
                    <p:cNvSpPr>
                      <a:spLocks noChangeArrowheads="1"/>
                    </p:cNvSpPr>
                    <p:nvPr/>
                  </p:nvSpPr>
                  <p:spPr bwMode="auto">
                    <a:xfrm>
                      <a:off x="58" y="15"/>
                      <a:ext cx="70" cy="60"/>
                    </a:xfrm>
                    <a:prstGeom prst="moon">
                      <a:avLst>
                        <a:gd name="adj" fmla="val 18347"/>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4000"/>
                    </a:p>
                  </p:txBody>
                </p:sp>
                <p:sp>
                  <p:nvSpPr>
                    <p:cNvPr id="114" name="AutoShape 33">
                      <a:extLst>
                        <a:ext uri="{FF2B5EF4-FFF2-40B4-BE49-F238E27FC236}">
                          <a16:creationId xmlns:a16="http://schemas.microsoft.com/office/drawing/2014/main" id="{8DB5BEA7-3569-4C89-90EC-566D46861125}"/>
                        </a:ext>
                      </a:extLst>
                    </p:cNvPr>
                    <p:cNvSpPr>
                      <a:spLocks noChangeArrowheads="1"/>
                    </p:cNvSpPr>
                    <p:nvPr/>
                  </p:nvSpPr>
                  <p:spPr bwMode="auto">
                    <a:xfrm flipH="1">
                      <a:off x="157" y="30"/>
                      <a:ext cx="35" cy="30"/>
                    </a:xfrm>
                    <a:prstGeom prst="moon">
                      <a:avLst>
                        <a:gd name="adj" fmla="val 41907"/>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4000"/>
                    </a:p>
                  </p:txBody>
                </p:sp>
                <p:sp>
                  <p:nvSpPr>
                    <p:cNvPr id="115" name="AutoShape 34">
                      <a:extLst>
                        <a:ext uri="{FF2B5EF4-FFF2-40B4-BE49-F238E27FC236}">
                          <a16:creationId xmlns:a16="http://schemas.microsoft.com/office/drawing/2014/main" id="{3841074F-6127-4D3E-8DF0-9DDD42E86812}"/>
                        </a:ext>
                      </a:extLst>
                    </p:cNvPr>
                    <p:cNvSpPr>
                      <a:spLocks noChangeArrowheads="1"/>
                    </p:cNvSpPr>
                    <p:nvPr/>
                  </p:nvSpPr>
                  <p:spPr bwMode="auto">
                    <a:xfrm>
                      <a:off x="109" y="30"/>
                      <a:ext cx="35" cy="30"/>
                    </a:xfrm>
                    <a:prstGeom prst="moon">
                      <a:avLst>
                        <a:gd name="adj" fmla="val 41907"/>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4000"/>
                    </a:p>
                  </p:txBody>
                </p:sp>
              </p:grpSp>
            </p:grpSp>
          </p:grpSp>
          <p:grpSp>
            <p:nvGrpSpPr>
              <p:cNvPr id="64" name="组合 63">
                <a:extLst>
                  <a:ext uri="{FF2B5EF4-FFF2-40B4-BE49-F238E27FC236}">
                    <a16:creationId xmlns:a16="http://schemas.microsoft.com/office/drawing/2014/main" id="{867F1B63-F321-44A8-9633-B448CC041940}"/>
                  </a:ext>
                </a:extLst>
              </p:cNvPr>
              <p:cNvGrpSpPr/>
              <p:nvPr/>
            </p:nvGrpSpPr>
            <p:grpSpPr>
              <a:xfrm>
                <a:off x="2345304" y="498667"/>
                <a:ext cx="613942" cy="459485"/>
                <a:chOff x="1472624" y="238765"/>
                <a:chExt cx="613942" cy="459485"/>
              </a:xfrm>
            </p:grpSpPr>
            <p:sp>
              <p:nvSpPr>
                <p:cNvPr id="65" name="矩形 64">
                  <a:extLst>
                    <a:ext uri="{FF2B5EF4-FFF2-40B4-BE49-F238E27FC236}">
                      <a16:creationId xmlns:a16="http://schemas.microsoft.com/office/drawing/2014/main" id="{18A497F8-8D01-40E2-9BBD-958C3A921750}"/>
                    </a:ext>
                  </a:extLst>
                </p:cNvPr>
                <p:cNvSpPr/>
                <p:nvPr/>
              </p:nvSpPr>
              <p:spPr>
                <a:xfrm>
                  <a:off x="1700490" y="530075"/>
                  <a:ext cx="193063" cy="168175"/>
                </a:xfrm>
                <a:prstGeom prst="rect">
                  <a:avLst/>
                </a:prstGeom>
                <a:noFill/>
                <a:ln w="12700" cap="flat" cmpd="sng" algn="ctr">
                  <a:noFill/>
                  <a:prstDash val="solid"/>
                  <a:miter lim="800000"/>
                </a:ln>
                <a:effectLst/>
              </p:spPr>
              <p:txBody>
                <a:bodyPr rot="0" spcFirstLastPara="0" vert="horz" wrap="square" lIns="0" tIns="0" rIns="0" bIns="0" numCol="1" spcCol="0" rtlCol="0" fromWordArt="0" anchor="ctr" anchorCtr="0" forceAA="0" compatLnSpc="1">
                  <a:prstTxWarp prst="textNoShape">
                    <a:avLst/>
                  </a:prstTxWarp>
                  <a:noAutofit/>
                </a:bodyPr>
                <a:lstStyle/>
                <a:p>
                  <a:pPr algn="ctr"/>
                  <a:r>
                    <a:rPr lang="en-US" sz="2000" kern="1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D</a:t>
                  </a:r>
                  <a:endParaRPr lang="zh-CN" sz="2000" kern="100">
                    <a:effectLst/>
                    <a:latin typeface="Times New Roman" panose="02020603050405020304" pitchFamily="18" charset="0"/>
                    <a:ea typeface="宋体" panose="02010600030101010101" pitchFamily="2" charset="-122"/>
                    <a:cs typeface="宋体" panose="02010600030101010101" pitchFamily="2" charset="-122"/>
                  </a:endParaRPr>
                </a:p>
              </p:txBody>
            </p:sp>
            <p:grpSp>
              <p:nvGrpSpPr>
                <p:cNvPr id="66" name="Group 24">
                  <a:extLst>
                    <a:ext uri="{FF2B5EF4-FFF2-40B4-BE49-F238E27FC236}">
                      <a16:creationId xmlns:a16="http://schemas.microsoft.com/office/drawing/2014/main" id="{01337573-C446-47E9-9F72-DAF37CA4C316}"/>
                    </a:ext>
                  </a:extLst>
                </p:cNvPr>
                <p:cNvGrpSpPr>
                  <a:grpSpLocks/>
                </p:cNvGrpSpPr>
                <p:nvPr/>
              </p:nvGrpSpPr>
              <p:grpSpPr bwMode="auto">
                <a:xfrm>
                  <a:off x="1472624" y="238765"/>
                  <a:ext cx="613942" cy="331999"/>
                  <a:chOff x="0" y="0"/>
                  <a:chExt cx="423" cy="312"/>
                </a:xfrm>
              </p:grpSpPr>
              <p:grpSp>
                <p:nvGrpSpPr>
                  <p:cNvPr id="67" name="Group 25">
                    <a:extLst>
                      <a:ext uri="{FF2B5EF4-FFF2-40B4-BE49-F238E27FC236}">
                        <a16:creationId xmlns:a16="http://schemas.microsoft.com/office/drawing/2014/main" id="{2115D87F-8589-4319-8DF6-A05A78C06183}"/>
                      </a:ext>
                    </a:extLst>
                  </p:cNvPr>
                  <p:cNvGrpSpPr>
                    <a:grpSpLocks/>
                  </p:cNvGrpSpPr>
                  <p:nvPr/>
                </p:nvGrpSpPr>
                <p:grpSpPr bwMode="auto">
                  <a:xfrm>
                    <a:off x="105" y="41"/>
                    <a:ext cx="318" cy="271"/>
                    <a:chOff x="105" y="41"/>
                    <a:chExt cx="318" cy="311"/>
                  </a:xfrm>
                </p:grpSpPr>
                <p:cxnSp>
                  <p:nvCxnSpPr>
                    <p:cNvPr id="75" name="Line 26">
                      <a:extLst>
                        <a:ext uri="{FF2B5EF4-FFF2-40B4-BE49-F238E27FC236}">
                          <a16:creationId xmlns:a16="http://schemas.microsoft.com/office/drawing/2014/main" id="{CE5877E0-1611-45BC-B640-A6422CF6D5E7}"/>
                        </a:ext>
                      </a:extLst>
                    </p:cNvPr>
                    <p:cNvCxnSpPr/>
                    <p:nvPr/>
                  </p:nvCxnSpPr>
                  <p:spPr bwMode="auto">
                    <a:xfrm flipH="1">
                      <a:off x="151" y="41"/>
                      <a:ext cx="0" cy="78"/>
                    </a:xfrm>
                    <a:prstGeom prst="line">
                      <a:avLst/>
                    </a:prstGeom>
                    <a:noFill/>
                    <a:ln w="28575">
                      <a:solidFill>
                        <a:sysClr val="windowText" lastClr="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76" name="Picture 27" descr="laptop copy">
                      <a:extLst>
                        <a:ext uri="{FF2B5EF4-FFF2-40B4-BE49-F238E27FC236}">
                          <a16:creationId xmlns:a16="http://schemas.microsoft.com/office/drawing/2014/main" id="{6871F9AB-E800-4779-A763-6C2F1078C7D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5" y="86"/>
                      <a:ext cx="318" cy="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8" name="Group 28">
                    <a:extLst>
                      <a:ext uri="{FF2B5EF4-FFF2-40B4-BE49-F238E27FC236}">
                        <a16:creationId xmlns:a16="http://schemas.microsoft.com/office/drawing/2014/main" id="{F2FFCA71-FB33-4733-B0C6-4FEC961AB8EF}"/>
                      </a:ext>
                    </a:extLst>
                  </p:cNvPr>
                  <p:cNvGrpSpPr>
                    <a:grpSpLocks/>
                  </p:cNvGrpSpPr>
                  <p:nvPr/>
                </p:nvGrpSpPr>
                <p:grpSpPr bwMode="auto">
                  <a:xfrm>
                    <a:off x="0" y="0"/>
                    <a:ext cx="306" cy="90"/>
                    <a:chOff x="0" y="0"/>
                    <a:chExt cx="306" cy="90"/>
                  </a:xfrm>
                </p:grpSpPr>
                <p:sp>
                  <p:nvSpPr>
                    <p:cNvPr id="69" name="AutoShape 29">
                      <a:extLst>
                        <a:ext uri="{FF2B5EF4-FFF2-40B4-BE49-F238E27FC236}">
                          <a16:creationId xmlns:a16="http://schemas.microsoft.com/office/drawing/2014/main" id="{003A67FB-23AA-4245-8986-DF1BDB35B7DB}"/>
                        </a:ext>
                      </a:extLst>
                    </p:cNvPr>
                    <p:cNvSpPr>
                      <a:spLocks noChangeArrowheads="1"/>
                    </p:cNvSpPr>
                    <p:nvPr/>
                  </p:nvSpPr>
                  <p:spPr bwMode="auto">
                    <a:xfrm>
                      <a:off x="0" y="0"/>
                      <a:ext cx="111" cy="90"/>
                    </a:xfrm>
                    <a:prstGeom prst="moon">
                      <a:avLst>
                        <a:gd name="adj" fmla="val 18444"/>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4000"/>
                    </a:p>
                  </p:txBody>
                </p:sp>
                <p:sp>
                  <p:nvSpPr>
                    <p:cNvPr id="70" name="AutoShape 30">
                      <a:extLst>
                        <a:ext uri="{FF2B5EF4-FFF2-40B4-BE49-F238E27FC236}">
                          <a16:creationId xmlns:a16="http://schemas.microsoft.com/office/drawing/2014/main" id="{DB1752DE-F17B-40D3-81B3-1CFFA4B6D830}"/>
                        </a:ext>
                      </a:extLst>
                    </p:cNvPr>
                    <p:cNvSpPr>
                      <a:spLocks noChangeArrowheads="1"/>
                    </p:cNvSpPr>
                    <p:nvPr/>
                  </p:nvSpPr>
                  <p:spPr bwMode="auto">
                    <a:xfrm flipH="1">
                      <a:off x="195" y="0"/>
                      <a:ext cx="111" cy="90"/>
                    </a:xfrm>
                    <a:prstGeom prst="moon">
                      <a:avLst>
                        <a:gd name="adj" fmla="val 18444"/>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4000"/>
                    </a:p>
                  </p:txBody>
                </p:sp>
                <p:sp>
                  <p:nvSpPr>
                    <p:cNvPr id="71" name="AutoShape 31">
                      <a:extLst>
                        <a:ext uri="{FF2B5EF4-FFF2-40B4-BE49-F238E27FC236}">
                          <a16:creationId xmlns:a16="http://schemas.microsoft.com/office/drawing/2014/main" id="{9C6E0442-C634-4F75-B8C1-E9A5E944B0FF}"/>
                        </a:ext>
                      </a:extLst>
                    </p:cNvPr>
                    <p:cNvSpPr>
                      <a:spLocks noChangeArrowheads="1"/>
                    </p:cNvSpPr>
                    <p:nvPr/>
                  </p:nvSpPr>
                  <p:spPr bwMode="auto">
                    <a:xfrm flipH="1">
                      <a:off x="174" y="15"/>
                      <a:ext cx="70" cy="60"/>
                    </a:xfrm>
                    <a:prstGeom prst="moon">
                      <a:avLst>
                        <a:gd name="adj" fmla="val 18347"/>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4000"/>
                    </a:p>
                  </p:txBody>
                </p:sp>
                <p:sp>
                  <p:nvSpPr>
                    <p:cNvPr id="72" name="AutoShape 32">
                      <a:extLst>
                        <a:ext uri="{FF2B5EF4-FFF2-40B4-BE49-F238E27FC236}">
                          <a16:creationId xmlns:a16="http://schemas.microsoft.com/office/drawing/2014/main" id="{0CED3DFE-53FD-414B-A69A-FA3A93D9C24A}"/>
                        </a:ext>
                      </a:extLst>
                    </p:cNvPr>
                    <p:cNvSpPr>
                      <a:spLocks noChangeArrowheads="1"/>
                    </p:cNvSpPr>
                    <p:nvPr/>
                  </p:nvSpPr>
                  <p:spPr bwMode="auto">
                    <a:xfrm>
                      <a:off x="58" y="15"/>
                      <a:ext cx="70" cy="60"/>
                    </a:xfrm>
                    <a:prstGeom prst="moon">
                      <a:avLst>
                        <a:gd name="adj" fmla="val 18347"/>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4000"/>
                    </a:p>
                  </p:txBody>
                </p:sp>
                <p:sp>
                  <p:nvSpPr>
                    <p:cNvPr id="73" name="AutoShape 33">
                      <a:extLst>
                        <a:ext uri="{FF2B5EF4-FFF2-40B4-BE49-F238E27FC236}">
                          <a16:creationId xmlns:a16="http://schemas.microsoft.com/office/drawing/2014/main" id="{B0F65360-B574-4F90-A4A1-22B7D1C2C242}"/>
                        </a:ext>
                      </a:extLst>
                    </p:cNvPr>
                    <p:cNvSpPr>
                      <a:spLocks noChangeArrowheads="1"/>
                    </p:cNvSpPr>
                    <p:nvPr/>
                  </p:nvSpPr>
                  <p:spPr bwMode="auto">
                    <a:xfrm flipH="1">
                      <a:off x="157" y="30"/>
                      <a:ext cx="35" cy="30"/>
                    </a:xfrm>
                    <a:prstGeom prst="moon">
                      <a:avLst>
                        <a:gd name="adj" fmla="val 41907"/>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4000"/>
                    </a:p>
                  </p:txBody>
                </p:sp>
                <p:sp>
                  <p:nvSpPr>
                    <p:cNvPr id="74" name="AutoShape 34">
                      <a:extLst>
                        <a:ext uri="{FF2B5EF4-FFF2-40B4-BE49-F238E27FC236}">
                          <a16:creationId xmlns:a16="http://schemas.microsoft.com/office/drawing/2014/main" id="{85C35C34-A393-4230-B934-3390315F4506}"/>
                        </a:ext>
                      </a:extLst>
                    </p:cNvPr>
                    <p:cNvSpPr>
                      <a:spLocks noChangeArrowheads="1"/>
                    </p:cNvSpPr>
                    <p:nvPr/>
                  </p:nvSpPr>
                  <p:spPr bwMode="auto">
                    <a:xfrm>
                      <a:off x="109" y="30"/>
                      <a:ext cx="35" cy="30"/>
                    </a:xfrm>
                    <a:prstGeom prst="moon">
                      <a:avLst>
                        <a:gd name="adj" fmla="val 41907"/>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4000"/>
                    </a:p>
                  </p:txBody>
                </p:sp>
              </p:grpSp>
            </p:grpSp>
          </p:grpSp>
        </p:grpSp>
        <p:cxnSp>
          <p:nvCxnSpPr>
            <p:cNvPr id="57" name="直接箭头连接符 56">
              <a:extLst>
                <a:ext uri="{FF2B5EF4-FFF2-40B4-BE49-F238E27FC236}">
                  <a16:creationId xmlns:a16="http://schemas.microsoft.com/office/drawing/2014/main" id="{C3EFE688-5B2C-4916-8687-9F2373CD01A4}"/>
                </a:ext>
              </a:extLst>
            </p:cNvPr>
            <p:cNvCxnSpPr/>
            <p:nvPr/>
          </p:nvCxnSpPr>
          <p:spPr>
            <a:xfrm flipV="1">
              <a:off x="486796" y="704508"/>
              <a:ext cx="293568" cy="15962"/>
            </a:xfrm>
            <a:prstGeom prst="straightConnector1">
              <a:avLst/>
            </a:prstGeom>
            <a:noFill/>
            <a:ln w="19050" cap="flat" cmpd="sng" algn="ctr">
              <a:solidFill>
                <a:sysClr val="windowText" lastClr="000000"/>
              </a:solidFill>
              <a:prstDash val="dash"/>
              <a:miter lim="800000"/>
              <a:headEnd type="triangle" w="med" len="med"/>
              <a:tailEnd type="none" w="med" len="med"/>
            </a:ln>
            <a:effectLst/>
          </p:spPr>
        </p:cxnSp>
        <p:cxnSp>
          <p:nvCxnSpPr>
            <p:cNvPr id="58" name="直接箭头连接符 57">
              <a:extLst>
                <a:ext uri="{FF2B5EF4-FFF2-40B4-BE49-F238E27FC236}">
                  <a16:creationId xmlns:a16="http://schemas.microsoft.com/office/drawing/2014/main" id="{B5AE2E53-EEF5-4C0F-B61E-E57C6ED1C2F9}"/>
                </a:ext>
              </a:extLst>
            </p:cNvPr>
            <p:cNvCxnSpPr/>
            <p:nvPr/>
          </p:nvCxnSpPr>
          <p:spPr>
            <a:xfrm flipH="1">
              <a:off x="1632196" y="694487"/>
              <a:ext cx="306909" cy="10021"/>
            </a:xfrm>
            <a:prstGeom prst="straightConnector1">
              <a:avLst/>
            </a:prstGeom>
            <a:noFill/>
            <a:ln w="19050" cap="flat" cmpd="sng" algn="ctr">
              <a:solidFill>
                <a:sysClr val="windowText" lastClr="000000"/>
              </a:solidFill>
              <a:prstDash val="dash"/>
              <a:miter lim="800000"/>
              <a:headEnd type="triangle" w="med" len="med"/>
              <a:tailEnd type="none" w="med" len="med"/>
            </a:ln>
            <a:effectLst/>
          </p:spPr>
        </p:cxnSp>
      </p:grpSp>
      <p:graphicFrame>
        <p:nvGraphicFramePr>
          <p:cNvPr id="142" name="表格 141">
            <a:extLst>
              <a:ext uri="{FF2B5EF4-FFF2-40B4-BE49-F238E27FC236}">
                <a16:creationId xmlns:a16="http://schemas.microsoft.com/office/drawing/2014/main" id="{BDA78869-AD76-4B4B-99A9-A21CB03FF925}"/>
              </a:ext>
            </a:extLst>
          </p:cNvPr>
          <p:cNvGraphicFramePr>
            <a:graphicFrameLocks noGrp="1"/>
          </p:cNvGraphicFramePr>
          <p:nvPr/>
        </p:nvGraphicFramePr>
        <p:xfrm>
          <a:off x="0" y="1041991"/>
          <a:ext cx="313390" cy="4744257"/>
        </p:xfrm>
        <a:graphic>
          <a:graphicData uri="http://schemas.openxmlformats.org/drawingml/2006/table">
            <a:tbl>
              <a:tblPr firstRow="1" bandRow="1">
                <a:tableStyleId>{5C22544A-7EE6-4342-B048-85BDC9FD1C3A}</a:tableStyleId>
              </a:tblPr>
              <a:tblGrid>
                <a:gridCol w="313390">
                  <a:extLst>
                    <a:ext uri="{9D8B030D-6E8A-4147-A177-3AD203B41FA5}">
                      <a16:colId xmlns:a16="http://schemas.microsoft.com/office/drawing/2014/main" val="2707731317"/>
                    </a:ext>
                  </a:extLst>
                </a:gridCol>
              </a:tblGrid>
              <a:tr h="844235">
                <a:tc>
                  <a:txBody>
                    <a:bodyPr/>
                    <a:lstStyle/>
                    <a:p>
                      <a:pPr algn="ctr"/>
                      <a:r>
                        <a:rPr lang="zh-CN" altLang="en-US" sz="1600" b="0" dirty="0">
                          <a:solidFill>
                            <a:schemeClr val="tx1"/>
                          </a:solidFill>
                          <a:latin typeface="黑体" panose="02010609060101010101" pitchFamily="49" charset="-122"/>
                          <a:ea typeface="黑体" panose="02010609060101010101" pitchFamily="49" charset="-122"/>
                        </a:rPr>
                        <a:t>设计要点</a:t>
                      </a:r>
                    </a:p>
                  </a:txBody>
                  <a:tcPr marL="0" marR="0" marT="0" marB="0" anchor="ctr">
                    <a:solidFill>
                      <a:schemeClr val="accent1">
                        <a:lumMod val="40000"/>
                        <a:lumOff val="60000"/>
                      </a:schemeClr>
                    </a:solidFill>
                  </a:tcPr>
                </a:tc>
                <a:extLst>
                  <a:ext uri="{0D108BD9-81ED-4DB2-BD59-A6C34878D82A}">
                    <a16:rowId xmlns:a16="http://schemas.microsoft.com/office/drawing/2014/main" val="2650843112"/>
                  </a:ext>
                </a:extLst>
              </a:tr>
              <a:tr h="844235">
                <a:tc>
                  <a:txBody>
                    <a:bodyPr/>
                    <a:lstStyle/>
                    <a:p>
                      <a:pPr algn="ctr"/>
                      <a:r>
                        <a:rPr lang="en-US" altLang="zh-CN" sz="1600" dirty="0">
                          <a:solidFill>
                            <a:schemeClr val="bg1"/>
                          </a:solidFill>
                          <a:latin typeface="黑体" panose="02010609060101010101" pitchFamily="49" charset="-122"/>
                          <a:ea typeface="黑体" panose="02010609060101010101" pitchFamily="49" charset="-122"/>
                        </a:rPr>
                        <a:t>Wi-</a:t>
                      </a:r>
                    </a:p>
                    <a:p>
                      <a:pPr algn="ctr"/>
                      <a:r>
                        <a:rPr lang="en-US" altLang="zh-CN" sz="1600" dirty="0">
                          <a:solidFill>
                            <a:schemeClr val="bg1"/>
                          </a:solidFill>
                          <a:latin typeface="黑体" panose="02010609060101010101" pitchFamily="49" charset="-122"/>
                          <a:ea typeface="黑体" panose="02010609060101010101" pitchFamily="49" charset="-122"/>
                        </a:rPr>
                        <a:t>Fi</a:t>
                      </a:r>
                      <a:endParaRPr lang="zh-CN" altLang="en-US" sz="1600" dirty="0">
                        <a:solidFill>
                          <a:schemeClr val="bg1"/>
                        </a:solidFill>
                        <a:latin typeface="黑体" panose="02010609060101010101" pitchFamily="49" charset="-122"/>
                        <a:ea typeface="黑体" panose="02010609060101010101" pitchFamily="49" charset="-122"/>
                      </a:endParaRPr>
                    </a:p>
                  </a:txBody>
                  <a:tcPr marL="0" marR="0" marT="0" marB="0" anchor="ctr">
                    <a:solidFill>
                      <a:schemeClr val="accent1"/>
                    </a:solidFill>
                  </a:tcPr>
                </a:tc>
                <a:extLst>
                  <a:ext uri="{0D108BD9-81ED-4DB2-BD59-A6C34878D82A}">
                    <a16:rowId xmlns:a16="http://schemas.microsoft.com/office/drawing/2014/main" val="2354171835"/>
                  </a:ext>
                </a:extLst>
              </a:tr>
              <a:tr h="844235">
                <a:tc>
                  <a:txBody>
                    <a:bodyPr/>
                    <a:lstStyle/>
                    <a:p>
                      <a:pPr algn="ctr"/>
                      <a:r>
                        <a:rPr lang="en-US" altLang="zh-CN" sz="1600" b="0" dirty="0">
                          <a:solidFill>
                            <a:schemeClr val="tx1"/>
                          </a:solidFill>
                          <a:latin typeface="黑体" panose="02010609060101010101" pitchFamily="49" charset="-122"/>
                          <a:ea typeface="黑体" panose="02010609060101010101" pitchFamily="49" charset="-122"/>
                        </a:rPr>
                        <a:t>Wi-Fi6</a:t>
                      </a:r>
                      <a:endParaRPr lang="zh-CN" altLang="en-US" sz="1600" b="0" dirty="0">
                        <a:solidFill>
                          <a:schemeClr val="tx1"/>
                        </a:solidFill>
                        <a:latin typeface="黑体" panose="02010609060101010101" pitchFamily="49" charset="-122"/>
                        <a:ea typeface="黑体" panose="02010609060101010101" pitchFamily="49" charset="-122"/>
                      </a:endParaRPr>
                    </a:p>
                  </a:txBody>
                  <a:tcPr marL="0" marR="0" marT="0" marB="0" anchor="ctr">
                    <a:solidFill>
                      <a:schemeClr val="accent1">
                        <a:lumMod val="40000"/>
                        <a:lumOff val="60000"/>
                      </a:schemeClr>
                    </a:solidFill>
                  </a:tcPr>
                </a:tc>
                <a:extLst>
                  <a:ext uri="{0D108BD9-81ED-4DB2-BD59-A6C34878D82A}">
                    <a16:rowId xmlns:a16="http://schemas.microsoft.com/office/drawing/2014/main" val="2232877283"/>
                  </a:ext>
                </a:extLst>
              </a:tr>
              <a:tr h="504672">
                <a:tc>
                  <a:txBody>
                    <a:bodyPr/>
                    <a:lstStyle/>
                    <a:p>
                      <a:pPr algn="ctr"/>
                      <a:r>
                        <a:rPr lang="en-US" altLang="zh-CN" sz="1600" b="0" dirty="0">
                          <a:solidFill>
                            <a:schemeClr val="tx1"/>
                          </a:solidFill>
                          <a:latin typeface="黑体" panose="02010609060101010101" pitchFamily="49" charset="-122"/>
                          <a:ea typeface="黑体" panose="02010609060101010101" pitchFamily="49" charset="-122"/>
                        </a:rPr>
                        <a:t>Wi-Fi7</a:t>
                      </a:r>
                      <a:endParaRPr lang="zh-CN" altLang="en-US" sz="1600" b="0" dirty="0">
                        <a:solidFill>
                          <a:schemeClr val="tx1"/>
                        </a:solidFill>
                        <a:latin typeface="黑体" panose="02010609060101010101" pitchFamily="49" charset="-122"/>
                        <a:ea typeface="黑体" panose="02010609060101010101" pitchFamily="49" charset="-122"/>
                      </a:endParaRPr>
                    </a:p>
                  </a:txBody>
                  <a:tcPr marL="0" marR="0" marT="0" marB="0" anchor="ctr">
                    <a:solidFill>
                      <a:schemeClr val="accent1">
                        <a:lumMod val="40000"/>
                        <a:lumOff val="60000"/>
                      </a:schemeClr>
                    </a:solidFill>
                  </a:tcPr>
                </a:tc>
                <a:extLst>
                  <a:ext uri="{0D108BD9-81ED-4DB2-BD59-A6C34878D82A}">
                    <a16:rowId xmlns:a16="http://schemas.microsoft.com/office/drawing/2014/main" val="2116851466"/>
                  </a:ext>
                </a:extLst>
              </a:tr>
              <a:tr h="627321">
                <a:tc>
                  <a:txBody>
                    <a:bodyPr/>
                    <a:lstStyle/>
                    <a:p>
                      <a:pPr algn="ctr"/>
                      <a:r>
                        <a:rPr lang="en-US" altLang="zh-CN" sz="1600" b="0" dirty="0">
                          <a:solidFill>
                            <a:schemeClr val="tx1"/>
                          </a:solidFill>
                          <a:latin typeface="黑体" panose="02010609060101010101" pitchFamily="49" charset="-122"/>
                          <a:ea typeface="黑体" panose="02010609060101010101" pitchFamily="49" charset="-122"/>
                        </a:rPr>
                        <a:t>AP</a:t>
                      </a:r>
                      <a:r>
                        <a:rPr lang="zh-CN" altLang="en-US" sz="1600" b="0" dirty="0">
                          <a:solidFill>
                            <a:schemeClr val="tx1"/>
                          </a:solidFill>
                          <a:latin typeface="黑体" panose="02010609060101010101" pitchFamily="49" charset="-122"/>
                          <a:ea typeface="黑体" panose="02010609060101010101" pitchFamily="49" charset="-122"/>
                        </a:rPr>
                        <a:t>设计</a:t>
                      </a:r>
                    </a:p>
                  </a:txBody>
                  <a:tcPr marL="0" marR="0" marT="0" marB="0" anchor="ctr">
                    <a:solidFill>
                      <a:schemeClr val="accent1">
                        <a:lumMod val="40000"/>
                        <a:lumOff val="60000"/>
                      </a:schemeClr>
                    </a:solidFill>
                  </a:tcPr>
                </a:tc>
                <a:extLst>
                  <a:ext uri="{0D108BD9-81ED-4DB2-BD59-A6C34878D82A}">
                    <a16:rowId xmlns:a16="http://schemas.microsoft.com/office/drawing/2014/main" val="1342553028"/>
                  </a:ext>
                </a:extLst>
              </a:tr>
              <a:tr h="844235">
                <a:tc>
                  <a:txBody>
                    <a:bodyPr/>
                    <a:lstStyle/>
                    <a:p>
                      <a:pPr algn="ctr"/>
                      <a:r>
                        <a:rPr lang="en-US" altLang="zh-CN" sz="1600" b="0" dirty="0">
                          <a:solidFill>
                            <a:schemeClr val="tx1"/>
                          </a:solidFill>
                          <a:latin typeface="黑体" panose="02010609060101010101" pitchFamily="49" charset="-122"/>
                          <a:ea typeface="黑体" panose="02010609060101010101" pitchFamily="49" charset="-122"/>
                        </a:rPr>
                        <a:t>Li</a:t>
                      </a:r>
                    </a:p>
                    <a:p>
                      <a:pPr algn="ctr"/>
                      <a:r>
                        <a:rPr lang="en-US" altLang="zh-CN" sz="1600" b="0" dirty="0">
                          <a:solidFill>
                            <a:schemeClr val="tx1"/>
                          </a:solidFill>
                          <a:latin typeface="黑体" panose="02010609060101010101" pitchFamily="49" charset="-122"/>
                          <a:ea typeface="黑体" panose="02010609060101010101" pitchFamily="49" charset="-122"/>
                        </a:rPr>
                        <a:t>Fi</a:t>
                      </a:r>
                      <a:endParaRPr lang="zh-CN" altLang="en-US" sz="1600" b="0" dirty="0">
                        <a:solidFill>
                          <a:schemeClr val="tx1"/>
                        </a:solidFill>
                        <a:latin typeface="黑体" panose="02010609060101010101" pitchFamily="49" charset="-122"/>
                        <a:ea typeface="黑体" panose="02010609060101010101" pitchFamily="49" charset="-122"/>
                      </a:endParaRPr>
                    </a:p>
                  </a:txBody>
                  <a:tcPr marL="0" marR="0" marT="0" marB="0" anchor="ctr">
                    <a:solidFill>
                      <a:schemeClr val="accent1">
                        <a:lumMod val="40000"/>
                        <a:lumOff val="60000"/>
                      </a:schemeClr>
                    </a:solidFill>
                  </a:tcPr>
                </a:tc>
                <a:extLst>
                  <a:ext uri="{0D108BD9-81ED-4DB2-BD59-A6C34878D82A}">
                    <a16:rowId xmlns:a16="http://schemas.microsoft.com/office/drawing/2014/main" val="942434887"/>
                  </a:ext>
                </a:extLst>
              </a:tr>
            </a:tbl>
          </a:graphicData>
        </a:graphic>
      </p:graphicFrame>
      <p:sp>
        <p:nvSpPr>
          <p:cNvPr id="3" name="灯片编号占位符 2">
            <a:extLst>
              <a:ext uri="{FF2B5EF4-FFF2-40B4-BE49-F238E27FC236}">
                <a16:creationId xmlns:a16="http://schemas.microsoft.com/office/drawing/2014/main" id="{221FC386-0119-48C1-BAC8-1BC669131353}"/>
              </a:ext>
            </a:extLst>
          </p:cNvPr>
          <p:cNvSpPr>
            <a:spLocks noGrp="1"/>
          </p:cNvSpPr>
          <p:nvPr>
            <p:ph type="sldNum" sz="quarter" idx="12"/>
          </p:nvPr>
        </p:nvSpPr>
        <p:spPr/>
        <p:txBody>
          <a:bodyPr/>
          <a:lstStyle/>
          <a:p>
            <a:fld id="{0343F522-B1DB-4B24-87CC-09EAB668A261}" type="slidenum">
              <a:rPr lang="zh-CN" altLang="en-US" smtClean="0"/>
              <a:pPr/>
              <a:t>220</a:t>
            </a:fld>
            <a:r>
              <a:rPr lang="en-US" altLang="zh-CN"/>
              <a:t>/303</a:t>
            </a:r>
            <a:endParaRPr lang="zh-CN" altLang="en-US" dirty="0"/>
          </a:p>
        </p:txBody>
      </p:sp>
    </p:spTree>
    <p:extLst>
      <p:ext uri="{BB962C8B-B14F-4D97-AF65-F5344CB8AC3E}">
        <p14:creationId xmlns:p14="http://schemas.microsoft.com/office/powerpoint/2010/main" val="984420620"/>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C34208-FA7C-4346-AD93-050F88FE7F56}"/>
              </a:ext>
            </a:extLst>
          </p:cNvPr>
          <p:cNvSpPr>
            <a:spLocks noGrp="1"/>
          </p:cNvSpPr>
          <p:nvPr>
            <p:ph type="title"/>
          </p:nvPr>
        </p:nvSpPr>
        <p:spPr>
          <a:xfrm>
            <a:off x="265813" y="350874"/>
            <a:ext cx="8654903" cy="680484"/>
          </a:xfrm>
        </p:spPr>
        <p:txBody>
          <a:bodyPr>
            <a:normAutofit/>
          </a:bodyPr>
          <a:lstStyle/>
          <a:p>
            <a:pPr marL="266700">
              <a:spcBef>
                <a:spcPts val="970"/>
              </a:spcBef>
            </a:pPr>
            <a:r>
              <a:rPr lang="zh-CN" altLang="en-US" b="1" dirty="0"/>
              <a:t>信道预约（</a:t>
            </a:r>
            <a:r>
              <a:rPr lang="en-US" altLang="zh-CN" b="1" dirty="0"/>
              <a:t>RTS/CTS</a:t>
            </a:r>
            <a:r>
              <a:rPr lang="zh-CN" altLang="en-US" b="1" dirty="0"/>
              <a:t>）</a:t>
            </a:r>
            <a:r>
              <a:rPr lang="en-US" altLang="zh-CN" b="1" dirty="0"/>
              <a:t>--</a:t>
            </a:r>
            <a:r>
              <a:rPr lang="zh-CN" altLang="en-US" b="1" dirty="0"/>
              <a:t>解决隐藏终端问题</a:t>
            </a:r>
            <a:endParaRPr lang="zh-CN" altLang="zh-CN" b="1" dirty="0"/>
          </a:p>
        </p:txBody>
      </p:sp>
      <p:graphicFrame>
        <p:nvGraphicFramePr>
          <p:cNvPr id="11" name="表格 10">
            <a:extLst>
              <a:ext uri="{FF2B5EF4-FFF2-40B4-BE49-F238E27FC236}">
                <a16:creationId xmlns:a16="http://schemas.microsoft.com/office/drawing/2014/main" id="{F1557556-4E74-4A2A-B76B-6AF7BA757C94}"/>
              </a:ext>
            </a:extLst>
          </p:cNvPr>
          <p:cNvGraphicFramePr>
            <a:graphicFrameLocks noGrp="1"/>
          </p:cNvGraphicFramePr>
          <p:nvPr/>
        </p:nvGraphicFramePr>
        <p:xfrm>
          <a:off x="0" y="16384"/>
          <a:ext cx="9144000" cy="303808"/>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1028242390"/>
                    </a:ext>
                  </a:extLst>
                </a:gridCol>
                <a:gridCol w="1016000">
                  <a:extLst>
                    <a:ext uri="{9D8B030D-6E8A-4147-A177-3AD203B41FA5}">
                      <a16:colId xmlns:a16="http://schemas.microsoft.com/office/drawing/2014/main" val="3074239081"/>
                    </a:ext>
                  </a:extLst>
                </a:gridCol>
                <a:gridCol w="1016000">
                  <a:extLst>
                    <a:ext uri="{9D8B030D-6E8A-4147-A177-3AD203B41FA5}">
                      <a16:colId xmlns:a16="http://schemas.microsoft.com/office/drawing/2014/main" val="3509429943"/>
                    </a:ext>
                  </a:extLst>
                </a:gridCol>
                <a:gridCol w="1016000">
                  <a:extLst>
                    <a:ext uri="{9D8B030D-6E8A-4147-A177-3AD203B41FA5}">
                      <a16:colId xmlns:a16="http://schemas.microsoft.com/office/drawing/2014/main" val="2580465912"/>
                    </a:ext>
                  </a:extLst>
                </a:gridCol>
                <a:gridCol w="1016000">
                  <a:extLst>
                    <a:ext uri="{9D8B030D-6E8A-4147-A177-3AD203B41FA5}">
                      <a16:colId xmlns:a16="http://schemas.microsoft.com/office/drawing/2014/main" val="585185192"/>
                    </a:ext>
                  </a:extLst>
                </a:gridCol>
                <a:gridCol w="1016000">
                  <a:extLst>
                    <a:ext uri="{9D8B030D-6E8A-4147-A177-3AD203B41FA5}">
                      <a16:colId xmlns:a16="http://schemas.microsoft.com/office/drawing/2014/main" val="1335232691"/>
                    </a:ext>
                  </a:extLst>
                </a:gridCol>
                <a:gridCol w="1016000">
                  <a:extLst>
                    <a:ext uri="{9D8B030D-6E8A-4147-A177-3AD203B41FA5}">
                      <a16:colId xmlns:a16="http://schemas.microsoft.com/office/drawing/2014/main" val="785772456"/>
                    </a:ext>
                  </a:extLst>
                </a:gridCol>
                <a:gridCol w="1016000">
                  <a:extLst>
                    <a:ext uri="{9D8B030D-6E8A-4147-A177-3AD203B41FA5}">
                      <a16:colId xmlns:a16="http://schemas.microsoft.com/office/drawing/2014/main" val="143111373"/>
                    </a:ext>
                  </a:extLst>
                </a:gridCol>
                <a:gridCol w="1016000">
                  <a:extLst>
                    <a:ext uri="{9D8B030D-6E8A-4147-A177-3AD203B41FA5}">
                      <a16:colId xmlns:a16="http://schemas.microsoft.com/office/drawing/2014/main" val="994455625"/>
                    </a:ext>
                  </a:extLst>
                </a:gridCol>
              </a:tblGrid>
              <a:tr h="303808">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传输介质</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通信系统</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正确性</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提高性能</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局域网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en-US" altLang="zh-CN" sz="1600" dirty="0">
                          <a:solidFill>
                            <a:srgbClr val="FFFF00"/>
                          </a:solidFill>
                          <a:latin typeface="黑体" panose="02010609060101010101" pitchFamily="49" charset="-122"/>
                          <a:ea typeface="黑体" panose="02010609060101010101" pitchFamily="49" charset="-122"/>
                        </a:rPr>
                        <a:t>WLAN</a:t>
                      </a:r>
                      <a:endParaRPr lang="zh-CN" altLang="en-US" sz="1600" dirty="0">
                        <a:solidFill>
                          <a:srgbClr val="FFFF00"/>
                        </a:solidFill>
                        <a:latin typeface="黑体" panose="02010609060101010101" pitchFamily="49" charset="-122"/>
                        <a:ea typeface="黑体" panose="02010609060101010101" pitchFamily="49"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个域网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广域网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接入网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939429099"/>
                  </a:ext>
                </a:extLst>
              </a:tr>
            </a:tbl>
          </a:graphicData>
        </a:graphic>
      </p:graphicFrame>
      <p:sp>
        <p:nvSpPr>
          <p:cNvPr id="12" name="流程图: 摘录 11">
            <a:extLst>
              <a:ext uri="{FF2B5EF4-FFF2-40B4-BE49-F238E27FC236}">
                <a16:creationId xmlns:a16="http://schemas.microsoft.com/office/drawing/2014/main" id="{CE6C4248-6AFD-44B6-80E3-9608C7BDC87F}"/>
              </a:ext>
            </a:extLst>
          </p:cNvPr>
          <p:cNvSpPr/>
          <p:nvPr/>
        </p:nvSpPr>
        <p:spPr bwMode="auto">
          <a:xfrm>
            <a:off x="5488980" y="328047"/>
            <a:ext cx="216024" cy="126001"/>
          </a:xfrm>
          <a:prstGeom prst="flowChartExtract">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4" name="Rectangle 2">
            <a:extLst>
              <a:ext uri="{FF2B5EF4-FFF2-40B4-BE49-F238E27FC236}">
                <a16:creationId xmlns:a16="http://schemas.microsoft.com/office/drawing/2014/main" id="{637ADEFB-5775-48B5-AD95-BD2F543B4E24}"/>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内容占位符 4">
            <a:extLst>
              <a:ext uri="{FF2B5EF4-FFF2-40B4-BE49-F238E27FC236}">
                <a16:creationId xmlns:a16="http://schemas.microsoft.com/office/drawing/2014/main" id="{C12FE5FC-8D5C-426B-A385-556B8EB61871}"/>
              </a:ext>
            </a:extLst>
          </p:cNvPr>
          <p:cNvSpPr>
            <a:spLocks noGrp="1"/>
          </p:cNvSpPr>
          <p:nvPr>
            <p:ph idx="1"/>
          </p:nvPr>
        </p:nvSpPr>
        <p:spPr/>
        <p:txBody>
          <a:bodyPr/>
          <a:lstStyle/>
          <a:p>
            <a:r>
              <a:rPr lang="en-US" altLang="zh-CN" dirty="0"/>
              <a:t>A-&gt;B</a:t>
            </a:r>
            <a:r>
              <a:rPr lang="zh-CN" altLang="en-US" dirty="0"/>
              <a:t>，</a:t>
            </a:r>
            <a:r>
              <a:rPr lang="en-US" altLang="zh-CN" dirty="0"/>
              <a:t>C-&gt;B</a:t>
            </a:r>
            <a:endParaRPr lang="zh-CN" altLang="en-US" dirty="0">
              <a:solidFill>
                <a:srgbClr val="FF0000"/>
              </a:solidFill>
            </a:endParaRPr>
          </a:p>
        </p:txBody>
      </p:sp>
      <p:grpSp>
        <p:nvGrpSpPr>
          <p:cNvPr id="35" name="画布 482317">
            <a:extLst>
              <a:ext uri="{FF2B5EF4-FFF2-40B4-BE49-F238E27FC236}">
                <a16:creationId xmlns:a16="http://schemas.microsoft.com/office/drawing/2014/main" id="{ACD1B776-82CF-4975-9859-04706AB727F8}"/>
              </a:ext>
            </a:extLst>
          </p:cNvPr>
          <p:cNvGrpSpPr/>
          <p:nvPr/>
        </p:nvGrpSpPr>
        <p:grpSpPr>
          <a:xfrm>
            <a:off x="1594884" y="1644045"/>
            <a:ext cx="5491716" cy="3466214"/>
            <a:chOff x="0" y="0"/>
            <a:chExt cx="2810510" cy="1473200"/>
          </a:xfrm>
        </p:grpSpPr>
        <p:sp>
          <p:nvSpPr>
            <p:cNvPr id="36" name="矩形 35">
              <a:extLst>
                <a:ext uri="{FF2B5EF4-FFF2-40B4-BE49-F238E27FC236}">
                  <a16:creationId xmlns:a16="http://schemas.microsoft.com/office/drawing/2014/main" id="{E0845011-B109-4A8E-A67E-A2760E3CBE79}"/>
                </a:ext>
              </a:extLst>
            </p:cNvPr>
            <p:cNvSpPr/>
            <p:nvPr/>
          </p:nvSpPr>
          <p:spPr>
            <a:xfrm>
              <a:off x="0" y="0"/>
              <a:ext cx="2810510" cy="1473200"/>
            </a:xfrm>
            <a:prstGeom prst="rect">
              <a:avLst/>
            </a:prstGeom>
          </p:spPr>
        </p:sp>
        <p:grpSp>
          <p:nvGrpSpPr>
            <p:cNvPr id="37" name="组合 36">
              <a:extLst>
                <a:ext uri="{FF2B5EF4-FFF2-40B4-BE49-F238E27FC236}">
                  <a16:creationId xmlns:a16="http://schemas.microsoft.com/office/drawing/2014/main" id="{D7F1C583-5C3D-418D-B65D-CD5400E869F5}"/>
                </a:ext>
              </a:extLst>
            </p:cNvPr>
            <p:cNvGrpSpPr/>
            <p:nvPr/>
          </p:nvGrpSpPr>
          <p:grpSpPr>
            <a:xfrm>
              <a:off x="36000" y="69041"/>
              <a:ext cx="2664115" cy="1328207"/>
              <a:chOff x="36000" y="69041"/>
              <a:chExt cx="2664115" cy="1328207"/>
            </a:xfrm>
          </p:grpSpPr>
          <p:sp>
            <p:nvSpPr>
              <p:cNvPr id="38" name="椭圆 37">
                <a:extLst>
                  <a:ext uri="{FF2B5EF4-FFF2-40B4-BE49-F238E27FC236}">
                    <a16:creationId xmlns:a16="http://schemas.microsoft.com/office/drawing/2014/main" id="{F2EA9E77-C635-48D9-B020-344BEE92E45D}"/>
                  </a:ext>
                </a:extLst>
              </p:cNvPr>
              <p:cNvSpPr/>
              <p:nvPr/>
            </p:nvSpPr>
            <p:spPr>
              <a:xfrm>
                <a:off x="1277731" y="69041"/>
                <a:ext cx="1422384" cy="1308224"/>
              </a:xfrm>
              <a:prstGeom prst="ellipse">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CN" altLang="en-US" sz="4400"/>
              </a:p>
            </p:txBody>
          </p:sp>
          <p:sp>
            <p:nvSpPr>
              <p:cNvPr id="39" name="椭圆 38">
                <a:extLst>
                  <a:ext uri="{FF2B5EF4-FFF2-40B4-BE49-F238E27FC236}">
                    <a16:creationId xmlns:a16="http://schemas.microsoft.com/office/drawing/2014/main" id="{A73A717E-604D-40E4-B544-FB5C74F94D7D}"/>
                  </a:ext>
                </a:extLst>
              </p:cNvPr>
              <p:cNvSpPr/>
              <p:nvPr/>
            </p:nvSpPr>
            <p:spPr>
              <a:xfrm>
                <a:off x="36000" y="89024"/>
                <a:ext cx="1422384" cy="1308224"/>
              </a:xfrm>
              <a:prstGeom prst="ellipse">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CN" altLang="en-US" sz="4400"/>
              </a:p>
            </p:txBody>
          </p:sp>
          <p:grpSp>
            <p:nvGrpSpPr>
              <p:cNvPr id="40" name="组合 39">
                <a:extLst>
                  <a:ext uri="{FF2B5EF4-FFF2-40B4-BE49-F238E27FC236}">
                    <a16:creationId xmlns:a16="http://schemas.microsoft.com/office/drawing/2014/main" id="{DD24D88C-8719-40BA-8122-731DA80A7EB7}"/>
                  </a:ext>
                </a:extLst>
              </p:cNvPr>
              <p:cNvGrpSpPr/>
              <p:nvPr/>
            </p:nvGrpSpPr>
            <p:grpSpPr>
              <a:xfrm>
                <a:off x="446390" y="511793"/>
                <a:ext cx="613942" cy="459485"/>
                <a:chOff x="1472624" y="238765"/>
                <a:chExt cx="613942" cy="459485"/>
              </a:xfrm>
            </p:grpSpPr>
            <p:sp>
              <p:nvSpPr>
                <p:cNvPr id="94" name="矩形 93">
                  <a:extLst>
                    <a:ext uri="{FF2B5EF4-FFF2-40B4-BE49-F238E27FC236}">
                      <a16:creationId xmlns:a16="http://schemas.microsoft.com/office/drawing/2014/main" id="{20E4E352-7F31-49C2-A310-66D6E3BE6C51}"/>
                    </a:ext>
                  </a:extLst>
                </p:cNvPr>
                <p:cNvSpPr/>
                <p:nvPr/>
              </p:nvSpPr>
              <p:spPr>
                <a:xfrm>
                  <a:off x="1700490" y="530075"/>
                  <a:ext cx="193063" cy="1681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r>
                    <a:rPr lang="en-US" sz="2400" kern="1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A</a:t>
                  </a:r>
                  <a:endParaRPr lang="zh-CN" sz="2400" kern="100">
                    <a:effectLst/>
                    <a:latin typeface="Times New Roman" panose="02020603050405020304" pitchFamily="18" charset="0"/>
                    <a:ea typeface="宋体" panose="02010600030101010101" pitchFamily="2" charset="-122"/>
                    <a:cs typeface="宋体" panose="02010600030101010101" pitchFamily="2" charset="-122"/>
                  </a:endParaRPr>
                </a:p>
              </p:txBody>
            </p:sp>
            <p:grpSp>
              <p:nvGrpSpPr>
                <p:cNvPr id="95" name="Group 24">
                  <a:extLst>
                    <a:ext uri="{FF2B5EF4-FFF2-40B4-BE49-F238E27FC236}">
                      <a16:creationId xmlns:a16="http://schemas.microsoft.com/office/drawing/2014/main" id="{A736FC07-357B-43C7-BDE5-DAC4394EFDBE}"/>
                    </a:ext>
                  </a:extLst>
                </p:cNvPr>
                <p:cNvGrpSpPr>
                  <a:grpSpLocks/>
                </p:cNvGrpSpPr>
                <p:nvPr/>
              </p:nvGrpSpPr>
              <p:grpSpPr bwMode="auto">
                <a:xfrm>
                  <a:off x="1472624" y="238765"/>
                  <a:ext cx="613942" cy="331999"/>
                  <a:chOff x="0" y="0"/>
                  <a:chExt cx="423" cy="312"/>
                </a:xfrm>
              </p:grpSpPr>
              <p:grpSp>
                <p:nvGrpSpPr>
                  <p:cNvPr id="96" name="Group 25">
                    <a:extLst>
                      <a:ext uri="{FF2B5EF4-FFF2-40B4-BE49-F238E27FC236}">
                        <a16:creationId xmlns:a16="http://schemas.microsoft.com/office/drawing/2014/main" id="{8B8337A5-F88F-4622-BB5F-6FC5357491CC}"/>
                      </a:ext>
                    </a:extLst>
                  </p:cNvPr>
                  <p:cNvGrpSpPr>
                    <a:grpSpLocks/>
                  </p:cNvGrpSpPr>
                  <p:nvPr/>
                </p:nvGrpSpPr>
                <p:grpSpPr bwMode="auto">
                  <a:xfrm>
                    <a:off x="105" y="41"/>
                    <a:ext cx="318" cy="271"/>
                    <a:chOff x="105" y="41"/>
                    <a:chExt cx="318" cy="311"/>
                  </a:xfrm>
                </p:grpSpPr>
                <p:cxnSp>
                  <p:nvCxnSpPr>
                    <p:cNvPr id="104" name="Line 26">
                      <a:extLst>
                        <a:ext uri="{FF2B5EF4-FFF2-40B4-BE49-F238E27FC236}">
                          <a16:creationId xmlns:a16="http://schemas.microsoft.com/office/drawing/2014/main" id="{00778656-0E52-4C7A-9D5E-AC1B6F55C4A8}"/>
                        </a:ext>
                      </a:extLst>
                    </p:cNvPr>
                    <p:cNvCxnSpPr/>
                    <p:nvPr/>
                  </p:nvCxnSpPr>
                  <p:spPr bwMode="auto">
                    <a:xfrm flipH="1">
                      <a:off x="151" y="41"/>
                      <a:ext cx="0" cy="7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105" name="Picture 27" descr="laptop copy">
                      <a:extLst>
                        <a:ext uri="{FF2B5EF4-FFF2-40B4-BE49-F238E27FC236}">
                          <a16:creationId xmlns:a16="http://schemas.microsoft.com/office/drawing/2014/main" id="{01A7551A-3447-4F71-97D5-6A31D40178E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5" y="86"/>
                      <a:ext cx="318" cy="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97" name="Group 28">
                    <a:extLst>
                      <a:ext uri="{FF2B5EF4-FFF2-40B4-BE49-F238E27FC236}">
                        <a16:creationId xmlns:a16="http://schemas.microsoft.com/office/drawing/2014/main" id="{CF40E2AA-B4BE-423A-B0F6-63B3B35B11B4}"/>
                      </a:ext>
                    </a:extLst>
                  </p:cNvPr>
                  <p:cNvGrpSpPr>
                    <a:grpSpLocks/>
                  </p:cNvGrpSpPr>
                  <p:nvPr/>
                </p:nvGrpSpPr>
                <p:grpSpPr bwMode="auto">
                  <a:xfrm>
                    <a:off x="0" y="0"/>
                    <a:ext cx="306" cy="90"/>
                    <a:chOff x="0" y="0"/>
                    <a:chExt cx="306" cy="90"/>
                  </a:xfrm>
                </p:grpSpPr>
                <p:sp>
                  <p:nvSpPr>
                    <p:cNvPr id="98" name="AutoShape 29">
                      <a:extLst>
                        <a:ext uri="{FF2B5EF4-FFF2-40B4-BE49-F238E27FC236}">
                          <a16:creationId xmlns:a16="http://schemas.microsoft.com/office/drawing/2014/main" id="{57DA66EE-E22F-4648-9A0D-2D1132847791}"/>
                        </a:ext>
                      </a:extLst>
                    </p:cNvPr>
                    <p:cNvSpPr>
                      <a:spLocks noChangeArrowheads="1"/>
                    </p:cNvSpPr>
                    <p:nvPr/>
                  </p:nvSpPr>
                  <p:spPr bwMode="auto">
                    <a:xfrm>
                      <a:off x="0" y="0"/>
                      <a:ext cx="111" cy="90"/>
                    </a:xfrm>
                    <a:prstGeom prst="moon">
                      <a:avLst>
                        <a:gd name="adj" fmla="val 18444"/>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4400"/>
                    </a:p>
                  </p:txBody>
                </p:sp>
                <p:sp>
                  <p:nvSpPr>
                    <p:cNvPr id="99" name="AutoShape 30">
                      <a:extLst>
                        <a:ext uri="{FF2B5EF4-FFF2-40B4-BE49-F238E27FC236}">
                          <a16:creationId xmlns:a16="http://schemas.microsoft.com/office/drawing/2014/main" id="{D796C677-3C70-4836-9BFE-F15695638C13}"/>
                        </a:ext>
                      </a:extLst>
                    </p:cNvPr>
                    <p:cNvSpPr>
                      <a:spLocks noChangeArrowheads="1"/>
                    </p:cNvSpPr>
                    <p:nvPr/>
                  </p:nvSpPr>
                  <p:spPr bwMode="auto">
                    <a:xfrm flipH="1">
                      <a:off x="195" y="0"/>
                      <a:ext cx="111" cy="90"/>
                    </a:xfrm>
                    <a:prstGeom prst="moon">
                      <a:avLst>
                        <a:gd name="adj" fmla="val 18444"/>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4400"/>
                    </a:p>
                  </p:txBody>
                </p:sp>
                <p:sp>
                  <p:nvSpPr>
                    <p:cNvPr id="100" name="AutoShape 31">
                      <a:extLst>
                        <a:ext uri="{FF2B5EF4-FFF2-40B4-BE49-F238E27FC236}">
                          <a16:creationId xmlns:a16="http://schemas.microsoft.com/office/drawing/2014/main" id="{27E619B7-0532-4C8A-A9A2-E33D3A8E4B1D}"/>
                        </a:ext>
                      </a:extLst>
                    </p:cNvPr>
                    <p:cNvSpPr>
                      <a:spLocks noChangeArrowheads="1"/>
                    </p:cNvSpPr>
                    <p:nvPr/>
                  </p:nvSpPr>
                  <p:spPr bwMode="auto">
                    <a:xfrm flipH="1">
                      <a:off x="174" y="15"/>
                      <a:ext cx="70" cy="60"/>
                    </a:xfrm>
                    <a:prstGeom prst="moon">
                      <a:avLst>
                        <a:gd name="adj" fmla="val 18347"/>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4400"/>
                    </a:p>
                  </p:txBody>
                </p:sp>
                <p:sp>
                  <p:nvSpPr>
                    <p:cNvPr id="101" name="AutoShape 32">
                      <a:extLst>
                        <a:ext uri="{FF2B5EF4-FFF2-40B4-BE49-F238E27FC236}">
                          <a16:creationId xmlns:a16="http://schemas.microsoft.com/office/drawing/2014/main" id="{97DD0B83-6E73-4340-934F-46BA4D10C3FA}"/>
                        </a:ext>
                      </a:extLst>
                    </p:cNvPr>
                    <p:cNvSpPr>
                      <a:spLocks noChangeArrowheads="1"/>
                    </p:cNvSpPr>
                    <p:nvPr/>
                  </p:nvSpPr>
                  <p:spPr bwMode="auto">
                    <a:xfrm>
                      <a:off x="58" y="15"/>
                      <a:ext cx="70" cy="60"/>
                    </a:xfrm>
                    <a:prstGeom prst="moon">
                      <a:avLst>
                        <a:gd name="adj" fmla="val 18347"/>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4400"/>
                    </a:p>
                  </p:txBody>
                </p:sp>
                <p:sp>
                  <p:nvSpPr>
                    <p:cNvPr id="102" name="AutoShape 33">
                      <a:extLst>
                        <a:ext uri="{FF2B5EF4-FFF2-40B4-BE49-F238E27FC236}">
                          <a16:creationId xmlns:a16="http://schemas.microsoft.com/office/drawing/2014/main" id="{AA8E833F-8BE5-48E1-83A3-C544EF5F58C3}"/>
                        </a:ext>
                      </a:extLst>
                    </p:cNvPr>
                    <p:cNvSpPr>
                      <a:spLocks noChangeArrowheads="1"/>
                    </p:cNvSpPr>
                    <p:nvPr/>
                  </p:nvSpPr>
                  <p:spPr bwMode="auto">
                    <a:xfrm flipH="1">
                      <a:off x="157" y="30"/>
                      <a:ext cx="35" cy="30"/>
                    </a:xfrm>
                    <a:prstGeom prst="moon">
                      <a:avLst>
                        <a:gd name="adj" fmla="val 41907"/>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4400"/>
                    </a:p>
                  </p:txBody>
                </p:sp>
                <p:sp>
                  <p:nvSpPr>
                    <p:cNvPr id="103" name="AutoShape 34">
                      <a:extLst>
                        <a:ext uri="{FF2B5EF4-FFF2-40B4-BE49-F238E27FC236}">
                          <a16:creationId xmlns:a16="http://schemas.microsoft.com/office/drawing/2014/main" id="{E4F0B5DB-4991-4027-98EF-25DFC6D2F59F}"/>
                        </a:ext>
                      </a:extLst>
                    </p:cNvPr>
                    <p:cNvSpPr>
                      <a:spLocks noChangeArrowheads="1"/>
                    </p:cNvSpPr>
                    <p:nvPr/>
                  </p:nvSpPr>
                  <p:spPr bwMode="auto">
                    <a:xfrm>
                      <a:off x="109" y="30"/>
                      <a:ext cx="35" cy="30"/>
                    </a:xfrm>
                    <a:prstGeom prst="moon">
                      <a:avLst>
                        <a:gd name="adj" fmla="val 41907"/>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4400"/>
                    </a:p>
                  </p:txBody>
                </p:sp>
              </p:grpSp>
            </p:grpSp>
          </p:grpSp>
          <p:grpSp>
            <p:nvGrpSpPr>
              <p:cNvPr id="41" name="组合 40">
                <a:extLst>
                  <a:ext uri="{FF2B5EF4-FFF2-40B4-BE49-F238E27FC236}">
                    <a16:creationId xmlns:a16="http://schemas.microsoft.com/office/drawing/2014/main" id="{2FF9FDA9-8AF8-41B8-8655-49435E26625A}"/>
                  </a:ext>
                </a:extLst>
              </p:cNvPr>
              <p:cNvGrpSpPr/>
              <p:nvPr/>
            </p:nvGrpSpPr>
            <p:grpSpPr>
              <a:xfrm>
                <a:off x="1074500" y="495831"/>
                <a:ext cx="613942" cy="459485"/>
                <a:chOff x="1472624" y="238765"/>
                <a:chExt cx="613942" cy="459485"/>
              </a:xfrm>
            </p:grpSpPr>
            <p:sp>
              <p:nvSpPr>
                <p:cNvPr id="82" name="矩形 81">
                  <a:extLst>
                    <a:ext uri="{FF2B5EF4-FFF2-40B4-BE49-F238E27FC236}">
                      <a16:creationId xmlns:a16="http://schemas.microsoft.com/office/drawing/2014/main" id="{00999652-5E4F-47E8-9744-D3543C1D7BFC}"/>
                    </a:ext>
                  </a:extLst>
                </p:cNvPr>
                <p:cNvSpPr/>
                <p:nvPr/>
              </p:nvSpPr>
              <p:spPr>
                <a:xfrm>
                  <a:off x="1700490" y="530075"/>
                  <a:ext cx="193063" cy="1681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r>
                    <a:rPr lang="en-US" sz="2400" kern="1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B</a:t>
                  </a:r>
                  <a:endParaRPr lang="zh-CN" sz="2400" kern="100">
                    <a:effectLst/>
                    <a:latin typeface="Times New Roman" panose="02020603050405020304" pitchFamily="18" charset="0"/>
                    <a:ea typeface="宋体" panose="02010600030101010101" pitchFamily="2" charset="-122"/>
                    <a:cs typeface="宋体" panose="02010600030101010101" pitchFamily="2" charset="-122"/>
                  </a:endParaRPr>
                </a:p>
              </p:txBody>
            </p:sp>
            <p:grpSp>
              <p:nvGrpSpPr>
                <p:cNvPr id="83" name="Group 24">
                  <a:extLst>
                    <a:ext uri="{FF2B5EF4-FFF2-40B4-BE49-F238E27FC236}">
                      <a16:creationId xmlns:a16="http://schemas.microsoft.com/office/drawing/2014/main" id="{271DEFC6-E84E-4715-A78A-D0D5961D1C76}"/>
                    </a:ext>
                  </a:extLst>
                </p:cNvPr>
                <p:cNvGrpSpPr>
                  <a:grpSpLocks/>
                </p:cNvGrpSpPr>
                <p:nvPr/>
              </p:nvGrpSpPr>
              <p:grpSpPr bwMode="auto">
                <a:xfrm>
                  <a:off x="1472624" y="238765"/>
                  <a:ext cx="613942" cy="331999"/>
                  <a:chOff x="0" y="0"/>
                  <a:chExt cx="423" cy="312"/>
                </a:xfrm>
              </p:grpSpPr>
              <p:grpSp>
                <p:nvGrpSpPr>
                  <p:cNvPr id="84" name="Group 25">
                    <a:extLst>
                      <a:ext uri="{FF2B5EF4-FFF2-40B4-BE49-F238E27FC236}">
                        <a16:creationId xmlns:a16="http://schemas.microsoft.com/office/drawing/2014/main" id="{BB1EB07F-2722-4CDF-BA60-F881DEC089EF}"/>
                      </a:ext>
                    </a:extLst>
                  </p:cNvPr>
                  <p:cNvGrpSpPr>
                    <a:grpSpLocks/>
                  </p:cNvGrpSpPr>
                  <p:nvPr/>
                </p:nvGrpSpPr>
                <p:grpSpPr bwMode="auto">
                  <a:xfrm>
                    <a:off x="105" y="41"/>
                    <a:ext cx="318" cy="271"/>
                    <a:chOff x="105" y="41"/>
                    <a:chExt cx="318" cy="311"/>
                  </a:xfrm>
                </p:grpSpPr>
                <p:cxnSp>
                  <p:nvCxnSpPr>
                    <p:cNvPr id="92" name="Line 26">
                      <a:extLst>
                        <a:ext uri="{FF2B5EF4-FFF2-40B4-BE49-F238E27FC236}">
                          <a16:creationId xmlns:a16="http://schemas.microsoft.com/office/drawing/2014/main" id="{0A3E303F-6764-4A2C-9539-82CC726857BE}"/>
                        </a:ext>
                      </a:extLst>
                    </p:cNvPr>
                    <p:cNvCxnSpPr/>
                    <p:nvPr/>
                  </p:nvCxnSpPr>
                  <p:spPr bwMode="auto">
                    <a:xfrm flipH="1">
                      <a:off x="151" y="41"/>
                      <a:ext cx="0" cy="7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93" name="Picture 27" descr="laptop copy">
                      <a:extLst>
                        <a:ext uri="{FF2B5EF4-FFF2-40B4-BE49-F238E27FC236}">
                          <a16:creationId xmlns:a16="http://schemas.microsoft.com/office/drawing/2014/main" id="{1A234091-2CC4-4473-9782-8B9468380D4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5" y="86"/>
                      <a:ext cx="318" cy="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5" name="Group 28">
                    <a:extLst>
                      <a:ext uri="{FF2B5EF4-FFF2-40B4-BE49-F238E27FC236}">
                        <a16:creationId xmlns:a16="http://schemas.microsoft.com/office/drawing/2014/main" id="{D1EF06CB-F36C-4198-952D-8C45E7955F43}"/>
                      </a:ext>
                    </a:extLst>
                  </p:cNvPr>
                  <p:cNvGrpSpPr>
                    <a:grpSpLocks/>
                  </p:cNvGrpSpPr>
                  <p:nvPr/>
                </p:nvGrpSpPr>
                <p:grpSpPr bwMode="auto">
                  <a:xfrm>
                    <a:off x="0" y="0"/>
                    <a:ext cx="306" cy="90"/>
                    <a:chOff x="0" y="0"/>
                    <a:chExt cx="306" cy="90"/>
                  </a:xfrm>
                </p:grpSpPr>
                <p:sp>
                  <p:nvSpPr>
                    <p:cNvPr id="86" name="AutoShape 29">
                      <a:extLst>
                        <a:ext uri="{FF2B5EF4-FFF2-40B4-BE49-F238E27FC236}">
                          <a16:creationId xmlns:a16="http://schemas.microsoft.com/office/drawing/2014/main" id="{51750598-EB06-492E-9E8A-85E1956A6924}"/>
                        </a:ext>
                      </a:extLst>
                    </p:cNvPr>
                    <p:cNvSpPr>
                      <a:spLocks noChangeArrowheads="1"/>
                    </p:cNvSpPr>
                    <p:nvPr/>
                  </p:nvSpPr>
                  <p:spPr bwMode="auto">
                    <a:xfrm>
                      <a:off x="0" y="0"/>
                      <a:ext cx="111" cy="90"/>
                    </a:xfrm>
                    <a:prstGeom prst="moon">
                      <a:avLst>
                        <a:gd name="adj" fmla="val 18444"/>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4400"/>
                    </a:p>
                  </p:txBody>
                </p:sp>
                <p:sp>
                  <p:nvSpPr>
                    <p:cNvPr id="87" name="AutoShape 30">
                      <a:extLst>
                        <a:ext uri="{FF2B5EF4-FFF2-40B4-BE49-F238E27FC236}">
                          <a16:creationId xmlns:a16="http://schemas.microsoft.com/office/drawing/2014/main" id="{034A8AC7-5F7E-4315-A162-DF5B16DF2C28}"/>
                        </a:ext>
                      </a:extLst>
                    </p:cNvPr>
                    <p:cNvSpPr>
                      <a:spLocks noChangeArrowheads="1"/>
                    </p:cNvSpPr>
                    <p:nvPr/>
                  </p:nvSpPr>
                  <p:spPr bwMode="auto">
                    <a:xfrm flipH="1">
                      <a:off x="195" y="0"/>
                      <a:ext cx="111" cy="90"/>
                    </a:xfrm>
                    <a:prstGeom prst="moon">
                      <a:avLst>
                        <a:gd name="adj" fmla="val 18444"/>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4400"/>
                    </a:p>
                  </p:txBody>
                </p:sp>
                <p:sp>
                  <p:nvSpPr>
                    <p:cNvPr id="88" name="AutoShape 31">
                      <a:extLst>
                        <a:ext uri="{FF2B5EF4-FFF2-40B4-BE49-F238E27FC236}">
                          <a16:creationId xmlns:a16="http://schemas.microsoft.com/office/drawing/2014/main" id="{758F7329-5673-40D2-9CF3-30E6C58E7FBA}"/>
                        </a:ext>
                      </a:extLst>
                    </p:cNvPr>
                    <p:cNvSpPr>
                      <a:spLocks noChangeArrowheads="1"/>
                    </p:cNvSpPr>
                    <p:nvPr/>
                  </p:nvSpPr>
                  <p:spPr bwMode="auto">
                    <a:xfrm flipH="1">
                      <a:off x="174" y="15"/>
                      <a:ext cx="70" cy="60"/>
                    </a:xfrm>
                    <a:prstGeom prst="moon">
                      <a:avLst>
                        <a:gd name="adj" fmla="val 18347"/>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4400"/>
                    </a:p>
                  </p:txBody>
                </p:sp>
                <p:sp>
                  <p:nvSpPr>
                    <p:cNvPr id="89" name="AutoShape 32">
                      <a:extLst>
                        <a:ext uri="{FF2B5EF4-FFF2-40B4-BE49-F238E27FC236}">
                          <a16:creationId xmlns:a16="http://schemas.microsoft.com/office/drawing/2014/main" id="{86FB464F-E0A6-4BC1-9F92-F8ABF80ECA0A}"/>
                        </a:ext>
                      </a:extLst>
                    </p:cNvPr>
                    <p:cNvSpPr>
                      <a:spLocks noChangeArrowheads="1"/>
                    </p:cNvSpPr>
                    <p:nvPr/>
                  </p:nvSpPr>
                  <p:spPr bwMode="auto">
                    <a:xfrm>
                      <a:off x="58" y="15"/>
                      <a:ext cx="70" cy="60"/>
                    </a:xfrm>
                    <a:prstGeom prst="moon">
                      <a:avLst>
                        <a:gd name="adj" fmla="val 18347"/>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4400"/>
                    </a:p>
                  </p:txBody>
                </p:sp>
                <p:sp>
                  <p:nvSpPr>
                    <p:cNvPr id="90" name="AutoShape 33">
                      <a:extLst>
                        <a:ext uri="{FF2B5EF4-FFF2-40B4-BE49-F238E27FC236}">
                          <a16:creationId xmlns:a16="http://schemas.microsoft.com/office/drawing/2014/main" id="{C95FC991-05DB-4DA9-8FC2-AD963120C777}"/>
                        </a:ext>
                      </a:extLst>
                    </p:cNvPr>
                    <p:cNvSpPr>
                      <a:spLocks noChangeArrowheads="1"/>
                    </p:cNvSpPr>
                    <p:nvPr/>
                  </p:nvSpPr>
                  <p:spPr bwMode="auto">
                    <a:xfrm flipH="1">
                      <a:off x="157" y="30"/>
                      <a:ext cx="35" cy="30"/>
                    </a:xfrm>
                    <a:prstGeom prst="moon">
                      <a:avLst>
                        <a:gd name="adj" fmla="val 41907"/>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4400"/>
                    </a:p>
                  </p:txBody>
                </p:sp>
                <p:sp>
                  <p:nvSpPr>
                    <p:cNvPr id="91" name="AutoShape 34">
                      <a:extLst>
                        <a:ext uri="{FF2B5EF4-FFF2-40B4-BE49-F238E27FC236}">
                          <a16:creationId xmlns:a16="http://schemas.microsoft.com/office/drawing/2014/main" id="{9E879CAF-48C9-48BA-9C34-01706E521C84}"/>
                        </a:ext>
                      </a:extLst>
                    </p:cNvPr>
                    <p:cNvSpPr>
                      <a:spLocks noChangeArrowheads="1"/>
                    </p:cNvSpPr>
                    <p:nvPr/>
                  </p:nvSpPr>
                  <p:spPr bwMode="auto">
                    <a:xfrm>
                      <a:off x="109" y="30"/>
                      <a:ext cx="35" cy="30"/>
                    </a:xfrm>
                    <a:prstGeom prst="moon">
                      <a:avLst>
                        <a:gd name="adj" fmla="val 41907"/>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4400"/>
                    </a:p>
                  </p:txBody>
                </p:sp>
              </p:grpSp>
            </p:grpSp>
          </p:grpSp>
          <p:grpSp>
            <p:nvGrpSpPr>
              <p:cNvPr id="42" name="组合 41">
                <a:extLst>
                  <a:ext uri="{FF2B5EF4-FFF2-40B4-BE49-F238E27FC236}">
                    <a16:creationId xmlns:a16="http://schemas.microsoft.com/office/drawing/2014/main" id="{90905122-9E56-4789-9500-60A8D35F5D36}"/>
                  </a:ext>
                </a:extLst>
              </p:cNvPr>
              <p:cNvGrpSpPr/>
              <p:nvPr/>
            </p:nvGrpSpPr>
            <p:grpSpPr>
              <a:xfrm>
                <a:off x="1649974" y="485810"/>
                <a:ext cx="613942" cy="459485"/>
                <a:chOff x="1472624" y="238765"/>
                <a:chExt cx="613942" cy="459485"/>
              </a:xfrm>
            </p:grpSpPr>
            <p:sp>
              <p:nvSpPr>
                <p:cNvPr id="45" name="矩形 44">
                  <a:extLst>
                    <a:ext uri="{FF2B5EF4-FFF2-40B4-BE49-F238E27FC236}">
                      <a16:creationId xmlns:a16="http://schemas.microsoft.com/office/drawing/2014/main" id="{40E5A6C1-A46E-4FE9-B69B-013451D3E623}"/>
                    </a:ext>
                  </a:extLst>
                </p:cNvPr>
                <p:cNvSpPr/>
                <p:nvPr/>
              </p:nvSpPr>
              <p:spPr>
                <a:xfrm>
                  <a:off x="1700490" y="530075"/>
                  <a:ext cx="193063" cy="1681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r>
                    <a:rPr lang="en-US" sz="2400" kern="1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C</a:t>
                  </a:r>
                  <a:endParaRPr lang="zh-CN" sz="2400" kern="100">
                    <a:effectLst/>
                    <a:latin typeface="Times New Roman" panose="02020603050405020304" pitchFamily="18" charset="0"/>
                    <a:ea typeface="宋体" panose="02010600030101010101" pitchFamily="2" charset="-122"/>
                    <a:cs typeface="宋体" panose="02010600030101010101" pitchFamily="2" charset="-122"/>
                  </a:endParaRPr>
                </a:p>
              </p:txBody>
            </p:sp>
            <p:grpSp>
              <p:nvGrpSpPr>
                <p:cNvPr id="46" name="Group 24">
                  <a:extLst>
                    <a:ext uri="{FF2B5EF4-FFF2-40B4-BE49-F238E27FC236}">
                      <a16:creationId xmlns:a16="http://schemas.microsoft.com/office/drawing/2014/main" id="{4F83EEA2-FBB1-4762-A2BA-A429A0235EC7}"/>
                    </a:ext>
                  </a:extLst>
                </p:cNvPr>
                <p:cNvGrpSpPr>
                  <a:grpSpLocks/>
                </p:cNvGrpSpPr>
                <p:nvPr/>
              </p:nvGrpSpPr>
              <p:grpSpPr bwMode="auto">
                <a:xfrm>
                  <a:off x="1472624" y="238765"/>
                  <a:ext cx="613942" cy="331999"/>
                  <a:chOff x="0" y="0"/>
                  <a:chExt cx="423" cy="312"/>
                </a:xfrm>
              </p:grpSpPr>
              <p:grpSp>
                <p:nvGrpSpPr>
                  <p:cNvPr id="47" name="Group 25">
                    <a:extLst>
                      <a:ext uri="{FF2B5EF4-FFF2-40B4-BE49-F238E27FC236}">
                        <a16:creationId xmlns:a16="http://schemas.microsoft.com/office/drawing/2014/main" id="{3AA181B9-6FD1-4400-948C-C96277D5AEB4}"/>
                      </a:ext>
                    </a:extLst>
                  </p:cNvPr>
                  <p:cNvGrpSpPr>
                    <a:grpSpLocks/>
                  </p:cNvGrpSpPr>
                  <p:nvPr/>
                </p:nvGrpSpPr>
                <p:grpSpPr bwMode="auto">
                  <a:xfrm>
                    <a:off x="105" y="41"/>
                    <a:ext cx="318" cy="271"/>
                    <a:chOff x="105" y="41"/>
                    <a:chExt cx="318" cy="311"/>
                  </a:xfrm>
                </p:grpSpPr>
                <p:cxnSp>
                  <p:nvCxnSpPr>
                    <p:cNvPr id="80" name="Line 26">
                      <a:extLst>
                        <a:ext uri="{FF2B5EF4-FFF2-40B4-BE49-F238E27FC236}">
                          <a16:creationId xmlns:a16="http://schemas.microsoft.com/office/drawing/2014/main" id="{D2D94284-2254-411D-9670-B99D67D3F920}"/>
                        </a:ext>
                      </a:extLst>
                    </p:cNvPr>
                    <p:cNvCxnSpPr/>
                    <p:nvPr/>
                  </p:nvCxnSpPr>
                  <p:spPr bwMode="auto">
                    <a:xfrm flipH="1">
                      <a:off x="151" y="41"/>
                      <a:ext cx="0" cy="7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81" name="Picture 27" descr="laptop copy">
                      <a:extLst>
                        <a:ext uri="{FF2B5EF4-FFF2-40B4-BE49-F238E27FC236}">
                          <a16:creationId xmlns:a16="http://schemas.microsoft.com/office/drawing/2014/main" id="{0B32DEE0-2E23-4A34-B805-9F1690E7EA1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5" y="86"/>
                      <a:ext cx="318" cy="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8" name="Group 28">
                    <a:extLst>
                      <a:ext uri="{FF2B5EF4-FFF2-40B4-BE49-F238E27FC236}">
                        <a16:creationId xmlns:a16="http://schemas.microsoft.com/office/drawing/2014/main" id="{12AE257E-84DB-4662-A8E7-E60794A1AEE7}"/>
                      </a:ext>
                    </a:extLst>
                  </p:cNvPr>
                  <p:cNvGrpSpPr>
                    <a:grpSpLocks/>
                  </p:cNvGrpSpPr>
                  <p:nvPr/>
                </p:nvGrpSpPr>
                <p:grpSpPr bwMode="auto">
                  <a:xfrm>
                    <a:off x="0" y="0"/>
                    <a:ext cx="306" cy="90"/>
                    <a:chOff x="0" y="0"/>
                    <a:chExt cx="306" cy="90"/>
                  </a:xfrm>
                </p:grpSpPr>
                <p:sp>
                  <p:nvSpPr>
                    <p:cNvPr id="49" name="AutoShape 29">
                      <a:extLst>
                        <a:ext uri="{FF2B5EF4-FFF2-40B4-BE49-F238E27FC236}">
                          <a16:creationId xmlns:a16="http://schemas.microsoft.com/office/drawing/2014/main" id="{D239A02B-7319-44C3-A2F3-0128E49D2895}"/>
                        </a:ext>
                      </a:extLst>
                    </p:cNvPr>
                    <p:cNvSpPr>
                      <a:spLocks noChangeArrowheads="1"/>
                    </p:cNvSpPr>
                    <p:nvPr/>
                  </p:nvSpPr>
                  <p:spPr bwMode="auto">
                    <a:xfrm>
                      <a:off x="0" y="0"/>
                      <a:ext cx="111" cy="90"/>
                    </a:xfrm>
                    <a:prstGeom prst="moon">
                      <a:avLst>
                        <a:gd name="adj" fmla="val 18444"/>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4400"/>
                    </a:p>
                  </p:txBody>
                </p:sp>
                <p:sp>
                  <p:nvSpPr>
                    <p:cNvPr id="50" name="AutoShape 30">
                      <a:extLst>
                        <a:ext uri="{FF2B5EF4-FFF2-40B4-BE49-F238E27FC236}">
                          <a16:creationId xmlns:a16="http://schemas.microsoft.com/office/drawing/2014/main" id="{25682F1F-6E1E-412B-99FA-2F51A41F0DE9}"/>
                        </a:ext>
                      </a:extLst>
                    </p:cNvPr>
                    <p:cNvSpPr>
                      <a:spLocks noChangeArrowheads="1"/>
                    </p:cNvSpPr>
                    <p:nvPr/>
                  </p:nvSpPr>
                  <p:spPr bwMode="auto">
                    <a:xfrm flipH="1">
                      <a:off x="195" y="0"/>
                      <a:ext cx="111" cy="90"/>
                    </a:xfrm>
                    <a:prstGeom prst="moon">
                      <a:avLst>
                        <a:gd name="adj" fmla="val 18444"/>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4400"/>
                    </a:p>
                  </p:txBody>
                </p:sp>
                <p:sp>
                  <p:nvSpPr>
                    <p:cNvPr id="51" name="AutoShape 31">
                      <a:extLst>
                        <a:ext uri="{FF2B5EF4-FFF2-40B4-BE49-F238E27FC236}">
                          <a16:creationId xmlns:a16="http://schemas.microsoft.com/office/drawing/2014/main" id="{F3E7B103-D5D4-480D-BEE9-D7A58039E5DF}"/>
                        </a:ext>
                      </a:extLst>
                    </p:cNvPr>
                    <p:cNvSpPr>
                      <a:spLocks noChangeArrowheads="1"/>
                    </p:cNvSpPr>
                    <p:nvPr/>
                  </p:nvSpPr>
                  <p:spPr bwMode="auto">
                    <a:xfrm flipH="1">
                      <a:off x="174" y="15"/>
                      <a:ext cx="70" cy="60"/>
                    </a:xfrm>
                    <a:prstGeom prst="moon">
                      <a:avLst>
                        <a:gd name="adj" fmla="val 18347"/>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4400"/>
                    </a:p>
                  </p:txBody>
                </p:sp>
                <p:sp>
                  <p:nvSpPr>
                    <p:cNvPr id="77" name="AutoShape 32">
                      <a:extLst>
                        <a:ext uri="{FF2B5EF4-FFF2-40B4-BE49-F238E27FC236}">
                          <a16:creationId xmlns:a16="http://schemas.microsoft.com/office/drawing/2014/main" id="{C51B8E98-4B2E-46E9-AA6E-70895FC450DB}"/>
                        </a:ext>
                      </a:extLst>
                    </p:cNvPr>
                    <p:cNvSpPr>
                      <a:spLocks noChangeArrowheads="1"/>
                    </p:cNvSpPr>
                    <p:nvPr/>
                  </p:nvSpPr>
                  <p:spPr bwMode="auto">
                    <a:xfrm>
                      <a:off x="58" y="15"/>
                      <a:ext cx="70" cy="60"/>
                    </a:xfrm>
                    <a:prstGeom prst="moon">
                      <a:avLst>
                        <a:gd name="adj" fmla="val 18347"/>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4400"/>
                    </a:p>
                  </p:txBody>
                </p:sp>
                <p:sp>
                  <p:nvSpPr>
                    <p:cNvPr id="78" name="AutoShape 33">
                      <a:extLst>
                        <a:ext uri="{FF2B5EF4-FFF2-40B4-BE49-F238E27FC236}">
                          <a16:creationId xmlns:a16="http://schemas.microsoft.com/office/drawing/2014/main" id="{40FE1F41-D26A-407B-986F-7CE37AE4ADA3}"/>
                        </a:ext>
                      </a:extLst>
                    </p:cNvPr>
                    <p:cNvSpPr>
                      <a:spLocks noChangeArrowheads="1"/>
                    </p:cNvSpPr>
                    <p:nvPr/>
                  </p:nvSpPr>
                  <p:spPr bwMode="auto">
                    <a:xfrm flipH="1">
                      <a:off x="157" y="30"/>
                      <a:ext cx="35" cy="30"/>
                    </a:xfrm>
                    <a:prstGeom prst="moon">
                      <a:avLst>
                        <a:gd name="adj" fmla="val 41907"/>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4400"/>
                    </a:p>
                  </p:txBody>
                </p:sp>
                <p:sp>
                  <p:nvSpPr>
                    <p:cNvPr id="79" name="AutoShape 34">
                      <a:extLst>
                        <a:ext uri="{FF2B5EF4-FFF2-40B4-BE49-F238E27FC236}">
                          <a16:creationId xmlns:a16="http://schemas.microsoft.com/office/drawing/2014/main" id="{11325381-223D-4715-97CF-1D852A7DDEEA}"/>
                        </a:ext>
                      </a:extLst>
                    </p:cNvPr>
                    <p:cNvSpPr>
                      <a:spLocks noChangeArrowheads="1"/>
                    </p:cNvSpPr>
                    <p:nvPr/>
                  </p:nvSpPr>
                  <p:spPr bwMode="auto">
                    <a:xfrm>
                      <a:off x="109" y="30"/>
                      <a:ext cx="35" cy="30"/>
                    </a:xfrm>
                    <a:prstGeom prst="moon">
                      <a:avLst>
                        <a:gd name="adj" fmla="val 41907"/>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4400"/>
                    </a:p>
                  </p:txBody>
                </p:sp>
              </p:grpSp>
            </p:grpSp>
          </p:grpSp>
          <p:cxnSp>
            <p:nvCxnSpPr>
              <p:cNvPr id="43" name="直接箭头连接符 42">
                <a:extLst>
                  <a:ext uri="{FF2B5EF4-FFF2-40B4-BE49-F238E27FC236}">
                    <a16:creationId xmlns:a16="http://schemas.microsoft.com/office/drawing/2014/main" id="{DB256EB2-A540-48F4-9535-10E9EE13BC29}"/>
                  </a:ext>
                </a:extLst>
              </p:cNvPr>
              <p:cNvCxnSpPr>
                <a:endCxn id="93" idx="1"/>
              </p:cNvCxnSpPr>
              <p:nvPr/>
            </p:nvCxnSpPr>
            <p:spPr>
              <a:xfrm flipV="1">
                <a:off x="933186" y="704508"/>
                <a:ext cx="293568" cy="15962"/>
              </a:xfrm>
              <a:prstGeom prst="straightConnector1">
                <a:avLst/>
              </a:prstGeom>
              <a:ln w="19050">
                <a:prstDash val="dash"/>
                <a:tailEnd type="triangle"/>
              </a:ln>
            </p:spPr>
            <p:style>
              <a:lnRef idx="1">
                <a:schemeClr val="dk1"/>
              </a:lnRef>
              <a:fillRef idx="0">
                <a:schemeClr val="dk1"/>
              </a:fillRef>
              <a:effectRef idx="0">
                <a:schemeClr val="dk1"/>
              </a:effectRef>
              <a:fontRef idx="minor">
                <a:schemeClr val="tx1"/>
              </a:fontRef>
            </p:style>
          </p:cxnSp>
          <p:cxnSp>
            <p:nvCxnSpPr>
              <p:cNvPr id="44" name="直接箭头连接符 43">
                <a:extLst>
                  <a:ext uri="{FF2B5EF4-FFF2-40B4-BE49-F238E27FC236}">
                    <a16:creationId xmlns:a16="http://schemas.microsoft.com/office/drawing/2014/main" id="{199F2787-B755-4336-86F6-C62FA082EBF4}"/>
                  </a:ext>
                </a:extLst>
              </p:cNvPr>
              <p:cNvCxnSpPr>
                <a:stCxn id="81" idx="1"/>
              </p:cNvCxnSpPr>
              <p:nvPr/>
            </p:nvCxnSpPr>
            <p:spPr>
              <a:xfrm flipH="1">
                <a:off x="1495257" y="694487"/>
                <a:ext cx="306909" cy="10021"/>
              </a:xfrm>
              <a:prstGeom prst="straightConnector1">
                <a:avLst/>
              </a:prstGeom>
              <a:ln w="19050">
                <a:prstDash val="dash"/>
                <a:tailEnd type="triangle"/>
              </a:ln>
            </p:spPr>
            <p:style>
              <a:lnRef idx="1">
                <a:schemeClr val="dk1"/>
              </a:lnRef>
              <a:fillRef idx="0">
                <a:schemeClr val="dk1"/>
              </a:fillRef>
              <a:effectRef idx="0">
                <a:schemeClr val="dk1"/>
              </a:effectRef>
              <a:fontRef idx="minor">
                <a:schemeClr val="tx1"/>
              </a:fontRef>
            </p:style>
          </p:cxnSp>
        </p:grpSp>
      </p:grpSp>
      <p:graphicFrame>
        <p:nvGraphicFramePr>
          <p:cNvPr id="106" name="表格 105">
            <a:extLst>
              <a:ext uri="{FF2B5EF4-FFF2-40B4-BE49-F238E27FC236}">
                <a16:creationId xmlns:a16="http://schemas.microsoft.com/office/drawing/2014/main" id="{21A8702C-04CE-42A6-8240-91368353BA10}"/>
              </a:ext>
            </a:extLst>
          </p:cNvPr>
          <p:cNvGraphicFramePr>
            <a:graphicFrameLocks noGrp="1"/>
          </p:cNvGraphicFramePr>
          <p:nvPr/>
        </p:nvGraphicFramePr>
        <p:xfrm>
          <a:off x="0" y="1041991"/>
          <a:ext cx="313390" cy="4744257"/>
        </p:xfrm>
        <a:graphic>
          <a:graphicData uri="http://schemas.openxmlformats.org/drawingml/2006/table">
            <a:tbl>
              <a:tblPr firstRow="1" bandRow="1">
                <a:tableStyleId>{5C22544A-7EE6-4342-B048-85BDC9FD1C3A}</a:tableStyleId>
              </a:tblPr>
              <a:tblGrid>
                <a:gridCol w="313390">
                  <a:extLst>
                    <a:ext uri="{9D8B030D-6E8A-4147-A177-3AD203B41FA5}">
                      <a16:colId xmlns:a16="http://schemas.microsoft.com/office/drawing/2014/main" val="2707731317"/>
                    </a:ext>
                  </a:extLst>
                </a:gridCol>
              </a:tblGrid>
              <a:tr h="844235">
                <a:tc>
                  <a:txBody>
                    <a:bodyPr/>
                    <a:lstStyle/>
                    <a:p>
                      <a:pPr algn="ctr"/>
                      <a:r>
                        <a:rPr lang="zh-CN" altLang="en-US" sz="1600" b="0" dirty="0">
                          <a:solidFill>
                            <a:schemeClr val="tx1"/>
                          </a:solidFill>
                          <a:latin typeface="黑体" panose="02010609060101010101" pitchFamily="49" charset="-122"/>
                          <a:ea typeface="黑体" panose="02010609060101010101" pitchFamily="49" charset="-122"/>
                        </a:rPr>
                        <a:t>设计要点</a:t>
                      </a:r>
                    </a:p>
                  </a:txBody>
                  <a:tcPr marL="0" marR="0" marT="0" marB="0" anchor="ctr">
                    <a:solidFill>
                      <a:schemeClr val="accent1">
                        <a:lumMod val="40000"/>
                        <a:lumOff val="60000"/>
                      </a:schemeClr>
                    </a:solidFill>
                  </a:tcPr>
                </a:tc>
                <a:extLst>
                  <a:ext uri="{0D108BD9-81ED-4DB2-BD59-A6C34878D82A}">
                    <a16:rowId xmlns:a16="http://schemas.microsoft.com/office/drawing/2014/main" val="2650843112"/>
                  </a:ext>
                </a:extLst>
              </a:tr>
              <a:tr h="844235">
                <a:tc>
                  <a:txBody>
                    <a:bodyPr/>
                    <a:lstStyle/>
                    <a:p>
                      <a:pPr algn="ctr"/>
                      <a:r>
                        <a:rPr lang="en-US" altLang="zh-CN" sz="1600" dirty="0">
                          <a:solidFill>
                            <a:schemeClr val="bg1"/>
                          </a:solidFill>
                          <a:latin typeface="黑体" panose="02010609060101010101" pitchFamily="49" charset="-122"/>
                          <a:ea typeface="黑体" panose="02010609060101010101" pitchFamily="49" charset="-122"/>
                        </a:rPr>
                        <a:t>Wi-</a:t>
                      </a:r>
                    </a:p>
                    <a:p>
                      <a:pPr algn="ctr"/>
                      <a:r>
                        <a:rPr lang="en-US" altLang="zh-CN" sz="1600" dirty="0">
                          <a:solidFill>
                            <a:schemeClr val="bg1"/>
                          </a:solidFill>
                          <a:latin typeface="黑体" panose="02010609060101010101" pitchFamily="49" charset="-122"/>
                          <a:ea typeface="黑体" panose="02010609060101010101" pitchFamily="49" charset="-122"/>
                        </a:rPr>
                        <a:t>Fi</a:t>
                      </a:r>
                      <a:endParaRPr lang="zh-CN" altLang="en-US" sz="1600" dirty="0">
                        <a:solidFill>
                          <a:schemeClr val="bg1"/>
                        </a:solidFill>
                        <a:latin typeface="黑体" panose="02010609060101010101" pitchFamily="49" charset="-122"/>
                        <a:ea typeface="黑体" panose="02010609060101010101" pitchFamily="49" charset="-122"/>
                      </a:endParaRPr>
                    </a:p>
                  </a:txBody>
                  <a:tcPr marL="0" marR="0" marT="0" marB="0" anchor="ctr">
                    <a:solidFill>
                      <a:schemeClr val="accent1"/>
                    </a:solidFill>
                  </a:tcPr>
                </a:tc>
                <a:extLst>
                  <a:ext uri="{0D108BD9-81ED-4DB2-BD59-A6C34878D82A}">
                    <a16:rowId xmlns:a16="http://schemas.microsoft.com/office/drawing/2014/main" val="2354171835"/>
                  </a:ext>
                </a:extLst>
              </a:tr>
              <a:tr h="844235">
                <a:tc>
                  <a:txBody>
                    <a:bodyPr/>
                    <a:lstStyle/>
                    <a:p>
                      <a:pPr algn="ctr"/>
                      <a:r>
                        <a:rPr lang="en-US" altLang="zh-CN" sz="1600" b="0" dirty="0">
                          <a:solidFill>
                            <a:schemeClr val="tx1"/>
                          </a:solidFill>
                          <a:latin typeface="黑体" panose="02010609060101010101" pitchFamily="49" charset="-122"/>
                          <a:ea typeface="黑体" panose="02010609060101010101" pitchFamily="49" charset="-122"/>
                        </a:rPr>
                        <a:t>Wi-Fi6</a:t>
                      </a:r>
                      <a:endParaRPr lang="zh-CN" altLang="en-US" sz="1600" b="0" dirty="0">
                        <a:solidFill>
                          <a:schemeClr val="tx1"/>
                        </a:solidFill>
                        <a:latin typeface="黑体" panose="02010609060101010101" pitchFamily="49" charset="-122"/>
                        <a:ea typeface="黑体" panose="02010609060101010101" pitchFamily="49" charset="-122"/>
                      </a:endParaRPr>
                    </a:p>
                  </a:txBody>
                  <a:tcPr marL="0" marR="0" marT="0" marB="0" anchor="ctr">
                    <a:solidFill>
                      <a:schemeClr val="accent1">
                        <a:lumMod val="40000"/>
                        <a:lumOff val="60000"/>
                      </a:schemeClr>
                    </a:solidFill>
                  </a:tcPr>
                </a:tc>
                <a:extLst>
                  <a:ext uri="{0D108BD9-81ED-4DB2-BD59-A6C34878D82A}">
                    <a16:rowId xmlns:a16="http://schemas.microsoft.com/office/drawing/2014/main" val="2232877283"/>
                  </a:ext>
                </a:extLst>
              </a:tr>
              <a:tr h="504672">
                <a:tc>
                  <a:txBody>
                    <a:bodyPr/>
                    <a:lstStyle/>
                    <a:p>
                      <a:pPr algn="ctr"/>
                      <a:r>
                        <a:rPr lang="en-US" altLang="zh-CN" sz="1600" b="0" dirty="0">
                          <a:solidFill>
                            <a:schemeClr val="tx1"/>
                          </a:solidFill>
                          <a:latin typeface="黑体" panose="02010609060101010101" pitchFamily="49" charset="-122"/>
                          <a:ea typeface="黑体" panose="02010609060101010101" pitchFamily="49" charset="-122"/>
                        </a:rPr>
                        <a:t>Wi-Fi7</a:t>
                      </a:r>
                      <a:endParaRPr lang="zh-CN" altLang="en-US" sz="1600" b="0" dirty="0">
                        <a:solidFill>
                          <a:schemeClr val="tx1"/>
                        </a:solidFill>
                        <a:latin typeface="黑体" panose="02010609060101010101" pitchFamily="49" charset="-122"/>
                        <a:ea typeface="黑体" panose="02010609060101010101" pitchFamily="49" charset="-122"/>
                      </a:endParaRPr>
                    </a:p>
                  </a:txBody>
                  <a:tcPr marL="0" marR="0" marT="0" marB="0" anchor="ctr">
                    <a:solidFill>
                      <a:schemeClr val="accent1">
                        <a:lumMod val="40000"/>
                        <a:lumOff val="60000"/>
                      </a:schemeClr>
                    </a:solidFill>
                  </a:tcPr>
                </a:tc>
                <a:extLst>
                  <a:ext uri="{0D108BD9-81ED-4DB2-BD59-A6C34878D82A}">
                    <a16:rowId xmlns:a16="http://schemas.microsoft.com/office/drawing/2014/main" val="2116851466"/>
                  </a:ext>
                </a:extLst>
              </a:tr>
              <a:tr h="627321">
                <a:tc>
                  <a:txBody>
                    <a:bodyPr/>
                    <a:lstStyle/>
                    <a:p>
                      <a:pPr algn="ctr"/>
                      <a:r>
                        <a:rPr lang="en-US" altLang="zh-CN" sz="1600" b="0" dirty="0">
                          <a:solidFill>
                            <a:schemeClr val="tx1"/>
                          </a:solidFill>
                          <a:latin typeface="黑体" panose="02010609060101010101" pitchFamily="49" charset="-122"/>
                          <a:ea typeface="黑体" panose="02010609060101010101" pitchFamily="49" charset="-122"/>
                        </a:rPr>
                        <a:t>AP</a:t>
                      </a:r>
                      <a:r>
                        <a:rPr lang="zh-CN" altLang="en-US" sz="1600" b="0" dirty="0">
                          <a:solidFill>
                            <a:schemeClr val="tx1"/>
                          </a:solidFill>
                          <a:latin typeface="黑体" panose="02010609060101010101" pitchFamily="49" charset="-122"/>
                          <a:ea typeface="黑体" panose="02010609060101010101" pitchFamily="49" charset="-122"/>
                        </a:rPr>
                        <a:t>设计</a:t>
                      </a:r>
                    </a:p>
                  </a:txBody>
                  <a:tcPr marL="0" marR="0" marT="0" marB="0" anchor="ctr">
                    <a:solidFill>
                      <a:schemeClr val="accent1">
                        <a:lumMod val="40000"/>
                        <a:lumOff val="60000"/>
                      </a:schemeClr>
                    </a:solidFill>
                  </a:tcPr>
                </a:tc>
                <a:extLst>
                  <a:ext uri="{0D108BD9-81ED-4DB2-BD59-A6C34878D82A}">
                    <a16:rowId xmlns:a16="http://schemas.microsoft.com/office/drawing/2014/main" val="1342553028"/>
                  </a:ext>
                </a:extLst>
              </a:tr>
              <a:tr h="844235">
                <a:tc>
                  <a:txBody>
                    <a:bodyPr/>
                    <a:lstStyle/>
                    <a:p>
                      <a:pPr algn="ctr"/>
                      <a:r>
                        <a:rPr lang="en-US" altLang="zh-CN" sz="1600" b="0" dirty="0">
                          <a:solidFill>
                            <a:schemeClr val="tx1"/>
                          </a:solidFill>
                          <a:latin typeface="黑体" panose="02010609060101010101" pitchFamily="49" charset="-122"/>
                          <a:ea typeface="黑体" panose="02010609060101010101" pitchFamily="49" charset="-122"/>
                        </a:rPr>
                        <a:t>Li</a:t>
                      </a:r>
                    </a:p>
                    <a:p>
                      <a:pPr algn="ctr"/>
                      <a:r>
                        <a:rPr lang="en-US" altLang="zh-CN" sz="1600" b="0" dirty="0">
                          <a:solidFill>
                            <a:schemeClr val="tx1"/>
                          </a:solidFill>
                          <a:latin typeface="黑体" panose="02010609060101010101" pitchFamily="49" charset="-122"/>
                          <a:ea typeface="黑体" panose="02010609060101010101" pitchFamily="49" charset="-122"/>
                        </a:rPr>
                        <a:t>Fi</a:t>
                      </a:r>
                      <a:endParaRPr lang="zh-CN" altLang="en-US" sz="1600" b="0" dirty="0">
                        <a:solidFill>
                          <a:schemeClr val="tx1"/>
                        </a:solidFill>
                        <a:latin typeface="黑体" panose="02010609060101010101" pitchFamily="49" charset="-122"/>
                        <a:ea typeface="黑体" panose="02010609060101010101" pitchFamily="49" charset="-122"/>
                      </a:endParaRPr>
                    </a:p>
                  </a:txBody>
                  <a:tcPr marL="0" marR="0" marT="0" marB="0" anchor="ctr">
                    <a:solidFill>
                      <a:schemeClr val="accent1">
                        <a:lumMod val="40000"/>
                        <a:lumOff val="60000"/>
                      </a:schemeClr>
                    </a:solidFill>
                  </a:tcPr>
                </a:tc>
                <a:extLst>
                  <a:ext uri="{0D108BD9-81ED-4DB2-BD59-A6C34878D82A}">
                    <a16:rowId xmlns:a16="http://schemas.microsoft.com/office/drawing/2014/main" val="942434887"/>
                  </a:ext>
                </a:extLst>
              </a:tr>
            </a:tbl>
          </a:graphicData>
        </a:graphic>
      </p:graphicFrame>
      <p:sp>
        <p:nvSpPr>
          <p:cNvPr id="55" name="Rectangle 21">
            <a:extLst>
              <a:ext uri="{FF2B5EF4-FFF2-40B4-BE49-F238E27FC236}">
                <a16:creationId xmlns:a16="http://schemas.microsoft.com/office/drawing/2014/main" id="{12206402-E56C-43D3-8175-22BA8ECB447C}"/>
              </a:ext>
            </a:extLst>
          </p:cNvPr>
          <p:cNvSpPr>
            <a:spLocks noChangeArrowheads="1"/>
          </p:cNvSpPr>
          <p:nvPr/>
        </p:nvSpPr>
        <p:spPr bwMode="auto">
          <a:xfrm>
            <a:off x="3417280" y="3749513"/>
            <a:ext cx="739775" cy="377825"/>
          </a:xfrm>
          <a:prstGeom prst="rect">
            <a:avLst/>
          </a:prstGeom>
          <a:solidFill>
            <a:srgbClr val="FFCCFF"/>
          </a:solidFill>
          <a:ln w="12700">
            <a:solidFill>
              <a:srgbClr val="FF0000"/>
            </a:solidFill>
            <a:miter lim="800000"/>
            <a:headEnd/>
            <a:tailEnd/>
          </a:ln>
          <a:effectLst>
            <a:outerShdw dist="35921" dir="2700000" algn="ctr" rotWithShape="0">
              <a:schemeClr val="bg2"/>
            </a:outerShdw>
          </a:effec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en-US" altLang="zh-CN" sz="2000" dirty="0">
                <a:solidFill>
                  <a:srgbClr val="333399"/>
                </a:solidFill>
                <a:latin typeface="Arial" panose="020B0604020202020204" pitchFamily="34" charset="0"/>
                <a:ea typeface="黑体" panose="02010609060101010101" pitchFamily="49" charset="-122"/>
              </a:rPr>
              <a:t>CTS</a:t>
            </a:r>
          </a:p>
        </p:txBody>
      </p:sp>
      <p:sp>
        <p:nvSpPr>
          <p:cNvPr id="56" name="Line 22">
            <a:extLst>
              <a:ext uri="{FF2B5EF4-FFF2-40B4-BE49-F238E27FC236}">
                <a16:creationId xmlns:a16="http://schemas.microsoft.com/office/drawing/2014/main" id="{07E7C2B1-8C63-44F7-8D47-CEF3B6074C3C}"/>
              </a:ext>
            </a:extLst>
          </p:cNvPr>
          <p:cNvSpPr>
            <a:spLocks noChangeShapeType="1"/>
          </p:cNvSpPr>
          <p:nvPr/>
        </p:nvSpPr>
        <p:spPr bwMode="auto">
          <a:xfrm flipH="1">
            <a:off x="3413916" y="3502470"/>
            <a:ext cx="622061" cy="37555"/>
          </a:xfrm>
          <a:prstGeom prst="line">
            <a:avLst/>
          </a:prstGeom>
          <a:noFill/>
          <a:ln w="76200">
            <a:solidFill>
              <a:srgbClr val="FF000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 name="Line 13">
            <a:extLst>
              <a:ext uri="{FF2B5EF4-FFF2-40B4-BE49-F238E27FC236}">
                <a16:creationId xmlns:a16="http://schemas.microsoft.com/office/drawing/2014/main" id="{6A8B7BB2-7DC8-4859-A7D0-E00F93A3B39D}"/>
              </a:ext>
            </a:extLst>
          </p:cNvPr>
          <p:cNvSpPr>
            <a:spLocks noChangeShapeType="1"/>
          </p:cNvSpPr>
          <p:nvPr/>
        </p:nvSpPr>
        <p:spPr bwMode="auto">
          <a:xfrm>
            <a:off x="4664407" y="3524803"/>
            <a:ext cx="665327" cy="2488"/>
          </a:xfrm>
          <a:prstGeom prst="line">
            <a:avLst/>
          </a:prstGeom>
          <a:noFill/>
          <a:ln w="76200">
            <a:solidFill>
              <a:srgbClr val="FF000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8" name="Rectangle 21">
            <a:extLst>
              <a:ext uri="{FF2B5EF4-FFF2-40B4-BE49-F238E27FC236}">
                <a16:creationId xmlns:a16="http://schemas.microsoft.com/office/drawing/2014/main" id="{3925494B-8CF3-42CB-ABCB-3FEA22EADC33}"/>
              </a:ext>
            </a:extLst>
          </p:cNvPr>
          <p:cNvSpPr>
            <a:spLocks noChangeArrowheads="1"/>
          </p:cNvSpPr>
          <p:nvPr/>
        </p:nvSpPr>
        <p:spPr bwMode="auto">
          <a:xfrm>
            <a:off x="4560817" y="3769049"/>
            <a:ext cx="739775" cy="377825"/>
          </a:xfrm>
          <a:prstGeom prst="rect">
            <a:avLst/>
          </a:prstGeom>
          <a:solidFill>
            <a:srgbClr val="FFCCFF"/>
          </a:solidFill>
          <a:ln w="12700">
            <a:solidFill>
              <a:srgbClr val="FF0000"/>
            </a:solidFill>
            <a:miter lim="800000"/>
            <a:headEnd/>
            <a:tailEnd/>
          </a:ln>
          <a:effectLst>
            <a:outerShdw dist="35921" dir="2700000" algn="ctr" rotWithShape="0">
              <a:schemeClr val="bg2"/>
            </a:outerShdw>
          </a:effec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en-US" altLang="zh-CN" sz="2000" dirty="0">
                <a:solidFill>
                  <a:srgbClr val="333399"/>
                </a:solidFill>
                <a:latin typeface="Arial" panose="020B0604020202020204" pitchFamily="34" charset="0"/>
                <a:ea typeface="黑体" panose="02010609060101010101" pitchFamily="49" charset="-122"/>
              </a:rPr>
              <a:t>CTS</a:t>
            </a:r>
          </a:p>
        </p:txBody>
      </p:sp>
      <p:sp>
        <p:nvSpPr>
          <p:cNvPr id="59" name="Line 22">
            <a:extLst>
              <a:ext uri="{FF2B5EF4-FFF2-40B4-BE49-F238E27FC236}">
                <a16:creationId xmlns:a16="http://schemas.microsoft.com/office/drawing/2014/main" id="{F5036D3D-B20F-4490-B2C1-483CBE7ADE4E}"/>
              </a:ext>
            </a:extLst>
          </p:cNvPr>
          <p:cNvSpPr>
            <a:spLocks noChangeShapeType="1"/>
          </p:cNvSpPr>
          <p:nvPr/>
        </p:nvSpPr>
        <p:spPr bwMode="auto">
          <a:xfrm flipH="1">
            <a:off x="3349385" y="3066768"/>
            <a:ext cx="622061" cy="37555"/>
          </a:xfrm>
          <a:prstGeom prst="line">
            <a:avLst/>
          </a:prstGeom>
          <a:noFill/>
          <a:ln w="76200">
            <a:solidFill>
              <a:srgbClr val="FF0000"/>
            </a:solidFill>
            <a:round/>
            <a:headEnd type="triangl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 name="Rectangle 21">
            <a:extLst>
              <a:ext uri="{FF2B5EF4-FFF2-40B4-BE49-F238E27FC236}">
                <a16:creationId xmlns:a16="http://schemas.microsoft.com/office/drawing/2014/main" id="{2CB948FF-C04E-4F91-AFCC-47542754776A}"/>
              </a:ext>
            </a:extLst>
          </p:cNvPr>
          <p:cNvSpPr>
            <a:spLocks noChangeArrowheads="1"/>
          </p:cNvSpPr>
          <p:nvPr/>
        </p:nvSpPr>
        <p:spPr bwMode="auto">
          <a:xfrm>
            <a:off x="3224504" y="2450068"/>
            <a:ext cx="739775" cy="377825"/>
          </a:xfrm>
          <a:prstGeom prst="rect">
            <a:avLst/>
          </a:prstGeom>
          <a:solidFill>
            <a:srgbClr val="FFCCFF"/>
          </a:solidFill>
          <a:ln w="12700">
            <a:solidFill>
              <a:srgbClr val="FF0000"/>
            </a:solidFill>
            <a:miter lim="800000"/>
            <a:headEnd/>
            <a:tailEnd/>
          </a:ln>
          <a:effectLst>
            <a:outerShdw dist="35921" dir="2700000" algn="ctr" rotWithShape="0">
              <a:schemeClr val="bg2"/>
            </a:outerShdw>
          </a:effec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en-US" altLang="zh-CN" sz="2000" dirty="0">
                <a:solidFill>
                  <a:srgbClr val="333399"/>
                </a:solidFill>
                <a:latin typeface="Arial" panose="020B0604020202020204" pitchFamily="34" charset="0"/>
                <a:ea typeface="黑体" panose="02010609060101010101" pitchFamily="49" charset="-122"/>
              </a:rPr>
              <a:t>RTS</a:t>
            </a:r>
          </a:p>
        </p:txBody>
      </p:sp>
      <p:sp>
        <p:nvSpPr>
          <p:cNvPr id="61" name="Line 22">
            <a:extLst>
              <a:ext uri="{FF2B5EF4-FFF2-40B4-BE49-F238E27FC236}">
                <a16:creationId xmlns:a16="http://schemas.microsoft.com/office/drawing/2014/main" id="{EAE96240-30AF-4A03-8437-C163471F882A}"/>
              </a:ext>
            </a:extLst>
          </p:cNvPr>
          <p:cNvSpPr>
            <a:spLocks noChangeShapeType="1"/>
          </p:cNvSpPr>
          <p:nvPr/>
        </p:nvSpPr>
        <p:spPr bwMode="auto">
          <a:xfrm flipH="1">
            <a:off x="3433959" y="4299243"/>
            <a:ext cx="622061" cy="37555"/>
          </a:xfrm>
          <a:prstGeom prst="line">
            <a:avLst/>
          </a:prstGeom>
          <a:noFill/>
          <a:ln w="76200">
            <a:solidFill>
              <a:srgbClr val="FF0000"/>
            </a:solidFill>
            <a:round/>
            <a:headEnd type="triangl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2" name="Rectangle 21">
            <a:extLst>
              <a:ext uri="{FF2B5EF4-FFF2-40B4-BE49-F238E27FC236}">
                <a16:creationId xmlns:a16="http://schemas.microsoft.com/office/drawing/2014/main" id="{A3F2F076-4512-423A-9991-CFBE078BFF90}"/>
              </a:ext>
            </a:extLst>
          </p:cNvPr>
          <p:cNvSpPr>
            <a:spLocks noChangeArrowheads="1"/>
          </p:cNvSpPr>
          <p:nvPr/>
        </p:nvSpPr>
        <p:spPr bwMode="auto">
          <a:xfrm>
            <a:off x="3363061" y="4556981"/>
            <a:ext cx="739775" cy="377825"/>
          </a:xfrm>
          <a:prstGeom prst="rect">
            <a:avLst/>
          </a:prstGeom>
          <a:solidFill>
            <a:srgbClr val="FFCCFF"/>
          </a:solidFill>
          <a:ln w="12700">
            <a:solidFill>
              <a:srgbClr val="FF0000"/>
            </a:solidFill>
            <a:miter lim="800000"/>
            <a:headEnd/>
            <a:tailEnd/>
          </a:ln>
          <a:effectLst>
            <a:outerShdw dist="35921" dir="2700000" algn="ctr" rotWithShape="0">
              <a:schemeClr val="bg2"/>
            </a:outerShdw>
          </a:effec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en-US" altLang="zh-CN" sz="2000" dirty="0">
                <a:solidFill>
                  <a:srgbClr val="333399"/>
                </a:solidFill>
                <a:latin typeface="Arial" panose="020B0604020202020204" pitchFamily="34" charset="0"/>
                <a:ea typeface="黑体" panose="02010609060101010101" pitchFamily="49" charset="-122"/>
              </a:rPr>
              <a:t>data</a:t>
            </a:r>
          </a:p>
        </p:txBody>
      </p:sp>
      <p:graphicFrame>
        <p:nvGraphicFramePr>
          <p:cNvPr id="63" name="表格 62">
            <a:extLst>
              <a:ext uri="{FF2B5EF4-FFF2-40B4-BE49-F238E27FC236}">
                <a16:creationId xmlns:a16="http://schemas.microsoft.com/office/drawing/2014/main" id="{B1117E90-70D4-44DE-BCE4-0337C22C0247}"/>
              </a:ext>
            </a:extLst>
          </p:cNvPr>
          <p:cNvGraphicFramePr>
            <a:graphicFrameLocks noGrp="1"/>
          </p:cNvGraphicFramePr>
          <p:nvPr>
            <p:extLst>
              <p:ext uri="{D42A27DB-BD31-4B8C-83A1-F6EECF244321}">
                <p14:modId xmlns:p14="http://schemas.microsoft.com/office/powerpoint/2010/main" val="4167791713"/>
              </p:ext>
            </p:extLst>
          </p:nvPr>
        </p:nvGraphicFramePr>
        <p:xfrm>
          <a:off x="1440866" y="5419857"/>
          <a:ext cx="7662860" cy="370840"/>
        </p:xfrm>
        <a:graphic>
          <a:graphicData uri="http://schemas.openxmlformats.org/drawingml/2006/table">
            <a:tbl>
              <a:tblPr firstRow="1" bandRow="1">
                <a:tableStyleId>{5C22544A-7EE6-4342-B048-85BDC9FD1C3A}</a:tableStyleId>
              </a:tblPr>
              <a:tblGrid>
                <a:gridCol w="1532572">
                  <a:extLst>
                    <a:ext uri="{9D8B030D-6E8A-4147-A177-3AD203B41FA5}">
                      <a16:colId xmlns:a16="http://schemas.microsoft.com/office/drawing/2014/main" val="110606244"/>
                    </a:ext>
                  </a:extLst>
                </a:gridCol>
                <a:gridCol w="1532572">
                  <a:extLst>
                    <a:ext uri="{9D8B030D-6E8A-4147-A177-3AD203B41FA5}">
                      <a16:colId xmlns:a16="http://schemas.microsoft.com/office/drawing/2014/main" val="2720843524"/>
                    </a:ext>
                  </a:extLst>
                </a:gridCol>
                <a:gridCol w="1532572">
                  <a:extLst>
                    <a:ext uri="{9D8B030D-6E8A-4147-A177-3AD203B41FA5}">
                      <a16:colId xmlns:a16="http://schemas.microsoft.com/office/drawing/2014/main" val="15311162"/>
                    </a:ext>
                  </a:extLst>
                </a:gridCol>
                <a:gridCol w="1532572">
                  <a:extLst>
                    <a:ext uri="{9D8B030D-6E8A-4147-A177-3AD203B41FA5}">
                      <a16:colId xmlns:a16="http://schemas.microsoft.com/office/drawing/2014/main" val="159322217"/>
                    </a:ext>
                  </a:extLst>
                </a:gridCol>
                <a:gridCol w="1532572">
                  <a:extLst>
                    <a:ext uri="{9D8B030D-6E8A-4147-A177-3AD203B41FA5}">
                      <a16:colId xmlns:a16="http://schemas.microsoft.com/office/drawing/2014/main" val="2996516570"/>
                    </a:ext>
                  </a:extLst>
                </a:gridCol>
              </a:tblGrid>
              <a:tr h="370840">
                <a:tc>
                  <a:txBody>
                    <a:bodyPr/>
                    <a:lstStyle/>
                    <a:p>
                      <a:pPr algn="ctr"/>
                      <a:r>
                        <a:rPr lang="zh-CN" altLang="en-US" dirty="0">
                          <a:solidFill>
                            <a:srgbClr val="0070C0"/>
                          </a:solidFill>
                        </a:rPr>
                        <a:t>帧控制 </a:t>
                      </a:r>
                      <a:r>
                        <a:rPr lang="en-US" altLang="zh-CN" dirty="0">
                          <a:solidFill>
                            <a:srgbClr val="0070C0"/>
                          </a:solidFill>
                        </a:rPr>
                        <a:t>(2B)</a:t>
                      </a:r>
                      <a:endParaRPr lang="zh-CN" altLang="en-US" dirty="0">
                        <a:solidFill>
                          <a:srgbClr val="0070C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dirty="0">
                          <a:solidFill>
                            <a:srgbClr val="0070C0"/>
                          </a:solidFill>
                        </a:rPr>
                        <a:t>时长 </a:t>
                      </a:r>
                      <a:r>
                        <a:rPr lang="en-US" altLang="zh-CN" dirty="0">
                          <a:solidFill>
                            <a:srgbClr val="0070C0"/>
                          </a:solidFill>
                        </a:rPr>
                        <a:t>(2B)</a:t>
                      </a:r>
                      <a:endParaRPr lang="zh-CN" altLang="en-US" dirty="0">
                        <a:solidFill>
                          <a:srgbClr val="0070C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dirty="0">
                          <a:solidFill>
                            <a:srgbClr val="0070C0"/>
                          </a:solidFill>
                        </a:rPr>
                        <a:t>RA  (6B) </a:t>
                      </a:r>
                      <a:endParaRPr lang="zh-CN" altLang="en-US" dirty="0">
                        <a:solidFill>
                          <a:srgbClr val="0070C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dirty="0">
                          <a:solidFill>
                            <a:srgbClr val="0070C0"/>
                          </a:solidFill>
                        </a:rPr>
                        <a:t>TA  (6B)</a:t>
                      </a:r>
                      <a:endParaRPr lang="zh-CN" altLang="en-US" dirty="0">
                        <a:solidFill>
                          <a:srgbClr val="0070C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dirty="0">
                          <a:solidFill>
                            <a:srgbClr val="0070C0"/>
                          </a:solidFill>
                        </a:rPr>
                        <a:t>CRC (4B)</a:t>
                      </a:r>
                      <a:endParaRPr lang="zh-CN" altLang="en-US" dirty="0">
                        <a:solidFill>
                          <a:srgbClr val="0070C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39784499"/>
                  </a:ext>
                </a:extLst>
              </a:tr>
            </a:tbl>
          </a:graphicData>
        </a:graphic>
      </p:graphicFrame>
      <p:graphicFrame>
        <p:nvGraphicFramePr>
          <p:cNvPr id="64" name="表格 63">
            <a:extLst>
              <a:ext uri="{FF2B5EF4-FFF2-40B4-BE49-F238E27FC236}">
                <a16:creationId xmlns:a16="http://schemas.microsoft.com/office/drawing/2014/main" id="{C0A74A15-7467-4F0B-AF79-366B7B3CE8C8}"/>
              </a:ext>
            </a:extLst>
          </p:cNvPr>
          <p:cNvGraphicFramePr>
            <a:graphicFrameLocks noGrp="1"/>
          </p:cNvGraphicFramePr>
          <p:nvPr>
            <p:extLst>
              <p:ext uri="{D42A27DB-BD31-4B8C-83A1-F6EECF244321}">
                <p14:modId xmlns:p14="http://schemas.microsoft.com/office/powerpoint/2010/main" val="177441587"/>
              </p:ext>
            </p:extLst>
          </p:nvPr>
        </p:nvGraphicFramePr>
        <p:xfrm>
          <a:off x="1442879" y="5952305"/>
          <a:ext cx="6130288" cy="370840"/>
        </p:xfrm>
        <a:graphic>
          <a:graphicData uri="http://schemas.openxmlformats.org/drawingml/2006/table">
            <a:tbl>
              <a:tblPr firstRow="1" bandRow="1">
                <a:tableStyleId>{5C22544A-7EE6-4342-B048-85BDC9FD1C3A}</a:tableStyleId>
              </a:tblPr>
              <a:tblGrid>
                <a:gridCol w="1532572">
                  <a:extLst>
                    <a:ext uri="{9D8B030D-6E8A-4147-A177-3AD203B41FA5}">
                      <a16:colId xmlns:a16="http://schemas.microsoft.com/office/drawing/2014/main" val="110606244"/>
                    </a:ext>
                  </a:extLst>
                </a:gridCol>
                <a:gridCol w="1532572">
                  <a:extLst>
                    <a:ext uri="{9D8B030D-6E8A-4147-A177-3AD203B41FA5}">
                      <a16:colId xmlns:a16="http://schemas.microsoft.com/office/drawing/2014/main" val="2720843524"/>
                    </a:ext>
                  </a:extLst>
                </a:gridCol>
                <a:gridCol w="1532572">
                  <a:extLst>
                    <a:ext uri="{9D8B030D-6E8A-4147-A177-3AD203B41FA5}">
                      <a16:colId xmlns:a16="http://schemas.microsoft.com/office/drawing/2014/main" val="15311162"/>
                    </a:ext>
                  </a:extLst>
                </a:gridCol>
                <a:gridCol w="1532572">
                  <a:extLst>
                    <a:ext uri="{9D8B030D-6E8A-4147-A177-3AD203B41FA5}">
                      <a16:colId xmlns:a16="http://schemas.microsoft.com/office/drawing/2014/main" val="2996516570"/>
                    </a:ext>
                  </a:extLst>
                </a:gridCol>
              </a:tblGrid>
              <a:tr h="370840">
                <a:tc>
                  <a:txBody>
                    <a:bodyPr/>
                    <a:lstStyle/>
                    <a:p>
                      <a:pPr algn="ctr"/>
                      <a:r>
                        <a:rPr lang="zh-CN" altLang="en-US" dirty="0">
                          <a:solidFill>
                            <a:srgbClr val="0070C0"/>
                          </a:solidFill>
                        </a:rPr>
                        <a:t>帧控制 </a:t>
                      </a:r>
                      <a:r>
                        <a:rPr lang="en-US" altLang="zh-CN" dirty="0">
                          <a:solidFill>
                            <a:srgbClr val="0070C0"/>
                          </a:solidFill>
                        </a:rPr>
                        <a:t>(2B)</a:t>
                      </a:r>
                      <a:endParaRPr lang="zh-CN" altLang="en-US" dirty="0">
                        <a:solidFill>
                          <a:srgbClr val="0070C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dirty="0">
                          <a:solidFill>
                            <a:srgbClr val="0070C0"/>
                          </a:solidFill>
                        </a:rPr>
                        <a:t>时长 </a:t>
                      </a:r>
                      <a:r>
                        <a:rPr lang="en-US" altLang="zh-CN" dirty="0">
                          <a:solidFill>
                            <a:srgbClr val="0070C0"/>
                          </a:solidFill>
                        </a:rPr>
                        <a:t>(2B)</a:t>
                      </a:r>
                      <a:endParaRPr lang="zh-CN" altLang="en-US" dirty="0">
                        <a:solidFill>
                          <a:srgbClr val="0070C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dirty="0">
                          <a:solidFill>
                            <a:srgbClr val="0070C0"/>
                          </a:solidFill>
                        </a:rPr>
                        <a:t>RA  (6B) </a:t>
                      </a:r>
                      <a:endParaRPr lang="zh-CN" altLang="en-US" dirty="0">
                        <a:solidFill>
                          <a:srgbClr val="0070C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dirty="0">
                          <a:solidFill>
                            <a:srgbClr val="0070C0"/>
                          </a:solidFill>
                        </a:rPr>
                        <a:t>CRC (4B)</a:t>
                      </a:r>
                      <a:endParaRPr lang="zh-CN" altLang="en-US" dirty="0">
                        <a:solidFill>
                          <a:srgbClr val="0070C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39784499"/>
                  </a:ext>
                </a:extLst>
              </a:tr>
            </a:tbl>
          </a:graphicData>
        </a:graphic>
      </p:graphicFrame>
      <p:sp>
        <p:nvSpPr>
          <p:cNvPr id="65" name="文本框 64">
            <a:extLst>
              <a:ext uri="{FF2B5EF4-FFF2-40B4-BE49-F238E27FC236}">
                <a16:creationId xmlns:a16="http://schemas.microsoft.com/office/drawing/2014/main" id="{FF4DD468-45B5-4755-803B-AA97C1DCAE8C}"/>
              </a:ext>
            </a:extLst>
          </p:cNvPr>
          <p:cNvSpPr txBox="1"/>
          <p:nvPr/>
        </p:nvSpPr>
        <p:spPr>
          <a:xfrm>
            <a:off x="404511" y="5405881"/>
            <a:ext cx="886445" cy="369332"/>
          </a:xfrm>
          <a:prstGeom prst="rect">
            <a:avLst/>
          </a:prstGeom>
          <a:noFill/>
        </p:spPr>
        <p:txBody>
          <a:bodyPr wrap="square" lIns="0" tIns="0" rIns="0" bIns="0" rtlCol="0" anchor="ctr" anchorCtr="0">
            <a:spAutoFit/>
          </a:bodyPr>
          <a:lstStyle/>
          <a:p>
            <a:r>
              <a:rPr lang="en-US" altLang="zh-CN" dirty="0">
                <a:solidFill>
                  <a:srgbClr val="0070C0"/>
                </a:solidFill>
              </a:rPr>
              <a:t>RTS</a:t>
            </a:r>
            <a:r>
              <a:rPr lang="zh-CN" altLang="en-US" dirty="0">
                <a:solidFill>
                  <a:srgbClr val="0070C0"/>
                </a:solidFill>
              </a:rPr>
              <a:t>帧</a:t>
            </a:r>
          </a:p>
        </p:txBody>
      </p:sp>
      <p:sp>
        <p:nvSpPr>
          <p:cNvPr id="66" name="文本框 65">
            <a:extLst>
              <a:ext uri="{FF2B5EF4-FFF2-40B4-BE49-F238E27FC236}">
                <a16:creationId xmlns:a16="http://schemas.microsoft.com/office/drawing/2014/main" id="{34A6F1B0-78BF-494F-B245-D57A7CBC4FA9}"/>
              </a:ext>
            </a:extLst>
          </p:cNvPr>
          <p:cNvSpPr txBox="1"/>
          <p:nvPr/>
        </p:nvSpPr>
        <p:spPr>
          <a:xfrm>
            <a:off x="401693" y="5952305"/>
            <a:ext cx="886445" cy="369332"/>
          </a:xfrm>
          <a:prstGeom prst="rect">
            <a:avLst/>
          </a:prstGeom>
          <a:noFill/>
        </p:spPr>
        <p:txBody>
          <a:bodyPr wrap="square" lIns="0" tIns="0" rIns="0" bIns="0" rtlCol="0" anchor="ctr" anchorCtr="0">
            <a:spAutoFit/>
          </a:bodyPr>
          <a:lstStyle/>
          <a:p>
            <a:r>
              <a:rPr lang="en-US" altLang="zh-CN" dirty="0">
                <a:solidFill>
                  <a:srgbClr val="0070C0"/>
                </a:solidFill>
              </a:rPr>
              <a:t>CTS</a:t>
            </a:r>
            <a:r>
              <a:rPr lang="zh-CN" altLang="en-US" dirty="0">
                <a:solidFill>
                  <a:srgbClr val="0070C0"/>
                </a:solidFill>
              </a:rPr>
              <a:t>帧</a:t>
            </a:r>
          </a:p>
        </p:txBody>
      </p:sp>
      <p:sp>
        <p:nvSpPr>
          <p:cNvPr id="6" name="矩形 5">
            <a:extLst>
              <a:ext uri="{FF2B5EF4-FFF2-40B4-BE49-F238E27FC236}">
                <a16:creationId xmlns:a16="http://schemas.microsoft.com/office/drawing/2014/main" id="{9821FA9C-1B6B-433A-888E-768B0EC08130}"/>
              </a:ext>
            </a:extLst>
          </p:cNvPr>
          <p:cNvSpPr/>
          <p:nvPr/>
        </p:nvSpPr>
        <p:spPr>
          <a:xfrm>
            <a:off x="4816454" y="5035320"/>
            <a:ext cx="2548704" cy="3487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a:solidFill>
                  <a:schemeClr val="tx1"/>
                </a:solidFill>
              </a:rPr>
              <a:t>DA                        SA</a:t>
            </a:r>
            <a:endParaRPr lang="zh-CN" altLang="en-US" dirty="0">
              <a:solidFill>
                <a:schemeClr val="tx1"/>
              </a:solidFill>
            </a:endParaRPr>
          </a:p>
        </p:txBody>
      </p:sp>
      <p:sp>
        <p:nvSpPr>
          <p:cNvPr id="3" name="灯片编号占位符 2">
            <a:extLst>
              <a:ext uri="{FF2B5EF4-FFF2-40B4-BE49-F238E27FC236}">
                <a16:creationId xmlns:a16="http://schemas.microsoft.com/office/drawing/2014/main" id="{BB62AB95-BFEF-4EA8-A934-C77F40CA64B2}"/>
              </a:ext>
            </a:extLst>
          </p:cNvPr>
          <p:cNvSpPr>
            <a:spLocks noGrp="1"/>
          </p:cNvSpPr>
          <p:nvPr>
            <p:ph type="sldNum" sz="quarter" idx="12"/>
          </p:nvPr>
        </p:nvSpPr>
        <p:spPr/>
        <p:txBody>
          <a:bodyPr/>
          <a:lstStyle/>
          <a:p>
            <a:fld id="{0343F522-B1DB-4B24-87CC-09EAB668A261}" type="slidenum">
              <a:rPr lang="zh-CN" altLang="en-US" smtClean="0"/>
              <a:pPr/>
              <a:t>221</a:t>
            </a:fld>
            <a:r>
              <a:rPr lang="en-US" altLang="zh-CN"/>
              <a:t>/303</a:t>
            </a:r>
            <a:endParaRPr lang="zh-CN" altLang="en-US" dirty="0"/>
          </a:p>
        </p:txBody>
      </p:sp>
    </p:spTree>
    <p:extLst>
      <p:ext uri="{BB962C8B-B14F-4D97-AF65-F5344CB8AC3E}">
        <p14:creationId xmlns:p14="http://schemas.microsoft.com/office/powerpoint/2010/main" val="157803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56" grpId="0" animBg="1"/>
      <p:bldP spid="57" grpId="0" animBg="1"/>
      <p:bldP spid="58" grpId="0" animBg="1"/>
      <p:bldP spid="59" grpId="0" animBg="1"/>
      <p:bldP spid="60" grpId="0" animBg="1"/>
      <p:bldP spid="61" grpId="0" animBg="1"/>
      <p:bldP spid="62" grpId="0" animBg="1"/>
    </p:bld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C34208-FA7C-4346-AD93-050F88FE7F56}"/>
              </a:ext>
            </a:extLst>
          </p:cNvPr>
          <p:cNvSpPr>
            <a:spLocks noGrp="1"/>
          </p:cNvSpPr>
          <p:nvPr>
            <p:ph type="title"/>
          </p:nvPr>
        </p:nvSpPr>
        <p:spPr>
          <a:xfrm>
            <a:off x="265813" y="350874"/>
            <a:ext cx="8654903" cy="680484"/>
          </a:xfrm>
        </p:spPr>
        <p:txBody>
          <a:bodyPr>
            <a:normAutofit/>
          </a:bodyPr>
          <a:lstStyle/>
          <a:p>
            <a:pPr marL="266700">
              <a:spcBef>
                <a:spcPts val="970"/>
              </a:spcBef>
            </a:pPr>
            <a:r>
              <a:rPr lang="zh-CN" altLang="en-US" b="1" dirty="0"/>
              <a:t>信道预约（</a:t>
            </a:r>
            <a:r>
              <a:rPr lang="en-US" altLang="zh-CN" b="1" dirty="0"/>
              <a:t>RTS/CTS</a:t>
            </a:r>
            <a:r>
              <a:rPr lang="zh-CN" altLang="en-US" b="1" dirty="0"/>
              <a:t>）</a:t>
            </a:r>
            <a:r>
              <a:rPr lang="en-US" altLang="zh-CN" b="1" dirty="0"/>
              <a:t>--</a:t>
            </a:r>
            <a:r>
              <a:rPr lang="zh-CN" altLang="en-US" b="1" dirty="0"/>
              <a:t>解决隐藏终端问题</a:t>
            </a:r>
            <a:endParaRPr lang="zh-CN" altLang="zh-CN" b="1" dirty="0"/>
          </a:p>
        </p:txBody>
      </p:sp>
      <p:sp>
        <p:nvSpPr>
          <p:cNvPr id="12" name="流程图: 摘录 11">
            <a:extLst>
              <a:ext uri="{FF2B5EF4-FFF2-40B4-BE49-F238E27FC236}">
                <a16:creationId xmlns:a16="http://schemas.microsoft.com/office/drawing/2014/main" id="{CE6C4248-6AFD-44B6-80E3-9608C7BDC87F}"/>
              </a:ext>
            </a:extLst>
          </p:cNvPr>
          <p:cNvSpPr/>
          <p:nvPr/>
        </p:nvSpPr>
        <p:spPr bwMode="auto">
          <a:xfrm>
            <a:off x="5488980" y="328047"/>
            <a:ext cx="216024" cy="126001"/>
          </a:xfrm>
          <a:prstGeom prst="flowChartExtract">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4" name="Rectangle 2">
            <a:extLst>
              <a:ext uri="{FF2B5EF4-FFF2-40B4-BE49-F238E27FC236}">
                <a16:creationId xmlns:a16="http://schemas.microsoft.com/office/drawing/2014/main" id="{637ADEFB-5775-48B5-AD95-BD2F543B4E24}"/>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内容占位符 4">
            <a:extLst>
              <a:ext uri="{FF2B5EF4-FFF2-40B4-BE49-F238E27FC236}">
                <a16:creationId xmlns:a16="http://schemas.microsoft.com/office/drawing/2014/main" id="{C12FE5FC-8D5C-426B-A385-556B8EB61871}"/>
              </a:ext>
            </a:extLst>
          </p:cNvPr>
          <p:cNvSpPr>
            <a:spLocks noGrp="1"/>
          </p:cNvSpPr>
          <p:nvPr>
            <p:ph idx="1"/>
          </p:nvPr>
        </p:nvSpPr>
        <p:spPr/>
        <p:txBody>
          <a:bodyPr/>
          <a:lstStyle/>
          <a:p>
            <a:pPr marL="742950" indent="-514350" algn="just">
              <a:buFont typeface="+mj-ea"/>
              <a:buAutoNum type="circleNumDbPlain"/>
            </a:pPr>
            <a:r>
              <a:rPr lang="zh-CN" altLang="zh-CN" kern="100" dirty="0">
                <a:effectLst/>
                <a:latin typeface="Times New Roman" panose="02020603050405020304" pitchFamily="18" charset="0"/>
                <a:cs typeface="Times New Roman" panose="02020603050405020304" pitchFamily="18" charset="0"/>
              </a:rPr>
              <a:t>拟发送信息的站点</a:t>
            </a:r>
            <a:r>
              <a:rPr lang="en-US" altLang="zh-CN" kern="100" dirty="0">
                <a:effectLst/>
                <a:latin typeface="Times New Roman" panose="02020603050405020304" pitchFamily="18" charset="0"/>
                <a:cs typeface="Times New Roman" panose="02020603050405020304" pitchFamily="18" charset="0"/>
              </a:rPr>
              <a:t>A</a:t>
            </a:r>
            <a:r>
              <a:rPr lang="zh-CN" altLang="zh-CN" kern="100" dirty="0">
                <a:effectLst/>
                <a:latin typeface="Times New Roman" panose="02020603050405020304" pitchFamily="18" charset="0"/>
                <a:cs typeface="Times New Roman" panose="02020603050405020304" pitchFamily="18" charset="0"/>
              </a:rPr>
              <a:t>先发送一个请求发送帧</a:t>
            </a:r>
            <a:r>
              <a:rPr lang="en-US" altLang="zh-CN" kern="100" dirty="0">
                <a:effectLst/>
                <a:latin typeface="Times New Roman" panose="02020603050405020304" pitchFamily="18" charset="0"/>
                <a:cs typeface="Times New Roman" panose="02020603050405020304" pitchFamily="18" charset="0"/>
              </a:rPr>
              <a:t>RTS</a:t>
            </a:r>
            <a:r>
              <a:rPr lang="zh-CN" altLang="zh-CN" kern="100" dirty="0">
                <a:effectLst/>
                <a:latin typeface="Times New Roman" panose="02020603050405020304" pitchFamily="18" charset="0"/>
                <a:cs typeface="Times New Roman" panose="02020603050405020304" pitchFamily="18" charset="0"/>
              </a:rPr>
              <a:t>（</a:t>
            </a:r>
            <a:r>
              <a:rPr lang="en-US" altLang="zh-CN" kern="100" dirty="0">
                <a:effectLst/>
                <a:latin typeface="Times New Roman" panose="02020603050405020304" pitchFamily="18" charset="0"/>
                <a:cs typeface="Times New Roman" panose="02020603050405020304" pitchFamily="18" charset="0"/>
              </a:rPr>
              <a:t>Request To Send</a:t>
            </a:r>
            <a:r>
              <a:rPr lang="zh-CN" altLang="zh-CN" kern="100" dirty="0">
                <a:effectLst/>
                <a:latin typeface="Times New Roman" panose="02020603050405020304" pitchFamily="18" charset="0"/>
                <a:cs typeface="Times New Roman" panose="02020603050405020304" pitchFamily="18" charset="0"/>
              </a:rPr>
              <a:t>）</a:t>
            </a:r>
            <a:r>
              <a:rPr lang="en-US" altLang="zh-CN" kern="100" dirty="0">
                <a:effectLst/>
                <a:latin typeface="Times New Roman" panose="02020603050405020304" pitchFamily="18" charset="0"/>
                <a:cs typeface="Times New Roman" panose="02020603050405020304" pitchFamily="18" charset="0"/>
              </a:rPr>
              <a:t>,</a:t>
            </a:r>
            <a:r>
              <a:rPr lang="zh-CN" altLang="zh-CN" kern="100" dirty="0">
                <a:effectLst/>
                <a:latin typeface="Times New Roman" panose="02020603050405020304" pitchFamily="18" charset="0"/>
                <a:cs typeface="Times New Roman" panose="02020603050405020304" pitchFamily="18" charset="0"/>
              </a:rPr>
              <a:t>包括拟占用信道的时长。</a:t>
            </a:r>
          </a:p>
          <a:p>
            <a:pPr marL="742950" indent="-514350" algn="just">
              <a:buFont typeface="+mj-ea"/>
              <a:buAutoNum type="circleNumDbPlain"/>
            </a:pPr>
            <a:r>
              <a:rPr lang="zh-CN" altLang="zh-CN" kern="100" dirty="0">
                <a:effectLst/>
                <a:latin typeface="Times New Roman" panose="02020603050405020304" pitchFamily="18" charset="0"/>
                <a:cs typeface="Times New Roman" panose="02020603050405020304" pitchFamily="18" charset="0"/>
              </a:rPr>
              <a:t>目的站点</a:t>
            </a:r>
            <a:r>
              <a:rPr lang="en-US" altLang="zh-CN" kern="100" dirty="0">
                <a:effectLst/>
                <a:latin typeface="Times New Roman" panose="02020603050405020304" pitchFamily="18" charset="0"/>
                <a:cs typeface="Times New Roman" panose="02020603050405020304" pitchFamily="18" charset="0"/>
              </a:rPr>
              <a:t>B</a:t>
            </a:r>
            <a:r>
              <a:rPr lang="zh-CN" altLang="zh-CN" kern="100" dirty="0">
                <a:effectLst/>
                <a:latin typeface="Times New Roman" panose="02020603050405020304" pitchFamily="18" charset="0"/>
                <a:cs typeface="Times New Roman" panose="02020603050405020304" pitchFamily="18" charset="0"/>
              </a:rPr>
              <a:t>收到该帧后，发送一个允许请求者</a:t>
            </a:r>
            <a:r>
              <a:rPr lang="en-US" altLang="zh-CN" kern="100" dirty="0">
                <a:effectLst/>
                <a:latin typeface="Times New Roman" panose="02020603050405020304" pitchFamily="18" charset="0"/>
                <a:cs typeface="Times New Roman" panose="02020603050405020304" pitchFamily="18" charset="0"/>
              </a:rPr>
              <a:t>A</a:t>
            </a:r>
            <a:r>
              <a:rPr lang="zh-CN" altLang="zh-CN" kern="100" dirty="0">
                <a:effectLst/>
                <a:latin typeface="Times New Roman" panose="02020603050405020304" pitchFamily="18" charset="0"/>
                <a:cs typeface="Times New Roman" panose="02020603050405020304" pitchFamily="18" charset="0"/>
              </a:rPr>
              <a:t>发送的应答帧</a:t>
            </a:r>
            <a:r>
              <a:rPr lang="en-US" altLang="zh-CN" kern="100" dirty="0">
                <a:effectLst/>
                <a:latin typeface="Times New Roman" panose="02020603050405020304" pitchFamily="18" charset="0"/>
                <a:cs typeface="Times New Roman" panose="02020603050405020304" pitchFamily="18" charset="0"/>
              </a:rPr>
              <a:t>CTS</a:t>
            </a:r>
            <a:r>
              <a:rPr lang="zh-CN" altLang="zh-CN" kern="100" dirty="0">
                <a:effectLst/>
                <a:latin typeface="Times New Roman" panose="02020603050405020304" pitchFamily="18" charset="0"/>
                <a:cs typeface="Times New Roman" panose="02020603050405020304" pitchFamily="18" charset="0"/>
              </a:rPr>
              <a:t>（</a:t>
            </a:r>
            <a:r>
              <a:rPr lang="en-US" altLang="zh-CN" kern="100" dirty="0">
                <a:effectLst/>
                <a:latin typeface="Times New Roman" panose="02020603050405020304" pitchFamily="18" charset="0"/>
                <a:cs typeface="Times New Roman" panose="02020603050405020304" pitchFamily="18" charset="0"/>
              </a:rPr>
              <a:t>Clear To Send</a:t>
            </a:r>
            <a:r>
              <a:rPr lang="zh-CN" altLang="zh-CN" kern="100" dirty="0">
                <a:effectLst/>
                <a:latin typeface="Times New Roman" panose="02020603050405020304" pitchFamily="18" charset="0"/>
                <a:cs typeface="Times New Roman" panose="02020603050405020304" pitchFamily="18" charset="0"/>
              </a:rPr>
              <a:t>），其中包括</a:t>
            </a:r>
            <a:r>
              <a:rPr lang="en-US" altLang="zh-CN" kern="100" dirty="0">
                <a:effectLst/>
                <a:latin typeface="Times New Roman" panose="02020603050405020304" pitchFamily="18" charset="0"/>
                <a:cs typeface="Times New Roman" panose="02020603050405020304" pitchFamily="18" charset="0"/>
              </a:rPr>
              <a:t>A</a:t>
            </a:r>
            <a:r>
              <a:rPr lang="zh-CN" altLang="zh-CN" kern="100" dirty="0">
                <a:effectLst/>
                <a:latin typeface="Times New Roman" panose="02020603050405020304" pitchFamily="18" charset="0"/>
                <a:cs typeface="Times New Roman" panose="02020603050405020304" pitchFamily="18" charset="0"/>
              </a:rPr>
              <a:t>申请的占用时长；</a:t>
            </a:r>
            <a:endParaRPr lang="en-US" altLang="zh-CN" kern="100" dirty="0">
              <a:effectLst/>
              <a:latin typeface="Times New Roman" panose="02020603050405020304" pitchFamily="18" charset="0"/>
              <a:cs typeface="Times New Roman" panose="02020603050405020304" pitchFamily="18" charset="0"/>
            </a:endParaRPr>
          </a:p>
          <a:p>
            <a:pPr marL="742950" indent="-514350" algn="just">
              <a:buFont typeface="+mj-ea"/>
              <a:buAutoNum type="circleNumDbPlain"/>
            </a:pPr>
            <a:r>
              <a:rPr lang="zh-CN" altLang="zh-CN" kern="100" dirty="0">
                <a:effectLst/>
                <a:latin typeface="Times New Roman" panose="02020603050405020304" pitchFamily="18" charset="0"/>
                <a:cs typeface="Times New Roman" panose="02020603050405020304" pitchFamily="18" charset="0"/>
              </a:rPr>
              <a:t>同时</a:t>
            </a:r>
            <a:r>
              <a:rPr lang="en-US" altLang="zh-CN" kern="100" dirty="0">
                <a:effectLst/>
                <a:latin typeface="Times New Roman" panose="02020603050405020304" pitchFamily="18" charset="0"/>
                <a:cs typeface="Times New Roman" panose="02020603050405020304" pitchFamily="18" charset="0"/>
              </a:rPr>
              <a:t>B</a:t>
            </a:r>
            <a:r>
              <a:rPr lang="zh-CN" altLang="zh-CN" kern="100" dirty="0">
                <a:effectLst/>
                <a:latin typeface="Times New Roman" panose="02020603050405020304" pitchFamily="18" charset="0"/>
                <a:cs typeface="Times New Roman" panose="02020603050405020304" pitchFamily="18" charset="0"/>
              </a:rPr>
              <a:t>周围的其它站点都能收到</a:t>
            </a:r>
            <a:r>
              <a:rPr lang="en-US" altLang="zh-CN" kern="100" dirty="0">
                <a:effectLst/>
                <a:latin typeface="Times New Roman" panose="02020603050405020304" pitchFamily="18" charset="0"/>
                <a:cs typeface="Times New Roman" panose="02020603050405020304" pitchFamily="18" charset="0"/>
              </a:rPr>
              <a:t>CTS</a:t>
            </a:r>
            <a:r>
              <a:rPr lang="zh-CN" altLang="zh-CN" kern="100" dirty="0">
                <a:effectLst/>
                <a:latin typeface="Times New Roman" panose="02020603050405020304" pitchFamily="18" charset="0"/>
                <a:cs typeface="Times New Roman" panose="02020603050405020304" pitchFamily="18" charset="0"/>
              </a:rPr>
              <a:t>帧，知道信道将被占用</a:t>
            </a:r>
            <a:r>
              <a:rPr lang="zh-CN" altLang="en-US" kern="100" dirty="0">
                <a:effectLst/>
                <a:latin typeface="Times New Roman" panose="02020603050405020304" pitchFamily="18" charset="0"/>
                <a:cs typeface="Times New Roman" panose="02020603050405020304" pitchFamily="18" charset="0"/>
              </a:rPr>
              <a:t>的</a:t>
            </a:r>
            <a:r>
              <a:rPr lang="zh-CN" altLang="zh-CN" kern="100" dirty="0">
                <a:effectLst/>
                <a:latin typeface="Times New Roman" panose="02020603050405020304" pitchFamily="18" charset="0"/>
                <a:cs typeface="Times New Roman" panose="02020603050405020304" pitchFamily="18" charset="0"/>
              </a:rPr>
              <a:t>时长，在这段时间内就不再请求发送。</a:t>
            </a:r>
          </a:p>
          <a:p>
            <a:pPr marL="742950" indent="-514350" algn="just">
              <a:buFont typeface="+mj-ea"/>
              <a:buAutoNum type="circleNumDbPlain"/>
            </a:pPr>
            <a:r>
              <a:rPr lang="en-US" altLang="zh-CN" kern="100" dirty="0">
                <a:effectLst/>
                <a:latin typeface="Times New Roman" panose="02020603050405020304" pitchFamily="18" charset="0"/>
                <a:cs typeface="Times New Roman" panose="02020603050405020304" pitchFamily="18" charset="0"/>
              </a:rPr>
              <a:t>A</a:t>
            </a:r>
            <a:r>
              <a:rPr lang="zh-CN" altLang="zh-CN" kern="100" dirty="0">
                <a:effectLst/>
                <a:latin typeface="Times New Roman" panose="02020603050405020304" pitchFamily="18" charset="0"/>
                <a:cs typeface="Times New Roman" panose="02020603050405020304" pitchFamily="18" charset="0"/>
              </a:rPr>
              <a:t>收到</a:t>
            </a:r>
            <a:r>
              <a:rPr lang="en-US" altLang="zh-CN" kern="100" dirty="0">
                <a:effectLst/>
                <a:latin typeface="Times New Roman" panose="02020603050405020304" pitchFamily="18" charset="0"/>
                <a:cs typeface="Times New Roman" panose="02020603050405020304" pitchFamily="18" charset="0"/>
              </a:rPr>
              <a:t>CTS</a:t>
            </a:r>
            <a:r>
              <a:rPr lang="zh-CN" altLang="zh-CN" kern="100" dirty="0">
                <a:effectLst/>
                <a:latin typeface="Times New Roman" panose="02020603050405020304" pitchFamily="18" charset="0"/>
                <a:cs typeface="Times New Roman" panose="02020603050405020304" pitchFamily="18" charset="0"/>
              </a:rPr>
              <a:t>后开始发送数据。</a:t>
            </a:r>
          </a:p>
          <a:p>
            <a:pPr indent="0" algn="just">
              <a:buNone/>
            </a:pPr>
            <a:endParaRPr lang="en-US" altLang="zh-CN" kern="100" dirty="0">
              <a:effectLst/>
              <a:latin typeface="Times New Roman" panose="02020603050405020304" pitchFamily="18" charset="0"/>
              <a:cs typeface="Times New Roman" panose="02020603050405020304" pitchFamily="18" charset="0"/>
            </a:endParaRPr>
          </a:p>
          <a:p>
            <a:pPr indent="0" algn="just">
              <a:buNone/>
            </a:pPr>
            <a:r>
              <a:rPr lang="en-US" altLang="zh-CN" kern="100" dirty="0">
                <a:solidFill>
                  <a:schemeClr val="accent1"/>
                </a:solidFill>
                <a:effectLst/>
                <a:latin typeface="Times New Roman" panose="02020603050405020304" pitchFamily="18" charset="0"/>
                <a:cs typeface="Times New Roman" panose="02020603050405020304" pitchFamily="18" charset="0"/>
              </a:rPr>
              <a:t>RTS/CTS</a:t>
            </a:r>
            <a:r>
              <a:rPr lang="zh-CN" altLang="zh-CN" kern="100" dirty="0">
                <a:solidFill>
                  <a:schemeClr val="accent1"/>
                </a:solidFill>
                <a:effectLst/>
                <a:latin typeface="Times New Roman" panose="02020603050405020304" pitchFamily="18" charset="0"/>
                <a:cs typeface="Times New Roman" panose="02020603050405020304" pitchFamily="18" charset="0"/>
              </a:rPr>
              <a:t>对信道预约，减少冲突，提高通信效率</a:t>
            </a:r>
          </a:p>
          <a:p>
            <a:endParaRPr lang="zh-CN" altLang="en-US" dirty="0"/>
          </a:p>
        </p:txBody>
      </p:sp>
      <p:graphicFrame>
        <p:nvGraphicFramePr>
          <p:cNvPr id="54" name="表格 53">
            <a:extLst>
              <a:ext uri="{FF2B5EF4-FFF2-40B4-BE49-F238E27FC236}">
                <a16:creationId xmlns:a16="http://schemas.microsoft.com/office/drawing/2014/main" id="{CA5900AC-7652-4BBE-ABC7-96C41992A962}"/>
              </a:ext>
            </a:extLst>
          </p:cNvPr>
          <p:cNvGraphicFramePr>
            <a:graphicFrameLocks noGrp="1"/>
          </p:cNvGraphicFramePr>
          <p:nvPr/>
        </p:nvGraphicFramePr>
        <p:xfrm>
          <a:off x="0" y="1041991"/>
          <a:ext cx="313390" cy="4744257"/>
        </p:xfrm>
        <a:graphic>
          <a:graphicData uri="http://schemas.openxmlformats.org/drawingml/2006/table">
            <a:tbl>
              <a:tblPr firstRow="1" bandRow="1">
                <a:tableStyleId>{5C22544A-7EE6-4342-B048-85BDC9FD1C3A}</a:tableStyleId>
              </a:tblPr>
              <a:tblGrid>
                <a:gridCol w="313390">
                  <a:extLst>
                    <a:ext uri="{9D8B030D-6E8A-4147-A177-3AD203B41FA5}">
                      <a16:colId xmlns:a16="http://schemas.microsoft.com/office/drawing/2014/main" val="2707731317"/>
                    </a:ext>
                  </a:extLst>
                </a:gridCol>
              </a:tblGrid>
              <a:tr h="844235">
                <a:tc>
                  <a:txBody>
                    <a:bodyPr/>
                    <a:lstStyle/>
                    <a:p>
                      <a:pPr algn="ctr"/>
                      <a:r>
                        <a:rPr lang="zh-CN" altLang="en-US" sz="1600" b="0" dirty="0">
                          <a:solidFill>
                            <a:schemeClr val="tx1"/>
                          </a:solidFill>
                          <a:latin typeface="黑体" panose="02010609060101010101" pitchFamily="49" charset="-122"/>
                          <a:ea typeface="黑体" panose="02010609060101010101" pitchFamily="49" charset="-122"/>
                        </a:rPr>
                        <a:t>设计要点</a:t>
                      </a:r>
                    </a:p>
                  </a:txBody>
                  <a:tcPr marL="0" marR="0" marT="0" marB="0" anchor="ctr">
                    <a:solidFill>
                      <a:schemeClr val="accent1">
                        <a:lumMod val="40000"/>
                        <a:lumOff val="60000"/>
                      </a:schemeClr>
                    </a:solidFill>
                  </a:tcPr>
                </a:tc>
                <a:extLst>
                  <a:ext uri="{0D108BD9-81ED-4DB2-BD59-A6C34878D82A}">
                    <a16:rowId xmlns:a16="http://schemas.microsoft.com/office/drawing/2014/main" val="2650843112"/>
                  </a:ext>
                </a:extLst>
              </a:tr>
              <a:tr h="844235">
                <a:tc>
                  <a:txBody>
                    <a:bodyPr/>
                    <a:lstStyle/>
                    <a:p>
                      <a:pPr algn="ctr"/>
                      <a:r>
                        <a:rPr lang="en-US" altLang="zh-CN" sz="1600" dirty="0">
                          <a:solidFill>
                            <a:schemeClr val="bg1"/>
                          </a:solidFill>
                          <a:latin typeface="黑体" panose="02010609060101010101" pitchFamily="49" charset="-122"/>
                          <a:ea typeface="黑体" panose="02010609060101010101" pitchFamily="49" charset="-122"/>
                        </a:rPr>
                        <a:t>Wi-</a:t>
                      </a:r>
                    </a:p>
                    <a:p>
                      <a:pPr algn="ctr"/>
                      <a:r>
                        <a:rPr lang="en-US" altLang="zh-CN" sz="1600" dirty="0">
                          <a:solidFill>
                            <a:schemeClr val="bg1"/>
                          </a:solidFill>
                          <a:latin typeface="黑体" panose="02010609060101010101" pitchFamily="49" charset="-122"/>
                          <a:ea typeface="黑体" panose="02010609060101010101" pitchFamily="49" charset="-122"/>
                        </a:rPr>
                        <a:t>Fi</a:t>
                      </a:r>
                      <a:endParaRPr lang="zh-CN" altLang="en-US" sz="1600" dirty="0">
                        <a:solidFill>
                          <a:schemeClr val="bg1"/>
                        </a:solidFill>
                        <a:latin typeface="黑体" panose="02010609060101010101" pitchFamily="49" charset="-122"/>
                        <a:ea typeface="黑体" panose="02010609060101010101" pitchFamily="49" charset="-122"/>
                      </a:endParaRPr>
                    </a:p>
                  </a:txBody>
                  <a:tcPr marL="0" marR="0" marT="0" marB="0" anchor="ctr">
                    <a:solidFill>
                      <a:schemeClr val="accent1"/>
                    </a:solidFill>
                  </a:tcPr>
                </a:tc>
                <a:extLst>
                  <a:ext uri="{0D108BD9-81ED-4DB2-BD59-A6C34878D82A}">
                    <a16:rowId xmlns:a16="http://schemas.microsoft.com/office/drawing/2014/main" val="2354171835"/>
                  </a:ext>
                </a:extLst>
              </a:tr>
              <a:tr h="844235">
                <a:tc>
                  <a:txBody>
                    <a:bodyPr/>
                    <a:lstStyle/>
                    <a:p>
                      <a:pPr algn="ctr"/>
                      <a:r>
                        <a:rPr lang="en-US" altLang="zh-CN" sz="1600" b="0" dirty="0">
                          <a:solidFill>
                            <a:schemeClr val="tx1"/>
                          </a:solidFill>
                          <a:latin typeface="黑体" panose="02010609060101010101" pitchFamily="49" charset="-122"/>
                          <a:ea typeface="黑体" panose="02010609060101010101" pitchFamily="49" charset="-122"/>
                        </a:rPr>
                        <a:t>Wi-Fi6</a:t>
                      </a:r>
                      <a:endParaRPr lang="zh-CN" altLang="en-US" sz="1600" b="0" dirty="0">
                        <a:solidFill>
                          <a:schemeClr val="tx1"/>
                        </a:solidFill>
                        <a:latin typeface="黑体" panose="02010609060101010101" pitchFamily="49" charset="-122"/>
                        <a:ea typeface="黑体" panose="02010609060101010101" pitchFamily="49" charset="-122"/>
                      </a:endParaRPr>
                    </a:p>
                  </a:txBody>
                  <a:tcPr marL="0" marR="0" marT="0" marB="0" anchor="ctr">
                    <a:solidFill>
                      <a:schemeClr val="accent1">
                        <a:lumMod val="40000"/>
                        <a:lumOff val="60000"/>
                      </a:schemeClr>
                    </a:solidFill>
                  </a:tcPr>
                </a:tc>
                <a:extLst>
                  <a:ext uri="{0D108BD9-81ED-4DB2-BD59-A6C34878D82A}">
                    <a16:rowId xmlns:a16="http://schemas.microsoft.com/office/drawing/2014/main" val="2232877283"/>
                  </a:ext>
                </a:extLst>
              </a:tr>
              <a:tr h="504672">
                <a:tc>
                  <a:txBody>
                    <a:bodyPr/>
                    <a:lstStyle/>
                    <a:p>
                      <a:pPr algn="ctr"/>
                      <a:r>
                        <a:rPr lang="en-US" altLang="zh-CN" sz="1600" b="0" dirty="0">
                          <a:solidFill>
                            <a:schemeClr val="tx1"/>
                          </a:solidFill>
                          <a:latin typeface="黑体" panose="02010609060101010101" pitchFamily="49" charset="-122"/>
                          <a:ea typeface="黑体" panose="02010609060101010101" pitchFamily="49" charset="-122"/>
                        </a:rPr>
                        <a:t>Wi-Fi7</a:t>
                      </a:r>
                      <a:endParaRPr lang="zh-CN" altLang="en-US" sz="1600" b="0" dirty="0">
                        <a:solidFill>
                          <a:schemeClr val="tx1"/>
                        </a:solidFill>
                        <a:latin typeface="黑体" panose="02010609060101010101" pitchFamily="49" charset="-122"/>
                        <a:ea typeface="黑体" panose="02010609060101010101" pitchFamily="49" charset="-122"/>
                      </a:endParaRPr>
                    </a:p>
                  </a:txBody>
                  <a:tcPr marL="0" marR="0" marT="0" marB="0" anchor="ctr">
                    <a:solidFill>
                      <a:schemeClr val="accent1">
                        <a:lumMod val="40000"/>
                        <a:lumOff val="60000"/>
                      </a:schemeClr>
                    </a:solidFill>
                  </a:tcPr>
                </a:tc>
                <a:extLst>
                  <a:ext uri="{0D108BD9-81ED-4DB2-BD59-A6C34878D82A}">
                    <a16:rowId xmlns:a16="http://schemas.microsoft.com/office/drawing/2014/main" val="2116851466"/>
                  </a:ext>
                </a:extLst>
              </a:tr>
              <a:tr h="627321">
                <a:tc>
                  <a:txBody>
                    <a:bodyPr/>
                    <a:lstStyle/>
                    <a:p>
                      <a:pPr algn="ctr"/>
                      <a:r>
                        <a:rPr lang="en-US" altLang="zh-CN" sz="1600" b="0" dirty="0">
                          <a:solidFill>
                            <a:schemeClr val="tx1"/>
                          </a:solidFill>
                          <a:latin typeface="黑体" panose="02010609060101010101" pitchFamily="49" charset="-122"/>
                          <a:ea typeface="黑体" panose="02010609060101010101" pitchFamily="49" charset="-122"/>
                        </a:rPr>
                        <a:t>AP</a:t>
                      </a:r>
                      <a:r>
                        <a:rPr lang="zh-CN" altLang="en-US" sz="1600" b="0" dirty="0">
                          <a:solidFill>
                            <a:schemeClr val="tx1"/>
                          </a:solidFill>
                          <a:latin typeface="黑体" panose="02010609060101010101" pitchFamily="49" charset="-122"/>
                          <a:ea typeface="黑体" panose="02010609060101010101" pitchFamily="49" charset="-122"/>
                        </a:rPr>
                        <a:t>设计</a:t>
                      </a:r>
                    </a:p>
                  </a:txBody>
                  <a:tcPr marL="0" marR="0" marT="0" marB="0" anchor="ctr">
                    <a:solidFill>
                      <a:schemeClr val="accent1">
                        <a:lumMod val="40000"/>
                        <a:lumOff val="60000"/>
                      </a:schemeClr>
                    </a:solidFill>
                  </a:tcPr>
                </a:tc>
                <a:extLst>
                  <a:ext uri="{0D108BD9-81ED-4DB2-BD59-A6C34878D82A}">
                    <a16:rowId xmlns:a16="http://schemas.microsoft.com/office/drawing/2014/main" val="1342553028"/>
                  </a:ext>
                </a:extLst>
              </a:tr>
              <a:tr h="844235">
                <a:tc>
                  <a:txBody>
                    <a:bodyPr/>
                    <a:lstStyle/>
                    <a:p>
                      <a:pPr algn="ctr"/>
                      <a:r>
                        <a:rPr lang="en-US" altLang="zh-CN" sz="1600" b="0" dirty="0">
                          <a:solidFill>
                            <a:schemeClr val="tx1"/>
                          </a:solidFill>
                          <a:latin typeface="黑体" panose="02010609060101010101" pitchFamily="49" charset="-122"/>
                          <a:ea typeface="黑体" panose="02010609060101010101" pitchFamily="49" charset="-122"/>
                        </a:rPr>
                        <a:t>Li</a:t>
                      </a:r>
                    </a:p>
                    <a:p>
                      <a:pPr algn="ctr"/>
                      <a:r>
                        <a:rPr lang="en-US" altLang="zh-CN" sz="1600" b="0" dirty="0">
                          <a:solidFill>
                            <a:schemeClr val="tx1"/>
                          </a:solidFill>
                          <a:latin typeface="黑体" panose="02010609060101010101" pitchFamily="49" charset="-122"/>
                          <a:ea typeface="黑体" panose="02010609060101010101" pitchFamily="49" charset="-122"/>
                        </a:rPr>
                        <a:t>Fi</a:t>
                      </a:r>
                      <a:endParaRPr lang="zh-CN" altLang="en-US" sz="1600" b="0" dirty="0">
                        <a:solidFill>
                          <a:schemeClr val="tx1"/>
                        </a:solidFill>
                        <a:latin typeface="黑体" panose="02010609060101010101" pitchFamily="49" charset="-122"/>
                        <a:ea typeface="黑体" panose="02010609060101010101" pitchFamily="49" charset="-122"/>
                      </a:endParaRPr>
                    </a:p>
                  </a:txBody>
                  <a:tcPr marL="0" marR="0" marT="0" marB="0" anchor="ctr">
                    <a:solidFill>
                      <a:schemeClr val="accent1">
                        <a:lumMod val="40000"/>
                        <a:lumOff val="60000"/>
                      </a:schemeClr>
                    </a:solidFill>
                  </a:tcPr>
                </a:tc>
                <a:extLst>
                  <a:ext uri="{0D108BD9-81ED-4DB2-BD59-A6C34878D82A}">
                    <a16:rowId xmlns:a16="http://schemas.microsoft.com/office/drawing/2014/main" val="942434887"/>
                  </a:ext>
                </a:extLst>
              </a:tr>
            </a:tbl>
          </a:graphicData>
        </a:graphic>
      </p:graphicFrame>
      <p:graphicFrame>
        <p:nvGraphicFramePr>
          <p:cNvPr id="9" name="表格 8">
            <a:extLst>
              <a:ext uri="{FF2B5EF4-FFF2-40B4-BE49-F238E27FC236}">
                <a16:creationId xmlns:a16="http://schemas.microsoft.com/office/drawing/2014/main" id="{EBC3EDBD-06DF-41E1-8982-62F4E60E37B1}"/>
              </a:ext>
            </a:extLst>
          </p:cNvPr>
          <p:cNvGraphicFramePr>
            <a:graphicFrameLocks noGrp="1"/>
          </p:cNvGraphicFramePr>
          <p:nvPr/>
        </p:nvGraphicFramePr>
        <p:xfrm>
          <a:off x="0" y="16384"/>
          <a:ext cx="9144000" cy="303808"/>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1028242390"/>
                    </a:ext>
                  </a:extLst>
                </a:gridCol>
                <a:gridCol w="1016000">
                  <a:extLst>
                    <a:ext uri="{9D8B030D-6E8A-4147-A177-3AD203B41FA5}">
                      <a16:colId xmlns:a16="http://schemas.microsoft.com/office/drawing/2014/main" val="3074239081"/>
                    </a:ext>
                  </a:extLst>
                </a:gridCol>
                <a:gridCol w="1016000">
                  <a:extLst>
                    <a:ext uri="{9D8B030D-6E8A-4147-A177-3AD203B41FA5}">
                      <a16:colId xmlns:a16="http://schemas.microsoft.com/office/drawing/2014/main" val="3509429943"/>
                    </a:ext>
                  </a:extLst>
                </a:gridCol>
                <a:gridCol w="1016000">
                  <a:extLst>
                    <a:ext uri="{9D8B030D-6E8A-4147-A177-3AD203B41FA5}">
                      <a16:colId xmlns:a16="http://schemas.microsoft.com/office/drawing/2014/main" val="2580465912"/>
                    </a:ext>
                  </a:extLst>
                </a:gridCol>
                <a:gridCol w="1016000">
                  <a:extLst>
                    <a:ext uri="{9D8B030D-6E8A-4147-A177-3AD203B41FA5}">
                      <a16:colId xmlns:a16="http://schemas.microsoft.com/office/drawing/2014/main" val="585185192"/>
                    </a:ext>
                  </a:extLst>
                </a:gridCol>
                <a:gridCol w="1016000">
                  <a:extLst>
                    <a:ext uri="{9D8B030D-6E8A-4147-A177-3AD203B41FA5}">
                      <a16:colId xmlns:a16="http://schemas.microsoft.com/office/drawing/2014/main" val="1335232691"/>
                    </a:ext>
                  </a:extLst>
                </a:gridCol>
                <a:gridCol w="1016000">
                  <a:extLst>
                    <a:ext uri="{9D8B030D-6E8A-4147-A177-3AD203B41FA5}">
                      <a16:colId xmlns:a16="http://schemas.microsoft.com/office/drawing/2014/main" val="785772456"/>
                    </a:ext>
                  </a:extLst>
                </a:gridCol>
                <a:gridCol w="1016000">
                  <a:extLst>
                    <a:ext uri="{9D8B030D-6E8A-4147-A177-3AD203B41FA5}">
                      <a16:colId xmlns:a16="http://schemas.microsoft.com/office/drawing/2014/main" val="143111373"/>
                    </a:ext>
                  </a:extLst>
                </a:gridCol>
                <a:gridCol w="1016000">
                  <a:extLst>
                    <a:ext uri="{9D8B030D-6E8A-4147-A177-3AD203B41FA5}">
                      <a16:colId xmlns:a16="http://schemas.microsoft.com/office/drawing/2014/main" val="994455625"/>
                    </a:ext>
                  </a:extLst>
                </a:gridCol>
              </a:tblGrid>
              <a:tr h="303808">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传输介质</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通信系统</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正确性</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提高性能</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局域网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en-US" altLang="zh-CN" sz="1600" dirty="0">
                          <a:solidFill>
                            <a:srgbClr val="FFFF00"/>
                          </a:solidFill>
                          <a:latin typeface="黑体" panose="02010609060101010101" pitchFamily="49" charset="-122"/>
                          <a:ea typeface="黑体" panose="02010609060101010101" pitchFamily="49" charset="-122"/>
                        </a:rPr>
                        <a:t>WLAN</a:t>
                      </a:r>
                      <a:endParaRPr lang="zh-CN" altLang="en-US" sz="1600" dirty="0">
                        <a:solidFill>
                          <a:srgbClr val="FFFF00"/>
                        </a:solidFill>
                        <a:latin typeface="黑体" panose="02010609060101010101" pitchFamily="49" charset="-122"/>
                        <a:ea typeface="黑体" panose="02010609060101010101" pitchFamily="49"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个域网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广域网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接入网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939429099"/>
                  </a:ext>
                </a:extLst>
              </a:tr>
            </a:tbl>
          </a:graphicData>
        </a:graphic>
      </p:graphicFrame>
      <p:sp>
        <p:nvSpPr>
          <p:cNvPr id="3" name="灯片编号占位符 2">
            <a:extLst>
              <a:ext uri="{FF2B5EF4-FFF2-40B4-BE49-F238E27FC236}">
                <a16:creationId xmlns:a16="http://schemas.microsoft.com/office/drawing/2014/main" id="{2C0995DB-11B4-4B04-BE82-8888A578A3F3}"/>
              </a:ext>
            </a:extLst>
          </p:cNvPr>
          <p:cNvSpPr>
            <a:spLocks noGrp="1"/>
          </p:cNvSpPr>
          <p:nvPr>
            <p:ph type="sldNum" sz="quarter" idx="12"/>
          </p:nvPr>
        </p:nvSpPr>
        <p:spPr/>
        <p:txBody>
          <a:bodyPr/>
          <a:lstStyle/>
          <a:p>
            <a:fld id="{0343F522-B1DB-4B24-87CC-09EAB668A261}" type="slidenum">
              <a:rPr lang="zh-CN" altLang="en-US" smtClean="0"/>
              <a:pPr/>
              <a:t>222</a:t>
            </a:fld>
            <a:r>
              <a:rPr lang="en-US" altLang="zh-CN"/>
              <a:t>/303</a:t>
            </a:r>
            <a:endParaRPr lang="zh-CN" altLang="en-US" dirty="0"/>
          </a:p>
        </p:txBody>
      </p:sp>
    </p:spTree>
    <p:extLst>
      <p:ext uri="{BB962C8B-B14F-4D97-AF65-F5344CB8AC3E}">
        <p14:creationId xmlns:p14="http://schemas.microsoft.com/office/powerpoint/2010/main" val="2095043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C34208-FA7C-4346-AD93-050F88FE7F56}"/>
              </a:ext>
            </a:extLst>
          </p:cNvPr>
          <p:cNvSpPr>
            <a:spLocks noGrp="1"/>
          </p:cNvSpPr>
          <p:nvPr>
            <p:ph type="title"/>
          </p:nvPr>
        </p:nvSpPr>
        <p:spPr>
          <a:xfrm>
            <a:off x="265813" y="350874"/>
            <a:ext cx="8654903" cy="680484"/>
          </a:xfrm>
        </p:spPr>
        <p:txBody>
          <a:bodyPr>
            <a:normAutofit/>
          </a:bodyPr>
          <a:lstStyle/>
          <a:p>
            <a:pPr marL="266700">
              <a:spcBef>
                <a:spcPts val="970"/>
              </a:spcBef>
            </a:pPr>
            <a:r>
              <a:rPr lang="zh-CN" altLang="en-US" b="1" dirty="0"/>
              <a:t>信道预约（</a:t>
            </a:r>
            <a:r>
              <a:rPr lang="en-US" altLang="zh-CN" b="1" dirty="0"/>
              <a:t>RTS/CTS</a:t>
            </a:r>
            <a:r>
              <a:rPr lang="zh-CN" altLang="en-US" b="1" dirty="0"/>
              <a:t>）</a:t>
            </a:r>
            <a:r>
              <a:rPr lang="en-US" altLang="zh-CN" b="1" dirty="0"/>
              <a:t>--</a:t>
            </a:r>
            <a:r>
              <a:rPr lang="zh-CN" altLang="en-US" b="1" dirty="0"/>
              <a:t>解决隐藏终端问题</a:t>
            </a:r>
            <a:endParaRPr lang="zh-CN" altLang="zh-CN" b="1" dirty="0"/>
          </a:p>
        </p:txBody>
      </p:sp>
      <p:sp>
        <p:nvSpPr>
          <p:cNvPr id="12" name="流程图: 摘录 11">
            <a:extLst>
              <a:ext uri="{FF2B5EF4-FFF2-40B4-BE49-F238E27FC236}">
                <a16:creationId xmlns:a16="http://schemas.microsoft.com/office/drawing/2014/main" id="{CE6C4248-6AFD-44B6-80E3-9608C7BDC87F}"/>
              </a:ext>
            </a:extLst>
          </p:cNvPr>
          <p:cNvSpPr/>
          <p:nvPr/>
        </p:nvSpPr>
        <p:spPr bwMode="auto">
          <a:xfrm>
            <a:off x="5488980" y="328047"/>
            <a:ext cx="216024" cy="126001"/>
          </a:xfrm>
          <a:prstGeom prst="flowChartExtract">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4" name="Rectangle 2">
            <a:extLst>
              <a:ext uri="{FF2B5EF4-FFF2-40B4-BE49-F238E27FC236}">
                <a16:creationId xmlns:a16="http://schemas.microsoft.com/office/drawing/2014/main" id="{637ADEFB-5775-48B5-AD95-BD2F543B4E24}"/>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内容占位符 4">
            <a:extLst>
              <a:ext uri="{FF2B5EF4-FFF2-40B4-BE49-F238E27FC236}">
                <a16:creationId xmlns:a16="http://schemas.microsoft.com/office/drawing/2014/main" id="{C12FE5FC-8D5C-426B-A385-556B8EB61871}"/>
              </a:ext>
            </a:extLst>
          </p:cNvPr>
          <p:cNvSpPr>
            <a:spLocks noGrp="1"/>
          </p:cNvSpPr>
          <p:nvPr>
            <p:ph idx="1"/>
          </p:nvPr>
        </p:nvSpPr>
        <p:spPr/>
        <p:txBody>
          <a:bodyPr/>
          <a:lstStyle/>
          <a:p>
            <a:pPr marL="0" indent="0">
              <a:buNone/>
            </a:pPr>
            <a:r>
              <a:rPr lang="en-US" altLang="zh-CN" dirty="0"/>
              <a:t>    </a:t>
            </a:r>
          </a:p>
          <a:p>
            <a:pPr marL="0" indent="0">
              <a:buNone/>
            </a:pPr>
            <a:r>
              <a:rPr lang="en-US" altLang="zh-CN" dirty="0"/>
              <a:t>   </a:t>
            </a:r>
            <a:endParaRPr lang="zh-CN" altLang="en-US" dirty="0"/>
          </a:p>
        </p:txBody>
      </p:sp>
      <p:graphicFrame>
        <p:nvGraphicFramePr>
          <p:cNvPr id="54" name="表格 53">
            <a:extLst>
              <a:ext uri="{FF2B5EF4-FFF2-40B4-BE49-F238E27FC236}">
                <a16:creationId xmlns:a16="http://schemas.microsoft.com/office/drawing/2014/main" id="{CA5900AC-7652-4BBE-ABC7-96C41992A962}"/>
              </a:ext>
            </a:extLst>
          </p:cNvPr>
          <p:cNvGraphicFramePr>
            <a:graphicFrameLocks noGrp="1"/>
          </p:cNvGraphicFramePr>
          <p:nvPr/>
        </p:nvGraphicFramePr>
        <p:xfrm>
          <a:off x="0" y="1041991"/>
          <a:ext cx="313390" cy="4744257"/>
        </p:xfrm>
        <a:graphic>
          <a:graphicData uri="http://schemas.openxmlformats.org/drawingml/2006/table">
            <a:tbl>
              <a:tblPr firstRow="1" bandRow="1">
                <a:tableStyleId>{5C22544A-7EE6-4342-B048-85BDC9FD1C3A}</a:tableStyleId>
              </a:tblPr>
              <a:tblGrid>
                <a:gridCol w="313390">
                  <a:extLst>
                    <a:ext uri="{9D8B030D-6E8A-4147-A177-3AD203B41FA5}">
                      <a16:colId xmlns:a16="http://schemas.microsoft.com/office/drawing/2014/main" val="2707731317"/>
                    </a:ext>
                  </a:extLst>
                </a:gridCol>
              </a:tblGrid>
              <a:tr h="844235">
                <a:tc>
                  <a:txBody>
                    <a:bodyPr/>
                    <a:lstStyle/>
                    <a:p>
                      <a:pPr algn="ctr"/>
                      <a:r>
                        <a:rPr lang="zh-CN" altLang="en-US" sz="1600" b="0" dirty="0">
                          <a:solidFill>
                            <a:schemeClr val="tx1"/>
                          </a:solidFill>
                          <a:latin typeface="黑体" panose="02010609060101010101" pitchFamily="49" charset="-122"/>
                          <a:ea typeface="黑体" panose="02010609060101010101" pitchFamily="49" charset="-122"/>
                        </a:rPr>
                        <a:t>设计要点</a:t>
                      </a:r>
                    </a:p>
                  </a:txBody>
                  <a:tcPr marL="0" marR="0" marT="0" marB="0" anchor="ctr">
                    <a:solidFill>
                      <a:schemeClr val="accent1">
                        <a:lumMod val="40000"/>
                        <a:lumOff val="60000"/>
                      </a:schemeClr>
                    </a:solidFill>
                  </a:tcPr>
                </a:tc>
                <a:extLst>
                  <a:ext uri="{0D108BD9-81ED-4DB2-BD59-A6C34878D82A}">
                    <a16:rowId xmlns:a16="http://schemas.microsoft.com/office/drawing/2014/main" val="2650843112"/>
                  </a:ext>
                </a:extLst>
              </a:tr>
              <a:tr h="844235">
                <a:tc>
                  <a:txBody>
                    <a:bodyPr/>
                    <a:lstStyle/>
                    <a:p>
                      <a:pPr algn="ctr"/>
                      <a:r>
                        <a:rPr lang="en-US" altLang="zh-CN" sz="1600" dirty="0">
                          <a:solidFill>
                            <a:schemeClr val="bg1"/>
                          </a:solidFill>
                          <a:latin typeface="黑体" panose="02010609060101010101" pitchFamily="49" charset="-122"/>
                          <a:ea typeface="黑体" panose="02010609060101010101" pitchFamily="49" charset="-122"/>
                        </a:rPr>
                        <a:t>Wi-</a:t>
                      </a:r>
                    </a:p>
                    <a:p>
                      <a:pPr algn="ctr"/>
                      <a:r>
                        <a:rPr lang="en-US" altLang="zh-CN" sz="1600" dirty="0">
                          <a:solidFill>
                            <a:schemeClr val="bg1"/>
                          </a:solidFill>
                          <a:latin typeface="黑体" panose="02010609060101010101" pitchFamily="49" charset="-122"/>
                          <a:ea typeface="黑体" panose="02010609060101010101" pitchFamily="49" charset="-122"/>
                        </a:rPr>
                        <a:t>Fi</a:t>
                      </a:r>
                      <a:endParaRPr lang="zh-CN" altLang="en-US" sz="1600" dirty="0">
                        <a:solidFill>
                          <a:schemeClr val="bg1"/>
                        </a:solidFill>
                        <a:latin typeface="黑体" panose="02010609060101010101" pitchFamily="49" charset="-122"/>
                        <a:ea typeface="黑体" panose="02010609060101010101" pitchFamily="49" charset="-122"/>
                      </a:endParaRPr>
                    </a:p>
                  </a:txBody>
                  <a:tcPr marL="0" marR="0" marT="0" marB="0" anchor="ctr">
                    <a:solidFill>
                      <a:schemeClr val="accent1"/>
                    </a:solidFill>
                  </a:tcPr>
                </a:tc>
                <a:extLst>
                  <a:ext uri="{0D108BD9-81ED-4DB2-BD59-A6C34878D82A}">
                    <a16:rowId xmlns:a16="http://schemas.microsoft.com/office/drawing/2014/main" val="2354171835"/>
                  </a:ext>
                </a:extLst>
              </a:tr>
              <a:tr h="844235">
                <a:tc>
                  <a:txBody>
                    <a:bodyPr/>
                    <a:lstStyle/>
                    <a:p>
                      <a:pPr algn="ctr"/>
                      <a:r>
                        <a:rPr lang="en-US" altLang="zh-CN" sz="1600" b="0" dirty="0">
                          <a:solidFill>
                            <a:schemeClr val="tx1"/>
                          </a:solidFill>
                          <a:latin typeface="黑体" panose="02010609060101010101" pitchFamily="49" charset="-122"/>
                          <a:ea typeface="黑体" panose="02010609060101010101" pitchFamily="49" charset="-122"/>
                        </a:rPr>
                        <a:t>Wi-Fi6</a:t>
                      </a:r>
                      <a:endParaRPr lang="zh-CN" altLang="en-US" sz="1600" b="0" dirty="0">
                        <a:solidFill>
                          <a:schemeClr val="tx1"/>
                        </a:solidFill>
                        <a:latin typeface="黑体" panose="02010609060101010101" pitchFamily="49" charset="-122"/>
                        <a:ea typeface="黑体" panose="02010609060101010101" pitchFamily="49" charset="-122"/>
                      </a:endParaRPr>
                    </a:p>
                  </a:txBody>
                  <a:tcPr marL="0" marR="0" marT="0" marB="0" anchor="ctr">
                    <a:solidFill>
                      <a:schemeClr val="accent1">
                        <a:lumMod val="40000"/>
                        <a:lumOff val="60000"/>
                      </a:schemeClr>
                    </a:solidFill>
                  </a:tcPr>
                </a:tc>
                <a:extLst>
                  <a:ext uri="{0D108BD9-81ED-4DB2-BD59-A6C34878D82A}">
                    <a16:rowId xmlns:a16="http://schemas.microsoft.com/office/drawing/2014/main" val="2232877283"/>
                  </a:ext>
                </a:extLst>
              </a:tr>
              <a:tr h="504672">
                <a:tc>
                  <a:txBody>
                    <a:bodyPr/>
                    <a:lstStyle/>
                    <a:p>
                      <a:pPr algn="ctr"/>
                      <a:r>
                        <a:rPr lang="en-US" altLang="zh-CN" sz="1600" b="0" dirty="0">
                          <a:solidFill>
                            <a:schemeClr val="tx1"/>
                          </a:solidFill>
                          <a:latin typeface="黑体" panose="02010609060101010101" pitchFamily="49" charset="-122"/>
                          <a:ea typeface="黑体" panose="02010609060101010101" pitchFamily="49" charset="-122"/>
                        </a:rPr>
                        <a:t>Wi-Fi7</a:t>
                      </a:r>
                      <a:endParaRPr lang="zh-CN" altLang="en-US" sz="1600" b="0" dirty="0">
                        <a:solidFill>
                          <a:schemeClr val="tx1"/>
                        </a:solidFill>
                        <a:latin typeface="黑体" panose="02010609060101010101" pitchFamily="49" charset="-122"/>
                        <a:ea typeface="黑体" panose="02010609060101010101" pitchFamily="49" charset="-122"/>
                      </a:endParaRPr>
                    </a:p>
                  </a:txBody>
                  <a:tcPr marL="0" marR="0" marT="0" marB="0" anchor="ctr">
                    <a:solidFill>
                      <a:schemeClr val="accent1">
                        <a:lumMod val="40000"/>
                        <a:lumOff val="60000"/>
                      </a:schemeClr>
                    </a:solidFill>
                  </a:tcPr>
                </a:tc>
                <a:extLst>
                  <a:ext uri="{0D108BD9-81ED-4DB2-BD59-A6C34878D82A}">
                    <a16:rowId xmlns:a16="http://schemas.microsoft.com/office/drawing/2014/main" val="2116851466"/>
                  </a:ext>
                </a:extLst>
              </a:tr>
              <a:tr h="627321">
                <a:tc>
                  <a:txBody>
                    <a:bodyPr/>
                    <a:lstStyle/>
                    <a:p>
                      <a:pPr algn="ctr"/>
                      <a:r>
                        <a:rPr lang="en-US" altLang="zh-CN" sz="1600" b="0" dirty="0">
                          <a:solidFill>
                            <a:schemeClr val="tx1"/>
                          </a:solidFill>
                          <a:latin typeface="黑体" panose="02010609060101010101" pitchFamily="49" charset="-122"/>
                          <a:ea typeface="黑体" panose="02010609060101010101" pitchFamily="49" charset="-122"/>
                        </a:rPr>
                        <a:t>AP</a:t>
                      </a:r>
                      <a:r>
                        <a:rPr lang="zh-CN" altLang="en-US" sz="1600" b="0" dirty="0">
                          <a:solidFill>
                            <a:schemeClr val="tx1"/>
                          </a:solidFill>
                          <a:latin typeface="黑体" panose="02010609060101010101" pitchFamily="49" charset="-122"/>
                          <a:ea typeface="黑体" panose="02010609060101010101" pitchFamily="49" charset="-122"/>
                        </a:rPr>
                        <a:t>设计</a:t>
                      </a:r>
                    </a:p>
                  </a:txBody>
                  <a:tcPr marL="0" marR="0" marT="0" marB="0" anchor="ctr">
                    <a:solidFill>
                      <a:schemeClr val="accent1">
                        <a:lumMod val="40000"/>
                        <a:lumOff val="60000"/>
                      </a:schemeClr>
                    </a:solidFill>
                  </a:tcPr>
                </a:tc>
                <a:extLst>
                  <a:ext uri="{0D108BD9-81ED-4DB2-BD59-A6C34878D82A}">
                    <a16:rowId xmlns:a16="http://schemas.microsoft.com/office/drawing/2014/main" val="1342553028"/>
                  </a:ext>
                </a:extLst>
              </a:tr>
              <a:tr h="844235">
                <a:tc>
                  <a:txBody>
                    <a:bodyPr/>
                    <a:lstStyle/>
                    <a:p>
                      <a:pPr algn="ctr"/>
                      <a:r>
                        <a:rPr lang="en-US" altLang="zh-CN" sz="1600" b="0" dirty="0">
                          <a:solidFill>
                            <a:schemeClr val="tx1"/>
                          </a:solidFill>
                          <a:latin typeface="黑体" panose="02010609060101010101" pitchFamily="49" charset="-122"/>
                          <a:ea typeface="黑体" panose="02010609060101010101" pitchFamily="49" charset="-122"/>
                        </a:rPr>
                        <a:t>Li</a:t>
                      </a:r>
                    </a:p>
                    <a:p>
                      <a:pPr algn="ctr"/>
                      <a:r>
                        <a:rPr lang="en-US" altLang="zh-CN" sz="1600" b="0" dirty="0">
                          <a:solidFill>
                            <a:schemeClr val="tx1"/>
                          </a:solidFill>
                          <a:latin typeface="黑体" panose="02010609060101010101" pitchFamily="49" charset="-122"/>
                          <a:ea typeface="黑体" panose="02010609060101010101" pitchFamily="49" charset="-122"/>
                        </a:rPr>
                        <a:t>Fi</a:t>
                      </a:r>
                      <a:endParaRPr lang="zh-CN" altLang="en-US" sz="1600" b="0" dirty="0">
                        <a:solidFill>
                          <a:schemeClr val="tx1"/>
                        </a:solidFill>
                        <a:latin typeface="黑体" panose="02010609060101010101" pitchFamily="49" charset="-122"/>
                        <a:ea typeface="黑体" panose="02010609060101010101" pitchFamily="49" charset="-122"/>
                      </a:endParaRPr>
                    </a:p>
                  </a:txBody>
                  <a:tcPr marL="0" marR="0" marT="0" marB="0" anchor="ctr">
                    <a:solidFill>
                      <a:schemeClr val="accent1">
                        <a:lumMod val="40000"/>
                        <a:lumOff val="60000"/>
                      </a:schemeClr>
                    </a:solidFill>
                  </a:tcPr>
                </a:tc>
                <a:extLst>
                  <a:ext uri="{0D108BD9-81ED-4DB2-BD59-A6C34878D82A}">
                    <a16:rowId xmlns:a16="http://schemas.microsoft.com/office/drawing/2014/main" val="942434887"/>
                  </a:ext>
                </a:extLst>
              </a:tr>
            </a:tbl>
          </a:graphicData>
        </a:graphic>
      </p:graphicFrame>
      <p:sp>
        <p:nvSpPr>
          <p:cNvPr id="9" name="Rectangle 2">
            <a:extLst>
              <a:ext uri="{FF2B5EF4-FFF2-40B4-BE49-F238E27FC236}">
                <a16:creationId xmlns:a16="http://schemas.microsoft.com/office/drawing/2014/main" id="{D6BB7946-E45C-437C-A6B9-A4CD2FD3976C}"/>
              </a:ext>
            </a:extLst>
          </p:cNvPr>
          <p:cNvSpPr>
            <a:spLocks noChangeArrowheads="1"/>
          </p:cNvSpPr>
          <p:nvPr/>
        </p:nvSpPr>
        <p:spPr bwMode="auto">
          <a:xfrm>
            <a:off x="7035884" y="3730402"/>
            <a:ext cx="1143000" cy="352425"/>
          </a:xfrm>
          <a:prstGeom prst="rect">
            <a:avLst/>
          </a:prstGeom>
          <a:solidFill>
            <a:srgbClr val="FF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400"/>
          </a:p>
        </p:txBody>
      </p:sp>
      <p:sp>
        <p:nvSpPr>
          <p:cNvPr id="10" name="Freeform 4">
            <a:extLst>
              <a:ext uri="{FF2B5EF4-FFF2-40B4-BE49-F238E27FC236}">
                <a16:creationId xmlns:a16="http://schemas.microsoft.com/office/drawing/2014/main" id="{04CB9F8C-B56A-4B29-B68D-84062A8F91CF}"/>
              </a:ext>
            </a:extLst>
          </p:cNvPr>
          <p:cNvSpPr>
            <a:spLocks/>
          </p:cNvSpPr>
          <p:nvPr/>
        </p:nvSpPr>
        <p:spPr bwMode="auto">
          <a:xfrm flipV="1">
            <a:off x="3711659" y="4460652"/>
            <a:ext cx="2590800" cy="350838"/>
          </a:xfrm>
          <a:custGeom>
            <a:avLst/>
            <a:gdLst>
              <a:gd name="T0" fmla="*/ 0 w 624"/>
              <a:gd name="T1" fmla="*/ 2147483647 h 240"/>
              <a:gd name="T2" fmla="*/ 0 w 624"/>
              <a:gd name="T3" fmla="*/ 0 h 240"/>
              <a:gd name="T4" fmla="*/ 2147483647 w 624"/>
              <a:gd name="T5" fmla="*/ 0 h 240"/>
              <a:gd name="T6" fmla="*/ 2147483647 w 624"/>
              <a:gd name="T7" fmla="*/ 2147483647 h 24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24" h="240">
                <a:moveTo>
                  <a:pt x="0" y="240"/>
                </a:moveTo>
                <a:lnTo>
                  <a:pt x="0" y="0"/>
                </a:lnTo>
                <a:lnTo>
                  <a:pt x="624" y="0"/>
                </a:lnTo>
                <a:lnTo>
                  <a:pt x="624" y="240"/>
                </a:lnTo>
              </a:path>
            </a:pathLst>
          </a:custGeom>
          <a:solidFill>
            <a:srgbClr val="66FF6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 name="Freeform 5">
            <a:extLst>
              <a:ext uri="{FF2B5EF4-FFF2-40B4-BE49-F238E27FC236}">
                <a16:creationId xmlns:a16="http://schemas.microsoft.com/office/drawing/2014/main" id="{C607A9EE-B9E0-4ABD-8ABB-93E7D39924D1}"/>
              </a:ext>
            </a:extLst>
          </p:cNvPr>
          <p:cNvSpPr>
            <a:spLocks/>
          </p:cNvSpPr>
          <p:nvPr/>
        </p:nvSpPr>
        <p:spPr bwMode="auto">
          <a:xfrm>
            <a:off x="3711659" y="1431702"/>
            <a:ext cx="1376363" cy="354013"/>
          </a:xfrm>
          <a:custGeom>
            <a:avLst/>
            <a:gdLst>
              <a:gd name="T0" fmla="*/ 0 w 624"/>
              <a:gd name="T1" fmla="*/ 2147483647 h 240"/>
              <a:gd name="T2" fmla="*/ 0 w 624"/>
              <a:gd name="T3" fmla="*/ 0 h 240"/>
              <a:gd name="T4" fmla="*/ 2147483647 w 624"/>
              <a:gd name="T5" fmla="*/ 0 h 240"/>
              <a:gd name="T6" fmla="*/ 2147483647 w 624"/>
              <a:gd name="T7" fmla="*/ 2147483647 h 24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24" h="240">
                <a:moveTo>
                  <a:pt x="0" y="240"/>
                </a:moveTo>
                <a:lnTo>
                  <a:pt x="0" y="0"/>
                </a:lnTo>
                <a:lnTo>
                  <a:pt x="624" y="0"/>
                </a:lnTo>
                <a:lnTo>
                  <a:pt x="624" y="240"/>
                </a:lnTo>
              </a:path>
            </a:pathLst>
          </a:custGeom>
          <a:solidFill>
            <a:srgbClr val="99FF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 name="Line 6">
            <a:extLst>
              <a:ext uri="{FF2B5EF4-FFF2-40B4-BE49-F238E27FC236}">
                <a16:creationId xmlns:a16="http://schemas.microsoft.com/office/drawing/2014/main" id="{3806C8C0-53C0-4BEE-803E-B9855D2DFA06}"/>
              </a:ext>
            </a:extLst>
          </p:cNvPr>
          <p:cNvSpPr>
            <a:spLocks noChangeShapeType="1"/>
          </p:cNvSpPr>
          <p:nvPr/>
        </p:nvSpPr>
        <p:spPr bwMode="auto">
          <a:xfrm>
            <a:off x="403309" y="1763490"/>
            <a:ext cx="8734425" cy="0"/>
          </a:xfrm>
          <a:prstGeom prst="line">
            <a:avLst/>
          </a:prstGeom>
          <a:noFill/>
          <a:ln w="28575">
            <a:solidFill>
              <a:srgbClr val="333399"/>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 name="Text Box 7">
            <a:extLst>
              <a:ext uri="{FF2B5EF4-FFF2-40B4-BE49-F238E27FC236}">
                <a16:creationId xmlns:a16="http://schemas.microsoft.com/office/drawing/2014/main" id="{3CDAC2E9-E7EF-4ABC-BEF3-95DE5455533E}"/>
              </a:ext>
            </a:extLst>
          </p:cNvPr>
          <p:cNvSpPr txBox="1">
            <a:spLocks noChangeArrowheads="1"/>
          </p:cNvSpPr>
          <p:nvPr/>
        </p:nvSpPr>
        <p:spPr bwMode="auto">
          <a:xfrm>
            <a:off x="8499559" y="1380902"/>
            <a:ext cx="6413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1800">
                <a:solidFill>
                  <a:srgbClr val="333399"/>
                </a:solidFill>
                <a:latin typeface="Arial" panose="020B0604020202020204" pitchFamily="34" charset="0"/>
                <a:ea typeface="黑体" panose="02010609060101010101" pitchFamily="49" charset="-122"/>
              </a:rPr>
              <a:t>时间</a:t>
            </a:r>
          </a:p>
        </p:txBody>
      </p:sp>
      <p:sp>
        <p:nvSpPr>
          <p:cNvPr id="16" name="Text Box 8">
            <a:extLst>
              <a:ext uri="{FF2B5EF4-FFF2-40B4-BE49-F238E27FC236}">
                <a16:creationId xmlns:a16="http://schemas.microsoft.com/office/drawing/2014/main" id="{61AEADA9-67BE-4583-B2D0-157695FAB379}"/>
              </a:ext>
            </a:extLst>
          </p:cNvPr>
          <p:cNvSpPr txBox="1">
            <a:spLocks noChangeArrowheads="1"/>
          </p:cNvSpPr>
          <p:nvPr/>
        </p:nvSpPr>
        <p:spPr bwMode="auto">
          <a:xfrm>
            <a:off x="730334" y="1196752"/>
            <a:ext cx="7048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1800">
                <a:solidFill>
                  <a:srgbClr val="333399"/>
                </a:solidFill>
                <a:latin typeface="Arial" panose="020B0604020202020204" pitchFamily="34" charset="0"/>
                <a:ea typeface="黑体" panose="02010609060101010101" pitchFamily="49" charset="-122"/>
              </a:rPr>
              <a:t>DIFS</a:t>
            </a:r>
          </a:p>
        </p:txBody>
      </p:sp>
      <p:sp>
        <p:nvSpPr>
          <p:cNvPr id="17" name="Line 9">
            <a:extLst>
              <a:ext uri="{FF2B5EF4-FFF2-40B4-BE49-F238E27FC236}">
                <a16:creationId xmlns:a16="http://schemas.microsoft.com/office/drawing/2014/main" id="{B446CEE7-4F90-43B2-AF7A-F4F026F83F08}"/>
              </a:ext>
            </a:extLst>
          </p:cNvPr>
          <p:cNvSpPr>
            <a:spLocks noChangeShapeType="1"/>
          </p:cNvSpPr>
          <p:nvPr/>
        </p:nvSpPr>
        <p:spPr bwMode="auto">
          <a:xfrm>
            <a:off x="716047" y="1572990"/>
            <a:ext cx="727075" cy="0"/>
          </a:xfrm>
          <a:prstGeom prst="line">
            <a:avLst/>
          </a:prstGeom>
          <a:noFill/>
          <a:ln w="28575">
            <a:solidFill>
              <a:srgbClr val="333399"/>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 name="Freeform 10">
            <a:extLst>
              <a:ext uri="{FF2B5EF4-FFF2-40B4-BE49-F238E27FC236}">
                <a16:creationId xmlns:a16="http://schemas.microsoft.com/office/drawing/2014/main" id="{2C52A561-80CF-4B04-911D-18B6EEC27329}"/>
              </a:ext>
            </a:extLst>
          </p:cNvPr>
          <p:cNvSpPr>
            <a:spLocks/>
          </p:cNvSpPr>
          <p:nvPr/>
        </p:nvSpPr>
        <p:spPr bwMode="auto">
          <a:xfrm>
            <a:off x="1443122" y="1411065"/>
            <a:ext cx="566737" cy="352425"/>
          </a:xfrm>
          <a:custGeom>
            <a:avLst/>
            <a:gdLst>
              <a:gd name="T0" fmla="*/ 0 w 624"/>
              <a:gd name="T1" fmla="*/ 2147483647 h 240"/>
              <a:gd name="T2" fmla="*/ 0 w 624"/>
              <a:gd name="T3" fmla="*/ 0 h 240"/>
              <a:gd name="T4" fmla="*/ 2147483647 w 624"/>
              <a:gd name="T5" fmla="*/ 0 h 240"/>
              <a:gd name="T6" fmla="*/ 2147483647 w 624"/>
              <a:gd name="T7" fmla="*/ 2147483647 h 24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24" h="240">
                <a:moveTo>
                  <a:pt x="0" y="240"/>
                </a:moveTo>
                <a:lnTo>
                  <a:pt x="0" y="0"/>
                </a:lnTo>
                <a:lnTo>
                  <a:pt x="624" y="0"/>
                </a:lnTo>
                <a:lnTo>
                  <a:pt x="624" y="240"/>
                </a:lnTo>
              </a:path>
            </a:pathLst>
          </a:custGeom>
          <a:solidFill>
            <a:srgbClr val="FFCC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 name="Text Box 11">
            <a:extLst>
              <a:ext uri="{FF2B5EF4-FFF2-40B4-BE49-F238E27FC236}">
                <a16:creationId xmlns:a16="http://schemas.microsoft.com/office/drawing/2014/main" id="{33CC535E-234B-48AC-B364-3289B9B7EF4F}"/>
              </a:ext>
            </a:extLst>
          </p:cNvPr>
          <p:cNvSpPr txBox="1">
            <a:spLocks noChangeArrowheads="1"/>
          </p:cNvSpPr>
          <p:nvPr/>
        </p:nvSpPr>
        <p:spPr bwMode="auto">
          <a:xfrm>
            <a:off x="1390734" y="1404715"/>
            <a:ext cx="6413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1800">
                <a:solidFill>
                  <a:srgbClr val="333399"/>
                </a:solidFill>
                <a:latin typeface="Arial" panose="020B0604020202020204" pitchFamily="34" charset="0"/>
                <a:ea typeface="黑体" panose="02010609060101010101" pitchFamily="49" charset="-122"/>
              </a:rPr>
              <a:t>RTS</a:t>
            </a:r>
          </a:p>
        </p:txBody>
      </p:sp>
      <p:sp>
        <p:nvSpPr>
          <p:cNvPr id="20" name="Text Box 12">
            <a:extLst>
              <a:ext uri="{FF2B5EF4-FFF2-40B4-BE49-F238E27FC236}">
                <a16:creationId xmlns:a16="http://schemas.microsoft.com/office/drawing/2014/main" id="{5E14E307-A387-4BC0-862A-982C1BDFC23F}"/>
              </a:ext>
            </a:extLst>
          </p:cNvPr>
          <p:cNvSpPr txBox="1">
            <a:spLocks noChangeArrowheads="1"/>
          </p:cNvSpPr>
          <p:nvPr/>
        </p:nvSpPr>
        <p:spPr bwMode="auto">
          <a:xfrm>
            <a:off x="1963822" y="1765077"/>
            <a:ext cx="692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1800">
                <a:solidFill>
                  <a:srgbClr val="333399"/>
                </a:solidFill>
                <a:latin typeface="Arial" panose="020B0604020202020204" pitchFamily="34" charset="0"/>
                <a:ea typeface="黑体" panose="02010609060101010101" pitchFamily="49" charset="-122"/>
              </a:rPr>
              <a:t>SIFS</a:t>
            </a:r>
          </a:p>
        </p:txBody>
      </p:sp>
      <p:sp>
        <p:nvSpPr>
          <p:cNvPr id="21" name="Line 13">
            <a:extLst>
              <a:ext uri="{FF2B5EF4-FFF2-40B4-BE49-F238E27FC236}">
                <a16:creationId xmlns:a16="http://schemas.microsoft.com/office/drawing/2014/main" id="{90B0193A-D084-4854-B0DD-BB834F1A9B30}"/>
              </a:ext>
            </a:extLst>
          </p:cNvPr>
          <p:cNvSpPr>
            <a:spLocks noChangeShapeType="1"/>
          </p:cNvSpPr>
          <p:nvPr/>
        </p:nvSpPr>
        <p:spPr bwMode="auto">
          <a:xfrm flipH="1" flipV="1">
            <a:off x="2020972" y="1792065"/>
            <a:ext cx="0" cy="4159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2" name="Line 14">
            <a:extLst>
              <a:ext uri="{FF2B5EF4-FFF2-40B4-BE49-F238E27FC236}">
                <a16:creationId xmlns:a16="http://schemas.microsoft.com/office/drawing/2014/main" id="{1E2C8628-FC43-42EE-B013-54756E713D31}"/>
              </a:ext>
            </a:extLst>
          </p:cNvPr>
          <p:cNvSpPr>
            <a:spLocks noChangeShapeType="1"/>
          </p:cNvSpPr>
          <p:nvPr/>
        </p:nvSpPr>
        <p:spPr bwMode="auto">
          <a:xfrm>
            <a:off x="403309" y="4087590"/>
            <a:ext cx="8734425" cy="0"/>
          </a:xfrm>
          <a:prstGeom prst="line">
            <a:avLst/>
          </a:prstGeom>
          <a:noFill/>
          <a:ln w="28575">
            <a:solidFill>
              <a:srgbClr val="333399"/>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3" name="Text Box 15">
            <a:extLst>
              <a:ext uri="{FF2B5EF4-FFF2-40B4-BE49-F238E27FC236}">
                <a16:creationId xmlns:a16="http://schemas.microsoft.com/office/drawing/2014/main" id="{50554059-70ED-4624-A3AA-0EBA5473FCE4}"/>
              </a:ext>
            </a:extLst>
          </p:cNvPr>
          <p:cNvSpPr txBox="1">
            <a:spLocks noChangeArrowheads="1"/>
          </p:cNvSpPr>
          <p:nvPr/>
        </p:nvSpPr>
        <p:spPr bwMode="auto">
          <a:xfrm>
            <a:off x="8497972" y="3709765"/>
            <a:ext cx="6413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1800">
                <a:solidFill>
                  <a:srgbClr val="333399"/>
                </a:solidFill>
                <a:latin typeface="Arial" panose="020B0604020202020204" pitchFamily="34" charset="0"/>
                <a:ea typeface="黑体" panose="02010609060101010101" pitchFamily="49" charset="-122"/>
              </a:rPr>
              <a:t>时间</a:t>
            </a:r>
          </a:p>
        </p:txBody>
      </p:sp>
      <p:sp>
        <p:nvSpPr>
          <p:cNvPr id="24" name="Freeform 16">
            <a:extLst>
              <a:ext uri="{FF2B5EF4-FFF2-40B4-BE49-F238E27FC236}">
                <a16:creationId xmlns:a16="http://schemas.microsoft.com/office/drawing/2014/main" id="{1C38232A-272A-4AC1-87EB-B6485E4FE1BB}"/>
              </a:ext>
            </a:extLst>
          </p:cNvPr>
          <p:cNvSpPr>
            <a:spLocks/>
          </p:cNvSpPr>
          <p:nvPr/>
        </p:nvSpPr>
        <p:spPr bwMode="auto">
          <a:xfrm>
            <a:off x="2009859" y="3733577"/>
            <a:ext cx="4292600" cy="354013"/>
          </a:xfrm>
          <a:custGeom>
            <a:avLst/>
            <a:gdLst>
              <a:gd name="T0" fmla="*/ 0 w 624"/>
              <a:gd name="T1" fmla="*/ 2147483647 h 240"/>
              <a:gd name="T2" fmla="*/ 0 w 624"/>
              <a:gd name="T3" fmla="*/ 0 h 240"/>
              <a:gd name="T4" fmla="*/ 2147483647 w 624"/>
              <a:gd name="T5" fmla="*/ 0 h 240"/>
              <a:gd name="T6" fmla="*/ 2147483647 w 624"/>
              <a:gd name="T7" fmla="*/ 2147483647 h 24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24" h="240">
                <a:moveTo>
                  <a:pt x="0" y="240"/>
                </a:moveTo>
                <a:lnTo>
                  <a:pt x="0" y="0"/>
                </a:lnTo>
                <a:lnTo>
                  <a:pt x="624" y="0"/>
                </a:lnTo>
                <a:lnTo>
                  <a:pt x="624" y="240"/>
                </a:lnTo>
              </a:path>
            </a:pathLst>
          </a:custGeom>
          <a:solidFill>
            <a:srgbClr val="FFCC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5" name="Text Box 17">
            <a:extLst>
              <a:ext uri="{FF2B5EF4-FFF2-40B4-BE49-F238E27FC236}">
                <a16:creationId xmlns:a16="http://schemas.microsoft.com/office/drawing/2014/main" id="{D0878A90-6B19-4D10-A989-7B5D6ED9FE1D}"/>
              </a:ext>
            </a:extLst>
          </p:cNvPr>
          <p:cNvSpPr txBox="1">
            <a:spLocks noChangeArrowheads="1"/>
          </p:cNvSpPr>
          <p:nvPr/>
        </p:nvSpPr>
        <p:spPr bwMode="auto">
          <a:xfrm>
            <a:off x="3419559" y="3733577"/>
            <a:ext cx="156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1800">
                <a:solidFill>
                  <a:srgbClr val="333399"/>
                </a:solidFill>
                <a:latin typeface="Arial" panose="020B0604020202020204" pitchFamily="34" charset="0"/>
                <a:ea typeface="黑体" panose="02010609060101010101" pitchFamily="49" charset="-122"/>
              </a:rPr>
              <a:t>NAV</a:t>
            </a:r>
            <a:r>
              <a:rPr lang="zh-CN" altLang="en-US" sz="1800">
                <a:solidFill>
                  <a:srgbClr val="333399"/>
                </a:solidFill>
                <a:latin typeface="Arial" panose="020B0604020202020204" pitchFamily="34" charset="0"/>
                <a:ea typeface="黑体" panose="02010609060101010101" pitchFamily="49" charset="-122"/>
              </a:rPr>
              <a:t>（</a:t>
            </a:r>
            <a:r>
              <a:rPr lang="en-US" altLang="zh-CN" sz="1800">
                <a:solidFill>
                  <a:srgbClr val="333399"/>
                </a:solidFill>
                <a:latin typeface="Arial" panose="020B0604020202020204" pitchFamily="34" charset="0"/>
                <a:ea typeface="黑体" panose="02010609060101010101" pitchFamily="49" charset="-122"/>
              </a:rPr>
              <a:t>RTS</a:t>
            </a:r>
            <a:r>
              <a:rPr lang="zh-CN" altLang="en-US" sz="1800">
                <a:solidFill>
                  <a:srgbClr val="333399"/>
                </a:solidFill>
                <a:latin typeface="Arial" panose="020B0604020202020204" pitchFamily="34" charset="0"/>
                <a:ea typeface="黑体" panose="02010609060101010101" pitchFamily="49" charset="-122"/>
              </a:rPr>
              <a:t>）</a:t>
            </a:r>
          </a:p>
        </p:txBody>
      </p:sp>
      <p:sp>
        <p:nvSpPr>
          <p:cNvPr id="26" name="Text Box 18">
            <a:extLst>
              <a:ext uri="{FF2B5EF4-FFF2-40B4-BE49-F238E27FC236}">
                <a16:creationId xmlns:a16="http://schemas.microsoft.com/office/drawing/2014/main" id="{B68E7D3F-AC77-4745-ABD5-8858FDB63558}"/>
              </a:ext>
            </a:extLst>
          </p:cNvPr>
          <p:cNvSpPr txBox="1">
            <a:spLocks noChangeArrowheads="1"/>
          </p:cNvSpPr>
          <p:nvPr/>
        </p:nvSpPr>
        <p:spPr bwMode="auto">
          <a:xfrm>
            <a:off x="6302459" y="2846165"/>
            <a:ext cx="7048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1800">
                <a:solidFill>
                  <a:srgbClr val="333399"/>
                </a:solidFill>
                <a:latin typeface="Arial" panose="020B0604020202020204" pitchFamily="34" charset="0"/>
                <a:ea typeface="黑体" panose="02010609060101010101" pitchFamily="49" charset="-122"/>
              </a:rPr>
              <a:t>DIFS</a:t>
            </a:r>
          </a:p>
        </p:txBody>
      </p:sp>
      <p:sp>
        <p:nvSpPr>
          <p:cNvPr id="27" name="Line 19">
            <a:extLst>
              <a:ext uri="{FF2B5EF4-FFF2-40B4-BE49-F238E27FC236}">
                <a16:creationId xmlns:a16="http://schemas.microsoft.com/office/drawing/2014/main" id="{F07D5BF4-A81B-4557-98DB-68ABBF5D1587}"/>
              </a:ext>
            </a:extLst>
          </p:cNvPr>
          <p:cNvSpPr>
            <a:spLocks noChangeShapeType="1"/>
          </p:cNvSpPr>
          <p:nvPr/>
        </p:nvSpPr>
        <p:spPr bwMode="auto">
          <a:xfrm flipV="1">
            <a:off x="6302459" y="3193827"/>
            <a:ext cx="727075" cy="0"/>
          </a:xfrm>
          <a:prstGeom prst="line">
            <a:avLst/>
          </a:prstGeom>
          <a:noFill/>
          <a:ln w="28575">
            <a:solidFill>
              <a:srgbClr val="333399"/>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 name="Line 20">
            <a:extLst>
              <a:ext uri="{FF2B5EF4-FFF2-40B4-BE49-F238E27FC236}">
                <a16:creationId xmlns:a16="http://schemas.microsoft.com/office/drawing/2014/main" id="{C203A84A-E2F8-42B6-871A-4EA8633ACF7F}"/>
              </a:ext>
            </a:extLst>
          </p:cNvPr>
          <p:cNvSpPr>
            <a:spLocks noChangeShapeType="1"/>
          </p:cNvSpPr>
          <p:nvPr/>
        </p:nvSpPr>
        <p:spPr bwMode="auto">
          <a:xfrm>
            <a:off x="7029534" y="2877915"/>
            <a:ext cx="0" cy="8032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29" name="Group 21">
            <a:extLst>
              <a:ext uri="{FF2B5EF4-FFF2-40B4-BE49-F238E27FC236}">
                <a16:creationId xmlns:a16="http://schemas.microsoft.com/office/drawing/2014/main" id="{5EAF1053-B0E4-454E-A5EB-08D424E97B25}"/>
              </a:ext>
            </a:extLst>
          </p:cNvPr>
          <p:cNvGrpSpPr>
            <a:grpSpLocks/>
          </p:cNvGrpSpPr>
          <p:nvPr/>
        </p:nvGrpSpPr>
        <p:grpSpPr bwMode="auto">
          <a:xfrm>
            <a:off x="7039059" y="3730402"/>
            <a:ext cx="1149350" cy="360363"/>
            <a:chOff x="3758" y="1810"/>
            <a:chExt cx="590" cy="177"/>
          </a:xfrm>
        </p:grpSpPr>
        <p:sp>
          <p:nvSpPr>
            <p:cNvPr id="30" name="Freeform 22">
              <a:extLst>
                <a:ext uri="{FF2B5EF4-FFF2-40B4-BE49-F238E27FC236}">
                  <a16:creationId xmlns:a16="http://schemas.microsoft.com/office/drawing/2014/main" id="{FFDA155A-BE98-4871-A0BA-F2813436C900}"/>
                </a:ext>
              </a:extLst>
            </p:cNvPr>
            <p:cNvSpPr>
              <a:spLocks/>
            </p:cNvSpPr>
            <p:nvPr/>
          </p:nvSpPr>
          <p:spPr bwMode="auto">
            <a:xfrm>
              <a:off x="3758" y="1812"/>
              <a:ext cx="590" cy="173"/>
            </a:xfrm>
            <a:custGeom>
              <a:avLst/>
              <a:gdLst>
                <a:gd name="T0" fmla="*/ 0 w 682"/>
                <a:gd name="T1" fmla="*/ 65 h 240"/>
                <a:gd name="T2" fmla="*/ 0 w 682"/>
                <a:gd name="T3" fmla="*/ 0 h 240"/>
                <a:gd name="T4" fmla="*/ 382 w 682"/>
                <a:gd name="T5" fmla="*/ 0 h 240"/>
                <a:gd name="T6" fmla="*/ 0 60000 65536"/>
                <a:gd name="T7" fmla="*/ 0 60000 65536"/>
                <a:gd name="T8" fmla="*/ 0 60000 65536"/>
              </a:gdLst>
              <a:ahLst/>
              <a:cxnLst>
                <a:cxn ang="T6">
                  <a:pos x="T0" y="T1"/>
                </a:cxn>
                <a:cxn ang="T7">
                  <a:pos x="T2" y="T3"/>
                </a:cxn>
                <a:cxn ang="T8">
                  <a:pos x="T4" y="T5"/>
                </a:cxn>
              </a:cxnLst>
              <a:rect l="0" t="0" r="r" b="b"/>
              <a:pathLst>
                <a:path w="682" h="240">
                  <a:moveTo>
                    <a:pt x="0" y="240"/>
                  </a:moveTo>
                  <a:lnTo>
                    <a:pt x="0" y="0"/>
                  </a:lnTo>
                  <a:lnTo>
                    <a:pt x="682" y="0"/>
                  </a:lnTo>
                </a:path>
              </a:pathLst>
            </a:custGeom>
            <a:noFill/>
            <a:ln w="9525">
              <a:solidFill>
                <a:schemeClr val="tx1"/>
              </a:solidFill>
              <a:round/>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 name="Line 23">
              <a:extLst>
                <a:ext uri="{FF2B5EF4-FFF2-40B4-BE49-F238E27FC236}">
                  <a16:creationId xmlns:a16="http://schemas.microsoft.com/office/drawing/2014/main" id="{30F55BB0-4184-430C-AF41-C6DDA56C0821}"/>
                </a:ext>
              </a:extLst>
            </p:cNvPr>
            <p:cNvSpPr>
              <a:spLocks noChangeShapeType="1"/>
            </p:cNvSpPr>
            <p:nvPr/>
          </p:nvSpPr>
          <p:spPr bwMode="auto">
            <a:xfrm>
              <a:off x="3841" y="1810"/>
              <a:ext cx="0" cy="17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 name="Line 24">
              <a:extLst>
                <a:ext uri="{FF2B5EF4-FFF2-40B4-BE49-F238E27FC236}">
                  <a16:creationId xmlns:a16="http://schemas.microsoft.com/office/drawing/2014/main" id="{964E9A42-71C6-4D7E-AA23-DE2A736C7460}"/>
                </a:ext>
              </a:extLst>
            </p:cNvPr>
            <p:cNvSpPr>
              <a:spLocks noChangeShapeType="1"/>
            </p:cNvSpPr>
            <p:nvPr/>
          </p:nvSpPr>
          <p:spPr bwMode="auto">
            <a:xfrm>
              <a:off x="3924" y="1810"/>
              <a:ext cx="0" cy="17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 name="Line 25">
              <a:extLst>
                <a:ext uri="{FF2B5EF4-FFF2-40B4-BE49-F238E27FC236}">
                  <a16:creationId xmlns:a16="http://schemas.microsoft.com/office/drawing/2014/main" id="{5FA56EDF-5DE2-42E7-A6F8-D1199C3A6DEF}"/>
                </a:ext>
              </a:extLst>
            </p:cNvPr>
            <p:cNvSpPr>
              <a:spLocks noChangeShapeType="1"/>
            </p:cNvSpPr>
            <p:nvPr/>
          </p:nvSpPr>
          <p:spPr bwMode="auto">
            <a:xfrm>
              <a:off x="4007" y="1810"/>
              <a:ext cx="0" cy="17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 name="Line 26">
              <a:extLst>
                <a:ext uri="{FF2B5EF4-FFF2-40B4-BE49-F238E27FC236}">
                  <a16:creationId xmlns:a16="http://schemas.microsoft.com/office/drawing/2014/main" id="{64E63728-36A0-4B78-B0E2-7D97D0F6A070}"/>
                </a:ext>
              </a:extLst>
            </p:cNvPr>
            <p:cNvSpPr>
              <a:spLocks noChangeShapeType="1"/>
            </p:cNvSpPr>
            <p:nvPr/>
          </p:nvSpPr>
          <p:spPr bwMode="auto">
            <a:xfrm>
              <a:off x="4090" y="1810"/>
              <a:ext cx="0" cy="17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5" name="Line 27">
              <a:extLst>
                <a:ext uri="{FF2B5EF4-FFF2-40B4-BE49-F238E27FC236}">
                  <a16:creationId xmlns:a16="http://schemas.microsoft.com/office/drawing/2014/main" id="{FB95EDB8-6E77-400B-A032-3D8E07C70D0E}"/>
                </a:ext>
              </a:extLst>
            </p:cNvPr>
            <p:cNvSpPr>
              <a:spLocks noChangeShapeType="1"/>
            </p:cNvSpPr>
            <p:nvPr/>
          </p:nvSpPr>
          <p:spPr bwMode="auto">
            <a:xfrm>
              <a:off x="4173" y="1810"/>
              <a:ext cx="0" cy="17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 name="Line 28">
              <a:extLst>
                <a:ext uri="{FF2B5EF4-FFF2-40B4-BE49-F238E27FC236}">
                  <a16:creationId xmlns:a16="http://schemas.microsoft.com/office/drawing/2014/main" id="{51F8EC65-29CD-4DE5-BFE3-DCA9322DB605}"/>
                </a:ext>
              </a:extLst>
            </p:cNvPr>
            <p:cNvSpPr>
              <a:spLocks noChangeShapeType="1"/>
            </p:cNvSpPr>
            <p:nvPr/>
          </p:nvSpPr>
          <p:spPr bwMode="auto">
            <a:xfrm>
              <a:off x="4257" y="1814"/>
              <a:ext cx="0" cy="17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 name="Line 29">
              <a:extLst>
                <a:ext uri="{FF2B5EF4-FFF2-40B4-BE49-F238E27FC236}">
                  <a16:creationId xmlns:a16="http://schemas.microsoft.com/office/drawing/2014/main" id="{46BC3521-8CFB-48C2-BDCF-C46F6AE0B593}"/>
                </a:ext>
              </a:extLst>
            </p:cNvPr>
            <p:cNvSpPr>
              <a:spLocks noChangeShapeType="1"/>
            </p:cNvSpPr>
            <p:nvPr/>
          </p:nvSpPr>
          <p:spPr bwMode="auto">
            <a:xfrm>
              <a:off x="4345" y="1814"/>
              <a:ext cx="0" cy="17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38" name="Line 30">
            <a:extLst>
              <a:ext uri="{FF2B5EF4-FFF2-40B4-BE49-F238E27FC236}">
                <a16:creationId xmlns:a16="http://schemas.microsoft.com/office/drawing/2014/main" id="{665938FF-C435-404A-80A7-D80BD6F35B3E}"/>
              </a:ext>
            </a:extLst>
          </p:cNvPr>
          <p:cNvSpPr>
            <a:spLocks noChangeShapeType="1"/>
          </p:cNvSpPr>
          <p:nvPr/>
        </p:nvSpPr>
        <p:spPr bwMode="auto">
          <a:xfrm>
            <a:off x="7029534" y="3546252"/>
            <a:ext cx="1133475" cy="0"/>
          </a:xfrm>
          <a:prstGeom prst="line">
            <a:avLst/>
          </a:prstGeom>
          <a:noFill/>
          <a:ln w="28575">
            <a:solidFill>
              <a:srgbClr val="333399"/>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9" name="Text Box 31">
            <a:extLst>
              <a:ext uri="{FF2B5EF4-FFF2-40B4-BE49-F238E27FC236}">
                <a16:creationId xmlns:a16="http://schemas.microsoft.com/office/drawing/2014/main" id="{33B821D3-E4AB-485B-8FB7-D7F250F062DC}"/>
              </a:ext>
            </a:extLst>
          </p:cNvPr>
          <p:cNvSpPr txBox="1">
            <a:spLocks noChangeArrowheads="1"/>
          </p:cNvSpPr>
          <p:nvPr/>
        </p:nvSpPr>
        <p:spPr bwMode="auto">
          <a:xfrm>
            <a:off x="7020009" y="3133502"/>
            <a:ext cx="10985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1800">
                <a:solidFill>
                  <a:srgbClr val="333399"/>
                </a:solidFill>
                <a:latin typeface="Arial" panose="020B0604020202020204" pitchFamily="34" charset="0"/>
                <a:ea typeface="黑体" panose="02010609060101010101" pitchFamily="49" charset="-122"/>
              </a:rPr>
              <a:t>争用窗口</a:t>
            </a:r>
          </a:p>
        </p:txBody>
      </p:sp>
      <p:sp>
        <p:nvSpPr>
          <p:cNvPr id="40" name="AutoShape 32">
            <a:extLst>
              <a:ext uri="{FF2B5EF4-FFF2-40B4-BE49-F238E27FC236}">
                <a16:creationId xmlns:a16="http://schemas.microsoft.com/office/drawing/2014/main" id="{2A03E421-D599-4002-A495-BA58BB6F6604}"/>
              </a:ext>
            </a:extLst>
          </p:cNvPr>
          <p:cNvSpPr>
            <a:spLocks/>
          </p:cNvSpPr>
          <p:nvPr/>
        </p:nvSpPr>
        <p:spPr bwMode="auto">
          <a:xfrm rot="16200000">
            <a:off x="4051384" y="2762027"/>
            <a:ext cx="209550" cy="4292600"/>
          </a:xfrm>
          <a:prstGeom prst="leftBrace">
            <a:avLst>
              <a:gd name="adj1" fmla="val 170707"/>
              <a:gd name="adj2" fmla="val 50194"/>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endParaRPr kumimoji="0" lang="zh-CN" altLang="zh-CN" sz="2000">
              <a:solidFill>
                <a:srgbClr val="333399"/>
              </a:solidFill>
              <a:latin typeface="Tahoma" panose="020B0604030504040204" pitchFamily="34" charset="0"/>
            </a:endParaRPr>
          </a:p>
        </p:txBody>
      </p:sp>
      <p:sp>
        <p:nvSpPr>
          <p:cNvPr id="41" name="Text Box 33">
            <a:extLst>
              <a:ext uri="{FF2B5EF4-FFF2-40B4-BE49-F238E27FC236}">
                <a16:creationId xmlns:a16="http://schemas.microsoft.com/office/drawing/2014/main" id="{9BB6A8B5-C02F-40E6-9092-D804F526C246}"/>
              </a:ext>
            </a:extLst>
          </p:cNvPr>
          <p:cNvSpPr txBox="1">
            <a:spLocks noChangeArrowheads="1"/>
          </p:cNvSpPr>
          <p:nvPr/>
        </p:nvSpPr>
        <p:spPr bwMode="auto">
          <a:xfrm>
            <a:off x="3591009" y="4998815"/>
            <a:ext cx="1098550" cy="365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1800">
                <a:solidFill>
                  <a:srgbClr val="333399"/>
                </a:solidFill>
                <a:latin typeface="Arial" panose="020B0604020202020204" pitchFamily="34" charset="0"/>
                <a:ea typeface="黑体" panose="02010609060101010101" pitchFamily="49" charset="-122"/>
              </a:rPr>
              <a:t>推迟接入</a:t>
            </a:r>
          </a:p>
        </p:txBody>
      </p:sp>
      <p:sp>
        <p:nvSpPr>
          <p:cNvPr id="42" name="Line 34">
            <a:extLst>
              <a:ext uri="{FF2B5EF4-FFF2-40B4-BE49-F238E27FC236}">
                <a16:creationId xmlns:a16="http://schemas.microsoft.com/office/drawing/2014/main" id="{9D132FE2-6117-46BA-B8DD-ACFE07E67E24}"/>
              </a:ext>
            </a:extLst>
          </p:cNvPr>
          <p:cNvSpPr>
            <a:spLocks noChangeShapeType="1"/>
          </p:cNvSpPr>
          <p:nvPr/>
        </p:nvSpPr>
        <p:spPr bwMode="auto">
          <a:xfrm>
            <a:off x="8178884" y="3325590"/>
            <a:ext cx="0" cy="3429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3" name="Text Box 35">
            <a:extLst>
              <a:ext uri="{FF2B5EF4-FFF2-40B4-BE49-F238E27FC236}">
                <a16:creationId xmlns:a16="http://schemas.microsoft.com/office/drawing/2014/main" id="{361A05E7-DB92-41EB-88B7-FCF89F011AEE}"/>
              </a:ext>
            </a:extLst>
          </p:cNvPr>
          <p:cNvSpPr txBox="1">
            <a:spLocks noChangeArrowheads="1"/>
          </p:cNvSpPr>
          <p:nvPr/>
        </p:nvSpPr>
        <p:spPr bwMode="auto">
          <a:xfrm>
            <a:off x="311234" y="1734915"/>
            <a:ext cx="6413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zh-CN" altLang="en-US" sz="1800">
                <a:solidFill>
                  <a:srgbClr val="333399"/>
                </a:solidFill>
                <a:latin typeface="Arial" panose="020B0604020202020204" pitchFamily="34" charset="0"/>
                <a:ea typeface="黑体" panose="02010609060101010101" pitchFamily="49" charset="-122"/>
              </a:rPr>
              <a:t>源站</a:t>
            </a:r>
          </a:p>
        </p:txBody>
      </p:sp>
      <p:sp>
        <p:nvSpPr>
          <p:cNvPr id="44" name="Line 36">
            <a:extLst>
              <a:ext uri="{FF2B5EF4-FFF2-40B4-BE49-F238E27FC236}">
                <a16:creationId xmlns:a16="http://schemas.microsoft.com/office/drawing/2014/main" id="{0D0B152E-108B-4935-A0DA-6A63FC4C29CB}"/>
              </a:ext>
            </a:extLst>
          </p:cNvPr>
          <p:cNvSpPr>
            <a:spLocks noChangeShapeType="1"/>
          </p:cNvSpPr>
          <p:nvPr/>
        </p:nvSpPr>
        <p:spPr bwMode="auto">
          <a:xfrm>
            <a:off x="401722" y="2841402"/>
            <a:ext cx="8732837" cy="0"/>
          </a:xfrm>
          <a:prstGeom prst="line">
            <a:avLst/>
          </a:prstGeom>
          <a:noFill/>
          <a:ln w="28575">
            <a:solidFill>
              <a:srgbClr val="333399"/>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5" name="Text Box 37">
            <a:extLst>
              <a:ext uri="{FF2B5EF4-FFF2-40B4-BE49-F238E27FC236}">
                <a16:creationId xmlns:a16="http://schemas.microsoft.com/office/drawing/2014/main" id="{F5419748-FA23-4B97-9955-043B310F6B99}"/>
              </a:ext>
            </a:extLst>
          </p:cNvPr>
          <p:cNvSpPr txBox="1">
            <a:spLocks noChangeArrowheads="1"/>
          </p:cNvSpPr>
          <p:nvPr/>
        </p:nvSpPr>
        <p:spPr bwMode="auto">
          <a:xfrm>
            <a:off x="8497972" y="2479452"/>
            <a:ext cx="6413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1800">
                <a:solidFill>
                  <a:srgbClr val="333399"/>
                </a:solidFill>
                <a:latin typeface="Arial" panose="020B0604020202020204" pitchFamily="34" charset="0"/>
                <a:ea typeface="黑体" panose="02010609060101010101" pitchFamily="49" charset="-122"/>
              </a:rPr>
              <a:t>时间</a:t>
            </a:r>
          </a:p>
        </p:txBody>
      </p:sp>
      <p:sp>
        <p:nvSpPr>
          <p:cNvPr id="46" name="Text Box 38">
            <a:extLst>
              <a:ext uri="{FF2B5EF4-FFF2-40B4-BE49-F238E27FC236}">
                <a16:creationId xmlns:a16="http://schemas.microsoft.com/office/drawing/2014/main" id="{B999DD3D-34FA-4F60-9A30-C6AB3F81715F}"/>
              </a:ext>
            </a:extLst>
          </p:cNvPr>
          <p:cNvSpPr txBox="1">
            <a:spLocks noChangeArrowheads="1"/>
          </p:cNvSpPr>
          <p:nvPr/>
        </p:nvSpPr>
        <p:spPr bwMode="auto">
          <a:xfrm>
            <a:off x="282659" y="2789015"/>
            <a:ext cx="8699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zh-CN" altLang="en-US" sz="1800">
                <a:solidFill>
                  <a:srgbClr val="333399"/>
                </a:solidFill>
                <a:latin typeface="Arial" panose="020B0604020202020204" pitchFamily="34" charset="0"/>
                <a:ea typeface="黑体" panose="02010609060101010101" pitchFamily="49" charset="-122"/>
              </a:rPr>
              <a:t>目的站</a:t>
            </a:r>
          </a:p>
        </p:txBody>
      </p:sp>
      <p:sp>
        <p:nvSpPr>
          <p:cNvPr id="47" name="Freeform 39">
            <a:extLst>
              <a:ext uri="{FF2B5EF4-FFF2-40B4-BE49-F238E27FC236}">
                <a16:creationId xmlns:a16="http://schemas.microsoft.com/office/drawing/2014/main" id="{578C5463-1ADB-4B86-AD92-981D5B0A398A}"/>
              </a:ext>
            </a:extLst>
          </p:cNvPr>
          <p:cNvSpPr>
            <a:spLocks/>
          </p:cNvSpPr>
          <p:nvPr/>
        </p:nvSpPr>
        <p:spPr bwMode="auto">
          <a:xfrm>
            <a:off x="5653172" y="2488977"/>
            <a:ext cx="649287" cy="352425"/>
          </a:xfrm>
          <a:custGeom>
            <a:avLst/>
            <a:gdLst>
              <a:gd name="T0" fmla="*/ 0 w 624"/>
              <a:gd name="T1" fmla="*/ 2147483647 h 240"/>
              <a:gd name="T2" fmla="*/ 0 w 624"/>
              <a:gd name="T3" fmla="*/ 0 h 240"/>
              <a:gd name="T4" fmla="*/ 2147483647 w 624"/>
              <a:gd name="T5" fmla="*/ 0 h 240"/>
              <a:gd name="T6" fmla="*/ 2147483647 w 624"/>
              <a:gd name="T7" fmla="*/ 2147483647 h 24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24" h="240">
                <a:moveTo>
                  <a:pt x="0" y="240"/>
                </a:moveTo>
                <a:lnTo>
                  <a:pt x="0" y="0"/>
                </a:lnTo>
                <a:lnTo>
                  <a:pt x="624" y="0"/>
                </a:lnTo>
                <a:lnTo>
                  <a:pt x="624" y="240"/>
                </a:lnTo>
              </a:path>
            </a:pathLst>
          </a:custGeom>
          <a:solidFill>
            <a:srgbClr val="FFCC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8" name="Line 40">
            <a:extLst>
              <a:ext uri="{FF2B5EF4-FFF2-40B4-BE49-F238E27FC236}">
                <a16:creationId xmlns:a16="http://schemas.microsoft.com/office/drawing/2014/main" id="{391E23CE-7EE4-4BA5-BC79-E08DE8B0D633}"/>
              </a:ext>
            </a:extLst>
          </p:cNvPr>
          <p:cNvSpPr>
            <a:spLocks noChangeShapeType="1"/>
          </p:cNvSpPr>
          <p:nvPr/>
        </p:nvSpPr>
        <p:spPr bwMode="auto">
          <a:xfrm>
            <a:off x="2587709" y="2068290"/>
            <a:ext cx="0" cy="42068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9" name="Text Box 41">
            <a:extLst>
              <a:ext uri="{FF2B5EF4-FFF2-40B4-BE49-F238E27FC236}">
                <a16:creationId xmlns:a16="http://schemas.microsoft.com/office/drawing/2014/main" id="{41DA92C2-2A44-4670-A991-03497764A26C}"/>
              </a:ext>
            </a:extLst>
          </p:cNvPr>
          <p:cNvSpPr txBox="1">
            <a:spLocks noChangeArrowheads="1"/>
          </p:cNvSpPr>
          <p:nvPr/>
        </p:nvSpPr>
        <p:spPr bwMode="auto">
          <a:xfrm>
            <a:off x="5664284" y="2485802"/>
            <a:ext cx="6540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en-US" altLang="zh-CN" sz="1800">
                <a:solidFill>
                  <a:srgbClr val="333399"/>
                </a:solidFill>
                <a:latin typeface="Arial" panose="020B0604020202020204" pitchFamily="34" charset="0"/>
                <a:ea typeface="黑体" panose="02010609060101010101" pitchFamily="49" charset="-122"/>
              </a:rPr>
              <a:t>ACK</a:t>
            </a:r>
          </a:p>
        </p:txBody>
      </p:sp>
      <p:sp>
        <p:nvSpPr>
          <p:cNvPr id="50" name="Line 42">
            <a:extLst>
              <a:ext uri="{FF2B5EF4-FFF2-40B4-BE49-F238E27FC236}">
                <a16:creationId xmlns:a16="http://schemas.microsoft.com/office/drawing/2014/main" id="{2D9920DF-986B-4D7B-8FBE-6D9DB4C20DF9}"/>
              </a:ext>
            </a:extLst>
          </p:cNvPr>
          <p:cNvSpPr>
            <a:spLocks noChangeShapeType="1"/>
          </p:cNvSpPr>
          <p:nvPr/>
        </p:nvSpPr>
        <p:spPr bwMode="auto">
          <a:xfrm>
            <a:off x="6299284" y="2887440"/>
            <a:ext cx="3175" cy="7969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 name="Line 43">
            <a:extLst>
              <a:ext uri="{FF2B5EF4-FFF2-40B4-BE49-F238E27FC236}">
                <a16:creationId xmlns:a16="http://schemas.microsoft.com/office/drawing/2014/main" id="{AD599830-442A-414D-A45A-05ADF7F1915F}"/>
              </a:ext>
            </a:extLst>
          </p:cNvPr>
          <p:cNvSpPr>
            <a:spLocks noChangeShapeType="1"/>
          </p:cNvSpPr>
          <p:nvPr/>
        </p:nvSpPr>
        <p:spPr bwMode="auto">
          <a:xfrm>
            <a:off x="2024147" y="2225452"/>
            <a:ext cx="0" cy="1476375"/>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2" name="Text Box 44">
            <a:extLst>
              <a:ext uri="{FF2B5EF4-FFF2-40B4-BE49-F238E27FC236}">
                <a16:creationId xmlns:a16="http://schemas.microsoft.com/office/drawing/2014/main" id="{AB99F93C-53DA-4998-A017-FA29406B9031}"/>
              </a:ext>
            </a:extLst>
          </p:cNvPr>
          <p:cNvSpPr txBox="1">
            <a:spLocks noChangeArrowheads="1"/>
          </p:cNvSpPr>
          <p:nvPr/>
        </p:nvSpPr>
        <p:spPr bwMode="auto">
          <a:xfrm>
            <a:off x="250909" y="4035202"/>
            <a:ext cx="935038"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en-US" altLang="zh-CN" sz="1800">
                <a:solidFill>
                  <a:srgbClr val="333399"/>
                </a:solidFill>
                <a:latin typeface="Arial" panose="020B0604020202020204" pitchFamily="34" charset="0"/>
                <a:ea typeface="黑体" panose="02010609060101010101" pitchFamily="49" charset="-122"/>
              </a:rPr>
              <a:t> </a:t>
            </a:r>
            <a:r>
              <a:rPr lang="zh-CN" altLang="en-US" sz="1800">
                <a:solidFill>
                  <a:srgbClr val="333399"/>
                </a:solidFill>
                <a:latin typeface="Arial" panose="020B0604020202020204" pitchFamily="34" charset="0"/>
                <a:ea typeface="黑体" panose="02010609060101010101" pitchFamily="49" charset="-122"/>
              </a:rPr>
              <a:t>其他站</a:t>
            </a:r>
          </a:p>
        </p:txBody>
      </p:sp>
      <p:sp>
        <p:nvSpPr>
          <p:cNvPr id="53" name="Line 45">
            <a:extLst>
              <a:ext uri="{FF2B5EF4-FFF2-40B4-BE49-F238E27FC236}">
                <a16:creationId xmlns:a16="http://schemas.microsoft.com/office/drawing/2014/main" id="{8B7E9202-E41D-427C-9E42-0ABC6FA14EE1}"/>
              </a:ext>
            </a:extLst>
          </p:cNvPr>
          <p:cNvSpPr>
            <a:spLocks noChangeShapeType="1"/>
          </p:cNvSpPr>
          <p:nvPr/>
        </p:nvSpPr>
        <p:spPr bwMode="auto">
          <a:xfrm flipV="1">
            <a:off x="2040022" y="2134965"/>
            <a:ext cx="547687" cy="1587"/>
          </a:xfrm>
          <a:prstGeom prst="line">
            <a:avLst/>
          </a:prstGeom>
          <a:noFill/>
          <a:ln w="28575">
            <a:solidFill>
              <a:srgbClr val="333399"/>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5" name="Freeform 46">
            <a:extLst>
              <a:ext uri="{FF2B5EF4-FFF2-40B4-BE49-F238E27FC236}">
                <a16:creationId xmlns:a16="http://schemas.microsoft.com/office/drawing/2014/main" id="{3ACC7769-9E48-4A6A-AC6E-B5AF9D5A30F7}"/>
              </a:ext>
            </a:extLst>
          </p:cNvPr>
          <p:cNvSpPr>
            <a:spLocks/>
          </p:cNvSpPr>
          <p:nvPr/>
        </p:nvSpPr>
        <p:spPr bwMode="auto">
          <a:xfrm>
            <a:off x="2584534" y="2488977"/>
            <a:ext cx="560388" cy="352425"/>
          </a:xfrm>
          <a:custGeom>
            <a:avLst/>
            <a:gdLst>
              <a:gd name="T0" fmla="*/ 0 w 624"/>
              <a:gd name="T1" fmla="*/ 2147483647 h 240"/>
              <a:gd name="T2" fmla="*/ 0 w 624"/>
              <a:gd name="T3" fmla="*/ 0 h 240"/>
              <a:gd name="T4" fmla="*/ 2147483647 w 624"/>
              <a:gd name="T5" fmla="*/ 0 h 240"/>
              <a:gd name="T6" fmla="*/ 2147483647 w 624"/>
              <a:gd name="T7" fmla="*/ 2147483647 h 24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24" h="240">
                <a:moveTo>
                  <a:pt x="0" y="240"/>
                </a:moveTo>
                <a:lnTo>
                  <a:pt x="0" y="0"/>
                </a:lnTo>
                <a:lnTo>
                  <a:pt x="624" y="0"/>
                </a:lnTo>
                <a:lnTo>
                  <a:pt x="624" y="240"/>
                </a:lnTo>
              </a:path>
            </a:pathLst>
          </a:custGeom>
          <a:solidFill>
            <a:srgbClr val="CCEC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6" name="Text Box 47">
            <a:extLst>
              <a:ext uri="{FF2B5EF4-FFF2-40B4-BE49-F238E27FC236}">
                <a16:creationId xmlns:a16="http://schemas.microsoft.com/office/drawing/2014/main" id="{5BD56275-9B06-4772-BE66-A1062B121019}"/>
              </a:ext>
            </a:extLst>
          </p:cNvPr>
          <p:cNvSpPr txBox="1">
            <a:spLocks noChangeArrowheads="1"/>
          </p:cNvSpPr>
          <p:nvPr/>
        </p:nvSpPr>
        <p:spPr bwMode="auto">
          <a:xfrm>
            <a:off x="2538497" y="2485802"/>
            <a:ext cx="6413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1800">
                <a:solidFill>
                  <a:srgbClr val="333399"/>
                </a:solidFill>
                <a:latin typeface="Arial" panose="020B0604020202020204" pitchFamily="34" charset="0"/>
                <a:ea typeface="黑体" panose="02010609060101010101" pitchFamily="49" charset="-122"/>
              </a:rPr>
              <a:t>CTS</a:t>
            </a:r>
          </a:p>
        </p:txBody>
      </p:sp>
      <p:sp>
        <p:nvSpPr>
          <p:cNvPr id="57" name="Text Box 48">
            <a:extLst>
              <a:ext uri="{FF2B5EF4-FFF2-40B4-BE49-F238E27FC236}">
                <a16:creationId xmlns:a16="http://schemas.microsoft.com/office/drawing/2014/main" id="{DD309C7D-A7FD-4F0E-A217-B8C099F516C2}"/>
              </a:ext>
            </a:extLst>
          </p:cNvPr>
          <p:cNvSpPr txBox="1">
            <a:spLocks noChangeArrowheads="1"/>
          </p:cNvSpPr>
          <p:nvPr/>
        </p:nvSpPr>
        <p:spPr bwMode="auto">
          <a:xfrm>
            <a:off x="3068722" y="1771427"/>
            <a:ext cx="69215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1800">
                <a:solidFill>
                  <a:srgbClr val="333399"/>
                </a:solidFill>
                <a:latin typeface="Arial" panose="020B0604020202020204" pitchFamily="34" charset="0"/>
                <a:ea typeface="黑体" panose="02010609060101010101" pitchFamily="49" charset="-122"/>
              </a:rPr>
              <a:t>SIFS</a:t>
            </a:r>
          </a:p>
        </p:txBody>
      </p:sp>
      <p:sp>
        <p:nvSpPr>
          <p:cNvPr id="58" name="Line 49">
            <a:extLst>
              <a:ext uri="{FF2B5EF4-FFF2-40B4-BE49-F238E27FC236}">
                <a16:creationId xmlns:a16="http://schemas.microsoft.com/office/drawing/2014/main" id="{FBA1F914-81B2-479C-92E9-E543190B404D}"/>
              </a:ext>
            </a:extLst>
          </p:cNvPr>
          <p:cNvSpPr>
            <a:spLocks noChangeShapeType="1"/>
          </p:cNvSpPr>
          <p:nvPr/>
        </p:nvSpPr>
        <p:spPr bwMode="auto">
          <a:xfrm flipH="1" flipV="1">
            <a:off x="3144922" y="2074640"/>
            <a:ext cx="0" cy="41433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9" name="Line 50">
            <a:extLst>
              <a:ext uri="{FF2B5EF4-FFF2-40B4-BE49-F238E27FC236}">
                <a16:creationId xmlns:a16="http://schemas.microsoft.com/office/drawing/2014/main" id="{0F8B8DFE-652C-4E2E-8998-531CF928AC8E}"/>
              </a:ext>
            </a:extLst>
          </p:cNvPr>
          <p:cNvSpPr>
            <a:spLocks noChangeShapeType="1"/>
          </p:cNvSpPr>
          <p:nvPr/>
        </p:nvSpPr>
        <p:spPr bwMode="auto">
          <a:xfrm>
            <a:off x="3711659" y="1785715"/>
            <a:ext cx="0" cy="4222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0" name="Line 51">
            <a:extLst>
              <a:ext uri="{FF2B5EF4-FFF2-40B4-BE49-F238E27FC236}">
                <a16:creationId xmlns:a16="http://schemas.microsoft.com/office/drawing/2014/main" id="{F087C35E-9583-4B7D-9318-F1EDB030E391}"/>
              </a:ext>
            </a:extLst>
          </p:cNvPr>
          <p:cNvSpPr>
            <a:spLocks noChangeShapeType="1"/>
          </p:cNvSpPr>
          <p:nvPr/>
        </p:nvSpPr>
        <p:spPr bwMode="auto">
          <a:xfrm flipV="1">
            <a:off x="3144922" y="2130202"/>
            <a:ext cx="547687" cy="0"/>
          </a:xfrm>
          <a:prstGeom prst="line">
            <a:avLst/>
          </a:prstGeom>
          <a:noFill/>
          <a:ln w="28575">
            <a:solidFill>
              <a:srgbClr val="333399"/>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1" name="Text Box 52">
            <a:extLst>
              <a:ext uri="{FF2B5EF4-FFF2-40B4-BE49-F238E27FC236}">
                <a16:creationId xmlns:a16="http://schemas.microsoft.com/office/drawing/2014/main" id="{130267B9-6042-4F11-8C87-35577658B540}"/>
              </a:ext>
            </a:extLst>
          </p:cNvPr>
          <p:cNvSpPr txBox="1">
            <a:spLocks noChangeArrowheads="1"/>
          </p:cNvSpPr>
          <p:nvPr/>
        </p:nvSpPr>
        <p:spPr bwMode="auto">
          <a:xfrm>
            <a:off x="5048334" y="1765077"/>
            <a:ext cx="692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1800">
                <a:solidFill>
                  <a:srgbClr val="333399"/>
                </a:solidFill>
                <a:latin typeface="Arial" panose="020B0604020202020204" pitchFamily="34" charset="0"/>
                <a:ea typeface="黑体" panose="02010609060101010101" pitchFamily="49" charset="-122"/>
              </a:rPr>
              <a:t>SIFS</a:t>
            </a:r>
          </a:p>
        </p:txBody>
      </p:sp>
      <p:sp>
        <p:nvSpPr>
          <p:cNvPr id="62" name="Line 53">
            <a:extLst>
              <a:ext uri="{FF2B5EF4-FFF2-40B4-BE49-F238E27FC236}">
                <a16:creationId xmlns:a16="http://schemas.microsoft.com/office/drawing/2014/main" id="{02D0EFD0-E484-4F12-88AC-A7A7B19756B0}"/>
              </a:ext>
            </a:extLst>
          </p:cNvPr>
          <p:cNvSpPr>
            <a:spLocks noChangeShapeType="1"/>
          </p:cNvSpPr>
          <p:nvPr/>
        </p:nvSpPr>
        <p:spPr bwMode="auto">
          <a:xfrm flipH="1" flipV="1">
            <a:off x="5088022" y="1777777"/>
            <a:ext cx="0" cy="41433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3" name="Line 54">
            <a:extLst>
              <a:ext uri="{FF2B5EF4-FFF2-40B4-BE49-F238E27FC236}">
                <a16:creationId xmlns:a16="http://schemas.microsoft.com/office/drawing/2014/main" id="{40CED3FE-B93D-487D-816F-AD5319CDF1F9}"/>
              </a:ext>
            </a:extLst>
          </p:cNvPr>
          <p:cNvSpPr>
            <a:spLocks noChangeShapeType="1"/>
          </p:cNvSpPr>
          <p:nvPr/>
        </p:nvSpPr>
        <p:spPr bwMode="auto">
          <a:xfrm>
            <a:off x="5653172" y="2050827"/>
            <a:ext cx="0" cy="4222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 name="Line 55">
            <a:extLst>
              <a:ext uri="{FF2B5EF4-FFF2-40B4-BE49-F238E27FC236}">
                <a16:creationId xmlns:a16="http://schemas.microsoft.com/office/drawing/2014/main" id="{F5B591E3-99CA-453F-B00A-1CECFFF2C602}"/>
              </a:ext>
            </a:extLst>
          </p:cNvPr>
          <p:cNvSpPr>
            <a:spLocks noChangeShapeType="1"/>
          </p:cNvSpPr>
          <p:nvPr/>
        </p:nvSpPr>
        <p:spPr bwMode="auto">
          <a:xfrm>
            <a:off x="5088022" y="2122265"/>
            <a:ext cx="555625" cy="7937"/>
          </a:xfrm>
          <a:prstGeom prst="line">
            <a:avLst/>
          </a:prstGeom>
          <a:noFill/>
          <a:ln w="28575">
            <a:solidFill>
              <a:srgbClr val="333399"/>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5" name="Text Box 56">
            <a:extLst>
              <a:ext uri="{FF2B5EF4-FFF2-40B4-BE49-F238E27FC236}">
                <a16:creationId xmlns:a16="http://schemas.microsoft.com/office/drawing/2014/main" id="{F06C5499-29E6-49A8-B74B-9167DB676584}"/>
              </a:ext>
            </a:extLst>
          </p:cNvPr>
          <p:cNvSpPr txBox="1">
            <a:spLocks noChangeArrowheads="1"/>
          </p:cNvSpPr>
          <p:nvPr/>
        </p:nvSpPr>
        <p:spPr bwMode="auto">
          <a:xfrm>
            <a:off x="4087897" y="1379315"/>
            <a:ext cx="6413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zh-CN" altLang="en-US" sz="1800">
                <a:solidFill>
                  <a:srgbClr val="333399"/>
                </a:solidFill>
                <a:latin typeface="Arial" panose="020B0604020202020204" pitchFamily="34" charset="0"/>
                <a:ea typeface="黑体" panose="02010609060101010101" pitchFamily="49" charset="-122"/>
              </a:rPr>
              <a:t>数据</a:t>
            </a:r>
          </a:p>
        </p:txBody>
      </p:sp>
      <p:sp>
        <p:nvSpPr>
          <p:cNvPr id="66" name="Freeform 57">
            <a:extLst>
              <a:ext uri="{FF2B5EF4-FFF2-40B4-BE49-F238E27FC236}">
                <a16:creationId xmlns:a16="http://schemas.microsoft.com/office/drawing/2014/main" id="{75A54AD1-4D36-42BC-8E8F-D803D02527F2}"/>
              </a:ext>
            </a:extLst>
          </p:cNvPr>
          <p:cNvSpPr>
            <a:spLocks/>
          </p:cNvSpPr>
          <p:nvPr/>
        </p:nvSpPr>
        <p:spPr bwMode="auto">
          <a:xfrm flipV="1">
            <a:off x="3144922" y="4108227"/>
            <a:ext cx="3157537" cy="352425"/>
          </a:xfrm>
          <a:custGeom>
            <a:avLst/>
            <a:gdLst>
              <a:gd name="T0" fmla="*/ 0 w 624"/>
              <a:gd name="T1" fmla="*/ 2147483647 h 240"/>
              <a:gd name="T2" fmla="*/ 0 w 624"/>
              <a:gd name="T3" fmla="*/ 0 h 240"/>
              <a:gd name="T4" fmla="*/ 2147483647 w 624"/>
              <a:gd name="T5" fmla="*/ 0 h 240"/>
              <a:gd name="T6" fmla="*/ 2147483647 w 624"/>
              <a:gd name="T7" fmla="*/ 2147483647 h 24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24" h="240">
                <a:moveTo>
                  <a:pt x="0" y="240"/>
                </a:moveTo>
                <a:lnTo>
                  <a:pt x="0" y="0"/>
                </a:lnTo>
                <a:lnTo>
                  <a:pt x="624" y="0"/>
                </a:lnTo>
                <a:lnTo>
                  <a:pt x="624" y="240"/>
                </a:lnTo>
              </a:path>
            </a:pathLst>
          </a:custGeom>
          <a:solidFill>
            <a:srgbClr val="CCEC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7" name="Text Box 58">
            <a:extLst>
              <a:ext uri="{FF2B5EF4-FFF2-40B4-BE49-F238E27FC236}">
                <a16:creationId xmlns:a16="http://schemas.microsoft.com/office/drawing/2014/main" id="{3C994B28-8BEA-4ADF-9953-130D90641A20}"/>
              </a:ext>
            </a:extLst>
          </p:cNvPr>
          <p:cNvSpPr txBox="1">
            <a:spLocks noChangeArrowheads="1"/>
          </p:cNvSpPr>
          <p:nvPr/>
        </p:nvSpPr>
        <p:spPr bwMode="auto">
          <a:xfrm>
            <a:off x="3968834" y="4093940"/>
            <a:ext cx="15684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1800">
                <a:solidFill>
                  <a:srgbClr val="333399"/>
                </a:solidFill>
                <a:latin typeface="Arial" panose="020B0604020202020204" pitchFamily="34" charset="0"/>
                <a:ea typeface="黑体" panose="02010609060101010101" pitchFamily="49" charset="-122"/>
              </a:rPr>
              <a:t>NAV</a:t>
            </a:r>
            <a:r>
              <a:rPr lang="zh-CN" altLang="en-US" sz="1800">
                <a:solidFill>
                  <a:srgbClr val="333399"/>
                </a:solidFill>
                <a:latin typeface="Arial" panose="020B0604020202020204" pitchFamily="34" charset="0"/>
                <a:ea typeface="黑体" panose="02010609060101010101" pitchFamily="49" charset="-122"/>
              </a:rPr>
              <a:t>（</a:t>
            </a:r>
            <a:r>
              <a:rPr lang="en-US" altLang="zh-CN" sz="1800">
                <a:solidFill>
                  <a:srgbClr val="333399"/>
                </a:solidFill>
                <a:latin typeface="Arial" panose="020B0604020202020204" pitchFamily="34" charset="0"/>
                <a:ea typeface="黑体" panose="02010609060101010101" pitchFamily="49" charset="-122"/>
              </a:rPr>
              <a:t>CTS</a:t>
            </a:r>
            <a:r>
              <a:rPr lang="zh-CN" altLang="en-US" sz="1800">
                <a:solidFill>
                  <a:srgbClr val="333399"/>
                </a:solidFill>
                <a:latin typeface="Arial" panose="020B0604020202020204" pitchFamily="34" charset="0"/>
                <a:ea typeface="黑体" panose="02010609060101010101" pitchFamily="49" charset="-122"/>
              </a:rPr>
              <a:t>）</a:t>
            </a:r>
          </a:p>
        </p:txBody>
      </p:sp>
      <p:sp>
        <p:nvSpPr>
          <p:cNvPr id="68" name="Text Box 59">
            <a:extLst>
              <a:ext uri="{FF2B5EF4-FFF2-40B4-BE49-F238E27FC236}">
                <a16:creationId xmlns:a16="http://schemas.microsoft.com/office/drawing/2014/main" id="{D7B1E9ED-B121-41CD-84EE-E5D62999EB13}"/>
              </a:ext>
            </a:extLst>
          </p:cNvPr>
          <p:cNvSpPr txBox="1">
            <a:spLocks noChangeArrowheads="1"/>
          </p:cNvSpPr>
          <p:nvPr/>
        </p:nvSpPr>
        <p:spPr bwMode="auto">
          <a:xfrm>
            <a:off x="4272047" y="4436840"/>
            <a:ext cx="156845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1800">
                <a:solidFill>
                  <a:srgbClr val="333399"/>
                </a:solidFill>
                <a:latin typeface="Arial" panose="020B0604020202020204" pitchFamily="34" charset="0"/>
                <a:ea typeface="黑体" panose="02010609060101010101" pitchFamily="49" charset="-122"/>
              </a:rPr>
              <a:t>NAV</a:t>
            </a:r>
            <a:r>
              <a:rPr lang="zh-CN" altLang="en-US" sz="1800">
                <a:solidFill>
                  <a:srgbClr val="333399"/>
                </a:solidFill>
                <a:latin typeface="Arial" panose="020B0604020202020204" pitchFamily="34" charset="0"/>
                <a:ea typeface="黑体" panose="02010609060101010101" pitchFamily="49" charset="-122"/>
              </a:rPr>
              <a:t>（数据）</a:t>
            </a:r>
          </a:p>
        </p:txBody>
      </p:sp>
      <p:sp>
        <p:nvSpPr>
          <p:cNvPr id="69" name="Line 60">
            <a:extLst>
              <a:ext uri="{FF2B5EF4-FFF2-40B4-BE49-F238E27FC236}">
                <a16:creationId xmlns:a16="http://schemas.microsoft.com/office/drawing/2014/main" id="{61BF1A58-41B0-40C7-8675-AD8DB967C935}"/>
              </a:ext>
            </a:extLst>
          </p:cNvPr>
          <p:cNvSpPr>
            <a:spLocks noChangeShapeType="1"/>
          </p:cNvSpPr>
          <p:nvPr/>
        </p:nvSpPr>
        <p:spPr bwMode="auto">
          <a:xfrm>
            <a:off x="3144922" y="2841402"/>
            <a:ext cx="0" cy="915988"/>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0" name="Line 61">
            <a:extLst>
              <a:ext uri="{FF2B5EF4-FFF2-40B4-BE49-F238E27FC236}">
                <a16:creationId xmlns:a16="http://schemas.microsoft.com/office/drawing/2014/main" id="{15775A0D-8529-4E4C-AB61-7F7157513FA6}"/>
              </a:ext>
            </a:extLst>
          </p:cNvPr>
          <p:cNvSpPr>
            <a:spLocks noChangeShapeType="1"/>
          </p:cNvSpPr>
          <p:nvPr/>
        </p:nvSpPr>
        <p:spPr bwMode="auto">
          <a:xfrm>
            <a:off x="3711659" y="2277840"/>
            <a:ext cx="0" cy="1479550"/>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71" name="表格 70">
            <a:extLst>
              <a:ext uri="{FF2B5EF4-FFF2-40B4-BE49-F238E27FC236}">
                <a16:creationId xmlns:a16="http://schemas.microsoft.com/office/drawing/2014/main" id="{8DD5578A-654F-4D81-86E9-E4F6FE355016}"/>
              </a:ext>
            </a:extLst>
          </p:cNvPr>
          <p:cNvGraphicFramePr>
            <a:graphicFrameLocks noGrp="1"/>
          </p:cNvGraphicFramePr>
          <p:nvPr>
            <p:extLst>
              <p:ext uri="{D42A27DB-BD31-4B8C-83A1-F6EECF244321}">
                <p14:modId xmlns:p14="http://schemas.microsoft.com/office/powerpoint/2010/main" val="1293608712"/>
              </p:ext>
            </p:extLst>
          </p:nvPr>
        </p:nvGraphicFramePr>
        <p:xfrm>
          <a:off x="1440895" y="5441044"/>
          <a:ext cx="7662860" cy="370840"/>
        </p:xfrm>
        <a:graphic>
          <a:graphicData uri="http://schemas.openxmlformats.org/drawingml/2006/table">
            <a:tbl>
              <a:tblPr firstRow="1" bandRow="1">
                <a:tableStyleId>{5C22544A-7EE6-4342-B048-85BDC9FD1C3A}</a:tableStyleId>
              </a:tblPr>
              <a:tblGrid>
                <a:gridCol w="1532572">
                  <a:extLst>
                    <a:ext uri="{9D8B030D-6E8A-4147-A177-3AD203B41FA5}">
                      <a16:colId xmlns:a16="http://schemas.microsoft.com/office/drawing/2014/main" val="110606244"/>
                    </a:ext>
                  </a:extLst>
                </a:gridCol>
                <a:gridCol w="1532572">
                  <a:extLst>
                    <a:ext uri="{9D8B030D-6E8A-4147-A177-3AD203B41FA5}">
                      <a16:colId xmlns:a16="http://schemas.microsoft.com/office/drawing/2014/main" val="2720843524"/>
                    </a:ext>
                  </a:extLst>
                </a:gridCol>
                <a:gridCol w="1532572">
                  <a:extLst>
                    <a:ext uri="{9D8B030D-6E8A-4147-A177-3AD203B41FA5}">
                      <a16:colId xmlns:a16="http://schemas.microsoft.com/office/drawing/2014/main" val="15311162"/>
                    </a:ext>
                  </a:extLst>
                </a:gridCol>
                <a:gridCol w="1532572">
                  <a:extLst>
                    <a:ext uri="{9D8B030D-6E8A-4147-A177-3AD203B41FA5}">
                      <a16:colId xmlns:a16="http://schemas.microsoft.com/office/drawing/2014/main" val="159322217"/>
                    </a:ext>
                  </a:extLst>
                </a:gridCol>
                <a:gridCol w="1532572">
                  <a:extLst>
                    <a:ext uri="{9D8B030D-6E8A-4147-A177-3AD203B41FA5}">
                      <a16:colId xmlns:a16="http://schemas.microsoft.com/office/drawing/2014/main" val="2996516570"/>
                    </a:ext>
                  </a:extLst>
                </a:gridCol>
              </a:tblGrid>
              <a:tr h="370840">
                <a:tc>
                  <a:txBody>
                    <a:bodyPr/>
                    <a:lstStyle/>
                    <a:p>
                      <a:pPr algn="ctr"/>
                      <a:r>
                        <a:rPr lang="zh-CN" altLang="en-US" dirty="0">
                          <a:solidFill>
                            <a:srgbClr val="0070C0"/>
                          </a:solidFill>
                        </a:rPr>
                        <a:t>帧控制 </a:t>
                      </a:r>
                      <a:r>
                        <a:rPr lang="en-US" altLang="zh-CN" dirty="0">
                          <a:solidFill>
                            <a:srgbClr val="0070C0"/>
                          </a:solidFill>
                        </a:rPr>
                        <a:t>(2B)</a:t>
                      </a:r>
                      <a:endParaRPr lang="zh-CN" altLang="en-US" dirty="0">
                        <a:solidFill>
                          <a:srgbClr val="0070C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dirty="0">
                          <a:solidFill>
                            <a:srgbClr val="0070C0"/>
                          </a:solidFill>
                        </a:rPr>
                        <a:t>时长 </a:t>
                      </a:r>
                      <a:r>
                        <a:rPr lang="en-US" altLang="zh-CN" dirty="0">
                          <a:solidFill>
                            <a:srgbClr val="0070C0"/>
                          </a:solidFill>
                        </a:rPr>
                        <a:t>(2B)</a:t>
                      </a:r>
                      <a:endParaRPr lang="zh-CN" altLang="en-US" dirty="0">
                        <a:solidFill>
                          <a:srgbClr val="0070C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dirty="0">
                          <a:solidFill>
                            <a:srgbClr val="0070C0"/>
                          </a:solidFill>
                        </a:rPr>
                        <a:t>RA  (6B) </a:t>
                      </a:r>
                      <a:endParaRPr lang="zh-CN" altLang="en-US" dirty="0">
                        <a:solidFill>
                          <a:srgbClr val="0070C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dirty="0">
                          <a:solidFill>
                            <a:srgbClr val="0070C0"/>
                          </a:solidFill>
                        </a:rPr>
                        <a:t>TA  (6B)</a:t>
                      </a:r>
                      <a:endParaRPr lang="zh-CN" altLang="en-US" dirty="0">
                        <a:solidFill>
                          <a:srgbClr val="0070C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dirty="0">
                          <a:solidFill>
                            <a:srgbClr val="0070C0"/>
                          </a:solidFill>
                        </a:rPr>
                        <a:t>CRC (4B)</a:t>
                      </a:r>
                      <a:endParaRPr lang="zh-CN" altLang="en-US" dirty="0">
                        <a:solidFill>
                          <a:srgbClr val="0070C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39784499"/>
                  </a:ext>
                </a:extLst>
              </a:tr>
            </a:tbl>
          </a:graphicData>
        </a:graphic>
      </p:graphicFrame>
      <p:graphicFrame>
        <p:nvGraphicFramePr>
          <p:cNvPr id="72" name="表格 71">
            <a:extLst>
              <a:ext uri="{FF2B5EF4-FFF2-40B4-BE49-F238E27FC236}">
                <a16:creationId xmlns:a16="http://schemas.microsoft.com/office/drawing/2014/main" id="{4ACE745E-DB56-467C-B33A-196B2A271AB2}"/>
              </a:ext>
            </a:extLst>
          </p:cNvPr>
          <p:cNvGraphicFramePr>
            <a:graphicFrameLocks noGrp="1"/>
          </p:cNvGraphicFramePr>
          <p:nvPr>
            <p:extLst>
              <p:ext uri="{D42A27DB-BD31-4B8C-83A1-F6EECF244321}">
                <p14:modId xmlns:p14="http://schemas.microsoft.com/office/powerpoint/2010/main" val="3264891601"/>
              </p:ext>
            </p:extLst>
          </p:nvPr>
        </p:nvGraphicFramePr>
        <p:xfrm>
          <a:off x="1442908" y="5973492"/>
          <a:ext cx="6130288" cy="370840"/>
        </p:xfrm>
        <a:graphic>
          <a:graphicData uri="http://schemas.openxmlformats.org/drawingml/2006/table">
            <a:tbl>
              <a:tblPr firstRow="1" bandRow="1">
                <a:tableStyleId>{5C22544A-7EE6-4342-B048-85BDC9FD1C3A}</a:tableStyleId>
              </a:tblPr>
              <a:tblGrid>
                <a:gridCol w="1532572">
                  <a:extLst>
                    <a:ext uri="{9D8B030D-6E8A-4147-A177-3AD203B41FA5}">
                      <a16:colId xmlns:a16="http://schemas.microsoft.com/office/drawing/2014/main" val="110606244"/>
                    </a:ext>
                  </a:extLst>
                </a:gridCol>
                <a:gridCol w="1532572">
                  <a:extLst>
                    <a:ext uri="{9D8B030D-6E8A-4147-A177-3AD203B41FA5}">
                      <a16:colId xmlns:a16="http://schemas.microsoft.com/office/drawing/2014/main" val="2720843524"/>
                    </a:ext>
                  </a:extLst>
                </a:gridCol>
                <a:gridCol w="1532572">
                  <a:extLst>
                    <a:ext uri="{9D8B030D-6E8A-4147-A177-3AD203B41FA5}">
                      <a16:colId xmlns:a16="http://schemas.microsoft.com/office/drawing/2014/main" val="15311162"/>
                    </a:ext>
                  </a:extLst>
                </a:gridCol>
                <a:gridCol w="1532572">
                  <a:extLst>
                    <a:ext uri="{9D8B030D-6E8A-4147-A177-3AD203B41FA5}">
                      <a16:colId xmlns:a16="http://schemas.microsoft.com/office/drawing/2014/main" val="2996516570"/>
                    </a:ext>
                  </a:extLst>
                </a:gridCol>
              </a:tblGrid>
              <a:tr h="370840">
                <a:tc>
                  <a:txBody>
                    <a:bodyPr/>
                    <a:lstStyle/>
                    <a:p>
                      <a:pPr algn="ctr"/>
                      <a:r>
                        <a:rPr lang="zh-CN" altLang="en-US" dirty="0">
                          <a:solidFill>
                            <a:srgbClr val="0070C0"/>
                          </a:solidFill>
                        </a:rPr>
                        <a:t>帧控制 </a:t>
                      </a:r>
                      <a:r>
                        <a:rPr lang="en-US" altLang="zh-CN" dirty="0">
                          <a:solidFill>
                            <a:srgbClr val="0070C0"/>
                          </a:solidFill>
                        </a:rPr>
                        <a:t>(2B)</a:t>
                      </a:r>
                      <a:endParaRPr lang="zh-CN" altLang="en-US" dirty="0">
                        <a:solidFill>
                          <a:srgbClr val="0070C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dirty="0">
                          <a:solidFill>
                            <a:srgbClr val="0070C0"/>
                          </a:solidFill>
                        </a:rPr>
                        <a:t>时长 </a:t>
                      </a:r>
                      <a:r>
                        <a:rPr lang="en-US" altLang="zh-CN" dirty="0">
                          <a:solidFill>
                            <a:srgbClr val="0070C0"/>
                          </a:solidFill>
                        </a:rPr>
                        <a:t>(2B)</a:t>
                      </a:r>
                      <a:endParaRPr lang="zh-CN" altLang="en-US" dirty="0">
                        <a:solidFill>
                          <a:srgbClr val="0070C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dirty="0">
                          <a:solidFill>
                            <a:srgbClr val="0070C0"/>
                          </a:solidFill>
                        </a:rPr>
                        <a:t>RA  (6B) </a:t>
                      </a:r>
                      <a:endParaRPr lang="zh-CN" altLang="en-US" dirty="0">
                        <a:solidFill>
                          <a:srgbClr val="0070C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dirty="0">
                          <a:solidFill>
                            <a:srgbClr val="0070C0"/>
                          </a:solidFill>
                        </a:rPr>
                        <a:t>CRC (4B)</a:t>
                      </a:r>
                      <a:endParaRPr lang="zh-CN" altLang="en-US" dirty="0">
                        <a:solidFill>
                          <a:srgbClr val="0070C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39784499"/>
                  </a:ext>
                </a:extLst>
              </a:tr>
            </a:tbl>
          </a:graphicData>
        </a:graphic>
      </p:graphicFrame>
      <p:sp>
        <p:nvSpPr>
          <p:cNvPr id="73" name="文本框 72">
            <a:extLst>
              <a:ext uri="{FF2B5EF4-FFF2-40B4-BE49-F238E27FC236}">
                <a16:creationId xmlns:a16="http://schemas.microsoft.com/office/drawing/2014/main" id="{1834FE24-54ED-477D-877F-30C501D46AA9}"/>
              </a:ext>
            </a:extLst>
          </p:cNvPr>
          <p:cNvSpPr txBox="1"/>
          <p:nvPr/>
        </p:nvSpPr>
        <p:spPr>
          <a:xfrm>
            <a:off x="404540" y="5427068"/>
            <a:ext cx="886445" cy="369332"/>
          </a:xfrm>
          <a:prstGeom prst="rect">
            <a:avLst/>
          </a:prstGeom>
          <a:noFill/>
        </p:spPr>
        <p:txBody>
          <a:bodyPr wrap="square" lIns="0" tIns="0" rIns="0" bIns="0" rtlCol="0" anchor="ctr" anchorCtr="0">
            <a:spAutoFit/>
          </a:bodyPr>
          <a:lstStyle/>
          <a:p>
            <a:r>
              <a:rPr lang="en-US" altLang="zh-CN" dirty="0">
                <a:solidFill>
                  <a:srgbClr val="0070C0"/>
                </a:solidFill>
              </a:rPr>
              <a:t>RTS</a:t>
            </a:r>
            <a:r>
              <a:rPr lang="zh-CN" altLang="en-US" dirty="0">
                <a:solidFill>
                  <a:srgbClr val="0070C0"/>
                </a:solidFill>
              </a:rPr>
              <a:t>帧</a:t>
            </a:r>
          </a:p>
        </p:txBody>
      </p:sp>
      <p:sp>
        <p:nvSpPr>
          <p:cNvPr id="74" name="文本框 73">
            <a:extLst>
              <a:ext uri="{FF2B5EF4-FFF2-40B4-BE49-F238E27FC236}">
                <a16:creationId xmlns:a16="http://schemas.microsoft.com/office/drawing/2014/main" id="{ADD6308E-EDE6-447C-99B8-8A3F0C44B748}"/>
              </a:ext>
            </a:extLst>
          </p:cNvPr>
          <p:cNvSpPr txBox="1"/>
          <p:nvPr/>
        </p:nvSpPr>
        <p:spPr>
          <a:xfrm>
            <a:off x="401722" y="5973492"/>
            <a:ext cx="886445" cy="369332"/>
          </a:xfrm>
          <a:prstGeom prst="rect">
            <a:avLst/>
          </a:prstGeom>
          <a:noFill/>
        </p:spPr>
        <p:txBody>
          <a:bodyPr wrap="square" lIns="0" tIns="0" rIns="0" bIns="0" rtlCol="0" anchor="ctr" anchorCtr="0">
            <a:spAutoFit/>
          </a:bodyPr>
          <a:lstStyle/>
          <a:p>
            <a:r>
              <a:rPr lang="en-US" altLang="zh-CN" dirty="0">
                <a:solidFill>
                  <a:srgbClr val="0070C0"/>
                </a:solidFill>
              </a:rPr>
              <a:t>CTS</a:t>
            </a:r>
            <a:r>
              <a:rPr lang="zh-CN" altLang="en-US" dirty="0">
                <a:solidFill>
                  <a:srgbClr val="0070C0"/>
                </a:solidFill>
              </a:rPr>
              <a:t>帧</a:t>
            </a:r>
          </a:p>
        </p:txBody>
      </p:sp>
      <p:graphicFrame>
        <p:nvGraphicFramePr>
          <p:cNvPr id="75" name="表格 74">
            <a:extLst>
              <a:ext uri="{FF2B5EF4-FFF2-40B4-BE49-F238E27FC236}">
                <a16:creationId xmlns:a16="http://schemas.microsoft.com/office/drawing/2014/main" id="{5544AFA3-DE6D-4316-ACD0-84DF6A6B4CD0}"/>
              </a:ext>
            </a:extLst>
          </p:cNvPr>
          <p:cNvGraphicFramePr>
            <a:graphicFrameLocks noGrp="1"/>
          </p:cNvGraphicFramePr>
          <p:nvPr/>
        </p:nvGraphicFramePr>
        <p:xfrm>
          <a:off x="0" y="16384"/>
          <a:ext cx="9144000" cy="303808"/>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1028242390"/>
                    </a:ext>
                  </a:extLst>
                </a:gridCol>
                <a:gridCol w="1016000">
                  <a:extLst>
                    <a:ext uri="{9D8B030D-6E8A-4147-A177-3AD203B41FA5}">
                      <a16:colId xmlns:a16="http://schemas.microsoft.com/office/drawing/2014/main" val="3074239081"/>
                    </a:ext>
                  </a:extLst>
                </a:gridCol>
                <a:gridCol w="1016000">
                  <a:extLst>
                    <a:ext uri="{9D8B030D-6E8A-4147-A177-3AD203B41FA5}">
                      <a16:colId xmlns:a16="http://schemas.microsoft.com/office/drawing/2014/main" val="3509429943"/>
                    </a:ext>
                  </a:extLst>
                </a:gridCol>
                <a:gridCol w="1016000">
                  <a:extLst>
                    <a:ext uri="{9D8B030D-6E8A-4147-A177-3AD203B41FA5}">
                      <a16:colId xmlns:a16="http://schemas.microsoft.com/office/drawing/2014/main" val="2580465912"/>
                    </a:ext>
                  </a:extLst>
                </a:gridCol>
                <a:gridCol w="1016000">
                  <a:extLst>
                    <a:ext uri="{9D8B030D-6E8A-4147-A177-3AD203B41FA5}">
                      <a16:colId xmlns:a16="http://schemas.microsoft.com/office/drawing/2014/main" val="585185192"/>
                    </a:ext>
                  </a:extLst>
                </a:gridCol>
                <a:gridCol w="1016000">
                  <a:extLst>
                    <a:ext uri="{9D8B030D-6E8A-4147-A177-3AD203B41FA5}">
                      <a16:colId xmlns:a16="http://schemas.microsoft.com/office/drawing/2014/main" val="1335232691"/>
                    </a:ext>
                  </a:extLst>
                </a:gridCol>
                <a:gridCol w="1016000">
                  <a:extLst>
                    <a:ext uri="{9D8B030D-6E8A-4147-A177-3AD203B41FA5}">
                      <a16:colId xmlns:a16="http://schemas.microsoft.com/office/drawing/2014/main" val="785772456"/>
                    </a:ext>
                  </a:extLst>
                </a:gridCol>
                <a:gridCol w="1016000">
                  <a:extLst>
                    <a:ext uri="{9D8B030D-6E8A-4147-A177-3AD203B41FA5}">
                      <a16:colId xmlns:a16="http://schemas.microsoft.com/office/drawing/2014/main" val="143111373"/>
                    </a:ext>
                  </a:extLst>
                </a:gridCol>
                <a:gridCol w="1016000">
                  <a:extLst>
                    <a:ext uri="{9D8B030D-6E8A-4147-A177-3AD203B41FA5}">
                      <a16:colId xmlns:a16="http://schemas.microsoft.com/office/drawing/2014/main" val="994455625"/>
                    </a:ext>
                  </a:extLst>
                </a:gridCol>
              </a:tblGrid>
              <a:tr h="303808">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传输介质</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通信系统</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正确性</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提高性能</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局域网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en-US" altLang="zh-CN" sz="1600" dirty="0">
                          <a:solidFill>
                            <a:srgbClr val="FFFF00"/>
                          </a:solidFill>
                          <a:latin typeface="黑体" panose="02010609060101010101" pitchFamily="49" charset="-122"/>
                          <a:ea typeface="黑体" panose="02010609060101010101" pitchFamily="49" charset="-122"/>
                        </a:rPr>
                        <a:t>WLAN</a:t>
                      </a:r>
                      <a:endParaRPr lang="zh-CN" altLang="en-US" sz="1600" dirty="0">
                        <a:solidFill>
                          <a:srgbClr val="FFFF00"/>
                        </a:solidFill>
                        <a:latin typeface="黑体" panose="02010609060101010101" pitchFamily="49" charset="-122"/>
                        <a:ea typeface="黑体" panose="02010609060101010101" pitchFamily="49"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个域网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广域网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接入网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939429099"/>
                  </a:ext>
                </a:extLst>
              </a:tr>
            </a:tbl>
          </a:graphicData>
        </a:graphic>
      </p:graphicFrame>
      <p:sp>
        <p:nvSpPr>
          <p:cNvPr id="3" name="灯片编号占位符 2">
            <a:extLst>
              <a:ext uri="{FF2B5EF4-FFF2-40B4-BE49-F238E27FC236}">
                <a16:creationId xmlns:a16="http://schemas.microsoft.com/office/drawing/2014/main" id="{FB79C952-D252-4126-93AE-B79E42A264D6}"/>
              </a:ext>
            </a:extLst>
          </p:cNvPr>
          <p:cNvSpPr>
            <a:spLocks noGrp="1"/>
          </p:cNvSpPr>
          <p:nvPr>
            <p:ph type="sldNum" sz="quarter" idx="12"/>
          </p:nvPr>
        </p:nvSpPr>
        <p:spPr/>
        <p:txBody>
          <a:bodyPr/>
          <a:lstStyle/>
          <a:p>
            <a:fld id="{0343F522-B1DB-4B24-87CC-09EAB668A261}" type="slidenum">
              <a:rPr lang="zh-CN" altLang="en-US" smtClean="0"/>
              <a:pPr/>
              <a:t>223</a:t>
            </a:fld>
            <a:r>
              <a:rPr lang="en-US" altLang="zh-CN"/>
              <a:t>/303</a:t>
            </a:r>
            <a:endParaRPr lang="zh-CN" altLang="en-US" dirty="0"/>
          </a:p>
        </p:txBody>
      </p:sp>
    </p:spTree>
    <p:extLst>
      <p:ext uri="{BB962C8B-B14F-4D97-AF65-F5344CB8AC3E}">
        <p14:creationId xmlns:p14="http://schemas.microsoft.com/office/powerpoint/2010/main" val="1019031492"/>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内容占位符 2">
            <a:extLst>
              <a:ext uri="{FF2B5EF4-FFF2-40B4-BE49-F238E27FC236}">
                <a16:creationId xmlns:a16="http://schemas.microsoft.com/office/drawing/2014/main" id="{F88A5D7D-08FD-4B15-961E-AF0DAC8D5F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85884" y="1394708"/>
            <a:ext cx="7200800" cy="5098166"/>
          </a:xfrm>
          <a:prstGeom prst="rect">
            <a:avLst/>
          </a:prstGeom>
        </p:spPr>
      </p:pic>
      <p:sp>
        <p:nvSpPr>
          <p:cNvPr id="2" name="标题 1">
            <a:extLst>
              <a:ext uri="{FF2B5EF4-FFF2-40B4-BE49-F238E27FC236}">
                <a16:creationId xmlns:a16="http://schemas.microsoft.com/office/drawing/2014/main" id="{B4C34208-FA7C-4346-AD93-050F88FE7F56}"/>
              </a:ext>
            </a:extLst>
          </p:cNvPr>
          <p:cNvSpPr>
            <a:spLocks noGrp="1"/>
          </p:cNvSpPr>
          <p:nvPr>
            <p:ph type="title"/>
          </p:nvPr>
        </p:nvSpPr>
        <p:spPr>
          <a:xfrm>
            <a:off x="265813" y="350874"/>
            <a:ext cx="8654903" cy="680484"/>
          </a:xfrm>
        </p:spPr>
        <p:txBody>
          <a:bodyPr>
            <a:normAutofit/>
          </a:bodyPr>
          <a:lstStyle/>
          <a:p>
            <a:pPr marL="266700">
              <a:spcBef>
                <a:spcPts val="970"/>
              </a:spcBef>
            </a:pPr>
            <a:r>
              <a:rPr lang="zh-CN" altLang="en-US" b="1" dirty="0"/>
              <a:t>集中控制</a:t>
            </a:r>
            <a:r>
              <a:rPr lang="en-US" altLang="zh-CN" b="1" dirty="0"/>
              <a:t>WLAN</a:t>
            </a:r>
            <a:endParaRPr lang="zh-CN" altLang="zh-CN" b="1" dirty="0"/>
          </a:p>
        </p:txBody>
      </p:sp>
      <p:sp>
        <p:nvSpPr>
          <p:cNvPr id="12" name="流程图: 摘录 11">
            <a:extLst>
              <a:ext uri="{FF2B5EF4-FFF2-40B4-BE49-F238E27FC236}">
                <a16:creationId xmlns:a16="http://schemas.microsoft.com/office/drawing/2014/main" id="{CE6C4248-6AFD-44B6-80E3-9608C7BDC87F}"/>
              </a:ext>
            </a:extLst>
          </p:cNvPr>
          <p:cNvSpPr/>
          <p:nvPr/>
        </p:nvSpPr>
        <p:spPr bwMode="auto">
          <a:xfrm>
            <a:off x="5488980" y="328047"/>
            <a:ext cx="216024" cy="126001"/>
          </a:xfrm>
          <a:prstGeom prst="flowChartExtract">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4" name="Rectangle 2">
            <a:extLst>
              <a:ext uri="{FF2B5EF4-FFF2-40B4-BE49-F238E27FC236}">
                <a16:creationId xmlns:a16="http://schemas.microsoft.com/office/drawing/2014/main" id="{637ADEFB-5775-48B5-AD95-BD2F543B4E24}"/>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内容占位符 4">
            <a:extLst>
              <a:ext uri="{FF2B5EF4-FFF2-40B4-BE49-F238E27FC236}">
                <a16:creationId xmlns:a16="http://schemas.microsoft.com/office/drawing/2014/main" id="{C12FE5FC-8D5C-426B-A385-556B8EB61871}"/>
              </a:ext>
            </a:extLst>
          </p:cNvPr>
          <p:cNvSpPr>
            <a:spLocks noGrp="1"/>
          </p:cNvSpPr>
          <p:nvPr>
            <p:ph idx="1"/>
          </p:nvPr>
        </p:nvSpPr>
        <p:spPr/>
        <p:txBody>
          <a:bodyPr/>
          <a:lstStyle/>
          <a:p>
            <a:pPr marL="342900" marR="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zh-CN" altLang="en-US" b="1" dirty="0"/>
              <a:t>瘦</a:t>
            </a:r>
            <a:r>
              <a:rPr lang="en-US" altLang="zh-CN" b="1" dirty="0"/>
              <a:t>AP</a:t>
            </a:r>
          </a:p>
          <a:p>
            <a:pPr marL="342900" marR="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zh-CN" altLang="en-US" sz="2800" b="1" i="0" u="none" strike="noStrike" cap="none" normalizeH="0" baseline="0" dirty="0">
                <a:ln>
                  <a:noFill/>
                </a:ln>
                <a:solidFill>
                  <a:schemeClr val="tx1"/>
                </a:solidFill>
                <a:effectLst/>
              </a:rPr>
              <a:t>需要</a:t>
            </a:r>
            <a:r>
              <a:rPr kumimoji="1" lang="en-US" altLang="zh-CN" sz="2800" b="1" i="0" u="none" strike="noStrike" cap="none" normalizeH="0" baseline="0" dirty="0">
                <a:ln>
                  <a:noFill/>
                </a:ln>
                <a:solidFill>
                  <a:schemeClr val="tx1"/>
                </a:solidFill>
                <a:effectLst/>
              </a:rPr>
              <a:t>AC</a:t>
            </a:r>
            <a:r>
              <a:rPr kumimoji="1" lang="zh-CN" altLang="en-US" sz="2800" b="1" i="0" u="none" strike="noStrike" cap="none" normalizeH="0" baseline="0" dirty="0">
                <a:ln>
                  <a:noFill/>
                </a:ln>
                <a:solidFill>
                  <a:schemeClr val="tx1"/>
                </a:solidFill>
                <a:effectLst/>
              </a:rPr>
              <a:t>（</a:t>
            </a:r>
            <a:r>
              <a:rPr kumimoji="1" lang="en-US" altLang="zh-CN" sz="2800" b="1" i="0" u="none" strike="noStrike" cap="none" normalizeH="0" baseline="0" dirty="0">
                <a:ln>
                  <a:noFill/>
                </a:ln>
                <a:solidFill>
                  <a:schemeClr val="tx1"/>
                </a:solidFill>
                <a:effectLst/>
              </a:rPr>
              <a:t>Access Controller</a:t>
            </a:r>
            <a:r>
              <a:rPr kumimoji="1" lang="zh-CN" altLang="en-US" sz="2800" b="1" i="0" u="none" strike="noStrike" cap="none" normalizeH="0" baseline="0" dirty="0">
                <a:ln>
                  <a:noFill/>
                </a:ln>
                <a:solidFill>
                  <a:schemeClr val="tx1"/>
                </a:solidFill>
                <a:effectLst/>
              </a:rPr>
              <a:t>）</a:t>
            </a:r>
            <a:endParaRPr kumimoji="1" lang="en-US" altLang="zh-CN" sz="2800" b="1" i="0" u="none" strike="noStrike" cap="none" normalizeH="0" baseline="0" dirty="0">
              <a:ln>
                <a:noFill/>
              </a:ln>
              <a:solidFill>
                <a:schemeClr val="tx1"/>
              </a:solidFill>
              <a:effectLst/>
            </a:endParaRPr>
          </a:p>
          <a:p>
            <a:pPr marL="342900" marR="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en-US" altLang="zh-CN" sz="2800" b="1" i="0" u="none" strike="noStrike" cap="none" normalizeH="0" baseline="0" dirty="0">
                <a:ln>
                  <a:noFill/>
                </a:ln>
                <a:solidFill>
                  <a:schemeClr val="tx1"/>
                </a:solidFill>
                <a:effectLst/>
              </a:rPr>
              <a:t>PoE</a:t>
            </a:r>
            <a:r>
              <a:rPr kumimoji="1" lang="zh-CN" altLang="en-US" sz="2800" b="1" i="0" u="none" strike="noStrike" cap="none" normalizeH="0" baseline="0" dirty="0">
                <a:ln>
                  <a:noFill/>
                </a:ln>
                <a:solidFill>
                  <a:schemeClr val="tx1"/>
                </a:solidFill>
                <a:effectLst/>
              </a:rPr>
              <a:t>交换机</a:t>
            </a:r>
          </a:p>
          <a:p>
            <a:endParaRPr lang="zh-CN" altLang="en-US" dirty="0"/>
          </a:p>
        </p:txBody>
      </p:sp>
      <p:graphicFrame>
        <p:nvGraphicFramePr>
          <p:cNvPr id="54" name="表格 53">
            <a:extLst>
              <a:ext uri="{FF2B5EF4-FFF2-40B4-BE49-F238E27FC236}">
                <a16:creationId xmlns:a16="http://schemas.microsoft.com/office/drawing/2014/main" id="{CA5900AC-7652-4BBE-ABC7-96C41992A962}"/>
              </a:ext>
            </a:extLst>
          </p:cNvPr>
          <p:cNvGraphicFramePr>
            <a:graphicFrameLocks noGrp="1"/>
          </p:cNvGraphicFramePr>
          <p:nvPr/>
        </p:nvGraphicFramePr>
        <p:xfrm>
          <a:off x="0" y="1041991"/>
          <a:ext cx="313390" cy="4744257"/>
        </p:xfrm>
        <a:graphic>
          <a:graphicData uri="http://schemas.openxmlformats.org/drawingml/2006/table">
            <a:tbl>
              <a:tblPr firstRow="1" bandRow="1">
                <a:tableStyleId>{5C22544A-7EE6-4342-B048-85BDC9FD1C3A}</a:tableStyleId>
              </a:tblPr>
              <a:tblGrid>
                <a:gridCol w="313390">
                  <a:extLst>
                    <a:ext uri="{9D8B030D-6E8A-4147-A177-3AD203B41FA5}">
                      <a16:colId xmlns:a16="http://schemas.microsoft.com/office/drawing/2014/main" val="2707731317"/>
                    </a:ext>
                  </a:extLst>
                </a:gridCol>
              </a:tblGrid>
              <a:tr h="844235">
                <a:tc>
                  <a:txBody>
                    <a:bodyPr/>
                    <a:lstStyle/>
                    <a:p>
                      <a:pPr algn="ctr"/>
                      <a:r>
                        <a:rPr lang="zh-CN" altLang="en-US" sz="1600" b="0" dirty="0">
                          <a:solidFill>
                            <a:schemeClr val="tx1"/>
                          </a:solidFill>
                          <a:latin typeface="黑体" panose="02010609060101010101" pitchFamily="49" charset="-122"/>
                          <a:ea typeface="黑体" panose="02010609060101010101" pitchFamily="49" charset="-122"/>
                        </a:rPr>
                        <a:t>设计要点</a:t>
                      </a:r>
                    </a:p>
                  </a:txBody>
                  <a:tcPr marL="0" marR="0" marT="0" marB="0" anchor="ctr">
                    <a:solidFill>
                      <a:schemeClr val="accent1">
                        <a:lumMod val="40000"/>
                        <a:lumOff val="60000"/>
                      </a:schemeClr>
                    </a:solidFill>
                  </a:tcPr>
                </a:tc>
                <a:extLst>
                  <a:ext uri="{0D108BD9-81ED-4DB2-BD59-A6C34878D82A}">
                    <a16:rowId xmlns:a16="http://schemas.microsoft.com/office/drawing/2014/main" val="2650843112"/>
                  </a:ext>
                </a:extLst>
              </a:tr>
              <a:tr h="844235">
                <a:tc>
                  <a:txBody>
                    <a:bodyPr/>
                    <a:lstStyle/>
                    <a:p>
                      <a:pPr algn="ctr"/>
                      <a:r>
                        <a:rPr lang="en-US" altLang="zh-CN" sz="1600" dirty="0">
                          <a:solidFill>
                            <a:schemeClr val="bg1"/>
                          </a:solidFill>
                          <a:latin typeface="黑体" panose="02010609060101010101" pitchFamily="49" charset="-122"/>
                          <a:ea typeface="黑体" panose="02010609060101010101" pitchFamily="49" charset="-122"/>
                        </a:rPr>
                        <a:t>Wi-</a:t>
                      </a:r>
                    </a:p>
                    <a:p>
                      <a:pPr algn="ctr"/>
                      <a:r>
                        <a:rPr lang="en-US" altLang="zh-CN" sz="1600" dirty="0">
                          <a:solidFill>
                            <a:schemeClr val="bg1"/>
                          </a:solidFill>
                          <a:latin typeface="黑体" panose="02010609060101010101" pitchFamily="49" charset="-122"/>
                          <a:ea typeface="黑体" panose="02010609060101010101" pitchFamily="49" charset="-122"/>
                        </a:rPr>
                        <a:t>Fi</a:t>
                      </a:r>
                      <a:endParaRPr lang="zh-CN" altLang="en-US" sz="1600" dirty="0">
                        <a:solidFill>
                          <a:schemeClr val="bg1"/>
                        </a:solidFill>
                        <a:latin typeface="黑体" panose="02010609060101010101" pitchFamily="49" charset="-122"/>
                        <a:ea typeface="黑体" panose="02010609060101010101" pitchFamily="49" charset="-122"/>
                      </a:endParaRPr>
                    </a:p>
                  </a:txBody>
                  <a:tcPr marL="0" marR="0" marT="0" marB="0" anchor="ctr">
                    <a:solidFill>
                      <a:schemeClr val="accent1"/>
                    </a:solidFill>
                  </a:tcPr>
                </a:tc>
                <a:extLst>
                  <a:ext uri="{0D108BD9-81ED-4DB2-BD59-A6C34878D82A}">
                    <a16:rowId xmlns:a16="http://schemas.microsoft.com/office/drawing/2014/main" val="2354171835"/>
                  </a:ext>
                </a:extLst>
              </a:tr>
              <a:tr h="844235">
                <a:tc>
                  <a:txBody>
                    <a:bodyPr/>
                    <a:lstStyle/>
                    <a:p>
                      <a:pPr algn="ctr"/>
                      <a:r>
                        <a:rPr lang="en-US" altLang="zh-CN" sz="1600" b="0" dirty="0">
                          <a:solidFill>
                            <a:schemeClr val="tx1"/>
                          </a:solidFill>
                          <a:latin typeface="黑体" panose="02010609060101010101" pitchFamily="49" charset="-122"/>
                          <a:ea typeface="黑体" panose="02010609060101010101" pitchFamily="49" charset="-122"/>
                        </a:rPr>
                        <a:t>Wi-Fi6</a:t>
                      </a:r>
                      <a:endParaRPr lang="zh-CN" altLang="en-US" sz="1600" b="0" dirty="0">
                        <a:solidFill>
                          <a:schemeClr val="tx1"/>
                        </a:solidFill>
                        <a:latin typeface="黑体" panose="02010609060101010101" pitchFamily="49" charset="-122"/>
                        <a:ea typeface="黑体" panose="02010609060101010101" pitchFamily="49" charset="-122"/>
                      </a:endParaRPr>
                    </a:p>
                  </a:txBody>
                  <a:tcPr marL="0" marR="0" marT="0" marB="0" anchor="ctr">
                    <a:solidFill>
                      <a:schemeClr val="accent1">
                        <a:lumMod val="40000"/>
                        <a:lumOff val="60000"/>
                      </a:schemeClr>
                    </a:solidFill>
                  </a:tcPr>
                </a:tc>
                <a:extLst>
                  <a:ext uri="{0D108BD9-81ED-4DB2-BD59-A6C34878D82A}">
                    <a16:rowId xmlns:a16="http://schemas.microsoft.com/office/drawing/2014/main" val="2232877283"/>
                  </a:ext>
                </a:extLst>
              </a:tr>
              <a:tr h="504672">
                <a:tc>
                  <a:txBody>
                    <a:bodyPr/>
                    <a:lstStyle/>
                    <a:p>
                      <a:pPr algn="ctr"/>
                      <a:r>
                        <a:rPr lang="en-US" altLang="zh-CN" sz="1600" b="0" dirty="0">
                          <a:solidFill>
                            <a:schemeClr val="tx1"/>
                          </a:solidFill>
                          <a:latin typeface="黑体" panose="02010609060101010101" pitchFamily="49" charset="-122"/>
                          <a:ea typeface="黑体" panose="02010609060101010101" pitchFamily="49" charset="-122"/>
                        </a:rPr>
                        <a:t>Wi-Fi7</a:t>
                      </a:r>
                      <a:endParaRPr lang="zh-CN" altLang="en-US" sz="1600" b="0" dirty="0">
                        <a:solidFill>
                          <a:schemeClr val="tx1"/>
                        </a:solidFill>
                        <a:latin typeface="黑体" panose="02010609060101010101" pitchFamily="49" charset="-122"/>
                        <a:ea typeface="黑体" panose="02010609060101010101" pitchFamily="49" charset="-122"/>
                      </a:endParaRPr>
                    </a:p>
                  </a:txBody>
                  <a:tcPr marL="0" marR="0" marT="0" marB="0" anchor="ctr">
                    <a:solidFill>
                      <a:schemeClr val="accent1">
                        <a:lumMod val="40000"/>
                        <a:lumOff val="60000"/>
                      </a:schemeClr>
                    </a:solidFill>
                  </a:tcPr>
                </a:tc>
                <a:extLst>
                  <a:ext uri="{0D108BD9-81ED-4DB2-BD59-A6C34878D82A}">
                    <a16:rowId xmlns:a16="http://schemas.microsoft.com/office/drawing/2014/main" val="2116851466"/>
                  </a:ext>
                </a:extLst>
              </a:tr>
              <a:tr h="627321">
                <a:tc>
                  <a:txBody>
                    <a:bodyPr/>
                    <a:lstStyle/>
                    <a:p>
                      <a:pPr algn="ctr"/>
                      <a:r>
                        <a:rPr lang="en-US" altLang="zh-CN" sz="1600" b="0" dirty="0">
                          <a:solidFill>
                            <a:schemeClr val="tx1"/>
                          </a:solidFill>
                          <a:latin typeface="黑体" panose="02010609060101010101" pitchFamily="49" charset="-122"/>
                          <a:ea typeface="黑体" panose="02010609060101010101" pitchFamily="49" charset="-122"/>
                        </a:rPr>
                        <a:t>AP</a:t>
                      </a:r>
                      <a:r>
                        <a:rPr lang="zh-CN" altLang="en-US" sz="1600" b="0" dirty="0">
                          <a:solidFill>
                            <a:schemeClr val="tx1"/>
                          </a:solidFill>
                          <a:latin typeface="黑体" panose="02010609060101010101" pitchFamily="49" charset="-122"/>
                          <a:ea typeface="黑体" panose="02010609060101010101" pitchFamily="49" charset="-122"/>
                        </a:rPr>
                        <a:t>设计</a:t>
                      </a:r>
                    </a:p>
                  </a:txBody>
                  <a:tcPr marL="0" marR="0" marT="0" marB="0" anchor="ctr">
                    <a:solidFill>
                      <a:schemeClr val="accent1">
                        <a:lumMod val="40000"/>
                        <a:lumOff val="60000"/>
                      </a:schemeClr>
                    </a:solidFill>
                  </a:tcPr>
                </a:tc>
                <a:extLst>
                  <a:ext uri="{0D108BD9-81ED-4DB2-BD59-A6C34878D82A}">
                    <a16:rowId xmlns:a16="http://schemas.microsoft.com/office/drawing/2014/main" val="1342553028"/>
                  </a:ext>
                </a:extLst>
              </a:tr>
              <a:tr h="844235">
                <a:tc>
                  <a:txBody>
                    <a:bodyPr/>
                    <a:lstStyle/>
                    <a:p>
                      <a:pPr algn="ctr"/>
                      <a:r>
                        <a:rPr lang="en-US" altLang="zh-CN" sz="1600" b="0" dirty="0">
                          <a:solidFill>
                            <a:schemeClr val="tx1"/>
                          </a:solidFill>
                          <a:latin typeface="黑体" panose="02010609060101010101" pitchFamily="49" charset="-122"/>
                          <a:ea typeface="黑体" panose="02010609060101010101" pitchFamily="49" charset="-122"/>
                        </a:rPr>
                        <a:t>Li</a:t>
                      </a:r>
                    </a:p>
                    <a:p>
                      <a:pPr algn="ctr"/>
                      <a:r>
                        <a:rPr lang="en-US" altLang="zh-CN" sz="1600" b="0" dirty="0">
                          <a:solidFill>
                            <a:schemeClr val="tx1"/>
                          </a:solidFill>
                          <a:latin typeface="黑体" panose="02010609060101010101" pitchFamily="49" charset="-122"/>
                          <a:ea typeface="黑体" panose="02010609060101010101" pitchFamily="49" charset="-122"/>
                        </a:rPr>
                        <a:t>Fi</a:t>
                      </a:r>
                      <a:endParaRPr lang="zh-CN" altLang="en-US" sz="1600" b="0" dirty="0">
                        <a:solidFill>
                          <a:schemeClr val="tx1"/>
                        </a:solidFill>
                        <a:latin typeface="黑体" panose="02010609060101010101" pitchFamily="49" charset="-122"/>
                        <a:ea typeface="黑体" panose="02010609060101010101" pitchFamily="49" charset="-122"/>
                      </a:endParaRPr>
                    </a:p>
                  </a:txBody>
                  <a:tcPr marL="0" marR="0" marT="0" marB="0" anchor="ctr">
                    <a:solidFill>
                      <a:schemeClr val="accent1">
                        <a:lumMod val="40000"/>
                        <a:lumOff val="60000"/>
                      </a:schemeClr>
                    </a:solidFill>
                  </a:tcPr>
                </a:tc>
                <a:extLst>
                  <a:ext uri="{0D108BD9-81ED-4DB2-BD59-A6C34878D82A}">
                    <a16:rowId xmlns:a16="http://schemas.microsoft.com/office/drawing/2014/main" val="942434887"/>
                  </a:ext>
                </a:extLst>
              </a:tr>
            </a:tbl>
          </a:graphicData>
        </a:graphic>
      </p:graphicFrame>
      <p:graphicFrame>
        <p:nvGraphicFramePr>
          <p:cNvPr id="10" name="表格 9">
            <a:extLst>
              <a:ext uri="{FF2B5EF4-FFF2-40B4-BE49-F238E27FC236}">
                <a16:creationId xmlns:a16="http://schemas.microsoft.com/office/drawing/2014/main" id="{A3332CF7-AA9A-41AC-9689-1BF4BB6AC2E0}"/>
              </a:ext>
            </a:extLst>
          </p:cNvPr>
          <p:cNvGraphicFramePr>
            <a:graphicFrameLocks noGrp="1"/>
          </p:cNvGraphicFramePr>
          <p:nvPr/>
        </p:nvGraphicFramePr>
        <p:xfrm>
          <a:off x="0" y="16384"/>
          <a:ext cx="9144000" cy="303808"/>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1028242390"/>
                    </a:ext>
                  </a:extLst>
                </a:gridCol>
                <a:gridCol w="1016000">
                  <a:extLst>
                    <a:ext uri="{9D8B030D-6E8A-4147-A177-3AD203B41FA5}">
                      <a16:colId xmlns:a16="http://schemas.microsoft.com/office/drawing/2014/main" val="3074239081"/>
                    </a:ext>
                  </a:extLst>
                </a:gridCol>
                <a:gridCol w="1016000">
                  <a:extLst>
                    <a:ext uri="{9D8B030D-6E8A-4147-A177-3AD203B41FA5}">
                      <a16:colId xmlns:a16="http://schemas.microsoft.com/office/drawing/2014/main" val="3509429943"/>
                    </a:ext>
                  </a:extLst>
                </a:gridCol>
                <a:gridCol w="1016000">
                  <a:extLst>
                    <a:ext uri="{9D8B030D-6E8A-4147-A177-3AD203B41FA5}">
                      <a16:colId xmlns:a16="http://schemas.microsoft.com/office/drawing/2014/main" val="2580465912"/>
                    </a:ext>
                  </a:extLst>
                </a:gridCol>
                <a:gridCol w="1016000">
                  <a:extLst>
                    <a:ext uri="{9D8B030D-6E8A-4147-A177-3AD203B41FA5}">
                      <a16:colId xmlns:a16="http://schemas.microsoft.com/office/drawing/2014/main" val="585185192"/>
                    </a:ext>
                  </a:extLst>
                </a:gridCol>
                <a:gridCol w="1016000">
                  <a:extLst>
                    <a:ext uri="{9D8B030D-6E8A-4147-A177-3AD203B41FA5}">
                      <a16:colId xmlns:a16="http://schemas.microsoft.com/office/drawing/2014/main" val="1335232691"/>
                    </a:ext>
                  </a:extLst>
                </a:gridCol>
                <a:gridCol w="1016000">
                  <a:extLst>
                    <a:ext uri="{9D8B030D-6E8A-4147-A177-3AD203B41FA5}">
                      <a16:colId xmlns:a16="http://schemas.microsoft.com/office/drawing/2014/main" val="785772456"/>
                    </a:ext>
                  </a:extLst>
                </a:gridCol>
                <a:gridCol w="1016000">
                  <a:extLst>
                    <a:ext uri="{9D8B030D-6E8A-4147-A177-3AD203B41FA5}">
                      <a16:colId xmlns:a16="http://schemas.microsoft.com/office/drawing/2014/main" val="143111373"/>
                    </a:ext>
                  </a:extLst>
                </a:gridCol>
                <a:gridCol w="1016000">
                  <a:extLst>
                    <a:ext uri="{9D8B030D-6E8A-4147-A177-3AD203B41FA5}">
                      <a16:colId xmlns:a16="http://schemas.microsoft.com/office/drawing/2014/main" val="994455625"/>
                    </a:ext>
                  </a:extLst>
                </a:gridCol>
              </a:tblGrid>
              <a:tr h="303808">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传输介质</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通信系统</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正确性</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提高性能</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局域网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en-US" altLang="zh-CN" sz="1600" dirty="0">
                          <a:solidFill>
                            <a:srgbClr val="FFFF00"/>
                          </a:solidFill>
                          <a:latin typeface="黑体" panose="02010609060101010101" pitchFamily="49" charset="-122"/>
                          <a:ea typeface="黑体" panose="02010609060101010101" pitchFamily="49" charset="-122"/>
                        </a:rPr>
                        <a:t>WLAN</a:t>
                      </a:r>
                      <a:endParaRPr lang="zh-CN" altLang="en-US" sz="1600" dirty="0">
                        <a:solidFill>
                          <a:srgbClr val="FFFF00"/>
                        </a:solidFill>
                        <a:latin typeface="黑体" panose="02010609060101010101" pitchFamily="49" charset="-122"/>
                        <a:ea typeface="黑体" panose="02010609060101010101" pitchFamily="49"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个域网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广域网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接入网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939429099"/>
                  </a:ext>
                </a:extLst>
              </a:tr>
            </a:tbl>
          </a:graphicData>
        </a:graphic>
      </p:graphicFrame>
      <p:sp>
        <p:nvSpPr>
          <p:cNvPr id="3" name="灯片编号占位符 2">
            <a:extLst>
              <a:ext uri="{FF2B5EF4-FFF2-40B4-BE49-F238E27FC236}">
                <a16:creationId xmlns:a16="http://schemas.microsoft.com/office/drawing/2014/main" id="{DDA3AA59-13BE-4FDF-A1F9-D5FD93422C70}"/>
              </a:ext>
            </a:extLst>
          </p:cNvPr>
          <p:cNvSpPr>
            <a:spLocks noGrp="1"/>
          </p:cNvSpPr>
          <p:nvPr>
            <p:ph type="sldNum" sz="quarter" idx="12"/>
          </p:nvPr>
        </p:nvSpPr>
        <p:spPr/>
        <p:txBody>
          <a:bodyPr/>
          <a:lstStyle/>
          <a:p>
            <a:fld id="{0343F522-B1DB-4B24-87CC-09EAB668A261}" type="slidenum">
              <a:rPr lang="zh-CN" altLang="en-US" smtClean="0"/>
              <a:pPr/>
              <a:t>224</a:t>
            </a:fld>
            <a:r>
              <a:rPr lang="en-US" altLang="zh-CN"/>
              <a:t>/303</a:t>
            </a:r>
            <a:endParaRPr lang="zh-CN" altLang="en-US" dirty="0"/>
          </a:p>
        </p:txBody>
      </p:sp>
    </p:spTree>
    <p:extLst>
      <p:ext uri="{BB962C8B-B14F-4D97-AF65-F5344CB8AC3E}">
        <p14:creationId xmlns:p14="http://schemas.microsoft.com/office/powerpoint/2010/main" val="4119621987"/>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C34208-FA7C-4346-AD93-050F88FE7F56}"/>
              </a:ext>
            </a:extLst>
          </p:cNvPr>
          <p:cNvSpPr>
            <a:spLocks noGrp="1"/>
          </p:cNvSpPr>
          <p:nvPr>
            <p:ph type="title"/>
          </p:nvPr>
        </p:nvSpPr>
        <p:spPr>
          <a:xfrm>
            <a:off x="265813" y="350874"/>
            <a:ext cx="8654903" cy="680484"/>
          </a:xfrm>
        </p:spPr>
        <p:txBody>
          <a:bodyPr>
            <a:normAutofit/>
          </a:bodyPr>
          <a:lstStyle/>
          <a:p>
            <a:pPr eaLnBrk="1" hangingPunct="1"/>
            <a:r>
              <a:rPr lang="en-US" altLang="zh-CN" sz="3200" b="1" dirty="0">
                <a:latin typeface="Times New Roman" panose="02020603050405020304" pitchFamily="18" charset="0"/>
                <a:cs typeface="Times New Roman" panose="02020603050405020304" pitchFamily="18" charset="0"/>
              </a:rPr>
              <a:t>Wi-Fi6</a:t>
            </a:r>
            <a:r>
              <a:rPr lang="en-US" altLang="zh-CN" sz="3200" dirty="0">
                <a:solidFill>
                  <a:srgbClr val="FF0000"/>
                </a:solidFill>
                <a:latin typeface="+mn-lt"/>
                <a:ea typeface="黑体" panose="02010609060101010101" pitchFamily="49" charset="-122"/>
              </a:rPr>
              <a:t> </a:t>
            </a:r>
            <a:r>
              <a:rPr lang="en-US" altLang="zh-CN" sz="3200" dirty="0">
                <a:latin typeface="Times New Roman" panose="02020603050405020304" pitchFamily="18" charset="0"/>
                <a:cs typeface="Times New Roman" panose="02020603050405020304" pitchFamily="18" charset="0"/>
              </a:rPr>
              <a:t>(802.11ax)</a:t>
            </a:r>
            <a:endParaRPr lang="zh-CN" altLang="en-US" sz="3200" b="1" dirty="0">
              <a:latin typeface="Times New Roman" panose="02020603050405020304" pitchFamily="18" charset="0"/>
              <a:cs typeface="Times New Roman" panose="02020603050405020304" pitchFamily="18" charset="0"/>
            </a:endParaRPr>
          </a:p>
        </p:txBody>
      </p:sp>
      <p:sp>
        <p:nvSpPr>
          <p:cNvPr id="12" name="流程图: 摘录 11">
            <a:extLst>
              <a:ext uri="{FF2B5EF4-FFF2-40B4-BE49-F238E27FC236}">
                <a16:creationId xmlns:a16="http://schemas.microsoft.com/office/drawing/2014/main" id="{CE6C4248-6AFD-44B6-80E3-9608C7BDC87F}"/>
              </a:ext>
            </a:extLst>
          </p:cNvPr>
          <p:cNvSpPr/>
          <p:nvPr/>
        </p:nvSpPr>
        <p:spPr bwMode="auto">
          <a:xfrm>
            <a:off x="5488980" y="328047"/>
            <a:ext cx="216024" cy="126001"/>
          </a:xfrm>
          <a:prstGeom prst="flowChartExtract">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4" name="Rectangle 2">
            <a:extLst>
              <a:ext uri="{FF2B5EF4-FFF2-40B4-BE49-F238E27FC236}">
                <a16:creationId xmlns:a16="http://schemas.microsoft.com/office/drawing/2014/main" id="{637ADEFB-5775-48B5-AD95-BD2F543B4E24}"/>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内容占位符 4">
            <a:extLst>
              <a:ext uri="{FF2B5EF4-FFF2-40B4-BE49-F238E27FC236}">
                <a16:creationId xmlns:a16="http://schemas.microsoft.com/office/drawing/2014/main" id="{C12FE5FC-8D5C-426B-A385-556B8EB61871}"/>
              </a:ext>
            </a:extLst>
          </p:cNvPr>
          <p:cNvSpPr>
            <a:spLocks noGrp="1"/>
          </p:cNvSpPr>
          <p:nvPr>
            <p:ph idx="1"/>
          </p:nvPr>
        </p:nvSpPr>
        <p:spPr/>
        <p:txBody>
          <a:bodyPr/>
          <a:lstStyle/>
          <a:p>
            <a:pPr eaLnBrk="1" hangingPunct="1"/>
            <a:r>
              <a:rPr lang="zh-CN" altLang="en-US" sz="2800" b="1" dirty="0"/>
              <a:t>高效无线网络</a:t>
            </a:r>
            <a:r>
              <a:rPr lang="en-US" altLang="zh-CN" sz="2800" b="1" dirty="0"/>
              <a:t>(High-Efficiency Wireless - HEW)</a:t>
            </a:r>
          </a:p>
          <a:p>
            <a:pPr eaLnBrk="1" hangingPunct="1"/>
            <a:r>
              <a:rPr lang="en-US" altLang="zh-CN" sz="2800" b="1" dirty="0">
                <a:solidFill>
                  <a:srgbClr val="0070C0"/>
                </a:solidFill>
              </a:rPr>
              <a:t>Wi-Fi6</a:t>
            </a:r>
            <a:r>
              <a:rPr lang="zh-CN" altLang="en-US" sz="2800" b="1" dirty="0">
                <a:solidFill>
                  <a:srgbClr val="0070C0"/>
                </a:solidFill>
              </a:rPr>
              <a:t>怎么实现高性能？（</a:t>
            </a:r>
            <a:r>
              <a:rPr lang="en-US" altLang="zh-CN" sz="2800" b="1" dirty="0">
                <a:solidFill>
                  <a:srgbClr val="0070C0"/>
                </a:solidFill>
              </a:rPr>
              <a:t>8</a:t>
            </a:r>
            <a:r>
              <a:rPr lang="zh-CN" altLang="en-US" sz="2800" b="1" dirty="0">
                <a:solidFill>
                  <a:srgbClr val="0070C0"/>
                </a:solidFill>
              </a:rPr>
              <a:t>项技术）</a:t>
            </a:r>
          </a:p>
          <a:p>
            <a:endParaRPr lang="zh-CN" altLang="en-US" dirty="0"/>
          </a:p>
        </p:txBody>
      </p:sp>
      <p:graphicFrame>
        <p:nvGraphicFramePr>
          <p:cNvPr id="54" name="表格 53">
            <a:extLst>
              <a:ext uri="{FF2B5EF4-FFF2-40B4-BE49-F238E27FC236}">
                <a16:creationId xmlns:a16="http://schemas.microsoft.com/office/drawing/2014/main" id="{CA5900AC-7652-4BBE-ABC7-96C41992A962}"/>
              </a:ext>
            </a:extLst>
          </p:cNvPr>
          <p:cNvGraphicFramePr>
            <a:graphicFrameLocks noGrp="1"/>
          </p:cNvGraphicFramePr>
          <p:nvPr>
            <p:extLst>
              <p:ext uri="{D42A27DB-BD31-4B8C-83A1-F6EECF244321}">
                <p14:modId xmlns:p14="http://schemas.microsoft.com/office/powerpoint/2010/main" val="815114779"/>
              </p:ext>
            </p:extLst>
          </p:nvPr>
        </p:nvGraphicFramePr>
        <p:xfrm>
          <a:off x="0" y="1041991"/>
          <a:ext cx="313390" cy="4744257"/>
        </p:xfrm>
        <a:graphic>
          <a:graphicData uri="http://schemas.openxmlformats.org/drawingml/2006/table">
            <a:tbl>
              <a:tblPr firstRow="1" bandRow="1">
                <a:tableStyleId>{5C22544A-7EE6-4342-B048-85BDC9FD1C3A}</a:tableStyleId>
              </a:tblPr>
              <a:tblGrid>
                <a:gridCol w="313390">
                  <a:extLst>
                    <a:ext uri="{9D8B030D-6E8A-4147-A177-3AD203B41FA5}">
                      <a16:colId xmlns:a16="http://schemas.microsoft.com/office/drawing/2014/main" val="2707731317"/>
                    </a:ext>
                  </a:extLst>
                </a:gridCol>
              </a:tblGrid>
              <a:tr h="844235">
                <a:tc>
                  <a:txBody>
                    <a:bodyPr/>
                    <a:lstStyle/>
                    <a:p>
                      <a:pPr algn="ctr"/>
                      <a:r>
                        <a:rPr lang="zh-CN" altLang="en-US" sz="1600" b="0" dirty="0">
                          <a:solidFill>
                            <a:schemeClr val="tx1"/>
                          </a:solidFill>
                          <a:latin typeface="黑体" panose="02010609060101010101" pitchFamily="49" charset="-122"/>
                          <a:ea typeface="黑体" panose="02010609060101010101" pitchFamily="49" charset="-122"/>
                        </a:rPr>
                        <a:t>设计要点</a:t>
                      </a:r>
                    </a:p>
                  </a:txBody>
                  <a:tcPr marL="0" marR="0" marT="0" marB="0" anchor="ctr">
                    <a:solidFill>
                      <a:schemeClr val="accent1">
                        <a:lumMod val="40000"/>
                        <a:lumOff val="60000"/>
                      </a:schemeClr>
                    </a:solidFill>
                  </a:tcPr>
                </a:tc>
                <a:extLst>
                  <a:ext uri="{0D108BD9-81ED-4DB2-BD59-A6C34878D82A}">
                    <a16:rowId xmlns:a16="http://schemas.microsoft.com/office/drawing/2014/main" val="2650843112"/>
                  </a:ext>
                </a:extLst>
              </a:tr>
              <a:tr h="844235">
                <a:tc>
                  <a:txBody>
                    <a:bodyPr/>
                    <a:lstStyle/>
                    <a:p>
                      <a:pPr algn="ctr"/>
                      <a:r>
                        <a:rPr lang="en-US" altLang="zh-CN" sz="1600" dirty="0">
                          <a:solidFill>
                            <a:schemeClr val="tx1"/>
                          </a:solidFill>
                          <a:latin typeface="黑体" panose="02010609060101010101" pitchFamily="49" charset="-122"/>
                          <a:ea typeface="黑体" panose="02010609060101010101" pitchFamily="49" charset="-122"/>
                        </a:rPr>
                        <a:t>Wi-</a:t>
                      </a:r>
                    </a:p>
                    <a:p>
                      <a:pPr algn="ctr"/>
                      <a:r>
                        <a:rPr lang="en-US" altLang="zh-CN" sz="1600" dirty="0">
                          <a:solidFill>
                            <a:schemeClr val="tx1"/>
                          </a:solidFill>
                          <a:latin typeface="黑体" panose="02010609060101010101" pitchFamily="49" charset="-122"/>
                          <a:ea typeface="黑体" panose="02010609060101010101" pitchFamily="49" charset="-122"/>
                        </a:rPr>
                        <a:t>Fi</a:t>
                      </a:r>
                      <a:endParaRPr lang="zh-CN" altLang="en-US" sz="1600" dirty="0">
                        <a:solidFill>
                          <a:schemeClr val="tx1"/>
                        </a:solidFill>
                        <a:latin typeface="黑体" panose="02010609060101010101" pitchFamily="49" charset="-122"/>
                        <a:ea typeface="黑体" panose="02010609060101010101" pitchFamily="49" charset="-122"/>
                      </a:endParaRPr>
                    </a:p>
                  </a:txBody>
                  <a:tcPr marL="0" marR="0" marT="0" marB="0" anchor="ctr">
                    <a:solidFill>
                      <a:schemeClr val="accent1">
                        <a:lumMod val="40000"/>
                        <a:lumOff val="60000"/>
                      </a:schemeClr>
                    </a:solidFill>
                  </a:tcPr>
                </a:tc>
                <a:extLst>
                  <a:ext uri="{0D108BD9-81ED-4DB2-BD59-A6C34878D82A}">
                    <a16:rowId xmlns:a16="http://schemas.microsoft.com/office/drawing/2014/main" val="2354171835"/>
                  </a:ext>
                </a:extLst>
              </a:tr>
              <a:tr h="844235">
                <a:tc>
                  <a:txBody>
                    <a:bodyPr/>
                    <a:lstStyle/>
                    <a:p>
                      <a:pPr algn="ctr"/>
                      <a:r>
                        <a:rPr lang="en-US" altLang="zh-CN" sz="1600" b="0" dirty="0">
                          <a:solidFill>
                            <a:schemeClr val="bg1"/>
                          </a:solidFill>
                          <a:latin typeface="黑体" panose="02010609060101010101" pitchFamily="49" charset="-122"/>
                          <a:ea typeface="黑体" panose="02010609060101010101" pitchFamily="49" charset="-122"/>
                        </a:rPr>
                        <a:t>Wi-Fi6</a:t>
                      </a:r>
                      <a:endParaRPr lang="zh-CN" altLang="en-US" sz="1600" b="0" dirty="0">
                        <a:solidFill>
                          <a:schemeClr val="bg1"/>
                        </a:solidFill>
                        <a:latin typeface="黑体" panose="02010609060101010101" pitchFamily="49" charset="-122"/>
                        <a:ea typeface="黑体" panose="02010609060101010101" pitchFamily="49" charset="-122"/>
                      </a:endParaRPr>
                    </a:p>
                  </a:txBody>
                  <a:tcPr marL="0" marR="0" marT="0" marB="0" anchor="ctr">
                    <a:solidFill>
                      <a:schemeClr val="accent1"/>
                    </a:solidFill>
                  </a:tcPr>
                </a:tc>
                <a:extLst>
                  <a:ext uri="{0D108BD9-81ED-4DB2-BD59-A6C34878D82A}">
                    <a16:rowId xmlns:a16="http://schemas.microsoft.com/office/drawing/2014/main" val="2232877283"/>
                  </a:ext>
                </a:extLst>
              </a:tr>
              <a:tr h="504672">
                <a:tc>
                  <a:txBody>
                    <a:bodyPr/>
                    <a:lstStyle/>
                    <a:p>
                      <a:pPr algn="ctr"/>
                      <a:r>
                        <a:rPr lang="en-US" altLang="zh-CN" sz="1600" b="0" dirty="0">
                          <a:solidFill>
                            <a:schemeClr val="tx1"/>
                          </a:solidFill>
                          <a:latin typeface="黑体" panose="02010609060101010101" pitchFamily="49" charset="-122"/>
                          <a:ea typeface="黑体" panose="02010609060101010101" pitchFamily="49" charset="-122"/>
                        </a:rPr>
                        <a:t>Wi-Fi7</a:t>
                      </a:r>
                      <a:endParaRPr lang="zh-CN" altLang="en-US" sz="1600" b="0" dirty="0">
                        <a:solidFill>
                          <a:schemeClr val="tx1"/>
                        </a:solidFill>
                        <a:latin typeface="黑体" panose="02010609060101010101" pitchFamily="49" charset="-122"/>
                        <a:ea typeface="黑体" panose="02010609060101010101" pitchFamily="49" charset="-122"/>
                      </a:endParaRPr>
                    </a:p>
                  </a:txBody>
                  <a:tcPr marL="0" marR="0" marT="0" marB="0" anchor="ctr">
                    <a:solidFill>
                      <a:schemeClr val="accent1">
                        <a:lumMod val="40000"/>
                        <a:lumOff val="60000"/>
                      </a:schemeClr>
                    </a:solidFill>
                  </a:tcPr>
                </a:tc>
                <a:extLst>
                  <a:ext uri="{0D108BD9-81ED-4DB2-BD59-A6C34878D82A}">
                    <a16:rowId xmlns:a16="http://schemas.microsoft.com/office/drawing/2014/main" val="2116851466"/>
                  </a:ext>
                </a:extLst>
              </a:tr>
              <a:tr h="627321">
                <a:tc>
                  <a:txBody>
                    <a:bodyPr/>
                    <a:lstStyle/>
                    <a:p>
                      <a:pPr algn="ctr"/>
                      <a:r>
                        <a:rPr lang="en-US" altLang="zh-CN" sz="1600" b="0" dirty="0">
                          <a:solidFill>
                            <a:schemeClr val="tx1"/>
                          </a:solidFill>
                          <a:latin typeface="黑体" panose="02010609060101010101" pitchFamily="49" charset="-122"/>
                          <a:ea typeface="黑体" panose="02010609060101010101" pitchFamily="49" charset="-122"/>
                        </a:rPr>
                        <a:t>AP</a:t>
                      </a:r>
                      <a:r>
                        <a:rPr lang="zh-CN" altLang="en-US" sz="1600" b="0" dirty="0">
                          <a:solidFill>
                            <a:schemeClr val="tx1"/>
                          </a:solidFill>
                          <a:latin typeface="黑体" panose="02010609060101010101" pitchFamily="49" charset="-122"/>
                          <a:ea typeface="黑体" panose="02010609060101010101" pitchFamily="49" charset="-122"/>
                        </a:rPr>
                        <a:t>设计</a:t>
                      </a:r>
                    </a:p>
                  </a:txBody>
                  <a:tcPr marL="0" marR="0" marT="0" marB="0" anchor="ctr">
                    <a:solidFill>
                      <a:schemeClr val="accent1">
                        <a:lumMod val="40000"/>
                        <a:lumOff val="60000"/>
                      </a:schemeClr>
                    </a:solidFill>
                  </a:tcPr>
                </a:tc>
                <a:extLst>
                  <a:ext uri="{0D108BD9-81ED-4DB2-BD59-A6C34878D82A}">
                    <a16:rowId xmlns:a16="http://schemas.microsoft.com/office/drawing/2014/main" val="1342553028"/>
                  </a:ext>
                </a:extLst>
              </a:tr>
              <a:tr h="844235">
                <a:tc>
                  <a:txBody>
                    <a:bodyPr/>
                    <a:lstStyle/>
                    <a:p>
                      <a:pPr algn="ctr"/>
                      <a:r>
                        <a:rPr lang="en-US" altLang="zh-CN" sz="1600" b="0" dirty="0">
                          <a:solidFill>
                            <a:schemeClr val="tx1"/>
                          </a:solidFill>
                          <a:latin typeface="黑体" panose="02010609060101010101" pitchFamily="49" charset="-122"/>
                          <a:ea typeface="黑体" panose="02010609060101010101" pitchFamily="49" charset="-122"/>
                        </a:rPr>
                        <a:t>Li</a:t>
                      </a:r>
                    </a:p>
                    <a:p>
                      <a:pPr algn="ctr"/>
                      <a:r>
                        <a:rPr lang="en-US" altLang="zh-CN" sz="1600" b="0" dirty="0">
                          <a:solidFill>
                            <a:schemeClr val="tx1"/>
                          </a:solidFill>
                          <a:latin typeface="黑体" panose="02010609060101010101" pitchFamily="49" charset="-122"/>
                          <a:ea typeface="黑体" panose="02010609060101010101" pitchFamily="49" charset="-122"/>
                        </a:rPr>
                        <a:t>Fi</a:t>
                      </a:r>
                      <a:endParaRPr lang="zh-CN" altLang="en-US" sz="1600" b="0" dirty="0">
                        <a:solidFill>
                          <a:schemeClr val="tx1"/>
                        </a:solidFill>
                        <a:latin typeface="黑体" panose="02010609060101010101" pitchFamily="49" charset="-122"/>
                        <a:ea typeface="黑体" panose="02010609060101010101" pitchFamily="49" charset="-122"/>
                      </a:endParaRPr>
                    </a:p>
                  </a:txBody>
                  <a:tcPr marL="0" marR="0" marT="0" marB="0" anchor="ctr">
                    <a:solidFill>
                      <a:schemeClr val="accent1">
                        <a:lumMod val="40000"/>
                        <a:lumOff val="60000"/>
                      </a:schemeClr>
                    </a:solidFill>
                  </a:tcPr>
                </a:tc>
                <a:extLst>
                  <a:ext uri="{0D108BD9-81ED-4DB2-BD59-A6C34878D82A}">
                    <a16:rowId xmlns:a16="http://schemas.microsoft.com/office/drawing/2014/main" val="942434887"/>
                  </a:ext>
                </a:extLst>
              </a:tr>
            </a:tbl>
          </a:graphicData>
        </a:graphic>
      </p:graphicFrame>
      <p:pic>
        <p:nvPicPr>
          <p:cNvPr id="10" name="图片 9">
            <a:extLst>
              <a:ext uri="{FF2B5EF4-FFF2-40B4-BE49-F238E27FC236}">
                <a16:creationId xmlns:a16="http://schemas.microsoft.com/office/drawing/2014/main" id="{D097492C-8787-4089-813E-57CA362490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8748" y="2103378"/>
            <a:ext cx="8167936" cy="3002779"/>
          </a:xfrm>
          <a:prstGeom prst="rect">
            <a:avLst/>
          </a:prstGeom>
        </p:spPr>
      </p:pic>
      <p:graphicFrame>
        <p:nvGraphicFramePr>
          <p:cNvPr id="13" name="表格 12">
            <a:extLst>
              <a:ext uri="{FF2B5EF4-FFF2-40B4-BE49-F238E27FC236}">
                <a16:creationId xmlns:a16="http://schemas.microsoft.com/office/drawing/2014/main" id="{5F7F8828-684B-4B52-9DC2-487D68885ACE}"/>
              </a:ext>
            </a:extLst>
          </p:cNvPr>
          <p:cNvGraphicFramePr>
            <a:graphicFrameLocks noGrp="1"/>
          </p:cNvGraphicFramePr>
          <p:nvPr/>
        </p:nvGraphicFramePr>
        <p:xfrm>
          <a:off x="0" y="16384"/>
          <a:ext cx="9144000" cy="303808"/>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1028242390"/>
                    </a:ext>
                  </a:extLst>
                </a:gridCol>
                <a:gridCol w="1016000">
                  <a:extLst>
                    <a:ext uri="{9D8B030D-6E8A-4147-A177-3AD203B41FA5}">
                      <a16:colId xmlns:a16="http://schemas.microsoft.com/office/drawing/2014/main" val="3074239081"/>
                    </a:ext>
                  </a:extLst>
                </a:gridCol>
                <a:gridCol w="1016000">
                  <a:extLst>
                    <a:ext uri="{9D8B030D-6E8A-4147-A177-3AD203B41FA5}">
                      <a16:colId xmlns:a16="http://schemas.microsoft.com/office/drawing/2014/main" val="3509429943"/>
                    </a:ext>
                  </a:extLst>
                </a:gridCol>
                <a:gridCol w="1016000">
                  <a:extLst>
                    <a:ext uri="{9D8B030D-6E8A-4147-A177-3AD203B41FA5}">
                      <a16:colId xmlns:a16="http://schemas.microsoft.com/office/drawing/2014/main" val="2580465912"/>
                    </a:ext>
                  </a:extLst>
                </a:gridCol>
                <a:gridCol w="1016000">
                  <a:extLst>
                    <a:ext uri="{9D8B030D-6E8A-4147-A177-3AD203B41FA5}">
                      <a16:colId xmlns:a16="http://schemas.microsoft.com/office/drawing/2014/main" val="585185192"/>
                    </a:ext>
                  </a:extLst>
                </a:gridCol>
                <a:gridCol w="1016000">
                  <a:extLst>
                    <a:ext uri="{9D8B030D-6E8A-4147-A177-3AD203B41FA5}">
                      <a16:colId xmlns:a16="http://schemas.microsoft.com/office/drawing/2014/main" val="1335232691"/>
                    </a:ext>
                  </a:extLst>
                </a:gridCol>
                <a:gridCol w="1016000">
                  <a:extLst>
                    <a:ext uri="{9D8B030D-6E8A-4147-A177-3AD203B41FA5}">
                      <a16:colId xmlns:a16="http://schemas.microsoft.com/office/drawing/2014/main" val="785772456"/>
                    </a:ext>
                  </a:extLst>
                </a:gridCol>
                <a:gridCol w="1016000">
                  <a:extLst>
                    <a:ext uri="{9D8B030D-6E8A-4147-A177-3AD203B41FA5}">
                      <a16:colId xmlns:a16="http://schemas.microsoft.com/office/drawing/2014/main" val="143111373"/>
                    </a:ext>
                  </a:extLst>
                </a:gridCol>
                <a:gridCol w="1016000">
                  <a:extLst>
                    <a:ext uri="{9D8B030D-6E8A-4147-A177-3AD203B41FA5}">
                      <a16:colId xmlns:a16="http://schemas.microsoft.com/office/drawing/2014/main" val="994455625"/>
                    </a:ext>
                  </a:extLst>
                </a:gridCol>
              </a:tblGrid>
              <a:tr h="303808">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传输介质</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通信系统</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正确性</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提高性能</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局域网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en-US" altLang="zh-CN" sz="1600" dirty="0">
                          <a:solidFill>
                            <a:srgbClr val="FFFF00"/>
                          </a:solidFill>
                          <a:latin typeface="黑体" panose="02010609060101010101" pitchFamily="49" charset="-122"/>
                          <a:ea typeface="黑体" panose="02010609060101010101" pitchFamily="49" charset="-122"/>
                        </a:rPr>
                        <a:t>WLAN</a:t>
                      </a:r>
                      <a:endParaRPr lang="zh-CN" altLang="en-US" sz="1600" dirty="0">
                        <a:solidFill>
                          <a:srgbClr val="FFFF00"/>
                        </a:solidFill>
                        <a:latin typeface="黑体" panose="02010609060101010101" pitchFamily="49" charset="-122"/>
                        <a:ea typeface="黑体" panose="02010609060101010101" pitchFamily="49"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个域网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广域网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接入网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939429099"/>
                  </a:ext>
                </a:extLst>
              </a:tr>
            </a:tbl>
          </a:graphicData>
        </a:graphic>
      </p:graphicFrame>
      <p:sp>
        <p:nvSpPr>
          <p:cNvPr id="3" name="灯片编号占位符 2">
            <a:extLst>
              <a:ext uri="{FF2B5EF4-FFF2-40B4-BE49-F238E27FC236}">
                <a16:creationId xmlns:a16="http://schemas.microsoft.com/office/drawing/2014/main" id="{033B2CC7-95C1-44A9-9688-51F52D2B6CC0}"/>
              </a:ext>
            </a:extLst>
          </p:cNvPr>
          <p:cNvSpPr>
            <a:spLocks noGrp="1"/>
          </p:cNvSpPr>
          <p:nvPr>
            <p:ph type="sldNum" sz="quarter" idx="12"/>
          </p:nvPr>
        </p:nvSpPr>
        <p:spPr/>
        <p:txBody>
          <a:bodyPr/>
          <a:lstStyle/>
          <a:p>
            <a:fld id="{0343F522-B1DB-4B24-87CC-09EAB668A261}" type="slidenum">
              <a:rPr lang="zh-CN" altLang="en-US" smtClean="0"/>
              <a:pPr/>
              <a:t>225</a:t>
            </a:fld>
            <a:r>
              <a:rPr lang="en-US" altLang="zh-CN"/>
              <a:t>/303</a:t>
            </a:r>
            <a:endParaRPr lang="zh-CN" altLang="en-US" dirty="0"/>
          </a:p>
        </p:txBody>
      </p:sp>
    </p:spTree>
    <p:extLst>
      <p:ext uri="{BB962C8B-B14F-4D97-AF65-F5344CB8AC3E}">
        <p14:creationId xmlns:p14="http://schemas.microsoft.com/office/powerpoint/2010/main" val="3632985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C34208-FA7C-4346-AD93-050F88FE7F56}"/>
              </a:ext>
            </a:extLst>
          </p:cNvPr>
          <p:cNvSpPr>
            <a:spLocks noGrp="1"/>
          </p:cNvSpPr>
          <p:nvPr>
            <p:ph type="title"/>
          </p:nvPr>
        </p:nvSpPr>
        <p:spPr>
          <a:xfrm>
            <a:off x="265813" y="350874"/>
            <a:ext cx="8654903" cy="680484"/>
          </a:xfrm>
        </p:spPr>
        <p:txBody>
          <a:bodyPr>
            <a:normAutofit/>
          </a:bodyPr>
          <a:lstStyle/>
          <a:p>
            <a:pPr eaLnBrk="1" hangingPunct="1"/>
            <a:r>
              <a:rPr lang="en-US" altLang="zh-CN" sz="3200" b="1" dirty="0">
                <a:latin typeface="Times New Roman" panose="02020603050405020304" pitchFamily="18" charset="0"/>
                <a:cs typeface="Times New Roman" panose="02020603050405020304" pitchFamily="18" charset="0"/>
              </a:rPr>
              <a:t>Wi-Fi6</a:t>
            </a:r>
            <a:r>
              <a:rPr lang="en-US" altLang="zh-CN" sz="3200" dirty="0">
                <a:solidFill>
                  <a:srgbClr val="FF0000"/>
                </a:solidFill>
                <a:latin typeface="+mn-lt"/>
                <a:ea typeface="黑体" panose="02010609060101010101" pitchFamily="49" charset="-122"/>
              </a:rPr>
              <a:t> </a:t>
            </a:r>
            <a:r>
              <a:rPr lang="en-US" altLang="zh-CN" sz="3200" dirty="0">
                <a:latin typeface="Times New Roman" panose="02020603050405020304" pitchFamily="18" charset="0"/>
                <a:cs typeface="Times New Roman" panose="02020603050405020304" pitchFamily="18" charset="0"/>
              </a:rPr>
              <a:t>(802.11ax)</a:t>
            </a:r>
            <a:endParaRPr lang="zh-CN" altLang="en-US" sz="3200" b="1" dirty="0">
              <a:latin typeface="Times New Roman" panose="02020603050405020304" pitchFamily="18" charset="0"/>
              <a:cs typeface="Times New Roman" panose="02020603050405020304" pitchFamily="18" charset="0"/>
            </a:endParaRPr>
          </a:p>
        </p:txBody>
      </p:sp>
      <p:sp>
        <p:nvSpPr>
          <p:cNvPr id="12" name="流程图: 摘录 11">
            <a:extLst>
              <a:ext uri="{FF2B5EF4-FFF2-40B4-BE49-F238E27FC236}">
                <a16:creationId xmlns:a16="http://schemas.microsoft.com/office/drawing/2014/main" id="{CE6C4248-6AFD-44B6-80E3-9608C7BDC87F}"/>
              </a:ext>
            </a:extLst>
          </p:cNvPr>
          <p:cNvSpPr/>
          <p:nvPr/>
        </p:nvSpPr>
        <p:spPr bwMode="auto">
          <a:xfrm>
            <a:off x="5488980" y="328047"/>
            <a:ext cx="216024" cy="126001"/>
          </a:xfrm>
          <a:prstGeom prst="flowChartExtract">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4" name="Rectangle 2">
            <a:extLst>
              <a:ext uri="{FF2B5EF4-FFF2-40B4-BE49-F238E27FC236}">
                <a16:creationId xmlns:a16="http://schemas.microsoft.com/office/drawing/2014/main" id="{637ADEFB-5775-48B5-AD95-BD2F543B4E24}"/>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内容占位符 4">
            <a:extLst>
              <a:ext uri="{FF2B5EF4-FFF2-40B4-BE49-F238E27FC236}">
                <a16:creationId xmlns:a16="http://schemas.microsoft.com/office/drawing/2014/main" id="{C12FE5FC-8D5C-426B-A385-556B8EB61871}"/>
              </a:ext>
            </a:extLst>
          </p:cNvPr>
          <p:cNvSpPr>
            <a:spLocks noGrp="1"/>
          </p:cNvSpPr>
          <p:nvPr>
            <p:ph idx="1"/>
          </p:nvPr>
        </p:nvSpPr>
        <p:spPr/>
        <p:txBody>
          <a:bodyPr/>
          <a:lstStyle/>
          <a:p>
            <a:r>
              <a:rPr lang="zh-CN" altLang="en-US" sz="2800" dirty="0"/>
              <a:t>比较：</a:t>
            </a:r>
          </a:p>
        </p:txBody>
      </p:sp>
      <p:graphicFrame>
        <p:nvGraphicFramePr>
          <p:cNvPr id="54" name="表格 53">
            <a:extLst>
              <a:ext uri="{FF2B5EF4-FFF2-40B4-BE49-F238E27FC236}">
                <a16:creationId xmlns:a16="http://schemas.microsoft.com/office/drawing/2014/main" id="{CA5900AC-7652-4BBE-ABC7-96C41992A962}"/>
              </a:ext>
            </a:extLst>
          </p:cNvPr>
          <p:cNvGraphicFramePr>
            <a:graphicFrameLocks noGrp="1"/>
          </p:cNvGraphicFramePr>
          <p:nvPr/>
        </p:nvGraphicFramePr>
        <p:xfrm>
          <a:off x="0" y="1041991"/>
          <a:ext cx="313390" cy="4744257"/>
        </p:xfrm>
        <a:graphic>
          <a:graphicData uri="http://schemas.openxmlformats.org/drawingml/2006/table">
            <a:tbl>
              <a:tblPr firstRow="1" bandRow="1">
                <a:tableStyleId>{5C22544A-7EE6-4342-B048-85BDC9FD1C3A}</a:tableStyleId>
              </a:tblPr>
              <a:tblGrid>
                <a:gridCol w="313390">
                  <a:extLst>
                    <a:ext uri="{9D8B030D-6E8A-4147-A177-3AD203B41FA5}">
                      <a16:colId xmlns:a16="http://schemas.microsoft.com/office/drawing/2014/main" val="2707731317"/>
                    </a:ext>
                  </a:extLst>
                </a:gridCol>
              </a:tblGrid>
              <a:tr h="844235">
                <a:tc>
                  <a:txBody>
                    <a:bodyPr/>
                    <a:lstStyle/>
                    <a:p>
                      <a:pPr algn="ctr"/>
                      <a:r>
                        <a:rPr lang="zh-CN" altLang="en-US" sz="1600" b="0" dirty="0">
                          <a:solidFill>
                            <a:schemeClr val="tx1"/>
                          </a:solidFill>
                          <a:latin typeface="黑体" panose="02010609060101010101" pitchFamily="49" charset="-122"/>
                          <a:ea typeface="黑体" panose="02010609060101010101" pitchFamily="49" charset="-122"/>
                        </a:rPr>
                        <a:t>设计要点</a:t>
                      </a:r>
                    </a:p>
                  </a:txBody>
                  <a:tcPr marL="0" marR="0" marT="0" marB="0" anchor="ctr">
                    <a:solidFill>
                      <a:schemeClr val="accent1">
                        <a:lumMod val="40000"/>
                        <a:lumOff val="60000"/>
                      </a:schemeClr>
                    </a:solidFill>
                  </a:tcPr>
                </a:tc>
                <a:extLst>
                  <a:ext uri="{0D108BD9-81ED-4DB2-BD59-A6C34878D82A}">
                    <a16:rowId xmlns:a16="http://schemas.microsoft.com/office/drawing/2014/main" val="2650843112"/>
                  </a:ext>
                </a:extLst>
              </a:tr>
              <a:tr h="844235">
                <a:tc>
                  <a:txBody>
                    <a:bodyPr/>
                    <a:lstStyle/>
                    <a:p>
                      <a:pPr algn="ctr"/>
                      <a:r>
                        <a:rPr lang="en-US" altLang="zh-CN" sz="1600" dirty="0">
                          <a:solidFill>
                            <a:schemeClr val="tx1"/>
                          </a:solidFill>
                          <a:latin typeface="黑体" panose="02010609060101010101" pitchFamily="49" charset="-122"/>
                          <a:ea typeface="黑体" panose="02010609060101010101" pitchFamily="49" charset="-122"/>
                        </a:rPr>
                        <a:t>Wi-</a:t>
                      </a:r>
                    </a:p>
                    <a:p>
                      <a:pPr algn="ctr"/>
                      <a:r>
                        <a:rPr lang="en-US" altLang="zh-CN" sz="1600" dirty="0">
                          <a:solidFill>
                            <a:schemeClr val="tx1"/>
                          </a:solidFill>
                          <a:latin typeface="黑体" panose="02010609060101010101" pitchFamily="49" charset="-122"/>
                          <a:ea typeface="黑体" panose="02010609060101010101" pitchFamily="49" charset="-122"/>
                        </a:rPr>
                        <a:t>Fi</a:t>
                      </a:r>
                      <a:endParaRPr lang="zh-CN" altLang="en-US" sz="1600" dirty="0">
                        <a:solidFill>
                          <a:schemeClr val="tx1"/>
                        </a:solidFill>
                        <a:latin typeface="黑体" panose="02010609060101010101" pitchFamily="49" charset="-122"/>
                        <a:ea typeface="黑体" panose="02010609060101010101" pitchFamily="49" charset="-122"/>
                      </a:endParaRPr>
                    </a:p>
                  </a:txBody>
                  <a:tcPr marL="0" marR="0" marT="0" marB="0" anchor="ctr">
                    <a:solidFill>
                      <a:schemeClr val="accent1">
                        <a:lumMod val="40000"/>
                        <a:lumOff val="60000"/>
                      </a:schemeClr>
                    </a:solidFill>
                  </a:tcPr>
                </a:tc>
                <a:extLst>
                  <a:ext uri="{0D108BD9-81ED-4DB2-BD59-A6C34878D82A}">
                    <a16:rowId xmlns:a16="http://schemas.microsoft.com/office/drawing/2014/main" val="2354171835"/>
                  </a:ext>
                </a:extLst>
              </a:tr>
              <a:tr h="844235">
                <a:tc>
                  <a:txBody>
                    <a:bodyPr/>
                    <a:lstStyle/>
                    <a:p>
                      <a:pPr algn="ctr"/>
                      <a:r>
                        <a:rPr lang="en-US" altLang="zh-CN" sz="1600" b="0" dirty="0">
                          <a:solidFill>
                            <a:schemeClr val="bg1"/>
                          </a:solidFill>
                          <a:latin typeface="黑体" panose="02010609060101010101" pitchFamily="49" charset="-122"/>
                          <a:ea typeface="黑体" panose="02010609060101010101" pitchFamily="49" charset="-122"/>
                        </a:rPr>
                        <a:t>Wi-Fi6</a:t>
                      </a:r>
                      <a:endParaRPr lang="zh-CN" altLang="en-US" sz="1600" b="0" dirty="0">
                        <a:solidFill>
                          <a:schemeClr val="bg1"/>
                        </a:solidFill>
                        <a:latin typeface="黑体" panose="02010609060101010101" pitchFamily="49" charset="-122"/>
                        <a:ea typeface="黑体" panose="02010609060101010101" pitchFamily="49" charset="-122"/>
                      </a:endParaRPr>
                    </a:p>
                  </a:txBody>
                  <a:tcPr marL="0" marR="0" marT="0" marB="0" anchor="ctr">
                    <a:solidFill>
                      <a:schemeClr val="accent1"/>
                    </a:solidFill>
                  </a:tcPr>
                </a:tc>
                <a:extLst>
                  <a:ext uri="{0D108BD9-81ED-4DB2-BD59-A6C34878D82A}">
                    <a16:rowId xmlns:a16="http://schemas.microsoft.com/office/drawing/2014/main" val="2232877283"/>
                  </a:ext>
                </a:extLst>
              </a:tr>
              <a:tr h="504672">
                <a:tc>
                  <a:txBody>
                    <a:bodyPr/>
                    <a:lstStyle/>
                    <a:p>
                      <a:pPr algn="ctr"/>
                      <a:r>
                        <a:rPr lang="en-US" altLang="zh-CN" sz="1600" b="0" dirty="0">
                          <a:solidFill>
                            <a:schemeClr val="tx1"/>
                          </a:solidFill>
                          <a:latin typeface="黑体" panose="02010609060101010101" pitchFamily="49" charset="-122"/>
                          <a:ea typeface="黑体" panose="02010609060101010101" pitchFamily="49" charset="-122"/>
                        </a:rPr>
                        <a:t>Wi-Fi7</a:t>
                      </a:r>
                      <a:endParaRPr lang="zh-CN" altLang="en-US" sz="1600" b="0" dirty="0">
                        <a:solidFill>
                          <a:schemeClr val="tx1"/>
                        </a:solidFill>
                        <a:latin typeface="黑体" panose="02010609060101010101" pitchFamily="49" charset="-122"/>
                        <a:ea typeface="黑体" panose="02010609060101010101" pitchFamily="49" charset="-122"/>
                      </a:endParaRPr>
                    </a:p>
                  </a:txBody>
                  <a:tcPr marL="0" marR="0" marT="0" marB="0" anchor="ctr">
                    <a:solidFill>
                      <a:schemeClr val="accent1">
                        <a:lumMod val="40000"/>
                        <a:lumOff val="60000"/>
                      </a:schemeClr>
                    </a:solidFill>
                  </a:tcPr>
                </a:tc>
                <a:extLst>
                  <a:ext uri="{0D108BD9-81ED-4DB2-BD59-A6C34878D82A}">
                    <a16:rowId xmlns:a16="http://schemas.microsoft.com/office/drawing/2014/main" val="2116851466"/>
                  </a:ext>
                </a:extLst>
              </a:tr>
              <a:tr h="627321">
                <a:tc>
                  <a:txBody>
                    <a:bodyPr/>
                    <a:lstStyle/>
                    <a:p>
                      <a:pPr algn="ctr"/>
                      <a:r>
                        <a:rPr lang="en-US" altLang="zh-CN" sz="1600" b="0" dirty="0">
                          <a:solidFill>
                            <a:schemeClr val="tx1"/>
                          </a:solidFill>
                          <a:latin typeface="黑体" panose="02010609060101010101" pitchFamily="49" charset="-122"/>
                          <a:ea typeface="黑体" panose="02010609060101010101" pitchFamily="49" charset="-122"/>
                        </a:rPr>
                        <a:t>AP</a:t>
                      </a:r>
                      <a:r>
                        <a:rPr lang="zh-CN" altLang="en-US" sz="1600" b="0" dirty="0">
                          <a:solidFill>
                            <a:schemeClr val="tx1"/>
                          </a:solidFill>
                          <a:latin typeface="黑体" panose="02010609060101010101" pitchFamily="49" charset="-122"/>
                          <a:ea typeface="黑体" panose="02010609060101010101" pitchFamily="49" charset="-122"/>
                        </a:rPr>
                        <a:t>设计</a:t>
                      </a:r>
                    </a:p>
                  </a:txBody>
                  <a:tcPr marL="0" marR="0" marT="0" marB="0" anchor="ctr">
                    <a:solidFill>
                      <a:schemeClr val="accent1">
                        <a:lumMod val="40000"/>
                        <a:lumOff val="60000"/>
                      </a:schemeClr>
                    </a:solidFill>
                  </a:tcPr>
                </a:tc>
                <a:extLst>
                  <a:ext uri="{0D108BD9-81ED-4DB2-BD59-A6C34878D82A}">
                    <a16:rowId xmlns:a16="http://schemas.microsoft.com/office/drawing/2014/main" val="1342553028"/>
                  </a:ext>
                </a:extLst>
              </a:tr>
              <a:tr h="844235">
                <a:tc>
                  <a:txBody>
                    <a:bodyPr/>
                    <a:lstStyle/>
                    <a:p>
                      <a:pPr algn="ctr"/>
                      <a:r>
                        <a:rPr lang="en-US" altLang="zh-CN" sz="1600" b="0" dirty="0">
                          <a:solidFill>
                            <a:schemeClr val="tx1"/>
                          </a:solidFill>
                          <a:latin typeface="黑体" panose="02010609060101010101" pitchFamily="49" charset="-122"/>
                          <a:ea typeface="黑体" panose="02010609060101010101" pitchFamily="49" charset="-122"/>
                        </a:rPr>
                        <a:t>Li</a:t>
                      </a:r>
                    </a:p>
                    <a:p>
                      <a:pPr algn="ctr"/>
                      <a:r>
                        <a:rPr lang="en-US" altLang="zh-CN" sz="1600" b="0" dirty="0">
                          <a:solidFill>
                            <a:schemeClr val="tx1"/>
                          </a:solidFill>
                          <a:latin typeface="黑体" panose="02010609060101010101" pitchFamily="49" charset="-122"/>
                          <a:ea typeface="黑体" panose="02010609060101010101" pitchFamily="49" charset="-122"/>
                        </a:rPr>
                        <a:t>Fi</a:t>
                      </a:r>
                      <a:endParaRPr lang="zh-CN" altLang="en-US" sz="1600" b="0" dirty="0">
                        <a:solidFill>
                          <a:schemeClr val="tx1"/>
                        </a:solidFill>
                        <a:latin typeface="黑体" panose="02010609060101010101" pitchFamily="49" charset="-122"/>
                        <a:ea typeface="黑体" panose="02010609060101010101" pitchFamily="49" charset="-122"/>
                      </a:endParaRPr>
                    </a:p>
                  </a:txBody>
                  <a:tcPr marL="0" marR="0" marT="0" marB="0" anchor="ctr">
                    <a:solidFill>
                      <a:schemeClr val="accent1">
                        <a:lumMod val="40000"/>
                        <a:lumOff val="60000"/>
                      </a:schemeClr>
                    </a:solidFill>
                  </a:tcPr>
                </a:tc>
                <a:extLst>
                  <a:ext uri="{0D108BD9-81ED-4DB2-BD59-A6C34878D82A}">
                    <a16:rowId xmlns:a16="http://schemas.microsoft.com/office/drawing/2014/main" val="942434887"/>
                  </a:ext>
                </a:extLst>
              </a:tr>
            </a:tbl>
          </a:graphicData>
        </a:graphic>
      </p:graphicFrame>
      <p:graphicFrame>
        <p:nvGraphicFramePr>
          <p:cNvPr id="13" name="表格 12">
            <a:extLst>
              <a:ext uri="{FF2B5EF4-FFF2-40B4-BE49-F238E27FC236}">
                <a16:creationId xmlns:a16="http://schemas.microsoft.com/office/drawing/2014/main" id="{5F7F8828-684B-4B52-9DC2-487D68885ACE}"/>
              </a:ext>
            </a:extLst>
          </p:cNvPr>
          <p:cNvGraphicFramePr>
            <a:graphicFrameLocks noGrp="1"/>
          </p:cNvGraphicFramePr>
          <p:nvPr/>
        </p:nvGraphicFramePr>
        <p:xfrm>
          <a:off x="0" y="16384"/>
          <a:ext cx="9144000" cy="303808"/>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1028242390"/>
                    </a:ext>
                  </a:extLst>
                </a:gridCol>
                <a:gridCol w="1016000">
                  <a:extLst>
                    <a:ext uri="{9D8B030D-6E8A-4147-A177-3AD203B41FA5}">
                      <a16:colId xmlns:a16="http://schemas.microsoft.com/office/drawing/2014/main" val="3074239081"/>
                    </a:ext>
                  </a:extLst>
                </a:gridCol>
                <a:gridCol w="1016000">
                  <a:extLst>
                    <a:ext uri="{9D8B030D-6E8A-4147-A177-3AD203B41FA5}">
                      <a16:colId xmlns:a16="http://schemas.microsoft.com/office/drawing/2014/main" val="3509429943"/>
                    </a:ext>
                  </a:extLst>
                </a:gridCol>
                <a:gridCol w="1016000">
                  <a:extLst>
                    <a:ext uri="{9D8B030D-6E8A-4147-A177-3AD203B41FA5}">
                      <a16:colId xmlns:a16="http://schemas.microsoft.com/office/drawing/2014/main" val="2580465912"/>
                    </a:ext>
                  </a:extLst>
                </a:gridCol>
                <a:gridCol w="1016000">
                  <a:extLst>
                    <a:ext uri="{9D8B030D-6E8A-4147-A177-3AD203B41FA5}">
                      <a16:colId xmlns:a16="http://schemas.microsoft.com/office/drawing/2014/main" val="585185192"/>
                    </a:ext>
                  </a:extLst>
                </a:gridCol>
                <a:gridCol w="1016000">
                  <a:extLst>
                    <a:ext uri="{9D8B030D-6E8A-4147-A177-3AD203B41FA5}">
                      <a16:colId xmlns:a16="http://schemas.microsoft.com/office/drawing/2014/main" val="1335232691"/>
                    </a:ext>
                  </a:extLst>
                </a:gridCol>
                <a:gridCol w="1016000">
                  <a:extLst>
                    <a:ext uri="{9D8B030D-6E8A-4147-A177-3AD203B41FA5}">
                      <a16:colId xmlns:a16="http://schemas.microsoft.com/office/drawing/2014/main" val="785772456"/>
                    </a:ext>
                  </a:extLst>
                </a:gridCol>
                <a:gridCol w="1016000">
                  <a:extLst>
                    <a:ext uri="{9D8B030D-6E8A-4147-A177-3AD203B41FA5}">
                      <a16:colId xmlns:a16="http://schemas.microsoft.com/office/drawing/2014/main" val="143111373"/>
                    </a:ext>
                  </a:extLst>
                </a:gridCol>
                <a:gridCol w="1016000">
                  <a:extLst>
                    <a:ext uri="{9D8B030D-6E8A-4147-A177-3AD203B41FA5}">
                      <a16:colId xmlns:a16="http://schemas.microsoft.com/office/drawing/2014/main" val="994455625"/>
                    </a:ext>
                  </a:extLst>
                </a:gridCol>
              </a:tblGrid>
              <a:tr h="303808">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传输介质</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通信系统</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正确性</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提高性能</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局域网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en-US" altLang="zh-CN" sz="1600" dirty="0">
                          <a:solidFill>
                            <a:srgbClr val="FFFF00"/>
                          </a:solidFill>
                          <a:latin typeface="黑体" panose="02010609060101010101" pitchFamily="49" charset="-122"/>
                          <a:ea typeface="黑体" panose="02010609060101010101" pitchFamily="49" charset="-122"/>
                        </a:rPr>
                        <a:t>WLAN</a:t>
                      </a:r>
                      <a:endParaRPr lang="zh-CN" altLang="en-US" sz="1600" dirty="0">
                        <a:solidFill>
                          <a:srgbClr val="FFFF00"/>
                        </a:solidFill>
                        <a:latin typeface="黑体" panose="02010609060101010101" pitchFamily="49" charset="-122"/>
                        <a:ea typeface="黑体" panose="02010609060101010101" pitchFamily="49"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个域网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广域网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接入网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939429099"/>
                  </a:ext>
                </a:extLst>
              </a:tr>
            </a:tbl>
          </a:graphicData>
        </a:graphic>
      </p:graphicFrame>
      <p:pic>
        <p:nvPicPr>
          <p:cNvPr id="11" name="图片 10">
            <a:extLst>
              <a:ext uri="{FF2B5EF4-FFF2-40B4-BE49-F238E27FC236}">
                <a16:creationId xmlns:a16="http://schemas.microsoft.com/office/drawing/2014/main" id="{5CE43DCA-2716-40CA-8328-FDA39B2B67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7664" y="1075944"/>
            <a:ext cx="7596336" cy="5550155"/>
          </a:xfrm>
          <a:prstGeom prst="rect">
            <a:avLst/>
          </a:prstGeom>
        </p:spPr>
      </p:pic>
      <p:sp>
        <p:nvSpPr>
          <p:cNvPr id="3" name="灯片编号占位符 2">
            <a:extLst>
              <a:ext uri="{FF2B5EF4-FFF2-40B4-BE49-F238E27FC236}">
                <a16:creationId xmlns:a16="http://schemas.microsoft.com/office/drawing/2014/main" id="{CCD198F3-3524-4E76-9796-6186BC6F4E21}"/>
              </a:ext>
            </a:extLst>
          </p:cNvPr>
          <p:cNvSpPr>
            <a:spLocks noGrp="1"/>
          </p:cNvSpPr>
          <p:nvPr>
            <p:ph type="sldNum" sz="quarter" idx="12"/>
          </p:nvPr>
        </p:nvSpPr>
        <p:spPr/>
        <p:txBody>
          <a:bodyPr/>
          <a:lstStyle/>
          <a:p>
            <a:fld id="{0343F522-B1DB-4B24-87CC-09EAB668A261}" type="slidenum">
              <a:rPr lang="zh-CN" altLang="en-US" smtClean="0"/>
              <a:pPr/>
              <a:t>226</a:t>
            </a:fld>
            <a:r>
              <a:rPr lang="en-US" altLang="zh-CN"/>
              <a:t>/303</a:t>
            </a:r>
            <a:endParaRPr lang="zh-CN" altLang="en-US" dirty="0"/>
          </a:p>
        </p:txBody>
      </p:sp>
    </p:spTree>
    <p:extLst>
      <p:ext uri="{BB962C8B-B14F-4D97-AF65-F5344CB8AC3E}">
        <p14:creationId xmlns:p14="http://schemas.microsoft.com/office/powerpoint/2010/main" val="465638980"/>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C34208-FA7C-4346-AD93-050F88FE7F56}"/>
              </a:ext>
            </a:extLst>
          </p:cNvPr>
          <p:cNvSpPr>
            <a:spLocks noGrp="1"/>
          </p:cNvSpPr>
          <p:nvPr>
            <p:ph type="title"/>
          </p:nvPr>
        </p:nvSpPr>
        <p:spPr>
          <a:xfrm>
            <a:off x="265813" y="350874"/>
            <a:ext cx="8654903" cy="680484"/>
          </a:xfrm>
        </p:spPr>
        <p:txBody>
          <a:bodyPr>
            <a:normAutofit/>
          </a:bodyPr>
          <a:lstStyle/>
          <a:p>
            <a:r>
              <a:rPr lang="en-US" altLang="zh-CN" dirty="0">
                <a:latin typeface="Times New Roman" panose="02020603050405020304" pitchFamily="18" charset="0"/>
                <a:cs typeface="Times New Roman" panose="02020603050405020304" pitchFamily="18" charset="0"/>
              </a:rPr>
              <a:t>1.MU-MIMO</a:t>
            </a:r>
            <a:r>
              <a:rPr lang="zh-CN" altLang="en-US" dirty="0">
                <a:latin typeface="Times New Roman" panose="02020603050405020304" pitchFamily="18" charset="0"/>
                <a:cs typeface="Times New Roman" panose="02020603050405020304" pitchFamily="18" charset="0"/>
              </a:rPr>
              <a:t>（</a:t>
            </a:r>
            <a:r>
              <a:rPr lang="zh-CN" altLang="zh-CN" kern="100" dirty="0">
                <a:latin typeface="Times New Roman" panose="02020603050405020304" pitchFamily="18" charset="0"/>
                <a:cs typeface="Times New Roman" panose="02020603050405020304" pitchFamily="18" charset="0"/>
              </a:rPr>
              <a:t>多用户多入多出</a:t>
            </a:r>
            <a:r>
              <a:rPr lang="zh-CN" altLang="en-US" dirty="0">
                <a:latin typeface="Times New Roman" panose="02020603050405020304" pitchFamily="18" charset="0"/>
                <a:cs typeface="Times New Roman" panose="02020603050405020304" pitchFamily="18" charset="0"/>
              </a:rPr>
              <a:t>）</a:t>
            </a:r>
            <a:endParaRPr lang="zh-CN" altLang="en-US" sz="3200" b="1" dirty="0">
              <a:latin typeface="Times New Roman" panose="02020603050405020304" pitchFamily="18" charset="0"/>
              <a:cs typeface="Times New Roman" panose="02020603050405020304" pitchFamily="18" charset="0"/>
            </a:endParaRPr>
          </a:p>
        </p:txBody>
      </p:sp>
      <p:sp>
        <p:nvSpPr>
          <p:cNvPr id="12" name="流程图: 摘录 11">
            <a:extLst>
              <a:ext uri="{FF2B5EF4-FFF2-40B4-BE49-F238E27FC236}">
                <a16:creationId xmlns:a16="http://schemas.microsoft.com/office/drawing/2014/main" id="{CE6C4248-6AFD-44B6-80E3-9608C7BDC87F}"/>
              </a:ext>
            </a:extLst>
          </p:cNvPr>
          <p:cNvSpPr/>
          <p:nvPr/>
        </p:nvSpPr>
        <p:spPr bwMode="auto">
          <a:xfrm>
            <a:off x="5488980" y="328047"/>
            <a:ext cx="216024" cy="126001"/>
          </a:xfrm>
          <a:prstGeom prst="flowChartExtract">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4" name="Rectangle 2">
            <a:extLst>
              <a:ext uri="{FF2B5EF4-FFF2-40B4-BE49-F238E27FC236}">
                <a16:creationId xmlns:a16="http://schemas.microsoft.com/office/drawing/2014/main" id="{637ADEFB-5775-48B5-AD95-BD2F543B4E24}"/>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内容占位符 4">
            <a:extLst>
              <a:ext uri="{FF2B5EF4-FFF2-40B4-BE49-F238E27FC236}">
                <a16:creationId xmlns:a16="http://schemas.microsoft.com/office/drawing/2014/main" id="{C12FE5FC-8D5C-426B-A385-556B8EB61871}"/>
              </a:ext>
            </a:extLst>
          </p:cNvPr>
          <p:cNvSpPr>
            <a:spLocks noGrp="1"/>
          </p:cNvSpPr>
          <p:nvPr>
            <p:ph idx="1"/>
          </p:nvPr>
        </p:nvSpPr>
        <p:spPr>
          <a:xfrm>
            <a:off x="471948" y="963560"/>
            <a:ext cx="8514736" cy="5777481"/>
          </a:xfrm>
        </p:spPr>
        <p:txBody>
          <a:bodyPr>
            <a:normAutofit/>
          </a:bodyPr>
          <a:lstStyle/>
          <a:p>
            <a:pPr marL="0" indent="0" eaLnBrk="1" hangingPunct="1">
              <a:lnSpc>
                <a:spcPct val="120000"/>
              </a:lnSpc>
              <a:spcBef>
                <a:spcPts val="0"/>
              </a:spcBef>
              <a:buNone/>
            </a:pPr>
            <a:endParaRPr lang="en-US" altLang="zh-CN" dirty="0">
              <a:latin typeface="Times New Roman" panose="02020603050405020304" pitchFamily="18" charset="0"/>
              <a:cs typeface="Times New Roman" panose="02020603050405020304" pitchFamily="18" charset="0"/>
            </a:endParaRPr>
          </a:p>
          <a:p>
            <a:pPr marL="0" indent="0" eaLnBrk="1" hangingPunct="1">
              <a:lnSpc>
                <a:spcPct val="120000"/>
              </a:lnSpc>
              <a:spcBef>
                <a:spcPts val="0"/>
              </a:spcBef>
              <a:buNone/>
            </a:pPr>
            <a:endParaRPr lang="en-US" altLang="zh-CN" dirty="0"/>
          </a:p>
          <a:p>
            <a:pPr marL="0" indent="0" eaLnBrk="1" hangingPunct="1">
              <a:lnSpc>
                <a:spcPct val="120000"/>
              </a:lnSpc>
              <a:spcBef>
                <a:spcPts val="0"/>
              </a:spcBef>
              <a:buNone/>
            </a:pPr>
            <a:endParaRPr lang="en-US" altLang="zh-CN" dirty="0"/>
          </a:p>
          <a:p>
            <a:pPr marL="0" indent="0" eaLnBrk="1" hangingPunct="1">
              <a:lnSpc>
                <a:spcPct val="120000"/>
              </a:lnSpc>
              <a:spcBef>
                <a:spcPts val="0"/>
              </a:spcBef>
              <a:buNone/>
            </a:pPr>
            <a:endParaRPr lang="en-US" altLang="zh-CN" dirty="0"/>
          </a:p>
          <a:p>
            <a:pPr marL="0" indent="0" eaLnBrk="1" hangingPunct="1">
              <a:lnSpc>
                <a:spcPct val="120000"/>
              </a:lnSpc>
              <a:spcBef>
                <a:spcPts val="0"/>
              </a:spcBef>
              <a:buNone/>
            </a:pPr>
            <a:endParaRPr lang="en-US" altLang="zh-CN" dirty="0"/>
          </a:p>
          <a:p>
            <a:pPr marL="0" indent="0" eaLnBrk="1" hangingPunct="1">
              <a:lnSpc>
                <a:spcPct val="120000"/>
              </a:lnSpc>
              <a:spcBef>
                <a:spcPts val="0"/>
              </a:spcBef>
              <a:buNone/>
            </a:pPr>
            <a:endParaRPr lang="en-US" altLang="zh-CN" dirty="0"/>
          </a:p>
          <a:p>
            <a:pPr marL="0" indent="0" eaLnBrk="1" hangingPunct="1">
              <a:lnSpc>
                <a:spcPct val="120000"/>
              </a:lnSpc>
              <a:spcBef>
                <a:spcPts val="0"/>
              </a:spcBef>
              <a:buNone/>
            </a:pPr>
            <a:endParaRPr lang="en-US" altLang="zh-CN" dirty="0"/>
          </a:p>
          <a:p>
            <a:pPr marL="342900" lvl="0" indent="-342900" algn="just">
              <a:buFont typeface="Times New Roman" panose="02020603050405020304" pitchFamily="18" charset="0"/>
              <a:buChar char="•"/>
            </a:pPr>
            <a:r>
              <a:rPr lang="zh-CN" altLang="zh-CN" kern="100" dirty="0">
                <a:effectLst/>
                <a:latin typeface="Times New Roman" panose="02020603050405020304" pitchFamily="18" charset="0"/>
                <a:cs typeface="Times New Roman" panose="02020603050405020304" pitchFamily="18" charset="0"/>
              </a:rPr>
              <a:t>增强</a:t>
            </a:r>
            <a:r>
              <a:rPr lang="en-US" altLang="zh-CN" kern="100" dirty="0">
                <a:effectLst/>
                <a:latin typeface="Times New Roman" panose="02020603050405020304" pitchFamily="18" charset="0"/>
                <a:cs typeface="Times New Roman" panose="02020603050405020304" pitchFamily="18" charset="0"/>
              </a:rPr>
              <a:t>MU-MIMO</a:t>
            </a:r>
            <a:r>
              <a:rPr lang="zh-CN" altLang="zh-CN" kern="100" dirty="0">
                <a:effectLst/>
                <a:latin typeface="Times New Roman" panose="02020603050405020304" pitchFamily="18" charset="0"/>
                <a:cs typeface="Times New Roman" panose="02020603050405020304" pitchFamily="18" charset="0"/>
              </a:rPr>
              <a:t>。</a:t>
            </a:r>
            <a:r>
              <a:rPr lang="en-US" altLang="zh-CN" kern="100" dirty="0">
                <a:effectLst/>
                <a:latin typeface="Times New Roman" panose="02020603050405020304" pitchFamily="18" charset="0"/>
                <a:cs typeface="Times New Roman" panose="02020603050405020304" pitchFamily="18" charset="0"/>
              </a:rPr>
              <a:t>AP</a:t>
            </a:r>
            <a:r>
              <a:rPr lang="zh-CN" altLang="en-US" kern="100" dirty="0">
                <a:latin typeface="Times New Roman" panose="02020603050405020304" pitchFamily="18" charset="0"/>
                <a:cs typeface="Times New Roman" panose="02020603050405020304" pitchFamily="18" charset="0"/>
              </a:rPr>
              <a:t>引入</a:t>
            </a:r>
            <a:r>
              <a:rPr lang="en-US" altLang="zh-CN" kern="100" dirty="0">
                <a:effectLst/>
                <a:latin typeface="Times New Roman" panose="02020603050405020304" pitchFamily="18" charset="0"/>
                <a:cs typeface="Times New Roman" panose="02020603050405020304" pitchFamily="18" charset="0"/>
              </a:rPr>
              <a:t>MU-MIMO</a:t>
            </a:r>
            <a:r>
              <a:rPr lang="zh-CN" altLang="zh-CN" kern="100" dirty="0">
                <a:effectLst/>
                <a:latin typeface="Times New Roman" panose="02020603050405020304" pitchFamily="18" charset="0"/>
                <a:cs typeface="Times New Roman" panose="02020603050405020304" pitchFamily="18" charset="0"/>
              </a:rPr>
              <a:t>，实现</a:t>
            </a:r>
            <a:r>
              <a:rPr lang="en-US" altLang="zh-CN" kern="100" dirty="0">
                <a:effectLst/>
                <a:latin typeface="Times New Roman" panose="02020603050405020304" pitchFamily="18" charset="0"/>
                <a:cs typeface="Times New Roman" panose="02020603050405020304" pitchFamily="18" charset="0"/>
              </a:rPr>
              <a:t>AP</a:t>
            </a:r>
            <a:r>
              <a:rPr lang="zh-CN" altLang="zh-CN" kern="100" dirty="0">
                <a:effectLst/>
                <a:latin typeface="Times New Roman" panose="02020603050405020304" pitchFamily="18" charset="0"/>
                <a:cs typeface="Times New Roman" panose="02020603050405020304" pitchFamily="18" charset="0"/>
              </a:rPr>
              <a:t>与多个终端之间同时传输数据，大大提高吞吐量</a:t>
            </a:r>
          </a:p>
          <a:p>
            <a:pPr marL="342900" lvl="0" indent="-342900" algn="just">
              <a:buFont typeface="Times New Roman" panose="02020603050405020304" pitchFamily="18" charset="0"/>
              <a:buChar char="•"/>
            </a:pPr>
            <a:r>
              <a:rPr lang="zh-CN" altLang="zh-CN" kern="100" dirty="0">
                <a:effectLst/>
                <a:latin typeface="Times New Roman" panose="02020603050405020304" pitchFamily="18" charset="0"/>
                <a:cs typeface="Times New Roman" panose="02020603050405020304" pitchFamily="18" charset="0"/>
              </a:rPr>
              <a:t>对于</a:t>
            </a:r>
            <a:r>
              <a:rPr lang="en-US" altLang="zh-CN" kern="100" dirty="0">
                <a:effectLst/>
                <a:latin typeface="Times New Roman" panose="02020603050405020304" pitchFamily="18" charset="0"/>
                <a:cs typeface="Times New Roman" panose="02020603050405020304" pitchFamily="18" charset="0"/>
              </a:rPr>
              <a:t>DL</a:t>
            </a:r>
            <a:r>
              <a:rPr lang="zh-CN" altLang="zh-CN" kern="100" dirty="0">
                <a:effectLst/>
                <a:latin typeface="Times New Roman" panose="02020603050405020304" pitchFamily="18" charset="0"/>
                <a:cs typeface="Times New Roman" panose="02020603050405020304" pitchFamily="18" charset="0"/>
              </a:rPr>
              <a:t>和</a:t>
            </a:r>
            <a:r>
              <a:rPr lang="en-US" altLang="zh-CN" kern="100" dirty="0">
                <a:effectLst/>
                <a:latin typeface="Times New Roman" panose="02020603050405020304" pitchFamily="18" charset="0"/>
                <a:cs typeface="Times New Roman" panose="02020603050405020304" pitchFamily="18" charset="0"/>
              </a:rPr>
              <a:t>UL</a:t>
            </a:r>
            <a:r>
              <a:rPr lang="zh-CN" altLang="zh-CN" kern="100" dirty="0">
                <a:effectLst/>
                <a:latin typeface="Times New Roman" panose="02020603050405020304" pitchFamily="18" charset="0"/>
                <a:cs typeface="Times New Roman" panose="02020603050405020304" pitchFamily="18" charset="0"/>
              </a:rPr>
              <a:t>（下行和上行），扩展到八个用户</a:t>
            </a:r>
          </a:p>
          <a:p>
            <a:pPr marL="0" indent="0" eaLnBrk="1" hangingPunct="1">
              <a:lnSpc>
                <a:spcPct val="120000"/>
              </a:lnSpc>
              <a:spcBef>
                <a:spcPts val="0"/>
              </a:spcBef>
              <a:buNone/>
            </a:pPr>
            <a:endParaRPr lang="en-US" altLang="zh-CN" dirty="0"/>
          </a:p>
        </p:txBody>
      </p:sp>
      <p:graphicFrame>
        <p:nvGraphicFramePr>
          <p:cNvPr id="54" name="表格 53">
            <a:extLst>
              <a:ext uri="{FF2B5EF4-FFF2-40B4-BE49-F238E27FC236}">
                <a16:creationId xmlns:a16="http://schemas.microsoft.com/office/drawing/2014/main" id="{CA5900AC-7652-4BBE-ABC7-96C41992A962}"/>
              </a:ext>
            </a:extLst>
          </p:cNvPr>
          <p:cNvGraphicFramePr>
            <a:graphicFrameLocks noGrp="1"/>
          </p:cNvGraphicFramePr>
          <p:nvPr/>
        </p:nvGraphicFramePr>
        <p:xfrm>
          <a:off x="0" y="1041991"/>
          <a:ext cx="313390" cy="4744257"/>
        </p:xfrm>
        <a:graphic>
          <a:graphicData uri="http://schemas.openxmlformats.org/drawingml/2006/table">
            <a:tbl>
              <a:tblPr firstRow="1" bandRow="1">
                <a:tableStyleId>{5C22544A-7EE6-4342-B048-85BDC9FD1C3A}</a:tableStyleId>
              </a:tblPr>
              <a:tblGrid>
                <a:gridCol w="313390">
                  <a:extLst>
                    <a:ext uri="{9D8B030D-6E8A-4147-A177-3AD203B41FA5}">
                      <a16:colId xmlns:a16="http://schemas.microsoft.com/office/drawing/2014/main" val="2707731317"/>
                    </a:ext>
                  </a:extLst>
                </a:gridCol>
              </a:tblGrid>
              <a:tr h="844235">
                <a:tc>
                  <a:txBody>
                    <a:bodyPr/>
                    <a:lstStyle/>
                    <a:p>
                      <a:pPr algn="ctr"/>
                      <a:r>
                        <a:rPr lang="zh-CN" altLang="en-US" sz="1600" b="0" dirty="0">
                          <a:solidFill>
                            <a:schemeClr val="tx1"/>
                          </a:solidFill>
                          <a:latin typeface="黑体" panose="02010609060101010101" pitchFamily="49" charset="-122"/>
                          <a:ea typeface="黑体" panose="02010609060101010101" pitchFamily="49" charset="-122"/>
                        </a:rPr>
                        <a:t>设计要点</a:t>
                      </a:r>
                    </a:p>
                  </a:txBody>
                  <a:tcPr marL="0" marR="0" marT="0" marB="0" anchor="ctr">
                    <a:solidFill>
                      <a:schemeClr val="accent1">
                        <a:lumMod val="40000"/>
                        <a:lumOff val="60000"/>
                      </a:schemeClr>
                    </a:solidFill>
                  </a:tcPr>
                </a:tc>
                <a:extLst>
                  <a:ext uri="{0D108BD9-81ED-4DB2-BD59-A6C34878D82A}">
                    <a16:rowId xmlns:a16="http://schemas.microsoft.com/office/drawing/2014/main" val="2650843112"/>
                  </a:ext>
                </a:extLst>
              </a:tr>
              <a:tr h="844235">
                <a:tc>
                  <a:txBody>
                    <a:bodyPr/>
                    <a:lstStyle/>
                    <a:p>
                      <a:pPr algn="ctr"/>
                      <a:r>
                        <a:rPr lang="en-US" altLang="zh-CN" sz="1600" dirty="0">
                          <a:solidFill>
                            <a:schemeClr val="tx1"/>
                          </a:solidFill>
                          <a:latin typeface="黑体" panose="02010609060101010101" pitchFamily="49" charset="-122"/>
                          <a:ea typeface="黑体" panose="02010609060101010101" pitchFamily="49" charset="-122"/>
                        </a:rPr>
                        <a:t>Wi-</a:t>
                      </a:r>
                    </a:p>
                    <a:p>
                      <a:pPr algn="ctr"/>
                      <a:r>
                        <a:rPr lang="en-US" altLang="zh-CN" sz="1600" dirty="0">
                          <a:solidFill>
                            <a:schemeClr val="tx1"/>
                          </a:solidFill>
                          <a:latin typeface="黑体" panose="02010609060101010101" pitchFamily="49" charset="-122"/>
                          <a:ea typeface="黑体" panose="02010609060101010101" pitchFamily="49" charset="-122"/>
                        </a:rPr>
                        <a:t>Fi</a:t>
                      </a:r>
                      <a:endParaRPr lang="zh-CN" altLang="en-US" sz="1600" dirty="0">
                        <a:solidFill>
                          <a:schemeClr val="tx1"/>
                        </a:solidFill>
                        <a:latin typeface="黑体" panose="02010609060101010101" pitchFamily="49" charset="-122"/>
                        <a:ea typeface="黑体" panose="02010609060101010101" pitchFamily="49" charset="-122"/>
                      </a:endParaRPr>
                    </a:p>
                  </a:txBody>
                  <a:tcPr marL="0" marR="0" marT="0" marB="0" anchor="ctr">
                    <a:solidFill>
                      <a:schemeClr val="accent1">
                        <a:lumMod val="40000"/>
                        <a:lumOff val="60000"/>
                      </a:schemeClr>
                    </a:solidFill>
                  </a:tcPr>
                </a:tc>
                <a:extLst>
                  <a:ext uri="{0D108BD9-81ED-4DB2-BD59-A6C34878D82A}">
                    <a16:rowId xmlns:a16="http://schemas.microsoft.com/office/drawing/2014/main" val="2354171835"/>
                  </a:ext>
                </a:extLst>
              </a:tr>
              <a:tr h="844235">
                <a:tc>
                  <a:txBody>
                    <a:bodyPr/>
                    <a:lstStyle/>
                    <a:p>
                      <a:pPr algn="ctr"/>
                      <a:r>
                        <a:rPr lang="en-US" altLang="zh-CN" sz="1600" b="0" dirty="0">
                          <a:solidFill>
                            <a:schemeClr val="bg1"/>
                          </a:solidFill>
                          <a:latin typeface="黑体" panose="02010609060101010101" pitchFamily="49" charset="-122"/>
                          <a:ea typeface="黑体" panose="02010609060101010101" pitchFamily="49" charset="-122"/>
                        </a:rPr>
                        <a:t>Wi-Fi6</a:t>
                      </a:r>
                      <a:endParaRPr lang="zh-CN" altLang="en-US" sz="1600" b="0" dirty="0">
                        <a:solidFill>
                          <a:schemeClr val="bg1"/>
                        </a:solidFill>
                        <a:latin typeface="黑体" panose="02010609060101010101" pitchFamily="49" charset="-122"/>
                        <a:ea typeface="黑体" panose="02010609060101010101" pitchFamily="49" charset="-122"/>
                      </a:endParaRPr>
                    </a:p>
                  </a:txBody>
                  <a:tcPr marL="0" marR="0" marT="0" marB="0" anchor="ctr">
                    <a:solidFill>
                      <a:schemeClr val="accent1"/>
                    </a:solidFill>
                  </a:tcPr>
                </a:tc>
                <a:extLst>
                  <a:ext uri="{0D108BD9-81ED-4DB2-BD59-A6C34878D82A}">
                    <a16:rowId xmlns:a16="http://schemas.microsoft.com/office/drawing/2014/main" val="2232877283"/>
                  </a:ext>
                </a:extLst>
              </a:tr>
              <a:tr h="504672">
                <a:tc>
                  <a:txBody>
                    <a:bodyPr/>
                    <a:lstStyle/>
                    <a:p>
                      <a:pPr algn="ctr"/>
                      <a:r>
                        <a:rPr lang="en-US" altLang="zh-CN" sz="1600" b="0" dirty="0">
                          <a:solidFill>
                            <a:schemeClr val="tx1"/>
                          </a:solidFill>
                          <a:latin typeface="黑体" panose="02010609060101010101" pitchFamily="49" charset="-122"/>
                          <a:ea typeface="黑体" panose="02010609060101010101" pitchFamily="49" charset="-122"/>
                        </a:rPr>
                        <a:t>Wi-Fi7</a:t>
                      </a:r>
                      <a:endParaRPr lang="zh-CN" altLang="en-US" sz="1600" b="0" dirty="0">
                        <a:solidFill>
                          <a:schemeClr val="tx1"/>
                        </a:solidFill>
                        <a:latin typeface="黑体" panose="02010609060101010101" pitchFamily="49" charset="-122"/>
                        <a:ea typeface="黑体" panose="02010609060101010101" pitchFamily="49" charset="-122"/>
                      </a:endParaRPr>
                    </a:p>
                  </a:txBody>
                  <a:tcPr marL="0" marR="0" marT="0" marB="0" anchor="ctr">
                    <a:solidFill>
                      <a:schemeClr val="accent1">
                        <a:lumMod val="40000"/>
                        <a:lumOff val="60000"/>
                      </a:schemeClr>
                    </a:solidFill>
                  </a:tcPr>
                </a:tc>
                <a:extLst>
                  <a:ext uri="{0D108BD9-81ED-4DB2-BD59-A6C34878D82A}">
                    <a16:rowId xmlns:a16="http://schemas.microsoft.com/office/drawing/2014/main" val="2116851466"/>
                  </a:ext>
                </a:extLst>
              </a:tr>
              <a:tr h="627321">
                <a:tc>
                  <a:txBody>
                    <a:bodyPr/>
                    <a:lstStyle/>
                    <a:p>
                      <a:pPr algn="ctr"/>
                      <a:r>
                        <a:rPr lang="en-US" altLang="zh-CN" sz="1600" b="0" dirty="0">
                          <a:solidFill>
                            <a:schemeClr val="tx1"/>
                          </a:solidFill>
                          <a:latin typeface="黑体" panose="02010609060101010101" pitchFamily="49" charset="-122"/>
                          <a:ea typeface="黑体" panose="02010609060101010101" pitchFamily="49" charset="-122"/>
                        </a:rPr>
                        <a:t>AP</a:t>
                      </a:r>
                      <a:r>
                        <a:rPr lang="zh-CN" altLang="en-US" sz="1600" b="0" dirty="0">
                          <a:solidFill>
                            <a:schemeClr val="tx1"/>
                          </a:solidFill>
                          <a:latin typeface="黑体" panose="02010609060101010101" pitchFamily="49" charset="-122"/>
                          <a:ea typeface="黑体" panose="02010609060101010101" pitchFamily="49" charset="-122"/>
                        </a:rPr>
                        <a:t>设计</a:t>
                      </a:r>
                    </a:p>
                  </a:txBody>
                  <a:tcPr marL="0" marR="0" marT="0" marB="0" anchor="ctr">
                    <a:solidFill>
                      <a:schemeClr val="accent1">
                        <a:lumMod val="40000"/>
                        <a:lumOff val="60000"/>
                      </a:schemeClr>
                    </a:solidFill>
                  </a:tcPr>
                </a:tc>
                <a:extLst>
                  <a:ext uri="{0D108BD9-81ED-4DB2-BD59-A6C34878D82A}">
                    <a16:rowId xmlns:a16="http://schemas.microsoft.com/office/drawing/2014/main" val="1342553028"/>
                  </a:ext>
                </a:extLst>
              </a:tr>
              <a:tr h="844235">
                <a:tc>
                  <a:txBody>
                    <a:bodyPr/>
                    <a:lstStyle/>
                    <a:p>
                      <a:pPr algn="ctr"/>
                      <a:r>
                        <a:rPr lang="en-US" altLang="zh-CN" sz="1600" b="0" dirty="0">
                          <a:solidFill>
                            <a:schemeClr val="tx1"/>
                          </a:solidFill>
                          <a:latin typeface="黑体" panose="02010609060101010101" pitchFamily="49" charset="-122"/>
                          <a:ea typeface="黑体" panose="02010609060101010101" pitchFamily="49" charset="-122"/>
                        </a:rPr>
                        <a:t>Li</a:t>
                      </a:r>
                    </a:p>
                    <a:p>
                      <a:pPr algn="ctr"/>
                      <a:r>
                        <a:rPr lang="en-US" altLang="zh-CN" sz="1600" b="0" dirty="0">
                          <a:solidFill>
                            <a:schemeClr val="tx1"/>
                          </a:solidFill>
                          <a:latin typeface="黑体" panose="02010609060101010101" pitchFamily="49" charset="-122"/>
                          <a:ea typeface="黑体" panose="02010609060101010101" pitchFamily="49" charset="-122"/>
                        </a:rPr>
                        <a:t>Fi</a:t>
                      </a:r>
                      <a:endParaRPr lang="zh-CN" altLang="en-US" sz="1600" b="0" dirty="0">
                        <a:solidFill>
                          <a:schemeClr val="tx1"/>
                        </a:solidFill>
                        <a:latin typeface="黑体" panose="02010609060101010101" pitchFamily="49" charset="-122"/>
                        <a:ea typeface="黑体" panose="02010609060101010101" pitchFamily="49" charset="-122"/>
                      </a:endParaRPr>
                    </a:p>
                  </a:txBody>
                  <a:tcPr marL="0" marR="0" marT="0" marB="0" anchor="ctr">
                    <a:solidFill>
                      <a:schemeClr val="accent1">
                        <a:lumMod val="40000"/>
                        <a:lumOff val="60000"/>
                      </a:schemeClr>
                    </a:solidFill>
                  </a:tcPr>
                </a:tc>
                <a:extLst>
                  <a:ext uri="{0D108BD9-81ED-4DB2-BD59-A6C34878D82A}">
                    <a16:rowId xmlns:a16="http://schemas.microsoft.com/office/drawing/2014/main" val="942434887"/>
                  </a:ext>
                </a:extLst>
              </a:tr>
            </a:tbl>
          </a:graphicData>
        </a:graphic>
      </p:graphicFrame>
      <p:graphicFrame>
        <p:nvGraphicFramePr>
          <p:cNvPr id="13" name="表格 12">
            <a:extLst>
              <a:ext uri="{FF2B5EF4-FFF2-40B4-BE49-F238E27FC236}">
                <a16:creationId xmlns:a16="http://schemas.microsoft.com/office/drawing/2014/main" id="{5F7F8828-684B-4B52-9DC2-487D68885ACE}"/>
              </a:ext>
            </a:extLst>
          </p:cNvPr>
          <p:cNvGraphicFramePr>
            <a:graphicFrameLocks noGrp="1"/>
          </p:cNvGraphicFramePr>
          <p:nvPr/>
        </p:nvGraphicFramePr>
        <p:xfrm>
          <a:off x="0" y="16384"/>
          <a:ext cx="9144000" cy="303808"/>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1028242390"/>
                    </a:ext>
                  </a:extLst>
                </a:gridCol>
                <a:gridCol w="1016000">
                  <a:extLst>
                    <a:ext uri="{9D8B030D-6E8A-4147-A177-3AD203B41FA5}">
                      <a16:colId xmlns:a16="http://schemas.microsoft.com/office/drawing/2014/main" val="3074239081"/>
                    </a:ext>
                  </a:extLst>
                </a:gridCol>
                <a:gridCol w="1016000">
                  <a:extLst>
                    <a:ext uri="{9D8B030D-6E8A-4147-A177-3AD203B41FA5}">
                      <a16:colId xmlns:a16="http://schemas.microsoft.com/office/drawing/2014/main" val="3509429943"/>
                    </a:ext>
                  </a:extLst>
                </a:gridCol>
                <a:gridCol w="1016000">
                  <a:extLst>
                    <a:ext uri="{9D8B030D-6E8A-4147-A177-3AD203B41FA5}">
                      <a16:colId xmlns:a16="http://schemas.microsoft.com/office/drawing/2014/main" val="2580465912"/>
                    </a:ext>
                  </a:extLst>
                </a:gridCol>
                <a:gridCol w="1016000">
                  <a:extLst>
                    <a:ext uri="{9D8B030D-6E8A-4147-A177-3AD203B41FA5}">
                      <a16:colId xmlns:a16="http://schemas.microsoft.com/office/drawing/2014/main" val="585185192"/>
                    </a:ext>
                  </a:extLst>
                </a:gridCol>
                <a:gridCol w="1016000">
                  <a:extLst>
                    <a:ext uri="{9D8B030D-6E8A-4147-A177-3AD203B41FA5}">
                      <a16:colId xmlns:a16="http://schemas.microsoft.com/office/drawing/2014/main" val="1335232691"/>
                    </a:ext>
                  </a:extLst>
                </a:gridCol>
                <a:gridCol w="1016000">
                  <a:extLst>
                    <a:ext uri="{9D8B030D-6E8A-4147-A177-3AD203B41FA5}">
                      <a16:colId xmlns:a16="http://schemas.microsoft.com/office/drawing/2014/main" val="785772456"/>
                    </a:ext>
                  </a:extLst>
                </a:gridCol>
                <a:gridCol w="1016000">
                  <a:extLst>
                    <a:ext uri="{9D8B030D-6E8A-4147-A177-3AD203B41FA5}">
                      <a16:colId xmlns:a16="http://schemas.microsoft.com/office/drawing/2014/main" val="143111373"/>
                    </a:ext>
                  </a:extLst>
                </a:gridCol>
                <a:gridCol w="1016000">
                  <a:extLst>
                    <a:ext uri="{9D8B030D-6E8A-4147-A177-3AD203B41FA5}">
                      <a16:colId xmlns:a16="http://schemas.microsoft.com/office/drawing/2014/main" val="994455625"/>
                    </a:ext>
                  </a:extLst>
                </a:gridCol>
              </a:tblGrid>
              <a:tr h="303808">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传输介质</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通信系统</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正确性</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提高性能</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局域网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en-US" altLang="zh-CN" sz="1600" dirty="0">
                          <a:solidFill>
                            <a:srgbClr val="FFFF00"/>
                          </a:solidFill>
                          <a:latin typeface="黑体" panose="02010609060101010101" pitchFamily="49" charset="-122"/>
                          <a:ea typeface="黑体" panose="02010609060101010101" pitchFamily="49" charset="-122"/>
                        </a:rPr>
                        <a:t>WLAN</a:t>
                      </a:r>
                      <a:endParaRPr lang="zh-CN" altLang="en-US" sz="1600" dirty="0">
                        <a:solidFill>
                          <a:srgbClr val="FFFF00"/>
                        </a:solidFill>
                        <a:latin typeface="黑体" panose="02010609060101010101" pitchFamily="49" charset="-122"/>
                        <a:ea typeface="黑体" panose="02010609060101010101" pitchFamily="49"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个域网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广域网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接入网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939429099"/>
                  </a:ext>
                </a:extLst>
              </a:tr>
            </a:tbl>
          </a:graphicData>
        </a:graphic>
      </p:graphicFrame>
      <p:pic>
        <p:nvPicPr>
          <p:cNvPr id="50" name="图片 49">
            <a:extLst>
              <a:ext uri="{FF2B5EF4-FFF2-40B4-BE49-F238E27FC236}">
                <a16:creationId xmlns:a16="http://schemas.microsoft.com/office/drawing/2014/main" id="{0F4C4A6C-A844-4F02-8681-ACBA94BB121D}"/>
              </a:ext>
            </a:extLst>
          </p:cNvPr>
          <p:cNvPicPr/>
          <p:nvPr/>
        </p:nvPicPr>
        <p:blipFill>
          <a:blip r:embed="rId3"/>
          <a:stretch>
            <a:fillRect/>
          </a:stretch>
        </p:blipFill>
        <p:spPr>
          <a:xfrm>
            <a:off x="606056" y="1275056"/>
            <a:ext cx="5326911" cy="2882274"/>
          </a:xfrm>
          <a:prstGeom prst="rect">
            <a:avLst/>
          </a:prstGeom>
        </p:spPr>
      </p:pic>
      <p:pic>
        <p:nvPicPr>
          <p:cNvPr id="51" name="图片 50" descr="第七代无线技术802.11ax详解（技术构成、特点、误区）">
            <a:extLst>
              <a:ext uri="{FF2B5EF4-FFF2-40B4-BE49-F238E27FC236}">
                <a16:creationId xmlns:a16="http://schemas.microsoft.com/office/drawing/2014/main" id="{5F2ED727-AA90-4AD0-B338-CA70F241D640}"/>
              </a:ext>
            </a:extLst>
          </p:cNvPr>
          <p:cNvPicPr/>
          <p:nvPr/>
        </p:nvPicPr>
        <p:blipFill rotWithShape="1">
          <a:blip r:embed="rId4" cstate="print">
            <a:extLst>
              <a:ext uri="{28A0092B-C50C-407E-A947-70E740481C1C}">
                <a14:useLocalDpi xmlns:a14="http://schemas.microsoft.com/office/drawing/2010/main" val="0"/>
              </a:ext>
            </a:extLst>
          </a:blip>
          <a:srcRect/>
          <a:stretch/>
        </p:blipFill>
        <p:spPr bwMode="auto">
          <a:xfrm>
            <a:off x="6324085" y="1419800"/>
            <a:ext cx="2741257" cy="2621918"/>
          </a:xfrm>
          <a:prstGeom prst="rect">
            <a:avLst/>
          </a:prstGeom>
          <a:noFill/>
          <a:ln>
            <a:noFill/>
          </a:ln>
        </p:spPr>
      </p:pic>
      <p:sp>
        <p:nvSpPr>
          <p:cNvPr id="3" name="灯片编号占位符 2">
            <a:extLst>
              <a:ext uri="{FF2B5EF4-FFF2-40B4-BE49-F238E27FC236}">
                <a16:creationId xmlns:a16="http://schemas.microsoft.com/office/drawing/2014/main" id="{67051FE3-E360-40A5-9F4D-798999999018}"/>
              </a:ext>
            </a:extLst>
          </p:cNvPr>
          <p:cNvSpPr>
            <a:spLocks noGrp="1"/>
          </p:cNvSpPr>
          <p:nvPr>
            <p:ph type="sldNum" sz="quarter" idx="12"/>
          </p:nvPr>
        </p:nvSpPr>
        <p:spPr/>
        <p:txBody>
          <a:bodyPr/>
          <a:lstStyle/>
          <a:p>
            <a:fld id="{0343F522-B1DB-4B24-87CC-09EAB668A261}" type="slidenum">
              <a:rPr lang="zh-CN" altLang="en-US" smtClean="0"/>
              <a:pPr/>
              <a:t>227</a:t>
            </a:fld>
            <a:r>
              <a:rPr lang="en-US" altLang="zh-CN"/>
              <a:t>/303</a:t>
            </a:r>
            <a:endParaRPr lang="zh-CN" altLang="en-US" dirty="0"/>
          </a:p>
        </p:txBody>
      </p:sp>
    </p:spTree>
    <p:extLst>
      <p:ext uri="{BB962C8B-B14F-4D97-AF65-F5344CB8AC3E}">
        <p14:creationId xmlns:p14="http://schemas.microsoft.com/office/powerpoint/2010/main" val="3128670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C34208-FA7C-4346-AD93-050F88FE7F56}"/>
              </a:ext>
            </a:extLst>
          </p:cNvPr>
          <p:cNvSpPr>
            <a:spLocks noGrp="1"/>
          </p:cNvSpPr>
          <p:nvPr>
            <p:ph type="title"/>
          </p:nvPr>
        </p:nvSpPr>
        <p:spPr>
          <a:xfrm>
            <a:off x="265813" y="350874"/>
            <a:ext cx="8654903" cy="680484"/>
          </a:xfrm>
        </p:spPr>
        <p:txBody>
          <a:bodyPr>
            <a:normAutofit/>
          </a:bodyPr>
          <a:lstStyle/>
          <a:p>
            <a:r>
              <a:rPr lang="en-US" altLang="zh-CN" dirty="0">
                <a:latin typeface="Times New Roman" panose="02020603050405020304" pitchFamily="18" charset="0"/>
                <a:cs typeface="Times New Roman" panose="02020603050405020304" pitchFamily="18" charset="0"/>
              </a:rPr>
              <a:t>1.MU-MIMO</a:t>
            </a:r>
            <a:r>
              <a:rPr lang="zh-CN" altLang="en-US" dirty="0">
                <a:latin typeface="Times New Roman" panose="02020603050405020304" pitchFamily="18" charset="0"/>
                <a:cs typeface="Times New Roman" panose="02020603050405020304" pitchFamily="18" charset="0"/>
              </a:rPr>
              <a:t>（</a:t>
            </a:r>
            <a:r>
              <a:rPr lang="zh-CN" altLang="zh-CN" kern="100" dirty="0">
                <a:latin typeface="Times New Roman" panose="02020603050405020304" pitchFamily="18" charset="0"/>
                <a:cs typeface="Times New Roman" panose="02020603050405020304" pitchFamily="18" charset="0"/>
              </a:rPr>
              <a:t>多用户多入多出</a:t>
            </a:r>
            <a:r>
              <a:rPr lang="zh-CN" altLang="en-US" dirty="0">
                <a:latin typeface="Times New Roman" panose="02020603050405020304" pitchFamily="18" charset="0"/>
                <a:cs typeface="Times New Roman" panose="02020603050405020304" pitchFamily="18" charset="0"/>
              </a:rPr>
              <a:t>）</a:t>
            </a:r>
            <a:endParaRPr lang="zh-CN" altLang="en-US" sz="3200" b="1" dirty="0">
              <a:latin typeface="Times New Roman" panose="02020603050405020304" pitchFamily="18" charset="0"/>
              <a:cs typeface="Times New Roman" panose="02020603050405020304" pitchFamily="18" charset="0"/>
            </a:endParaRPr>
          </a:p>
        </p:txBody>
      </p:sp>
      <p:sp>
        <p:nvSpPr>
          <p:cNvPr id="12" name="流程图: 摘录 11">
            <a:extLst>
              <a:ext uri="{FF2B5EF4-FFF2-40B4-BE49-F238E27FC236}">
                <a16:creationId xmlns:a16="http://schemas.microsoft.com/office/drawing/2014/main" id="{CE6C4248-6AFD-44B6-80E3-9608C7BDC87F}"/>
              </a:ext>
            </a:extLst>
          </p:cNvPr>
          <p:cNvSpPr/>
          <p:nvPr/>
        </p:nvSpPr>
        <p:spPr bwMode="auto">
          <a:xfrm>
            <a:off x="5488980" y="328047"/>
            <a:ext cx="216024" cy="126001"/>
          </a:xfrm>
          <a:prstGeom prst="flowChartExtract">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4" name="Rectangle 2">
            <a:extLst>
              <a:ext uri="{FF2B5EF4-FFF2-40B4-BE49-F238E27FC236}">
                <a16:creationId xmlns:a16="http://schemas.microsoft.com/office/drawing/2014/main" id="{637ADEFB-5775-48B5-AD95-BD2F543B4E24}"/>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内容占位符 4">
            <a:extLst>
              <a:ext uri="{FF2B5EF4-FFF2-40B4-BE49-F238E27FC236}">
                <a16:creationId xmlns:a16="http://schemas.microsoft.com/office/drawing/2014/main" id="{C12FE5FC-8D5C-426B-A385-556B8EB61871}"/>
              </a:ext>
            </a:extLst>
          </p:cNvPr>
          <p:cNvSpPr>
            <a:spLocks noGrp="1"/>
          </p:cNvSpPr>
          <p:nvPr>
            <p:ph idx="1"/>
          </p:nvPr>
        </p:nvSpPr>
        <p:spPr>
          <a:xfrm>
            <a:off x="471948" y="963560"/>
            <a:ext cx="8514736" cy="5777481"/>
          </a:xfrm>
        </p:spPr>
        <p:txBody>
          <a:bodyPr>
            <a:normAutofit/>
          </a:bodyPr>
          <a:lstStyle/>
          <a:p>
            <a:pPr marL="342900" lvl="0" indent="-342900" algn="just">
              <a:buFont typeface="Times New Roman" panose="02020603050405020304" pitchFamily="18" charset="0"/>
              <a:buChar char="•"/>
            </a:pPr>
            <a:r>
              <a:rPr lang="zh-CN" altLang="zh-CN" kern="100" dirty="0">
                <a:effectLst/>
                <a:latin typeface="Times New Roman" panose="02020603050405020304" pitchFamily="18" charset="0"/>
                <a:cs typeface="Times New Roman" panose="02020603050405020304" pitchFamily="18" charset="0"/>
              </a:rPr>
              <a:t>增强</a:t>
            </a:r>
            <a:r>
              <a:rPr lang="en-US" altLang="zh-CN" kern="100" dirty="0">
                <a:effectLst/>
                <a:latin typeface="Times New Roman" panose="02020603050405020304" pitchFamily="18" charset="0"/>
                <a:cs typeface="Times New Roman" panose="02020603050405020304" pitchFamily="18" charset="0"/>
              </a:rPr>
              <a:t>DL MU-MIMO</a:t>
            </a:r>
            <a:r>
              <a:rPr lang="zh-CN" altLang="zh-CN" kern="100" dirty="0">
                <a:effectLst/>
                <a:latin typeface="Times New Roman" panose="02020603050405020304" pitchFamily="18" charset="0"/>
                <a:cs typeface="Times New Roman" panose="02020603050405020304" pitchFamily="18" charset="0"/>
              </a:rPr>
              <a:t>（下行</a:t>
            </a:r>
            <a:r>
              <a:rPr lang="en-US" altLang="zh-CN" kern="100" dirty="0">
                <a:effectLst/>
                <a:latin typeface="Times New Roman" panose="02020603050405020304" pitchFamily="18" charset="0"/>
                <a:cs typeface="Times New Roman" panose="02020603050405020304" pitchFamily="18" charset="0"/>
              </a:rPr>
              <a:t> MU-MIMO</a:t>
            </a:r>
            <a:r>
              <a:rPr lang="zh-CN" altLang="zh-CN" kern="100" dirty="0">
                <a:effectLst/>
                <a:latin typeface="Times New Roman" panose="02020603050405020304" pitchFamily="18" charset="0"/>
                <a:cs typeface="Times New Roman" panose="02020603050405020304" pitchFamily="18" charset="0"/>
              </a:rPr>
              <a:t>）。支持</a:t>
            </a:r>
            <a:r>
              <a:rPr lang="en-US" altLang="zh-CN" kern="100" dirty="0">
                <a:effectLst/>
                <a:latin typeface="Times New Roman" panose="02020603050405020304" pitchFamily="18" charset="0"/>
                <a:cs typeface="Times New Roman" panose="02020603050405020304" pitchFamily="18" charset="0"/>
              </a:rPr>
              <a:t>DL 8 x 8 MU-MIMO</a:t>
            </a:r>
            <a:r>
              <a:rPr lang="zh-CN" altLang="zh-CN" kern="100" dirty="0">
                <a:effectLst/>
                <a:latin typeface="Times New Roman" panose="02020603050405020304" pitchFamily="18" charset="0"/>
                <a:cs typeface="Times New Roman" panose="02020603050405020304" pitchFamily="18" charset="0"/>
              </a:rPr>
              <a:t>，借助</a:t>
            </a:r>
            <a:r>
              <a:rPr lang="en-US" altLang="zh-CN" kern="100" dirty="0">
                <a:effectLst/>
                <a:latin typeface="Times New Roman" panose="02020603050405020304" pitchFamily="18" charset="0"/>
                <a:cs typeface="Times New Roman" panose="02020603050405020304" pitchFamily="18" charset="0"/>
              </a:rPr>
              <a:t>OFDMA</a:t>
            </a:r>
            <a:r>
              <a:rPr lang="zh-CN" altLang="zh-CN" kern="100" dirty="0">
                <a:effectLst/>
                <a:latin typeface="Times New Roman" panose="02020603050405020304" pitchFamily="18" charset="0"/>
                <a:cs typeface="Times New Roman" panose="02020603050405020304" pitchFamily="18" charset="0"/>
              </a:rPr>
              <a:t>，可同时进行</a:t>
            </a:r>
            <a:r>
              <a:rPr lang="en-US" altLang="zh-CN" kern="100" dirty="0">
                <a:effectLst/>
                <a:latin typeface="Times New Roman" panose="02020603050405020304" pitchFamily="18" charset="0"/>
                <a:cs typeface="Times New Roman" panose="02020603050405020304" pitchFamily="18" charset="0"/>
              </a:rPr>
              <a:t>MU-MIMO</a:t>
            </a:r>
            <a:r>
              <a:rPr lang="zh-CN" altLang="zh-CN" kern="100" dirty="0">
                <a:effectLst/>
                <a:latin typeface="Times New Roman" panose="02020603050405020304" pitchFamily="18" charset="0"/>
                <a:cs typeface="Times New Roman" panose="02020603050405020304" pitchFamily="18" charset="0"/>
              </a:rPr>
              <a:t>传输和分配不同</a:t>
            </a:r>
            <a:r>
              <a:rPr lang="en-US" altLang="zh-CN" kern="100" dirty="0">
                <a:effectLst/>
                <a:latin typeface="Times New Roman" panose="02020603050405020304" pitchFamily="18" charset="0"/>
                <a:cs typeface="Times New Roman" panose="02020603050405020304" pitchFamily="18" charset="0"/>
              </a:rPr>
              <a:t>RU</a:t>
            </a:r>
            <a:r>
              <a:rPr lang="zh-CN" altLang="zh-CN" kern="100" dirty="0">
                <a:effectLst/>
                <a:latin typeface="Times New Roman" panose="02020603050405020304" pitchFamily="18" charset="0"/>
                <a:cs typeface="Times New Roman" panose="02020603050405020304" pitchFamily="18" charset="0"/>
              </a:rPr>
              <a:t>（资源单元）进行多用户多址传输。</a:t>
            </a:r>
          </a:p>
          <a:p>
            <a:pPr marL="342900" lvl="0" indent="-342900" algn="just">
              <a:buFont typeface="Times New Roman" panose="02020603050405020304" pitchFamily="18" charset="0"/>
              <a:buChar char="•"/>
            </a:pPr>
            <a:r>
              <a:rPr lang="zh-CN" altLang="zh-CN" kern="100" dirty="0">
                <a:effectLst/>
                <a:latin typeface="Times New Roman" panose="02020603050405020304" pitchFamily="18" charset="0"/>
                <a:cs typeface="Times New Roman" panose="02020603050405020304" pitchFamily="18" charset="0"/>
              </a:rPr>
              <a:t>支持</a:t>
            </a:r>
            <a:r>
              <a:rPr lang="en-US" altLang="zh-CN" kern="100" dirty="0">
                <a:effectLst/>
                <a:latin typeface="Times New Roman" panose="02020603050405020304" pitchFamily="18" charset="0"/>
                <a:cs typeface="Times New Roman" panose="02020603050405020304" pitchFamily="18" charset="0"/>
              </a:rPr>
              <a:t>UL MU-MIMO</a:t>
            </a:r>
            <a:r>
              <a:rPr lang="zh-CN" altLang="zh-CN" kern="100" dirty="0">
                <a:effectLst/>
                <a:latin typeface="Times New Roman" panose="02020603050405020304" pitchFamily="18" charset="0"/>
                <a:cs typeface="Times New Roman" panose="02020603050405020304" pitchFamily="18" charset="0"/>
              </a:rPr>
              <a:t>（上行</a:t>
            </a:r>
            <a:r>
              <a:rPr lang="en-US" altLang="zh-CN" kern="100" dirty="0">
                <a:effectLst/>
                <a:latin typeface="Times New Roman" panose="02020603050405020304" pitchFamily="18" charset="0"/>
                <a:cs typeface="Times New Roman" panose="02020603050405020304" pitchFamily="18" charset="0"/>
              </a:rPr>
              <a:t> MU-MIMO</a:t>
            </a:r>
            <a:r>
              <a:rPr lang="zh-CN" altLang="zh-CN" kern="100" dirty="0">
                <a:effectLst/>
                <a:latin typeface="Times New Roman" panose="02020603050405020304" pitchFamily="18" charset="0"/>
                <a:cs typeface="Times New Roman" panose="02020603050405020304" pitchFamily="18" charset="0"/>
              </a:rPr>
              <a:t>）。多个用户的多个数据流同时传输，</a:t>
            </a:r>
            <a:r>
              <a:rPr lang="en-US" altLang="zh-CN" kern="100" dirty="0">
                <a:effectLst/>
                <a:latin typeface="Times New Roman" panose="02020603050405020304" pitchFamily="18" charset="0"/>
                <a:cs typeface="Times New Roman" panose="02020603050405020304" pitchFamily="18" charset="0"/>
              </a:rPr>
              <a:t>Wi-Fi5</a:t>
            </a:r>
            <a:r>
              <a:rPr lang="zh-CN" altLang="en-US" kern="100" dirty="0">
                <a:effectLst/>
                <a:latin typeface="Times New Roman" panose="02020603050405020304" pitchFamily="18" charset="0"/>
                <a:cs typeface="Times New Roman" panose="02020603050405020304" pitchFamily="18" charset="0"/>
              </a:rPr>
              <a:t>：</a:t>
            </a:r>
            <a:r>
              <a:rPr lang="en-US" altLang="zh-CN" kern="100" dirty="0">
                <a:effectLst/>
                <a:latin typeface="Times New Roman" panose="02020603050405020304" pitchFamily="18" charset="0"/>
                <a:cs typeface="Times New Roman" panose="02020603050405020304" pitchFamily="18" charset="0"/>
              </a:rPr>
              <a:t>UL-SU-MIMO</a:t>
            </a:r>
            <a:r>
              <a:rPr lang="zh-CN" altLang="zh-CN" kern="100" dirty="0">
                <a:effectLst/>
                <a:latin typeface="Times New Roman" panose="02020603050405020304" pitchFamily="18" charset="0"/>
                <a:cs typeface="Times New Roman" panose="02020603050405020304" pitchFamily="18" charset="0"/>
              </a:rPr>
              <a:t>（上行单用户</a:t>
            </a:r>
            <a:r>
              <a:rPr lang="en-US" altLang="zh-CN" kern="100" dirty="0">
                <a:effectLst/>
                <a:latin typeface="Times New Roman" panose="02020603050405020304" pitchFamily="18" charset="0"/>
                <a:cs typeface="Times New Roman" panose="02020603050405020304" pitchFamily="18" charset="0"/>
              </a:rPr>
              <a:t>-MIMO</a:t>
            </a:r>
            <a:r>
              <a:rPr lang="zh-CN" altLang="zh-CN" kern="100" dirty="0">
                <a:effectLst/>
                <a:latin typeface="Times New Roman" panose="02020603050405020304" pitchFamily="18" charset="0"/>
                <a:cs typeface="Times New Roman" panose="02020603050405020304" pitchFamily="18" charset="0"/>
              </a:rPr>
              <a:t>），提高多用户并发传输效率</a:t>
            </a:r>
          </a:p>
          <a:p>
            <a:pPr marL="342900" lvl="0" indent="-342900" algn="just">
              <a:buFont typeface="Times New Roman" panose="02020603050405020304" pitchFamily="18" charset="0"/>
              <a:buChar char="•"/>
            </a:pPr>
            <a:r>
              <a:rPr lang="zh-CN" altLang="zh-CN" kern="100" dirty="0">
                <a:effectLst/>
                <a:latin typeface="Times New Roman" panose="02020603050405020304" pitchFamily="18" charset="0"/>
                <a:cs typeface="Times New Roman" panose="02020603050405020304" pitchFamily="18" charset="0"/>
              </a:rPr>
              <a:t>探测帧、数据帧等可以在多个用户之间分组，减少开销</a:t>
            </a:r>
            <a:r>
              <a:rPr lang="zh-CN" altLang="en-US" kern="100" dirty="0">
                <a:effectLst/>
                <a:latin typeface="Times New Roman" panose="02020603050405020304" pitchFamily="18" charset="0"/>
                <a:cs typeface="Times New Roman" panose="02020603050405020304" pitchFamily="18" charset="0"/>
              </a:rPr>
              <a:t>、</a:t>
            </a:r>
            <a:r>
              <a:rPr lang="zh-CN" altLang="zh-CN" kern="100" dirty="0">
                <a:effectLst/>
                <a:latin typeface="Times New Roman" panose="02020603050405020304" pitchFamily="18" charset="0"/>
                <a:cs typeface="Times New Roman" panose="02020603050405020304" pitchFamily="18" charset="0"/>
              </a:rPr>
              <a:t>增加用于上行链路服务的时间</a:t>
            </a:r>
          </a:p>
          <a:p>
            <a:pPr marL="342900" lvl="0" indent="-342900" algn="just">
              <a:buFont typeface="Times New Roman" panose="02020603050405020304" pitchFamily="18" charset="0"/>
              <a:buChar char="•"/>
            </a:pPr>
            <a:r>
              <a:rPr lang="zh-CN" altLang="zh-CN" kern="100" dirty="0">
                <a:effectLst/>
                <a:latin typeface="Times New Roman" panose="02020603050405020304" pitchFamily="18" charset="0"/>
                <a:cs typeface="Times New Roman" panose="02020603050405020304" pitchFamily="18" charset="0"/>
              </a:rPr>
              <a:t>即使设备处于单流模式，</a:t>
            </a:r>
            <a:r>
              <a:rPr lang="en-US" altLang="zh-CN" kern="100" dirty="0">
                <a:effectLst/>
                <a:latin typeface="Times New Roman" panose="02020603050405020304" pitchFamily="18" charset="0"/>
                <a:cs typeface="Times New Roman" panose="02020603050405020304" pitchFamily="18" charset="0"/>
              </a:rPr>
              <a:t>MU-MIMO</a:t>
            </a:r>
            <a:r>
              <a:rPr lang="zh-CN" altLang="zh-CN" kern="100" dirty="0">
                <a:effectLst/>
                <a:latin typeface="Times New Roman" panose="02020603050405020304" pitchFamily="18" charset="0"/>
                <a:cs typeface="Times New Roman" panose="02020603050405020304" pitchFamily="18" charset="0"/>
              </a:rPr>
              <a:t>吞吐量也可以在单用户操作中增加一倍或三倍</a:t>
            </a:r>
          </a:p>
          <a:p>
            <a:pPr marL="0" indent="0">
              <a:lnSpc>
                <a:spcPct val="120000"/>
              </a:lnSpc>
              <a:spcBef>
                <a:spcPts val="0"/>
              </a:spcBef>
              <a:buNone/>
            </a:pPr>
            <a:r>
              <a:rPr lang="zh-CN" altLang="en-US" dirty="0">
                <a:solidFill>
                  <a:srgbClr val="FF0000"/>
                </a:solidFill>
              </a:rPr>
              <a:t>相比</a:t>
            </a:r>
            <a:r>
              <a:rPr lang="en-US" altLang="zh-CN" dirty="0">
                <a:solidFill>
                  <a:srgbClr val="FF0000"/>
                </a:solidFill>
              </a:rPr>
              <a:t>Wi-Fi5</a:t>
            </a:r>
            <a:r>
              <a:rPr lang="zh-CN" altLang="en-US" dirty="0">
                <a:solidFill>
                  <a:srgbClr val="FF0000"/>
                </a:solidFill>
              </a:rPr>
              <a:t>：上行↑</a:t>
            </a:r>
            <a:r>
              <a:rPr lang="en-US" altLang="zh-CN" dirty="0">
                <a:solidFill>
                  <a:srgbClr val="FF0000"/>
                </a:solidFill>
              </a:rPr>
              <a:t>8</a:t>
            </a:r>
            <a:r>
              <a:rPr lang="zh-CN" altLang="en-US" dirty="0">
                <a:solidFill>
                  <a:srgbClr val="FF0000"/>
                </a:solidFill>
              </a:rPr>
              <a:t>倍，下行↑</a:t>
            </a:r>
            <a:r>
              <a:rPr lang="en-US" altLang="zh-CN" dirty="0">
                <a:solidFill>
                  <a:srgbClr val="FF0000"/>
                </a:solidFill>
              </a:rPr>
              <a:t>4</a:t>
            </a:r>
            <a:r>
              <a:rPr lang="zh-CN" altLang="en-US" dirty="0">
                <a:solidFill>
                  <a:srgbClr val="FF0000"/>
                </a:solidFill>
              </a:rPr>
              <a:t>倍</a:t>
            </a:r>
            <a:endParaRPr lang="en-US" altLang="zh-CN" dirty="0">
              <a:solidFill>
                <a:srgbClr val="FF0000"/>
              </a:solidFill>
            </a:endParaRPr>
          </a:p>
        </p:txBody>
      </p:sp>
      <p:graphicFrame>
        <p:nvGraphicFramePr>
          <p:cNvPr id="54" name="表格 53">
            <a:extLst>
              <a:ext uri="{FF2B5EF4-FFF2-40B4-BE49-F238E27FC236}">
                <a16:creationId xmlns:a16="http://schemas.microsoft.com/office/drawing/2014/main" id="{CA5900AC-7652-4BBE-ABC7-96C41992A962}"/>
              </a:ext>
            </a:extLst>
          </p:cNvPr>
          <p:cNvGraphicFramePr>
            <a:graphicFrameLocks noGrp="1"/>
          </p:cNvGraphicFramePr>
          <p:nvPr/>
        </p:nvGraphicFramePr>
        <p:xfrm>
          <a:off x="0" y="1041991"/>
          <a:ext cx="313390" cy="4744257"/>
        </p:xfrm>
        <a:graphic>
          <a:graphicData uri="http://schemas.openxmlformats.org/drawingml/2006/table">
            <a:tbl>
              <a:tblPr firstRow="1" bandRow="1">
                <a:tableStyleId>{5C22544A-7EE6-4342-B048-85BDC9FD1C3A}</a:tableStyleId>
              </a:tblPr>
              <a:tblGrid>
                <a:gridCol w="313390">
                  <a:extLst>
                    <a:ext uri="{9D8B030D-6E8A-4147-A177-3AD203B41FA5}">
                      <a16:colId xmlns:a16="http://schemas.microsoft.com/office/drawing/2014/main" val="2707731317"/>
                    </a:ext>
                  </a:extLst>
                </a:gridCol>
              </a:tblGrid>
              <a:tr h="844235">
                <a:tc>
                  <a:txBody>
                    <a:bodyPr/>
                    <a:lstStyle/>
                    <a:p>
                      <a:pPr algn="ctr"/>
                      <a:r>
                        <a:rPr lang="zh-CN" altLang="en-US" sz="1600" b="0" dirty="0">
                          <a:solidFill>
                            <a:schemeClr val="tx1"/>
                          </a:solidFill>
                          <a:latin typeface="黑体" panose="02010609060101010101" pitchFamily="49" charset="-122"/>
                          <a:ea typeface="黑体" panose="02010609060101010101" pitchFamily="49" charset="-122"/>
                        </a:rPr>
                        <a:t>设计要点</a:t>
                      </a:r>
                    </a:p>
                  </a:txBody>
                  <a:tcPr marL="0" marR="0" marT="0" marB="0" anchor="ctr">
                    <a:solidFill>
                      <a:schemeClr val="accent1">
                        <a:lumMod val="40000"/>
                        <a:lumOff val="60000"/>
                      </a:schemeClr>
                    </a:solidFill>
                  </a:tcPr>
                </a:tc>
                <a:extLst>
                  <a:ext uri="{0D108BD9-81ED-4DB2-BD59-A6C34878D82A}">
                    <a16:rowId xmlns:a16="http://schemas.microsoft.com/office/drawing/2014/main" val="2650843112"/>
                  </a:ext>
                </a:extLst>
              </a:tr>
              <a:tr h="844235">
                <a:tc>
                  <a:txBody>
                    <a:bodyPr/>
                    <a:lstStyle/>
                    <a:p>
                      <a:pPr algn="ctr"/>
                      <a:r>
                        <a:rPr lang="en-US" altLang="zh-CN" sz="1600" dirty="0">
                          <a:solidFill>
                            <a:schemeClr val="tx1"/>
                          </a:solidFill>
                          <a:latin typeface="黑体" panose="02010609060101010101" pitchFamily="49" charset="-122"/>
                          <a:ea typeface="黑体" panose="02010609060101010101" pitchFamily="49" charset="-122"/>
                        </a:rPr>
                        <a:t>Wi-</a:t>
                      </a:r>
                    </a:p>
                    <a:p>
                      <a:pPr algn="ctr"/>
                      <a:r>
                        <a:rPr lang="en-US" altLang="zh-CN" sz="1600" dirty="0">
                          <a:solidFill>
                            <a:schemeClr val="tx1"/>
                          </a:solidFill>
                          <a:latin typeface="黑体" panose="02010609060101010101" pitchFamily="49" charset="-122"/>
                          <a:ea typeface="黑体" panose="02010609060101010101" pitchFamily="49" charset="-122"/>
                        </a:rPr>
                        <a:t>Fi</a:t>
                      </a:r>
                      <a:endParaRPr lang="zh-CN" altLang="en-US" sz="1600" dirty="0">
                        <a:solidFill>
                          <a:schemeClr val="tx1"/>
                        </a:solidFill>
                        <a:latin typeface="黑体" panose="02010609060101010101" pitchFamily="49" charset="-122"/>
                        <a:ea typeface="黑体" panose="02010609060101010101" pitchFamily="49" charset="-122"/>
                      </a:endParaRPr>
                    </a:p>
                  </a:txBody>
                  <a:tcPr marL="0" marR="0" marT="0" marB="0" anchor="ctr">
                    <a:solidFill>
                      <a:schemeClr val="accent1">
                        <a:lumMod val="40000"/>
                        <a:lumOff val="60000"/>
                      </a:schemeClr>
                    </a:solidFill>
                  </a:tcPr>
                </a:tc>
                <a:extLst>
                  <a:ext uri="{0D108BD9-81ED-4DB2-BD59-A6C34878D82A}">
                    <a16:rowId xmlns:a16="http://schemas.microsoft.com/office/drawing/2014/main" val="2354171835"/>
                  </a:ext>
                </a:extLst>
              </a:tr>
              <a:tr h="844235">
                <a:tc>
                  <a:txBody>
                    <a:bodyPr/>
                    <a:lstStyle/>
                    <a:p>
                      <a:pPr algn="ctr"/>
                      <a:r>
                        <a:rPr lang="en-US" altLang="zh-CN" sz="1600" b="0" dirty="0">
                          <a:solidFill>
                            <a:schemeClr val="bg1"/>
                          </a:solidFill>
                          <a:latin typeface="黑体" panose="02010609060101010101" pitchFamily="49" charset="-122"/>
                          <a:ea typeface="黑体" panose="02010609060101010101" pitchFamily="49" charset="-122"/>
                        </a:rPr>
                        <a:t>Wi-Fi6</a:t>
                      </a:r>
                      <a:endParaRPr lang="zh-CN" altLang="en-US" sz="1600" b="0" dirty="0">
                        <a:solidFill>
                          <a:schemeClr val="bg1"/>
                        </a:solidFill>
                        <a:latin typeface="黑体" panose="02010609060101010101" pitchFamily="49" charset="-122"/>
                        <a:ea typeface="黑体" panose="02010609060101010101" pitchFamily="49" charset="-122"/>
                      </a:endParaRPr>
                    </a:p>
                  </a:txBody>
                  <a:tcPr marL="0" marR="0" marT="0" marB="0" anchor="ctr">
                    <a:solidFill>
                      <a:schemeClr val="accent1"/>
                    </a:solidFill>
                  </a:tcPr>
                </a:tc>
                <a:extLst>
                  <a:ext uri="{0D108BD9-81ED-4DB2-BD59-A6C34878D82A}">
                    <a16:rowId xmlns:a16="http://schemas.microsoft.com/office/drawing/2014/main" val="2232877283"/>
                  </a:ext>
                </a:extLst>
              </a:tr>
              <a:tr h="504672">
                <a:tc>
                  <a:txBody>
                    <a:bodyPr/>
                    <a:lstStyle/>
                    <a:p>
                      <a:pPr algn="ctr"/>
                      <a:r>
                        <a:rPr lang="en-US" altLang="zh-CN" sz="1600" b="0" dirty="0">
                          <a:solidFill>
                            <a:schemeClr val="tx1"/>
                          </a:solidFill>
                          <a:latin typeface="黑体" panose="02010609060101010101" pitchFamily="49" charset="-122"/>
                          <a:ea typeface="黑体" panose="02010609060101010101" pitchFamily="49" charset="-122"/>
                        </a:rPr>
                        <a:t>Wi-Fi7</a:t>
                      </a:r>
                      <a:endParaRPr lang="zh-CN" altLang="en-US" sz="1600" b="0" dirty="0">
                        <a:solidFill>
                          <a:schemeClr val="tx1"/>
                        </a:solidFill>
                        <a:latin typeface="黑体" panose="02010609060101010101" pitchFamily="49" charset="-122"/>
                        <a:ea typeface="黑体" panose="02010609060101010101" pitchFamily="49" charset="-122"/>
                      </a:endParaRPr>
                    </a:p>
                  </a:txBody>
                  <a:tcPr marL="0" marR="0" marT="0" marB="0" anchor="ctr">
                    <a:solidFill>
                      <a:schemeClr val="accent1">
                        <a:lumMod val="40000"/>
                        <a:lumOff val="60000"/>
                      </a:schemeClr>
                    </a:solidFill>
                  </a:tcPr>
                </a:tc>
                <a:extLst>
                  <a:ext uri="{0D108BD9-81ED-4DB2-BD59-A6C34878D82A}">
                    <a16:rowId xmlns:a16="http://schemas.microsoft.com/office/drawing/2014/main" val="2116851466"/>
                  </a:ext>
                </a:extLst>
              </a:tr>
              <a:tr h="627321">
                <a:tc>
                  <a:txBody>
                    <a:bodyPr/>
                    <a:lstStyle/>
                    <a:p>
                      <a:pPr algn="ctr"/>
                      <a:r>
                        <a:rPr lang="en-US" altLang="zh-CN" sz="1600" b="0" dirty="0">
                          <a:solidFill>
                            <a:schemeClr val="tx1"/>
                          </a:solidFill>
                          <a:latin typeface="黑体" panose="02010609060101010101" pitchFamily="49" charset="-122"/>
                          <a:ea typeface="黑体" panose="02010609060101010101" pitchFamily="49" charset="-122"/>
                        </a:rPr>
                        <a:t>AP</a:t>
                      </a:r>
                      <a:r>
                        <a:rPr lang="zh-CN" altLang="en-US" sz="1600" b="0" dirty="0">
                          <a:solidFill>
                            <a:schemeClr val="tx1"/>
                          </a:solidFill>
                          <a:latin typeface="黑体" panose="02010609060101010101" pitchFamily="49" charset="-122"/>
                          <a:ea typeface="黑体" panose="02010609060101010101" pitchFamily="49" charset="-122"/>
                        </a:rPr>
                        <a:t>设计</a:t>
                      </a:r>
                    </a:p>
                  </a:txBody>
                  <a:tcPr marL="0" marR="0" marT="0" marB="0" anchor="ctr">
                    <a:solidFill>
                      <a:schemeClr val="accent1">
                        <a:lumMod val="40000"/>
                        <a:lumOff val="60000"/>
                      </a:schemeClr>
                    </a:solidFill>
                  </a:tcPr>
                </a:tc>
                <a:extLst>
                  <a:ext uri="{0D108BD9-81ED-4DB2-BD59-A6C34878D82A}">
                    <a16:rowId xmlns:a16="http://schemas.microsoft.com/office/drawing/2014/main" val="1342553028"/>
                  </a:ext>
                </a:extLst>
              </a:tr>
              <a:tr h="844235">
                <a:tc>
                  <a:txBody>
                    <a:bodyPr/>
                    <a:lstStyle/>
                    <a:p>
                      <a:pPr algn="ctr"/>
                      <a:r>
                        <a:rPr lang="en-US" altLang="zh-CN" sz="1600" b="0" dirty="0">
                          <a:solidFill>
                            <a:schemeClr val="tx1"/>
                          </a:solidFill>
                          <a:latin typeface="黑体" panose="02010609060101010101" pitchFamily="49" charset="-122"/>
                          <a:ea typeface="黑体" panose="02010609060101010101" pitchFamily="49" charset="-122"/>
                        </a:rPr>
                        <a:t>Li</a:t>
                      </a:r>
                    </a:p>
                    <a:p>
                      <a:pPr algn="ctr"/>
                      <a:r>
                        <a:rPr lang="en-US" altLang="zh-CN" sz="1600" b="0" dirty="0">
                          <a:solidFill>
                            <a:schemeClr val="tx1"/>
                          </a:solidFill>
                          <a:latin typeface="黑体" panose="02010609060101010101" pitchFamily="49" charset="-122"/>
                          <a:ea typeface="黑体" panose="02010609060101010101" pitchFamily="49" charset="-122"/>
                        </a:rPr>
                        <a:t>Fi</a:t>
                      </a:r>
                      <a:endParaRPr lang="zh-CN" altLang="en-US" sz="1600" b="0" dirty="0">
                        <a:solidFill>
                          <a:schemeClr val="tx1"/>
                        </a:solidFill>
                        <a:latin typeface="黑体" panose="02010609060101010101" pitchFamily="49" charset="-122"/>
                        <a:ea typeface="黑体" panose="02010609060101010101" pitchFamily="49" charset="-122"/>
                      </a:endParaRPr>
                    </a:p>
                  </a:txBody>
                  <a:tcPr marL="0" marR="0" marT="0" marB="0" anchor="ctr">
                    <a:solidFill>
                      <a:schemeClr val="accent1">
                        <a:lumMod val="40000"/>
                        <a:lumOff val="60000"/>
                      </a:schemeClr>
                    </a:solidFill>
                  </a:tcPr>
                </a:tc>
                <a:extLst>
                  <a:ext uri="{0D108BD9-81ED-4DB2-BD59-A6C34878D82A}">
                    <a16:rowId xmlns:a16="http://schemas.microsoft.com/office/drawing/2014/main" val="942434887"/>
                  </a:ext>
                </a:extLst>
              </a:tr>
            </a:tbl>
          </a:graphicData>
        </a:graphic>
      </p:graphicFrame>
      <p:graphicFrame>
        <p:nvGraphicFramePr>
          <p:cNvPr id="13" name="表格 12">
            <a:extLst>
              <a:ext uri="{FF2B5EF4-FFF2-40B4-BE49-F238E27FC236}">
                <a16:creationId xmlns:a16="http://schemas.microsoft.com/office/drawing/2014/main" id="{5F7F8828-684B-4B52-9DC2-487D68885ACE}"/>
              </a:ext>
            </a:extLst>
          </p:cNvPr>
          <p:cNvGraphicFramePr>
            <a:graphicFrameLocks noGrp="1"/>
          </p:cNvGraphicFramePr>
          <p:nvPr>
            <p:extLst>
              <p:ext uri="{D42A27DB-BD31-4B8C-83A1-F6EECF244321}">
                <p14:modId xmlns:p14="http://schemas.microsoft.com/office/powerpoint/2010/main" val="3774980338"/>
              </p:ext>
            </p:extLst>
          </p:nvPr>
        </p:nvGraphicFramePr>
        <p:xfrm>
          <a:off x="0" y="16384"/>
          <a:ext cx="9144000" cy="303808"/>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1028242390"/>
                    </a:ext>
                  </a:extLst>
                </a:gridCol>
                <a:gridCol w="1016000">
                  <a:extLst>
                    <a:ext uri="{9D8B030D-6E8A-4147-A177-3AD203B41FA5}">
                      <a16:colId xmlns:a16="http://schemas.microsoft.com/office/drawing/2014/main" val="3074239081"/>
                    </a:ext>
                  </a:extLst>
                </a:gridCol>
                <a:gridCol w="1016000">
                  <a:extLst>
                    <a:ext uri="{9D8B030D-6E8A-4147-A177-3AD203B41FA5}">
                      <a16:colId xmlns:a16="http://schemas.microsoft.com/office/drawing/2014/main" val="3509429943"/>
                    </a:ext>
                  </a:extLst>
                </a:gridCol>
                <a:gridCol w="1016000">
                  <a:extLst>
                    <a:ext uri="{9D8B030D-6E8A-4147-A177-3AD203B41FA5}">
                      <a16:colId xmlns:a16="http://schemas.microsoft.com/office/drawing/2014/main" val="2580465912"/>
                    </a:ext>
                  </a:extLst>
                </a:gridCol>
                <a:gridCol w="1016000">
                  <a:extLst>
                    <a:ext uri="{9D8B030D-6E8A-4147-A177-3AD203B41FA5}">
                      <a16:colId xmlns:a16="http://schemas.microsoft.com/office/drawing/2014/main" val="585185192"/>
                    </a:ext>
                  </a:extLst>
                </a:gridCol>
                <a:gridCol w="1016000">
                  <a:extLst>
                    <a:ext uri="{9D8B030D-6E8A-4147-A177-3AD203B41FA5}">
                      <a16:colId xmlns:a16="http://schemas.microsoft.com/office/drawing/2014/main" val="1335232691"/>
                    </a:ext>
                  </a:extLst>
                </a:gridCol>
                <a:gridCol w="1016000">
                  <a:extLst>
                    <a:ext uri="{9D8B030D-6E8A-4147-A177-3AD203B41FA5}">
                      <a16:colId xmlns:a16="http://schemas.microsoft.com/office/drawing/2014/main" val="785772456"/>
                    </a:ext>
                  </a:extLst>
                </a:gridCol>
                <a:gridCol w="1016000">
                  <a:extLst>
                    <a:ext uri="{9D8B030D-6E8A-4147-A177-3AD203B41FA5}">
                      <a16:colId xmlns:a16="http://schemas.microsoft.com/office/drawing/2014/main" val="143111373"/>
                    </a:ext>
                  </a:extLst>
                </a:gridCol>
                <a:gridCol w="1016000">
                  <a:extLst>
                    <a:ext uri="{9D8B030D-6E8A-4147-A177-3AD203B41FA5}">
                      <a16:colId xmlns:a16="http://schemas.microsoft.com/office/drawing/2014/main" val="994455625"/>
                    </a:ext>
                  </a:extLst>
                </a:gridCol>
              </a:tblGrid>
              <a:tr h="303808">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传输介质</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通信系统</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正确性</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提高性能</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局域网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en-US" altLang="zh-CN" sz="1600" dirty="0">
                          <a:solidFill>
                            <a:srgbClr val="FFFF00"/>
                          </a:solidFill>
                          <a:latin typeface="黑体" panose="02010609060101010101" pitchFamily="49" charset="-122"/>
                          <a:ea typeface="黑体" panose="02010609060101010101" pitchFamily="49" charset="-122"/>
                        </a:rPr>
                        <a:t>WLAN</a:t>
                      </a:r>
                      <a:endParaRPr lang="zh-CN" altLang="en-US" sz="1600" dirty="0">
                        <a:solidFill>
                          <a:srgbClr val="FFFF00"/>
                        </a:solidFill>
                        <a:latin typeface="黑体" panose="02010609060101010101" pitchFamily="49" charset="-122"/>
                        <a:ea typeface="黑体" panose="02010609060101010101" pitchFamily="49"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个域网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广域网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接入网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939429099"/>
                  </a:ext>
                </a:extLst>
              </a:tr>
            </a:tbl>
          </a:graphicData>
        </a:graphic>
      </p:graphicFrame>
      <p:sp>
        <p:nvSpPr>
          <p:cNvPr id="3" name="灯片编号占位符 2">
            <a:extLst>
              <a:ext uri="{FF2B5EF4-FFF2-40B4-BE49-F238E27FC236}">
                <a16:creationId xmlns:a16="http://schemas.microsoft.com/office/drawing/2014/main" id="{37A9E0D4-8119-46D3-88FE-07F28E4D4B45}"/>
              </a:ext>
            </a:extLst>
          </p:cNvPr>
          <p:cNvSpPr>
            <a:spLocks noGrp="1"/>
          </p:cNvSpPr>
          <p:nvPr>
            <p:ph type="sldNum" sz="quarter" idx="12"/>
          </p:nvPr>
        </p:nvSpPr>
        <p:spPr/>
        <p:txBody>
          <a:bodyPr/>
          <a:lstStyle/>
          <a:p>
            <a:fld id="{0343F522-B1DB-4B24-87CC-09EAB668A261}" type="slidenum">
              <a:rPr lang="zh-CN" altLang="en-US" smtClean="0"/>
              <a:pPr/>
              <a:t>228</a:t>
            </a:fld>
            <a:r>
              <a:rPr lang="en-US" altLang="zh-CN"/>
              <a:t>/303</a:t>
            </a:r>
            <a:endParaRPr lang="zh-CN" altLang="en-US" dirty="0"/>
          </a:p>
        </p:txBody>
      </p:sp>
    </p:spTree>
    <p:extLst>
      <p:ext uri="{BB962C8B-B14F-4D97-AF65-F5344CB8AC3E}">
        <p14:creationId xmlns:p14="http://schemas.microsoft.com/office/powerpoint/2010/main" val="1449548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C34208-FA7C-4346-AD93-050F88FE7F56}"/>
              </a:ext>
            </a:extLst>
          </p:cNvPr>
          <p:cNvSpPr>
            <a:spLocks noGrp="1"/>
          </p:cNvSpPr>
          <p:nvPr>
            <p:ph type="title"/>
          </p:nvPr>
        </p:nvSpPr>
        <p:spPr>
          <a:xfrm>
            <a:off x="265813" y="350874"/>
            <a:ext cx="8654903" cy="680484"/>
          </a:xfrm>
        </p:spPr>
        <p:txBody>
          <a:bodyPr>
            <a:normAutofit/>
          </a:bodyPr>
          <a:lstStyle/>
          <a:p>
            <a:pPr eaLnBrk="1" hangingPunct="1"/>
            <a:r>
              <a:rPr lang="en-US" altLang="zh-CN" sz="3200" b="1" dirty="0">
                <a:latin typeface="Times New Roman" panose="02020603050405020304" pitchFamily="18" charset="0"/>
                <a:cs typeface="Times New Roman" panose="02020603050405020304" pitchFamily="18" charset="0"/>
              </a:rPr>
              <a:t>2.OFDMA</a:t>
            </a:r>
            <a:endParaRPr lang="zh-CN" altLang="en-US" sz="3200" b="1" dirty="0">
              <a:latin typeface="Times New Roman" panose="02020603050405020304" pitchFamily="18" charset="0"/>
              <a:cs typeface="Times New Roman" panose="02020603050405020304" pitchFamily="18" charset="0"/>
            </a:endParaRPr>
          </a:p>
        </p:txBody>
      </p:sp>
      <p:sp>
        <p:nvSpPr>
          <p:cNvPr id="12" name="流程图: 摘录 11">
            <a:extLst>
              <a:ext uri="{FF2B5EF4-FFF2-40B4-BE49-F238E27FC236}">
                <a16:creationId xmlns:a16="http://schemas.microsoft.com/office/drawing/2014/main" id="{CE6C4248-6AFD-44B6-80E3-9608C7BDC87F}"/>
              </a:ext>
            </a:extLst>
          </p:cNvPr>
          <p:cNvSpPr/>
          <p:nvPr/>
        </p:nvSpPr>
        <p:spPr bwMode="auto">
          <a:xfrm>
            <a:off x="5488980" y="328047"/>
            <a:ext cx="216024" cy="126001"/>
          </a:xfrm>
          <a:prstGeom prst="flowChartExtract">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4" name="Rectangle 2">
            <a:extLst>
              <a:ext uri="{FF2B5EF4-FFF2-40B4-BE49-F238E27FC236}">
                <a16:creationId xmlns:a16="http://schemas.microsoft.com/office/drawing/2014/main" id="{637ADEFB-5775-48B5-AD95-BD2F543B4E24}"/>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内容占位符 4">
            <a:extLst>
              <a:ext uri="{FF2B5EF4-FFF2-40B4-BE49-F238E27FC236}">
                <a16:creationId xmlns:a16="http://schemas.microsoft.com/office/drawing/2014/main" id="{C12FE5FC-8D5C-426B-A385-556B8EB61871}"/>
              </a:ext>
            </a:extLst>
          </p:cNvPr>
          <p:cNvSpPr>
            <a:spLocks noGrp="1"/>
          </p:cNvSpPr>
          <p:nvPr>
            <p:ph idx="1"/>
          </p:nvPr>
        </p:nvSpPr>
        <p:spPr>
          <a:xfrm>
            <a:off x="471948" y="963560"/>
            <a:ext cx="8514736" cy="5777481"/>
          </a:xfrm>
        </p:spPr>
        <p:txBody>
          <a:bodyPr>
            <a:normAutofit/>
          </a:bodyPr>
          <a:lstStyle/>
          <a:p>
            <a:pPr eaLnBrk="1" hangingPunct="1">
              <a:lnSpc>
                <a:spcPct val="100000"/>
              </a:lnSpc>
              <a:spcBef>
                <a:spcPts val="0"/>
              </a:spcBef>
            </a:pPr>
            <a:r>
              <a:rPr lang="zh-CN" altLang="en-US" sz="2400" dirty="0">
                <a:latin typeface="Times New Roman" panose="02020603050405020304" pitchFamily="18" charset="0"/>
                <a:cs typeface="Times New Roman" panose="02020603050405020304" pitchFamily="18" charset="0"/>
              </a:rPr>
              <a:t>第一个将</a:t>
            </a:r>
            <a:r>
              <a:rPr lang="en-US" altLang="zh-CN" sz="2400" dirty="0">
                <a:latin typeface="Times New Roman" panose="02020603050405020304" pitchFamily="18" charset="0"/>
                <a:cs typeface="Times New Roman" panose="02020603050405020304" pitchFamily="18" charset="0"/>
              </a:rPr>
              <a:t>OFDMA</a:t>
            </a:r>
            <a:r>
              <a:rPr lang="zh-CN" altLang="en-US" sz="2400" dirty="0">
                <a:latin typeface="Times New Roman" panose="02020603050405020304" pitchFamily="18" charset="0"/>
                <a:cs typeface="Times New Roman" panose="02020603050405020304" pitchFamily="18" charset="0"/>
              </a:rPr>
              <a:t>引入</a:t>
            </a:r>
            <a:r>
              <a:rPr lang="en-US" altLang="zh-CN" sz="2400" dirty="0">
                <a:latin typeface="Times New Roman" panose="02020603050405020304" pitchFamily="18" charset="0"/>
                <a:cs typeface="Times New Roman" panose="02020603050405020304" pitchFamily="18" charset="0"/>
              </a:rPr>
              <a:t>WLAN</a:t>
            </a:r>
            <a:r>
              <a:rPr lang="zh-CN" altLang="en-US" sz="2400" dirty="0">
                <a:latin typeface="Times New Roman" panose="02020603050405020304" pitchFamily="18" charset="0"/>
                <a:cs typeface="Times New Roman" panose="02020603050405020304" pitchFamily="18" charset="0"/>
              </a:rPr>
              <a:t>的</a:t>
            </a:r>
            <a:r>
              <a:rPr lang="en-US" altLang="zh-CN" sz="2400" dirty="0">
                <a:latin typeface="Times New Roman" panose="02020603050405020304" pitchFamily="18" charset="0"/>
                <a:cs typeface="Times New Roman" panose="02020603050405020304" pitchFamily="18" charset="0"/>
              </a:rPr>
              <a:t>WLAN</a:t>
            </a:r>
            <a:r>
              <a:rPr lang="zh-CN" altLang="en-US" sz="2400" dirty="0">
                <a:latin typeface="Times New Roman" panose="02020603050405020304" pitchFamily="18" charset="0"/>
                <a:cs typeface="Times New Roman" panose="02020603050405020304" pitchFamily="18" charset="0"/>
              </a:rPr>
              <a:t>标准</a:t>
            </a:r>
            <a:endParaRPr lang="en-US" altLang="zh-CN" sz="2400" dirty="0">
              <a:latin typeface="Times New Roman" panose="02020603050405020304" pitchFamily="18" charset="0"/>
              <a:cs typeface="Times New Roman" panose="02020603050405020304" pitchFamily="18" charset="0"/>
            </a:endParaRPr>
          </a:p>
          <a:p>
            <a:pPr eaLnBrk="1" hangingPunct="1">
              <a:lnSpc>
                <a:spcPct val="100000"/>
              </a:lnSpc>
              <a:spcBef>
                <a:spcPts val="0"/>
              </a:spcBef>
            </a:pPr>
            <a:r>
              <a:rPr lang="zh-CN" altLang="en-US" sz="2400" dirty="0">
                <a:latin typeface="Times New Roman" panose="02020603050405020304" pitchFamily="18" charset="0"/>
                <a:cs typeface="Times New Roman" panose="02020603050405020304" pitchFamily="18" charset="0"/>
              </a:rPr>
              <a:t>最小的子信道称为“资源单元</a:t>
            </a:r>
            <a:r>
              <a:rPr lang="en-US" altLang="zh-CN" sz="2400" dirty="0">
                <a:latin typeface="Times New Roman" panose="02020603050405020304" pitchFamily="18" charset="0"/>
                <a:cs typeface="Times New Roman" panose="02020603050405020304" pitchFamily="18" charset="0"/>
              </a:rPr>
              <a:t>(RU)”</a:t>
            </a:r>
            <a:r>
              <a:rPr lang="zh-CN" altLang="en-US" sz="2400" dirty="0">
                <a:latin typeface="Times New Roman" panose="02020603050405020304" pitchFamily="18" charset="0"/>
                <a:cs typeface="Times New Roman" panose="02020603050405020304" pitchFamily="18" charset="0"/>
              </a:rPr>
              <a:t>，每个</a:t>
            </a:r>
            <a:r>
              <a:rPr lang="en-US" altLang="zh-CN" sz="2400" dirty="0">
                <a:latin typeface="Times New Roman" panose="02020603050405020304" pitchFamily="18" charset="0"/>
                <a:cs typeface="Times New Roman" panose="02020603050405020304" pitchFamily="18" charset="0"/>
              </a:rPr>
              <a:t>RU</a:t>
            </a:r>
            <a:r>
              <a:rPr lang="zh-CN" altLang="en-US" sz="2400" dirty="0">
                <a:latin typeface="Times New Roman" panose="02020603050405020304" pitchFamily="18" charset="0"/>
                <a:cs typeface="Times New Roman" panose="02020603050405020304" pitchFamily="18" charset="0"/>
              </a:rPr>
              <a:t>包含</a:t>
            </a:r>
            <a:r>
              <a:rPr lang="en-US" altLang="zh-CN" sz="2400" dirty="0">
                <a:latin typeface="Times New Roman" panose="02020603050405020304" pitchFamily="18" charset="0"/>
                <a:cs typeface="Times New Roman" panose="02020603050405020304" pitchFamily="18" charset="0"/>
              </a:rPr>
              <a:t>26</a:t>
            </a:r>
            <a:r>
              <a:rPr lang="zh-CN" altLang="en-US" sz="2400" dirty="0">
                <a:latin typeface="Times New Roman" panose="02020603050405020304" pitchFamily="18" charset="0"/>
                <a:cs typeface="Times New Roman" panose="02020603050405020304" pitchFamily="18" charset="0"/>
              </a:rPr>
              <a:t>（</a:t>
            </a:r>
            <a:r>
              <a:rPr lang="en-US" altLang="zh-CN" sz="2400" dirty="0">
                <a:latin typeface="Times New Roman" panose="02020603050405020304" pitchFamily="18" charset="0"/>
                <a:cs typeface="Times New Roman" panose="02020603050405020304" pitchFamily="18" charset="0"/>
              </a:rPr>
              <a:t>2MHz</a:t>
            </a:r>
            <a:r>
              <a:rPr lang="zh-CN" altLang="en-US" sz="2400" dirty="0">
                <a:latin typeface="Times New Roman" panose="02020603050405020304" pitchFamily="18" charset="0"/>
                <a:cs typeface="Times New Roman" panose="02020603050405020304" pitchFamily="18" charset="0"/>
              </a:rPr>
              <a:t>）</a:t>
            </a:r>
            <a:r>
              <a:rPr lang="en-US" altLang="zh-CN" sz="2400" dirty="0">
                <a:latin typeface="Times New Roman" panose="02020603050405020304" pitchFamily="18" charset="0"/>
                <a:cs typeface="Times New Roman" panose="02020603050405020304" pitchFamily="18" charset="0"/>
              </a:rPr>
              <a:t>--996</a:t>
            </a:r>
            <a:r>
              <a:rPr lang="zh-CN" altLang="en-US" sz="2400" dirty="0">
                <a:latin typeface="Times New Roman" panose="02020603050405020304" pitchFamily="18" charset="0"/>
                <a:cs typeface="Times New Roman" panose="02020603050405020304" pitchFamily="18" charset="0"/>
              </a:rPr>
              <a:t>个子载波</a:t>
            </a:r>
            <a:r>
              <a:rPr lang="en-US" altLang="zh-CN" sz="2400" dirty="0">
                <a:latin typeface="Times New Roman" panose="02020603050405020304" pitchFamily="18" charset="0"/>
                <a:cs typeface="Times New Roman" panose="02020603050405020304" pitchFamily="18" charset="0"/>
              </a:rPr>
              <a:t>(77.8MHz) </a:t>
            </a:r>
            <a:r>
              <a:rPr lang="zh-CN" altLang="en-US" sz="2400" dirty="0">
                <a:latin typeface="Times New Roman" panose="02020603050405020304" pitchFamily="18" charset="0"/>
                <a:cs typeface="Times New Roman" panose="02020603050405020304" pitchFamily="18" charset="0"/>
              </a:rPr>
              <a:t>（</a:t>
            </a:r>
            <a:r>
              <a:rPr lang="en-US" altLang="zh-CN" sz="2400" dirty="0">
                <a:latin typeface="Times New Roman" panose="02020603050405020304" pitchFamily="18" charset="0"/>
                <a:cs typeface="Times New Roman" panose="02020603050405020304" pitchFamily="18" charset="0"/>
              </a:rPr>
              <a:t>78.125KHz/</a:t>
            </a:r>
            <a:r>
              <a:rPr lang="zh-CN" altLang="en-US" sz="2400" dirty="0">
                <a:latin typeface="Times New Roman" panose="02020603050405020304" pitchFamily="18" charset="0"/>
                <a:cs typeface="Times New Roman" panose="02020603050405020304" pitchFamily="18" charset="0"/>
              </a:rPr>
              <a:t>子载波）</a:t>
            </a:r>
            <a:endParaRPr lang="en-US" altLang="zh-CN" sz="2400" dirty="0">
              <a:latin typeface="Times New Roman" panose="02020603050405020304" pitchFamily="18" charset="0"/>
              <a:cs typeface="Times New Roman" panose="02020603050405020304" pitchFamily="18" charset="0"/>
            </a:endParaRPr>
          </a:p>
          <a:p>
            <a:pPr eaLnBrk="1" hangingPunct="1">
              <a:lnSpc>
                <a:spcPct val="100000"/>
              </a:lnSpc>
              <a:spcBef>
                <a:spcPts val="0"/>
              </a:spcBef>
            </a:pPr>
            <a:r>
              <a:rPr lang="en-US" altLang="zh-CN" sz="2400" dirty="0">
                <a:latin typeface="Times New Roman" panose="02020603050405020304" pitchFamily="18" charset="0"/>
                <a:cs typeface="Times New Roman" panose="02020603050405020304" pitchFamily="18" charset="0"/>
              </a:rPr>
              <a:t>OFDM</a:t>
            </a:r>
            <a:r>
              <a:rPr lang="zh-CN" altLang="en-US" sz="2400" dirty="0">
                <a:latin typeface="Times New Roman" panose="02020603050405020304" pitchFamily="18" charset="0"/>
                <a:cs typeface="Times New Roman" panose="02020603050405020304" pitchFamily="18" charset="0"/>
              </a:rPr>
              <a:t>：信道带宽（</a:t>
            </a:r>
            <a:r>
              <a:rPr lang="en-US" altLang="zh-CN" sz="2400" dirty="0">
                <a:latin typeface="Times New Roman" panose="02020603050405020304" pitchFamily="18" charset="0"/>
                <a:cs typeface="Times New Roman" panose="02020603050405020304" pitchFamily="18" charset="0"/>
              </a:rPr>
              <a:t>20MHz</a:t>
            </a:r>
            <a:r>
              <a:rPr lang="zh-CN" altLang="en-US" sz="2400" dirty="0">
                <a:latin typeface="Times New Roman" panose="02020603050405020304" pitchFamily="18" charset="0"/>
                <a:cs typeface="Times New Roman" panose="02020603050405020304" pitchFamily="18" charset="0"/>
              </a:rPr>
              <a:t>，</a:t>
            </a:r>
            <a:r>
              <a:rPr lang="en-US" altLang="zh-CN" sz="2400" dirty="0">
                <a:latin typeface="Times New Roman" panose="02020603050405020304" pitchFamily="18" charset="0"/>
                <a:cs typeface="Times New Roman" panose="02020603050405020304" pitchFamily="18" charset="0"/>
              </a:rPr>
              <a:t>40MHz</a:t>
            </a:r>
            <a:r>
              <a:rPr lang="zh-CN" altLang="en-US" sz="2400" dirty="0">
                <a:latin typeface="Times New Roman" panose="02020603050405020304" pitchFamily="18" charset="0"/>
                <a:cs typeface="Times New Roman" panose="02020603050405020304" pitchFamily="18" charset="0"/>
              </a:rPr>
              <a:t>等）用于一帧传输</a:t>
            </a:r>
            <a:endParaRPr lang="en-US" altLang="zh-CN" sz="2400" dirty="0">
              <a:latin typeface="Times New Roman" panose="02020603050405020304" pitchFamily="18" charset="0"/>
              <a:cs typeface="Times New Roman" panose="02020603050405020304" pitchFamily="18" charset="0"/>
            </a:endParaRPr>
          </a:p>
          <a:p>
            <a:pPr eaLnBrk="1" hangingPunct="1">
              <a:lnSpc>
                <a:spcPct val="100000"/>
              </a:lnSpc>
              <a:spcBef>
                <a:spcPts val="0"/>
              </a:spcBef>
            </a:pPr>
            <a:r>
              <a:rPr lang="en-US" altLang="zh-CN" sz="2400" dirty="0">
                <a:latin typeface="Times New Roman" panose="02020603050405020304" pitchFamily="18" charset="0"/>
                <a:cs typeface="Times New Roman" panose="02020603050405020304" pitchFamily="18" charset="0"/>
              </a:rPr>
              <a:t>Wi-Fi6 OFDMA</a:t>
            </a:r>
            <a:r>
              <a:rPr lang="zh-CN" altLang="en-US" sz="2400" dirty="0">
                <a:latin typeface="Times New Roman" panose="02020603050405020304" pitchFamily="18" charset="0"/>
                <a:cs typeface="Times New Roman" panose="02020603050405020304" pitchFamily="18" charset="0"/>
              </a:rPr>
              <a:t>：子载波可分为最小</a:t>
            </a:r>
            <a:r>
              <a:rPr lang="en-US" altLang="zh-CN" sz="2400" dirty="0">
                <a:latin typeface="Times New Roman" panose="02020603050405020304" pitchFamily="18" charset="0"/>
                <a:cs typeface="Times New Roman" panose="02020603050405020304" pitchFamily="18" charset="0"/>
              </a:rPr>
              <a:t>2 MHz</a:t>
            </a:r>
            <a:r>
              <a:rPr lang="zh-CN" altLang="en-US" sz="2400" dirty="0">
                <a:latin typeface="Times New Roman" panose="02020603050405020304" pitchFamily="18" charset="0"/>
                <a:cs typeface="Times New Roman" panose="02020603050405020304" pitchFamily="18" charset="0"/>
              </a:rPr>
              <a:t>的块或最大带宽</a:t>
            </a:r>
          </a:p>
        </p:txBody>
      </p:sp>
      <p:graphicFrame>
        <p:nvGraphicFramePr>
          <p:cNvPr id="54" name="表格 53">
            <a:extLst>
              <a:ext uri="{FF2B5EF4-FFF2-40B4-BE49-F238E27FC236}">
                <a16:creationId xmlns:a16="http://schemas.microsoft.com/office/drawing/2014/main" id="{CA5900AC-7652-4BBE-ABC7-96C41992A962}"/>
              </a:ext>
            </a:extLst>
          </p:cNvPr>
          <p:cNvGraphicFramePr>
            <a:graphicFrameLocks noGrp="1"/>
          </p:cNvGraphicFramePr>
          <p:nvPr/>
        </p:nvGraphicFramePr>
        <p:xfrm>
          <a:off x="0" y="1041991"/>
          <a:ext cx="313390" cy="4744257"/>
        </p:xfrm>
        <a:graphic>
          <a:graphicData uri="http://schemas.openxmlformats.org/drawingml/2006/table">
            <a:tbl>
              <a:tblPr firstRow="1" bandRow="1">
                <a:tableStyleId>{5C22544A-7EE6-4342-B048-85BDC9FD1C3A}</a:tableStyleId>
              </a:tblPr>
              <a:tblGrid>
                <a:gridCol w="313390">
                  <a:extLst>
                    <a:ext uri="{9D8B030D-6E8A-4147-A177-3AD203B41FA5}">
                      <a16:colId xmlns:a16="http://schemas.microsoft.com/office/drawing/2014/main" val="2707731317"/>
                    </a:ext>
                  </a:extLst>
                </a:gridCol>
              </a:tblGrid>
              <a:tr h="844235">
                <a:tc>
                  <a:txBody>
                    <a:bodyPr/>
                    <a:lstStyle/>
                    <a:p>
                      <a:pPr algn="ctr"/>
                      <a:r>
                        <a:rPr lang="zh-CN" altLang="en-US" sz="1600" b="0" dirty="0">
                          <a:solidFill>
                            <a:schemeClr val="tx1"/>
                          </a:solidFill>
                          <a:latin typeface="黑体" panose="02010609060101010101" pitchFamily="49" charset="-122"/>
                          <a:ea typeface="黑体" panose="02010609060101010101" pitchFamily="49" charset="-122"/>
                        </a:rPr>
                        <a:t>设计要点</a:t>
                      </a:r>
                    </a:p>
                  </a:txBody>
                  <a:tcPr marL="0" marR="0" marT="0" marB="0" anchor="ctr">
                    <a:solidFill>
                      <a:schemeClr val="accent1">
                        <a:lumMod val="40000"/>
                        <a:lumOff val="60000"/>
                      </a:schemeClr>
                    </a:solidFill>
                  </a:tcPr>
                </a:tc>
                <a:extLst>
                  <a:ext uri="{0D108BD9-81ED-4DB2-BD59-A6C34878D82A}">
                    <a16:rowId xmlns:a16="http://schemas.microsoft.com/office/drawing/2014/main" val="2650843112"/>
                  </a:ext>
                </a:extLst>
              </a:tr>
              <a:tr h="844235">
                <a:tc>
                  <a:txBody>
                    <a:bodyPr/>
                    <a:lstStyle/>
                    <a:p>
                      <a:pPr algn="ctr"/>
                      <a:r>
                        <a:rPr lang="en-US" altLang="zh-CN" sz="1600" dirty="0">
                          <a:solidFill>
                            <a:schemeClr val="tx1"/>
                          </a:solidFill>
                          <a:latin typeface="黑体" panose="02010609060101010101" pitchFamily="49" charset="-122"/>
                          <a:ea typeface="黑体" panose="02010609060101010101" pitchFamily="49" charset="-122"/>
                        </a:rPr>
                        <a:t>Wi-</a:t>
                      </a:r>
                    </a:p>
                    <a:p>
                      <a:pPr algn="ctr"/>
                      <a:r>
                        <a:rPr lang="en-US" altLang="zh-CN" sz="1600" dirty="0">
                          <a:solidFill>
                            <a:schemeClr val="tx1"/>
                          </a:solidFill>
                          <a:latin typeface="黑体" panose="02010609060101010101" pitchFamily="49" charset="-122"/>
                          <a:ea typeface="黑体" panose="02010609060101010101" pitchFamily="49" charset="-122"/>
                        </a:rPr>
                        <a:t>Fi</a:t>
                      </a:r>
                      <a:endParaRPr lang="zh-CN" altLang="en-US" sz="1600" dirty="0">
                        <a:solidFill>
                          <a:schemeClr val="tx1"/>
                        </a:solidFill>
                        <a:latin typeface="黑体" panose="02010609060101010101" pitchFamily="49" charset="-122"/>
                        <a:ea typeface="黑体" panose="02010609060101010101" pitchFamily="49" charset="-122"/>
                      </a:endParaRPr>
                    </a:p>
                  </a:txBody>
                  <a:tcPr marL="0" marR="0" marT="0" marB="0" anchor="ctr">
                    <a:solidFill>
                      <a:schemeClr val="accent1">
                        <a:lumMod val="40000"/>
                        <a:lumOff val="60000"/>
                      </a:schemeClr>
                    </a:solidFill>
                  </a:tcPr>
                </a:tc>
                <a:extLst>
                  <a:ext uri="{0D108BD9-81ED-4DB2-BD59-A6C34878D82A}">
                    <a16:rowId xmlns:a16="http://schemas.microsoft.com/office/drawing/2014/main" val="2354171835"/>
                  </a:ext>
                </a:extLst>
              </a:tr>
              <a:tr h="844235">
                <a:tc>
                  <a:txBody>
                    <a:bodyPr/>
                    <a:lstStyle/>
                    <a:p>
                      <a:pPr algn="ctr"/>
                      <a:r>
                        <a:rPr lang="en-US" altLang="zh-CN" sz="1600" b="0" dirty="0">
                          <a:solidFill>
                            <a:schemeClr val="bg1"/>
                          </a:solidFill>
                          <a:latin typeface="黑体" panose="02010609060101010101" pitchFamily="49" charset="-122"/>
                          <a:ea typeface="黑体" panose="02010609060101010101" pitchFamily="49" charset="-122"/>
                        </a:rPr>
                        <a:t>Wi-Fi6</a:t>
                      </a:r>
                      <a:endParaRPr lang="zh-CN" altLang="en-US" sz="1600" b="0" dirty="0">
                        <a:solidFill>
                          <a:schemeClr val="bg1"/>
                        </a:solidFill>
                        <a:latin typeface="黑体" panose="02010609060101010101" pitchFamily="49" charset="-122"/>
                        <a:ea typeface="黑体" panose="02010609060101010101" pitchFamily="49" charset="-122"/>
                      </a:endParaRPr>
                    </a:p>
                  </a:txBody>
                  <a:tcPr marL="0" marR="0" marT="0" marB="0" anchor="ctr">
                    <a:solidFill>
                      <a:schemeClr val="accent1"/>
                    </a:solidFill>
                  </a:tcPr>
                </a:tc>
                <a:extLst>
                  <a:ext uri="{0D108BD9-81ED-4DB2-BD59-A6C34878D82A}">
                    <a16:rowId xmlns:a16="http://schemas.microsoft.com/office/drawing/2014/main" val="2232877283"/>
                  </a:ext>
                </a:extLst>
              </a:tr>
              <a:tr h="504672">
                <a:tc>
                  <a:txBody>
                    <a:bodyPr/>
                    <a:lstStyle/>
                    <a:p>
                      <a:pPr algn="ctr"/>
                      <a:r>
                        <a:rPr lang="en-US" altLang="zh-CN" sz="1600" b="0" dirty="0">
                          <a:solidFill>
                            <a:schemeClr val="tx1"/>
                          </a:solidFill>
                          <a:latin typeface="黑体" panose="02010609060101010101" pitchFamily="49" charset="-122"/>
                          <a:ea typeface="黑体" panose="02010609060101010101" pitchFamily="49" charset="-122"/>
                        </a:rPr>
                        <a:t>Wi-Fi7</a:t>
                      </a:r>
                      <a:endParaRPr lang="zh-CN" altLang="en-US" sz="1600" b="0" dirty="0">
                        <a:solidFill>
                          <a:schemeClr val="tx1"/>
                        </a:solidFill>
                        <a:latin typeface="黑体" panose="02010609060101010101" pitchFamily="49" charset="-122"/>
                        <a:ea typeface="黑体" panose="02010609060101010101" pitchFamily="49" charset="-122"/>
                      </a:endParaRPr>
                    </a:p>
                  </a:txBody>
                  <a:tcPr marL="0" marR="0" marT="0" marB="0" anchor="ctr">
                    <a:solidFill>
                      <a:schemeClr val="accent1">
                        <a:lumMod val="40000"/>
                        <a:lumOff val="60000"/>
                      </a:schemeClr>
                    </a:solidFill>
                  </a:tcPr>
                </a:tc>
                <a:extLst>
                  <a:ext uri="{0D108BD9-81ED-4DB2-BD59-A6C34878D82A}">
                    <a16:rowId xmlns:a16="http://schemas.microsoft.com/office/drawing/2014/main" val="2116851466"/>
                  </a:ext>
                </a:extLst>
              </a:tr>
              <a:tr h="627321">
                <a:tc>
                  <a:txBody>
                    <a:bodyPr/>
                    <a:lstStyle/>
                    <a:p>
                      <a:pPr algn="ctr"/>
                      <a:r>
                        <a:rPr lang="en-US" altLang="zh-CN" sz="1600" b="0" dirty="0">
                          <a:solidFill>
                            <a:schemeClr val="tx1"/>
                          </a:solidFill>
                          <a:latin typeface="黑体" panose="02010609060101010101" pitchFamily="49" charset="-122"/>
                          <a:ea typeface="黑体" panose="02010609060101010101" pitchFamily="49" charset="-122"/>
                        </a:rPr>
                        <a:t>AP</a:t>
                      </a:r>
                      <a:r>
                        <a:rPr lang="zh-CN" altLang="en-US" sz="1600" b="0" dirty="0">
                          <a:solidFill>
                            <a:schemeClr val="tx1"/>
                          </a:solidFill>
                          <a:latin typeface="黑体" panose="02010609060101010101" pitchFamily="49" charset="-122"/>
                          <a:ea typeface="黑体" panose="02010609060101010101" pitchFamily="49" charset="-122"/>
                        </a:rPr>
                        <a:t>设计</a:t>
                      </a:r>
                    </a:p>
                  </a:txBody>
                  <a:tcPr marL="0" marR="0" marT="0" marB="0" anchor="ctr">
                    <a:solidFill>
                      <a:schemeClr val="accent1">
                        <a:lumMod val="40000"/>
                        <a:lumOff val="60000"/>
                      </a:schemeClr>
                    </a:solidFill>
                  </a:tcPr>
                </a:tc>
                <a:extLst>
                  <a:ext uri="{0D108BD9-81ED-4DB2-BD59-A6C34878D82A}">
                    <a16:rowId xmlns:a16="http://schemas.microsoft.com/office/drawing/2014/main" val="1342553028"/>
                  </a:ext>
                </a:extLst>
              </a:tr>
              <a:tr h="844235">
                <a:tc>
                  <a:txBody>
                    <a:bodyPr/>
                    <a:lstStyle/>
                    <a:p>
                      <a:pPr algn="ctr"/>
                      <a:r>
                        <a:rPr lang="en-US" altLang="zh-CN" sz="1600" b="0" dirty="0">
                          <a:solidFill>
                            <a:schemeClr val="tx1"/>
                          </a:solidFill>
                          <a:latin typeface="黑体" panose="02010609060101010101" pitchFamily="49" charset="-122"/>
                          <a:ea typeface="黑体" panose="02010609060101010101" pitchFamily="49" charset="-122"/>
                        </a:rPr>
                        <a:t>Li</a:t>
                      </a:r>
                    </a:p>
                    <a:p>
                      <a:pPr algn="ctr"/>
                      <a:r>
                        <a:rPr lang="en-US" altLang="zh-CN" sz="1600" b="0" dirty="0">
                          <a:solidFill>
                            <a:schemeClr val="tx1"/>
                          </a:solidFill>
                          <a:latin typeface="黑体" panose="02010609060101010101" pitchFamily="49" charset="-122"/>
                          <a:ea typeface="黑体" panose="02010609060101010101" pitchFamily="49" charset="-122"/>
                        </a:rPr>
                        <a:t>Fi</a:t>
                      </a:r>
                      <a:endParaRPr lang="zh-CN" altLang="en-US" sz="1600" b="0" dirty="0">
                        <a:solidFill>
                          <a:schemeClr val="tx1"/>
                        </a:solidFill>
                        <a:latin typeface="黑体" panose="02010609060101010101" pitchFamily="49" charset="-122"/>
                        <a:ea typeface="黑体" panose="02010609060101010101" pitchFamily="49" charset="-122"/>
                      </a:endParaRPr>
                    </a:p>
                  </a:txBody>
                  <a:tcPr marL="0" marR="0" marT="0" marB="0" anchor="ctr">
                    <a:solidFill>
                      <a:schemeClr val="accent1">
                        <a:lumMod val="40000"/>
                        <a:lumOff val="60000"/>
                      </a:schemeClr>
                    </a:solidFill>
                  </a:tcPr>
                </a:tc>
                <a:extLst>
                  <a:ext uri="{0D108BD9-81ED-4DB2-BD59-A6C34878D82A}">
                    <a16:rowId xmlns:a16="http://schemas.microsoft.com/office/drawing/2014/main" val="942434887"/>
                  </a:ext>
                </a:extLst>
              </a:tr>
            </a:tbl>
          </a:graphicData>
        </a:graphic>
      </p:graphicFrame>
      <p:graphicFrame>
        <p:nvGraphicFramePr>
          <p:cNvPr id="13" name="表格 12">
            <a:extLst>
              <a:ext uri="{FF2B5EF4-FFF2-40B4-BE49-F238E27FC236}">
                <a16:creationId xmlns:a16="http://schemas.microsoft.com/office/drawing/2014/main" id="{5F7F8828-684B-4B52-9DC2-487D68885ACE}"/>
              </a:ext>
            </a:extLst>
          </p:cNvPr>
          <p:cNvGraphicFramePr>
            <a:graphicFrameLocks noGrp="1"/>
          </p:cNvGraphicFramePr>
          <p:nvPr/>
        </p:nvGraphicFramePr>
        <p:xfrm>
          <a:off x="0" y="16384"/>
          <a:ext cx="9144000" cy="303808"/>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1028242390"/>
                    </a:ext>
                  </a:extLst>
                </a:gridCol>
                <a:gridCol w="1016000">
                  <a:extLst>
                    <a:ext uri="{9D8B030D-6E8A-4147-A177-3AD203B41FA5}">
                      <a16:colId xmlns:a16="http://schemas.microsoft.com/office/drawing/2014/main" val="3074239081"/>
                    </a:ext>
                  </a:extLst>
                </a:gridCol>
                <a:gridCol w="1016000">
                  <a:extLst>
                    <a:ext uri="{9D8B030D-6E8A-4147-A177-3AD203B41FA5}">
                      <a16:colId xmlns:a16="http://schemas.microsoft.com/office/drawing/2014/main" val="3509429943"/>
                    </a:ext>
                  </a:extLst>
                </a:gridCol>
                <a:gridCol w="1016000">
                  <a:extLst>
                    <a:ext uri="{9D8B030D-6E8A-4147-A177-3AD203B41FA5}">
                      <a16:colId xmlns:a16="http://schemas.microsoft.com/office/drawing/2014/main" val="2580465912"/>
                    </a:ext>
                  </a:extLst>
                </a:gridCol>
                <a:gridCol w="1016000">
                  <a:extLst>
                    <a:ext uri="{9D8B030D-6E8A-4147-A177-3AD203B41FA5}">
                      <a16:colId xmlns:a16="http://schemas.microsoft.com/office/drawing/2014/main" val="585185192"/>
                    </a:ext>
                  </a:extLst>
                </a:gridCol>
                <a:gridCol w="1016000">
                  <a:extLst>
                    <a:ext uri="{9D8B030D-6E8A-4147-A177-3AD203B41FA5}">
                      <a16:colId xmlns:a16="http://schemas.microsoft.com/office/drawing/2014/main" val="1335232691"/>
                    </a:ext>
                  </a:extLst>
                </a:gridCol>
                <a:gridCol w="1016000">
                  <a:extLst>
                    <a:ext uri="{9D8B030D-6E8A-4147-A177-3AD203B41FA5}">
                      <a16:colId xmlns:a16="http://schemas.microsoft.com/office/drawing/2014/main" val="785772456"/>
                    </a:ext>
                  </a:extLst>
                </a:gridCol>
                <a:gridCol w="1016000">
                  <a:extLst>
                    <a:ext uri="{9D8B030D-6E8A-4147-A177-3AD203B41FA5}">
                      <a16:colId xmlns:a16="http://schemas.microsoft.com/office/drawing/2014/main" val="143111373"/>
                    </a:ext>
                  </a:extLst>
                </a:gridCol>
                <a:gridCol w="1016000">
                  <a:extLst>
                    <a:ext uri="{9D8B030D-6E8A-4147-A177-3AD203B41FA5}">
                      <a16:colId xmlns:a16="http://schemas.microsoft.com/office/drawing/2014/main" val="994455625"/>
                    </a:ext>
                  </a:extLst>
                </a:gridCol>
              </a:tblGrid>
              <a:tr h="303808">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传输介质</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通信系统</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正确性</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提高性能</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局域网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en-US" altLang="zh-CN" sz="1600" dirty="0">
                          <a:solidFill>
                            <a:srgbClr val="FFFF00"/>
                          </a:solidFill>
                          <a:latin typeface="黑体" panose="02010609060101010101" pitchFamily="49" charset="-122"/>
                          <a:ea typeface="黑体" panose="02010609060101010101" pitchFamily="49" charset="-122"/>
                        </a:rPr>
                        <a:t>WLAN</a:t>
                      </a:r>
                      <a:endParaRPr lang="zh-CN" altLang="en-US" sz="1600" dirty="0">
                        <a:solidFill>
                          <a:srgbClr val="FFFF00"/>
                        </a:solidFill>
                        <a:latin typeface="黑体" panose="02010609060101010101" pitchFamily="49" charset="-122"/>
                        <a:ea typeface="黑体" panose="02010609060101010101" pitchFamily="49"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个域网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广域网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接入网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939429099"/>
                  </a:ext>
                </a:extLst>
              </a:tr>
            </a:tbl>
          </a:graphicData>
        </a:graphic>
      </p:graphicFrame>
      <p:grpSp>
        <p:nvGrpSpPr>
          <p:cNvPr id="10" name="画布 31776">
            <a:extLst>
              <a:ext uri="{FF2B5EF4-FFF2-40B4-BE49-F238E27FC236}">
                <a16:creationId xmlns:a16="http://schemas.microsoft.com/office/drawing/2014/main" id="{0C7B0C7C-9EC8-49C6-9D80-7B0418FC4B7B}"/>
              </a:ext>
            </a:extLst>
          </p:cNvPr>
          <p:cNvGrpSpPr/>
          <p:nvPr/>
        </p:nvGrpSpPr>
        <p:grpSpPr>
          <a:xfrm>
            <a:off x="1943416" y="3463902"/>
            <a:ext cx="6977300" cy="3394098"/>
            <a:chOff x="0" y="0"/>
            <a:chExt cx="5213350" cy="2285392"/>
          </a:xfrm>
        </p:grpSpPr>
        <p:sp>
          <p:nvSpPr>
            <p:cNvPr id="14" name="矩形 13">
              <a:extLst>
                <a:ext uri="{FF2B5EF4-FFF2-40B4-BE49-F238E27FC236}">
                  <a16:creationId xmlns:a16="http://schemas.microsoft.com/office/drawing/2014/main" id="{2A30724E-54CD-4C13-832E-A1C03D369D07}"/>
                </a:ext>
              </a:extLst>
            </p:cNvPr>
            <p:cNvSpPr/>
            <p:nvPr/>
          </p:nvSpPr>
          <p:spPr>
            <a:xfrm>
              <a:off x="0" y="0"/>
              <a:ext cx="5213350" cy="2247900"/>
            </a:xfrm>
            <a:prstGeom prst="rect">
              <a:avLst/>
            </a:prstGeom>
          </p:spPr>
        </p:sp>
        <p:sp>
          <p:nvSpPr>
            <p:cNvPr id="15" name="矩形 14">
              <a:extLst>
                <a:ext uri="{FF2B5EF4-FFF2-40B4-BE49-F238E27FC236}">
                  <a16:creationId xmlns:a16="http://schemas.microsoft.com/office/drawing/2014/main" id="{EF62D116-83A0-4F6E-B792-038D123311AC}"/>
                </a:ext>
              </a:extLst>
            </p:cNvPr>
            <p:cNvSpPr/>
            <p:nvPr/>
          </p:nvSpPr>
          <p:spPr>
            <a:xfrm>
              <a:off x="658011" y="16866"/>
              <a:ext cx="789789" cy="2752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spcAft>
                  <a:spcPts val="0"/>
                </a:spcAft>
              </a:pPr>
              <a:r>
                <a:rPr lang="en-US" sz="1600" b="1"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OFDM</a:t>
              </a:r>
              <a:endParaRPr lang="zh-CN" sz="2000" b="1" kern="100" dirty="0">
                <a:effectLst/>
                <a:latin typeface="Times New Roman" panose="02020603050405020304" pitchFamily="18" charset="0"/>
                <a:ea typeface="宋体" panose="02010600030101010101" pitchFamily="2" charset="-122"/>
                <a:cs typeface="宋体" panose="02010600030101010101" pitchFamily="2" charset="-122"/>
              </a:endParaRPr>
            </a:p>
          </p:txBody>
        </p:sp>
        <p:grpSp>
          <p:nvGrpSpPr>
            <p:cNvPr id="16" name="组合 15">
              <a:extLst>
                <a:ext uri="{FF2B5EF4-FFF2-40B4-BE49-F238E27FC236}">
                  <a16:creationId xmlns:a16="http://schemas.microsoft.com/office/drawing/2014/main" id="{4A086673-D133-47AE-A9E7-FD11F8AC3859}"/>
                </a:ext>
              </a:extLst>
            </p:cNvPr>
            <p:cNvGrpSpPr/>
            <p:nvPr/>
          </p:nvGrpSpPr>
          <p:grpSpPr>
            <a:xfrm>
              <a:off x="93690" y="29562"/>
              <a:ext cx="5030761" cy="2255830"/>
              <a:chOff x="93690" y="29562"/>
              <a:chExt cx="5030761" cy="2255830"/>
            </a:xfrm>
          </p:grpSpPr>
          <p:grpSp>
            <p:nvGrpSpPr>
              <p:cNvPr id="17" name="组合 16">
                <a:extLst>
                  <a:ext uri="{FF2B5EF4-FFF2-40B4-BE49-F238E27FC236}">
                    <a16:creationId xmlns:a16="http://schemas.microsoft.com/office/drawing/2014/main" id="{584B8158-9724-4300-B93A-6032D12C418D}"/>
                  </a:ext>
                </a:extLst>
              </p:cNvPr>
              <p:cNvGrpSpPr/>
              <p:nvPr/>
            </p:nvGrpSpPr>
            <p:grpSpPr>
              <a:xfrm>
                <a:off x="169663" y="213556"/>
                <a:ext cx="1214637" cy="580191"/>
                <a:chOff x="169691" y="213562"/>
                <a:chExt cx="1468609" cy="559189"/>
              </a:xfrm>
            </p:grpSpPr>
            <p:pic>
              <p:nvPicPr>
                <p:cNvPr id="48" name="图片 47">
                  <a:extLst>
                    <a:ext uri="{FF2B5EF4-FFF2-40B4-BE49-F238E27FC236}">
                      <a16:creationId xmlns:a16="http://schemas.microsoft.com/office/drawing/2014/main" id="{EA2B6191-FEAA-436D-ABA5-CE6572B00861}"/>
                    </a:ext>
                  </a:extLst>
                </p:cNvPr>
                <p:cNvPicPr>
                  <a:picLocks noChangeAspect="1"/>
                </p:cNvPicPr>
                <p:nvPr/>
              </p:nvPicPr>
              <p:blipFill>
                <a:blip r:embed="rId3"/>
                <a:stretch>
                  <a:fillRect/>
                </a:stretch>
              </p:blipFill>
              <p:spPr>
                <a:xfrm>
                  <a:off x="169691" y="213562"/>
                  <a:ext cx="1468609" cy="559189"/>
                </a:xfrm>
                <a:prstGeom prst="rect">
                  <a:avLst/>
                </a:prstGeom>
              </p:spPr>
            </p:pic>
            <p:sp>
              <p:nvSpPr>
                <p:cNvPr id="49" name="矩形 48">
                  <a:extLst>
                    <a:ext uri="{FF2B5EF4-FFF2-40B4-BE49-F238E27FC236}">
                      <a16:creationId xmlns:a16="http://schemas.microsoft.com/office/drawing/2014/main" id="{8F85D1B6-A0A1-4C33-BA3A-C1DABFBBB4EC}"/>
                    </a:ext>
                  </a:extLst>
                </p:cNvPr>
                <p:cNvSpPr/>
                <p:nvPr/>
              </p:nvSpPr>
              <p:spPr>
                <a:xfrm>
                  <a:off x="565151" y="393694"/>
                  <a:ext cx="958604" cy="20319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CN" altLang="en-US" sz="4800" b="1"/>
                </a:p>
              </p:txBody>
            </p:sp>
          </p:grpSp>
          <p:sp>
            <p:nvSpPr>
              <p:cNvPr id="18" name="矩形 17">
                <a:extLst>
                  <a:ext uri="{FF2B5EF4-FFF2-40B4-BE49-F238E27FC236}">
                    <a16:creationId xmlns:a16="http://schemas.microsoft.com/office/drawing/2014/main" id="{C74BCC0E-718D-4190-813D-111C9BCDC5F1}"/>
                  </a:ext>
                </a:extLst>
              </p:cNvPr>
              <p:cNvSpPr/>
              <p:nvPr/>
            </p:nvSpPr>
            <p:spPr>
              <a:xfrm>
                <a:off x="486457" y="412744"/>
                <a:ext cx="129494" cy="190492"/>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CN" altLang="en-US" sz="4800" b="1"/>
              </a:p>
            </p:txBody>
          </p:sp>
          <p:pic>
            <p:nvPicPr>
              <p:cNvPr id="19" name="Picture 17" descr="pc">
                <a:extLst>
                  <a:ext uri="{FF2B5EF4-FFF2-40B4-BE49-F238E27FC236}">
                    <a16:creationId xmlns:a16="http://schemas.microsoft.com/office/drawing/2014/main" id="{4A19C262-9778-41F1-B601-EEFAF4D7CAC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411655" y="374650"/>
                <a:ext cx="419354" cy="349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矩形 19">
                <a:extLst>
                  <a:ext uri="{FF2B5EF4-FFF2-40B4-BE49-F238E27FC236}">
                    <a16:creationId xmlns:a16="http://schemas.microsoft.com/office/drawing/2014/main" id="{AEBE359C-1107-44CF-BF19-F6B89C115E59}"/>
                  </a:ext>
                </a:extLst>
              </p:cNvPr>
              <p:cNvSpPr/>
              <p:nvPr/>
            </p:nvSpPr>
            <p:spPr>
              <a:xfrm>
                <a:off x="1822134" y="355600"/>
                <a:ext cx="1016784" cy="3111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spcAft>
                    <a:spcPts val="0"/>
                  </a:spcAft>
                </a:pPr>
                <a:r>
                  <a:rPr lang="zh-CN" sz="1600" b="1"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用户</a:t>
                </a:r>
                <a:r>
                  <a:rPr lang="en-US" sz="1600" b="1"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1 web</a:t>
                </a:r>
                <a:r>
                  <a:rPr lang="zh-CN" sz="1600" b="1"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访问</a:t>
                </a:r>
                <a:endParaRPr lang="zh-CN" sz="2000" b="1" kern="100" dirty="0">
                  <a:effectLst/>
                  <a:latin typeface="Times New Roman" panose="02020603050405020304" pitchFamily="18" charset="0"/>
                  <a:ea typeface="宋体" panose="02010600030101010101" pitchFamily="2" charset="-122"/>
                  <a:cs typeface="宋体" panose="02010600030101010101" pitchFamily="2" charset="-122"/>
                </a:endParaRPr>
              </a:p>
            </p:txBody>
          </p:sp>
          <p:grpSp>
            <p:nvGrpSpPr>
              <p:cNvPr id="21" name="组合 20">
                <a:extLst>
                  <a:ext uri="{FF2B5EF4-FFF2-40B4-BE49-F238E27FC236}">
                    <a16:creationId xmlns:a16="http://schemas.microsoft.com/office/drawing/2014/main" id="{B3456803-8196-4AAB-A33C-5AB064EA31F6}"/>
                  </a:ext>
                </a:extLst>
              </p:cNvPr>
              <p:cNvGrpSpPr/>
              <p:nvPr/>
            </p:nvGrpSpPr>
            <p:grpSpPr>
              <a:xfrm>
                <a:off x="141900" y="793740"/>
                <a:ext cx="1214120" cy="579755"/>
                <a:chOff x="0" y="0"/>
                <a:chExt cx="1468609" cy="559189"/>
              </a:xfrm>
            </p:grpSpPr>
            <p:pic>
              <p:nvPicPr>
                <p:cNvPr id="46" name="图片 45">
                  <a:extLst>
                    <a:ext uri="{FF2B5EF4-FFF2-40B4-BE49-F238E27FC236}">
                      <a16:creationId xmlns:a16="http://schemas.microsoft.com/office/drawing/2014/main" id="{2B6C5BF3-4D9F-4B96-8E44-53174066D27A}"/>
                    </a:ext>
                  </a:extLst>
                </p:cNvPr>
                <p:cNvPicPr>
                  <a:picLocks noChangeAspect="1"/>
                </p:cNvPicPr>
                <p:nvPr/>
              </p:nvPicPr>
              <p:blipFill>
                <a:blip r:embed="rId3"/>
                <a:stretch>
                  <a:fillRect/>
                </a:stretch>
              </p:blipFill>
              <p:spPr>
                <a:xfrm>
                  <a:off x="0" y="0"/>
                  <a:ext cx="1468609" cy="559189"/>
                </a:xfrm>
                <a:prstGeom prst="rect">
                  <a:avLst/>
                </a:prstGeom>
              </p:spPr>
            </p:pic>
            <p:sp>
              <p:nvSpPr>
                <p:cNvPr id="47" name="矩形 46">
                  <a:extLst>
                    <a:ext uri="{FF2B5EF4-FFF2-40B4-BE49-F238E27FC236}">
                      <a16:creationId xmlns:a16="http://schemas.microsoft.com/office/drawing/2014/main" id="{4E4E7BF1-9782-4124-9F28-249CF57CC95B}"/>
                    </a:ext>
                  </a:extLst>
                </p:cNvPr>
                <p:cNvSpPr/>
                <p:nvPr/>
              </p:nvSpPr>
              <p:spPr>
                <a:xfrm>
                  <a:off x="395459" y="180132"/>
                  <a:ext cx="958604" cy="20319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CN" altLang="en-US" sz="4800" b="1"/>
                </a:p>
              </p:txBody>
            </p:sp>
          </p:grpSp>
          <p:sp>
            <p:nvSpPr>
              <p:cNvPr id="22" name="矩形 21">
                <a:extLst>
                  <a:ext uri="{FF2B5EF4-FFF2-40B4-BE49-F238E27FC236}">
                    <a16:creationId xmlns:a16="http://schemas.microsoft.com/office/drawing/2014/main" id="{57F95A3D-1CF3-4DB8-8921-8AF243567530}"/>
                  </a:ext>
                </a:extLst>
              </p:cNvPr>
              <p:cNvSpPr/>
              <p:nvPr/>
            </p:nvSpPr>
            <p:spPr>
              <a:xfrm>
                <a:off x="458617" y="992437"/>
                <a:ext cx="341483" cy="198707"/>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CN" altLang="en-US" sz="4800" b="1"/>
              </a:p>
            </p:txBody>
          </p:sp>
          <p:sp>
            <p:nvSpPr>
              <p:cNvPr id="23" name="矩形 22">
                <a:extLst>
                  <a:ext uri="{FF2B5EF4-FFF2-40B4-BE49-F238E27FC236}">
                    <a16:creationId xmlns:a16="http://schemas.microsoft.com/office/drawing/2014/main" id="{6A2A321E-5E4F-453B-9D48-90046CB7D04C}"/>
                  </a:ext>
                </a:extLst>
              </p:cNvPr>
              <p:cNvSpPr/>
              <p:nvPr/>
            </p:nvSpPr>
            <p:spPr>
              <a:xfrm>
                <a:off x="1794170" y="1011545"/>
                <a:ext cx="946150" cy="2343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spcAft>
                    <a:spcPts val="0"/>
                  </a:spcAft>
                </a:pPr>
                <a:r>
                  <a:rPr lang="zh-CN" sz="1600" b="1"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用户</a:t>
                </a:r>
                <a:r>
                  <a:rPr lang="en-US" sz="1600" b="1"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2 </a:t>
                </a:r>
                <a:r>
                  <a:rPr lang="zh-CN" sz="1600" b="1"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视频</a:t>
                </a:r>
                <a:endParaRPr lang="zh-CN" sz="2800" b="1" dirty="0">
                  <a:effectLst/>
                  <a:latin typeface="宋体" panose="02010600030101010101" pitchFamily="2" charset="-122"/>
                  <a:ea typeface="宋体" panose="02010600030101010101" pitchFamily="2" charset="-122"/>
                  <a:cs typeface="宋体" panose="02010600030101010101" pitchFamily="2" charset="-122"/>
                </a:endParaRPr>
              </a:p>
            </p:txBody>
          </p:sp>
          <p:pic>
            <p:nvPicPr>
              <p:cNvPr id="24" name="Picture 48" descr="TV">
                <a:extLst>
                  <a:ext uri="{FF2B5EF4-FFF2-40B4-BE49-F238E27FC236}">
                    <a16:creationId xmlns:a16="http://schemas.microsoft.com/office/drawing/2014/main" id="{3BE5322E-4433-4274-820F-337F6570CBC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411656" y="946150"/>
                <a:ext cx="343374" cy="3370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5" name="组合 24">
                <a:extLst>
                  <a:ext uri="{FF2B5EF4-FFF2-40B4-BE49-F238E27FC236}">
                    <a16:creationId xmlns:a16="http://schemas.microsoft.com/office/drawing/2014/main" id="{791C5B83-4C73-4536-93EB-CB9271245B32}"/>
                  </a:ext>
                </a:extLst>
              </p:cNvPr>
              <p:cNvGrpSpPr/>
              <p:nvPr/>
            </p:nvGrpSpPr>
            <p:grpSpPr>
              <a:xfrm>
                <a:off x="93690" y="1373479"/>
                <a:ext cx="1214637" cy="580191"/>
                <a:chOff x="169691" y="213562"/>
                <a:chExt cx="1468609" cy="559189"/>
              </a:xfrm>
            </p:grpSpPr>
            <p:pic>
              <p:nvPicPr>
                <p:cNvPr id="44" name="图片 43">
                  <a:extLst>
                    <a:ext uri="{FF2B5EF4-FFF2-40B4-BE49-F238E27FC236}">
                      <a16:creationId xmlns:a16="http://schemas.microsoft.com/office/drawing/2014/main" id="{A0FBF8AB-799B-4939-961F-6B0AFABFAB20}"/>
                    </a:ext>
                  </a:extLst>
                </p:cNvPr>
                <p:cNvPicPr>
                  <a:picLocks noChangeAspect="1"/>
                </p:cNvPicPr>
                <p:nvPr/>
              </p:nvPicPr>
              <p:blipFill>
                <a:blip r:embed="rId3"/>
                <a:stretch>
                  <a:fillRect/>
                </a:stretch>
              </p:blipFill>
              <p:spPr>
                <a:xfrm>
                  <a:off x="169691" y="213562"/>
                  <a:ext cx="1468609" cy="559189"/>
                </a:xfrm>
                <a:prstGeom prst="rect">
                  <a:avLst/>
                </a:prstGeom>
              </p:spPr>
            </p:pic>
            <p:sp>
              <p:nvSpPr>
                <p:cNvPr id="45" name="矩形 44">
                  <a:extLst>
                    <a:ext uri="{FF2B5EF4-FFF2-40B4-BE49-F238E27FC236}">
                      <a16:creationId xmlns:a16="http://schemas.microsoft.com/office/drawing/2014/main" id="{472C055D-4723-4832-A5C5-8FEABEF4C166}"/>
                    </a:ext>
                  </a:extLst>
                </p:cNvPr>
                <p:cNvSpPr/>
                <p:nvPr/>
              </p:nvSpPr>
              <p:spPr>
                <a:xfrm>
                  <a:off x="565151" y="393694"/>
                  <a:ext cx="958604" cy="20319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CN" altLang="en-US" sz="4800" b="1"/>
                </a:p>
              </p:txBody>
            </p:sp>
          </p:grpSp>
          <p:sp>
            <p:nvSpPr>
              <p:cNvPr id="26" name="矩形 25">
                <a:extLst>
                  <a:ext uri="{FF2B5EF4-FFF2-40B4-BE49-F238E27FC236}">
                    <a16:creationId xmlns:a16="http://schemas.microsoft.com/office/drawing/2014/main" id="{84D9CB2C-B25A-4C8A-A385-A5F0FFB0A932}"/>
                  </a:ext>
                </a:extLst>
              </p:cNvPr>
              <p:cNvSpPr/>
              <p:nvPr/>
            </p:nvSpPr>
            <p:spPr>
              <a:xfrm>
                <a:off x="410391" y="1572584"/>
                <a:ext cx="230960" cy="230794"/>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CN" altLang="en-US" sz="4800" b="1"/>
              </a:p>
            </p:txBody>
          </p:sp>
          <p:sp>
            <p:nvSpPr>
              <p:cNvPr id="27" name="矩形 26">
                <a:extLst>
                  <a:ext uri="{FF2B5EF4-FFF2-40B4-BE49-F238E27FC236}">
                    <a16:creationId xmlns:a16="http://schemas.microsoft.com/office/drawing/2014/main" id="{75F2F3E4-99A4-4675-B1B4-36D01E778A9F}"/>
                  </a:ext>
                </a:extLst>
              </p:cNvPr>
              <p:cNvSpPr/>
              <p:nvPr/>
            </p:nvSpPr>
            <p:spPr>
              <a:xfrm>
                <a:off x="1746022" y="1591701"/>
                <a:ext cx="1041627" cy="2349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spcAft>
                    <a:spcPts val="0"/>
                  </a:spcAft>
                </a:pPr>
                <a:r>
                  <a:rPr lang="zh-CN" sz="1600" b="1" kern="1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用户</a:t>
                </a:r>
                <a:r>
                  <a:rPr lang="en-US" sz="1600" b="1" kern="1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3 </a:t>
                </a:r>
                <a:r>
                  <a:rPr lang="zh-CN" sz="1600" b="1" kern="1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即时通信</a:t>
                </a:r>
                <a:endParaRPr lang="zh-CN" sz="2000" b="1" kern="100">
                  <a:effectLst/>
                  <a:latin typeface="Times New Roman" panose="02020603050405020304" pitchFamily="18" charset="0"/>
                  <a:ea typeface="宋体" panose="02010600030101010101" pitchFamily="2" charset="-122"/>
                  <a:cs typeface="宋体" panose="02010600030101010101" pitchFamily="2" charset="-122"/>
                </a:endParaRPr>
              </a:p>
            </p:txBody>
          </p:sp>
          <p:pic>
            <p:nvPicPr>
              <p:cNvPr id="28" name="图片 27">
                <a:extLst>
                  <a:ext uri="{FF2B5EF4-FFF2-40B4-BE49-F238E27FC236}">
                    <a16:creationId xmlns:a16="http://schemas.microsoft.com/office/drawing/2014/main" id="{4AB3E261-36D9-4690-B14B-7D52D785860F}"/>
                  </a:ext>
                </a:extLst>
              </p:cNvPr>
              <p:cNvPicPr>
                <a:picLocks noChangeAspect="1"/>
              </p:cNvPicPr>
              <p:nvPr/>
            </p:nvPicPr>
            <p:blipFill rotWithShape="1">
              <a:blip r:embed="rId6"/>
              <a:srcRect l="22545" t="12251" r="35173" b="6"/>
              <a:stretch/>
            </p:blipFill>
            <p:spPr>
              <a:xfrm>
                <a:off x="1466734" y="1598002"/>
                <a:ext cx="247766" cy="289278"/>
              </a:xfrm>
              <a:prstGeom prst="rect">
                <a:avLst/>
              </a:prstGeom>
            </p:spPr>
          </p:pic>
          <p:sp>
            <p:nvSpPr>
              <p:cNvPr id="29" name="矩形 28">
                <a:extLst>
                  <a:ext uri="{FF2B5EF4-FFF2-40B4-BE49-F238E27FC236}">
                    <a16:creationId xmlns:a16="http://schemas.microsoft.com/office/drawing/2014/main" id="{679FA670-8153-457C-B951-77A07140CD56}"/>
                  </a:ext>
                </a:extLst>
              </p:cNvPr>
              <p:cNvSpPr/>
              <p:nvPr/>
            </p:nvSpPr>
            <p:spPr>
              <a:xfrm>
                <a:off x="93690" y="1953615"/>
                <a:ext cx="2281138" cy="331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spcAft>
                    <a:spcPts val="0"/>
                  </a:spcAft>
                </a:pPr>
                <a:r>
                  <a:rPr lang="zh-CN" sz="1600" b="1"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无论流量大小，都独占整个信道</a:t>
                </a:r>
                <a:endParaRPr lang="zh-CN" sz="2000" b="1" kern="100" dirty="0">
                  <a:effectLst/>
                  <a:latin typeface="Times New Roman" panose="02020603050405020304" pitchFamily="18" charset="0"/>
                  <a:ea typeface="宋体" panose="02010600030101010101" pitchFamily="2" charset="-122"/>
                  <a:cs typeface="宋体" panose="02010600030101010101" pitchFamily="2" charset="-122"/>
                </a:endParaRPr>
              </a:p>
            </p:txBody>
          </p:sp>
          <p:grpSp>
            <p:nvGrpSpPr>
              <p:cNvPr id="30" name="组合 29">
                <a:extLst>
                  <a:ext uri="{FF2B5EF4-FFF2-40B4-BE49-F238E27FC236}">
                    <a16:creationId xmlns:a16="http://schemas.microsoft.com/office/drawing/2014/main" id="{F4B4EA74-03D2-4F4B-8357-27487A67297F}"/>
                  </a:ext>
                </a:extLst>
              </p:cNvPr>
              <p:cNvGrpSpPr/>
              <p:nvPr/>
            </p:nvGrpSpPr>
            <p:grpSpPr>
              <a:xfrm>
                <a:off x="3109713" y="867606"/>
                <a:ext cx="1214637" cy="580191"/>
                <a:chOff x="169691" y="213562"/>
                <a:chExt cx="1468609" cy="559189"/>
              </a:xfrm>
            </p:grpSpPr>
            <p:pic>
              <p:nvPicPr>
                <p:cNvPr id="42" name="图片 41">
                  <a:extLst>
                    <a:ext uri="{FF2B5EF4-FFF2-40B4-BE49-F238E27FC236}">
                      <a16:creationId xmlns:a16="http://schemas.microsoft.com/office/drawing/2014/main" id="{501B5F94-CC15-4D66-9A3A-72764E751ACE}"/>
                    </a:ext>
                  </a:extLst>
                </p:cNvPr>
                <p:cNvPicPr>
                  <a:picLocks noChangeAspect="1"/>
                </p:cNvPicPr>
                <p:nvPr/>
              </p:nvPicPr>
              <p:blipFill>
                <a:blip r:embed="rId3"/>
                <a:stretch>
                  <a:fillRect/>
                </a:stretch>
              </p:blipFill>
              <p:spPr>
                <a:xfrm>
                  <a:off x="169691" y="213562"/>
                  <a:ext cx="1468609" cy="559189"/>
                </a:xfrm>
                <a:prstGeom prst="rect">
                  <a:avLst/>
                </a:prstGeom>
              </p:spPr>
            </p:pic>
            <p:sp>
              <p:nvSpPr>
                <p:cNvPr id="43" name="矩形 42">
                  <a:extLst>
                    <a:ext uri="{FF2B5EF4-FFF2-40B4-BE49-F238E27FC236}">
                      <a16:creationId xmlns:a16="http://schemas.microsoft.com/office/drawing/2014/main" id="{F4AB71FD-E832-46E3-8628-CC8D4DF0E371}"/>
                    </a:ext>
                  </a:extLst>
                </p:cNvPr>
                <p:cNvSpPr/>
                <p:nvPr/>
              </p:nvSpPr>
              <p:spPr>
                <a:xfrm>
                  <a:off x="565151" y="393694"/>
                  <a:ext cx="958604" cy="20319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CN" altLang="en-US" sz="4800" b="1"/>
                </a:p>
              </p:txBody>
            </p:sp>
          </p:grpSp>
          <p:sp>
            <p:nvSpPr>
              <p:cNvPr id="31" name="矩形 30">
                <a:extLst>
                  <a:ext uri="{FF2B5EF4-FFF2-40B4-BE49-F238E27FC236}">
                    <a16:creationId xmlns:a16="http://schemas.microsoft.com/office/drawing/2014/main" id="{B46C070B-3D00-436B-B484-59392C553DCA}"/>
                  </a:ext>
                </a:extLst>
              </p:cNvPr>
              <p:cNvSpPr/>
              <p:nvPr/>
            </p:nvSpPr>
            <p:spPr>
              <a:xfrm>
                <a:off x="3426507" y="1066794"/>
                <a:ext cx="129494" cy="190492"/>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CN" altLang="en-US" sz="4800" b="1"/>
              </a:p>
            </p:txBody>
          </p:sp>
          <p:sp>
            <p:nvSpPr>
              <p:cNvPr id="32" name="矩形 31">
                <a:extLst>
                  <a:ext uri="{FF2B5EF4-FFF2-40B4-BE49-F238E27FC236}">
                    <a16:creationId xmlns:a16="http://schemas.microsoft.com/office/drawing/2014/main" id="{4778ABBA-A793-46D8-B4ED-DDDEA1E39152}"/>
                  </a:ext>
                </a:extLst>
              </p:cNvPr>
              <p:cNvSpPr/>
              <p:nvPr/>
            </p:nvSpPr>
            <p:spPr>
              <a:xfrm>
                <a:off x="3570117" y="1058578"/>
                <a:ext cx="341483" cy="198707"/>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CN" altLang="en-US" sz="4800" b="1"/>
              </a:p>
            </p:txBody>
          </p:sp>
          <p:sp>
            <p:nvSpPr>
              <p:cNvPr id="33" name="矩形 32">
                <a:extLst>
                  <a:ext uri="{FF2B5EF4-FFF2-40B4-BE49-F238E27FC236}">
                    <a16:creationId xmlns:a16="http://schemas.microsoft.com/office/drawing/2014/main" id="{882FDD08-A093-47A7-902F-23F36E326EBB}"/>
                  </a:ext>
                </a:extLst>
              </p:cNvPr>
              <p:cNvSpPr/>
              <p:nvPr/>
            </p:nvSpPr>
            <p:spPr>
              <a:xfrm>
                <a:off x="3911600" y="1066754"/>
                <a:ext cx="266041" cy="190483"/>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CN" altLang="en-US" sz="4800" b="1"/>
              </a:p>
            </p:txBody>
          </p:sp>
          <p:sp>
            <p:nvSpPr>
              <p:cNvPr id="34" name="矩形 33">
                <a:extLst>
                  <a:ext uri="{FF2B5EF4-FFF2-40B4-BE49-F238E27FC236}">
                    <a16:creationId xmlns:a16="http://schemas.microsoft.com/office/drawing/2014/main" id="{4D84AA03-CEF3-423A-A36A-BA95551E3FE5}"/>
                  </a:ext>
                </a:extLst>
              </p:cNvPr>
              <p:cNvSpPr/>
              <p:nvPr/>
            </p:nvSpPr>
            <p:spPr>
              <a:xfrm>
                <a:off x="3244295" y="1860550"/>
                <a:ext cx="1397555" cy="330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spcAft>
                    <a:spcPts val="0"/>
                  </a:spcAft>
                </a:pPr>
                <a:r>
                  <a:rPr lang="zh-CN" sz="1600" b="1"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在同一信道同时传输多个用户的数据</a:t>
                </a:r>
                <a:endParaRPr lang="zh-CN" sz="2000" b="1" kern="100" dirty="0">
                  <a:effectLst/>
                  <a:latin typeface="Times New Roman" panose="02020603050405020304" pitchFamily="18" charset="0"/>
                  <a:ea typeface="宋体" panose="02010600030101010101" pitchFamily="2" charset="-122"/>
                  <a:cs typeface="宋体" panose="02010600030101010101" pitchFamily="2" charset="-122"/>
                </a:endParaRPr>
              </a:p>
            </p:txBody>
          </p:sp>
          <p:sp>
            <p:nvSpPr>
              <p:cNvPr id="35" name="矩形 34">
                <a:extLst>
                  <a:ext uri="{FF2B5EF4-FFF2-40B4-BE49-F238E27FC236}">
                    <a16:creationId xmlns:a16="http://schemas.microsoft.com/office/drawing/2014/main" id="{9F81F3B9-EC6F-4982-917D-1F63600A21E6}"/>
                  </a:ext>
                </a:extLst>
              </p:cNvPr>
              <p:cNvSpPr/>
              <p:nvPr/>
            </p:nvSpPr>
            <p:spPr>
              <a:xfrm>
                <a:off x="3629811" y="29562"/>
                <a:ext cx="789789" cy="2752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spcAft>
                    <a:spcPts val="0"/>
                  </a:spcAft>
                </a:pPr>
                <a:r>
                  <a:rPr lang="en-US" sz="1600" b="1"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OFDMA</a:t>
                </a:r>
                <a:endParaRPr lang="zh-CN" sz="2000" b="1" kern="100" dirty="0">
                  <a:effectLst/>
                  <a:latin typeface="Times New Roman" panose="02020603050405020304" pitchFamily="18" charset="0"/>
                  <a:ea typeface="宋体" panose="02010600030101010101" pitchFamily="2" charset="-122"/>
                  <a:cs typeface="宋体" panose="02010600030101010101" pitchFamily="2" charset="-122"/>
                </a:endParaRPr>
              </a:p>
            </p:txBody>
          </p:sp>
          <p:sp>
            <p:nvSpPr>
              <p:cNvPr id="36" name="矩形 35">
                <a:extLst>
                  <a:ext uri="{FF2B5EF4-FFF2-40B4-BE49-F238E27FC236}">
                    <a16:creationId xmlns:a16="http://schemas.microsoft.com/office/drawing/2014/main" id="{B6B005F8-2420-4F53-B3AD-BF6FDCBCA3AC}"/>
                  </a:ext>
                </a:extLst>
              </p:cNvPr>
              <p:cNvSpPr/>
              <p:nvPr/>
            </p:nvSpPr>
            <p:spPr>
              <a:xfrm>
                <a:off x="4300368" y="1047155"/>
                <a:ext cx="341483" cy="198707"/>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CN" altLang="en-US" sz="4800" b="1"/>
              </a:p>
            </p:txBody>
          </p:sp>
          <p:sp>
            <p:nvSpPr>
              <p:cNvPr id="37" name="矩形 36">
                <a:extLst>
                  <a:ext uri="{FF2B5EF4-FFF2-40B4-BE49-F238E27FC236}">
                    <a16:creationId xmlns:a16="http://schemas.microsoft.com/office/drawing/2014/main" id="{842E03C7-1BFA-41A7-B57C-AE99C2144EB9}"/>
                  </a:ext>
                </a:extLst>
              </p:cNvPr>
              <p:cNvSpPr/>
              <p:nvPr/>
            </p:nvSpPr>
            <p:spPr>
              <a:xfrm>
                <a:off x="4313035" y="1367740"/>
                <a:ext cx="266041" cy="20484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CN" altLang="en-US" sz="4800" b="1"/>
              </a:p>
            </p:txBody>
          </p:sp>
          <p:sp>
            <p:nvSpPr>
              <p:cNvPr id="38" name="矩形 37">
                <a:extLst>
                  <a:ext uri="{FF2B5EF4-FFF2-40B4-BE49-F238E27FC236}">
                    <a16:creationId xmlns:a16="http://schemas.microsoft.com/office/drawing/2014/main" id="{D09C93D8-E09D-4362-88E7-EA7FEB1B37C8}"/>
                  </a:ext>
                </a:extLst>
              </p:cNvPr>
              <p:cNvSpPr/>
              <p:nvPr/>
            </p:nvSpPr>
            <p:spPr>
              <a:xfrm>
                <a:off x="4702705" y="683606"/>
                <a:ext cx="409046" cy="2752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spcAft>
                    <a:spcPts val="0"/>
                  </a:spcAft>
                </a:pPr>
                <a:r>
                  <a:rPr lang="zh-CN" sz="1600" b="1" kern="1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用户</a:t>
                </a:r>
                <a:r>
                  <a:rPr lang="en-US" sz="1600" b="1" kern="1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1</a:t>
                </a:r>
                <a:endParaRPr lang="zh-CN" sz="2000" b="1" kern="100">
                  <a:effectLst/>
                  <a:latin typeface="Times New Roman" panose="02020603050405020304" pitchFamily="18" charset="0"/>
                  <a:ea typeface="宋体" panose="02010600030101010101" pitchFamily="2" charset="-122"/>
                  <a:cs typeface="宋体" panose="02010600030101010101" pitchFamily="2" charset="-122"/>
                </a:endParaRPr>
              </a:p>
            </p:txBody>
          </p:sp>
          <p:sp>
            <p:nvSpPr>
              <p:cNvPr id="39" name="矩形 38">
                <a:extLst>
                  <a:ext uri="{FF2B5EF4-FFF2-40B4-BE49-F238E27FC236}">
                    <a16:creationId xmlns:a16="http://schemas.microsoft.com/office/drawing/2014/main" id="{C43B91EF-30EC-48C5-B62B-7B3B56DEF511}"/>
                  </a:ext>
                </a:extLst>
              </p:cNvPr>
              <p:cNvSpPr/>
              <p:nvPr/>
            </p:nvSpPr>
            <p:spPr>
              <a:xfrm>
                <a:off x="4364650" y="738800"/>
                <a:ext cx="128905" cy="189865"/>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CN" altLang="en-US" sz="4800" b="1"/>
              </a:p>
            </p:txBody>
          </p:sp>
          <p:sp>
            <p:nvSpPr>
              <p:cNvPr id="40" name="矩形 39">
                <a:extLst>
                  <a:ext uri="{FF2B5EF4-FFF2-40B4-BE49-F238E27FC236}">
                    <a16:creationId xmlns:a16="http://schemas.microsoft.com/office/drawing/2014/main" id="{1447D0DF-BC87-40A8-8A1B-C6D64FC1EFBC}"/>
                  </a:ext>
                </a:extLst>
              </p:cNvPr>
              <p:cNvSpPr/>
              <p:nvPr/>
            </p:nvSpPr>
            <p:spPr>
              <a:xfrm>
                <a:off x="4696355" y="1017867"/>
                <a:ext cx="409046" cy="2752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spcAft>
                    <a:spcPts val="0"/>
                  </a:spcAft>
                </a:pPr>
                <a:r>
                  <a:rPr lang="zh-CN" sz="1600" b="1" kern="1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用户</a:t>
                </a:r>
                <a:r>
                  <a:rPr lang="en-US" sz="1600" b="1" kern="1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2</a:t>
                </a:r>
                <a:endParaRPr lang="zh-CN" sz="2000" b="1" kern="100">
                  <a:effectLst/>
                  <a:latin typeface="Times New Roman" panose="02020603050405020304" pitchFamily="18" charset="0"/>
                  <a:ea typeface="宋体" panose="02010600030101010101" pitchFamily="2" charset="-122"/>
                  <a:cs typeface="宋体" panose="02010600030101010101" pitchFamily="2" charset="-122"/>
                </a:endParaRPr>
              </a:p>
            </p:txBody>
          </p:sp>
          <p:sp>
            <p:nvSpPr>
              <p:cNvPr id="41" name="矩形 40">
                <a:extLst>
                  <a:ext uri="{FF2B5EF4-FFF2-40B4-BE49-F238E27FC236}">
                    <a16:creationId xmlns:a16="http://schemas.microsoft.com/office/drawing/2014/main" id="{D8BB4B26-9188-41EE-9ED9-DAEBB628529A}"/>
                  </a:ext>
                </a:extLst>
              </p:cNvPr>
              <p:cNvSpPr/>
              <p:nvPr/>
            </p:nvSpPr>
            <p:spPr>
              <a:xfrm>
                <a:off x="4715405" y="1341717"/>
                <a:ext cx="409046" cy="2752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spcAft>
                    <a:spcPts val="0"/>
                  </a:spcAft>
                </a:pPr>
                <a:r>
                  <a:rPr lang="zh-CN" sz="1600" b="1"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用户</a:t>
                </a:r>
                <a:r>
                  <a:rPr lang="en-US" sz="1600" b="1"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3</a:t>
                </a:r>
                <a:endParaRPr lang="zh-CN" sz="2000" b="1" kern="100" dirty="0">
                  <a:effectLst/>
                  <a:latin typeface="Times New Roman" panose="02020603050405020304" pitchFamily="18" charset="0"/>
                  <a:ea typeface="宋体" panose="02010600030101010101" pitchFamily="2" charset="-122"/>
                  <a:cs typeface="宋体" panose="02010600030101010101" pitchFamily="2" charset="-122"/>
                </a:endParaRPr>
              </a:p>
            </p:txBody>
          </p:sp>
        </p:grpSp>
      </p:grpSp>
      <p:sp>
        <p:nvSpPr>
          <p:cNvPr id="3" name="灯片编号占位符 2">
            <a:extLst>
              <a:ext uri="{FF2B5EF4-FFF2-40B4-BE49-F238E27FC236}">
                <a16:creationId xmlns:a16="http://schemas.microsoft.com/office/drawing/2014/main" id="{39A0CCEF-5738-4D92-B3D4-9B566340C601}"/>
              </a:ext>
            </a:extLst>
          </p:cNvPr>
          <p:cNvSpPr>
            <a:spLocks noGrp="1"/>
          </p:cNvSpPr>
          <p:nvPr>
            <p:ph type="sldNum" sz="quarter" idx="12"/>
          </p:nvPr>
        </p:nvSpPr>
        <p:spPr/>
        <p:txBody>
          <a:bodyPr/>
          <a:lstStyle/>
          <a:p>
            <a:fld id="{0343F522-B1DB-4B24-87CC-09EAB668A261}" type="slidenum">
              <a:rPr lang="zh-CN" altLang="en-US" smtClean="0"/>
              <a:pPr/>
              <a:t>229</a:t>
            </a:fld>
            <a:r>
              <a:rPr lang="en-US" altLang="zh-CN"/>
              <a:t>/303</a:t>
            </a:r>
            <a:endParaRPr lang="zh-CN" altLang="en-US" dirty="0"/>
          </a:p>
        </p:txBody>
      </p:sp>
    </p:spTree>
    <p:extLst>
      <p:ext uri="{BB962C8B-B14F-4D97-AF65-F5344CB8AC3E}">
        <p14:creationId xmlns:p14="http://schemas.microsoft.com/office/powerpoint/2010/main" val="2624559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C34208-FA7C-4346-AD93-050F88FE7F56}"/>
              </a:ext>
            </a:extLst>
          </p:cNvPr>
          <p:cNvSpPr>
            <a:spLocks noGrp="1"/>
          </p:cNvSpPr>
          <p:nvPr>
            <p:ph type="title"/>
          </p:nvPr>
        </p:nvSpPr>
        <p:spPr>
          <a:xfrm>
            <a:off x="265813" y="350874"/>
            <a:ext cx="8654903" cy="680484"/>
          </a:xfrm>
        </p:spPr>
        <p:txBody>
          <a:bodyPr>
            <a:normAutofit/>
          </a:bodyPr>
          <a:lstStyle/>
          <a:p>
            <a:r>
              <a:rPr lang="zh-CN" altLang="en-US" dirty="0"/>
              <a:t>信道容量例子</a:t>
            </a:r>
          </a:p>
        </p:txBody>
      </p:sp>
      <p:sp>
        <p:nvSpPr>
          <p:cNvPr id="3" name="内容占位符 2">
            <a:extLst>
              <a:ext uri="{FF2B5EF4-FFF2-40B4-BE49-F238E27FC236}">
                <a16:creationId xmlns:a16="http://schemas.microsoft.com/office/drawing/2014/main" id="{62772749-0251-43E3-8FBE-62B01C0C88DA}"/>
              </a:ext>
            </a:extLst>
          </p:cNvPr>
          <p:cNvSpPr>
            <a:spLocks noGrp="1"/>
          </p:cNvSpPr>
          <p:nvPr>
            <p:ph idx="1"/>
          </p:nvPr>
        </p:nvSpPr>
        <p:spPr>
          <a:xfrm>
            <a:off x="404037" y="914400"/>
            <a:ext cx="8516680" cy="5592725"/>
          </a:xfrm>
        </p:spPr>
        <p:txBody>
          <a:bodyPr>
            <a:normAutofit/>
          </a:bodyPr>
          <a:lstStyle/>
          <a:p>
            <a:r>
              <a:rPr lang="zh-CN" altLang="zh-CN" dirty="0">
                <a:latin typeface="Times New Roman" panose="02020603050405020304" pitchFamily="18" charset="0"/>
                <a:cs typeface="Times New Roman" panose="02020603050405020304" pitchFamily="18" charset="0"/>
              </a:rPr>
              <a:t>带宽为</a:t>
            </a:r>
            <a:r>
              <a:rPr lang="en-US" altLang="zh-CN" dirty="0">
                <a:latin typeface="Times New Roman" panose="02020603050405020304" pitchFamily="18" charset="0"/>
                <a:cs typeface="Times New Roman" panose="02020603050405020304" pitchFamily="18" charset="0"/>
              </a:rPr>
              <a:t>3KHz</a:t>
            </a:r>
            <a:r>
              <a:rPr lang="zh-CN" altLang="zh-CN" dirty="0">
                <a:latin typeface="Times New Roman" panose="02020603050405020304" pitchFamily="18" charset="0"/>
                <a:cs typeface="Times New Roman" panose="02020603050405020304" pitchFamily="18" charset="0"/>
              </a:rPr>
              <a:t>的信道</a:t>
            </a:r>
            <a:endParaRPr lang="en-US" altLang="zh-CN" dirty="0">
              <a:latin typeface="Times New Roman" panose="02020603050405020304" pitchFamily="18" charset="0"/>
              <a:cs typeface="Times New Roman" panose="02020603050405020304" pitchFamily="18" charset="0"/>
            </a:endParaRPr>
          </a:p>
          <a:p>
            <a:r>
              <a:rPr lang="zh-CN" altLang="zh-CN" dirty="0">
                <a:latin typeface="Times New Roman" panose="02020603050405020304" pitchFamily="18" charset="0"/>
                <a:cs typeface="Times New Roman" panose="02020603050405020304" pitchFamily="18" charset="0"/>
              </a:rPr>
              <a:t>没有噪声，传输二进制信号，按奈奎斯特定律，极限数据率</a:t>
            </a:r>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6Kbps</a:t>
            </a:r>
          </a:p>
          <a:p>
            <a:r>
              <a:rPr lang="zh-CN" altLang="zh-CN" dirty="0">
                <a:latin typeface="Times New Roman" panose="02020603050405020304" pitchFamily="18" charset="0"/>
                <a:cs typeface="Times New Roman" panose="02020603050405020304" pitchFamily="18" charset="0"/>
              </a:rPr>
              <a:t>有噪声</a:t>
            </a:r>
            <a:r>
              <a:rPr lang="zh-CN" altLang="en-US" dirty="0">
                <a:latin typeface="Times New Roman" panose="02020603050405020304" pitchFamily="18" charset="0"/>
                <a:cs typeface="Times New Roman" panose="02020603050405020304" pitchFamily="18" charset="0"/>
              </a:rPr>
              <a:t>，</a:t>
            </a:r>
            <a:r>
              <a:rPr lang="zh-CN" altLang="zh-CN" dirty="0">
                <a:latin typeface="Times New Roman" panose="02020603050405020304" pitchFamily="18" charset="0"/>
                <a:cs typeface="Times New Roman" panose="02020603050405020304" pitchFamily="18" charset="0"/>
              </a:rPr>
              <a:t>信噪比为</a:t>
            </a:r>
            <a:r>
              <a:rPr lang="en-US" altLang="zh-CN" dirty="0">
                <a:latin typeface="Times New Roman" panose="02020603050405020304" pitchFamily="18" charset="0"/>
                <a:cs typeface="Times New Roman" panose="02020603050405020304" pitchFamily="18" charset="0"/>
              </a:rPr>
              <a:t>30dB</a:t>
            </a:r>
            <a:r>
              <a:rPr lang="zh-CN" altLang="zh-CN" dirty="0">
                <a:latin typeface="Times New Roman" panose="02020603050405020304" pitchFamily="18" charset="0"/>
                <a:cs typeface="Times New Roman" panose="02020603050405020304" pitchFamily="18" charset="0"/>
              </a:rPr>
              <a:t>，极限数据率为</a:t>
            </a:r>
            <a:r>
              <a:rPr lang="en-US" altLang="zh-CN" dirty="0">
                <a:latin typeface="Times New Roman" panose="02020603050405020304" pitchFamily="18" charset="0"/>
                <a:cs typeface="Times New Roman" panose="02020603050405020304" pitchFamily="18" charset="0"/>
              </a:rPr>
              <a:t>3K</a:t>
            </a:r>
            <a:r>
              <a:rPr lang="zh-CN" altLang="zh-CN"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log</a:t>
            </a:r>
            <a:r>
              <a:rPr lang="en-US" altLang="zh-CN" baseline="-25000" dirty="0">
                <a:latin typeface="Times New Roman" panose="02020603050405020304" pitchFamily="18" charset="0"/>
                <a:cs typeface="Times New Roman" panose="02020603050405020304" pitchFamily="18" charset="0"/>
              </a:rPr>
              <a:t>2</a:t>
            </a:r>
            <a:r>
              <a:rPr lang="en-US" altLang="zh-CN" dirty="0">
                <a:latin typeface="Times New Roman" panose="02020603050405020304" pitchFamily="18" charset="0"/>
                <a:cs typeface="Times New Roman" panose="02020603050405020304" pitchFamily="18" charset="0"/>
              </a:rPr>
              <a:t>(1+1000)</a:t>
            </a:r>
            <a:r>
              <a:rPr lang="zh-CN" altLang="zh-CN"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30Kbps</a:t>
            </a:r>
          </a:p>
          <a:p>
            <a:pPr marL="0" indent="0">
              <a:buNone/>
            </a:pPr>
            <a:r>
              <a:rPr lang="en-US" altLang="zh-CN" dirty="0">
                <a:latin typeface="Times New Roman" panose="02020603050405020304" pitchFamily="18" charset="0"/>
                <a:cs typeface="Times New Roman" panose="02020603050405020304" pitchFamily="18" charset="0"/>
              </a:rPr>
              <a:t>  (</a:t>
            </a:r>
            <a:r>
              <a:rPr lang="zh-CN" altLang="zh-CN" dirty="0">
                <a:latin typeface="Times New Roman" panose="02020603050405020304" pitchFamily="18" charset="0"/>
                <a:cs typeface="Times New Roman" panose="02020603050405020304" pitchFamily="18" charset="0"/>
              </a:rPr>
              <a:t>信噪比为</a:t>
            </a:r>
            <a:r>
              <a:rPr lang="en-US" altLang="zh-CN" dirty="0">
                <a:latin typeface="Times New Roman" panose="02020603050405020304" pitchFamily="18" charset="0"/>
                <a:cs typeface="Times New Roman" panose="02020603050405020304" pitchFamily="18" charset="0"/>
              </a:rPr>
              <a:t>30dB</a:t>
            </a:r>
            <a:r>
              <a:rPr lang="zh-CN" altLang="zh-CN" dirty="0">
                <a:latin typeface="Times New Roman" panose="02020603050405020304" pitchFamily="18" charset="0"/>
                <a:cs typeface="Times New Roman" panose="02020603050405020304" pitchFamily="18" charset="0"/>
              </a:rPr>
              <a:t>，</a:t>
            </a:r>
            <a:r>
              <a:rPr lang="en-US" altLang="zh-CN">
                <a:latin typeface="Times New Roman" panose="02020603050405020304" pitchFamily="18" charset="0"/>
                <a:cs typeface="Times New Roman" panose="02020603050405020304" pitchFamily="18" charset="0"/>
              </a:rPr>
              <a:t>log(</a:t>
            </a:r>
            <a:r>
              <a:rPr lang="en-US" altLang="zh-CN" dirty="0">
                <a:latin typeface="Times New Roman" panose="02020603050405020304" pitchFamily="18" charset="0"/>
                <a:cs typeface="Times New Roman" panose="02020603050405020304" pitchFamily="18" charset="0"/>
              </a:rPr>
              <a:t>S/N)=30</a:t>
            </a:r>
            <a:r>
              <a:rPr lang="zh-CN" altLang="zh-CN"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S/N=1000)</a:t>
            </a:r>
            <a:endParaRPr lang="zh-CN" altLang="zh-CN" dirty="0">
              <a:latin typeface="Times New Roman" panose="02020603050405020304" pitchFamily="18" charset="0"/>
              <a:cs typeface="Times New Roman" panose="02020603050405020304" pitchFamily="18" charset="0"/>
            </a:endParaRPr>
          </a:p>
          <a:p>
            <a:r>
              <a:rPr lang="zh-CN" altLang="en-US" dirty="0">
                <a:solidFill>
                  <a:srgbClr val="0070C0"/>
                </a:solidFill>
                <a:latin typeface="Times New Roman" panose="02020603050405020304" pitchFamily="18" charset="0"/>
                <a:cs typeface="Times New Roman" panose="02020603050405020304" pitchFamily="18" charset="0"/>
              </a:rPr>
              <a:t>有噪声更好？</a:t>
            </a:r>
            <a:endParaRPr lang="en-US" altLang="zh-CN" dirty="0">
              <a:solidFill>
                <a:srgbClr val="0070C0"/>
              </a:solidFill>
              <a:latin typeface="Times New Roman" panose="02020603050405020304" pitchFamily="18" charset="0"/>
              <a:cs typeface="Times New Roman" panose="02020603050405020304" pitchFamily="18" charset="0"/>
            </a:endParaRPr>
          </a:p>
          <a:p>
            <a:r>
              <a:rPr lang="zh-CN" altLang="zh-CN" dirty="0">
                <a:latin typeface="Times New Roman" panose="02020603050405020304" pitchFamily="18" charset="0"/>
                <a:cs typeface="Times New Roman" panose="02020603050405020304" pitchFamily="18" charset="0"/>
              </a:rPr>
              <a:t>原因</a:t>
            </a:r>
            <a:r>
              <a:rPr lang="zh-CN" altLang="en-US" dirty="0">
                <a:latin typeface="Times New Roman" panose="02020603050405020304" pitchFamily="18" charset="0"/>
                <a:cs typeface="Times New Roman" panose="02020603050405020304" pitchFamily="18" charset="0"/>
              </a:rPr>
              <a:t>：</a:t>
            </a:r>
            <a:endParaRPr lang="zh-CN" altLang="zh-CN" dirty="0">
              <a:latin typeface="Times New Roman" panose="02020603050405020304" pitchFamily="18" charset="0"/>
              <a:cs typeface="Times New Roman" panose="02020603050405020304" pitchFamily="18" charset="0"/>
            </a:endParaRPr>
          </a:p>
          <a:p>
            <a:pPr lvl="1"/>
            <a:r>
              <a:rPr lang="zh-CN" altLang="zh-CN" dirty="0">
                <a:latin typeface="Times New Roman" panose="02020603050405020304" pitchFamily="18" charset="0"/>
                <a:cs typeface="Times New Roman" panose="02020603050405020304" pitchFamily="18" charset="0"/>
              </a:rPr>
              <a:t>两个公式计算的都</a:t>
            </a:r>
            <a:r>
              <a:rPr lang="zh-CN" altLang="en-US" dirty="0">
                <a:latin typeface="Times New Roman" panose="02020603050405020304" pitchFamily="18" charset="0"/>
                <a:cs typeface="Times New Roman" panose="02020603050405020304" pitchFamily="18" charset="0"/>
              </a:rPr>
              <a:t>只是</a:t>
            </a:r>
            <a:r>
              <a:rPr lang="zh-CN" altLang="zh-CN" dirty="0">
                <a:latin typeface="Times New Roman" panose="02020603050405020304" pitchFamily="18" charset="0"/>
                <a:cs typeface="Times New Roman" panose="02020603050405020304" pitchFamily="18" charset="0"/>
              </a:rPr>
              <a:t>极限数据率</a:t>
            </a:r>
            <a:r>
              <a:rPr lang="en-US" altLang="zh-CN" dirty="0">
                <a:latin typeface="Times New Roman" panose="02020603050405020304" pitchFamily="18" charset="0"/>
                <a:cs typeface="Times New Roman" panose="02020603050405020304" pitchFamily="18" charset="0"/>
              </a:rPr>
              <a:t>——</a:t>
            </a:r>
            <a:r>
              <a:rPr lang="zh-CN" altLang="zh-CN" dirty="0">
                <a:latin typeface="Times New Roman" panose="02020603050405020304" pitchFamily="18" charset="0"/>
                <a:cs typeface="Times New Roman" panose="02020603050405020304" pitchFamily="18" charset="0"/>
              </a:rPr>
              <a:t>上限值</a:t>
            </a:r>
          </a:p>
          <a:p>
            <a:pPr lvl="1"/>
            <a:r>
              <a:rPr lang="zh-CN" altLang="zh-CN" dirty="0">
                <a:latin typeface="Times New Roman" panose="02020603050405020304" pitchFamily="18" charset="0"/>
                <a:cs typeface="Times New Roman" panose="02020603050405020304" pitchFamily="18" charset="0"/>
              </a:rPr>
              <a:t>奈奎斯特定律只考虑二进制，即一个信号只取</a:t>
            </a:r>
            <a:r>
              <a:rPr lang="en-US" altLang="zh-CN" dirty="0">
                <a:latin typeface="Times New Roman" panose="02020603050405020304" pitchFamily="18" charset="0"/>
                <a:cs typeface="Times New Roman" panose="02020603050405020304" pitchFamily="18" charset="0"/>
              </a:rPr>
              <a:t>N=2</a:t>
            </a:r>
            <a:r>
              <a:rPr lang="zh-CN" altLang="zh-CN" dirty="0">
                <a:latin typeface="Times New Roman" panose="02020603050405020304" pitchFamily="18" charset="0"/>
                <a:cs typeface="Times New Roman" panose="02020603050405020304" pitchFamily="18" charset="0"/>
              </a:rPr>
              <a:t>种离散电平值（</a:t>
            </a:r>
            <a:r>
              <a:rPr lang="en-US" altLang="zh-CN" dirty="0">
                <a:latin typeface="Times New Roman" panose="02020603050405020304" pitchFamily="18" charset="0"/>
                <a:cs typeface="Times New Roman" panose="02020603050405020304" pitchFamily="18" charset="0"/>
              </a:rPr>
              <a:t>0</a:t>
            </a:r>
            <a:r>
              <a:rPr lang="zh-CN" altLang="zh-CN"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1</a:t>
            </a:r>
            <a:r>
              <a:rPr lang="zh-CN" altLang="zh-CN" dirty="0">
                <a:latin typeface="Times New Roman" panose="02020603050405020304" pitchFamily="18" charset="0"/>
                <a:cs typeface="Times New Roman" panose="02020603050405020304" pitchFamily="18" charset="0"/>
              </a:rPr>
              <a:t>），而香农定理</a:t>
            </a:r>
            <a:r>
              <a:rPr lang="zh-CN" altLang="en-US" dirty="0">
                <a:latin typeface="Times New Roman" panose="02020603050405020304" pitchFamily="18" charset="0"/>
                <a:cs typeface="Times New Roman" panose="02020603050405020304" pitchFamily="18" charset="0"/>
              </a:rPr>
              <a:t>无此限制</a:t>
            </a:r>
            <a:r>
              <a:rPr lang="zh-CN"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状态数</a:t>
            </a:r>
            <a:r>
              <a:rPr lang="en-US" altLang="zh-CN" dirty="0">
                <a:latin typeface="Times New Roman" panose="02020603050405020304" pitchFamily="18" charset="0"/>
                <a:cs typeface="Times New Roman" panose="02020603050405020304" pitchFamily="18" charset="0"/>
              </a:rPr>
              <a:t>N</a:t>
            </a:r>
            <a:r>
              <a:rPr lang="zh-CN" altLang="zh-CN" dirty="0">
                <a:latin typeface="Times New Roman" panose="02020603050405020304" pitchFamily="18" charset="0"/>
                <a:cs typeface="Times New Roman" panose="02020603050405020304" pitchFamily="18" charset="0"/>
              </a:rPr>
              <a:t>→∞</a:t>
            </a:r>
          </a:p>
          <a:p>
            <a:r>
              <a:rPr lang="zh-CN" altLang="en-US" dirty="0">
                <a:solidFill>
                  <a:srgbClr val="C00000"/>
                </a:solidFill>
                <a:latin typeface="Times New Roman" panose="02020603050405020304" pitchFamily="18" charset="0"/>
                <a:cs typeface="Times New Roman" panose="02020603050405020304" pitchFamily="18" charset="0"/>
              </a:rPr>
              <a:t>为什么用宽带网指称高速网？</a:t>
            </a:r>
            <a:endParaRPr lang="en-US" altLang="zh-CN" dirty="0">
              <a:solidFill>
                <a:srgbClr val="C00000"/>
              </a:solidFill>
              <a:latin typeface="Times New Roman" panose="02020603050405020304" pitchFamily="18" charset="0"/>
              <a:cs typeface="Times New Roman" panose="02020603050405020304" pitchFamily="18" charset="0"/>
            </a:endParaRPr>
          </a:p>
          <a:p>
            <a:endParaRPr lang="zh-CN" altLang="zh-CN" dirty="0">
              <a:solidFill>
                <a:srgbClr val="0070C0"/>
              </a:solidFill>
              <a:latin typeface="Times New Roman" panose="02020603050405020304" pitchFamily="18" charset="0"/>
              <a:cs typeface="Times New Roman" panose="02020603050405020304" pitchFamily="18" charset="0"/>
            </a:endParaRPr>
          </a:p>
          <a:p>
            <a:pPr marL="0" indent="0">
              <a:buNone/>
            </a:pPr>
            <a:endParaRPr lang="en-US" altLang="zh-CN" sz="2400" kern="100" dirty="0">
              <a:latin typeface="Times New Roman" panose="02020603050405020304" pitchFamily="18" charset="0"/>
              <a:cs typeface="Times New Roman" panose="02020603050405020304" pitchFamily="18" charset="0"/>
            </a:endParaRPr>
          </a:p>
        </p:txBody>
      </p:sp>
      <p:graphicFrame>
        <p:nvGraphicFramePr>
          <p:cNvPr id="8" name="表格 7">
            <a:extLst>
              <a:ext uri="{FF2B5EF4-FFF2-40B4-BE49-F238E27FC236}">
                <a16:creationId xmlns:a16="http://schemas.microsoft.com/office/drawing/2014/main" id="{BA5C1CFC-2EB0-4BE4-88AF-C84DE17C17DA}"/>
              </a:ext>
            </a:extLst>
          </p:cNvPr>
          <p:cNvGraphicFramePr>
            <a:graphicFrameLocks noGrp="1"/>
          </p:cNvGraphicFramePr>
          <p:nvPr/>
        </p:nvGraphicFramePr>
        <p:xfrm>
          <a:off x="0" y="16384"/>
          <a:ext cx="9144000" cy="303808"/>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1028242390"/>
                    </a:ext>
                  </a:extLst>
                </a:gridCol>
                <a:gridCol w="1016000">
                  <a:extLst>
                    <a:ext uri="{9D8B030D-6E8A-4147-A177-3AD203B41FA5}">
                      <a16:colId xmlns:a16="http://schemas.microsoft.com/office/drawing/2014/main" val="3074239081"/>
                    </a:ext>
                  </a:extLst>
                </a:gridCol>
                <a:gridCol w="1016000">
                  <a:extLst>
                    <a:ext uri="{9D8B030D-6E8A-4147-A177-3AD203B41FA5}">
                      <a16:colId xmlns:a16="http://schemas.microsoft.com/office/drawing/2014/main" val="3509429943"/>
                    </a:ext>
                  </a:extLst>
                </a:gridCol>
                <a:gridCol w="1016000">
                  <a:extLst>
                    <a:ext uri="{9D8B030D-6E8A-4147-A177-3AD203B41FA5}">
                      <a16:colId xmlns:a16="http://schemas.microsoft.com/office/drawing/2014/main" val="2580465912"/>
                    </a:ext>
                  </a:extLst>
                </a:gridCol>
                <a:gridCol w="1016000">
                  <a:extLst>
                    <a:ext uri="{9D8B030D-6E8A-4147-A177-3AD203B41FA5}">
                      <a16:colId xmlns:a16="http://schemas.microsoft.com/office/drawing/2014/main" val="585185192"/>
                    </a:ext>
                  </a:extLst>
                </a:gridCol>
                <a:gridCol w="1016000">
                  <a:extLst>
                    <a:ext uri="{9D8B030D-6E8A-4147-A177-3AD203B41FA5}">
                      <a16:colId xmlns:a16="http://schemas.microsoft.com/office/drawing/2014/main" val="1335232691"/>
                    </a:ext>
                  </a:extLst>
                </a:gridCol>
                <a:gridCol w="1016000">
                  <a:extLst>
                    <a:ext uri="{9D8B030D-6E8A-4147-A177-3AD203B41FA5}">
                      <a16:colId xmlns:a16="http://schemas.microsoft.com/office/drawing/2014/main" val="785772456"/>
                    </a:ext>
                  </a:extLst>
                </a:gridCol>
                <a:gridCol w="1016000">
                  <a:extLst>
                    <a:ext uri="{9D8B030D-6E8A-4147-A177-3AD203B41FA5}">
                      <a16:colId xmlns:a16="http://schemas.microsoft.com/office/drawing/2014/main" val="143111373"/>
                    </a:ext>
                  </a:extLst>
                </a:gridCol>
                <a:gridCol w="1016000">
                  <a:extLst>
                    <a:ext uri="{9D8B030D-6E8A-4147-A177-3AD203B41FA5}">
                      <a16:colId xmlns:a16="http://schemas.microsoft.com/office/drawing/2014/main" val="994455625"/>
                    </a:ext>
                  </a:extLst>
                </a:gridCol>
              </a:tblGrid>
              <a:tr h="303808">
                <a:tc>
                  <a:txBody>
                    <a:bodyPr/>
                    <a:lstStyle/>
                    <a:p>
                      <a:pPr algn="ctr"/>
                      <a:r>
                        <a:rPr lang="zh-CN" altLang="en-US" sz="1600" dirty="0">
                          <a:solidFill>
                            <a:srgbClr val="FFFF00"/>
                          </a:solidFill>
                          <a:latin typeface="黑体" panose="02010609060101010101" pitchFamily="49" charset="-122"/>
                          <a:ea typeface="黑体" panose="02010609060101010101" pitchFamily="49" charset="-122"/>
                        </a:rPr>
                        <a:t>传输介质</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通信系统</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正确性</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提高性能</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局域网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en-US" altLang="zh-CN" sz="1600" dirty="0">
                          <a:solidFill>
                            <a:schemeClr val="tx1"/>
                          </a:solidFill>
                          <a:latin typeface="黑体" panose="02010609060101010101" pitchFamily="49" charset="-122"/>
                          <a:ea typeface="黑体" panose="02010609060101010101" pitchFamily="49" charset="-122"/>
                        </a:rPr>
                        <a:t>WLAN</a:t>
                      </a:r>
                      <a:endParaRPr lang="zh-CN" altLang="en-US" sz="1600" dirty="0">
                        <a:solidFill>
                          <a:schemeClr val="tx1"/>
                        </a:solidFill>
                        <a:latin typeface="黑体" panose="02010609060101010101" pitchFamily="49" charset="-122"/>
                        <a:ea typeface="黑体" panose="02010609060101010101" pitchFamily="49"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个域网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广域网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接入网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939429099"/>
                  </a:ext>
                </a:extLst>
              </a:tr>
            </a:tbl>
          </a:graphicData>
        </a:graphic>
      </p:graphicFrame>
      <p:sp>
        <p:nvSpPr>
          <p:cNvPr id="9" name="流程图: 摘录 8">
            <a:extLst>
              <a:ext uri="{FF2B5EF4-FFF2-40B4-BE49-F238E27FC236}">
                <a16:creationId xmlns:a16="http://schemas.microsoft.com/office/drawing/2014/main" id="{A7C54810-52B6-48E2-B200-2C51BA8E6B08}"/>
              </a:ext>
            </a:extLst>
          </p:cNvPr>
          <p:cNvSpPr/>
          <p:nvPr/>
        </p:nvSpPr>
        <p:spPr bwMode="auto">
          <a:xfrm>
            <a:off x="403977" y="319849"/>
            <a:ext cx="216024" cy="126001"/>
          </a:xfrm>
          <a:prstGeom prst="flowChartExtract">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p:txBody>
      </p:sp>
      <p:graphicFrame>
        <p:nvGraphicFramePr>
          <p:cNvPr id="10" name="表格 9">
            <a:extLst>
              <a:ext uri="{FF2B5EF4-FFF2-40B4-BE49-F238E27FC236}">
                <a16:creationId xmlns:a16="http://schemas.microsoft.com/office/drawing/2014/main" id="{28121D87-09FA-43FA-8EEF-0503B84357B0}"/>
              </a:ext>
            </a:extLst>
          </p:cNvPr>
          <p:cNvGraphicFramePr>
            <a:graphicFrameLocks noGrp="1"/>
          </p:cNvGraphicFramePr>
          <p:nvPr>
            <p:extLst>
              <p:ext uri="{D42A27DB-BD31-4B8C-83A1-F6EECF244321}">
                <p14:modId xmlns:p14="http://schemas.microsoft.com/office/powerpoint/2010/main" val="2812108543"/>
              </p:ext>
            </p:extLst>
          </p:nvPr>
        </p:nvGraphicFramePr>
        <p:xfrm>
          <a:off x="0" y="1031358"/>
          <a:ext cx="313390" cy="4876800"/>
        </p:xfrm>
        <a:graphic>
          <a:graphicData uri="http://schemas.openxmlformats.org/drawingml/2006/table">
            <a:tbl>
              <a:tblPr firstRow="1" bandRow="1">
                <a:tableStyleId>{5C22544A-7EE6-4342-B048-85BDC9FD1C3A}</a:tableStyleId>
              </a:tblPr>
              <a:tblGrid>
                <a:gridCol w="313390">
                  <a:extLst>
                    <a:ext uri="{9D8B030D-6E8A-4147-A177-3AD203B41FA5}">
                      <a16:colId xmlns:a16="http://schemas.microsoft.com/office/drawing/2014/main" val="2707731317"/>
                    </a:ext>
                  </a:extLst>
                </a:gridCol>
              </a:tblGrid>
              <a:tr h="844235">
                <a:tc>
                  <a:txBody>
                    <a:bodyPr/>
                    <a:lstStyle/>
                    <a:p>
                      <a:pPr algn="ctr"/>
                      <a:r>
                        <a:rPr lang="zh-CN" altLang="en-US" sz="1600" b="0" dirty="0">
                          <a:solidFill>
                            <a:schemeClr val="tx1"/>
                          </a:solidFill>
                          <a:latin typeface="黑体" panose="02010609060101010101" pitchFamily="49" charset="-122"/>
                          <a:ea typeface="黑体" panose="02010609060101010101" pitchFamily="49" charset="-122"/>
                        </a:rPr>
                        <a:t>频谱特性</a:t>
                      </a:r>
                    </a:p>
                  </a:txBody>
                  <a:tcPr marL="0" marR="0" marT="0" marB="0" anchor="ctr">
                    <a:solidFill>
                      <a:schemeClr val="accent1">
                        <a:lumMod val="40000"/>
                        <a:lumOff val="60000"/>
                      </a:schemeClr>
                    </a:solidFill>
                  </a:tcPr>
                </a:tc>
                <a:extLst>
                  <a:ext uri="{0D108BD9-81ED-4DB2-BD59-A6C34878D82A}">
                    <a16:rowId xmlns:a16="http://schemas.microsoft.com/office/drawing/2014/main" val="2650843112"/>
                  </a:ext>
                </a:extLst>
              </a:tr>
              <a:tr h="844235">
                <a:tc>
                  <a:txBody>
                    <a:bodyPr/>
                    <a:lstStyle/>
                    <a:p>
                      <a:pPr algn="ctr"/>
                      <a:r>
                        <a:rPr lang="zh-CN" altLang="en-US" sz="1600" b="0" dirty="0">
                          <a:solidFill>
                            <a:schemeClr val="tx1"/>
                          </a:solidFill>
                          <a:latin typeface="黑体" panose="02010609060101010101" pitchFamily="49" charset="-122"/>
                          <a:ea typeface="黑体" panose="02010609060101010101" pitchFamily="49" charset="-122"/>
                        </a:rPr>
                        <a:t>有线介质</a:t>
                      </a:r>
                    </a:p>
                  </a:txBody>
                  <a:tcPr marL="0" marR="0" marT="0" marB="0" anchor="ctr">
                    <a:solidFill>
                      <a:schemeClr val="accent1">
                        <a:lumMod val="40000"/>
                        <a:lumOff val="60000"/>
                      </a:schemeClr>
                    </a:solidFill>
                  </a:tcPr>
                </a:tc>
                <a:extLst>
                  <a:ext uri="{0D108BD9-81ED-4DB2-BD59-A6C34878D82A}">
                    <a16:rowId xmlns:a16="http://schemas.microsoft.com/office/drawing/2014/main" val="2354171835"/>
                  </a:ext>
                </a:extLst>
              </a:tr>
              <a:tr h="844235">
                <a:tc>
                  <a:txBody>
                    <a:bodyPr/>
                    <a:lstStyle/>
                    <a:p>
                      <a:pPr algn="ctr"/>
                      <a:r>
                        <a:rPr lang="zh-CN" altLang="en-US" sz="1600" b="0" dirty="0">
                          <a:solidFill>
                            <a:schemeClr val="tx1"/>
                          </a:solidFill>
                          <a:latin typeface="黑体" panose="02010609060101010101" pitchFamily="49" charset="-122"/>
                          <a:ea typeface="黑体" panose="02010609060101010101" pitchFamily="49" charset="-122"/>
                        </a:rPr>
                        <a:t>无线介质</a:t>
                      </a:r>
                    </a:p>
                  </a:txBody>
                  <a:tcPr marL="0" marR="0" marT="0" marB="0" anchor="ctr">
                    <a:solidFill>
                      <a:schemeClr val="accent1">
                        <a:lumMod val="40000"/>
                        <a:lumOff val="60000"/>
                      </a:schemeClr>
                    </a:solidFill>
                  </a:tcPr>
                </a:tc>
                <a:extLst>
                  <a:ext uri="{0D108BD9-81ED-4DB2-BD59-A6C34878D82A}">
                    <a16:rowId xmlns:a16="http://schemas.microsoft.com/office/drawing/2014/main" val="2232877283"/>
                  </a:ext>
                </a:extLst>
              </a:tr>
              <a:tr h="422118">
                <a:tc>
                  <a:txBody>
                    <a:bodyPr/>
                    <a:lstStyle/>
                    <a:p>
                      <a:pPr algn="ctr"/>
                      <a:r>
                        <a:rPr lang="zh-CN" altLang="en-US" sz="1600" b="1" dirty="0">
                          <a:solidFill>
                            <a:schemeClr val="bg1"/>
                          </a:solidFill>
                          <a:latin typeface="黑体" panose="02010609060101010101" pitchFamily="49" charset="-122"/>
                          <a:ea typeface="黑体" panose="02010609060101010101" pitchFamily="49" charset="-122"/>
                        </a:rPr>
                        <a:t>传输能力</a:t>
                      </a:r>
                    </a:p>
                  </a:txBody>
                  <a:tcPr marL="0" marR="0" marT="0" marB="0" anchor="ctr">
                    <a:solidFill>
                      <a:schemeClr val="accent1"/>
                    </a:solidFill>
                  </a:tcPr>
                </a:tc>
                <a:extLst>
                  <a:ext uri="{0D108BD9-81ED-4DB2-BD59-A6C34878D82A}">
                    <a16:rowId xmlns:a16="http://schemas.microsoft.com/office/drawing/2014/main" val="33369832"/>
                  </a:ext>
                </a:extLst>
              </a:tr>
              <a:tr h="422118">
                <a:tc>
                  <a:txBody>
                    <a:bodyPr/>
                    <a:lstStyle/>
                    <a:p>
                      <a:pPr algn="ctr"/>
                      <a:r>
                        <a:rPr lang="zh-CN" altLang="en-US" sz="1600" dirty="0">
                          <a:latin typeface="黑体" panose="02010609060101010101" pitchFamily="49" charset="-122"/>
                          <a:ea typeface="黑体" panose="02010609060101010101" pitchFamily="49" charset="-122"/>
                        </a:rPr>
                        <a:t>信号功率</a:t>
                      </a:r>
                    </a:p>
                  </a:txBody>
                  <a:tcPr marL="0" marR="0" marT="0" marB="0" anchor="ctr">
                    <a:solidFill>
                      <a:schemeClr val="accent1">
                        <a:lumMod val="40000"/>
                        <a:lumOff val="60000"/>
                      </a:schemeClr>
                    </a:solidFill>
                  </a:tcPr>
                </a:tc>
                <a:extLst>
                  <a:ext uri="{0D108BD9-81ED-4DB2-BD59-A6C34878D82A}">
                    <a16:rowId xmlns:a16="http://schemas.microsoft.com/office/drawing/2014/main" val="418642502"/>
                  </a:ext>
                </a:extLst>
              </a:tr>
            </a:tbl>
          </a:graphicData>
        </a:graphic>
      </p:graphicFrame>
      <p:sp>
        <p:nvSpPr>
          <p:cNvPr id="4" name="灯片编号占位符 3">
            <a:extLst>
              <a:ext uri="{FF2B5EF4-FFF2-40B4-BE49-F238E27FC236}">
                <a16:creationId xmlns:a16="http://schemas.microsoft.com/office/drawing/2014/main" id="{56D6DA59-B94E-4641-A572-AC1504880642}"/>
              </a:ext>
            </a:extLst>
          </p:cNvPr>
          <p:cNvSpPr>
            <a:spLocks noGrp="1"/>
          </p:cNvSpPr>
          <p:nvPr>
            <p:ph type="sldNum" sz="quarter" idx="12"/>
          </p:nvPr>
        </p:nvSpPr>
        <p:spPr/>
        <p:txBody>
          <a:bodyPr/>
          <a:lstStyle/>
          <a:p>
            <a:fld id="{0343F522-B1DB-4B24-87CC-09EAB668A261}" type="slidenum">
              <a:rPr lang="zh-CN" altLang="en-US" smtClean="0"/>
              <a:pPr/>
              <a:t>23</a:t>
            </a:fld>
            <a:r>
              <a:rPr lang="en-US" altLang="zh-CN"/>
              <a:t>/303</a:t>
            </a:r>
            <a:endParaRPr lang="zh-CN" altLang="en-US" dirty="0"/>
          </a:p>
        </p:txBody>
      </p:sp>
    </p:spTree>
    <p:extLst>
      <p:ext uri="{BB962C8B-B14F-4D97-AF65-F5344CB8AC3E}">
        <p14:creationId xmlns:p14="http://schemas.microsoft.com/office/powerpoint/2010/main" val="2793435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C34208-FA7C-4346-AD93-050F88FE7F56}"/>
              </a:ext>
            </a:extLst>
          </p:cNvPr>
          <p:cNvSpPr>
            <a:spLocks noGrp="1"/>
          </p:cNvSpPr>
          <p:nvPr>
            <p:ph type="title"/>
          </p:nvPr>
        </p:nvSpPr>
        <p:spPr>
          <a:xfrm>
            <a:off x="265813" y="350874"/>
            <a:ext cx="8654903" cy="680484"/>
          </a:xfrm>
        </p:spPr>
        <p:txBody>
          <a:bodyPr>
            <a:normAutofit/>
          </a:bodyPr>
          <a:lstStyle/>
          <a:p>
            <a:pPr eaLnBrk="1" hangingPunct="1"/>
            <a:r>
              <a:rPr lang="en-US" altLang="zh-CN" sz="3200" b="1" dirty="0">
                <a:latin typeface="Times New Roman" panose="02020603050405020304" pitchFamily="18" charset="0"/>
                <a:cs typeface="Times New Roman" panose="02020603050405020304" pitchFamily="18" charset="0"/>
              </a:rPr>
              <a:t>2.OFDMA</a:t>
            </a:r>
            <a:endParaRPr lang="zh-CN" altLang="en-US" sz="3200" b="1" dirty="0">
              <a:latin typeface="Times New Roman" panose="02020603050405020304" pitchFamily="18" charset="0"/>
              <a:cs typeface="Times New Roman" panose="02020603050405020304" pitchFamily="18" charset="0"/>
            </a:endParaRPr>
          </a:p>
        </p:txBody>
      </p:sp>
      <p:sp>
        <p:nvSpPr>
          <p:cNvPr id="12" name="流程图: 摘录 11">
            <a:extLst>
              <a:ext uri="{FF2B5EF4-FFF2-40B4-BE49-F238E27FC236}">
                <a16:creationId xmlns:a16="http://schemas.microsoft.com/office/drawing/2014/main" id="{CE6C4248-6AFD-44B6-80E3-9608C7BDC87F}"/>
              </a:ext>
            </a:extLst>
          </p:cNvPr>
          <p:cNvSpPr/>
          <p:nvPr/>
        </p:nvSpPr>
        <p:spPr bwMode="auto">
          <a:xfrm>
            <a:off x="5488980" y="328047"/>
            <a:ext cx="216024" cy="126001"/>
          </a:xfrm>
          <a:prstGeom prst="flowChartExtract">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4" name="Rectangle 2">
            <a:extLst>
              <a:ext uri="{FF2B5EF4-FFF2-40B4-BE49-F238E27FC236}">
                <a16:creationId xmlns:a16="http://schemas.microsoft.com/office/drawing/2014/main" id="{637ADEFB-5775-48B5-AD95-BD2F543B4E24}"/>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内容占位符 4">
            <a:extLst>
              <a:ext uri="{FF2B5EF4-FFF2-40B4-BE49-F238E27FC236}">
                <a16:creationId xmlns:a16="http://schemas.microsoft.com/office/drawing/2014/main" id="{C12FE5FC-8D5C-426B-A385-556B8EB61871}"/>
              </a:ext>
            </a:extLst>
          </p:cNvPr>
          <p:cNvSpPr>
            <a:spLocks noGrp="1"/>
          </p:cNvSpPr>
          <p:nvPr>
            <p:ph idx="1"/>
          </p:nvPr>
        </p:nvSpPr>
        <p:spPr>
          <a:xfrm>
            <a:off x="471948" y="963560"/>
            <a:ext cx="8514736" cy="5777481"/>
          </a:xfrm>
        </p:spPr>
        <p:txBody>
          <a:bodyPr>
            <a:normAutofit/>
          </a:bodyPr>
          <a:lstStyle/>
          <a:p>
            <a:pPr marL="0" indent="0" eaLnBrk="1" hangingPunct="1">
              <a:lnSpc>
                <a:spcPct val="120000"/>
              </a:lnSpc>
              <a:spcBef>
                <a:spcPts val="0"/>
              </a:spcBef>
              <a:buNone/>
            </a:pPr>
            <a:endParaRPr lang="en-US" altLang="zh-CN" dirty="0"/>
          </a:p>
          <a:p>
            <a:pPr marL="0" indent="0" eaLnBrk="1" hangingPunct="1">
              <a:lnSpc>
                <a:spcPct val="120000"/>
              </a:lnSpc>
              <a:spcBef>
                <a:spcPts val="0"/>
              </a:spcBef>
              <a:buNone/>
            </a:pPr>
            <a:endParaRPr lang="en-US" altLang="zh-CN" dirty="0"/>
          </a:p>
          <a:p>
            <a:pPr marL="0" indent="0" eaLnBrk="1" hangingPunct="1">
              <a:lnSpc>
                <a:spcPct val="120000"/>
              </a:lnSpc>
              <a:spcBef>
                <a:spcPts val="0"/>
              </a:spcBef>
              <a:buNone/>
            </a:pPr>
            <a:endParaRPr lang="en-US" altLang="zh-CN" dirty="0"/>
          </a:p>
          <a:p>
            <a:pPr marL="0" indent="0" eaLnBrk="1" hangingPunct="1">
              <a:lnSpc>
                <a:spcPct val="120000"/>
              </a:lnSpc>
              <a:spcBef>
                <a:spcPts val="0"/>
              </a:spcBef>
              <a:buNone/>
            </a:pPr>
            <a:endParaRPr lang="en-US" altLang="zh-CN" dirty="0"/>
          </a:p>
          <a:p>
            <a:pPr marL="0" indent="0" eaLnBrk="1" hangingPunct="1">
              <a:lnSpc>
                <a:spcPct val="120000"/>
              </a:lnSpc>
              <a:spcBef>
                <a:spcPts val="0"/>
              </a:spcBef>
              <a:buNone/>
            </a:pPr>
            <a:endParaRPr lang="en-US" altLang="zh-CN" dirty="0"/>
          </a:p>
          <a:p>
            <a:pPr marL="0" indent="0" eaLnBrk="1" hangingPunct="1">
              <a:lnSpc>
                <a:spcPct val="120000"/>
              </a:lnSpc>
              <a:spcBef>
                <a:spcPts val="0"/>
              </a:spcBef>
              <a:buNone/>
            </a:pPr>
            <a:r>
              <a:rPr lang="en-US" altLang="zh-CN" dirty="0"/>
              <a:t>OFDMA</a:t>
            </a:r>
            <a:r>
              <a:rPr lang="zh-CN" altLang="en-US" dirty="0"/>
              <a:t>与</a:t>
            </a:r>
            <a:r>
              <a:rPr lang="en-US" altLang="zh-CN" dirty="0"/>
              <a:t>MU-MIMO</a:t>
            </a:r>
            <a:r>
              <a:rPr lang="zh-CN" altLang="en-US" dirty="0"/>
              <a:t>结合</a:t>
            </a:r>
            <a:endParaRPr lang="en-US" altLang="zh-CN" dirty="0"/>
          </a:p>
          <a:p>
            <a:pPr marL="0" indent="0" eaLnBrk="1" hangingPunct="1">
              <a:lnSpc>
                <a:spcPct val="120000"/>
              </a:lnSpc>
              <a:spcBef>
                <a:spcPts val="0"/>
              </a:spcBef>
              <a:buNone/>
            </a:pPr>
            <a:endParaRPr lang="en-US" altLang="zh-CN" sz="3600" dirty="0"/>
          </a:p>
          <a:p>
            <a:pPr marL="0" indent="0" eaLnBrk="1" hangingPunct="1">
              <a:lnSpc>
                <a:spcPct val="120000"/>
              </a:lnSpc>
              <a:spcBef>
                <a:spcPts val="0"/>
              </a:spcBef>
              <a:buNone/>
            </a:pPr>
            <a:endParaRPr lang="en-US" altLang="zh-CN" sz="3600" dirty="0"/>
          </a:p>
          <a:p>
            <a:pPr marL="0" indent="0" eaLnBrk="1" hangingPunct="1">
              <a:lnSpc>
                <a:spcPct val="120000"/>
              </a:lnSpc>
              <a:spcBef>
                <a:spcPts val="0"/>
              </a:spcBef>
              <a:buNone/>
            </a:pPr>
            <a:endParaRPr lang="en-US" altLang="zh-CN" sz="3600" dirty="0"/>
          </a:p>
        </p:txBody>
      </p:sp>
      <p:graphicFrame>
        <p:nvGraphicFramePr>
          <p:cNvPr id="54" name="表格 53">
            <a:extLst>
              <a:ext uri="{FF2B5EF4-FFF2-40B4-BE49-F238E27FC236}">
                <a16:creationId xmlns:a16="http://schemas.microsoft.com/office/drawing/2014/main" id="{CA5900AC-7652-4BBE-ABC7-96C41992A962}"/>
              </a:ext>
            </a:extLst>
          </p:cNvPr>
          <p:cNvGraphicFramePr>
            <a:graphicFrameLocks noGrp="1"/>
          </p:cNvGraphicFramePr>
          <p:nvPr/>
        </p:nvGraphicFramePr>
        <p:xfrm>
          <a:off x="0" y="1041991"/>
          <a:ext cx="313390" cy="4744257"/>
        </p:xfrm>
        <a:graphic>
          <a:graphicData uri="http://schemas.openxmlformats.org/drawingml/2006/table">
            <a:tbl>
              <a:tblPr firstRow="1" bandRow="1">
                <a:tableStyleId>{5C22544A-7EE6-4342-B048-85BDC9FD1C3A}</a:tableStyleId>
              </a:tblPr>
              <a:tblGrid>
                <a:gridCol w="313390">
                  <a:extLst>
                    <a:ext uri="{9D8B030D-6E8A-4147-A177-3AD203B41FA5}">
                      <a16:colId xmlns:a16="http://schemas.microsoft.com/office/drawing/2014/main" val="2707731317"/>
                    </a:ext>
                  </a:extLst>
                </a:gridCol>
              </a:tblGrid>
              <a:tr h="844235">
                <a:tc>
                  <a:txBody>
                    <a:bodyPr/>
                    <a:lstStyle/>
                    <a:p>
                      <a:pPr algn="ctr"/>
                      <a:r>
                        <a:rPr lang="zh-CN" altLang="en-US" sz="1600" b="0" dirty="0">
                          <a:solidFill>
                            <a:schemeClr val="tx1"/>
                          </a:solidFill>
                          <a:latin typeface="黑体" panose="02010609060101010101" pitchFamily="49" charset="-122"/>
                          <a:ea typeface="黑体" panose="02010609060101010101" pitchFamily="49" charset="-122"/>
                        </a:rPr>
                        <a:t>设计要点</a:t>
                      </a:r>
                    </a:p>
                  </a:txBody>
                  <a:tcPr marL="0" marR="0" marT="0" marB="0" anchor="ctr">
                    <a:solidFill>
                      <a:schemeClr val="accent1">
                        <a:lumMod val="40000"/>
                        <a:lumOff val="60000"/>
                      </a:schemeClr>
                    </a:solidFill>
                  </a:tcPr>
                </a:tc>
                <a:extLst>
                  <a:ext uri="{0D108BD9-81ED-4DB2-BD59-A6C34878D82A}">
                    <a16:rowId xmlns:a16="http://schemas.microsoft.com/office/drawing/2014/main" val="2650843112"/>
                  </a:ext>
                </a:extLst>
              </a:tr>
              <a:tr h="844235">
                <a:tc>
                  <a:txBody>
                    <a:bodyPr/>
                    <a:lstStyle/>
                    <a:p>
                      <a:pPr algn="ctr"/>
                      <a:r>
                        <a:rPr lang="en-US" altLang="zh-CN" sz="1600" dirty="0">
                          <a:solidFill>
                            <a:schemeClr val="tx1"/>
                          </a:solidFill>
                          <a:latin typeface="黑体" panose="02010609060101010101" pitchFamily="49" charset="-122"/>
                          <a:ea typeface="黑体" panose="02010609060101010101" pitchFamily="49" charset="-122"/>
                        </a:rPr>
                        <a:t>Wi-</a:t>
                      </a:r>
                    </a:p>
                    <a:p>
                      <a:pPr algn="ctr"/>
                      <a:r>
                        <a:rPr lang="en-US" altLang="zh-CN" sz="1600" dirty="0">
                          <a:solidFill>
                            <a:schemeClr val="tx1"/>
                          </a:solidFill>
                          <a:latin typeface="黑体" panose="02010609060101010101" pitchFamily="49" charset="-122"/>
                          <a:ea typeface="黑体" panose="02010609060101010101" pitchFamily="49" charset="-122"/>
                        </a:rPr>
                        <a:t>Fi</a:t>
                      </a:r>
                      <a:endParaRPr lang="zh-CN" altLang="en-US" sz="1600" dirty="0">
                        <a:solidFill>
                          <a:schemeClr val="tx1"/>
                        </a:solidFill>
                        <a:latin typeface="黑体" panose="02010609060101010101" pitchFamily="49" charset="-122"/>
                        <a:ea typeface="黑体" panose="02010609060101010101" pitchFamily="49" charset="-122"/>
                      </a:endParaRPr>
                    </a:p>
                  </a:txBody>
                  <a:tcPr marL="0" marR="0" marT="0" marB="0" anchor="ctr">
                    <a:solidFill>
                      <a:schemeClr val="accent1">
                        <a:lumMod val="40000"/>
                        <a:lumOff val="60000"/>
                      </a:schemeClr>
                    </a:solidFill>
                  </a:tcPr>
                </a:tc>
                <a:extLst>
                  <a:ext uri="{0D108BD9-81ED-4DB2-BD59-A6C34878D82A}">
                    <a16:rowId xmlns:a16="http://schemas.microsoft.com/office/drawing/2014/main" val="2354171835"/>
                  </a:ext>
                </a:extLst>
              </a:tr>
              <a:tr h="844235">
                <a:tc>
                  <a:txBody>
                    <a:bodyPr/>
                    <a:lstStyle/>
                    <a:p>
                      <a:pPr algn="ctr"/>
                      <a:r>
                        <a:rPr lang="en-US" altLang="zh-CN" sz="1600" b="0" dirty="0">
                          <a:solidFill>
                            <a:schemeClr val="bg1"/>
                          </a:solidFill>
                          <a:latin typeface="黑体" panose="02010609060101010101" pitchFamily="49" charset="-122"/>
                          <a:ea typeface="黑体" panose="02010609060101010101" pitchFamily="49" charset="-122"/>
                        </a:rPr>
                        <a:t>Wi-Fi6</a:t>
                      </a:r>
                      <a:endParaRPr lang="zh-CN" altLang="en-US" sz="1600" b="0" dirty="0">
                        <a:solidFill>
                          <a:schemeClr val="bg1"/>
                        </a:solidFill>
                        <a:latin typeface="黑体" panose="02010609060101010101" pitchFamily="49" charset="-122"/>
                        <a:ea typeface="黑体" panose="02010609060101010101" pitchFamily="49" charset="-122"/>
                      </a:endParaRPr>
                    </a:p>
                  </a:txBody>
                  <a:tcPr marL="0" marR="0" marT="0" marB="0" anchor="ctr">
                    <a:solidFill>
                      <a:schemeClr val="accent1"/>
                    </a:solidFill>
                  </a:tcPr>
                </a:tc>
                <a:extLst>
                  <a:ext uri="{0D108BD9-81ED-4DB2-BD59-A6C34878D82A}">
                    <a16:rowId xmlns:a16="http://schemas.microsoft.com/office/drawing/2014/main" val="2232877283"/>
                  </a:ext>
                </a:extLst>
              </a:tr>
              <a:tr h="504672">
                <a:tc>
                  <a:txBody>
                    <a:bodyPr/>
                    <a:lstStyle/>
                    <a:p>
                      <a:pPr algn="ctr"/>
                      <a:r>
                        <a:rPr lang="en-US" altLang="zh-CN" sz="1600" b="0" dirty="0">
                          <a:solidFill>
                            <a:schemeClr val="tx1"/>
                          </a:solidFill>
                          <a:latin typeface="黑体" panose="02010609060101010101" pitchFamily="49" charset="-122"/>
                          <a:ea typeface="黑体" panose="02010609060101010101" pitchFamily="49" charset="-122"/>
                        </a:rPr>
                        <a:t>Wi-Fi7</a:t>
                      </a:r>
                      <a:endParaRPr lang="zh-CN" altLang="en-US" sz="1600" b="0" dirty="0">
                        <a:solidFill>
                          <a:schemeClr val="tx1"/>
                        </a:solidFill>
                        <a:latin typeface="黑体" panose="02010609060101010101" pitchFamily="49" charset="-122"/>
                        <a:ea typeface="黑体" panose="02010609060101010101" pitchFamily="49" charset="-122"/>
                      </a:endParaRPr>
                    </a:p>
                  </a:txBody>
                  <a:tcPr marL="0" marR="0" marT="0" marB="0" anchor="ctr">
                    <a:solidFill>
                      <a:schemeClr val="accent1">
                        <a:lumMod val="40000"/>
                        <a:lumOff val="60000"/>
                      </a:schemeClr>
                    </a:solidFill>
                  </a:tcPr>
                </a:tc>
                <a:extLst>
                  <a:ext uri="{0D108BD9-81ED-4DB2-BD59-A6C34878D82A}">
                    <a16:rowId xmlns:a16="http://schemas.microsoft.com/office/drawing/2014/main" val="2116851466"/>
                  </a:ext>
                </a:extLst>
              </a:tr>
              <a:tr h="627321">
                <a:tc>
                  <a:txBody>
                    <a:bodyPr/>
                    <a:lstStyle/>
                    <a:p>
                      <a:pPr algn="ctr"/>
                      <a:r>
                        <a:rPr lang="en-US" altLang="zh-CN" sz="1600" b="0" dirty="0">
                          <a:solidFill>
                            <a:schemeClr val="tx1"/>
                          </a:solidFill>
                          <a:latin typeface="黑体" panose="02010609060101010101" pitchFamily="49" charset="-122"/>
                          <a:ea typeface="黑体" panose="02010609060101010101" pitchFamily="49" charset="-122"/>
                        </a:rPr>
                        <a:t>AP</a:t>
                      </a:r>
                      <a:r>
                        <a:rPr lang="zh-CN" altLang="en-US" sz="1600" b="0" dirty="0">
                          <a:solidFill>
                            <a:schemeClr val="tx1"/>
                          </a:solidFill>
                          <a:latin typeface="黑体" panose="02010609060101010101" pitchFamily="49" charset="-122"/>
                          <a:ea typeface="黑体" panose="02010609060101010101" pitchFamily="49" charset="-122"/>
                        </a:rPr>
                        <a:t>设计</a:t>
                      </a:r>
                    </a:p>
                  </a:txBody>
                  <a:tcPr marL="0" marR="0" marT="0" marB="0" anchor="ctr">
                    <a:solidFill>
                      <a:schemeClr val="accent1">
                        <a:lumMod val="40000"/>
                        <a:lumOff val="60000"/>
                      </a:schemeClr>
                    </a:solidFill>
                  </a:tcPr>
                </a:tc>
                <a:extLst>
                  <a:ext uri="{0D108BD9-81ED-4DB2-BD59-A6C34878D82A}">
                    <a16:rowId xmlns:a16="http://schemas.microsoft.com/office/drawing/2014/main" val="1342553028"/>
                  </a:ext>
                </a:extLst>
              </a:tr>
              <a:tr h="844235">
                <a:tc>
                  <a:txBody>
                    <a:bodyPr/>
                    <a:lstStyle/>
                    <a:p>
                      <a:pPr algn="ctr"/>
                      <a:r>
                        <a:rPr lang="en-US" altLang="zh-CN" sz="1600" b="0" dirty="0">
                          <a:solidFill>
                            <a:schemeClr val="tx1"/>
                          </a:solidFill>
                          <a:latin typeface="黑体" panose="02010609060101010101" pitchFamily="49" charset="-122"/>
                          <a:ea typeface="黑体" panose="02010609060101010101" pitchFamily="49" charset="-122"/>
                        </a:rPr>
                        <a:t>Li</a:t>
                      </a:r>
                    </a:p>
                    <a:p>
                      <a:pPr algn="ctr"/>
                      <a:r>
                        <a:rPr lang="en-US" altLang="zh-CN" sz="1600" b="0" dirty="0">
                          <a:solidFill>
                            <a:schemeClr val="tx1"/>
                          </a:solidFill>
                          <a:latin typeface="黑体" panose="02010609060101010101" pitchFamily="49" charset="-122"/>
                          <a:ea typeface="黑体" panose="02010609060101010101" pitchFamily="49" charset="-122"/>
                        </a:rPr>
                        <a:t>Fi</a:t>
                      </a:r>
                      <a:endParaRPr lang="zh-CN" altLang="en-US" sz="1600" b="0" dirty="0">
                        <a:solidFill>
                          <a:schemeClr val="tx1"/>
                        </a:solidFill>
                        <a:latin typeface="黑体" panose="02010609060101010101" pitchFamily="49" charset="-122"/>
                        <a:ea typeface="黑体" panose="02010609060101010101" pitchFamily="49" charset="-122"/>
                      </a:endParaRPr>
                    </a:p>
                  </a:txBody>
                  <a:tcPr marL="0" marR="0" marT="0" marB="0" anchor="ctr">
                    <a:solidFill>
                      <a:schemeClr val="accent1">
                        <a:lumMod val="40000"/>
                        <a:lumOff val="60000"/>
                      </a:schemeClr>
                    </a:solidFill>
                  </a:tcPr>
                </a:tc>
                <a:extLst>
                  <a:ext uri="{0D108BD9-81ED-4DB2-BD59-A6C34878D82A}">
                    <a16:rowId xmlns:a16="http://schemas.microsoft.com/office/drawing/2014/main" val="942434887"/>
                  </a:ext>
                </a:extLst>
              </a:tr>
            </a:tbl>
          </a:graphicData>
        </a:graphic>
      </p:graphicFrame>
      <p:graphicFrame>
        <p:nvGraphicFramePr>
          <p:cNvPr id="13" name="表格 12">
            <a:extLst>
              <a:ext uri="{FF2B5EF4-FFF2-40B4-BE49-F238E27FC236}">
                <a16:creationId xmlns:a16="http://schemas.microsoft.com/office/drawing/2014/main" id="{5F7F8828-684B-4B52-9DC2-487D68885ACE}"/>
              </a:ext>
            </a:extLst>
          </p:cNvPr>
          <p:cNvGraphicFramePr>
            <a:graphicFrameLocks noGrp="1"/>
          </p:cNvGraphicFramePr>
          <p:nvPr/>
        </p:nvGraphicFramePr>
        <p:xfrm>
          <a:off x="0" y="16384"/>
          <a:ext cx="9144000" cy="303808"/>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1028242390"/>
                    </a:ext>
                  </a:extLst>
                </a:gridCol>
                <a:gridCol w="1016000">
                  <a:extLst>
                    <a:ext uri="{9D8B030D-6E8A-4147-A177-3AD203B41FA5}">
                      <a16:colId xmlns:a16="http://schemas.microsoft.com/office/drawing/2014/main" val="3074239081"/>
                    </a:ext>
                  </a:extLst>
                </a:gridCol>
                <a:gridCol w="1016000">
                  <a:extLst>
                    <a:ext uri="{9D8B030D-6E8A-4147-A177-3AD203B41FA5}">
                      <a16:colId xmlns:a16="http://schemas.microsoft.com/office/drawing/2014/main" val="3509429943"/>
                    </a:ext>
                  </a:extLst>
                </a:gridCol>
                <a:gridCol w="1016000">
                  <a:extLst>
                    <a:ext uri="{9D8B030D-6E8A-4147-A177-3AD203B41FA5}">
                      <a16:colId xmlns:a16="http://schemas.microsoft.com/office/drawing/2014/main" val="2580465912"/>
                    </a:ext>
                  </a:extLst>
                </a:gridCol>
                <a:gridCol w="1016000">
                  <a:extLst>
                    <a:ext uri="{9D8B030D-6E8A-4147-A177-3AD203B41FA5}">
                      <a16:colId xmlns:a16="http://schemas.microsoft.com/office/drawing/2014/main" val="585185192"/>
                    </a:ext>
                  </a:extLst>
                </a:gridCol>
                <a:gridCol w="1016000">
                  <a:extLst>
                    <a:ext uri="{9D8B030D-6E8A-4147-A177-3AD203B41FA5}">
                      <a16:colId xmlns:a16="http://schemas.microsoft.com/office/drawing/2014/main" val="1335232691"/>
                    </a:ext>
                  </a:extLst>
                </a:gridCol>
                <a:gridCol w="1016000">
                  <a:extLst>
                    <a:ext uri="{9D8B030D-6E8A-4147-A177-3AD203B41FA5}">
                      <a16:colId xmlns:a16="http://schemas.microsoft.com/office/drawing/2014/main" val="785772456"/>
                    </a:ext>
                  </a:extLst>
                </a:gridCol>
                <a:gridCol w="1016000">
                  <a:extLst>
                    <a:ext uri="{9D8B030D-6E8A-4147-A177-3AD203B41FA5}">
                      <a16:colId xmlns:a16="http://schemas.microsoft.com/office/drawing/2014/main" val="143111373"/>
                    </a:ext>
                  </a:extLst>
                </a:gridCol>
                <a:gridCol w="1016000">
                  <a:extLst>
                    <a:ext uri="{9D8B030D-6E8A-4147-A177-3AD203B41FA5}">
                      <a16:colId xmlns:a16="http://schemas.microsoft.com/office/drawing/2014/main" val="994455625"/>
                    </a:ext>
                  </a:extLst>
                </a:gridCol>
              </a:tblGrid>
              <a:tr h="303808">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传输介质</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通信系统</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正确性</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提高性能</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局域网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en-US" altLang="zh-CN" sz="1600" dirty="0">
                          <a:solidFill>
                            <a:srgbClr val="FFFF00"/>
                          </a:solidFill>
                          <a:latin typeface="黑体" panose="02010609060101010101" pitchFamily="49" charset="-122"/>
                          <a:ea typeface="黑体" panose="02010609060101010101" pitchFamily="49" charset="-122"/>
                        </a:rPr>
                        <a:t>WLAN</a:t>
                      </a:r>
                      <a:endParaRPr lang="zh-CN" altLang="en-US" sz="1600" dirty="0">
                        <a:solidFill>
                          <a:srgbClr val="FFFF00"/>
                        </a:solidFill>
                        <a:latin typeface="黑体" panose="02010609060101010101" pitchFamily="49" charset="-122"/>
                        <a:ea typeface="黑体" panose="02010609060101010101" pitchFamily="49"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个域网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广域网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接入网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939429099"/>
                  </a:ext>
                </a:extLst>
              </a:tr>
            </a:tbl>
          </a:graphicData>
        </a:graphic>
      </p:graphicFrame>
      <p:pic>
        <p:nvPicPr>
          <p:cNvPr id="50" name="图片 49">
            <a:extLst>
              <a:ext uri="{FF2B5EF4-FFF2-40B4-BE49-F238E27FC236}">
                <a16:creationId xmlns:a16="http://schemas.microsoft.com/office/drawing/2014/main" id="{7816312D-28B9-4126-98E4-A3555D5EEA30}"/>
              </a:ext>
            </a:extLst>
          </p:cNvPr>
          <p:cNvPicPr/>
          <p:nvPr/>
        </p:nvPicPr>
        <p:blipFill>
          <a:blip r:embed="rId3"/>
          <a:stretch>
            <a:fillRect/>
          </a:stretch>
        </p:blipFill>
        <p:spPr>
          <a:xfrm>
            <a:off x="1076794" y="926378"/>
            <a:ext cx="6276315" cy="2594286"/>
          </a:xfrm>
          <a:prstGeom prst="rect">
            <a:avLst/>
          </a:prstGeom>
        </p:spPr>
      </p:pic>
      <p:grpSp>
        <p:nvGrpSpPr>
          <p:cNvPr id="51" name="画布 31793">
            <a:extLst>
              <a:ext uri="{FF2B5EF4-FFF2-40B4-BE49-F238E27FC236}">
                <a16:creationId xmlns:a16="http://schemas.microsoft.com/office/drawing/2014/main" id="{D7530F69-7FDF-4054-B69B-DE47A92E0498}"/>
              </a:ext>
            </a:extLst>
          </p:cNvPr>
          <p:cNvGrpSpPr/>
          <p:nvPr/>
        </p:nvGrpSpPr>
        <p:grpSpPr>
          <a:xfrm>
            <a:off x="2433102" y="4113378"/>
            <a:ext cx="6327779" cy="2627663"/>
            <a:chOff x="0" y="0"/>
            <a:chExt cx="4589643" cy="1998345"/>
          </a:xfrm>
        </p:grpSpPr>
        <p:sp>
          <p:nvSpPr>
            <p:cNvPr id="52" name="矩形 51">
              <a:extLst>
                <a:ext uri="{FF2B5EF4-FFF2-40B4-BE49-F238E27FC236}">
                  <a16:creationId xmlns:a16="http://schemas.microsoft.com/office/drawing/2014/main" id="{34A5E5CB-8978-4D1B-BB08-57A7A9B6B97C}"/>
                </a:ext>
              </a:extLst>
            </p:cNvPr>
            <p:cNvSpPr/>
            <p:nvPr/>
          </p:nvSpPr>
          <p:spPr>
            <a:xfrm>
              <a:off x="0" y="0"/>
              <a:ext cx="4552315" cy="1998345"/>
            </a:xfrm>
            <a:prstGeom prst="rect">
              <a:avLst/>
            </a:prstGeom>
          </p:spPr>
        </p:sp>
        <p:grpSp>
          <p:nvGrpSpPr>
            <p:cNvPr id="53" name="组合 52">
              <a:extLst>
                <a:ext uri="{FF2B5EF4-FFF2-40B4-BE49-F238E27FC236}">
                  <a16:creationId xmlns:a16="http://schemas.microsoft.com/office/drawing/2014/main" id="{863D7AF1-2B9E-465D-AC7F-2800AC67A536}"/>
                </a:ext>
              </a:extLst>
            </p:cNvPr>
            <p:cNvGrpSpPr/>
            <p:nvPr/>
          </p:nvGrpSpPr>
          <p:grpSpPr>
            <a:xfrm>
              <a:off x="30843" y="10059"/>
              <a:ext cx="4558800" cy="1942835"/>
              <a:chOff x="173515" y="196875"/>
              <a:chExt cx="4558800" cy="1942835"/>
            </a:xfrm>
          </p:grpSpPr>
          <p:pic>
            <p:nvPicPr>
              <p:cNvPr id="55" name="图片 54">
                <a:extLst>
                  <a:ext uri="{FF2B5EF4-FFF2-40B4-BE49-F238E27FC236}">
                    <a16:creationId xmlns:a16="http://schemas.microsoft.com/office/drawing/2014/main" id="{FAF5268C-BB53-4AAD-A204-5A84E10B9FC8}"/>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180000" y="308905"/>
                <a:ext cx="1214120" cy="579755"/>
              </a:xfrm>
              <a:prstGeom prst="rect">
                <a:avLst/>
              </a:prstGeom>
            </p:spPr>
          </p:pic>
          <p:sp>
            <p:nvSpPr>
              <p:cNvPr id="56" name="矩形 55">
                <a:extLst>
                  <a:ext uri="{FF2B5EF4-FFF2-40B4-BE49-F238E27FC236}">
                    <a16:creationId xmlns:a16="http://schemas.microsoft.com/office/drawing/2014/main" id="{AB1B6B4C-83B9-4DC1-8988-A063D439F72F}"/>
                  </a:ext>
                </a:extLst>
              </p:cNvPr>
              <p:cNvSpPr/>
              <p:nvPr/>
            </p:nvSpPr>
            <p:spPr>
              <a:xfrm>
                <a:off x="507025" y="495595"/>
                <a:ext cx="792480" cy="21018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CN" altLang="en-US" sz="3600">
                  <a:latin typeface="黑体" panose="02010609060101010101" pitchFamily="49" charset="-122"/>
                  <a:ea typeface="黑体" panose="02010609060101010101" pitchFamily="49" charset="-122"/>
                </a:endParaRPr>
              </a:p>
            </p:txBody>
          </p:sp>
          <p:sp>
            <p:nvSpPr>
              <p:cNvPr id="57" name="矩形 56">
                <a:extLst>
                  <a:ext uri="{FF2B5EF4-FFF2-40B4-BE49-F238E27FC236}">
                    <a16:creationId xmlns:a16="http://schemas.microsoft.com/office/drawing/2014/main" id="{1D751F8C-6A0D-4074-90AA-28C9427E978C}"/>
                  </a:ext>
                </a:extLst>
              </p:cNvPr>
              <p:cNvSpPr/>
              <p:nvPr/>
            </p:nvSpPr>
            <p:spPr>
              <a:xfrm>
                <a:off x="502151" y="502374"/>
                <a:ext cx="128905" cy="189865"/>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CN" altLang="en-US" sz="3600">
                  <a:latin typeface="黑体" panose="02010609060101010101" pitchFamily="49" charset="-122"/>
                  <a:ea typeface="黑体" panose="02010609060101010101" pitchFamily="49" charset="-122"/>
                </a:endParaRPr>
              </a:p>
            </p:txBody>
          </p:sp>
          <p:sp>
            <p:nvSpPr>
              <p:cNvPr id="58" name="矩形 57">
                <a:extLst>
                  <a:ext uri="{FF2B5EF4-FFF2-40B4-BE49-F238E27FC236}">
                    <a16:creationId xmlns:a16="http://schemas.microsoft.com/office/drawing/2014/main" id="{F4B50BFA-80FC-48B5-A31C-530E48D368C2}"/>
                  </a:ext>
                </a:extLst>
              </p:cNvPr>
              <p:cNvSpPr/>
              <p:nvPr/>
            </p:nvSpPr>
            <p:spPr>
              <a:xfrm>
                <a:off x="640375" y="499405"/>
                <a:ext cx="340995" cy="19812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CN" altLang="en-US" sz="3600">
                  <a:latin typeface="黑体" panose="02010609060101010101" pitchFamily="49" charset="-122"/>
                  <a:ea typeface="黑体" panose="02010609060101010101" pitchFamily="49" charset="-122"/>
                </a:endParaRPr>
              </a:p>
            </p:txBody>
          </p:sp>
          <p:sp>
            <p:nvSpPr>
              <p:cNvPr id="59" name="矩形 58">
                <a:extLst>
                  <a:ext uri="{FF2B5EF4-FFF2-40B4-BE49-F238E27FC236}">
                    <a16:creationId xmlns:a16="http://schemas.microsoft.com/office/drawing/2014/main" id="{A17FCC86-67EA-4D81-97A9-1EDC364734CE}"/>
                  </a:ext>
                </a:extLst>
              </p:cNvPr>
              <p:cNvSpPr/>
              <p:nvPr/>
            </p:nvSpPr>
            <p:spPr>
              <a:xfrm>
                <a:off x="982005" y="502374"/>
                <a:ext cx="265430" cy="189865"/>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CN" altLang="en-US" sz="3600">
                  <a:latin typeface="黑体" panose="02010609060101010101" pitchFamily="49" charset="-122"/>
                  <a:ea typeface="黑体" panose="02010609060101010101" pitchFamily="49" charset="-122"/>
                </a:endParaRPr>
              </a:p>
            </p:txBody>
          </p:sp>
          <p:sp>
            <p:nvSpPr>
              <p:cNvPr id="60" name="矩形 59">
                <a:extLst>
                  <a:ext uri="{FF2B5EF4-FFF2-40B4-BE49-F238E27FC236}">
                    <a16:creationId xmlns:a16="http://schemas.microsoft.com/office/drawing/2014/main" id="{2D3EF04C-A3F4-47DC-B724-FB23B7026DA9}"/>
                  </a:ext>
                </a:extLst>
              </p:cNvPr>
              <p:cNvSpPr/>
              <p:nvPr/>
            </p:nvSpPr>
            <p:spPr>
              <a:xfrm>
                <a:off x="1370625" y="488610"/>
                <a:ext cx="340995" cy="19812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CN" altLang="en-US" sz="3600">
                  <a:latin typeface="黑体" panose="02010609060101010101" pitchFamily="49" charset="-122"/>
                  <a:ea typeface="黑体" panose="02010609060101010101" pitchFamily="49" charset="-122"/>
                </a:endParaRPr>
              </a:p>
            </p:txBody>
          </p:sp>
          <p:sp>
            <p:nvSpPr>
              <p:cNvPr id="61" name="矩形 60">
                <a:extLst>
                  <a:ext uri="{FF2B5EF4-FFF2-40B4-BE49-F238E27FC236}">
                    <a16:creationId xmlns:a16="http://schemas.microsoft.com/office/drawing/2014/main" id="{C8ECE4AB-0A19-4D28-A76F-C12711DB49BA}"/>
                  </a:ext>
                </a:extLst>
              </p:cNvPr>
              <p:cNvSpPr/>
              <p:nvPr/>
            </p:nvSpPr>
            <p:spPr>
              <a:xfrm>
                <a:off x="1370625" y="724343"/>
                <a:ext cx="265430" cy="20447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CN" altLang="en-US" sz="3600">
                  <a:latin typeface="黑体" panose="02010609060101010101" pitchFamily="49" charset="-122"/>
                  <a:ea typeface="黑体" panose="02010609060101010101" pitchFamily="49" charset="-122"/>
                </a:endParaRPr>
              </a:p>
            </p:txBody>
          </p:sp>
          <p:sp>
            <p:nvSpPr>
              <p:cNvPr id="62" name="矩形 61">
                <a:extLst>
                  <a:ext uri="{FF2B5EF4-FFF2-40B4-BE49-F238E27FC236}">
                    <a16:creationId xmlns:a16="http://schemas.microsoft.com/office/drawing/2014/main" id="{63C860DC-3748-4F9A-BFB2-851DCE393F01}"/>
                  </a:ext>
                </a:extLst>
              </p:cNvPr>
              <p:cNvSpPr/>
              <p:nvPr/>
            </p:nvSpPr>
            <p:spPr>
              <a:xfrm>
                <a:off x="1370625" y="257821"/>
                <a:ext cx="128905" cy="18923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CN" altLang="en-US" sz="3600">
                  <a:latin typeface="黑体" panose="02010609060101010101" pitchFamily="49" charset="-122"/>
                  <a:ea typeface="黑体" panose="02010609060101010101" pitchFamily="49" charset="-122"/>
                </a:endParaRPr>
              </a:p>
            </p:txBody>
          </p:sp>
          <p:sp>
            <p:nvSpPr>
              <p:cNvPr id="63" name="矩形 62">
                <a:extLst>
                  <a:ext uri="{FF2B5EF4-FFF2-40B4-BE49-F238E27FC236}">
                    <a16:creationId xmlns:a16="http://schemas.microsoft.com/office/drawing/2014/main" id="{BC109FA9-3BD3-40AC-835B-12E516ECC95C}"/>
                  </a:ext>
                </a:extLst>
              </p:cNvPr>
              <p:cNvSpPr/>
              <p:nvPr/>
            </p:nvSpPr>
            <p:spPr>
              <a:xfrm>
                <a:off x="1859643" y="196875"/>
                <a:ext cx="408940" cy="2749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r>
                  <a:rPr lang="zh-CN" sz="1400" kern="100">
                    <a:solidFill>
                      <a:srgbClr val="000000"/>
                    </a:solidFill>
                    <a:effectLst/>
                    <a:latin typeface="黑体" panose="02010609060101010101" pitchFamily="49" charset="-122"/>
                    <a:ea typeface="黑体" panose="02010609060101010101" pitchFamily="49" charset="-122"/>
                    <a:cs typeface="宋体" panose="02010600030101010101" pitchFamily="2" charset="-122"/>
                  </a:rPr>
                  <a:t>用户</a:t>
                </a:r>
                <a:r>
                  <a:rPr lang="en-US" sz="1400" kern="100">
                    <a:solidFill>
                      <a:srgbClr val="000000"/>
                    </a:solidFill>
                    <a:effectLst/>
                    <a:latin typeface="黑体" panose="02010609060101010101" pitchFamily="49" charset="-122"/>
                    <a:ea typeface="黑体" panose="02010609060101010101" pitchFamily="49" charset="-122"/>
                    <a:cs typeface="宋体" panose="02010600030101010101" pitchFamily="2" charset="-122"/>
                  </a:rPr>
                  <a:t>1</a:t>
                </a:r>
                <a:endParaRPr lang="zh-CN" sz="2400">
                  <a:effectLst/>
                  <a:latin typeface="黑体" panose="02010609060101010101" pitchFamily="49" charset="-122"/>
                  <a:ea typeface="黑体" panose="02010609060101010101" pitchFamily="49" charset="-122"/>
                  <a:cs typeface="宋体" panose="02010600030101010101" pitchFamily="2" charset="-122"/>
                </a:endParaRPr>
              </a:p>
            </p:txBody>
          </p:sp>
          <p:sp>
            <p:nvSpPr>
              <p:cNvPr id="64" name="矩形 63">
                <a:extLst>
                  <a:ext uri="{FF2B5EF4-FFF2-40B4-BE49-F238E27FC236}">
                    <a16:creationId xmlns:a16="http://schemas.microsoft.com/office/drawing/2014/main" id="{27E527C7-268C-4D92-BCBE-4B0656D802EA}"/>
                  </a:ext>
                </a:extLst>
              </p:cNvPr>
              <p:cNvSpPr/>
              <p:nvPr/>
            </p:nvSpPr>
            <p:spPr>
              <a:xfrm>
                <a:off x="1859643" y="447051"/>
                <a:ext cx="408940" cy="2749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r>
                  <a:rPr lang="zh-CN" sz="1400" kern="100">
                    <a:solidFill>
                      <a:srgbClr val="000000"/>
                    </a:solidFill>
                    <a:effectLst/>
                    <a:latin typeface="黑体" panose="02010609060101010101" pitchFamily="49" charset="-122"/>
                    <a:ea typeface="黑体" panose="02010609060101010101" pitchFamily="49" charset="-122"/>
                    <a:cs typeface="宋体" panose="02010600030101010101" pitchFamily="2" charset="-122"/>
                  </a:rPr>
                  <a:t>用户</a:t>
                </a:r>
                <a:r>
                  <a:rPr lang="en-US" sz="1400" kern="100">
                    <a:solidFill>
                      <a:srgbClr val="000000"/>
                    </a:solidFill>
                    <a:effectLst/>
                    <a:latin typeface="黑体" panose="02010609060101010101" pitchFamily="49" charset="-122"/>
                    <a:ea typeface="黑体" panose="02010609060101010101" pitchFamily="49" charset="-122"/>
                    <a:cs typeface="宋体" panose="02010600030101010101" pitchFamily="2" charset="-122"/>
                  </a:rPr>
                  <a:t>2</a:t>
                </a:r>
                <a:endParaRPr lang="zh-CN" sz="2400">
                  <a:effectLst/>
                  <a:latin typeface="黑体" panose="02010609060101010101" pitchFamily="49" charset="-122"/>
                  <a:ea typeface="黑体" panose="02010609060101010101" pitchFamily="49" charset="-122"/>
                  <a:cs typeface="宋体" panose="02010600030101010101" pitchFamily="2" charset="-122"/>
                </a:endParaRPr>
              </a:p>
            </p:txBody>
          </p:sp>
          <p:sp>
            <p:nvSpPr>
              <p:cNvPr id="65" name="矩形 64">
                <a:extLst>
                  <a:ext uri="{FF2B5EF4-FFF2-40B4-BE49-F238E27FC236}">
                    <a16:creationId xmlns:a16="http://schemas.microsoft.com/office/drawing/2014/main" id="{1640FF7A-9C55-4929-9271-F56AFAC9F7F3}"/>
                  </a:ext>
                </a:extLst>
              </p:cNvPr>
              <p:cNvSpPr/>
              <p:nvPr/>
            </p:nvSpPr>
            <p:spPr>
              <a:xfrm>
                <a:off x="1866128" y="705780"/>
                <a:ext cx="408940" cy="2749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r>
                  <a:rPr lang="zh-CN" sz="1400" kern="100">
                    <a:solidFill>
                      <a:srgbClr val="000000"/>
                    </a:solidFill>
                    <a:effectLst/>
                    <a:latin typeface="黑体" panose="02010609060101010101" pitchFamily="49" charset="-122"/>
                    <a:ea typeface="黑体" panose="02010609060101010101" pitchFamily="49" charset="-122"/>
                    <a:cs typeface="宋体" panose="02010600030101010101" pitchFamily="2" charset="-122"/>
                  </a:rPr>
                  <a:t>用户</a:t>
                </a:r>
                <a:r>
                  <a:rPr lang="en-US" sz="1400" kern="100">
                    <a:solidFill>
                      <a:srgbClr val="000000"/>
                    </a:solidFill>
                    <a:effectLst/>
                    <a:latin typeface="黑体" panose="02010609060101010101" pitchFamily="49" charset="-122"/>
                    <a:ea typeface="黑体" panose="02010609060101010101" pitchFamily="49" charset="-122"/>
                    <a:cs typeface="宋体" panose="02010600030101010101" pitchFamily="2" charset="-122"/>
                  </a:rPr>
                  <a:t>3</a:t>
                </a:r>
                <a:endParaRPr lang="zh-CN" sz="2400">
                  <a:effectLst/>
                  <a:latin typeface="黑体" panose="02010609060101010101" pitchFamily="49" charset="-122"/>
                  <a:ea typeface="黑体" panose="02010609060101010101" pitchFamily="49" charset="-122"/>
                  <a:cs typeface="宋体" panose="02010600030101010101" pitchFamily="2" charset="-122"/>
                </a:endParaRPr>
              </a:p>
            </p:txBody>
          </p:sp>
          <p:grpSp>
            <p:nvGrpSpPr>
              <p:cNvPr id="66" name="组合 65">
                <a:extLst>
                  <a:ext uri="{FF2B5EF4-FFF2-40B4-BE49-F238E27FC236}">
                    <a16:creationId xmlns:a16="http://schemas.microsoft.com/office/drawing/2014/main" id="{4D9B48B8-5112-45A0-B706-3C5021BF6000}"/>
                  </a:ext>
                </a:extLst>
              </p:cNvPr>
              <p:cNvGrpSpPr/>
              <p:nvPr/>
            </p:nvGrpSpPr>
            <p:grpSpPr>
              <a:xfrm>
                <a:off x="173515" y="1083014"/>
                <a:ext cx="1214120" cy="363166"/>
                <a:chOff x="173515" y="1083014"/>
                <a:chExt cx="1214120" cy="363166"/>
              </a:xfrm>
            </p:grpSpPr>
            <p:pic>
              <p:nvPicPr>
                <p:cNvPr id="82" name="图片 81">
                  <a:extLst>
                    <a:ext uri="{FF2B5EF4-FFF2-40B4-BE49-F238E27FC236}">
                      <a16:creationId xmlns:a16="http://schemas.microsoft.com/office/drawing/2014/main" id="{74F6220D-09A0-438C-8F9B-CBF7DEADE4DD}"/>
                    </a:ext>
                  </a:extLst>
                </p:cNvPr>
                <p:cNvPicPr/>
                <p:nvPr/>
              </p:nvPicPr>
              <p:blipFill rotWithShape="1">
                <a:blip r:embed="rId5" cstate="print">
                  <a:extLst>
                    <a:ext uri="{28A0092B-C50C-407E-A947-70E740481C1C}">
                      <a14:useLocalDpi xmlns:a14="http://schemas.microsoft.com/office/drawing/2010/main" val="0"/>
                    </a:ext>
                  </a:extLst>
                </a:blip>
                <a:srcRect/>
                <a:stretch/>
              </p:blipFill>
              <p:spPr>
                <a:xfrm>
                  <a:off x="173515" y="1083014"/>
                  <a:ext cx="1214120" cy="363166"/>
                </a:xfrm>
                <a:prstGeom prst="rect">
                  <a:avLst/>
                </a:prstGeom>
              </p:spPr>
            </p:pic>
            <p:sp>
              <p:nvSpPr>
                <p:cNvPr id="83" name="矩形 82">
                  <a:extLst>
                    <a:ext uri="{FF2B5EF4-FFF2-40B4-BE49-F238E27FC236}">
                      <a16:creationId xmlns:a16="http://schemas.microsoft.com/office/drawing/2014/main" id="{06F16860-AF43-4348-B441-7713F324E4A3}"/>
                    </a:ext>
                  </a:extLst>
                </p:cNvPr>
                <p:cNvSpPr/>
                <p:nvPr/>
              </p:nvSpPr>
              <p:spPr>
                <a:xfrm>
                  <a:off x="500540" y="1094732"/>
                  <a:ext cx="777025" cy="23077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CN" altLang="en-US" sz="3600">
                    <a:latin typeface="黑体" panose="02010609060101010101" pitchFamily="49" charset="-122"/>
                    <a:ea typeface="黑体" panose="02010609060101010101" pitchFamily="49" charset="-122"/>
                  </a:endParaRPr>
                </a:p>
              </p:txBody>
            </p:sp>
            <p:sp>
              <p:nvSpPr>
                <p:cNvPr id="84" name="矩形 83">
                  <a:extLst>
                    <a:ext uri="{FF2B5EF4-FFF2-40B4-BE49-F238E27FC236}">
                      <a16:creationId xmlns:a16="http://schemas.microsoft.com/office/drawing/2014/main" id="{A72965F6-F80E-4BE2-9D44-ACCB1A9F0491}"/>
                    </a:ext>
                  </a:extLst>
                </p:cNvPr>
                <p:cNvSpPr/>
                <p:nvPr/>
              </p:nvSpPr>
              <p:spPr>
                <a:xfrm>
                  <a:off x="500540" y="1094706"/>
                  <a:ext cx="773989" cy="22156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CN" altLang="en-US" sz="3600">
                    <a:latin typeface="黑体" panose="02010609060101010101" pitchFamily="49" charset="-122"/>
                    <a:ea typeface="黑体" panose="02010609060101010101" pitchFamily="49" charset="-122"/>
                  </a:endParaRPr>
                </a:p>
              </p:txBody>
            </p:sp>
          </p:grpSp>
          <p:pic>
            <p:nvPicPr>
              <p:cNvPr id="67" name="图片 66">
                <a:extLst>
                  <a:ext uri="{FF2B5EF4-FFF2-40B4-BE49-F238E27FC236}">
                    <a16:creationId xmlns:a16="http://schemas.microsoft.com/office/drawing/2014/main" id="{7A4179BC-45C7-4668-A928-88CD5BCF2A20}"/>
                  </a:ext>
                </a:extLst>
              </p:cNvPr>
              <p:cNvPicPr/>
              <p:nvPr/>
            </p:nvPicPr>
            <p:blipFill rotWithShape="1">
              <a:blip r:embed="rId6" cstate="print">
                <a:extLst>
                  <a:ext uri="{28A0092B-C50C-407E-A947-70E740481C1C}">
                    <a14:useLocalDpi xmlns:a14="http://schemas.microsoft.com/office/drawing/2010/main" val="0"/>
                  </a:ext>
                </a:extLst>
              </a:blip>
              <a:srcRect/>
              <a:stretch/>
            </p:blipFill>
            <p:spPr>
              <a:xfrm>
                <a:off x="180001" y="1264596"/>
                <a:ext cx="1214120" cy="322091"/>
              </a:xfrm>
              <a:prstGeom prst="rect">
                <a:avLst/>
              </a:prstGeom>
            </p:spPr>
          </p:pic>
          <p:sp>
            <p:nvSpPr>
              <p:cNvPr id="68" name="矩形 67">
                <a:extLst>
                  <a:ext uri="{FF2B5EF4-FFF2-40B4-BE49-F238E27FC236}">
                    <a16:creationId xmlns:a16="http://schemas.microsoft.com/office/drawing/2014/main" id="{B5B5B31F-0FA2-45FD-BA50-56F54C0D9649}"/>
                  </a:ext>
                </a:extLst>
              </p:cNvPr>
              <p:cNvSpPr/>
              <p:nvPr/>
            </p:nvSpPr>
            <p:spPr>
              <a:xfrm>
                <a:off x="497151" y="1254024"/>
                <a:ext cx="780415" cy="20701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CN" altLang="en-US" sz="3600">
                  <a:latin typeface="黑体" panose="02010609060101010101" pitchFamily="49" charset="-122"/>
                  <a:ea typeface="黑体" panose="02010609060101010101" pitchFamily="49" charset="-122"/>
                </a:endParaRPr>
              </a:p>
            </p:txBody>
          </p:sp>
          <p:pic>
            <p:nvPicPr>
              <p:cNvPr id="69" name="图片 68">
                <a:extLst>
                  <a:ext uri="{FF2B5EF4-FFF2-40B4-BE49-F238E27FC236}">
                    <a16:creationId xmlns:a16="http://schemas.microsoft.com/office/drawing/2014/main" id="{8E2AF24D-E272-471F-9216-600B720A7F2F}"/>
                  </a:ext>
                </a:extLst>
              </p:cNvPr>
              <p:cNvPicPr/>
              <p:nvPr/>
            </p:nvPicPr>
            <p:blipFill rotWithShape="1">
              <a:blip r:embed="rId6" cstate="print">
                <a:extLst>
                  <a:ext uri="{28A0092B-C50C-407E-A947-70E740481C1C}">
                    <a14:useLocalDpi xmlns:a14="http://schemas.microsoft.com/office/drawing/2010/main" val="0"/>
                  </a:ext>
                </a:extLst>
              </a:blip>
              <a:srcRect/>
              <a:stretch/>
            </p:blipFill>
            <p:spPr>
              <a:xfrm>
                <a:off x="180000" y="1400783"/>
                <a:ext cx="1214120" cy="322091"/>
              </a:xfrm>
              <a:prstGeom prst="rect">
                <a:avLst/>
              </a:prstGeom>
            </p:spPr>
          </p:pic>
          <p:sp>
            <p:nvSpPr>
              <p:cNvPr id="70" name="矩形 69">
                <a:extLst>
                  <a:ext uri="{FF2B5EF4-FFF2-40B4-BE49-F238E27FC236}">
                    <a16:creationId xmlns:a16="http://schemas.microsoft.com/office/drawing/2014/main" id="{C8EC0C3B-7F16-407A-A773-B53CF25D17BE}"/>
                  </a:ext>
                </a:extLst>
              </p:cNvPr>
              <p:cNvSpPr/>
              <p:nvPr/>
            </p:nvSpPr>
            <p:spPr>
              <a:xfrm>
                <a:off x="497150" y="1400783"/>
                <a:ext cx="780415" cy="207010"/>
              </a:xfrm>
              <a:prstGeom prst="rect">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en-US" kern="100">
                    <a:effectLst/>
                    <a:latin typeface="黑体" panose="02010609060101010101" pitchFamily="49" charset="-122"/>
                    <a:ea typeface="黑体" panose="02010609060101010101" pitchFamily="49" charset="-122"/>
                    <a:cs typeface="宋体" panose="02010600030101010101" pitchFamily="2" charset="-122"/>
                  </a:rPr>
                  <a:t> </a:t>
                </a:r>
                <a:endParaRPr lang="zh-CN" kern="100">
                  <a:effectLst/>
                  <a:latin typeface="黑体" panose="02010609060101010101" pitchFamily="49" charset="-122"/>
                  <a:ea typeface="黑体" panose="02010609060101010101" pitchFamily="49" charset="-122"/>
                  <a:cs typeface="宋体" panose="02010600030101010101" pitchFamily="2" charset="-122"/>
                </a:endParaRPr>
              </a:p>
            </p:txBody>
          </p:sp>
          <p:sp>
            <p:nvSpPr>
              <p:cNvPr id="71" name="矩形 70">
                <a:extLst>
                  <a:ext uri="{FF2B5EF4-FFF2-40B4-BE49-F238E27FC236}">
                    <a16:creationId xmlns:a16="http://schemas.microsoft.com/office/drawing/2014/main" id="{99D62959-E700-4060-871B-721A753EC4C8}"/>
                  </a:ext>
                </a:extLst>
              </p:cNvPr>
              <p:cNvSpPr/>
              <p:nvPr/>
            </p:nvSpPr>
            <p:spPr>
              <a:xfrm>
                <a:off x="413298" y="1764595"/>
                <a:ext cx="1555238" cy="3751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r>
                  <a:rPr lang="en-US" sz="1600" kern="100" dirty="0">
                    <a:solidFill>
                      <a:srgbClr val="000000"/>
                    </a:solidFill>
                    <a:effectLst/>
                    <a:latin typeface="黑体" panose="02010609060101010101" pitchFamily="49" charset="-122"/>
                    <a:ea typeface="黑体" panose="02010609060101010101" pitchFamily="49" charset="-122"/>
                    <a:cs typeface="宋体" panose="02010600030101010101" pitchFamily="2" charset="-122"/>
                  </a:rPr>
                  <a:t>MU-MIMO</a:t>
                </a:r>
                <a:r>
                  <a:rPr lang="zh-CN" sz="1600" kern="100" dirty="0">
                    <a:solidFill>
                      <a:srgbClr val="000000"/>
                    </a:solidFill>
                    <a:effectLst/>
                    <a:latin typeface="黑体" panose="02010609060101010101" pitchFamily="49" charset="-122"/>
                    <a:ea typeface="黑体" panose="02010609060101010101" pitchFamily="49" charset="-122"/>
                    <a:cs typeface="宋体" panose="02010600030101010101" pitchFamily="2" charset="-122"/>
                  </a:rPr>
                  <a:t>类似于用多台车辆为多个用户提供服务</a:t>
                </a:r>
                <a:endParaRPr lang="zh-CN" sz="2800" dirty="0">
                  <a:effectLst/>
                  <a:latin typeface="黑体" panose="02010609060101010101" pitchFamily="49" charset="-122"/>
                  <a:ea typeface="黑体" panose="02010609060101010101" pitchFamily="49" charset="-122"/>
                  <a:cs typeface="宋体" panose="02010600030101010101" pitchFamily="2" charset="-122"/>
                </a:endParaRPr>
              </a:p>
            </p:txBody>
          </p:sp>
          <p:sp>
            <p:nvSpPr>
              <p:cNvPr id="72" name="矩形 71">
                <a:extLst>
                  <a:ext uri="{FF2B5EF4-FFF2-40B4-BE49-F238E27FC236}">
                    <a16:creationId xmlns:a16="http://schemas.microsoft.com/office/drawing/2014/main" id="{3062F353-BB12-42FA-B854-431F6CAD72CA}"/>
                  </a:ext>
                </a:extLst>
              </p:cNvPr>
              <p:cNvSpPr/>
              <p:nvPr/>
            </p:nvSpPr>
            <p:spPr>
              <a:xfrm>
                <a:off x="2781714" y="257821"/>
                <a:ext cx="1753199" cy="6565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just"/>
                <a:r>
                  <a:rPr lang="en-US" sz="1600" kern="100" dirty="0">
                    <a:solidFill>
                      <a:srgbClr val="000000"/>
                    </a:solidFill>
                    <a:effectLst/>
                    <a:latin typeface="黑体" panose="02010609060101010101" pitchFamily="49" charset="-122"/>
                    <a:ea typeface="黑体" panose="02010609060101010101" pitchFamily="49" charset="-122"/>
                    <a:cs typeface="宋体" panose="02010600030101010101" pitchFamily="2" charset="-122"/>
                  </a:rPr>
                  <a:t>OFDMA</a:t>
                </a:r>
                <a:r>
                  <a:rPr lang="zh-CN" sz="1600" kern="100" dirty="0">
                    <a:solidFill>
                      <a:srgbClr val="000000"/>
                    </a:solidFill>
                    <a:effectLst/>
                    <a:latin typeface="黑体" panose="02010609060101010101" pitchFamily="49" charset="-122"/>
                    <a:ea typeface="黑体" panose="02010609060101010101" pitchFamily="49" charset="-122"/>
                    <a:cs typeface="宋体" panose="02010600030101010101" pitchFamily="2" charset="-122"/>
                  </a:rPr>
                  <a:t>：</a:t>
                </a:r>
                <a:endParaRPr lang="zh-CN" sz="2000" kern="100" dirty="0">
                  <a:effectLst/>
                  <a:latin typeface="黑体" panose="02010609060101010101" pitchFamily="49" charset="-122"/>
                  <a:ea typeface="黑体" panose="02010609060101010101" pitchFamily="49" charset="-122"/>
                  <a:cs typeface="宋体" panose="02010600030101010101" pitchFamily="2" charset="-122"/>
                </a:endParaRPr>
              </a:p>
              <a:p>
                <a:pPr marL="342900" lvl="0" indent="-342900">
                  <a:buFont typeface="宋体" panose="02010600030101010101" pitchFamily="2" charset="-122"/>
                  <a:buChar char="•"/>
                </a:pPr>
                <a:r>
                  <a:rPr lang="zh-CN" sz="1600" kern="100" dirty="0">
                    <a:solidFill>
                      <a:srgbClr val="000000"/>
                    </a:solidFill>
                    <a:effectLst/>
                    <a:latin typeface="黑体" panose="02010609060101010101" pitchFamily="49" charset="-122"/>
                    <a:ea typeface="黑体" panose="02010609060101010101" pitchFamily="49" charset="-122"/>
                    <a:cs typeface="宋体" panose="02010600030101010101" pitchFamily="2" charset="-122"/>
                  </a:rPr>
                  <a:t>提高性能和效率</a:t>
                </a:r>
                <a:endParaRPr lang="zh-CN" sz="2800" dirty="0">
                  <a:effectLst/>
                  <a:latin typeface="黑体" panose="02010609060101010101" pitchFamily="49" charset="-122"/>
                  <a:ea typeface="黑体" panose="02010609060101010101" pitchFamily="49" charset="-122"/>
                  <a:cs typeface="宋体" panose="02010600030101010101" pitchFamily="2" charset="-122"/>
                </a:endParaRPr>
              </a:p>
              <a:p>
                <a:pPr marL="342900" lvl="0" indent="-342900">
                  <a:buFont typeface="宋体" panose="02010600030101010101" pitchFamily="2" charset="-122"/>
                  <a:buChar char="•"/>
                </a:pPr>
                <a:r>
                  <a:rPr lang="zh-CN" sz="1600" kern="100" dirty="0">
                    <a:solidFill>
                      <a:srgbClr val="000000"/>
                    </a:solidFill>
                    <a:effectLst/>
                    <a:latin typeface="黑体" panose="02010609060101010101" pitchFamily="49" charset="-122"/>
                    <a:ea typeface="黑体" panose="02010609060101010101" pitchFamily="49" charset="-122"/>
                    <a:cs typeface="宋体" panose="02010600030101010101" pitchFamily="2" charset="-122"/>
                  </a:rPr>
                  <a:t>降低延迟</a:t>
                </a:r>
                <a:endParaRPr lang="zh-CN" sz="2800" dirty="0">
                  <a:effectLst/>
                  <a:latin typeface="黑体" panose="02010609060101010101" pitchFamily="49" charset="-122"/>
                  <a:ea typeface="黑体" panose="02010609060101010101" pitchFamily="49" charset="-122"/>
                  <a:cs typeface="宋体" panose="02010600030101010101" pitchFamily="2" charset="-122"/>
                </a:endParaRPr>
              </a:p>
              <a:p>
                <a:pPr marL="342900" lvl="0" indent="-342900">
                  <a:buFont typeface="宋体" panose="02010600030101010101" pitchFamily="2" charset="-122"/>
                  <a:buChar char="•"/>
                </a:pPr>
                <a:r>
                  <a:rPr lang="zh-CN" sz="1600" kern="100" dirty="0">
                    <a:solidFill>
                      <a:srgbClr val="000000"/>
                    </a:solidFill>
                    <a:effectLst/>
                    <a:latin typeface="黑体" panose="02010609060101010101" pitchFamily="49" charset="-122"/>
                    <a:ea typeface="黑体" panose="02010609060101010101" pitchFamily="49" charset="-122"/>
                    <a:cs typeface="宋体" panose="02010600030101010101" pitchFamily="2" charset="-122"/>
                  </a:rPr>
                  <a:t>适用于低带宽的应用</a:t>
                </a:r>
                <a:endParaRPr lang="zh-CN" sz="2800" dirty="0">
                  <a:effectLst/>
                  <a:latin typeface="黑体" panose="02010609060101010101" pitchFamily="49" charset="-122"/>
                  <a:ea typeface="黑体" panose="02010609060101010101" pitchFamily="49" charset="-122"/>
                  <a:cs typeface="宋体" panose="02010600030101010101" pitchFamily="2" charset="-122"/>
                </a:endParaRPr>
              </a:p>
            </p:txBody>
          </p:sp>
          <p:sp>
            <p:nvSpPr>
              <p:cNvPr id="73" name="矩形 72">
                <a:extLst>
                  <a:ext uri="{FF2B5EF4-FFF2-40B4-BE49-F238E27FC236}">
                    <a16:creationId xmlns:a16="http://schemas.microsoft.com/office/drawing/2014/main" id="{03C79618-403A-40E5-BFF3-9C5379530F19}"/>
                  </a:ext>
                </a:extLst>
              </p:cNvPr>
              <p:cNvSpPr/>
              <p:nvPr/>
            </p:nvSpPr>
            <p:spPr>
              <a:xfrm>
                <a:off x="2829249" y="1229006"/>
                <a:ext cx="1903066" cy="6111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just"/>
                <a:r>
                  <a:rPr lang="en-US" sz="1600" kern="100" dirty="0">
                    <a:solidFill>
                      <a:srgbClr val="000000"/>
                    </a:solidFill>
                    <a:effectLst/>
                    <a:latin typeface="黑体" panose="02010609060101010101" pitchFamily="49" charset="-122"/>
                    <a:ea typeface="黑体" panose="02010609060101010101" pitchFamily="49" charset="-122"/>
                    <a:cs typeface="宋体" panose="02010600030101010101" pitchFamily="2" charset="-122"/>
                  </a:rPr>
                  <a:t>MU-MIMO</a:t>
                </a:r>
                <a:r>
                  <a:rPr lang="zh-CN" sz="1600" kern="100" dirty="0">
                    <a:solidFill>
                      <a:srgbClr val="000000"/>
                    </a:solidFill>
                    <a:effectLst/>
                    <a:latin typeface="黑体" panose="02010609060101010101" pitchFamily="49" charset="-122"/>
                    <a:ea typeface="黑体" panose="02010609060101010101" pitchFamily="49" charset="-122"/>
                    <a:cs typeface="宋体" panose="02010600030101010101" pitchFamily="2" charset="-122"/>
                  </a:rPr>
                  <a:t>：</a:t>
                </a:r>
                <a:endParaRPr lang="zh-CN" sz="2000" kern="100" dirty="0">
                  <a:effectLst/>
                  <a:latin typeface="黑体" panose="02010609060101010101" pitchFamily="49" charset="-122"/>
                  <a:ea typeface="黑体" panose="02010609060101010101" pitchFamily="49" charset="-122"/>
                  <a:cs typeface="宋体" panose="02010600030101010101" pitchFamily="2" charset="-122"/>
                </a:endParaRPr>
              </a:p>
              <a:p>
                <a:pPr marL="342900" lvl="0" indent="-342900">
                  <a:buFont typeface="宋体" panose="02010600030101010101" pitchFamily="2" charset="-122"/>
                  <a:buChar char="•"/>
                </a:pPr>
                <a:r>
                  <a:rPr lang="zh-CN" sz="1600" kern="100" dirty="0">
                    <a:solidFill>
                      <a:srgbClr val="000000"/>
                    </a:solidFill>
                    <a:effectLst/>
                    <a:latin typeface="黑体" panose="02010609060101010101" pitchFamily="49" charset="-122"/>
                    <a:ea typeface="黑体" panose="02010609060101010101" pitchFamily="49" charset="-122"/>
                    <a:cs typeface="宋体" panose="02010600030101010101" pitchFamily="2" charset="-122"/>
                  </a:rPr>
                  <a:t>提升容量</a:t>
                </a:r>
                <a:endParaRPr lang="zh-CN" sz="2800" dirty="0">
                  <a:effectLst/>
                  <a:latin typeface="黑体" panose="02010609060101010101" pitchFamily="49" charset="-122"/>
                  <a:ea typeface="黑体" panose="02010609060101010101" pitchFamily="49" charset="-122"/>
                  <a:cs typeface="宋体" panose="02010600030101010101" pitchFamily="2" charset="-122"/>
                </a:endParaRPr>
              </a:p>
              <a:p>
                <a:pPr marL="342900" lvl="0" indent="-342900">
                  <a:buFont typeface="宋体" panose="02010600030101010101" pitchFamily="2" charset="-122"/>
                  <a:buChar char="•"/>
                </a:pPr>
                <a:r>
                  <a:rPr lang="zh-CN" sz="1600" kern="100" dirty="0">
                    <a:solidFill>
                      <a:srgbClr val="000000"/>
                    </a:solidFill>
                    <a:effectLst/>
                    <a:latin typeface="黑体" panose="02010609060101010101" pitchFamily="49" charset="-122"/>
                    <a:ea typeface="黑体" panose="02010609060101010101" pitchFamily="49" charset="-122"/>
                    <a:cs typeface="宋体" panose="02010600030101010101" pitchFamily="2" charset="-122"/>
                  </a:rPr>
                  <a:t>为每个用户提供高速连接</a:t>
                </a:r>
                <a:endParaRPr lang="zh-CN" sz="2800" dirty="0">
                  <a:effectLst/>
                  <a:latin typeface="黑体" panose="02010609060101010101" pitchFamily="49" charset="-122"/>
                  <a:ea typeface="黑体" panose="02010609060101010101" pitchFamily="49" charset="-122"/>
                  <a:cs typeface="宋体" panose="02010600030101010101" pitchFamily="2" charset="-122"/>
                </a:endParaRPr>
              </a:p>
              <a:p>
                <a:pPr marL="342900" lvl="0" indent="-342900">
                  <a:buFont typeface="宋体" panose="02010600030101010101" pitchFamily="2" charset="-122"/>
                  <a:buChar char="•"/>
                </a:pPr>
                <a:r>
                  <a:rPr lang="zh-CN" sz="1600" kern="100" dirty="0">
                    <a:solidFill>
                      <a:srgbClr val="000000"/>
                    </a:solidFill>
                    <a:effectLst/>
                    <a:latin typeface="黑体" panose="02010609060101010101" pitchFamily="49" charset="-122"/>
                    <a:ea typeface="黑体" panose="02010609060101010101" pitchFamily="49" charset="-122"/>
                    <a:cs typeface="宋体" panose="02010600030101010101" pitchFamily="2" charset="-122"/>
                  </a:rPr>
                  <a:t>适用于高带宽的应用</a:t>
                </a:r>
                <a:endParaRPr lang="zh-CN" sz="2800" dirty="0">
                  <a:effectLst/>
                  <a:latin typeface="黑体" panose="02010609060101010101" pitchFamily="49" charset="-122"/>
                  <a:ea typeface="黑体" panose="02010609060101010101" pitchFamily="49" charset="-122"/>
                  <a:cs typeface="宋体" panose="02010600030101010101" pitchFamily="2" charset="-122"/>
                </a:endParaRPr>
              </a:p>
            </p:txBody>
          </p:sp>
          <p:sp>
            <p:nvSpPr>
              <p:cNvPr id="74" name="矩形 73">
                <a:extLst>
                  <a:ext uri="{FF2B5EF4-FFF2-40B4-BE49-F238E27FC236}">
                    <a16:creationId xmlns:a16="http://schemas.microsoft.com/office/drawing/2014/main" id="{8FC7685B-A1B0-43B0-895D-AD38700634BF}"/>
                  </a:ext>
                </a:extLst>
              </p:cNvPr>
              <p:cNvSpPr/>
              <p:nvPr/>
            </p:nvSpPr>
            <p:spPr>
              <a:xfrm>
                <a:off x="1387635" y="1272470"/>
                <a:ext cx="340995" cy="19812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CN" altLang="en-US" sz="3600">
                  <a:latin typeface="黑体" panose="02010609060101010101" pitchFamily="49" charset="-122"/>
                  <a:ea typeface="黑体" panose="02010609060101010101" pitchFamily="49" charset="-122"/>
                </a:endParaRPr>
              </a:p>
            </p:txBody>
          </p:sp>
          <p:sp>
            <p:nvSpPr>
              <p:cNvPr id="75" name="矩形 74">
                <a:extLst>
                  <a:ext uri="{FF2B5EF4-FFF2-40B4-BE49-F238E27FC236}">
                    <a16:creationId xmlns:a16="http://schemas.microsoft.com/office/drawing/2014/main" id="{0E305D09-6D27-40D5-B161-1A3F6ECD72DC}"/>
                  </a:ext>
                </a:extLst>
              </p:cNvPr>
              <p:cNvSpPr/>
              <p:nvPr/>
            </p:nvSpPr>
            <p:spPr>
              <a:xfrm>
                <a:off x="1387634" y="1508203"/>
                <a:ext cx="340995" cy="195798"/>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CN" altLang="en-US" sz="3600">
                  <a:latin typeface="黑体" panose="02010609060101010101" pitchFamily="49" charset="-122"/>
                  <a:ea typeface="黑体" panose="02010609060101010101" pitchFamily="49" charset="-122"/>
                </a:endParaRPr>
              </a:p>
            </p:txBody>
          </p:sp>
          <p:sp>
            <p:nvSpPr>
              <p:cNvPr id="76" name="矩形 75">
                <a:extLst>
                  <a:ext uri="{FF2B5EF4-FFF2-40B4-BE49-F238E27FC236}">
                    <a16:creationId xmlns:a16="http://schemas.microsoft.com/office/drawing/2014/main" id="{CE52BD16-1C0C-45EB-9225-33F9CF57D040}"/>
                  </a:ext>
                </a:extLst>
              </p:cNvPr>
              <p:cNvSpPr/>
              <p:nvPr/>
            </p:nvSpPr>
            <p:spPr>
              <a:xfrm>
                <a:off x="1387635" y="1041681"/>
                <a:ext cx="350373" cy="196974"/>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CN" altLang="en-US" sz="3600">
                  <a:latin typeface="黑体" panose="02010609060101010101" pitchFamily="49" charset="-122"/>
                  <a:ea typeface="黑体" panose="02010609060101010101" pitchFamily="49" charset="-122"/>
                </a:endParaRPr>
              </a:p>
            </p:txBody>
          </p:sp>
          <p:sp>
            <p:nvSpPr>
              <p:cNvPr id="77" name="矩形 76">
                <a:extLst>
                  <a:ext uri="{FF2B5EF4-FFF2-40B4-BE49-F238E27FC236}">
                    <a16:creationId xmlns:a16="http://schemas.microsoft.com/office/drawing/2014/main" id="{60501F46-F2E6-4D22-9E68-EEC503F7D664}"/>
                  </a:ext>
                </a:extLst>
              </p:cNvPr>
              <p:cNvSpPr/>
              <p:nvPr/>
            </p:nvSpPr>
            <p:spPr>
              <a:xfrm>
                <a:off x="1876653" y="980735"/>
                <a:ext cx="408940" cy="2749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r>
                  <a:rPr lang="zh-CN" sz="1400" kern="100">
                    <a:solidFill>
                      <a:srgbClr val="000000"/>
                    </a:solidFill>
                    <a:effectLst/>
                    <a:latin typeface="黑体" panose="02010609060101010101" pitchFamily="49" charset="-122"/>
                    <a:ea typeface="黑体" panose="02010609060101010101" pitchFamily="49" charset="-122"/>
                    <a:cs typeface="宋体" panose="02010600030101010101" pitchFamily="2" charset="-122"/>
                  </a:rPr>
                  <a:t>用户</a:t>
                </a:r>
                <a:r>
                  <a:rPr lang="en-US" sz="1400" kern="100">
                    <a:solidFill>
                      <a:srgbClr val="000000"/>
                    </a:solidFill>
                    <a:effectLst/>
                    <a:latin typeface="黑体" panose="02010609060101010101" pitchFamily="49" charset="-122"/>
                    <a:ea typeface="黑体" panose="02010609060101010101" pitchFamily="49" charset="-122"/>
                    <a:cs typeface="宋体" panose="02010600030101010101" pitchFamily="2" charset="-122"/>
                  </a:rPr>
                  <a:t>1</a:t>
                </a:r>
                <a:endParaRPr lang="zh-CN" sz="2400">
                  <a:effectLst/>
                  <a:latin typeface="黑体" panose="02010609060101010101" pitchFamily="49" charset="-122"/>
                  <a:ea typeface="黑体" panose="02010609060101010101" pitchFamily="49" charset="-122"/>
                  <a:cs typeface="宋体" panose="02010600030101010101" pitchFamily="2" charset="-122"/>
                </a:endParaRPr>
              </a:p>
            </p:txBody>
          </p:sp>
          <p:sp>
            <p:nvSpPr>
              <p:cNvPr id="78" name="矩形 77">
                <a:extLst>
                  <a:ext uri="{FF2B5EF4-FFF2-40B4-BE49-F238E27FC236}">
                    <a16:creationId xmlns:a16="http://schemas.microsoft.com/office/drawing/2014/main" id="{380F10E9-19B9-4A1A-9DEB-16689B23DFEF}"/>
                  </a:ext>
                </a:extLst>
              </p:cNvPr>
              <p:cNvSpPr/>
              <p:nvPr/>
            </p:nvSpPr>
            <p:spPr>
              <a:xfrm>
                <a:off x="1876653" y="1230911"/>
                <a:ext cx="408940" cy="2749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r>
                  <a:rPr lang="zh-CN" sz="1400" kern="100">
                    <a:solidFill>
                      <a:srgbClr val="000000"/>
                    </a:solidFill>
                    <a:effectLst/>
                    <a:latin typeface="黑体" panose="02010609060101010101" pitchFamily="49" charset="-122"/>
                    <a:ea typeface="黑体" panose="02010609060101010101" pitchFamily="49" charset="-122"/>
                    <a:cs typeface="宋体" panose="02010600030101010101" pitchFamily="2" charset="-122"/>
                  </a:rPr>
                  <a:t>用户</a:t>
                </a:r>
                <a:r>
                  <a:rPr lang="en-US" sz="1400" kern="100">
                    <a:solidFill>
                      <a:srgbClr val="000000"/>
                    </a:solidFill>
                    <a:effectLst/>
                    <a:latin typeface="黑体" panose="02010609060101010101" pitchFamily="49" charset="-122"/>
                    <a:ea typeface="黑体" panose="02010609060101010101" pitchFamily="49" charset="-122"/>
                    <a:cs typeface="宋体" panose="02010600030101010101" pitchFamily="2" charset="-122"/>
                  </a:rPr>
                  <a:t>2</a:t>
                </a:r>
                <a:endParaRPr lang="zh-CN" sz="2400">
                  <a:effectLst/>
                  <a:latin typeface="黑体" panose="02010609060101010101" pitchFamily="49" charset="-122"/>
                  <a:ea typeface="黑体" panose="02010609060101010101" pitchFamily="49" charset="-122"/>
                  <a:cs typeface="宋体" panose="02010600030101010101" pitchFamily="2" charset="-122"/>
                </a:endParaRPr>
              </a:p>
            </p:txBody>
          </p:sp>
          <p:sp>
            <p:nvSpPr>
              <p:cNvPr id="79" name="矩形 78">
                <a:extLst>
                  <a:ext uri="{FF2B5EF4-FFF2-40B4-BE49-F238E27FC236}">
                    <a16:creationId xmlns:a16="http://schemas.microsoft.com/office/drawing/2014/main" id="{67B72BC4-06DA-4F95-B372-8A33FE8E8977}"/>
                  </a:ext>
                </a:extLst>
              </p:cNvPr>
              <p:cNvSpPr/>
              <p:nvPr/>
            </p:nvSpPr>
            <p:spPr>
              <a:xfrm>
                <a:off x="1883138" y="1489640"/>
                <a:ext cx="408940" cy="2749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r>
                  <a:rPr lang="zh-CN" sz="1400" kern="100">
                    <a:solidFill>
                      <a:srgbClr val="000000"/>
                    </a:solidFill>
                    <a:effectLst/>
                    <a:latin typeface="黑体" panose="02010609060101010101" pitchFamily="49" charset="-122"/>
                    <a:ea typeface="黑体" panose="02010609060101010101" pitchFamily="49" charset="-122"/>
                    <a:cs typeface="宋体" panose="02010600030101010101" pitchFamily="2" charset="-122"/>
                  </a:rPr>
                  <a:t>用户</a:t>
                </a:r>
                <a:r>
                  <a:rPr lang="en-US" sz="1400" kern="100">
                    <a:solidFill>
                      <a:srgbClr val="000000"/>
                    </a:solidFill>
                    <a:effectLst/>
                    <a:latin typeface="黑体" panose="02010609060101010101" pitchFamily="49" charset="-122"/>
                    <a:ea typeface="黑体" panose="02010609060101010101" pitchFamily="49" charset="-122"/>
                    <a:cs typeface="宋体" panose="02010600030101010101" pitchFamily="2" charset="-122"/>
                  </a:rPr>
                  <a:t>3</a:t>
                </a:r>
                <a:endParaRPr lang="zh-CN" sz="2400">
                  <a:effectLst/>
                  <a:latin typeface="黑体" panose="02010609060101010101" pitchFamily="49" charset="-122"/>
                  <a:ea typeface="黑体" panose="02010609060101010101" pitchFamily="49" charset="-122"/>
                  <a:cs typeface="宋体" panose="02010600030101010101" pitchFamily="2" charset="-122"/>
                </a:endParaRPr>
              </a:p>
            </p:txBody>
          </p:sp>
          <p:sp>
            <p:nvSpPr>
              <p:cNvPr id="80" name="矩形 79">
                <a:extLst>
                  <a:ext uri="{FF2B5EF4-FFF2-40B4-BE49-F238E27FC236}">
                    <a16:creationId xmlns:a16="http://schemas.microsoft.com/office/drawing/2014/main" id="{4BF061C3-631F-4F50-97AA-272C6EC6C76D}"/>
                  </a:ext>
                </a:extLst>
              </p:cNvPr>
              <p:cNvSpPr/>
              <p:nvPr/>
            </p:nvSpPr>
            <p:spPr>
              <a:xfrm>
                <a:off x="271748" y="277753"/>
                <a:ext cx="629681" cy="1941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just"/>
                <a:r>
                  <a:rPr lang="en-US" sz="1400" kern="100">
                    <a:solidFill>
                      <a:srgbClr val="000000"/>
                    </a:solidFill>
                    <a:effectLst/>
                    <a:latin typeface="黑体" panose="02010609060101010101" pitchFamily="49" charset="-122"/>
                    <a:ea typeface="黑体" panose="02010609060101010101" pitchFamily="49" charset="-122"/>
                    <a:cs typeface="宋体" panose="02010600030101010101" pitchFamily="2" charset="-122"/>
                  </a:rPr>
                  <a:t>OFDMA</a:t>
                </a:r>
                <a:r>
                  <a:rPr lang="zh-CN" sz="1400" kern="100">
                    <a:solidFill>
                      <a:srgbClr val="000000"/>
                    </a:solidFill>
                    <a:effectLst/>
                    <a:latin typeface="黑体" panose="02010609060101010101" pitchFamily="49" charset="-122"/>
                    <a:ea typeface="黑体" panose="02010609060101010101" pitchFamily="49" charset="-122"/>
                    <a:cs typeface="宋体" panose="02010600030101010101" pitchFamily="2" charset="-122"/>
                  </a:rPr>
                  <a:t>：</a:t>
                </a:r>
                <a:endParaRPr lang="zh-CN" kern="100">
                  <a:effectLst/>
                  <a:latin typeface="黑体" panose="02010609060101010101" pitchFamily="49" charset="-122"/>
                  <a:ea typeface="黑体" panose="02010609060101010101" pitchFamily="49" charset="-122"/>
                  <a:cs typeface="宋体" panose="02010600030101010101" pitchFamily="2" charset="-122"/>
                </a:endParaRPr>
              </a:p>
            </p:txBody>
          </p:sp>
          <p:sp>
            <p:nvSpPr>
              <p:cNvPr id="81" name="矩形 80">
                <a:extLst>
                  <a:ext uri="{FF2B5EF4-FFF2-40B4-BE49-F238E27FC236}">
                    <a16:creationId xmlns:a16="http://schemas.microsoft.com/office/drawing/2014/main" id="{FB8E4A0C-5EA7-4631-BF4D-7B74CA44A932}"/>
                  </a:ext>
                </a:extLst>
              </p:cNvPr>
              <p:cNvSpPr/>
              <p:nvPr/>
            </p:nvSpPr>
            <p:spPr>
              <a:xfrm>
                <a:off x="271748" y="928808"/>
                <a:ext cx="709622" cy="2006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just"/>
                <a:r>
                  <a:rPr lang="en-US" sz="1400" kern="100">
                    <a:solidFill>
                      <a:srgbClr val="000000"/>
                    </a:solidFill>
                    <a:effectLst/>
                    <a:latin typeface="黑体" panose="02010609060101010101" pitchFamily="49" charset="-122"/>
                    <a:ea typeface="黑体" panose="02010609060101010101" pitchFamily="49" charset="-122"/>
                    <a:cs typeface="宋体" panose="02010600030101010101" pitchFamily="2" charset="-122"/>
                  </a:rPr>
                  <a:t>MU-MIMO</a:t>
                </a:r>
                <a:r>
                  <a:rPr lang="zh-CN" sz="1400" kern="100">
                    <a:solidFill>
                      <a:srgbClr val="000000"/>
                    </a:solidFill>
                    <a:effectLst/>
                    <a:latin typeface="黑体" panose="02010609060101010101" pitchFamily="49" charset="-122"/>
                    <a:ea typeface="黑体" panose="02010609060101010101" pitchFamily="49" charset="-122"/>
                    <a:cs typeface="宋体" panose="02010600030101010101" pitchFamily="2" charset="-122"/>
                  </a:rPr>
                  <a:t>：</a:t>
                </a:r>
                <a:endParaRPr lang="zh-CN" kern="100">
                  <a:effectLst/>
                  <a:latin typeface="黑体" panose="02010609060101010101" pitchFamily="49" charset="-122"/>
                  <a:ea typeface="黑体" panose="02010609060101010101" pitchFamily="49" charset="-122"/>
                  <a:cs typeface="宋体" panose="02010600030101010101" pitchFamily="2" charset="-122"/>
                </a:endParaRPr>
              </a:p>
            </p:txBody>
          </p:sp>
        </p:grpSp>
      </p:grpSp>
      <p:sp>
        <p:nvSpPr>
          <p:cNvPr id="3" name="灯片编号占位符 2">
            <a:extLst>
              <a:ext uri="{FF2B5EF4-FFF2-40B4-BE49-F238E27FC236}">
                <a16:creationId xmlns:a16="http://schemas.microsoft.com/office/drawing/2014/main" id="{12DA2701-9BC3-4CCB-9F3F-CE2FA5B463F2}"/>
              </a:ext>
            </a:extLst>
          </p:cNvPr>
          <p:cNvSpPr>
            <a:spLocks noGrp="1"/>
          </p:cNvSpPr>
          <p:nvPr>
            <p:ph type="sldNum" sz="quarter" idx="12"/>
          </p:nvPr>
        </p:nvSpPr>
        <p:spPr/>
        <p:txBody>
          <a:bodyPr/>
          <a:lstStyle/>
          <a:p>
            <a:fld id="{0343F522-B1DB-4B24-87CC-09EAB668A261}" type="slidenum">
              <a:rPr lang="zh-CN" altLang="en-US" smtClean="0"/>
              <a:pPr/>
              <a:t>230</a:t>
            </a:fld>
            <a:r>
              <a:rPr lang="en-US" altLang="zh-CN"/>
              <a:t>/303</a:t>
            </a:r>
            <a:endParaRPr lang="zh-CN" altLang="en-US" dirty="0"/>
          </a:p>
        </p:txBody>
      </p:sp>
    </p:spTree>
    <p:extLst>
      <p:ext uri="{BB962C8B-B14F-4D97-AF65-F5344CB8AC3E}">
        <p14:creationId xmlns:p14="http://schemas.microsoft.com/office/powerpoint/2010/main" val="3241073530"/>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C34208-FA7C-4346-AD93-050F88FE7F56}"/>
              </a:ext>
            </a:extLst>
          </p:cNvPr>
          <p:cNvSpPr>
            <a:spLocks noGrp="1"/>
          </p:cNvSpPr>
          <p:nvPr>
            <p:ph type="title"/>
          </p:nvPr>
        </p:nvSpPr>
        <p:spPr>
          <a:xfrm>
            <a:off x="265813" y="350874"/>
            <a:ext cx="8654903" cy="680484"/>
          </a:xfrm>
        </p:spPr>
        <p:txBody>
          <a:bodyPr>
            <a:normAutofit/>
          </a:bodyPr>
          <a:lstStyle/>
          <a:p>
            <a:pPr eaLnBrk="1" hangingPunct="1"/>
            <a:r>
              <a:rPr lang="en-US" altLang="zh-CN" sz="3200" b="1" dirty="0">
                <a:latin typeface="Times New Roman" panose="02020603050405020304" pitchFamily="18" charset="0"/>
                <a:cs typeface="Times New Roman" panose="02020603050405020304" pitchFamily="18" charset="0"/>
              </a:rPr>
              <a:t>2.OFDMA</a:t>
            </a:r>
            <a:endParaRPr lang="zh-CN" altLang="en-US" sz="3200" b="1" dirty="0">
              <a:latin typeface="Times New Roman" panose="02020603050405020304" pitchFamily="18" charset="0"/>
              <a:cs typeface="Times New Roman" panose="02020603050405020304" pitchFamily="18" charset="0"/>
            </a:endParaRPr>
          </a:p>
        </p:txBody>
      </p:sp>
      <p:sp>
        <p:nvSpPr>
          <p:cNvPr id="12" name="流程图: 摘录 11">
            <a:extLst>
              <a:ext uri="{FF2B5EF4-FFF2-40B4-BE49-F238E27FC236}">
                <a16:creationId xmlns:a16="http://schemas.microsoft.com/office/drawing/2014/main" id="{CE6C4248-6AFD-44B6-80E3-9608C7BDC87F}"/>
              </a:ext>
            </a:extLst>
          </p:cNvPr>
          <p:cNvSpPr/>
          <p:nvPr/>
        </p:nvSpPr>
        <p:spPr bwMode="auto">
          <a:xfrm>
            <a:off x="5488980" y="328047"/>
            <a:ext cx="216024" cy="126001"/>
          </a:xfrm>
          <a:prstGeom prst="flowChartExtract">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4" name="Rectangle 2">
            <a:extLst>
              <a:ext uri="{FF2B5EF4-FFF2-40B4-BE49-F238E27FC236}">
                <a16:creationId xmlns:a16="http://schemas.microsoft.com/office/drawing/2014/main" id="{637ADEFB-5775-48B5-AD95-BD2F543B4E24}"/>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内容占位符 4">
            <a:extLst>
              <a:ext uri="{FF2B5EF4-FFF2-40B4-BE49-F238E27FC236}">
                <a16:creationId xmlns:a16="http://schemas.microsoft.com/office/drawing/2014/main" id="{C12FE5FC-8D5C-426B-A385-556B8EB61871}"/>
              </a:ext>
            </a:extLst>
          </p:cNvPr>
          <p:cNvSpPr>
            <a:spLocks noGrp="1"/>
          </p:cNvSpPr>
          <p:nvPr>
            <p:ph idx="1"/>
          </p:nvPr>
        </p:nvSpPr>
        <p:spPr>
          <a:xfrm>
            <a:off x="471948" y="963560"/>
            <a:ext cx="8514736" cy="5777481"/>
          </a:xfrm>
        </p:spPr>
        <p:txBody>
          <a:bodyPr>
            <a:normAutofit/>
          </a:bodyPr>
          <a:lstStyle/>
          <a:p>
            <a:pPr marL="0" indent="0" eaLnBrk="1" hangingPunct="1">
              <a:lnSpc>
                <a:spcPct val="120000"/>
              </a:lnSpc>
              <a:spcBef>
                <a:spcPts val="0"/>
              </a:spcBef>
              <a:buNone/>
            </a:pPr>
            <a:r>
              <a:rPr lang="en-US" altLang="zh-CN" dirty="0"/>
              <a:t>OFDMA</a:t>
            </a:r>
            <a:r>
              <a:rPr lang="zh-CN" altLang="en-US" dirty="0"/>
              <a:t>与</a:t>
            </a:r>
            <a:r>
              <a:rPr lang="en-US" altLang="zh-CN" dirty="0"/>
              <a:t>MU-MIMO</a:t>
            </a:r>
            <a:r>
              <a:rPr lang="zh-CN" altLang="en-US" dirty="0"/>
              <a:t>结合</a:t>
            </a:r>
            <a:endParaRPr lang="en-US" altLang="zh-CN" dirty="0"/>
          </a:p>
          <a:p>
            <a:pPr marL="0" indent="0" eaLnBrk="1" hangingPunct="1">
              <a:lnSpc>
                <a:spcPct val="120000"/>
              </a:lnSpc>
              <a:spcBef>
                <a:spcPts val="0"/>
              </a:spcBef>
              <a:buNone/>
            </a:pPr>
            <a:endParaRPr lang="en-US" altLang="zh-CN" sz="3600" dirty="0"/>
          </a:p>
          <a:p>
            <a:pPr marL="0" indent="0" eaLnBrk="1" hangingPunct="1">
              <a:lnSpc>
                <a:spcPct val="120000"/>
              </a:lnSpc>
              <a:spcBef>
                <a:spcPts val="0"/>
              </a:spcBef>
              <a:buNone/>
            </a:pPr>
            <a:endParaRPr lang="en-US" altLang="zh-CN" sz="3600" dirty="0"/>
          </a:p>
          <a:p>
            <a:pPr marL="0" indent="0" eaLnBrk="1" hangingPunct="1">
              <a:lnSpc>
                <a:spcPct val="120000"/>
              </a:lnSpc>
              <a:spcBef>
                <a:spcPts val="0"/>
              </a:spcBef>
              <a:buNone/>
            </a:pPr>
            <a:endParaRPr lang="en-US" altLang="zh-CN" sz="3600" dirty="0"/>
          </a:p>
        </p:txBody>
      </p:sp>
      <p:graphicFrame>
        <p:nvGraphicFramePr>
          <p:cNvPr id="54" name="表格 53">
            <a:extLst>
              <a:ext uri="{FF2B5EF4-FFF2-40B4-BE49-F238E27FC236}">
                <a16:creationId xmlns:a16="http://schemas.microsoft.com/office/drawing/2014/main" id="{CA5900AC-7652-4BBE-ABC7-96C41992A962}"/>
              </a:ext>
            </a:extLst>
          </p:cNvPr>
          <p:cNvGraphicFramePr>
            <a:graphicFrameLocks noGrp="1"/>
          </p:cNvGraphicFramePr>
          <p:nvPr/>
        </p:nvGraphicFramePr>
        <p:xfrm>
          <a:off x="0" y="1041991"/>
          <a:ext cx="313390" cy="4744257"/>
        </p:xfrm>
        <a:graphic>
          <a:graphicData uri="http://schemas.openxmlformats.org/drawingml/2006/table">
            <a:tbl>
              <a:tblPr firstRow="1" bandRow="1">
                <a:tableStyleId>{5C22544A-7EE6-4342-B048-85BDC9FD1C3A}</a:tableStyleId>
              </a:tblPr>
              <a:tblGrid>
                <a:gridCol w="313390">
                  <a:extLst>
                    <a:ext uri="{9D8B030D-6E8A-4147-A177-3AD203B41FA5}">
                      <a16:colId xmlns:a16="http://schemas.microsoft.com/office/drawing/2014/main" val="2707731317"/>
                    </a:ext>
                  </a:extLst>
                </a:gridCol>
              </a:tblGrid>
              <a:tr h="844235">
                <a:tc>
                  <a:txBody>
                    <a:bodyPr/>
                    <a:lstStyle/>
                    <a:p>
                      <a:pPr algn="ctr"/>
                      <a:r>
                        <a:rPr lang="zh-CN" altLang="en-US" sz="1600" b="0" dirty="0">
                          <a:solidFill>
                            <a:schemeClr val="tx1"/>
                          </a:solidFill>
                          <a:latin typeface="黑体" panose="02010609060101010101" pitchFamily="49" charset="-122"/>
                          <a:ea typeface="黑体" panose="02010609060101010101" pitchFamily="49" charset="-122"/>
                        </a:rPr>
                        <a:t>设计要点</a:t>
                      </a:r>
                    </a:p>
                  </a:txBody>
                  <a:tcPr marL="0" marR="0" marT="0" marB="0" anchor="ctr">
                    <a:solidFill>
                      <a:schemeClr val="accent1">
                        <a:lumMod val="40000"/>
                        <a:lumOff val="60000"/>
                      </a:schemeClr>
                    </a:solidFill>
                  </a:tcPr>
                </a:tc>
                <a:extLst>
                  <a:ext uri="{0D108BD9-81ED-4DB2-BD59-A6C34878D82A}">
                    <a16:rowId xmlns:a16="http://schemas.microsoft.com/office/drawing/2014/main" val="2650843112"/>
                  </a:ext>
                </a:extLst>
              </a:tr>
              <a:tr h="844235">
                <a:tc>
                  <a:txBody>
                    <a:bodyPr/>
                    <a:lstStyle/>
                    <a:p>
                      <a:pPr algn="ctr"/>
                      <a:r>
                        <a:rPr lang="en-US" altLang="zh-CN" sz="1600" dirty="0">
                          <a:solidFill>
                            <a:schemeClr val="tx1"/>
                          </a:solidFill>
                          <a:latin typeface="黑体" panose="02010609060101010101" pitchFamily="49" charset="-122"/>
                          <a:ea typeface="黑体" panose="02010609060101010101" pitchFamily="49" charset="-122"/>
                        </a:rPr>
                        <a:t>Wi-</a:t>
                      </a:r>
                    </a:p>
                    <a:p>
                      <a:pPr algn="ctr"/>
                      <a:r>
                        <a:rPr lang="en-US" altLang="zh-CN" sz="1600" dirty="0">
                          <a:solidFill>
                            <a:schemeClr val="tx1"/>
                          </a:solidFill>
                          <a:latin typeface="黑体" panose="02010609060101010101" pitchFamily="49" charset="-122"/>
                          <a:ea typeface="黑体" panose="02010609060101010101" pitchFamily="49" charset="-122"/>
                        </a:rPr>
                        <a:t>Fi</a:t>
                      </a:r>
                      <a:endParaRPr lang="zh-CN" altLang="en-US" sz="1600" dirty="0">
                        <a:solidFill>
                          <a:schemeClr val="tx1"/>
                        </a:solidFill>
                        <a:latin typeface="黑体" panose="02010609060101010101" pitchFamily="49" charset="-122"/>
                        <a:ea typeface="黑体" panose="02010609060101010101" pitchFamily="49" charset="-122"/>
                      </a:endParaRPr>
                    </a:p>
                  </a:txBody>
                  <a:tcPr marL="0" marR="0" marT="0" marB="0" anchor="ctr">
                    <a:solidFill>
                      <a:schemeClr val="accent1">
                        <a:lumMod val="40000"/>
                        <a:lumOff val="60000"/>
                      </a:schemeClr>
                    </a:solidFill>
                  </a:tcPr>
                </a:tc>
                <a:extLst>
                  <a:ext uri="{0D108BD9-81ED-4DB2-BD59-A6C34878D82A}">
                    <a16:rowId xmlns:a16="http://schemas.microsoft.com/office/drawing/2014/main" val="2354171835"/>
                  </a:ext>
                </a:extLst>
              </a:tr>
              <a:tr h="844235">
                <a:tc>
                  <a:txBody>
                    <a:bodyPr/>
                    <a:lstStyle/>
                    <a:p>
                      <a:pPr algn="ctr"/>
                      <a:r>
                        <a:rPr lang="en-US" altLang="zh-CN" sz="1600" b="0" dirty="0">
                          <a:solidFill>
                            <a:schemeClr val="bg1"/>
                          </a:solidFill>
                          <a:latin typeface="黑体" panose="02010609060101010101" pitchFamily="49" charset="-122"/>
                          <a:ea typeface="黑体" panose="02010609060101010101" pitchFamily="49" charset="-122"/>
                        </a:rPr>
                        <a:t>Wi-Fi6</a:t>
                      </a:r>
                      <a:endParaRPr lang="zh-CN" altLang="en-US" sz="1600" b="0" dirty="0">
                        <a:solidFill>
                          <a:schemeClr val="bg1"/>
                        </a:solidFill>
                        <a:latin typeface="黑体" panose="02010609060101010101" pitchFamily="49" charset="-122"/>
                        <a:ea typeface="黑体" panose="02010609060101010101" pitchFamily="49" charset="-122"/>
                      </a:endParaRPr>
                    </a:p>
                  </a:txBody>
                  <a:tcPr marL="0" marR="0" marT="0" marB="0" anchor="ctr">
                    <a:solidFill>
                      <a:schemeClr val="accent1"/>
                    </a:solidFill>
                  </a:tcPr>
                </a:tc>
                <a:extLst>
                  <a:ext uri="{0D108BD9-81ED-4DB2-BD59-A6C34878D82A}">
                    <a16:rowId xmlns:a16="http://schemas.microsoft.com/office/drawing/2014/main" val="2232877283"/>
                  </a:ext>
                </a:extLst>
              </a:tr>
              <a:tr h="504672">
                <a:tc>
                  <a:txBody>
                    <a:bodyPr/>
                    <a:lstStyle/>
                    <a:p>
                      <a:pPr algn="ctr"/>
                      <a:r>
                        <a:rPr lang="en-US" altLang="zh-CN" sz="1600" b="0" dirty="0">
                          <a:solidFill>
                            <a:schemeClr val="tx1"/>
                          </a:solidFill>
                          <a:latin typeface="黑体" panose="02010609060101010101" pitchFamily="49" charset="-122"/>
                          <a:ea typeface="黑体" panose="02010609060101010101" pitchFamily="49" charset="-122"/>
                        </a:rPr>
                        <a:t>Wi-Fi7</a:t>
                      </a:r>
                      <a:endParaRPr lang="zh-CN" altLang="en-US" sz="1600" b="0" dirty="0">
                        <a:solidFill>
                          <a:schemeClr val="tx1"/>
                        </a:solidFill>
                        <a:latin typeface="黑体" panose="02010609060101010101" pitchFamily="49" charset="-122"/>
                        <a:ea typeface="黑体" panose="02010609060101010101" pitchFamily="49" charset="-122"/>
                      </a:endParaRPr>
                    </a:p>
                  </a:txBody>
                  <a:tcPr marL="0" marR="0" marT="0" marB="0" anchor="ctr">
                    <a:solidFill>
                      <a:schemeClr val="accent1">
                        <a:lumMod val="40000"/>
                        <a:lumOff val="60000"/>
                      </a:schemeClr>
                    </a:solidFill>
                  </a:tcPr>
                </a:tc>
                <a:extLst>
                  <a:ext uri="{0D108BD9-81ED-4DB2-BD59-A6C34878D82A}">
                    <a16:rowId xmlns:a16="http://schemas.microsoft.com/office/drawing/2014/main" val="2116851466"/>
                  </a:ext>
                </a:extLst>
              </a:tr>
              <a:tr h="627321">
                <a:tc>
                  <a:txBody>
                    <a:bodyPr/>
                    <a:lstStyle/>
                    <a:p>
                      <a:pPr algn="ctr"/>
                      <a:r>
                        <a:rPr lang="en-US" altLang="zh-CN" sz="1600" b="0" dirty="0">
                          <a:solidFill>
                            <a:schemeClr val="tx1"/>
                          </a:solidFill>
                          <a:latin typeface="黑体" panose="02010609060101010101" pitchFamily="49" charset="-122"/>
                          <a:ea typeface="黑体" panose="02010609060101010101" pitchFamily="49" charset="-122"/>
                        </a:rPr>
                        <a:t>AP</a:t>
                      </a:r>
                      <a:r>
                        <a:rPr lang="zh-CN" altLang="en-US" sz="1600" b="0" dirty="0">
                          <a:solidFill>
                            <a:schemeClr val="tx1"/>
                          </a:solidFill>
                          <a:latin typeface="黑体" panose="02010609060101010101" pitchFamily="49" charset="-122"/>
                          <a:ea typeface="黑体" panose="02010609060101010101" pitchFamily="49" charset="-122"/>
                        </a:rPr>
                        <a:t>设计</a:t>
                      </a:r>
                    </a:p>
                  </a:txBody>
                  <a:tcPr marL="0" marR="0" marT="0" marB="0" anchor="ctr">
                    <a:solidFill>
                      <a:schemeClr val="accent1">
                        <a:lumMod val="40000"/>
                        <a:lumOff val="60000"/>
                      </a:schemeClr>
                    </a:solidFill>
                  </a:tcPr>
                </a:tc>
                <a:extLst>
                  <a:ext uri="{0D108BD9-81ED-4DB2-BD59-A6C34878D82A}">
                    <a16:rowId xmlns:a16="http://schemas.microsoft.com/office/drawing/2014/main" val="1342553028"/>
                  </a:ext>
                </a:extLst>
              </a:tr>
              <a:tr h="844235">
                <a:tc>
                  <a:txBody>
                    <a:bodyPr/>
                    <a:lstStyle/>
                    <a:p>
                      <a:pPr algn="ctr"/>
                      <a:r>
                        <a:rPr lang="en-US" altLang="zh-CN" sz="1600" b="0" dirty="0">
                          <a:solidFill>
                            <a:schemeClr val="tx1"/>
                          </a:solidFill>
                          <a:latin typeface="黑体" panose="02010609060101010101" pitchFamily="49" charset="-122"/>
                          <a:ea typeface="黑体" panose="02010609060101010101" pitchFamily="49" charset="-122"/>
                        </a:rPr>
                        <a:t>Li</a:t>
                      </a:r>
                    </a:p>
                    <a:p>
                      <a:pPr algn="ctr"/>
                      <a:r>
                        <a:rPr lang="en-US" altLang="zh-CN" sz="1600" b="0" dirty="0">
                          <a:solidFill>
                            <a:schemeClr val="tx1"/>
                          </a:solidFill>
                          <a:latin typeface="黑体" panose="02010609060101010101" pitchFamily="49" charset="-122"/>
                          <a:ea typeface="黑体" panose="02010609060101010101" pitchFamily="49" charset="-122"/>
                        </a:rPr>
                        <a:t>Fi</a:t>
                      </a:r>
                      <a:endParaRPr lang="zh-CN" altLang="en-US" sz="1600" b="0" dirty="0">
                        <a:solidFill>
                          <a:schemeClr val="tx1"/>
                        </a:solidFill>
                        <a:latin typeface="黑体" panose="02010609060101010101" pitchFamily="49" charset="-122"/>
                        <a:ea typeface="黑体" panose="02010609060101010101" pitchFamily="49" charset="-122"/>
                      </a:endParaRPr>
                    </a:p>
                  </a:txBody>
                  <a:tcPr marL="0" marR="0" marT="0" marB="0" anchor="ctr">
                    <a:solidFill>
                      <a:schemeClr val="accent1">
                        <a:lumMod val="40000"/>
                        <a:lumOff val="60000"/>
                      </a:schemeClr>
                    </a:solidFill>
                  </a:tcPr>
                </a:tc>
                <a:extLst>
                  <a:ext uri="{0D108BD9-81ED-4DB2-BD59-A6C34878D82A}">
                    <a16:rowId xmlns:a16="http://schemas.microsoft.com/office/drawing/2014/main" val="942434887"/>
                  </a:ext>
                </a:extLst>
              </a:tr>
            </a:tbl>
          </a:graphicData>
        </a:graphic>
      </p:graphicFrame>
      <p:graphicFrame>
        <p:nvGraphicFramePr>
          <p:cNvPr id="13" name="表格 12">
            <a:extLst>
              <a:ext uri="{FF2B5EF4-FFF2-40B4-BE49-F238E27FC236}">
                <a16:creationId xmlns:a16="http://schemas.microsoft.com/office/drawing/2014/main" id="{5F7F8828-684B-4B52-9DC2-487D68885ACE}"/>
              </a:ext>
            </a:extLst>
          </p:cNvPr>
          <p:cNvGraphicFramePr>
            <a:graphicFrameLocks noGrp="1"/>
          </p:cNvGraphicFramePr>
          <p:nvPr/>
        </p:nvGraphicFramePr>
        <p:xfrm>
          <a:off x="0" y="16384"/>
          <a:ext cx="9144000" cy="303808"/>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1028242390"/>
                    </a:ext>
                  </a:extLst>
                </a:gridCol>
                <a:gridCol w="1016000">
                  <a:extLst>
                    <a:ext uri="{9D8B030D-6E8A-4147-A177-3AD203B41FA5}">
                      <a16:colId xmlns:a16="http://schemas.microsoft.com/office/drawing/2014/main" val="3074239081"/>
                    </a:ext>
                  </a:extLst>
                </a:gridCol>
                <a:gridCol w="1016000">
                  <a:extLst>
                    <a:ext uri="{9D8B030D-6E8A-4147-A177-3AD203B41FA5}">
                      <a16:colId xmlns:a16="http://schemas.microsoft.com/office/drawing/2014/main" val="3509429943"/>
                    </a:ext>
                  </a:extLst>
                </a:gridCol>
                <a:gridCol w="1016000">
                  <a:extLst>
                    <a:ext uri="{9D8B030D-6E8A-4147-A177-3AD203B41FA5}">
                      <a16:colId xmlns:a16="http://schemas.microsoft.com/office/drawing/2014/main" val="2580465912"/>
                    </a:ext>
                  </a:extLst>
                </a:gridCol>
                <a:gridCol w="1016000">
                  <a:extLst>
                    <a:ext uri="{9D8B030D-6E8A-4147-A177-3AD203B41FA5}">
                      <a16:colId xmlns:a16="http://schemas.microsoft.com/office/drawing/2014/main" val="585185192"/>
                    </a:ext>
                  </a:extLst>
                </a:gridCol>
                <a:gridCol w="1016000">
                  <a:extLst>
                    <a:ext uri="{9D8B030D-6E8A-4147-A177-3AD203B41FA5}">
                      <a16:colId xmlns:a16="http://schemas.microsoft.com/office/drawing/2014/main" val="1335232691"/>
                    </a:ext>
                  </a:extLst>
                </a:gridCol>
                <a:gridCol w="1016000">
                  <a:extLst>
                    <a:ext uri="{9D8B030D-6E8A-4147-A177-3AD203B41FA5}">
                      <a16:colId xmlns:a16="http://schemas.microsoft.com/office/drawing/2014/main" val="785772456"/>
                    </a:ext>
                  </a:extLst>
                </a:gridCol>
                <a:gridCol w="1016000">
                  <a:extLst>
                    <a:ext uri="{9D8B030D-6E8A-4147-A177-3AD203B41FA5}">
                      <a16:colId xmlns:a16="http://schemas.microsoft.com/office/drawing/2014/main" val="143111373"/>
                    </a:ext>
                  </a:extLst>
                </a:gridCol>
                <a:gridCol w="1016000">
                  <a:extLst>
                    <a:ext uri="{9D8B030D-6E8A-4147-A177-3AD203B41FA5}">
                      <a16:colId xmlns:a16="http://schemas.microsoft.com/office/drawing/2014/main" val="994455625"/>
                    </a:ext>
                  </a:extLst>
                </a:gridCol>
              </a:tblGrid>
              <a:tr h="303808">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传输介质</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通信系统</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正确性</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提高性能</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局域网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en-US" altLang="zh-CN" sz="1600" dirty="0">
                          <a:solidFill>
                            <a:srgbClr val="FFFF00"/>
                          </a:solidFill>
                          <a:latin typeface="黑体" panose="02010609060101010101" pitchFamily="49" charset="-122"/>
                          <a:ea typeface="黑体" panose="02010609060101010101" pitchFamily="49" charset="-122"/>
                        </a:rPr>
                        <a:t>WLAN</a:t>
                      </a:r>
                      <a:endParaRPr lang="zh-CN" altLang="en-US" sz="1600" dirty="0">
                        <a:solidFill>
                          <a:srgbClr val="FFFF00"/>
                        </a:solidFill>
                        <a:latin typeface="黑体" panose="02010609060101010101" pitchFamily="49" charset="-122"/>
                        <a:ea typeface="黑体" panose="02010609060101010101" pitchFamily="49"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个域网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广域网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接入网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939429099"/>
                  </a:ext>
                </a:extLst>
              </a:tr>
            </a:tbl>
          </a:graphicData>
        </a:graphic>
      </p:graphicFrame>
      <p:graphicFrame>
        <p:nvGraphicFramePr>
          <p:cNvPr id="6" name="表格 5">
            <a:extLst>
              <a:ext uri="{FF2B5EF4-FFF2-40B4-BE49-F238E27FC236}">
                <a16:creationId xmlns:a16="http://schemas.microsoft.com/office/drawing/2014/main" id="{FCF78664-F5D6-4722-834B-50586FEF0235}"/>
              </a:ext>
            </a:extLst>
          </p:cNvPr>
          <p:cNvGraphicFramePr>
            <a:graphicFrameLocks noGrp="1"/>
          </p:cNvGraphicFramePr>
          <p:nvPr>
            <p:extLst>
              <p:ext uri="{D42A27DB-BD31-4B8C-83A1-F6EECF244321}">
                <p14:modId xmlns:p14="http://schemas.microsoft.com/office/powerpoint/2010/main" val="2450328935"/>
              </p:ext>
            </p:extLst>
          </p:nvPr>
        </p:nvGraphicFramePr>
        <p:xfrm>
          <a:off x="1038696" y="1674726"/>
          <a:ext cx="6499788" cy="2133600"/>
        </p:xfrm>
        <a:graphic>
          <a:graphicData uri="http://schemas.openxmlformats.org/drawingml/2006/table">
            <a:tbl>
              <a:tblPr firstRow="1" firstCol="1" bandRow="1"/>
              <a:tblGrid>
                <a:gridCol w="3322586">
                  <a:extLst>
                    <a:ext uri="{9D8B030D-6E8A-4147-A177-3AD203B41FA5}">
                      <a16:colId xmlns:a16="http://schemas.microsoft.com/office/drawing/2014/main" val="44893009"/>
                    </a:ext>
                  </a:extLst>
                </a:gridCol>
                <a:gridCol w="3177202">
                  <a:extLst>
                    <a:ext uri="{9D8B030D-6E8A-4147-A177-3AD203B41FA5}">
                      <a16:colId xmlns:a16="http://schemas.microsoft.com/office/drawing/2014/main" val="3524594647"/>
                    </a:ext>
                  </a:extLst>
                </a:gridCol>
              </a:tblGrid>
              <a:tr h="0">
                <a:tc>
                  <a:txBody>
                    <a:bodyPr/>
                    <a:lstStyle/>
                    <a:p>
                      <a:pPr marL="0" indent="0" algn="ctr"/>
                      <a:r>
                        <a:rPr lang="en-US" sz="2800" kern="100" dirty="0">
                          <a:effectLst/>
                          <a:latin typeface="宋体" panose="02010600030101010101" pitchFamily="2" charset="-122"/>
                          <a:ea typeface="黑体" panose="02010609060101010101" pitchFamily="49" charset="-122"/>
                        </a:rPr>
                        <a:t>OFDMA</a:t>
                      </a:r>
                      <a:endParaRPr lang="zh-CN" sz="2800" kern="100" dirty="0">
                        <a:effectLst/>
                        <a:latin typeface="Times New Roman" panose="02020603050405020304" pitchFamily="18" charset="0"/>
                        <a:ea typeface="宋体" panose="02010600030101010101" pitchFamily="2" charset="-122"/>
                      </a:endParaRPr>
                    </a:p>
                  </a:txBody>
                  <a:tcPr marL="68580" marR="68580" marT="0" marB="0">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0" algn="ctr" defTabSz="914400" rtl="0" eaLnBrk="1" latinLnBrk="0" hangingPunct="1"/>
                      <a:r>
                        <a:rPr lang="en-US" sz="2800" kern="100" dirty="0">
                          <a:solidFill>
                            <a:schemeClr val="tx1"/>
                          </a:solidFill>
                          <a:effectLst/>
                          <a:latin typeface="宋体" panose="02010600030101010101" pitchFamily="2" charset="-122"/>
                          <a:ea typeface="黑体" panose="02010609060101010101" pitchFamily="49" charset="-122"/>
                          <a:cs typeface="+mn-cs"/>
                        </a:rPr>
                        <a:t>MU-MIMO</a:t>
                      </a:r>
                      <a:endParaRPr lang="zh-CN" altLang="en-US" sz="2800" kern="100" dirty="0">
                        <a:solidFill>
                          <a:schemeClr val="tx1"/>
                        </a:solidFill>
                        <a:effectLst/>
                        <a:latin typeface="宋体" panose="02010600030101010101" pitchFamily="2" charset="-122"/>
                        <a:ea typeface="黑体" panose="02010609060101010101" pitchFamily="49" charset="-122"/>
                        <a:cs typeface="+mn-cs"/>
                      </a:endParaRPr>
                    </a:p>
                  </a:txBody>
                  <a:tcPr marL="68580" marR="68580" marT="0" marB="0">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58974795"/>
                  </a:ext>
                </a:extLst>
              </a:tr>
              <a:tr h="0">
                <a:tc>
                  <a:txBody>
                    <a:bodyPr/>
                    <a:lstStyle/>
                    <a:p>
                      <a:pPr marL="0" indent="0" algn="ctr" defTabSz="914400" rtl="0" eaLnBrk="1" latinLnBrk="0" hangingPunct="1"/>
                      <a:r>
                        <a:rPr lang="zh-CN" altLang="en-US" sz="2800" kern="100" dirty="0">
                          <a:solidFill>
                            <a:schemeClr val="tx1"/>
                          </a:solidFill>
                          <a:effectLst/>
                          <a:latin typeface="宋体" panose="02010600030101010101" pitchFamily="2" charset="-122"/>
                          <a:ea typeface="黑体" panose="02010609060101010101" pitchFamily="49" charset="-122"/>
                          <a:cs typeface="+mn-cs"/>
                        </a:rPr>
                        <a:t>提高效率</a:t>
                      </a:r>
                    </a:p>
                  </a:txBody>
                  <a:tcPr marL="68580" marR="68580" marT="0" marB="0">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0" algn="ctr" defTabSz="914400" rtl="0" eaLnBrk="1" latinLnBrk="0" hangingPunct="1"/>
                      <a:r>
                        <a:rPr lang="zh-CN" altLang="en-US" sz="2800" kern="100" dirty="0">
                          <a:solidFill>
                            <a:schemeClr val="tx1"/>
                          </a:solidFill>
                          <a:effectLst/>
                          <a:latin typeface="宋体" panose="02010600030101010101" pitchFamily="2" charset="-122"/>
                          <a:ea typeface="黑体" panose="02010609060101010101" pitchFamily="49" charset="-122"/>
                          <a:cs typeface="+mn-cs"/>
                        </a:rPr>
                        <a:t>增加容量</a:t>
                      </a:r>
                    </a:p>
                  </a:txBody>
                  <a:tcPr marL="68580" marR="68580" marT="0" marB="0">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88715912"/>
                  </a:ext>
                </a:extLst>
              </a:tr>
              <a:tr h="0">
                <a:tc>
                  <a:txBody>
                    <a:bodyPr/>
                    <a:lstStyle/>
                    <a:p>
                      <a:pPr marL="0" indent="0" algn="ctr" defTabSz="914400" rtl="0" eaLnBrk="1" latinLnBrk="0" hangingPunct="1"/>
                      <a:r>
                        <a:rPr lang="zh-CN" altLang="en-US" sz="2800" kern="100">
                          <a:solidFill>
                            <a:schemeClr val="tx1"/>
                          </a:solidFill>
                          <a:effectLst/>
                          <a:latin typeface="宋体" panose="02010600030101010101" pitchFamily="2" charset="-122"/>
                          <a:ea typeface="黑体" panose="02010609060101010101" pitchFamily="49" charset="-122"/>
                          <a:cs typeface="+mn-cs"/>
                        </a:rPr>
                        <a:t>降低时延</a:t>
                      </a:r>
                    </a:p>
                  </a:txBody>
                  <a:tcPr marL="68580" marR="68580" marT="0" marB="0">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0" algn="ctr" defTabSz="914400" rtl="0" eaLnBrk="1" latinLnBrk="0" hangingPunct="1"/>
                      <a:r>
                        <a:rPr lang="zh-CN" altLang="en-US" sz="2800" kern="100" dirty="0">
                          <a:solidFill>
                            <a:schemeClr val="tx1"/>
                          </a:solidFill>
                          <a:effectLst/>
                          <a:latin typeface="宋体" panose="02010600030101010101" pitchFamily="2" charset="-122"/>
                          <a:ea typeface="黑体" panose="02010609060101010101" pitchFamily="49" charset="-122"/>
                          <a:cs typeface="+mn-cs"/>
                        </a:rPr>
                        <a:t>每用户速率更高</a:t>
                      </a:r>
                    </a:p>
                  </a:txBody>
                  <a:tcPr marL="68580" marR="68580" marT="0" marB="0">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61111056"/>
                  </a:ext>
                </a:extLst>
              </a:tr>
              <a:tr h="0">
                <a:tc>
                  <a:txBody>
                    <a:bodyPr/>
                    <a:lstStyle/>
                    <a:p>
                      <a:pPr marL="0" indent="0" algn="ctr" defTabSz="914400" rtl="0" eaLnBrk="1" latinLnBrk="0" hangingPunct="1"/>
                      <a:r>
                        <a:rPr lang="zh-CN" altLang="en-US" sz="2800" kern="100">
                          <a:solidFill>
                            <a:schemeClr val="tx1"/>
                          </a:solidFill>
                          <a:effectLst/>
                          <a:latin typeface="宋体" panose="02010600030101010101" pitchFamily="2" charset="-122"/>
                          <a:ea typeface="黑体" panose="02010609060101010101" pitchFamily="49" charset="-122"/>
                          <a:cs typeface="+mn-cs"/>
                        </a:rPr>
                        <a:t>最适合低带宽应用</a:t>
                      </a:r>
                    </a:p>
                  </a:txBody>
                  <a:tcPr marL="68580" marR="68580" marT="0" marB="0">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0" algn="ctr" defTabSz="914400" rtl="0" eaLnBrk="1" latinLnBrk="0" hangingPunct="1"/>
                      <a:r>
                        <a:rPr lang="zh-CN" altLang="en-US" sz="2800" kern="100" dirty="0">
                          <a:solidFill>
                            <a:schemeClr val="tx1"/>
                          </a:solidFill>
                          <a:effectLst/>
                          <a:latin typeface="宋体" panose="02010600030101010101" pitchFamily="2" charset="-122"/>
                          <a:ea typeface="黑体" panose="02010609060101010101" pitchFamily="49" charset="-122"/>
                          <a:cs typeface="+mn-cs"/>
                        </a:rPr>
                        <a:t>最适合高带宽应用</a:t>
                      </a:r>
                    </a:p>
                  </a:txBody>
                  <a:tcPr marL="68580" marR="68580" marT="0" marB="0">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50981643"/>
                  </a:ext>
                </a:extLst>
              </a:tr>
              <a:tr h="0">
                <a:tc>
                  <a:txBody>
                    <a:bodyPr/>
                    <a:lstStyle/>
                    <a:p>
                      <a:pPr marL="0" indent="0" algn="ctr" defTabSz="914400" rtl="0" eaLnBrk="1" latinLnBrk="0" hangingPunct="1"/>
                      <a:r>
                        <a:rPr lang="zh-CN" altLang="en-US" sz="2800" kern="100">
                          <a:solidFill>
                            <a:schemeClr val="tx1"/>
                          </a:solidFill>
                          <a:effectLst/>
                          <a:latin typeface="宋体" panose="02010600030101010101" pitchFamily="2" charset="-122"/>
                          <a:ea typeface="黑体" panose="02010609060101010101" pitchFamily="49" charset="-122"/>
                          <a:cs typeface="+mn-cs"/>
                        </a:rPr>
                        <a:t>最适合小报文传输</a:t>
                      </a:r>
                    </a:p>
                  </a:txBody>
                  <a:tcPr marL="68580" marR="68580" marT="0" marB="0">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0" algn="ctr" defTabSz="914400" rtl="0" eaLnBrk="1" latinLnBrk="0" hangingPunct="1"/>
                      <a:r>
                        <a:rPr lang="zh-CN" altLang="en-US" sz="2800" kern="100" dirty="0">
                          <a:solidFill>
                            <a:schemeClr val="tx1"/>
                          </a:solidFill>
                          <a:effectLst/>
                          <a:latin typeface="宋体" panose="02010600030101010101" pitchFamily="2" charset="-122"/>
                          <a:ea typeface="黑体" panose="02010609060101010101" pitchFamily="49" charset="-122"/>
                          <a:cs typeface="+mn-cs"/>
                        </a:rPr>
                        <a:t>最适合大报文传输</a:t>
                      </a:r>
                    </a:p>
                  </a:txBody>
                  <a:tcPr marL="68580" marR="68580" marT="0" marB="0">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87064962"/>
                  </a:ext>
                </a:extLst>
              </a:tr>
            </a:tbl>
          </a:graphicData>
        </a:graphic>
      </p:graphicFrame>
      <p:sp>
        <p:nvSpPr>
          <p:cNvPr id="3" name="灯片编号占位符 2">
            <a:extLst>
              <a:ext uri="{FF2B5EF4-FFF2-40B4-BE49-F238E27FC236}">
                <a16:creationId xmlns:a16="http://schemas.microsoft.com/office/drawing/2014/main" id="{DE4D21EE-B038-4572-B8AA-70264F683524}"/>
              </a:ext>
            </a:extLst>
          </p:cNvPr>
          <p:cNvSpPr>
            <a:spLocks noGrp="1"/>
          </p:cNvSpPr>
          <p:nvPr>
            <p:ph type="sldNum" sz="quarter" idx="12"/>
          </p:nvPr>
        </p:nvSpPr>
        <p:spPr/>
        <p:txBody>
          <a:bodyPr/>
          <a:lstStyle/>
          <a:p>
            <a:fld id="{0343F522-B1DB-4B24-87CC-09EAB668A261}" type="slidenum">
              <a:rPr lang="zh-CN" altLang="en-US" smtClean="0"/>
              <a:pPr/>
              <a:t>231</a:t>
            </a:fld>
            <a:r>
              <a:rPr lang="en-US" altLang="zh-CN"/>
              <a:t>/303</a:t>
            </a:r>
            <a:endParaRPr lang="zh-CN" altLang="en-US" dirty="0"/>
          </a:p>
        </p:txBody>
      </p:sp>
    </p:spTree>
    <p:extLst>
      <p:ext uri="{BB962C8B-B14F-4D97-AF65-F5344CB8AC3E}">
        <p14:creationId xmlns:p14="http://schemas.microsoft.com/office/powerpoint/2010/main" val="3744735556"/>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C34208-FA7C-4346-AD93-050F88FE7F56}"/>
              </a:ext>
            </a:extLst>
          </p:cNvPr>
          <p:cNvSpPr>
            <a:spLocks noGrp="1"/>
          </p:cNvSpPr>
          <p:nvPr>
            <p:ph type="title"/>
          </p:nvPr>
        </p:nvSpPr>
        <p:spPr>
          <a:xfrm>
            <a:off x="265813" y="350874"/>
            <a:ext cx="8654903" cy="680484"/>
          </a:xfrm>
        </p:spPr>
        <p:txBody>
          <a:bodyPr>
            <a:normAutofit/>
          </a:bodyPr>
          <a:lstStyle/>
          <a:p>
            <a:pPr eaLnBrk="1" hangingPunct="1"/>
            <a:r>
              <a:rPr lang="en-US" altLang="zh-CN" b="1" dirty="0">
                <a:latin typeface="Times New Roman" panose="02020603050405020304" pitchFamily="18" charset="0"/>
                <a:cs typeface="Times New Roman" panose="02020603050405020304" pitchFamily="18" charset="0"/>
              </a:rPr>
              <a:t>3.</a:t>
            </a:r>
            <a:r>
              <a:rPr lang="zh-CN" altLang="zh-CN" b="1" dirty="0">
                <a:latin typeface="Times New Roman" panose="02020603050405020304" pitchFamily="18" charset="0"/>
                <a:cs typeface="Times New Roman" panose="02020603050405020304" pitchFamily="18" charset="0"/>
              </a:rPr>
              <a:t>多用户上行链路调度</a:t>
            </a:r>
            <a:endParaRPr lang="zh-CN" altLang="en-US" b="1" dirty="0">
              <a:latin typeface="Times New Roman" panose="02020603050405020304" pitchFamily="18" charset="0"/>
              <a:cs typeface="Times New Roman" panose="02020603050405020304" pitchFamily="18" charset="0"/>
            </a:endParaRPr>
          </a:p>
        </p:txBody>
      </p:sp>
      <p:sp>
        <p:nvSpPr>
          <p:cNvPr id="12" name="流程图: 摘录 11">
            <a:extLst>
              <a:ext uri="{FF2B5EF4-FFF2-40B4-BE49-F238E27FC236}">
                <a16:creationId xmlns:a16="http://schemas.microsoft.com/office/drawing/2014/main" id="{CE6C4248-6AFD-44B6-80E3-9608C7BDC87F}"/>
              </a:ext>
            </a:extLst>
          </p:cNvPr>
          <p:cNvSpPr/>
          <p:nvPr/>
        </p:nvSpPr>
        <p:spPr bwMode="auto">
          <a:xfrm>
            <a:off x="5488980" y="328047"/>
            <a:ext cx="216024" cy="126001"/>
          </a:xfrm>
          <a:prstGeom prst="flowChartExtract">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4" name="Rectangle 2">
            <a:extLst>
              <a:ext uri="{FF2B5EF4-FFF2-40B4-BE49-F238E27FC236}">
                <a16:creationId xmlns:a16="http://schemas.microsoft.com/office/drawing/2014/main" id="{637ADEFB-5775-48B5-AD95-BD2F543B4E24}"/>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内容占位符 4">
            <a:extLst>
              <a:ext uri="{FF2B5EF4-FFF2-40B4-BE49-F238E27FC236}">
                <a16:creationId xmlns:a16="http://schemas.microsoft.com/office/drawing/2014/main" id="{C12FE5FC-8D5C-426B-A385-556B8EB61871}"/>
              </a:ext>
            </a:extLst>
          </p:cNvPr>
          <p:cNvSpPr>
            <a:spLocks noGrp="1"/>
          </p:cNvSpPr>
          <p:nvPr>
            <p:ph idx="1"/>
          </p:nvPr>
        </p:nvSpPr>
        <p:spPr>
          <a:xfrm>
            <a:off x="471948" y="963560"/>
            <a:ext cx="8514736" cy="5777481"/>
          </a:xfrm>
        </p:spPr>
        <p:txBody>
          <a:bodyPr>
            <a:normAutofit/>
          </a:bodyPr>
          <a:lstStyle/>
          <a:p>
            <a:pPr marL="361950" indent="-361950" algn="just"/>
            <a:r>
              <a:rPr lang="en-US" altLang="zh-CN" kern="100" dirty="0">
                <a:effectLst/>
                <a:latin typeface="Times New Roman" panose="02020603050405020304" pitchFamily="18" charset="0"/>
                <a:cs typeface="Times New Roman" panose="02020603050405020304" pitchFamily="18" charset="0"/>
              </a:rPr>
              <a:t>AP</a:t>
            </a:r>
            <a:r>
              <a:rPr lang="zh-CN" altLang="zh-CN" kern="100" dirty="0">
                <a:effectLst/>
                <a:latin typeface="Times New Roman" panose="02020603050405020304" pitchFamily="18" charset="0"/>
                <a:cs typeface="Times New Roman" panose="02020603050405020304" pitchFamily="18" charset="0"/>
              </a:rPr>
              <a:t>协调上行</a:t>
            </a:r>
            <a:r>
              <a:rPr lang="en-US" altLang="zh-CN" kern="100" dirty="0">
                <a:effectLst/>
                <a:latin typeface="Times New Roman" panose="02020603050405020304" pitchFamily="18" charset="0"/>
                <a:cs typeface="Times New Roman" panose="02020603050405020304" pitchFamily="18" charset="0"/>
              </a:rPr>
              <a:t>MU-MIMO</a:t>
            </a:r>
            <a:r>
              <a:rPr lang="zh-CN" altLang="zh-CN" kern="100" dirty="0">
                <a:effectLst/>
                <a:latin typeface="Times New Roman" panose="02020603050405020304" pitchFamily="18" charset="0"/>
                <a:cs typeface="Times New Roman" panose="02020603050405020304" pitchFamily="18" charset="0"/>
              </a:rPr>
              <a:t>或上行</a:t>
            </a:r>
            <a:r>
              <a:rPr lang="en-US" altLang="zh-CN" kern="100" dirty="0">
                <a:effectLst/>
                <a:latin typeface="Times New Roman" panose="02020603050405020304" pitchFamily="18" charset="0"/>
                <a:cs typeface="Times New Roman" panose="02020603050405020304" pitchFamily="18" charset="0"/>
              </a:rPr>
              <a:t>OFDMA</a:t>
            </a:r>
            <a:r>
              <a:rPr lang="zh-CN" altLang="zh-CN" kern="100" dirty="0">
                <a:effectLst/>
                <a:latin typeface="Times New Roman" panose="02020603050405020304" pitchFamily="18" charset="0"/>
                <a:cs typeface="Times New Roman" panose="02020603050405020304" pitchFamily="18" charset="0"/>
              </a:rPr>
              <a:t>传输，</a:t>
            </a:r>
            <a:r>
              <a:rPr lang="en-US" altLang="zh-CN" kern="100" dirty="0">
                <a:effectLst/>
                <a:latin typeface="Times New Roman" panose="02020603050405020304" pitchFamily="18" charset="0"/>
                <a:cs typeface="Times New Roman" panose="02020603050405020304" pitchFamily="18" charset="0"/>
              </a:rPr>
              <a:t>AP</a:t>
            </a:r>
            <a:r>
              <a:rPr lang="zh-CN" altLang="zh-CN" kern="100" dirty="0">
                <a:effectLst/>
                <a:latin typeface="Times New Roman" panose="02020603050405020304" pitchFamily="18" charset="0"/>
                <a:cs typeface="Times New Roman" panose="02020603050405020304" pitchFamily="18" charset="0"/>
              </a:rPr>
              <a:t>发送触发管理帧给所有使用者</a:t>
            </a:r>
            <a:r>
              <a:rPr lang="zh-CN" altLang="en-US" kern="100" dirty="0">
                <a:effectLst/>
                <a:latin typeface="Times New Roman" panose="02020603050405020304" pitchFamily="18" charset="0"/>
                <a:cs typeface="Times New Roman" panose="02020603050405020304" pitchFamily="18" charset="0"/>
              </a:rPr>
              <a:t>，</a:t>
            </a:r>
            <a:r>
              <a:rPr lang="zh-CN" altLang="zh-CN" kern="100" dirty="0">
                <a:effectLst/>
                <a:latin typeface="Times New Roman" panose="02020603050405020304" pitchFamily="18" charset="0"/>
                <a:cs typeface="Times New Roman" panose="02020603050405020304" pitchFamily="18" charset="0"/>
              </a:rPr>
              <a:t>指出每位使用者的空间串流数量和</a:t>
            </a:r>
            <a:r>
              <a:rPr lang="en-US" altLang="zh-CN" kern="100" dirty="0">
                <a:effectLst/>
                <a:latin typeface="Times New Roman" panose="02020603050405020304" pitchFamily="18" charset="0"/>
                <a:cs typeface="Times New Roman" panose="02020603050405020304" pitchFamily="18" charset="0"/>
              </a:rPr>
              <a:t>/</a:t>
            </a:r>
            <a:r>
              <a:rPr lang="zh-CN" altLang="zh-CN" kern="100" dirty="0">
                <a:effectLst/>
                <a:latin typeface="Times New Roman" panose="02020603050405020304" pitchFamily="18" charset="0"/>
                <a:cs typeface="Times New Roman" panose="02020603050405020304" pitchFamily="18" charset="0"/>
              </a:rPr>
              <a:t>或</a:t>
            </a:r>
            <a:r>
              <a:rPr lang="en-US" altLang="zh-CN" kern="100" dirty="0">
                <a:effectLst/>
                <a:latin typeface="Times New Roman" panose="02020603050405020304" pitchFamily="18" charset="0"/>
                <a:cs typeface="Times New Roman" panose="02020603050405020304" pitchFamily="18" charset="0"/>
              </a:rPr>
              <a:t>OFDMA</a:t>
            </a:r>
            <a:r>
              <a:rPr lang="zh-CN" altLang="zh-CN" kern="100" dirty="0">
                <a:effectLst/>
                <a:latin typeface="Times New Roman" panose="02020603050405020304" pitchFamily="18" charset="0"/>
                <a:cs typeface="Times New Roman" panose="02020603050405020304" pitchFamily="18" charset="0"/>
              </a:rPr>
              <a:t>配置</a:t>
            </a:r>
            <a:r>
              <a:rPr lang="en-US" altLang="zh-CN" kern="100" dirty="0">
                <a:effectLst/>
                <a:latin typeface="Times New Roman" panose="02020603050405020304" pitchFamily="18" charset="0"/>
                <a:cs typeface="Times New Roman" panose="02020603050405020304" pitchFamily="18" charset="0"/>
              </a:rPr>
              <a:t>(</a:t>
            </a:r>
            <a:r>
              <a:rPr lang="zh-CN" altLang="zh-CN" kern="100" dirty="0">
                <a:effectLst/>
                <a:latin typeface="Times New Roman" panose="02020603050405020304" pitchFamily="18" charset="0"/>
                <a:cs typeface="Times New Roman" panose="02020603050405020304" pitchFamily="18" charset="0"/>
              </a:rPr>
              <a:t>频率和</a:t>
            </a:r>
            <a:r>
              <a:rPr lang="en-US" altLang="zh-CN" kern="100" dirty="0">
                <a:effectLst/>
                <a:latin typeface="Times New Roman" panose="02020603050405020304" pitchFamily="18" charset="0"/>
                <a:cs typeface="Times New Roman" panose="02020603050405020304" pitchFamily="18" charset="0"/>
              </a:rPr>
              <a:t>RU</a:t>
            </a:r>
            <a:r>
              <a:rPr lang="zh-CN" altLang="zh-CN" kern="100" dirty="0">
                <a:effectLst/>
                <a:latin typeface="Times New Roman" panose="02020603050405020304" pitchFamily="18" charset="0"/>
                <a:cs typeface="Times New Roman" panose="02020603050405020304" pitchFamily="18" charset="0"/>
              </a:rPr>
              <a:t>大小</a:t>
            </a:r>
            <a:r>
              <a:rPr lang="en-US" altLang="zh-CN" kern="100" dirty="0">
                <a:effectLst/>
                <a:latin typeface="Times New Roman" panose="02020603050405020304" pitchFamily="18" charset="0"/>
                <a:cs typeface="Times New Roman" panose="02020603050405020304" pitchFamily="18" charset="0"/>
              </a:rPr>
              <a:t>)</a:t>
            </a:r>
            <a:endParaRPr lang="zh-CN" altLang="zh-CN" kern="100" dirty="0">
              <a:effectLst/>
              <a:latin typeface="Times New Roman" panose="02020603050405020304" pitchFamily="18" charset="0"/>
              <a:cs typeface="Times New Roman" panose="02020603050405020304" pitchFamily="18" charset="0"/>
            </a:endParaRPr>
          </a:p>
          <a:p>
            <a:pPr marL="361950" indent="-361950" algn="just"/>
            <a:r>
              <a:rPr lang="zh-CN" altLang="en-US" kern="100" dirty="0">
                <a:effectLst/>
                <a:latin typeface="Times New Roman" panose="02020603050405020304" pitchFamily="18" charset="0"/>
                <a:cs typeface="Times New Roman" panose="02020603050405020304" pitchFamily="18" charset="0"/>
              </a:rPr>
              <a:t>同时进行</a:t>
            </a:r>
            <a:r>
              <a:rPr lang="zh-CN" altLang="zh-CN" kern="100" dirty="0">
                <a:effectLst/>
                <a:latin typeface="Times New Roman" panose="02020603050405020304" pitchFamily="18" charset="0"/>
                <a:cs typeface="Times New Roman" panose="02020603050405020304" pitchFamily="18" charset="0"/>
              </a:rPr>
              <a:t>功率控制信息，让个别用户可以调高或调低其传输功率，平衡</a:t>
            </a:r>
            <a:r>
              <a:rPr lang="en-US" altLang="zh-CN" kern="100" dirty="0">
                <a:effectLst/>
                <a:latin typeface="Times New Roman" panose="02020603050405020304" pitchFamily="18" charset="0"/>
                <a:cs typeface="Times New Roman" panose="02020603050405020304" pitchFamily="18" charset="0"/>
              </a:rPr>
              <a:t>AP</a:t>
            </a:r>
            <a:r>
              <a:rPr lang="zh-CN" altLang="zh-CN" kern="100" dirty="0">
                <a:effectLst/>
                <a:latin typeface="Times New Roman" panose="02020603050405020304" pitchFamily="18" charset="0"/>
                <a:cs typeface="Times New Roman" panose="02020603050405020304" pitchFamily="18" charset="0"/>
              </a:rPr>
              <a:t>从所有上行使用者接收到的功率，同时改善较远节点的帧接收情况</a:t>
            </a:r>
          </a:p>
          <a:p>
            <a:pPr marL="361950" indent="-361950" algn="just"/>
            <a:r>
              <a:rPr lang="en-US" altLang="zh-CN" kern="100" dirty="0">
                <a:effectLst/>
                <a:latin typeface="Times New Roman" panose="02020603050405020304" pitchFamily="18" charset="0"/>
                <a:cs typeface="Times New Roman" panose="02020603050405020304" pitchFamily="18" charset="0"/>
              </a:rPr>
              <a:t>AP</a:t>
            </a:r>
            <a:r>
              <a:rPr lang="zh-CN" altLang="en-US" kern="100" dirty="0">
                <a:effectLst/>
                <a:latin typeface="Times New Roman" panose="02020603050405020304" pitchFamily="18" charset="0"/>
                <a:cs typeface="Times New Roman" panose="02020603050405020304" pitchFamily="18" charset="0"/>
              </a:rPr>
              <a:t>可</a:t>
            </a:r>
            <a:r>
              <a:rPr lang="zh-CN" altLang="zh-CN" kern="100" dirty="0">
                <a:effectLst/>
                <a:latin typeface="Times New Roman" panose="02020603050405020304" pitchFamily="18" charset="0"/>
                <a:cs typeface="Times New Roman" panose="02020603050405020304" pitchFamily="18" charset="0"/>
              </a:rPr>
              <a:t>指示所有使用者何时可以开始和结束传输。</a:t>
            </a:r>
            <a:r>
              <a:rPr lang="en-US" altLang="zh-CN" kern="100" dirty="0">
                <a:effectLst/>
                <a:latin typeface="Times New Roman" panose="02020603050405020304" pitchFamily="18" charset="0"/>
                <a:cs typeface="Times New Roman" panose="02020603050405020304" pitchFamily="18" charset="0"/>
              </a:rPr>
              <a:t>AP</a:t>
            </a:r>
            <a:r>
              <a:rPr lang="zh-CN" altLang="zh-CN" kern="100" dirty="0">
                <a:effectLst/>
                <a:latin typeface="Times New Roman" panose="02020603050405020304" pitchFamily="18" charset="0"/>
                <a:cs typeface="Times New Roman" panose="02020603050405020304" pitchFamily="18" charset="0"/>
              </a:rPr>
              <a:t>发送多使用者上行触发管理帧，告知所有使用者何时可以一起开始传输，以及所属帧的持续时间，以确保彼此能够同时结束传输。一旦</a:t>
            </a:r>
            <a:r>
              <a:rPr lang="en-US" altLang="zh-CN" kern="100" dirty="0">
                <a:effectLst/>
                <a:latin typeface="Times New Roman" panose="02020603050405020304" pitchFamily="18" charset="0"/>
                <a:cs typeface="Times New Roman" panose="02020603050405020304" pitchFamily="18" charset="0"/>
              </a:rPr>
              <a:t>AP</a:t>
            </a:r>
            <a:r>
              <a:rPr lang="zh-CN" altLang="zh-CN" kern="100" dirty="0">
                <a:effectLst/>
                <a:latin typeface="Times New Roman" panose="02020603050405020304" pitchFamily="18" charset="0"/>
                <a:cs typeface="Times New Roman" panose="02020603050405020304" pitchFamily="18" charset="0"/>
              </a:rPr>
              <a:t>收到了所有使用者的帧，就会回传</a:t>
            </a:r>
            <a:r>
              <a:rPr lang="en-US" altLang="zh-CN" kern="100" dirty="0">
                <a:effectLst/>
                <a:latin typeface="Times New Roman" panose="02020603050405020304" pitchFamily="18" charset="0"/>
                <a:cs typeface="Times New Roman" panose="02020603050405020304" pitchFamily="18" charset="0"/>
              </a:rPr>
              <a:t>Block ACK</a:t>
            </a:r>
            <a:r>
              <a:rPr lang="zh-CN" altLang="zh-CN" kern="100" dirty="0">
                <a:effectLst/>
                <a:latin typeface="Times New Roman" panose="02020603050405020304" pitchFamily="18" charset="0"/>
                <a:cs typeface="Times New Roman" panose="02020603050405020304" pitchFamily="18" charset="0"/>
              </a:rPr>
              <a:t>以结束作业</a:t>
            </a:r>
          </a:p>
          <a:p>
            <a:pPr marL="361950" indent="-361950"/>
            <a:r>
              <a:rPr lang="zh-CN" altLang="zh-CN" kern="100" dirty="0">
                <a:effectLst/>
                <a:latin typeface="Times New Roman" panose="02020603050405020304" pitchFamily="18" charset="0"/>
                <a:cs typeface="Times New Roman" panose="02020603050405020304" pitchFamily="18" charset="0"/>
              </a:rPr>
              <a:t>在竞争环境中，用户无需互相竞争在上行链路中发送数据，而是由</a:t>
            </a:r>
            <a:r>
              <a:rPr lang="en-US" altLang="zh-CN" kern="100" dirty="0">
                <a:effectLst/>
                <a:latin typeface="Times New Roman" panose="02020603050405020304" pitchFamily="18" charset="0"/>
                <a:cs typeface="Times New Roman" panose="02020603050405020304" pitchFamily="18" charset="0"/>
              </a:rPr>
              <a:t>AP</a:t>
            </a:r>
            <a:r>
              <a:rPr lang="zh-CN" altLang="zh-CN" kern="100" dirty="0">
                <a:effectLst/>
                <a:latin typeface="Times New Roman" panose="02020603050405020304" pitchFamily="18" charset="0"/>
                <a:cs typeface="Times New Roman" panose="02020603050405020304" pitchFamily="18" charset="0"/>
              </a:rPr>
              <a:t>协同安排，以免彼此冲突</a:t>
            </a:r>
            <a:endParaRPr lang="en-US" altLang="zh-CN" dirty="0">
              <a:latin typeface="Times New Roman" panose="02020603050405020304" pitchFamily="18" charset="0"/>
              <a:cs typeface="Times New Roman" panose="02020603050405020304" pitchFamily="18" charset="0"/>
            </a:endParaRPr>
          </a:p>
          <a:p>
            <a:pPr marL="361950" indent="-361950" eaLnBrk="1" hangingPunct="1">
              <a:lnSpc>
                <a:spcPct val="120000"/>
              </a:lnSpc>
              <a:spcBef>
                <a:spcPts val="0"/>
              </a:spcBef>
              <a:buNone/>
            </a:pPr>
            <a:endParaRPr lang="en-US" altLang="zh-CN" dirty="0">
              <a:latin typeface="Times New Roman" panose="02020603050405020304" pitchFamily="18" charset="0"/>
              <a:cs typeface="Times New Roman" panose="02020603050405020304" pitchFamily="18" charset="0"/>
            </a:endParaRPr>
          </a:p>
        </p:txBody>
      </p:sp>
      <p:graphicFrame>
        <p:nvGraphicFramePr>
          <p:cNvPr id="54" name="表格 53">
            <a:extLst>
              <a:ext uri="{FF2B5EF4-FFF2-40B4-BE49-F238E27FC236}">
                <a16:creationId xmlns:a16="http://schemas.microsoft.com/office/drawing/2014/main" id="{CA5900AC-7652-4BBE-ABC7-96C41992A962}"/>
              </a:ext>
            </a:extLst>
          </p:cNvPr>
          <p:cNvGraphicFramePr>
            <a:graphicFrameLocks noGrp="1"/>
          </p:cNvGraphicFramePr>
          <p:nvPr/>
        </p:nvGraphicFramePr>
        <p:xfrm>
          <a:off x="0" y="1041991"/>
          <a:ext cx="313390" cy="4744257"/>
        </p:xfrm>
        <a:graphic>
          <a:graphicData uri="http://schemas.openxmlformats.org/drawingml/2006/table">
            <a:tbl>
              <a:tblPr firstRow="1" bandRow="1">
                <a:tableStyleId>{5C22544A-7EE6-4342-B048-85BDC9FD1C3A}</a:tableStyleId>
              </a:tblPr>
              <a:tblGrid>
                <a:gridCol w="313390">
                  <a:extLst>
                    <a:ext uri="{9D8B030D-6E8A-4147-A177-3AD203B41FA5}">
                      <a16:colId xmlns:a16="http://schemas.microsoft.com/office/drawing/2014/main" val="2707731317"/>
                    </a:ext>
                  </a:extLst>
                </a:gridCol>
              </a:tblGrid>
              <a:tr h="844235">
                <a:tc>
                  <a:txBody>
                    <a:bodyPr/>
                    <a:lstStyle/>
                    <a:p>
                      <a:pPr algn="ctr"/>
                      <a:r>
                        <a:rPr lang="zh-CN" altLang="en-US" sz="1600" b="0" dirty="0">
                          <a:solidFill>
                            <a:schemeClr val="tx1"/>
                          </a:solidFill>
                          <a:latin typeface="黑体" panose="02010609060101010101" pitchFamily="49" charset="-122"/>
                          <a:ea typeface="黑体" panose="02010609060101010101" pitchFamily="49" charset="-122"/>
                        </a:rPr>
                        <a:t>设计要点</a:t>
                      </a:r>
                    </a:p>
                  </a:txBody>
                  <a:tcPr marL="0" marR="0" marT="0" marB="0" anchor="ctr">
                    <a:solidFill>
                      <a:schemeClr val="accent1">
                        <a:lumMod val="40000"/>
                        <a:lumOff val="60000"/>
                      </a:schemeClr>
                    </a:solidFill>
                  </a:tcPr>
                </a:tc>
                <a:extLst>
                  <a:ext uri="{0D108BD9-81ED-4DB2-BD59-A6C34878D82A}">
                    <a16:rowId xmlns:a16="http://schemas.microsoft.com/office/drawing/2014/main" val="2650843112"/>
                  </a:ext>
                </a:extLst>
              </a:tr>
              <a:tr h="844235">
                <a:tc>
                  <a:txBody>
                    <a:bodyPr/>
                    <a:lstStyle/>
                    <a:p>
                      <a:pPr algn="ctr"/>
                      <a:r>
                        <a:rPr lang="en-US" altLang="zh-CN" sz="1600" dirty="0">
                          <a:solidFill>
                            <a:schemeClr val="tx1"/>
                          </a:solidFill>
                          <a:latin typeface="黑体" panose="02010609060101010101" pitchFamily="49" charset="-122"/>
                          <a:ea typeface="黑体" panose="02010609060101010101" pitchFamily="49" charset="-122"/>
                        </a:rPr>
                        <a:t>Wi-</a:t>
                      </a:r>
                    </a:p>
                    <a:p>
                      <a:pPr algn="ctr"/>
                      <a:r>
                        <a:rPr lang="en-US" altLang="zh-CN" sz="1600" dirty="0">
                          <a:solidFill>
                            <a:schemeClr val="tx1"/>
                          </a:solidFill>
                          <a:latin typeface="黑体" panose="02010609060101010101" pitchFamily="49" charset="-122"/>
                          <a:ea typeface="黑体" panose="02010609060101010101" pitchFamily="49" charset="-122"/>
                        </a:rPr>
                        <a:t>Fi</a:t>
                      </a:r>
                      <a:endParaRPr lang="zh-CN" altLang="en-US" sz="1600" dirty="0">
                        <a:solidFill>
                          <a:schemeClr val="tx1"/>
                        </a:solidFill>
                        <a:latin typeface="黑体" panose="02010609060101010101" pitchFamily="49" charset="-122"/>
                        <a:ea typeface="黑体" panose="02010609060101010101" pitchFamily="49" charset="-122"/>
                      </a:endParaRPr>
                    </a:p>
                  </a:txBody>
                  <a:tcPr marL="0" marR="0" marT="0" marB="0" anchor="ctr">
                    <a:solidFill>
                      <a:schemeClr val="accent1">
                        <a:lumMod val="40000"/>
                        <a:lumOff val="60000"/>
                      </a:schemeClr>
                    </a:solidFill>
                  </a:tcPr>
                </a:tc>
                <a:extLst>
                  <a:ext uri="{0D108BD9-81ED-4DB2-BD59-A6C34878D82A}">
                    <a16:rowId xmlns:a16="http://schemas.microsoft.com/office/drawing/2014/main" val="2354171835"/>
                  </a:ext>
                </a:extLst>
              </a:tr>
              <a:tr h="844235">
                <a:tc>
                  <a:txBody>
                    <a:bodyPr/>
                    <a:lstStyle/>
                    <a:p>
                      <a:pPr algn="ctr"/>
                      <a:r>
                        <a:rPr lang="en-US" altLang="zh-CN" sz="1600" b="0" dirty="0">
                          <a:solidFill>
                            <a:schemeClr val="bg1"/>
                          </a:solidFill>
                          <a:latin typeface="黑体" panose="02010609060101010101" pitchFamily="49" charset="-122"/>
                          <a:ea typeface="黑体" panose="02010609060101010101" pitchFamily="49" charset="-122"/>
                        </a:rPr>
                        <a:t>Wi-Fi6</a:t>
                      </a:r>
                      <a:endParaRPr lang="zh-CN" altLang="en-US" sz="1600" b="0" dirty="0">
                        <a:solidFill>
                          <a:schemeClr val="bg1"/>
                        </a:solidFill>
                        <a:latin typeface="黑体" panose="02010609060101010101" pitchFamily="49" charset="-122"/>
                        <a:ea typeface="黑体" panose="02010609060101010101" pitchFamily="49" charset="-122"/>
                      </a:endParaRPr>
                    </a:p>
                  </a:txBody>
                  <a:tcPr marL="0" marR="0" marT="0" marB="0" anchor="ctr">
                    <a:solidFill>
                      <a:schemeClr val="accent1"/>
                    </a:solidFill>
                  </a:tcPr>
                </a:tc>
                <a:extLst>
                  <a:ext uri="{0D108BD9-81ED-4DB2-BD59-A6C34878D82A}">
                    <a16:rowId xmlns:a16="http://schemas.microsoft.com/office/drawing/2014/main" val="2232877283"/>
                  </a:ext>
                </a:extLst>
              </a:tr>
              <a:tr h="504672">
                <a:tc>
                  <a:txBody>
                    <a:bodyPr/>
                    <a:lstStyle/>
                    <a:p>
                      <a:pPr algn="ctr"/>
                      <a:r>
                        <a:rPr lang="en-US" altLang="zh-CN" sz="1600" b="0" dirty="0">
                          <a:solidFill>
                            <a:schemeClr val="tx1"/>
                          </a:solidFill>
                          <a:latin typeface="黑体" panose="02010609060101010101" pitchFamily="49" charset="-122"/>
                          <a:ea typeface="黑体" panose="02010609060101010101" pitchFamily="49" charset="-122"/>
                        </a:rPr>
                        <a:t>Wi-Fi7</a:t>
                      </a:r>
                      <a:endParaRPr lang="zh-CN" altLang="en-US" sz="1600" b="0" dirty="0">
                        <a:solidFill>
                          <a:schemeClr val="tx1"/>
                        </a:solidFill>
                        <a:latin typeface="黑体" panose="02010609060101010101" pitchFamily="49" charset="-122"/>
                        <a:ea typeface="黑体" panose="02010609060101010101" pitchFamily="49" charset="-122"/>
                      </a:endParaRPr>
                    </a:p>
                  </a:txBody>
                  <a:tcPr marL="0" marR="0" marT="0" marB="0" anchor="ctr">
                    <a:solidFill>
                      <a:schemeClr val="accent1">
                        <a:lumMod val="40000"/>
                        <a:lumOff val="60000"/>
                      </a:schemeClr>
                    </a:solidFill>
                  </a:tcPr>
                </a:tc>
                <a:extLst>
                  <a:ext uri="{0D108BD9-81ED-4DB2-BD59-A6C34878D82A}">
                    <a16:rowId xmlns:a16="http://schemas.microsoft.com/office/drawing/2014/main" val="2116851466"/>
                  </a:ext>
                </a:extLst>
              </a:tr>
              <a:tr h="627321">
                <a:tc>
                  <a:txBody>
                    <a:bodyPr/>
                    <a:lstStyle/>
                    <a:p>
                      <a:pPr algn="ctr"/>
                      <a:r>
                        <a:rPr lang="en-US" altLang="zh-CN" sz="1600" b="0" dirty="0">
                          <a:solidFill>
                            <a:schemeClr val="tx1"/>
                          </a:solidFill>
                          <a:latin typeface="黑体" panose="02010609060101010101" pitchFamily="49" charset="-122"/>
                          <a:ea typeface="黑体" panose="02010609060101010101" pitchFamily="49" charset="-122"/>
                        </a:rPr>
                        <a:t>AP</a:t>
                      </a:r>
                      <a:r>
                        <a:rPr lang="zh-CN" altLang="en-US" sz="1600" b="0" dirty="0">
                          <a:solidFill>
                            <a:schemeClr val="tx1"/>
                          </a:solidFill>
                          <a:latin typeface="黑体" panose="02010609060101010101" pitchFamily="49" charset="-122"/>
                          <a:ea typeface="黑体" panose="02010609060101010101" pitchFamily="49" charset="-122"/>
                        </a:rPr>
                        <a:t>设计</a:t>
                      </a:r>
                    </a:p>
                  </a:txBody>
                  <a:tcPr marL="0" marR="0" marT="0" marB="0" anchor="ctr">
                    <a:solidFill>
                      <a:schemeClr val="accent1">
                        <a:lumMod val="40000"/>
                        <a:lumOff val="60000"/>
                      </a:schemeClr>
                    </a:solidFill>
                  </a:tcPr>
                </a:tc>
                <a:extLst>
                  <a:ext uri="{0D108BD9-81ED-4DB2-BD59-A6C34878D82A}">
                    <a16:rowId xmlns:a16="http://schemas.microsoft.com/office/drawing/2014/main" val="1342553028"/>
                  </a:ext>
                </a:extLst>
              </a:tr>
              <a:tr h="844235">
                <a:tc>
                  <a:txBody>
                    <a:bodyPr/>
                    <a:lstStyle/>
                    <a:p>
                      <a:pPr algn="ctr"/>
                      <a:r>
                        <a:rPr lang="en-US" altLang="zh-CN" sz="1600" b="0" dirty="0">
                          <a:solidFill>
                            <a:schemeClr val="tx1"/>
                          </a:solidFill>
                          <a:latin typeface="黑体" panose="02010609060101010101" pitchFamily="49" charset="-122"/>
                          <a:ea typeface="黑体" panose="02010609060101010101" pitchFamily="49" charset="-122"/>
                        </a:rPr>
                        <a:t>Li</a:t>
                      </a:r>
                    </a:p>
                    <a:p>
                      <a:pPr algn="ctr"/>
                      <a:r>
                        <a:rPr lang="en-US" altLang="zh-CN" sz="1600" b="0" dirty="0">
                          <a:solidFill>
                            <a:schemeClr val="tx1"/>
                          </a:solidFill>
                          <a:latin typeface="黑体" panose="02010609060101010101" pitchFamily="49" charset="-122"/>
                          <a:ea typeface="黑体" panose="02010609060101010101" pitchFamily="49" charset="-122"/>
                        </a:rPr>
                        <a:t>Fi</a:t>
                      </a:r>
                      <a:endParaRPr lang="zh-CN" altLang="en-US" sz="1600" b="0" dirty="0">
                        <a:solidFill>
                          <a:schemeClr val="tx1"/>
                        </a:solidFill>
                        <a:latin typeface="黑体" panose="02010609060101010101" pitchFamily="49" charset="-122"/>
                        <a:ea typeface="黑体" panose="02010609060101010101" pitchFamily="49" charset="-122"/>
                      </a:endParaRPr>
                    </a:p>
                  </a:txBody>
                  <a:tcPr marL="0" marR="0" marT="0" marB="0" anchor="ctr">
                    <a:solidFill>
                      <a:schemeClr val="accent1">
                        <a:lumMod val="40000"/>
                        <a:lumOff val="60000"/>
                      </a:schemeClr>
                    </a:solidFill>
                  </a:tcPr>
                </a:tc>
                <a:extLst>
                  <a:ext uri="{0D108BD9-81ED-4DB2-BD59-A6C34878D82A}">
                    <a16:rowId xmlns:a16="http://schemas.microsoft.com/office/drawing/2014/main" val="942434887"/>
                  </a:ext>
                </a:extLst>
              </a:tr>
            </a:tbl>
          </a:graphicData>
        </a:graphic>
      </p:graphicFrame>
      <p:graphicFrame>
        <p:nvGraphicFramePr>
          <p:cNvPr id="13" name="表格 12">
            <a:extLst>
              <a:ext uri="{FF2B5EF4-FFF2-40B4-BE49-F238E27FC236}">
                <a16:creationId xmlns:a16="http://schemas.microsoft.com/office/drawing/2014/main" id="{5F7F8828-684B-4B52-9DC2-487D68885ACE}"/>
              </a:ext>
            </a:extLst>
          </p:cNvPr>
          <p:cNvGraphicFramePr>
            <a:graphicFrameLocks noGrp="1"/>
          </p:cNvGraphicFramePr>
          <p:nvPr/>
        </p:nvGraphicFramePr>
        <p:xfrm>
          <a:off x="0" y="16384"/>
          <a:ext cx="9144000" cy="303808"/>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1028242390"/>
                    </a:ext>
                  </a:extLst>
                </a:gridCol>
                <a:gridCol w="1016000">
                  <a:extLst>
                    <a:ext uri="{9D8B030D-6E8A-4147-A177-3AD203B41FA5}">
                      <a16:colId xmlns:a16="http://schemas.microsoft.com/office/drawing/2014/main" val="3074239081"/>
                    </a:ext>
                  </a:extLst>
                </a:gridCol>
                <a:gridCol w="1016000">
                  <a:extLst>
                    <a:ext uri="{9D8B030D-6E8A-4147-A177-3AD203B41FA5}">
                      <a16:colId xmlns:a16="http://schemas.microsoft.com/office/drawing/2014/main" val="3509429943"/>
                    </a:ext>
                  </a:extLst>
                </a:gridCol>
                <a:gridCol w="1016000">
                  <a:extLst>
                    <a:ext uri="{9D8B030D-6E8A-4147-A177-3AD203B41FA5}">
                      <a16:colId xmlns:a16="http://schemas.microsoft.com/office/drawing/2014/main" val="2580465912"/>
                    </a:ext>
                  </a:extLst>
                </a:gridCol>
                <a:gridCol w="1016000">
                  <a:extLst>
                    <a:ext uri="{9D8B030D-6E8A-4147-A177-3AD203B41FA5}">
                      <a16:colId xmlns:a16="http://schemas.microsoft.com/office/drawing/2014/main" val="585185192"/>
                    </a:ext>
                  </a:extLst>
                </a:gridCol>
                <a:gridCol w="1016000">
                  <a:extLst>
                    <a:ext uri="{9D8B030D-6E8A-4147-A177-3AD203B41FA5}">
                      <a16:colId xmlns:a16="http://schemas.microsoft.com/office/drawing/2014/main" val="1335232691"/>
                    </a:ext>
                  </a:extLst>
                </a:gridCol>
                <a:gridCol w="1016000">
                  <a:extLst>
                    <a:ext uri="{9D8B030D-6E8A-4147-A177-3AD203B41FA5}">
                      <a16:colId xmlns:a16="http://schemas.microsoft.com/office/drawing/2014/main" val="785772456"/>
                    </a:ext>
                  </a:extLst>
                </a:gridCol>
                <a:gridCol w="1016000">
                  <a:extLst>
                    <a:ext uri="{9D8B030D-6E8A-4147-A177-3AD203B41FA5}">
                      <a16:colId xmlns:a16="http://schemas.microsoft.com/office/drawing/2014/main" val="143111373"/>
                    </a:ext>
                  </a:extLst>
                </a:gridCol>
                <a:gridCol w="1016000">
                  <a:extLst>
                    <a:ext uri="{9D8B030D-6E8A-4147-A177-3AD203B41FA5}">
                      <a16:colId xmlns:a16="http://schemas.microsoft.com/office/drawing/2014/main" val="994455625"/>
                    </a:ext>
                  </a:extLst>
                </a:gridCol>
              </a:tblGrid>
              <a:tr h="303808">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传输介质</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通信系统</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正确性</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提高性能</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局域网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en-US" altLang="zh-CN" sz="1600" dirty="0">
                          <a:solidFill>
                            <a:srgbClr val="FFFF00"/>
                          </a:solidFill>
                          <a:latin typeface="黑体" panose="02010609060101010101" pitchFamily="49" charset="-122"/>
                          <a:ea typeface="黑体" panose="02010609060101010101" pitchFamily="49" charset="-122"/>
                        </a:rPr>
                        <a:t>WLAN</a:t>
                      </a:r>
                      <a:endParaRPr lang="zh-CN" altLang="en-US" sz="1600" dirty="0">
                        <a:solidFill>
                          <a:srgbClr val="FFFF00"/>
                        </a:solidFill>
                        <a:latin typeface="黑体" panose="02010609060101010101" pitchFamily="49" charset="-122"/>
                        <a:ea typeface="黑体" panose="02010609060101010101" pitchFamily="49"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个域网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广域网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接入网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939429099"/>
                  </a:ext>
                </a:extLst>
              </a:tr>
            </a:tbl>
          </a:graphicData>
        </a:graphic>
      </p:graphicFrame>
      <p:sp>
        <p:nvSpPr>
          <p:cNvPr id="3" name="灯片编号占位符 2">
            <a:extLst>
              <a:ext uri="{FF2B5EF4-FFF2-40B4-BE49-F238E27FC236}">
                <a16:creationId xmlns:a16="http://schemas.microsoft.com/office/drawing/2014/main" id="{27FA33DA-906F-4223-BE93-CD81D6727D44}"/>
              </a:ext>
            </a:extLst>
          </p:cNvPr>
          <p:cNvSpPr>
            <a:spLocks noGrp="1"/>
          </p:cNvSpPr>
          <p:nvPr>
            <p:ph type="sldNum" sz="quarter" idx="12"/>
          </p:nvPr>
        </p:nvSpPr>
        <p:spPr/>
        <p:txBody>
          <a:bodyPr/>
          <a:lstStyle/>
          <a:p>
            <a:fld id="{0343F522-B1DB-4B24-87CC-09EAB668A261}" type="slidenum">
              <a:rPr lang="zh-CN" altLang="en-US" smtClean="0"/>
              <a:pPr/>
              <a:t>232</a:t>
            </a:fld>
            <a:r>
              <a:rPr lang="en-US" altLang="zh-CN"/>
              <a:t>/303</a:t>
            </a:r>
            <a:endParaRPr lang="zh-CN" altLang="en-US" dirty="0"/>
          </a:p>
        </p:txBody>
      </p:sp>
    </p:spTree>
    <p:extLst>
      <p:ext uri="{BB962C8B-B14F-4D97-AF65-F5344CB8AC3E}">
        <p14:creationId xmlns:p14="http://schemas.microsoft.com/office/powerpoint/2010/main" val="1285139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C34208-FA7C-4346-AD93-050F88FE7F56}"/>
              </a:ext>
            </a:extLst>
          </p:cNvPr>
          <p:cNvSpPr>
            <a:spLocks noGrp="1"/>
          </p:cNvSpPr>
          <p:nvPr>
            <p:ph type="title"/>
          </p:nvPr>
        </p:nvSpPr>
        <p:spPr>
          <a:xfrm>
            <a:off x="265813" y="350874"/>
            <a:ext cx="8654903" cy="680484"/>
          </a:xfrm>
        </p:spPr>
        <p:txBody>
          <a:bodyPr>
            <a:normAutofit/>
          </a:bodyPr>
          <a:lstStyle/>
          <a:p>
            <a:pPr eaLnBrk="1" hangingPunct="1"/>
            <a:r>
              <a:rPr lang="en-US" altLang="zh-CN" b="1" dirty="0">
                <a:latin typeface="Times New Roman" panose="02020603050405020304" pitchFamily="18" charset="0"/>
                <a:cs typeface="Times New Roman" panose="02020603050405020304" pitchFamily="18" charset="0"/>
              </a:rPr>
              <a:t>4. 1024-QAM</a:t>
            </a:r>
            <a:endParaRPr lang="zh-CN" altLang="en-US" b="1" dirty="0">
              <a:latin typeface="Times New Roman" panose="02020603050405020304" pitchFamily="18" charset="0"/>
              <a:cs typeface="Times New Roman" panose="02020603050405020304" pitchFamily="18" charset="0"/>
            </a:endParaRPr>
          </a:p>
        </p:txBody>
      </p:sp>
      <p:sp>
        <p:nvSpPr>
          <p:cNvPr id="12" name="流程图: 摘录 11">
            <a:extLst>
              <a:ext uri="{FF2B5EF4-FFF2-40B4-BE49-F238E27FC236}">
                <a16:creationId xmlns:a16="http://schemas.microsoft.com/office/drawing/2014/main" id="{CE6C4248-6AFD-44B6-80E3-9608C7BDC87F}"/>
              </a:ext>
            </a:extLst>
          </p:cNvPr>
          <p:cNvSpPr/>
          <p:nvPr/>
        </p:nvSpPr>
        <p:spPr bwMode="auto">
          <a:xfrm>
            <a:off x="5488980" y="328047"/>
            <a:ext cx="216024" cy="126001"/>
          </a:xfrm>
          <a:prstGeom prst="flowChartExtract">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4" name="Rectangle 2">
            <a:extLst>
              <a:ext uri="{FF2B5EF4-FFF2-40B4-BE49-F238E27FC236}">
                <a16:creationId xmlns:a16="http://schemas.microsoft.com/office/drawing/2014/main" id="{637ADEFB-5775-48B5-AD95-BD2F543B4E24}"/>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内容占位符 4">
            <a:extLst>
              <a:ext uri="{FF2B5EF4-FFF2-40B4-BE49-F238E27FC236}">
                <a16:creationId xmlns:a16="http://schemas.microsoft.com/office/drawing/2014/main" id="{C12FE5FC-8D5C-426B-A385-556B8EB61871}"/>
              </a:ext>
            </a:extLst>
          </p:cNvPr>
          <p:cNvSpPr>
            <a:spLocks noGrp="1"/>
          </p:cNvSpPr>
          <p:nvPr>
            <p:ph idx="1"/>
          </p:nvPr>
        </p:nvSpPr>
        <p:spPr>
          <a:xfrm>
            <a:off x="471948" y="963560"/>
            <a:ext cx="8514736" cy="5777481"/>
          </a:xfrm>
        </p:spPr>
        <p:txBody>
          <a:bodyPr>
            <a:normAutofit/>
          </a:bodyPr>
          <a:lstStyle/>
          <a:p>
            <a:pPr indent="264160" algn="just"/>
            <a:r>
              <a:rPr lang="zh-CN" altLang="en-US" kern="100" dirty="0"/>
              <a:t>每符号表示</a:t>
            </a:r>
            <a:r>
              <a:rPr lang="en-US" altLang="zh-CN" kern="100" dirty="0"/>
              <a:t>10</a:t>
            </a:r>
            <a:r>
              <a:rPr lang="zh-CN" altLang="en-US" kern="100" dirty="0"/>
              <a:t>位，提升</a:t>
            </a:r>
            <a:r>
              <a:rPr lang="en-US" altLang="zh-CN" kern="100" dirty="0"/>
              <a:t>25%</a:t>
            </a:r>
            <a:endParaRPr lang="zh-CN" altLang="zh-CN" kern="100" dirty="0">
              <a:effectLst/>
            </a:endParaRPr>
          </a:p>
          <a:p>
            <a:pPr marL="0" indent="0" eaLnBrk="1" hangingPunct="1">
              <a:lnSpc>
                <a:spcPct val="120000"/>
              </a:lnSpc>
              <a:spcBef>
                <a:spcPts val="0"/>
              </a:spcBef>
              <a:buNone/>
            </a:pPr>
            <a:endParaRPr lang="en-US" altLang="zh-CN" dirty="0"/>
          </a:p>
        </p:txBody>
      </p:sp>
      <p:graphicFrame>
        <p:nvGraphicFramePr>
          <p:cNvPr id="54" name="表格 53">
            <a:extLst>
              <a:ext uri="{FF2B5EF4-FFF2-40B4-BE49-F238E27FC236}">
                <a16:creationId xmlns:a16="http://schemas.microsoft.com/office/drawing/2014/main" id="{CA5900AC-7652-4BBE-ABC7-96C41992A962}"/>
              </a:ext>
            </a:extLst>
          </p:cNvPr>
          <p:cNvGraphicFramePr>
            <a:graphicFrameLocks noGrp="1"/>
          </p:cNvGraphicFramePr>
          <p:nvPr/>
        </p:nvGraphicFramePr>
        <p:xfrm>
          <a:off x="0" y="1041991"/>
          <a:ext cx="313390" cy="4744257"/>
        </p:xfrm>
        <a:graphic>
          <a:graphicData uri="http://schemas.openxmlformats.org/drawingml/2006/table">
            <a:tbl>
              <a:tblPr firstRow="1" bandRow="1">
                <a:tableStyleId>{5C22544A-7EE6-4342-B048-85BDC9FD1C3A}</a:tableStyleId>
              </a:tblPr>
              <a:tblGrid>
                <a:gridCol w="313390">
                  <a:extLst>
                    <a:ext uri="{9D8B030D-6E8A-4147-A177-3AD203B41FA5}">
                      <a16:colId xmlns:a16="http://schemas.microsoft.com/office/drawing/2014/main" val="2707731317"/>
                    </a:ext>
                  </a:extLst>
                </a:gridCol>
              </a:tblGrid>
              <a:tr h="844235">
                <a:tc>
                  <a:txBody>
                    <a:bodyPr/>
                    <a:lstStyle/>
                    <a:p>
                      <a:pPr algn="ctr"/>
                      <a:r>
                        <a:rPr lang="zh-CN" altLang="en-US" sz="1600" b="0" dirty="0">
                          <a:solidFill>
                            <a:schemeClr val="tx1"/>
                          </a:solidFill>
                          <a:latin typeface="黑体" panose="02010609060101010101" pitchFamily="49" charset="-122"/>
                          <a:ea typeface="黑体" panose="02010609060101010101" pitchFamily="49" charset="-122"/>
                        </a:rPr>
                        <a:t>设计要点</a:t>
                      </a:r>
                    </a:p>
                  </a:txBody>
                  <a:tcPr marL="0" marR="0" marT="0" marB="0" anchor="ctr">
                    <a:solidFill>
                      <a:schemeClr val="accent1">
                        <a:lumMod val="40000"/>
                        <a:lumOff val="60000"/>
                      </a:schemeClr>
                    </a:solidFill>
                  </a:tcPr>
                </a:tc>
                <a:extLst>
                  <a:ext uri="{0D108BD9-81ED-4DB2-BD59-A6C34878D82A}">
                    <a16:rowId xmlns:a16="http://schemas.microsoft.com/office/drawing/2014/main" val="2650843112"/>
                  </a:ext>
                </a:extLst>
              </a:tr>
              <a:tr h="844235">
                <a:tc>
                  <a:txBody>
                    <a:bodyPr/>
                    <a:lstStyle/>
                    <a:p>
                      <a:pPr algn="ctr"/>
                      <a:r>
                        <a:rPr lang="en-US" altLang="zh-CN" sz="1600" dirty="0">
                          <a:solidFill>
                            <a:schemeClr val="tx1"/>
                          </a:solidFill>
                          <a:latin typeface="黑体" panose="02010609060101010101" pitchFamily="49" charset="-122"/>
                          <a:ea typeface="黑体" panose="02010609060101010101" pitchFamily="49" charset="-122"/>
                        </a:rPr>
                        <a:t>Wi-</a:t>
                      </a:r>
                    </a:p>
                    <a:p>
                      <a:pPr algn="ctr"/>
                      <a:r>
                        <a:rPr lang="en-US" altLang="zh-CN" sz="1600" dirty="0">
                          <a:solidFill>
                            <a:schemeClr val="tx1"/>
                          </a:solidFill>
                          <a:latin typeface="黑体" panose="02010609060101010101" pitchFamily="49" charset="-122"/>
                          <a:ea typeface="黑体" panose="02010609060101010101" pitchFamily="49" charset="-122"/>
                        </a:rPr>
                        <a:t>Fi</a:t>
                      </a:r>
                      <a:endParaRPr lang="zh-CN" altLang="en-US" sz="1600" dirty="0">
                        <a:solidFill>
                          <a:schemeClr val="tx1"/>
                        </a:solidFill>
                        <a:latin typeface="黑体" panose="02010609060101010101" pitchFamily="49" charset="-122"/>
                        <a:ea typeface="黑体" panose="02010609060101010101" pitchFamily="49" charset="-122"/>
                      </a:endParaRPr>
                    </a:p>
                  </a:txBody>
                  <a:tcPr marL="0" marR="0" marT="0" marB="0" anchor="ctr">
                    <a:solidFill>
                      <a:schemeClr val="accent1">
                        <a:lumMod val="40000"/>
                        <a:lumOff val="60000"/>
                      </a:schemeClr>
                    </a:solidFill>
                  </a:tcPr>
                </a:tc>
                <a:extLst>
                  <a:ext uri="{0D108BD9-81ED-4DB2-BD59-A6C34878D82A}">
                    <a16:rowId xmlns:a16="http://schemas.microsoft.com/office/drawing/2014/main" val="2354171835"/>
                  </a:ext>
                </a:extLst>
              </a:tr>
              <a:tr h="844235">
                <a:tc>
                  <a:txBody>
                    <a:bodyPr/>
                    <a:lstStyle/>
                    <a:p>
                      <a:pPr algn="ctr"/>
                      <a:r>
                        <a:rPr lang="en-US" altLang="zh-CN" sz="1600" b="0" dirty="0">
                          <a:solidFill>
                            <a:schemeClr val="bg1"/>
                          </a:solidFill>
                          <a:latin typeface="黑体" panose="02010609060101010101" pitchFamily="49" charset="-122"/>
                          <a:ea typeface="黑体" panose="02010609060101010101" pitchFamily="49" charset="-122"/>
                        </a:rPr>
                        <a:t>Wi-Fi6</a:t>
                      </a:r>
                      <a:endParaRPr lang="zh-CN" altLang="en-US" sz="1600" b="0" dirty="0">
                        <a:solidFill>
                          <a:schemeClr val="bg1"/>
                        </a:solidFill>
                        <a:latin typeface="黑体" panose="02010609060101010101" pitchFamily="49" charset="-122"/>
                        <a:ea typeface="黑体" panose="02010609060101010101" pitchFamily="49" charset="-122"/>
                      </a:endParaRPr>
                    </a:p>
                  </a:txBody>
                  <a:tcPr marL="0" marR="0" marT="0" marB="0" anchor="ctr">
                    <a:solidFill>
                      <a:schemeClr val="accent1"/>
                    </a:solidFill>
                  </a:tcPr>
                </a:tc>
                <a:extLst>
                  <a:ext uri="{0D108BD9-81ED-4DB2-BD59-A6C34878D82A}">
                    <a16:rowId xmlns:a16="http://schemas.microsoft.com/office/drawing/2014/main" val="2232877283"/>
                  </a:ext>
                </a:extLst>
              </a:tr>
              <a:tr h="504672">
                <a:tc>
                  <a:txBody>
                    <a:bodyPr/>
                    <a:lstStyle/>
                    <a:p>
                      <a:pPr algn="ctr"/>
                      <a:r>
                        <a:rPr lang="en-US" altLang="zh-CN" sz="1600" b="0" dirty="0">
                          <a:solidFill>
                            <a:schemeClr val="tx1"/>
                          </a:solidFill>
                          <a:latin typeface="黑体" panose="02010609060101010101" pitchFamily="49" charset="-122"/>
                          <a:ea typeface="黑体" panose="02010609060101010101" pitchFamily="49" charset="-122"/>
                        </a:rPr>
                        <a:t>Wi-Fi7</a:t>
                      </a:r>
                      <a:endParaRPr lang="zh-CN" altLang="en-US" sz="1600" b="0" dirty="0">
                        <a:solidFill>
                          <a:schemeClr val="tx1"/>
                        </a:solidFill>
                        <a:latin typeface="黑体" panose="02010609060101010101" pitchFamily="49" charset="-122"/>
                        <a:ea typeface="黑体" panose="02010609060101010101" pitchFamily="49" charset="-122"/>
                      </a:endParaRPr>
                    </a:p>
                  </a:txBody>
                  <a:tcPr marL="0" marR="0" marT="0" marB="0" anchor="ctr">
                    <a:solidFill>
                      <a:schemeClr val="accent1">
                        <a:lumMod val="40000"/>
                        <a:lumOff val="60000"/>
                      </a:schemeClr>
                    </a:solidFill>
                  </a:tcPr>
                </a:tc>
                <a:extLst>
                  <a:ext uri="{0D108BD9-81ED-4DB2-BD59-A6C34878D82A}">
                    <a16:rowId xmlns:a16="http://schemas.microsoft.com/office/drawing/2014/main" val="2116851466"/>
                  </a:ext>
                </a:extLst>
              </a:tr>
              <a:tr h="627321">
                <a:tc>
                  <a:txBody>
                    <a:bodyPr/>
                    <a:lstStyle/>
                    <a:p>
                      <a:pPr algn="ctr"/>
                      <a:r>
                        <a:rPr lang="en-US" altLang="zh-CN" sz="1600" b="0" dirty="0">
                          <a:solidFill>
                            <a:schemeClr val="tx1"/>
                          </a:solidFill>
                          <a:latin typeface="黑体" panose="02010609060101010101" pitchFamily="49" charset="-122"/>
                          <a:ea typeface="黑体" panose="02010609060101010101" pitchFamily="49" charset="-122"/>
                        </a:rPr>
                        <a:t>AP</a:t>
                      </a:r>
                      <a:r>
                        <a:rPr lang="zh-CN" altLang="en-US" sz="1600" b="0" dirty="0">
                          <a:solidFill>
                            <a:schemeClr val="tx1"/>
                          </a:solidFill>
                          <a:latin typeface="黑体" panose="02010609060101010101" pitchFamily="49" charset="-122"/>
                          <a:ea typeface="黑体" panose="02010609060101010101" pitchFamily="49" charset="-122"/>
                        </a:rPr>
                        <a:t>设计</a:t>
                      </a:r>
                    </a:p>
                  </a:txBody>
                  <a:tcPr marL="0" marR="0" marT="0" marB="0" anchor="ctr">
                    <a:solidFill>
                      <a:schemeClr val="accent1">
                        <a:lumMod val="40000"/>
                        <a:lumOff val="60000"/>
                      </a:schemeClr>
                    </a:solidFill>
                  </a:tcPr>
                </a:tc>
                <a:extLst>
                  <a:ext uri="{0D108BD9-81ED-4DB2-BD59-A6C34878D82A}">
                    <a16:rowId xmlns:a16="http://schemas.microsoft.com/office/drawing/2014/main" val="1342553028"/>
                  </a:ext>
                </a:extLst>
              </a:tr>
              <a:tr h="844235">
                <a:tc>
                  <a:txBody>
                    <a:bodyPr/>
                    <a:lstStyle/>
                    <a:p>
                      <a:pPr algn="ctr"/>
                      <a:r>
                        <a:rPr lang="en-US" altLang="zh-CN" sz="1600" b="0" dirty="0">
                          <a:solidFill>
                            <a:schemeClr val="tx1"/>
                          </a:solidFill>
                          <a:latin typeface="黑体" panose="02010609060101010101" pitchFamily="49" charset="-122"/>
                          <a:ea typeface="黑体" panose="02010609060101010101" pitchFamily="49" charset="-122"/>
                        </a:rPr>
                        <a:t>Li</a:t>
                      </a:r>
                    </a:p>
                    <a:p>
                      <a:pPr algn="ctr"/>
                      <a:r>
                        <a:rPr lang="en-US" altLang="zh-CN" sz="1600" b="0" dirty="0">
                          <a:solidFill>
                            <a:schemeClr val="tx1"/>
                          </a:solidFill>
                          <a:latin typeface="黑体" panose="02010609060101010101" pitchFamily="49" charset="-122"/>
                          <a:ea typeface="黑体" panose="02010609060101010101" pitchFamily="49" charset="-122"/>
                        </a:rPr>
                        <a:t>Fi</a:t>
                      </a:r>
                      <a:endParaRPr lang="zh-CN" altLang="en-US" sz="1600" b="0" dirty="0">
                        <a:solidFill>
                          <a:schemeClr val="tx1"/>
                        </a:solidFill>
                        <a:latin typeface="黑体" panose="02010609060101010101" pitchFamily="49" charset="-122"/>
                        <a:ea typeface="黑体" panose="02010609060101010101" pitchFamily="49" charset="-122"/>
                      </a:endParaRPr>
                    </a:p>
                  </a:txBody>
                  <a:tcPr marL="0" marR="0" marT="0" marB="0" anchor="ctr">
                    <a:solidFill>
                      <a:schemeClr val="accent1">
                        <a:lumMod val="40000"/>
                        <a:lumOff val="60000"/>
                      </a:schemeClr>
                    </a:solidFill>
                  </a:tcPr>
                </a:tc>
                <a:extLst>
                  <a:ext uri="{0D108BD9-81ED-4DB2-BD59-A6C34878D82A}">
                    <a16:rowId xmlns:a16="http://schemas.microsoft.com/office/drawing/2014/main" val="942434887"/>
                  </a:ext>
                </a:extLst>
              </a:tr>
            </a:tbl>
          </a:graphicData>
        </a:graphic>
      </p:graphicFrame>
      <p:graphicFrame>
        <p:nvGraphicFramePr>
          <p:cNvPr id="13" name="表格 12">
            <a:extLst>
              <a:ext uri="{FF2B5EF4-FFF2-40B4-BE49-F238E27FC236}">
                <a16:creationId xmlns:a16="http://schemas.microsoft.com/office/drawing/2014/main" id="{5F7F8828-684B-4B52-9DC2-487D68885ACE}"/>
              </a:ext>
            </a:extLst>
          </p:cNvPr>
          <p:cNvGraphicFramePr>
            <a:graphicFrameLocks noGrp="1"/>
          </p:cNvGraphicFramePr>
          <p:nvPr/>
        </p:nvGraphicFramePr>
        <p:xfrm>
          <a:off x="0" y="16384"/>
          <a:ext cx="9144000" cy="303808"/>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1028242390"/>
                    </a:ext>
                  </a:extLst>
                </a:gridCol>
                <a:gridCol w="1016000">
                  <a:extLst>
                    <a:ext uri="{9D8B030D-6E8A-4147-A177-3AD203B41FA5}">
                      <a16:colId xmlns:a16="http://schemas.microsoft.com/office/drawing/2014/main" val="3074239081"/>
                    </a:ext>
                  </a:extLst>
                </a:gridCol>
                <a:gridCol w="1016000">
                  <a:extLst>
                    <a:ext uri="{9D8B030D-6E8A-4147-A177-3AD203B41FA5}">
                      <a16:colId xmlns:a16="http://schemas.microsoft.com/office/drawing/2014/main" val="3509429943"/>
                    </a:ext>
                  </a:extLst>
                </a:gridCol>
                <a:gridCol w="1016000">
                  <a:extLst>
                    <a:ext uri="{9D8B030D-6E8A-4147-A177-3AD203B41FA5}">
                      <a16:colId xmlns:a16="http://schemas.microsoft.com/office/drawing/2014/main" val="2580465912"/>
                    </a:ext>
                  </a:extLst>
                </a:gridCol>
                <a:gridCol w="1016000">
                  <a:extLst>
                    <a:ext uri="{9D8B030D-6E8A-4147-A177-3AD203B41FA5}">
                      <a16:colId xmlns:a16="http://schemas.microsoft.com/office/drawing/2014/main" val="585185192"/>
                    </a:ext>
                  </a:extLst>
                </a:gridCol>
                <a:gridCol w="1016000">
                  <a:extLst>
                    <a:ext uri="{9D8B030D-6E8A-4147-A177-3AD203B41FA5}">
                      <a16:colId xmlns:a16="http://schemas.microsoft.com/office/drawing/2014/main" val="1335232691"/>
                    </a:ext>
                  </a:extLst>
                </a:gridCol>
                <a:gridCol w="1016000">
                  <a:extLst>
                    <a:ext uri="{9D8B030D-6E8A-4147-A177-3AD203B41FA5}">
                      <a16:colId xmlns:a16="http://schemas.microsoft.com/office/drawing/2014/main" val="785772456"/>
                    </a:ext>
                  </a:extLst>
                </a:gridCol>
                <a:gridCol w="1016000">
                  <a:extLst>
                    <a:ext uri="{9D8B030D-6E8A-4147-A177-3AD203B41FA5}">
                      <a16:colId xmlns:a16="http://schemas.microsoft.com/office/drawing/2014/main" val="143111373"/>
                    </a:ext>
                  </a:extLst>
                </a:gridCol>
                <a:gridCol w="1016000">
                  <a:extLst>
                    <a:ext uri="{9D8B030D-6E8A-4147-A177-3AD203B41FA5}">
                      <a16:colId xmlns:a16="http://schemas.microsoft.com/office/drawing/2014/main" val="994455625"/>
                    </a:ext>
                  </a:extLst>
                </a:gridCol>
              </a:tblGrid>
              <a:tr h="303808">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传输介质</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通信系统</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正确性</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提高性能</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局域网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en-US" altLang="zh-CN" sz="1600" dirty="0">
                          <a:solidFill>
                            <a:srgbClr val="FFFF00"/>
                          </a:solidFill>
                          <a:latin typeface="黑体" panose="02010609060101010101" pitchFamily="49" charset="-122"/>
                          <a:ea typeface="黑体" panose="02010609060101010101" pitchFamily="49" charset="-122"/>
                        </a:rPr>
                        <a:t>WLAN</a:t>
                      </a:r>
                      <a:endParaRPr lang="zh-CN" altLang="en-US" sz="1600" dirty="0">
                        <a:solidFill>
                          <a:srgbClr val="FFFF00"/>
                        </a:solidFill>
                        <a:latin typeface="黑体" panose="02010609060101010101" pitchFamily="49" charset="-122"/>
                        <a:ea typeface="黑体" panose="02010609060101010101" pitchFamily="49"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个域网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广域网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接入网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939429099"/>
                  </a:ext>
                </a:extLst>
              </a:tr>
            </a:tbl>
          </a:graphicData>
        </a:graphic>
      </p:graphicFrame>
      <p:grpSp>
        <p:nvGrpSpPr>
          <p:cNvPr id="9" name="画布 31796">
            <a:extLst>
              <a:ext uri="{FF2B5EF4-FFF2-40B4-BE49-F238E27FC236}">
                <a16:creationId xmlns:a16="http://schemas.microsoft.com/office/drawing/2014/main" id="{F7DA8CF4-E1E3-433D-A876-8FC942DF12A7}"/>
              </a:ext>
            </a:extLst>
          </p:cNvPr>
          <p:cNvGrpSpPr/>
          <p:nvPr/>
        </p:nvGrpSpPr>
        <p:grpSpPr>
          <a:xfrm>
            <a:off x="925032" y="1845545"/>
            <a:ext cx="7081284" cy="3368411"/>
            <a:chOff x="0" y="0"/>
            <a:chExt cx="4354830" cy="1805940"/>
          </a:xfrm>
        </p:grpSpPr>
        <p:sp>
          <p:nvSpPr>
            <p:cNvPr id="10" name="矩形 9">
              <a:extLst>
                <a:ext uri="{FF2B5EF4-FFF2-40B4-BE49-F238E27FC236}">
                  <a16:creationId xmlns:a16="http://schemas.microsoft.com/office/drawing/2014/main" id="{F07A65F1-DA92-4995-991A-CED82DF5F241}"/>
                </a:ext>
              </a:extLst>
            </p:cNvPr>
            <p:cNvSpPr/>
            <p:nvPr/>
          </p:nvSpPr>
          <p:spPr>
            <a:xfrm>
              <a:off x="0" y="0"/>
              <a:ext cx="4354830" cy="1805940"/>
            </a:xfrm>
            <a:prstGeom prst="rect">
              <a:avLst/>
            </a:prstGeom>
          </p:spPr>
        </p:sp>
        <p:pic>
          <p:nvPicPr>
            <p:cNvPr id="11" name="图片 10" descr="第七代无线技术802.11ax详解（技术构成、特点、误区）">
              <a:extLst>
                <a:ext uri="{FF2B5EF4-FFF2-40B4-BE49-F238E27FC236}">
                  <a16:creationId xmlns:a16="http://schemas.microsoft.com/office/drawing/2014/main" id="{979D8436-2798-4A43-81FE-15265B97B466}"/>
                </a:ext>
              </a:extLst>
            </p:cNvPr>
            <p:cNvPicPr/>
            <p:nvPr/>
          </p:nvPicPr>
          <p:blipFill rotWithShape="1">
            <a:blip r:embed="rId3" cstate="print">
              <a:extLst>
                <a:ext uri="{28A0092B-C50C-407E-A947-70E740481C1C}">
                  <a14:useLocalDpi xmlns:a14="http://schemas.microsoft.com/office/drawing/2010/main" val="0"/>
                </a:ext>
              </a:extLst>
            </a:blip>
            <a:srcRect/>
            <a:stretch/>
          </p:blipFill>
          <p:spPr bwMode="auto">
            <a:xfrm>
              <a:off x="246434" y="23447"/>
              <a:ext cx="3910519" cy="1536970"/>
            </a:xfrm>
            <a:prstGeom prst="rect">
              <a:avLst/>
            </a:prstGeom>
            <a:noFill/>
            <a:ln>
              <a:noFill/>
            </a:ln>
          </p:spPr>
        </p:pic>
        <p:sp>
          <p:nvSpPr>
            <p:cNvPr id="14" name="矩形 13">
              <a:extLst>
                <a:ext uri="{FF2B5EF4-FFF2-40B4-BE49-F238E27FC236}">
                  <a16:creationId xmlns:a16="http://schemas.microsoft.com/office/drawing/2014/main" id="{2EA0A4B9-ADBA-4FBD-B0E9-C27DE4D948F4}"/>
                </a:ext>
              </a:extLst>
            </p:cNvPr>
            <p:cNvSpPr/>
            <p:nvPr/>
          </p:nvSpPr>
          <p:spPr>
            <a:xfrm>
              <a:off x="505838" y="1502049"/>
              <a:ext cx="1348902" cy="2853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en-US" sz="2400" kern="1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256-QAM</a:t>
              </a:r>
              <a:endParaRPr lang="zh-CN" sz="2400" kern="100">
                <a:effectLst/>
                <a:latin typeface="Times New Roman" panose="02020603050405020304" pitchFamily="18" charset="0"/>
                <a:ea typeface="宋体" panose="02010600030101010101" pitchFamily="2" charset="-122"/>
                <a:cs typeface="宋体" panose="02010600030101010101" pitchFamily="2" charset="-122"/>
              </a:endParaRPr>
            </a:p>
          </p:txBody>
        </p:sp>
        <p:sp>
          <p:nvSpPr>
            <p:cNvPr id="15" name="矩形 14">
              <a:extLst>
                <a:ext uri="{FF2B5EF4-FFF2-40B4-BE49-F238E27FC236}">
                  <a16:creationId xmlns:a16="http://schemas.microsoft.com/office/drawing/2014/main" id="{8564AC3F-DA76-4012-A4B1-C0DA747654E4}"/>
                </a:ext>
              </a:extLst>
            </p:cNvPr>
            <p:cNvSpPr/>
            <p:nvPr/>
          </p:nvSpPr>
          <p:spPr>
            <a:xfrm>
              <a:off x="2568102" y="1508534"/>
              <a:ext cx="1348902" cy="2853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en-US" sz="2400"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1024-QAM</a:t>
              </a:r>
              <a:endParaRPr lang="zh-CN" sz="2400" kern="100" dirty="0">
                <a:effectLst/>
                <a:latin typeface="Times New Roman" panose="02020603050405020304" pitchFamily="18" charset="0"/>
                <a:ea typeface="宋体" panose="02010600030101010101" pitchFamily="2" charset="-122"/>
                <a:cs typeface="宋体" panose="02010600030101010101" pitchFamily="2" charset="-122"/>
              </a:endParaRPr>
            </a:p>
          </p:txBody>
        </p:sp>
      </p:grpSp>
      <p:sp>
        <p:nvSpPr>
          <p:cNvPr id="3" name="灯片编号占位符 2">
            <a:extLst>
              <a:ext uri="{FF2B5EF4-FFF2-40B4-BE49-F238E27FC236}">
                <a16:creationId xmlns:a16="http://schemas.microsoft.com/office/drawing/2014/main" id="{2BB539B1-8F85-48A0-AE21-BD41ED2491A1}"/>
              </a:ext>
            </a:extLst>
          </p:cNvPr>
          <p:cNvSpPr>
            <a:spLocks noGrp="1"/>
          </p:cNvSpPr>
          <p:nvPr>
            <p:ph type="sldNum" sz="quarter" idx="12"/>
          </p:nvPr>
        </p:nvSpPr>
        <p:spPr/>
        <p:txBody>
          <a:bodyPr/>
          <a:lstStyle/>
          <a:p>
            <a:fld id="{0343F522-B1DB-4B24-87CC-09EAB668A261}" type="slidenum">
              <a:rPr lang="zh-CN" altLang="en-US" smtClean="0"/>
              <a:pPr/>
              <a:t>233</a:t>
            </a:fld>
            <a:r>
              <a:rPr lang="en-US" altLang="zh-CN"/>
              <a:t>/303</a:t>
            </a:r>
            <a:endParaRPr lang="zh-CN" altLang="en-US" dirty="0"/>
          </a:p>
        </p:txBody>
      </p:sp>
    </p:spTree>
    <p:extLst>
      <p:ext uri="{BB962C8B-B14F-4D97-AF65-F5344CB8AC3E}">
        <p14:creationId xmlns:p14="http://schemas.microsoft.com/office/powerpoint/2010/main" val="2005386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C34208-FA7C-4346-AD93-050F88FE7F56}"/>
              </a:ext>
            </a:extLst>
          </p:cNvPr>
          <p:cNvSpPr>
            <a:spLocks noGrp="1"/>
          </p:cNvSpPr>
          <p:nvPr>
            <p:ph type="title"/>
          </p:nvPr>
        </p:nvSpPr>
        <p:spPr>
          <a:xfrm>
            <a:off x="265813" y="350874"/>
            <a:ext cx="8654903" cy="680484"/>
          </a:xfrm>
        </p:spPr>
        <p:txBody>
          <a:bodyPr>
            <a:normAutofit/>
          </a:bodyPr>
          <a:lstStyle/>
          <a:p>
            <a:r>
              <a:rPr lang="en-US" altLang="zh-CN" b="1" dirty="0">
                <a:latin typeface="Times New Roman" panose="02020603050405020304" pitchFamily="18" charset="0"/>
                <a:cs typeface="Times New Roman" panose="02020603050405020304" pitchFamily="18" charset="0"/>
              </a:rPr>
              <a:t>5.BSS Coloring</a:t>
            </a:r>
            <a:endParaRPr lang="zh-CN" altLang="en-US" b="1" dirty="0">
              <a:latin typeface="Times New Roman" panose="02020603050405020304" pitchFamily="18" charset="0"/>
              <a:cs typeface="Times New Roman" panose="02020603050405020304" pitchFamily="18" charset="0"/>
            </a:endParaRPr>
          </a:p>
        </p:txBody>
      </p:sp>
      <p:sp>
        <p:nvSpPr>
          <p:cNvPr id="12" name="流程图: 摘录 11">
            <a:extLst>
              <a:ext uri="{FF2B5EF4-FFF2-40B4-BE49-F238E27FC236}">
                <a16:creationId xmlns:a16="http://schemas.microsoft.com/office/drawing/2014/main" id="{CE6C4248-6AFD-44B6-80E3-9608C7BDC87F}"/>
              </a:ext>
            </a:extLst>
          </p:cNvPr>
          <p:cNvSpPr/>
          <p:nvPr/>
        </p:nvSpPr>
        <p:spPr bwMode="auto">
          <a:xfrm>
            <a:off x="5488980" y="328047"/>
            <a:ext cx="216024" cy="126001"/>
          </a:xfrm>
          <a:prstGeom prst="flowChartExtract">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4" name="Rectangle 2">
            <a:extLst>
              <a:ext uri="{FF2B5EF4-FFF2-40B4-BE49-F238E27FC236}">
                <a16:creationId xmlns:a16="http://schemas.microsoft.com/office/drawing/2014/main" id="{637ADEFB-5775-48B5-AD95-BD2F543B4E24}"/>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内容占位符 4">
            <a:extLst>
              <a:ext uri="{FF2B5EF4-FFF2-40B4-BE49-F238E27FC236}">
                <a16:creationId xmlns:a16="http://schemas.microsoft.com/office/drawing/2014/main" id="{C12FE5FC-8D5C-426B-A385-556B8EB61871}"/>
              </a:ext>
            </a:extLst>
          </p:cNvPr>
          <p:cNvSpPr>
            <a:spLocks noGrp="1"/>
          </p:cNvSpPr>
          <p:nvPr>
            <p:ph idx="1"/>
          </p:nvPr>
        </p:nvSpPr>
        <p:spPr>
          <a:xfrm>
            <a:off x="471948" y="963560"/>
            <a:ext cx="8514736" cy="5777481"/>
          </a:xfrm>
        </p:spPr>
        <p:txBody>
          <a:bodyPr>
            <a:normAutofit/>
          </a:bodyPr>
          <a:lstStyle/>
          <a:p>
            <a:pPr algn="just"/>
            <a:r>
              <a:rPr lang="zh-CN" altLang="zh-CN" dirty="0"/>
              <a:t>在物理层报头中增加</a:t>
            </a:r>
            <a:r>
              <a:rPr lang="en-US" altLang="zh-CN" dirty="0"/>
              <a:t>BSS Color</a:t>
            </a:r>
            <a:r>
              <a:rPr lang="zh-CN" altLang="zh-CN" dirty="0"/>
              <a:t>字段</a:t>
            </a:r>
            <a:endParaRPr lang="en-US" altLang="zh-CN" dirty="0"/>
          </a:p>
          <a:p>
            <a:pPr algn="just"/>
            <a:r>
              <a:rPr lang="en-US" altLang="zh-CN" dirty="0"/>
              <a:t>BSS</a:t>
            </a:r>
            <a:r>
              <a:rPr lang="zh-CN" altLang="zh-CN" dirty="0"/>
              <a:t>着色用于为每个</a:t>
            </a:r>
            <a:r>
              <a:rPr lang="en-US" altLang="zh-CN" dirty="0"/>
              <a:t>BSS</a:t>
            </a:r>
            <a:r>
              <a:rPr lang="zh-CN" altLang="zh-CN" dirty="0"/>
              <a:t>分配不同的</a:t>
            </a:r>
            <a:r>
              <a:rPr lang="en-US" altLang="zh-CN" dirty="0"/>
              <a:t>“</a:t>
            </a:r>
            <a:r>
              <a:rPr lang="zh-CN" altLang="zh-CN" dirty="0"/>
              <a:t>颜色</a:t>
            </a:r>
            <a:r>
              <a:rPr lang="en-US" altLang="zh-CN" dirty="0"/>
              <a:t>”</a:t>
            </a:r>
            <a:r>
              <a:rPr lang="zh-CN" altLang="en-US" dirty="0"/>
              <a:t>，</a:t>
            </a:r>
            <a:r>
              <a:rPr lang="zh-CN" altLang="zh-CN" dirty="0"/>
              <a:t>对来自不同</a:t>
            </a:r>
            <a:r>
              <a:rPr lang="en-US" altLang="zh-CN" dirty="0"/>
              <a:t>BSS</a:t>
            </a:r>
            <a:r>
              <a:rPr lang="zh-CN" altLang="zh-CN" dirty="0"/>
              <a:t>的数据进行着色</a:t>
            </a:r>
            <a:endParaRPr lang="en-US" altLang="zh-CN" dirty="0"/>
          </a:p>
          <a:p>
            <a:pPr algn="just"/>
            <a:r>
              <a:rPr lang="zh-CN" altLang="zh-CN" dirty="0"/>
              <a:t>当主动侦听介质的</a:t>
            </a:r>
            <a:r>
              <a:rPr lang="en-US" altLang="zh-CN" dirty="0"/>
              <a:t>STA</a:t>
            </a:r>
            <a:r>
              <a:rPr lang="zh-CN" altLang="zh-CN" dirty="0"/>
              <a:t>检测到</a:t>
            </a:r>
            <a:r>
              <a:rPr lang="en-US" altLang="zh-CN" dirty="0"/>
              <a:t>802.11ax</a:t>
            </a:r>
            <a:r>
              <a:rPr lang="zh-CN" altLang="zh-CN" dirty="0"/>
              <a:t>帧时，它会检查</a:t>
            </a:r>
            <a:r>
              <a:rPr lang="en-US" altLang="zh-CN" dirty="0"/>
              <a:t>MAC</a:t>
            </a:r>
            <a:r>
              <a:rPr lang="zh-CN" altLang="zh-CN" dirty="0"/>
              <a:t>头中的</a:t>
            </a:r>
            <a:r>
              <a:rPr lang="en-US" altLang="zh-CN" dirty="0"/>
              <a:t>BSS</a:t>
            </a:r>
            <a:r>
              <a:rPr lang="zh-CN" altLang="zh-CN" dirty="0"/>
              <a:t>颜色位或</a:t>
            </a:r>
            <a:r>
              <a:rPr lang="en-US" altLang="zh-CN" dirty="0"/>
              <a:t>MAC</a:t>
            </a:r>
            <a:r>
              <a:rPr lang="zh-CN" altLang="zh-CN" dirty="0"/>
              <a:t>地址。根据检测到的颜色分配新的频道访问行为</a:t>
            </a:r>
            <a:r>
              <a:rPr lang="zh-CN" altLang="en-US" dirty="0"/>
              <a:t>：</a:t>
            </a:r>
            <a:endParaRPr lang="en-US" altLang="zh-CN" dirty="0"/>
          </a:p>
          <a:p>
            <a:pPr lvl="1" indent="264160" algn="just"/>
            <a:r>
              <a:rPr lang="zh-CN" altLang="zh-CN" dirty="0"/>
              <a:t>如果颜色相同，认为是</a:t>
            </a:r>
            <a:r>
              <a:rPr lang="en-US" altLang="zh-CN" dirty="0"/>
              <a:t>BSS</a:t>
            </a:r>
            <a:r>
              <a:rPr lang="zh-CN" altLang="zh-CN" dirty="0"/>
              <a:t>内的干扰信号，传输被推迟</a:t>
            </a:r>
            <a:endParaRPr lang="en-US" altLang="zh-CN" dirty="0"/>
          </a:p>
          <a:p>
            <a:pPr marL="989013" lvl="1" indent="-276225" algn="just"/>
            <a:r>
              <a:rPr lang="zh-CN" altLang="zh-CN" dirty="0"/>
              <a:t>如果颜色不同，认为两者之间无干扰，两个设备可同信道同频并行传输</a:t>
            </a:r>
          </a:p>
          <a:p>
            <a:pPr marL="0" indent="0" eaLnBrk="1" hangingPunct="1">
              <a:lnSpc>
                <a:spcPct val="120000"/>
              </a:lnSpc>
              <a:spcBef>
                <a:spcPts val="0"/>
              </a:spcBef>
              <a:buNone/>
            </a:pPr>
            <a:endParaRPr lang="en-US" altLang="zh-CN" dirty="0"/>
          </a:p>
        </p:txBody>
      </p:sp>
      <p:graphicFrame>
        <p:nvGraphicFramePr>
          <p:cNvPr id="54" name="表格 53">
            <a:extLst>
              <a:ext uri="{FF2B5EF4-FFF2-40B4-BE49-F238E27FC236}">
                <a16:creationId xmlns:a16="http://schemas.microsoft.com/office/drawing/2014/main" id="{CA5900AC-7652-4BBE-ABC7-96C41992A962}"/>
              </a:ext>
            </a:extLst>
          </p:cNvPr>
          <p:cNvGraphicFramePr>
            <a:graphicFrameLocks noGrp="1"/>
          </p:cNvGraphicFramePr>
          <p:nvPr/>
        </p:nvGraphicFramePr>
        <p:xfrm>
          <a:off x="0" y="1041991"/>
          <a:ext cx="313390" cy="4744257"/>
        </p:xfrm>
        <a:graphic>
          <a:graphicData uri="http://schemas.openxmlformats.org/drawingml/2006/table">
            <a:tbl>
              <a:tblPr firstRow="1" bandRow="1">
                <a:tableStyleId>{5C22544A-7EE6-4342-B048-85BDC9FD1C3A}</a:tableStyleId>
              </a:tblPr>
              <a:tblGrid>
                <a:gridCol w="313390">
                  <a:extLst>
                    <a:ext uri="{9D8B030D-6E8A-4147-A177-3AD203B41FA5}">
                      <a16:colId xmlns:a16="http://schemas.microsoft.com/office/drawing/2014/main" val="2707731317"/>
                    </a:ext>
                  </a:extLst>
                </a:gridCol>
              </a:tblGrid>
              <a:tr h="844235">
                <a:tc>
                  <a:txBody>
                    <a:bodyPr/>
                    <a:lstStyle/>
                    <a:p>
                      <a:pPr algn="ctr"/>
                      <a:r>
                        <a:rPr lang="zh-CN" altLang="en-US" sz="1600" b="0" dirty="0">
                          <a:solidFill>
                            <a:schemeClr val="tx1"/>
                          </a:solidFill>
                          <a:latin typeface="黑体" panose="02010609060101010101" pitchFamily="49" charset="-122"/>
                          <a:ea typeface="黑体" panose="02010609060101010101" pitchFamily="49" charset="-122"/>
                        </a:rPr>
                        <a:t>设计要点</a:t>
                      </a:r>
                    </a:p>
                  </a:txBody>
                  <a:tcPr marL="0" marR="0" marT="0" marB="0" anchor="ctr">
                    <a:solidFill>
                      <a:schemeClr val="accent1">
                        <a:lumMod val="40000"/>
                        <a:lumOff val="60000"/>
                      </a:schemeClr>
                    </a:solidFill>
                  </a:tcPr>
                </a:tc>
                <a:extLst>
                  <a:ext uri="{0D108BD9-81ED-4DB2-BD59-A6C34878D82A}">
                    <a16:rowId xmlns:a16="http://schemas.microsoft.com/office/drawing/2014/main" val="2650843112"/>
                  </a:ext>
                </a:extLst>
              </a:tr>
              <a:tr h="844235">
                <a:tc>
                  <a:txBody>
                    <a:bodyPr/>
                    <a:lstStyle/>
                    <a:p>
                      <a:pPr algn="ctr"/>
                      <a:r>
                        <a:rPr lang="en-US" altLang="zh-CN" sz="1600" dirty="0">
                          <a:solidFill>
                            <a:schemeClr val="tx1"/>
                          </a:solidFill>
                          <a:latin typeface="黑体" panose="02010609060101010101" pitchFamily="49" charset="-122"/>
                          <a:ea typeface="黑体" panose="02010609060101010101" pitchFamily="49" charset="-122"/>
                        </a:rPr>
                        <a:t>Wi-</a:t>
                      </a:r>
                    </a:p>
                    <a:p>
                      <a:pPr algn="ctr"/>
                      <a:r>
                        <a:rPr lang="en-US" altLang="zh-CN" sz="1600" dirty="0">
                          <a:solidFill>
                            <a:schemeClr val="tx1"/>
                          </a:solidFill>
                          <a:latin typeface="黑体" panose="02010609060101010101" pitchFamily="49" charset="-122"/>
                          <a:ea typeface="黑体" panose="02010609060101010101" pitchFamily="49" charset="-122"/>
                        </a:rPr>
                        <a:t>Fi</a:t>
                      </a:r>
                      <a:endParaRPr lang="zh-CN" altLang="en-US" sz="1600" dirty="0">
                        <a:solidFill>
                          <a:schemeClr val="tx1"/>
                        </a:solidFill>
                        <a:latin typeface="黑体" panose="02010609060101010101" pitchFamily="49" charset="-122"/>
                        <a:ea typeface="黑体" panose="02010609060101010101" pitchFamily="49" charset="-122"/>
                      </a:endParaRPr>
                    </a:p>
                  </a:txBody>
                  <a:tcPr marL="0" marR="0" marT="0" marB="0" anchor="ctr">
                    <a:solidFill>
                      <a:schemeClr val="accent1">
                        <a:lumMod val="40000"/>
                        <a:lumOff val="60000"/>
                      </a:schemeClr>
                    </a:solidFill>
                  </a:tcPr>
                </a:tc>
                <a:extLst>
                  <a:ext uri="{0D108BD9-81ED-4DB2-BD59-A6C34878D82A}">
                    <a16:rowId xmlns:a16="http://schemas.microsoft.com/office/drawing/2014/main" val="2354171835"/>
                  </a:ext>
                </a:extLst>
              </a:tr>
              <a:tr h="844235">
                <a:tc>
                  <a:txBody>
                    <a:bodyPr/>
                    <a:lstStyle/>
                    <a:p>
                      <a:pPr algn="ctr"/>
                      <a:r>
                        <a:rPr lang="en-US" altLang="zh-CN" sz="1600" b="0" dirty="0">
                          <a:solidFill>
                            <a:schemeClr val="bg1"/>
                          </a:solidFill>
                          <a:latin typeface="黑体" panose="02010609060101010101" pitchFamily="49" charset="-122"/>
                          <a:ea typeface="黑体" panose="02010609060101010101" pitchFamily="49" charset="-122"/>
                        </a:rPr>
                        <a:t>Wi-Fi6</a:t>
                      </a:r>
                      <a:endParaRPr lang="zh-CN" altLang="en-US" sz="1600" b="0" dirty="0">
                        <a:solidFill>
                          <a:schemeClr val="bg1"/>
                        </a:solidFill>
                        <a:latin typeface="黑体" panose="02010609060101010101" pitchFamily="49" charset="-122"/>
                        <a:ea typeface="黑体" panose="02010609060101010101" pitchFamily="49" charset="-122"/>
                      </a:endParaRPr>
                    </a:p>
                  </a:txBody>
                  <a:tcPr marL="0" marR="0" marT="0" marB="0" anchor="ctr">
                    <a:solidFill>
                      <a:schemeClr val="accent1"/>
                    </a:solidFill>
                  </a:tcPr>
                </a:tc>
                <a:extLst>
                  <a:ext uri="{0D108BD9-81ED-4DB2-BD59-A6C34878D82A}">
                    <a16:rowId xmlns:a16="http://schemas.microsoft.com/office/drawing/2014/main" val="2232877283"/>
                  </a:ext>
                </a:extLst>
              </a:tr>
              <a:tr h="504672">
                <a:tc>
                  <a:txBody>
                    <a:bodyPr/>
                    <a:lstStyle/>
                    <a:p>
                      <a:pPr algn="ctr"/>
                      <a:r>
                        <a:rPr lang="en-US" altLang="zh-CN" sz="1600" b="0" dirty="0">
                          <a:solidFill>
                            <a:schemeClr val="tx1"/>
                          </a:solidFill>
                          <a:latin typeface="黑体" panose="02010609060101010101" pitchFamily="49" charset="-122"/>
                          <a:ea typeface="黑体" panose="02010609060101010101" pitchFamily="49" charset="-122"/>
                        </a:rPr>
                        <a:t>Wi-Fi7</a:t>
                      </a:r>
                      <a:endParaRPr lang="zh-CN" altLang="en-US" sz="1600" b="0" dirty="0">
                        <a:solidFill>
                          <a:schemeClr val="tx1"/>
                        </a:solidFill>
                        <a:latin typeface="黑体" panose="02010609060101010101" pitchFamily="49" charset="-122"/>
                        <a:ea typeface="黑体" panose="02010609060101010101" pitchFamily="49" charset="-122"/>
                      </a:endParaRPr>
                    </a:p>
                  </a:txBody>
                  <a:tcPr marL="0" marR="0" marT="0" marB="0" anchor="ctr">
                    <a:solidFill>
                      <a:schemeClr val="accent1">
                        <a:lumMod val="40000"/>
                        <a:lumOff val="60000"/>
                      </a:schemeClr>
                    </a:solidFill>
                  </a:tcPr>
                </a:tc>
                <a:extLst>
                  <a:ext uri="{0D108BD9-81ED-4DB2-BD59-A6C34878D82A}">
                    <a16:rowId xmlns:a16="http://schemas.microsoft.com/office/drawing/2014/main" val="2116851466"/>
                  </a:ext>
                </a:extLst>
              </a:tr>
              <a:tr h="627321">
                <a:tc>
                  <a:txBody>
                    <a:bodyPr/>
                    <a:lstStyle/>
                    <a:p>
                      <a:pPr algn="ctr"/>
                      <a:r>
                        <a:rPr lang="en-US" altLang="zh-CN" sz="1600" b="0" dirty="0">
                          <a:solidFill>
                            <a:schemeClr val="tx1"/>
                          </a:solidFill>
                          <a:latin typeface="黑体" panose="02010609060101010101" pitchFamily="49" charset="-122"/>
                          <a:ea typeface="黑体" panose="02010609060101010101" pitchFamily="49" charset="-122"/>
                        </a:rPr>
                        <a:t>AP</a:t>
                      </a:r>
                      <a:r>
                        <a:rPr lang="zh-CN" altLang="en-US" sz="1600" b="0" dirty="0">
                          <a:solidFill>
                            <a:schemeClr val="tx1"/>
                          </a:solidFill>
                          <a:latin typeface="黑体" panose="02010609060101010101" pitchFamily="49" charset="-122"/>
                          <a:ea typeface="黑体" panose="02010609060101010101" pitchFamily="49" charset="-122"/>
                        </a:rPr>
                        <a:t>设计</a:t>
                      </a:r>
                    </a:p>
                  </a:txBody>
                  <a:tcPr marL="0" marR="0" marT="0" marB="0" anchor="ctr">
                    <a:solidFill>
                      <a:schemeClr val="accent1">
                        <a:lumMod val="40000"/>
                        <a:lumOff val="60000"/>
                      </a:schemeClr>
                    </a:solidFill>
                  </a:tcPr>
                </a:tc>
                <a:extLst>
                  <a:ext uri="{0D108BD9-81ED-4DB2-BD59-A6C34878D82A}">
                    <a16:rowId xmlns:a16="http://schemas.microsoft.com/office/drawing/2014/main" val="1342553028"/>
                  </a:ext>
                </a:extLst>
              </a:tr>
              <a:tr h="844235">
                <a:tc>
                  <a:txBody>
                    <a:bodyPr/>
                    <a:lstStyle/>
                    <a:p>
                      <a:pPr algn="ctr"/>
                      <a:r>
                        <a:rPr lang="en-US" altLang="zh-CN" sz="1600" b="0" dirty="0">
                          <a:solidFill>
                            <a:schemeClr val="tx1"/>
                          </a:solidFill>
                          <a:latin typeface="黑体" panose="02010609060101010101" pitchFamily="49" charset="-122"/>
                          <a:ea typeface="黑体" panose="02010609060101010101" pitchFamily="49" charset="-122"/>
                        </a:rPr>
                        <a:t>Li</a:t>
                      </a:r>
                    </a:p>
                    <a:p>
                      <a:pPr algn="ctr"/>
                      <a:r>
                        <a:rPr lang="en-US" altLang="zh-CN" sz="1600" b="0" dirty="0">
                          <a:solidFill>
                            <a:schemeClr val="tx1"/>
                          </a:solidFill>
                          <a:latin typeface="黑体" panose="02010609060101010101" pitchFamily="49" charset="-122"/>
                          <a:ea typeface="黑体" panose="02010609060101010101" pitchFamily="49" charset="-122"/>
                        </a:rPr>
                        <a:t>Fi</a:t>
                      </a:r>
                      <a:endParaRPr lang="zh-CN" altLang="en-US" sz="1600" b="0" dirty="0">
                        <a:solidFill>
                          <a:schemeClr val="tx1"/>
                        </a:solidFill>
                        <a:latin typeface="黑体" panose="02010609060101010101" pitchFamily="49" charset="-122"/>
                        <a:ea typeface="黑体" panose="02010609060101010101" pitchFamily="49" charset="-122"/>
                      </a:endParaRPr>
                    </a:p>
                  </a:txBody>
                  <a:tcPr marL="0" marR="0" marT="0" marB="0" anchor="ctr">
                    <a:solidFill>
                      <a:schemeClr val="accent1">
                        <a:lumMod val="40000"/>
                        <a:lumOff val="60000"/>
                      </a:schemeClr>
                    </a:solidFill>
                  </a:tcPr>
                </a:tc>
                <a:extLst>
                  <a:ext uri="{0D108BD9-81ED-4DB2-BD59-A6C34878D82A}">
                    <a16:rowId xmlns:a16="http://schemas.microsoft.com/office/drawing/2014/main" val="942434887"/>
                  </a:ext>
                </a:extLst>
              </a:tr>
            </a:tbl>
          </a:graphicData>
        </a:graphic>
      </p:graphicFrame>
      <p:graphicFrame>
        <p:nvGraphicFramePr>
          <p:cNvPr id="13" name="表格 12">
            <a:extLst>
              <a:ext uri="{FF2B5EF4-FFF2-40B4-BE49-F238E27FC236}">
                <a16:creationId xmlns:a16="http://schemas.microsoft.com/office/drawing/2014/main" id="{5F7F8828-684B-4B52-9DC2-487D68885ACE}"/>
              </a:ext>
            </a:extLst>
          </p:cNvPr>
          <p:cNvGraphicFramePr>
            <a:graphicFrameLocks noGrp="1"/>
          </p:cNvGraphicFramePr>
          <p:nvPr/>
        </p:nvGraphicFramePr>
        <p:xfrm>
          <a:off x="0" y="16384"/>
          <a:ext cx="9144000" cy="303808"/>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1028242390"/>
                    </a:ext>
                  </a:extLst>
                </a:gridCol>
                <a:gridCol w="1016000">
                  <a:extLst>
                    <a:ext uri="{9D8B030D-6E8A-4147-A177-3AD203B41FA5}">
                      <a16:colId xmlns:a16="http://schemas.microsoft.com/office/drawing/2014/main" val="3074239081"/>
                    </a:ext>
                  </a:extLst>
                </a:gridCol>
                <a:gridCol w="1016000">
                  <a:extLst>
                    <a:ext uri="{9D8B030D-6E8A-4147-A177-3AD203B41FA5}">
                      <a16:colId xmlns:a16="http://schemas.microsoft.com/office/drawing/2014/main" val="3509429943"/>
                    </a:ext>
                  </a:extLst>
                </a:gridCol>
                <a:gridCol w="1016000">
                  <a:extLst>
                    <a:ext uri="{9D8B030D-6E8A-4147-A177-3AD203B41FA5}">
                      <a16:colId xmlns:a16="http://schemas.microsoft.com/office/drawing/2014/main" val="2580465912"/>
                    </a:ext>
                  </a:extLst>
                </a:gridCol>
                <a:gridCol w="1016000">
                  <a:extLst>
                    <a:ext uri="{9D8B030D-6E8A-4147-A177-3AD203B41FA5}">
                      <a16:colId xmlns:a16="http://schemas.microsoft.com/office/drawing/2014/main" val="585185192"/>
                    </a:ext>
                  </a:extLst>
                </a:gridCol>
                <a:gridCol w="1016000">
                  <a:extLst>
                    <a:ext uri="{9D8B030D-6E8A-4147-A177-3AD203B41FA5}">
                      <a16:colId xmlns:a16="http://schemas.microsoft.com/office/drawing/2014/main" val="1335232691"/>
                    </a:ext>
                  </a:extLst>
                </a:gridCol>
                <a:gridCol w="1016000">
                  <a:extLst>
                    <a:ext uri="{9D8B030D-6E8A-4147-A177-3AD203B41FA5}">
                      <a16:colId xmlns:a16="http://schemas.microsoft.com/office/drawing/2014/main" val="785772456"/>
                    </a:ext>
                  </a:extLst>
                </a:gridCol>
                <a:gridCol w="1016000">
                  <a:extLst>
                    <a:ext uri="{9D8B030D-6E8A-4147-A177-3AD203B41FA5}">
                      <a16:colId xmlns:a16="http://schemas.microsoft.com/office/drawing/2014/main" val="143111373"/>
                    </a:ext>
                  </a:extLst>
                </a:gridCol>
                <a:gridCol w="1016000">
                  <a:extLst>
                    <a:ext uri="{9D8B030D-6E8A-4147-A177-3AD203B41FA5}">
                      <a16:colId xmlns:a16="http://schemas.microsoft.com/office/drawing/2014/main" val="994455625"/>
                    </a:ext>
                  </a:extLst>
                </a:gridCol>
              </a:tblGrid>
              <a:tr h="303808">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传输介质</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通信系统</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正确性</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提高性能</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局域网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en-US" altLang="zh-CN" sz="1600" dirty="0">
                          <a:solidFill>
                            <a:srgbClr val="FFFF00"/>
                          </a:solidFill>
                          <a:latin typeface="黑体" panose="02010609060101010101" pitchFamily="49" charset="-122"/>
                          <a:ea typeface="黑体" panose="02010609060101010101" pitchFamily="49" charset="-122"/>
                        </a:rPr>
                        <a:t>WLAN</a:t>
                      </a:r>
                      <a:endParaRPr lang="zh-CN" altLang="en-US" sz="1600" dirty="0">
                        <a:solidFill>
                          <a:srgbClr val="FFFF00"/>
                        </a:solidFill>
                        <a:latin typeface="黑体" panose="02010609060101010101" pitchFamily="49" charset="-122"/>
                        <a:ea typeface="黑体" panose="02010609060101010101" pitchFamily="49"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个域网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广域网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接入网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939429099"/>
                  </a:ext>
                </a:extLst>
              </a:tr>
            </a:tbl>
          </a:graphicData>
        </a:graphic>
      </p:graphicFrame>
      <p:sp>
        <p:nvSpPr>
          <p:cNvPr id="3" name="灯片编号占位符 2">
            <a:extLst>
              <a:ext uri="{FF2B5EF4-FFF2-40B4-BE49-F238E27FC236}">
                <a16:creationId xmlns:a16="http://schemas.microsoft.com/office/drawing/2014/main" id="{823F2BE5-FDD4-4E18-AE58-FE36A905D247}"/>
              </a:ext>
            </a:extLst>
          </p:cNvPr>
          <p:cNvSpPr>
            <a:spLocks noGrp="1"/>
          </p:cNvSpPr>
          <p:nvPr>
            <p:ph type="sldNum" sz="quarter" idx="12"/>
          </p:nvPr>
        </p:nvSpPr>
        <p:spPr/>
        <p:txBody>
          <a:bodyPr/>
          <a:lstStyle/>
          <a:p>
            <a:fld id="{0343F522-B1DB-4B24-87CC-09EAB668A261}" type="slidenum">
              <a:rPr lang="zh-CN" altLang="en-US" smtClean="0"/>
              <a:pPr/>
              <a:t>234</a:t>
            </a:fld>
            <a:r>
              <a:rPr lang="en-US" altLang="zh-CN"/>
              <a:t>/303</a:t>
            </a:r>
            <a:endParaRPr lang="zh-CN" altLang="en-US" dirty="0"/>
          </a:p>
        </p:txBody>
      </p:sp>
    </p:spTree>
    <p:extLst>
      <p:ext uri="{BB962C8B-B14F-4D97-AF65-F5344CB8AC3E}">
        <p14:creationId xmlns:p14="http://schemas.microsoft.com/office/powerpoint/2010/main" val="309896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C34208-FA7C-4346-AD93-050F88FE7F56}"/>
              </a:ext>
            </a:extLst>
          </p:cNvPr>
          <p:cNvSpPr>
            <a:spLocks noGrp="1"/>
          </p:cNvSpPr>
          <p:nvPr>
            <p:ph type="title"/>
          </p:nvPr>
        </p:nvSpPr>
        <p:spPr>
          <a:xfrm>
            <a:off x="265813" y="350874"/>
            <a:ext cx="8654903" cy="680484"/>
          </a:xfrm>
        </p:spPr>
        <p:txBody>
          <a:bodyPr>
            <a:normAutofit/>
          </a:bodyPr>
          <a:lstStyle/>
          <a:p>
            <a:r>
              <a:rPr lang="en-US" altLang="zh-CN" b="1" dirty="0">
                <a:latin typeface="Times New Roman" panose="02020603050405020304" pitchFamily="18" charset="0"/>
                <a:cs typeface="Times New Roman" panose="02020603050405020304" pitchFamily="18" charset="0"/>
              </a:rPr>
              <a:t>5.BSS Coloring</a:t>
            </a:r>
            <a:endParaRPr lang="zh-CN" altLang="en-US" b="1" dirty="0">
              <a:latin typeface="Times New Roman" panose="02020603050405020304" pitchFamily="18" charset="0"/>
              <a:cs typeface="Times New Roman" panose="02020603050405020304" pitchFamily="18" charset="0"/>
            </a:endParaRPr>
          </a:p>
        </p:txBody>
      </p:sp>
      <p:sp>
        <p:nvSpPr>
          <p:cNvPr id="12" name="流程图: 摘录 11">
            <a:extLst>
              <a:ext uri="{FF2B5EF4-FFF2-40B4-BE49-F238E27FC236}">
                <a16:creationId xmlns:a16="http://schemas.microsoft.com/office/drawing/2014/main" id="{CE6C4248-6AFD-44B6-80E3-9608C7BDC87F}"/>
              </a:ext>
            </a:extLst>
          </p:cNvPr>
          <p:cNvSpPr/>
          <p:nvPr/>
        </p:nvSpPr>
        <p:spPr bwMode="auto">
          <a:xfrm>
            <a:off x="5488980" y="328047"/>
            <a:ext cx="216024" cy="126001"/>
          </a:xfrm>
          <a:prstGeom prst="flowChartExtract">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4" name="Rectangle 2">
            <a:extLst>
              <a:ext uri="{FF2B5EF4-FFF2-40B4-BE49-F238E27FC236}">
                <a16:creationId xmlns:a16="http://schemas.microsoft.com/office/drawing/2014/main" id="{637ADEFB-5775-48B5-AD95-BD2F543B4E24}"/>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内容占位符 4">
            <a:extLst>
              <a:ext uri="{FF2B5EF4-FFF2-40B4-BE49-F238E27FC236}">
                <a16:creationId xmlns:a16="http://schemas.microsoft.com/office/drawing/2014/main" id="{C12FE5FC-8D5C-426B-A385-556B8EB61871}"/>
              </a:ext>
            </a:extLst>
          </p:cNvPr>
          <p:cNvSpPr>
            <a:spLocks noGrp="1"/>
          </p:cNvSpPr>
          <p:nvPr>
            <p:ph idx="1"/>
          </p:nvPr>
        </p:nvSpPr>
        <p:spPr>
          <a:xfrm>
            <a:off x="471948" y="963560"/>
            <a:ext cx="8514736" cy="5777481"/>
          </a:xfrm>
        </p:spPr>
        <p:txBody>
          <a:bodyPr>
            <a:normAutofit/>
          </a:bodyPr>
          <a:lstStyle/>
          <a:p>
            <a:pPr marL="0" indent="0" eaLnBrk="1" hangingPunct="1">
              <a:lnSpc>
                <a:spcPct val="120000"/>
              </a:lnSpc>
              <a:spcBef>
                <a:spcPts val="0"/>
              </a:spcBef>
              <a:buNone/>
            </a:pPr>
            <a:r>
              <a:rPr lang="en-US" altLang="zh-CN" dirty="0"/>
              <a:t>        </a:t>
            </a:r>
          </a:p>
        </p:txBody>
      </p:sp>
      <p:graphicFrame>
        <p:nvGraphicFramePr>
          <p:cNvPr id="54" name="表格 53">
            <a:extLst>
              <a:ext uri="{FF2B5EF4-FFF2-40B4-BE49-F238E27FC236}">
                <a16:creationId xmlns:a16="http://schemas.microsoft.com/office/drawing/2014/main" id="{CA5900AC-7652-4BBE-ABC7-96C41992A962}"/>
              </a:ext>
            </a:extLst>
          </p:cNvPr>
          <p:cNvGraphicFramePr>
            <a:graphicFrameLocks noGrp="1"/>
          </p:cNvGraphicFramePr>
          <p:nvPr/>
        </p:nvGraphicFramePr>
        <p:xfrm>
          <a:off x="0" y="1041991"/>
          <a:ext cx="313390" cy="4744257"/>
        </p:xfrm>
        <a:graphic>
          <a:graphicData uri="http://schemas.openxmlformats.org/drawingml/2006/table">
            <a:tbl>
              <a:tblPr firstRow="1" bandRow="1">
                <a:tableStyleId>{5C22544A-7EE6-4342-B048-85BDC9FD1C3A}</a:tableStyleId>
              </a:tblPr>
              <a:tblGrid>
                <a:gridCol w="313390">
                  <a:extLst>
                    <a:ext uri="{9D8B030D-6E8A-4147-A177-3AD203B41FA5}">
                      <a16:colId xmlns:a16="http://schemas.microsoft.com/office/drawing/2014/main" val="2707731317"/>
                    </a:ext>
                  </a:extLst>
                </a:gridCol>
              </a:tblGrid>
              <a:tr h="844235">
                <a:tc>
                  <a:txBody>
                    <a:bodyPr/>
                    <a:lstStyle/>
                    <a:p>
                      <a:pPr algn="ctr"/>
                      <a:r>
                        <a:rPr lang="zh-CN" altLang="en-US" sz="1600" b="0" dirty="0">
                          <a:solidFill>
                            <a:schemeClr val="tx1"/>
                          </a:solidFill>
                          <a:latin typeface="黑体" panose="02010609060101010101" pitchFamily="49" charset="-122"/>
                          <a:ea typeface="黑体" panose="02010609060101010101" pitchFamily="49" charset="-122"/>
                        </a:rPr>
                        <a:t>设计要点</a:t>
                      </a:r>
                    </a:p>
                  </a:txBody>
                  <a:tcPr marL="0" marR="0" marT="0" marB="0" anchor="ctr">
                    <a:solidFill>
                      <a:schemeClr val="accent1">
                        <a:lumMod val="40000"/>
                        <a:lumOff val="60000"/>
                      </a:schemeClr>
                    </a:solidFill>
                  </a:tcPr>
                </a:tc>
                <a:extLst>
                  <a:ext uri="{0D108BD9-81ED-4DB2-BD59-A6C34878D82A}">
                    <a16:rowId xmlns:a16="http://schemas.microsoft.com/office/drawing/2014/main" val="2650843112"/>
                  </a:ext>
                </a:extLst>
              </a:tr>
              <a:tr h="844235">
                <a:tc>
                  <a:txBody>
                    <a:bodyPr/>
                    <a:lstStyle/>
                    <a:p>
                      <a:pPr algn="ctr"/>
                      <a:r>
                        <a:rPr lang="en-US" altLang="zh-CN" sz="1600" dirty="0">
                          <a:solidFill>
                            <a:schemeClr val="tx1"/>
                          </a:solidFill>
                          <a:latin typeface="黑体" panose="02010609060101010101" pitchFamily="49" charset="-122"/>
                          <a:ea typeface="黑体" panose="02010609060101010101" pitchFamily="49" charset="-122"/>
                        </a:rPr>
                        <a:t>Wi-</a:t>
                      </a:r>
                    </a:p>
                    <a:p>
                      <a:pPr algn="ctr"/>
                      <a:r>
                        <a:rPr lang="en-US" altLang="zh-CN" sz="1600" dirty="0">
                          <a:solidFill>
                            <a:schemeClr val="tx1"/>
                          </a:solidFill>
                          <a:latin typeface="黑体" panose="02010609060101010101" pitchFamily="49" charset="-122"/>
                          <a:ea typeface="黑体" panose="02010609060101010101" pitchFamily="49" charset="-122"/>
                        </a:rPr>
                        <a:t>Fi</a:t>
                      </a:r>
                      <a:endParaRPr lang="zh-CN" altLang="en-US" sz="1600" dirty="0">
                        <a:solidFill>
                          <a:schemeClr val="tx1"/>
                        </a:solidFill>
                        <a:latin typeface="黑体" panose="02010609060101010101" pitchFamily="49" charset="-122"/>
                        <a:ea typeface="黑体" panose="02010609060101010101" pitchFamily="49" charset="-122"/>
                      </a:endParaRPr>
                    </a:p>
                  </a:txBody>
                  <a:tcPr marL="0" marR="0" marT="0" marB="0" anchor="ctr">
                    <a:solidFill>
                      <a:schemeClr val="accent1">
                        <a:lumMod val="40000"/>
                        <a:lumOff val="60000"/>
                      </a:schemeClr>
                    </a:solidFill>
                  </a:tcPr>
                </a:tc>
                <a:extLst>
                  <a:ext uri="{0D108BD9-81ED-4DB2-BD59-A6C34878D82A}">
                    <a16:rowId xmlns:a16="http://schemas.microsoft.com/office/drawing/2014/main" val="2354171835"/>
                  </a:ext>
                </a:extLst>
              </a:tr>
              <a:tr h="844235">
                <a:tc>
                  <a:txBody>
                    <a:bodyPr/>
                    <a:lstStyle/>
                    <a:p>
                      <a:pPr algn="ctr"/>
                      <a:r>
                        <a:rPr lang="en-US" altLang="zh-CN" sz="1600" b="0" dirty="0">
                          <a:solidFill>
                            <a:schemeClr val="bg1"/>
                          </a:solidFill>
                          <a:latin typeface="黑体" panose="02010609060101010101" pitchFamily="49" charset="-122"/>
                          <a:ea typeface="黑体" panose="02010609060101010101" pitchFamily="49" charset="-122"/>
                        </a:rPr>
                        <a:t>Wi-Fi6</a:t>
                      </a:r>
                      <a:endParaRPr lang="zh-CN" altLang="en-US" sz="1600" b="0" dirty="0">
                        <a:solidFill>
                          <a:schemeClr val="bg1"/>
                        </a:solidFill>
                        <a:latin typeface="黑体" panose="02010609060101010101" pitchFamily="49" charset="-122"/>
                        <a:ea typeface="黑体" panose="02010609060101010101" pitchFamily="49" charset="-122"/>
                      </a:endParaRPr>
                    </a:p>
                  </a:txBody>
                  <a:tcPr marL="0" marR="0" marT="0" marB="0" anchor="ctr">
                    <a:solidFill>
                      <a:schemeClr val="accent1"/>
                    </a:solidFill>
                  </a:tcPr>
                </a:tc>
                <a:extLst>
                  <a:ext uri="{0D108BD9-81ED-4DB2-BD59-A6C34878D82A}">
                    <a16:rowId xmlns:a16="http://schemas.microsoft.com/office/drawing/2014/main" val="2232877283"/>
                  </a:ext>
                </a:extLst>
              </a:tr>
              <a:tr h="504672">
                <a:tc>
                  <a:txBody>
                    <a:bodyPr/>
                    <a:lstStyle/>
                    <a:p>
                      <a:pPr algn="ctr"/>
                      <a:r>
                        <a:rPr lang="en-US" altLang="zh-CN" sz="1600" b="0" dirty="0">
                          <a:solidFill>
                            <a:schemeClr val="tx1"/>
                          </a:solidFill>
                          <a:latin typeface="黑体" panose="02010609060101010101" pitchFamily="49" charset="-122"/>
                          <a:ea typeface="黑体" panose="02010609060101010101" pitchFamily="49" charset="-122"/>
                        </a:rPr>
                        <a:t>Wi-Fi7</a:t>
                      </a:r>
                      <a:endParaRPr lang="zh-CN" altLang="en-US" sz="1600" b="0" dirty="0">
                        <a:solidFill>
                          <a:schemeClr val="tx1"/>
                        </a:solidFill>
                        <a:latin typeface="黑体" panose="02010609060101010101" pitchFamily="49" charset="-122"/>
                        <a:ea typeface="黑体" panose="02010609060101010101" pitchFamily="49" charset="-122"/>
                      </a:endParaRPr>
                    </a:p>
                  </a:txBody>
                  <a:tcPr marL="0" marR="0" marT="0" marB="0" anchor="ctr">
                    <a:solidFill>
                      <a:schemeClr val="accent1">
                        <a:lumMod val="40000"/>
                        <a:lumOff val="60000"/>
                      </a:schemeClr>
                    </a:solidFill>
                  </a:tcPr>
                </a:tc>
                <a:extLst>
                  <a:ext uri="{0D108BD9-81ED-4DB2-BD59-A6C34878D82A}">
                    <a16:rowId xmlns:a16="http://schemas.microsoft.com/office/drawing/2014/main" val="2116851466"/>
                  </a:ext>
                </a:extLst>
              </a:tr>
              <a:tr h="627321">
                <a:tc>
                  <a:txBody>
                    <a:bodyPr/>
                    <a:lstStyle/>
                    <a:p>
                      <a:pPr algn="ctr"/>
                      <a:r>
                        <a:rPr lang="en-US" altLang="zh-CN" sz="1600" b="0" dirty="0">
                          <a:solidFill>
                            <a:schemeClr val="tx1"/>
                          </a:solidFill>
                          <a:latin typeface="黑体" panose="02010609060101010101" pitchFamily="49" charset="-122"/>
                          <a:ea typeface="黑体" panose="02010609060101010101" pitchFamily="49" charset="-122"/>
                        </a:rPr>
                        <a:t>AP</a:t>
                      </a:r>
                      <a:r>
                        <a:rPr lang="zh-CN" altLang="en-US" sz="1600" b="0" dirty="0">
                          <a:solidFill>
                            <a:schemeClr val="tx1"/>
                          </a:solidFill>
                          <a:latin typeface="黑体" panose="02010609060101010101" pitchFamily="49" charset="-122"/>
                          <a:ea typeface="黑体" panose="02010609060101010101" pitchFamily="49" charset="-122"/>
                        </a:rPr>
                        <a:t>设计</a:t>
                      </a:r>
                    </a:p>
                  </a:txBody>
                  <a:tcPr marL="0" marR="0" marT="0" marB="0" anchor="ctr">
                    <a:solidFill>
                      <a:schemeClr val="accent1">
                        <a:lumMod val="40000"/>
                        <a:lumOff val="60000"/>
                      </a:schemeClr>
                    </a:solidFill>
                  </a:tcPr>
                </a:tc>
                <a:extLst>
                  <a:ext uri="{0D108BD9-81ED-4DB2-BD59-A6C34878D82A}">
                    <a16:rowId xmlns:a16="http://schemas.microsoft.com/office/drawing/2014/main" val="1342553028"/>
                  </a:ext>
                </a:extLst>
              </a:tr>
              <a:tr h="844235">
                <a:tc>
                  <a:txBody>
                    <a:bodyPr/>
                    <a:lstStyle/>
                    <a:p>
                      <a:pPr algn="ctr"/>
                      <a:r>
                        <a:rPr lang="en-US" altLang="zh-CN" sz="1600" b="0" dirty="0">
                          <a:solidFill>
                            <a:schemeClr val="tx1"/>
                          </a:solidFill>
                          <a:latin typeface="黑体" panose="02010609060101010101" pitchFamily="49" charset="-122"/>
                          <a:ea typeface="黑体" panose="02010609060101010101" pitchFamily="49" charset="-122"/>
                        </a:rPr>
                        <a:t>Li</a:t>
                      </a:r>
                    </a:p>
                    <a:p>
                      <a:pPr algn="ctr"/>
                      <a:r>
                        <a:rPr lang="en-US" altLang="zh-CN" sz="1600" b="0" dirty="0">
                          <a:solidFill>
                            <a:schemeClr val="tx1"/>
                          </a:solidFill>
                          <a:latin typeface="黑体" panose="02010609060101010101" pitchFamily="49" charset="-122"/>
                          <a:ea typeface="黑体" panose="02010609060101010101" pitchFamily="49" charset="-122"/>
                        </a:rPr>
                        <a:t>Fi</a:t>
                      </a:r>
                      <a:endParaRPr lang="zh-CN" altLang="en-US" sz="1600" b="0" dirty="0">
                        <a:solidFill>
                          <a:schemeClr val="tx1"/>
                        </a:solidFill>
                        <a:latin typeface="黑体" panose="02010609060101010101" pitchFamily="49" charset="-122"/>
                        <a:ea typeface="黑体" panose="02010609060101010101" pitchFamily="49" charset="-122"/>
                      </a:endParaRPr>
                    </a:p>
                  </a:txBody>
                  <a:tcPr marL="0" marR="0" marT="0" marB="0" anchor="ctr">
                    <a:solidFill>
                      <a:schemeClr val="accent1">
                        <a:lumMod val="40000"/>
                        <a:lumOff val="60000"/>
                      </a:schemeClr>
                    </a:solidFill>
                  </a:tcPr>
                </a:tc>
                <a:extLst>
                  <a:ext uri="{0D108BD9-81ED-4DB2-BD59-A6C34878D82A}">
                    <a16:rowId xmlns:a16="http://schemas.microsoft.com/office/drawing/2014/main" val="942434887"/>
                  </a:ext>
                </a:extLst>
              </a:tr>
            </a:tbl>
          </a:graphicData>
        </a:graphic>
      </p:graphicFrame>
      <p:graphicFrame>
        <p:nvGraphicFramePr>
          <p:cNvPr id="13" name="表格 12">
            <a:extLst>
              <a:ext uri="{FF2B5EF4-FFF2-40B4-BE49-F238E27FC236}">
                <a16:creationId xmlns:a16="http://schemas.microsoft.com/office/drawing/2014/main" id="{5F7F8828-684B-4B52-9DC2-487D68885ACE}"/>
              </a:ext>
            </a:extLst>
          </p:cNvPr>
          <p:cNvGraphicFramePr>
            <a:graphicFrameLocks noGrp="1"/>
          </p:cNvGraphicFramePr>
          <p:nvPr/>
        </p:nvGraphicFramePr>
        <p:xfrm>
          <a:off x="0" y="16384"/>
          <a:ext cx="9144000" cy="303808"/>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1028242390"/>
                    </a:ext>
                  </a:extLst>
                </a:gridCol>
                <a:gridCol w="1016000">
                  <a:extLst>
                    <a:ext uri="{9D8B030D-6E8A-4147-A177-3AD203B41FA5}">
                      <a16:colId xmlns:a16="http://schemas.microsoft.com/office/drawing/2014/main" val="3074239081"/>
                    </a:ext>
                  </a:extLst>
                </a:gridCol>
                <a:gridCol w="1016000">
                  <a:extLst>
                    <a:ext uri="{9D8B030D-6E8A-4147-A177-3AD203B41FA5}">
                      <a16:colId xmlns:a16="http://schemas.microsoft.com/office/drawing/2014/main" val="3509429943"/>
                    </a:ext>
                  </a:extLst>
                </a:gridCol>
                <a:gridCol w="1016000">
                  <a:extLst>
                    <a:ext uri="{9D8B030D-6E8A-4147-A177-3AD203B41FA5}">
                      <a16:colId xmlns:a16="http://schemas.microsoft.com/office/drawing/2014/main" val="2580465912"/>
                    </a:ext>
                  </a:extLst>
                </a:gridCol>
                <a:gridCol w="1016000">
                  <a:extLst>
                    <a:ext uri="{9D8B030D-6E8A-4147-A177-3AD203B41FA5}">
                      <a16:colId xmlns:a16="http://schemas.microsoft.com/office/drawing/2014/main" val="585185192"/>
                    </a:ext>
                  </a:extLst>
                </a:gridCol>
                <a:gridCol w="1016000">
                  <a:extLst>
                    <a:ext uri="{9D8B030D-6E8A-4147-A177-3AD203B41FA5}">
                      <a16:colId xmlns:a16="http://schemas.microsoft.com/office/drawing/2014/main" val="1335232691"/>
                    </a:ext>
                  </a:extLst>
                </a:gridCol>
                <a:gridCol w="1016000">
                  <a:extLst>
                    <a:ext uri="{9D8B030D-6E8A-4147-A177-3AD203B41FA5}">
                      <a16:colId xmlns:a16="http://schemas.microsoft.com/office/drawing/2014/main" val="785772456"/>
                    </a:ext>
                  </a:extLst>
                </a:gridCol>
                <a:gridCol w="1016000">
                  <a:extLst>
                    <a:ext uri="{9D8B030D-6E8A-4147-A177-3AD203B41FA5}">
                      <a16:colId xmlns:a16="http://schemas.microsoft.com/office/drawing/2014/main" val="143111373"/>
                    </a:ext>
                  </a:extLst>
                </a:gridCol>
                <a:gridCol w="1016000">
                  <a:extLst>
                    <a:ext uri="{9D8B030D-6E8A-4147-A177-3AD203B41FA5}">
                      <a16:colId xmlns:a16="http://schemas.microsoft.com/office/drawing/2014/main" val="994455625"/>
                    </a:ext>
                  </a:extLst>
                </a:gridCol>
              </a:tblGrid>
              <a:tr h="303808">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传输介质</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通信系统</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正确性</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提高性能</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局域网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en-US" altLang="zh-CN" sz="1600" dirty="0">
                          <a:solidFill>
                            <a:srgbClr val="FFFF00"/>
                          </a:solidFill>
                          <a:latin typeface="黑体" panose="02010609060101010101" pitchFamily="49" charset="-122"/>
                          <a:ea typeface="黑体" panose="02010609060101010101" pitchFamily="49" charset="-122"/>
                        </a:rPr>
                        <a:t>WLAN</a:t>
                      </a:r>
                      <a:endParaRPr lang="zh-CN" altLang="en-US" sz="1600" dirty="0">
                        <a:solidFill>
                          <a:srgbClr val="FFFF00"/>
                        </a:solidFill>
                        <a:latin typeface="黑体" panose="02010609060101010101" pitchFamily="49" charset="-122"/>
                        <a:ea typeface="黑体" panose="02010609060101010101" pitchFamily="49"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个域网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广域网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接入网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939429099"/>
                  </a:ext>
                </a:extLst>
              </a:tr>
            </a:tbl>
          </a:graphicData>
        </a:graphic>
      </p:graphicFrame>
      <p:grpSp>
        <p:nvGrpSpPr>
          <p:cNvPr id="9" name="画布 31798">
            <a:extLst>
              <a:ext uri="{FF2B5EF4-FFF2-40B4-BE49-F238E27FC236}">
                <a16:creationId xmlns:a16="http://schemas.microsoft.com/office/drawing/2014/main" id="{E8F39F55-55D2-4676-97AA-036921A3B82D}"/>
              </a:ext>
            </a:extLst>
          </p:cNvPr>
          <p:cNvGrpSpPr/>
          <p:nvPr/>
        </p:nvGrpSpPr>
        <p:grpSpPr>
          <a:xfrm>
            <a:off x="471948" y="1644043"/>
            <a:ext cx="8448767" cy="3817473"/>
            <a:chOff x="0" y="0"/>
            <a:chExt cx="4735830" cy="1997710"/>
          </a:xfrm>
        </p:grpSpPr>
        <p:sp>
          <p:nvSpPr>
            <p:cNvPr id="10" name="矩形 9">
              <a:extLst>
                <a:ext uri="{FF2B5EF4-FFF2-40B4-BE49-F238E27FC236}">
                  <a16:creationId xmlns:a16="http://schemas.microsoft.com/office/drawing/2014/main" id="{0A5F8348-9EFD-40E3-BAD6-781C3113AD3D}"/>
                </a:ext>
              </a:extLst>
            </p:cNvPr>
            <p:cNvSpPr/>
            <p:nvPr/>
          </p:nvSpPr>
          <p:spPr>
            <a:xfrm>
              <a:off x="0" y="0"/>
              <a:ext cx="4735830" cy="1993900"/>
            </a:xfrm>
            <a:prstGeom prst="rect">
              <a:avLst/>
            </a:prstGeom>
          </p:spPr>
        </p:sp>
        <p:pic>
          <p:nvPicPr>
            <p:cNvPr id="11" name="图片 10" descr="第七代无线技术802.11ax详解（技术构成、特点、误区）">
              <a:extLst>
                <a:ext uri="{FF2B5EF4-FFF2-40B4-BE49-F238E27FC236}">
                  <a16:creationId xmlns:a16="http://schemas.microsoft.com/office/drawing/2014/main" id="{ACD045B0-3FA7-41AF-B12F-6B5B4FCCD9E0}"/>
                </a:ext>
              </a:extLst>
            </p:cNvPr>
            <p:cNvPicPr/>
            <p:nvPr/>
          </p:nvPicPr>
          <p:blipFill rotWithShape="1">
            <a:blip r:embed="rId3" cstate="print">
              <a:extLst>
                <a:ext uri="{28A0092B-C50C-407E-A947-70E740481C1C}">
                  <a14:useLocalDpi xmlns:a14="http://schemas.microsoft.com/office/drawing/2010/main" val="0"/>
                </a:ext>
              </a:extLst>
            </a:blip>
            <a:srcRect/>
            <a:stretch/>
          </p:blipFill>
          <p:spPr bwMode="auto">
            <a:xfrm>
              <a:off x="0" y="379543"/>
              <a:ext cx="4643120" cy="1383217"/>
            </a:xfrm>
            <a:prstGeom prst="rect">
              <a:avLst/>
            </a:prstGeom>
            <a:noFill/>
            <a:ln>
              <a:noFill/>
            </a:ln>
          </p:spPr>
        </p:pic>
        <p:sp>
          <p:nvSpPr>
            <p:cNvPr id="14" name="矩形 13">
              <a:extLst>
                <a:ext uri="{FF2B5EF4-FFF2-40B4-BE49-F238E27FC236}">
                  <a16:creationId xmlns:a16="http://schemas.microsoft.com/office/drawing/2014/main" id="{16FB8567-C63C-4D27-AC4F-D04EF44A0BB0}"/>
                </a:ext>
              </a:extLst>
            </p:cNvPr>
            <p:cNvSpPr/>
            <p:nvPr/>
          </p:nvSpPr>
          <p:spPr>
            <a:xfrm>
              <a:off x="0" y="3412"/>
              <a:ext cx="1400783" cy="304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r>
                <a:rPr lang="zh-CN" sz="1600" b="1" kern="1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低频重用</a:t>
              </a:r>
              <a:r>
                <a:rPr lang="en-US" sz="1600" b="1" kern="1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(20MHz</a:t>
              </a:r>
              <a:r>
                <a:rPr lang="zh-CN" sz="1600" b="1" kern="1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信道</a:t>
              </a:r>
              <a:r>
                <a:rPr lang="en-US" sz="1600" b="1" kern="1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a:t>
              </a:r>
              <a:endParaRPr lang="zh-CN" sz="2000" b="1" kern="100">
                <a:effectLst/>
                <a:latin typeface="Times New Roman" panose="02020603050405020304" pitchFamily="18" charset="0"/>
                <a:ea typeface="宋体" panose="02010600030101010101" pitchFamily="2" charset="-122"/>
                <a:cs typeface="宋体" panose="02010600030101010101" pitchFamily="2" charset="-122"/>
              </a:endParaRPr>
            </a:p>
          </p:txBody>
        </p:sp>
        <p:sp>
          <p:nvSpPr>
            <p:cNvPr id="15" name="矩形 14">
              <a:extLst>
                <a:ext uri="{FF2B5EF4-FFF2-40B4-BE49-F238E27FC236}">
                  <a16:creationId xmlns:a16="http://schemas.microsoft.com/office/drawing/2014/main" id="{FCFFE899-4A4A-40D8-B76B-4E388025AA3E}"/>
                </a:ext>
              </a:extLst>
            </p:cNvPr>
            <p:cNvSpPr/>
            <p:nvPr/>
          </p:nvSpPr>
          <p:spPr>
            <a:xfrm>
              <a:off x="1548435" y="3412"/>
              <a:ext cx="1121923" cy="4345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r>
                <a:rPr lang="zh-CN" sz="1600" b="1" kern="1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增加频率重用</a:t>
              </a:r>
              <a:r>
                <a:rPr lang="en-US" sz="1600" b="1" kern="1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(80MHz</a:t>
              </a:r>
              <a:r>
                <a:rPr lang="zh-CN" sz="1600" b="1" kern="1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信道</a:t>
              </a:r>
              <a:r>
                <a:rPr lang="en-US" sz="1600" b="1" kern="1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a:t>
              </a:r>
              <a:r>
                <a:rPr lang="zh-CN" sz="1600" b="1" kern="1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所有同频道</a:t>
              </a:r>
              <a:r>
                <a:rPr lang="en-US" sz="1600" b="1" kern="1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BSS</a:t>
              </a:r>
              <a:r>
                <a:rPr lang="zh-CN" sz="1600" b="1" kern="1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阻塞</a:t>
              </a:r>
              <a:endParaRPr lang="zh-CN" sz="2000" b="1" kern="100">
                <a:effectLst/>
                <a:latin typeface="Times New Roman" panose="02020603050405020304" pitchFamily="18" charset="0"/>
                <a:ea typeface="宋体" panose="02010600030101010101" pitchFamily="2" charset="-122"/>
                <a:cs typeface="宋体" panose="02010600030101010101" pitchFamily="2" charset="-122"/>
              </a:endParaRPr>
            </a:p>
          </p:txBody>
        </p:sp>
        <p:sp>
          <p:nvSpPr>
            <p:cNvPr id="16" name="矩形 15">
              <a:extLst>
                <a:ext uri="{FF2B5EF4-FFF2-40B4-BE49-F238E27FC236}">
                  <a16:creationId xmlns:a16="http://schemas.microsoft.com/office/drawing/2014/main" id="{35F94D9B-1C72-4282-8F7D-C0245A8FF0BF}"/>
                </a:ext>
              </a:extLst>
            </p:cNvPr>
            <p:cNvSpPr/>
            <p:nvPr/>
          </p:nvSpPr>
          <p:spPr>
            <a:xfrm>
              <a:off x="3393578" y="4883"/>
              <a:ext cx="1121923" cy="3520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r>
                <a:rPr lang="zh-CN" sz="1600" b="1" kern="1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同频道</a:t>
              </a:r>
              <a:r>
                <a:rPr lang="en-US" sz="1600" b="1" kern="1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BSS</a:t>
              </a:r>
              <a:r>
                <a:rPr lang="zh-CN" sz="1600" b="1" kern="1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仅在颜色匹配时被阻塞</a:t>
              </a:r>
              <a:endParaRPr lang="zh-CN" sz="2000" b="1" kern="100">
                <a:effectLst/>
                <a:latin typeface="Times New Roman" panose="02020603050405020304" pitchFamily="18" charset="0"/>
                <a:ea typeface="宋体" panose="02010600030101010101" pitchFamily="2" charset="-122"/>
                <a:cs typeface="宋体" panose="02010600030101010101" pitchFamily="2" charset="-122"/>
              </a:endParaRPr>
            </a:p>
          </p:txBody>
        </p:sp>
        <p:cxnSp>
          <p:nvCxnSpPr>
            <p:cNvPr id="17" name="直接箭头连接符 16">
              <a:extLst>
                <a:ext uri="{FF2B5EF4-FFF2-40B4-BE49-F238E27FC236}">
                  <a16:creationId xmlns:a16="http://schemas.microsoft.com/office/drawing/2014/main" id="{D7BAC2F6-10D9-4191-8036-1F3532780B5D}"/>
                </a:ext>
              </a:extLst>
            </p:cNvPr>
            <p:cNvCxnSpPr/>
            <p:nvPr/>
          </p:nvCxnSpPr>
          <p:spPr>
            <a:xfrm>
              <a:off x="1351585" y="1879600"/>
              <a:ext cx="368300" cy="0"/>
            </a:xfrm>
            <a:prstGeom prst="straightConnector1">
              <a:avLst/>
            </a:prstGeom>
            <a:ln>
              <a:solidFill>
                <a:srgbClr val="FF0000"/>
              </a:solidFill>
              <a:headEnd type="triangle"/>
              <a:tailEnd type="triangle"/>
            </a:ln>
          </p:spPr>
          <p:style>
            <a:lnRef idx="1">
              <a:schemeClr val="dk1"/>
            </a:lnRef>
            <a:fillRef idx="0">
              <a:schemeClr val="dk1"/>
            </a:fillRef>
            <a:effectRef idx="0">
              <a:schemeClr val="dk1"/>
            </a:effectRef>
            <a:fontRef idx="minor">
              <a:schemeClr val="tx1"/>
            </a:fontRef>
          </p:style>
        </p:cxnSp>
        <p:sp>
          <p:nvSpPr>
            <p:cNvPr id="18" name="矩形 17">
              <a:extLst>
                <a:ext uri="{FF2B5EF4-FFF2-40B4-BE49-F238E27FC236}">
                  <a16:creationId xmlns:a16="http://schemas.microsoft.com/office/drawing/2014/main" id="{3152645A-2D3C-4B0A-A670-E90BDD70A919}"/>
                </a:ext>
              </a:extLst>
            </p:cNvPr>
            <p:cNvSpPr/>
            <p:nvPr/>
          </p:nvSpPr>
          <p:spPr>
            <a:xfrm>
              <a:off x="1657350" y="1766570"/>
              <a:ext cx="666750" cy="1993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r>
                <a:rPr lang="zh-CN" sz="2000" b="1" kern="1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有干扰</a:t>
              </a:r>
              <a:endParaRPr lang="zh-CN" sz="2000" b="1" kern="100">
                <a:effectLst/>
                <a:latin typeface="Times New Roman" panose="02020603050405020304" pitchFamily="18" charset="0"/>
                <a:ea typeface="宋体" panose="02010600030101010101" pitchFamily="2" charset="-122"/>
                <a:cs typeface="宋体" panose="02010600030101010101" pitchFamily="2" charset="-122"/>
              </a:endParaRPr>
            </a:p>
          </p:txBody>
        </p:sp>
        <p:cxnSp>
          <p:nvCxnSpPr>
            <p:cNvPr id="19" name="直接箭头连接符 18">
              <a:extLst>
                <a:ext uri="{FF2B5EF4-FFF2-40B4-BE49-F238E27FC236}">
                  <a16:creationId xmlns:a16="http://schemas.microsoft.com/office/drawing/2014/main" id="{60079909-E662-44F3-971B-4794FC355948}"/>
                </a:ext>
              </a:extLst>
            </p:cNvPr>
            <p:cNvCxnSpPr/>
            <p:nvPr/>
          </p:nvCxnSpPr>
          <p:spPr>
            <a:xfrm>
              <a:off x="2513635" y="1911350"/>
              <a:ext cx="368300" cy="0"/>
            </a:xfrm>
            <a:prstGeom prst="straightConnector1">
              <a:avLst/>
            </a:prstGeom>
            <a:ln>
              <a:solidFill>
                <a:srgbClr val="002060"/>
              </a:solidFill>
              <a:prstDash val="dash"/>
              <a:headEnd type="triangle"/>
              <a:tailEnd type="triangle"/>
            </a:ln>
          </p:spPr>
          <p:style>
            <a:lnRef idx="1">
              <a:schemeClr val="dk1"/>
            </a:lnRef>
            <a:fillRef idx="0">
              <a:schemeClr val="dk1"/>
            </a:fillRef>
            <a:effectRef idx="0">
              <a:schemeClr val="dk1"/>
            </a:effectRef>
            <a:fontRef idx="minor">
              <a:schemeClr val="tx1"/>
            </a:fontRef>
          </p:style>
        </p:cxnSp>
        <p:sp>
          <p:nvSpPr>
            <p:cNvPr id="20" name="矩形 19">
              <a:extLst>
                <a:ext uri="{FF2B5EF4-FFF2-40B4-BE49-F238E27FC236}">
                  <a16:creationId xmlns:a16="http://schemas.microsoft.com/office/drawing/2014/main" id="{013400EE-6A14-427C-9C0F-9A11C9BFDF4B}"/>
                </a:ext>
              </a:extLst>
            </p:cNvPr>
            <p:cNvSpPr/>
            <p:nvPr/>
          </p:nvSpPr>
          <p:spPr>
            <a:xfrm>
              <a:off x="2819400" y="1798320"/>
              <a:ext cx="666750" cy="1993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r>
                <a:rPr lang="zh-CN" sz="2000" b="1" kern="1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无干扰</a:t>
              </a:r>
              <a:endParaRPr lang="zh-CN" sz="2000" b="1" kern="100">
                <a:effectLst/>
                <a:latin typeface="Times New Roman" panose="02020603050405020304" pitchFamily="18" charset="0"/>
                <a:ea typeface="宋体" panose="02010600030101010101" pitchFamily="2" charset="-122"/>
                <a:cs typeface="宋体" panose="02010600030101010101" pitchFamily="2" charset="-122"/>
              </a:endParaRPr>
            </a:p>
          </p:txBody>
        </p:sp>
        <p:cxnSp>
          <p:nvCxnSpPr>
            <p:cNvPr id="21" name="直接箭头连接符 20">
              <a:extLst>
                <a:ext uri="{FF2B5EF4-FFF2-40B4-BE49-F238E27FC236}">
                  <a16:creationId xmlns:a16="http://schemas.microsoft.com/office/drawing/2014/main" id="{30ABC66A-7252-400E-BB3A-2B9849D8146A}"/>
                </a:ext>
              </a:extLst>
            </p:cNvPr>
            <p:cNvCxnSpPr/>
            <p:nvPr/>
          </p:nvCxnSpPr>
          <p:spPr>
            <a:xfrm flipH="1">
              <a:off x="2881936" y="1009650"/>
              <a:ext cx="350214" cy="209550"/>
            </a:xfrm>
            <a:prstGeom prst="straightConnector1">
              <a:avLst/>
            </a:prstGeom>
            <a:ln>
              <a:solidFill>
                <a:srgbClr val="002060"/>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a:extLst>
                <a:ext uri="{FF2B5EF4-FFF2-40B4-BE49-F238E27FC236}">
                  <a16:creationId xmlns:a16="http://schemas.microsoft.com/office/drawing/2014/main" id="{BD06072B-3C48-42D8-B8C8-40F3D3A251CC}"/>
                </a:ext>
              </a:extLst>
            </p:cNvPr>
            <p:cNvCxnSpPr/>
            <p:nvPr/>
          </p:nvCxnSpPr>
          <p:spPr>
            <a:xfrm>
              <a:off x="2933700" y="787400"/>
              <a:ext cx="298450" cy="184150"/>
            </a:xfrm>
            <a:prstGeom prst="straightConnector1">
              <a:avLst/>
            </a:prstGeom>
            <a:ln>
              <a:solidFill>
                <a:srgbClr val="002060"/>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 name="直接箭头连接符 22">
              <a:extLst>
                <a:ext uri="{FF2B5EF4-FFF2-40B4-BE49-F238E27FC236}">
                  <a16:creationId xmlns:a16="http://schemas.microsoft.com/office/drawing/2014/main" id="{F0775BFA-42CF-4CD6-82F8-6DB681A948C1}"/>
                </a:ext>
              </a:extLst>
            </p:cNvPr>
            <p:cNvCxnSpPr/>
            <p:nvPr/>
          </p:nvCxnSpPr>
          <p:spPr>
            <a:xfrm>
              <a:off x="3295650" y="622300"/>
              <a:ext cx="0" cy="368300"/>
            </a:xfrm>
            <a:prstGeom prst="straightConnector1">
              <a:avLst/>
            </a:prstGeom>
            <a:ln>
              <a:solidFill>
                <a:srgbClr val="002060"/>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a:extLst>
                <a:ext uri="{FF2B5EF4-FFF2-40B4-BE49-F238E27FC236}">
                  <a16:creationId xmlns:a16="http://schemas.microsoft.com/office/drawing/2014/main" id="{8E28CB88-79CE-4AE3-B066-94264B4ECD91}"/>
                </a:ext>
              </a:extLst>
            </p:cNvPr>
            <p:cNvCxnSpPr/>
            <p:nvPr/>
          </p:nvCxnSpPr>
          <p:spPr>
            <a:xfrm>
              <a:off x="3295650" y="1054100"/>
              <a:ext cx="323850" cy="133350"/>
            </a:xfrm>
            <a:prstGeom prst="straightConnector1">
              <a:avLst/>
            </a:prstGeom>
            <a:ln>
              <a:solidFill>
                <a:srgbClr val="002060"/>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a:extLst>
                <a:ext uri="{FF2B5EF4-FFF2-40B4-BE49-F238E27FC236}">
                  <a16:creationId xmlns:a16="http://schemas.microsoft.com/office/drawing/2014/main" id="{13234AEC-BC53-4BA7-B942-DCDC3739627C}"/>
                </a:ext>
              </a:extLst>
            </p:cNvPr>
            <p:cNvCxnSpPr/>
            <p:nvPr/>
          </p:nvCxnSpPr>
          <p:spPr>
            <a:xfrm flipH="1">
              <a:off x="3263900" y="1054100"/>
              <a:ext cx="31750" cy="381000"/>
            </a:xfrm>
            <a:prstGeom prst="straightConnector1">
              <a:avLst/>
            </a:prstGeom>
            <a:ln>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a:extLst>
                <a:ext uri="{FF2B5EF4-FFF2-40B4-BE49-F238E27FC236}">
                  <a16:creationId xmlns:a16="http://schemas.microsoft.com/office/drawing/2014/main" id="{059D4160-E094-4F5E-9C1B-65D6F4FB1553}"/>
                </a:ext>
              </a:extLst>
            </p:cNvPr>
            <p:cNvCxnSpPr/>
            <p:nvPr/>
          </p:nvCxnSpPr>
          <p:spPr>
            <a:xfrm flipH="1">
              <a:off x="3333750" y="787400"/>
              <a:ext cx="234950" cy="203200"/>
            </a:xfrm>
            <a:prstGeom prst="straightConnector1">
              <a:avLst/>
            </a:prstGeom>
            <a:ln>
              <a:solidFill>
                <a:srgbClr val="002060"/>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3" name="灯片编号占位符 2">
            <a:extLst>
              <a:ext uri="{FF2B5EF4-FFF2-40B4-BE49-F238E27FC236}">
                <a16:creationId xmlns:a16="http://schemas.microsoft.com/office/drawing/2014/main" id="{9B3879DD-F62B-4CB0-A864-342D1639FF1B}"/>
              </a:ext>
            </a:extLst>
          </p:cNvPr>
          <p:cNvSpPr>
            <a:spLocks noGrp="1"/>
          </p:cNvSpPr>
          <p:nvPr>
            <p:ph type="sldNum" sz="quarter" idx="12"/>
          </p:nvPr>
        </p:nvSpPr>
        <p:spPr/>
        <p:txBody>
          <a:bodyPr/>
          <a:lstStyle/>
          <a:p>
            <a:fld id="{0343F522-B1DB-4B24-87CC-09EAB668A261}" type="slidenum">
              <a:rPr lang="zh-CN" altLang="en-US" smtClean="0"/>
              <a:pPr/>
              <a:t>235</a:t>
            </a:fld>
            <a:r>
              <a:rPr lang="en-US" altLang="zh-CN"/>
              <a:t>/303</a:t>
            </a:r>
            <a:endParaRPr lang="zh-CN" altLang="en-US" dirty="0"/>
          </a:p>
        </p:txBody>
      </p:sp>
    </p:spTree>
    <p:extLst>
      <p:ext uri="{BB962C8B-B14F-4D97-AF65-F5344CB8AC3E}">
        <p14:creationId xmlns:p14="http://schemas.microsoft.com/office/powerpoint/2010/main" val="841255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C34208-FA7C-4346-AD93-050F88FE7F56}"/>
              </a:ext>
            </a:extLst>
          </p:cNvPr>
          <p:cNvSpPr>
            <a:spLocks noGrp="1"/>
          </p:cNvSpPr>
          <p:nvPr>
            <p:ph type="title"/>
          </p:nvPr>
        </p:nvSpPr>
        <p:spPr>
          <a:xfrm>
            <a:off x="265813" y="350874"/>
            <a:ext cx="8654903" cy="680484"/>
          </a:xfrm>
        </p:spPr>
        <p:txBody>
          <a:bodyPr>
            <a:normAutofit/>
          </a:bodyPr>
          <a:lstStyle/>
          <a:p>
            <a:r>
              <a:rPr lang="en-US" altLang="zh-CN" b="1" dirty="0">
                <a:latin typeface="Times New Roman" panose="02020603050405020304" pitchFamily="18" charset="0"/>
                <a:cs typeface="Times New Roman" panose="02020603050405020304" pitchFamily="18" charset="0"/>
              </a:rPr>
              <a:t>6.Long OFDM Symbol</a:t>
            </a:r>
            <a:r>
              <a:rPr lang="zh-CN" altLang="zh-CN" b="1" dirty="0">
                <a:latin typeface="Times New Roman" panose="02020603050405020304" pitchFamily="18" charset="0"/>
                <a:cs typeface="Times New Roman" panose="02020603050405020304" pitchFamily="18" charset="0"/>
              </a:rPr>
              <a:t>（长符号）</a:t>
            </a:r>
            <a:endParaRPr lang="zh-CN" altLang="en-US" b="1" dirty="0">
              <a:latin typeface="Times New Roman" panose="02020603050405020304" pitchFamily="18" charset="0"/>
              <a:cs typeface="Times New Roman" panose="02020603050405020304" pitchFamily="18" charset="0"/>
            </a:endParaRPr>
          </a:p>
        </p:txBody>
      </p:sp>
      <p:sp>
        <p:nvSpPr>
          <p:cNvPr id="12" name="流程图: 摘录 11">
            <a:extLst>
              <a:ext uri="{FF2B5EF4-FFF2-40B4-BE49-F238E27FC236}">
                <a16:creationId xmlns:a16="http://schemas.microsoft.com/office/drawing/2014/main" id="{CE6C4248-6AFD-44B6-80E3-9608C7BDC87F}"/>
              </a:ext>
            </a:extLst>
          </p:cNvPr>
          <p:cNvSpPr/>
          <p:nvPr/>
        </p:nvSpPr>
        <p:spPr bwMode="auto">
          <a:xfrm>
            <a:off x="5488980" y="328047"/>
            <a:ext cx="216024" cy="126001"/>
          </a:xfrm>
          <a:prstGeom prst="flowChartExtract">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4" name="Rectangle 2">
            <a:extLst>
              <a:ext uri="{FF2B5EF4-FFF2-40B4-BE49-F238E27FC236}">
                <a16:creationId xmlns:a16="http://schemas.microsoft.com/office/drawing/2014/main" id="{637ADEFB-5775-48B5-AD95-BD2F543B4E24}"/>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内容占位符 4">
            <a:extLst>
              <a:ext uri="{FF2B5EF4-FFF2-40B4-BE49-F238E27FC236}">
                <a16:creationId xmlns:a16="http://schemas.microsoft.com/office/drawing/2014/main" id="{C12FE5FC-8D5C-426B-A385-556B8EB61871}"/>
              </a:ext>
            </a:extLst>
          </p:cNvPr>
          <p:cNvSpPr>
            <a:spLocks noGrp="1"/>
          </p:cNvSpPr>
          <p:nvPr>
            <p:ph idx="1"/>
          </p:nvPr>
        </p:nvSpPr>
        <p:spPr>
          <a:xfrm>
            <a:off x="471948" y="963560"/>
            <a:ext cx="8514736" cy="5777481"/>
          </a:xfrm>
        </p:spPr>
        <p:txBody>
          <a:bodyPr>
            <a:normAutofit/>
          </a:bodyPr>
          <a:lstStyle/>
          <a:p>
            <a:pPr>
              <a:lnSpc>
                <a:spcPct val="120000"/>
              </a:lnSpc>
              <a:spcBef>
                <a:spcPts val="0"/>
              </a:spcBef>
            </a:pPr>
            <a:r>
              <a:rPr lang="zh-CN" altLang="zh-CN" dirty="0">
                <a:latin typeface="Times New Roman" panose="02020603050405020304" pitchFamily="18" charset="0"/>
                <a:cs typeface="Times New Roman" panose="02020603050405020304" pitchFamily="18" charset="0"/>
              </a:rPr>
              <a:t>每次发送数据的持续时间从</a:t>
            </a:r>
            <a:r>
              <a:rPr lang="en-US" altLang="zh-CN" dirty="0">
                <a:latin typeface="Times New Roman" panose="02020603050405020304" pitchFamily="18" charset="0"/>
                <a:cs typeface="Times New Roman" panose="02020603050405020304" pitchFamily="18" charset="0"/>
              </a:rPr>
              <a:t>3.2μs</a:t>
            </a:r>
            <a:r>
              <a:rPr lang="zh-CN" altLang="zh-CN" dirty="0">
                <a:latin typeface="Times New Roman" panose="02020603050405020304" pitchFamily="18" charset="0"/>
                <a:cs typeface="Times New Roman" panose="02020603050405020304" pitchFamily="18" charset="0"/>
              </a:rPr>
              <a:t>提高到</a:t>
            </a:r>
            <a:r>
              <a:rPr lang="en-US" altLang="zh-CN" dirty="0">
                <a:latin typeface="Times New Roman" panose="02020603050405020304" pitchFamily="18" charset="0"/>
                <a:cs typeface="Times New Roman" panose="02020603050405020304" pitchFamily="18" charset="0"/>
              </a:rPr>
              <a:t>12.8μs</a:t>
            </a:r>
            <a:r>
              <a:rPr lang="zh-CN" altLang="zh-CN" dirty="0">
                <a:latin typeface="Times New Roman" panose="02020603050405020304" pitchFamily="18" charset="0"/>
                <a:cs typeface="Times New Roman" panose="02020603050405020304" pitchFamily="18" charset="0"/>
              </a:rPr>
              <a:t>，可降低丢包率</a:t>
            </a:r>
            <a:endParaRPr lang="en-US" altLang="zh-CN" dirty="0">
              <a:latin typeface="Times New Roman" panose="02020603050405020304" pitchFamily="18" charset="0"/>
              <a:cs typeface="Times New Roman" panose="02020603050405020304" pitchFamily="18" charset="0"/>
            </a:endParaRPr>
          </a:p>
          <a:p>
            <a:pPr marL="0" indent="0">
              <a:buNone/>
            </a:pPr>
            <a:endParaRPr lang="en-US" altLang="zh-CN" dirty="0">
              <a:latin typeface="Times New Roman" panose="02020603050405020304" pitchFamily="18" charset="0"/>
              <a:cs typeface="Times New Roman" panose="02020603050405020304" pitchFamily="18" charset="0"/>
            </a:endParaRPr>
          </a:p>
          <a:p>
            <a:pPr marL="0" indent="0">
              <a:buNone/>
            </a:pPr>
            <a:r>
              <a:rPr lang="en-US" altLang="zh-CN" b="1" dirty="0"/>
              <a:t>7.</a:t>
            </a:r>
            <a:r>
              <a:rPr lang="zh-CN" altLang="zh-CN" b="1" dirty="0"/>
              <a:t>更大带宽</a:t>
            </a:r>
            <a:r>
              <a:rPr lang="en-US" altLang="zh-CN" b="1" dirty="0"/>
              <a:t>/</a:t>
            </a:r>
            <a:r>
              <a:rPr lang="zh-CN" altLang="zh-CN" b="1" dirty="0"/>
              <a:t>更多空间流</a:t>
            </a:r>
          </a:p>
          <a:p>
            <a:r>
              <a:rPr lang="zh-CN" altLang="zh-CN" dirty="0"/>
              <a:t>同时使用了</a:t>
            </a:r>
            <a:r>
              <a:rPr lang="en-US" altLang="zh-CN" dirty="0"/>
              <a:t>2</a:t>
            </a:r>
            <a:r>
              <a:rPr lang="zh-CN" altLang="zh-CN" dirty="0"/>
              <a:t>个频段，具有更多子载波、更多信道，能容纳更多的数据流同时传输，具有更大的带宽</a:t>
            </a:r>
          </a:p>
          <a:p>
            <a:endParaRPr lang="zh-CN" altLang="zh-CN" dirty="0"/>
          </a:p>
          <a:p>
            <a:pPr marL="0" indent="0">
              <a:buNone/>
            </a:pPr>
            <a:r>
              <a:rPr lang="en-US" altLang="zh-CN" b="1" dirty="0"/>
              <a:t>8.</a:t>
            </a:r>
            <a:r>
              <a:rPr lang="zh-CN" altLang="zh-CN" b="1" dirty="0"/>
              <a:t>扩展覆盖范围</a:t>
            </a:r>
          </a:p>
          <a:p>
            <a:r>
              <a:rPr lang="zh-CN" altLang="zh-CN" dirty="0"/>
              <a:t>支持最小带宽为</a:t>
            </a:r>
            <a:r>
              <a:rPr lang="en-US" altLang="zh-CN" dirty="0"/>
              <a:t>2MHz</a:t>
            </a:r>
            <a:r>
              <a:rPr lang="zh-CN" altLang="zh-CN" dirty="0"/>
              <a:t>的窄带传输，有效降低频段噪声干扰，提高终端接收灵敏度，增大覆盖范围</a:t>
            </a:r>
          </a:p>
          <a:p>
            <a:pPr>
              <a:lnSpc>
                <a:spcPct val="120000"/>
              </a:lnSpc>
              <a:spcBef>
                <a:spcPts val="0"/>
              </a:spcBef>
            </a:pPr>
            <a:endParaRPr lang="en-US" altLang="zh-CN" dirty="0">
              <a:latin typeface="Times New Roman" panose="02020603050405020304" pitchFamily="18" charset="0"/>
              <a:cs typeface="Times New Roman" panose="02020603050405020304" pitchFamily="18" charset="0"/>
            </a:endParaRPr>
          </a:p>
        </p:txBody>
      </p:sp>
      <p:graphicFrame>
        <p:nvGraphicFramePr>
          <p:cNvPr id="54" name="表格 53">
            <a:extLst>
              <a:ext uri="{FF2B5EF4-FFF2-40B4-BE49-F238E27FC236}">
                <a16:creationId xmlns:a16="http://schemas.microsoft.com/office/drawing/2014/main" id="{CA5900AC-7652-4BBE-ABC7-96C41992A962}"/>
              </a:ext>
            </a:extLst>
          </p:cNvPr>
          <p:cNvGraphicFramePr>
            <a:graphicFrameLocks noGrp="1"/>
          </p:cNvGraphicFramePr>
          <p:nvPr/>
        </p:nvGraphicFramePr>
        <p:xfrm>
          <a:off x="0" y="1041991"/>
          <a:ext cx="313390" cy="4744257"/>
        </p:xfrm>
        <a:graphic>
          <a:graphicData uri="http://schemas.openxmlformats.org/drawingml/2006/table">
            <a:tbl>
              <a:tblPr firstRow="1" bandRow="1">
                <a:tableStyleId>{5C22544A-7EE6-4342-B048-85BDC9FD1C3A}</a:tableStyleId>
              </a:tblPr>
              <a:tblGrid>
                <a:gridCol w="313390">
                  <a:extLst>
                    <a:ext uri="{9D8B030D-6E8A-4147-A177-3AD203B41FA5}">
                      <a16:colId xmlns:a16="http://schemas.microsoft.com/office/drawing/2014/main" val="2707731317"/>
                    </a:ext>
                  </a:extLst>
                </a:gridCol>
              </a:tblGrid>
              <a:tr h="844235">
                <a:tc>
                  <a:txBody>
                    <a:bodyPr/>
                    <a:lstStyle/>
                    <a:p>
                      <a:pPr algn="ctr"/>
                      <a:r>
                        <a:rPr lang="zh-CN" altLang="en-US" sz="1600" b="0" dirty="0">
                          <a:solidFill>
                            <a:schemeClr val="tx1"/>
                          </a:solidFill>
                          <a:latin typeface="黑体" panose="02010609060101010101" pitchFamily="49" charset="-122"/>
                          <a:ea typeface="黑体" panose="02010609060101010101" pitchFamily="49" charset="-122"/>
                        </a:rPr>
                        <a:t>设计要点</a:t>
                      </a:r>
                    </a:p>
                  </a:txBody>
                  <a:tcPr marL="0" marR="0" marT="0" marB="0" anchor="ctr">
                    <a:solidFill>
                      <a:schemeClr val="accent1">
                        <a:lumMod val="40000"/>
                        <a:lumOff val="60000"/>
                      </a:schemeClr>
                    </a:solidFill>
                  </a:tcPr>
                </a:tc>
                <a:extLst>
                  <a:ext uri="{0D108BD9-81ED-4DB2-BD59-A6C34878D82A}">
                    <a16:rowId xmlns:a16="http://schemas.microsoft.com/office/drawing/2014/main" val="2650843112"/>
                  </a:ext>
                </a:extLst>
              </a:tr>
              <a:tr h="844235">
                <a:tc>
                  <a:txBody>
                    <a:bodyPr/>
                    <a:lstStyle/>
                    <a:p>
                      <a:pPr algn="ctr"/>
                      <a:r>
                        <a:rPr lang="en-US" altLang="zh-CN" sz="1600" dirty="0">
                          <a:solidFill>
                            <a:schemeClr val="tx1"/>
                          </a:solidFill>
                          <a:latin typeface="黑体" panose="02010609060101010101" pitchFamily="49" charset="-122"/>
                          <a:ea typeface="黑体" panose="02010609060101010101" pitchFamily="49" charset="-122"/>
                        </a:rPr>
                        <a:t>Wi-</a:t>
                      </a:r>
                    </a:p>
                    <a:p>
                      <a:pPr algn="ctr"/>
                      <a:r>
                        <a:rPr lang="en-US" altLang="zh-CN" sz="1600" dirty="0">
                          <a:solidFill>
                            <a:schemeClr val="tx1"/>
                          </a:solidFill>
                          <a:latin typeface="黑体" panose="02010609060101010101" pitchFamily="49" charset="-122"/>
                          <a:ea typeface="黑体" panose="02010609060101010101" pitchFamily="49" charset="-122"/>
                        </a:rPr>
                        <a:t>Fi</a:t>
                      </a:r>
                      <a:endParaRPr lang="zh-CN" altLang="en-US" sz="1600" dirty="0">
                        <a:solidFill>
                          <a:schemeClr val="tx1"/>
                        </a:solidFill>
                        <a:latin typeface="黑体" panose="02010609060101010101" pitchFamily="49" charset="-122"/>
                        <a:ea typeface="黑体" panose="02010609060101010101" pitchFamily="49" charset="-122"/>
                      </a:endParaRPr>
                    </a:p>
                  </a:txBody>
                  <a:tcPr marL="0" marR="0" marT="0" marB="0" anchor="ctr">
                    <a:solidFill>
                      <a:schemeClr val="accent1">
                        <a:lumMod val="40000"/>
                        <a:lumOff val="60000"/>
                      </a:schemeClr>
                    </a:solidFill>
                  </a:tcPr>
                </a:tc>
                <a:extLst>
                  <a:ext uri="{0D108BD9-81ED-4DB2-BD59-A6C34878D82A}">
                    <a16:rowId xmlns:a16="http://schemas.microsoft.com/office/drawing/2014/main" val="2354171835"/>
                  </a:ext>
                </a:extLst>
              </a:tr>
              <a:tr h="844235">
                <a:tc>
                  <a:txBody>
                    <a:bodyPr/>
                    <a:lstStyle/>
                    <a:p>
                      <a:pPr algn="ctr"/>
                      <a:r>
                        <a:rPr lang="en-US" altLang="zh-CN" sz="1600" b="0" dirty="0">
                          <a:solidFill>
                            <a:schemeClr val="bg1"/>
                          </a:solidFill>
                          <a:latin typeface="黑体" panose="02010609060101010101" pitchFamily="49" charset="-122"/>
                          <a:ea typeface="黑体" panose="02010609060101010101" pitchFamily="49" charset="-122"/>
                        </a:rPr>
                        <a:t>Wi-Fi6</a:t>
                      </a:r>
                      <a:endParaRPr lang="zh-CN" altLang="en-US" sz="1600" b="0" dirty="0">
                        <a:solidFill>
                          <a:schemeClr val="bg1"/>
                        </a:solidFill>
                        <a:latin typeface="黑体" panose="02010609060101010101" pitchFamily="49" charset="-122"/>
                        <a:ea typeface="黑体" panose="02010609060101010101" pitchFamily="49" charset="-122"/>
                      </a:endParaRPr>
                    </a:p>
                  </a:txBody>
                  <a:tcPr marL="0" marR="0" marT="0" marB="0" anchor="ctr">
                    <a:solidFill>
                      <a:schemeClr val="accent1"/>
                    </a:solidFill>
                  </a:tcPr>
                </a:tc>
                <a:extLst>
                  <a:ext uri="{0D108BD9-81ED-4DB2-BD59-A6C34878D82A}">
                    <a16:rowId xmlns:a16="http://schemas.microsoft.com/office/drawing/2014/main" val="2232877283"/>
                  </a:ext>
                </a:extLst>
              </a:tr>
              <a:tr h="504672">
                <a:tc>
                  <a:txBody>
                    <a:bodyPr/>
                    <a:lstStyle/>
                    <a:p>
                      <a:pPr algn="ctr"/>
                      <a:r>
                        <a:rPr lang="en-US" altLang="zh-CN" sz="1600" b="0" dirty="0">
                          <a:solidFill>
                            <a:schemeClr val="tx1"/>
                          </a:solidFill>
                          <a:latin typeface="黑体" panose="02010609060101010101" pitchFamily="49" charset="-122"/>
                          <a:ea typeface="黑体" panose="02010609060101010101" pitchFamily="49" charset="-122"/>
                        </a:rPr>
                        <a:t>Wi-Fi7</a:t>
                      </a:r>
                      <a:endParaRPr lang="zh-CN" altLang="en-US" sz="1600" b="0" dirty="0">
                        <a:solidFill>
                          <a:schemeClr val="tx1"/>
                        </a:solidFill>
                        <a:latin typeface="黑体" panose="02010609060101010101" pitchFamily="49" charset="-122"/>
                        <a:ea typeface="黑体" panose="02010609060101010101" pitchFamily="49" charset="-122"/>
                      </a:endParaRPr>
                    </a:p>
                  </a:txBody>
                  <a:tcPr marL="0" marR="0" marT="0" marB="0" anchor="ctr">
                    <a:solidFill>
                      <a:schemeClr val="accent1">
                        <a:lumMod val="40000"/>
                        <a:lumOff val="60000"/>
                      </a:schemeClr>
                    </a:solidFill>
                  </a:tcPr>
                </a:tc>
                <a:extLst>
                  <a:ext uri="{0D108BD9-81ED-4DB2-BD59-A6C34878D82A}">
                    <a16:rowId xmlns:a16="http://schemas.microsoft.com/office/drawing/2014/main" val="2116851466"/>
                  </a:ext>
                </a:extLst>
              </a:tr>
              <a:tr h="627321">
                <a:tc>
                  <a:txBody>
                    <a:bodyPr/>
                    <a:lstStyle/>
                    <a:p>
                      <a:pPr algn="ctr"/>
                      <a:r>
                        <a:rPr lang="en-US" altLang="zh-CN" sz="1600" b="0" dirty="0">
                          <a:solidFill>
                            <a:schemeClr val="tx1"/>
                          </a:solidFill>
                          <a:latin typeface="黑体" panose="02010609060101010101" pitchFamily="49" charset="-122"/>
                          <a:ea typeface="黑体" panose="02010609060101010101" pitchFamily="49" charset="-122"/>
                        </a:rPr>
                        <a:t>AP</a:t>
                      </a:r>
                      <a:r>
                        <a:rPr lang="zh-CN" altLang="en-US" sz="1600" b="0" dirty="0">
                          <a:solidFill>
                            <a:schemeClr val="tx1"/>
                          </a:solidFill>
                          <a:latin typeface="黑体" panose="02010609060101010101" pitchFamily="49" charset="-122"/>
                          <a:ea typeface="黑体" panose="02010609060101010101" pitchFamily="49" charset="-122"/>
                        </a:rPr>
                        <a:t>设计</a:t>
                      </a:r>
                    </a:p>
                  </a:txBody>
                  <a:tcPr marL="0" marR="0" marT="0" marB="0" anchor="ctr">
                    <a:solidFill>
                      <a:schemeClr val="accent1">
                        <a:lumMod val="40000"/>
                        <a:lumOff val="60000"/>
                      </a:schemeClr>
                    </a:solidFill>
                  </a:tcPr>
                </a:tc>
                <a:extLst>
                  <a:ext uri="{0D108BD9-81ED-4DB2-BD59-A6C34878D82A}">
                    <a16:rowId xmlns:a16="http://schemas.microsoft.com/office/drawing/2014/main" val="1342553028"/>
                  </a:ext>
                </a:extLst>
              </a:tr>
              <a:tr h="844235">
                <a:tc>
                  <a:txBody>
                    <a:bodyPr/>
                    <a:lstStyle/>
                    <a:p>
                      <a:pPr algn="ctr"/>
                      <a:r>
                        <a:rPr lang="en-US" altLang="zh-CN" sz="1600" b="0" dirty="0">
                          <a:solidFill>
                            <a:schemeClr val="tx1"/>
                          </a:solidFill>
                          <a:latin typeface="黑体" panose="02010609060101010101" pitchFamily="49" charset="-122"/>
                          <a:ea typeface="黑体" panose="02010609060101010101" pitchFamily="49" charset="-122"/>
                        </a:rPr>
                        <a:t>Li</a:t>
                      </a:r>
                    </a:p>
                    <a:p>
                      <a:pPr algn="ctr"/>
                      <a:r>
                        <a:rPr lang="en-US" altLang="zh-CN" sz="1600" b="0" dirty="0">
                          <a:solidFill>
                            <a:schemeClr val="tx1"/>
                          </a:solidFill>
                          <a:latin typeface="黑体" panose="02010609060101010101" pitchFamily="49" charset="-122"/>
                          <a:ea typeface="黑体" panose="02010609060101010101" pitchFamily="49" charset="-122"/>
                        </a:rPr>
                        <a:t>Fi</a:t>
                      </a:r>
                      <a:endParaRPr lang="zh-CN" altLang="en-US" sz="1600" b="0" dirty="0">
                        <a:solidFill>
                          <a:schemeClr val="tx1"/>
                        </a:solidFill>
                        <a:latin typeface="黑体" panose="02010609060101010101" pitchFamily="49" charset="-122"/>
                        <a:ea typeface="黑体" panose="02010609060101010101" pitchFamily="49" charset="-122"/>
                      </a:endParaRPr>
                    </a:p>
                  </a:txBody>
                  <a:tcPr marL="0" marR="0" marT="0" marB="0" anchor="ctr">
                    <a:solidFill>
                      <a:schemeClr val="accent1">
                        <a:lumMod val="40000"/>
                        <a:lumOff val="60000"/>
                      </a:schemeClr>
                    </a:solidFill>
                  </a:tcPr>
                </a:tc>
                <a:extLst>
                  <a:ext uri="{0D108BD9-81ED-4DB2-BD59-A6C34878D82A}">
                    <a16:rowId xmlns:a16="http://schemas.microsoft.com/office/drawing/2014/main" val="942434887"/>
                  </a:ext>
                </a:extLst>
              </a:tr>
            </a:tbl>
          </a:graphicData>
        </a:graphic>
      </p:graphicFrame>
      <p:graphicFrame>
        <p:nvGraphicFramePr>
          <p:cNvPr id="13" name="表格 12">
            <a:extLst>
              <a:ext uri="{FF2B5EF4-FFF2-40B4-BE49-F238E27FC236}">
                <a16:creationId xmlns:a16="http://schemas.microsoft.com/office/drawing/2014/main" id="{5F7F8828-684B-4B52-9DC2-487D68885ACE}"/>
              </a:ext>
            </a:extLst>
          </p:cNvPr>
          <p:cNvGraphicFramePr>
            <a:graphicFrameLocks noGrp="1"/>
          </p:cNvGraphicFramePr>
          <p:nvPr/>
        </p:nvGraphicFramePr>
        <p:xfrm>
          <a:off x="0" y="16384"/>
          <a:ext cx="9144000" cy="303808"/>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1028242390"/>
                    </a:ext>
                  </a:extLst>
                </a:gridCol>
                <a:gridCol w="1016000">
                  <a:extLst>
                    <a:ext uri="{9D8B030D-6E8A-4147-A177-3AD203B41FA5}">
                      <a16:colId xmlns:a16="http://schemas.microsoft.com/office/drawing/2014/main" val="3074239081"/>
                    </a:ext>
                  </a:extLst>
                </a:gridCol>
                <a:gridCol w="1016000">
                  <a:extLst>
                    <a:ext uri="{9D8B030D-6E8A-4147-A177-3AD203B41FA5}">
                      <a16:colId xmlns:a16="http://schemas.microsoft.com/office/drawing/2014/main" val="3509429943"/>
                    </a:ext>
                  </a:extLst>
                </a:gridCol>
                <a:gridCol w="1016000">
                  <a:extLst>
                    <a:ext uri="{9D8B030D-6E8A-4147-A177-3AD203B41FA5}">
                      <a16:colId xmlns:a16="http://schemas.microsoft.com/office/drawing/2014/main" val="2580465912"/>
                    </a:ext>
                  </a:extLst>
                </a:gridCol>
                <a:gridCol w="1016000">
                  <a:extLst>
                    <a:ext uri="{9D8B030D-6E8A-4147-A177-3AD203B41FA5}">
                      <a16:colId xmlns:a16="http://schemas.microsoft.com/office/drawing/2014/main" val="585185192"/>
                    </a:ext>
                  </a:extLst>
                </a:gridCol>
                <a:gridCol w="1016000">
                  <a:extLst>
                    <a:ext uri="{9D8B030D-6E8A-4147-A177-3AD203B41FA5}">
                      <a16:colId xmlns:a16="http://schemas.microsoft.com/office/drawing/2014/main" val="1335232691"/>
                    </a:ext>
                  </a:extLst>
                </a:gridCol>
                <a:gridCol w="1016000">
                  <a:extLst>
                    <a:ext uri="{9D8B030D-6E8A-4147-A177-3AD203B41FA5}">
                      <a16:colId xmlns:a16="http://schemas.microsoft.com/office/drawing/2014/main" val="785772456"/>
                    </a:ext>
                  </a:extLst>
                </a:gridCol>
                <a:gridCol w="1016000">
                  <a:extLst>
                    <a:ext uri="{9D8B030D-6E8A-4147-A177-3AD203B41FA5}">
                      <a16:colId xmlns:a16="http://schemas.microsoft.com/office/drawing/2014/main" val="143111373"/>
                    </a:ext>
                  </a:extLst>
                </a:gridCol>
                <a:gridCol w="1016000">
                  <a:extLst>
                    <a:ext uri="{9D8B030D-6E8A-4147-A177-3AD203B41FA5}">
                      <a16:colId xmlns:a16="http://schemas.microsoft.com/office/drawing/2014/main" val="994455625"/>
                    </a:ext>
                  </a:extLst>
                </a:gridCol>
              </a:tblGrid>
              <a:tr h="303808">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传输介质</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通信系统</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正确性</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提高性能</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局域网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en-US" altLang="zh-CN" sz="1600" dirty="0">
                          <a:solidFill>
                            <a:srgbClr val="FFFF00"/>
                          </a:solidFill>
                          <a:latin typeface="黑体" panose="02010609060101010101" pitchFamily="49" charset="-122"/>
                          <a:ea typeface="黑体" panose="02010609060101010101" pitchFamily="49" charset="-122"/>
                        </a:rPr>
                        <a:t>WLAN</a:t>
                      </a:r>
                      <a:endParaRPr lang="zh-CN" altLang="en-US" sz="1600" dirty="0">
                        <a:solidFill>
                          <a:srgbClr val="FFFF00"/>
                        </a:solidFill>
                        <a:latin typeface="黑体" panose="02010609060101010101" pitchFamily="49" charset="-122"/>
                        <a:ea typeface="黑体" panose="02010609060101010101" pitchFamily="49"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个域网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广域网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接入网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939429099"/>
                  </a:ext>
                </a:extLst>
              </a:tr>
            </a:tbl>
          </a:graphicData>
        </a:graphic>
      </p:graphicFrame>
      <p:sp>
        <p:nvSpPr>
          <p:cNvPr id="3" name="灯片编号占位符 2">
            <a:extLst>
              <a:ext uri="{FF2B5EF4-FFF2-40B4-BE49-F238E27FC236}">
                <a16:creationId xmlns:a16="http://schemas.microsoft.com/office/drawing/2014/main" id="{48614C0A-D687-4AFF-8C53-2EF4D3CF65C6}"/>
              </a:ext>
            </a:extLst>
          </p:cNvPr>
          <p:cNvSpPr>
            <a:spLocks noGrp="1"/>
          </p:cNvSpPr>
          <p:nvPr>
            <p:ph type="sldNum" sz="quarter" idx="12"/>
          </p:nvPr>
        </p:nvSpPr>
        <p:spPr/>
        <p:txBody>
          <a:bodyPr/>
          <a:lstStyle/>
          <a:p>
            <a:fld id="{0343F522-B1DB-4B24-87CC-09EAB668A261}" type="slidenum">
              <a:rPr lang="zh-CN" altLang="en-US" smtClean="0"/>
              <a:pPr/>
              <a:t>236</a:t>
            </a:fld>
            <a:r>
              <a:rPr lang="en-US" altLang="zh-CN"/>
              <a:t>/303</a:t>
            </a:r>
            <a:endParaRPr lang="zh-CN" altLang="en-US" dirty="0"/>
          </a:p>
        </p:txBody>
      </p:sp>
    </p:spTree>
    <p:extLst>
      <p:ext uri="{BB962C8B-B14F-4D97-AF65-F5344CB8AC3E}">
        <p14:creationId xmlns:p14="http://schemas.microsoft.com/office/powerpoint/2010/main" val="3459818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C34208-FA7C-4346-AD93-050F88FE7F56}"/>
              </a:ext>
            </a:extLst>
          </p:cNvPr>
          <p:cNvSpPr>
            <a:spLocks noGrp="1"/>
          </p:cNvSpPr>
          <p:nvPr>
            <p:ph type="title"/>
          </p:nvPr>
        </p:nvSpPr>
        <p:spPr>
          <a:xfrm>
            <a:off x="265813" y="350874"/>
            <a:ext cx="8654903" cy="680484"/>
          </a:xfrm>
        </p:spPr>
        <p:txBody>
          <a:bodyPr>
            <a:normAutofit/>
          </a:bodyPr>
          <a:lstStyle/>
          <a:p>
            <a:r>
              <a:rPr lang="en-US" altLang="zh-CN" kern="100" dirty="0">
                <a:effectLst/>
                <a:cs typeface="Times New Roman" panose="02020603050405020304" pitchFamily="18" charset="0"/>
              </a:rPr>
              <a:t>Wi-Fi 6</a:t>
            </a:r>
            <a:r>
              <a:rPr lang="zh-CN" altLang="zh-CN" kern="100" dirty="0">
                <a:effectLst/>
                <a:cs typeface="Times New Roman" panose="02020603050405020304" pitchFamily="18" charset="0"/>
              </a:rPr>
              <a:t>的速率计算</a:t>
            </a:r>
            <a:endParaRPr lang="zh-CN" altLang="en-US" sz="4800" b="1" dirty="0">
              <a:cs typeface="Times New Roman" panose="02020603050405020304" pitchFamily="18" charset="0"/>
            </a:endParaRPr>
          </a:p>
        </p:txBody>
      </p:sp>
      <p:sp>
        <p:nvSpPr>
          <p:cNvPr id="12" name="流程图: 摘录 11">
            <a:extLst>
              <a:ext uri="{FF2B5EF4-FFF2-40B4-BE49-F238E27FC236}">
                <a16:creationId xmlns:a16="http://schemas.microsoft.com/office/drawing/2014/main" id="{CE6C4248-6AFD-44B6-80E3-9608C7BDC87F}"/>
              </a:ext>
            </a:extLst>
          </p:cNvPr>
          <p:cNvSpPr/>
          <p:nvPr/>
        </p:nvSpPr>
        <p:spPr bwMode="auto">
          <a:xfrm>
            <a:off x="5488980" y="328047"/>
            <a:ext cx="216024" cy="126001"/>
          </a:xfrm>
          <a:prstGeom prst="flowChartExtract">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4" name="Rectangle 2">
            <a:extLst>
              <a:ext uri="{FF2B5EF4-FFF2-40B4-BE49-F238E27FC236}">
                <a16:creationId xmlns:a16="http://schemas.microsoft.com/office/drawing/2014/main" id="{637ADEFB-5775-48B5-AD95-BD2F543B4E24}"/>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内容占位符 4">
            <a:extLst>
              <a:ext uri="{FF2B5EF4-FFF2-40B4-BE49-F238E27FC236}">
                <a16:creationId xmlns:a16="http://schemas.microsoft.com/office/drawing/2014/main" id="{C12FE5FC-8D5C-426B-A385-556B8EB61871}"/>
              </a:ext>
            </a:extLst>
          </p:cNvPr>
          <p:cNvSpPr>
            <a:spLocks noGrp="1"/>
          </p:cNvSpPr>
          <p:nvPr>
            <p:ph idx="1"/>
          </p:nvPr>
        </p:nvSpPr>
        <p:spPr>
          <a:xfrm>
            <a:off x="471948" y="963560"/>
            <a:ext cx="8514736" cy="5777481"/>
          </a:xfrm>
        </p:spPr>
        <p:txBody>
          <a:bodyPr>
            <a:normAutofit fontScale="85000" lnSpcReduction="10000"/>
          </a:bodyPr>
          <a:lstStyle/>
          <a:p>
            <a:pPr>
              <a:lnSpc>
                <a:spcPct val="120000"/>
              </a:lnSpc>
              <a:spcBef>
                <a:spcPts val="0"/>
              </a:spcBef>
            </a:pPr>
            <a:r>
              <a:rPr lang="zh-CN" altLang="zh-CN" dirty="0">
                <a:latin typeface="Times New Roman" panose="02020603050405020304" pitchFamily="18" charset="0"/>
                <a:cs typeface="Times New Roman" panose="02020603050405020304" pitchFamily="18" charset="0"/>
              </a:rPr>
              <a:t>传输每个符号的时长固定为</a:t>
            </a:r>
            <a:r>
              <a:rPr lang="en-US" altLang="zh-CN" dirty="0">
                <a:latin typeface="Times New Roman" panose="02020603050405020304" pitchFamily="18" charset="0"/>
                <a:cs typeface="Times New Roman" panose="02020603050405020304" pitchFamily="18" charset="0"/>
              </a:rPr>
              <a:t>12.8 </a:t>
            </a:r>
            <a:r>
              <a:rPr lang="en-US" altLang="zh-CN" dirty="0" err="1">
                <a:latin typeface="Times New Roman" panose="02020603050405020304" pitchFamily="18" charset="0"/>
                <a:cs typeface="Times New Roman" panose="02020603050405020304" pitchFamily="18" charset="0"/>
              </a:rPr>
              <a:t>μs</a:t>
            </a:r>
            <a:r>
              <a:rPr lang="zh-CN" altLang="zh-CN" dirty="0">
                <a:latin typeface="Times New Roman" panose="02020603050405020304" pitchFamily="18" charset="0"/>
                <a:cs typeface="Times New Roman" panose="02020603050405020304" pitchFamily="18" charset="0"/>
              </a:rPr>
              <a:t>，两个符号间的保护间隔取最短的</a:t>
            </a:r>
            <a:r>
              <a:rPr lang="en-US" altLang="zh-CN" dirty="0">
                <a:latin typeface="Times New Roman" panose="02020603050405020304" pitchFamily="18" charset="0"/>
                <a:cs typeface="Times New Roman" panose="02020603050405020304" pitchFamily="18" charset="0"/>
              </a:rPr>
              <a:t>0.8μs</a:t>
            </a:r>
            <a:r>
              <a:rPr lang="zh-CN" altLang="en-US" dirty="0">
                <a:latin typeface="Times New Roman" panose="02020603050405020304" pitchFamily="18" charset="0"/>
                <a:cs typeface="Times New Roman" panose="02020603050405020304" pitchFamily="18" charset="0"/>
              </a:rPr>
              <a:t>：</a:t>
            </a:r>
            <a:r>
              <a:rPr lang="zh-CN" altLang="zh-CN" dirty="0">
                <a:latin typeface="Times New Roman" panose="02020603050405020304" pitchFamily="18" charset="0"/>
                <a:cs typeface="Times New Roman" panose="02020603050405020304" pitchFamily="18" charset="0"/>
              </a:rPr>
              <a:t>传输</a:t>
            </a:r>
            <a:r>
              <a:rPr lang="en-US" altLang="zh-CN" dirty="0">
                <a:latin typeface="Times New Roman" panose="02020603050405020304" pitchFamily="18" charset="0"/>
                <a:cs typeface="Times New Roman" panose="02020603050405020304" pitchFamily="18" charset="0"/>
              </a:rPr>
              <a:t>1</a:t>
            </a:r>
            <a:r>
              <a:rPr lang="zh-CN" altLang="zh-CN" dirty="0">
                <a:latin typeface="Times New Roman" panose="02020603050405020304" pitchFamily="18" charset="0"/>
                <a:cs typeface="Times New Roman" panose="02020603050405020304" pitchFamily="18" charset="0"/>
              </a:rPr>
              <a:t>个符号的完整时长为（</a:t>
            </a:r>
            <a:r>
              <a:rPr lang="en-US" altLang="zh-CN" dirty="0">
                <a:latin typeface="Times New Roman" panose="02020603050405020304" pitchFamily="18" charset="0"/>
                <a:cs typeface="Times New Roman" panose="02020603050405020304" pitchFamily="18" charset="0"/>
              </a:rPr>
              <a:t>12.8 + 0.8</a:t>
            </a:r>
            <a:r>
              <a:rPr lang="zh-CN" altLang="zh-CN" dirty="0">
                <a:latin typeface="Times New Roman" panose="02020603050405020304" pitchFamily="18" charset="0"/>
                <a:cs typeface="Times New Roman" panose="02020603050405020304" pitchFamily="18" charset="0"/>
              </a:rPr>
              <a:t>）</a:t>
            </a:r>
            <a:r>
              <a:rPr lang="en-US" altLang="zh-CN" dirty="0" err="1">
                <a:latin typeface="Times New Roman" panose="02020603050405020304" pitchFamily="18" charset="0"/>
                <a:cs typeface="Times New Roman" panose="02020603050405020304" pitchFamily="18" charset="0"/>
              </a:rPr>
              <a:t>μs</a:t>
            </a:r>
            <a:r>
              <a:rPr lang="zh-CN" altLang="zh-CN" dirty="0">
                <a:latin typeface="Times New Roman" panose="02020603050405020304" pitchFamily="18" charset="0"/>
                <a:cs typeface="Times New Roman" panose="02020603050405020304" pitchFamily="18" charset="0"/>
              </a:rPr>
              <a:t>，在</a:t>
            </a:r>
            <a:r>
              <a:rPr lang="en-US" altLang="zh-CN" dirty="0">
                <a:latin typeface="Times New Roman" panose="02020603050405020304" pitchFamily="18" charset="0"/>
                <a:cs typeface="Times New Roman" panose="02020603050405020304" pitchFamily="18" charset="0"/>
              </a:rPr>
              <a:t>1</a:t>
            </a:r>
            <a:r>
              <a:rPr lang="zh-CN" altLang="zh-CN" dirty="0">
                <a:latin typeface="Times New Roman" panose="02020603050405020304" pitchFamily="18" charset="0"/>
                <a:cs typeface="Times New Roman" panose="02020603050405020304" pitchFamily="18" charset="0"/>
              </a:rPr>
              <a:t>秒内可传输的符号个数为</a:t>
            </a:r>
            <a:r>
              <a:rPr lang="en-US" altLang="zh-CN" dirty="0">
                <a:latin typeface="Times New Roman" panose="02020603050405020304" pitchFamily="18" charset="0"/>
                <a:cs typeface="Times New Roman" panose="02020603050405020304" pitchFamily="18" charset="0"/>
              </a:rPr>
              <a:t>1 s/13.6 </a:t>
            </a:r>
            <a:r>
              <a:rPr lang="en-US" altLang="zh-CN" dirty="0" err="1">
                <a:latin typeface="Times New Roman" panose="02020603050405020304" pitchFamily="18" charset="0"/>
                <a:cs typeface="Times New Roman" panose="02020603050405020304" pitchFamily="18" charset="0"/>
              </a:rPr>
              <a:t>μs</a:t>
            </a:r>
            <a:endParaRPr lang="zh-CN" altLang="zh-CN" dirty="0">
              <a:latin typeface="Times New Roman" panose="02020603050405020304" pitchFamily="18" charset="0"/>
              <a:cs typeface="Times New Roman" panose="02020603050405020304" pitchFamily="18" charset="0"/>
            </a:endParaRPr>
          </a:p>
          <a:p>
            <a:pPr>
              <a:lnSpc>
                <a:spcPct val="120000"/>
              </a:lnSpc>
              <a:spcBef>
                <a:spcPts val="0"/>
              </a:spcBef>
            </a:pPr>
            <a:r>
              <a:rPr lang="zh-CN" altLang="zh-CN" dirty="0">
                <a:latin typeface="Times New Roman" panose="02020603050405020304" pitchFamily="18" charset="0"/>
                <a:cs typeface="Times New Roman" panose="02020603050405020304" pitchFamily="18" charset="0"/>
              </a:rPr>
              <a:t>调制方式为</a:t>
            </a:r>
            <a:r>
              <a:rPr lang="en-US" altLang="zh-CN" dirty="0">
                <a:latin typeface="Times New Roman" panose="02020603050405020304" pitchFamily="18" charset="0"/>
                <a:cs typeface="Times New Roman" panose="02020603050405020304" pitchFamily="18" charset="0"/>
              </a:rPr>
              <a:t>1024-QAM</a:t>
            </a:r>
            <a:r>
              <a:rPr lang="zh-CN" altLang="zh-CN" dirty="0">
                <a:latin typeface="Times New Roman" panose="02020603050405020304" pitchFamily="18" charset="0"/>
                <a:cs typeface="Times New Roman" panose="02020603050405020304" pitchFamily="18" charset="0"/>
              </a:rPr>
              <a:t>，码率为</a:t>
            </a:r>
            <a:r>
              <a:rPr lang="en-US" altLang="zh-CN" dirty="0">
                <a:latin typeface="Times New Roman" panose="02020603050405020304" pitchFamily="18" charset="0"/>
                <a:cs typeface="Times New Roman" panose="02020603050405020304" pitchFamily="18" charset="0"/>
              </a:rPr>
              <a:t>5/6</a:t>
            </a:r>
            <a:r>
              <a:rPr lang="zh-CN" altLang="zh-CN" dirty="0">
                <a:latin typeface="Times New Roman" panose="02020603050405020304" pitchFamily="18" charset="0"/>
                <a:cs typeface="Times New Roman" panose="02020603050405020304" pitchFamily="18" charset="0"/>
              </a:rPr>
              <a:t>，即</a:t>
            </a:r>
            <a:r>
              <a:rPr lang="en-US" altLang="zh-CN" dirty="0">
                <a:latin typeface="Times New Roman" panose="02020603050405020304" pitchFamily="18" charset="0"/>
                <a:cs typeface="Times New Roman" panose="02020603050405020304" pitchFamily="18" charset="0"/>
              </a:rPr>
              <a:t>1</a:t>
            </a:r>
            <a:r>
              <a:rPr lang="zh-CN" altLang="zh-CN" dirty="0">
                <a:latin typeface="Times New Roman" panose="02020603050405020304" pitchFamily="18" charset="0"/>
                <a:cs typeface="Times New Roman" panose="02020603050405020304" pitchFamily="18" charset="0"/>
              </a:rPr>
              <a:t>个符号可以携带</a:t>
            </a:r>
            <a:r>
              <a:rPr lang="en-US" altLang="zh-CN" dirty="0">
                <a:latin typeface="Times New Roman" panose="02020603050405020304" pitchFamily="18" charset="0"/>
                <a:cs typeface="Times New Roman" panose="02020603050405020304" pitchFamily="18" charset="0"/>
              </a:rPr>
              <a:t>10bit * 5/6</a:t>
            </a:r>
            <a:r>
              <a:rPr lang="zh-CN" altLang="zh-CN" dirty="0">
                <a:latin typeface="Times New Roman" panose="02020603050405020304" pitchFamily="18" charset="0"/>
                <a:cs typeface="Times New Roman" panose="02020603050405020304" pitchFamily="18" charset="0"/>
              </a:rPr>
              <a:t>的有效位</a:t>
            </a:r>
          </a:p>
          <a:p>
            <a:pPr>
              <a:lnSpc>
                <a:spcPct val="120000"/>
              </a:lnSpc>
              <a:spcBef>
                <a:spcPts val="0"/>
              </a:spcBef>
            </a:pPr>
            <a:r>
              <a:rPr lang="zh-CN" altLang="zh-CN" dirty="0">
                <a:latin typeface="Times New Roman" panose="02020603050405020304" pitchFamily="18" charset="0"/>
                <a:cs typeface="Times New Roman" panose="02020603050405020304" pitchFamily="18" charset="0"/>
              </a:rPr>
              <a:t>使用</a:t>
            </a:r>
            <a:r>
              <a:rPr lang="en-US" altLang="zh-CN" dirty="0">
                <a:latin typeface="Times New Roman" panose="02020603050405020304" pitchFamily="18" charset="0"/>
                <a:cs typeface="Times New Roman" panose="02020603050405020304" pitchFamily="18" charset="0"/>
              </a:rPr>
              <a:t>20 MHz</a:t>
            </a:r>
            <a:r>
              <a:rPr lang="zh-CN" altLang="zh-CN" dirty="0">
                <a:latin typeface="Times New Roman" panose="02020603050405020304" pitchFamily="18" charset="0"/>
                <a:cs typeface="Times New Roman" panose="02020603050405020304" pitchFamily="18" charset="0"/>
              </a:rPr>
              <a:t>信道带宽时，数据子载波个数为</a:t>
            </a:r>
            <a:r>
              <a:rPr lang="en-US" altLang="zh-CN" dirty="0">
                <a:latin typeface="Times New Roman" panose="02020603050405020304" pitchFamily="18" charset="0"/>
                <a:cs typeface="Times New Roman" panose="02020603050405020304" pitchFamily="18" charset="0"/>
              </a:rPr>
              <a:t>234</a:t>
            </a:r>
            <a:r>
              <a:rPr lang="zh-CN" altLang="zh-CN" dirty="0">
                <a:latin typeface="Times New Roman" panose="02020603050405020304" pitchFamily="18" charset="0"/>
                <a:cs typeface="Times New Roman" panose="02020603050405020304" pitchFamily="18" charset="0"/>
              </a:rPr>
              <a:t>个。通过信道捆绑，使用最高的</a:t>
            </a:r>
            <a:r>
              <a:rPr lang="en-US" altLang="zh-CN" dirty="0">
                <a:latin typeface="Times New Roman" panose="02020603050405020304" pitchFamily="18" charset="0"/>
                <a:cs typeface="Times New Roman" panose="02020603050405020304" pitchFamily="18" charset="0"/>
              </a:rPr>
              <a:t>160 MHz</a:t>
            </a:r>
            <a:r>
              <a:rPr lang="zh-CN" altLang="zh-CN" dirty="0">
                <a:latin typeface="Times New Roman" panose="02020603050405020304" pitchFamily="18" charset="0"/>
                <a:cs typeface="Times New Roman" panose="02020603050405020304" pitchFamily="18" charset="0"/>
              </a:rPr>
              <a:t>信道带宽时，有效子载波个数可达到</a:t>
            </a:r>
            <a:r>
              <a:rPr lang="en-US" altLang="zh-CN" dirty="0">
                <a:latin typeface="Times New Roman" panose="02020603050405020304" pitchFamily="18" charset="0"/>
                <a:cs typeface="Times New Roman" panose="02020603050405020304" pitchFamily="18" charset="0"/>
              </a:rPr>
              <a:t>1960</a:t>
            </a:r>
            <a:r>
              <a:rPr lang="zh-CN" altLang="zh-CN" dirty="0">
                <a:latin typeface="Times New Roman" panose="02020603050405020304" pitchFamily="18" charset="0"/>
                <a:cs typeface="Times New Roman" panose="02020603050405020304" pitchFamily="18" charset="0"/>
              </a:rPr>
              <a:t>个，相当于一条空间流上有</a:t>
            </a:r>
            <a:r>
              <a:rPr lang="en-US" altLang="zh-CN" dirty="0">
                <a:latin typeface="Times New Roman" panose="02020603050405020304" pitchFamily="18" charset="0"/>
                <a:cs typeface="Times New Roman" panose="02020603050405020304" pitchFamily="18" charset="0"/>
              </a:rPr>
              <a:t>1960</a:t>
            </a:r>
            <a:r>
              <a:rPr lang="zh-CN" altLang="zh-CN" dirty="0">
                <a:latin typeface="Times New Roman" panose="02020603050405020304" pitchFamily="18" charset="0"/>
                <a:cs typeface="Times New Roman" panose="02020603050405020304" pitchFamily="18" charset="0"/>
              </a:rPr>
              <a:t>个子通道可以并行地传输符号</a:t>
            </a:r>
          </a:p>
          <a:p>
            <a:pPr>
              <a:lnSpc>
                <a:spcPct val="120000"/>
              </a:lnSpc>
              <a:spcBef>
                <a:spcPts val="0"/>
              </a:spcBef>
            </a:pPr>
            <a:r>
              <a:rPr lang="zh-CN" altLang="zh-CN" dirty="0">
                <a:latin typeface="Times New Roman" panose="02020603050405020304" pitchFamily="18" charset="0"/>
                <a:cs typeface="Times New Roman" panose="02020603050405020304" pitchFamily="18" charset="0"/>
              </a:rPr>
              <a:t>最高支持</a:t>
            </a:r>
            <a:r>
              <a:rPr lang="en-US" altLang="zh-CN" dirty="0">
                <a:latin typeface="Times New Roman" panose="02020603050405020304" pitchFamily="18" charset="0"/>
                <a:cs typeface="Times New Roman" panose="02020603050405020304" pitchFamily="18" charset="0"/>
              </a:rPr>
              <a:t>8</a:t>
            </a:r>
            <a:r>
              <a:rPr lang="zh-CN" altLang="zh-CN" dirty="0">
                <a:latin typeface="Times New Roman" panose="02020603050405020304" pitchFamily="18" charset="0"/>
                <a:cs typeface="Times New Roman" panose="02020603050405020304" pitchFamily="18" charset="0"/>
              </a:rPr>
              <a:t>条空间流，相当于使用</a:t>
            </a:r>
            <a:r>
              <a:rPr lang="en-US" altLang="zh-CN" dirty="0">
                <a:latin typeface="Times New Roman" panose="02020603050405020304" pitchFamily="18" charset="0"/>
                <a:cs typeface="Times New Roman" panose="02020603050405020304" pitchFamily="18" charset="0"/>
              </a:rPr>
              <a:t>8</a:t>
            </a:r>
            <a:r>
              <a:rPr lang="zh-CN" altLang="zh-CN" dirty="0">
                <a:latin typeface="Times New Roman" panose="02020603050405020304" pitchFamily="18" charset="0"/>
                <a:cs typeface="Times New Roman" panose="02020603050405020304" pitchFamily="18" charset="0"/>
              </a:rPr>
              <a:t>路通道并行传输符号</a:t>
            </a:r>
          </a:p>
          <a:p>
            <a:pPr>
              <a:lnSpc>
                <a:spcPct val="120000"/>
              </a:lnSpc>
              <a:spcBef>
                <a:spcPts val="0"/>
              </a:spcBef>
            </a:pPr>
            <a:r>
              <a:rPr lang="zh-CN" altLang="zh-CN" dirty="0">
                <a:latin typeface="Times New Roman" panose="02020603050405020304" pitchFamily="18" charset="0"/>
                <a:cs typeface="Times New Roman" panose="02020603050405020304" pitchFamily="18" charset="0"/>
              </a:rPr>
              <a:t>综上</a:t>
            </a:r>
            <a:r>
              <a:rPr lang="zh-CN" altLang="en-US" dirty="0">
                <a:latin typeface="Times New Roman" panose="02020603050405020304" pitchFamily="18" charset="0"/>
                <a:cs typeface="Times New Roman" panose="02020603050405020304" pitchFamily="18" charset="0"/>
              </a:rPr>
              <a:t>，</a:t>
            </a:r>
            <a:r>
              <a:rPr lang="zh-CN" altLang="zh-CN" dirty="0">
                <a:latin typeface="Times New Roman" panose="02020603050405020304" pitchFamily="18" charset="0"/>
                <a:cs typeface="Times New Roman" panose="02020603050405020304" pitchFamily="18" charset="0"/>
              </a:rPr>
              <a:t>最大理论传输速率，即</a:t>
            </a:r>
            <a:r>
              <a:rPr lang="en-US" altLang="zh-CN" dirty="0">
                <a:latin typeface="Times New Roman" panose="02020603050405020304" pitchFamily="18" charset="0"/>
                <a:cs typeface="Times New Roman" panose="02020603050405020304" pitchFamily="18" charset="0"/>
              </a:rPr>
              <a:t>1</a:t>
            </a:r>
            <a:r>
              <a:rPr lang="zh-CN" altLang="zh-CN" dirty="0">
                <a:latin typeface="Times New Roman" panose="02020603050405020304" pitchFamily="18" charset="0"/>
                <a:cs typeface="Times New Roman" panose="02020603050405020304" pitchFamily="18" charset="0"/>
              </a:rPr>
              <a:t>秒能够传输的位数</a:t>
            </a:r>
            <a:r>
              <a:rPr lang="zh-CN" altLang="en-US" dirty="0">
                <a:latin typeface="Times New Roman" panose="02020603050405020304" pitchFamily="18" charset="0"/>
                <a:cs typeface="Times New Roman" panose="02020603050405020304" pitchFamily="18" charset="0"/>
              </a:rPr>
              <a:t>：</a:t>
            </a:r>
            <a:endParaRPr lang="zh-CN" altLang="zh-CN" dirty="0">
              <a:latin typeface="Times New Roman" panose="02020603050405020304" pitchFamily="18" charset="0"/>
              <a:cs typeface="Times New Roman" panose="02020603050405020304" pitchFamily="18" charset="0"/>
            </a:endParaRPr>
          </a:p>
          <a:p>
            <a:pPr marL="0" indent="0">
              <a:lnSpc>
                <a:spcPct val="120000"/>
              </a:lnSpc>
              <a:spcBef>
                <a:spcPts val="0"/>
              </a:spcBef>
              <a:buNone/>
            </a:pPr>
            <a:r>
              <a:rPr lang="en-US" altLang="zh-CN" dirty="0">
                <a:latin typeface="Times New Roman" panose="02020603050405020304" pitchFamily="18" charset="0"/>
                <a:cs typeface="Times New Roman" panose="02020603050405020304" pitchFamily="18" charset="0"/>
              </a:rPr>
              <a:t>    1</a:t>
            </a:r>
            <a:r>
              <a:rPr lang="zh-CN" altLang="zh-CN" dirty="0">
                <a:latin typeface="Times New Roman" panose="02020603050405020304" pitchFamily="18" charset="0"/>
                <a:cs typeface="Times New Roman" panose="02020603050405020304" pitchFamily="18" charset="0"/>
              </a:rPr>
              <a:t>秒传输的符号个数</a:t>
            </a:r>
            <a:r>
              <a:rPr lang="en-US" altLang="zh-CN" dirty="0">
                <a:latin typeface="Times New Roman" panose="02020603050405020304" pitchFamily="18" charset="0"/>
                <a:cs typeface="Times New Roman" panose="02020603050405020304" pitchFamily="18" charset="0"/>
              </a:rPr>
              <a:t> * 1</a:t>
            </a:r>
            <a:r>
              <a:rPr lang="zh-CN" altLang="zh-CN" dirty="0">
                <a:latin typeface="Times New Roman" panose="02020603050405020304" pitchFamily="18" charset="0"/>
                <a:cs typeface="Times New Roman" panose="02020603050405020304" pitchFamily="18" charset="0"/>
              </a:rPr>
              <a:t>个符号携带的位</a:t>
            </a:r>
            <a:r>
              <a:rPr lang="en-US" altLang="zh-CN" dirty="0">
                <a:latin typeface="Times New Roman" panose="02020603050405020304" pitchFamily="18" charset="0"/>
                <a:cs typeface="Times New Roman" panose="02020603050405020304" pitchFamily="18" charset="0"/>
              </a:rPr>
              <a:t> * </a:t>
            </a:r>
            <a:r>
              <a:rPr lang="zh-CN" altLang="zh-CN" dirty="0">
                <a:latin typeface="Times New Roman" panose="02020603050405020304" pitchFamily="18" charset="0"/>
                <a:cs typeface="Times New Roman" panose="02020603050405020304" pitchFamily="18" charset="0"/>
              </a:rPr>
              <a:t>单空间流的子载波个数</a:t>
            </a:r>
            <a:r>
              <a:rPr lang="en-US" altLang="zh-CN" dirty="0">
                <a:latin typeface="Times New Roman" panose="02020603050405020304" pitchFamily="18" charset="0"/>
                <a:cs typeface="Times New Roman" panose="02020603050405020304" pitchFamily="18" charset="0"/>
              </a:rPr>
              <a:t> * </a:t>
            </a:r>
            <a:r>
              <a:rPr lang="zh-CN" altLang="zh-CN" dirty="0">
                <a:latin typeface="Times New Roman" panose="02020603050405020304" pitchFamily="18" charset="0"/>
                <a:cs typeface="Times New Roman" panose="02020603050405020304" pitchFamily="18" charset="0"/>
              </a:rPr>
              <a:t>空间流数</a:t>
            </a:r>
            <a:r>
              <a:rPr lang="zh-CN" altLang="en-US" dirty="0">
                <a:latin typeface="Times New Roman" panose="02020603050405020304" pitchFamily="18" charset="0"/>
                <a:cs typeface="Times New Roman" panose="02020603050405020304" pitchFamily="18" charset="0"/>
              </a:rPr>
              <a:t>，</a:t>
            </a:r>
            <a:r>
              <a:rPr lang="zh-CN" altLang="zh-CN" dirty="0">
                <a:latin typeface="Times New Roman" panose="02020603050405020304" pitchFamily="18" charset="0"/>
                <a:cs typeface="Times New Roman" panose="02020603050405020304" pitchFamily="18" charset="0"/>
              </a:rPr>
              <a:t>计算可得：</a:t>
            </a:r>
          </a:p>
          <a:p>
            <a:pPr marL="0" indent="0">
              <a:lnSpc>
                <a:spcPct val="120000"/>
              </a:lnSpc>
              <a:spcBef>
                <a:spcPts val="0"/>
              </a:spcBef>
              <a:buNone/>
            </a:pPr>
            <a:r>
              <a:rPr lang="en-US" altLang="zh-CN" dirty="0">
                <a:solidFill>
                  <a:srgbClr val="7030A0"/>
                </a:solidFill>
                <a:latin typeface="Times New Roman" panose="02020603050405020304" pitchFamily="18" charset="0"/>
                <a:cs typeface="Times New Roman" panose="02020603050405020304" pitchFamily="18" charset="0"/>
              </a:rPr>
              <a:t>(1000000 </a:t>
            </a:r>
            <a:r>
              <a:rPr lang="en-US" altLang="zh-CN" dirty="0" err="1">
                <a:solidFill>
                  <a:srgbClr val="7030A0"/>
                </a:solidFill>
                <a:latin typeface="Times New Roman" panose="02020603050405020304" pitchFamily="18" charset="0"/>
                <a:cs typeface="Times New Roman" panose="02020603050405020304" pitchFamily="18" charset="0"/>
              </a:rPr>
              <a:t>μs</a:t>
            </a:r>
            <a:r>
              <a:rPr lang="en-US" altLang="zh-CN" dirty="0">
                <a:solidFill>
                  <a:srgbClr val="7030A0"/>
                </a:solidFill>
                <a:latin typeface="Times New Roman" panose="02020603050405020304" pitchFamily="18" charset="0"/>
                <a:cs typeface="Times New Roman" panose="02020603050405020304" pitchFamily="18" charset="0"/>
              </a:rPr>
              <a:t> / 13.6 </a:t>
            </a:r>
            <a:r>
              <a:rPr lang="en-US" altLang="zh-CN" dirty="0" err="1">
                <a:solidFill>
                  <a:srgbClr val="7030A0"/>
                </a:solidFill>
                <a:latin typeface="Times New Roman" panose="02020603050405020304" pitchFamily="18" charset="0"/>
                <a:cs typeface="Times New Roman" panose="02020603050405020304" pitchFamily="18" charset="0"/>
              </a:rPr>
              <a:t>μs</a:t>
            </a:r>
            <a:r>
              <a:rPr lang="en-US" altLang="zh-CN" dirty="0">
                <a:solidFill>
                  <a:srgbClr val="7030A0"/>
                </a:solidFill>
                <a:latin typeface="Times New Roman" panose="02020603050405020304" pitchFamily="18" charset="0"/>
                <a:cs typeface="Times New Roman" panose="02020603050405020304" pitchFamily="18" charset="0"/>
              </a:rPr>
              <a:t>) * (10 bit * 5 / 6) * 1960 * 8 = 9607.8 Mbps</a:t>
            </a:r>
            <a:endParaRPr lang="zh-CN" altLang="zh-CN" dirty="0">
              <a:solidFill>
                <a:srgbClr val="7030A0"/>
              </a:solidFill>
              <a:latin typeface="Times New Roman" panose="02020603050405020304" pitchFamily="18" charset="0"/>
              <a:cs typeface="Times New Roman" panose="02020603050405020304" pitchFamily="18" charset="0"/>
            </a:endParaRPr>
          </a:p>
          <a:p>
            <a:pPr>
              <a:lnSpc>
                <a:spcPct val="120000"/>
              </a:lnSpc>
              <a:spcBef>
                <a:spcPts val="0"/>
              </a:spcBef>
            </a:pPr>
            <a:endParaRPr lang="en-US" altLang="zh-CN" dirty="0">
              <a:latin typeface="Times New Roman" panose="02020603050405020304" pitchFamily="18" charset="0"/>
              <a:cs typeface="Times New Roman" panose="02020603050405020304" pitchFamily="18" charset="0"/>
            </a:endParaRPr>
          </a:p>
        </p:txBody>
      </p:sp>
      <p:graphicFrame>
        <p:nvGraphicFramePr>
          <p:cNvPr id="54" name="表格 53">
            <a:extLst>
              <a:ext uri="{FF2B5EF4-FFF2-40B4-BE49-F238E27FC236}">
                <a16:creationId xmlns:a16="http://schemas.microsoft.com/office/drawing/2014/main" id="{CA5900AC-7652-4BBE-ABC7-96C41992A962}"/>
              </a:ext>
            </a:extLst>
          </p:cNvPr>
          <p:cNvGraphicFramePr>
            <a:graphicFrameLocks noGrp="1"/>
          </p:cNvGraphicFramePr>
          <p:nvPr/>
        </p:nvGraphicFramePr>
        <p:xfrm>
          <a:off x="0" y="1041991"/>
          <a:ext cx="313390" cy="4744257"/>
        </p:xfrm>
        <a:graphic>
          <a:graphicData uri="http://schemas.openxmlformats.org/drawingml/2006/table">
            <a:tbl>
              <a:tblPr firstRow="1" bandRow="1">
                <a:tableStyleId>{5C22544A-7EE6-4342-B048-85BDC9FD1C3A}</a:tableStyleId>
              </a:tblPr>
              <a:tblGrid>
                <a:gridCol w="313390">
                  <a:extLst>
                    <a:ext uri="{9D8B030D-6E8A-4147-A177-3AD203B41FA5}">
                      <a16:colId xmlns:a16="http://schemas.microsoft.com/office/drawing/2014/main" val="2707731317"/>
                    </a:ext>
                  </a:extLst>
                </a:gridCol>
              </a:tblGrid>
              <a:tr h="844235">
                <a:tc>
                  <a:txBody>
                    <a:bodyPr/>
                    <a:lstStyle/>
                    <a:p>
                      <a:pPr algn="ctr"/>
                      <a:r>
                        <a:rPr lang="zh-CN" altLang="en-US" sz="1600" b="0" dirty="0">
                          <a:solidFill>
                            <a:schemeClr val="tx1"/>
                          </a:solidFill>
                          <a:latin typeface="黑体" panose="02010609060101010101" pitchFamily="49" charset="-122"/>
                          <a:ea typeface="黑体" panose="02010609060101010101" pitchFamily="49" charset="-122"/>
                        </a:rPr>
                        <a:t>设计要点</a:t>
                      </a:r>
                    </a:p>
                  </a:txBody>
                  <a:tcPr marL="0" marR="0" marT="0" marB="0" anchor="ctr">
                    <a:solidFill>
                      <a:schemeClr val="accent1">
                        <a:lumMod val="40000"/>
                        <a:lumOff val="60000"/>
                      </a:schemeClr>
                    </a:solidFill>
                  </a:tcPr>
                </a:tc>
                <a:extLst>
                  <a:ext uri="{0D108BD9-81ED-4DB2-BD59-A6C34878D82A}">
                    <a16:rowId xmlns:a16="http://schemas.microsoft.com/office/drawing/2014/main" val="2650843112"/>
                  </a:ext>
                </a:extLst>
              </a:tr>
              <a:tr h="844235">
                <a:tc>
                  <a:txBody>
                    <a:bodyPr/>
                    <a:lstStyle/>
                    <a:p>
                      <a:pPr algn="ctr"/>
                      <a:r>
                        <a:rPr lang="en-US" altLang="zh-CN" sz="1600" dirty="0">
                          <a:solidFill>
                            <a:schemeClr val="tx1"/>
                          </a:solidFill>
                          <a:latin typeface="黑体" panose="02010609060101010101" pitchFamily="49" charset="-122"/>
                          <a:ea typeface="黑体" panose="02010609060101010101" pitchFamily="49" charset="-122"/>
                        </a:rPr>
                        <a:t>Wi-</a:t>
                      </a:r>
                    </a:p>
                    <a:p>
                      <a:pPr algn="ctr"/>
                      <a:r>
                        <a:rPr lang="en-US" altLang="zh-CN" sz="1600" dirty="0">
                          <a:solidFill>
                            <a:schemeClr val="tx1"/>
                          </a:solidFill>
                          <a:latin typeface="黑体" panose="02010609060101010101" pitchFamily="49" charset="-122"/>
                          <a:ea typeface="黑体" panose="02010609060101010101" pitchFamily="49" charset="-122"/>
                        </a:rPr>
                        <a:t>Fi</a:t>
                      </a:r>
                      <a:endParaRPr lang="zh-CN" altLang="en-US" sz="1600" dirty="0">
                        <a:solidFill>
                          <a:schemeClr val="tx1"/>
                        </a:solidFill>
                        <a:latin typeface="黑体" panose="02010609060101010101" pitchFamily="49" charset="-122"/>
                        <a:ea typeface="黑体" panose="02010609060101010101" pitchFamily="49" charset="-122"/>
                      </a:endParaRPr>
                    </a:p>
                  </a:txBody>
                  <a:tcPr marL="0" marR="0" marT="0" marB="0" anchor="ctr">
                    <a:solidFill>
                      <a:schemeClr val="accent1">
                        <a:lumMod val="40000"/>
                        <a:lumOff val="60000"/>
                      </a:schemeClr>
                    </a:solidFill>
                  </a:tcPr>
                </a:tc>
                <a:extLst>
                  <a:ext uri="{0D108BD9-81ED-4DB2-BD59-A6C34878D82A}">
                    <a16:rowId xmlns:a16="http://schemas.microsoft.com/office/drawing/2014/main" val="2354171835"/>
                  </a:ext>
                </a:extLst>
              </a:tr>
              <a:tr h="844235">
                <a:tc>
                  <a:txBody>
                    <a:bodyPr/>
                    <a:lstStyle/>
                    <a:p>
                      <a:pPr algn="ctr"/>
                      <a:r>
                        <a:rPr lang="en-US" altLang="zh-CN" sz="1600" b="0" dirty="0">
                          <a:solidFill>
                            <a:schemeClr val="bg1"/>
                          </a:solidFill>
                          <a:latin typeface="黑体" panose="02010609060101010101" pitchFamily="49" charset="-122"/>
                          <a:ea typeface="黑体" panose="02010609060101010101" pitchFamily="49" charset="-122"/>
                        </a:rPr>
                        <a:t>Wi-Fi6</a:t>
                      </a:r>
                      <a:endParaRPr lang="zh-CN" altLang="en-US" sz="1600" b="0" dirty="0">
                        <a:solidFill>
                          <a:schemeClr val="bg1"/>
                        </a:solidFill>
                        <a:latin typeface="黑体" panose="02010609060101010101" pitchFamily="49" charset="-122"/>
                        <a:ea typeface="黑体" panose="02010609060101010101" pitchFamily="49" charset="-122"/>
                      </a:endParaRPr>
                    </a:p>
                  </a:txBody>
                  <a:tcPr marL="0" marR="0" marT="0" marB="0" anchor="ctr">
                    <a:solidFill>
                      <a:schemeClr val="accent1"/>
                    </a:solidFill>
                  </a:tcPr>
                </a:tc>
                <a:extLst>
                  <a:ext uri="{0D108BD9-81ED-4DB2-BD59-A6C34878D82A}">
                    <a16:rowId xmlns:a16="http://schemas.microsoft.com/office/drawing/2014/main" val="2232877283"/>
                  </a:ext>
                </a:extLst>
              </a:tr>
              <a:tr h="504672">
                <a:tc>
                  <a:txBody>
                    <a:bodyPr/>
                    <a:lstStyle/>
                    <a:p>
                      <a:pPr algn="ctr"/>
                      <a:r>
                        <a:rPr lang="en-US" altLang="zh-CN" sz="1600" b="0" dirty="0">
                          <a:solidFill>
                            <a:schemeClr val="tx1"/>
                          </a:solidFill>
                          <a:latin typeface="黑体" panose="02010609060101010101" pitchFamily="49" charset="-122"/>
                          <a:ea typeface="黑体" panose="02010609060101010101" pitchFamily="49" charset="-122"/>
                        </a:rPr>
                        <a:t>Wi-Fi7</a:t>
                      </a:r>
                      <a:endParaRPr lang="zh-CN" altLang="en-US" sz="1600" b="0" dirty="0">
                        <a:solidFill>
                          <a:schemeClr val="tx1"/>
                        </a:solidFill>
                        <a:latin typeface="黑体" panose="02010609060101010101" pitchFamily="49" charset="-122"/>
                        <a:ea typeface="黑体" panose="02010609060101010101" pitchFamily="49" charset="-122"/>
                      </a:endParaRPr>
                    </a:p>
                  </a:txBody>
                  <a:tcPr marL="0" marR="0" marT="0" marB="0" anchor="ctr">
                    <a:solidFill>
                      <a:schemeClr val="accent1">
                        <a:lumMod val="40000"/>
                        <a:lumOff val="60000"/>
                      </a:schemeClr>
                    </a:solidFill>
                  </a:tcPr>
                </a:tc>
                <a:extLst>
                  <a:ext uri="{0D108BD9-81ED-4DB2-BD59-A6C34878D82A}">
                    <a16:rowId xmlns:a16="http://schemas.microsoft.com/office/drawing/2014/main" val="2116851466"/>
                  </a:ext>
                </a:extLst>
              </a:tr>
              <a:tr h="627321">
                <a:tc>
                  <a:txBody>
                    <a:bodyPr/>
                    <a:lstStyle/>
                    <a:p>
                      <a:pPr algn="ctr"/>
                      <a:r>
                        <a:rPr lang="en-US" altLang="zh-CN" sz="1600" b="0" dirty="0">
                          <a:solidFill>
                            <a:schemeClr val="tx1"/>
                          </a:solidFill>
                          <a:latin typeface="黑体" panose="02010609060101010101" pitchFamily="49" charset="-122"/>
                          <a:ea typeface="黑体" panose="02010609060101010101" pitchFamily="49" charset="-122"/>
                        </a:rPr>
                        <a:t>AP</a:t>
                      </a:r>
                      <a:r>
                        <a:rPr lang="zh-CN" altLang="en-US" sz="1600" b="0" dirty="0">
                          <a:solidFill>
                            <a:schemeClr val="tx1"/>
                          </a:solidFill>
                          <a:latin typeface="黑体" panose="02010609060101010101" pitchFamily="49" charset="-122"/>
                          <a:ea typeface="黑体" panose="02010609060101010101" pitchFamily="49" charset="-122"/>
                        </a:rPr>
                        <a:t>设计</a:t>
                      </a:r>
                    </a:p>
                  </a:txBody>
                  <a:tcPr marL="0" marR="0" marT="0" marB="0" anchor="ctr">
                    <a:solidFill>
                      <a:schemeClr val="accent1">
                        <a:lumMod val="40000"/>
                        <a:lumOff val="60000"/>
                      </a:schemeClr>
                    </a:solidFill>
                  </a:tcPr>
                </a:tc>
                <a:extLst>
                  <a:ext uri="{0D108BD9-81ED-4DB2-BD59-A6C34878D82A}">
                    <a16:rowId xmlns:a16="http://schemas.microsoft.com/office/drawing/2014/main" val="1342553028"/>
                  </a:ext>
                </a:extLst>
              </a:tr>
              <a:tr h="844235">
                <a:tc>
                  <a:txBody>
                    <a:bodyPr/>
                    <a:lstStyle/>
                    <a:p>
                      <a:pPr algn="ctr"/>
                      <a:r>
                        <a:rPr lang="en-US" altLang="zh-CN" sz="1600" b="0" dirty="0">
                          <a:solidFill>
                            <a:schemeClr val="tx1"/>
                          </a:solidFill>
                          <a:latin typeface="黑体" panose="02010609060101010101" pitchFamily="49" charset="-122"/>
                          <a:ea typeface="黑体" panose="02010609060101010101" pitchFamily="49" charset="-122"/>
                        </a:rPr>
                        <a:t>Li</a:t>
                      </a:r>
                    </a:p>
                    <a:p>
                      <a:pPr algn="ctr"/>
                      <a:r>
                        <a:rPr lang="en-US" altLang="zh-CN" sz="1600" b="0" dirty="0">
                          <a:solidFill>
                            <a:schemeClr val="tx1"/>
                          </a:solidFill>
                          <a:latin typeface="黑体" panose="02010609060101010101" pitchFamily="49" charset="-122"/>
                          <a:ea typeface="黑体" panose="02010609060101010101" pitchFamily="49" charset="-122"/>
                        </a:rPr>
                        <a:t>Fi</a:t>
                      </a:r>
                      <a:endParaRPr lang="zh-CN" altLang="en-US" sz="1600" b="0" dirty="0">
                        <a:solidFill>
                          <a:schemeClr val="tx1"/>
                        </a:solidFill>
                        <a:latin typeface="黑体" panose="02010609060101010101" pitchFamily="49" charset="-122"/>
                        <a:ea typeface="黑体" panose="02010609060101010101" pitchFamily="49" charset="-122"/>
                      </a:endParaRPr>
                    </a:p>
                  </a:txBody>
                  <a:tcPr marL="0" marR="0" marT="0" marB="0" anchor="ctr">
                    <a:solidFill>
                      <a:schemeClr val="accent1">
                        <a:lumMod val="40000"/>
                        <a:lumOff val="60000"/>
                      </a:schemeClr>
                    </a:solidFill>
                  </a:tcPr>
                </a:tc>
                <a:extLst>
                  <a:ext uri="{0D108BD9-81ED-4DB2-BD59-A6C34878D82A}">
                    <a16:rowId xmlns:a16="http://schemas.microsoft.com/office/drawing/2014/main" val="942434887"/>
                  </a:ext>
                </a:extLst>
              </a:tr>
            </a:tbl>
          </a:graphicData>
        </a:graphic>
      </p:graphicFrame>
      <p:graphicFrame>
        <p:nvGraphicFramePr>
          <p:cNvPr id="13" name="表格 12">
            <a:extLst>
              <a:ext uri="{FF2B5EF4-FFF2-40B4-BE49-F238E27FC236}">
                <a16:creationId xmlns:a16="http://schemas.microsoft.com/office/drawing/2014/main" id="{5F7F8828-684B-4B52-9DC2-487D68885ACE}"/>
              </a:ext>
            </a:extLst>
          </p:cNvPr>
          <p:cNvGraphicFramePr>
            <a:graphicFrameLocks noGrp="1"/>
          </p:cNvGraphicFramePr>
          <p:nvPr/>
        </p:nvGraphicFramePr>
        <p:xfrm>
          <a:off x="0" y="16384"/>
          <a:ext cx="9144000" cy="303808"/>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1028242390"/>
                    </a:ext>
                  </a:extLst>
                </a:gridCol>
                <a:gridCol w="1016000">
                  <a:extLst>
                    <a:ext uri="{9D8B030D-6E8A-4147-A177-3AD203B41FA5}">
                      <a16:colId xmlns:a16="http://schemas.microsoft.com/office/drawing/2014/main" val="3074239081"/>
                    </a:ext>
                  </a:extLst>
                </a:gridCol>
                <a:gridCol w="1016000">
                  <a:extLst>
                    <a:ext uri="{9D8B030D-6E8A-4147-A177-3AD203B41FA5}">
                      <a16:colId xmlns:a16="http://schemas.microsoft.com/office/drawing/2014/main" val="3509429943"/>
                    </a:ext>
                  </a:extLst>
                </a:gridCol>
                <a:gridCol w="1016000">
                  <a:extLst>
                    <a:ext uri="{9D8B030D-6E8A-4147-A177-3AD203B41FA5}">
                      <a16:colId xmlns:a16="http://schemas.microsoft.com/office/drawing/2014/main" val="2580465912"/>
                    </a:ext>
                  </a:extLst>
                </a:gridCol>
                <a:gridCol w="1016000">
                  <a:extLst>
                    <a:ext uri="{9D8B030D-6E8A-4147-A177-3AD203B41FA5}">
                      <a16:colId xmlns:a16="http://schemas.microsoft.com/office/drawing/2014/main" val="585185192"/>
                    </a:ext>
                  </a:extLst>
                </a:gridCol>
                <a:gridCol w="1016000">
                  <a:extLst>
                    <a:ext uri="{9D8B030D-6E8A-4147-A177-3AD203B41FA5}">
                      <a16:colId xmlns:a16="http://schemas.microsoft.com/office/drawing/2014/main" val="1335232691"/>
                    </a:ext>
                  </a:extLst>
                </a:gridCol>
                <a:gridCol w="1016000">
                  <a:extLst>
                    <a:ext uri="{9D8B030D-6E8A-4147-A177-3AD203B41FA5}">
                      <a16:colId xmlns:a16="http://schemas.microsoft.com/office/drawing/2014/main" val="785772456"/>
                    </a:ext>
                  </a:extLst>
                </a:gridCol>
                <a:gridCol w="1016000">
                  <a:extLst>
                    <a:ext uri="{9D8B030D-6E8A-4147-A177-3AD203B41FA5}">
                      <a16:colId xmlns:a16="http://schemas.microsoft.com/office/drawing/2014/main" val="143111373"/>
                    </a:ext>
                  </a:extLst>
                </a:gridCol>
                <a:gridCol w="1016000">
                  <a:extLst>
                    <a:ext uri="{9D8B030D-6E8A-4147-A177-3AD203B41FA5}">
                      <a16:colId xmlns:a16="http://schemas.microsoft.com/office/drawing/2014/main" val="994455625"/>
                    </a:ext>
                  </a:extLst>
                </a:gridCol>
              </a:tblGrid>
              <a:tr h="303808">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传输介质</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通信系统</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正确性</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提高性能</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局域网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en-US" altLang="zh-CN" sz="1600" dirty="0">
                          <a:solidFill>
                            <a:srgbClr val="FFFF00"/>
                          </a:solidFill>
                          <a:latin typeface="黑体" panose="02010609060101010101" pitchFamily="49" charset="-122"/>
                          <a:ea typeface="黑体" panose="02010609060101010101" pitchFamily="49" charset="-122"/>
                        </a:rPr>
                        <a:t>WLAN</a:t>
                      </a:r>
                      <a:endParaRPr lang="zh-CN" altLang="en-US" sz="1600" dirty="0">
                        <a:solidFill>
                          <a:srgbClr val="FFFF00"/>
                        </a:solidFill>
                        <a:latin typeface="黑体" panose="02010609060101010101" pitchFamily="49" charset="-122"/>
                        <a:ea typeface="黑体" panose="02010609060101010101" pitchFamily="49"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个域网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广域网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接入网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939429099"/>
                  </a:ext>
                </a:extLst>
              </a:tr>
            </a:tbl>
          </a:graphicData>
        </a:graphic>
      </p:graphicFrame>
      <p:sp>
        <p:nvSpPr>
          <p:cNvPr id="3" name="灯片编号占位符 2">
            <a:extLst>
              <a:ext uri="{FF2B5EF4-FFF2-40B4-BE49-F238E27FC236}">
                <a16:creationId xmlns:a16="http://schemas.microsoft.com/office/drawing/2014/main" id="{D47CFB4B-A729-4CA6-9686-86BD81688558}"/>
              </a:ext>
            </a:extLst>
          </p:cNvPr>
          <p:cNvSpPr>
            <a:spLocks noGrp="1"/>
          </p:cNvSpPr>
          <p:nvPr>
            <p:ph type="sldNum" sz="quarter" idx="12"/>
          </p:nvPr>
        </p:nvSpPr>
        <p:spPr/>
        <p:txBody>
          <a:bodyPr/>
          <a:lstStyle/>
          <a:p>
            <a:fld id="{0343F522-B1DB-4B24-87CC-09EAB668A261}" type="slidenum">
              <a:rPr lang="zh-CN" altLang="en-US" smtClean="0"/>
              <a:pPr/>
              <a:t>237</a:t>
            </a:fld>
            <a:r>
              <a:rPr lang="en-US" altLang="zh-CN"/>
              <a:t>/303</a:t>
            </a:r>
            <a:endParaRPr lang="zh-CN" altLang="en-US" dirty="0"/>
          </a:p>
        </p:txBody>
      </p:sp>
    </p:spTree>
    <p:extLst>
      <p:ext uri="{BB962C8B-B14F-4D97-AF65-F5344CB8AC3E}">
        <p14:creationId xmlns:p14="http://schemas.microsoft.com/office/powerpoint/2010/main" val="4292577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C34208-FA7C-4346-AD93-050F88FE7F56}"/>
              </a:ext>
            </a:extLst>
          </p:cNvPr>
          <p:cNvSpPr>
            <a:spLocks noGrp="1"/>
          </p:cNvSpPr>
          <p:nvPr>
            <p:ph type="title"/>
          </p:nvPr>
        </p:nvSpPr>
        <p:spPr>
          <a:xfrm>
            <a:off x="265813" y="350874"/>
            <a:ext cx="8654903" cy="680484"/>
          </a:xfrm>
        </p:spPr>
        <p:txBody>
          <a:bodyPr>
            <a:normAutofit/>
          </a:bodyPr>
          <a:lstStyle/>
          <a:p>
            <a:r>
              <a:rPr lang="en-US" altLang="zh-CN" sz="3200" b="1" dirty="0">
                <a:latin typeface="Times New Roman" panose="02020603050405020304" pitchFamily="18" charset="0"/>
                <a:cs typeface="Times New Roman" panose="02020603050405020304" pitchFamily="18" charset="0"/>
              </a:rPr>
              <a:t>Wi-Fi7</a:t>
            </a:r>
            <a:r>
              <a:rPr lang="zh-CN" altLang="en-US" sz="3200" b="1" dirty="0">
                <a:latin typeface="Times New Roman" panose="02020603050405020304" pitchFamily="18" charset="0"/>
                <a:cs typeface="Times New Roman" panose="02020603050405020304" pitchFamily="18" charset="0"/>
              </a:rPr>
              <a:t> </a:t>
            </a:r>
            <a:r>
              <a:rPr lang="en-US" altLang="zh-CN" sz="3200" dirty="0">
                <a:latin typeface="Times New Roman" panose="02020603050405020304" pitchFamily="18" charset="0"/>
                <a:cs typeface="Times New Roman" panose="02020603050405020304" pitchFamily="18" charset="0"/>
              </a:rPr>
              <a:t>(802.11be)</a:t>
            </a:r>
            <a:r>
              <a:rPr lang="zh-CN" altLang="en-US" b="1" dirty="0">
                <a:latin typeface="Times New Roman" panose="02020603050405020304" pitchFamily="18" charset="0"/>
                <a:cs typeface="Times New Roman" panose="02020603050405020304" pitchFamily="18" charset="0"/>
              </a:rPr>
              <a:t>前瞻</a:t>
            </a:r>
            <a:r>
              <a:rPr lang="en-US" altLang="zh-CN" dirty="0">
                <a:solidFill>
                  <a:srgbClr val="FF0000"/>
                </a:solidFill>
              </a:rPr>
              <a:t> </a:t>
            </a:r>
            <a:endParaRPr lang="zh-CN" altLang="en-US" sz="3200" b="1" dirty="0">
              <a:latin typeface="Times New Roman" panose="02020603050405020304" pitchFamily="18" charset="0"/>
              <a:cs typeface="Times New Roman" panose="02020603050405020304" pitchFamily="18" charset="0"/>
            </a:endParaRPr>
          </a:p>
        </p:txBody>
      </p:sp>
      <p:sp>
        <p:nvSpPr>
          <p:cNvPr id="12" name="流程图: 摘录 11">
            <a:extLst>
              <a:ext uri="{FF2B5EF4-FFF2-40B4-BE49-F238E27FC236}">
                <a16:creationId xmlns:a16="http://schemas.microsoft.com/office/drawing/2014/main" id="{CE6C4248-6AFD-44B6-80E3-9608C7BDC87F}"/>
              </a:ext>
            </a:extLst>
          </p:cNvPr>
          <p:cNvSpPr/>
          <p:nvPr/>
        </p:nvSpPr>
        <p:spPr bwMode="auto">
          <a:xfrm>
            <a:off x="5488980" y="328047"/>
            <a:ext cx="216024" cy="126001"/>
          </a:xfrm>
          <a:prstGeom prst="flowChartExtract">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4" name="Rectangle 2">
            <a:extLst>
              <a:ext uri="{FF2B5EF4-FFF2-40B4-BE49-F238E27FC236}">
                <a16:creationId xmlns:a16="http://schemas.microsoft.com/office/drawing/2014/main" id="{637ADEFB-5775-48B5-AD95-BD2F543B4E24}"/>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内容占位符 4">
            <a:extLst>
              <a:ext uri="{FF2B5EF4-FFF2-40B4-BE49-F238E27FC236}">
                <a16:creationId xmlns:a16="http://schemas.microsoft.com/office/drawing/2014/main" id="{C12FE5FC-8D5C-426B-A385-556B8EB61871}"/>
              </a:ext>
            </a:extLst>
          </p:cNvPr>
          <p:cNvSpPr>
            <a:spLocks noGrp="1"/>
          </p:cNvSpPr>
          <p:nvPr>
            <p:ph idx="1"/>
          </p:nvPr>
        </p:nvSpPr>
        <p:spPr>
          <a:xfrm>
            <a:off x="471948" y="963560"/>
            <a:ext cx="8514736" cy="5777481"/>
          </a:xfrm>
        </p:spPr>
        <p:txBody>
          <a:bodyPr>
            <a:normAutofit/>
          </a:bodyPr>
          <a:lstStyle/>
          <a:p>
            <a:pPr lvl="0"/>
            <a:r>
              <a:rPr lang="en-US" altLang="zh-CN" dirty="0">
                <a:latin typeface="Times New Roman" panose="02020603050405020304" pitchFamily="18" charset="0"/>
                <a:cs typeface="Times New Roman" panose="02020603050405020304" pitchFamily="18" charset="0"/>
              </a:rPr>
              <a:t>2.4GHz</a:t>
            </a:r>
            <a:r>
              <a:rPr lang="zh-CN" altLang="zh-CN"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5GHz</a:t>
            </a:r>
            <a:r>
              <a:rPr lang="zh-CN" altLang="zh-CN"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6GHz</a:t>
            </a:r>
            <a:r>
              <a:rPr lang="zh-CN" altLang="zh-CN" dirty="0">
                <a:latin typeface="Times New Roman" panose="02020603050405020304" pitchFamily="18" charset="0"/>
                <a:cs typeface="Times New Roman" panose="02020603050405020304" pitchFamily="18" charset="0"/>
              </a:rPr>
              <a:t>三个频段同时工作，</a:t>
            </a:r>
            <a:r>
              <a:rPr lang="en-US" altLang="zh-CN" dirty="0">
                <a:latin typeface="Times New Roman" panose="02020603050405020304" pitchFamily="18" charset="0"/>
                <a:cs typeface="Times New Roman" panose="02020603050405020304" pitchFamily="18" charset="0"/>
              </a:rPr>
              <a:t>6GHz</a:t>
            </a:r>
            <a:r>
              <a:rPr lang="zh-CN" altLang="zh-CN" dirty="0">
                <a:latin typeface="Times New Roman" panose="02020603050405020304" pitchFamily="18" charset="0"/>
                <a:cs typeface="Times New Roman" panose="02020603050405020304" pitchFamily="18" charset="0"/>
              </a:rPr>
              <a:t>频段的信道数为：</a:t>
            </a:r>
            <a:r>
              <a:rPr lang="en-US" altLang="zh-CN" dirty="0">
                <a:latin typeface="Times New Roman" panose="02020603050405020304" pitchFamily="18" charset="0"/>
                <a:cs typeface="Times New Roman" panose="02020603050405020304" pitchFamily="18" charset="0"/>
              </a:rPr>
              <a:t>20MHz—59</a:t>
            </a:r>
            <a:r>
              <a:rPr lang="zh-CN" altLang="zh-CN" dirty="0">
                <a:latin typeface="Times New Roman" panose="02020603050405020304" pitchFamily="18" charset="0"/>
                <a:cs typeface="Times New Roman" panose="02020603050405020304" pitchFamily="18" charset="0"/>
              </a:rPr>
              <a:t>个，</a:t>
            </a:r>
            <a:r>
              <a:rPr lang="en-US" altLang="zh-CN" dirty="0">
                <a:latin typeface="Times New Roman" panose="02020603050405020304" pitchFamily="18" charset="0"/>
                <a:cs typeface="Times New Roman" panose="02020603050405020304" pitchFamily="18" charset="0"/>
              </a:rPr>
              <a:t>40MHz</a:t>
            </a:r>
            <a:r>
              <a:rPr lang="zh-CN" altLang="zh-CN"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29</a:t>
            </a:r>
            <a:r>
              <a:rPr lang="zh-CN" altLang="zh-CN" dirty="0">
                <a:latin typeface="Times New Roman" panose="02020603050405020304" pitchFamily="18" charset="0"/>
                <a:cs typeface="Times New Roman" panose="02020603050405020304" pitchFamily="18" charset="0"/>
              </a:rPr>
              <a:t>个，</a:t>
            </a:r>
            <a:r>
              <a:rPr lang="en-US" altLang="zh-CN" dirty="0">
                <a:latin typeface="Times New Roman" panose="02020603050405020304" pitchFamily="18" charset="0"/>
                <a:cs typeface="Times New Roman" panose="02020603050405020304" pitchFamily="18" charset="0"/>
              </a:rPr>
              <a:t>80MHz</a:t>
            </a:r>
            <a:r>
              <a:rPr lang="zh-CN" altLang="zh-CN"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14</a:t>
            </a:r>
            <a:r>
              <a:rPr lang="zh-CN" altLang="zh-CN" dirty="0">
                <a:latin typeface="Times New Roman" panose="02020603050405020304" pitchFamily="18" charset="0"/>
                <a:cs typeface="Times New Roman" panose="02020603050405020304" pitchFamily="18" charset="0"/>
              </a:rPr>
              <a:t>个，</a:t>
            </a:r>
            <a:r>
              <a:rPr lang="en-US" altLang="zh-CN" dirty="0">
                <a:latin typeface="Times New Roman" panose="02020603050405020304" pitchFamily="18" charset="0"/>
                <a:cs typeface="Times New Roman" panose="02020603050405020304" pitchFamily="18" charset="0"/>
              </a:rPr>
              <a:t>160MHz</a:t>
            </a:r>
            <a:r>
              <a:rPr lang="zh-CN" altLang="zh-CN"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7</a:t>
            </a:r>
            <a:r>
              <a:rPr lang="zh-CN" altLang="zh-CN" dirty="0">
                <a:latin typeface="Times New Roman" panose="02020603050405020304" pitchFamily="18" charset="0"/>
                <a:cs typeface="Times New Roman" panose="02020603050405020304" pitchFamily="18" charset="0"/>
              </a:rPr>
              <a:t>个，</a:t>
            </a:r>
            <a:r>
              <a:rPr lang="en-US" altLang="zh-CN" dirty="0">
                <a:latin typeface="Times New Roman" panose="02020603050405020304" pitchFamily="18" charset="0"/>
                <a:cs typeface="Times New Roman" panose="02020603050405020304" pitchFamily="18" charset="0"/>
              </a:rPr>
              <a:t>320MHz</a:t>
            </a:r>
            <a:r>
              <a:rPr lang="zh-CN" altLang="zh-CN"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3</a:t>
            </a:r>
            <a:r>
              <a:rPr lang="zh-CN" altLang="zh-CN" dirty="0">
                <a:latin typeface="Times New Roman" panose="02020603050405020304" pitchFamily="18" charset="0"/>
                <a:cs typeface="Times New Roman" panose="02020603050405020304" pitchFamily="18" charset="0"/>
              </a:rPr>
              <a:t>个</a:t>
            </a:r>
          </a:p>
          <a:p>
            <a:pPr lvl="0"/>
            <a:r>
              <a:rPr lang="zh-CN" altLang="zh-CN" dirty="0">
                <a:latin typeface="Times New Roman" panose="02020603050405020304" pitchFamily="18" charset="0"/>
                <a:cs typeface="Times New Roman" panose="02020603050405020304" pitchFamily="18" charset="0"/>
              </a:rPr>
              <a:t>信道捆绑：支持最大</a:t>
            </a:r>
            <a:r>
              <a:rPr lang="en-US" altLang="zh-CN" dirty="0">
                <a:latin typeface="Times New Roman" panose="02020603050405020304" pitchFamily="18" charset="0"/>
                <a:cs typeface="Times New Roman" panose="02020603050405020304" pitchFamily="18" charset="0"/>
              </a:rPr>
              <a:t>320 MHz</a:t>
            </a:r>
            <a:r>
              <a:rPr lang="zh-CN" altLang="zh-CN" dirty="0">
                <a:latin typeface="Times New Roman" panose="02020603050405020304" pitchFamily="18" charset="0"/>
                <a:cs typeface="Times New Roman" panose="02020603050405020304" pitchFamily="18" charset="0"/>
              </a:rPr>
              <a:t>带宽。</a:t>
            </a:r>
            <a:r>
              <a:rPr lang="en-US" altLang="zh-CN" dirty="0">
                <a:latin typeface="Times New Roman" panose="02020603050405020304" pitchFamily="18" charset="0"/>
                <a:cs typeface="Times New Roman" panose="02020603050405020304" pitchFamily="18" charset="0"/>
              </a:rPr>
              <a:t>Wi-Fi 7</a:t>
            </a:r>
            <a:r>
              <a:rPr lang="zh-CN" altLang="zh-CN" dirty="0">
                <a:latin typeface="Times New Roman" panose="02020603050405020304" pitchFamily="18" charset="0"/>
                <a:cs typeface="Times New Roman" panose="02020603050405020304" pitchFamily="18" charset="0"/>
              </a:rPr>
              <a:t>增加新的带宽模式</a:t>
            </a:r>
            <a:r>
              <a:rPr lang="zh-CN" altLang="en-US" dirty="0">
                <a:latin typeface="Times New Roman" panose="02020603050405020304" pitchFamily="18" charset="0"/>
                <a:cs typeface="Times New Roman" panose="02020603050405020304" pitchFamily="18" charset="0"/>
              </a:rPr>
              <a:t>：</a:t>
            </a:r>
            <a:r>
              <a:rPr lang="zh-CN" altLang="zh-CN" dirty="0">
                <a:latin typeface="Times New Roman" panose="02020603050405020304" pitchFamily="18" charset="0"/>
                <a:cs typeface="Times New Roman" panose="02020603050405020304" pitchFamily="18" charset="0"/>
              </a:rPr>
              <a:t>连续</a:t>
            </a:r>
            <a:r>
              <a:rPr lang="en-US" altLang="zh-CN" dirty="0">
                <a:latin typeface="Times New Roman" panose="02020603050405020304" pitchFamily="18" charset="0"/>
                <a:cs typeface="Times New Roman" panose="02020603050405020304" pitchFamily="18" charset="0"/>
              </a:rPr>
              <a:t>240MHz</a:t>
            </a:r>
            <a:r>
              <a:rPr lang="zh-CN" altLang="zh-CN" dirty="0">
                <a:latin typeface="Times New Roman" panose="02020603050405020304" pitchFamily="18" charset="0"/>
                <a:cs typeface="Times New Roman" panose="02020603050405020304" pitchFamily="18" charset="0"/>
              </a:rPr>
              <a:t>，非连续</a:t>
            </a:r>
            <a:r>
              <a:rPr lang="en-US" altLang="zh-CN" dirty="0">
                <a:latin typeface="Times New Roman" panose="02020603050405020304" pitchFamily="18" charset="0"/>
                <a:cs typeface="Times New Roman" panose="02020603050405020304" pitchFamily="18" charset="0"/>
              </a:rPr>
              <a:t>160+80MHz</a:t>
            </a:r>
            <a:r>
              <a:rPr lang="zh-CN" altLang="zh-CN" dirty="0">
                <a:latin typeface="Times New Roman" panose="02020603050405020304" pitchFamily="18" charset="0"/>
                <a:cs typeface="Times New Roman" panose="02020603050405020304" pitchFamily="18" charset="0"/>
              </a:rPr>
              <a:t>，连续</a:t>
            </a:r>
            <a:r>
              <a:rPr lang="en-US" altLang="zh-CN" dirty="0">
                <a:latin typeface="Times New Roman" panose="02020603050405020304" pitchFamily="18" charset="0"/>
                <a:cs typeface="Times New Roman" panose="02020603050405020304" pitchFamily="18" charset="0"/>
              </a:rPr>
              <a:t>320 MHz</a:t>
            </a:r>
            <a:r>
              <a:rPr lang="zh-CN" altLang="zh-CN" dirty="0">
                <a:latin typeface="Times New Roman" panose="02020603050405020304" pitchFamily="18" charset="0"/>
                <a:cs typeface="Times New Roman" panose="02020603050405020304" pitchFamily="18" charset="0"/>
              </a:rPr>
              <a:t>和非连续</a:t>
            </a:r>
            <a:r>
              <a:rPr lang="en-US" altLang="zh-CN" dirty="0">
                <a:latin typeface="Times New Roman" panose="02020603050405020304" pitchFamily="18" charset="0"/>
                <a:cs typeface="Times New Roman" panose="02020603050405020304" pitchFamily="18" charset="0"/>
              </a:rPr>
              <a:t>160+160MHz</a:t>
            </a:r>
            <a:r>
              <a:rPr lang="zh-CN" altLang="zh-CN" dirty="0">
                <a:latin typeface="Times New Roman" panose="02020603050405020304" pitchFamily="18" charset="0"/>
                <a:cs typeface="Times New Roman" panose="02020603050405020304" pitchFamily="18" charset="0"/>
              </a:rPr>
              <a:t>。比</a:t>
            </a:r>
            <a:r>
              <a:rPr lang="en-US" altLang="zh-CN" dirty="0">
                <a:latin typeface="Times New Roman" panose="02020603050405020304" pitchFamily="18" charset="0"/>
                <a:cs typeface="Times New Roman" panose="02020603050405020304" pitchFamily="18" charset="0"/>
              </a:rPr>
              <a:t>Wi-Fi 6</a:t>
            </a:r>
            <a:r>
              <a:rPr lang="zh-CN" altLang="zh-CN" dirty="0">
                <a:latin typeface="Times New Roman" panose="02020603050405020304" pitchFamily="18" charset="0"/>
                <a:cs typeface="Times New Roman" panose="02020603050405020304" pitchFamily="18" charset="0"/>
              </a:rPr>
              <a:t>传输速率提升</a:t>
            </a:r>
            <a:r>
              <a:rPr lang="en-US" altLang="zh-CN" dirty="0">
                <a:latin typeface="Times New Roman" panose="02020603050405020304" pitchFamily="18" charset="0"/>
                <a:cs typeface="Times New Roman" panose="02020603050405020304" pitchFamily="18" charset="0"/>
              </a:rPr>
              <a:t>1</a:t>
            </a:r>
            <a:r>
              <a:rPr lang="zh-CN" altLang="zh-CN" dirty="0">
                <a:latin typeface="Times New Roman" panose="02020603050405020304" pitchFamily="18" charset="0"/>
                <a:cs typeface="Times New Roman" panose="02020603050405020304" pitchFamily="18" charset="0"/>
              </a:rPr>
              <a:t>倍</a:t>
            </a:r>
          </a:p>
          <a:p>
            <a:pPr lvl="0"/>
            <a:r>
              <a:rPr lang="en-US" altLang="zh-CN" dirty="0">
                <a:latin typeface="Times New Roman" panose="02020603050405020304" pitchFamily="18" charset="0"/>
                <a:cs typeface="Times New Roman" panose="02020603050405020304" pitchFamily="18" charset="0"/>
              </a:rPr>
              <a:t>4096-QAM</a:t>
            </a:r>
            <a:r>
              <a:rPr lang="zh-CN" altLang="zh-CN" dirty="0">
                <a:latin typeface="Times New Roman" panose="02020603050405020304" pitchFamily="18" charset="0"/>
                <a:cs typeface="Times New Roman" panose="02020603050405020304" pitchFamily="18" charset="0"/>
              </a:rPr>
              <a:t>信号调制方式</a:t>
            </a:r>
          </a:p>
          <a:p>
            <a:pPr lvl="0"/>
            <a:r>
              <a:rPr lang="zh-CN" altLang="zh-CN" dirty="0">
                <a:latin typeface="Times New Roman" panose="02020603050405020304" pitchFamily="18" charset="0"/>
                <a:cs typeface="Times New Roman" panose="02020603050405020304" pitchFamily="18" charset="0"/>
              </a:rPr>
              <a:t>引入</a:t>
            </a:r>
            <a:r>
              <a:rPr lang="en-US" altLang="zh-CN" dirty="0">
                <a:latin typeface="Times New Roman" panose="02020603050405020304" pitchFamily="18" charset="0"/>
                <a:cs typeface="Times New Roman" panose="02020603050405020304" pitchFamily="18" charset="0"/>
              </a:rPr>
              <a:t>CMU-MIMO</a:t>
            </a:r>
            <a:r>
              <a:rPr lang="zh-CN" altLang="zh-CN" dirty="0">
                <a:latin typeface="Times New Roman" panose="02020603050405020304" pitchFamily="18" charset="0"/>
                <a:cs typeface="Times New Roman" panose="02020603050405020304" pitchFamily="18" charset="0"/>
              </a:rPr>
              <a:t>，支持</a:t>
            </a:r>
            <a:r>
              <a:rPr lang="en-US" altLang="zh-CN" dirty="0">
                <a:latin typeface="Times New Roman" panose="02020603050405020304" pitchFamily="18" charset="0"/>
                <a:cs typeface="Times New Roman" panose="02020603050405020304" pitchFamily="18" charset="0"/>
              </a:rPr>
              <a:t>16</a:t>
            </a:r>
            <a:r>
              <a:rPr lang="zh-CN" altLang="zh-CN" dirty="0">
                <a:latin typeface="Times New Roman" panose="02020603050405020304" pitchFamily="18" charset="0"/>
                <a:cs typeface="Times New Roman" panose="02020603050405020304" pitchFamily="18" charset="0"/>
              </a:rPr>
              <a:t>条数据流</a:t>
            </a:r>
          </a:p>
          <a:p>
            <a:pPr lvl="0"/>
            <a:r>
              <a:rPr lang="zh-CN" altLang="zh-CN" dirty="0">
                <a:latin typeface="Times New Roman" panose="02020603050405020304" pitchFamily="18" charset="0"/>
                <a:cs typeface="Times New Roman" panose="02020603050405020304" pitchFamily="18" charset="0"/>
              </a:rPr>
              <a:t>多</a:t>
            </a:r>
            <a:r>
              <a:rPr lang="en-US" altLang="zh-CN" dirty="0">
                <a:latin typeface="Times New Roman" panose="02020603050405020304" pitchFamily="18" charset="0"/>
                <a:cs typeface="Times New Roman" panose="02020603050405020304" pitchFamily="18" charset="0"/>
              </a:rPr>
              <a:t>AP</a:t>
            </a:r>
            <a:r>
              <a:rPr lang="zh-CN" altLang="zh-CN" dirty="0">
                <a:latin typeface="Times New Roman" panose="02020603050405020304" pitchFamily="18" charset="0"/>
                <a:cs typeface="Times New Roman" panose="02020603050405020304" pitchFamily="18" charset="0"/>
              </a:rPr>
              <a:t>间协同调度</a:t>
            </a:r>
          </a:p>
          <a:p>
            <a:pPr lvl="0"/>
            <a:r>
              <a:rPr lang="zh-CN" altLang="zh-CN" dirty="0">
                <a:latin typeface="Times New Roman" panose="02020603050405020304" pitchFamily="18" charset="0"/>
                <a:cs typeface="Times New Roman" panose="02020603050405020304" pitchFamily="18" charset="0"/>
              </a:rPr>
              <a:t>数据率理论值达到</a:t>
            </a:r>
            <a:r>
              <a:rPr lang="en-US" altLang="zh-CN" dirty="0">
                <a:solidFill>
                  <a:srgbClr val="C00000"/>
                </a:solidFill>
                <a:latin typeface="Times New Roman" panose="02020603050405020304" pitchFamily="18" charset="0"/>
                <a:cs typeface="Times New Roman" panose="02020603050405020304" pitchFamily="18" charset="0"/>
              </a:rPr>
              <a:t>46.1176Gbps</a:t>
            </a:r>
            <a:r>
              <a:rPr lang="zh-CN"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比</a:t>
            </a:r>
            <a:r>
              <a:rPr lang="en-US" altLang="zh-CN" dirty="0">
                <a:latin typeface="Times New Roman" panose="02020603050405020304" pitchFamily="18" charset="0"/>
                <a:cs typeface="Times New Roman" panose="02020603050405020304" pitchFamily="18" charset="0"/>
              </a:rPr>
              <a:t>Wi-Fi6</a:t>
            </a:r>
            <a:r>
              <a:rPr lang="zh-CN" altLang="zh-CN" dirty="0">
                <a:latin typeface="Times New Roman" panose="02020603050405020304" pitchFamily="18" charset="0"/>
                <a:cs typeface="Times New Roman" panose="02020603050405020304" pitchFamily="18" charset="0"/>
              </a:rPr>
              <a:t>总体提高</a:t>
            </a:r>
            <a:r>
              <a:rPr lang="en-US" altLang="zh-CN" dirty="0">
                <a:latin typeface="Times New Roman" panose="02020603050405020304" pitchFamily="18" charset="0"/>
                <a:cs typeface="Times New Roman" panose="02020603050405020304" pitchFamily="18" charset="0"/>
              </a:rPr>
              <a:t>4.8</a:t>
            </a:r>
            <a:r>
              <a:rPr lang="zh-CN" altLang="zh-CN" dirty="0">
                <a:latin typeface="Times New Roman" panose="02020603050405020304" pitchFamily="18" charset="0"/>
                <a:cs typeface="Times New Roman" panose="02020603050405020304" pitchFamily="18" charset="0"/>
              </a:rPr>
              <a:t>倍</a:t>
            </a:r>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4096QAM</a:t>
            </a:r>
            <a:r>
              <a:rPr lang="zh-CN" altLang="zh-CN" dirty="0">
                <a:latin typeface="Times New Roman" panose="02020603050405020304" pitchFamily="18" charset="0"/>
                <a:cs typeface="Times New Roman" panose="02020603050405020304" pitchFamily="18" charset="0"/>
              </a:rPr>
              <a:t>提升</a:t>
            </a:r>
            <a:r>
              <a:rPr lang="en-US" altLang="zh-CN" dirty="0">
                <a:latin typeface="Times New Roman" panose="02020603050405020304" pitchFamily="18" charset="0"/>
                <a:cs typeface="Times New Roman" panose="02020603050405020304" pitchFamily="18" charset="0"/>
              </a:rPr>
              <a:t>1.2</a:t>
            </a:r>
            <a:r>
              <a:rPr lang="zh-CN" altLang="zh-CN" dirty="0">
                <a:latin typeface="Times New Roman" panose="02020603050405020304" pitchFamily="18" charset="0"/>
                <a:cs typeface="Times New Roman" panose="02020603050405020304" pitchFamily="18" charset="0"/>
              </a:rPr>
              <a:t>倍，</a:t>
            </a:r>
            <a:r>
              <a:rPr lang="en-US" altLang="zh-CN" dirty="0">
                <a:latin typeface="Times New Roman" panose="02020603050405020304" pitchFamily="18" charset="0"/>
                <a:cs typeface="Times New Roman" panose="02020603050405020304" pitchFamily="18" charset="0"/>
              </a:rPr>
              <a:t>MIMO</a:t>
            </a:r>
            <a:r>
              <a:rPr lang="zh-CN" altLang="zh-CN" dirty="0">
                <a:latin typeface="Times New Roman" panose="02020603050405020304" pitchFamily="18" charset="0"/>
                <a:cs typeface="Times New Roman" panose="02020603050405020304" pitchFamily="18" charset="0"/>
              </a:rPr>
              <a:t>数提高</a:t>
            </a:r>
            <a:r>
              <a:rPr lang="en-US" altLang="zh-CN" dirty="0">
                <a:latin typeface="Times New Roman" panose="02020603050405020304" pitchFamily="18" charset="0"/>
                <a:cs typeface="Times New Roman" panose="02020603050405020304" pitchFamily="18" charset="0"/>
              </a:rPr>
              <a:t>2</a:t>
            </a:r>
            <a:r>
              <a:rPr lang="zh-CN" altLang="zh-CN" dirty="0">
                <a:latin typeface="Times New Roman" panose="02020603050405020304" pitchFamily="18" charset="0"/>
                <a:cs typeface="Times New Roman" panose="02020603050405020304" pitchFamily="18" charset="0"/>
              </a:rPr>
              <a:t>倍，信道带宽增至</a:t>
            </a:r>
            <a:r>
              <a:rPr lang="en-US" altLang="zh-CN" dirty="0">
                <a:latin typeface="Times New Roman" panose="02020603050405020304" pitchFamily="18" charset="0"/>
                <a:cs typeface="Times New Roman" panose="02020603050405020304" pitchFamily="18" charset="0"/>
              </a:rPr>
              <a:t>2</a:t>
            </a:r>
            <a:r>
              <a:rPr lang="zh-CN" altLang="zh-CN" dirty="0">
                <a:latin typeface="Times New Roman" panose="02020603050405020304" pitchFamily="18" charset="0"/>
                <a:cs typeface="Times New Roman" panose="02020603050405020304" pitchFamily="18" charset="0"/>
              </a:rPr>
              <a:t>倍（</a:t>
            </a:r>
            <a:r>
              <a:rPr lang="en-US" altLang="zh-CN" dirty="0">
                <a:latin typeface="Times New Roman" panose="02020603050405020304" pitchFamily="18" charset="0"/>
                <a:cs typeface="Times New Roman" panose="02020603050405020304" pitchFamily="18" charset="0"/>
              </a:rPr>
              <a:t>9607.8Mbps*1.2*2*2</a:t>
            </a:r>
            <a:r>
              <a:rPr lang="zh-CN"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a:t>
            </a:r>
            <a:endParaRPr lang="en-US" altLang="zh-CN" dirty="0">
              <a:latin typeface="Times New Roman" panose="02020603050405020304" pitchFamily="18" charset="0"/>
              <a:cs typeface="Times New Roman" panose="02020603050405020304" pitchFamily="18" charset="0"/>
            </a:endParaRPr>
          </a:p>
        </p:txBody>
      </p:sp>
      <p:graphicFrame>
        <p:nvGraphicFramePr>
          <p:cNvPr id="54" name="表格 53">
            <a:extLst>
              <a:ext uri="{FF2B5EF4-FFF2-40B4-BE49-F238E27FC236}">
                <a16:creationId xmlns:a16="http://schemas.microsoft.com/office/drawing/2014/main" id="{CA5900AC-7652-4BBE-ABC7-96C41992A962}"/>
              </a:ext>
            </a:extLst>
          </p:cNvPr>
          <p:cNvGraphicFramePr>
            <a:graphicFrameLocks noGrp="1"/>
          </p:cNvGraphicFramePr>
          <p:nvPr>
            <p:extLst>
              <p:ext uri="{D42A27DB-BD31-4B8C-83A1-F6EECF244321}">
                <p14:modId xmlns:p14="http://schemas.microsoft.com/office/powerpoint/2010/main" val="1145793196"/>
              </p:ext>
            </p:extLst>
          </p:nvPr>
        </p:nvGraphicFramePr>
        <p:xfrm>
          <a:off x="0" y="1041991"/>
          <a:ext cx="313390" cy="4935643"/>
        </p:xfrm>
        <a:graphic>
          <a:graphicData uri="http://schemas.openxmlformats.org/drawingml/2006/table">
            <a:tbl>
              <a:tblPr firstRow="1" bandRow="1">
                <a:tableStyleId>{5C22544A-7EE6-4342-B048-85BDC9FD1C3A}</a:tableStyleId>
              </a:tblPr>
              <a:tblGrid>
                <a:gridCol w="313390">
                  <a:extLst>
                    <a:ext uri="{9D8B030D-6E8A-4147-A177-3AD203B41FA5}">
                      <a16:colId xmlns:a16="http://schemas.microsoft.com/office/drawing/2014/main" val="2707731317"/>
                    </a:ext>
                  </a:extLst>
                </a:gridCol>
              </a:tblGrid>
              <a:tr h="844235">
                <a:tc>
                  <a:txBody>
                    <a:bodyPr/>
                    <a:lstStyle/>
                    <a:p>
                      <a:pPr algn="ctr"/>
                      <a:r>
                        <a:rPr lang="zh-CN" altLang="en-US" sz="1600" b="0" dirty="0">
                          <a:solidFill>
                            <a:schemeClr val="tx1"/>
                          </a:solidFill>
                          <a:latin typeface="黑体" panose="02010609060101010101" pitchFamily="49" charset="-122"/>
                          <a:ea typeface="黑体" panose="02010609060101010101" pitchFamily="49" charset="-122"/>
                        </a:rPr>
                        <a:t>设计要点</a:t>
                      </a:r>
                    </a:p>
                  </a:txBody>
                  <a:tcPr marL="0" marR="0" marT="0" marB="0" anchor="ctr">
                    <a:solidFill>
                      <a:schemeClr val="accent1">
                        <a:lumMod val="40000"/>
                        <a:lumOff val="60000"/>
                      </a:schemeClr>
                    </a:solidFill>
                  </a:tcPr>
                </a:tc>
                <a:extLst>
                  <a:ext uri="{0D108BD9-81ED-4DB2-BD59-A6C34878D82A}">
                    <a16:rowId xmlns:a16="http://schemas.microsoft.com/office/drawing/2014/main" val="2650843112"/>
                  </a:ext>
                </a:extLst>
              </a:tr>
              <a:tr h="844235">
                <a:tc>
                  <a:txBody>
                    <a:bodyPr/>
                    <a:lstStyle/>
                    <a:p>
                      <a:pPr algn="ctr"/>
                      <a:r>
                        <a:rPr lang="en-US" altLang="zh-CN" sz="1600" dirty="0">
                          <a:solidFill>
                            <a:schemeClr val="tx1"/>
                          </a:solidFill>
                          <a:latin typeface="黑体" panose="02010609060101010101" pitchFamily="49" charset="-122"/>
                          <a:ea typeface="黑体" panose="02010609060101010101" pitchFamily="49" charset="-122"/>
                        </a:rPr>
                        <a:t>Wi-</a:t>
                      </a:r>
                    </a:p>
                    <a:p>
                      <a:pPr algn="ctr"/>
                      <a:r>
                        <a:rPr lang="en-US" altLang="zh-CN" sz="1600" dirty="0">
                          <a:solidFill>
                            <a:schemeClr val="tx1"/>
                          </a:solidFill>
                          <a:latin typeface="黑体" panose="02010609060101010101" pitchFamily="49" charset="-122"/>
                          <a:ea typeface="黑体" panose="02010609060101010101" pitchFamily="49" charset="-122"/>
                        </a:rPr>
                        <a:t>Fi</a:t>
                      </a:r>
                      <a:endParaRPr lang="zh-CN" altLang="en-US" sz="1600" dirty="0">
                        <a:solidFill>
                          <a:schemeClr val="tx1"/>
                        </a:solidFill>
                        <a:latin typeface="黑体" panose="02010609060101010101" pitchFamily="49" charset="-122"/>
                        <a:ea typeface="黑体" panose="02010609060101010101" pitchFamily="49" charset="-122"/>
                      </a:endParaRPr>
                    </a:p>
                  </a:txBody>
                  <a:tcPr marL="0" marR="0" marT="0" marB="0" anchor="ctr">
                    <a:solidFill>
                      <a:schemeClr val="accent1">
                        <a:lumMod val="40000"/>
                        <a:lumOff val="60000"/>
                      </a:schemeClr>
                    </a:solidFill>
                  </a:tcPr>
                </a:tc>
                <a:extLst>
                  <a:ext uri="{0D108BD9-81ED-4DB2-BD59-A6C34878D82A}">
                    <a16:rowId xmlns:a16="http://schemas.microsoft.com/office/drawing/2014/main" val="2354171835"/>
                  </a:ext>
                </a:extLst>
              </a:tr>
              <a:tr h="844235">
                <a:tc>
                  <a:txBody>
                    <a:bodyPr/>
                    <a:lstStyle/>
                    <a:p>
                      <a:pPr algn="ctr"/>
                      <a:r>
                        <a:rPr lang="en-US" altLang="zh-CN" sz="1600" b="0" dirty="0">
                          <a:solidFill>
                            <a:schemeClr val="tx1"/>
                          </a:solidFill>
                          <a:latin typeface="黑体" panose="02010609060101010101" pitchFamily="49" charset="-122"/>
                          <a:ea typeface="黑体" panose="02010609060101010101" pitchFamily="49" charset="-122"/>
                        </a:rPr>
                        <a:t>Wi-Fi6</a:t>
                      </a:r>
                      <a:endParaRPr lang="zh-CN" altLang="en-US" sz="1600" b="0" dirty="0">
                        <a:solidFill>
                          <a:schemeClr val="tx1"/>
                        </a:solidFill>
                        <a:latin typeface="黑体" panose="02010609060101010101" pitchFamily="49" charset="-122"/>
                        <a:ea typeface="黑体" panose="02010609060101010101" pitchFamily="49" charset="-122"/>
                      </a:endParaRPr>
                    </a:p>
                  </a:txBody>
                  <a:tcPr marL="0" marR="0" marT="0" marB="0" anchor="ctr">
                    <a:solidFill>
                      <a:schemeClr val="accent1">
                        <a:lumMod val="40000"/>
                        <a:lumOff val="60000"/>
                      </a:schemeClr>
                    </a:solidFill>
                  </a:tcPr>
                </a:tc>
                <a:extLst>
                  <a:ext uri="{0D108BD9-81ED-4DB2-BD59-A6C34878D82A}">
                    <a16:rowId xmlns:a16="http://schemas.microsoft.com/office/drawing/2014/main" val="2232877283"/>
                  </a:ext>
                </a:extLst>
              </a:tr>
              <a:tr h="696058">
                <a:tc>
                  <a:txBody>
                    <a:bodyPr/>
                    <a:lstStyle/>
                    <a:p>
                      <a:pPr algn="ctr"/>
                      <a:r>
                        <a:rPr lang="en-US" altLang="zh-CN" sz="1600" b="0" dirty="0">
                          <a:solidFill>
                            <a:schemeClr val="bg1"/>
                          </a:solidFill>
                          <a:latin typeface="黑体" panose="02010609060101010101" pitchFamily="49" charset="-122"/>
                          <a:ea typeface="黑体" panose="02010609060101010101" pitchFamily="49" charset="-122"/>
                        </a:rPr>
                        <a:t>Wi-Fi7</a:t>
                      </a:r>
                      <a:endParaRPr lang="zh-CN" altLang="en-US" sz="1600" b="0" dirty="0">
                        <a:solidFill>
                          <a:schemeClr val="bg1"/>
                        </a:solidFill>
                        <a:latin typeface="黑体" panose="02010609060101010101" pitchFamily="49" charset="-122"/>
                        <a:ea typeface="黑体" panose="02010609060101010101" pitchFamily="49" charset="-122"/>
                      </a:endParaRPr>
                    </a:p>
                  </a:txBody>
                  <a:tcPr marL="0" marR="0" marT="0" marB="0" anchor="ctr">
                    <a:solidFill>
                      <a:schemeClr val="accent1"/>
                    </a:solidFill>
                  </a:tcPr>
                </a:tc>
                <a:extLst>
                  <a:ext uri="{0D108BD9-81ED-4DB2-BD59-A6C34878D82A}">
                    <a16:rowId xmlns:a16="http://schemas.microsoft.com/office/drawing/2014/main" val="2116851466"/>
                  </a:ext>
                </a:extLst>
              </a:tr>
              <a:tr h="627321">
                <a:tc>
                  <a:txBody>
                    <a:bodyPr/>
                    <a:lstStyle/>
                    <a:p>
                      <a:pPr algn="ctr"/>
                      <a:r>
                        <a:rPr lang="en-US" altLang="zh-CN" sz="1600" b="0" dirty="0">
                          <a:solidFill>
                            <a:schemeClr val="tx1"/>
                          </a:solidFill>
                          <a:latin typeface="黑体" panose="02010609060101010101" pitchFamily="49" charset="-122"/>
                          <a:ea typeface="黑体" panose="02010609060101010101" pitchFamily="49" charset="-122"/>
                        </a:rPr>
                        <a:t>AP</a:t>
                      </a:r>
                      <a:r>
                        <a:rPr lang="zh-CN" altLang="en-US" sz="1600" b="0" dirty="0">
                          <a:solidFill>
                            <a:schemeClr val="tx1"/>
                          </a:solidFill>
                          <a:latin typeface="黑体" panose="02010609060101010101" pitchFamily="49" charset="-122"/>
                          <a:ea typeface="黑体" panose="02010609060101010101" pitchFamily="49" charset="-122"/>
                        </a:rPr>
                        <a:t>设计</a:t>
                      </a:r>
                    </a:p>
                  </a:txBody>
                  <a:tcPr marL="0" marR="0" marT="0" marB="0" anchor="ctr">
                    <a:solidFill>
                      <a:schemeClr val="accent1">
                        <a:lumMod val="40000"/>
                        <a:lumOff val="60000"/>
                      </a:schemeClr>
                    </a:solidFill>
                  </a:tcPr>
                </a:tc>
                <a:extLst>
                  <a:ext uri="{0D108BD9-81ED-4DB2-BD59-A6C34878D82A}">
                    <a16:rowId xmlns:a16="http://schemas.microsoft.com/office/drawing/2014/main" val="1342553028"/>
                  </a:ext>
                </a:extLst>
              </a:tr>
              <a:tr h="844235">
                <a:tc>
                  <a:txBody>
                    <a:bodyPr/>
                    <a:lstStyle/>
                    <a:p>
                      <a:pPr algn="ctr"/>
                      <a:r>
                        <a:rPr lang="en-US" altLang="zh-CN" sz="1600" b="0" dirty="0">
                          <a:solidFill>
                            <a:schemeClr val="tx1"/>
                          </a:solidFill>
                          <a:latin typeface="黑体" panose="02010609060101010101" pitchFamily="49" charset="-122"/>
                          <a:ea typeface="黑体" panose="02010609060101010101" pitchFamily="49" charset="-122"/>
                        </a:rPr>
                        <a:t>Li</a:t>
                      </a:r>
                    </a:p>
                    <a:p>
                      <a:pPr algn="ctr"/>
                      <a:r>
                        <a:rPr lang="en-US" altLang="zh-CN" sz="1600" b="0" dirty="0">
                          <a:solidFill>
                            <a:schemeClr val="tx1"/>
                          </a:solidFill>
                          <a:latin typeface="黑体" panose="02010609060101010101" pitchFamily="49" charset="-122"/>
                          <a:ea typeface="黑体" panose="02010609060101010101" pitchFamily="49" charset="-122"/>
                        </a:rPr>
                        <a:t>Fi</a:t>
                      </a:r>
                      <a:endParaRPr lang="zh-CN" altLang="en-US" sz="1600" b="0" dirty="0">
                        <a:solidFill>
                          <a:schemeClr val="tx1"/>
                        </a:solidFill>
                        <a:latin typeface="黑体" panose="02010609060101010101" pitchFamily="49" charset="-122"/>
                        <a:ea typeface="黑体" panose="02010609060101010101" pitchFamily="49" charset="-122"/>
                      </a:endParaRPr>
                    </a:p>
                  </a:txBody>
                  <a:tcPr marL="0" marR="0" marT="0" marB="0" anchor="ctr">
                    <a:solidFill>
                      <a:schemeClr val="accent1">
                        <a:lumMod val="40000"/>
                        <a:lumOff val="60000"/>
                      </a:schemeClr>
                    </a:solidFill>
                  </a:tcPr>
                </a:tc>
                <a:extLst>
                  <a:ext uri="{0D108BD9-81ED-4DB2-BD59-A6C34878D82A}">
                    <a16:rowId xmlns:a16="http://schemas.microsoft.com/office/drawing/2014/main" val="942434887"/>
                  </a:ext>
                </a:extLst>
              </a:tr>
            </a:tbl>
          </a:graphicData>
        </a:graphic>
      </p:graphicFrame>
      <p:graphicFrame>
        <p:nvGraphicFramePr>
          <p:cNvPr id="13" name="表格 12">
            <a:extLst>
              <a:ext uri="{FF2B5EF4-FFF2-40B4-BE49-F238E27FC236}">
                <a16:creationId xmlns:a16="http://schemas.microsoft.com/office/drawing/2014/main" id="{5F7F8828-684B-4B52-9DC2-487D68885ACE}"/>
              </a:ext>
            </a:extLst>
          </p:cNvPr>
          <p:cNvGraphicFramePr>
            <a:graphicFrameLocks noGrp="1"/>
          </p:cNvGraphicFramePr>
          <p:nvPr/>
        </p:nvGraphicFramePr>
        <p:xfrm>
          <a:off x="0" y="16384"/>
          <a:ext cx="9144000" cy="303808"/>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1028242390"/>
                    </a:ext>
                  </a:extLst>
                </a:gridCol>
                <a:gridCol w="1016000">
                  <a:extLst>
                    <a:ext uri="{9D8B030D-6E8A-4147-A177-3AD203B41FA5}">
                      <a16:colId xmlns:a16="http://schemas.microsoft.com/office/drawing/2014/main" val="3074239081"/>
                    </a:ext>
                  </a:extLst>
                </a:gridCol>
                <a:gridCol w="1016000">
                  <a:extLst>
                    <a:ext uri="{9D8B030D-6E8A-4147-A177-3AD203B41FA5}">
                      <a16:colId xmlns:a16="http://schemas.microsoft.com/office/drawing/2014/main" val="3509429943"/>
                    </a:ext>
                  </a:extLst>
                </a:gridCol>
                <a:gridCol w="1016000">
                  <a:extLst>
                    <a:ext uri="{9D8B030D-6E8A-4147-A177-3AD203B41FA5}">
                      <a16:colId xmlns:a16="http://schemas.microsoft.com/office/drawing/2014/main" val="2580465912"/>
                    </a:ext>
                  </a:extLst>
                </a:gridCol>
                <a:gridCol w="1016000">
                  <a:extLst>
                    <a:ext uri="{9D8B030D-6E8A-4147-A177-3AD203B41FA5}">
                      <a16:colId xmlns:a16="http://schemas.microsoft.com/office/drawing/2014/main" val="585185192"/>
                    </a:ext>
                  </a:extLst>
                </a:gridCol>
                <a:gridCol w="1016000">
                  <a:extLst>
                    <a:ext uri="{9D8B030D-6E8A-4147-A177-3AD203B41FA5}">
                      <a16:colId xmlns:a16="http://schemas.microsoft.com/office/drawing/2014/main" val="1335232691"/>
                    </a:ext>
                  </a:extLst>
                </a:gridCol>
                <a:gridCol w="1016000">
                  <a:extLst>
                    <a:ext uri="{9D8B030D-6E8A-4147-A177-3AD203B41FA5}">
                      <a16:colId xmlns:a16="http://schemas.microsoft.com/office/drawing/2014/main" val="785772456"/>
                    </a:ext>
                  </a:extLst>
                </a:gridCol>
                <a:gridCol w="1016000">
                  <a:extLst>
                    <a:ext uri="{9D8B030D-6E8A-4147-A177-3AD203B41FA5}">
                      <a16:colId xmlns:a16="http://schemas.microsoft.com/office/drawing/2014/main" val="143111373"/>
                    </a:ext>
                  </a:extLst>
                </a:gridCol>
                <a:gridCol w="1016000">
                  <a:extLst>
                    <a:ext uri="{9D8B030D-6E8A-4147-A177-3AD203B41FA5}">
                      <a16:colId xmlns:a16="http://schemas.microsoft.com/office/drawing/2014/main" val="994455625"/>
                    </a:ext>
                  </a:extLst>
                </a:gridCol>
              </a:tblGrid>
              <a:tr h="303808">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传输介质</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通信系统</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正确性</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提高性能</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局域网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en-US" altLang="zh-CN" sz="1600" dirty="0">
                          <a:solidFill>
                            <a:srgbClr val="FFFF00"/>
                          </a:solidFill>
                          <a:latin typeface="黑体" panose="02010609060101010101" pitchFamily="49" charset="-122"/>
                          <a:ea typeface="黑体" panose="02010609060101010101" pitchFamily="49" charset="-122"/>
                        </a:rPr>
                        <a:t>WLAN</a:t>
                      </a:r>
                      <a:endParaRPr lang="zh-CN" altLang="en-US" sz="1600" dirty="0">
                        <a:solidFill>
                          <a:srgbClr val="FFFF00"/>
                        </a:solidFill>
                        <a:latin typeface="黑体" panose="02010609060101010101" pitchFamily="49" charset="-122"/>
                        <a:ea typeface="黑体" panose="02010609060101010101" pitchFamily="49"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个域网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广域网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接入网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939429099"/>
                  </a:ext>
                </a:extLst>
              </a:tr>
            </a:tbl>
          </a:graphicData>
        </a:graphic>
      </p:graphicFrame>
      <p:sp>
        <p:nvSpPr>
          <p:cNvPr id="3" name="灯片编号占位符 2">
            <a:extLst>
              <a:ext uri="{FF2B5EF4-FFF2-40B4-BE49-F238E27FC236}">
                <a16:creationId xmlns:a16="http://schemas.microsoft.com/office/drawing/2014/main" id="{187B6A39-55D4-4B15-A83D-F54F6719FEB0}"/>
              </a:ext>
            </a:extLst>
          </p:cNvPr>
          <p:cNvSpPr>
            <a:spLocks noGrp="1"/>
          </p:cNvSpPr>
          <p:nvPr>
            <p:ph type="sldNum" sz="quarter" idx="12"/>
          </p:nvPr>
        </p:nvSpPr>
        <p:spPr/>
        <p:txBody>
          <a:bodyPr/>
          <a:lstStyle/>
          <a:p>
            <a:fld id="{0343F522-B1DB-4B24-87CC-09EAB668A261}" type="slidenum">
              <a:rPr lang="zh-CN" altLang="en-US" smtClean="0"/>
              <a:pPr/>
              <a:t>238</a:t>
            </a:fld>
            <a:r>
              <a:rPr lang="en-US" altLang="zh-CN"/>
              <a:t>/303</a:t>
            </a:r>
            <a:endParaRPr lang="zh-CN" altLang="en-US" dirty="0"/>
          </a:p>
        </p:txBody>
      </p:sp>
    </p:spTree>
    <p:extLst>
      <p:ext uri="{BB962C8B-B14F-4D97-AF65-F5344CB8AC3E}">
        <p14:creationId xmlns:p14="http://schemas.microsoft.com/office/powerpoint/2010/main" val="2780894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C34208-FA7C-4346-AD93-050F88FE7F56}"/>
              </a:ext>
            </a:extLst>
          </p:cNvPr>
          <p:cNvSpPr>
            <a:spLocks noGrp="1"/>
          </p:cNvSpPr>
          <p:nvPr>
            <p:ph type="title"/>
          </p:nvPr>
        </p:nvSpPr>
        <p:spPr>
          <a:xfrm>
            <a:off x="265813" y="350874"/>
            <a:ext cx="8654903" cy="680484"/>
          </a:xfrm>
        </p:spPr>
        <p:txBody>
          <a:bodyPr>
            <a:normAutofit/>
          </a:bodyPr>
          <a:lstStyle/>
          <a:p>
            <a:r>
              <a:rPr lang="en-US" altLang="zh-CN" dirty="0">
                <a:latin typeface="Times New Roman" panose="02020603050405020304" pitchFamily="18" charset="0"/>
                <a:cs typeface="Times New Roman" panose="02020603050405020304" pitchFamily="18" charset="0"/>
              </a:rPr>
              <a:t>AP</a:t>
            </a:r>
            <a:r>
              <a:rPr lang="zh-CN" altLang="en-US" dirty="0">
                <a:latin typeface="Times New Roman" panose="02020603050405020304" pitchFamily="18" charset="0"/>
                <a:cs typeface="Times New Roman" panose="02020603050405020304" pitchFamily="18" charset="0"/>
              </a:rPr>
              <a:t>一般结构</a:t>
            </a:r>
            <a:endParaRPr lang="zh-CN" altLang="en-US" sz="3200" dirty="0">
              <a:latin typeface="Times New Roman" panose="02020603050405020304" pitchFamily="18" charset="0"/>
              <a:cs typeface="Times New Roman" panose="02020603050405020304" pitchFamily="18" charset="0"/>
            </a:endParaRPr>
          </a:p>
        </p:txBody>
      </p:sp>
      <p:sp>
        <p:nvSpPr>
          <p:cNvPr id="12" name="流程图: 摘录 11">
            <a:extLst>
              <a:ext uri="{FF2B5EF4-FFF2-40B4-BE49-F238E27FC236}">
                <a16:creationId xmlns:a16="http://schemas.microsoft.com/office/drawing/2014/main" id="{CE6C4248-6AFD-44B6-80E3-9608C7BDC87F}"/>
              </a:ext>
            </a:extLst>
          </p:cNvPr>
          <p:cNvSpPr/>
          <p:nvPr/>
        </p:nvSpPr>
        <p:spPr bwMode="auto">
          <a:xfrm>
            <a:off x="5488980" y="328047"/>
            <a:ext cx="216024" cy="126001"/>
          </a:xfrm>
          <a:prstGeom prst="flowChartExtract">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4" name="Rectangle 2">
            <a:extLst>
              <a:ext uri="{FF2B5EF4-FFF2-40B4-BE49-F238E27FC236}">
                <a16:creationId xmlns:a16="http://schemas.microsoft.com/office/drawing/2014/main" id="{637ADEFB-5775-48B5-AD95-BD2F543B4E24}"/>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内容占位符 4">
            <a:extLst>
              <a:ext uri="{FF2B5EF4-FFF2-40B4-BE49-F238E27FC236}">
                <a16:creationId xmlns:a16="http://schemas.microsoft.com/office/drawing/2014/main" id="{C12FE5FC-8D5C-426B-A385-556B8EB61871}"/>
              </a:ext>
            </a:extLst>
          </p:cNvPr>
          <p:cNvSpPr>
            <a:spLocks noGrp="1"/>
          </p:cNvSpPr>
          <p:nvPr>
            <p:ph idx="1"/>
          </p:nvPr>
        </p:nvSpPr>
        <p:spPr>
          <a:xfrm>
            <a:off x="471948" y="963560"/>
            <a:ext cx="8514736" cy="5777481"/>
          </a:xfrm>
        </p:spPr>
        <p:txBody>
          <a:bodyPr>
            <a:normAutofit/>
          </a:bodyPr>
          <a:lstStyle/>
          <a:p>
            <a:r>
              <a:rPr lang="en-US" altLang="zh-CN" dirty="0">
                <a:latin typeface="Times New Roman" panose="02020603050405020304" pitchFamily="18" charset="0"/>
                <a:cs typeface="Times New Roman" panose="02020603050405020304" pitchFamily="18" charset="0"/>
              </a:rPr>
              <a:t> AP</a:t>
            </a:r>
            <a:r>
              <a:rPr lang="zh-CN" altLang="zh-CN" dirty="0">
                <a:latin typeface="Times New Roman" panose="02020603050405020304" pitchFamily="18" charset="0"/>
                <a:cs typeface="Times New Roman" panose="02020603050405020304" pitchFamily="18" charset="0"/>
              </a:rPr>
              <a:t>可分为胖</a:t>
            </a:r>
            <a:r>
              <a:rPr lang="en-US" altLang="zh-CN" dirty="0">
                <a:latin typeface="Times New Roman" panose="02020603050405020304" pitchFamily="18" charset="0"/>
                <a:cs typeface="Times New Roman" panose="02020603050405020304" pitchFamily="18" charset="0"/>
              </a:rPr>
              <a:t>AP</a:t>
            </a:r>
            <a:r>
              <a:rPr lang="zh-CN" altLang="zh-CN" dirty="0">
                <a:latin typeface="Times New Roman" panose="02020603050405020304" pitchFamily="18" charset="0"/>
                <a:cs typeface="Times New Roman" panose="02020603050405020304" pitchFamily="18" charset="0"/>
              </a:rPr>
              <a:t>、瘦</a:t>
            </a:r>
            <a:r>
              <a:rPr lang="en-US" altLang="zh-CN" dirty="0">
                <a:latin typeface="Times New Roman" panose="02020603050405020304" pitchFamily="18" charset="0"/>
                <a:cs typeface="Times New Roman" panose="02020603050405020304" pitchFamily="18" charset="0"/>
              </a:rPr>
              <a:t>AP</a:t>
            </a:r>
            <a:r>
              <a:rPr lang="zh-CN" altLang="zh-CN" dirty="0">
                <a:latin typeface="Times New Roman" panose="02020603050405020304" pitchFamily="18" charset="0"/>
                <a:cs typeface="Times New Roman" panose="02020603050405020304" pitchFamily="18" charset="0"/>
              </a:rPr>
              <a:t>两类</a:t>
            </a:r>
          </a:p>
          <a:p>
            <a:r>
              <a:rPr lang="zh-CN" altLang="zh-CN" dirty="0">
                <a:latin typeface="Times New Roman" panose="02020603050405020304" pitchFamily="18" charset="0"/>
                <a:cs typeface="Times New Roman" panose="02020603050405020304" pitchFamily="18" charset="0"/>
              </a:rPr>
              <a:t>胖</a:t>
            </a:r>
            <a:r>
              <a:rPr lang="en-US" altLang="zh-CN" dirty="0">
                <a:latin typeface="Times New Roman" panose="02020603050405020304" pitchFamily="18" charset="0"/>
                <a:cs typeface="Times New Roman" panose="02020603050405020304" pitchFamily="18" charset="0"/>
              </a:rPr>
              <a:t>AP</a:t>
            </a:r>
            <a:r>
              <a:rPr lang="zh-CN" altLang="zh-CN" dirty="0">
                <a:latin typeface="Times New Roman" panose="02020603050405020304" pitchFamily="18" charset="0"/>
                <a:cs typeface="Times New Roman" panose="02020603050405020304" pitchFamily="18" charset="0"/>
              </a:rPr>
              <a:t>集成了交换机、路由器、</a:t>
            </a:r>
            <a:r>
              <a:rPr lang="en-US" altLang="zh-CN" dirty="0">
                <a:latin typeface="Times New Roman" panose="02020603050405020304" pitchFamily="18" charset="0"/>
                <a:cs typeface="Times New Roman" panose="02020603050405020304" pitchFamily="18" charset="0"/>
              </a:rPr>
              <a:t>DHCP</a:t>
            </a:r>
            <a:r>
              <a:rPr lang="zh-CN" altLang="zh-CN"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NAT</a:t>
            </a:r>
            <a:r>
              <a:rPr lang="zh-CN" altLang="zh-CN" dirty="0">
                <a:latin typeface="Times New Roman" panose="02020603050405020304" pitchFamily="18" charset="0"/>
                <a:cs typeface="Times New Roman" panose="02020603050405020304" pitchFamily="18" charset="0"/>
              </a:rPr>
              <a:t>的功能</a:t>
            </a:r>
            <a:endParaRPr lang="en-US" altLang="zh-CN" dirty="0">
              <a:latin typeface="Times New Roman" panose="02020603050405020304" pitchFamily="18" charset="0"/>
              <a:cs typeface="Times New Roman" panose="02020603050405020304" pitchFamily="18" charset="0"/>
            </a:endParaRPr>
          </a:p>
          <a:p>
            <a:r>
              <a:rPr lang="zh-CN" altLang="zh-CN" dirty="0">
                <a:latin typeface="Times New Roman" panose="02020603050405020304" pitchFamily="18" charset="0"/>
                <a:cs typeface="Times New Roman" panose="02020603050405020304" pitchFamily="18" charset="0"/>
              </a:rPr>
              <a:t>瘦</a:t>
            </a:r>
            <a:r>
              <a:rPr lang="en-US" altLang="zh-CN" dirty="0">
                <a:latin typeface="Times New Roman" panose="02020603050405020304" pitchFamily="18" charset="0"/>
                <a:cs typeface="Times New Roman" panose="02020603050405020304" pitchFamily="18" charset="0"/>
              </a:rPr>
              <a:t>AP</a:t>
            </a:r>
            <a:r>
              <a:rPr lang="zh-CN" altLang="zh-CN" dirty="0">
                <a:latin typeface="Times New Roman" panose="02020603050405020304" pitchFamily="18" charset="0"/>
                <a:cs typeface="Times New Roman" panose="02020603050405020304" pitchFamily="18" charset="0"/>
              </a:rPr>
              <a:t>功能相对简单，主要完成接入功能</a:t>
            </a:r>
            <a:r>
              <a:rPr lang="zh-CN" altLang="en-US" dirty="0">
                <a:latin typeface="Times New Roman" panose="02020603050405020304" pitchFamily="18" charset="0"/>
                <a:cs typeface="Times New Roman" panose="02020603050405020304" pitchFamily="18" charset="0"/>
              </a:rPr>
              <a:t>。</a:t>
            </a:r>
            <a:r>
              <a:rPr lang="zh-CN" altLang="zh-CN" dirty="0">
                <a:latin typeface="Times New Roman" panose="02020603050405020304" pitchFamily="18" charset="0"/>
                <a:cs typeface="Times New Roman" panose="02020603050405020304" pitchFamily="18" charset="0"/>
              </a:rPr>
              <a:t>路由、</a:t>
            </a:r>
            <a:r>
              <a:rPr lang="en-US" altLang="zh-CN" dirty="0">
                <a:latin typeface="Times New Roman" panose="02020603050405020304" pitchFamily="18" charset="0"/>
                <a:cs typeface="Times New Roman" panose="02020603050405020304" pitchFamily="18" charset="0"/>
              </a:rPr>
              <a:t>DHCP</a:t>
            </a:r>
            <a:r>
              <a:rPr lang="zh-CN" altLang="zh-CN"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NAT</a:t>
            </a:r>
            <a:r>
              <a:rPr lang="zh-CN" altLang="zh-CN" dirty="0">
                <a:latin typeface="Times New Roman" panose="02020603050405020304" pitchFamily="18" charset="0"/>
                <a:cs typeface="Times New Roman" panose="02020603050405020304" pitchFamily="18" charset="0"/>
              </a:rPr>
              <a:t>等功能由与其配合工作的</a:t>
            </a:r>
            <a:r>
              <a:rPr lang="zh-CN" altLang="zh-CN" dirty="0">
                <a:solidFill>
                  <a:srgbClr val="C00000"/>
                </a:solidFill>
                <a:latin typeface="Times New Roman" panose="02020603050405020304" pitchFamily="18" charset="0"/>
                <a:cs typeface="Times New Roman" panose="02020603050405020304" pitchFamily="18" charset="0"/>
              </a:rPr>
              <a:t>无线控制器</a:t>
            </a:r>
            <a:r>
              <a:rPr lang="en-US" altLang="zh-CN" dirty="0">
                <a:latin typeface="Times New Roman" panose="02020603050405020304" pitchFamily="18" charset="0"/>
                <a:cs typeface="Times New Roman" panose="02020603050405020304" pitchFamily="18" charset="0"/>
              </a:rPr>
              <a:t>AC</a:t>
            </a:r>
            <a:r>
              <a:rPr lang="zh-CN" altLang="zh-CN" dirty="0">
                <a:latin typeface="Times New Roman" panose="02020603050405020304" pitchFamily="18" charset="0"/>
                <a:cs typeface="Times New Roman" panose="02020603050405020304" pitchFamily="18" charset="0"/>
              </a:rPr>
              <a:t>承担</a:t>
            </a:r>
            <a:endParaRPr lang="en-US" altLang="zh-CN" dirty="0">
              <a:latin typeface="Times New Roman" panose="02020603050405020304" pitchFamily="18" charset="0"/>
              <a:cs typeface="Times New Roman" panose="02020603050405020304" pitchFamily="18" charset="0"/>
            </a:endParaRPr>
          </a:p>
          <a:p>
            <a:r>
              <a:rPr lang="zh-CN" altLang="zh-CN" dirty="0">
                <a:latin typeface="Times New Roman" panose="02020603050405020304" pitchFamily="18" charset="0"/>
                <a:cs typeface="Times New Roman" panose="02020603050405020304" pitchFamily="18" charset="0"/>
              </a:rPr>
              <a:t>在瘦</a:t>
            </a:r>
            <a:r>
              <a:rPr lang="en-US" altLang="zh-CN" dirty="0">
                <a:latin typeface="Times New Roman" panose="02020603050405020304" pitchFamily="18" charset="0"/>
                <a:cs typeface="Times New Roman" panose="02020603050405020304" pitchFamily="18" charset="0"/>
              </a:rPr>
              <a:t>AP</a:t>
            </a:r>
            <a:r>
              <a:rPr lang="zh-CN" altLang="zh-CN" dirty="0">
                <a:latin typeface="Times New Roman" panose="02020603050405020304" pitchFamily="18" charset="0"/>
                <a:cs typeface="Times New Roman" panose="02020603050405020304" pitchFamily="18" charset="0"/>
              </a:rPr>
              <a:t>模式下易于实现大规模组网、终端设备漫游、统一管理等需求</a:t>
            </a:r>
            <a:endParaRPr lang="en-US" altLang="zh-CN" dirty="0">
              <a:latin typeface="Times New Roman" panose="02020603050405020304" pitchFamily="18" charset="0"/>
              <a:cs typeface="Times New Roman" panose="02020603050405020304" pitchFamily="18" charset="0"/>
            </a:endParaRPr>
          </a:p>
          <a:p>
            <a:r>
              <a:rPr lang="zh-CN" altLang="zh-CN" dirty="0">
                <a:latin typeface="Times New Roman" panose="02020603050405020304" pitchFamily="18" charset="0"/>
                <a:cs typeface="Times New Roman" panose="02020603050405020304" pitchFamily="18" charset="0"/>
              </a:rPr>
              <a:t>有些</a:t>
            </a:r>
            <a:r>
              <a:rPr lang="en-US" altLang="zh-CN" dirty="0">
                <a:latin typeface="Times New Roman" panose="02020603050405020304" pitchFamily="18" charset="0"/>
                <a:cs typeface="Times New Roman" panose="02020603050405020304" pitchFamily="18" charset="0"/>
              </a:rPr>
              <a:t>AP</a:t>
            </a:r>
            <a:r>
              <a:rPr lang="zh-CN" altLang="zh-CN" dirty="0">
                <a:latin typeface="Times New Roman" panose="02020603050405020304" pitchFamily="18" charset="0"/>
                <a:cs typeface="Times New Roman" panose="02020603050405020304" pitchFamily="18" charset="0"/>
              </a:rPr>
              <a:t>是按胖</a:t>
            </a:r>
            <a:r>
              <a:rPr lang="en-US" altLang="zh-CN" dirty="0">
                <a:latin typeface="Times New Roman" panose="02020603050405020304" pitchFamily="18" charset="0"/>
                <a:cs typeface="Times New Roman" panose="02020603050405020304" pitchFamily="18" charset="0"/>
              </a:rPr>
              <a:t>AP</a:t>
            </a:r>
            <a:r>
              <a:rPr lang="zh-CN" altLang="zh-CN" dirty="0">
                <a:latin typeface="Times New Roman" panose="02020603050405020304" pitchFamily="18" charset="0"/>
                <a:cs typeface="Times New Roman" panose="02020603050405020304" pitchFamily="18" charset="0"/>
              </a:rPr>
              <a:t>设计，可按需设定工作在胖</a:t>
            </a:r>
            <a:r>
              <a:rPr lang="en-US" altLang="zh-CN" dirty="0">
                <a:latin typeface="Times New Roman" panose="02020603050405020304" pitchFamily="18" charset="0"/>
                <a:cs typeface="Times New Roman" panose="02020603050405020304" pitchFamily="18" charset="0"/>
              </a:rPr>
              <a:t>AP</a:t>
            </a:r>
            <a:r>
              <a:rPr lang="zh-CN" altLang="zh-CN" dirty="0">
                <a:latin typeface="Times New Roman" panose="02020603050405020304" pitchFamily="18" charset="0"/>
                <a:cs typeface="Times New Roman" panose="02020603050405020304" pitchFamily="18" charset="0"/>
              </a:rPr>
              <a:t>或瘦</a:t>
            </a:r>
            <a:r>
              <a:rPr lang="en-US" altLang="zh-CN" dirty="0">
                <a:latin typeface="Times New Roman" panose="02020603050405020304" pitchFamily="18" charset="0"/>
                <a:cs typeface="Times New Roman" panose="02020603050405020304" pitchFamily="18" charset="0"/>
              </a:rPr>
              <a:t>AP</a:t>
            </a:r>
            <a:r>
              <a:rPr lang="zh-CN" altLang="zh-CN" dirty="0">
                <a:latin typeface="Times New Roman" panose="02020603050405020304" pitchFamily="18" charset="0"/>
                <a:cs typeface="Times New Roman" panose="02020603050405020304" pitchFamily="18" charset="0"/>
              </a:rPr>
              <a:t>模式</a:t>
            </a:r>
            <a:r>
              <a:rPr lang="en-US" altLang="zh-CN" dirty="0">
                <a:latin typeface="Times New Roman" panose="02020603050405020304" pitchFamily="18" charset="0"/>
                <a:cs typeface="Times New Roman" panose="02020603050405020304" pitchFamily="18" charset="0"/>
              </a:rPr>
              <a:t> </a:t>
            </a:r>
            <a:endParaRPr lang="zh-CN" altLang="zh-CN" dirty="0">
              <a:latin typeface="Times New Roman" panose="02020603050405020304" pitchFamily="18" charset="0"/>
              <a:cs typeface="Times New Roman" panose="02020603050405020304" pitchFamily="18" charset="0"/>
            </a:endParaRPr>
          </a:p>
        </p:txBody>
      </p:sp>
      <p:graphicFrame>
        <p:nvGraphicFramePr>
          <p:cNvPr id="54" name="表格 53">
            <a:extLst>
              <a:ext uri="{FF2B5EF4-FFF2-40B4-BE49-F238E27FC236}">
                <a16:creationId xmlns:a16="http://schemas.microsoft.com/office/drawing/2014/main" id="{CA5900AC-7652-4BBE-ABC7-96C41992A962}"/>
              </a:ext>
            </a:extLst>
          </p:cNvPr>
          <p:cNvGraphicFramePr>
            <a:graphicFrameLocks noGrp="1"/>
          </p:cNvGraphicFramePr>
          <p:nvPr>
            <p:extLst>
              <p:ext uri="{D42A27DB-BD31-4B8C-83A1-F6EECF244321}">
                <p14:modId xmlns:p14="http://schemas.microsoft.com/office/powerpoint/2010/main" val="406860920"/>
              </p:ext>
            </p:extLst>
          </p:nvPr>
        </p:nvGraphicFramePr>
        <p:xfrm>
          <a:off x="0" y="1041991"/>
          <a:ext cx="313390" cy="4935643"/>
        </p:xfrm>
        <a:graphic>
          <a:graphicData uri="http://schemas.openxmlformats.org/drawingml/2006/table">
            <a:tbl>
              <a:tblPr firstRow="1" bandRow="1">
                <a:tableStyleId>{5C22544A-7EE6-4342-B048-85BDC9FD1C3A}</a:tableStyleId>
              </a:tblPr>
              <a:tblGrid>
                <a:gridCol w="313390">
                  <a:extLst>
                    <a:ext uri="{9D8B030D-6E8A-4147-A177-3AD203B41FA5}">
                      <a16:colId xmlns:a16="http://schemas.microsoft.com/office/drawing/2014/main" val="2707731317"/>
                    </a:ext>
                  </a:extLst>
                </a:gridCol>
              </a:tblGrid>
              <a:tr h="844235">
                <a:tc>
                  <a:txBody>
                    <a:bodyPr/>
                    <a:lstStyle/>
                    <a:p>
                      <a:pPr algn="ctr"/>
                      <a:r>
                        <a:rPr lang="zh-CN" altLang="en-US" sz="1600" b="0" dirty="0">
                          <a:solidFill>
                            <a:schemeClr val="tx1"/>
                          </a:solidFill>
                          <a:latin typeface="黑体" panose="02010609060101010101" pitchFamily="49" charset="-122"/>
                          <a:ea typeface="黑体" panose="02010609060101010101" pitchFamily="49" charset="-122"/>
                        </a:rPr>
                        <a:t>设计要点</a:t>
                      </a:r>
                    </a:p>
                  </a:txBody>
                  <a:tcPr marL="0" marR="0" marT="0" marB="0" anchor="ctr">
                    <a:solidFill>
                      <a:schemeClr val="accent1">
                        <a:lumMod val="40000"/>
                        <a:lumOff val="60000"/>
                      </a:schemeClr>
                    </a:solidFill>
                  </a:tcPr>
                </a:tc>
                <a:extLst>
                  <a:ext uri="{0D108BD9-81ED-4DB2-BD59-A6C34878D82A}">
                    <a16:rowId xmlns:a16="http://schemas.microsoft.com/office/drawing/2014/main" val="2650843112"/>
                  </a:ext>
                </a:extLst>
              </a:tr>
              <a:tr h="844235">
                <a:tc>
                  <a:txBody>
                    <a:bodyPr/>
                    <a:lstStyle/>
                    <a:p>
                      <a:pPr algn="ctr"/>
                      <a:r>
                        <a:rPr lang="en-US" altLang="zh-CN" sz="1600" dirty="0">
                          <a:solidFill>
                            <a:schemeClr val="tx1"/>
                          </a:solidFill>
                          <a:latin typeface="黑体" panose="02010609060101010101" pitchFamily="49" charset="-122"/>
                          <a:ea typeface="黑体" panose="02010609060101010101" pitchFamily="49" charset="-122"/>
                        </a:rPr>
                        <a:t>Wi-</a:t>
                      </a:r>
                    </a:p>
                    <a:p>
                      <a:pPr algn="ctr"/>
                      <a:r>
                        <a:rPr lang="en-US" altLang="zh-CN" sz="1600" dirty="0">
                          <a:solidFill>
                            <a:schemeClr val="tx1"/>
                          </a:solidFill>
                          <a:latin typeface="黑体" panose="02010609060101010101" pitchFamily="49" charset="-122"/>
                          <a:ea typeface="黑体" panose="02010609060101010101" pitchFamily="49" charset="-122"/>
                        </a:rPr>
                        <a:t>Fi</a:t>
                      </a:r>
                      <a:endParaRPr lang="zh-CN" altLang="en-US" sz="1600" dirty="0">
                        <a:solidFill>
                          <a:schemeClr val="tx1"/>
                        </a:solidFill>
                        <a:latin typeface="黑体" panose="02010609060101010101" pitchFamily="49" charset="-122"/>
                        <a:ea typeface="黑体" panose="02010609060101010101" pitchFamily="49" charset="-122"/>
                      </a:endParaRPr>
                    </a:p>
                  </a:txBody>
                  <a:tcPr marL="0" marR="0" marT="0" marB="0" anchor="ctr">
                    <a:solidFill>
                      <a:schemeClr val="accent1">
                        <a:lumMod val="40000"/>
                        <a:lumOff val="60000"/>
                      </a:schemeClr>
                    </a:solidFill>
                  </a:tcPr>
                </a:tc>
                <a:extLst>
                  <a:ext uri="{0D108BD9-81ED-4DB2-BD59-A6C34878D82A}">
                    <a16:rowId xmlns:a16="http://schemas.microsoft.com/office/drawing/2014/main" val="2354171835"/>
                  </a:ext>
                </a:extLst>
              </a:tr>
              <a:tr h="844235">
                <a:tc>
                  <a:txBody>
                    <a:bodyPr/>
                    <a:lstStyle/>
                    <a:p>
                      <a:pPr algn="ctr"/>
                      <a:r>
                        <a:rPr lang="en-US" altLang="zh-CN" sz="1600" b="0" dirty="0">
                          <a:solidFill>
                            <a:schemeClr val="tx1"/>
                          </a:solidFill>
                          <a:latin typeface="黑体" panose="02010609060101010101" pitchFamily="49" charset="-122"/>
                          <a:ea typeface="黑体" panose="02010609060101010101" pitchFamily="49" charset="-122"/>
                        </a:rPr>
                        <a:t>Wi-Fi6</a:t>
                      </a:r>
                      <a:endParaRPr lang="zh-CN" altLang="en-US" sz="1600" b="0" dirty="0">
                        <a:solidFill>
                          <a:schemeClr val="tx1"/>
                        </a:solidFill>
                        <a:latin typeface="黑体" panose="02010609060101010101" pitchFamily="49" charset="-122"/>
                        <a:ea typeface="黑体" panose="02010609060101010101" pitchFamily="49" charset="-122"/>
                      </a:endParaRPr>
                    </a:p>
                  </a:txBody>
                  <a:tcPr marL="0" marR="0" marT="0" marB="0" anchor="ctr">
                    <a:solidFill>
                      <a:schemeClr val="accent1">
                        <a:lumMod val="40000"/>
                        <a:lumOff val="60000"/>
                      </a:schemeClr>
                    </a:solidFill>
                  </a:tcPr>
                </a:tc>
                <a:extLst>
                  <a:ext uri="{0D108BD9-81ED-4DB2-BD59-A6C34878D82A}">
                    <a16:rowId xmlns:a16="http://schemas.microsoft.com/office/drawing/2014/main" val="2232877283"/>
                  </a:ext>
                </a:extLst>
              </a:tr>
              <a:tr h="696058">
                <a:tc>
                  <a:txBody>
                    <a:bodyPr/>
                    <a:lstStyle/>
                    <a:p>
                      <a:pPr algn="ctr"/>
                      <a:r>
                        <a:rPr lang="en-US" altLang="zh-CN" sz="1600" b="0" dirty="0">
                          <a:solidFill>
                            <a:schemeClr val="tx1"/>
                          </a:solidFill>
                          <a:latin typeface="黑体" panose="02010609060101010101" pitchFamily="49" charset="-122"/>
                          <a:ea typeface="黑体" panose="02010609060101010101" pitchFamily="49" charset="-122"/>
                        </a:rPr>
                        <a:t>Wi-Fi7</a:t>
                      </a:r>
                      <a:endParaRPr lang="zh-CN" altLang="en-US" sz="1600" b="0" dirty="0">
                        <a:solidFill>
                          <a:schemeClr val="tx1"/>
                        </a:solidFill>
                        <a:latin typeface="黑体" panose="02010609060101010101" pitchFamily="49" charset="-122"/>
                        <a:ea typeface="黑体" panose="02010609060101010101" pitchFamily="49" charset="-122"/>
                      </a:endParaRPr>
                    </a:p>
                  </a:txBody>
                  <a:tcPr marL="0" marR="0" marT="0" marB="0" anchor="ctr">
                    <a:solidFill>
                      <a:schemeClr val="accent1">
                        <a:lumMod val="40000"/>
                        <a:lumOff val="60000"/>
                      </a:schemeClr>
                    </a:solidFill>
                  </a:tcPr>
                </a:tc>
                <a:extLst>
                  <a:ext uri="{0D108BD9-81ED-4DB2-BD59-A6C34878D82A}">
                    <a16:rowId xmlns:a16="http://schemas.microsoft.com/office/drawing/2014/main" val="2116851466"/>
                  </a:ext>
                </a:extLst>
              </a:tr>
              <a:tr h="627321">
                <a:tc>
                  <a:txBody>
                    <a:bodyPr/>
                    <a:lstStyle/>
                    <a:p>
                      <a:pPr algn="ctr"/>
                      <a:r>
                        <a:rPr lang="en-US" altLang="zh-CN" sz="1600" b="0" dirty="0">
                          <a:solidFill>
                            <a:schemeClr val="bg1"/>
                          </a:solidFill>
                          <a:latin typeface="黑体" panose="02010609060101010101" pitchFamily="49" charset="-122"/>
                          <a:ea typeface="黑体" panose="02010609060101010101" pitchFamily="49" charset="-122"/>
                        </a:rPr>
                        <a:t>AP</a:t>
                      </a:r>
                      <a:r>
                        <a:rPr lang="zh-CN" altLang="en-US" sz="1600" b="0" dirty="0">
                          <a:solidFill>
                            <a:schemeClr val="bg1"/>
                          </a:solidFill>
                          <a:latin typeface="黑体" panose="02010609060101010101" pitchFamily="49" charset="-122"/>
                          <a:ea typeface="黑体" panose="02010609060101010101" pitchFamily="49" charset="-122"/>
                        </a:rPr>
                        <a:t>设计</a:t>
                      </a:r>
                    </a:p>
                  </a:txBody>
                  <a:tcPr marL="0" marR="0" marT="0" marB="0" anchor="ctr">
                    <a:solidFill>
                      <a:schemeClr val="accent1"/>
                    </a:solidFill>
                  </a:tcPr>
                </a:tc>
                <a:extLst>
                  <a:ext uri="{0D108BD9-81ED-4DB2-BD59-A6C34878D82A}">
                    <a16:rowId xmlns:a16="http://schemas.microsoft.com/office/drawing/2014/main" val="1342553028"/>
                  </a:ext>
                </a:extLst>
              </a:tr>
              <a:tr h="844235">
                <a:tc>
                  <a:txBody>
                    <a:bodyPr/>
                    <a:lstStyle/>
                    <a:p>
                      <a:pPr algn="ctr"/>
                      <a:r>
                        <a:rPr lang="en-US" altLang="zh-CN" sz="1600" b="0" dirty="0">
                          <a:solidFill>
                            <a:schemeClr val="tx1"/>
                          </a:solidFill>
                          <a:latin typeface="黑体" panose="02010609060101010101" pitchFamily="49" charset="-122"/>
                          <a:ea typeface="黑体" panose="02010609060101010101" pitchFamily="49" charset="-122"/>
                        </a:rPr>
                        <a:t>Li</a:t>
                      </a:r>
                    </a:p>
                    <a:p>
                      <a:pPr algn="ctr"/>
                      <a:r>
                        <a:rPr lang="en-US" altLang="zh-CN" sz="1600" b="0" dirty="0">
                          <a:solidFill>
                            <a:schemeClr val="tx1"/>
                          </a:solidFill>
                          <a:latin typeface="黑体" panose="02010609060101010101" pitchFamily="49" charset="-122"/>
                          <a:ea typeface="黑体" panose="02010609060101010101" pitchFamily="49" charset="-122"/>
                        </a:rPr>
                        <a:t>Fi</a:t>
                      </a:r>
                      <a:endParaRPr lang="zh-CN" altLang="en-US" sz="1600" b="0" dirty="0">
                        <a:solidFill>
                          <a:schemeClr val="tx1"/>
                        </a:solidFill>
                        <a:latin typeface="黑体" panose="02010609060101010101" pitchFamily="49" charset="-122"/>
                        <a:ea typeface="黑体" panose="02010609060101010101" pitchFamily="49" charset="-122"/>
                      </a:endParaRPr>
                    </a:p>
                  </a:txBody>
                  <a:tcPr marL="0" marR="0" marT="0" marB="0" anchor="ctr">
                    <a:solidFill>
                      <a:schemeClr val="accent1">
                        <a:lumMod val="40000"/>
                        <a:lumOff val="60000"/>
                      </a:schemeClr>
                    </a:solidFill>
                  </a:tcPr>
                </a:tc>
                <a:extLst>
                  <a:ext uri="{0D108BD9-81ED-4DB2-BD59-A6C34878D82A}">
                    <a16:rowId xmlns:a16="http://schemas.microsoft.com/office/drawing/2014/main" val="942434887"/>
                  </a:ext>
                </a:extLst>
              </a:tr>
            </a:tbl>
          </a:graphicData>
        </a:graphic>
      </p:graphicFrame>
      <p:graphicFrame>
        <p:nvGraphicFramePr>
          <p:cNvPr id="13" name="表格 12">
            <a:extLst>
              <a:ext uri="{FF2B5EF4-FFF2-40B4-BE49-F238E27FC236}">
                <a16:creationId xmlns:a16="http://schemas.microsoft.com/office/drawing/2014/main" id="{5F7F8828-684B-4B52-9DC2-487D68885ACE}"/>
              </a:ext>
            </a:extLst>
          </p:cNvPr>
          <p:cNvGraphicFramePr>
            <a:graphicFrameLocks noGrp="1"/>
          </p:cNvGraphicFramePr>
          <p:nvPr/>
        </p:nvGraphicFramePr>
        <p:xfrm>
          <a:off x="0" y="16384"/>
          <a:ext cx="9144000" cy="303808"/>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1028242390"/>
                    </a:ext>
                  </a:extLst>
                </a:gridCol>
                <a:gridCol w="1016000">
                  <a:extLst>
                    <a:ext uri="{9D8B030D-6E8A-4147-A177-3AD203B41FA5}">
                      <a16:colId xmlns:a16="http://schemas.microsoft.com/office/drawing/2014/main" val="3074239081"/>
                    </a:ext>
                  </a:extLst>
                </a:gridCol>
                <a:gridCol w="1016000">
                  <a:extLst>
                    <a:ext uri="{9D8B030D-6E8A-4147-A177-3AD203B41FA5}">
                      <a16:colId xmlns:a16="http://schemas.microsoft.com/office/drawing/2014/main" val="3509429943"/>
                    </a:ext>
                  </a:extLst>
                </a:gridCol>
                <a:gridCol w="1016000">
                  <a:extLst>
                    <a:ext uri="{9D8B030D-6E8A-4147-A177-3AD203B41FA5}">
                      <a16:colId xmlns:a16="http://schemas.microsoft.com/office/drawing/2014/main" val="2580465912"/>
                    </a:ext>
                  </a:extLst>
                </a:gridCol>
                <a:gridCol w="1016000">
                  <a:extLst>
                    <a:ext uri="{9D8B030D-6E8A-4147-A177-3AD203B41FA5}">
                      <a16:colId xmlns:a16="http://schemas.microsoft.com/office/drawing/2014/main" val="585185192"/>
                    </a:ext>
                  </a:extLst>
                </a:gridCol>
                <a:gridCol w="1016000">
                  <a:extLst>
                    <a:ext uri="{9D8B030D-6E8A-4147-A177-3AD203B41FA5}">
                      <a16:colId xmlns:a16="http://schemas.microsoft.com/office/drawing/2014/main" val="1335232691"/>
                    </a:ext>
                  </a:extLst>
                </a:gridCol>
                <a:gridCol w="1016000">
                  <a:extLst>
                    <a:ext uri="{9D8B030D-6E8A-4147-A177-3AD203B41FA5}">
                      <a16:colId xmlns:a16="http://schemas.microsoft.com/office/drawing/2014/main" val="785772456"/>
                    </a:ext>
                  </a:extLst>
                </a:gridCol>
                <a:gridCol w="1016000">
                  <a:extLst>
                    <a:ext uri="{9D8B030D-6E8A-4147-A177-3AD203B41FA5}">
                      <a16:colId xmlns:a16="http://schemas.microsoft.com/office/drawing/2014/main" val="143111373"/>
                    </a:ext>
                  </a:extLst>
                </a:gridCol>
                <a:gridCol w="1016000">
                  <a:extLst>
                    <a:ext uri="{9D8B030D-6E8A-4147-A177-3AD203B41FA5}">
                      <a16:colId xmlns:a16="http://schemas.microsoft.com/office/drawing/2014/main" val="994455625"/>
                    </a:ext>
                  </a:extLst>
                </a:gridCol>
              </a:tblGrid>
              <a:tr h="303808">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传输介质</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通信系统</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正确性</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提高性能</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局域网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en-US" altLang="zh-CN" sz="1600" dirty="0">
                          <a:solidFill>
                            <a:srgbClr val="FFFF00"/>
                          </a:solidFill>
                          <a:latin typeface="黑体" panose="02010609060101010101" pitchFamily="49" charset="-122"/>
                          <a:ea typeface="黑体" panose="02010609060101010101" pitchFamily="49" charset="-122"/>
                        </a:rPr>
                        <a:t>WLAN</a:t>
                      </a:r>
                      <a:endParaRPr lang="zh-CN" altLang="en-US" sz="1600" dirty="0">
                        <a:solidFill>
                          <a:srgbClr val="FFFF00"/>
                        </a:solidFill>
                        <a:latin typeface="黑体" panose="02010609060101010101" pitchFamily="49" charset="-122"/>
                        <a:ea typeface="黑体" panose="02010609060101010101" pitchFamily="49"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个域网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广域网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接入网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939429099"/>
                  </a:ext>
                </a:extLst>
              </a:tr>
            </a:tbl>
          </a:graphicData>
        </a:graphic>
      </p:graphicFrame>
      <p:sp>
        <p:nvSpPr>
          <p:cNvPr id="3" name="灯片编号占位符 2">
            <a:extLst>
              <a:ext uri="{FF2B5EF4-FFF2-40B4-BE49-F238E27FC236}">
                <a16:creationId xmlns:a16="http://schemas.microsoft.com/office/drawing/2014/main" id="{E0EA79BC-7709-49E9-92C2-806C45017A77}"/>
              </a:ext>
            </a:extLst>
          </p:cNvPr>
          <p:cNvSpPr>
            <a:spLocks noGrp="1"/>
          </p:cNvSpPr>
          <p:nvPr>
            <p:ph type="sldNum" sz="quarter" idx="12"/>
          </p:nvPr>
        </p:nvSpPr>
        <p:spPr/>
        <p:txBody>
          <a:bodyPr/>
          <a:lstStyle/>
          <a:p>
            <a:fld id="{0343F522-B1DB-4B24-87CC-09EAB668A261}" type="slidenum">
              <a:rPr lang="zh-CN" altLang="en-US" smtClean="0"/>
              <a:pPr/>
              <a:t>239</a:t>
            </a:fld>
            <a:r>
              <a:rPr lang="en-US" altLang="zh-CN"/>
              <a:t>/303</a:t>
            </a:r>
            <a:endParaRPr lang="zh-CN" altLang="en-US" dirty="0"/>
          </a:p>
        </p:txBody>
      </p:sp>
    </p:spTree>
    <p:extLst>
      <p:ext uri="{BB962C8B-B14F-4D97-AF65-F5344CB8AC3E}">
        <p14:creationId xmlns:p14="http://schemas.microsoft.com/office/powerpoint/2010/main" val="2289737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C34208-FA7C-4346-AD93-050F88FE7F56}"/>
              </a:ext>
            </a:extLst>
          </p:cNvPr>
          <p:cNvSpPr>
            <a:spLocks noGrp="1"/>
          </p:cNvSpPr>
          <p:nvPr>
            <p:ph type="title"/>
          </p:nvPr>
        </p:nvSpPr>
        <p:spPr>
          <a:xfrm>
            <a:off x="265813" y="350874"/>
            <a:ext cx="8654903" cy="680484"/>
          </a:xfrm>
        </p:spPr>
        <p:txBody>
          <a:bodyPr>
            <a:normAutofit/>
          </a:bodyPr>
          <a:lstStyle/>
          <a:p>
            <a:r>
              <a:rPr lang="zh-CN" altLang="en-US" dirty="0"/>
              <a:t>怎样才能提高网络数据率？</a:t>
            </a:r>
          </a:p>
        </p:txBody>
      </p:sp>
      <p:sp>
        <p:nvSpPr>
          <p:cNvPr id="3" name="内容占位符 2">
            <a:extLst>
              <a:ext uri="{FF2B5EF4-FFF2-40B4-BE49-F238E27FC236}">
                <a16:creationId xmlns:a16="http://schemas.microsoft.com/office/drawing/2014/main" id="{62772749-0251-43E3-8FBE-62B01C0C88DA}"/>
              </a:ext>
            </a:extLst>
          </p:cNvPr>
          <p:cNvSpPr>
            <a:spLocks noGrp="1"/>
          </p:cNvSpPr>
          <p:nvPr>
            <p:ph idx="1"/>
          </p:nvPr>
        </p:nvSpPr>
        <p:spPr>
          <a:xfrm>
            <a:off x="404037" y="1062040"/>
            <a:ext cx="8516680" cy="5445085"/>
          </a:xfrm>
        </p:spPr>
        <p:txBody>
          <a:bodyPr>
            <a:normAutofit/>
          </a:bodyPr>
          <a:lstStyle/>
          <a:p>
            <a:r>
              <a:rPr lang="zh-CN" altLang="en-US" b="1" dirty="0"/>
              <a:t>提高数据率的途径：</a:t>
            </a:r>
            <a:endParaRPr lang="en-US" altLang="zh-CN" b="1" dirty="0"/>
          </a:p>
          <a:p>
            <a:pPr lvl="1">
              <a:lnSpc>
                <a:spcPct val="100000"/>
              </a:lnSpc>
              <a:spcBef>
                <a:spcPts val="600"/>
              </a:spcBef>
            </a:pPr>
            <a:r>
              <a:rPr lang="zh-CN" altLang="zh-CN" sz="2800" b="1" dirty="0">
                <a:solidFill>
                  <a:srgbClr val="7030A0"/>
                </a:solidFill>
              </a:rPr>
              <a:t>增大带宽</a:t>
            </a:r>
            <a:endParaRPr lang="en-US" altLang="zh-CN" sz="2800" b="1" dirty="0">
              <a:solidFill>
                <a:srgbClr val="7030A0"/>
              </a:solidFill>
            </a:endParaRPr>
          </a:p>
          <a:p>
            <a:pPr lvl="1">
              <a:lnSpc>
                <a:spcPct val="100000"/>
              </a:lnSpc>
              <a:spcBef>
                <a:spcPts val="600"/>
              </a:spcBef>
            </a:pPr>
            <a:r>
              <a:rPr lang="zh-CN" altLang="zh-CN" sz="2800" b="1" dirty="0">
                <a:solidFill>
                  <a:srgbClr val="7030A0"/>
                </a:solidFill>
              </a:rPr>
              <a:t>增大信噪比</a:t>
            </a:r>
            <a:endParaRPr lang="en-US" altLang="zh-CN" sz="2800" b="1" dirty="0">
              <a:solidFill>
                <a:srgbClr val="7030A0"/>
              </a:solidFill>
            </a:endParaRPr>
          </a:p>
          <a:p>
            <a:pPr lvl="1">
              <a:lnSpc>
                <a:spcPct val="100000"/>
              </a:lnSpc>
              <a:spcBef>
                <a:spcPts val="600"/>
              </a:spcBef>
            </a:pPr>
            <a:r>
              <a:rPr lang="zh-CN" altLang="zh-CN" sz="2800" b="1" dirty="0">
                <a:solidFill>
                  <a:srgbClr val="7030A0"/>
                </a:solidFill>
              </a:rPr>
              <a:t>增大单个信号（也称为符号）的离散电平数</a:t>
            </a:r>
            <a:endParaRPr lang="en-US" altLang="zh-CN" sz="2800" b="1" dirty="0">
              <a:solidFill>
                <a:srgbClr val="7030A0"/>
              </a:solidFill>
            </a:endParaRPr>
          </a:p>
          <a:p>
            <a:pPr lvl="1">
              <a:lnSpc>
                <a:spcPct val="100000"/>
              </a:lnSpc>
              <a:spcBef>
                <a:spcPts val="600"/>
              </a:spcBef>
            </a:pPr>
            <a:r>
              <a:rPr lang="zh-CN" altLang="en-US" sz="2800" b="1" dirty="0">
                <a:solidFill>
                  <a:srgbClr val="7030A0"/>
                </a:solidFill>
              </a:rPr>
              <a:t>增加物理信道数</a:t>
            </a:r>
            <a:endParaRPr lang="en-US" altLang="zh-CN" sz="2800" b="1" dirty="0">
              <a:solidFill>
                <a:srgbClr val="7030A0"/>
              </a:solidFill>
            </a:endParaRPr>
          </a:p>
          <a:p>
            <a:pPr marL="0" indent="0">
              <a:buNone/>
            </a:pPr>
            <a:endParaRPr lang="en-US" altLang="zh-CN" sz="2400" kern="100" dirty="0">
              <a:latin typeface="Times New Roman" panose="02020603050405020304" pitchFamily="18" charset="0"/>
              <a:cs typeface="Times New Roman" panose="02020603050405020304" pitchFamily="18" charset="0"/>
            </a:endParaRPr>
          </a:p>
        </p:txBody>
      </p:sp>
      <p:graphicFrame>
        <p:nvGraphicFramePr>
          <p:cNvPr id="8" name="表格 7">
            <a:extLst>
              <a:ext uri="{FF2B5EF4-FFF2-40B4-BE49-F238E27FC236}">
                <a16:creationId xmlns:a16="http://schemas.microsoft.com/office/drawing/2014/main" id="{BA5C1CFC-2EB0-4BE4-88AF-C84DE17C17DA}"/>
              </a:ext>
            </a:extLst>
          </p:cNvPr>
          <p:cNvGraphicFramePr>
            <a:graphicFrameLocks noGrp="1"/>
          </p:cNvGraphicFramePr>
          <p:nvPr/>
        </p:nvGraphicFramePr>
        <p:xfrm>
          <a:off x="0" y="16384"/>
          <a:ext cx="9144000" cy="303808"/>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1028242390"/>
                    </a:ext>
                  </a:extLst>
                </a:gridCol>
                <a:gridCol w="1016000">
                  <a:extLst>
                    <a:ext uri="{9D8B030D-6E8A-4147-A177-3AD203B41FA5}">
                      <a16:colId xmlns:a16="http://schemas.microsoft.com/office/drawing/2014/main" val="3074239081"/>
                    </a:ext>
                  </a:extLst>
                </a:gridCol>
                <a:gridCol w="1016000">
                  <a:extLst>
                    <a:ext uri="{9D8B030D-6E8A-4147-A177-3AD203B41FA5}">
                      <a16:colId xmlns:a16="http://schemas.microsoft.com/office/drawing/2014/main" val="3509429943"/>
                    </a:ext>
                  </a:extLst>
                </a:gridCol>
                <a:gridCol w="1016000">
                  <a:extLst>
                    <a:ext uri="{9D8B030D-6E8A-4147-A177-3AD203B41FA5}">
                      <a16:colId xmlns:a16="http://schemas.microsoft.com/office/drawing/2014/main" val="2580465912"/>
                    </a:ext>
                  </a:extLst>
                </a:gridCol>
                <a:gridCol w="1016000">
                  <a:extLst>
                    <a:ext uri="{9D8B030D-6E8A-4147-A177-3AD203B41FA5}">
                      <a16:colId xmlns:a16="http://schemas.microsoft.com/office/drawing/2014/main" val="585185192"/>
                    </a:ext>
                  </a:extLst>
                </a:gridCol>
                <a:gridCol w="1016000">
                  <a:extLst>
                    <a:ext uri="{9D8B030D-6E8A-4147-A177-3AD203B41FA5}">
                      <a16:colId xmlns:a16="http://schemas.microsoft.com/office/drawing/2014/main" val="1335232691"/>
                    </a:ext>
                  </a:extLst>
                </a:gridCol>
                <a:gridCol w="1016000">
                  <a:extLst>
                    <a:ext uri="{9D8B030D-6E8A-4147-A177-3AD203B41FA5}">
                      <a16:colId xmlns:a16="http://schemas.microsoft.com/office/drawing/2014/main" val="785772456"/>
                    </a:ext>
                  </a:extLst>
                </a:gridCol>
                <a:gridCol w="1016000">
                  <a:extLst>
                    <a:ext uri="{9D8B030D-6E8A-4147-A177-3AD203B41FA5}">
                      <a16:colId xmlns:a16="http://schemas.microsoft.com/office/drawing/2014/main" val="143111373"/>
                    </a:ext>
                  </a:extLst>
                </a:gridCol>
                <a:gridCol w="1016000">
                  <a:extLst>
                    <a:ext uri="{9D8B030D-6E8A-4147-A177-3AD203B41FA5}">
                      <a16:colId xmlns:a16="http://schemas.microsoft.com/office/drawing/2014/main" val="994455625"/>
                    </a:ext>
                  </a:extLst>
                </a:gridCol>
              </a:tblGrid>
              <a:tr h="303808">
                <a:tc>
                  <a:txBody>
                    <a:bodyPr/>
                    <a:lstStyle/>
                    <a:p>
                      <a:pPr algn="ctr"/>
                      <a:r>
                        <a:rPr lang="zh-CN" altLang="en-US" sz="1600" dirty="0">
                          <a:solidFill>
                            <a:srgbClr val="FFFF00"/>
                          </a:solidFill>
                          <a:latin typeface="黑体" panose="02010609060101010101" pitchFamily="49" charset="-122"/>
                          <a:ea typeface="黑体" panose="02010609060101010101" pitchFamily="49" charset="-122"/>
                        </a:rPr>
                        <a:t>传输介质</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通信系统</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正确性</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提高性能</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局域网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en-US" altLang="zh-CN" sz="1600" dirty="0">
                          <a:solidFill>
                            <a:schemeClr val="tx1"/>
                          </a:solidFill>
                          <a:latin typeface="黑体" panose="02010609060101010101" pitchFamily="49" charset="-122"/>
                          <a:ea typeface="黑体" panose="02010609060101010101" pitchFamily="49" charset="-122"/>
                        </a:rPr>
                        <a:t>WLAN</a:t>
                      </a:r>
                      <a:endParaRPr lang="zh-CN" altLang="en-US" sz="1600" dirty="0">
                        <a:solidFill>
                          <a:schemeClr val="tx1"/>
                        </a:solidFill>
                        <a:latin typeface="黑体" panose="02010609060101010101" pitchFamily="49" charset="-122"/>
                        <a:ea typeface="黑体" panose="02010609060101010101" pitchFamily="49"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个域网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广域网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接入网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939429099"/>
                  </a:ext>
                </a:extLst>
              </a:tr>
            </a:tbl>
          </a:graphicData>
        </a:graphic>
      </p:graphicFrame>
      <p:sp>
        <p:nvSpPr>
          <p:cNvPr id="9" name="流程图: 摘录 8">
            <a:extLst>
              <a:ext uri="{FF2B5EF4-FFF2-40B4-BE49-F238E27FC236}">
                <a16:creationId xmlns:a16="http://schemas.microsoft.com/office/drawing/2014/main" id="{A7C54810-52B6-48E2-B200-2C51BA8E6B08}"/>
              </a:ext>
            </a:extLst>
          </p:cNvPr>
          <p:cNvSpPr/>
          <p:nvPr/>
        </p:nvSpPr>
        <p:spPr bwMode="auto">
          <a:xfrm>
            <a:off x="403977" y="319849"/>
            <a:ext cx="216024" cy="126001"/>
          </a:xfrm>
          <a:prstGeom prst="flowChartExtract">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p:txBody>
      </p:sp>
      <p:graphicFrame>
        <p:nvGraphicFramePr>
          <p:cNvPr id="10" name="表格 9">
            <a:extLst>
              <a:ext uri="{FF2B5EF4-FFF2-40B4-BE49-F238E27FC236}">
                <a16:creationId xmlns:a16="http://schemas.microsoft.com/office/drawing/2014/main" id="{A8939EA3-6B9B-4EA2-9C9F-659B29CAB0C8}"/>
              </a:ext>
            </a:extLst>
          </p:cNvPr>
          <p:cNvGraphicFramePr>
            <a:graphicFrameLocks noGrp="1"/>
          </p:cNvGraphicFramePr>
          <p:nvPr>
            <p:extLst>
              <p:ext uri="{D42A27DB-BD31-4B8C-83A1-F6EECF244321}">
                <p14:modId xmlns:p14="http://schemas.microsoft.com/office/powerpoint/2010/main" val="2812108543"/>
              </p:ext>
            </p:extLst>
          </p:nvPr>
        </p:nvGraphicFramePr>
        <p:xfrm>
          <a:off x="0" y="1031358"/>
          <a:ext cx="313390" cy="4876800"/>
        </p:xfrm>
        <a:graphic>
          <a:graphicData uri="http://schemas.openxmlformats.org/drawingml/2006/table">
            <a:tbl>
              <a:tblPr firstRow="1" bandRow="1">
                <a:tableStyleId>{5C22544A-7EE6-4342-B048-85BDC9FD1C3A}</a:tableStyleId>
              </a:tblPr>
              <a:tblGrid>
                <a:gridCol w="313390">
                  <a:extLst>
                    <a:ext uri="{9D8B030D-6E8A-4147-A177-3AD203B41FA5}">
                      <a16:colId xmlns:a16="http://schemas.microsoft.com/office/drawing/2014/main" val="2707731317"/>
                    </a:ext>
                  </a:extLst>
                </a:gridCol>
              </a:tblGrid>
              <a:tr h="844235">
                <a:tc>
                  <a:txBody>
                    <a:bodyPr/>
                    <a:lstStyle/>
                    <a:p>
                      <a:pPr algn="ctr"/>
                      <a:r>
                        <a:rPr lang="zh-CN" altLang="en-US" sz="1600" b="0" dirty="0">
                          <a:solidFill>
                            <a:schemeClr val="tx1"/>
                          </a:solidFill>
                          <a:latin typeface="黑体" panose="02010609060101010101" pitchFamily="49" charset="-122"/>
                          <a:ea typeface="黑体" panose="02010609060101010101" pitchFamily="49" charset="-122"/>
                        </a:rPr>
                        <a:t>频谱特性</a:t>
                      </a:r>
                    </a:p>
                  </a:txBody>
                  <a:tcPr marL="0" marR="0" marT="0" marB="0" anchor="ctr">
                    <a:solidFill>
                      <a:schemeClr val="accent1">
                        <a:lumMod val="40000"/>
                        <a:lumOff val="60000"/>
                      </a:schemeClr>
                    </a:solidFill>
                  </a:tcPr>
                </a:tc>
                <a:extLst>
                  <a:ext uri="{0D108BD9-81ED-4DB2-BD59-A6C34878D82A}">
                    <a16:rowId xmlns:a16="http://schemas.microsoft.com/office/drawing/2014/main" val="2650843112"/>
                  </a:ext>
                </a:extLst>
              </a:tr>
              <a:tr h="844235">
                <a:tc>
                  <a:txBody>
                    <a:bodyPr/>
                    <a:lstStyle/>
                    <a:p>
                      <a:pPr algn="ctr"/>
                      <a:r>
                        <a:rPr lang="zh-CN" altLang="en-US" sz="1600" b="0" dirty="0">
                          <a:solidFill>
                            <a:schemeClr val="tx1"/>
                          </a:solidFill>
                          <a:latin typeface="黑体" panose="02010609060101010101" pitchFamily="49" charset="-122"/>
                          <a:ea typeface="黑体" panose="02010609060101010101" pitchFamily="49" charset="-122"/>
                        </a:rPr>
                        <a:t>有线介质</a:t>
                      </a:r>
                    </a:p>
                  </a:txBody>
                  <a:tcPr marL="0" marR="0" marT="0" marB="0" anchor="ctr">
                    <a:solidFill>
                      <a:schemeClr val="accent1">
                        <a:lumMod val="40000"/>
                        <a:lumOff val="60000"/>
                      </a:schemeClr>
                    </a:solidFill>
                  </a:tcPr>
                </a:tc>
                <a:extLst>
                  <a:ext uri="{0D108BD9-81ED-4DB2-BD59-A6C34878D82A}">
                    <a16:rowId xmlns:a16="http://schemas.microsoft.com/office/drawing/2014/main" val="2354171835"/>
                  </a:ext>
                </a:extLst>
              </a:tr>
              <a:tr h="844235">
                <a:tc>
                  <a:txBody>
                    <a:bodyPr/>
                    <a:lstStyle/>
                    <a:p>
                      <a:pPr algn="ctr"/>
                      <a:r>
                        <a:rPr lang="zh-CN" altLang="en-US" sz="1600" b="0" dirty="0">
                          <a:solidFill>
                            <a:schemeClr val="tx1"/>
                          </a:solidFill>
                          <a:latin typeface="黑体" panose="02010609060101010101" pitchFamily="49" charset="-122"/>
                          <a:ea typeface="黑体" panose="02010609060101010101" pitchFamily="49" charset="-122"/>
                        </a:rPr>
                        <a:t>无线介质</a:t>
                      </a:r>
                    </a:p>
                  </a:txBody>
                  <a:tcPr marL="0" marR="0" marT="0" marB="0" anchor="ctr">
                    <a:solidFill>
                      <a:schemeClr val="accent1">
                        <a:lumMod val="40000"/>
                        <a:lumOff val="60000"/>
                      </a:schemeClr>
                    </a:solidFill>
                  </a:tcPr>
                </a:tc>
                <a:extLst>
                  <a:ext uri="{0D108BD9-81ED-4DB2-BD59-A6C34878D82A}">
                    <a16:rowId xmlns:a16="http://schemas.microsoft.com/office/drawing/2014/main" val="2232877283"/>
                  </a:ext>
                </a:extLst>
              </a:tr>
              <a:tr h="422118">
                <a:tc>
                  <a:txBody>
                    <a:bodyPr/>
                    <a:lstStyle/>
                    <a:p>
                      <a:pPr algn="ctr"/>
                      <a:r>
                        <a:rPr lang="zh-CN" altLang="en-US" sz="1600" b="1" dirty="0">
                          <a:solidFill>
                            <a:schemeClr val="bg1"/>
                          </a:solidFill>
                          <a:latin typeface="黑体" panose="02010609060101010101" pitchFamily="49" charset="-122"/>
                          <a:ea typeface="黑体" panose="02010609060101010101" pitchFamily="49" charset="-122"/>
                        </a:rPr>
                        <a:t>传输能力</a:t>
                      </a:r>
                    </a:p>
                  </a:txBody>
                  <a:tcPr marL="0" marR="0" marT="0" marB="0" anchor="ctr">
                    <a:solidFill>
                      <a:schemeClr val="accent1"/>
                    </a:solidFill>
                  </a:tcPr>
                </a:tc>
                <a:extLst>
                  <a:ext uri="{0D108BD9-81ED-4DB2-BD59-A6C34878D82A}">
                    <a16:rowId xmlns:a16="http://schemas.microsoft.com/office/drawing/2014/main" val="33369832"/>
                  </a:ext>
                </a:extLst>
              </a:tr>
              <a:tr h="422118">
                <a:tc>
                  <a:txBody>
                    <a:bodyPr/>
                    <a:lstStyle/>
                    <a:p>
                      <a:pPr algn="ctr"/>
                      <a:r>
                        <a:rPr lang="zh-CN" altLang="en-US" sz="1600" dirty="0">
                          <a:latin typeface="黑体" panose="02010609060101010101" pitchFamily="49" charset="-122"/>
                          <a:ea typeface="黑体" panose="02010609060101010101" pitchFamily="49" charset="-122"/>
                        </a:rPr>
                        <a:t>信号功率</a:t>
                      </a:r>
                    </a:p>
                  </a:txBody>
                  <a:tcPr marL="0" marR="0" marT="0" marB="0" anchor="ctr">
                    <a:solidFill>
                      <a:schemeClr val="accent1">
                        <a:lumMod val="40000"/>
                        <a:lumOff val="60000"/>
                      </a:schemeClr>
                    </a:solidFill>
                  </a:tcPr>
                </a:tc>
                <a:extLst>
                  <a:ext uri="{0D108BD9-81ED-4DB2-BD59-A6C34878D82A}">
                    <a16:rowId xmlns:a16="http://schemas.microsoft.com/office/drawing/2014/main" val="418642502"/>
                  </a:ext>
                </a:extLst>
              </a:tr>
            </a:tbl>
          </a:graphicData>
        </a:graphic>
      </p:graphicFrame>
      <p:sp>
        <p:nvSpPr>
          <p:cNvPr id="4" name="灯片编号占位符 3">
            <a:extLst>
              <a:ext uri="{FF2B5EF4-FFF2-40B4-BE49-F238E27FC236}">
                <a16:creationId xmlns:a16="http://schemas.microsoft.com/office/drawing/2014/main" id="{444C5E56-B1C8-4505-8D25-B7E1F351E996}"/>
              </a:ext>
            </a:extLst>
          </p:cNvPr>
          <p:cNvSpPr>
            <a:spLocks noGrp="1"/>
          </p:cNvSpPr>
          <p:nvPr>
            <p:ph type="sldNum" sz="quarter" idx="12"/>
          </p:nvPr>
        </p:nvSpPr>
        <p:spPr/>
        <p:txBody>
          <a:bodyPr/>
          <a:lstStyle/>
          <a:p>
            <a:fld id="{0343F522-B1DB-4B24-87CC-09EAB668A261}" type="slidenum">
              <a:rPr lang="zh-CN" altLang="en-US" smtClean="0"/>
              <a:pPr/>
              <a:t>24</a:t>
            </a:fld>
            <a:r>
              <a:rPr lang="en-US" altLang="zh-CN"/>
              <a:t>/303</a:t>
            </a:r>
            <a:endParaRPr lang="zh-CN" altLang="en-US" dirty="0"/>
          </a:p>
        </p:txBody>
      </p:sp>
    </p:spTree>
    <p:extLst>
      <p:ext uri="{BB962C8B-B14F-4D97-AF65-F5344CB8AC3E}">
        <p14:creationId xmlns:p14="http://schemas.microsoft.com/office/powerpoint/2010/main" val="283175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C34208-FA7C-4346-AD93-050F88FE7F56}"/>
              </a:ext>
            </a:extLst>
          </p:cNvPr>
          <p:cNvSpPr>
            <a:spLocks noGrp="1"/>
          </p:cNvSpPr>
          <p:nvPr>
            <p:ph type="title"/>
          </p:nvPr>
        </p:nvSpPr>
        <p:spPr>
          <a:xfrm>
            <a:off x="265813" y="350874"/>
            <a:ext cx="8654903" cy="680484"/>
          </a:xfrm>
        </p:spPr>
        <p:txBody>
          <a:bodyPr>
            <a:normAutofit/>
          </a:bodyPr>
          <a:lstStyle/>
          <a:p>
            <a:r>
              <a:rPr lang="zh-CN" altLang="en-US" dirty="0">
                <a:latin typeface="Times New Roman" panose="02020603050405020304" pitchFamily="18" charset="0"/>
                <a:cs typeface="Times New Roman" panose="02020603050405020304" pitchFamily="18" charset="0"/>
              </a:rPr>
              <a:t>胖</a:t>
            </a:r>
            <a:r>
              <a:rPr lang="en-US" altLang="zh-CN" dirty="0">
                <a:latin typeface="Times New Roman" panose="02020603050405020304" pitchFamily="18" charset="0"/>
                <a:cs typeface="Times New Roman" panose="02020603050405020304" pitchFamily="18" charset="0"/>
              </a:rPr>
              <a:t>AP</a:t>
            </a:r>
            <a:r>
              <a:rPr lang="zh-CN" altLang="en-US" dirty="0">
                <a:latin typeface="Times New Roman" panose="02020603050405020304" pitchFamily="18" charset="0"/>
                <a:cs typeface="Times New Roman" panose="02020603050405020304" pitchFamily="18" charset="0"/>
              </a:rPr>
              <a:t>一般结构</a:t>
            </a:r>
            <a:endParaRPr lang="zh-CN" altLang="en-US" sz="3200" dirty="0">
              <a:latin typeface="Times New Roman" panose="02020603050405020304" pitchFamily="18" charset="0"/>
              <a:cs typeface="Times New Roman" panose="02020603050405020304" pitchFamily="18" charset="0"/>
            </a:endParaRPr>
          </a:p>
        </p:txBody>
      </p:sp>
      <p:sp>
        <p:nvSpPr>
          <p:cNvPr id="12" name="流程图: 摘录 11">
            <a:extLst>
              <a:ext uri="{FF2B5EF4-FFF2-40B4-BE49-F238E27FC236}">
                <a16:creationId xmlns:a16="http://schemas.microsoft.com/office/drawing/2014/main" id="{CE6C4248-6AFD-44B6-80E3-9608C7BDC87F}"/>
              </a:ext>
            </a:extLst>
          </p:cNvPr>
          <p:cNvSpPr/>
          <p:nvPr/>
        </p:nvSpPr>
        <p:spPr bwMode="auto">
          <a:xfrm>
            <a:off x="5488980" y="328047"/>
            <a:ext cx="216024" cy="126001"/>
          </a:xfrm>
          <a:prstGeom prst="flowChartExtract">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4" name="Rectangle 2">
            <a:extLst>
              <a:ext uri="{FF2B5EF4-FFF2-40B4-BE49-F238E27FC236}">
                <a16:creationId xmlns:a16="http://schemas.microsoft.com/office/drawing/2014/main" id="{637ADEFB-5775-48B5-AD95-BD2F543B4E24}"/>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内容占位符 4">
            <a:extLst>
              <a:ext uri="{FF2B5EF4-FFF2-40B4-BE49-F238E27FC236}">
                <a16:creationId xmlns:a16="http://schemas.microsoft.com/office/drawing/2014/main" id="{C12FE5FC-8D5C-426B-A385-556B8EB61871}"/>
              </a:ext>
            </a:extLst>
          </p:cNvPr>
          <p:cNvSpPr>
            <a:spLocks noGrp="1"/>
          </p:cNvSpPr>
          <p:nvPr>
            <p:ph idx="1"/>
          </p:nvPr>
        </p:nvSpPr>
        <p:spPr>
          <a:xfrm>
            <a:off x="471948" y="963560"/>
            <a:ext cx="8514736" cy="5777481"/>
          </a:xfrm>
        </p:spPr>
        <p:txBody>
          <a:bodyPr>
            <a:normAutofit fontScale="92500" lnSpcReduction="10000"/>
          </a:bodyPr>
          <a:lstStyle/>
          <a:p>
            <a:pPr lvl="0"/>
            <a:endParaRPr lang="en-US" altLang="zh-CN" dirty="0">
              <a:latin typeface="Times New Roman" panose="02020603050405020304" pitchFamily="18" charset="0"/>
              <a:cs typeface="Times New Roman" panose="02020603050405020304" pitchFamily="18" charset="0"/>
            </a:endParaRPr>
          </a:p>
          <a:p>
            <a:pPr lvl="0"/>
            <a:endParaRPr lang="en-US" altLang="zh-CN" dirty="0">
              <a:latin typeface="Times New Roman" panose="02020603050405020304" pitchFamily="18" charset="0"/>
              <a:cs typeface="Times New Roman" panose="02020603050405020304" pitchFamily="18" charset="0"/>
            </a:endParaRPr>
          </a:p>
          <a:p>
            <a:pPr lvl="0"/>
            <a:endParaRPr lang="en-US" altLang="zh-CN" dirty="0">
              <a:latin typeface="Times New Roman" panose="02020603050405020304" pitchFamily="18" charset="0"/>
              <a:cs typeface="Times New Roman" panose="02020603050405020304" pitchFamily="18" charset="0"/>
            </a:endParaRPr>
          </a:p>
          <a:p>
            <a:pPr lvl="0"/>
            <a:endParaRPr lang="en-US" altLang="zh-CN" dirty="0">
              <a:latin typeface="Times New Roman" panose="02020603050405020304" pitchFamily="18" charset="0"/>
              <a:cs typeface="Times New Roman" panose="02020603050405020304" pitchFamily="18" charset="0"/>
            </a:endParaRPr>
          </a:p>
          <a:p>
            <a:pPr lvl="0"/>
            <a:endParaRPr lang="en-US" altLang="zh-CN" dirty="0">
              <a:latin typeface="Times New Roman" panose="02020603050405020304" pitchFamily="18" charset="0"/>
              <a:cs typeface="Times New Roman" panose="02020603050405020304" pitchFamily="18" charset="0"/>
            </a:endParaRPr>
          </a:p>
          <a:p>
            <a:pPr lvl="0"/>
            <a:endParaRPr lang="en-US" altLang="zh-CN" dirty="0">
              <a:latin typeface="Times New Roman" panose="02020603050405020304" pitchFamily="18" charset="0"/>
              <a:cs typeface="Times New Roman" panose="02020603050405020304" pitchFamily="18" charset="0"/>
            </a:endParaRPr>
          </a:p>
          <a:p>
            <a:pPr lvl="0"/>
            <a:endParaRPr lang="en-US" altLang="zh-CN" dirty="0">
              <a:latin typeface="Times New Roman" panose="02020603050405020304" pitchFamily="18" charset="0"/>
              <a:cs typeface="Times New Roman" panose="02020603050405020304" pitchFamily="18" charset="0"/>
            </a:endParaRPr>
          </a:p>
          <a:p>
            <a:pPr lvl="0"/>
            <a:endParaRPr lang="en-US" altLang="zh-CN" dirty="0">
              <a:latin typeface="Times New Roman" panose="02020603050405020304" pitchFamily="18" charset="0"/>
              <a:cs typeface="Times New Roman" panose="02020603050405020304" pitchFamily="18" charset="0"/>
            </a:endParaRPr>
          </a:p>
          <a:p>
            <a:pPr lvl="0"/>
            <a:endParaRPr lang="en-US" altLang="zh-CN" dirty="0">
              <a:latin typeface="Times New Roman" panose="02020603050405020304" pitchFamily="18" charset="0"/>
              <a:cs typeface="Times New Roman" panose="02020603050405020304" pitchFamily="18" charset="0"/>
            </a:endParaRPr>
          </a:p>
          <a:p>
            <a:pPr lvl="0"/>
            <a:endParaRPr lang="en-US" altLang="zh-CN" dirty="0">
              <a:latin typeface="Times New Roman" panose="02020603050405020304" pitchFamily="18" charset="0"/>
              <a:cs typeface="Times New Roman" panose="02020603050405020304" pitchFamily="18" charset="0"/>
            </a:endParaRPr>
          </a:p>
          <a:p>
            <a:pPr lvl="0"/>
            <a:endParaRPr lang="en-US" altLang="zh-CN" dirty="0">
              <a:latin typeface="Times New Roman" panose="02020603050405020304" pitchFamily="18" charset="0"/>
              <a:cs typeface="Times New Roman" panose="02020603050405020304" pitchFamily="18" charset="0"/>
            </a:endParaRPr>
          </a:p>
          <a:p>
            <a:r>
              <a:rPr lang="zh-CN" altLang="zh-CN" dirty="0">
                <a:latin typeface="Times New Roman" panose="02020603050405020304" pitchFamily="18" charset="0"/>
                <a:cs typeface="Times New Roman" panose="02020603050405020304" pitchFamily="18" charset="0"/>
              </a:rPr>
              <a:t>常见</a:t>
            </a:r>
            <a:r>
              <a:rPr lang="en-US" altLang="zh-CN" dirty="0">
                <a:latin typeface="Times New Roman" panose="02020603050405020304" pitchFamily="18" charset="0"/>
                <a:cs typeface="Times New Roman" panose="02020603050405020304" pitchFamily="18" charset="0"/>
              </a:rPr>
              <a:t>CPU</a:t>
            </a:r>
            <a:r>
              <a:rPr lang="zh-CN" altLang="zh-CN" dirty="0">
                <a:latin typeface="Times New Roman" panose="02020603050405020304" pitchFamily="18" charset="0"/>
                <a:cs typeface="Times New Roman" panose="02020603050405020304" pitchFamily="18" charset="0"/>
              </a:rPr>
              <a:t>是</a:t>
            </a:r>
            <a:r>
              <a:rPr lang="en-US" altLang="zh-CN" dirty="0">
                <a:latin typeface="Times New Roman" panose="02020603050405020304" pitchFamily="18" charset="0"/>
                <a:cs typeface="Times New Roman" panose="02020603050405020304" pitchFamily="18" charset="0"/>
              </a:rPr>
              <a:t>ARM</a:t>
            </a:r>
            <a:r>
              <a:rPr lang="zh-CN" altLang="zh-CN" dirty="0">
                <a:latin typeface="Times New Roman" panose="02020603050405020304" pitchFamily="18" charset="0"/>
                <a:cs typeface="Times New Roman" panose="02020603050405020304" pitchFamily="18" charset="0"/>
              </a:rPr>
              <a:t>系列，</a:t>
            </a:r>
            <a:r>
              <a:rPr lang="en-US" altLang="zh-CN" dirty="0">
                <a:latin typeface="Times New Roman" panose="02020603050405020304" pitchFamily="18" charset="0"/>
                <a:cs typeface="Times New Roman" panose="02020603050405020304" pitchFamily="18" charset="0"/>
              </a:rPr>
              <a:t>OS</a:t>
            </a:r>
            <a:r>
              <a:rPr lang="zh-CN" altLang="zh-CN" dirty="0">
                <a:latin typeface="Times New Roman" panose="02020603050405020304" pitchFamily="18" charset="0"/>
                <a:cs typeface="Times New Roman" panose="02020603050405020304" pitchFamily="18" charset="0"/>
              </a:rPr>
              <a:t>是裁剪的</a:t>
            </a:r>
            <a:r>
              <a:rPr lang="en-US" altLang="zh-CN" dirty="0">
                <a:latin typeface="Times New Roman" panose="02020603050405020304" pitchFamily="18" charset="0"/>
                <a:cs typeface="Times New Roman" panose="02020603050405020304" pitchFamily="18" charset="0"/>
              </a:rPr>
              <a:t>Linux</a:t>
            </a:r>
            <a:r>
              <a:rPr lang="zh-CN" altLang="zh-CN" dirty="0">
                <a:latin typeface="Times New Roman" panose="02020603050405020304" pitchFamily="18" charset="0"/>
                <a:cs typeface="Times New Roman" panose="02020603050405020304" pitchFamily="18" charset="0"/>
              </a:rPr>
              <a:t>或</a:t>
            </a:r>
            <a:r>
              <a:rPr lang="en-US" altLang="zh-CN" dirty="0">
                <a:latin typeface="Times New Roman" panose="02020603050405020304" pitchFamily="18" charset="0"/>
                <a:cs typeface="Times New Roman" panose="02020603050405020304" pitchFamily="18" charset="0"/>
              </a:rPr>
              <a:t>VxWorks</a:t>
            </a:r>
            <a:endParaRPr lang="zh-CN" altLang="zh-CN" dirty="0">
              <a:latin typeface="Times New Roman" panose="02020603050405020304" pitchFamily="18" charset="0"/>
              <a:cs typeface="Times New Roman" panose="02020603050405020304" pitchFamily="18" charset="0"/>
            </a:endParaRPr>
          </a:p>
          <a:p>
            <a:r>
              <a:rPr lang="zh-CN" altLang="zh-CN" dirty="0">
                <a:latin typeface="Times New Roman" panose="02020603050405020304" pitchFamily="18" charset="0"/>
                <a:cs typeface="Times New Roman" panose="02020603050405020304" pitchFamily="18" charset="0"/>
              </a:rPr>
              <a:t>协议转换模块完成</a:t>
            </a:r>
            <a:r>
              <a:rPr lang="en-US" altLang="zh-CN" dirty="0">
                <a:latin typeface="Times New Roman" panose="02020603050405020304" pitchFamily="18" charset="0"/>
                <a:cs typeface="Times New Roman" panose="02020603050405020304" pitchFamily="18" charset="0"/>
              </a:rPr>
              <a:t>802.11</a:t>
            </a:r>
            <a:r>
              <a:rPr lang="zh-CN" altLang="zh-CN" dirty="0">
                <a:latin typeface="Times New Roman" panose="02020603050405020304" pitchFamily="18" charset="0"/>
                <a:cs typeface="Times New Roman" panose="02020603050405020304" pitchFamily="18" charset="0"/>
              </a:rPr>
              <a:t>与</a:t>
            </a:r>
            <a:r>
              <a:rPr lang="en-US" altLang="zh-CN" dirty="0">
                <a:latin typeface="Times New Roman" panose="02020603050405020304" pitchFamily="18" charset="0"/>
                <a:cs typeface="Times New Roman" panose="02020603050405020304" pitchFamily="18" charset="0"/>
              </a:rPr>
              <a:t>802.3</a:t>
            </a:r>
            <a:r>
              <a:rPr lang="zh-CN" altLang="zh-CN" dirty="0">
                <a:latin typeface="Times New Roman" panose="02020603050405020304" pitchFamily="18" charset="0"/>
                <a:cs typeface="Times New Roman" panose="02020603050405020304" pitchFamily="18" charset="0"/>
              </a:rPr>
              <a:t>协议数据单位的转换</a:t>
            </a:r>
          </a:p>
        </p:txBody>
      </p:sp>
      <p:graphicFrame>
        <p:nvGraphicFramePr>
          <p:cNvPr id="54" name="表格 53">
            <a:extLst>
              <a:ext uri="{FF2B5EF4-FFF2-40B4-BE49-F238E27FC236}">
                <a16:creationId xmlns:a16="http://schemas.microsoft.com/office/drawing/2014/main" id="{CA5900AC-7652-4BBE-ABC7-96C41992A962}"/>
              </a:ext>
            </a:extLst>
          </p:cNvPr>
          <p:cNvGraphicFramePr>
            <a:graphicFrameLocks noGrp="1"/>
          </p:cNvGraphicFramePr>
          <p:nvPr/>
        </p:nvGraphicFramePr>
        <p:xfrm>
          <a:off x="0" y="1041991"/>
          <a:ext cx="313390" cy="4935643"/>
        </p:xfrm>
        <a:graphic>
          <a:graphicData uri="http://schemas.openxmlformats.org/drawingml/2006/table">
            <a:tbl>
              <a:tblPr firstRow="1" bandRow="1">
                <a:tableStyleId>{5C22544A-7EE6-4342-B048-85BDC9FD1C3A}</a:tableStyleId>
              </a:tblPr>
              <a:tblGrid>
                <a:gridCol w="313390">
                  <a:extLst>
                    <a:ext uri="{9D8B030D-6E8A-4147-A177-3AD203B41FA5}">
                      <a16:colId xmlns:a16="http://schemas.microsoft.com/office/drawing/2014/main" val="2707731317"/>
                    </a:ext>
                  </a:extLst>
                </a:gridCol>
              </a:tblGrid>
              <a:tr h="844235">
                <a:tc>
                  <a:txBody>
                    <a:bodyPr/>
                    <a:lstStyle/>
                    <a:p>
                      <a:pPr algn="ctr"/>
                      <a:r>
                        <a:rPr lang="zh-CN" altLang="en-US" sz="1600" b="0" dirty="0">
                          <a:solidFill>
                            <a:schemeClr val="tx1"/>
                          </a:solidFill>
                          <a:latin typeface="黑体" panose="02010609060101010101" pitchFamily="49" charset="-122"/>
                          <a:ea typeface="黑体" panose="02010609060101010101" pitchFamily="49" charset="-122"/>
                        </a:rPr>
                        <a:t>设计要点</a:t>
                      </a:r>
                    </a:p>
                  </a:txBody>
                  <a:tcPr marL="0" marR="0" marT="0" marB="0" anchor="ctr">
                    <a:solidFill>
                      <a:schemeClr val="accent1">
                        <a:lumMod val="40000"/>
                        <a:lumOff val="60000"/>
                      </a:schemeClr>
                    </a:solidFill>
                  </a:tcPr>
                </a:tc>
                <a:extLst>
                  <a:ext uri="{0D108BD9-81ED-4DB2-BD59-A6C34878D82A}">
                    <a16:rowId xmlns:a16="http://schemas.microsoft.com/office/drawing/2014/main" val="2650843112"/>
                  </a:ext>
                </a:extLst>
              </a:tr>
              <a:tr h="844235">
                <a:tc>
                  <a:txBody>
                    <a:bodyPr/>
                    <a:lstStyle/>
                    <a:p>
                      <a:pPr algn="ctr"/>
                      <a:r>
                        <a:rPr lang="en-US" altLang="zh-CN" sz="1600" dirty="0">
                          <a:solidFill>
                            <a:schemeClr val="tx1"/>
                          </a:solidFill>
                          <a:latin typeface="黑体" panose="02010609060101010101" pitchFamily="49" charset="-122"/>
                          <a:ea typeface="黑体" panose="02010609060101010101" pitchFamily="49" charset="-122"/>
                        </a:rPr>
                        <a:t>Wi-</a:t>
                      </a:r>
                    </a:p>
                    <a:p>
                      <a:pPr algn="ctr"/>
                      <a:r>
                        <a:rPr lang="en-US" altLang="zh-CN" sz="1600" dirty="0">
                          <a:solidFill>
                            <a:schemeClr val="tx1"/>
                          </a:solidFill>
                          <a:latin typeface="黑体" panose="02010609060101010101" pitchFamily="49" charset="-122"/>
                          <a:ea typeface="黑体" panose="02010609060101010101" pitchFamily="49" charset="-122"/>
                        </a:rPr>
                        <a:t>Fi</a:t>
                      </a:r>
                      <a:endParaRPr lang="zh-CN" altLang="en-US" sz="1600" dirty="0">
                        <a:solidFill>
                          <a:schemeClr val="tx1"/>
                        </a:solidFill>
                        <a:latin typeface="黑体" panose="02010609060101010101" pitchFamily="49" charset="-122"/>
                        <a:ea typeface="黑体" panose="02010609060101010101" pitchFamily="49" charset="-122"/>
                      </a:endParaRPr>
                    </a:p>
                  </a:txBody>
                  <a:tcPr marL="0" marR="0" marT="0" marB="0" anchor="ctr">
                    <a:solidFill>
                      <a:schemeClr val="accent1">
                        <a:lumMod val="40000"/>
                        <a:lumOff val="60000"/>
                      </a:schemeClr>
                    </a:solidFill>
                  </a:tcPr>
                </a:tc>
                <a:extLst>
                  <a:ext uri="{0D108BD9-81ED-4DB2-BD59-A6C34878D82A}">
                    <a16:rowId xmlns:a16="http://schemas.microsoft.com/office/drawing/2014/main" val="2354171835"/>
                  </a:ext>
                </a:extLst>
              </a:tr>
              <a:tr h="844235">
                <a:tc>
                  <a:txBody>
                    <a:bodyPr/>
                    <a:lstStyle/>
                    <a:p>
                      <a:pPr algn="ctr"/>
                      <a:r>
                        <a:rPr lang="en-US" altLang="zh-CN" sz="1600" b="0" dirty="0">
                          <a:solidFill>
                            <a:schemeClr val="tx1"/>
                          </a:solidFill>
                          <a:latin typeface="黑体" panose="02010609060101010101" pitchFamily="49" charset="-122"/>
                          <a:ea typeface="黑体" panose="02010609060101010101" pitchFamily="49" charset="-122"/>
                        </a:rPr>
                        <a:t>Wi-Fi6</a:t>
                      </a:r>
                      <a:endParaRPr lang="zh-CN" altLang="en-US" sz="1600" b="0" dirty="0">
                        <a:solidFill>
                          <a:schemeClr val="tx1"/>
                        </a:solidFill>
                        <a:latin typeface="黑体" panose="02010609060101010101" pitchFamily="49" charset="-122"/>
                        <a:ea typeface="黑体" panose="02010609060101010101" pitchFamily="49" charset="-122"/>
                      </a:endParaRPr>
                    </a:p>
                  </a:txBody>
                  <a:tcPr marL="0" marR="0" marT="0" marB="0" anchor="ctr">
                    <a:solidFill>
                      <a:schemeClr val="accent1">
                        <a:lumMod val="40000"/>
                        <a:lumOff val="60000"/>
                      </a:schemeClr>
                    </a:solidFill>
                  </a:tcPr>
                </a:tc>
                <a:extLst>
                  <a:ext uri="{0D108BD9-81ED-4DB2-BD59-A6C34878D82A}">
                    <a16:rowId xmlns:a16="http://schemas.microsoft.com/office/drawing/2014/main" val="2232877283"/>
                  </a:ext>
                </a:extLst>
              </a:tr>
              <a:tr h="696058">
                <a:tc>
                  <a:txBody>
                    <a:bodyPr/>
                    <a:lstStyle/>
                    <a:p>
                      <a:pPr algn="ctr"/>
                      <a:r>
                        <a:rPr lang="en-US" altLang="zh-CN" sz="1600" b="0" dirty="0">
                          <a:solidFill>
                            <a:schemeClr val="tx1"/>
                          </a:solidFill>
                          <a:latin typeface="黑体" panose="02010609060101010101" pitchFamily="49" charset="-122"/>
                          <a:ea typeface="黑体" panose="02010609060101010101" pitchFamily="49" charset="-122"/>
                        </a:rPr>
                        <a:t>Wi-Fi7</a:t>
                      </a:r>
                      <a:endParaRPr lang="zh-CN" altLang="en-US" sz="1600" b="0" dirty="0">
                        <a:solidFill>
                          <a:schemeClr val="tx1"/>
                        </a:solidFill>
                        <a:latin typeface="黑体" panose="02010609060101010101" pitchFamily="49" charset="-122"/>
                        <a:ea typeface="黑体" panose="02010609060101010101" pitchFamily="49" charset="-122"/>
                      </a:endParaRPr>
                    </a:p>
                  </a:txBody>
                  <a:tcPr marL="0" marR="0" marT="0" marB="0" anchor="ctr">
                    <a:solidFill>
                      <a:schemeClr val="accent1">
                        <a:lumMod val="40000"/>
                        <a:lumOff val="60000"/>
                      </a:schemeClr>
                    </a:solidFill>
                  </a:tcPr>
                </a:tc>
                <a:extLst>
                  <a:ext uri="{0D108BD9-81ED-4DB2-BD59-A6C34878D82A}">
                    <a16:rowId xmlns:a16="http://schemas.microsoft.com/office/drawing/2014/main" val="2116851466"/>
                  </a:ext>
                </a:extLst>
              </a:tr>
              <a:tr h="627321">
                <a:tc>
                  <a:txBody>
                    <a:bodyPr/>
                    <a:lstStyle/>
                    <a:p>
                      <a:pPr algn="ctr"/>
                      <a:r>
                        <a:rPr lang="en-US" altLang="zh-CN" sz="1600" b="0" dirty="0">
                          <a:solidFill>
                            <a:schemeClr val="bg1"/>
                          </a:solidFill>
                          <a:latin typeface="黑体" panose="02010609060101010101" pitchFamily="49" charset="-122"/>
                          <a:ea typeface="黑体" panose="02010609060101010101" pitchFamily="49" charset="-122"/>
                        </a:rPr>
                        <a:t>AP</a:t>
                      </a:r>
                      <a:r>
                        <a:rPr lang="zh-CN" altLang="en-US" sz="1600" b="0" dirty="0">
                          <a:solidFill>
                            <a:schemeClr val="bg1"/>
                          </a:solidFill>
                          <a:latin typeface="黑体" panose="02010609060101010101" pitchFamily="49" charset="-122"/>
                          <a:ea typeface="黑体" panose="02010609060101010101" pitchFamily="49" charset="-122"/>
                        </a:rPr>
                        <a:t>设计</a:t>
                      </a:r>
                    </a:p>
                  </a:txBody>
                  <a:tcPr marL="0" marR="0" marT="0" marB="0" anchor="ctr">
                    <a:solidFill>
                      <a:schemeClr val="accent1"/>
                    </a:solidFill>
                  </a:tcPr>
                </a:tc>
                <a:extLst>
                  <a:ext uri="{0D108BD9-81ED-4DB2-BD59-A6C34878D82A}">
                    <a16:rowId xmlns:a16="http://schemas.microsoft.com/office/drawing/2014/main" val="1342553028"/>
                  </a:ext>
                </a:extLst>
              </a:tr>
              <a:tr h="844235">
                <a:tc>
                  <a:txBody>
                    <a:bodyPr/>
                    <a:lstStyle/>
                    <a:p>
                      <a:pPr algn="ctr"/>
                      <a:r>
                        <a:rPr lang="en-US" altLang="zh-CN" sz="1600" b="0" dirty="0">
                          <a:solidFill>
                            <a:schemeClr val="tx1"/>
                          </a:solidFill>
                          <a:latin typeface="黑体" panose="02010609060101010101" pitchFamily="49" charset="-122"/>
                          <a:ea typeface="黑体" panose="02010609060101010101" pitchFamily="49" charset="-122"/>
                        </a:rPr>
                        <a:t>Li</a:t>
                      </a:r>
                    </a:p>
                    <a:p>
                      <a:pPr algn="ctr"/>
                      <a:r>
                        <a:rPr lang="en-US" altLang="zh-CN" sz="1600" b="0" dirty="0">
                          <a:solidFill>
                            <a:schemeClr val="tx1"/>
                          </a:solidFill>
                          <a:latin typeface="黑体" panose="02010609060101010101" pitchFamily="49" charset="-122"/>
                          <a:ea typeface="黑体" panose="02010609060101010101" pitchFamily="49" charset="-122"/>
                        </a:rPr>
                        <a:t>Fi</a:t>
                      </a:r>
                      <a:endParaRPr lang="zh-CN" altLang="en-US" sz="1600" b="0" dirty="0">
                        <a:solidFill>
                          <a:schemeClr val="tx1"/>
                        </a:solidFill>
                        <a:latin typeface="黑体" panose="02010609060101010101" pitchFamily="49" charset="-122"/>
                        <a:ea typeface="黑体" panose="02010609060101010101" pitchFamily="49" charset="-122"/>
                      </a:endParaRPr>
                    </a:p>
                  </a:txBody>
                  <a:tcPr marL="0" marR="0" marT="0" marB="0" anchor="ctr">
                    <a:solidFill>
                      <a:schemeClr val="accent1">
                        <a:lumMod val="40000"/>
                        <a:lumOff val="60000"/>
                      </a:schemeClr>
                    </a:solidFill>
                  </a:tcPr>
                </a:tc>
                <a:extLst>
                  <a:ext uri="{0D108BD9-81ED-4DB2-BD59-A6C34878D82A}">
                    <a16:rowId xmlns:a16="http://schemas.microsoft.com/office/drawing/2014/main" val="942434887"/>
                  </a:ext>
                </a:extLst>
              </a:tr>
            </a:tbl>
          </a:graphicData>
        </a:graphic>
      </p:graphicFrame>
      <p:graphicFrame>
        <p:nvGraphicFramePr>
          <p:cNvPr id="13" name="表格 12">
            <a:extLst>
              <a:ext uri="{FF2B5EF4-FFF2-40B4-BE49-F238E27FC236}">
                <a16:creationId xmlns:a16="http://schemas.microsoft.com/office/drawing/2014/main" id="{5F7F8828-684B-4B52-9DC2-487D68885ACE}"/>
              </a:ext>
            </a:extLst>
          </p:cNvPr>
          <p:cNvGraphicFramePr>
            <a:graphicFrameLocks noGrp="1"/>
          </p:cNvGraphicFramePr>
          <p:nvPr/>
        </p:nvGraphicFramePr>
        <p:xfrm>
          <a:off x="0" y="16384"/>
          <a:ext cx="9144000" cy="303808"/>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1028242390"/>
                    </a:ext>
                  </a:extLst>
                </a:gridCol>
                <a:gridCol w="1016000">
                  <a:extLst>
                    <a:ext uri="{9D8B030D-6E8A-4147-A177-3AD203B41FA5}">
                      <a16:colId xmlns:a16="http://schemas.microsoft.com/office/drawing/2014/main" val="3074239081"/>
                    </a:ext>
                  </a:extLst>
                </a:gridCol>
                <a:gridCol w="1016000">
                  <a:extLst>
                    <a:ext uri="{9D8B030D-6E8A-4147-A177-3AD203B41FA5}">
                      <a16:colId xmlns:a16="http://schemas.microsoft.com/office/drawing/2014/main" val="3509429943"/>
                    </a:ext>
                  </a:extLst>
                </a:gridCol>
                <a:gridCol w="1016000">
                  <a:extLst>
                    <a:ext uri="{9D8B030D-6E8A-4147-A177-3AD203B41FA5}">
                      <a16:colId xmlns:a16="http://schemas.microsoft.com/office/drawing/2014/main" val="2580465912"/>
                    </a:ext>
                  </a:extLst>
                </a:gridCol>
                <a:gridCol w="1016000">
                  <a:extLst>
                    <a:ext uri="{9D8B030D-6E8A-4147-A177-3AD203B41FA5}">
                      <a16:colId xmlns:a16="http://schemas.microsoft.com/office/drawing/2014/main" val="585185192"/>
                    </a:ext>
                  </a:extLst>
                </a:gridCol>
                <a:gridCol w="1016000">
                  <a:extLst>
                    <a:ext uri="{9D8B030D-6E8A-4147-A177-3AD203B41FA5}">
                      <a16:colId xmlns:a16="http://schemas.microsoft.com/office/drawing/2014/main" val="1335232691"/>
                    </a:ext>
                  </a:extLst>
                </a:gridCol>
                <a:gridCol w="1016000">
                  <a:extLst>
                    <a:ext uri="{9D8B030D-6E8A-4147-A177-3AD203B41FA5}">
                      <a16:colId xmlns:a16="http://schemas.microsoft.com/office/drawing/2014/main" val="785772456"/>
                    </a:ext>
                  </a:extLst>
                </a:gridCol>
                <a:gridCol w="1016000">
                  <a:extLst>
                    <a:ext uri="{9D8B030D-6E8A-4147-A177-3AD203B41FA5}">
                      <a16:colId xmlns:a16="http://schemas.microsoft.com/office/drawing/2014/main" val="143111373"/>
                    </a:ext>
                  </a:extLst>
                </a:gridCol>
                <a:gridCol w="1016000">
                  <a:extLst>
                    <a:ext uri="{9D8B030D-6E8A-4147-A177-3AD203B41FA5}">
                      <a16:colId xmlns:a16="http://schemas.microsoft.com/office/drawing/2014/main" val="994455625"/>
                    </a:ext>
                  </a:extLst>
                </a:gridCol>
              </a:tblGrid>
              <a:tr h="303808">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传输介质</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通信系统</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正确性</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提高性能</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局域网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en-US" altLang="zh-CN" sz="1600" dirty="0">
                          <a:solidFill>
                            <a:srgbClr val="FFFF00"/>
                          </a:solidFill>
                          <a:latin typeface="黑体" panose="02010609060101010101" pitchFamily="49" charset="-122"/>
                          <a:ea typeface="黑体" panose="02010609060101010101" pitchFamily="49" charset="-122"/>
                        </a:rPr>
                        <a:t>WLAN</a:t>
                      </a:r>
                      <a:endParaRPr lang="zh-CN" altLang="en-US" sz="1600" dirty="0">
                        <a:solidFill>
                          <a:srgbClr val="FFFF00"/>
                        </a:solidFill>
                        <a:latin typeface="黑体" panose="02010609060101010101" pitchFamily="49" charset="-122"/>
                        <a:ea typeface="黑体" panose="02010609060101010101" pitchFamily="49"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个域网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广域网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接入网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939429099"/>
                  </a:ext>
                </a:extLst>
              </a:tr>
            </a:tbl>
          </a:graphicData>
        </a:graphic>
      </p:graphicFrame>
      <p:grpSp>
        <p:nvGrpSpPr>
          <p:cNvPr id="9" name="画布 3">
            <a:extLst>
              <a:ext uri="{FF2B5EF4-FFF2-40B4-BE49-F238E27FC236}">
                <a16:creationId xmlns:a16="http://schemas.microsoft.com/office/drawing/2014/main" id="{5CEF2214-4C41-485B-B481-FA6C3899AFA6}"/>
              </a:ext>
            </a:extLst>
          </p:cNvPr>
          <p:cNvGrpSpPr/>
          <p:nvPr/>
        </p:nvGrpSpPr>
        <p:grpSpPr>
          <a:xfrm>
            <a:off x="1031359" y="1240057"/>
            <a:ext cx="7640693" cy="4137664"/>
            <a:chOff x="0" y="0"/>
            <a:chExt cx="4957250" cy="1801300"/>
          </a:xfrm>
        </p:grpSpPr>
        <p:sp>
          <p:nvSpPr>
            <p:cNvPr id="10" name="矩形 9">
              <a:extLst>
                <a:ext uri="{FF2B5EF4-FFF2-40B4-BE49-F238E27FC236}">
                  <a16:creationId xmlns:a16="http://schemas.microsoft.com/office/drawing/2014/main" id="{9DC6ADA0-C34A-4014-943A-549E4DDC387D}"/>
                </a:ext>
              </a:extLst>
            </p:cNvPr>
            <p:cNvSpPr/>
            <p:nvPr/>
          </p:nvSpPr>
          <p:spPr>
            <a:xfrm>
              <a:off x="0" y="0"/>
              <a:ext cx="4956810" cy="1800860"/>
            </a:xfrm>
            <a:prstGeom prst="rect">
              <a:avLst/>
            </a:prstGeom>
          </p:spPr>
        </p:sp>
        <p:sp>
          <p:nvSpPr>
            <p:cNvPr id="11" name="矩形 10">
              <a:extLst>
                <a:ext uri="{FF2B5EF4-FFF2-40B4-BE49-F238E27FC236}">
                  <a16:creationId xmlns:a16="http://schemas.microsoft.com/office/drawing/2014/main" id="{D2A844B3-AB13-4CFD-A0C3-3DF65B3C63DB}"/>
                </a:ext>
              </a:extLst>
            </p:cNvPr>
            <p:cNvSpPr/>
            <p:nvPr/>
          </p:nvSpPr>
          <p:spPr>
            <a:xfrm>
              <a:off x="2398200" y="1083602"/>
              <a:ext cx="2063750" cy="23719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r>
                <a:rPr lang="en-US" b="1" kern="1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802.3</a:t>
              </a:r>
              <a:r>
                <a:rPr lang="zh-CN" b="1" kern="1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以太网模块</a:t>
              </a:r>
              <a:endParaRPr lang="zh-CN" b="1" kern="100">
                <a:effectLst/>
                <a:latin typeface="Times New Roman" panose="02020603050405020304" pitchFamily="18" charset="0"/>
                <a:ea typeface="宋体" panose="02010600030101010101" pitchFamily="2" charset="-122"/>
                <a:cs typeface="宋体" panose="02010600030101010101" pitchFamily="2" charset="-122"/>
              </a:endParaRPr>
            </a:p>
          </p:txBody>
        </p:sp>
        <p:sp>
          <p:nvSpPr>
            <p:cNvPr id="14" name="矩形 13">
              <a:extLst>
                <a:ext uri="{FF2B5EF4-FFF2-40B4-BE49-F238E27FC236}">
                  <a16:creationId xmlns:a16="http://schemas.microsoft.com/office/drawing/2014/main" id="{B3B62A52-B1AB-48A2-8594-75BEE414B76D}"/>
                </a:ext>
              </a:extLst>
            </p:cNvPr>
            <p:cNvSpPr/>
            <p:nvPr/>
          </p:nvSpPr>
          <p:spPr>
            <a:xfrm>
              <a:off x="1521900" y="67750"/>
              <a:ext cx="571500" cy="1193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r>
                <a:rPr lang="en-US" b="1" kern="1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CPU</a:t>
              </a:r>
              <a:endParaRPr lang="zh-CN" b="1" kern="100">
                <a:effectLst/>
                <a:latin typeface="Times New Roman" panose="02020603050405020304" pitchFamily="18" charset="0"/>
                <a:ea typeface="宋体" panose="02010600030101010101" pitchFamily="2" charset="-122"/>
                <a:cs typeface="宋体" panose="02010600030101010101" pitchFamily="2" charset="-122"/>
              </a:endParaRPr>
            </a:p>
          </p:txBody>
        </p:sp>
        <p:sp>
          <p:nvSpPr>
            <p:cNvPr id="15" name="箭头: 左右 14">
              <a:extLst>
                <a:ext uri="{FF2B5EF4-FFF2-40B4-BE49-F238E27FC236}">
                  <a16:creationId xmlns:a16="http://schemas.microsoft.com/office/drawing/2014/main" id="{247DD220-CA24-4F66-BD53-BCCB9CBA3902}"/>
                </a:ext>
              </a:extLst>
            </p:cNvPr>
            <p:cNvSpPr/>
            <p:nvPr/>
          </p:nvSpPr>
          <p:spPr>
            <a:xfrm>
              <a:off x="2093400" y="232793"/>
              <a:ext cx="304800" cy="127000"/>
            </a:xfrm>
            <a:prstGeom prst="lef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CN" altLang="en-US" sz="3600" b="1"/>
            </a:p>
          </p:txBody>
        </p:sp>
        <p:sp>
          <p:nvSpPr>
            <p:cNvPr id="16" name="箭头: 左右 15">
              <a:extLst>
                <a:ext uri="{FF2B5EF4-FFF2-40B4-BE49-F238E27FC236}">
                  <a16:creationId xmlns:a16="http://schemas.microsoft.com/office/drawing/2014/main" id="{5CBC5F95-2C7A-40BA-A21C-E2EEC807FB5A}"/>
                </a:ext>
              </a:extLst>
            </p:cNvPr>
            <p:cNvSpPr/>
            <p:nvPr/>
          </p:nvSpPr>
          <p:spPr>
            <a:xfrm>
              <a:off x="2093400" y="1134305"/>
              <a:ext cx="298450" cy="127000"/>
            </a:xfrm>
            <a:prstGeom prst="lef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CN" altLang="en-US" sz="3600" b="1"/>
            </a:p>
          </p:txBody>
        </p:sp>
        <p:sp>
          <p:nvSpPr>
            <p:cNvPr id="17" name="箭头: 左右 16">
              <a:extLst>
                <a:ext uri="{FF2B5EF4-FFF2-40B4-BE49-F238E27FC236}">
                  <a16:creationId xmlns:a16="http://schemas.microsoft.com/office/drawing/2014/main" id="{8F2D258E-0814-4ECA-B863-4BAB8ECB7F24}"/>
                </a:ext>
              </a:extLst>
            </p:cNvPr>
            <p:cNvSpPr/>
            <p:nvPr/>
          </p:nvSpPr>
          <p:spPr>
            <a:xfrm>
              <a:off x="1267900" y="480500"/>
              <a:ext cx="254000" cy="127000"/>
            </a:xfrm>
            <a:prstGeom prst="lef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CN" altLang="en-US" sz="3600" b="1"/>
            </a:p>
          </p:txBody>
        </p:sp>
        <p:sp>
          <p:nvSpPr>
            <p:cNvPr id="18" name="箭头: 左右 17">
              <a:extLst>
                <a:ext uri="{FF2B5EF4-FFF2-40B4-BE49-F238E27FC236}">
                  <a16:creationId xmlns:a16="http://schemas.microsoft.com/office/drawing/2014/main" id="{44BD2E6D-408B-4BFF-AA71-A56F3FEB6751}"/>
                </a:ext>
              </a:extLst>
            </p:cNvPr>
            <p:cNvSpPr/>
            <p:nvPr/>
          </p:nvSpPr>
          <p:spPr>
            <a:xfrm rot="5400000">
              <a:off x="690550" y="487350"/>
              <a:ext cx="1016000" cy="176800"/>
            </a:xfrm>
            <a:prstGeom prst="lef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CN" altLang="en-US" sz="3600" b="1"/>
            </a:p>
          </p:txBody>
        </p:sp>
        <p:sp>
          <p:nvSpPr>
            <p:cNvPr id="19" name="箭头: 左右 18">
              <a:extLst>
                <a:ext uri="{FF2B5EF4-FFF2-40B4-BE49-F238E27FC236}">
                  <a16:creationId xmlns:a16="http://schemas.microsoft.com/office/drawing/2014/main" id="{99D91CE2-5FA9-4CF4-8717-6B8C8BA0E290}"/>
                </a:ext>
              </a:extLst>
            </p:cNvPr>
            <p:cNvSpPr/>
            <p:nvPr/>
          </p:nvSpPr>
          <p:spPr>
            <a:xfrm>
              <a:off x="861500" y="232850"/>
              <a:ext cx="285750" cy="127000"/>
            </a:xfrm>
            <a:prstGeom prst="lef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CN" altLang="en-US" sz="3600" b="1"/>
            </a:p>
          </p:txBody>
        </p:sp>
        <p:sp>
          <p:nvSpPr>
            <p:cNvPr id="20" name="矩形 19">
              <a:extLst>
                <a:ext uri="{FF2B5EF4-FFF2-40B4-BE49-F238E27FC236}">
                  <a16:creationId xmlns:a16="http://schemas.microsoft.com/office/drawing/2014/main" id="{8845211E-E5AF-44FA-8533-DD7721149EC2}"/>
                </a:ext>
              </a:extLst>
            </p:cNvPr>
            <p:cNvSpPr/>
            <p:nvPr/>
          </p:nvSpPr>
          <p:spPr>
            <a:xfrm>
              <a:off x="36000" y="36000"/>
              <a:ext cx="825500" cy="41275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r>
                <a:rPr lang="en-US" b="1" kern="1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SDRAM</a:t>
              </a:r>
              <a:endParaRPr lang="zh-CN" b="1" kern="100">
                <a:effectLst/>
                <a:latin typeface="Times New Roman" panose="02020603050405020304" pitchFamily="18" charset="0"/>
                <a:ea typeface="宋体" panose="02010600030101010101" pitchFamily="2" charset="-122"/>
                <a:cs typeface="宋体" panose="02010600030101010101" pitchFamily="2" charset="-122"/>
              </a:endParaRPr>
            </a:p>
          </p:txBody>
        </p:sp>
        <p:sp>
          <p:nvSpPr>
            <p:cNvPr id="21" name="矩形 20">
              <a:extLst>
                <a:ext uri="{FF2B5EF4-FFF2-40B4-BE49-F238E27FC236}">
                  <a16:creationId xmlns:a16="http://schemas.microsoft.com/office/drawing/2014/main" id="{7DD4300A-E1F3-4EAE-97CA-EB8DA7E0B030}"/>
                </a:ext>
              </a:extLst>
            </p:cNvPr>
            <p:cNvSpPr/>
            <p:nvPr/>
          </p:nvSpPr>
          <p:spPr>
            <a:xfrm>
              <a:off x="36000" y="639250"/>
              <a:ext cx="825500" cy="41275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r>
                <a:rPr lang="en-US" b="1" kern="1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FLASH</a:t>
              </a:r>
              <a:endParaRPr lang="zh-CN" b="1" kern="100">
                <a:effectLst/>
                <a:latin typeface="Times New Roman" panose="02020603050405020304" pitchFamily="18" charset="0"/>
                <a:ea typeface="宋体" panose="02010600030101010101" pitchFamily="2" charset="-122"/>
                <a:cs typeface="宋体" panose="02010600030101010101" pitchFamily="2" charset="-122"/>
              </a:endParaRPr>
            </a:p>
          </p:txBody>
        </p:sp>
        <p:sp>
          <p:nvSpPr>
            <p:cNvPr id="22" name="矩形 21">
              <a:extLst>
                <a:ext uri="{FF2B5EF4-FFF2-40B4-BE49-F238E27FC236}">
                  <a16:creationId xmlns:a16="http://schemas.microsoft.com/office/drawing/2014/main" id="{1B801A64-A680-40A3-8FE1-63401F5CC3A3}"/>
                </a:ext>
              </a:extLst>
            </p:cNvPr>
            <p:cNvSpPr/>
            <p:nvPr/>
          </p:nvSpPr>
          <p:spPr>
            <a:xfrm>
              <a:off x="4461950" y="112183"/>
              <a:ext cx="495300" cy="4127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r>
                <a:rPr lang="zh-CN" b="1" kern="1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无线</a:t>
              </a:r>
              <a:endParaRPr lang="zh-CN" b="1" kern="100">
                <a:effectLst/>
                <a:latin typeface="Times New Roman" panose="02020603050405020304" pitchFamily="18" charset="0"/>
                <a:ea typeface="宋体" panose="02010600030101010101" pitchFamily="2" charset="-122"/>
                <a:cs typeface="宋体" panose="02010600030101010101" pitchFamily="2" charset="-122"/>
              </a:endParaRPr>
            </a:p>
            <a:p>
              <a:pPr algn="ctr"/>
              <a:r>
                <a:rPr lang="zh-CN" b="1" kern="1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收发器</a:t>
              </a:r>
              <a:endParaRPr lang="zh-CN" b="1" kern="100">
                <a:effectLst/>
                <a:latin typeface="Times New Roman" panose="02020603050405020304" pitchFamily="18" charset="0"/>
                <a:ea typeface="宋体" panose="02010600030101010101" pitchFamily="2" charset="-122"/>
                <a:cs typeface="宋体" panose="02010600030101010101" pitchFamily="2" charset="-122"/>
              </a:endParaRPr>
            </a:p>
          </p:txBody>
        </p:sp>
        <p:sp>
          <p:nvSpPr>
            <p:cNvPr id="23" name="箭头: 左右 22">
              <a:extLst>
                <a:ext uri="{FF2B5EF4-FFF2-40B4-BE49-F238E27FC236}">
                  <a16:creationId xmlns:a16="http://schemas.microsoft.com/office/drawing/2014/main" id="{C891DDD5-7AA7-4DD7-936E-FF47059EA546}"/>
                </a:ext>
              </a:extLst>
            </p:cNvPr>
            <p:cNvSpPr/>
            <p:nvPr/>
          </p:nvSpPr>
          <p:spPr>
            <a:xfrm>
              <a:off x="3230050" y="232793"/>
              <a:ext cx="292100" cy="127000"/>
            </a:xfrm>
            <a:prstGeom prst="lef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CN" altLang="en-US" sz="3600" b="1"/>
            </a:p>
          </p:txBody>
        </p:sp>
        <p:sp>
          <p:nvSpPr>
            <p:cNvPr id="24" name="矩形 23">
              <a:extLst>
                <a:ext uri="{FF2B5EF4-FFF2-40B4-BE49-F238E27FC236}">
                  <a16:creationId xmlns:a16="http://schemas.microsoft.com/office/drawing/2014/main" id="{05DE0364-A463-47B4-91DE-7DD512057513}"/>
                </a:ext>
              </a:extLst>
            </p:cNvPr>
            <p:cNvSpPr/>
            <p:nvPr/>
          </p:nvSpPr>
          <p:spPr>
            <a:xfrm>
              <a:off x="2391850" y="67733"/>
              <a:ext cx="825500" cy="5715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r>
                <a:rPr lang="en-US" b="1" kern="1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802.11MAC</a:t>
              </a:r>
              <a:endParaRPr lang="zh-CN" b="1" kern="100">
                <a:effectLst/>
                <a:latin typeface="Times New Roman" panose="02020603050405020304" pitchFamily="18" charset="0"/>
                <a:ea typeface="宋体" panose="02010600030101010101" pitchFamily="2" charset="-122"/>
                <a:cs typeface="宋体" panose="02010600030101010101" pitchFamily="2" charset="-122"/>
              </a:endParaRPr>
            </a:p>
            <a:p>
              <a:pPr algn="ctr"/>
              <a:r>
                <a:rPr lang="zh-CN" b="1" kern="1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协议模块</a:t>
              </a:r>
              <a:endParaRPr lang="zh-CN" b="1" kern="100">
                <a:effectLst/>
                <a:latin typeface="Times New Roman" panose="02020603050405020304" pitchFamily="18" charset="0"/>
                <a:ea typeface="宋体" panose="02010600030101010101" pitchFamily="2" charset="-122"/>
                <a:cs typeface="宋体" panose="02010600030101010101" pitchFamily="2" charset="-122"/>
              </a:endParaRPr>
            </a:p>
            <a:p>
              <a:pPr algn="ctr"/>
              <a:r>
                <a:rPr lang="zh-CN" b="1" kern="1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加</a:t>
              </a:r>
              <a:r>
                <a:rPr lang="en-US" b="1" kern="1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a:t>
              </a:r>
              <a:r>
                <a:rPr lang="zh-CN" b="1" kern="1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解密模块</a:t>
              </a:r>
              <a:endParaRPr lang="zh-CN" b="1" kern="100">
                <a:effectLst/>
                <a:latin typeface="Times New Roman" panose="02020603050405020304" pitchFamily="18" charset="0"/>
                <a:ea typeface="宋体" panose="02010600030101010101" pitchFamily="2" charset="-122"/>
                <a:cs typeface="宋体" panose="02010600030101010101" pitchFamily="2" charset="-122"/>
              </a:endParaRPr>
            </a:p>
            <a:p>
              <a:pPr algn="ctr"/>
              <a:r>
                <a:rPr lang="en-US" b="1" kern="1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 </a:t>
              </a:r>
              <a:endParaRPr lang="zh-CN" b="1" kern="100">
                <a:effectLst/>
                <a:latin typeface="Times New Roman" panose="02020603050405020304" pitchFamily="18" charset="0"/>
                <a:ea typeface="宋体" panose="02010600030101010101" pitchFamily="2" charset="-122"/>
                <a:cs typeface="宋体" panose="02010600030101010101" pitchFamily="2" charset="-122"/>
              </a:endParaRPr>
            </a:p>
          </p:txBody>
        </p:sp>
        <p:cxnSp>
          <p:nvCxnSpPr>
            <p:cNvPr id="25" name="直接连接符 24">
              <a:extLst>
                <a:ext uri="{FF2B5EF4-FFF2-40B4-BE49-F238E27FC236}">
                  <a16:creationId xmlns:a16="http://schemas.microsoft.com/office/drawing/2014/main" id="{0A4D4A5E-BC02-4538-B7A6-462AA87AD3F9}"/>
                </a:ext>
              </a:extLst>
            </p:cNvPr>
            <p:cNvCxnSpPr/>
            <p:nvPr/>
          </p:nvCxnSpPr>
          <p:spPr>
            <a:xfrm>
              <a:off x="2378602" y="353256"/>
              <a:ext cx="838200" cy="23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箭头: 左右 25">
              <a:extLst>
                <a:ext uri="{FF2B5EF4-FFF2-40B4-BE49-F238E27FC236}">
                  <a16:creationId xmlns:a16="http://schemas.microsoft.com/office/drawing/2014/main" id="{D835CDFE-4F62-442D-9406-7B90029D6664}"/>
                </a:ext>
              </a:extLst>
            </p:cNvPr>
            <p:cNvSpPr/>
            <p:nvPr/>
          </p:nvSpPr>
          <p:spPr>
            <a:xfrm>
              <a:off x="861500" y="740850"/>
              <a:ext cx="285750" cy="127000"/>
            </a:xfrm>
            <a:prstGeom prst="lef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CN" altLang="en-US" sz="3600" b="1"/>
            </a:p>
          </p:txBody>
        </p:sp>
        <p:sp>
          <p:nvSpPr>
            <p:cNvPr id="27" name="矩形 26">
              <a:extLst>
                <a:ext uri="{FF2B5EF4-FFF2-40B4-BE49-F238E27FC236}">
                  <a16:creationId xmlns:a16="http://schemas.microsoft.com/office/drawing/2014/main" id="{05BA169B-C660-4CD6-8D12-191ABA37C023}"/>
                </a:ext>
              </a:extLst>
            </p:cNvPr>
            <p:cNvSpPr/>
            <p:nvPr/>
          </p:nvSpPr>
          <p:spPr>
            <a:xfrm>
              <a:off x="1394900" y="1458400"/>
              <a:ext cx="825500" cy="3429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r>
                <a:rPr lang="zh-CN" b="1" kern="1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时钟模块</a:t>
              </a:r>
              <a:endParaRPr lang="zh-CN" b="1" kern="100">
                <a:effectLst/>
                <a:latin typeface="Times New Roman" panose="02020603050405020304" pitchFamily="18" charset="0"/>
                <a:ea typeface="宋体" panose="02010600030101010101" pitchFamily="2" charset="-122"/>
                <a:cs typeface="宋体" panose="02010600030101010101" pitchFamily="2" charset="-122"/>
              </a:endParaRPr>
            </a:p>
          </p:txBody>
        </p:sp>
        <p:sp>
          <p:nvSpPr>
            <p:cNvPr id="28" name="箭头: 左右 27">
              <a:extLst>
                <a:ext uri="{FF2B5EF4-FFF2-40B4-BE49-F238E27FC236}">
                  <a16:creationId xmlns:a16="http://schemas.microsoft.com/office/drawing/2014/main" id="{8033CB50-5500-42F5-AFDE-D07730C71BDF}"/>
                </a:ext>
              </a:extLst>
            </p:cNvPr>
            <p:cNvSpPr/>
            <p:nvPr/>
          </p:nvSpPr>
          <p:spPr>
            <a:xfrm rot="5400000">
              <a:off x="1674800" y="1293800"/>
              <a:ext cx="203200" cy="138700"/>
            </a:xfrm>
            <a:prstGeom prst="lef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CN" altLang="en-US" sz="3600" b="1"/>
            </a:p>
          </p:txBody>
        </p:sp>
        <p:sp>
          <p:nvSpPr>
            <p:cNvPr id="29" name="矩形 28">
              <a:extLst>
                <a:ext uri="{FF2B5EF4-FFF2-40B4-BE49-F238E27FC236}">
                  <a16:creationId xmlns:a16="http://schemas.microsoft.com/office/drawing/2014/main" id="{924C2BF4-6EA7-49DD-B9EC-E89FDA131D2A}"/>
                </a:ext>
              </a:extLst>
            </p:cNvPr>
            <p:cNvSpPr/>
            <p:nvPr/>
          </p:nvSpPr>
          <p:spPr>
            <a:xfrm>
              <a:off x="3522150" y="112183"/>
              <a:ext cx="654050" cy="41275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r>
                <a:rPr lang="zh-CN" b="1" kern="1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物理层</a:t>
              </a:r>
              <a:endParaRPr lang="zh-CN" b="1" kern="100">
                <a:effectLst/>
                <a:latin typeface="Times New Roman" panose="02020603050405020304" pitchFamily="18" charset="0"/>
                <a:ea typeface="宋体" panose="02010600030101010101" pitchFamily="2" charset="-122"/>
                <a:cs typeface="宋体" panose="02010600030101010101" pitchFamily="2" charset="-122"/>
              </a:endParaRPr>
            </a:p>
            <a:p>
              <a:pPr algn="ctr"/>
              <a:r>
                <a:rPr lang="zh-CN" b="1" kern="1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控制模块</a:t>
              </a:r>
              <a:endParaRPr lang="zh-CN" b="1" kern="100">
                <a:effectLst/>
                <a:latin typeface="Times New Roman" panose="02020603050405020304" pitchFamily="18" charset="0"/>
                <a:ea typeface="宋体" panose="02010600030101010101" pitchFamily="2" charset="-122"/>
                <a:cs typeface="宋体" panose="02010600030101010101" pitchFamily="2" charset="-122"/>
              </a:endParaRPr>
            </a:p>
          </p:txBody>
        </p:sp>
        <p:sp>
          <p:nvSpPr>
            <p:cNvPr id="30" name="箭头: 左右 29">
              <a:extLst>
                <a:ext uri="{FF2B5EF4-FFF2-40B4-BE49-F238E27FC236}">
                  <a16:creationId xmlns:a16="http://schemas.microsoft.com/office/drawing/2014/main" id="{77D496C1-1C3E-471A-B7AB-FAAF5496967E}"/>
                </a:ext>
              </a:extLst>
            </p:cNvPr>
            <p:cNvSpPr/>
            <p:nvPr/>
          </p:nvSpPr>
          <p:spPr>
            <a:xfrm>
              <a:off x="4176200" y="249743"/>
              <a:ext cx="292100" cy="127000"/>
            </a:xfrm>
            <a:prstGeom prst="lef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CN" altLang="en-US" sz="3600" b="1"/>
            </a:p>
          </p:txBody>
        </p:sp>
        <p:sp>
          <p:nvSpPr>
            <p:cNvPr id="31" name="矩形 30">
              <a:extLst>
                <a:ext uri="{FF2B5EF4-FFF2-40B4-BE49-F238E27FC236}">
                  <a16:creationId xmlns:a16="http://schemas.microsoft.com/office/drawing/2014/main" id="{59A75F8F-40DF-4D54-88A5-C96F67F853D2}"/>
                </a:ext>
              </a:extLst>
            </p:cNvPr>
            <p:cNvSpPr/>
            <p:nvPr/>
          </p:nvSpPr>
          <p:spPr>
            <a:xfrm>
              <a:off x="2391850" y="740850"/>
              <a:ext cx="2063750" cy="23719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r>
                <a:rPr lang="zh-CN" b="1" kern="1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协议转换模块</a:t>
              </a:r>
              <a:endParaRPr lang="zh-CN" b="1" kern="100">
                <a:effectLst/>
                <a:latin typeface="Times New Roman" panose="02020603050405020304" pitchFamily="18" charset="0"/>
                <a:ea typeface="宋体" panose="02010600030101010101" pitchFamily="2" charset="-122"/>
                <a:cs typeface="宋体" panose="02010600030101010101" pitchFamily="2" charset="-122"/>
              </a:endParaRPr>
            </a:p>
          </p:txBody>
        </p:sp>
        <p:sp>
          <p:nvSpPr>
            <p:cNvPr id="32" name="箭头: 左右 31">
              <a:extLst>
                <a:ext uri="{FF2B5EF4-FFF2-40B4-BE49-F238E27FC236}">
                  <a16:creationId xmlns:a16="http://schemas.microsoft.com/office/drawing/2014/main" id="{9050030B-37C9-4BFC-9B51-6957F88CFCCE}"/>
                </a:ext>
              </a:extLst>
            </p:cNvPr>
            <p:cNvSpPr/>
            <p:nvPr/>
          </p:nvSpPr>
          <p:spPr>
            <a:xfrm>
              <a:off x="2093400" y="791405"/>
              <a:ext cx="298450" cy="127000"/>
            </a:xfrm>
            <a:prstGeom prst="lef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CN" altLang="en-US" sz="3600" b="1"/>
            </a:p>
          </p:txBody>
        </p:sp>
      </p:grpSp>
      <p:sp>
        <p:nvSpPr>
          <p:cNvPr id="3" name="灯片编号占位符 2">
            <a:extLst>
              <a:ext uri="{FF2B5EF4-FFF2-40B4-BE49-F238E27FC236}">
                <a16:creationId xmlns:a16="http://schemas.microsoft.com/office/drawing/2014/main" id="{04D9E741-B112-4993-8277-465AE9F55DEF}"/>
              </a:ext>
            </a:extLst>
          </p:cNvPr>
          <p:cNvSpPr>
            <a:spLocks noGrp="1"/>
          </p:cNvSpPr>
          <p:nvPr>
            <p:ph type="sldNum" sz="quarter" idx="12"/>
          </p:nvPr>
        </p:nvSpPr>
        <p:spPr/>
        <p:txBody>
          <a:bodyPr/>
          <a:lstStyle/>
          <a:p>
            <a:fld id="{0343F522-B1DB-4B24-87CC-09EAB668A261}" type="slidenum">
              <a:rPr lang="zh-CN" altLang="en-US" smtClean="0"/>
              <a:pPr/>
              <a:t>240</a:t>
            </a:fld>
            <a:r>
              <a:rPr lang="en-US" altLang="zh-CN"/>
              <a:t>/303</a:t>
            </a:r>
            <a:endParaRPr lang="zh-CN" altLang="en-US" dirty="0"/>
          </a:p>
        </p:txBody>
      </p:sp>
    </p:spTree>
    <p:extLst>
      <p:ext uri="{BB962C8B-B14F-4D97-AF65-F5344CB8AC3E}">
        <p14:creationId xmlns:p14="http://schemas.microsoft.com/office/powerpoint/2010/main" val="2944109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11" end="1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C34208-FA7C-4346-AD93-050F88FE7F56}"/>
              </a:ext>
            </a:extLst>
          </p:cNvPr>
          <p:cNvSpPr>
            <a:spLocks noGrp="1"/>
          </p:cNvSpPr>
          <p:nvPr>
            <p:ph type="title"/>
          </p:nvPr>
        </p:nvSpPr>
        <p:spPr>
          <a:xfrm>
            <a:off x="265813" y="350874"/>
            <a:ext cx="8654903" cy="680484"/>
          </a:xfrm>
        </p:spPr>
        <p:txBody>
          <a:bodyPr>
            <a:normAutofit/>
          </a:bodyPr>
          <a:lstStyle/>
          <a:p>
            <a:r>
              <a:rPr lang="zh-CN" altLang="en-US" dirty="0">
                <a:latin typeface="Times New Roman" panose="02020603050405020304" pitchFamily="18" charset="0"/>
                <a:cs typeface="Times New Roman" panose="02020603050405020304" pitchFamily="18" charset="0"/>
              </a:rPr>
              <a:t>某型华为瘦</a:t>
            </a:r>
            <a:r>
              <a:rPr lang="en-US" altLang="zh-CN" dirty="0">
                <a:latin typeface="Times New Roman" panose="02020603050405020304" pitchFamily="18" charset="0"/>
                <a:cs typeface="Times New Roman" panose="02020603050405020304" pitchFamily="18" charset="0"/>
              </a:rPr>
              <a:t>AP</a:t>
            </a:r>
            <a:r>
              <a:rPr lang="zh-CN" altLang="en-US" dirty="0">
                <a:latin typeface="Times New Roman" panose="02020603050405020304" pitchFamily="18" charset="0"/>
                <a:cs typeface="Times New Roman" panose="02020603050405020304" pitchFamily="18" charset="0"/>
              </a:rPr>
              <a:t>结构</a:t>
            </a:r>
            <a:endParaRPr lang="zh-CN" altLang="en-US" sz="3200" dirty="0">
              <a:latin typeface="Times New Roman" panose="02020603050405020304" pitchFamily="18" charset="0"/>
              <a:cs typeface="Times New Roman" panose="02020603050405020304" pitchFamily="18" charset="0"/>
            </a:endParaRPr>
          </a:p>
        </p:txBody>
      </p:sp>
      <p:sp>
        <p:nvSpPr>
          <p:cNvPr id="12" name="流程图: 摘录 11">
            <a:extLst>
              <a:ext uri="{FF2B5EF4-FFF2-40B4-BE49-F238E27FC236}">
                <a16:creationId xmlns:a16="http://schemas.microsoft.com/office/drawing/2014/main" id="{CE6C4248-6AFD-44B6-80E3-9608C7BDC87F}"/>
              </a:ext>
            </a:extLst>
          </p:cNvPr>
          <p:cNvSpPr/>
          <p:nvPr/>
        </p:nvSpPr>
        <p:spPr bwMode="auto">
          <a:xfrm>
            <a:off x="5488980" y="328047"/>
            <a:ext cx="216024" cy="126001"/>
          </a:xfrm>
          <a:prstGeom prst="flowChartExtract">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4" name="Rectangle 2">
            <a:extLst>
              <a:ext uri="{FF2B5EF4-FFF2-40B4-BE49-F238E27FC236}">
                <a16:creationId xmlns:a16="http://schemas.microsoft.com/office/drawing/2014/main" id="{637ADEFB-5775-48B5-AD95-BD2F543B4E24}"/>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内容占位符 4">
            <a:extLst>
              <a:ext uri="{FF2B5EF4-FFF2-40B4-BE49-F238E27FC236}">
                <a16:creationId xmlns:a16="http://schemas.microsoft.com/office/drawing/2014/main" id="{C12FE5FC-8D5C-426B-A385-556B8EB61871}"/>
              </a:ext>
            </a:extLst>
          </p:cNvPr>
          <p:cNvSpPr>
            <a:spLocks noGrp="1"/>
          </p:cNvSpPr>
          <p:nvPr>
            <p:ph idx="1"/>
          </p:nvPr>
        </p:nvSpPr>
        <p:spPr>
          <a:xfrm>
            <a:off x="471948" y="963560"/>
            <a:ext cx="8514736" cy="5777481"/>
          </a:xfrm>
        </p:spPr>
        <p:txBody>
          <a:bodyPr>
            <a:normAutofit/>
          </a:bodyPr>
          <a:lstStyle/>
          <a:p>
            <a:pPr lvl="0"/>
            <a:endParaRPr lang="en-US" altLang="zh-CN" dirty="0">
              <a:latin typeface="Times New Roman" panose="02020603050405020304" pitchFamily="18" charset="0"/>
              <a:cs typeface="Times New Roman" panose="02020603050405020304" pitchFamily="18" charset="0"/>
            </a:endParaRPr>
          </a:p>
          <a:p>
            <a:pPr lvl="0"/>
            <a:endParaRPr lang="en-US" altLang="zh-CN" dirty="0">
              <a:latin typeface="Times New Roman" panose="02020603050405020304" pitchFamily="18" charset="0"/>
              <a:cs typeface="Times New Roman" panose="02020603050405020304" pitchFamily="18" charset="0"/>
            </a:endParaRPr>
          </a:p>
          <a:p>
            <a:pPr lvl="0"/>
            <a:endParaRPr lang="en-US" altLang="zh-CN" dirty="0">
              <a:latin typeface="Times New Roman" panose="02020603050405020304" pitchFamily="18" charset="0"/>
              <a:cs typeface="Times New Roman" panose="02020603050405020304" pitchFamily="18" charset="0"/>
            </a:endParaRPr>
          </a:p>
          <a:p>
            <a:pPr lvl="0"/>
            <a:endParaRPr lang="en-US" altLang="zh-CN" dirty="0">
              <a:latin typeface="Times New Roman" panose="02020603050405020304" pitchFamily="18" charset="0"/>
              <a:cs typeface="Times New Roman" panose="02020603050405020304" pitchFamily="18" charset="0"/>
            </a:endParaRPr>
          </a:p>
          <a:p>
            <a:pPr lvl="0"/>
            <a:endParaRPr lang="en-US" altLang="zh-CN" dirty="0">
              <a:latin typeface="Times New Roman" panose="02020603050405020304" pitchFamily="18" charset="0"/>
              <a:cs typeface="Times New Roman" panose="02020603050405020304" pitchFamily="18" charset="0"/>
            </a:endParaRPr>
          </a:p>
          <a:p>
            <a:pPr lvl="0"/>
            <a:endParaRPr lang="en-US" altLang="zh-CN" dirty="0">
              <a:latin typeface="Times New Roman" panose="02020603050405020304" pitchFamily="18" charset="0"/>
              <a:cs typeface="Times New Roman" panose="02020603050405020304" pitchFamily="18" charset="0"/>
            </a:endParaRPr>
          </a:p>
          <a:p>
            <a:pPr lvl="0"/>
            <a:endParaRPr lang="en-US" altLang="zh-CN" dirty="0">
              <a:latin typeface="Times New Roman" panose="02020603050405020304" pitchFamily="18" charset="0"/>
              <a:cs typeface="Times New Roman" panose="02020603050405020304" pitchFamily="18" charset="0"/>
            </a:endParaRPr>
          </a:p>
          <a:p>
            <a:pPr lvl="0"/>
            <a:endParaRPr lang="en-US" altLang="zh-CN" dirty="0">
              <a:latin typeface="Times New Roman" panose="02020603050405020304" pitchFamily="18" charset="0"/>
              <a:cs typeface="Times New Roman" panose="02020603050405020304" pitchFamily="18" charset="0"/>
            </a:endParaRPr>
          </a:p>
          <a:p>
            <a:pPr lvl="0"/>
            <a:endParaRPr lang="en-US" altLang="zh-CN" dirty="0">
              <a:latin typeface="Times New Roman" panose="02020603050405020304" pitchFamily="18" charset="0"/>
              <a:cs typeface="Times New Roman" panose="02020603050405020304" pitchFamily="18" charset="0"/>
            </a:endParaRPr>
          </a:p>
        </p:txBody>
      </p:sp>
      <p:graphicFrame>
        <p:nvGraphicFramePr>
          <p:cNvPr id="54" name="表格 53">
            <a:extLst>
              <a:ext uri="{FF2B5EF4-FFF2-40B4-BE49-F238E27FC236}">
                <a16:creationId xmlns:a16="http://schemas.microsoft.com/office/drawing/2014/main" id="{CA5900AC-7652-4BBE-ABC7-96C41992A962}"/>
              </a:ext>
            </a:extLst>
          </p:cNvPr>
          <p:cNvGraphicFramePr>
            <a:graphicFrameLocks noGrp="1"/>
          </p:cNvGraphicFramePr>
          <p:nvPr/>
        </p:nvGraphicFramePr>
        <p:xfrm>
          <a:off x="0" y="1041991"/>
          <a:ext cx="313390" cy="4935643"/>
        </p:xfrm>
        <a:graphic>
          <a:graphicData uri="http://schemas.openxmlformats.org/drawingml/2006/table">
            <a:tbl>
              <a:tblPr firstRow="1" bandRow="1">
                <a:tableStyleId>{5C22544A-7EE6-4342-B048-85BDC9FD1C3A}</a:tableStyleId>
              </a:tblPr>
              <a:tblGrid>
                <a:gridCol w="313390">
                  <a:extLst>
                    <a:ext uri="{9D8B030D-6E8A-4147-A177-3AD203B41FA5}">
                      <a16:colId xmlns:a16="http://schemas.microsoft.com/office/drawing/2014/main" val="2707731317"/>
                    </a:ext>
                  </a:extLst>
                </a:gridCol>
              </a:tblGrid>
              <a:tr h="844235">
                <a:tc>
                  <a:txBody>
                    <a:bodyPr/>
                    <a:lstStyle/>
                    <a:p>
                      <a:pPr algn="ctr"/>
                      <a:r>
                        <a:rPr lang="zh-CN" altLang="en-US" sz="1600" b="0" dirty="0">
                          <a:solidFill>
                            <a:schemeClr val="tx1"/>
                          </a:solidFill>
                          <a:latin typeface="黑体" panose="02010609060101010101" pitchFamily="49" charset="-122"/>
                          <a:ea typeface="黑体" panose="02010609060101010101" pitchFamily="49" charset="-122"/>
                        </a:rPr>
                        <a:t>设计要点</a:t>
                      </a:r>
                    </a:p>
                  </a:txBody>
                  <a:tcPr marL="0" marR="0" marT="0" marB="0" anchor="ctr">
                    <a:solidFill>
                      <a:schemeClr val="accent1">
                        <a:lumMod val="40000"/>
                        <a:lumOff val="60000"/>
                      </a:schemeClr>
                    </a:solidFill>
                  </a:tcPr>
                </a:tc>
                <a:extLst>
                  <a:ext uri="{0D108BD9-81ED-4DB2-BD59-A6C34878D82A}">
                    <a16:rowId xmlns:a16="http://schemas.microsoft.com/office/drawing/2014/main" val="2650843112"/>
                  </a:ext>
                </a:extLst>
              </a:tr>
              <a:tr h="844235">
                <a:tc>
                  <a:txBody>
                    <a:bodyPr/>
                    <a:lstStyle/>
                    <a:p>
                      <a:pPr algn="ctr"/>
                      <a:r>
                        <a:rPr lang="en-US" altLang="zh-CN" sz="1600" dirty="0">
                          <a:solidFill>
                            <a:schemeClr val="tx1"/>
                          </a:solidFill>
                          <a:latin typeface="黑体" panose="02010609060101010101" pitchFamily="49" charset="-122"/>
                          <a:ea typeface="黑体" panose="02010609060101010101" pitchFamily="49" charset="-122"/>
                        </a:rPr>
                        <a:t>Wi-</a:t>
                      </a:r>
                    </a:p>
                    <a:p>
                      <a:pPr algn="ctr"/>
                      <a:r>
                        <a:rPr lang="en-US" altLang="zh-CN" sz="1600" dirty="0">
                          <a:solidFill>
                            <a:schemeClr val="tx1"/>
                          </a:solidFill>
                          <a:latin typeface="黑体" panose="02010609060101010101" pitchFamily="49" charset="-122"/>
                          <a:ea typeface="黑体" panose="02010609060101010101" pitchFamily="49" charset="-122"/>
                        </a:rPr>
                        <a:t>Fi</a:t>
                      </a:r>
                      <a:endParaRPr lang="zh-CN" altLang="en-US" sz="1600" dirty="0">
                        <a:solidFill>
                          <a:schemeClr val="tx1"/>
                        </a:solidFill>
                        <a:latin typeface="黑体" panose="02010609060101010101" pitchFamily="49" charset="-122"/>
                        <a:ea typeface="黑体" panose="02010609060101010101" pitchFamily="49" charset="-122"/>
                      </a:endParaRPr>
                    </a:p>
                  </a:txBody>
                  <a:tcPr marL="0" marR="0" marT="0" marB="0" anchor="ctr">
                    <a:solidFill>
                      <a:schemeClr val="accent1">
                        <a:lumMod val="40000"/>
                        <a:lumOff val="60000"/>
                      </a:schemeClr>
                    </a:solidFill>
                  </a:tcPr>
                </a:tc>
                <a:extLst>
                  <a:ext uri="{0D108BD9-81ED-4DB2-BD59-A6C34878D82A}">
                    <a16:rowId xmlns:a16="http://schemas.microsoft.com/office/drawing/2014/main" val="2354171835"/>
                  </a:ext>
                </a:extLst>
              </a:tr>
              <a:tr h="844235">
                <a:tc>
                  <a:txBody>
                    <a:bodyPr/>
                    <a:lstStyle/>
                    <a:p>
                      <a:pPr algn="ctr"/>
                      <a:r>
                        <a:rPr lang="en-US" altLang="zh-CN" sz="1600" b="0" dirty="0">
                          <a:solidFill>
                            <a:schemeClr val="tx1"/>
                          </a:solidFill>
                          <a:latin typeface="黑体" panose="02010609060101010101" pitchFamily="49" charset="-122"/>
                          <a:ea typeface="黑体" panose="02010609060101010101" pitchFamily="49" charset="-122"/>
                        </a:rPr>
                        <a:t>Wi-Fi6</a:t>
                      </a:r>
                      <a:endParaRPr lang="zh-CN" altLang="en-US" sz="1600" b="0" dirty="0">
                        <a:solidFill>
                          <a:schemeClr val="tx1"/>
                        </a:solidFill>
                        <a:latin typeface="黑体" panose="02010609060101010101" pitchFamily="49" charset="-122"/>
                        <a:ea typeface="黑体" panose="02010609060101010101" pitchFamily="49" charset="-122"/>
                      </a:endParaRPr>
                    </a:p>
                  </a:txBody>
                  <a:tcPr marL="0" marR="0" marT="0" marB="0" anchor="ctr">
                    <a:solidFill>
                      <a:schemeClr val="accent1">
                        <a:lumMod val="40000"/>
                        <a:lumOff val="60000"/>
                      </a:schemeClr>
                    </a:solidFill>
                  </a:tcPr>
                </a:tc>
                <a:extLst>
                  <a:ext uri="{0D108BD9-81ED-4DB2-BD59-A6C34878D82A}">
                    <a16:rowId xmlns:a16="http://schemas.microsoft.com/office/drawing/2014/main" val="2232877283"/>
                  </a:ext>
                </a:extLst>
              </a:tr>
              <a:tr h="696058">
                <a:tc>
                  <a:txBody>
                    <a:bodyPr/>
                    <a:lstStyle/>
                    <a:p>
                      <a:pPr algn="ctr"/>
                      <a:r>
                        <a:rPr lang="en-US" altLang="zh-CN" sz="1600" b="0" dirty="0">
                          <a:solidFill>
                            <a:schemeClr val="tx1"/>
                          </a:solidFill>
                          <a:latin typeface="黑体" panose="02010609060101010101" pitchFamily="49" charset="-122"/>
                          <a:ea typeface="黑体" panose="02010609060101010101" pitchFamily="49" charset="-122"/>
                        </a:rPr>
                        <a:t>Wi-Fi7</a:t>
                      </a:r>
                      <a:endParaRPr lang="zh-CN" altLang="en-US" sz="1600" b="0" dirty="0">
                        <a:solidFill>
                          <a:schemeClr val="tx1"/>
                        </a:solidFill>
                        <a:latin typeface="黑体" panose="02010609060101010101" pitchFamily="49" charset="-122"/>
                        <a:ea typeface="黑体" panose="02010609060101010101" pitchFamily="49" charset="-122"/>
                      </a:endParaRPr>
                    </a:p>
                  </a:txBody>
                  <a:tcPr marL="0" marR="0" marT="0" marB="0" anchor="ctr">
                    <a:solidFill>
                      <a:schemeClr val="accent1">
                        <a:lumMod val="40000"/>
                        <a:lumOff val="60000"/>
                      </a:schemeClr>
                    </a:solidFill>
                  </a:tcPr>
                </a:tc>
                <a:extLst>
                  <a:ext uri="{0D108BD9-81ED-4DB2-BD59-A6C34878D82A}">
                    <a16:rowId xmlns:a16="http://schemas.microsoft.com/office/drawing/2014/main" val="2116851466"/>
                  </a:ext>
                </a:extLst>
              </a:tr>
              <a:tr h="627321">
                <a:tc>
                  <a:txBody>
                    <a:bodyPr/>
                    <a:lstStyle/>
                    <a:p>
                      <a:pPr algn="ctr"/>
                      <a:r>
                        <a:rPr lang="en-US" altLang="zh-CN" sz="1600" b="0" dirty="0">
                          <a:solidFill>
                            <a:schemeClr val="bg1"/>
                          </a:solidFill>
                          <a:latin typeface="黑体" panose="02010609060101010101" pitchFamily="49" charset="-122"/>
                          <a:ea typeface="黑体" panose="02010609060101010101" pitchFamily="49" charset="-122"/>
                        </a:rPr>
                        <a:t>AP</a:t>
                      </a:r>
                      <a:r>
                        <a:rPr lang="zh-CN" altLang="en-US" sz="1600" b="0" dirty="0">
                          <a:solidFill>
                            <a:schemeClr val="bg1"/>
                          </a:solidFill>
                          <a:latin typeface="黑体" panose="02010609060101010101" pitchFamily="49" charset="-122"/>
                          <a:ea typeface="黑体" panose="02010609060101010101" pitchFamily="49" charset="-122"/>
                        </a:rPr>
                        <a:t>设计</a:t>
                      </a:r>
                    </a:p>
                  </a:txBody>
                  <a:tcPr marL="0" marR="0" marT="0" marB="0" anchor="ctr">
                    <a:solidFill>
                      <a:schemeClr val="accent1"/>
                    </a:solidFill>
                  </a:tcPr>
                </a:tc>
                <a:extLst>
                  <a:ext uri="{0D108BD9-81ED-4DB2-BD59-A6C34878D82A}">
                    <a16:rowId xmlns:a16="http://schemas.microsoft.com/office/drawing/2014/main" val="1342553028"/>
                  </a:ext>
                </a:extLst>
              </a:tr>
              <a:tr h="844235">
                <a:tc>
                  <a:txBody>
                    <a:bodyPr/>
                    <a:lstStyle/>
                    <a:p>
                      <a:pPr algn="ctr"/>
                      <a:r>
                        <a:rPr lang="en-US" altLang="zh-CN" sz="1600" b="0" dirty="0">
                          <a:solidFill>
                            <a:schemeClr val="tx1"/>
                          </a:solidFill>
                          <a:latin typeface="黑体" panose="02010609060101010101" pitchFamily="49" charset="-122"/>
                          <a:ea typeface="黑体" panose="02010609060101010101" pitchFamily="49" charset="-122"/>
                        </a:rPr>
                        <a:t>Li</a:t>
                      </a:r>
                    </a:p>
                    <a:p>
                      <a:pPr algn="ctr"/>
                      <a:r>
                        <a:rPr lang="en-US" altLang="zh-CN" sz="1600" b="0" dirty="0">
                          <a:solidFill>
                            <a:schemeClr val="tx1"/>
                          </a:solidFill>
                          <a:latin typeface="黑体" panose="02010609060101010101" pitchFamily="49" charset="-122"/>
                          <a:ea typeface="黑体" panose="02010609060101010101" pitchFamily="49" charset="-122"/>
                        </a:rPr>
                        <a:t>Fi</a:t>
                      </a:r>
                      <a:endParaRPr lang="zh-CN" altLang="en-US" sz="1600" b="0" dirty="0">
                        <a:solidFill>
                          <a:schemeClr val="tx1"/>
                        </a:solidFill>
                        <a:latin typeface="黑体" panose="02010609060101010101" pitchFamily="49" charset="-122"/>
                        <a:ea typeface="黑体" panose="02010609060101010101" pitchFamily="49" charset="-122"/>
                      </a:endParaRPr>
                    </a:p>
                  </a:txBody>
                  <a:tcPr marL="0" marR="0" marT="0" marB="0" anchor="ctr">
                    <a:solidFill>
                      <a:schemeClr val="accent1">
                        <a:lumMod val="40000"/>
                        <a:lumOff val="60000"/>
                      </a:schemeClr>
                    </a:solidFill>
                  </a:tcPr>
                </a:tc>
                <a:extLst>
                  <a:ext uri="{0D108BD9-81ED-4DB2-BD59-A6C34878D82A}">
                    <a16:rowId xmlns:a16="http://schemas.microsoft.com/office/drawing/2014/main" val="942434887"/>
                  </a:ext>
                </a:extLst>
              </a:tr>
            </a:tbl>
          </a:graphicData>
        </a:graphic>
      </p:graphicFrame>
      <p:graphicFrame>
        <p:nvGraphicFramePr>
          <p:cNvPr id="13" name="表格 12">
            <a:extLst>
              <a:ext uri="{FF2B5EF4-FFF2-40B4-BE49-F238E27FC236}">
                <a16:creationId xmlns:a16="http://schemas.microsoft.com/office/drawing/2014/main" id="{5F7F8828-684B-4B52-9DC2-487D68885ACE}"/>
              </a:ext>
            </a:extLst>
          </p:cNvPr>
          <p:cNvGraphicFramePr>
            <a:graphicFrameLocks noGrp="1"/>
          </p:cNvGraphicFramePr>
          <p:nvPr/>
        </p:nvGraphicFramePr>
        <p:xfrm>
          <a:off x="0" y="16384"/>
          <a:ext cx="9144000" cy="303808"/>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1028242390"/>
                    </a:ext>
                  </a:extLst>
                </a:gridCol>
                <a:gridCol w="1016000">
                  <a:extLst>
                    <a:ext uri="{9D8B030D-6E8A-4147-A177-3AD203B41FA5}">
                      <a16:colId xmlns:a16="http://schemas.microsoft.com/office/drawing/2014/main" val="3074239081"/>
                    </a:ext>
                  </a:extLst>
                </a:gridCol>
                <a:gridCol w="1016000">
                  <a:extLst>
                    <a:ext uri="{9D8B030D-6E8A-4147-A177-3AD203B41FA5}">
                      <a16:colId xmlns:a16="http://schemas.microsoft.com/office/drawing/2014/main" val="3509429943"/>
                    </a:ext>
                  </a:extLst>
                </a:gridCol>
                <a:gridCol w="1016000">
                  <a:extLst>
                    <a:ext uri="{9D8B030D-6E8A-4147-A177-3AD203B41FA5}">
                      <a16:colId xmlns:a16="http://schemas.microsoft.com/office/drawing/2014/main" val="2580465912"/>
                    </a:ext>
                  </a:extLst>
                </a:gridCol>
                <a:gridCol w="1016000">
                  <a:extLst>
                    <a:ext uri="{9D8B030D-6E8A-4147-A177-3AD203B41FA5}">
                      <a16:colId xmlns:a16="http://schemas.microsoft.com/office/drawing/2014/main" val="585185192"/>
                    </a:ext>
                  </a:extLst>
                </a:gridCol>
                <a:gridCol w="1016000">
                  <a:extLst>
                    <a:ext uri="{9D8B030D-6E8A-4147-A177-3AD203B41FA5}">
                      <a16:colId xmlns:a16="http://schemas.microsoft.com/office/drawing/2014/main" val="1335232691"/>
                    </a:ext>
                  </a:extLst>
                </a:gridCol>
                <a:gridCol w="1016000">
                  <a:extLst>
                    <a:ext uri="{9D8B030D-6E8A-4147-A177-3AD203B41FA5}">
                      <a16:colId xmlns:a16="http://schemas.microsoft.com/office/drawing/2014/main" val="785772456"/>
                    </a:ext>
                  </a:extLst>
                </a:gridCol>
                <a:gridCol w="1016000">
                  <a:extLst>
                    <a:ext uri="{9D8B030D-6E8A-4147-A177-3AD203B41FA5}">
                      <a16:colId xmlns:a16="http://schemas.microsoft.com/office/drawing/2014/main" val="143111373"/>
                    </a:ext>
                  </a:extLst>
                </a:gridCol>
                <a:gridCol w="1016000">
                  <a:extLst>
                    <a:ext uri="{9D8B030D-6E8A-4147-A177-3AD203B41FA5}">
                      <a16:colId xmlns:a16="http://schemas.microsoft.com/office/drawing/2014/main" val="994455625"/>
                    </a:ext>
                  </a:extLst>
                </a:gridCol>
              </a:tblGrid>
              <a:tr h="303808">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传输介质</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通信系统</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正确性</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提高性能</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局域网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en-US" altLang="zh-CN" sz="1600" dirty="0">
                          <a:solidFill>
                            <a:srgbClr val="FFFF00"/>
                          </a:solidFill>
                          <a:latin typeface="黑体" panose="02010609060101010101" pitchFamily="49" charset="-122"/>
                          <a:ea typeface="黑体" panose="02010609060101010101" pitchFamily="49" charset="-122"/>
                        </a:rPr>
                        <a:t>WLAN</a:t>
                      </a:r>
                      <a:endParaRPr lang="zh-CN" altLang="en-US" sz="1600" dirty="0">
                        <a:solidFill>
                          <a:srgbClr val="FFFF00"/>
                        </a:solidFill>
                        <a:latin typeface="黑体" panose="02010609060101010101" pitchFamily="49" charset="-122"/>
                        <a:ea typeface="黑体" panose="02010609060101010101" pitchFamily="49"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个域网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广域网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接入网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939429099"/>
                  </a:ext>
                </a:extLst>
              </a:tr>
            </a:tbl>
          </a:graphicData>
        </a:graphic>
      </p:graphicFrame>
      <p:pic>
        <p:nvPicPr>
          <p:cNvPr id="33" name="图片 32">
            <a:extLst>
              <a:ext uri="{FF2B5EF4-FFF2-40B4-BE49-F238E27FC236}">
                <a16:creationId xmlns:a16="http://schemas.microsoft.com/office/drawing/2014/main" id="{DBD6BD85-3C83-462A-A21C-2516B02DDB11}"/>
              </a:ext>
            </a:extLst>
          </p:cNvPr>
          <p:cNvPicPr/>
          <p:nvPr/>
        </p:nvPicPr>
        <p:blipFill>
          <a:blip r:embed="rId3"/>
          <a:stretch>
            <a:fillRect/>
          </a:stretch>
        </p:blipFill>
        <p:spPr>
          <a:xfrm>
            <a:off x="829340" y="932878"/>
            <a:ext cx="8157344" cy="5627794"/>
          </a:xfrm>
          <a:prstGeom prst="rect">
            <a:avLst/>
          </a:prstGeom>
        </p:spPr>
      </p:pic>
      <p:sp>
        <p:nvSpPr>
          <p:cNvPr id="3" name="灯片编号占位符 2">
            <a:extLst>
              <a:ext uri="{FF2B5EF4-FFF2-40B4-BE49-F238E27FC236}">
                <a16:creationId xmlns:a16="http://schemas.microsoft.com/office/drawing/2014/main" id="{CD6EF9B1-037A-4BF6-8D7D-36264F789F3D}"/>
              </a:ext>
            </a:extLst>
          </p:cNvPr>
          <p:cNvSpPr>
            <a:spLocks noGrp="1"/>
          </p:cNvSpPr>
          <p:nvPr>
            <p:ph type="sldNum" sz="quarter" idx="12"/>
          </p:nvPr>
        </p:nvSpPr>
        <p:spPr/>
        <p:txBody>
          <a:bodyPr/>
          <a:lstStyle/>
          <a:p>
            <a:fld id="{0343F522-B1DB-4B24-87CC-09EAB668A261}" type="slidenum">
              <a:rPr lang="zh-CN" altLang="en-US" smtClean="0"/>
              <a:pPr/>
              <a:t>241</a:t>
            </a:fld>
            <a:r>
              <a:rPr lang="en-US" altLang="zh-CN"/>
              <a:t>/303</a:t>
            </a:r>
            <a:endParaRPr lang="zh-CN" altLang="en-US" dirty="0"/>
          </a:p>
        </p:txBody>
      </p:sp>
    </p:spTree>
    <p:extLst>
      <p:ext uri="{BB962C8B-B14F-4D97-AF65-F5344CB8AC3E}">
        <p14:creationId xmlns:p14="http://schemas.microsoft.com/office/powerpoint/2010/main" val="3405257214"/>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C34208-FA7C-4346-AD93-050F88FE7F56}"/>
              </a:ext>
            </a:extLst>
          </p:cNvPr>
          <p:cNvSpPr>
            <a:spLocks noGrp="1"/>
          </p:cNvSpPr>
          <p:nvPr>
            <p:ph type="title"/>
          </p:nvPr>
        </p:nvSpPr>
        <p:spPr>
          <a:xfrm>
            <a:off x="265813" y="350874"/>
            <a:ext cx="8654903" cy="680484"/>
          </a:xfrm>
        </p:spPr>
        <p:txBody>
          <a:bodyPr>
            <a:normAutofit/>
          </a:bodyPr>
          <a:lstStyle/>
          <a:p>
            <a:r>
              <a:rPr lang="en-US" altLang="zh-CN" dirty="0" err="1">
                <a:latin typeface="Times New Roman" panose="02020603050405020304" pitchFamily="18" charset="0"/>
                <a:cs typeface="Times New Roman" panose="02020603050405020304" pitchFamily="18" charset="0"/>
              </a:rPr>
              <a:t>LiFi</a:t>
            </a:r>
            <a:endParaRPr lang="zh-CN" altLang="en-US" sz="3200" dirty="0">
              <a:latin typeface="Times New Roman" panose="02020603050405020304" pitchFamily="18" charset="0"/>
              <a:cs typeface="Times New Roman" panose="02020603050405020304" pitchFamily="18" charset="0"/>
            </a:endParaRPr>
          </a:p>
        </p:txBody>
      </p:sp>
      <p:sp>
        <p:nvSpPr>
          <p:cNvPr id="12" name="流程图: 摘录 11">
            <a:extLst>
              <a:ext uri="{FF2B5EF4-FFF2-40B4-BE49-F238E27FC236}">
                <a16:creationId xmlns:a16="http://schemas.microsoft.com/office/drawing/2014/main" id="{CE6C4248-6AFD-44B6-80E3-9608C7BDC87F}"/>
              </a:ext>
            </a:extLst>
          </p:cNvPr>
          <p:cNvSpPr/>
          <p:nvPr/>
        </p:nvSpPr>
        <p:spPr bwMode="auto">
          <a:xfrm>
            <a:off x="5488980" y="328047"/>
            <a:ext cx="216024" cy="126001"/>
          </a:xfrm>
          <a:prstGeom prst="flowChartExtract">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4" name="Rectangle 2">
            <a:extLst>
              <a:ext uri="{FF2B5EF4-FFF2-40B4-BE49-F238E27FC236}">
                <a16:creationId xmlns:a16="http://schemas.microsoft.com/office/drawing/2014/main" id="{637ADEFB-5775-48B5-AD95-BD2F543B4E24}"/>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内容占位符 4">
            <a:extLst>
              <a:ext uri="{FF2B5EF4-FFF2-40B4-BE49-F238E27FC236}">
                <a16:creationId xmlns:a16="http://schemas.microsoft.com/office/drawing/2014/main" id="{C12FE5FC-8D5C-426B-A385-556B8EB61871}"/>
              </a:ext>
            </a:extLst>
          </p:cNvPr>
          <p:cNvSpPr>
            <a:spLocks noGrp="1"/>
          </p:cNvSpPr>
          <p:nvPr>
            <p:ph idx="1"/>
          </p:nvPr>
        </p:nvSpPr>
        <p:spPr>
          <a:xfrm>
            <a:off x="471948" y="963560"/>
            <a:ext cx="8514736" cy="5777481"/>
          </a:xfrm>
        </p:spPr>
        <p:txBody>
          <a:bodyPr>
            <a:normAutofit/>
          </a:bodyPr>
          <a:lstStyle/>
          <a:p>
            <a:pPr algn="just"/>
            <a:r>
              <a:rPr lang="zh-CN" altLang="zh-CN" kern="100" dirty="0">
                <a:effectLst/>
                <a:latin typeface="Times New Roman" panose="02020603050405020304" pitchFamily="18" charset="0"/>
                <a:cs typeface="Times New Roman" panose="02020603050405020304" pitchFamily="18" charset="0"/>
              </a:rPr>
              <a:t>利用可见光波谱进行数据传输。</a:t>
            </a:r>
            <a:endParaRPr lang="en-US" altLang="zh-CN" kern="100" dirty="0">
              <a:effectLst/>
              <a:latin typeface="Times New Roman" panose="02020603050405020304" pitchFamily="18" charset="0"/>
              <a:cs typeface="Times New Roman" panose="02020603050405020304" pitchFamily="18" charset="0"/>
            </a:endParaRPr>
          </a:p>
          <a:p>
            <a:pPr algn="just"/>
            <a:r>
              <a:rPr lang="zh-CN" altLang="en-US" kern="100" dirty="0">
                <a:effectLst/>
                <a:latin typeface="Times New Roman" panose="02020603050405020304" pitchFamily="18" charset="0"/>
                <a:cs typeface="Times New Roman" panose="02020603050405020304" pitchFamily="18" charset="0"/>
              </a:rPr>
              <a:t>在</a:t>
            </a:r>
            <a:r>
              <a:rPr lang="en-US" altLang="zh-CN" kern="100" dirty="0">
                <a:effectLst/>
                <a:latin typeface="Times New Roman" panose="02020603050405020304" pitchFamily="18" charset="0"/>
                <a:cs typeface="Times New Roman" panose="02020603050405020304" pitchFamily="18" charset="0"/>
              </a:rPr>
              <a:t>LED</a:t>
            </a:r>
            <a:r>
              <a:rPr lang="zh-CN" altLang="zh-CN" kern="100" dirty="0">
                <a:effectLst/>
                <a:latin typeface="Times New Roman" panose="02020603050405020304" pitchFamily="18" charset="0"/>
                <a:cs typeface="Times New Roman" panose="02020603050405020304" pitchFamily="18" charset="0"/>
              </a:rPr>
              <a:t>上植入一个微小的芯片，利用电信号控制</a:t>
            </a:r>
            <a:r>
              <a:rPr lang="en-US" altLang="zh-CN" kern="100" dirty="0">
                <a:effectLst/>
                <a:latin typeface="Times New Roman" panose="02020603050405020304" pitchFamily="18" charset="0"/>
                <a:cs typeface="Times New Roman" panose="02020603050405020304" pitchFamily="18" charset="0"/>
              </a:rPr>
              <a:t>LED</a:t>
            </a:r>
            <a:r>
              <a:rPr lang="zh-CN" altLang="zh-CN" kern="100" dirty="0">
                <a:effectLst/>
                <a:latin typeface="Times New Roman" panose="02020603050405020304" pitchFamily="18" charset="0"/>
                <a:cs typeface="Times New Roman" panose="02020603050405020304" pitchFamily="18" charset="0"/>
              </a:rPr>
              <a:t>发出肉眼看不到的高速闪烁信号来传输信息</a:t>
            </a:r>
            <a:endParaRPr lang="en-US" altLang="zh-CN" kern="100" dirty="0">
              <a:effectLst/>
              <a:latin typeface="Times New Roman" panose="02020603050405020304" pitchFamily="18" charset="0"/>
              <a:cs typeface="Times New Roman" panose="02020603050405020304" pitchFamily="18" charset="0"/>
            </a:endParaRPr>
          </a:p>
          <a:p>
            <a:pPr algn="just"/>
            <a:r>
              <a:rPr lang="zh-CN" altLang="zh-CN" kern="100" dirty="0">
                <a:effectLst/>
                <a:latin typeface="Times New Roman" panose="02020603050405020304" pitchFamily="18" charset="0"/>
                <a:cs typeface="Times New Roman" panose="02020603050405020304" pitchFamily="18" charset="0"/>
              </a:rPr>
              <a:t>覆盖灯光达到的范围</a:t>
            </a:r>
            <a:endParaRPr lang="en-US" altLang="zh-CN" kern="100" dirty="0">
              <a:effectLst/>
              <a:latin typeface="Times New Roman" panose="02020603050405020304" pitchFamily="18" charset="0"/>
              <a:cs typeface="Times New Roman" panose="02020603050405020304" pitchFamily="18" charset="0"/>
            </a:endParaRPr>
          </a:p>
          <a:p>
            <a:pPr algn="just"/>
            <a:r>
              <a:rPr lang="en-US" altLang="zh-CN" kern="100" dirty="0" err="1">
                <a:effectLst/>
                <a:latin typeface="Times New Roman" panose="02020603050405020304" pitchFamily="18" charset="0"/>
                <a:cs typeface="Times New Roman" panose="02020603050405020304" pitchFamily="18" charset="0"/>
              </a:rPr>
              <a:t>LiFi</a:t>
            </a:r>
            <a:r>
              <a:rPr lang="zh-CN" altLang="zh-CN" kern="100" dirty="0">
                <a:effectLst/>
                <a:latin typeface="Times New Roman" panose="02020603050405020304" pitchFamily="18" charset="0"/>
                <a:cs typeface="Times New Roman" panose="02020603050405020304" pitchFamily="18" charset="0"/>
              </a:rPr>
              <a:t>的最高传输速率可达</a:t>
            </a:r>
            <a:r>
              <a:rPr lang="en-US" altLang="zh-CN" kern="100" dirty="0">
                <a:effectLst/>
                <a:latin typeface="Times New Roman" panose="02020603050405020304" pitchFamily="18" charset="0"/>
                <a:cs typeface="Times New Roman" panose="02020603050405020304" pitchFamily="18" charset="0"/>
              </a:rPr>
              <a:t>50Gbps</a:t>
            </a:r>
            <a:endParaRPr lang="en-US" altLang="zh-CN" sz="4000" dirty="0">
              <a:latin typeface="Times New Roman" panose="02020603050405020304" pitchFamily="18" charset="0"/>
              <a:cs typeface="Times New Roman" panose="02020603050405020304" pitchFamily="18" charset="0"/>
            </a:endParaRPr>
          </a:p>
        </p:txBody>
      </p:sp>
      <p:graphicFrame>
        <p:nvGraphicFramePr>
          <p:cNvPr id="54" name="表格 53">
            <a:extLst>
              <a:ext uri="{FF2B5EF4-FFF2-40B4-BE49-F238E27FC236}">
                <a16:creationId xmlns:a16="http://schemas.microsoft.com/office/drawing/2014/main" id="{CA5900AC-7652-4BBE-ABC7-96C41992A962}"/>
              </a:ext>
            </a:extLst>
          </p:cNvPr>
          <p:cNvGraphicFramePr>
            <a:graphicFrameLocks noGrp="1"/>
          </p:cNvGraphicFramePr>
          <p:nvPr>
            <p:extLst>
              <p:ext uri="{D42A27DB-BD31-4B8C-83A1-F6EECF244321}">
                <p14:modId xmlns:p14="http://schemas.microsoft.com/office/powerpoint/2010/main" val="2556515605"/>
              </p:ext>
            </p:extLst>
          </p:nvPr>
        </p:nvGraphicFramePr>
        <p:xfrm>
          <a:off x="0" y="1041991"/>
          <a:ext cx="313390" cy="4935643"/>
        </p:xfrm>
        <a:graphic>
          <a:graphicData uri="http://schemas.openxmlformats.org/drawingml/2006/table">
            <a:tbl>
              <a:tblPr firstRow="1" bandRow="1">
                <a:tableStyleId>{5C22544A-7EE6-4342-B048-85BDC9FD1C3A}</a:tableStyleId>
              </a:tblPr>
              <a:tblGrid>
                <a:gridCol w="313390">
                  <a:extLst>
                    <a:ext uri="{9D8B030D-6E8A-4147-A177-3AD203B41FA5}">
                      <a16:colId xmlns:a16="http://schemas.microsoft.com/office/drawing/2014/main" val="2707731317"/>
                    </a:ext>
                  </a:extLst>
                </a:gridCol>
              </a:tblGrid>
              <a:tr h="844235">
                <a:tc>
                  <a:txBody>
                    <a:bodyPr/>
                    <a:lstStyle/>
                    <a:p>
                      <a:pPr algn="ctr"/>
                      <a:r>
                        <a:rPr lang="zh-CN" altLang="en-US" sz="1600" b="0" dirty="0">
                          <a:solidFill>
                            <a:schemeClr val="tx1"/>
                          </a:solidFill>
                          <a:latin typeface="黑体" panose="02010609060101010101" pitchFamily="49" charset="-122"/>
                          <a:ea typeface="黑体" panose="02010609060101010101" pitchFamily="49" charset="-122"/>
                        </a:rPr>
                        <a:t>设计要点</a:t>
                      </a:r>
                    </a:p>
                  </a:txBody>
                  <a:tcPr marL="0" marR="0" marT="0" marB="0" anchor="ctr">
                    <a:solidFill>
                      <a:schemeClr val="accent1">
                        <a:lumMod val="40000"/>
                        <a:lumOff val="60000"/>
                      </a:schemeClr>
                    </a:solidFill>
                  </a:tcPr>
                </a:tc>
                <a:extLst>
                  <a:ext uri="{0D108BD9-81ED-4DB2-BD59-A6C34878D82A}">
                    <a16:rowId xmlns:a16="http://schemas.microsoft.com/office/drawing/2014/main" val="2650843112"/>
                  </a:ext>
                </a:extLst>
              </a:tr>
              <a:tr h="844235">
                <a:tc>
                  <a:txBody>
                    <a:bodyPr/>
                    <a:lstStyle/>
                    <a:p>
                      <a:pPr algn="ctr"/>
                      <a:r>
                        <a:rPr lang="en-US" altLang="zh-CN" sz="1600" dirty="0">
                          <a:solidFill>
                            <a:schemeClr val="tx1"/>
                          </a:solidFill>
                          <a:latin typeface="黑体" panose="02010609060101010101" pitchFamily="49" charset="-122"/>
                          <a:ea typeface="黑体" panose="02010609060101010101" pitchFamily="49" charset="-122"/>
                        </a:rPr>
                        <a:t>Wi-</a:t>
                      </a:r>
                    </a:p>
                    <a:p>
                      <a:pPr algn="ctr"/>
                      <a:r>
                        <a:rPr lang="en-US" altLang="zh-CN" sz="1600" dirty="0">
                          <a:solidFill>
                            <a:schemeClr val="tx1"/>
                          </a:solidFill>
                          <a:latin typeface="黑体" panose="02010609060101010101" pitchFamily="49" charset="-122"/>
                          <a:ea typeface="黑体" panose="02010609060101010101" pitchFamily="49" charset="-122"/>
                        </a:rPr>
                        <a:t>Fi</a:t>
                      </a:r>
                      <a:endParaRPr lang="zh-CN" altLang="en-US" sz="1600" dirty="0">
                        <a:solidFill>
                          <a:schemeClr val="tx1"/>
                        </a:solidFill>
                        <a:latin typeface="黑体" panose="02010609060101010101" pitchFamily="49" charset="-122"/>
                        <a:ea typeface="黑体" panose="02010609060101010101" pitchFamily="49" charset="-122"/>
                      </a:endParaRPr>
                    </a:p>
                  </a:txBody>
                  <a:tcPr marL="0" marR="0" marT="0" marB="0" anchor="ctr">
                    <a:solidFill>
                      <a:schemeClr val="accent1">
                        <a:lumMod val="40000"/>
                        <a:lumOff val="60000"/>
                      </a:schemeClr>
                    </a:solidFill>
                  </a:tcPr>
                </a:tc>
                <a:extLst>
                  <a:ext uri="{0D108BD9-81ED-4DB2-BD59-A6C34878D82A}">
                    <a16:rowId xmlns:a16="http://schemas.microsoft.com/office/drawing/2014/main" val="2354171835"/>
                  </a:ext>
                </a:extLst>
              </a:tr>
              <a:tr h="844235">
                <a:tc>
                  <a:txBody>
                    <a:bodyPr/>
                    <a:lstStyle/>
                    <a:p>
                      <a:pPr algn="ctr"/>
                      <a:r>
                        <a:rPr lang="en-US" altLang="zh-CN" sz="1600" b="0" dirty="0">
                          <a:solidFill>
                            <a:schemeClr val="tx1"/>
                          </a:solidFill>
                          <a:latin typeface="黑体" panose="02010609060101010101" pitchFamily="49" charset="-122"/>
                          <a:ea typeface="黑体" panose="02010609060101010101" pitchFamily="49" charset="-122"/>
                        </a:rPr>
                        <a:t>Wi-Fi6</a:t>
                      </a:r>
                      <a:endParaRPr lang="zh-CN" altLang="en-US" sz="1600" b="0" dirty="0">
                        <a:solidFill>
                          <a:schemeClr val="tx1"/>
                        </a:solidFill>
                        <a:latin typeface="黑体" panose="02010609060101010101" pitchFamily="49" charset="-122"/>
                        <a:ea typeface="黑体" panose="02010609060101010101" pitchFamily="49" charset="-122"/>
                      </a:endParaRPr>
                    </a:p>
                  </a:txBody>
                  <a:tcPr marL="0" marR="0" marT="0" marB="0" anchor="ctr">
                    <a:solidFill>
                      <a:schemeClr val="accent1">
                        <a:lumMod val="40000"/>
                        <a:lumOff val="60000"/>
                      </a:schemeClr>
                    </a:solidFill>
                  </a:tcPr>
                </a:tc>
                <a:extLst>
                  <a:ext uri="{0D108BD9-81ED-4DB2-BD59-A6C34878D82A}">
                    <a16:rowId xmlns:a16="http://schemas.microsoft.com/office/drawing/2014/main" val="2232877283"/>
                  </a:ext>
                </a:extLst>
              </a:tr>
              <a:tr h="696058">
                <a:tc>
                  <a:txBody>
                    <a:bodyPr/>
                    <a:lstStyle/>
                    <a:p>
                      <a:pPr algn="ctr"/>
                      <a:r>
                        <a:rPr lang="en-US" altLang="zh-CN" sz="1600" b="0" dirty="0">
                          <a:solidFill>
                            <a:schemeClr val="tx1"/>
                          </a:solidFill>
                          <a:latin typeface="黑体" panose="02010609060101010101" pitchFamily="49" charset="-122"/>
                          <a:ea typeface="黑体" panose="02010609060101010101" pitchFamily="49" charset="-122"/>
                        </a:rPr>
                        <a:t>Wi-Fi7</a:t>
                      </a:r>
                      <a:endParaRPr lang="zh-CN" altLang="en-US" sz="1600" b="0" dirty="0">
                        <a:solidFill>
                          <a:schemeClr val="tx1"/>
                        </a:solidFill>
                        <a:latin typeface="黑体" panose="02010609060101010101" pitchFamily="49" charset="-122"/>
                        <a:ea typeface="黑体" panose="02010609060101010101" pitchFamily="49" charset="-122"/>
                      </a:endParaRPr>
                    </a:p>
                  </a:txBody>
                  <a:tcPr marL="0" marR="0" marT="0" marB="0" anchor="ctr">
                    <a:solidFill>
                      <a:schemeClr val="accent1">
                        <a:lumMod val="40000"/>
                        <a:lumOff val="60000"/>
                      </a:schemeClr>
                    </a:solidFill>
                  </a:tcPr>
                </a:tc>
                <a:extLst>
                  <a:ext uri="{0D108BD9-81ED-4DB2-BD59-A6C34878D82A}">
                    <a16:rowId xmlns:a16="http://schemas.microsoft.com/office/drawing/2014/main" val="2116851466"/>
                  </a:ext>
                </a:extLst>
              </a:tr>
              <a:tr h="627321">
                <a:tc>
                  <a:txBody>
                    <a:bodyPr/>
                    <a:lstStyle/>
                    <a:p>
                      <a:pPr algn="ctr"/>
                      <a:r>
                        <a:rPr lang="en-US" altLang="zh-CN" sz="1600" b="0" dirty="0">
                          <a:solidFill>
                            <a:schemeClr val="tx1"/>
                          </a:solidFill>
                          <a:latin typeface="黑体" panose="02010609060101010101" pitchFamily="49" charset="-122"/>
                          <a:ea typeface="黑体" panose="02010609060101010101" pitchFamily="49" charset="-122"/>
                        </a:rPr>
                        <a:t>AP</a:t>
                      </a:r>
                      <a:r>
                        <a:rPr lang="zh-CN" altLang="en-US" sz="1600" b="0" dirty="0">
                          <a:solidFill>
                            <a:schemeClr val="tx1"/>
                          </a:solidFill>
                          <a:latin typeface="黑体" panose="02010609060101010101" pitchFamily="49" charset="-122"/>
                          <a:ea typeface="黑体" panose="02010609060101010101" pitchFamily="49" charset="-122"/>
                        </a:rPr>
                        <a:t>设计</a:t>
                      </a:r>
                    </a:p>
                  </a:txBody>
                  <a:tcPr marL="0" marR="0" marT="0" marB="0" anchor="ctr">
                    <a:solidFill>
                      <a:schemeClr val="accent1">
                        <a:lumMod val="40000"/>
                        <a:lumOff val="60000"/>
                      </a:schemeClr>
                    </a:solidFill>
                  </a:tcPr>
                </a:tc>
                <a:extLst>
                  <a:ext uri="{0D108BD9-81ED-4DB2-BD59-A6C34878D82A}">
                    <a16:rowId xmlns:a16="http://schemas.microsoft.com/office/drawing/2014/main" val="1342553028"/>
                  </a:ext>
                </a:extLst>
              </a:tr>
              <a:tr h="844235">
                <a:tc>
                  <a:txBody>
                    <a:bodyPr/>
                    <a:lstStyle/>
                    <a:p>
                      <a:pPr algn="ctr"/>
                      <a:r>
                        <a:rPr lang="en-US" altLang="zh-CN" sz="1600" b="0" dirty="0">
                          <a:solidFill>
                            <a:schemeClr val="bg1"/>
                          </a:solidFill>
                          <a:latin typeface="黑体" panose="02010609060101010101" pitchFamily="49" charset="-122"/>
                          <a:ea typeface="黑体" panose="02010609060101010101" pitchFamily="49" charset="-122"/>
                        </a:rPr>
                        <a:t>Li</a:t>
                      </a:r>
                    </a:p>
                    <a:p>
                      <a:pPr algn="ctr"/>
                      <a:r>
                        <a:rPr lang="en-US" altLang="zh-CN" sz="1600" b="0" dirty="0">
                          <a:solidFill>
                            <a:schemeClr val="bg1"/>
                          </a:solidFill>
                          <a:latin typeface="黑体" panose="02010609060101010101" pitchFamily="49" charset="-122"/>
                          <a:ea typeface="黑体" panose="02010609060101010101" pitchFamily="49" charset="-122"/>
                        </a:rPr>
                        <a:t>Fi</a:t>
                      </a:r>
                      <a:endParaRPr lang="zh-CN" altLang="en-US" sz="1600" b="0" dirty="0">
                        <a:solidFill>
                          <a:schemeClr val="bg1"/>
                        </a:solidFill>
                        <a:latin typeface="黑体" panose="02010609060101010101" pitchFamily="49" charset="-122"/>
                        <a:ea typeface="黑体" panose="02010609060101010101" pitchFamily="49" charset="-122"/>
                      </a:endParaRPr>
                    </a:p>
                  </a:txBody>
                  <a:tcPr marL="0" marR="0" marT="0" marB="0" anchor="ctr">
                    <a:solidFill>
                      <a:schemeClr val="accent1"/>
                    </a:solidFill>
                  </a:tcPr>
                </a:tc>
                <a:extLst>
                  <a:ext uri="{0D108BD9-81ED-4DB2-BD59-A6C34878D82A}">
                    <a16:rowId xmlns:a16="http://schemas.microsoft.com/office/drawing/2014/main" val="942434887"/>
                  </a:ext>
                </a:extLst>
              </a:tr>
            </a:tbl>
          </a:graphicData>
        </a:graphic>
      </p:graphicFrame>
      <p:graphicFrame>
        <p:nvGraphicFramePr>
          <p:cNvPr id="13" name="表格 12">
            <a:extLst>
              <a:ext uri="{FF2B5EF4-FFF2-40B4-BE49-F238E27FC236}">
                <a16:creationId xmlns:a16="http://schemas.microsoft.com/office/drawing/2014/main" id="{5F7F8828-684B-4B52-9DC2-487D68885ACE}"/>
              </a:ext>
            </a:extLst>
          </p:cNvPr>
          <p:cNvGraphicFramePr>
            <a:graphicFrameLocks noGrp="1"/>
          </p:cNvGraphicFramePr>
          <p:nvPr/>
        </p:nvGraphicFramePr>
        <p:xfrm>
          <a:off x="0" y="16384"/>
          <a:ext cx="9144000" cy="303808"/>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1028242390"/>
                    </a:ext>
                  </a:extLst>
                </a:gridCol>
                <a:gridCol w="1016000">
                  <a:extLst>
                    <a:ext uri="{9D8B030D-6E8A-4147-A177-3AD203B41FA5}">
                      <a16:colId xmlns:a16="http://schemas.microsoft.com/office/drawing/2014/main" val="3074239081"/>
                    </a:ext>
                  </a:extLst>
                </a:gridCol>
                <a:gridCol w="1016000">
                  <a:extLst>
                    <a:ext uri="{9D8B030D-6E8A-4147-A177-3AD203B41FA5}">
                      <a16:colId xmlns:a16="http://schemas.microsoft.com/office/drawing/2014/main" val="3509429943"/>
                    </a:ext>
                  </a:extLst>
                </a:gridCol>
                <a:gridCol w="1016000">
                  <a:extLst>
                    <a:ext uri="{9D8B030D-6E8A-4147-A177-3AD203B41FA5}">
                      <a16:colId xmlns:a16="http://schemas.microsoft.com/office/drawing/2014/main" val="2580465912"/>
                    </a:ext>
                  </a:extLst>
                </a:gridCol>
                <a:gridCol w="1016000">
                  <a:extLst>
                    <a:ext uri="{9D8B030D-6E8A-4147-A177-3AD203B41FA5}">
                      <a16:colId xmlns:a16="http://schemas.microsoft.com/office/drawing/2014/main" val="585185192"/>
                    </a:ext>
                  </a:extLst>
                </a:gridCol>
                <a:gridCol w="1016000">
                  <a:extLst>
                    <a:ext uri="{9D8B030D-6E8A-4147-A177-3AD203B41FA5}">
                      <a16:colId xmlns:a16="http://schemas.microsoft.com/office/drawing/2014/main" val="1335232691"/>
                    </a:ext>
                  </a:extLst>
                </a:gridCol>
                <a:gridCol w="1016000">
                  <a:extLst>
                    <a:ext uri="{9D8B030D-6E8A-4147-A177-3AD203B41FA5}">
                      <a16:colId xmlns:a16="http://schemas.microsoft.com/office/drawing/2014/main" val="785772456"/>
                    </a:ext>
                  </a:extLst>
                </a:gridCol>
                <a:gridCol w="1016000">
                  <a:extLst>
                    <a:ext uri="{9D8B030D-6E8A-4147-A177-3AD203B41FA5}">
                      <a16:colId xmlns:a16="http://schemas.microsoft.com/office/drawing/2014/main" val="143111373"/>
                    </a:ext>
                  </a:extLst>
                </a:gridCol>
                <a:gridCol w="1016000">
                  <a:extLst>
                    <a:ext uri="{9D8B030D-6E8A-4147-A177-3AD203B41FA5}">
                      <a16:colId xmlns:a16="http://schemas.microsoft.com/office/drawing/2014/main" val="994455625"/>
                    </a:ext>
                  </a:extLst>
                </a:gridCol>
              </a:tblGrid>
              <a:tr h="303808">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传输介质</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通信系统</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正确性</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提高性能</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局域网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en-US" altLang="zh-CN" sz="1600" dirty="0">
                          <a:solidFill>
                            <a:srgbClr val="FFFF00"/>
                          </a:solidFill>
                          <a:latin typeface="黑体" panose="02010609060101010101" pitchFamily="49" charset="-122"/>
                          <a:ea typeface="黑体" panose="02010609060101010101" pitchFamily="49" charset="-122"/>
                        </a:rPr>
                        <a:t>WLAN</a:t>
                      </a:r>
                      <a:endParaRPr lang="zh-CN" altLang="en-US" sz="1600" dirty="0">
                        <a:solidFill>
                          <a:srgbClr val="FFFF00"/>
                        </a:solidFill>
                        <a:latin typeface="黑体" panose="02010609060101010101" pitchFamily="49" charset="-122"/>
                        <a:ea typeface="黑体" panose="02010609060101010101" pitchFamily="49"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个域网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广域网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接入网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939429099"/>
                  </a:ext>
                </a:extLst>
              </a:tr>
            </a:tbl>
          </a:graphicData>
        </a:graphic>
      </p:graphicFrame>
      <p:sp>
        <p:nvSpPr>
          <p:cNvPr id="3" name="灯片编号占位符 2">
            <a:extLst>
              <a:ext uri="{FF2B5EF4-FFF2-40B4-BE49-F238E27FC236}">
                <a16:creationId xmlns:a16="http://schemas.microsoft.com/office/drawing/2014/main" id="{33A3F923-40D6-4963-AC04-3F6396BBB16F}"/>
              </a:ext>
            </a:extLst>
          </p:cNvPr>
          <p:cNvSpPr>
            <a:spLocks noGrp="1"/>
          </p:cNvSpPr>
          <p:nvPr>
            <p:ph type="sldNum" sz="quarter" idx="12"/>
          </p:nvPr>
        </p:nvSpPr>
        <p:spPr/>
        <p:txBody>
          <a:bodyPr/>
          <a:lstStyle/>
          <a:p>
            <a:fld id="{0343F522-B1DB-4B24-87CC-09EAB668A261}" type="slidenum">
              <a:rPr lang="zh-CN" altLang="en-US" smtClean="0"/>
              <a:pPr/>
              <a:t>242</a:t>
            </a:fld>
            <a:r>
              <a:rPr lang="en-US" altLang="zh-CN"/>
              <a:t>/303</a:t>
            </a:r>
            <a:endParaRPr lang="zh-CN" altLang="en-US" dirty="0"/>
          </a:p>
        </p:txBody>
      </p:sp>
    </p:spTree>
    <p:extLst>
      <p:ext uri="{BB962C8B-B14F-4D97-AF65-F5344CB8AC3E}">
        <p14:creationId xmlns:p14="http://schemas.microsoft.com/office/powerpoint/2010/main" val="3162694738"/>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C34208-FA7C-4346-AD93-050F88FE7F56}"/>
              </a:ext>
            </a:extLst>
          </p:cNvPr>
          <p:cNvSpPr>
            <a:spLocks noGrp="1"/>
          </p:cNvSpPr>
          <p:nvPr>
            <p:ph type="title"/>
          </p:nvPr>
        </p:nvSpPr>
        <p:spPr>
          <a:xfrm>
            <a:off x="265813" y="350874"/>
            <a:ext cx="8654903" cy="680484"/>
          </a:xfrm>
        </p:spPr>
        <p:txBody>
          <a:bodyPr>
            <a:normAutofit/>
          </a:bodyPr>
          <a:lstStyle/>
          <a:p>
            <a:r>
              <a:rPr lang="zh-CN" altLang="zh-CN" dirty="0">
                <a:latin typeface="Times New Roman" panose="02020603050405020304" pitchFamily="18" charset="0"/>
                <a:cs typeface="Times New Roman" panose="02020603050405020304" pitchFamily="18" charset="0"/>
              </a:rPr>
              <a:t>个域网与体域网</a:t>
            </a:r>
            <a:endParaRPr lang="zh-CN" altLang="en-US" dirty="0">
              <a:latin typeface="Times New Roman" panose="02020603050405020304" pitchFamily="18" charset="0"/>
              <a:cs typeface="Times New Roman" panose="02020603050405020304" pitchFamily="18" charset="0"/>
            </a:endParaRPr>
          </a:p>
        </p:txBody>
      </p:sp>
      <p:sp>
        <p:nvSpPr>
          <p:cNvPr id="12" name="流程图: 摘录 11">
            <a:extLst>
              <a:ext uri="{FF2B5EF4-FFF2-40B4-BE49-F238E27FC236}">
                <a16:creationId xmlns:a16="http://schemas.microsoft.com/office/drawing/2014/main" id="{CE6C4248-6AFD-44B6-80E3-9608C7BDC87F}"/>
              </a:ext>
            </a:extLst>
          </p:cNvPr>
          <p:cNvSpPr/>
          <p:nvPr/>
        </p:nvSpPr>
        <p:spPr bwMode="auto">
          <a:xfrm>
            <a:off x="6499073" y="304676"/>
            <a:ext cx="216024" cy="126001"/>
          </a:xfrm>
          <a:prstGeom prst="flowChartExtract">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4" name="Rectangle 2">
            <a:extLst>
              <a:ext uri="{FF2B5EF4-FFF2-40B4-BE49-F238E27FC236}">
                <a16:creationId xmlns:a16="http://schemas.microsoft.com/office/drawing/2014/main" id="{637ADEFB-5775-48B5-AD95-BD2F543B4E24}"/>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内容占位符 4">
            <a:extLst>
              <a:ext uri="{FF2B5EF4-FFF2-40B4-BE49-F238E27FC236}">
                <a16:creationId xmlns:a16="http://schemas.microsoft.com/office/drawing/2014/main" id="{C12FE5FC-8D5C-426B-A385-556B8EB61871}"/>
              </a:ext>
            </a:extLst>
          </p:cNvPr>
          <p:cNvSpPr>
            <a:spLocks noGrp="1"/>
          </p:cNvSpPr>
          <p:nvPr>
            <p:ph idx="1"/>
          </p:nvPr>
        </p:nvSpPr>
        <p:spPr>
          <a:xfrm>
            <a:off x="471948" y="963560"/>
            <a:ext cx="8514736" cy="5777481"/>
          </a:xfrm>
        </p:spPr>
        <p:txBody>
          <a:bodyPr>
            <a:normAutofit/>
          </a:bodyPr>
          <a:lstStyle/>
          <a:p>
            <a:pPr algn="just">
              <a:lnSpc>
                <a:spcPct val="120000"/>
              </a:lnSpc>
              <a:spcBef>
                <a:spcPts val="0"/>
              </a:spcBef>
            </a:pPr>
            <a:r>
              <a:rPr lang="zh-CN" altLang="zh-CN" kern="100" dirty="0">
                <a:solidFill>
                  <a:srgbClr val="FF0000"/>
                </a:solidFill>
                <a:effectLst/>
                <a:latin typeface="Times New Roman" panose="02020603050405020304" pitchFamily="18" charset="0"/>
                <a:cs typeface="Times New Roman" panose="02020603050405020304" pitchFamily="18" charset="0"/>
              </a:rPr>
              <a:t>个域网</a:t>
            </a:r>
            <a:r>
              <a:rPr lang="en-US" altLang="zh-CN" kern="100" dirty="0">
                <a:solidFill>
                  <a:srgbClr val="FF0000"/>
                </a:solidFill>
                <a:effectLst/>
                <a:latin typeface="Times New Roman" panose="02020603050405020304" pitchFamily="18" charset="0"/>
                <a:cs typeface="Times New Roman" panose="02020603050405020304" pitchFamily="18" charset="0"/>
              </a:rPr>
              <a:t>PAN</a:t>
            </a:r>
            <a:r>
              <a:rPr lang="zh-CN" altLang="zh-CN" kern="100" dirty="0">
                <a:effectLst/>
                <a:latin typeface="Times New Roman" panose="02020603050405020304" pitchFamily="18" charset="0"/>
                <a:cs typeface="Times New Roman" panose="02020603050405020304" pitchFamily="18" charset="0"/>
              </a:rPr>
              <a:t>（</a:t>
            </a:r>
            <a:r>
              <a:rPr lang="en-US" altLang="zh-CN" kern="100" dirty="0">
                <a:effectLst/>
                <a:latin typeface="Times New Roman" panose="02020603050405020304" pitchFamily="18" charset="0"/>
                <a:cs typeface="Times New Roman" panose="02020603050405020304" pitchFamily="18" charset="0"/>
              </a:rPr>
              <a:t>Personal Area Network</a:t>
            </a:r>
            <a:r>
              <a:rPr lang="zh-CN" altLang="zh-CN" kern="100" dirty="0">
                <a:effectLst/>
                <a:latin typeface="Times New Roman" panose="02020603050405020304" pitchFamily="18" charset="0"/>
                <a:cs typeface="Times New Roman" panose="02020603050405020304" pitchFamily="18" charset="0"/>
              </a:rPr>
              <a:t>）</a:t>
            </a:r>
            <a:r>
              <a:rPr lang="zh-CN" altLang="en-US" kern="100" dirty="0">
                <a:effectLst/>
                <a:latin typeface="Times New Roman" panose="02020603050405020304" pitchFamily="18" charset="0"/>
                <a:cs typeface="Times New Roman" panose="02020603050405020304" pitchFamily="18" charset="0"/>
              </a:rPr>
              <a:t>：</a:t>
            </a:r>
            <a:r>
              <a:rPr lang="zh-CN" altLang="zh-CN" kern="100" dirty="0">
                <a:solidFill>
                  <a:srgbClr val="333333"/>
                </a:solidFill>
                <a:effectLst/>
                <a:latin typeface="Times New Roman" panose="02020603050405020304" pitchFamily="18" charset="0"/>
                <a:cs typeface="Times New Roman" panose="02020603050405020304" pitchFamily="18" charset="0"/>
              </a:rPr>
              <a:t>应用短距离</a:t>
            </a:r>
            <a:r>
              <a:rPr lang="zh-CN" altLang="zh-CN" kern="100" dirty="0">
                <a:effectLst/>
                <a:latin typeface="Times New Roman" panose="02020603050405020304" pitchFamily="18" charset="0"/>
                <a:cs typeface="Times New Roman" panose="02020603050405020304" pitchFamily="18" charset="0"/>
              </a:rPr>
              <a:t>无线电</a:t>
            </a:r>
            <a:r>
              <a:rPr lang="zh-CN" altLang="zh-CN" kern="100" dirty="0">
                <a:solidFill>
                  <a:srgbClr val="333333"/>
                </a:solidFill>
                <a:effectLst/>
                <a:latin typeface="Times New Roman" panose="02020603050405020304" pitchFamily="18" charset="0"/>
                <a:cs typeface="Times New Roman" panose="02020603050405020304" pitchFamily="18" charset="0"/>
              </a:rPr>
              <a:t>技术构成的</a:t>
            </a:r>
            <a:r>
              <a:rPr lang="en-US" altLang="zh-CN" kern="100" dirty="0">
                <a:solidFill>
                  <a:srgbClr val="333333"/>
                </a:solidFill>
                <a:effectLst/>
                <a:latin typeface="Times New Roman" panose="02020603050405020304" pitchFamily="18" charset="0"/>
                <a:cs typeface="Times New Roman" panose="02020603050405020304" pitchFamily="18" charset="0"/>
              </a:rPr>
              <a:t>“</a:t>
            </a:r>
            <a:r>
              <a:rPr lang="zh-CN" altLang="zh-CN" kern="100" dirty="0">
                <a:solidFill>
                  <a:srgbClr val="333333"/>
                </a:solidFill>
                <a:effectLst/>
                <a:latin typeface="Times New Roman" panose="02020603050405020304" pitchFamily="18" charset="0"/>
                <a:cs typeface="Times New Roman" panose="02020603050405020304" pitchFamily="18" charset="0"/>
              </a:rPr>
              <a:t>个人小范围</a:t>
            </a:r>
            <a:r>
              <a:rPr lang="en-US" altLang="zh-CN" kern="100" dirty="0">
                <a:solidFill>
                  <a:srgbClr val="333333"/>
                </a:solidFill>
                <a:effectLst/>
                <a:latin typeface="Times New Roman" panose="02020603050405020304" pitchFamily="18" charset="0"/>
                <a:cs typeface="Times New Roman" panose="02020603050405020304" pitchFamily="18" charset="0"/>
              </a:rPr>
              <a:t>”</a:t>
            </a:r>
            <a:r>
              <a:rPr lang="zh-CN" altLang="zh-CN" kern="100" dirty="0">
                <a:solidFill>
                  <a:srgbClr val="333333"/>
                </a:solidFill>
                <a:effectLst/>
                <a:latin typeface="Times New Roman" panose="02020603050405020304" pitchFamily="18" charset="0"/>
                <a:cs typeface="Times New Roman" panose="02020603050405020304" pitchFamily="18" charset="0"/>
              </a:rPr>
              <a:t>的信息网络</a:t>
            </a:r>
            <a:endParaRPr lang="en-US" altLang="zh-CN" kern="100" dirty="0">
              <a:solidFill>
                <a:srgbClr val="333333"/>
              </a:solidFill>
              <a:effectLst/>
              <a:latin typeface="Times New Roman" panose="02020603050405020304" pitchFamily="18" charset="0"/>
              <a:cs typeface="Times New Roman" panose="02020603050405020304" pitchFamily="18" charset="0"/>
            </a:endParaRPr>
          </a:p>
          <a:p>
            <a:pPr lvl="1" algn="just">
              <a:lnSpc>
                <a:spcPct val="120000"/>
              </a:lnSpc>
              <a:spcBef>
                <a:spcPts val="0"/>
              </a:spcBef>
            </a:pPr>
            <a:r>
              <a:rPr lang="zh-CN" altLang="zh-CN" sz="2800" kern="100" dirty="0">
                <a:solidFill>
                  <a:srgbClr val="333333"/>
                </a:solidFill>
                <a:effectLst/>
                <a:latin typeface="Times New Roman" panose="02020603050405020304" pitchFamily="18" charset="0"/>
                <a:cs typeface="Times New Roman" panose="02020603050405020304" pitchFamily="18" charset="0"/>
              </a:rPr>
              <a:t>一般用</a:t>
            </a:r>
            <a:r>
              <a:rPr lang="zh-CN" altLang="en-US" sz="2800" kern="100" dirty="0">
                <a:solidFill>
                  <a:srgbClr val="333333"/>
                </a:solidFill>
                <a:effectLst/>
                <a:latin typeface="Times New Roman" panose="02020603050405020304" pitchFamily="18" charset="0"/>
                <a:cs typeface="Times New Roman" panose="02020603050405020304" pitchFamily="18" charset="0"/>
              </a:rPr>
              <a:t>于</a:t>
            </a:r>
            <a:r>
              <a:rPr lang="zh-CN" altLang="zh-CN" sz="2800" kern="100" dirty="0">
                <a:solidFill>
                  <a:srgbClr val="333333"/>
                </a:solidFill>
                <a:effectLst/>
                <a:latin typeface="Times New Roman" panose="02020603050405020304" pitchFamily="18" charset="0"/>
                <a:cs typeface="Times New Roman" panose="02020603050405020304" pitchFamily="18" charset="0"/>
              </a:rPr>
              <a:t>家庭、办公室或个人</a:t>
            </a:r>
            <a:r>
              <a:rPr lang="zh-CN" altLang="zh-CN" sz="2800" kern="100" dirty="0">
                <a:effectLst/>
                <a:latin typeface="Times New Roman" panose="02020603050405020304" pitchFamily="18" charset="0"/>
                <a:cs typeface="Times New Roman" panose="02020603050405020304" pitchFamily="18" charset="0"/>
              </a:rPr>
              <a:t>携带</a:t>
            </a:r>
            <a:r>
              <a:rPr lang="zh-CN" altLang="zh-CN" sz="2800" kern="100" dirty="0">
                <a:solidFill>
                  <a:srgbClr val="333333"/>
                </a:solidFill>
                <a:effectLst/>
                <a:latin typeface="Times New Roman" panose="02020603050405020304" pitchFamily="18" charset="0"/>
                <a:cs typeface="Times New Roman" panose="02020603050405020304" pitchFamily="18" charset="0"/>
              </a:rPr>
              <a:t>的信息设备之间通信</a:t>
            </a:r>
            <a:endParaRPr lang="en-US" altLang="zh-CN" sz="2800" kern="100" dirty="0">
              <a:solidFill>
                <a:srgbClr val="333333"/>
              </a:solidFill>
              <a:effectLst/>
              <a:latin typeface="Times New Roman" panose="02020603050405020304" pitchFamily="18" charset="0"/>
              <a:cs typeface="Times New Roman" panose="02020603050405020304" pitchFamily="18" charset="0"/>
            </a:endParaRPr>
          </a:p>
          <a:p>
            <a:pPr lvl="1" algn="just">
              <a:lnSpc>
                <a:spcPct val="120000"/>
              </a:lnSpc>
              <a:spcBef>
                <a:spcPts val="0"/>
              </a:spcBef>
            </a:pPr>
            <a:r>
              <a:rPr lang="zh-CN" altLang="zh-CN" sz="2800" kern="100" dirty="0">
                <a:solidFill>
                  <a:srgbClr val="333333"/>
                </a:solidFill>
                <a:effectLst/>
                <a:latin typeface="Times New Roman" panose="02020603050405020304" pitchFamily="18" charset="0"/>
                <a:cs typeface="Times New Roman" panose="02020603050405020304" pitchFamily="18" charset="0"/>
              </a:rPr>
              <a:t>覆盖范围一般在</a:t>
            </a:r>
            <a:r>
              <a:rPr lang="en-US" altLang="zh-CN" sz="2800" kern="100" dirty="0">
                <a:solidFill>
                  <a:srgbClr val="333333"/>
                </a:solidFill>
                <a:effectLst/>
                <a:latin typeface="Times New Roman" panose="02020603050405020304" pitchFamily="18" charset="0"/>
                <a:cs typeface="Times New Roman" panose="02020603050405020304" pitchFamily="18" charset="0"/>
              </a:rPr>
              <a:t>10</a:t>
            </a:r>
            <a:r>
              <a:rPr lang="zh-CN" altLang="zh-CN" sz="2800" kern="100" dirty="0">
                <a:solidFill>
                  <a:srgbClr val="333333"/>
                </a:solidFill>
                <a:effectLst/>
                <a:latin typeface="Times New Roman" panose="02020603050405020304" pitchFamily="18" charset="0"/>
                <a:cs typeface="Times New Roman" panose="02020603050405020304" pitchFamily="18" charset="0"/>
              </a:rPr>
              <a:t>米半径以内</a:t>
            </a:r>
            <a:r>
              <a:rPr lang="zh-CN" altLang="en-US" sz="2800" kern="100" dirty="0">
                <a:solidFill>
                  <a:srgbClr val="333333"/>
                </a:solidFill>
                <a:effectLst/>
                <a:latin typeface="Times New Roman" panose="02020603050405020304" pitchFamily="18" charset="0"/>
                <a:cs typeface="Times New Roman" panose="02020603050405020304" pitchFamily="18" charset="0"/>
              </a:rPr>
              <a:t>，但有逐步扩大趋势可达</a:t>
            </a:r>
            <a:r>
              <a:rPr lang="en-US" altLang="zh-CN" sz="2800" kern="100" dirty="0">
                <a:solidFill>
                  <a:srgbClr val="333333"/>
                </a:solidFill>
                <a:effectLst/>
                <a:latin typeface="Times New Roman" panose="02020603050405020304" pitchFamily="18" charset="0"/>
                <a:cs typeface="Times New Roman" panose="02020603050405020304" pitchFamily="18" charset="0"/>
              </a:rPr>
              <a:t>100</a:t>
            </a:r>
            <a:r>
              <a:rPr lang="zh-CN" altLang="en-US" sz="2800" kern="100" dirty="0">
                <a:solidFill>
                  <a:srgbClr val="333333"/>
                </a:solidFill>
                <a:effectLst/>
                <a:latin typeface="Times New Roman" panose="02020603050405020304" pitchFamily="18" charset="0"/>
                <a:cs typeface="Times New Roman" panose="02020603050405020304" pitchFamily="18" charset="0"/>
              </a:rPr>
              <a:t>米，速率可达</a:t>
            </a:r>
            <a:r>
              <a:rPr lang="en-US" altLang="zh-CN" sz="2800" kern="100" dirty="0">
                <a:solidFill>
                  <a:srgbClr val="333333"/>
                </a:solidFill>
                <a:effectLst/>
                <a:latin typeface="Times New Roman" panose="02020603050405020304" pitchFamily="18" charset="0"/>
                <a:cs typeface="Times New Roman" panose="02020603050405020304" pitchFamily="18" charset="0"/>
              </a:rPr>
              <a:t>20Mbps</a:t>
            </a:r>
            <a:r>
              <a:rPr lang="zh-CN" altLang="en-US" sz="2800" kern="100" dirty="0">
                <a:solidFill>
                  <a:srgbClr val="333333"/>
                </a:solidFill>
                <a:effectLst/>
                <a:latin typeface="Times New Roman" panose="02020603050405020304" pitchFamily="18" charset="0"/>
                <a:cs typeface="Times New Roman" panose="02020603050405020304" pitchFamily="18" charset="0"/>
              </a:rPr>
              <a:t>以上</a:t>
            </a:r>
            <a:endParaRPr lang="zh-CN" altLang="zh-CN" sz="2800" kern="100" dirty="0">
              <a:effectLst/>
              <a:latin typeface="Times New Roman" panose="02020603050405020304" pitchFamily="18" charset="0"/>
              <a:cs typeface="Times New Roman" panose="02020603050405020304" pitchFamily="18" charset="0"/>
            </a:endParaRPr>
          </a:p>
          <a:p>
            <a:pPr lvl="1" algn="just">
              <a:lnSpc>
                <a:spcPct val="120000"/>
              </a:lnSpc>
              <a:spcBef>
                <a:spcPts val="0"/>
              </a:spcBef>
            </a:pPr>
            <a:r>
              <a:rPr lang="zh-CN" altLang="zh-CN" sz="2800" kern="100" dirty="0">
                <a:solidFill>
                  <a:srgbClr val="333333"/>
                </a:solidFill>
                <a:effectLst/>
                <a:latin typeface="Times New Roman" panose="02020603050405020304" pitchFamily="18" charset="0"/>
                <a:cs typeface="Times New Roman" panose="02020603050405020304" pitchFamily="18" charset="0"/>
              </a:rPr>
              <a:t>类似</a:t>
            </a:r>
            <a:r>
              <a:rPr lang="en-US" altLang="zh-CN" sz="2800" kern="100" dirty="0">
                <a:solidFill>
                  <a:srgbClr val="333333"/>
                </a:solidFill>
                <a:effectLst/>
                <a:latin typeface="Times New Roman" panose="02020603050405020304" pitchFamily="18" charset="0"/>
                <a:cs typeface="Times New Roman" panose="02020603050405020304" pitchFamily="18" charset="0"/>
              </a:rPr>
              <a:t>WLAN</a:t>
            </a:r>
            <a:r>
              <a:rPr lang="zh-CN" altLang="zh-CN" sz="2800" kern="100" dirty="0">
                <a:solidFill>
                  <a:srgbClr val="333333"/>
                </a:solidFill>
                <a:effectLst/>
                <a:latin typeface="Times New Roman" panose="02020603050405020304" pitchFamily="18" charset="0"/>
                <a:cs typeface="Times New Roman" panose="02020603050405020304" pitchFamily="18" charset="0"/>
              </a:rPr>
              <a:t>，</a:t>
            </a:r>
            <a:r>
              <a:rPr lang="zh-CN" altLang="en-US" sz="2800" kern="100" dirty="0">
                <a:solidFill>
                  <a:srgbClr val="333333"/>
                </a:solidFill>
                <a:effectLst/>
                <a:latin typeface="Times New Roman" panose="02020603050405020304" pitchFamily="18" charset="0"/>
                <a:cs typeface="Times New Roman" panose="02020603050405020304" pitchFamily="18" charset="0"/>
              </a:rPr>
              <a:t>但</a:t>
            </a:r>
            <a:r>
              <a:rPr lang="zh-CN" altLang="zh-CN" sz="2800" kern="100" dirty="0">
                <a:solidFill>
                  <a:srgbClr val="333333"/>
                </a:solidFill>
                <a:effectLst/>
                <a:latin typeface="Times New Roman" panose="02020603050405020304" pitchFamily="18" charset="0"/>
                <a:cs typeface="Times New Roman" panose="02020603050405020304" pitchFamily="18" charset="0"/>
              </a:rPr>
              <a:t>范围更小、体积更小、成本更低、用途更单一</a:t>
            </a:r>
            <a:endParaRPr lang="en-US" altLang="zh-CN" sz="2800" kern="100" dirty="0">
              <a:solidFill>
                <a:srgbClr val="333333"/>
              </a:solidFill>
              <a:effectLst/>
              <a:latin typeface="Times New Roman" panose="02020603050405020304" pitchFamily="18" charset="0"/>
              <a:cs typeface="Times New Roman" panose="02020603050405020304" pitchFamily="18" charset="0"/>
            </a:endParaRPr>
          </a:p>
          <a:p>
            <a:pPr lvl="1" algn="just">
              <a:lnSpc>
                <a:spcPct val="120000"/>
              </a:lnSpc>
              <a:spcBef>
                <a:spcPts val="0"/>
              </a:spcBef>
            </a:pPr>
            <a:r>
              <a:rPr lang="zh-CN" altLang="zh-CN" sz="2800" kern="100" dirty="0">
                <a:solidFill>
                  <a:srgbClr val="333333"/>
                </a:solidFill>
                <a:effectLst/>
                <a:latin typeface="Times New Roman" panose="02020603050405020304" pitchFamily="18" charset="0"/>
                <a:cs typeface="Times New Roman" panose="02020603050405020304" pitchFamily="18" charset="0"/>
              </a:rPr>
              <a:t>通常采用星型拓扑结构，采用更简单的接入控制机制（如轮询机制）</a:t>
            </a:r>
            <a:endParaRPr lang="zh-CN" altLang="zh-CN" sz="2800" kern="100" dirty="0">
              <a:effectLst/>
              <a:latin typeface="Times New Roman" panose="02020603050405020304" pitchFamily="18" charset="0"/>
              <a:cs typeface="Times New Roman" panose="02020603050405020304" pitchFamily="18" charset="0"/>
            </a:endParaRPr>
          </a:p>
          <a:p>
            <a:pPr algn="just">
              <a:buNone/>
            </a:pPr>
            <a:endParaRPr lang="en-US" altLang="zh-CN" kern="100" dirty="0">
              <a:effectLst/>
              <a:latin typeface="Times New Roman" panose="02020603050405020304" pitchFamily="18" charset="0"/>
              <a:cs typeface="Times New Roman" panose="02020603050405020304" pitchFamily="18" charset="0"/>
            </a:endParaRPr>
          </a:p>
        </p:txBody>
      </p:sp>
      <p:graphicFrame>
        <p:nvGraphicFramePr>
          <p:cNvPr id="54" name="表格 53">
            <a:extLst>
              <a:ext uri="{FF2B5EF4-FFF2-40B4-BE49-F238E27FC236}">
                <a16:creationId xmlns:a16="http://schemas.microsoft.com/office/drawing/2014/main" id="{CA5900AC-7652-4BBE-ABC7-96C41992A962}"/>
              </a:ext>
            </a:extLst>
          </p:cNvPr>
          <p:cNvGraphicFramePr>
            <a:graphicFrameLocks noGrp="1"/>
          </p:cNvGraphicFramePr>
          <p:nvPr>
            <p:extLst>
              <p:ext uri="{D42A27DB-BD31-4B8C-83A1-F6EECF244321}">
                <p14:modId xmlns:p14="http://schemas.microsoft.com/office/powerpoint/2010/main" val="4167698553"/>
              </p:ext>
            </p:extLst>
          </p:nvPr>
        </p:nvGraphicFramePr>
        <p:xfrm>
          <a:off x="0" y="1041991"/>
          <a:ext cx="313390" cy="2532705"/>
        </p:xfrm>
        <a:graphic>
          <a:graphicData uri="http://schemas.openxmlformats.org/drawingml/2006/table">
            <a:tbl>
              <a:tblPr firstRow="1" bandRow="1">
                <a:tableStyleId>{5C22544A-7EE6-4342-B048-85BDC9FD1C3A}</a:tableStyleId>
              </a:tblPr>
              <a:tblGrid>
                <a:gridCol w="313390">
                  <a:extLst>
                    <a:ext uri="{9D8B030D-6E8A-4147-A177-3AD203B41FA5}">
                      <a16:colId xmlns:a16="http://schemas.microsoft.com/office/drawing/2014/main" val="2707731317"/>
                    </a:ext>
                  </a:extLst>
                </a:gridCol>
              </a:tblGrid>
              <a:tr h="844235">
                <a:tc>
                  <a:txBody>
                    <a:bodyPr/>
                    <a:lstStyle/>
                    <a:p>
                      <a:pPr algn="ctr"/>
                      <a:r>
                        <a:rPr lang="zh-CN" altLang="en-US" sz="1600" b="0" dirty="0">
                          <a:solidFill>
                            <a:schemeClr val="bg1"/>
                          </a:solidFill>
                          <a:latin typeface="黑体" panose="02010609060101010101" pitchFamily="49" charset="-122"/>
                          <a:ea typeface="黑体" panose="02010609060101010101" pitchFamily="49" charset="-122"/>
                        </a:rPr>
                        <a:t>个域网</a:t>
                      </a:r>
                    </a:p>
                  </a:txBody>
                  <a:tcPr marL="0" marR="0" marT="0" marB="0" anchor="ctr">
                    <a:solidFill>
                      <a:schemeClr val="accent1"/>
                    </a:solidFill>
                  </a:tcPr>
                </a:tc>
                <a:extLst>
                  <a:ext uri="{0D108BD9-81ED-4DB2-BD59-A6C34878D82A}">
                    <a16:rowId xmlns:a16="http://schemas.microsoft.com/office/drawing/2014/main" val="2650843112"/>
                  </a:ext>
                </a:extLst>
              </a:tr>
              <a:tr h="844235">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体域网</a:t>
                      </a:r>
                    </a:p>
                  </a:txBody>
                  <a:tcPr marL="0" marR="0" marT="0" marB="0" anchor="ctr">
                    <a:solidFill>
                      <a:schemeClr val="accent1">
                        <a:lumMod val="40000"/>
                        <a:lumOff val="60000"/>
                      </a:schemeClr>
                    </a:solidFill>
                  </a:tcPr>
                </a:tc>
                <a:extLst>
                  <a:ext uri="{0D108BD9-81ED-4DB2-BD59-A6C34878D82A}">
                    <a16:rowId xmlns:a16="http://schemas.microsoft.com/office/drawing/2014/main" val="2354171835"/>
                  </a:ext>
                </a:extLst>
              </a:tr>
              <a:tr h="844235">
                <a:tc>
                  <a:txBody>
                    <a:bodyPr/>
                    <a:lstStyle/>
                    <a:p>
                      <a:pPr algn="ctr"/>
                      <a:r>
                        <a:rPr lang="zh-CN" altLang="en-US" sz="1600" b="0" dirty="0">
                          <a:solidFill>
                            <a:schemeClr val="tx1"/>
                          </a:solidFill>
                          <a:latin typeface="黑体" panose="02010609060101010101" pitchFamily="49" charset="-122"/>
                          <a:ea typeface="黑体" panose="02010609060101010101" pitchFamily="49" charset="-122"/>
                        </a:rPr>
                        <a:t>蓝牙</a:t>
                      </a:r>
                    </a:p>
                  </a:txBody>
                  <a:tcPr marL="0" marR="0" marT="0" marB="0" anchor="ctr">
                    <a:solidFill>
                      <a:schemeClr val="accent1">
                        <a:lumMod val="40000"/>
                        <a:lumOff val="60000"/>
                      </a:schemeClr>
                    </a:solidFill>
                  </a:tcPr>
                </a:tc>
                <a:extLst>
                  <a:ext uri="{0D108BD9-81ED-4DB2-BD59-A6C34878D82A}">
                    <a16:rowId xmlns:a16="http://schemas.microsoft.com/office/drawing/2014/main" val="2232877283"/>
                  </a:ext>
                </a:extLst>
              </a:tr>
            </a:tbl>
          </a:graphicData>
        </a:graphic>
      </p:graphicFrame>
      <p:graphicFrame>
        <p:nvGraphicFramePr>
          <p:cNvPr id="13" name="表格 12">
            <a:extLst>
              <a:ext uri="{FF2B5EF4-FFF2-40B4-BE49-F238E27FC236}">
                <a16:creationId xmlns:a16="http://schemas.microsoft.com/office/drawing/2014/main" id="{5F7F8828-684B-4B52-9DC2-487D68885ACE}"/>
              </a:ext>
            </a:extLst>
          </p:cNvPr>
          <p:cNvGraphicFramePr>
            <a:graphicFrameLocks noGrp="1"/>
          </p:cNvGraphicFramePr>
          <p:nvPr>
            <p:extLst>
              <p:ext uri="{D42A27DB-BD31-4B8C-83A1-F6EECF244321}">
                <p14:modId xmlns:p14="http://schemas.microsoft.com/office/powerpoint/2010/main" val="3764287284"/>
              </p:ext>
            </p:extLst>
          </p:nvPr>
        </p:nvGraphicFramePr>
        <p:xfrm>
          <a:off x="0" y="16384"/>
          <a:ext cx="9144000" cy="303808"/>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1028242390"/>
                    </a:ext>
                  </a:extLst>
                </a:gridCol>
                <a:gridCol w="1016000">
                  <a:extLst>
                    <a:ext uri="{9D8B030D-6E8A-4147-A177-3AD203B41FA5}">
                      <a16:colId xmlns:a16="http://schemas.microsoft.com/office/drawing/2014/main" val="3074239081"/>
                    </a:ext>
                  </a:extLst>
                </a:gridCol>
                <a:gridCol w="1016000">
                  <a:extLst>
                    <a:ext uri="{9D8B030D-6E8A-4147-A177-3AD203B41FA5}">
                      <a16:colId xmlns:a16="http://schemas.microsoft.com/office/drawing/2014/main" val="3509429943"/>
                    </a:ext>
                  </a:extLst>
                </a:gridCol>
                <a:gridCol w="1016000">
                  <a:extLst>
                    <a:ext uri="{9D8B030D-6E8A-4147-A177-3AD203B41FA5}">
                      <a16:colId xmlns:a16="http://schemas.microsoft.com/office/drawing/2014/main" val="2580465912"/>
                    </a:ext>
                  </a:extLst>
                </a:gridCol>
                <a:gridCol w="1016000">
                  <a:extLst>
                    <a:ext uri="{9D8B030D-6E8A-4147-A177-3AD203B41FA5}">
                      <a16:colId xmlns:a16="http://schemas.microsoft.com/office/drawing/2014/main" val="585185192"/>
                    </a:ext>
                  </a:extLst>
                </a:gridCol>
                <a:gridCol w="1016000">
                  <a:extLst>
                    <a:ext uri="{9D8B030D-6E8A-4147-A177-3AD203B41FA5}">
                      <a16:colId xmlns:a16="http://schemas.microsoft.com/office/drawing/2014/main" val="1335232691"/>
                    </a:ext>
                  </a:extLst>
                </a:gridCol>
                <a:gridCol w="1016000">
                  <a:extLst>
                    <a:ext uri="{9D8B030D-6E8A-4147-A177-3AD203B41FA5}">
                      <a16:colId xmlns:a16="http://schemas.microsoft.com/office/drawing/2014/main" val="785772456"/>
                    </a:ext>
                  </a:extLst>
                </a:gridCol>
                <a:gridCol w="1016000">
                  <a:extLst>
                    <a:ext uri="{9D8B030D-6E8A-4147-A177-3AD203B41FA5}">
                      <a16:colId xmlns:a16="http://schemas.microsoft.com/office/drawing/2014/main" val="143111373"/>
                    </a:ext>
                  </a:extLst>
                </a:gridCol>
                <a:gridCol w="1016000">
                  <a:extLst>
                    <a:ext uri="{9D8B030D-6E8A-4147-A177-3AD203B41FA5}">
                      <a16:colId xmlns:a16="http://schemas.microsoft.com/office/drawing/2014/main" val="994455625"/>
                    </a:ext>
                  </a:extLst>
                </a:gridCol>
              </a:tblGrid>
              <a:tr h="303808">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传输介质</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通信系统</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正确性</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提高性能</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局域网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en-US" altLang="zh-CN" sz="1600" dirty="0">
                          <a:solidFill>
                            <a:schemeClr val="tx1"/>
                          </a:solidFill>
                          <a:latin typeface="黑体" panose="02010609060101010101" pitchFamily="49" charset="-122"/>
                          <a:ea typeface="黑体" panose="02010609060101010101" pitchFamily="49" charset="-122"/>
                        </a:rPr>
                        <a:t>WLAN</a:t>
                      </a:r>
                      <a:endParaRPr lang="zh-CN" altLang="en-US" sz="1600" dirty="0">
                        <a:solidFill>
                          <a:schemeClr val="tx1"/>
                        </a:solidFill>
                        <a:latin typeface="黑体" panose="02010609060101010101" pitchFamily="49" charset="-122"/>
                        <a:ea typeface="黑体" panose="02010609060101010101" pitchFamily="49"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rgbClr val="FFFF00"/>
                          </a:solidFill>
                          <a:latin typeface="黑体" panose="02010609060101010101" pitchFamily="49" charset="-122"/>
                          <a:ea typeface="黑体" panose="02010609060101010101" pitchFamily="49" charset="-122"/>
                        </a:rPr>
                        <a:t>个域网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广域网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接入网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939429099"/>
                  </a:ext>
                </a:extLst>
              </a:tr>
            </a:tbl>
          </a:graphicData>
        </a:graphic>
      </p:graphicFrame>
      <p:sp>
        <p:nvSpPr>
          <p:cNvPr id="3" name="灯片编号占位符 2">
            <a:extLst>
              <a:ext uri="{FF2B5EF4-FFF2-40B4-BE49-F238E27FC236}">
                <a16:creationId xmlns:a16="http://schemas.microsoft.com/office/drawing/2014/main" id="{85875FCD-14F2-4C69-BB3E-012E5E392E76}"/>
              </a:ext>
            </a:extLst>
          </p:cNvPr>
          <p:cNvSpPr>
            <a:spLocks noGrp="1"/>
          </p:cNvSpPr>
          <p:nvPr>
            <p:ph type="sldNum" sz="quarter" idx="12"/>
          </p:nvPr>
        </p:nvSpPr>
        <p:spPr/>
        <p:txBody>
          <a:bodyPr/>
          <a:lstStyle/>
          <a:p>
            <a:fld id="{0343F522-B1DB-4B24-87CC-09EAB668A261}" type="slidenum">
              <a:rPr lang="zh-CN" altLang="en-US" smtClean="0"/>
              <a:pPr/>
              <a:t>243</a:t>
            </a:fld>
            <a:r>
              <a:rPr lang="en-US" altLang="zh-CN"/>
              <a:t>/303</a:t>
            </a:r>
            <a:endParaRPr lang="zh-CN" altLang="en-US" dirty="0"/>
          </a:p>
        </p:txBody>
      </p:sp>
    </p:spTree>
    <p:extLst>
      <p:ext uri="{BB962C8B-B14F-4D97-AF65-F5344CB8AC3E}">
        <p14:creationId xmlns:p14="http://schemas.microsoft.com/office/powerpoint/2010/main" val="932565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C34208-FA7C-4346-AD93-050F88FE7F56}"/>
              </a:ext>
            </a:extLst>
          </p:cNvPr>
          <p:cNvSpPr>
            <a:spLocks noGrp="1"/>
          </p:cNvSpPr>
          <p:nvPr>
            <p:ph type="title"/>
          </p:nvPr>
        </p:nvSpPr>
        <p:spPr>
          <a:xfrm>
            <a:off x="265813" y="350874"/>
            <a:ext cx="8654903" cy="680484"/>
          </a:xfrm>
        </p:spPr>
        <p:txBody>
          <a:bodyPr>
            <a:normAutofit/>
          </a:bodyPr>
          <a:lstStyle/>
          <a:p>
            <a:r>
              <a:rPr lang="zh-CN" altLang="zh-CN" dirty="0">
                <a:latin typeface="Times New Roman" panose="02020603050405020304" pitchFamily="18" charset="0"/>
                <a:cs typeface="Times New Roman" panose="02020603050405020304" pitchFamily="18" charset="0"/>
              </a:rPr>
              <a:t>个域网与体域网</a:t>
            </a:r>
            <a:endParaRPr lang="zh-CN" altLang="en-US" dirty="0">
              <a:latin typeface="Times New Roman" panose="02020603050405020304" pitchFamily="18" charset="0"/>
              <a:cs typeface="Times New Roman" panose="02020603050405020304" pitchFamily="18" charset="0"/>
            </a:endParaRPr>
          </a:p>
        </p:txBody>
      </p:sp>
      <p:sp>
        <p:nvSpPr>
          <p:cNvPr id="12" name="流程图: 摘录 11">
            <a:extLst>
              <a:ext uri="{FF2B5EF4-FFF2-40B4-BE49-F238E27FC236}">
                <a16:creationId xmlns:a16="http://schemas.microsoft.com/office/drawing/2014/main" id="{CE6C4248-6AFD-44B6-80E3-9608C7BDC87F}"/>
              </a:ext>
            </a:extLst>
          </p:cNvPr>
          <p:cNvSpPr/>
          <p:nvPr/>
        </p:nvSpPr>
        <p:spPr bwMode="auto">
          <a:xfrm>
            <a:off x="6499073" y="304676"/>
            <a:ext cx="216024" cy="126001"/>
          </a:xfrm>
          <a:prstGeom prst="flowChartExtract">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4" name="Rectangle 2">
            <a:extLst>
              <a:ext uri="{FF2B5EF4-FFF2-40B4-BE49-F238E27FC236}">
                <a16:creationId xmlns:a16="http://schemas.microsoft.com/office/drawing/2014/main" id="{637ADEFB-5775-48B5-AD95-BD2F543B4E24}"/>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内容占位符 4">
            <a:extLst>
              <a:ext uri="{FF2B5EF4-FFF2-40B4-BE49-F238E27FC236}">
                <a16:creationId xmlns:a16="http://schemas.microsoft.com/office/drawing/2014/main" id="{C12FE5FC-8D5C-426B-A385-556B8EB61871}"/>
              </a:ext>
            </a:extLst>
          </p:cNvPr>
          <p:cNvSpPr>
            <a:spLocks noGrp="1"/>
          </p:cNvSpPr>
          <p:nvPr>
            <p:ph idx="1"/>
          </p:nvPr>
        </p:nvSpPr>
        <p:spPr>
          <a:xfrm>
            <a:off x="471948" y="963560"/>
            <a:ext cx="8514736" cy="5777481"/>
          </a:xfrm>
        </p:spPr>
        <p:txBody>
          <a:bodyPr>
            <a:normAutofit/>
          </a:bodyPr>
          <a:lstStyle/>
          <a:p>
            <a:pPr algn="l">
              <a:lnSpc>
                <a:spcPct val="120000"/>
              </a:lnSpc>
              <a:spcBef>
                <a:spcPts val="0"/>
              </a:spcBef>
            </a:pPr>
            <a:r>
              <a:rPr lang="zh-CN" altLang="zh-CN" kern="100" dirty="0">
                <a:solidFill>
                  <a:srgbClr val="FF0000"/>
                </a:solidFill>
                <a:effectLst/>
                <a:latin typeface="Times New Roman" panose="02020603050405020304" pitchFamily="18" charset="0"/>
                <a:cs typeface="Times New Roman" panose="02020603050405020304" pitchFamily="18" charset="0"/>
              </a:rPr>
              <a:t>体域网</a:t>
            </a:r>
            <a:r>
              <a:rPr lang="en-US" altLang="zh-CN" kern="100" dirty="0">
                <a:solidFill>
                  <a:srgbClr val="FF0000"/>
                </a:solidFill>
                <a:effectLst/>
                <a:latin typeface="Times New Roman" panose="02020603050405020304" pitchFamily="18" charset="0"/>
                <a:cs typeface="Times New Roman" panose="02020603050405020304" pitchFamily="18" charset="0"/>
              </a:rPr>
              <a:t>BAN</a:t>
            </a:r>
            <a:r>
              <a:rPr lang="zh-CN" altLang="zh-CN" kern="100" dirty="0">
                <a:solidFill>
                  <a:srgbClr val="333333"/>
                </a:solidFill>
                <a:effectLst/>
                <a:latin typeface="Times New Roman" panose="02020603050405020304" pitchFamily="18" charset="0"/>
                <a:cs typeface="Times New Roman" panose="02020603050405020304" pitchFamily="18" charset="0"/>
              </a:rPr>
              <a:t>（</a:t>
            </a:r>
            <a:r>
              <a:rPr lang="en-US" altLang="zh-CN" kern="100" dirty="0">
                <a:solidFill>
                  <a:srgbClr val="333333"/>
                </a:solidFill>
                <a:effectLst/>
                <a:latin typeface="Times New Roman" panose="02020603050405020304" pitchFamily="18" charset="0"/>
                <a:cs typeface="Times New Roman" panose="02020603050405020304" pitchFamily="18" charset="0"/>
              </a:rPr>
              <a:t>Body Area Network</a:t>
            </a:r>
            <a:r>
              <a:rPr lang="zh-CN" altLang="zh-CN" kern="100" dirty="0">
                <a:solidFill>
                  <a:srgbClr val="333333"/>
                </a:solidFill>
                <a:effectLst/>
                <a:latin typeface="Times New Roman" panose="02020603050405020304" pitchFamily="18" charset="0"/>
                <a:cs typeface="Times New Roman" panose="02020603050405020304" pitchFamily="18" charset="0"/>
              </a:rPr>
              <a:t>）</a:t>
            </a:r>
            <a:r>
              <a:rPr lang="zh-CN" altLang="en-US" kern="100" dirty="0">
                <a:solidFill>
                  <a:srgbClr val="333333"/>
                </a:solidFill>
                <a:effectLst/>
                <a:latin typeface="Times New Roman" panose="02020603050405020304" pitchFamily="18" charset="0"/>
                <a:cs typeface="Times New Roman" panose="02020603050405020304" pitchFamily="18" charset="0"/>
              </a:rPr>
              <a:t>：</a:t>
            </a:r>
            <a:r>
              <a:rPr lang="zh-CN" altLang="zh-CN" kern="0" dirty="0">
                <a:solidFill>
                  <a:srgbClr val="333333"/>
                </a:solidFill>
                <a:effectLst/>
                <a:latin typeface="Times New Roman" panose="02020603050405020304" pitchFamily="18" charset="0"/>
                <a:cs typeface="Times New Roman" panose="02020603050405020304" pitchFamily="18" charset="0"/>
              </a:rPr>
              <a:t>由可穿戴或可嵌入设备组成、通过无线技术进行通信</a:t>
            </a:r>
            <a:endParaRPr lang="en-US" altLang="zh-CN" kern="0" dirty="0">
              <a:solidFill>
                <a:srgbClr val="333333"/>
              </a:solidFill>
              <a:effectLst/>
              <a:latin typeface="Times New Roman" panose="02020603050405020304" pitchFamily="18" charset="0"/>
              <a:cs typeface="Times New Roman" panose="02020603050405020304" pitchFamily="18" charset="0"/>
            </a:endParaRPr>
          </a:p>
          <a:p>
            <a:pPr lvl="1">
              <a:lnSpc>
                <a:spcPct val="120000"/>
              </a:lnSpc>
              <a:spcBef>
                <a:spcPts val="0"/>
              </a:spcBef>
            </a:pPr>
            <a:r>
              <a:rPr lang="zh-CN" altLang="zh-CN" sz="2800" kern="0" dirty="0">
                <a:solidFill>
                  <a:srgbClr val="333333"/>
                </a:solidFill>
                <a:effectLst/>
                <a:latin typeface="Times New Roman" panose="02020603050405020304" pitchFamily="18" charset="0"/>
                <a:cs typeface="Times New Roman" panose="02020603050405020304" pitchFamily="18" charset="0"/>
              </a:rPr>
              <a:t>主要用于随身携带的个人医疗、保健、消费类电子设备等联网</a:t>
            </a:r>
            <a:endParaRPr lang="en-US" altLang="zh-CN" sz="2800" kern="0" dirty="0">
              <a:solidFill>
                <a:srgbClr val="333333"/>
              </a:solidFill>
              <a:effectLst/>
              <a:latin typeface="Times New Roman" panose="02020603050405020304" pitchFamily="18" charset="0"/>
              <a:cs typeface="Times New Roman" panose="02020603050405020304" pitchFamily="18" charset="0"/>
            </a:endParaRPr>
          </a:p>
          <a:p>
            <a:pPr lvl="1">
              <a:lnSpc>
                <a:spcPct val="120000"/>
              </a:lnSpc>
              <a:spcBef>
                <a:spcPts val="0"/>
              </a:spcBef>
            </a:pPr>
            <a:r>
              <a:rPr lang="zh-CN" altLang="en-US" sz="2800" kern="0" dirty="0">
                <a:solidFill>
                  <a:srgbClr val="333333"/>
                </a:solidFill>
                <a:latin typeface="Times New Roman" panose="02020603050405020304" pitchFamily="18" charset="0"/>
                <a:cs typeface="Times New Roman" panose="02020603050405020304" pitchFamily="18" charset="0"/>
              </a:rPr>
              <a:t>典型协议是</a:t>
            </a:r>
            <a:r>
              <a:rPr lang="en-US" altLang="zh-CN" sz="2800" kern="100" dirty="0">
                <a:solidFill>
                  <a:srgbClr val="333333"/>
                </a:solidFill>
                <a:effectLst/>
                <a:latin typeface="Times New Roman" panose="02020603050405020304" pitchFamily="18" charset="0"/>
                <a:cs typeface="Times New Roman" panose="02020603050405020304" pitchFamily="18" charset="0"/>
              </a:rPr>
              <a:t>IEEE</a:t>
            </a:r>
            <a:r>
              <a:rPr lang="zh-CN" altLang="zh-CN" sz="2800" kern="100" dirty="0">
                <a:solidFill>
                  <a:srgbClr val="333333"/>
                </a:solidFill>
                <a:effectLst/>
                <a:latin typeface="Times New Roman" panose="02020603050405020304" pitchFamily="18" charset="0"/>
                <a:cs typeface="Times New Roman" panose="02020603050405020304" pitchFamily="18" charset="0"/>
              </a:rPr>
              <a:t>提出的</a:t>
            </a:r>
            <a:r>
              <a:rPr lang="en-US" altLang="zh-CN" sz="2800" kern="100" dirty="0">
                <a:solidFill>
                  <a:srgbClr val="333333"/>
                </a:solidFill>
                <a:effectLst/>
                <a:latin typeface="Times New Roman" panose="02020603050405020304" pitchFamily="18" charset="0"/>
                <a:cs typeface="Times New Roman" panose="02020603050405020304" pitchFamily="18" charset="0"/>
              </a:rPr>
              <a:t>BAN</a:t>
            </a:r>
            <a:r>
              <a:rPr lang="zh-CN" altLang="zh-CN" sz="2800" kern="100" dirty="0">
                <a:solidFill>
                  <a:srgbClr val="333333"/>
                </a:solidFill>
                <a:effectLst/>
                <a:latin typeface="Times New Roman" panose="02020603050405020304" pitchFamily="18" charset="0"/>
                <a:cs typeface="Times New Roman" panose="02020603050405020304" pitchFamily="18" charset="0"/>
              </a:rPr>
              <a:t>标准</a:t>
            </a:r>
            <a:r>
              <a:rPr lang="en-US" altLang="zh-CN" sz="2800" kern="100" dirty="0">
                <a:solidFill>
                  <a:srgbClr val="333333"/>
                </a:solidFill>
                <a:effectLst/>
                <a:latin typeface="Times New Roman" panose="02020603050405020304" pitchFamily="18" charset="0"/>
                <a:cs typeface="Times New Roman" panose="02020603050405020304" pitchFamily="18" charset="0"/>
              </a:rPr>
              <a:t>——IEEE 802.15.6</a:t>
            </a:r>
            <a:endParaRPr lang="zh-CN" altLang="zh-CN" sz="2800" kern="100" dirty="0">
              <a:effectLst/>
              <a:latin typeface="Times New Roman" panose="02020603050405020304" pitchFamily="18" charset="0"/>
              <a:cs typeface="Times New Roman" panose="02020603050405020304" pitchFamily="18" charset="0"/>
            </a:endParaRPr>
          </a:p>
          <a:p>
            <a:pPr algn="just">
              <a:buNone/>
            </a:pPr>
            <a:endParaRPr lang="en-US" altLang="zh-CN" kern="100" dirty="0">
              <a:effectLst/>
              <a:latin typeface="Times New Roman" panose="02020603050405020304" pitchFamily="18" charset="0"/>
              <a:cs typeface="Times New Roman" panose="02020603050405020304" pitchFamily="18" charset="0"/>
            </a:endParaRPr>
          </a:p>
        </p:txBody>
      </p:sp>
      <p:graphicFrame>
        <p:nvGraphicFramePr>
          <p:cNvPr id="54" name="表格 53">
            <a:extLst>
              <a:ext uri="{FF2B5EF4-FFF2-40B4-BE49-F238E27FC236}">
                <a16:creationId xmlns:a16="http://schemas.microsoft.com/office/drawing/2014/main" id="{CA5900AC-7652-4BBE-ABC7-96C41992A962}"/>
              </a:ext>
            </a:extLst>
          </p:cNvPr>
          <p:cNvGraphicFramePr>
            <a:graphicFrameLocks noGrp="1"/>
          </p:cNvGraphicFramePr>
          <p:nvPr>
            <p:extLst>
              <p:ext uri="{D42A27DB-BD31-4B8C-83A1-F6EECF244321}">
                <p14:modId xmlns:p14="http://schemas.microsoft.com/office/powerpoint/2010/main" val="1890724763"/>
              </p:ext>
            </p:extLst>
          </p:nvPr>
        </p:nvGraphicFramePr>
        <p:xfrm>
          <a:off x="0" y="1041991"/>
          <a:ext cx="313390" cy="2532705"/>
        </p:xfrm>
        <a:graphic>
          <a:graphicData uri="http://schemas.openxmlformats.org/drawingml/2006/table">
            <a:tbl>
              <a:tblPr firstRow="1" bandRow="1">
                <a:tableStyleId>{5C22544A-7EE6-4342-B048-85BDC9FD1C3A}</a:tableStyleId>
              </a:tblPr>
              <a:tblGrid>
                <a:gridCol w="313390">
                  <a:extLst>
                    <a:ext uri="{9D8B030D-6E8A-4147-A177-3AD203B41FA5}">
                      <a16:colId xmlns:a16="http://schemas.microsoft.com/office/drawing/2014/main" val="2707731317"/>
                    </a:ext>
                  </a:extLst>
                </a:gridCol>
              </a:tblGrid>
              <a:tr h="844235">
                <a:tc>
                  <a:txBody>
                    <a:bodyPr/>
                    <a:lstStyle/>
                    <a:p>
                      <a:pPr algn="ctr"/>
                      <a:r>
                        <a:rPr lang="zh-CN" altLang="en-US" sz="1600" b="0" dirty="0">
                          <a:solidFill>
                            <a:schemeClr val="tx1"/>
                          </a:solidFill>
                          <a:latin typeface="黑体" panose="02010609060101010101" pitchFamily="49" charset="-122"/>
                          <a:ea typeface="黑体" panose="02010609060101010101" pitchFamily="49" charset="-122"/>
                        </a:rPr>
                        <a:t>个域网</a:t>
                      </a:r>
                    </a:p>
                  </a:txBody>
                  <a:tcPr marL="0" marR="0" marT="0" marB="0" anchor="ctr">
                    <a:solidFill>
                      <a:schemeClr val="accent1">
                        <a:lumMod val="40000"/>
                        <a:lumOff val="60000"/>
                      </a:schemeClr>
                    </a:solidFill>
                  </a:tcPr>
                </a:tc>
                <a:extLst>
                  <a:ext uri="{0D108BD9-81ED-4DB2-BD59-A6C34878D82A}">
                    <a16:rowId xmlns:a16="http://schemas.microsoft.com/office/drawing/2014/main" val="2650843112"/>
                  </a:ext>
                </a:extLst>
              </a:tr>
              <a:tr h="844235">
                <a:tc>
                  <a:txBody>
                    <a:bodyPr/>
                    <a:lstStyle/>
                    <a:p>
                      <a:pPr algn="ctr"/>
                      <a:r>
                        <a:rPr lang="zh-CN" altLang="en-US" sz="1600" dirty="0">
                          <a:solidFill>
                            <a:schemeClr val="bg1"/>
                          </a:solidFill>
                          <a:latin typeface="黑体" panose="02010609060101010101" pitchFamily="49" charset="-122"/>
                          <a:ea typeface="黑体" panose="02010609060101010101" pitchFamily="49" charset="-122"/>
                        </a:rPr>
                        <a:t>体域网</a:t>
                      </a:r>
                    </a:p>
                  </a:txBody>
                  <a:tcPr marL="0" marR="0" marT="0" marB="0" anchor="ctr">
                    <a:solidFill>
                      <a:schemeClr val="accent1"/>
                    </a:solidFill>
                  </a:tcPr>
                </a:tc>
                <a:extLst>
                  <a:ext uri="{0D108BD9-81ED-4DB2-BD59-A6C34878D82A}">
                    <a16:rowId xmlns:a16="http://schemas.microsoft.com/office/drawing/2014/main" val="2354171835"/>
                  </a:ext>
                </a:extLst>
              </a:tr>
              <a:tr h="844235">
                <a:tc>
                  <a:txBody>
                    <a:bodyPr/>
                    <a:lstStyle/>
                    <a:p>
                      <a:pPr algn="ctr"/>
                      <a:r>
                        <a:rPr lang="zh-CN" altLang="en-US" sz="1600" b="0" dirty="0">
                          <a:solidFill>
                            <a:schemeClr val="tx1"/>
                          </a:solidFill>
                          <a:latin typeface="黑体" panose="02010609060101010101" pitchFamily="49" charset="-122"/>
                          <a:ea typeface="黑体" panose="02010609060101010101" pitchFamily="49" charset="-122"/>
                        </a:rPr>
                        <a:t>蓝牙</a:t>
                      </a:r>
                    </a:p>
                  </a:txBody>
                  <a:tcPr marL="0" marR="0" marT="0" marB="0" anchor="ctr">
                    <a:solidFill>
                      <a:schemeClr val="accent1">
                        <a:lumMod val="40000"/>
                        <a:lumOff val="60000"/>
                      </a:schemeClr>
                    </a:solidFill>
                  </a:tcPr>
                </a:tc>
                <a:extLst>
                  <a:ext uri="{0D108BD9-81ED-4DB2-BD59-A6C34878D82A}">
                    <a16:rowId xmlns:a16="http://schemas.microsoft.com/office/drawing/2014/main" val="2232877283"/>
                  </a:ext>
                </a:extLst>
              </a:tr>
            </a:tbl>
          </a:graphicData>
        </a:graphic>
      </p:graphicFrame>
      <p:graphicFrame>
        <p:nvGraphicFramePr>
          <p:cNvPr id="13" name="表格 12">
            <a:extLst>
              <a:ext uri="{FF2B5EF4-FFF2-40B4-BE49-F238E27FC236}">
                <a16:creationId xmlns:a16="http://schemas.microsoft.com/office/drawing/2014/main" id="{5F7F8828-684B-4B52-9DC2-487D68885ACE}"/>
              </a:ext>
            </a:extLst>
          </p:cNvPr>
          <p:cNvGraphicFramePr>
            <a:graphicFrameLocks noGrp="1"/>
          </p:cNvGraphicFramePr>
          <p:nvPr/>
        </p:nvGraphicFramePr>
        <p:xfrm>
          <a:off x="0" y="16384"/>
          <a:ext cx="9144000" cy="303808"/>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1028242390"/>
                    </a:ext>
                  </a:extLst>
                </a:gridCol>
                <a:gridCol w="1016000">
                  <a:extLst>
                    <a:ext uri="{9D8B030D-6E8A-4147-A177-3AD203B41FA5}">
                      <a16:colId xmlns:a16="http://schemas.microsoft.com/office/drawing/2014/main" val="3074239081"/>
                    </a:ext>
                  </a:extLst>
                </a:gridCol>
                <a:gridCol w="1016000">
                  <a:extLst>
                    <a:ext uri="{9D8B030D-6E8A-4147-A177-3AD203B41FA5}">
                      <a16:colId xmlns:a16="http://schemas.microsoft.com/office/drawing/2014/main" val="3509429943"/>
                    </a:ext>
                  </a:extLst>
                </a:gridCol>
                <a:gridCol w="1016000">
                  <a:extLst>
                    <a:ext uri="{9D8B030D-6E8A-4147-A177-3AD203B41FA5}">
                      <a16:colId xmlns:a16="http://schemas.microsoft.com/office/drawing/2014/main" val="2580465912"/>
                    </a:ext>
                  </a:extLst>
                </a:gridCol>
                <a:gridCol w="1016000">
                  <a:extLst>
                    <a:ext uri="{9D8B030D-6E8A-4147-A177-3AD203B41FA5}">
                      <a16:colId xmlns:a16="http://schemas.microsoft.com/office/drawing/2014/main" val="585185192"/>
                    </a:ext>
                  </a:extLst>
                </a:gridCol>
                <a:gridCol w="1016000">
                  <a:extLst>
                    <a:ext uri="{9D8B030D-6E8A-4147-A177-3AD203B41FA5}">
                      <a16:colId xmlns:a16="http://schemas.microsoft.com/office/drawing/2014/main" val="1335232691"/>
                    </a:ext>
                  </a:extLst>
                </a:gridCol>
                <a:gridCol w="1016000">
                  <a:extLst>
                    <a:ext uri="{9D8B030D-6E8A-4147-A177-3AD203B41FA5}">
                      <a16:colId xmlns:a16="http://schemas.microsoft.com/office/drawing/2014/main" val="785772456"/>
                    </a:ext>
                  </a:extLst>
                </a:gridCol>
                <a:gridCol w="1016000">
                  <a:extLst>
                    <a:ext uri="{9D8B030D-6E8A-4147-A177-3AD203B41FA5}">
                      <a16:colId xmlns:a16="http://schemas.microsoft.com/office/drawing/2014/main" val="143111373"/>
                    </a:ext>
                  </a:extLst>
                </a:gridCol>
                <a:gridCol w="1016000">
                  <a:extLst>
                    <a:ext uri="{9D8B030D-6E8A-4147-A177-3AD203B41FA5}">
                      <a16:colId xmlns:a16="http://schemas.microsoft.com/office/drawing/2014/main" val="994455625"/>
                    </a:ext>
                  </a:extLst>
                </a:gridCol>
              </a:tblGrid>
              <a:tr h="303808">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传输介质</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通信系统</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正确性</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提高性能</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局域网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en-US" altLang="zh-CN" sz="1600" dirty="0">
                          <a:solidFill>
                            <a:schemeClr val="tx1"/>
                          </a:solidFill>
                          <a:latin typeface="黑体" panose="02010609060101010101" pitchFamily="49" charset="-122"/>
                          <a:ea typeface="黑体" panose="02010609060101010101" pitchFamily="49" charset="-122"/>
                        </a:rPr>
                        <a:t>WLAN</a:t>
                      </a:r>
                      <a:endParaRPr lang="zh-CN" altLang="en-US" sz="1600" dirty="0">
                        <a:solidFill>
                          <a:schemeClr val="tx1"/>
                        </a:solidFill>
                        <a:latin typeface="黑体" panose="02010609060101010101" pitchFamily="49" charset="-122"/>
                        <a:ea typeface="黑体" panose="02010609060101010101" pitchFamily="49"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rgbClr val="FFFF00"/>
                          </a:solidFill>
                          <a:latin typeface="黑体" panose="02010609060101010101" pitchFamily="49" charset="-122"/>
                          <a:ea typeface="黑体" panose="02010609060101010101" pitchFamily="49" charset="-122"/>
                        </a:rPr>
                        <a:t>个域网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广域网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接入网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939429099"/>
                  </a:ext>
                </a:extLst>
              </a:tr>
            </a:tbl>
          </a:graphicData>
        </a:graphic>
      </p:graphicFrame>
      <p:sp>
        <p:nvSpPr>
          <p:cNvPr id="3" name="灯片编号占位符 2">
            <a:extLst>
              <a:ext uri="{FF2B5EF4-FFF2-40B4-BE49-F238E27FC236}">
                <a16:creationId xmlns:a16="http://schemas.microsoft.com/office/drawing/2014/main" id="{17433012-2E2C-4F74-899D-201EBDE08465}"/>
              </a:ext>
            </a:extLst>
          </p:cNvPr>
          <p:cNvSpPr>
            <a:spLocks noGrp="1"/>
          </p:cNvSpPr>
          <p:nvPr>
            <p:ph type="sldNum" sz="quarter" idx="12"/>
          </p:nvPr>
        </p:nvSpPr>
        <p:spPr/>
        <p:txBody>
          <a:bodyPr/>
          <a:lstStyle/>
          <a:p>
            <a:fld id="{0343F522-B1DB-4B24-87CC-09EAB668A261}" type="slidenum">
              <a:rPr lang="zh-CN" altLang="en-US" smtClean="0"/>
              <a:pPr/>
              <a:t>244</a:t>
            </a:fld>
            <a:r>
              <a:rPr lang="en-US" altLang="zh-CN"/>
              <a:t>/303</a:t>
            </a:r>
            <a:endParaRPr lang="zh-CN" altLang="en-US" dirty="0"/>
          </a:p>
        </p:txBody>
      </p:sp>
    </p:spTree>
    <p:extLst>
      <p:ext uri="{BB962C8B-B14F-4D97-AF65-F5344CB8AC3E}">
        <p14:creationId xmlns:p14="http://schemas.microsoft.com/office/powerpoint/2010/main" val="1219363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C34208-FA7C-4346-AD93-050F88FE7F56}"/>
              </a:ext>
            </a:extLst>
          </p:cNvPr>
          <p:cNvSpPr>
            <a:spLocks noGrp="1"/>
          </p:cNvSpPr>
          <p:nvPr>
            <p:ph type="title"/>
          </p:nvPr>
        </p:nvSpPr>
        <p:spPr>
          <a:xfrm>
            <a:off x="265813" y="350874"/>
            <a:ext cx="8654903" cy="680484"/>
          </a:xfrm>
        </p:spPr>
        <p:txBody>
          <a:bodyPr>
            <a:normAutofit/>
          </a:bodyPr>
          <a:lstStyle/>
          <a:p>
            <a:r>
              <a:rPr lang="zh-CN" altLang="zh-CN" dirty="0">
                <a:latin typeface="Times New Roman" panose="02020603050405020304" pitchFamily="18" charset="0"/>
                <a:cs typeface="Times New Roman" panose="02020603050405020304" pitchFamily="18" charset="0"/>
              </a:rPr>
              <a:t>个域网示例</a:t>
            </a:r>
            <a:r>
              <a:rPr lang="en-US" altLang="zh-CN" dirty="0">
                <a:latin typeface="Times New Roman" panose="02020603050405020304" pitchFamily="18" charset="0"/>
                <a:cs typeface="Times New Roman" panose="02020603050405020304" pitchFamily="18" charset="0"/>
              </a:rPr>
              <a:t>—</a:t>
            </a:r>
            <a:r>
              <a:rPr lang="zh-CN" altLang="zh-CN" dirty="0">
                <a:latin typeface="Times New Roman" panose="02020603050405020304" pitchFamily="18" charset="0"/>
                <a:cs typeface="Times New Roman" panose="02020603050405020304" pitchFamily="18" charset="0"/>
              </a:rPr>
              <a:t>蓝牙</a:t>
            </a:r>
            <a:endParaRPr lang="zh-CN" altLang="en-US" dirty="0">
              <a:latin typeface="Times New Roman" panose="02020603050405020304" pitchFamily="18" charset="0"/>
              <a:cs typeface="Times New Roman" panose="02020603050405020304" pitchFamily="18" charset="0"/>
            </a:endParaRPr>
          </a:p>
        </p:txBody>
      </p:sp>
      <p:sp>
        <p:nvSpPr>
          <p:cNvPr id="12" name="流程图: 摘录 11">
            <a:extLst>
              <a:ext uri="{FF2B5EF4-FFF2-40B4-BE49-F238E27FC236}">
                <a16:creationId xmlns:a16="http://schemas.microsoft.com/office/drawing/2014/main" id="{CE6C4248-6AFD-44B6-80E3-9608C7BDC87F}"/>
              </a:ext>
            </a:extLst>
          </p:cNvPr>
          <p:cNvSpPr/>
          <p:nvPr/>
        </p:nvSpPr>
        <p:spPr bwMode="auto">
          <a:xfrm>
            <a:off x="6499073" y="304676"/>
            <a:ext cx="216024" cy="126001"/>
          </a:xfrm>
          <a:prstGeom prst="flowChartExtract">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4" name="Rectangle 2">
            <a:extLst>
              <a:ext uri="{FF2B5EF4-FFF2-40B4-BE49-F238E27FC236}">
                <a16:creationId xmlns:a16="http://schemas.microsoft.com/office/drawing/2014/main" id="{637ADEFB-5775-48B5-AD95-BD2F543B4E24}"/>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内容占位符 4">
            <a:extLst>
              <a:ext uri="{FF2B5EF4-FFF2-40B4-BE49-F238E27FC236}">
                <a16:creationId xmlns:a16="http://schemas.microsoft.com/office/drawing/2014/main" id="{C12FE5FC-8D5C-426B-A385-556B8EB61871}"/>
              </a:ext>
            </a:extLst>
          </p:cNvPr>
          <p:cNvSpPr>
            <a:spLocks noGrp="1"/>
          </p:cNvSpPr>
          <p:nvPr>
            <p:ph idx="1"/>
          </p:nvPr>
        </p:nvSpPr>
        <p:spPr>
          <a:xfrm>
            <a:off x="471948" y="963560"/>
            <a:ext cx="8514736" cy="5777481"/>
          </a:xfrm>
        </p:spPr>
        <p:txBody>
          <a:bodyPr>
            <a:normAutofit/>
          </a:bodyPr>
          <a:lstStyle/>
          <a:p>
            <a:pPr algn="just"/>
            <a:r>
              <a:rPr lang="zh-CN" altLang="zh-CN" dirty="0"/>
              <a:t>基本单元</a:t>
            </a:r>
            <a:r>
              <a:rPr lang="zh-CN" altLang="en-US" dirty="0"/>
              <a:t>：</a:t>
            </a:r>
            <a:r>
              <a:rPr lang="zh-CN" altLang="zh-CN" dirty="0"/>
              <a:t>微微网</a:t>
            </a:r>
            <a:r>
              <a:rPr lang="en-US" altLang="zh-CN" dirty="0"/>
              <a:t>(Piconet</a:t>
            </a:r>
            <a:r>
              <a:rPr lang="zh-CN" altLang="zh-CN" dirty="0"/>
              <a:t>，皮可网</a:t>
            </a:r>
            <a:r>
              <a:rPr lang="en-US" altLang="zh-CN" dirty="0"/>
              <a:t>)</a:t>
            </a:r>
          </a:p>
          <a:p>
            <a:pPr algn="just"/>
            <a:endParaRPr lang="en-US" altLang="zh-CN" dirty="0"/>
          </a:p>
          <a:p>
            <a:pPr algn="just"/>
            <a:endParaRPr lang="en-US" altLang="zh-CN" dirty="0"/>
          </a:p>
          <a:p>
            <a:pPr algn="just"/>
            <a:endParaRPr lang="en-US" altLang="zh-CN" dirty="0"/>
          </a:p>
          <a:p>
            <a:pPr algn="just"/>
            <a:endParaRPr lang="en-US" altLang="zh-CN" dirty="0"/>
          </a:p>
          <a:p>
            <a:pPr algn="just"/>
            <a:endParaRPr lang="en-US" altLang="zh-CN" dirty="0"/>
          </a:p>
          <a:p>
            <a:pPr algn="just"/>
            <a:endParaRPr lang="en-US" altLang="zh-CN" dirty="0"/>
          </a:p>
          <a:p>
            <a:pPr algn="just"/>
            <a:r>
              <a:rPr lang="zh-CN" altLang="zh-CN" dirty="0"/>
              <a:t>每个微微网都包含一个主节点（</a:t>
            </a:r>
            <a:r>
              <a:rPr lang="en-US" altLang="zh-CN" dirty="0"/>
              <a:t>Master</a:t>
            </a:r>
            <a:r>
              <a:rPr lang="zh-CN" altLang="zh-CN" dirty="0"/>
              <a:t>），最多</a:t>
            </a:r>
            <a:r>
              <a:rPr lang="en-US" altLang="zh-CN" dirty="0"/>
              <a:t>7</a:t>
            </a:r>
            <a:r>
              <a:rPr lang="zh-CN" altLang="zh-CN" dirty="0"/>
              <a:t>个活动的从节点（</a:t>
            </a:r>
            <a:r>
              <a:rPr lang="en-US" altLang="zh-CN" dirty="0"/>
              <a:t>Active Slave</a:t>
            </a:r>
            <a:r>
              <a:rPr lang="zh-CN" altLang="zh-CN" dirty="0"/>
              <a:t>），多达</a:t>
            </a:r>
            <a:r>
              <a:rPr lang="en-US" altLang="zh-CN" dirty="0"/>
              <a:t>255</a:t>
            </a:r>
            <a:r>
              <a:rPr lang="zh-CN" altLang="zh-CN" dirty="0"/>
              <a:t>个静观节点</a:t>
            </a:r>
            <a:r>
              <a:rPr lang="en-US" altLang="zh-CN" dirty="0"/>
              <a:t>(parked slave)</a:t>
            </a:r>
          </a:p>
          <a:p>
            <a:pPr algn="just"/>
            <a:r>
              <a:rPr lang="zh-CN" altLang="zh-CN" dirty="0"/>
              <a:t>静观节点</a:t>
            </a:r>
            <a:r>
              <a:rPr lang="zh-CN" altLang="en-US" dirty="0"/>
              <a:t>被</a:t>
            </a:r>
            <a:r>
              <a:rPr lang="zh-CN" altLang="zh-CN" dirty="0"/>
              <a:t>主节点已切换到低功耗状态，除了响应主节点的激活或指示信号外，不做其它任何事情</a:t>
            </a:r>
          </a:p>
          <a:p>
            <a:pPr algn="just"/>
            <a:endParaRPr lang="en-US" altLang="zh-CN" kern="100" dirty="0">
              <a:effectLst/>
              <a:latin typeface="Times New Roman" panose="02020603050405020304" pitchFamily="18" charset="0"/>
              <a:cs typeface="Times New Roman" panose="02020603050405020304" pitchFamily="18" charset="0"/>
            </a:endParaRPr>
          </a:p>
        </p:txBody>
      </p:sp>
      <p:graphicFrame>
        <p:nvGraphicFramePr>
          <p:cNvPr id="13" name="表格 12">
            <a:extLst>
              <a:ext uri="{FF2B5EF4-FFF2-40B4-BE49-F238E27FC236}">
                <a16:creationId xmlns:a16="http://schemas.microsoft.com/office/drawing/2014/main" id="{5F7F8828-684B-4B52-9DC2-487D68885ACE}"/>
              </a:ext>
            </a:extLst>
          </p:cNvPr>
          <p:cNvGraphicFramePr>
            <a:graphicFrameLocks noGrp="1"/>
          </p:cNvGraphicFramePr>
          <p:nvPr/>
        </p:nvGraphicFramePr>
        <p:xfrm>
          <a:off x="0" y="16384"/>
          <a:ext cx="9144000" cy="303808"/>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1028242390"/>
                    </a:ext>
                  </a:extLst>
                </a:gridCol>
                <a:gridCol w="1016000">
                  <a:extLst>
                    <a:ext uri="{9D8B030D-6E8A-4147-A177-3AD203B41FA5}">
                      <a16:colId xmlns:a16="http://schemas.microsoft.com/office/drawing/2014/main" val="3074239081"/>
                    </a:ext>
                  </a:extLst>
                </a:gridCol>
                <a:gridCol w="1016000">
                  <a:extLst>
                    <a:ext uri="{9D8B030D-6E8A-4147-A177-3AD203B41FA5}">
                      <a16:colId xmlns:a16="http://schemas.microsoft.com/office/drawing/2014/main" val="3509429943"/>
                    </a:ext>
                  </a:extLst>
                </a:gridCol>
                <a:gridCol w="1016000">
                  <a:extLst>
                    <a:ext uri="{9D8B030D-6E8A-4147-A177-3AD203B41FA5}">
                      <a16:colId xmlns:a16="http://schemas.microsoft.com/office/drawing/2014/main" val="2580465912"/>
                    </a:ext>
                  </a:extLst>
                </a:gridCol>
                <a:gridCol w="1016000">
                  <a:extLst>
                    <a:ext uri="{9D8B030D-6E8A-4147-A177-3AD203B41FA5}">
                      <a16:colId xmlns:a16="http://schemas.microsoft.com/office/drawing/2014/main" val="585185192"/>
                    </a:ext>
                  </a:extLst>
                </a:gridCol>
                <a:gridCol w="1016000">
                  <a:extLst>
                    <a:ext uri="{9D8B030D-6E8A-4147-A177-3AD203B41FA5}">
                      <a16:colId xmlns:a16="http://schemas.microsoft.com/office/drawing/2014/main" val="1335232691"/>
                    </a:ext>
                  </a:extLst>
                </a:gridCol>
                <a:gridCol w="1016000">
                  <a:extLst>
                    <a:ext uri="{9D8B030D-6E8A-4147-A177-3AD203B41FA5}">
                      <a16:colId xmlns:a16="http://schemas.microsoft.com/office/drawing/2014/main" val="785772456"/>
                    </a:ext>
                  </a:extLst>
                </a:gridCol>
                <a:gridCol w="1016000">
                  <a:extLst>
                    <a:ext uri="{9D8B030D-6E8A-4147-A177-3AD203B41FA5}">
                      <a16:colId xmlns:a16="http://schemas.microsoft.com/office/drawing/2014/main" val="143111373"/>
                    </a:ext>
                  </a:extLst>
                </a:gridCol>
                <a:gridCol w="1016000">
                  <a:extLst>
                    <a:ext uri="{9D8B030D-6E8A-4147-A177-3AD203B41FA5}">
                      <a16:colId xmlns:a16="http://schemas.microsoft.com/office/drawing/2014/main" val="994455625"/>
                    </a:ext>
                  </a:extLst>
                </a:gridCol>
              </a:tblGrid>
              <a:tr h="303808">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传输介质</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通信系统</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正确性</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提高性能</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局域网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en-US" altLang="zh-CN" sz="1600" dirty="0">
                          <a:solidFill>
                            <a:schemeClr val="tx1"/>
                          </a:solidFill>
                          <a:latin typeface="黑体" panose="02010609060101010101" pitchFamily="49" charset="-122"/>
                          <a:ea typeface="黑体" panose="02010609060101010101" pitchFamily="49" charset="-122"/>
                        </a:rPr>
                        <a:t>WLAN</a:t>
                      </a:r>
                      <a:endParaRPr lang="zh-CN" altLang="en-US" sz="1600" dirty="0">
                        <a:solidFill>
                          <a:schemeClr val="tx1"/>
                        </a:solidFill>
                        <a:latin typeface="黑体" panose="02010609060101010101" pitchFamily="49" charset="-122"/>
                        <a:ea typeface="黑体" panose="02010609060101010101" pitchFamily="49"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rgbClr val="FFFF00"/>
                          </a:solidFill>
                          <a:latin typeface="黑体" panose="02010609060101010101" pitchFamily="49" charset="-122"/>
                          <a:ea typeface="黑体" panose="02010609060101010101" pitchFamily="49" charset="-122"/>
                        </a:rPr>
                        <a:t>个域网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广域网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接入网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939429099"/>
                  </a:ext>
                </a:extLst>
              </a:tr>
            </a:tbl>
          </a:graphicData>
        </a:graphic>
      </p:graphicFrame>
      <p:pic>
        <p:nvPicPr>
          <p:cNvPr id="9" name="图片 8" descr="4-35">
            <a:extLst>
              <a:ext uri="{FF2B5EF4-FFF2-40B4-BE49-F238E27FC236}">
                <a16:creationId xmlns:a16="http://schemas.microsoft.com/office/drawing/2014/main" id="{EA9DAA04-3441-4D3D-BBCD-B27D82D3FEBE}"/>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79496" y="1475067"/>
            <a:ext cx="5986131" cy="3109588"/>
          </a:xfrm>
          <a:prstGeom prst="rect">
            <a:avLst/>
          </a:prstGeom>
          <a:noFill/>
          <a:ln>
            <a:noFill/>
          </a:ln>
        </p:spPr>
      </p:pic>
      <p:graphicFrame>
        <p:nvGraphicFramePr>
          <p:cNvPr id="10" name="表格 9">
            <a:extLst>
              <a:ext uri="{FF2B5EF4-FFF2-40B4-BE49-F238E27FC236}">
                <a16:creationId xmlns:a16="http://schemas.microsoft.com/office/drawing/2014/main" id="{C079A12C-BF74-415F-86E2-76F554C4006A}"/>
              </a:ext>
            </a:extLst>
          </p:cNvPr>
          <p:cNvGraphicFramePr>
            <a:graphicFrameLocks noGrp="1"/>
          </p:cNvGraphicFramePr>
          <p:nvPr>
            <p:extLst>
              <p:ext uri="{D42A27DB-BD31-4B8C-83A1-F6EECF244321}">
                <p14:modId xmlns:p14="http://schemas.microsoft.com/office/powerpoint/2010/main" val="3398169858"/>
              </p:ext>
            </p:extLst>
          </p:nvPr>
        </p:nvGraphicFramePr>
        <p:xfrm>
          <a:off x="0" y="1041991"/>
          <a:ext cx="313390" cy="2532705"/>
        </p:xfrm>
        <a:graphic>
          <a:graphicData uri="http://schemas.openxmlformats.org/drawingml/2006/table">
            <a:tbl>
              <a:tblPr firstRow="1" bandRow="1">
                <a:tableStyleId>{5C22544A-7EE6-4342-B048-85BDC9FD1C3A}</a:tableStyleId>
              </a:tblPr>
              <a:tblGrid>
                <a:gridCol w="313390">
                  <a:extLst>
                    <a:ext uri="{9D8B030D-6E8A-4147-A177-3AD203B41FA5}">
                      <a16:colId xmlns:a16="http://schemas.microsoft.com/office/drawing/2014/main" val="2707731317"/>
                    </a:ext>
                  </a:extLst>
                </a:gridCol>
              </a:tblGrid>
              <a:tr h="844235">
                <a:tc>
                  <a:txBody>
                    <a:bodyPr/>
                    <a:lstStyle/>
                    <a:p>
                      <a:pPr algn="ctr"/>
                      <a:r>
                        <a:rPr lang="zh-CN" altLang="en-US" sz="1600" b="0" dirty="0">
                          <a:solidFill>
                            <a:schemeClr val="tx1"/>
                          </a:solidFill>
                          <a:latin typeface="黑体" panose="02010609060101010101" pitchFamily="49" charset="-122"/>
                          <a:ea typeface="黑体" panose="02010609060101010101" pitchFamily="49" charset="-122"/>
                        </a:rPr>
                        <a:t>个域网</a:t>
                      </a:r>
                    </a:p>
                  </a:txBody>
                  <a:tcPr marL="0" marR="0" marT="0" marB="0" anchor="ctr">
                    <a:solidFill>
                      <a:schemeClr val="accent1">
                        <a:lumMod val="40000"/>
                        <a:lumOff val="60000"/>
                      </a:schemeClr>
                    </a:solidFill>
                  </a:tcPr>
                </a:tc>
                <a:extLst>
                  <a:ext uri="{0D108BD9-81ED-4DB2-BD59-A6C34878D82A}">
                    <a16:rowId xmlns:a16="http://schemas.microsoft.com/office/drawing/2014/main" val="2650843112"/>
                  </a:ext>
                </a:extLst>
              </a:tr>
              <a:tr h="844235">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体域网</a:t>
                      </a:r>
                    </a:p>
                  </a:txBody>
                  <a:tcPr marL="0" marR="0" marT="0" marB="0" anchor="ctr">
                    <a:solidFill>
                      <a:schemeClr val="accent1">
                        <a:lumMod val="40000"/>
                        <a:lumOff val="60000"/>
                      </a:schemeClr>
                    </a:solidFill>
                  </a:tcPr>
                </a:tc>
                <a:extLst>
                  <a:ext uri="{0D108BD9-81ED-4DB2-BD59-A6C34878D82A}">
                    <a16:rowId xmlns:a16="http://schemas.microsoft.com/office/drawing/2014/main" val="2354171835"/>
                  </a:ext>
                </a:extLst>
              </a:tr>
              <a:tr h="844235">
                <a:tc>
                  <a:txBody>
                    <a:bodyPr/>
                    <a:lstStyle/>
                    <a:p>
                      <a:pPr algn="ctr"/>
                      <a:r>
                        <a:rPr lang="zh-CN" altLang="en-US" sz="1600" b="0" dirty="0">
                          <a:solidFill>
                            <a:schemeClr val="bg1"/>
                          </a:solidFill>
                          <a:latin typeface="黑体" panose="02010609060101010101" pitchFamily="49" charset="-122"/>
                          <a:ea typeface="黑体" panose="02010609060101010101" pitchFamily="49" charset="-122"/>
                        </a:rPr>
                        <a:t>蓝牙</a:t>
                      </a:r>
                    </a:p>
                  </a:txBody>
                  <a:tcPr marL="0" marR="0" marT="0" marB="0" anchor="ctr">
                    <a:solidFill>
                      <a:schemeClr val="accent1"/>
                    </a:solidFill>
                  </a:tcPr>
                </a:tc>
                <a:extLst>
                  <a:ext uri="{0D108BD9-81ED-4DB2-BD59-A6C34878D82A}">
                    <a16:rowId xmlns:a16="http://schemas.microsoft.com/office/drawing/2014/main" val="2232877283"/>
                  </a:ext>
                </a:extLst>
              </a:tr>
            </a:tbl>
          </a:graphicData>
        </a:graphic>
      </p:graphicFrame>
      <p:sp>
        <p:nvSpPr>
          <p:cNvPr id="3" name="灯片编号占位符 2">
            <a:extLst>
              <a:ext uri="{FF2B5EF4-FFF2-40B4-BE49-F238E27FC236}">
                <a16:creationId xmlns:a16="http://schemas.microsoft.com/office/drawing/2014/main" id="{7B6C882C-8739-4F1A-AB58-3A9B67508665}"/>
              </a:ext>
            </a:extLst>
          </p:cNvPr>
          <p:cNvSpPr>
            <a:spLocks noGrp="1"/>
          </p:cNvSpPr>
          <p:nvPr>
            <p:ph type="sldNum" sz="quarter" idx="12"/>
          </p:nvPr>
        </p:nvSpPr>
        <p:spPr/>
        <p:txBody>
          <a:bodyPr/>
          <a:lstStyle/>
          <a:p>
            <a:fld id="{0343F522-B1DB-4B24-87CC-09EAB668A261}" type="slidenum">
              <a:rPr lang="zh-CN" altLang="en-US" smtClean="0"/>
              <a:pPr/>
              <a:t>245</a:t>
            </a:fld>
            <a:r>
              <a:rPr lang="en-US" altLang="zh-CN"/>
              <a:t>/303</a:t>
            </a:r>
            <a:endParaRPr lang="zh-CN" altLang="en-US" dirty="0"/>
          </a:p>
        </p:txBody>
      </p:sp>
    </p:spTree>
    <p:extLst>
      <p:ext uri="{BB962C8B-B14F-4D97-AF65-F5344CB8AC3E}">
        <p14:creationId xmlns:p14="http://schemas.microsoft.com/office/powerpoint/2010/main" val="3684609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C34208-FA7C-4346-AD93-050F88FE7F56}"/>
              </a:ext>
            </a:extLst>
          </p:cNvPr>
          <p:cNvSpPr>
            <a:spLocks noGrp="1"/>
          </p:cNvSpPr>
          <p:nvPr>
            <p:ph type="title"/>
          </p:nvPr>
        </p:nvSpPr>
        <p:spPr>
          <a:xfrm>
            <a:off x="265813" y="350874"/>
            <a:ext cx="8654903" cy="680484"/>
          </a:xfrm>
        </p:spPr>
        <p:txBody>
          <a:bodyPr>
            <a:normAutofit/>
          </a:bodyPr>
          <a:lstStyle/>
          <a:p>
            <a:r>
              <a:rPr lang="zh-CN" altLang="zh-CN" dirty="0">
                <a:latin typeface="Times New Roman" panose="02020603050405020304" pitchFamily="18" charset="0"/>
                <a:cs typeface="Times New Roman" panose="02020603050405020304" pitchFamily="18" charset="0"/>
              </a:rPr>
              <a:t>个域网示例</a:t>
            </a:r>
            <a:r>
              <a:rPr lang="en-US" altLang="zh-CN" dirty="0">
                <a:latin typeface="Times New Roman" panose="02020603050405020304" pitchFamily="18" charset="0"/>
                <a:cs typeface="Times New Roman" panose="02020603050405020304" pitchFamily="18" charset="0"/>
              </a:rPr>
              <a:t>—</a:t>
            </a:r>
            <a:r>
              <a:rPr lang="zh-CN" altLang="zh-CN" dirty="0">
                <a:latin typeface="Times New Roman" panose="02020603050405020304" pitchFamily="18" charset="0"/>
                <a:cs typeface="Times New Roman" panose="02020603050405020304" pitchFamily="18" charset="0"/>
              </a:rPr>
              <a:t>蓝牙</a:t>
            </a:r>
            <a:endParaRPr lang="zh-CN" altLang="en-US" dirty="0">
              <a:latin typeface="Times New Roman" panose="02020603050405020304" pitchFamily="18" charset="0"/>
              <a:cs typeface="Times New Roman" panose="02020603050405020304" pitchFamily="18" charset="0"/>
            </a:endParaRPr>
          </a:p>
        </p:txBody>
      </p:sp>
      <p:sp>
        <p:nvSpPr>
          <p:cNvPr id="12" name="流程图: 摘录 11">
            <a:extLst>
              <a:ext uri="{FF2B5EF4-FFF2-40B4-BE49-F238E27FC236}">
                <a16:creationId xmlns:a16="http://schemas.microsoft.com/office/drawing/2014/main" id="{CE6C4248-6AFD-44B6-80E3-9608C7BDC87F}"/>
              </a:ext>
            </a:extLst>
          </p:cNvPr>
          <p:cNvSpPr/>
          <p:nvPr/>
        </p:nvSpPr>
        <p:spPr bwMode="auto">
          <a:xfrm>
            <a:off x="6499073" y="304676"/>
            <a:ext cx="216024" cy="126001"/>
          </a:xfrm>
          <a:prstGeom prst="flowChartExtract">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4" name="Rectangle 2">
            <a:extLst>
              <a:ext uri="{FF2B5EF4-FFF2-40B4-BE49-F238E27FC236}">
                <a16:creationId xmlns:a16="http://schemas.microsoft.com/office/drawing/2014/main" id="{637ADEFB-5775-48B5-AD95-BD2F543B4E24}"/>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内容占位符 4">
            <a:extLst>
              <a:ext uri="{FF2B5EF4-FFF2-40B4-BE49-F238E27FC236}">
                <a16:creationId xmlns:a16="http://schemas.microsoft.com/office/drawing/2014/main" id="{C12FE5FC-8D5C-426B-A385-556B8EB61871}"/>
              </a:ext>
            </a:extLst>
          </p:cNvPr>
          <p:cNvSpPr>
            <a:spLocks noGrp="1"/>
          </p:cNvSpPr>
          <p:nvPr>
            <p:ph idx="1"/>
          </p:nvPr>
        </p:nvSpPr>
        <p:spPr>
          <a:xfrm>
            <a:off x="471948" y="963560"/>
            <a:ext cx="8514736" cy="5777481"/>
          </a:xfrm>
        </p:spPr>
        <p:txBody>
          <a:bodyPr>
            <a:normAutofit/>
          </a:bodyPr>
          <a:lstStyle/>
          <a:p>
            <a:pPr algn="just"/>
            <a:r>
              <a:rPr lang="zh-CN" altLang="en-US" kern="100" dirty="0">
                <a:latin typeface="Times New Roman" panose="02020603050405020304" pitchFamily="18" charset="0"/>
                <a:cs typeface="Times New Roman" panose="02020603050405020304" pitchFamily="18" charset="0"/>
              </a:rPr>
              <a:t>蓝牙</a:t>
            </a:r>
            <a:r>
              <a:rPr lang="en-US" altLang="zh-CN" kern="100" dirty="0">
                <a:latin typeface="Times New Roman" panose="02020603050405020304" pitchFamily="18" charset="0"/>
                <a:cs typeface="Times New Roman" panose="02020603050405020304" pitchFamily="18" charset="0"/>
              </a:rPr>
              <a:t>1.0</a:t>
            </a:r>
            <a:r>
              <a:rPr lang="zh-CN" altLang="en-US" kern="100" dirty="0">
                <a:latin typeface="Times New Roman" panose="02020603050405020304" pitchFamily="18" charset="0"/>
                <a:cs typeface="Times New Roman" panose="02020603050405020304" pitchFamily="18" charset="0"/>
              </a:rPr>
              <a:t>：主从距离不超过</a:t>
            </a:r>
            <a:r>
              <a:rPr lang="en-US" altLang="zh-CN" kern="100" dirty="0">
                <a:latin typeface="Times New Roman" panose="02020603050405020304" pitchFamily="18" charset="0"/>
                <a:cs typeface="Times New Roman" panose="02020603050405020304" pitchFamily="18" charset="0"/>
              </a:rPr>
              <a:t>10</a:t>
            </a:r>
            <a:r>
              <a:rPr lang="zh-CN" altLang="en-US" kern="100" dirty="0">
                <a:latin typeface="Times New Roman" panose="02020603050405020304" pitchFamily="18" charset="0"/>
                <a:cs typeface="Times New Roman" panose="02020603050405020304" pitchFamily="18" charset="0"/>
              </a:rPr>
              <a:t>米，数据率为</a:t>
            </a:r>
            <a:r>
              <a:rPr lang="en-US" altLang="zh-CN" kern="100" dirty="0">
                <a:latin typeface="Times New Roman" panose="02020603050405020304" pitchFamily="18" charset="0"/>
                <a:cs typeface="Times New Roman" panose="02020603050405020304" pitchFamily="18" charset="0"/>
              </a:rPr>
              <a:t>720Kbps</a:t>
            </a:r>
            <a:endParaRPr lang="zh-CN" altLang="en-US" kern="100" dirty="0">
              <a:latin typeface="Times New Roman" panose="02020603050405020304" pitchFamily="18" charset="0"/>
              <a:cs typeface="Times New Roman" panose="02020603050405020304" pitchFamily="18" charset="0"/>
            </a:endParaRPr>
          </a:p>
          <a:p>
            <a:pPr algn="just"/>
            <a:r>
              <a:rPr lang="zh-CN" altLang="en-US" kern="100" dirty="0">
                <a:latin typeface="Times New Roman" panose="02020603050405020304" pitchFamily="18" charset="0"/>
                <a:cs typeface="Times New Roman" panose="02020603050405020304" pitchFamily="18" charset="0"/>
              </a:rPr>
              <a:t>蓝牙</a:t>
            </a:r>
            <a:r>
              <a:rPr lang="en-US" altLang="zh-CN" kern="100" dirty="0">
                <a:latin typeface="Times New Roman" panose="02020603050405020304" pitchFamily="18" charset="0"/>
                <a:cs typeface="Times New Roman" panose="02020603050405020304" pitchFamily="18" charset="0"/>
              </a:rPr>
              <a:t>2.0</a:t>
            </a:r>
            <a:r>
              <a:rPr lang="zh-CN" altLang="en-US" kern="100" dirty="0">
                <a:latin typeface="Times New Roman" panose="02020603050405020304" pitchFamily="18" charset="0"/>
                <a:cs typeface="Times New Roman" panose="02020603050405020304" pitchFamily="18" charset="0"/>
              </a:rPr>
              <a:t>（</a:t>
            </a:r>
            <a:r>
              <a:rPr lang="en-US" altLang="zh-CN" kern="100" dirty="0">
                <a:latin typeface="Times New Roman" panose="02020603050405020304" pitchFamily="18" charset="0"/>
                <a:cs typeface="Times New Roman" panose="02020603050405020304" pitchFamily="18" charset="0"/>
              </a:rPr>
              <a:t>2004</a:t>
            </a:r>
            <a:r>
              <a:rPr lang="zh-CN" altLang="en-US" kern="100" dirty="0">
                <a:latin typeface="Times New Roman" panose="02020603050405020304" pitchFamily="18" charset="0"/>
                <a:cs typeface="Times New Roman" panose="02020603050405020304" pitchFamily="18" charset="0"/>
              </a:rPr>
              <a:t>年）</a:t>
            </a:r>
            <a:r>
              <a:rPr lang="en-US" altLang="zh-CN" kern="100" dirty="0">
                <a:latin typeface="Times New Roman" panose="02020603050405020304" pitchFamily="18" charset="0"/>
                <a:cs typeface="Times New Roman" panose="02020603050405020304" pitchFamily="18" charset="0"/>
              </a:rPr>
              <a:t>:</a:t>
            </a:r>
            <a:r>
              <a:rPr lang="zh-CN" altLang="en-US" kern="100" dirty="0">
                <a:latin typeface="Times New Roman" panose="02020603050405020304" pitchFamily="18" charset="0"/>
                <a:cs typeface="Times New Roman" panose="02020603050405020304" pitchFamily="18" charset="0"/>
              </a:rPr>
              <a:t>数据率提高到</a:t>
            </a:r>
            <a:r>
              <a:rPr lang="en-US" altLang="zh-CN" kern="100" dirty="0">
                <a:latin typeface="Times New Roman" panose="02020603050405020304" pitchFamily="18" charset="0"/>
                <a:cs typeface="Times New Roman" panose="02020603050405020304" pitchFamily="18" charset="0"/>
              </a:rPr>
              <a:t>2.1Mbps</a:t>
            </a:r>
            <a:endParaRPr lang="zh-CN" altLang="en-US" kern="100" dirty="0">
              <a:latin typeface="Times New Roman" panose="02020603050405020304" pitchFamily="18" charset="0"/>
              <a:cs typeface="Times New Roman" panose="02020603050405020304" pitchFamily="18" charset="0"/>
            </a:endParaRPr>
          </a:p>
          <a:p>
            <a:pPr algn="just"/>
            <a:r>
              <a:rPr lang="zh-CN" altLang="en-US" kern="100" dirty="0">
                <a:latin typeface="Times New Roman" panose="02020603050405020304" pitchFamily="18" charset="0"/>
                <a:cs typeface="Times New Roman" panose="02020603050405020304" pitchFamily="18" charset="0"/>
              </a:rPr>
              <a:t>蓝牙</a:t>
            </a:r>
            <a:r>
              <a:rPr lang="en-US" altLang="zh-CN" kern="100" dirty="0">
                <a:latin typeface="Times New Roman" panose="02020603050405020304" pitchFamily="18" charset="0"/>
                <a:cs typeface="Times New Roman" panose="02020603050405020304" pitchFamily="18" charset="0"/>
              </a:rPr>
              <a:t>3.0</a:t>
            </a:r>
            <a:r>
              <a:rPr lang="zh-CN" altLang="en-US" kern="100" dirty="0">
                <a:latin typeface="Times New Roman" panose="02020603050405020304" pitchFamily="18" charset="0"/>
                <a:cs typeface="Times New Roman" panose="02020603050405020304" pitchFamily="18" charset="0"/>
              </a:rPr>
              <a:t>（</a:t>
            </a:r>
            <a:r>
              <a:rPr lang="en-US" altLang="zh-CN" kern="100" dirty="0">
                <a:latin typeface="Times New Roman" panose="02020603050405020304" pitchFamily="18" charset="0"/>
                <a:cs typeface="Times New Roman" panose="02020603050405020304" pitchFamily="18" charset="0"/>
              </a:rPr>
              <a:t>2009</a:t>
            </a:r>
            <a:r>
              <a:rPr lang="zh-CN" altLang="en-US" kern="100" dirty="0">
                <a:latin typeface="Times New Roman" panose="02020603050405020304" pitchFamily="18" charset="0"/>
                <a:cs typeface="Times New Roman" panose="02020603050405020304" pitchFamily="18" charset="0"/>
              </a:rPr>
              <a:t>年）</a:t>
            </a:r>
            <a:r>
              <a:rPr lang="en-US" altLang="zh-CN" kern="100" dirty="0">
                <a:latin typeface="Times New Roman" panose="02020603050405020304" pitchFamily="18" charset="0"/>
                <a:cs typeface="Times New Roman" panose="02020603050405020304" pitchFamily="18" charset="0"/>
              </a:rPr>
              <a:t>:</a:t>
            </a:r>
            <a:r>
              <a:rPr lang="zh-CN" altLang="en-US" kern="100" dirty="0">
                <a:latin typeface="Times New Roman" panose="02020603050405020304" pitchFamily="18" charset="0"/>
                <a:cs typeface="Times New Roman" panose="02020603050405020304" pitchFamily="18" charset="0"/>
              </a:rPr>
              <a:t>数据率</a:t>
            </a:r>
            <a:r>
              <a:rPr lang="en-US" altLang="zh-CN" kern="100" dirty="0">
                <a:latin typeface="Times New Roman" panose="02020603050405020304" pitchFamily="18" charset="0"/>
                <a:cs typeface="Times New Roman" panose="02020603050405020304" pitchFamily="18" charset="0"/>
              </a:rPr>
              <a:t>24Mbps</a:t>
            </a:r>
            <a:r>
              <a:rPr lang="zh-CN" altLang="en-US" kern="100" dirty="0">
                <a:latin typeface="Times New Roman" panose="02020603050405020304" pitchFamily="18" charset="0"/>
                <a:cs typeface="Times New Roman" panose="02020603050405020304" pitchFamily="18" charset="0"/>
              </a:rPr>
              <a:t>，可调用</a:t>
            </a:r>
            <a:r>
              <a:rPr lang="en-US" altLang="zh-CN" kern="100" dirty="0" err="1">
                <a:latin typeface="Times New Roman" panose="02020603050405020304" pitchFamily="18" charset="0"/>
                <a:cs typeface="Times New Roman" panose="02020603050405020304" pitchFamily="18" charset="0"/>
              </a:rPr>
              <a:t>WiFi</a:t>
            </a:r>
            <a:r>
              <a:rPr lang="zh-CN" altLang="en-US" kern="100" dirty="0">
                <a:latin typeface="Times New Roman" panose="02020603050405020304" pitchFamily="18" charset="0"/>
                <a:cs typeface="Times New Roman" panose="02020603050405020304" pitchFamily="18" charset="0"/>
              </a:rPr>
              <a:t>实现数据传输</a:t>
            </a:r>
          </a:p>
          <a:p>
            <a:pPr algn="just"/>
            <a:r>
              <a:rPr lang="zh-CN" altLang="en-US" kern="100" dirty="0">
                <a:latin typeface="Times New Roman" panose="02020603050405020304" pitchFamily="18" charset="0"/>
                <a:cs typeface="Times New Roman" panose="02020603050405020304" pitchFamily="18" charset="0"/>
              </a:rPr>
              <a:t>蓝牙</a:t>
            </a:r>
            <a:r>
              <a:rPr lang="en-US" altLang="zh-CN" kern="100" dirty="0">
                <a:latin typeface="Times New Roman" panose="02020603050405020304" pitchFamily="18" charset="0"/>
                <a:cs typeface="Times New Roman" panose="02020603050405020304" pitchFamily="18" charset="0"/>
              </a:rPr>
              <a:t>4.0</a:t>
            </a:r>
            <a:r>
              <a:rPr lang="zh-CN" altLang="en-US" kern="100" dirty="0">
                <a:latin typeface="Times New Roman" panose="02020603050405020304" pitchFamily="18" charset="0"/>
                <a:cs typeface="Times New Roman" panose="02020603050405020304" pitchFamily="18" charset="0"/>
              </a:rPr>
              <a:t>（</a:t>
            </a:r>
            <a:r>
              <a:rPr lang="en-US" altLang="zh-CN" kern="100" dirty="0">
                <a:latin typeface="Times New Roman" panose="02020603050405020304" pitchFamily="18" charset="0"/>
                <a:cs typeface="Times New Roman" panose="02020603050405020304" pitchFamily="18" charset="0"/>
              </a:rPr>
              <a:t>2010</a:t>
            </a:r>
            <a:r>
              <a:rPr lang="zh-CN" altLang="en-US" kern="100" dirty="0">
                <a:latin typeface="Times New Roman" panose="02020603050405020304" pitchFamily="18" charset="0"/>
                <a:cs typeface="Times New Roman" panose="02020603050405020304" pitchFamily="18" charset="0"/>
              </a:rPr>
              <a:t>年）</a:t>
            </a:r>
            <a:r>
              <a:rPr lang="en-US" altLang="zh-CN" kern="100" dirty="0">
                <a:latin typeface="Times New Roman" panose="02020603050405020304" pitchFamily="18" charset="0"/>
                <a:cs typeface="Times New Roman" panose="02020603050405020304" pitchFamily="18" charset="0"/>
              </a:rPr>
              <a:t>:</a:t>
            </a:r>
            <a:r>
              <a:rPr lang="zh-CN" altLang="en-US" kern="100" dirty="0">
                <a:latin typeface="Times New Roman" panose="02020603050405020304" pitchFamily="18" charset="0"/>
                <a:cs typeface="Times New Roman" panose="02020603050405020304" pitchFamily="18" charset="0"/>
              </a:rPr>
              <a:t>数据率</a:t>
            </a:r>
            <a:r>
              <a:rPr lang="en-US" altLang="zh-CN" kern="100" dirty="0">
                <a:latin typeface="Times New Roman" panose="02020603050405020304" pitchFamily="18" charset="0"/>
                <a:cs typeface="Times New Roman" panose="02020603050405020304" pitchFamily="18" charset="0"/>
              </a:rPr>
              <a:t>24Mbps</a:t>
            </a:r>
            <a:r>
              <a:rPr lang="zh-CN" altLang="en-US" kern="100" dirty="0">
                <a:latin typeface="Times New Roman" panose="02020603050405020304" pitchFamily="18" charset="0"/>
                <a:cs typeface="Times New Roman" panose="02020603050405020304" pitchFamily="18" charset="0"/>
              </a:rPr>
              <a:t>，传输距离提高到</a:t>
            </a:r>
            <a:r>
              <a:rPr lang="en-US" altLang="zh-CN" kern="100" dirty="0">
                <a:latin typeface="Times New Roman" panose="02020603050405020304" pitchFamily="18" charset="0"/>
                <a:cs typeface="Times New Roman" panose="02020603050405020304" pitchFamily="18" charset="0"/>
              </a:rPr>
              <a:t>100m</a:t>
            </a:r>
            <a:endParaRPr lang="zh-CN" altLang="en-US" kern="100" dirty="0">
              <a:latin typeface="Times New Roman" panose="02020603050405020304" pitchFamily="18" charset="0"/>
              <a:cs typeface="Times New Roman" panose="02020603050405020304" pitchFamily="18" charset="0"/>
            </a:endParaRPr>
          </a:p>
          <a:p>
            <a:pPr algn="just"/>
            <a:r>
              <a:rPr lang="zh-CN" altLang="en-US" kern="100" dirty="0">
                <a:latin typeface="Times New Roman" panose="02020603050405020304" pitchFamily="18" charset="0"/>
                <a:cs typeface="Times New Roman" panose="02020603050405020304" pitchFamily="18" charset="0"/>
              </a:rPr>
              <a:t>蓝牙</a:t>
            </a:r>
            <a:r>
              <a:rPr lang="en-US" altLang="zh-CN" kern="100" dirty="0">
                <a:latin typeface="Times New Roman" panose="02020603050405020304" pitchFamily="18" charset="0"/>
                <a:cs typeface="Times New Roman" panose="02020603050405020304" pitchFamily="18" charset="0"/>
              </a:rPr>
              <a:t>5.0</a:t>
            </a:r>
            <a:r>
              <a:rPr lang="zh-CN" altLang="en-US" kern="100" dirty="0">
                <a:latin typeface="Times New Roman" panose="02020603050405020304" pitchFamily="18" charset="0"/>
                <a:cs typeface="Times New Roman" panose="02020603050405020304" pitchFamily="18" charset="0"/>
              </a:rPr>
              <a:t>（</a:t>
            </a:r>
            <a:r>
              <a:rPr lang="en-US" altLang="zh-CN" kern="100" dirty="0">
                <a:latin typeface="Times New Roman" panose="02020603050405020304" pitchFamily="18" charset="0"/>
                <a:cs typeface="Times New Roman" panose="02020603050405020304" pitchFamily="18" charset="0"/>
              </a:rPr>
              <a:t>2016</a:t>
            </a:r>
            <a:r>
              <a:rPr lang="zh-CN" altLang="en-US" kern="100" dirty="0">
                <a:latin typeface="Times New Roman" panose="02020603050405020304" pitchFamily="18" charset="0"/>
                <a:cs typeface="Times New Roman" panose="02020603050405020304" pitchFamily="18" charset="0"/>
              </a:rPr>
              <a:t>年）</a:t>
            </a:r>
            <a:r>
              <a:rPr lang="en-US" altLang="zh-CN" kern="100" dirty="0">
                <a:latin typeface="Times New Roman" panose="02020603050405020304" pitchFamily="18" charset="0"/>
                <a:cs typeface="Times New Roman" panose="02020603050405020304" pitchFamily="18" charset="0"/>
              </a:rPr>
              <a:t>:</a:t>
            </a:r>
            <a:r>
              <a:rPr lang="zh-CN" altLang="en-US" kern="100" dirty="0">
                <a:latin typeface="Times New Roman" panose="02020603050405020304" pitchFamily="18" charset="0"/>
                <a:cs typeface="Times New Roman" panose="02020603050405020304" pitchFamily="18" charset="0"/>
              </a:rPr>
              <a:t>传输距离提高到</a:t>
            </a:r>
            <a:r>
              <a:rPr lang="en-US" altLang="zh-CN" kern="100" dirty="0">
                <a:latin typeface="Times New Roman" panose="02020603050405020304" pitchFamily="18" charset="0"/>
                <a:cs typeface="Times New Roman" panose="02020603050405020304" pitchFamily="18" charset="0"/>
              </a:rPr>
              <a:t>300m,</a:t>
            </a:r>
            <a:r>
              <a:rPr lang="zh-CN" altLang="en-US" kern="100" dirty="0">
                <a:latin typeface="Times New Roman" panose="02020603050405020304" pitchFamily="18" charset="0"/>
                <a:cs typeface="Times New Roman" panose="02020603050405020304" pitchFamily="18" charset="0"/>
              </a:rPr>
              <a:t>数据率</a:t>
            </a:r>
            <a:r>
              <a:rPr lang="en-US" altLang="zh-CN" kern="100" dirty="0">
                <a:latin typeface="Times New Roman" panose="02020603050405020304" pitchFamily="18" charset="0"/>
                <a:cs typeface="Times New Roman" panose="02020603050405020304" pitchFamily="18" charset="0"/>
              </a:rPr>
              <a:t>24Mbps</a:t>
            </a:r>
            <a:r>
              <a:rPr lang="zh-CN" altLang="en-US" kern="100" dirty="0">
                <a:latin typeface="Times New Roman" panose="02020603050405020304" pitchFamily="18" charset="0"/>
                <a:cs typeface="Times New Roman" panose="02020603050405020304" pitchFamily="18" charset="0"/>
              </a:rPr>
              <a:t>，增加定位功能，精度</a:t>
            </a:r>
            <a:r>
              <a:rPr lang="en-US" altLang="zh-CN" kern="100" dirty="0">
                <a:latin typeface="Times New Roman" panose="02020603050405020304" pitchFamily="18" charset="0"/>
                <a:cs typeface="Times New Roman" panose="02020603050405020304" pitchFamily="18" charset="0"/>
              </a:rPr>
              <a:t>1</a:t>
            </a:r>
            <a:r>
              <a:rPr lang="zh-CN" altLang="en-US" kern="100" dirty="0">
                <a:latin typeface="Times New Roman" panose="02020603050405020304" pitchFamily="18" charset="0"/>
                <a:cs typeface="Times New Roman" panose="02020603050405020304" pitchFamily="18" charset="0"/>
              </a:rPr>
              <a:t>米</a:t>
            </a:r>
          </a:p>
          <a:p>
            <a:pPr algn="just"/>
            <a:r>
              <a:rPr lang="zh-CN" altLang="en-US" kern="100" dirty="0">
                <a:latin typeface="Times New Roman" panose="02020603050405020304" pitchFamily="18" charset="0"/>
                <a:cs typeface="Times New Roman" panose="02020603050405020304" pitchFamily="18" charset="0"/>
              </a:rPr>
              <a:t>蓝牙</a:t>
            </a:r>
            <a:r>
              <a:rPr lang="en-US" altLang="zh-CN" kern="100" dirty="0">
                <a:latin typeface="Times New Roman" panose="02020603050405020304" pitchFamily="18" charset="0"/>
                <a:cs typeface="Times New Roman" panose="02020603050405020304" pitchFamily="18" charset="0"/>
              </a:rPr>
              <a:t>5.1</a:t>
            </a:r>
            <a:r>
              <a:rPr lang="zh-CN" altLang="en-US" kern="100" dirty="0">
                <a:latin typeface="Times New Roman" panose="02020603050405020304" pitchFamily="18" charset="0"/>
                <a:cs typeface="Times New Roman" panose="02020603050405020304" pitchFamily="18" charset="0"/>
              </a:rPr>
              <a:t>（</a:t>
            </a:r>
            <a:r>
              <a:rPr lang="en-US" altLang="zh-CN" kern="100" dirty="0">
                <a:latin typeface="Times New Roman" panose="02020603050405020304" pitchFamily="18" charset="0"/>
                <a:cs typeface="Times New Roman" panose="02020603050405020304" pitchFamily="18" charset="0"/>
              </a:rPr>
              <a:t>2019</a:t>
            </a:r>
            <a:r>
              <a:rPr lang="zh-CN" altLang="en-US" kern="100" dirty="0">
                <a:latin typeface="Times New Roman" panose="02020603050405020304" pitchFamily="18" charset="0"/>
                <a:cs typeface="Times New Roman" panose="02020603050405020304" pitchFamily="18" charset="0"/>
              </a:rPr>
              <a:t>年）</a:t>
            </a:r>
            <a:r>
              <a:rPr lang="en-US" altLang="zh-CN" kern="100" dirty="0">
                <a:latin typeface="Times New Roman" panose="02020603050405020304" pitchFamily="18" charset="0"/>
                <a:cs typeface="Times New Roman" panose="02020603050405020304" pitchFamily="18" charset="0"/>
              </a:rPr>
              <a:t>:</a:t>
            </a:r>
            <a:r>
              <a:rPr lang="zh-CN" altLang="en-US" kern="100" dirty="0">
                <a:latin typeface="Times New Roman" panose="02020603050405020304" pitchFamily="18" charset="0"/>
                <a:cs typeface="Times New Roman" panose="02020603050405020304" pitchFamily="18" charset="0"/>
              </a:rPr>
              <a:t>增加了计算位置</a:t>
            </a:r>
            <a:r>
              <a:rPr lang="en-US" altLang="zh-CN" kern="100" dirty="0">
                <a:latin typeface="Times New Roman" panose="02020603050405020304" pitchFamily="18" charset="0"/>
                <a:cs typeface="Times New Roman" panose="02020603050405020304" pitchFamily="18" charset="0"/>
              </a:rPr>
              <a:t>/</a:t>
            </a:r>
            <a:r>
              <a:rPr lang="zh-CN" altLang="en-US" kern="100" dirty="0">
                <a:latin typeface="Times New Roman" panose="02020603050405020304" pitchFamily="18" charset="0"/>
                <a:cs typeface="Times New Roman" panose="02020603050405020304" pitchFamily="18" charset="0"/>
              </a:rPr>
              <a:t>距离的计算方式，定位进度提高</a:t>
            </a:r>
            <a:r>
              <a:rPr lang="en-US" altLang="zh-CN" kern="100" dirty="0">
                <a:latin typeface="Times New Roman" panose="02020603050405020304" pitchFamily="18" charset="0"/>
                <a:cs typeface="Times New Roman" panose="02020603050405020304" pitchFamily="18" charset="0"/>
              </a:rPr>
              <a:t>3</a:t>
            </a:r>
            <a:r>
              <a:rPr lang="zh-CN" altLang="en-US" kern="100" dirty="0">
                <a:latin typeface="Times New Roman" panose="02020603050405020304" pitchFamily="18" charset="0"/>
                <a:cs typeface="Times New Roman" panose="02020603050405020304" pitchFamily="18" charset="0"/>
              </a:rPr>
              <a:t>倍</a:t>
            </a:r>
            <a:endParaRPr lang="en-US" altLang="zh-CN" kern="100" dirty="0">
              <a:effectLst/>
              <a:latin typeface="Times New Roman" panose="02020603050405020304" pitchFamily="18" charset="0"/>
              <a:cs typeface="Times New Roman" panose="02020603050405020304" pitchFamily="18" charset="0"/>
            </a:endParaRPr>
          </a:p>
        </p:txBody>
      </p:sp>
      <p:graphicFrame>
        <p:nvGraphicFramePr>
          <p:cNvPr id="13" name="表格 12">
            <a:extLst>
              <a:ext uri="{FF2B5EF4-FFF2-40B4-BE49-F238E27FC236}">
                <a16:creationId xmlns:a16="http://schemas.microsoft.com/office/drawing/2014/main" id="{5F7F8828-684B-4B52-9DC2-487D68885ACE}"/>
              </a:ext>
            </a:extLst>
          </p:cNvPr>
          <p:cNvGraphicFramePr>
            <a:graphicFrameLocks noGrp="1"/>
          </p:cNvGraphicFramePr>
          <p:nvPr/>
        </p:nvGraphicFramePr>
        <p:xfrm>
          <a:off x="0" y="16384"/>
          <a:ext cx="9144000" cy="303808"/>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1028242390"/>
                    </a:ext>
                  </a:extLst>
                </a:gridCol>
                <a:gridCol w="1016000">
                  <a:extLst>
                    <a:ext uri="{9D8B030D-6E8A-4147-A177-3AD203B41FA5}">
                      <a16:colId xmlns:a16="http://schemas.microsoft.com/office/drawing/2014/main" val="3074239081"/>
                    </a:ext>
                  </a:extLst>
                </a:gridCol>
                <a:gridCol w="1016000">
                  <a:extLst>
                    <a:ext uri="{9D8B030D-6E8A-4147-A177-3AD203B41FA5}">
                      <a16:colId xmlns:a16="http://schemas.microsoft.com/office/drawing/2014/main" val="3509429943"/>
                    </a:ext>
                  </a:extLst>
                </a:gridCol>
                <a:gridCol w="1016000">
                  <a:extLst>
                    <a:ext uri="{9D8B030D-6E8A-4147-A177-3AD203B41FA5}">
                      <a16:colId xmlns:a16="http://schemas.microsoft.com/office/drawing/2014/main" val="2580465912"/>
                    </a:ext>
                  </a:extLst>
                </a:gridCol>
                <a:gridCol w="1016000">
                  <a:extLst>
                    <a:ext uri="{9D8B030D-6E8A-4147-A177-3AD203B41FA5}">
                      <a16:colId xmlns:a16="http://schemas.microsoft.com/office/drawing/2014/main" val="585185192"/>
                    </a:ext>
                  </a:extLst>
                </a:gridCol>
                <a:gridCol w="1016000">
                  <a:extLst>
                    <a:ext uri="{9D8B030D-6E8A-4147-A177-3AD203B41FA5}">
                      <a16:colId xmlns:a16="http://schemas.microsoft.com/office/drawing/2014/main" val="1335232691"/>
                    </a:ext>
                  </a:extLst>
                </a:gridCol>
                <a:gridCol w="1016000">
                  <a:extLst>
                    <a:ext uri="{9D8B030D-6E8A-4147-A177-3AD203B41FA5}">
                      <a16:colId xmlns:a16="http://schemas.microsoft.com/office/drawing/2014/main" val="785772456"/>
                    </a:ext>
                  </a:extLst>
                </a:gridCol>
                <a:gridCol w="1016000">
                  <a:extLst>
                    <a:ext uri="{9D8B030D-6E8A-4147-A177-3AD203B41FA5}">
                      <a16:colId xmlns:a16="http://schemas.microsoft.com/office/drawing/2014/main" val="143111373"/>
                    </a:ext>
                  </a:extLst>
                </a:gridCol>
                <a:gridCol w="1016000">
                  <a:extLst>
                    <a:ext uri="{9D8B030D-6E8A-4147-A177-3AD203B41FA5}">
                      <a16:colId xmlns:a16="http://schemas.microsoft.com/office/drawing/2014/main" val="994455625"/>
                    </a:ext>
                  </a:extLst>
                </a:gridCol>
              </a:tblGrid>
              <a:tr h="303808">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传输介质</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通信系统</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正确性</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提高性能</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局域网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en-US" altLang="zh-CN" sz="1600" dirty="0">
                          <a:solidFill>
                            <a:schemeClr val="tx1"/>
                          </a:solidFill>
                          <a:latin typeface="黑体" panose="02010609060101010101" pitchFamily="49" charset="-122"/>
                          <a:ea typeface="黑体" panose="02010609060101010101" pitchFamily="49" charset="-122"/>
                        </a:rPr>
                        <a:t>WLAN</a:t>
                      </a:r>
                      <a:endParaRPr lang="zh-CN" altLang="en-US" sz="1600" dirty="0">
                        <a:solidFill>
                          <a:schemeClr val="tx1"/>
                        </a:solidFill>
                        <a:latin typeface="黑体" panose="02010609060101010101" pitchFamily="49" charset="-122"/>
                        <a:ea typeface="黑体" panose="02010609060101010101" pitchFamily="49"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rgbClr val="FFFF00"/>
                          </a:solidFill>
                          <a:latin typeface="黑体" panose="02010609060101010101" pitchFamily="49" charset="-122"/>
                          <a:ea typeface="黑体" panose="02010609060101010101" pitchFamily="49" charset="-122"/>
                        </a:rPr>
                        <a:t>个域网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广域网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接入网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939429099"/>
                  </a:ext>
                </a:extLst>
              </a:tr>
            </a:tbl>
          </a:graphicData>
        </a:graphic>
      </p:graphicFrame>
      <p:graphicFrame>
        <p:nvGraphicFramePr>
          <p:cNvPr id="11" name="表格 10">
            <a:extLst>
              <a:ext uri="{FF2B5EF4-FFF2-40B4-BE49-F238E27FC236}">
                <a16:creationId xmlns:a16="http://schemas.microsoft.com/office/drawing/2014/main" id="{6BED4EE4-0E73-4DC4-9970-A464F42646FA}"/>
              </a:ext>
            </a:extLst>
          </p:cNvPr>
          <p:cNvGraphicFramePr>
            <a:graphicFrameLocks noGrp="1"/>
          </p:cNvGraphicFramePr>
          <p:nvPr>
            <p:extLst>
              <p:ext uri="{D42A27DB-BD31-4B8C-83A1-F6EECF244321}">
                <p14:modId xmlns:p14="http://schemas.microsoft.com/office/powerpoint/2010/main" val="4253647412"/>
              </p:ext>
            </p:extLst>
          </p:nvPr>
        </p:nvGraphicFramePr>
        <p:xfrm>
          <a:off x="0" y="1041991"/>
          <a:ext cx="313390" cy="2532705"/>
        </p:xfrm>
        <a:graphic>
          <a:graphicData uri="http://schemas.openxmlformats.org/drawingml/2006/table">
            <a:tbl>
              <a:tblPr firstRow="1" bandRow="1">
                <a:tableStyleId>{5C22544A-7EE6-4342-B048-85BDC9FD1C3A}</a:tableStyleId>
              </a:tblPr>
              <a:tblGrid>
                <a:gridCol w="313390">
                  <a:extLst>
                    <a:ext uri="{9D8B030D-6E8A-4147-A177-3AD203B41FA5}">
                      <a16:colId xmlns:a16="http://schemas.microsoft.com/office/drawing/2014/main" val="2707731317"/>
                    </a:ext>
                  </a:extLst>
                </a:gridCol>
              </a:tblGrid>
              <a:tr h="844235">
                <a:tc>
                  <a:txBody>
                    <a:bodyPr/>
                    <a:lstStyle/>
                    <a:p>
                      <a:pPr algn="ctr"/>
                      <a:r>
                        <a:rPr lang="zh-CN" altLang="en-US" sz="1600" b="0" dirty="0">
                          <a:solidFill>
                            <a:schemeClr val="tx1"/>
                          </a:solidFill>
                          <a:latin typeface="黑体" panose="02010609060101010101" pitchFamily="49" charset="-122"/>
                          <a:ea typeface="黑体" panose="02010609060101010101" pitchFamily="49" charset="-122"/>
                        </a:rPr>
                        <a:t>个域网</a:t>
                      </a:r>
                    </a:p>
                  </a:txBody>
                  <a:tcPr marL="0" marR="0" marT="0" marB="0" anchor="ctr">
                    <a:solidFill>
                      <a:schemeClr val="accent1">
                        <a:lumMod val="40000"/>
                        <a:lumOff val="60000"/>
                      </a:schemeClr>
                    </a:solidFill>
                  </a:tcPr>
                </a:tc>
                <a:extLst>
                  <a:ext uri="{0D108BD9-81ED-4DB2-BD59-A6C34878D82A}">
                    <a16:rowId xmlns:a16="http://schemas.microsoft.com/office/drawing/2014/main" val="2650843112"/>
                  </a:ext>
                </a:extLst>
              </a:tr>
              <a:tr h="844235">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体域网</a:t>
                      </a:r>
                    </a:p>
                  </a:txBody>
                  <a:tcPr marL="0" marR="0" marT="0" marB="0" anchor="ctr">
                    <a:solidFill>
                      <a:schemeClr val="accent1">
                        <a:lumMod val="40000"/>
                        <a:lumOff val="60000"/>
                      </a:schemeClr>
                    </a:solidFill>
                  </a:tcPr>
                </a:tc>
                <a:extLst>
                  <a:ext uri="{0D108BD9-81ED-4DB2-BD59-A6C34878D82A}">
                    <a16:rowId xmlns:a16="http://schemas.microsoft.com/office/drawing/2014/main" val="2354171835"/>
                  </a:ext>
                </a:extLst>
              </a:tr>
              <a:tr h="844235">
                <a:tc>
                  <a:txBody>
                    <a:bodyPr/>
                    <a:lstStyle/>
                    <a:p>
                      <a:pPr algn="ctr"/>
                      <a:r>
                        <a:rPr lang="zh-CN" altLang="en-US" sz="1600" b="0" dirty="0">
                          <a:solidFill>
                            <a:schemeClr val="bg1"/>
                          </a:solidFill>
                          <a:latin typeface="黑体" panose="02010609060101010101" pitchFamily="49" charset="-122"/>
                          <a:ea typeface="黑体" panose="02010609060101010101" pitchFamily="49" charset="-122"/>
                        </a:rPr>
                        <a:t>蓝牙</a:t>
                      </a:r>
                    </a:p>
                  </a:txBody>
                  <a:tcPr marL="0" marR="0" marT="0" marB="0" anchor="ctr">
                    <a:solidFill>
                      <a:schemeClr val="accent1"/>
                    </a:solidFill>
                  </a:tcPr>
                </a:tc>
                <a:extLst>
                  <a:ext uri="{0D108BD9-81ED-4DB2-BD59-A6C34878D82A}">
                    <a16:rowId xmlns:a16="http://schemas.microsoft.com/office/drawing/2014/main" val="2232877283"/>
                  </a:ext>
                </a:extLst>
              </a:tr>
            </a:tbl>
          </a:graphicData>
        </a:graphic>
      </p:graphicFrame>
      <p:sp>
        <p:nvSpPr>
          <p:cNvPr id="3" name="灯片编号占位符 2">
            <a:extLst>
              <a:ext uri="{FF2B5EF4-FFF2-40B4-BE49-F238E27FC236}">
                <a16:creationId xmlns:a16="http://schemas.microsoft.com/office/drawing/2014/main" id="{EB09C60E-DB3C-4F3B-8AB8-E45C3E65EC06}"/>
              </a:ext>
            </a:extLst>
          </p:cNvPr>
          <p:cNvSpPr>
            <a:spLocks noGrp="1"/>
          </p:cNvSpPr>
          <p:nvPr>
            <p:ph type="sldNum" sz="quarter" idx="12"/>
          </p:nvPr>
        </p:nvSpPr>
        <p:spPr/>
        <p:txBody>
          <a:bodyPr/>
          <a:lstStyle/>
          <a:p>
            <a:fld id="{0343F522-B1DB-4B24-87CC-09EAB668A261}" type="slidenum">
              <a:rPr lang="zh-CN" altLang="en-US" smtClean="0"/>
              <a:pPr/>
              <a:t>246</a:t>
            </a:fld>
            <a:r>
              <a:rPr lang="en-US" altLang="zh-CN"/>
              <a:t>/303</a:t>
            </a:r>
            <a:endParaRPr lang="zh-CN" altLang="en-US" dirty="0"/>
          </a:p>
        </p:txBody>
      </p:sp>
    </p:spTree>
    <p:extLst>
      <p:ext uri="{BB962C8B-B14F-4D97-AF65-F5344CB8AC3E}">
        <p14:creationId xmlns:p14="http://schemas.microsoft.com/office/powerpoint/2010/main" val="3877252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C34208-FA7C-4346-AD93-050F88FE7F56}"/>
              </a:ext>
            </a:extLst>
          </p:cNvPr>
          <p:cNvSpPr>
            <a:spLocks noGrp="1"/>
          </p:cNvSpPr>
          <p:nvPr>
            <p:ph type="title"/>
          </p:nvPr>
        </p:nvSpPr>
        <p:spPr>
          <a:xfrm>
            <a:off x="265813" y="350874"/>
            <a:ext cx="8654903" cy="680484"/>
          </a:xfrm>
        </p:spPr>
        <p:txBody>
          <a:bodyPr>
            <a:normAutofit/>
          </a:bodyPr>
          <a:lstStyle/>
          <a:p>
            <a:r>
              <a:rPr lang="zh-CN" altLang="zh-CN" dirty="0">
                <a:latin typeface="Times New Roman" panose="02020603050405020304" pitchFamily="18" charset="0"/>
                <a:cs typeface="Times New Roman" panose="02020603050405020304" pitchFamily="18" charset="0"/>
              </a:rPr>
              <a:t>蓝牙</a:t>
            </a:r>
            <a:r>
              <a:rPr lang="zh-CN" altLang="en-US" dirty="0">
                <a:latin typeface="Times New Roman" panose="02020603050405020304" pitchFamily="18" charset="0"/>
                <a:cs typeface="Times New Roman" panose="02020603050405020304" pitchFamily="18" charset="0"/>
              </a:rPr>
              <a:t>数据包格式</a:t>
            </a:r>
          </a:p>
        </p:txBody>
      </p:sp>
      <p:sp>
        <p:nvSpPr>
          <p:cNvPr id="12" name="流程图: 摘录 11">
            <a:extLst>
              <a:ext uri="{FF2B5EF4-FFF2-40B4-BE49-F238E27FC236}">
                <a16:creationId xmlns:a16="http://schemas.microsoft.com/office/drawing/2014/main" id="{CE6C4248-6AFD-44B6-80E3-9608C7BDC87F}"/>
              </a:ext>
            </a:extLst>
          </p:cNvPr>
          <p:cNvSpPr/>
          <p:nvPr/>
        </p:nvSpPr>
        <p:spPr bwMode="auto">
          <a:xfrm>
            <a:off x="6499073" y="304676"/>
            <a:ext cx="216024" cy="126001"/>
          </a:xfrm>
          <a:prstGeom prst="flowChartExtract">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4" name="Rectangle 2">
            <a:extLst>
              <a:ext uri="{FF2B5EF4-FFF2-40B4-BE49-F238E27FC236}">
                <a16:creationId xmlns:a16="http://schemas.microsoft.com/office/drawing/2014/main" id="{637ADEFB-5775-48B5-AD95-BD2F543B4E24}"/>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内容占位符 4">
            <a:extLst>
              <a:ext uri="{FF2B5EF4-FFF2-40B4-BE49-F238E27FC236}">
                <a16:creationId xmlns:a16="http://schemas.microsoft.com/office/drawing/2014/main" id="{C12FE5FC-8D5C-426B-A385-556B8EB61871}"/>
              </a:ext>
            </a:extLst>
          </p:cNvPr>
          <p:cNvSpPr>
            <a:spLocks noGrp="1"/>
          </p:cNvSpPr>
          <p:nvPr>
            <p:ph idx="1"/>
          </p:nvPr>
        </p:nvSpPr>
        <p:spPr>
          <a:xfrm>
            <a:off x="471948" y="963560"/>
            <a:ext cx="8514736" cy="5777481"/>
          </a:xfrm>
        </p:spPr>
        <p:txBody>
          <a:bodyPr>
            <a:normAutofit/>
          </a:bodyPr>
          <a:lstStyle/>
          <a:p>
            <a:pPr marL="0" indent="0" algn="just">
              <a:buNone/>
            </a:pPr>
            <a:r>
              <a:rPr lang="en-US" altLang="zh-CN" kern="100" dirty="0">
                <a:latin typeface="Times New Roman" panose="02020603050405020304" pitchFamily="18" charset="0"/>
                <a:cs typeface="Times New Roman" panose="02020603050405020304" pitchFamily="18" charset="0"/>
              </a:rPr>
              <a:t>    </a:t>
            </a:r>
          </a:p>
          <a:p>
            <a:pPr marL="0" indent="0" algn="just">
              <a:buNone/>
            </a:pPr>
            <a:r>
              <a:rPr lang="en-US" altLang="zh-CN" kern="100" dirty="0">
                <a:latin typeface="Times New Roman" panose="02020603050405020304" pitchFamily="18" charset="0"/>
                <a:cs typeface="Times New Roman" panose="02020603050405020304" pitchFamily="18" charset="0"/>
              </a:rPr>
              <a:t>   </a:t>
            </a:r>
            <a:endParaRPr lang="zh-CN" altLang="en-US" kern="100" dirty="0">
              <a:latin typeface="Times New Roman" panose="02020603050405020304" pitchFamily="18" charset="0"/>
              <a:cs typeface="Times New Roman" panose="02020603050405020304" pitchFamily="18" charset="0"/>
            </a:endParaRPr>
          </a:p>
        </p:txBody>
      </p:sp>
      <p:graphicFrame>
        <p:nvGraphicFramePr>
          <p:cNvPr id="13" name="表格 12">
            <a:extLst>
              <a:ext uri="{FF2B5EF4-FFF2-40B4-BE49-F238E27FC236}">
                <a16:creationId xmlns:a16="http://schemas.microsoft.com/office/drawing/2014/main" id="{5F7F8828-684B-4B52-9DC2-487D68885ACE}"/>
              </a:ext>
            </a:extLst>
          </p:cNvPr>
          <p:cNvGraphicFramePr>
            <a:graphicFrameLocks noGrp="1"/>
          </p:cNvGraphicFramePr>
          <p:nvPr/>
        </p:nvGraphicFramePr>
        <p:xfrm>
          <a:off x="0" y="16384"/>
          <a:ext cx="9144000" cy="303808"/>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1028242390"/>
                    </a:ext>
                  </a:extLst>
                </a:gridCol>
                <a:gridCol w="1016000">
                  <a:extLst>
                    <a:ext uri="{9D8B030D-6E8A-4147-A177-3AD203B41FA5}">
                      <a16:colId xmlns:a16="http://schemas.microsoft.com/office/drawing/2014/main" val="3074239081"/>
                    </a:ext>
                  </a:extLst>
                </a:gridCol>
                <a:gridCol w="1016000">
                  <a:extLst>
                    <a:ext uri="{9D8B030D-6E8A-4147-A177-3AD203B41FA5}">
                      <a16:colId xmlns:a16="http://schemas.microsoft.com/office/drawing/2014/main" val="3509429943"/>
                    </a:ext>
                  </a:extLst>
                </a:gridCol>
                <a:gridCol w="1016000">
                  <a:extLst>
                    <a:ext uri="{9D8B030D-6E8A-4147-A177-3AD203B41FA5}">
                      <a16:colId xmlns:a16="http://schemas.microsoft.com/office/drawing/2014/main" val="2580465912"/>
                    </a:ext>
                  </a:extLst>
                </a:gridCol>
                <a:gridCol w="1016000">
                  <a:extLst>
                    <a:ext uri="{9D8B030D-6E8A-4147-A177-3AD203B41FA5}">
                      <a16:colId xmlns:a16="http://schemas.microsoft.com/office/drawing/2014/main" val="585185192"/>
                    </a:ext>
                  </a:extLst>
                </a:gridCol>
                <a:gridCol w="1016000">
                  <a:extLst>
                    <a:ext uri="{9D8B030D-6E8A-4147-A177-3AD203B41FA5}">
                      <a16:colId xmlns:a16="http://schemas.microsoft.com/office/drawing/2014/main" val="1335232691"/>
                    </a:ext>
                  </a:extLst>
                </a:gridCol>
                <a:gridCol w="1016000">
                  <a:extLst>
                    <a:ext uri="{9D8B030D-6E8A-4147-A177-3AD203B41FA5}">
                      <a16:colId xmlns:a16="http://schemas.microsoft.com/office/drawing/2014/main" val="785772456"/>
                    </a:ext>
                  </a:extLst>
                </a:gridCol>
                <a:gridCol w="1016000">
                  <a:extLst>
                    <a:ext uri="{9D8B030D-6E8A-4147-A177-3AD203B41FA5}">
                      <a16:colId xmlns:a16="http://schemas.microsoft.com/office/drawing/2014/main" val="143111373"/>
                    </a:ext>
                  </a:extLst>
                </a:gridCol>
                <a:gridCol w="1016000">
                  <a:extLst>
                    <a:ext uri="{9D8B030D-6E8A-4147-A177-3AD203B41FA5}">
                      <a16:colId xmlns:a16="http://schemas.microsoft.com/office/drawing/2014/main" val="994455625"/>
                    </a:ext>
                  </a:extLst>
                </a:gridCol>
              </a:tblGrid>
              <a:tr h="303808">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传输介质</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通信系统</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正确性</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提高性能</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局域网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en-US" altLang="zh-CN" sz="1600" dirty="0">
                          <a:solidFill>
                            <a:schemeClr val="tx1"/>
                          </a:solidFill>
                          <a:latin typeface="黑体" panose="02010609060101010101" pitchFamily="49" charset="-122"/>
                          <a:ea typeface="黑体" panose="02010609060101010101" pitchFamily="49" charset="-122"/>
                        </a:rPr>
                        <a:t>WLAN</a:t>
                      </a:r>
                      <a:endParaRPr lang="zh-CN" altLang="en-US" sz="1600" dirty="0">
                        <a:solidFill>
                          <a:schemeClr val="tx1"/>
                        </a:solidFill>
                        <a:latin typeface="黑体" panose="02010609060101010101" pitchFamily="49" charset="-122"/>
                        <a:ea typeface="黑体" panose="02010609060101010101" pitchFamily="49"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rgbClr val="FFFF00"/>
                          </a:solidFill>
                          <a:latin typeface="黑体" panose="02010609060101010101" pitchFamily="49" charset="-122"/>
                          <a:ea typeface="黑体" panose="02010609060101010101" pitchFamily="49" charset="-122"/>
                        </a:rPr>
                        <a:t>个域网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广域网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接入网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939429099"/>
                  </a:ext>
                </a:extLst>
              </a:tr>
            </a:tbl>
          </a:graphicData>
        </a:graphic>
      </p:graphicFrame>
      <p:graphicFrame>
        <p:nvGraphicFramePr>
          <p:cNvPr id="3" name="表格 2">
            <a:extLst>
              <a:ext uri="{FF2B5EF4-FFF2-40B4-BE49-F238E27FC236}">
                <a16:creationId xmlns:a16="http://schemas.microsoft.com/office/drawing/2014/main" id="{8128B32E-8530-4CE7-B2FF-AD7FBD392360}"/>
              </a:ext>
            </a:extLst>
          </p:cNvPr>
          <p:cNvGraphicFramePr>
            <a:graphicFrameLocks noGrp="1"/>
          </p:cNvGraphicFramePr>
          <p:nvPr>
            <p:extLst>
              <p:ext uri="{D42A27DB-BD31-4B8C-83A1-F6EECF244321}">
                <p14:modId xmlns:p14="http://schemas.microsoft.com/office/powerpoint/2010/main" val="3161446504"/>
              </p:ext>
            </p:extLst>
          </p:nvPr>
        </p:nvGraphicFramePr>
        <p:xfrm>
          <a:off x="1496384" y="1145753"/>
          <a:ext cx="5095802" cy="938228"/>
        </p:xfrm>
        <a:graphic>
          <a:graphicData uri="http://schemas.openxmlformats.org/drawingml/2006/table">
            <a:tbl>
              <a:tblPr firstRow="1" firstCol="1" bandRow="1"/>
              <a:tblGrid>
                <a:gridCol w="1273501">
                  <a:extLst>
                    <a:ext uri="{9D8B030D-6E8A-4147-A177-3AD203B41FA5}">
                      <a16:colId xmlns:a16="http://schemas.microsoft.com/office/drawing/2014/main" val="3120093783"/>
                    </a:ext>
                  </a:extLst>
                </a:gridCol>
                <a:gridCol w="1274400">
                  <a:extLst>
                    <a:ext uri="{9D8B030D-6E8A-4147-A177-3AD203B41FA5}">
                      <a16:colId xmlns:a16="http://schemas.microsoft.com/office/drawing/2014/main" val="900748926"/>
                    </a:ext>
                  </a:extLst>
                </a:gridCol>
                <a:gridCol w="1273501">
                  <a:extLst>
                    <a:ext uri="{9D8B030D-6E8A-4147-A177-3AD203B41FA5}">
                      <a16:colId xmlns:a16="http://schemas.microsoft.com/office/drawing/2014/main" val="2904176695"/>
                    </a:ext>
                  </a:extLst>
                </a:gridCol>
                <a:gridCol w="1274400">
                  <a:extLst>
                    <a:ext uri="{9D8B030D-6E8A-4147-A177-3AD203B41FA5}">
                      <a16:colId xmlns:a16="http://schemas.microsoft.com/office/drawing/2014/main" val="1857758165"/>
                    </a:ext>
                  </a:extLst>
                </a:gridCol>
              </a:tblGrid>
              <a:tr h="469114">
                <a:tc>
                  <a:txBody>
                    <a:bodyPr/>
                    <a:lstStyle/>
                    <a:p>
                      <a:pPr algn="ctr"/>
                      <a:r>
                        <a:rPr lang="en-US" sz="1800" b="1" kern="100">
                          <a:effectLst/>
                          <a:latin typeface="宋体" panose="02010600030101010101" pitchFamily="2" charset="-122"/>
                          <a:ea typeface="宋体" panose="02010600030101010101" pitchFamily="2" charset="-122"/>
                        </a:rPr>
                        <a:t>1</a:t>
                      </a:r>
                      <a:r>
                        <a:rPr lang="zh-CN" sz="1800" b="1" kern="100">
                          <a:effectLst/>
                          <a:latin typeface="Times New Roman" panose="02020603050405020304" pitchFamily="18" charset="0"/>
                          <a:ea typeface="宋体" panose="02010600030101010101" pitchFamily="2" charset="-122"/>
                        </a:rPr>
                        <a:t>字节</a:t>
                      </a:r>
                    </a:p>
                  </a:txBody>
                  <a:tcPr marL="68580" marR="68580" marT="0" marB="0">
                    <a:lnL>
                      <a:noFill/>
                    </a:lnL>
                    <a:lnR>
                      <a:noFill/>
                    </a:lnR>
                    <a:lnT>
                      <a:noFill/>
                    </a:lnT>
                    <a:lnB w="12700" cap="flat" cmpd="sng" algn="ctr">
                      <a:solidFill>
                        <a:srgbClr val="000000"/>
                      </a:solidFill>
                      <a:prstDash val="dash"/>
                      <a:round/>
                      <a:headEnd type="none" w="med" len="med"/>
                      <a:tailEnd type="none" w="med" len="med"/>
                    </a:lnB>
                  </a:tcPr>
                </a:tc>
                <a:tc>
                  <a:txBody>
                    <a:bodyPr/>
                    <a:lstStyle/>
                    <a:p>
                      <a:pPr algn="ctr"/>
                      <a:r>
                        <a:rPr lang="en-US" sz="1800" b="1" kern="100">
                          <a:effectLst/>
                          <a:latin typeface="宋体" panose="02010600030101010101" pitchFamily="2" charset="-122"/>
                          <a:ea typeface="宋体" panose="02010600030101010101" pitchFamily="2" charset="-122"/>
                        </a:rPr>
                        <a:t>4</a:t>
                      </a:r>
                      <a:r>
                        <a:rPr lang="zh-CN" sz="1800" b="1" kern="100">
                          <a:effectLst/>
                          <a:latin typeface="Times New Roman" panose="02020603050405020304" pitchFamily="18" charset="0"/>
                          <a:ea typeface="宋体" panose="02010600030101010101" pitchFamily="2" charset="-122"/>
                        </a:rPr>
                        <a:t>字节</a:t>
                      </a:r>
                    </a:p>
                  </a:txBody>
                  <a:tcPr marL="68580" marR="68580" marT="0" marB="0">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r>
                        <a:rPr lang="en-US" sz="1800" b="1" kern="100">
                          <a:effectLst/>
                          <a:latin typeface="Times New Roman" panose="02020603050405020304" pitchFamily="18" charset="0"/>
                          <a:ea typeface="宋体" panose="02010600030101010101" pitchFamily="2" charset="-122"/>
                        </a:rPr>
                        <a:t>2~257</a:t>
                      </a:r>
                      <a:r>
                        <a:rPr lang="zh-CN" sz="1800" b="1" kern="100">
                          <a:effectLst/>
                          <a:latin typeface="Times New Roman" panose="02020603050405020304" pitchFamily="18" charset="0"/>
                          <a:ea typeface="宋体" panose="02010600030101010101" pitchFamily="2" charset="-122"/>
                        </a:rPr>
                        <a:t>字节</a:t>
                      </a:r>
                    </a:p>
                  </a:txBody>
                  <a:tcPr marL="68580" marR="68580" marT="0" marB="0">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r>
                        <a:rPr lang="en-US" sz="1800" b="1" kern="100">
                          <a:effectLst/>
                          <a:latin typeface="宋体" panose="02010600030101010101" pitchFamily="2" charset="-122"/>
                          <a:ea typeface="宋体" panose="02010600030101010101" pitchFamily="2" charset="-122"/>
                        </a:rPr>
                        <a:t>3</a:t>
                      </a:r>
                      <a:r>
                        <a:rPr lang="zh-CN" sz="1800" b="1" kern="100">
                          <a:effectLst/>
                          <a:latin typeface="Times New Roman" panose="02020603050405020304" pitchFamily="18" charset="0"/>
                          <a:ea typeface="宋体" panose="02010600030101010101" pitchFamily="2" charset="-122"/>
                        </a:rPr>
                        <a:t>字节</a:t>
                      </a:r>
                    </a:p>
                  </a:txBody>
                  <a:tcPr marL="68580" marR="68580" marT="0" marB="0">
                    <a:lnL>
                      <a:noFill/>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52286159"/>
                  </a:ext>
                </a:extLst>
              </a:tr>
              <a:tr h="469114">
                <a:tc>
                  <a:txBody>
                    <a:bodyPr/>
                    <a:lstStyle/>
                    <a:p>
                      <a:pPr algn="ctr"/>
                      <a:r>
                        <a:rPr lang="zh-CN" sz="1800" b="1" kern="100">
                          <a:effectLst/>
                          <a:latin typeface="Times New Roman" panose="02020603050405020304" pitchFamily="18" charset="0"/>
                          <a:ea typeface="宋体" panose="02010600030101010101" pitchFamily="2" charset="-122"/>
                        </a:rPr>
                        <a:t>前导码</a:t>
                      </a:r>
                    </a:p>
                  </a:txBody>
                  <a:tcPr marL="68580" marR="68580" marT="0" marB="0">
                    <a:lnL w="12700" cap="flat" cmpd="sng" algn="ctr">
                      <a:solidFill>
                        <a:srgbClr val="000000"/>
                      </a:solidFill>
                      <a:prstDash val="dash"/>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dash"/>
                      <a:round/>
                      <a:headEnd type="none" w="med" len="med"/>
                      <a:tailEnd type="none" w="med" len="med"/>
                    </a:lnT>
                    <a:lnB w="12700" cap="flat" cmpd="sng" algn="ctr">
                      <a:solidFill>
                        <a:srgbClr val="000000"/>
                      </a:solidFill>
                      <a:prstDash val="dash"/>
                      <a:round/>
                      <a:headEnd type="none" w="med" len="med"/>
                      <a:tailEnd type="none" w="med" len="med"/>
                    </a:lnB>
                  </a:tcPr>
                </a:tc>
                <a:tc>
                  <a:txBody>
                    <a:bodyPr/>
                    <a:lstStyle/>
                    <a:p>
                      <a:pPr algn="ctr"/>
                      <a:r>
                        <a:rPr lang="zh-CN" sz="1800" b="1" kern="100">
                          <a:effectLst/>
                          <a:latin typeface="Times New Roman" panose="02020603050405020304" pitchFamily="18" charset="0"/>
                          <a:ea typeface="宋体" panose="02010600030101010101" pitchFamily="2" charset="-122"/>
                        </a:rPr>
                        <a:t>访问码</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sz="1800" b="1" kern="100">
                          <a:effectLst/>
                          <a:latin typeface="Times New Roman" panose="02020603050405020304" pitchFamily="18" charset="0"/>
                          <a:ea typeface="宋体" panose="02010600030101010101" pitchFamily="2" charset="-122"/>
                        </a:rPr>
                        <a:t>协议数据</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1800" b="1" kern="100" dirty="0">
                          <a:effectLst/>
                          <a:latin typeface="宋体" panose="02010600030101010101" pitchFamily="2" charset="-122"/>
                          <a:ea typeface="宋体" panose="02010600030101010101" pitchFamily="2" charset="-122"/>
                        </a:rPr>
                        <a:t>CRC</a:t>
                      </a:r>
                      <a:r>
                        <a:rPr lang="zh-CN" sz="1800" b="1" kern="100" dirty="0">
                          <a:effectLst/>
                          <a:latin typeface="Times New Roman" panose="02020603050405020304" pitchFamily="18" charset="0"/>
                          <a:ea typeface="宋体" panose="02010600030101010101" pitchFamily="2" charset="-122"/>
                        </a:rPr>
                        <a:t>校验</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89935822"/>
                  </a:ext>
                </a:extLst>
              </a:tr>
            </a:tbl>
          </a:graphicData>
        </a:graphic>
      </p:graphicFrame>
      <p:graphicFrame>
        <p:nvGraphicFramePr>
          <p:cNvPr id="10" name="表格 9">
            <a:extLst>
              <a:ext uri="{FF2B5EF4-FFF2-40B4-BE49-F238E27FC236}">
                <a16:creationId xmlns:a16="http://schemas.microsoft.com/office/drawing/2014/main" id="{51BB4CD3-8C4B-43A6-972F-A63666E7D944}"/>
              </a:ext>
            </a:extLst>
          </p:cNvPr>
          <p:cNvGraphicFramePr>
            <a:graphicFrameLocks noGrp="1"/>
          </p:cNvGraphicFramePr>
          <p:nvPr>
            <p:extLst>
              <p:ext uri="{D42A27DB-BD31-4B8C-83A1-F6EECF244321}">
                <p14:modId xmlns:p14="http://schemas.microsoft.com/office/powerpoint/2010/main" val="4253647412"/>
              </p:ext>
            </p:extLst>
          </p:nvPr>
        </p:nvGraphicFramePr>
        <p:xfrm>
          <a:off x="0" y="1041991"/>
          <a:ext cx="313390" cy="2532705"/>
        </p:xfrm>
        <a:graphic>
          <a:graphicData uri="http://schemas.openxmlformats.org/drawingml/2006/table">
            <a:tbl>
              <a:tblPr firstRow="1" bandRow="1">
                <a:tableStyleId>{5C22544A-7EE6-4342-B048-85BDC9FD1C3A}</a:tableStyleId>
              </a:tblPr>
              <a:tblGrid>
                <a:gridCol w="313390">
                  <a:extLst>
                    <a:ext uri="{9D8B030D-6E8A-4147-A177-3AD203B41FA5}">
                      <a16:colId xmlns:a16="http://schemas.microsoft.com/office/drawing/2014/main" val="2707731317"/>
                    </a:ext>
                  </a:extLst>
                </a:gridCol>
              </a:tblGrid>
              <a:tr h="844235">
                <a:tc>
                  <a:txBody>
                    <a:bodyPr/>
                    <a:lstStyle/>
                    <a:p>
                      <a:pPr algn="ctr"/>
                      <a:r>
                        <a:rPr lang="zh-CN" altLang="en-US" sz="1600" b="0" dirty="0">
                          <a:solidFill>
                            <a:schemeClr val="tx1"/>
                          </a:solidFill>
                          <a:latin typeface="黑体" panose="02010609060101010101" pitchFamily="49" charset="-122"/>
                          <a:ea typeface="黑体" panose="02010609060101010101" pitchFamily="49" charset="-122"/>
                        </a:rPr>
                        <a:t>个域网</a:t>
                      </a:r>
                    </a:p>
                  </a:txBody>
                  <a:tcPr marL="0" marR="0" marT="0" marB="0" anchor="ctr">
                    <a:solidFill>
                      <a:schemeClr val="accent1">
                        <a:lumMod val="40000"/>
                        <a:lumOff val="60000"/>
                      </a:schemeClr>
                    </a:solidFill>
                  </a:tcPr>
                </a:tc>
                <a:extLst>
                  <a:ext uri="{0D108BD9-81ED-4DB2-BD59-A6C34878D82A}">
                    <a16:rowId xmlns:a16="http://schemas.microsoft.com/office/drawing/2014/main" val="2650843112"/>
                  </a:ext>
                </a:extLst>
              </a:tr>
              <a:tr h="844235">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体域网</a:t>
                      </a:r>
                    </a:p>
                  </a:txBody>
                  <a:tcPr marL="0" marR="0" marT="0" marB="0" anchor="ctr">
                    <a:solidFill>
                      <a:schemeClr val="accent1">
                        <a:lumMod val="40000"/>
                        <a:lumOff val="60000"/>
                      </a:schemeClr>
                    </a:solidFill>
                  </a:tcPr>
                </a:tc>
                <a:extLst>
                  <a:ext uri="{0D108BD9-81ED-4DB2-BD59-A6C34878D82A}">
                    <a16:rowId xmlns:a16="http://schemas.microsoft.com/office/drawing/2014/main" val="2354171835"/>
                  </a:ext>
                </a:extLst>
              </a:tr>
              <a:tr h="844235">
                <a:tc>
                  <a:txBody>
                    <a:bodyPr/>
                    <a:lstStyle/>
                    <a:p>
                      <a:pPr algn="ctr"/>
                      <a:r>
                        <a:rPr lang="zh-CN" altLang="en-US" sz="1600" b="0" dirty="0">
                          <a:solidFill>
                            <a:schemeClr val="bg1"/>
                          </a:solidFill>
                          <a:latin typeface="黑体" panose="02010609060101010101" pitchFamily="49" charset="-122"/>
                          <a:ea typeface="黑体" panose="02010609060101010101" pitchFamily="49" charset="-122"/>
                        </a:rPr>
                        <a:t>蓝牙</a:t>
                      </a:r>
                    </a:p>
                  </a:txBody>
                  <a:tcPr marL="0" marR="0" marT="0" marB="0" anchor="ctr">
                    <a:solidFill>
                      <a:schemeClr val="accent1"/>
                    </a:solidFill>
                  </a:tcPr>
                </a:tc>
                <a:extLst>
                  <a:ext uri="{0D108BD9-81ED-4DB2-BD59-A6C34878D82A}">
                    <a16:rowId xmlns:a16="http://schemas.microsoft.com/office/drawing/2014/main" val="2232877283"/>
                  </a:ext>
                </a:extLst>
              </a:tr>
            </a:tbl>
          </a:graphicData>
        </a:graphic>
      </p:graphicFrame>
      <p:sp>
        <p:nvSpPr>
          <p:cNvPr id="6" name="灯片编号占位符 5">
            <a:extLst>
              <a:ext uri="{FF2B5EF4-FFF2-40B4-BE49-F238E27FC236}">
                <a16:creationId xmlns:a16="http://schemas.microsoft.com/office/drawing/2014/main" id="{C6144A57-579E-4565-8F2C-9371F4D04047}"/>
              </a:ext>
            </a:extLst>
          </p:cNvPr>
          <p:cNvSpPr>
            <a:spLocks noGrp="1"/>
          </p:cNvSpPr>
          <p:nvPr>
            <p:ph type="sldNum" sz="quarter" idx="12"/>
          </p:nvPr>
        </p:nvSpPr>
        <p:spPr/>
        <p:txBody>
          <a:bodyPr/>
          <a:lstStyle/>
          <a:p>
            <a:fld id="{0343F522-B1DB-4B24-87CC-09EAB668A261}" type="slidenum">
              <a:rPr lang="zh-CN" altLang="en-US" smtClean="0"/>
              <a:pPr/>
              <a:t>247</a:t>
            </a:fld>
            <a:r>
              <a:rPr lang="en-US" altLang="zh-CN"/>
              <a:t>/303</a:t>
            </a:r>
            <a:endParaRPr lang="zh-CN" altLang="en-US" dirty="0"/>
          </a:p>
        </p:txBody>
      </p:sp>
    </p:spTree>
    <p:extLst>
      <p:ext uri="{BB962C8B-B14F-4D97-AF65-F5344CB8AC3E}">
        <p14:creationId xmlns:p14="http://schemas.microsoft.com/office/powerpoint/2010/main" val="1374877672"/>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02710A-CE5E-4875-81E5-816FCC9D9363}"/>
              </a:ext>
            </a:extLst>
          </p:cNvPr>
          <p:cNvSpPr>
            <a:spLocks noGrp="1"/>
          </p:cNvSpPr>
          <p:nvPr>
            <p:ph type="ctrTitle"/>
          </p:nvPr>
        </p:nvSpPr>
        <p:spPr>
          <a:xfrm>
            <a:off x="138222" y="888447"/>
            <a:ext cx="8899451" cy="865925"/>
          </a:xfrm>
        </p:spPr>
        <p:txBody>
          <a:bodyPr>
            <a:normAutofit/>
          </a:bodyPr>
          <a:lstStyle/>
          <a:p>
            <a:pPr algn="ctr"/>
            <a:r>
              <a:rPr lang="zh-CN" altLang="en-US" sz="4800" dirty="0">
                <a:latin typeface="黑体" panose="02010609060101010101" pitchFamily="49" charset="-122"/>
                <a:ea typeface="黑体" panose="02010609060101010101" pitchFamily="49" charset="-122"/>
              </a:rPr>
              <a:t>本次课程安排</a:t>
            </a:r>
          </a:p>
        </p:txBody>
      </p:sp>
      <p:sp>
        <p:nvSpPr>
          <p:cNvPr id="3" name="副标题 2">
            <a:extLst>
              <a:ext uri="{FF2B5EF4-FFF2-40B4-BE49-F238E27FC236}">
                <a16:creationId xmlns:a16="http://schemas.microsoft.com/office/drawing/2014/main" id="{A3DA4AC0-AA9E-4783-A5EA-37010012FBCC}"/>
              </a:ext>
            </a:extLst>
          </p:cNvPr>
          <p:cNvSpPr>
            <a:spLocks noGrp="1"/>
          </p:cNvSpPr>
          <p:nvPr>
            <p:ph type="subTitle" idx="1"/>
          </p:nvPr>
        </p:nvSpPr>
        <p:spPr>
          <a:xfrm>
            <a:off x="297712" y="1935126"/>
            <a:ext cx="8559209" cy="4550734"/>
          </a:xfrm>
        </p:spPr>
        <p:txBody>
          <a:bodyPr>
            <a:normAutofit/>
          </a:bodyPr>
          <a:lstStyle/>
          <a:p>
            <a:pPr lvl="0" algn="just"/>
            <a:r>
              <a:rPr lang="zh-CN" altLang="en-US" kern="100" dirty="0">
                <a:solidFill>
                  <a:srgbClr val="FF0000"/>
                </a:solidFill>
                <a:effectLst/>
              </a:rPr>
              <a:t>本次课程内容：</a:t>
            </a:r>
            <a:endParaRPr lang="en-US" altLang="zh-CN" kern="100" dirty="0">
              <a:solidFill>
                <a:srgbClr val="FF0000"/>
              </a:solidFill>
              <a:effectLst/>
            </a:endParaRPr>
          </a:p>
          <a:p>
            <a:pPr marL="342900" lvl="0" indent="-342900" algn="just">
              <a:buFont typeface="Wingdings" panose="05000000000000000000" pitchFamily="2" charset="2"/>
              <a:buChar char=""/>
            </a:pPr>
            <a:r>
              <a:rPr lang="zh-CN" altLang="en-US" kern="100" dirty="0"/>
              <a:t>介绍广域网的设计思想</a:t>
            </a:r>
            <a:endParaRPr lang="en-US" altLang="zh-CN" kern="100" dirty="0"/>
          </a:p>
          <a:p>
            <a:pPr marL="342900" lvl="0" indent="-342900" algn="just">
              <a:buFont typeface="Wingdings" panose="05000000000000000000" pitchFamily="2" charset="2"/>
              <a:buChar char=""/>
            </a:pPr>
            <a:r>
              <a:rPr lang="zh-CN" altLang="en-US" kern="100" dirty="0">
                <a:effectLst/>
              </a:rPr>
              <a:t>介绍</a:t>
            </a:r>
            <a:r>
              <a:rPr lang="en-US" altLang="zh-CN" kern="100" dirty="0">
                <a:effectLst/>
              </a:rPr>
              <a:t>SDH</a:t>
            </a:r>
            <a:r>
              <a:rPr lang="zh-CN" altLang="en-US" kern="100" dirty="0">
                <a:effectLst/>
              </a:rPr>
              <a:t>、</a:t>
            </a:r>
            <a:r>
              <a:rPr lang="en-US" altLang="zh-CN" kern="100" dirty="0">
                <a:effectLst/>
              </a:rPr>
              <a:t>OTN</a:t>
            </a:r>
            <a:r>
              <a:rPr lang="zh-CN" altLang="en-US" kern="100" dirty="0">
                <a:effectLst/>
              </a:rPr>
              <a:t>等主流广域网的主要技术</a:t>
            </a:r>
            <a:endParaRPr lang="en-US" altLang="zh-CN" kern="100" dirty="0">
              <a:effectLst/>
            </a:endParaRPr>
          </a:p>
          <a:p>
            <a:pPr algn="just"/>
            <a:r>
              <a:rPr lang="zh-CN" altLang="en-US" kern="100" dirty="0">
                <a:solidFill>
                  <a:srgbClr val="FF0000"/>
                </a:solidFill>
              </a:rPr>
              <a:t>本次课程目标：</a:t>
            </a:r>
            <a:endParaRPr lang="en-US" altLang="zh-CN" kern="100" dirty="0">
              <a:solidFill>
                <a:srgbClr val="FF0000"/>
              </a:solidFill>
            </a:endParaRPr>
          </a:p>
          <a:p>
            <a:pPr marL="342900" indent="-342900" algn="just">
              <a:buFont typeface="Wingdings" panose="05000000000000000000" pitchFamily="2" charset="2"/>
              <a:buChar char=""/>
            </a:pPr>
            <a:r>
              <a:rPr lang="zh-CN" altLang="en-US" kern="100" dirty="0"/>
              <a:t>掌握广域网的原理</a:t>
            </a:r>
            <a:endParaRPr lang="en-US" altLang="zh-CN" kern="100" dirty="0"/>
          </a:p>
          <a:p>
            <a:pPr marL="342900" indent="-342900" algn="just">
              <a:buFont typeface="Wingdings" panose="05000000000000000000" pitchFamily="2" charset="2"/>
              <a:buChar char=""/>
            </a:pPr>
            <a:r>
              <a:rPr lang="zh-CN" altLang="en-US" kern="100" dirty="0"/>
              <a:t>能对</a:t>
            </a:r>
            <a:r>
              <a:rPr lang="en-US" altLang="zh-CN" kern="100" dirty="0"/>
              <a:t>SDH</a:t>
            </a:r>
            <a:r>
              <a:rPr lang="zh-CN" altLang="en-US" kern="100" dirty="0"/>
              <a:t>网络进行简单分析</a:t>
            </a:r>
            <a:endParaRPr lang="en-US" altLang="zh-CN" kern="100" dirty="0"/>
          </a:p>
          <a:p>
            <a:pPr marL="342900" indent="-342900" algn="just">
              <a:buFont typeface="Wingdings" panose="05000000000000000000" pitchFamily="2" charset="2"/>
              <a:buChar char=""/>
            </a:pPr>
            <a:r>
              <a:rPr lang="zh-CN" altLang="en-US" kern="100" dirty="0"/>
              <a:t>能对</a:t>
            </a:r>
            <a:r>
              <a:rPr lang="en-US" altLang="zh-CN" kern="100" dirty="0"/>
              <a:t>OTN</a:t>
            </a:r>
            <a:r>
              <a:rPr lang="zh-CN" altLang="en-US" kern="100" dirty="0"/>
              <a:t>网络进行简单分析</a:t>
            </a:r>
            <a:endParaRPr lang="en-US" altLang="zh-CN" kern="100" dirty="0"/>
          </a:p>
          <a:p>
            <a:pPr lvl="0" algn="just"/>
            <a:endParaRPr lang="en-US" altLang="zh-CN" kern="100" dirty="0">
              <a:solidFill>
                <a:srgbClr val="FF0000"/>
              </a:solidFill>
              <a:effectLst/>
            </a:endParaRPr>
          </a:p>
        </p:txBody>
      </p:sp>
      <p:sp>
        <p:nvSpPr>
          <p:cNvPr id="5" name="灯片编号占位符 4">
            <a:extLst>
              <a:ext uri="{FF2B5EF4-FFF2-40B4-BE49-F238E27FC236}">
                <a16:creationId xmlns:a16="http://schemas.microsoft.com/office/drawing/2014/main" id="{C240041A-B6C4-4FAE-9D82-DBA10CB62B96}"/>
              </a:ext>
            </a:extLst>
          </p:cNvPr>
          <p:cNvSpPr>
            <a:spLocks noGrp="1"/>
          </p:cNvSpPr>
          <p:nvPr>
            <p:ph type="sldNum" sz="quarter" idx="12"/>
          </p:nvPr>
        </p:nvSpPr>
        <p:spPr/>
        <p:txBody>
          <a:bodyPr/>
          <a:lstStyle/>
          <a:p>
            <a:fld id="{0343F522-B1DB-4B24-87CC-09EAB668A261}" type="slidenum">
              <a:rPr lang="zh-CN" altLang="en-US" smtClean="0"/>
              <a:pPr/>
              <a:t>248</a:t>
            </a:fld>
            <a:r>
              <a:rPr lang="en-US" altLang="zh-CN"/>
              <a:t>/303</a:t>
            </a:r>
            <a:endParaRPr lang="zh-CN" altLang="en-US" dirty="0"/>
          </a:p>
        </p:txBody>
      </p:sp>
    </p:spTree>
    <p:extLst>
      <p:ext uri="{BB962C8B-B14F-4D97-AF65-F5344CB8AC3E}">
        <p14:creationId xmlns:p14="http://schemas.microsoft.com/office/powerpoint/2010/main" val="1950566359"/>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C34208-FA7C-4346-AD93-050F88FE7F56}"/>
              </a:ext>
            </a:extLst>
          </p:cNvPr>
          <p:cNvSpPr>
            <a:spLocks noGrp="1"/>
          </p:cNvSpPr>
          <p:nvPr>
            <p:ph type="title"/>
          </p:nvPr>
        </p:nvSpPr>
        <p:spPr>
          <a:xfrm>
            <a:off x="265813" y="350874"/>
            <a:ext cx="8654903" cy="680484"/>
          </a:xfrm>
        </p:spPr>
        <p:txBody>
          <a:bodyPr>
            <a:normAutofit/>
          </a:bodyPr>
          <a:lstStyle/>
          <a:p>
            <a:r>
              <a:rPr lang="zh-CN" altLang="en-US" dirty="0">
                <a:latin typeface="Times New Roman" panose="02020603050405020304" pitchFamily="18" charset="0"/>
                <a:cs typeface="Times New Roman" panose="02020603050405020304" pitchFamily="18" charset="0"/>
              </a:rPr>
              <a:t>为什么需要广域网</a:t>
            </a:r>
          </a:p>
        </p:txBody>
      </p:sp>
      <p:sp>
        <p:nvSpPr>
          <p:cNvPr id="12" name="流程图: 摘录 11">
            <a:extLst>
              <a:ext uri="{FF2B5EF4-FFF2-40B4-BE49-F238E27FC236}">
                <a16:creationId xmlns:a16="http://schemas.microsoft.com/office/drawing/2014/main" id="{CE6C4248-6AFD-44B6-80E3-9608C7BDC87F}"/>
              </a:ext>
            </a:extLst>
          </p:cNvPr>
          <p:cNvSpPr/>
          <p:nvPr/>
        </p:nvSpPr>
        <p:spPr bwMode="auto">
          <a:xfrm>
            <a:off x="7498533" y="321354"/>
            <a:ext cx="216024" cy="126001"/>
          </a:xfrm>
          <a:prstGeom prst="flowChartExtract">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4" name="Rectangle 2">
            <a:extLst>
              <a:ext uri="{FF2B5EF4-FFF2-40B4-BE49-F238E27FC236}">
                <a16:creationId xmlns:a16="http://schemas.microsoft.com/office/drawing/2014/main" id="{637ADEFB-5775-48B5-AD95-BD2F543B4E24}"/>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内容占位符 4">
            <a:extLst>
              <a:ext uri="{FF2B5EF4-FFF2-40B4-BE49-F238E27FC236}">
                <a16:creationId xmlns:a16="http://schemas.microsoft.com/office/drawing/2014/main" id="{C12FE5FC-8D5C-426B-A385-556B8EB61871}"/>
              </a:ext>
            </a:extLst>
          </p:cNvPr>
          <p:cNvSpPr>
            <a:spLocks noGrp="1"/>
          </p:cNvSpPr>
          <p:nvPr>
            <p:ph idx="1"/>
          </p:nvPr>
        </p:nvSpPr>
        <p:spPr>
          <a:xfrm>
            <a:off x="471948" y="963560"/>
            <a:ext cx="8514736" cy="5777481"/>
          </a:xfrm>
        </p:spPr>
        <p:txBody>
          <a:bodyPr>
            <a:normAutofit/>
          </a:bodyPr>
          <a:lstStyle/>
          <a:p>
            <a:pPr algn="just"/>
            <a:r>
              <a:rPr lang="zh-CN" altLang="zh-CN" dirty="0"/>
              <a:t>分布范围广泛</a:t>
            </a:r>
            <a:r>
              <a:rPr lang="zh-CN" altLang="en-US" dirty="0"/>
              <a:t>的用户设备，</a:t>
            </a:r>
            <a:r>
              <a:rPr lang="zh-CN" altLang="zh-CN" dirty="0"/>
              <a:t>单靠局域网无法实现全部联网</a:t>
            </a:r>
            <a:endParaRPr lang="en-US" altLang="zh-CN" dirty="0"/>
          </a:p>
          <a:p>
            <a:pPr algn="just"/>
            <a:r>
              <a:rPr lang="zh-CN" altLang="en-US" dirty="0"/>
              <a:t>需要能实现</a:t>
            </a:r>
            <a:r>
              <a:rPr lang="zh-CN" altLang="zh-CN" dirty="0"/>
              <a:t>广泛范围、众多数量计算机联网</a:t>
            </a:r>
            <a:r>
              <a:rPr lang="zh-CN" altLang="en-US" dirty="0"/>
              <a:t>的</a:t>
            </a:r>
            <a:r>
              <a:rPr lang="zh-CN" altLang="zh-CN" dirty="0"/>
              <a:t>网络技术及相应</a:t>
            </a:r>
            <a:r>
              <a:rPr lang="zh-CN" altLang="en-US" dirty="0"/>
              <a:t>设备</a:t>
            </a:r>
            <a:endParaRPr lang="en-US" altLang="zh-CN" dirty="0"/>
          </a:p>
          <a:p>
            <a:pPr algn="just"/>
            <a:r>
              <a:rPr lang="zh-CN" altLang="zh-CN" dirty="0"/>
              <a:t>广域网</a:t>
            </a:r>
            <a:r>
              <a:rPr lang="en-US" altLang="zh-CN" dirty="0"/>
              <a:t>WAN</a:t>
            </a:r>
            <a:r>
              <a:rPr lang="zh-CN" altLang="zh-CN" dirty="0"/>
              <a:t>（</a:t>
            </a:r>
            <a:r>
              <a:rPr lang="en-US" altLang="zh-CN" dirty="0"/>
              <a:t>Wide Area Network</a:t>
            </a:r>
            <a:r>
              <a:rPr lang="zh-CN" altLang="zh-CN" dirty="0"/>
              <a:t>）</a:t>
            </a:r>
            <a:r>
              <a:rPr lang="zh-CN" altLang="en-US" dirty="0"/>
              <a:t>：</a:t>
            </a:r>
            <a:endParaRPr lang="en-US" altLang="zh-CN" dirty="0"/>
          </a:p>
          <a:p>
            <a:pPr lvl="1" algn="just">
              <a:lnSpc>
                <a:spcPct val="100000"/>
              </a:lnSpc>
              <a:spcBef>
                <a:spcPts val="600"/>
              </a:spcBef>
            </a:pPr>
            <a:r>
              <a:rPr lang="zh-CN" altLang="zh-CN" sz="2800" dirty="0"/>
              <a:t>也称远程网</a:t>
            </a:r>
            <a:endParaRPr lang="en-US" altLang="zh-CN" sz="2800" dirty="0"/>
          </a:p>
          <a:p>
            <a:pPr lvl="1" algn="just">
              <a:lnSpc>
                <a:spcPct val="100000"/>
              </a:lnSpc>
              <a:spcBef>
                <a:spcPts val="600"/>
              </a:spcBef>
            </a:pPr>
            <a:r>
              <a:rPr lang="zh-CN" altLang="zh-CN" sz="2800" dirty="0"/>
              <a:t>覆盖范围通常从几十公里到几千公里甚至几十万公里</a:t>
            </a:r>
            <a:endParaRPr lang="en-US" altLang="zh-CN" sz="2800" dirty="0"/>
          </a:p>
          <a:p>
            <a:pPr lvl="1" algn="just">
              <a:lnSpc>
                <a:spcPct val="100000"/>
              </a:lnSpc>
              <a:spcBef>
                <a:spcPts val="600"/>
              </a:spcBef>
            </a:pPr>
            <a:r>
              <a:rPr lang="zh-CN" altLang="zh-CN" sz="2800" dirty="0"/>
              <a:t>连接的计算机数量不受限制。</a:t>
            </a:r>
            <a:r>
              <a:rPr lang="en-US" altLang="zh-CN" sz="2800" kern="100" dirty="0">
                <a:latin typeface="Times New Roman" panose="02020603050405020304" pitchFamily="18" charset="0"/>
                <a:cs typeface="Times New Roman" panose="02020603050405020304" pitchFamily="18" charset="0"/>
              </a:rPr>
              <a:t>   </a:t>
            </a:r>
          </a:p>
          <a:p>
            <a:pPr marL="457200" lvl="1" indent="0" algn="just">
              <a:lnSpc>
                <a:spcPct val="100000"/>
              </a:lnSpc>
              <a:spcBef>
                <a:spcPts val="0"/>
              </a:spcBef>
              <a:buNone/>
            </a:pPr>
            <a:r>
              <a:rPr lang="en-US" altLang="zh-CN" kern="100" dirty="0">
                <a:latin typeface="Times New Roman" panose="02020603050405020304" pitchFamily="18" charset="0"/>
                <a:cs typeface="Times New Roman" panose="02020603050405020304" pitchFamily="18" charset="0"/>
              </a:rPr>
              <a:t>   </a:t>
            </a:r>
            <a:endParaRPr lang="zh-CN" altLang="en-US" kern="100" dirty="0">
              <a:latin typeface="Times New Roman" panose="02020603050405020304" pitchFamily="18" charset="0"/>
              <a:cs typeface="Times New Roman" panose="02020603050405020304" pitchFamily="18" charset="0"/>
            </a:endParaRPr>
          </a:p>
        </p:txBody>
      </p:sp>
      <p:graphicFrame>
        <p:nvGraphicFramePr>
          <p:cNvPr id="13" name="表格 12">
            <a:extLst>
              <a:ext uri="{FF2B5EF4-FFF2-40B4-BE49-F238E27FC236}">
                <a16:creationId xmlns:a16="http://schemas.microsoft.com/office/drawing/2014/main" id="{5F7F8828-684B-4B52-9DC2-487D68885ACE}"/>
              </a:ext>
            </a:extLst>
          </p:cNvPr>
          <p:cNvGraphicFramePr>
            <a:graphicFrameLocks noGrp="1"/>
          </p:cNvGraphicFramePr>
          <p:nvPr>
            <p:extLst>
              <p:ext uri="{D42A27DB-BD31-4B8C-83A1-F6EECF244321}">
                <p14:modId xmlns:p14="http://schemas.microsoft.com/office/powerpoint/2010/main" val="560780327"/>
              </p:ext>
            </p:extLst>
          </p:nvPr>
        </p:nvGraphicFramePr>
        <p:xfrm>
          <a:off x="0" y="16384"/>
          <a:ext cx="9144000" cy="303808"/>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1028242390"/>
                    </a:ext>
                  </a:extLst>
                </a:gridCol>
                <a:gridCol w="1016000">
                  <a:extLst>
                    <a:ext uri="{9D8B030D-6E8A-4147-A177-3AD203B41FA5}">
                      <a16:colId xmlns:a16="http://schemas.microsoft.com/office/drawing/2014/main" val="3074239081"/>
                    </a:ext>
                  </a:extLst>
                </a:gridCol>
                <a:gridCol w="1016000">
                  <a:extLst>
                    <a:ext uri="{9D8B030D-6E8A-4147-A177-3AD203B41FA5}">
                      <a16:colId xmlns:a16="http://schemas.microsoft.com/office/drawing/2014/main" val="3509429943"/>
                    </a:ext>
                  </a:extLst>
                </a:gridCol>
                <a:gridCol w="1016000">
                  <a:extLst>
                    <a:ext uri="{9D8B030D-6E8A-4147-A177-3AD203B41FA5}">
                      <a16:colId xmlns:a16="http://schemas.microsoft.com/office/drawing/2014/main" val="2580465912"/>
                    </a:ext>
                  </a:extLst>
                </a:gridCol>
                <a:gridCol w="1016000">
                  <a:extLst>
                    <a:ext uri="{9D8B030D-6E8A-4147-A177-3AD203B41FA5}">
                      <a16:colId xmlns:a16="http://schemas.microsoft.com/office/drawing/2014/main" val="585185192"/>
                    </a:ext>
                  </a:extLst>
                </a:gridCol>
                <a:gridCol w="1016000">
                  <a:extLst>
                    <a:ext uri="{9D8B030D-6E8A-4147-A177-3AD203B41FA5}">
                      <a16:colId xmlns:a16="http://schemas.microsoft.com/office/drawing/2014/main" val="1335232691"/>
                    </a:ext>
                  </a:extLst>
                </a:gridCol>
                <a:gridCol w="1016000">
                  <a:extLst>
                    <a:ext uri="{9D8B030D-6E8A-4147-A177-3AD203B41FA5}">
                      <a16:colId xmlns:a16="http://schemas.microsoft.com/office/drawing/2014/main" val="785772456"/>
                    </a:ext>
                  </a:extLst>
                </a:gridCol>
                <a:gridCol w="1016000">
                  <a:extLst>
                    <a:ext uri="{9D8B030D-6E8A-4147-A177-3AD203B41FA5}">
                      <a16:colId xmlns:a16="http://schemas.microsoft.com/office/drawing/2014/main" val="143111373"/>
                    </a:ext>
                  </a:extLst>
                </a:gridCol>
                <a:gridCol w="1016000">
                  <a:extLst>
                    <a:ext uri="{9D8B030D-6E8A-4147-A177-3AD203B41FA5}">
                      <a16:colId xmlns:a16="http://schemas.microsoft.com/office/drawing/2014/main" val="994455625"/>
                    </a:ext>
                  </a:extLst>
                </a:gridCol>
              </a:tblGrid>
              <a:tr h="303808">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传输介质</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通信系统</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正确性</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提高性能</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局域网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en-US" altLang="zh-CN" sz="1600" dirty="0">
                          <a:solidFill>
                            <a:schemeClr val="tx1"/>
                          </a:solidFill>
                          <a:latin typeface="黑体" panose="02010609060101010101" pitchFamily="49" charset="-122"/>
                          <a:ea typeface="黑体" panose="02010609060101010101" pitchFamily="49" charset="-122"/>
                        </a:rPr>
                        <a:t>WLAN</a:t>
                      </a:r>
                      <a:endParaRPr lang="zh-CN" altLang="en-US" sz="1600" dirty="0">
                        <a:solidFill>
                          <a:schemeClr val="tx1"/>
                        </a:solidFill>
                        <a:latin typeface="黑体" panose="02010609060101010101" pitchFamily="49" charset="-122"/>
                        <a:ea typeface="黑体" panose="02010609060101010101" pitchFamily="49"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个域网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rgbClr val="FFFF00"/>
                          </a:solidFill>
                          <a:latin typeface="黑体" panose="02010609060101010101" pitchFamily="49" charset="-122"/>
                          <a:ea typeface="黑体" panose="02010609060101010101" pitchFamily="49" charset="-122"/>
                        </a:rPr>
                        <a:t>广域网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接入网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939429099"/>
                  </a:ext>
                </a:extLst>
              </a:tr>
            </a:tbl>
          </a:graphicData>
        </a:graphic>
      </p:graphicFrame>
      <p:graphicFrame>
        <p:nvGraphicFramePr>
          <p:cNvPr id="10" name="表格 9">
            <a:extLst>
              <a:ext uri="{FF2B5EF4-FFF2-40B4-BE49-F238E27FC236}">
                <a16:creationId xmlns:a16="http://schemas.microsoft.com/office/drawing/2014/main" id="{51BB4CD3-8C4B-43A6-972F-A63666E7D944}"/>
              </a:ext>
            </a:extLst>
          </p:cNvPr>
          <p:cNvGraphicFramePr>
            <a:graphicFrameLocks noGrp="1"/>
          </p:cNvGraphicFramePr>
          <p:nvPr>
            <p:extLst>
              <p:ext uri="{D42A27DB-BD31-4B8C-83A1-F6EECF244321}">
                <p14:modId xmlns:p14="http://schemas.microsoft.com/office/powerpoint/2010/main" val="169131547"/>
              </p:ext>
            </p:extLst>
          </p:nvPr>
        </p:nvGraphicFramePr>
        <p:xfrm>
          <a:off x="0" y="1041991"/>
          <a:ext cx="313390" cy="3508065"/>
        </p:xfrm>
        <a:graphic>
          <a:graphicData uri="http://schemas.openxmlformats.org/drawingml/2006/table">
            <a:tbl>
              <a:tblPr firstRow="1" bandRow="1">
                <a:tableStyleId>{5C22544A-7EE6-4342-B048-85BDC9FD1C3A}</a:tableStyleId>
              </a:tblPr>
              <a:tblGrid>
                <a:gridCol w="313390">
                  <a:extLst>
                    <a:ext uri="{9D8B030D-6E8A-4147-A177-3AD203B41FA5}">
                      <a16:colId xmlns:a16="http://schemas.microsoft.com/office/drawing/2014/main" val="2707731317"/>
                    </a:ext>
                  </a:extLst>
                </a:gridCol>
              </a:tblGrid>
              <a:tr h="844235">
                <a:tc>
                  <a:txBody>
                    <a:bodyPr/>
                    <a:lstStyle/>
                    <a:p>
                      <a:pPr algn="ctr"/>
                      <a:r>
                        <a:rPr lang="zh-CN" altLang="en-US" sz="1600" b="0" dirty="0">
                          <a:solidFill>
                            <a:schemeClr val="bg1"/>
                          </a:solidFill>
                          <a:latin typeface="黑体" panose="02010609060101010101" pitchFamily="49" charset="-122"/>
                          <a:ea typeface="黑体" panose="02010609060101010101" pitchFamily="49" charset="-122"/>
                        </a:rPr>
                        <a:t>设计思想</a:t>
                      </a:r>
                    </a:p>
                  </a:txBody>
                  <a:tcPr marL="0" marR="0" marT="0" marB="0" anchor="ctr">
                    <a:solidFill>
                      <a:schemeClr val="accent1"/>
                    </a:solidFill>
                  </a:tcPr>
                </a:tc>
                <a:extLst>
                  <a:ext uri="{0D108BD9-81ED-4DB2-BD59-A6C34878D82A}">
                    <a16:rowId xmlns:a16="http://schemas.microsoft.com/office/drawing/2014/main" val="2650843112"/>
                  </a:ext>
                </a:extLst>
              </a:tr>
              <a:tr h="844235">
                <a:tc>
                  <a:txBody>
                    <a:bodyPr/>
                    <a:lstStyle/>
                    <a:p>
                      <a:pPr algn="ctr"/>
                      <a:r>
                        <a:rPr lang="en-US" altLang="zh-CN" sz="1600" dirty="0">
                          <a:solidFill>
                            <a:schemeClr val="tx1"/>
                          </a:solidFill>
                          <a:latin typeface="黑体" panose="02010609060101010101" pitchFamily="49" charset="-122"/>
                          <a:ea typeface="黑体" panose="02010609060101010101" pitchFamily="49" charset="-122"/>
                        </a:rPr>
                        <a:t>SDH</a:t>
                      </a:r>
                      <a:endParaRPr lang="zh-CN" altLang="en-US" sz="1600" dirty="0">
                        <a:solidFill>
                          <a:schemeClr val="tx1"/>
                        </a:solidFill>
                        <a:latin typeface="黑体" panose="02010609060101010101" pitchFamily="49" charset="-122"/>
                        <a:ea typeface="黑体" panose="02010609060101010101" pitchFamily="49" charset="-122"/>
                      </a:endParaRPr>
                    </a:p>
                  </a:txBody>
                  <a:tcPr marL="0" marR="0" marT="0" marB="0" anchor="ctr">
                    <a:solidFill>
                      <a:schemeClr val="accent1">
                        <a:lumMod val="40000"/>
                        <a:lumOff val="60000"/>
                      </a:schemeClr>
                    </a:solidFill>
                  </a:tcPr>
                </a:tc>
                <a:extLst>
                  <a:ext uri="{0D108BD9-81ED-4DB2-BD59-A6C34878D82A}">
                    <a16:rowId xmlns:a16="http://schemas.microsoft.com/office/drawing/2014/main" val="2354171835"/>
                  </a:ext>
                </a:extLst>
              </a:tr>
              <a:tr h="844235">
                <a:tc>
                  <a:txBody>
                    <a:bodyPr/>
                    <a:lstStyle/>
                    <a:p>
                      <a:pPr algn="ctr"/>
                      <a:r>
                        <a:rPr lang="en-US" altLang="zh-CN" sz="1600" b="0" dirty="0">
                          <a:solidFill>
                            <a:schemeClr val="tx1"/>
                          </a:solidFill>
                          <a:latin typeface="黑体" panose="02010609060101010101" pitchFamily="49" charset="-122"/>
                          <a:ea typeface="黑体" panose="02010609060101010101" pitchFamily="49" charset="-122"/>
                        </a:rPr>
                        <a:t>OTN</a:t>
                      </a:r>
                      <a:endParaRPr lang="zh-CN" altLang="en-US" sz="1600" b="0" dirty="0">
                        <a:solidFill>
                          <a:schemeClr val="tx1"/>
                        </a:solidFill>
                        <a:latin typeface="黑体" panose="02010609060101010101" pitchFamily="49" charset="-122"/>
                        <a:ea typeface="黑体" panose="02010609060101010101" pitchFamily="49" charset="-122"/>
                      </a:endParaRPr>
                    </a:p>
                  </a:txBody>
                  <a:tcPr marL="0" marR="0" marT="0" marB="0" anchor="ctr">
                    <a:solidFill>
                      <a:schemeClr val="accent1">
                        <a:lumMod val="40000"/>
                        <a:lumOff val="60000"/>
                      </a:schemeClr>
                    </a:solidFill>
                  </a:tcPr>
                </a:tc>
                <a:extLst>
                  <a:ext uri="{0D108BD9-81ED-4DB2-BD59-A6C34878D82A}">
                    <a16:rowId xmlns:a16="http://schemas.microsoft.com/office/drawing/2014/main" val="2232877283"/>
                  </a:ext>
                </a:extLst>
              </a:tr>
              <a:tr h="844235">
                <a:tc>
                  <a:txBody>
                    <a:bodyPr/>
                    <a:lstStyle/>
                    <a:p>
                      <a:pPr algn="ctr"/>
                      <a:r>
                        <a:rPr lang="en-US" altLang="zh-CN" sz="1600" b="0" dirty="0">
                          <a:solidFill>
                            <a:schemeClr val="tx1"/>
                          </a:solidFill>
                          <a:latin typeface="黑体" panose="02010609060101010101" pitchFamily="49" charset="-122"/>
                          <a:ea typeface="黑体" panose="02010609060101010101" pitchFamily="49" charset="-122"/>
                        </a:rPr>
                        <a:t>5G</a:t>
                      </a:r>
                      <a:endParaRPr lang="zh-CN" altLang="en-US" sz="1600" b="0" dirty="0">
                        <a:solidFill>
                          <a:schemeClr val="tx1"/>
                        </a:solidFill>
                        <a:latin typeface="黑体" panose="02010609060101010101" pitchFamily="49" charset="-122"/>
                        <a:ea typeface="黑体" panose="02010609060101010101" pitchFamily="49" charset="-122"/>
                      </a:endParaRPr>
                    </a:p>
                  </a:txBody>
                  <a:tcPr marL="0" marR="0" marT="0" marB="0" anchor="ctr">
                    <a:solidFill>
                      <a:schemeClr val="accent1">
                        <a:lumMod val="40000"/>
                        <a:lumOff val="60000"/>
                      </a:schemeClr>
                    </a:solidFill>
                  </a:tcPr>
                </a:tc>
                <a:extLst>
                  <a:ext uri="{0D108BD9-81ED-4DB2-BD59-A6C34878D82A}">
                    <a16:rowId xmlns:a16="http://schemas.microsoft.com/office/drawing/2014/main" val="3061172296"/>
                  </a:ext>
                </a:extLst>
              </a:tr>
            </a:tbl>
          </a:graphicData>
        </a:graphic>
      </p:graphicFrame>
      <p:sp>
        <p:nvSpPr>
          <p:cNvPr id="3" name="灯片编号占位符 2">
            <a:extLst>
              <a:ext uri="{FF2B5EF4-FFF2-40B4-BE49-F238E27FC236}">
                <a16:creationId xmlns:a16="http://schemas.microsoft.com/office/drawing/2014/main" id="{0488DF12-B435-4264-A74B-CA9A918FE68B}"/>
              </a:ext>
            </a:extLst>
          </p:cNvPr>
          <p:cNvSpPr>
            <a:spLocks noGrp="1"/>
          </p:cNvSpPr>
          <p:nvPr>
            <p:ph type="sldNum" sz="quarter" idx="12"/>
          </p:nvPr>
        </p:nvSpPr>
        <p:spPr/>
        <p:txBody>
          <a:bodyPr/>
          <a:lstStyle/>
          <a:p>
            <a:fld id="{0343F522-B1DB-4B24-87CC-09EAB668A261}" type="slidenum">
              <a:rPr lang="zh-CN" altLang="en-US" smtClean="0"/>
              <a:pPr/>
              <a:t>249</a:t>
            </a:fld>
            <a:r>
              <a:rPr lang="en-US" altLang="zh-CN"/>
              <a:t>/303</a:t>
            </a:r>
            <a:endParaRPr lang="zh-CN" altLang="en-US" dirty="0"/>
          </a:p>
        </p:txBody>
      </p:sp>
    </p:spTree>
    <p:extLst>
      <p:ext uri="{BB962C8B-B14F-4D97-AF65-F5344CB8AC3E}">
        <p14:creationId xmlns:p14="http://schemas.microsoft.com/office/powerpoint/2010/main" val="3855442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C34208-FA7C-4346-AD93-050F88FE7F56}"/>
              </a:ext>
            </a:extLst>
          </p:cNvPr>
          <p:cNvSpPr>
            <a:spLocks noGrp="1"/>
          </p:cNvSpPr>
          <p:nvPr>
            <p:ph type="title"/>
          </p:nvPr>
        </p:nvSpPr>
        <p:spPr>
          <a:xfrm>
            <a:off x="265813" y="350874"/>
            <a:ext cx="8654903" cy="680484"/>
          </a:xfrm>
        </p:spPr>
        <p:txBody>
          <a:bodyPr>
            <a:normAutofit/>
          </a:bodyPr>
          <a:lstStyle/>
          <a:p>
            <a:r>
              <a:rPr lang="en-US" altLang="zh-CN" dirty="0"/>
              <a:t>Wi-Fi</a:t>
            </a:r>
            <a:r>
              <a:rPr lang="zh-CN" altLang="zh-CN" dirty="0"/>
              <a:t>无线信号的功率</a:t>
            </a:r>
            <a:endParaRPr lang="zh-CN" altLang="en-US" dirty="0"/>
          </a:p>
        </p:txBody>
      </p:sp>
      <p:sp>
        <p:nvSpPr>
          <p:cNvPr id="3" name="内容占位符 2">
            <a:extLst>
              <a:ext uri="{FF2B5EF4-FFF2-40B4-BE49-F238E27FC236}">
                <a16:creationId xmlns:a16="http://schemas.microsoft.com/office/drawing/2014/main" id="{62772749-0251-43E3-8FBE-62B01C0C88DA}"/>
              </a:ext>
            </a:extLst>
          </p:cNvPr>
          <p:cNvSpPr>
            <a:spLocks noGrp="1"/>
          </p:cNvSpPr>
          <p:nvPr>
            <p:ph idx="1"/>
          </p:nvPr>
        </p:nvSpPr>
        <p:spPr>
          <a:xfrm>
            <a:off x="404037" y="1062040"/>
            <a:ext cx="8516680" cy="5445085"/>
          </a:xfrm>
        </p:spPr>
        <p:txBody>
          <a:bodyPr>
            <a:normAutofit/>
          </a:bodyPr>
          <a:lstStyle/>
          <a:p>
            <a:pPr>
              <a:lnSpc>
                <a:spcPct val="100000"/>
              </a:lnSpc>
              <a:spcBef>
                <a:spcPts val="0"/>
              </a:spcBef>
            </a:pPr>
            <a:r>
              <a:rPr lang="zh-CN" altLang="zh-CN" dirty="0">
                <a:latin typeface="Times New Roman" panose="02020603050405020304" pitchFamily="18" charset="0"/>
                <a:cs typeface="Times New Roman" panose="02020603050405020304" pitchFamily="18" charset="0"/>
              </a:rPr>
              <a:t>接收端信号的功率单位是</a:t>
            </a:r>
            <a:r>
              <a:rPr lang="en-US" altLang="zh-CN" dirty="0">
                <a:latin typeface="Times New Roman" panose="02020603050405020304" pitchFamily="18" charset="0"/>
                <a:cs typeface="Times New Roman" panose="02020603050405020304" pitchFamily="18" charset="0"/>
              </a:rPr>
              <a:t>dBm</a:t>
            </a:r>
            <a:r>
              <a:rPr lang="zh-CN" altLang="zh-CN" dirty="0">
                <a:latin typeface="Times New Roman" panose="02020603050405020304" pitchFamily="18" charset="0"/>
                <a:cs typeface="Times New Roman" panose="02020603050405020304" pitchFamily="18" charset="0"/>
              </a:rPr>
              <a:t>（分贝毫瓦）</a:t>
            </a:r>
            <a:endParaRPr lang="en-US" altLang="zh-CN" dirty="0">
              <a:latin typeface="Times New Roman" panose="02020603050405020304" pitchFamily="18" charset="0"/>
              <a:cs typeface="Times New Roman" panose="02020603050405020304" pitchFamily="18" charset="0"/>
            </a:endParaRPr>
          </a:p>
          <a:p>
            <a:pPr>
              <a:lnSpc>
                <a:spcPct val="100000"/>
              </a:lnSpc>
              <a:spcBef>
                <a:spcPts val="0"/>
              </a:spcBef>
            </a:pPr>
            <a:r>
              <a:rPr lang="zh-CN" altLang="zh-CN" dirty="0">
                <a:latin typeface="Times New Roman" panose="02020603050405020304" pitchFamily="18" charset="0"/>
                <a:cs typeface="Times New Roman" panose="02020603050405020304" pitchFamily="18" charset="0"/>
              </a:rPr>
              <a:t>接收端</a:t>
            </a:r>
            <a:r>
              <a:rPr lang="en-US" altLang="zh-CN" dirty="0">
                <a:latin typeface="Times New Roman" panose="02020603050405020304" pitchFamily="18" charset="0"/>
                <a:cs typeface="Times New Roman" panose="02020603050405020304" pitchFamily="18" charset="0"/>
              </a:rPr>
              <a:t>dBm=10lg(</a:t>
            </a:r>
            <a:r>
              <a:rPr lang="en-US" altLang="zh-CN" dirty="0" err="1">
                <a:latin typeface="Times New Roman" panose="02020603050405020304" pitchFamily="18" charset="0"/>
                <a:cs typeface="Times New Roman" panose="02020603050405020304" pitchFamily="18" charset="0"/>
              </a:rPr>
              <a:t>P</a:t>
            </a:r>
            <a:r>
              <a:rPr lang="en-US" altLang="zh-CN" baseline="-25000" dirty="0" err="1">
                <a:latin typeface="Times New Roman" panose="02020603050405020304" pitchFamily="18" charset="0"/>
                <a:cs typeface="Times New Roman" panose="02020603050405020304" pitchFamily="18" charset="0"/>
              </a:rPr>
              <a:t>rx</a:t>
            </a:r>
            <a:r>
              <a:rPr lang="en-US" altLang="zh-CN" dirty="0">
                <a:latin typeface="Times New Roman" panose="02020603050405020304" pitchFamily="18" charset="0"/>
                <a:cs typeface="Times New Roman" panose="02020603050405020304" pitchFamily="18" charset="0"/>
              </a:rPr>
              <a:t>/ </a:t>
            </a:r>
            <a:r>
              <a:rPr lang="en-US" altLang="zh-CN" dirty="0" err="1">
                <a:latin typeface="Times New Roman" panose="02020603050405020304" pitchFamily="18" charset="0"/>
                <a:cs typeface="Times New Roman" panose="02020603050405020304" pitchFamily="18" charset="0"/>
              </a:rPr>
              <a:t>P</a:t>
            </a:r>
            <a:r>
              <a:rPr lang="en-US" altLang="zh-CN" baseline="-25000" dirty="0" err="1">
                <a:latin typeface="Times New Roman" panose="02020603050405020304" pitchFamily="18" charset="0"/>
                <a:cs typeface="Times New Roman" panose="02020603050405020304" pitchFamily="18" charset="0"/>
              </a:rPr>
              <a:t>tx</a:t>
            </a:r>
            <a:r>
              <a:rPr lang="en-US" altLang="zh-CN" dirty="0">
                <a:latin typeface="Times New Roman" panose="02020603050405020304" pitchFamily="18" charset="0"/>
                <a:cs typeface="Times New Roman" panose="02020603050405020304" pitchFamily="18" charset="0"/>
              </a:rPr>
              <a:t>)</a:t>
            </a:r>
          </a:p>
          <a:p>
            <a:pPr marL="457200" lvl="1" indent="0">
              <a:lnSpc>
                <a:spcPct val="100000"/>
              </a:lnSpc>
              <a:spcBef>
                <a:spcPts val="0"/>
              </a:spcBef>
              <a:buNone/>
            </a:pPr>
            <a:endParaRPr lang="en-US" altLang="zh-CN" sz="2800" dirty="0">
              <a:latin typeface="Times New Roman" panose="02020603050405020304" pitchFamily="18" charset="0"/>
              <a:cs typeface="Times New Roman" panose="02020603050405020304" pitchFamily="18" charset="0"/>
            </a:endParaRPr>
          </a:p>
          <a:p>
            <a:pPr marL="457200" lvl="1" indent="0">
              <a:lnSpc>
                <a:spcPct val="100000"/>
              </a:lnSpc>
              <a:spcBef>
                <a:spcPts val="0"/>
              </a:spcBef>
              <a:buNone/>
            </a:pPr>
            <a:r>
              <a:rPr lang="zh-CN" altLang="zh-CN" sz="2800" dirty="0">
                <a:solidFill>
                  <a:schemeClr val="accent1"/>
                </a:solidFill>
                <a:latin typeface="Times New Roman" panose="02020603050405020304" pitchFamily="18" charset="0"/>
                <a:cs typeface="Times New Roman" panose="02020603050405020304" pitchFamily="18" charset="0"/>
              </a:rPr>
              <a:t>信号被接收时的功率</a:t>
            </a:r>
            <a:r>
              <a:rPr lang="zh-CN" altLang="en-US" sz="2800" dirty="0">
                <a:latin typeface="Times New Roman" panose="02020603050405020304" pitchFamily="18" charset="0"/>
                <a:cs typeface="Times New Roman" panose="02020603050405020304" pitchFamily="18" charset="0"/>
              </a:rPr>
              <a:t>，  </a:t>
            </a:r>
            <a:r>
              <a:rPr lang="zh-CN" altLang="zh-CN" sz="2800" dirty="0">
                <a:solidFill>
                  <a:schemeClr val="accent1"/>
                </a:solidFill>
                <a:latin typeface="Times New Roman" panose="02020603050405020304" pitchFamily="18" charset="0"/>
                <a:cs typeface="Times New Roman" panose="02020603050405020304" pitchFamily="18" charset="0"/>
              </a:rPr>
              <a:t>信号被发送时的功率</a:t>
            </a:r>
            <a:endParaRPr lang="en-US" altLang="zh-CN" sz="2800" dirty="0">
              <a:solidFill>
                <a:schemeClr val="accent1"/>
              </a:solidFill>
              <a:latin typeface="Times New Roman" panose="02020603050405020304" pitchFamily="18" charset="0"/>
              <a:cs typeface="Times New Roman" panose="02020603050405020304" pitchFamily="18" charset="0"/>
            </a:endParaRPr>
          </a:p>
          <a:p>
            <a:pPr marL="457200" lvl="1" indent="0">
              <a:lnSpc>
                <a:spcPct val="100000"/>
              </a:lnSpc>
              <a:spcBef>
                <a:spcPts val="0"/>
              </a:spcBef>
              <a:buNone/>
            </a:pPr>
            <a:r>
              <a:rPr lang="en-US" altLang="zh-CN" sz="2800" dirty="0">
                <a:latin typeface="Times New Roman" panose="02020603050405020304" pitchFamily="18" charset="0"/>
                <a:cs typeface="Times New Roman" panose="02020603050405020304" pitchFamily="18" charset="0"/>
              </a:rPr>
              <a:t>⸪</a:t>
            </a:r>
            <a:r>
              <a:rPr lang="en-US" altLang="zh-CN" sz="2800" dirty="0" err="1">
                <a:latin typeface="Times New Roman" panose="02020603050405020304" pitchFamily="18" charset="0"/>
                <a:cs typeface="Times New Roman" panose="02020603050405020304" pitchFamily="18" charset="0"/>
              </a:rPr>
              <a:t>P</a:t>
            </a:r>
            <a:r>
              <a:rPr lang="en-US" altLang="zh-CN" sz="2800" baseline="-25000" dirty="0" err="1">
                <a:latin typeface="Times New Roman" panose="02020603050405020304" pitchFamily="18" charset="0"/>
                <a:cs typeface="Times New Roman" panose="02020603050405020304" pitchFamily="18" charset="0"/>
              </a:rPr>
              <a:t>rx</a:t>
            </a:r>
            <a:r>
              <a:rPr lang="en-US" altLang="zh-CN" sz="2800" dirty="0">
                <a:latin typeface="Times New Roman" panose="02020603050405020304" pitchFamily="18" charset="0"/>
                <a:cs typeface="Times New Roman" panose="02020603050405020304" pitchFamily="18" charset="0"/>
              </a:rPr>
              <a:t>&lt;</a:t>
            </a:r>
            <a:r>
              <a:rPr lang="en-US" altLang="zh-CN" sz="2800" dirty="0" err="1">
                <a:latin typeface="Times New Roman" panose="02020603050405020304" pitchFamily="18" charset="0"/>
                <a:cs typeface="Times New Roman" panose="02020603050405020304" pitchFamily="18" charset="0"/>
              </a:rPr>
              <a:t>P</a:t>
            </a:r>
            <a:r>
              <a:rPr lang="en-US" altLang="zh-CN" sz="2800" baseline="-25000" dirty="0" err="1">
                <a:latin typeface="Times New Roman" panose="02020603050405020304" pitchFamily="18" charset="0"/>
                <a:cs typeface="Times New Roman" panose="02020603050405020304" pitchFamily="18" charset="0"/>
              </a:rPr>
              <a:t>tx</a:t>
            </a:r>
            <a:r>
              <a:rPr lang="zh-CN" altLang="zh-CN" sz="2800" dirty="0">
                <a:latin typeface="Times New Roman" panose="02020603050405020304" pitchFamily="18" charset="0"/>
                <a:cs typeface="Times New Roman" panose="02020603050405020304" pitchFamily="18" charset="0"/>
              </a:rPr>
              <a:t>，</a:t>
            </a:r>
            <a:r>
              <a:rPr lang="zh-CN" altLang="en-US" sz="2800" dirty="0">
                <a:latin typeface="Times New Roman" panose="02020603050405020304" pitchFamily="18" charset="0"/>
                <a:cs typeface="Times New Roman" panose="02020603050405020304" pitchFamily="18" charset="0"/>
              </a:rPr>
              <a:t>∴</a:t>
            </a:r>
            <a:r>
              <a:rPr lang="en-US" altLang="zh-CN" sz="2800" dirty="0">
                <a:latin typeface="Times New Roman" panose="02020603050405020304" pitchFamily="18" charset="0"/>
                <a:cs typeface="Times New Roman" panose="02020603050405020304" pitchFamily="18" charset="0"/>
              </a:rPr>
              <a:t>dBm</a:t>
            </a:r>
            <a:r>
              <a:rPr lang="zh-CN" altLang="zh-CN" sz="2800" dirty="0">
                <a:latin typeface="Times New Roman" panose="02020603050405020304" pitchFamily="18" charset="0"/>
                <a:cs typeface="Times New Roman" panose="02020603050405020304" pitchFamily="18" charset="0"/>
              </a:rPr>
              <a:t>值都是负数</a:t>
            </a:r>
            <a:endParaRPr lang="en-US" altLang="zh-CN" sz="2800" dirty="0">
              <a:latin typeface="Times New Roman" panose="02020603050405020304" pitchFamily="18" charset="0"/>
              <a:cs typeface="Times New Roman" panose="02020603050405020304" pitchFamily="18" charset="0"/>
            </a:endParaRPr>
          </a:p>
          <a:p>
            <a:pPr>
              <a:lnSpc>
                <a:spcPct val="100000"/>
              </a:lnSpc>
              <a:spcBef>
                <a:spcPts val="0"/>
              </a:spcBef>
            </a:pPr>
            <a:r>
              <a:rPr lang="zh-CN" altLang="zh-CN" dirty="0">
                <a:solidFill>
                  <a:srgbClr val="0070C0"/>
                </a:solidFill>
                <a:latin typeface="Times New Roman" panose="02020603050405020304" pitchFamily="18" charset="0"/>
                <a:cs typeface="Times New Roman" panose="02020603050405020304" pitchFamily="18" charset="0"/>
              </a:rPr>
              <a:t>取</a:t>
            </a:r>
            <a:r>
              <a:rPr lang="en-US" altLang="zh-CN" dirty="0" err="1">
                <a:solidFill>
                  <a:srgbClr val="0070C0"/>
                </a:solidFill>
                <a:latin typeface="Times New Roman" panose="02020603050405020304" pitchFamily="18" charset="0"/>
                <a:cs typeface="Times New Roman" panose="02020603050405020304" pitchFamily="18" charset="0"/>
              </a:rPr>
              <a:t>P</a:t>
            </a:r>
            <a:r>
              <a:rPr lang="en-US" altLang="zh-CN" baseline="-25000" dirty="0" err="1">
                <a:solidFill>
                  <a:srgbClr val="0070C0"/>
                </a:solidFill>
                <a:latin typeface="Times New Roman" panose="02020603050405020304" pitchFamily="18" charset="0"/>
                <a:cs typeface="Times New Roman" panose="02020603050405020304" pitchFamily="18" charset="0"/>
              </a:rPr>
              <a:t>tx</a:t>
            </a:r>
            <a:r>
              <a:rPr lang="en-US" altLang="zh-CN" dirty="0">
                <a:solidFill>
                  <a:srgbClr val="0070C0"/>
                </a:solidFill>
                <a:latin typeface="Times New Roman" panose="02020603050405020304" pitchFamily="18" charset="0"/>
                <a:cs typeface="Times New Roman" panose="02020603050405020304" pitchFamily="18" charset="0"/>
              </a:rPr>
              <a:t>=1mW</a:t>
            </a:r>
            <a:r>
              <a:rPr lang="zh-CN" altLang="zh-CN" dirty="0">
                <a:solidFill>
                  <a:srgbClr val="0070C0"/>
                </a:solidFill>
                <a:latin typeface="Times New Roman" panose="02020603050405020304" pitchFamily="18" charset="0"/>
                <a:cs typeface="Times New Roman" panose="02020603050405020304" pitchFamily="18" charset="0"/>
              </a:rPr>
              <a:t>（</a:t>
            </a:r>
            <a:r>
              <a:rPr lang="en-US" altLang="zh-CN" dirty="0">
                <a:solidFill>
                  <a:srgbClr val="0070C0"/>
                </a:solidFill>
                <a:latin typeface="Times New Roman" panose="02020603050405020304" pitchFamily="18" charset="0"/>
                <a:cs typeface="Times New Roman" panose="02020603050405020304" pitchFamily="18" charset="0"/>
              </a:rPr>
              <a:t>1</a:t>
            </a:r>
            <a:r>
              <a:rPr lang="zh-CN" altLang="zh-CN" dirty="0">
                <a:solidFill>
                  <a:srgbClr val="0070C0"/>
                </a:solidFill>
                <a:latin typeface="Times New Roman" panose="02020603050405020304" pitchFamily="18" charset="0"/>
                <a:cs typeface="Times New Roman" panose="02020603050405020304" pitchFamily="18" charset="0"/>
              </a:rPr>
              <a:t>毫瓦），则接收端信号</a:t>
            </a:r>
            <a:r>
              <a:rPr lang="en-US" altLang="zh-CN" dirty="0">
                <a:solidFill>
                  <a:srgbClr val="0070C0"/>
                </a:solidFill>
                <a:latin typeface="Times New Roman" panose="02020603050405020304" pitchFamily="18" charset="0"/>
                <a:cs typeface="Times New Roman" panose="02020603050405020304" pitchFamily="18" charset="0"/>
              </a:rPr>
              <a:t>dBm=10lg(</a:t>
            </a:r>
            <a:r>
              <a:rPr lang="en-US" altLang="zh-CN" dirty="0" err="1">
                <a:solidFill>
                  <a:srgbClr val="0070C0"/>
                </a:solidFill>
                <a:latin typeface="Times New Roman" panose="02020603050405020304" pitchFamily="18" charset="0"/>
                <a:cs typeface="Times New Roman" panose="02020603050405020304" pitchFamily="18" charset="0"/>
              </a:rPr>
              <a:t>P</a:t>
            </a:r>
            <a:r>
              <a:rPr lang="en-US" altLang="zh-CN" baseline="-25000" dirty="0" err="1">
                <a:solidFill>
                  <a:srgbClr val="0070C0"/>
                </a:solidFill>
                <a:latin typeface="Times New Roman" panose="02020603050405020304" pitchFamily="18" charset="0"/>
                <a:cs typeface="Times New Roman" panose="02020603050405020304" pitchFamily="18" charset="0"/>
              </a:rPr>
              <a:t>rx</a:t>
            </a:r>
            <a:r>
              <a:rPr lang="en-US" altLang="zh-CN" dirty="0">
                <a:solidFill>
                  <a:srgbClr val="0070C0"/>
                </a:solidFill>
                <a:latin typeface="Times New Roman" panose="02020603050405020304" pitchFamily="18" charset="0"/>
                <a:cs typeface="Times New Roman" panose="02020603050405020304" pitchFamily="18" charset="0"/>
              </a:rPr>
              <a:t>)</a:t>
            </a:r>
          </a:p>
          <a:p>
            <a:pPr lvl="1">
              <a:lnSpc>
                <a:spcPct val="100000"/>
              </a:lnSpc>
              <a:spcBef>
                <a:spcPts val="0"/>
              </a:spcBef>
              <a:buFont typeface="Wingdings" panose="05000000000000000000" pitchFamily="2" charset="2"/>
              <a:buChar char="Ø"/>
            </a:pPr>
            <a:r>
              <a:rPr lang="en-US" altLang="zh-CN" sz="2800" dirty="0">
                <a:latin typeface="Times New Roman" panose="02020603050405020304" pitchFamily="18" charset="0"/>
                <a:cs typeface="Times New Roman" panose="02020603050405020304" pitchFamily="18" charset="0"/>
              </a:rPr>
              <a:t>-40dBm</a:t>
            </a:r>
            <a:r>
              <a:rPr lang="zh-CN" altLang="zh-CN" sz="2800" dirty="0">
                <a:latin typeface="Times New Roman" panose="02020603050405020304" pitchFamily="18" charset="0"/>
                <a:cs typeface="Times New Roman" panose="02020603050405020304" pitchFamily="18" charset="0"/>
              </a:rPr>
              <a:t>对应接收到的功率是</a:t>
            </a:r>
            <a:r>
              <a:rPr lang="en-US" altLang="zh-CN" sz="2800" dirty="0">
                <a:latin typeface="Times New Roman" panose="02020603050405020304" pitchFamily="18" charset="0"/>
                <a:cs typeface="Times New Roman" panose="02020603050405020304" pitchFamily="18" charset="0"/>
              </a:rPr>
              <a:t>10</a:t>
            </a:r>
            <a:r>
              <a:rPr lang="en-US" altLang="zh-CN" sz="2800" baseline="30000" dirty="0">
                <a:latin typeface="Times New Roman" panose="02020603050405020304" pitchFamily="18" charset="0"/>
                <a:cs typeface="Times New Roman" panose="02020603050405020304" pitchFamily="18" charset="0"/>
              </a:rPr>
              <a:t>-4</a:t>
            </a:r>
            <a:r>
              <a:rPr lang="en-US" altLang="zh-CN" sz="2800" dirty="0">
                <a:latin typeface="Times New Roman" panose="02020603050405020304" pitchFamily="18" charset="0"/>
                <a:cs typeface="Times New Roman" panose="02020603050405020304" pitchFamily="18" charset="0"/>
              </a:rPr>
              <a:t>mW</a:t>
            </a:r>
          </a:p>
          <a:p>
            <a:pPr lvl="1">
              <a:lnSpc>
                <a:spcPct val="100000"/>
              </a:lnSpc>
              <a:spcBef>
                <a:spcPts val="0"/>
              </a:spcBef>
              <a:buFont typeface="Wingdings" panose="05000000000000000000" pitchFamily="2" charset="2"/>
              <a:buChar char="Ø"/>
            </a:pPr>
            <a:r>
              <a:rPr lang="en-US" altLang="zh-CN" sz="2800" dirty="0">
                <a:latin typeface="Times New Roman" panose="02020603050405020304" pitchFamily="18" charset="0"/>
                <a:cs typeface="Times New Roman" panose="02020603050405020304" pitchFamily="18" charset="0"/>
              </a:rPr>
              <a:t>-60dBm</a:t>
            </a:r>
            <a:r>
              <a:rPr lang="zh-CN" altLang="zh-CN" sz="2800" dirty="0">
                <a:latin typeface="Times New Roman" panose="02020603050405020304" pitchFamily="18" charset="0"/>
                <a:cs typeface="Times New Roman" panose="02020603050405020304" pitchFamily="18" charset="0"/>
              </a:rPr>
              <a:t>对应接收到的功率是</a:t>
            </a:r>
            <a:r>
              <a:rPr lang="en-US" altLang="zh-CN" sz="2800" dirty="0">
                <a:latin typeface="Times New Roman" panose="02020603050405020304" pitchFamily="18" charset="0"/>
                <a:cs typeface="Times New Roman" panose="02020603050405020304" pitchFamily="18" charset="0"/>
              </a:rPr>
              <a:t>10</a:t>
            </a:r>
            <a:r>
              <a:rPr lang="en-US" altLang="zh-CN" sz="2800" baseline="30000" dirty="0">
                <a:latin typeface="Times New Roman" panose="02020603050405020304" pitchFamily="18" charset="0"/>
                <a:cs typeface="Times New Roman" panose="02020603050405020304" pitchFamily="18" charset="0"/>
              </a:rPr>
              <a:t>-6</a:t>
            </a:r>
            <a:r>
              <a:rPr lang="en-US" altLang="zh-CN" sz="2800" dirty="0">
                <a:latin typeface="Times New Roman" panose="02020603050405020304" pitchFamily="18" charset="0"/>
                <a:cs typeface="Times New Roman" panose="02020603050405020304" pitchFamily="18" charset="0"/>
              </a:rPr>
              <a:t>mW</a:t>
            </a:r>
          </a:p>
          <a:p>
            <a:pPr lvl="1">
              <a:lnSpc>
                <a:spcPct val="100000"/>
              </a:lnSpc>
              <a:spcBef>
                <a:spcPts val="0"/>
              </a:spcBef>
              <a:buFont typeface="Wingdings" panose="05000000000000000000" pitchFamily="2" charset="2"/>
              <a:buChar char="Ø"/>
            </a:pPr>
            <a:r>
              <a:rPr lang="en-US" altLang="zh-CN" sz="2800" dirty="0">
                <a:latin typeface="Times New Roman" panose="02020603050405020304" pitchFamily="18" charset="0"/>
                <a:cs typeface="Times New Roman" panose="02020603050405020304" pitchFamily="18" charset="0"/>
              </a:rPr>
              <a:t>dBm</a:t>
            </a:r>
            <a:r>
              <a:rPr lang="zh-CN" altLang="zh-CN" sz="2800" dirty="0">
                <a:latin typeface="Times New Roman" panose="02020603050405020304" pitchFamily="18" charset="0"/>
                <a:cs typeface="Times New Roman" panose="02020603050405020304" pitchFamily="18" charset="0"/>
              </a:rPr>
              <a:t>的值越大（绝对值越小）表示信号越强</a:t>
            </a:r>
            <a:endParaRPr lang="en-US" altLang="zh-CN" sz="2800" dirty="0">
              <a:latin typeface="Times New Roman" panose="02020603050405020304" pitchFamily="18" charset="0"/>
              <a:cs typeface="Times New Roman" panose="02020603050405020304" pitchFamily="18" charset="0"/>
            </a:endParaRPr>
          </a:p>
          <a:p>
            <a:pPr lvl="1">
              <a:lnSpc>
                <a:spcPct val="100000"/>
              </a:lnSpc>
              <a:spcBef>
                <a:spcPts val="0"/>
              </a:spcBef>
              <a:buFont typeface="Wingdings" panose="05000000000000000000" pitchFamily="2" charset="2"/>
              <a:buChar char="Ø"/>
            </a:pPr>
            <a:r>
              <a:rPr lang="en-US" altLang="zh-CN" sz="2800" dirty="0">
                <a:latin typeface="Times New Roman" panose="02020603050405020304" pitchFamily="18" charset="0"/>
                <a:cs typeface="Times New Roman" panose="02020603050405020304" pitchFamily="18" charset="0"/>
              </a:rPr>
              <a:t>Wi-Fi</a:t>
            </a:r>
            <a:r>
              <a:rPr lang="zh-CN" altLang="zh-CN" sz="2800" dirty="0">
                <a:latin typeface="Times New Roman" panose="02020603050405020304" pitchFamily="18" charset="0"/>
                <a:cs typeface="Times New Roman" panose="02020603050405020304" pitchFamily="18" charset="0"/>
              </a:rPr>
              <a:t>的</a:t>
            </a:r>
            <a:r>
              <a:rPr lang="en-US" altLang="zh-CN" sz="2800" dirty="0">
                <a:latin typeface="Times New Roman" panose="02020603050405020304" pitchFamily="18" charset="0"/>
                <a:cs typeface="Times New Roman" panose="02020603050405020304" pitchFamily="18" charset="0"/>
              </a:rPr>
              <a:t>dBm</a:t>
            </a:r>
            <a:r>
              <a:rPr lang="zh-CN" altLang="zh-CN" sz="2800" dirty="0">
                <a:latin typeface="Times New Roman" panose="02020603050405020304" pitchFamily="18" charset="0"/>
                <a:cs typeface="Times New Roman" panose="02020603050405020304" pitchFamily="18" charset="0"/>
              </a:rPr>
              <a:t>值正常范围是</a:t>
            </a:r>
            <a:r>
              <a:rPr lang="en-US" altLang="zh-CN" sz="2800" dirty="0">
                <a:latin typeface="Times New Roman" panose="02020603050405020304" pitchFamily="18" charset="0"/>
                <a:cs typeface="Times New Roman" panose="02020603050405020304" pitchFamily="18" charset="0"/>
              </a:rPr>
              <a:t>-40~-85dBm</a:t>
            </a:r>
            <a:r>
              <a:rPr lang="zh-CN" altLang="zh-CN" sz="2800" dirty="0">
                <a:latin typeface="Times New Roman" panose="02020603050405020304" pitchFamily="18" charset="0"/>
                <a:cs typeface="Times New Roman" panose="02020603050405020304" pitchFamily="18" charset="0"/>
              </a:rPr>
              <a:t>，</a:t>
            </a:r>
            <a:r>
              <a:rPr lang="en-US" altLang="zh-CN" sz="2800" dirty="0">
                <a:latin typeface="Times New Roman" panose="02020603050405020304" pitchFamily="18" charset="0"/>
                <a:cs typeface="Times New Roman" panose="02020603050405020304" pitchFamily="18" charset="0"/>
              </a:rPr>
              <a:t>&lt;-90dBm</a:t>
            </a:r>
            <a:r>
              <a:rPr lang="zh-CN" altLang="zh-CN" sz="2800" dirty="0">
                <a:latin typeface="Times New Roman" panose="02020603050405020304" pitchFamily="18" charset="0"/>
                <a:cs typeface="Times New Roman" panose="02020603050405020304" pitchFamily="18" charset="0"/>
              </a:rPr>
              <a:t>时基本不能接收</a:t>
            </a:r>
            <a:endParaRPr lang="en-US" altLang="zh-CN" sz="2800" dirty="0">
              <a:latin typeface="Times New Roman" panose="02020603050405020304" pitchFamily="18" charset="0"/>
              <a:cs typeface="Times New Roman" panose="02020603050405020304" pitchFamily="18" charset="0"/>
            </a:endParaRPr>
          </a:p>
          <a:p>
            <a:pPr>
              <a:lnSpc>
                <a:spcPct val="100000"/>
              </a:lnSpc>
              <a:spcBef>
                <a:spcPts val="0"/>
              </a:spcBef>
            </a:pPr>
            <a:r>
              <a:rPr lang="zh-CN" altLang="en-US" sz="3200" dirty="0">
                <a:solidFill>
                  <a:srgbClr val="7030A0"/>
                </a:solidFill>
                <a:latin typeface="Times New Roman" panose="02020603050405020304" pitchFamily="18" charset="0"/>
                <a:cs typeface="Times New Roman" panose="02020603050405020304" pitchFamily="18" charset="0"/>
              </a:rPr>
              <a:t>查资料：</a:t>
            </a:r>
            <a:r>
              <a:rPr lang="en-US" altLang="zh-CN" sz="3200" dirty="0">
                <a:solidFill>
                  <a:srgbClr val="7030A0"/>
                </a:solidFill>
                <a:latin typeface="Times New Roman" panose="02020603050405020304" pitchFamily="18" charset="0"/>
                <a:cs typeface="Times New Roman" panose="02020603050405020304" pitchFamily="18" charset="0"/>
              </a:rPr>
              <a:t>5G</a:t>
            </a:r>
            <a:r>
              <a:rPr lang="zh-CN" altLang="en-US" sz="3200" dirty="0">
                <a:solidFill>
                  <a:srgbClr val="7030A0"/>
                </a:solidFill>
                <a:latin typeface="Times New Roman" panose="02020603050405020304" pitchFamily="18" charset="0"/>
                <a:cs typeface="Times New Roman" panose="02020603050405020304" pitchFamily="18" charset="0"/>
              </a:rPr>
              <a:t>信号的接收功率范围是多少？</a:t>
            </a:r>
            <a:endParaRPr lang="zh-CN" altLang="zh-CN" sz="3200" dirty="0">
              <a:solidFill>
                <a:srgbClr val="7030A0"/>
              </a:solidFill>
              <a:latin typeface="Times New Roman" panose="02020603050405020304" pitchFamily="18" charset="0"/>
              <a:cs typeface="Times New Roman" panose="02020603050405020304" pitchFamily="18" charset="0"/>
            </a:endParaRPr>
          </a:p>
          <a:p>
            <a:pPr>
              <a:lnSpc>
                <a:spcPct val="100000"/>
              </a:lnSpc>
              <a:spcBef>
                <a:spcPts val="0"/>
              </a:spcBef>
            </a:pPr>
            <a:endParaRPr lang="en-US" altLang="zh-CN" dirty="0">
              <a:solidFill>
                <a:srgbClr val="C00000"/>
              </a:solidFill>
              <a:latin typeface="Times New Roman" panose="02020603050405020304" pitchFamily="18" charset="0"/>
              <a:cs typeface="Times New Roman" panose="02020603050405020304" pitchFamily="18" charset="0"/>
            </a:endParaRPr>
          </a:p>
        </p:txBody>
      </p:sp>
      <p:graphicFrame>
        <p:nvGraphicFramePr>
          <p:cNvPr id="8" name="表格 7">
            <a:extLst>
              <a:ext uri="{FF2B5EF4-FFF2-40B4-BE49-F238E27FC236}">
                <a16:creationId xmlns:a16="http://schemas.microsoft.com/office/drawing/2014/main" id="{BA5C1CFC-2EB0-4BE4-88AF-C84DE17C17DA}"/>
              </a:ext>
            </a:extLst>
          </p:cNvPr>
          <p:cNvGraphicFramePr>
            <a:graphicFrameLocks noGrp="1"/>
          </p:cNvGraphicFramePr>
          <p:nvPr/>
        </p:nvGraphicFramePr>
        <p:xfrm>
          <a:off x="0" y="16384"/>
          <a:ext cx="9144000" cy="303808"/>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1028242390"/>
                    </a:ext>
                  </a:extLst>
                </a:gridCol>
                <a:gridCol w="1016000">
                  <a:extLst>
                    <a:ext uri="{9D8B030D-6E8A-4147-A177-3AD203B41FA5}">
                      <a16:colId xmlns:a16="http://schemas.microsoft.com/office/drawing/2014/main" val="3074239081"/>
                    </a:ext>
                  </a:extLst>
                </a:gridCol>
                <a:gridCol w="1016000">
                  <a:extLst>
                    <a:ext uri="{9D8B030D-6E8A-4147-A177-3AD203B41FA5}">
                      <a16:colId xmlns:a16="http://schemas.microsoft.com/office/drawing/2014/main" val="3509429943"/>
                    </a:ext>
                  </a:extLst>
                </a:gridCol>
                <a:gridCol w="1016000">
                  <a:extLst>
                    <a:ext uri="{9D8B030D-6E8A-4147-A177-3AD203B41FA5}">
                      <a16:colId xmlns:a16="http://schemas.microsoft.com/office/drawing/2014/main" val="2580465912"/>
                    </a:ext>
                  </a:extLst>
                </a:gridCol>
                <a:gridCol w="1016000">
                  <a:extLst>
                    <a:ext uri="{9D8B030D-6E8A-4147-A177-3AD203B41FA5}">
                      <a16:colId xmlns:a16="http://schemas.microsoft.com/office/drawing/2014/main" val="585185192"/>
                    </a:ext>
                  </a:extLst>
                </a:gridCol>
                <a:gridCol w="1016000">
                  <a:extLst>
                    <a:ext uri="{9D8B030D-6E8A-4147-A177-3AD203B41FA5}">
                      <a16:colId xmlns:a16="http://schemas.microsoft.com/office/drawing/2014/main" val="1335232691"/>
                    </a:ext>
                  </a:extLst>
                </a:gridCol>
                <a:gridCol w="1016000">
                  <a:extLst>
                    <a:ext uri="{9D8B030D-6E8A-4147-A177-3AD203B41FA5}">
                      <a16:colId xmlns:a16="http://schemas.microsoft.com/office/drawing/2014/main" val="785772456"/>
                    </a:ext>
                  </a:extLst>
                </a:gridCol>
                <a:gridCol w="1016000">
                  <a:extLst>
                    <a:ext uri="{9D8B030D-6E8A-4147-A177-3AD203B41FA5}">
                      <a16:colId xmlns:a16="http://schemas.microsoft.com/office/drawing/2014/main" val="143111373"/>
                    </a:ext>
                  </a:extLst>
                </a:gridCol>
                <a:gridCol w="1016000">
                  <a:extLst>
                    <a:ext uri="{9D8B030D-6E8A-4147-A177-3AD203B41FA5}">
                      <a16:colId xmlns:a16="http://schemas.microsoft.com/office/drawing/2014/main" val="994455625"/>
                    </a:ext>
                  </a:extLst>
                </a:gridCol>
              </a:tblGrid>
              <a:tr h="303808">
                <a:tc>
                  <a:txBody>
                    <a:bodyPr/>
                    <a:lstStyle/>
                    <a:p>
                      <a:pPr algn="ctr"/>
                      <a:r>
                        <a:rPr lang="zh-CN" altLang="en-US" sz="1600" dirty="0">
                          <a:solidFill>
                            <a:srgbClr val="FFFF00"/>
                          </a:solidFill>
                          <a:latin typeface="黑体" panose="02010609060101010101" pitchFamily="49" charset="-122"/>
                          <a:ea typeface="黑体" panose="02010609060101010101" pitchFamily="49" charset="-122"/>
                        </a:rPr>
                        <a:t>传输介质</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通信系统</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正确性</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提高性能</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局域网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en-US" altLang="zh-CN" sz="1600" dirty="0">
                          <a:solidFill>
                            <a:schemeClr val="tx1"/>
                          </a:solidFill>
                          <a:latin typeface="黑体" panose="02010609060101010101" pitchFamily="49" charset="-122"/>
                          <a:ea typeface="黑体" panose="02010609060101010101" pitchFamily="49" charset="-122"/>
                        </a:rPr>
                        <a:t>WLAN</a:t>
                      </a:r>
                      <a:endParaRPr lang="zh-CN" altLang="en-US" sz="1600" dirty="0">
                        <a:solidFill>
                          <a:schemeClr val="tx1"/>
                        </a:solidFill>
                        <a:latin typeface="黑体" panose="02010609060101010101" pitchFamily="49" charset="-122"/>
                        <a:ea typeface="黑体" panose="02010609060101010101" pitchFamily="49"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个域网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广域网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接入网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939429099"/>
                  </a:ext>
                </a:extLst>
              </a:tr>
            </a:tbl>
          </a:graphicData>
        </a:graphic>
      </p:graphicFrame>
      <p:sp>
        <p:nvSpPr>
          <p:cNvPr id="9" name="流程图: 摘录 8">
            <a:extLst>
              <a:ext uri="{FF2B5EF4-FFF2-40B4-BE49-F238E27FC236}">
                <a16:creationId xmlns:a16="http://schemas.microsoft.com/office/drawing/2014/main" id="{A7C54810-52B6-48E2-B200-2C51BA8E6B08}"/>
              </a:ext>
            </a:extLst>
          </p:cNvPr>
          <p:cNvSpPr/>
          <p:nvPr/>
        </p:nvSpPr>
        <p:spPr bwMode="auto">
          <a:xfrm>
            <a:off x="403977" y="319849"/>
            <a:ext cx="216024" cy="126001"/>
          </a:xfrm>
          <a:prstGeom prst="flowChartExtract">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p:txBody>
      </p:sp>
      <p:graphicFrame>
        <p:nvGraphicFramePr>
          <p:cNvPr id="10" name="表格 9">
            <a:extLst>
              <a:ext uri="{FF2B5EF4-FFF2-40B4-BE49-F238E27FC236}">
                <a16:creationId xmlns:a16="http://schemas.microsoft.com/office/drawing/2014/main" id="{4D3CD418-4BD1-43AF-9D85-A0974F62012E}"/>
              </a:ext>
            </a:extLst>
          </p:cNvPr>
          <p:cNvGraphicFramePr>
            <a:graphicFrameLocks noGrp="1"/>
          </p:cNvGraphicFramePr>
          <p:nvPr>
            <p:extLst>
              <p:ext uri="{D42A27DB-BD31-4B8C-83A1-F6EECF244321}">
                <p14:modId xmlns:p14="http://schemas.microsoft.com/office/powerpoint/2010/main" val="263784364"/>
              </p:ext>
            </p:extLst>
          </p:nvPr>
        </p:nvGraphicFramePr>
        <p:xfrm>
          <a:off x="0" y="1031358"/>
          <a:ext cx="313390" cy="4876800"/>
        </p:xfrm>
        <a:graphic>
          <a:graphicData uri="http://schemas.openxmlformats.org/drawingml/2006/table">
            <a:tbl>
              <a:tblPr firstRow="1" bandRow="1">
                <a:tableStyleId>{5C22544A-7EE6-4342-B048-85BDC9FD1C3A}</a:tableStyleId>
              </a:tblPr>
              <a:tblGrid>
                <a:gridCol w="313390">
                  <a:extLst>
                    <a:ext uri="{9D8B030D-6E8A-4147-A177-3AD203B41FA5}">
                      <a16:colId xmlns:a16="http://schemas.microsoft.com/office/drawing/2014/main" val="2707731317"/>
                    </a:ext>
                  </a:extLst>
                </a:gridCol>
              </a:tblGrid>
              <a:tr h="844235">
                <a:tc>
                  <a:txBody>
                    <a:bodyPr/>
                    <a:lstStyle/>
                    <a:p>
                      <a:pPr algn="ctr"/>
                      <a:r>
                        <a:rPr lang="zh-CN" altLang="en-US" sz="1600" b="0" dirty="0">
                          <a:solidFill>
                            <a:schemeClr val="tx1"/>
                          </a:solidFill>
                          <a:latin typeface="黑体" panose="02010609060101010101" pitchFamily="49" charset="-122"/>
                          <a:ea typeface="黑体" panose="02010609060101010101" pitchFamily="49" charset="-122"/>
                        </a:rPr>
                        <a:t>频谱特性</a:t>
                      </a:r>
                    </a:p>
                  </a:txBody>
                  <a:tcPr marL="0" marR="0" marT="0" marB="0" anchor="ctr">
                    <a:solidFill>
                      <a:schemeClr val="accent1">
                        <a:lumMod val="40000"/>
                        <a:lumOff val="60000"/>
                      </a:schemeClr>
                    </a:solidFill>
                  </a:tcPr>
                </a:tc>
                <a:extLst>
                  <a:ext uri="{0D108BD9-81ED-4DB2-BD59-A6C34878D82A}">
                    <a16:rowId xmlns:a16="http://schemas.microsoft.com/office/drawing/2014/main" val="2650843112"/>
                  </a:ext>
                </a:extLst>
              </a:tr>
              <a:tr h="844235">
                <a:tc>
                  <a:txBody>
                    <a:bodyPr/>
                    <a:lstStyle/>
                    <a:p>
                      <a:pPr algn="ctr"/>
                      <a:r>
                        <a:rPr lang="zh-CN" altLang="en-US" sz="1600" b="0" dirty="0">
                          <a:solidFill>
                            <a:schemeClr val="tx1"/>
                          </a:solidFill>
                          <a:latin typeface="黑体" panose="02010609060101010101" pitchFamily="49" charset="-122"/>
                          <a:ea typeface="黑体" panose="02010609060101010101" pitchFamily="49" charset="-122"/>
                        </a:rPr>
                        <a:t>有线介质</a:t>
                      </a:r>
                    </a:p>
                  </a:txBody>
                  <a:tcPr marL="0" marR="0" marT="0" marB="0" anchor="ctr">
                    <a:solidFill>
                      <a:schemeClr val="accent1">
                        <a:lumMod val="40000"/>
                        <a:lumOff val="60000"/>
                      </a:schemeClr>
                    </a:solidFill>
                  </a:tcPr>
                </a:tc>
                <a:extLst>
                  <a:ext uri="{0D108BD9-81ED-4DB2-BD59-A6C34878D82A}">
                    <a16:rowId xmlns:a16="http://schemas.microsoft.com/office/drawing/2014/main" val="2354171835"/>
                  </a:ext>
                </a:extLst>
              </a:tr>
              <a:tr h="844235">
                <a:tc>
                  <a:txBody>
                    <a:bodyPr/>
                    <a:lstStyle/>
                    <a:p>
                      <a:pPr algn="ctr"/>
                      <a:r>
                        <a:rPr lang="zh-CN" altLang="en-US" sz="1600" b="0" dirty="0">
                          <a:solidFill>
                            <a:schemeClr val="tx1"/>
                          </a:solidFill>
                          <a:latin typeface="黑体" panose="02010609060101010101" pitchFamily="49" charset="-122"/>
                          <a:ea typeface="黑体" panose="02010609060101010101" pitchFamily="49" charset="-122"/>
                        </a:rPr>
                        <a:t>无线介质</a:t>
                      </a:r>
                    </a:p>
                  </a:txBody>
                  <a:tcPr marL="0" marR="0" marT="0" marB="0" anchor="ctr">
                    <a:solidFill>
                      <a:schemeClr val="accent1">
                        <a:lumMod val="40000"/>
                        <a:lumOff val="60000"/>
                      </a:schemeClr>
                    </a:solidFill>
                  </a:tcPr>
                </a:tc>
                <a:extLst>
                  <a:ext uri="{0D108BD9-81ED-4DB2-BD59-A6C34878D82A}">
                    <a16:rowId xmlns:a16="http://schemas.microsoft.com/office/drawing/2014/main" val="2232877283"/>
                  </a:ext>
                </a:extLst>
              </a:tr>
              <a:tr h="422118">
                <a:tc>
                  <a:txBody>
                    <a:bodyPr/>
                    <a:lstStyle/>
                    <a:p>
                      <a:pPr algn="ctr"/>
                      <a:r>
                        <a:rPr lang="zh-CN" altLang="en-US" sz="1600" b="0" dirty="0">
                          <a:solidFill>
                            <a:schemeClr val="tx1"/>
                          </a:solidFill>
                          <a:latin typeface="黑体" panose="02010609060101010101" pitchFamily="49" charset="-122"/>
                          <a:ea typeface="黑体" panose="02010609060101010101" pitchFamily="49" charset="-122"/>
                        </a:rPr>
                        <a:t>传输能力</a:t>
                      </a:r>
                    </a:p>
                  </a:txBody>
                  <a:tcPr marL="0" marR="0" marT="0" marB="0" anchor="ctr">
                    <a:solidFill>
                      <a:schemeClr val="accent1">
                        <a:lumMod val="40000"/>
                        <a:lumOff val="60000"/>
                      </a:schemeClr>
                    </a:solidFill>
                  </a:tcPr>
                </a:tc>
                <a:extLst>
                  <a:ext uri="{0D108BD9-81ED-4DB2-BD59-A6C34878D82A}">
                    <a16:rowId xmlns:a16="http://schemas.microsoft.com/office/drawing/2014/main" val="33369832"/>
                  </a:ext>
                </a:extLst>
              </a:tr>
              <a:tr h="422118">
                <a:tc>
                  <a:txBody>
                    <a:bodyPr/>
                    <a:lstStyle/>
                    <a:p>
                      <a:pPr algn="ctr"/>
                      <a:r>
                        <a:rPr lang="zh-CN" altLang="en-US" sz="1600" b="1" dirty="0">
                          <a:solidFill>
                            <a:schemeClr val="bg1"/>
                          </a:solidFill>
                          <a:latin typeface="黑体" panose="02010609060101010101" pitchFamily="49" charset="-122"/>
                          <a:ea typeface="黑体" panose="02010609060101010101" pitchFamily="49" charset="-122"/>
                        </a:rPr>
                        <a:t>信号功率</a:t>
                      </a:r>
                    </a:p>
                  </a:txBody>
                  <a:tcPr marL="0" marR="0" marT="0" marB="0" anchor="ctr">
                    <a:solidFill>
                      <a:schemeClr val="accent1"/>
                    </a:solidFill>
                  </a:tcPr>
                </a:tc>
                <a:extLst>
                  <a:ext uri="{0D108BD9-81ED-4DB2-BD59-A6C34878D82A}">
                    <a16:rowId xmlns:a16="http://schemas.microsoft.com/office/drawing/2014/main" val="418642502"/>
                  </a:ext>
                </a:extLst>
              </a:tr>
            </a:tbl>
          </a:graphicData>
        </a:graphic>
      </p:graphicFrame>
      <p:cxnSp>
        <p:nvCxnSpPr>
          <p:cNvPr id="5" name="直接箭头连接符 4">
            <a:extLst>
              <a:ext uri="{FF2B5EF4-FFF2-40B4-BE49-F238E27FC236}">
                <a16:creationId xmlns:a16="http://schemas.microsoft.com/office/drawing/2014/main" id="{EF05F67C-9B73-42AA-90B7-9E6075CEC302}"/>
              </a:ext>
            </a:extLst>
          </p:cNvPr>
          <p:cNvCxnSpPr>
            <a:cxnSpLocks/>
          </p:cNvCxnSpPr>
          <p:nvPr/>
        </p:nvCxnSpPr>
        <p:spPr>
          <a:xfrm flipV="1">
            <a:off x="3211033" y="1956391"/>
            <a:ext cx="318976" cy="425302"/>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E24F61D0-416D-476B-B18A-35D825D35161}"/>
              </a:ext>
            </a:extLst>
          </p:cNvPr>
          <p:cNvCxnSpPr>
            <a:cxnSpLocks/>
          </p:cNvCxnSpPr>
          <p:nvPr/>
        </p:nvCxnSpPr>
        <p:spPr>
          <a:xfrm flipH="1" flipV="1">
            <a:off x="4141111" y="1956391"/>
            <a:ext cx="521267" cy="455984"/>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灯片编号占位符 5">
            <a:extLst>
              <a:ext uri="{FF2B5EF4-FFF2-40B4-BE49-F238E27FC236}">
                <a16:creationId xmlns:a16="http://schemas.microsoft.com/office/drawing/2014/main" id="{6EAA0295-64E9-4C1F-BE5B-0336C31D71CF}"/>
              </a:ext>
            </a:extLst>
          </p:cNvPr>
          <p:cNvSpPr>
            <a:spLocks noGrp="1"/>
          </p:cNvSpPr>
          <p:nvPr>
            <p:ph type="sldNum" sz="quarter" idx="12"/>
          </p:nvPr>
        </p:nvSpPr>
        <p:spPr/>
        <p:txBody>
          <a:bodyPr/>
          <a:lstStyle/>
          <a:p>
            <a:fld id="{0343F522-B1DB-4B24-87CC-09EAB668A261}" type="slidenum">
              <a:rPr lang="zh-CN" altLang="en-US" smtClean="0"/>
              <a:pPr/>
              <a:t>25</a:t>
            </a:fld>
            <a:r>
              <a:rPr lang="en-US" altLang="zh-CN"/>
              <a:t>/303</a:t>
            </a:r>
            <a:endParaRPr lang="zh-CN" altLang="en-US" dirty="0"/>
          </a:p>
        </p:txBody>
      </p:sp>
    </p:spTree>
    <p:extLst>
      <p:ext uri="{BB962C8B-B14F-4D97-AF65-F5344CB8AC3E}">
        <p14:creationId xmlns:p14="http://schemas.microsoft.com/office/powerpoint/2010/main" val="2799031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C34208-FA7C-4346-AD93-050F88FE7F56}"/>
              </a:ext>
            </a:extLst>
          </p:cNvPr>
          <p:cNvSpPr>
            <a:spLocks noGrp="1"/>
          </p:cNvSpPr>
          <p:nvPr>
            <p:ph type="title"/>
          </p:nvPr>
        </p:nvSpPr>
        <p:spPr>
          <a:xfrm>
            <a:off x="265813" y="350874"/>
            <a:ext cx="8654903" cy="680484"/>
          </a:xfrm>
        </p:spPr>
        <p:txBody>
          <a:bodyPr>
            <a:normAutofit/>
          </a:bodyPr>
          <a:lstStyle/>
          <a:p>
            <a:r>
              <a:rPr lang="zh-CN" altLang="en-US" dirty="0">
                <a:latin typeface="Times New Roman" panose="02020603050405020304" pitchFamily="18" charset="0"/>
                <a:cs typeface="Times New Roman" panose="02020603050405020304" pitchFamily="18" charset="0"/>
              </a:rPr>
              <a:t>广域网特点</a:t>
            </a:r>
          </a:p>
        </p:txBody>
      </p:sp>
      <p:sp>
        <p:nvSpPr>
          <p:cNvPr id="12" name="流程图: 摘录 11">
            <a:extLst>
              <a:ext uri="{FF2B5EF4-FFF2-40B4-BE49-F238E27FC236}">
                <a16:creationId xmlns:a16="http://schemas.microsoft.com/office/drawing/2014/main" id="{CE6C4248-6AFD-44B6-80E3-9608C7BDC87F}"/>
              </a:ext>
            </a:extLst>
          </p:cNvPr>
          <p:cNvSpPr/>
          <p:nvPr/>
        </p:nvSpPr>
        <p:spPr bwMode="auto">
          <a:xfrm>
            <a:off x="7498533" y="321354"/>
            <a:ext cx="216024" cy="126001"/>
          </a:xfrm>
          <a:prstGeom prst="flowChartExtract">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4" name="Rectangle 2">
            <a:extLst>
              <a:ext uri="{FF2B5EF4-FFF2-40B4-BE49-F238E27FC236}">
                <a16:creationId xmlns:a16="http://schemas.microsoft.com/office/drawing/2014/main" id="{637ADEFB-5775-48B5-AD95-BD2F543B4E24}"/>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内容占位符 4">
            <a:extLst>
              <a:ext uri="{FF2B5EF4-FFF2-40B4-BE49-F238E27FC236}">
                <a16:creationId xmlns:a16="http://schemas.microsoft.com/office/drawing/2014/main" id="{C12FE5FC-8D5C-426B-A385-556B8EB61871}"/>
              </a:ext>
            </a:extLst>
          </p:cNvPr>
          <p:cNvSpPr>
            <a:spLocks noGrp="1"/>
          </p:cNvSpPr>
          <p:nvPr>
            <p:ph idx="1"/>
          </p:nvPr>
        </p:nvSpPr>
        <p:spPr>
          <a:xfrm>
            <a:off x="471948" y="963560"/>
            <a:ext cx="8514736" cy="5777481"/>
          </a:xfrm>
        </p:spPr>
        <p:txBody>
          <a:bodyPr>
            <a:normAutofit/>
          </a:bodyPr>
          <a:lstStyle/>
          <a:p>
            <a:pPr marL="542925" indent="-542925">
              <a:buNone/>
            </a:pPr>
            <a:r>
              <a:rPr lang="en-US" altLang="zh-CN" dirty="0"/>
              <a:t>(1)</a:t>
            </a:r>
            <a:r>
              <a:rPr lang="zh-CN" altLang="zh-CN" dirty="0"/>
              <a:t>覆盖范围广。可达数千甚至数十万公里</a:t>
            </a:r>
          </a:p>
          <a:p>
            <a:pPr marL="542925" indent="-542925">
              <a:buNone/>
            </a:pPr>
            <a:r>
              <a:rPr lang="en-US" altLang="zh-CN" dirty="0"/>
              <a:t>(2)</a:t>
            </a:r>
            <a:r>
              <a:rPr lang="zh-CN" altLang="zh-CN" dirty="0"/>
              <a:t>使用多种传输介质</a:t>
            </a:r>
          </a:p>
          <a:p>
            <a:pPr marL="542925" indent="-542925">
              <a:buNone/>
            </a:pPr>
            <a:r>
              <a:rPr lang="en-US" altLang="zh-CN" dirty="0"/>
              <a:t>(3)</a:t>
            </a:r>
            <a:r>
              <a:rPr lang="zh-CN" altLang="zh-CN" dirty="0"/>
              <a:t>数据传输延迟大</a:t>
            </a:r>
            <a:r>
              <a:rPr lang="zh-CN" altLang="en-US" dirty="0"/>
              <a:t>。</a:t>
            </a:r>
            <a:r>
              <a:rPr lang="zh-CN" altLang="zh-CN" dirty="0"/>
              <a:t>例如卫量通信的延时可达几百毫秒</a:t>
            </a:r>
          </a:p>
          <a:p>
            <a:pPr marL="542925" indent="-542925">
              <a:buNone/>
            </a:pPr>
            <a:r>
              <a:rPr lang="en-US" altLang="zh-CN" dirty="0"/>
              <a:t>(4)</a:t>
            </a:r>
            <a:r>
              <a:rPr lang="zh-CN" altLang="zh-CN" dirty="0"/>
              <a:t>广域网管理、维护较困难</a:t>
            </a:r>
          </a:p>
          <a:p>
            <a:pPr marL="542925" indent="-542925">
              <a:buNone/>
            </a:pPr>
            <a:r>
              <a:rPr lang="en-US" altLang="zh-CN" dirty="0"/>
              <a:t>(5)</a:t>
            </a:r>
            <a:r>
              <a:rPr lang="zh-CN" altLang="zh-CN" dirty="0"/>
              <a:t>广域网一般都是公共网络</a:t>
            </a:r>
            <a:r>
              <a:rPr lang="zh-CN" altLang="en-US" dirty="0"/>
              <a:t>，</a:t>
            </a:r>
            <a:r>
              <a:rPr lang="zh-CN" altLang="zh-CN" dirty="0"/>
              <a:t>用户购买服务（如以带宽、流量计价等）</a:t>
            </a:r>
          </a:p>
          <a:p>
            <a:pPr marL="542925" indent="-542925">
              <a:buNone/>
            </a:pPr>
            <a:r>
              <a:rPr lang="en-US" altLang="zh-CN" dirty="0"/>
              <a:t>(6)</a:t>
            </a:r>
            <a:r>
              <a:rPr lang="zh-CN" altLang="zh-CN" dirty="0"/>
              <a:t>广域网的核心是宽带交换技术</a:t>
            </a:r>
          </a:p>
          <a:p>
            <a:pPr marL="457200" lvl="1" indent="0" algn="just">
              <a:lnSpc>
                <a:spcPct val="100000"/>
              </a:lnSpc>
              <a:spcBef>
                <a:spcPts val="0"/>
              </a:spcBef>
              <a:buNone/>
            </a:pPr>
            <a:r>
              <a:rPr lang="en-US" altLang="zh-CN" kern="100" dirty="0">
                <a:latin typeface="Times New Roman" panose="02020603050405020304" pitchFamily="18" charset="0"/>
                <a:cs typeface="Times New Roman" panose="02020603050405020304" pitchFamily="18" charset="0"/>
              </a:rPr>
              <a:t>   </a:t>
            </a:r>
            <a:endParaRPr lang="zh-CN" altLang="en-US" kern="100" dirty="0">
              <a:latin typeface="Times New Roman" panose="02020603050405020304" pitchFamily="18" charset="0"/>
              <a:cs typeface="Times New Roman" panose="02020603050405020304" pitchFamily="18" charset="0"/>
            </a:endParaRPr>
          </a:p>
        </p:txBody>
      </p:sp>
      <p:graphicFrame>
        <p:nvGraphicFramePr>
          <p:cNvPr id="13" name="表格 12">
            <a:extLst>
              <a:ext uri="{FF2B5EF4-FFF2-40B4-BE49-F238E27FC236}">
                <a16:creationId xmlns:a16="http://schemas.microsoft.com/office/drawing/2014/main" id="{5F7F8828-684B-4B52-9DC2-487D68885ACE}"/>
              </a:ext>
            </a:extLst>
          </p:cNvPr>
          <p:cNvGraphicFramePr>
            <a:graphicFrameLocks noGrp="1"/>
          </p:cNvGraphicFramePr>
          <p:nvPr/>
        </p:nvGraphicFramePr>
        <p:xfrm>
          <a:off x="0" y="16384"/>
          <a:ext cx="9144000" cy="303808"/>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1028242390"/>
                    </a:ext>
                  </a:extLst>
                </a:gridCol>
                <a:gridCol w="1016000">
                  <a:extLst>
                    <a:ext uri="{9D8B030D-6E8A-4147-A177-3AD203B41FA5}">
                      <a16:colId xmlns:a16="http://schemas.microsoft.com/office/drawing/2014/main" val="3074239081"/>
                    </a:ext>
                  </a:extLst>
                </a:gridCol>
                <a:gridCol w="1016000">
                  <a:extLst>
                    <a:ext uri="{9D8B030D-6E8A-4147-A177-3AD203B41FA5}">
                      <a16:colId xmlns:a16="http://schemas.microsoft.com/office/drawing/2014/main" val="3509429943"/>
                    </a:ext>
                  </a:extLst>
                </a:gridCol>
                <a:gridCol w="1016000">
                  <a:extLst>
                    <a:ext uri="{9D8B030D-6E8A-4147-A177-3AD203B41FA5}">
                      <a16:colId xmlns:a16="http://schemas.microsoft.com/office/drawing/2014/main" val="2580465912"/>
                    </a:ext>
                  </a:extLst>
                </a:gridCol>
                <a:gridCol w="1016000">
                  <a:extLst>
                    <a:ext uri="{9D8B030D-6E8A-4147-A177-3AD203B41FA5}">
                      <a16:colId xmlns:a16="http://schemas.microsoft.com/office/drawing/2014/main" val="585185192"/>
                    </a:ext>
                  </a:extLst>
                </a:gridCol>
                <a:gridCol w="1016000">
                  <a:extLst>
                    <a:ext uri="{9D8B030D-6E8A-4147-A177-3AD203B41FA5}">
                      <a16:colId xmlns:a16="http://schemas.microsoft.com/office/drawing/2014/main" val="1335232691"/>
                    </a:ext>
                  </a:extLst>
                </a:gridCol>
                <a:gridCol w="1016000">
                  <a:extLst>
                    <a:ext uri="{9D8B030D-6E8A-4147-A177-3AD203B41FA5}">
                      <a16:colId xmlns:a16="http://schemas.microsoft.com/office/drawing/2014/main" val="785772456"/>
                    </a:ext>
                  </a:extLst>
                </a:gridCol>
                <a:gridCol w="1016000">
                  <a:extLst>
                    <a:ext uri="{9D8B030D-6E8A-4147-A177-3AD203B41FA5}">
                      <a16:colId xmlns:a16="http://schemas.microsoft.com/office/drawing/2014/main" val="143111373"/>
                    </a:ext>
                  </a:extLst>
                </a:gridCol>
                <a:gridCol w="1016000">
                  <a:extLst>
                    <a:ext uri="{9D8B030D-6E8A-4147-A177-3AD203B41FA5}">
                      <a16:colId xmlns:a16="http://schemas.microsoft.com/office/drawing/2014/main" val="994455625"/>
                    </a:ext>
                  </a:extLst>
                </a:gridCol>
              </a:tblGrid>
              <a:tr h="303808">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传输介质</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通信系统</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正确性</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提高性能</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局域网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en-US" altLang="zh-CN" sz="1600" dirty="0">
                          <a:solidFill>
                            <a:schemeClr val="tx1"/>
                          </a:solidFill>
                          <a:latin typeface="黑体" panose="02010609060101010101" pitchFamily="49" charset="-122"/>
                          <a:ea typeface="黑体" panose="02010609060101010101" pitchFamily="49" charset="-122"/>
                        </a:rPr>
                        <a:t>WLAN</a:t>
                      </a:r>
                      <a:endParaRPr lang="zh-CN" altLang="en-US" sz="1600" dirty="0">
                        <a:solidFill>
                          <a:schemeClr val="tx1"/>
                        </a:solidFill>
                        <a:latin typeface="黑体" panose="02010609060101010101" pitchFamily="49" charset="-122"/>
                        <a:ea typeface="黑体" panose="02010609060101010101" pitchFamily="49"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个域网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rgbClr val="FFFF00"/>
                          </a:solidFill>
                          <a:latin typeface="黑体" panose="02010609060101010101" pitchFamily="49" charset="-122"/>
                          <a:ea typeface="黑体" panose="02010609060101010101" pitchFamily="49" charset="-122"/>
                        </a:rPr>
                        <a:t>广域网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接入网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939429099"/>
                  </a:ext>
                </a:extLst>
              </a:tr>
            </a:tbl>
          </a:graphicData>
        </a:graphic>
      </p:graphicFrame>
      <p:graphicFrame>
        <p:nvGraphicFramePr>
          <p:cNvPr id="10" name="表格 9">
            <a:extLst>
              <a:ext uri="{FF2B5EF4-FFF2-40B4-BE49-F238E27FC236}">
                <a16:creationId xmlns:a16="http://schemas.microsoft.com/office/drawing/2014/main" id="{51BB4CD3-8C4B-43A6-972F-A63666E7D944}"/>
              </a:ext>
            </a:extLst>
          </p:cNvPr>
          <p:cNvGraphicFramePr>
            <a:graphicFrameLocks noGrp="1"/>
          </p:cNvGraphicFramePr>
          <p:nvPr/>
        </p:nvGraphicFramePr>
        <p:xfrm>
          <a:off x="0" y="1041991"/>
          <a:ext cx="313390" cy="3508065"/>
        </p:xfrm>
        <a:graphic>
          <a:graphicData uri="http://schemas.openxmlformats.org/drawingml/2006/table">
            <a:tbl>
              <a:tblPr firstRow="1" bandRow="1">
                <a:tableStyleId>{5C22544A-7EE6-4342-B048-85BDC9FD1C3A}</a:tableStyleId>
              </a:tblPr>
              <a:tblGrid>
                <a:gridCol w="313390">
                  <a:extLst>
                    <a:ext uri="{9D8B030D-6E8A-4147-A177-3AD203B41FA5}">
                      <a16:colId xmlns:a16="http://schemas.microsoft.com/office/drawing/2014/main" val="2707731317"/>
                    </a:ext>
                  </a:extLst>
                </a:gridCol>
              </a:tblGrid>
              <a:tr h="844235">
                <a:tc>
                  <a:txBody>
                    <a:bodyPr/>
                    <a:lstStyle/>
                    <a:p>
                      <a:pPr algn="ctr"/>
                      <a:r>
                        <a:rPr lang="zh-CN" altLang="en-US" sz="1600" b="0" dirty="0">
                          <a:solidFill>
                            <a:schemeClr val="bg1"/>
                          </a:solidFill>
                          <a:latin typeface="黑体" panose="02010609060101010101" pitchFamily="49" charset="-122"/>
                          <a:ea typeface="黑体" panose="02010609060101010101" pitchFamily="49" charset="-122"/>
                        </a:rPr>
                        <a:t>设计思想</a:t>
                      </a:r>
                    </a:p>
                  </a:txBody>
                  <a:tcPr marL="0" marR="0" marT="0" marB="0" anchor="ctr">
                    <a:solidFill>
                      <a:schemeClr val="accent1"/>
                    </a:solidFill>
                  </a:tcPr>
                </a:tc>
                <a:extLst>
                  <a:ext uri="{0D108BD9-81ED-4DB2-BD59-A6C34878D82A}">
                    <a16:rowId xmlns:a16="http://schemas.microsoft.com/office/drawing/2014/main" val="2650843112"/>
                  </a:ext>
                </a:extLst>
              </a:tr>
              <a:tr h="844235">
                <a:tc>
                  <a:txBody>
                    <a:bodyPr/>
                    <a:lstStyle/>
                    <a:p>
                      <a:pPr algn="ctr"/>
                      <a:r>
                        <a:rPr lang="en-US" altLang="zh-CN" sz="1600" dirty="0">
                          <a:solidFill>
                            <a:schemeClr val="tx1"/>
                          </a:solidFill>
                          <a:latin typeface="黑体" panose="02010609060101010101" pitchFamily="49" charset="-122"/>
                          <a:ea typeface="黑体" panose="02010609060101010101" pitchFamily="49" charset="-122"/>
                        </a:rPr>
                        <a:t>SDH</a:t>
                      </a:r>
                      <a:endParaRPr lang="zh-CN" altLang="en-US" sz="1600" dirty="0">
                        <a:solidFill>
                          <a:schemeClr val="tx1"/>
                        </a:solidFill>
                        <a:latin typeface="黑体" panose="02010609060101010101" pitchFamily="49" charset="-122"/>
                        <a:ea typeface="黑体" panose="02010609060101010101" pitchFamily="49" charset="-122"/>
                      </a:endParaRPr>
                    </a:p>
                  </a:txBody>
                  <a:tcPr marL="0" marR="0" marT="0" marB="0" anchor="ctr">
                    <a:solidFill>
                      <a:schemeClr val="accent1">
                        <a:lumMod val="40000"/>
                        <a:lumOff val="60000"/>
                      </a:schemeClr>
                    </a:solidFill>
                  </a:tcPr>
                </a:tc>
                <a:extLst>
                  <a:ext uri="{0D108BD9-81ED-4DB2-BD59-A6C34878D82A}">
                    <a16:rowId xmlns:a16="http://schemas.microsoft.com/office/drawing/2014/main" val="2354171835"/>
                  </a:ext>
                </a:extLst>
              </a:tr>
              <a:tr h="844235">
                <a:tc>
                  <a:txBody>
                    <a:bodyPr/>
                    <a:lstStyle/>
                    <a:p>
                      <a:pPr algn="ctr"/>
                      <a:r>
                        <a:rPr lang="en-US" altLang="zh-CN" sz="1600" b="0" dirty="0">
                          <a:solidFill>
                            <a:schemeClr val="tx1"/>
                          </a:solidFill>
                          <a:latin typeface="黑体" panose="02010609060101010101" pitchFamily="49" charset="-122"/>
                          <a:ea typeface="黑体" panose="02010609060101010101" pitchFamily="49" charset="-122"/>
                        </a:rPr>
                        <a:t>OTN</a:t>
                      </a:r>
                      <a:endParaRPr lang="zh-CN" altLang="en-US" sz="1600" b="0" dirty="0">
                        <a:solidFill>
                          <a:schemeClr val="tx1"/>
                        </a:solidFill>
                        <a:latin typeface="黑体" panose="02010609060101010101" pitchFamily="49" charset="-122"/>
                        <a:ea typeface="黑体" panose="02010609060101010101" pitchFamily="49" charset="-122"/>
                      </a:endParaRPr>
                    </a:p>
                  </a:txBody>
                  <a:tcPr marL="0" marR="0" marT="0" marB="0" anchor="ctr">
                    <a:solidFill>
                      <a:schemeClr val="accent1">
                        <a:lumMod val="40000"/>
                        <a:lumOff val="60000"/>
                      </a:schemeClr>
                    </a:solidFill>
                  </a:tcPr>
                </a:tc>
                <a:extLst>
                  <a:ext uri="{0D108BD9-81ED-4DB2-BD59-A6C34878D82A}">
                    <a16:rowId xmlns:a16="http://schemas.microsoft.com/office/drawing/2014/main" val="2232877283"/>
                  </a:ext>
                </a:extLst>
              </a:tr>
              <a:tr h="844235">
                <a:tc>
                  <a:txBody>
                    <a:bodyPr/>
                    <a:lstStyle/>
                    <a:p>
                      <a:pPr algn="ctr"/>
                      <a:r>
                        <a:rPr lang="en-US" altLang="zh-CN" sz="1600" b="0" dirty="0">
                          <a:solidFill>
                            <a:schemeClr val="tx1"/>
                          </a:solidFill>
                          <a:latin typeface="黑体" panose="02010609060101010101" pitchFamily="49" charset="-122"/>
                          <a:ea typeface="黑体" panose="02010609060101010101" pitchFamily="49" charset="-122"/>
                        </a:rPr>
                        <a:t>5G</a:t>
                      </a:r>
                      <a:endParaRPr lang="zh-CN" altLang="en-US" sz="1600" b="0" dirty="0">
                        <a:solidFill>
                          <a:schemeClr val="tx1"/>
                        </a:solidFill>
                        <a:latin typeface="黑体" panose="02010609060101010101" pitchFamily="49" charset="-122"/>
                        <a:ea typeface="黑体" panose="02010609060101010101" pitchFamily="49" charset="-122"/>
                      </a:endParaRPr>
                    </a:p>
                  </a:txBody>
                  <a:tcPr marL="0" marR="0" marT="0" marB="0" anchor="ctr">
                    <a:solidFill>
                      <a:schemeClr val="accent1">
                        <a:lumMod val="40000"/>
                        <a:lumOff val="60000"/>
                      </a:schemeClr>
                    </a:solidFill>
                  </a:tcPr>
                </a:tc>
                <a:extLst>
                  <a:ext uri="{0D108BD9-81ED-4DB2-BD59-A6C34878D82A}">
                    <a16:rowId xmlns:a16="http://schemas.microsoft.com/office/drawing/2014/main" val="3061172296"/>
                  </a:ext>
                </a:extLst>
              </a:tr>
            </a:tbl>
          </a:graphicData>
        </a:graphic>
      </p:graphicFrame>
      <p:sp>
        <p:nvSpPr>
          <p:cNvPr id="3" name="灯片编号占位符 2">
            <a:extLst>
              <a:ext uri="{FF2B5EF4-FFF2-40B4-BE49-F238E27FC236}">
                <a16:creationId xmlns:a16="http://schemas.microsoft.com/office/drawing/2014/main" id="{3BBBEE89-3DF4-489C-95BD-2D504DF6503A}"/>
              </a:ext>
            </a:extLst>
          </p:cNvPr>
          <p:cNvSpPr>
            <a:spLocks noGrp="1"/>
          </p:cNvSpPr>
          <p:nvPr>
            <p:ph type="sldNum" sz="quarter" idx="12"/>
          </p:nvPr>
        </p:nvSpPr>
        <p:spPr/>
        <p:txBody>
          <a:bodyPr/>
          <a:lstStyle/>
          <a:p>
            <a:fld id="{0343F522-B1DB-4B24-87CC-09EAB668A261}" type="slidenum">
              <a:rPr lang="zh-CN" altLang="en-US" smtClean="0"/>
              <a:pPr/>
              <a:t>250</a:t>
            </a:fld>
            <a:r>
              <a:rPr lang="en-US" altLang="zh-CN"/>
              <a:t>/303</a:t>
            </a:r>
            <a:endParaRPr lang="zh-CN" altLang="en-US" dirty="0"/>
          </a:p>
        </p:txBody>
      </p:sp>
    </p:spTree>
    <p:extLst>
      <p:ext uri="{BB962C8B-B14F-4D97-AF65-F5344CB8AC3E}">
        <p14:creationId xmlns:p14="http://schemas.microsoft.com/office/powerpoint/2010/main" val="1685612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C34208-FA7C-4346-AD93-050F88FE7F56}"/>
              </a:ext>
            </a:extLst>
          </p:cNvPr>
          <p:cNvSpPr>
            <a:spLocks noGrp="1"/>
          </p:cNvSpPr>
          <p:nvPr>
            <p:ph type="title"/>
          </p:nvPr>
        </p:nvSpPr>
        <p:spPr>
          <a:xfrm>
            <a:off x="265813" y="350874"/>
            <a:ext cx="8654903" cy="680484"/>
          </a:xfrm>
        </p:spPr>
        <p:txBody>
          <a:bodyPr>
            <a:normAutofit/>
          </a:bodyPr>
          <a:lstStyle/>
          <a:p>
            <a:r>
              <a:rPr lang="zh-CN" altLang="en-US" dirty="0">
                <a:latin typeface="Times New Roman" panose="02020603050405020304" pitchFamily="18" charset="0"/>
                <a:cs typeface="Times New Roman" panose="02020603050405020304" pitchFamily="18" charset="0"/>
              </a:rPr>
              <a:t>广域网典型需求</a:t>
            </a:r>
          </a:p>
        </p:txBody>
      </p:sp>
      <p:sp>
        <p:nvSpPr>
          <p:cNvPr id="12" name="流程图: 摘录 11">
            <a:extLst>
              <a:ext uri="{FF2B5EF4-FFF2-40B4-BE49-F238E27FC236}">
                <a16:creationId xmlns:a16="http://schemas.microsoft.com/office/drawing/2014/main" id="{CE6C4248-6AFD-44B6-80E3-9608C7BDC87F}"/>
              </a:ext>
            </a:extLst>
          </p:cNvPr>
          <p:cNvSpPr/>
          <p:nvPr/>
        </p:nvSpPr>
        <p:spPr bwMode="auto">
          <a:xfrm>
            <a:off x="7498533" y="321354"/>
            <a:ext cx="216024" cy="126001"/>
          </a:xfrm>
          <a:prstGeom prst="flowChartExtract">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4" name="Rectangle 2">
            <a:extLst>
              <a:ext uri="{FF2B5EF4-FFF2-40B4-BE49-F238E27FC236}">
                <a16:creationId xmlns:a16="http://schemas.microsoft.com/office/drawing/2014/main" id="{637ADEFB-5775-48B5-AD95-BD2F543B4E24}"/>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内容占位符 4">
            <a:extLst>
              <a:ext uri="{FF2B5EF4-FFF2-40B4-BE49-F238E27FC236}">
                <a16:creationId xmlns:a16="http://schemas.microsoft.com/office/drawing/2014/main" id="{C12FE5FC-8D5C-426B-A385-556B8EB61871}"/>
              </a:ext>
            </a:extLst>
          </p:cNvPr>
          <p:cNvSpPr>
            <a:spLocks noGrp="1"/>
          </p:cNvSpPr>
          <p:nvPr>
            <p:ph idx="1"/>
          </p:nvPr>
        </p:nvSpPr>
        <p:spPr>
          <a:xfrm>
            <a:off x="471948" y="963560"/>
            <a:ext cx="8514736" cy="5777481"/>
          </a:xfrm>
        </p:spPr>
        <p:txBody>
          <a:bodyPr>
            <a:normAutofit/>
          </a:bodyPr>
          <a:lstStyle/>
          <a:p>
            <a:pPr marL="542925" indent="-542925">
              <a:buNone/>
            </a:pPr>
            <a:r>
              <a:rPr lang="en-US" altLang="zh-CN" dirty="0"/>
              <a:t>(1)</a:t>
            </a:r>
            <a:r>
              <a:rPr lang="zh-CN" altLang="zh-CN" dirty="0"/>
              <a:t>不应限制通信介质的长度（区别于局域网）</a:t>
            </a:r>
          </a:p>
          <a:p>
            <a:pPr marL="542925" indent="-542925">
              <a:buNone/>
            </a:pPr>
            <a:r>
              <a:rPr lang="en-US" altLang="zh-CN" dirty="0"/>
              <a:t>(2)</a:t>
            </a:r>
            <a:r>
              <a:rPr lang="zh-CN" altLang="zh-CN" dirty="0"/>
              <a:t>不限制一个帧的发送时长（区别于局域网）</a:t>
            </a:r>
          </a:p>
          <a:p>
            <a:pPr marL="542925" indent="-542925">
              <a:buNone/>
            </a:pPr>
            <a:r>
              <a:rPr lang="en-US" altLang="zh-CN" dirty="0"/>
              <a:t>(3)</a:t>
            </a:r>
            <a:r>
              <a:rPr lang="zh-CN" altLang="zh-CN" dirty="0"/>
              <a:t>帧长度较长，不采用限制帧长度的接入控制方法</a:t>
            </a:r>
          </a:p>
          <a:p>
            <a:pPr marL="542925" indent="-542925">
              <a:buNone/>
            </a:pPr>
            <a:r>
              <a:rPr lang="en-US" altLang="zh-CN" dirty="0"/>
              <a:t>(4)</a:t>
            </a:r>
            <a:r>
              <a:rPr lang="zh-CN" altLang="zh-CN" dirty="0"/>
              <a:t>一般不采用停止等待之类的控制机制，因为有可能单程距离远、传播延迟较大</a:t>
            </a:r>
          </a:p>
          <a:p>
            <a:pPr marL="542925" indent="-542925">
              <a:buNone/>
            </a:pPr>
            <a:r>
              <a:rPr lang="en-US" altLang="zh-CN" dirty="0"/>
              <a:t>(5)</a:t>
            </a:r>
            <a:r>
              <a:rPr lang="zh-CN" altLang="zh-CN" dirty="0"/>
              <a:t>以点到点连接、存储转发包交换为主，一般不采用广播通信（卫星广播通信除外）</a:t>
            </a:r>
          </a:p>
          <a:p>
            <a:pPr marL="457200" lvl="1" indent="0" algn="just">
              <a:lnSpc>
                <a:spcPct val="100000"/>
              </a:lnSpc>
              <a:spcBef>
                <a:spcPts val="0"/>
              </a:spcBef>
              <a:buNone/>
            </a:pPr>
            <a:r>
              <a:rPr lang="en-US" altLang="zh-CN" kern="100" dirty="0">
                <a:latin typeface="Times New Roman" panose="02020603050405020304" pitchFamily="18" charset="0"/>
                <a:cs typeface="Times New Roman" panose="02020603050405020304" pitchFamily="18" charset="0"/>
              </a:rPr>
              <a:t>   </a:t>
            </a:r>
            <a:endParaRPr lang="zh-CN" altLang="en-US" kern="100" dirty="0">
              <a:latin typeface="Times New Roman" panose="02020603050405020304" pitchFamily="18" charset="0"/>
              <a:cs typeface="Times New Roman" panose="02020603050405020304" pitchFamily="18" charset="0"/>
            </a:endParaRPr>
          </a:p>
        </p:txBody>
      </p:sp>
      <p:graphicFrame>
        <p:nvGraphicFramePr>
          <p:cNvPr id="13" name="表格 12">
            <a:extLst>
              <a:ext uri="{FF2B5EF4-FFF2-40B4-BE49-F238E27FC236}">
                <a16:creationId xmlns:a16="http://schemas.microsoft.com/office/drawing/2014/main" id="{5F7F8828-684B-4B52-9DC2-487D68885ACE}"/>
              </a:ext>
            </a:extLst>
          </p:cNvPr>
          <p:cNvGraphicFramePr>
            <a:graphicFrameLocks noGrp="1"/>
          </p:cNvGraphicFramePr>
          <p:nvPr/>
        </p:nvGraphicFramePr>
        <p:xfrm>
          <a:off x="0" y="16384"/>
          <a:ext cx="9144000" cy="303808"/>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1028242390"/>
                    </a:ext>
                  </a:extLst>
                </a:gridCol>
                <a:gridCol w="1016000">
                  <a:extLst>
                    <a:ext uri="{9D8B030D-6E8A-4147-A177-3AD203B41FA5}">
                      <a16:colId xmlns:a16="http://schemas.microsoft.com/office/drawing/2014/main" val="3074239081"/>
                    </a:ext>
                  </a:extLst>
                </a:gridCol>
                <a:gridCol w="1016000">
                  <a:extLst>
                    <a:ext uri="{9D8B030D-6E8A-4147-A177-3AD203B41FA5}">
                      <a16:colId xmlns:a16="http://schemas.microsoft.com/office/drawing/2014/main" val="3509429943"/>
                    </a:ext>
                  </a:extLst>
                </a:gridCol>
                <a:gridCol w="1016000">
                  <a:extLst>
                    <a:ext uri="{9D8B030D-6E8A-4147-A177-3AD203B41FA5}">
                      <a16:colId xmlns:a16="http://schemas.microsoft.com/office/drawing/2014/main" val="2580465912"/>
                    </a:ext>
                  </a:extLst>
                </a:gridCol>
                <a:gridCol w="1016000">
                  <a:extLst>
                    <a:ext uri="{9D8B030D-6E8A-4147-A177-3AD203B41FA5}">
                      <a16:colId xmlns:a16="http://schemas.microsoft.com/office/drawing/2014/main" val="585185192"/>
                    </a:ext>
                  </a:extLst>
                </a:gridCol>
                <a:gridCol w="1016000">
                  <a:extLst>
                    <a:ext uri="{9D8B030D-6E8A-4147-A177-3AD203B41FA5}">
                      <a16:colId xmlns:a16="http://schemas.microsoft.com/office/drawing/2014/main" val="1335232691"/>
                    </a:ext>
                  </a:extLst>
                </a:gridCol>
                <a:gridCol w="1016000">
                  <a:extLst>
                    <a:ext uri="{9D8B030D-6E8A-4147-A177-3AD203B41FA5}">
                      <a16:colId xmlns:a16="http://schemas.microsoft.com/office/drawing/2014/main" val="785772456"/>
                    </a:ext>
                  </a:extLst>
                </a:gridCol>
                <a:gridCol w="1016000">
                  <a:extLst>
                    <a:ext uri="{9D8B030D-6E8A-4147-A177-3AD203B41FA5}">
                      <a16:colId xmlns:a16="http://schemas.microsoft.com/office/drawing/2014/main" val="143111373"/>
                    </a:ext>
                  </a:extLst>
                </a:gridCol>
                <a:gridCol w="1016000">
                  <a:extLst>
                    <a:ext uri="{9D8B030D-6E8A-4147-A177-3AD203B41FA5}">
                      <a16:colId xmlns:a16="http://schemas.microsoft.com/office/drawing/2014/main" val="994455625"/>
                    </a:ext>
                  </a:extLst>
                </a:gridCol>
              </a:tblGrid>
              <a:tr h="303808">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传输介质</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通信系统</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正确性</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提高性能</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局域网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en-US" altLang="zh-CN" sz="1600" dirty="0">
                          <a:solidFill>
                            <a:schemeClr val="tx1"/>
                          </a:solidFill>
                          <a:latin typeface="黑体" panose="02010609060101010101" pitchFamily="49" charset="-122"/>
                          <a:ea typeface="黑体" panose="02010609060101010101" pitchFamily="49" charset="-122"/>
                        </a:rPr>
                        <a:t>WLAN</a:t>
                      </a:r>
                      <a:endParaRPr lang="zh-CN" altLang="en-US" sz="1600" dirty="0">
                        <a:solidFill>
                          <a:schemeClr val="tx1"/>
                        </a:solidFill>
                        <a:latin typeface="黑体" panose="02010609060101010101" pitchFamily="49" charset="-122"/>
                        <a:ea typeface="黑体" panose="02010609060101010101" pitchFamily="49"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个域网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rgbClr val="FFFF00"/>
                          </a:solidFill>
                          <a:latin typeface="黑体" panose="02010609060101010101" pitchFamily="49" charset="-122"/>
                          <a:ea typeface="黑体" panose="02010609060101010101" pitchFamily="49" charset="-122"/>
                        </a:rPr>
                        <a:t>广域网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接入网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939429099"/>
                  </a:ext>
                </a:extLst>
              </a:tr>
            </a:tbl>
          </a:graphicData>
        </a:graphic>
      </p:graphicFrame>
      <p:graphicFrame>
        <p:nvGraphicFramePr>
          <p:cNvPr id="10" name="表格 9">
            <a:extLst>
              <a:ext uri="{FF2B5EF4-FFF2-40B4-BE49-F238E27FC236}">
                <a16:creationId xmlns:a16="http://schemas.microsoft.com/office/drawing/2014/main" id="{51BB4CD3-8C4B-43A6-972F-A63666E7D944}"/>
              </a:ext>
            </a:extLst>
          </p:cNvPr>
          <p:cNvGraphicFramePr>
            <a:graphicFrameLocks noGrp="1"/>
          </p:cNvGraphicFramePr>
          <p:nvPr/>
        </p:nvGraphicFramePr>
        <p:xfrm>
          <a:off x="0" y="1041991"/>
          <a:ext cx="313390" cy="3508065"/>
        </p:xfrm>
        <a:graphic>
          <a:graphicData uri="http://schemas.openxmlformats.org/drawingml/2006/table">
            <a:tbl>
              <a:tblPr firstRow="1" bandRow="1">
                <a:tableStyleId>{5C22544A-7EE6-4342-B048-85BDC9FD1C3A}</a:tableStyleId>
              </a:tblPr>
              <a:tblGrid>
                <a:gridCol w="313390">
                  <a:extLst>
                    <a:ext uri="{9D8B030D-6E8A-4147-A177-3AD203B41FA5}">
                      <a16:colId xmlns:a16="http://schemas.microsoft.com/office/drawing/2014/main" val="2707731317"/>
                    </a:ext>
                  </a:extLst>
                </a:gridCol>
              </a:tblGrid>
              <a:tr h="844235">
                <a:tc>
                  <a:txBody>
                    <a:bodyPr/>
                    <a:lstStyle/>
                    <a:p>
                      <a:pPr algn="ctr"/>
                      <a:r>
                        <a:rPr lang="zh-CN" altLang="en-US" sz="1600" b="0" dirty="0">
                          <a:solidFill>
                            <a:schemeClr val="bg1"/>
                          </a:solidFill>
                          <a:latin typeface="黑体" panose="02010609060101010101" pitchFamily="49" charset="-122"/>
                          <a:ea typeface="黑体" panose="02010609060101010101" pitchFamily="49" charset="-122"/>
                        </a:rPr>
                        <a:t>设计思想</a:t>
                      </a:r>
                    </a:p>
                  </a:txBody>
                  <a:tcPr marL="0" marR="0" marT="0" marB="0" anchor="ctr">
                    <a:solidFill>
                      <a:schemeClr val="accent1"/>
                    </a:solidFill>
                  </a:tcPr>
                </a:tc>
                <a:extLst>
                  <a:ext uri="{0D108BD9-81ED-4DB2-BD59-A6C34878D82A}">
                    <a16:rowId xmlns:a16="http://schemas.microsoft.com/office/drawing/2014/main" val="2650843112"/>
                  </a:ext>
                </a:extLst>
              </a:tr>
              <a:tr h="844235">
                <a:tc>
                  <a:txBody>
                    <a:bodyPr/>
                    <a:lstStyle/>
                    <a:p>
                      <a:pPr algn="ctr"/>
                      <a:r>
                        <a:rPr lang="en-US" altLang="zh-CN" sz="1600" dirty="0">
                          <a:solidFill>
                            <a:schemeClr val="tx1"/>
                          </a:solidFill>
                          <a:latin typeface="黑体" panose="02010609060101010101" pitchFamily="49" charset="-122"/>
                          <a:ea typeface="黑体" panose="02010609060101010101" pitchFamily="49" charset="-122"/>
                        </a:rPr>
                        <a:t>SDH</a:t>
                      </a:r>
                      <a:endParaRPr lang="zh-CN" altLang="en-US" sz="1600" dirty="0">
                        <a:solidFill>
                          <a:schemeClr val="tx1"/>
                        </a:solidFill>
                        <a:latin typeface="黑体" panose="02010609060101010101" pitchFamily="49" charset="-122"/>
                        <a:ea typeface="黑体" panose="02010609060101010101" pitchFamily="49" charset="-122"/>
                      </a:endParaRPr>
                    </a:p>
                  </a:txBody>
                  <a:tcPr marL="0" marR="0" marT="0" marB="0" anchor="ctr">
                    <a:solidFill>
                      <a:schemeClr val="accent1">
                        <a:lumMod val="40000"/>
                        <a:lumOff val="60000"/>
                      </a:schemeClr>
                    </a:solidFill>
                  </a:tcPr>
                </a:tc>
                <a:extLst>
                  <a:ext uri="{0D108BD9-81ED-4DB2-BD59-A6C34878D82A}">
                    <a16:rowId xmlns:a16="http://schemas.microsoft.com/office/drawing/2014/main" val="2354171835"/>
                  </a:ext>
                </a:extLst>
              </a:tr>
              <a:tr h="844235">
                <a:tc>
                  <a:txBody>
                    <a:bodyPr/>
                    <a:lstStyle/>
                    <a:p>
                      <a:pPr algn="ctr"/>
                      <a:r>
                        <a:rPr lang="en-US" altLang="zh-CN" sz="1600" b="0" dirty="0">
                          <a:solidFill>
                            <a:schemeClr val="tx1"/>
                          </a:solidFill>
                          <a:latin typeface="黑体" panose="02010609060101010101" pitchFamily="49" charset="-122"/>
                          <a:ea typeface="黑体" panose="02010609060101010101" pitchFamily="49" charset="-122"/>
                        </a:rPr>
                        <a:t>OTN</a:t>
                      </a:r>
                      <a:endParaRPr lang="zh-CN" altLang="en-US" sz="1600" b="0" dirty="0">
                        <a:solidFill>
                          <a:schemeClr val="tx1"/>
                        </a:solidFill>
                        <a:latin typeface="黑体" panose="02010609060101010101" pitchFamily="49" charset="-122"/>
                        <a:ea typeface="黑体" panose="02010609060101010101" pitchFamily="49" charset="-122"/>
                      </a:endParaRPr>
                    </a:p>
                  </a:txBody>
                  <a:tcPr marL="0" marR="0" marT="0" marB="0" anchor="ctr">
                    <a:solidFill>
                      <a:schemeClr val="accent1">
                        <a:lumMod val="40000"/>
                        <a:lumOff val="60000"/>
                      </a:schemeClr>
                    </a:solidFill>
                  </a:tcPr>
                </a:tc>
                <a:extLst>
                  <a:ext uri="{0D108BD9-81ED-4DB2-BD59-A6C34878D82A}">
                    <a16:rowId xmlns:a16="http://schemas.microsoft.com/office/drawing/2014/main" val="2232877283"/>
                  </a:ext>
                </a:extLst>
              </a:tr>
              <a:tr h="844235">
                <a:tc>
                  <a:txBody>
                    <a:bodyPr/>
                    <a:lstStyle/>
                    <a:p>
                      <a:pPr algn="ctr"/>
                      <a:r>
                        <a:rPr lang="en-US" altLang="zh-CN" sz="1600" b="0" dirty="0">
                          <a:solidFill>
                            <a:schemeClr val="tx1"/>
                          </a:solidFill>
                          <a:latin typeface="黑体" panose="02010609060101010101" pitchFamily="49" charset="-122"/>
                          <a:ea typeface="黑体" panose="02010609060101010101" pitchFamily="49" charset="-122"/>
                        </a:rPr>
                        <a:t>5G</a:t>
                      </a:r>
                      <a:endParaRPr lang="zh-CN" altLang="en-US" sz="1600" b="0" dirty="0">
                        <a:solidFill>
                          <a:schemeClr val="tx1"/>
                        </a:solidFill>
                        <a:latin typeface="黑体" panose="02010609060101010101" pitchFamily="49" charset="-122"/>
                        <a:ea typeface="黑体" panose="02010609060101010101" pitchFamily="49" charset="-122"/>
                      </a:endParaRPr>
                    </a:p>
                  </a:txBody>
                  <a:tcPr marL="0" marR="0" marT="0" marB="0" anchor="ctr">
                    <a:solidFill>
                      <a:schemeClr val="accent1">
                        <a:lumMod val="40000"/>
                        <a:lumOff val="60000"/>
                      </a:schemeClr>
                    </a:solidFill>
                  </a:tcPr>
                </a:tc>
                <a:extLst>
                  <a:ext uri="{0D108BD9-81ED-4DB2-BD59-A6C34878D82A}">
                    <a16:rowId xmlns:a16="http://schemas.microsoft.com/office/drawing/2014/main" val="3061172296"/>
                  </a:ext>
                </a:extLst>
              </a:tr>
            </a:tbl>
          </a:graphicData>
        </a:graphic>
      </p:graphicFrame>
      <p:sp>
        <p:nvSpPr>
          <p:cNvPr id="3" name="灯片编号占位符 2">
            <a:extLst>
              <a:ext uri="{FF2B5EF4-FFF2-40B4-BE49-F238E27FC236}">
                <a16:creationId xmlns:a16="http://schemas.microsoft.com/office/drawing/2014/main" id="{361FD5F2-EB8A-4889-BA9A-A06A20F52FE6}"/>
              </a:ext>
            </a:extLst>
          </p:cNvPr>
          <p:cNvSpPr>
            <a:spLocks noGrp="1"/>
          </p:cNvSpPr>
          <p:nvPr>
            <p:ph type="sldNum" sz="quarter" idx="12"/>
          </p:nvPr>
        </p:nvSpPr>
        <p:spPr/>
        <p:txBody>
          <a:bodyPr/>
          <a:lstStyle/>
          <a:p>
            <a:fld id="{0343F522-B1DB-4B24-87CC-09EAB668A261}" type="slidenum">
              <a:rPr lang="zh-CN" altLang="en-US" smtClean="0"/>
              <a:pPr/>
              <a:t>251</a:t>
            </a:fld>
            <a:r>
              <a:rPr lang="en-US" altLang="zh-CN"/>
              <a:t>/303</a:t>
            </a:r>
            <a:endParaRPr lang="zh-CN" altLang="en-US" dirty="0"/>
          </a:p>
        </p:txBody>
      </p:sp>
    </p:spTree>
    <p:extLst>
      <p:ext uri="{BB962C8B-B14F-4D97-AF65-F5344CB8AC3E}">
        <p14:creationId xmlns:p14="http://schemas.microsoft.com/office/powerpoint/2010/main" val="2437960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C34208-FA7C-4346-AD93-050F88FE7F56}"/>
              </a:ext>
            </a:extLst>
          </p:cNvPr>
          <p:cNvSpPr>
            <a:spLocks noGrp="1"/>
          </p:cNvSpPr>
          <p:nvPr>
            <p:ph type="title"/>
          </p:nvPr>
        </p:nvSpPr>
        <p:spPr>
          <a:xfrm>
            <a:off x="265813" y="350874"/>
            <a:ext cx="8654903" cy="680484"/>
          </a:xfrm>
        </p:spPr>
        <p:txBody>
          <a:bodyPr>
            <a:normAutofit/>
          </a:bodyPr>
          <a:lstStyle/>
          <a:p>
            <a:r>
              <a:rPr lang="zh-CN" altLang="en-US" dirty="0">
                <a:latin typeface="Times New Roman" panose="02020603050405020304" pitchFamily="18" charset="0"/>
                <a:cs typeface="Times New Roman" panose="02020603050405020304" pitchFamily="18" charset="0"/>
              </a:rPr>
              <a:t>广域网一般结构</a:t>
            </a:r>
          </a:p>
        </p:txBody>
      </p:sp>
      <p:sp>
        <p:nvSpPr>
          <p:cNvPr id="12" name="流程图: 摘录 11">
            <a:extLst>
              <a:ext uri="{FF2B5EF4-FFF2-40B4-BE49-F238E27FC236}">
                <a16:creationId xmlns:a16="http://schemas.microsoft.com/office/drawing/2014/main" id="{CE6C4248-6AFD-44B6-80E3-9608C7BDC87F}"/>
              </a:ext>
            </a:extLst>
          </p:cNvPr>
          <p:cNvSpPr/>
          <p:nvPr/>
        </p:nvSpPr>
        <p:spPr bwMode="auto">
          <a:xfrm>
            <a:off x="7498533" y="321354"/>
            <a:ext cx="216024" cy="126001"/>
          </a:xfrm>
          <a:prstGeom prst="flowChartExtract">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4" name="Rectangle 2">
            <a:extLst>
              <a:ext uri="{FF2B5EF4-FFF2-40B4-BE49-F238E27FC236}">
                <a16:creationId xmlns:a16="http://schemas.microsoft.com/office/drawing/2014/main" id="{637ADEFB-5775-48B5-AD95-BD2F543B4E24}"/>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内容占位符 4">
            <a:extLst>
              <a:ext uri="{FF2B5EF4-FFF2-40B4-BE49-F238E27FC236}">
                <a16:creationId xmlns:a16="http://schemas.microsoft.com/office/drawing/2014/main" id="{C12FE5FC-8D5C-426B-A385-556B8EB61871}"/>
              </a:ext>
            </a:extLst>
          </p:cNvPr>
          <p:cNvSpPr>
            <a:spLocks noGrp="1"/>
          </p:cNvSpPr>
          <p:nvPr>
            <p:ph idx="1"/>
          </p:nvPr>
        </p:nvSpPr>
        <p:spPr>
          <a:xfrm>
            <a:off x="471948" y="963560"/>
            <a:ext cx="8514736" cy="5777481"/>
          </a:xfrm>
        </p:spPr>
        <p:txBody>
          <a:bodyPr>
            <a:normAutofit/>
          </a:bodyPr>
          <a:lstStyle/>
          <a:p>
            <a:pPr marL="542925" indent="-542925">
              <a:buNone/>
            </a:pPr>
            <a:endParaRPr lang="zh-CN" altLang="en-US" kern="100" dirty="0">
              <a:latin typeface="Times New Roman" panose="02020603050405020304" pitchFamily="18" charset="0"/>
              <a:cs typeface="Times New Roman" panose="02020603050405020304" pitchFamily="18" charset="0"/>
            </a:endParaRPr>
          </a:p>
        </p:txBody>
      </p:sp>
      <p:graphicFrame>
        <p:nvGraphicFramePr>
          <p:cNvPr id="13" name="表格 12">
            <a:extLst>
              <a:ext uri="{FF2B5EF4-FFF2-40B4-BE49-F238E27FC236}">
                <a16:creationId xmlns:a16="http://schemas.microsoft.com/office/drawing/2014/main" id="{5F7F8828-684B-4B52-9DC2-487D68885ACE}"/>
              </a:ext>
            </a:extLst>
          </p:cNvPr>
          <p:cNvGraphicFramePr>
            <a:graphicFrameLocks noGrp="1"/>
          </p:cNvGraphicFramePr>
          <p:nvPr/>
        </p:nvGraphicFramePr>
        <p:xfrm>
          <a:off x="0" y="16384"/>
          <a:ext cx="9144000" cy="303808"/>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1028242390"/>
                    </a:ext>
                  </a:extLst>
                </a:gridCol>
                <a:gridCol w="1016000">
                  <a:extLst>
                    <a:ext uri="{9D8B030D-6E8A-4147-A177-3AD203B41FA5}">
                      <a16:colId xmlns:a16="http://schemas.microsoft.com/office/drawing/2014/main" val="3074239081"/>
                    </a:ext>
                  </a:extLst>
                </a:gridCol>
                <a:gridCol w="1016000">
                  <a:extLst>
                    <a:ext uri="{9D8B030D-6E8A-4147-A177-3AD203B41FA5}">
                      <a16:colId xmlns:a16="http://schemas.microsoft.com/office/drawing/2014/main" val="3509429943"/>
                    </a:ext>
                  </a:extLst>
                </a:gridCol>
                <a:gridCol w="1016000">
                  <a:extLst>
                    <a:ext uri="{9D8B030D-6E8A-4147-A177-3AD203B41FA5}">
                      <a16:colId xmlns:a16="http://schemas.microsoft.com/office/drawing/2014/main" val="2580465912"/>
                    </a:ext>
                  </a:extLst>
                </a:gridCol>
                <a:gridCol w="1016000">
                  <a:extLst>
                    <a:ext uri="{9D8B030D-6E8A-4147-A177-3AD203B41FA5}">
                      <a16:colId xmlns:a16="http://schemas.microsoft.com/office/drawing/2014/main" val="585185192"/>
                    </a:ext>
                  </a:extLst>
                </a:gridCol>
                <a:gridCol w="1016000">
                  <a:extLst>
                    <a:ext uri="{9D8B030D-6E8A-4147-A177-3AD203B41FA5}">
                      <a16:colId xmlns:a16="http://schemas.microsoft.com/office/drawing/2014/main" val="1335232691"/>
                    </a:ext>
                  </a:extLst>
                </a:gridCol>
                <a:gridCol w="1016000">
                  <a:extLst>
                    <a:ext uri="{9D8B030D-6E8A-4147-A177-3AD203B41FA5}">
                      <a16:colId xmlns:a16="http://schemas.microsoft.com/office/drawing/2014/main" val="785772456"/>
                    </a:ext>
                  </a:extLst>
                </a:gridCol>
                <a:gridCol w="1016000">
                  <a:extLst>
                    <a:ext uri="{9D8B030D-6E8A-4147-A177-3AD203B41FA5}">
                      <a16:colId xmlns:a16="http://schemas.microsoft.com/office/drawing/2014/main" val="143111373"/>
                    </a:ext>
                  </a:extLst>
                </a:gridCol>
                <a:gridCol w="1016000">
                  <a:extLst>
                    <a:ext uri="{9D8B030D-6E8A-4147-A177-3AD203B41FA5}">
                      <a16:colId xmlns:a16="http://schemas.microsoft.com/office/drawing/2014/main" val="994455625"/>
                    </a:ext>
                  </a:extLst>
                </a:gridCol>
              </a:tblGrid>
              <a:tr h="303808">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传输介质</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通信系统</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正确性</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提高性能</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局域网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en-US" altLang="zh-CN" sz="1600" dirty="0">
                          <a:solidFill>
                            <a:schemeClr val="tx1"/>
                          </a:solidFill>
                          <a:latin typeface="黑体" panose="02010609060101010101" pitchFamily="49" charset="-122"/>
                          <a:ea typeface="黑体" panose="02010609060101010101" pitchFamily="49" charset="-122"/>
                        </a:rPr>
                        <a:t>WLAN</a:t>
                      </a:r>
                      <a:endParaRPr lang="zh-CN" altLang="en-US" sz="1600" dirty="0">
                        <a:solidFill>
                          <a:schemeClr val="tx1"/>
                        </a:solidFill>
                        <a:latin typeface="黑体" panose="02010609060101010101" pitchFamily="49" charset="-122"/>
                        <a:ea typeface="黑体" panose="02010609060101010101" pitchFamily="49"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个域网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rgbClr val="FFFF00"/>
                          </a:solidFill>
                          <a:latin typeface="黑体" panose="02010609060101010101" pitchFamily="49" charset="-122"/>
                          <a:ea typeface="黑体" panose="02010609060101010101" pitchFamily="49" charset="-122"/>
                        </a:rPr>
                        <a:t>广域网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接入网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939429099"/>
                  </a:ext>
                </a:extLst>
              </a:tr>
            </a:tbl>
          </a:graphicData>
        </a:graphic>
      </p:graphicFrame>
      <p:graphicFrame>
        <p:nvGraphicFramePr>
          <p:cNvPr id="10" name="表格 9">
            <a:extLst>
              <a:ext uri="{FF2B5EF4-FFF2-40B4-BE49-F238E27FC236}">
                <a16:creationId xmlns:a16="http://schemas.microsoft.com/office/drawing/2014/main" id="{51BB4CD3-8C4B-43A6-972F-A63666E7D944}"/>
              </a:ext>
            </a:extLst>
          </p:cNvPr>
          <p:cNvGraphicFramePr>
            <a:graphicFrameLocks noGrp="1"/>
          </p:cNvGraphicFramePr>
          <p:nvPr/>
        </p:nvGraphicFramePr>
        <p:xfrm>
          <a:off x="0" y="1041991"/>
          <a:ext cx="313390" cy="3508065"/>
        </p:xfrm>
        <a:graphic>
          <a:graphicData uri="http://schemas.openxmlformats.org/drawingml/2006/table">
            <a:tbl>
              <a:tblPr firstRow="1" bandRow="1">
                <a:tableStyleId>{5C22544A-7EE6-4342-B048-85BDC9FD1C3A}</a:tableStyleId>
              </a:tblPr>
              <a:tblGrid>
                <a:gridCol w="313390">
                  <a:extLst>
                    <a:ext uri="{9D8B030D-6E8A-4147-A177-3AD203B41FA5}">
                      <a16:colId xmlns:a16="http://schemas.microsoft.com/office/drawing/2014/main" val="2707731317"/>
                    </a:ext>
                  </a:extLst>
                </a:gridCol>
              </a:tblGrid>
              <a:tr h="844235">
                <a:tc>
                  <a:txBody>
                    <a:bodyPr/>
                    <a:lstStyle/>
                    <a:p>
                      <a:pPr algn="ctr"/>
                      <a:r>
                        <a:rPr lang="zh-CN" altLang="en-US" sz="1600" b="0" dirty="0">
                          <a:solidFill>
                            <a:schemeClr val="bg1"/>
                          </a:solidFill>
                          <a:latin typeface="黑体" panose="02010609060101010101" pitchFamily="49" charset="-122"/>
                          <a:ea typeface="黑体" panose="02010609060101010101" pitchFamily="49" charset="-122"/>
                        </a:rPr>
                        <a:t>设计思想</a:t>
                      </a:r>
                    </a:p>
                  </a:txBody>
                  <a:tcPr marL="0" marR="0" marT="0" marB="0" anchor="ctr">
                    <a:solidFill>
                      <a:schemeClr val="accent1"/>
                    </a:solidFill>
                  </a:tcPr>
                </a:tc>
                <a:extLst>
                  <a:ext uri="{0D108BD9-81ED-4DB2-BD59-A6C34878D82A}">
                    <a16:rowId xmlns:a16="http://schemas.microsoft.com/office/drawing/2014/main" val="2650843112"/>
                  </a:ext>
                </a:extLst>
              </a:tr>
              <a:tr h="844235">
                <a:tc>
                  <a:txBody>
                    <a:bodyPr/>
                    <a:lstStyle/>
                    <a:p>
                      <a:pPr algn="ctr"/>
                      <a:r>
                        <a:rPr lang="en-US" altLang="zh-CN" sz="1600" dirty="0">
                          <a:solidFill>
                            <a:schemeClr val="tx1"/>
                          </a:solidFill>
                          <a:latin typeface="黑体" panose="02010609060101010101" pitchFamily="49" charset="-122"/>
                          <a:ea typeface="黑体" panose="02010609060101010101" pitchFamily="49" charset="-122"/>
                        </a:rPr>
                        <a:t>SDH</a:t>
                      </a:r>
                      <a:endParaRPr lang="zh-CN" altLang="en-US" sz="1600" dirty="0">
                        <a:solidFill>
                          <a:schemeClr val="tx1"/>
                        </a:solidFill>
                        <a:latin typeface="黑体" panose="02010609060101010101" pitchFamily="49" charset="-122"/>
                        <a:ea typeface="黑体" panose="02010609060101010101" pitchFamily="49" charset="-122"/>
                      </a:endParaRPr>
                    </a:p>
                  </a:txBody>
                  <a:tcPr marL="0" marR="0" marT="0" marB="0" anchor="ctr">
                    <a:solidFill>
                      <a:schemeClr val="accent1">
                        <a:lumMod val="40000"/>
                        <a:lumOff val="60000"/>
                      </a:schemeClr>
                    </a:solidFill>
                  </a:tcPr>
                </a:tc>
                <a:extLst>
                  <a:ext uri="{0D108BD9-81ED-4DB2-BD59-A6C34878D82A}">
                    <a16:rowId xmlns:a16="http://schemas.microsoft.com/office/drawing/2014/main" val="2354171835"/>
                  </a:ext>
                </a:extLst>
              </a:tr>
              <a:tr h="844235">
                <a:tc>
                  <a:txBody>
                    <a:bodyPr/>
                    <a:lstStyle/>
                    <a:p>
                      <a:pPr algn="ctr"/>
                      <a:r>
                        <a:rPr lang="en-US" altLang="zh-CN" sz="1600" b="0" dirty="0">
                          <a:solidFill>
                            <a:schemeClr val="tx1"/>
                          </a:solidFill>
                          <a:latin typeface="黑体" panose="02010609060101010101" pitchFamily="49" charset="-122"/>
                          <a:ea typeface="黑体" panose="02010609060101010101" pitchFamily="49" charset="-122"/>
                        </a:rPr>
                        <a:t>OTN</a:t>
                      </a:r>
                      <a:endParaRPr lang="zh-CN" altLang="en-US" sz="1600" b="0" dirty="0">
                        <a:solidFill>
                          <a:schemeClr val="tx1"/>
                        </a:solidFill>
                        <a:latin typeface="黑体" panose="02010609060101010101" pitchFamily="49" charset="-122"/>
                        <a:ea typeface="黑体" panose="02010609060101010101" pitchFamily="49" charset="-122"/>
                      </a:endParaRPr>
                    </a:p>
                  </a:txBody>
                  <a:tcPr marL="0" marR="0" marT="0" marB="0" anchor="ctr">
                    <a:solidFill>
                      <a:schemeClr val="accent1">
                        <a:lumMod val="40000"/>
                        <a:lumOff val="60000"/>
                      </a:schemeClr>
                    </a:solidFill>
                  </a:tcPr>
                </a:tc>
                <a:extLst>
                  <a:ext uri="{0D108BD9-81ED-4DB2-BD59-A6C34878D82A}">
                    <a16:rowId xmlns:a16="http://schemas.microsoft.com/office/drawing/2014/main" val="2232877283"/>
                  </a:ext>
                </a:extLst>
              </a:tr>
              <a:tr h="844235">
                <a:tc>
                  <a:txBody>
                    <a:bodyPr/>
                    <a:lstStyle/>
                    <a:p>
                      <a:pPr algn="ctr"/>
                      <a:r>
                        <a:rPr lang="en-US" altLang="zh-CN" sz="1600" b="0" dirty="0">
                          <a:solidFill>
                            <a:schemeClr val="tx1"/>
                          </a:solidFill>
                          <a:latin typeface="黑体" panose="02010609060101010101" pitchFamily="49" charset="-122"/>
                          <a:ea typeface="黑体" panose="02010609060101010101" pitchFamily="49" charset="-122"/>
                        </a:rPr>
                        <a:t>5G</a:t>
                      </a:r>
                      <a:endParaRPr lang="zh-CN" altLang="en-US" sz="1600" b="0" dirty="0">
                        <a:solidFill>
                          <a:schemeClr val="tx1"/>
                        </a:solidFill>
                        <a:latin typeface="黑体" panose="02010609060101010101" pitchFamily="49" charset="-122"/>
                        <a:ea typeface="黑体" panose="02010609060101010101" pitchFamily="49" charset="-122"/>
                      </a:endParaRPr>
                    </a:p>
                  </a:txBody>
                  <a:tcPr marL="0" marR="0" marT="0" marB="0" anchor="ctr">
                    <a:solidFill>
                      <a:schemeClr val="accent1">
                        <a:lumMod val="40000"/>
                        <a:lumOff val="60000"/>
                      </a:schemeClr>
                    </a:solidFill>
                  </a:tcPr>
                </a:tc>
                <a:extLst>
                  <a:ext uri="{0D108BD9-81ED-4DB2-BD59-A6C34878D82A}">
                    <a16:rowId xmlns:a16="http://schemas.microsoft.com/office/drawing/2014/main" val="3061172296"/>
                  </a:ext>
                </a:extLst>
              </a:tr>
            </a:tbl>
          </a:graphicData>
        </a:graphic>
      </p:graphicFrame>
      <p:graphicFrame>
        <p:nvGraphicFramePr>
          <p:cNvPr id="3" name="对象 2">
            <a:extLst>
              <a:ext uri="{FF2B5EF4-FFF2-40B4-BE49-F238E27FC236}">
                <a16:creationId xmlns:a16="http://schemas.microsoft.com/office/drawing/2014/main" id="{0F916200-6E24-403B-B946-38A5D06143FC}"/>
              </a:ext>
            </a:extLst>
          </p:cNvPr>
          <p:cNvGraphicFramePr>
            <a:graphicFrameLocks noChangeAspect="1"/>
          </p:cNvGraphicFramePr>
          <p:nvPr>
            <p:extLst>
              <p:ext uri="{D42A27DB-BD31-4B8C-83A1-F6EECF244321}">
                <p14:modId xmlns:p14="http://schemas.microsoft.com/office/powerpoint/2010/main" val="59111667"/>
              </p:ext>
            </p:extLst>
          </p:nvPr>
        </p:nvGraphicFramePr>
        <p:xfrm>
          <a:off x="1154265" y="1176337"/>
          <a:ext cx="6536478" cy="4118677"/>
        </p:xfrm>
        <a:graphic>
          <a:graphicData uri="http://schemas.openxmlformats.org/presentationml/2006/ole">
            <mc:AlternateContent xmlns:mc="http://schemas.openxmlformats.org/markup-compatibility/2006">
              <mc:Choice xmlns:v="urn:schemas-microsoft-com:vml" Requires="v">
                <p:oleObj name="Picture" r:id="rId3" imgW="3581280" imgH="2247840" progId="Word.Picture.8">
                  <p:embed/>
                </p:oleObj>
              </mc:Choice>
              <mc:Fallback>
                <p:oleObj name="Picture" r:id="rId3" imgW="3581280" imgH="2247840" progId="Word.Picture.8">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4265" y="1176337"/>
                        <a:ext cx="6536478" cy="4118677"/>
                      </a:xfrm>
                      <a:prstGeom prst="rect">
                        <a:avLst/>
                      </a:prstGeom>
                      <a:noFill/>
                    </p:spPr>
                  </p:pic>
                </p:oleObj>
              </mc:Fallback>
            </mc:AlternateContent>
          </a:graphicData>
        </a:graphic>
      </p:graphicFrame>
      <p:sp>
        <p:nvSpPr>
          <p:cNvPr id="6" name="灯片编号占位符 5">
            <a:extLst>
              <a:ext uri="{FF2B5EF4-FFF2-40B4-BE49-F238E27FC236}">
                <a16:creationId xmlns:a16="http://schemas.microsoft.com/office/drawing/2014/main" id="{51E2DBCF-B756-4A03-9F07-BF448E89B65B}"/>
              </a:ext>
            </a:extLst>
          </p:cNvPr>
          <p:cNvSpPr>
            <a:spLocks noGrp="1"/>
          </p:cNvSpPr>
          <p:nvPr>
            <p:ph type="sldNum" sz="quarter" idx="12"/>
          </p:nvPr>
        </p:nvSpPr>
        <p:spPr/>
        <p:txBody>
          <a:bodyPr/>
          <a:lstStyle/>
          <a:p>
            <a:fld id="{0343F522-B1DB-4B24-87CC-09EAB668A261}" type="slidenum">
              <a:rPr lang="zh-CN" altLang="en-US" smtClean="0"/>
              <a:pPr/>
              <a:t>252</a:t>
            </a:fld>
            <a:r>
              <a:rPr lang="en-US" altLang="zh-CN"/>
              <a:t>/303</a:t>
            </a:r>
            <a:endParaRPr lang="zh-CN" altLang="en-US" dirty="0"/>
          </a:p>
        </p:txBody>
      </p:sp>
    </p:spTree>
    <p:extLst>
      <p:ext uri="{BB962C8B-B14F-4D97-AF65-F5344CB8AC3E}">
        <p14:creationId xmlns:p14="http://schemas.microsoft.com/office/powerpoint/2010/main" val="3707470980"/>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C34208-FA7C-4346-AD93-050F88FE7F56}"/>
              </a:ext>
            </a:extLst>
          </p:cNvPr>
          <p:cNvSpPr>
            <a:spLocks noGrp="1"/>
          </p:cNvSpPr>
          <p:nvPr>
            <p:ph type="title"/>
          </p:nvPr>
        </p:nvSpPr>
        <p:spPr>
          <a:xfrm>
            <a:off x="265813" y="350874"/>
            <a:ext cx="8654903" cy="680484"/>
          </a:xfrm>
        </p:spPr>
        <p:txBody>
          <a:bodyPr>
            <a:normAutofit/>
          </a:bodyPr>
          <a:lstStyle/>
          <a:p>
            <a:r>
              <a:rPr lang="en-US" altLang="zh-CN" dirty="0">
                <a:latin typeface="Times New Roman" panose="02020603050405020304" pitchFamily="18" charset="0"/>
                <a:cs typeface="Times New Roman" panose="02020603050405020304" pitchFamily="18" charset="0"/>
              </a:rPr>
              <a:t>SDH</a:t>
            </a:r>
            <a:endParaRPr lang="zh-CN" altLang="en-US" dirty="0">
              <a:latin typeface="Times New Roman" panose="02020603050405020304" pitchFamily="18" charset="0"/>
              <a:cs typeface="Times New Roman" panose="02020603050405020304" pitchFamily="18" charset="0"/>
            </a:endParaRPr>
          </a:p>
        </p:txBody>
      </p:sp>
      <p:sp>
        <p:nvSpPr>
          <p:cNvPr id="12" name="流程图: 摘录 11">
            <a:extLst>
              <a:ext uri="{FF2B5EF4-FFF2-40B4-BE49-F238E27FC236}">
                <a16:creationId xmlns:a16="http://schemas.microsoft.com/office/drawing/2014/main" id="{CE6C4248-6AFD-44B6-80E3-9608C7BDC87F}"/>
              </a:ext>
            </a:extLst>
          </p:cNvPr>
          <p:cNvSpPr/>
          <p:nvPr/>
        </p:nvSpPr>
        <p:spPr bwMode="auto">
          <a:xfrm>
            <a:off x="7498533" y="321354"/>
            <a:ext cx="216024" cy="126001"/>
          </a:xfrm>
          <a:prstGeom prst="flowChartExtract">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4" name="Rectangle 2">
            <a:extLst>
              <a:ext uri="{FF2B5EF4-FFF2-40B4-BE49-F238E27FC236}">
                <a16:creationId xmlns:a16="http://schemas.microsoft.com/office/drawing/2014/main" id="{637ADEFB-5775-48B5-AD95-BD2F543B4E24}"/>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内容占位符 4">
            <a:extLst>
              <a:ext uri="{FF2B5EF4-FFF2-40B4-BE49-F238E27FC236}">
                <a16:creationId xmlns:a16="http://schemas.microsoft.com/office/drawing/2014/main" id="{C12FE5FC-8D5C-426B-A385-556B8EB61871}"/>
              </a:ext>
            </a:extLst>
          </p:cNvPr>
          <p:cNvSpPr>
            <a:spLocks noGrp="1"/>
          </p:cNvSpPr>
          <p:nvPr>
            <p:ph idx="1"/>
          </p:nvPr>
        </p:nvSpPr>
        <p:spPr>
          <a:xfrm>
            <a:off x="471948" y="963560"/>
            <a:ext cx="8514736" cy="5777481"/>
          </a:xfrm>
        </p:spPr>
        <p:txBody>
          <a:bodyPr>
            <a:normAutofit/>
          </a:bodyPr>
          <a:lstStyle/>
          <a:p>
            <a:r>
              <a:rPr lang="zh-CN" altLang="en-US" kern="100" dirty="0">
                <a:latin typeface="Times New Roman" panose="02020603050405020304" pitchFamily="18" charset="0"/>
                <a:cs typeface="Times New Roman" panose="02020603050405020304" pitchFamily="18" charset="0"/>
              </a:rPr>
              <a:t>源于</a:t>
            </a:r>
            <a:r>
              <a:rPr lang="en-US" altLang="zh-CN" kern="100" dirty="0">
                <a:latin typeface="Times New Roman" panose="02020603050405020304" pitchFamily="18" charset="0"/>
                <a:cs typeface="Times New Roman" panose="02020603050405020304" pitchFamily="18" charset="0"/>
              </a:rPr>
              <a:t>SONET</a:t>
            </a:r>
          </a:p>
          <a:p>
            <a:r>
              <a:rPr lang="zh-CN" altLang="en-US" kern="100" dirty="0">
                <a:latin typeface="Times New Roman" panose="02020603050405020304" pitchFamily="18" charset="0"/>
                <a:cs typeface="Times New Roman" panose="02020603050405020304" pitchFamily="18" charset="0"/>
              </a:rPr>
              <a:t>特点：</a:t>
            </a:r>
            <a:endParaRPr lang="en-US" altLang="zh-CN" kern="100" dirty="0">
              <a:latin typeface="Times New Roman" panose="02020603050405020304" pitchFamily="18" charset="0"/>
              <a:cs typeface="Times New Roman" panose="02020603050405020304" pitchFamily="18" charset="0"/>
            </a:endParaRPr>
          </a:p>
          <a:p>
            <a:pPr marL="542925" indent="-542925">
              <a:buNone/>
            </a:pPr>
            <a:r>
              <a:rPr lang="en-US" altLang="zh-CN" dirty="0"/>
              <a:t>(1)</a:t>
            </a:r>
            <a:r>
              <a:rPr lang="zh-CN" altLang="zh-CN" dirty="0"/>
              <a:t>自愈能力。双环条件下具有自愈能力</a:t>
            </a:r>
            <a:r>
              <a:rPr lang="zh-CN" altLang="en-US" dirty="0"/>
              <a:t>（</a:t>
            </a:r>
            <a:r>
              <a:rPr lang="zh-CN" altLang="zh-CN" dirty="0"/>
              <a:t>当一个环出现故障时，网络在</a:t>
            </a:r>
            <a:r>
              <a:rPr lang="en-US" altLang="zh-CN" dirty="0"/>
              <a:t>50ms</a:t>
            </a:r>
            <a:r>
              <a:rPr lang="zh-CN" altLang="zh-CN" dirty="0"/>
              <a:t>内自动将信号转移到其它环上传送，使通信不中断</a:t>
            </a:r>
            <a:r>
              <a:rPr lang="zh-CN" altLang="en-US" dirty="0"/>
              <a:t>）</a:t>
            </a:r>
            <a:endParaRPr lang="en-US" altLang="zh-CN" dirty="0"/>
          </a:p>
          <a:p>
            <a:pPr marL="542925" indent="-542925">
              <a:buNone/>
            </a:pPr>
            <a:r>
              <a:rPr lang="en-US" altLang="zh-CN" dirty="0"/>
              <a:t>(2)</a:t>
            </a:r>
            <a:r>
              <a:rPr lang="zh-CN" altLang="zh-CN" dirty="0"/>
              <a:t>全网同步。采用时分复用技术（</a:t>
            </a:r>
            <a:r>
              <a:rPr lang="en-US" altLang="zh-CN" dirty="0"/>
              <a:t>TDM</a:t>
            </a:r>
            <a:r>
              <a:rPr lang="zh-CN" altLang="zh-CN" dirty="0"/>
              <a:t>）</a:t>
            </a:r>
            <a:r>
              <a:rPr lang="zh-CN" altLang="en-US" dirty="0"/>
              <a:t>，</a:t>
            </a:r>
            <a:r>
              <a:rPr lang="zh-CN" altLang="zh-CN" dirty="0"/>
              <a:t>所有网络单元时钟都能最终跟踪到全网的基准主时钟</a:t>
            </a:r>
          </a:p>
          <a:p>
            <a:pPr marL="542925" indent="-542925">
              <a:buNone/>
            </a:pPr>
            <a:r>
              <a:rPr lang="en-US" altLang="zh-CN" dirty="0"/>
              <a:t>(3)</a:t>
            </a:r>
            <a:r>
              <a:rPr lang="zh-CN" altLang="zh-CN" dirty="0"/>
              <a:t>很强的网管能力。在</a:t>
            </a:r>
            <a:r>
              <a:rPr lang="en-US" altLang="zh-CN" dirty="0"/>
              <a:t>SDH</a:t>
            </a:r>
            <a:r>
              <a:rPr lang="zh-CN" altLang="zh-CN" dirty="0"/>
              <a:t>帧结构中规定了丰富的网管信息，可提供满足多种要求的网管能力</a:t>
            </a:r>
          </a:p>
          <a:p>
            <a:pPr marL="542925" indent="-542925">
              <a:buNone/>
            </a:pPr>
            <a:r>
              <a:rPr lang="en-US" altLang="zh-CN" dirty="0"/>
              <a:t>(4)</a:t>
            </a:r>
            <a:r>
              <a:rPr lang="zh-CN" altLang="zh-CN" dirty="0"/>
              <a:t>采用数字复接技术。各低速支路信号作为较小的传送单位，复用在一起，组成更大的传送单位在网络中传送。在每个目的地，直接分拣出相应的信息单位</a:t>
            </a:r>
            <a:endParaRPr lang="en-US" altLang="zh-CN" dirty="0"/>
          </a:p>
        </p:txBody>
      </p:sp>
      <p:graphicFrame>
        <p:nvGraphicFramePr>
          <p:cNvPr id="13" name="表格 12">
            <a:extLst>
              <a:ext uri="{FF2B5EF4-FFF2-40B4-BE49-F238E27FC236}">
                <a16:creationId xmlns:a16="http://schemas.microsoft.com/office/drawing/2014/main" id="{5F7F8828-684B-4B52-9DC2-487D68885ACE}"/>
              </a:ext>
            </a:extLst>
          </p:cNvPr>
          <p:cNvGraphicFramePr>
            <a:graphicFrameLocks noGrp="1"/>
          </p:cNvGraphicFramePr>
          <p:nvPr/>
        </p:nvGraphicFramePr>
        <p:xfrm>
          <a:off x="0" y="16384"/>
          <a:ext cx="9144000" cy="303808"/>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1028242390"/>
                    </a:ext>
                  </a:extLst>
                </a:gridCol>
                <a:gridCol w="1016000">
                  <a:extLst>
                    <a:ext uri="{9D8B030D-6E8A-4147-A177-3AD203B41FA5}">
                      <a16:colId xmlns:a16="http://schemas.microsoft.com/office/drawing/2014/main" val="3074239081"/>
                    </a:ext>
                  </a:extLst>
                </a:gridCol>
                <a:gridCol w="1016000">
                  <a:extLst>
                    <a:ext uri="{9D8B030D-6E8A-4147-A177-3AD203B41FA5}">
                      <a16:colId xmlns:a16="http://schemas.microsoft.com/office/drawing/2014/main" val="3509429943"/>
                    </a:ext>
                  </a:extLst>
                </a:gridCol>
                <a:gridCol w="1016000">
                  <a:extLst>
                    <a:ext uri="{9D8B030D-6E8A-4147-A177-3AD203B41FA5}">
                      <a16:colId xmlns:a16="http://schemas.microsoft.com/office/drawing/2014/main" val="2580465912"/>
                    </a:ext>
                  </a:extLst>
                </a:gridCol>
                <a:gridCol w="1016000">
                  <a:extLst>
                    <a:ext uri="{9D8B030D-6E8A-4147-A177-3AD203B41FA5}">
                      <a16:colId xmlns:a16="http://schemas.microsoft.com/office/drawing/2014/main" val="585185192"/>
                    </a:ext>
                  </a:extLst>
                </a:gridCol>
                <a:gridCol w="1016000">
                  <a:extLst>
                    <a:ext uri="{9D8B030D-6E8A-4147-A177-3AD203B41FA5}">
                      <a16:colId xmlns:a16="http://schemas.microsoft.com/office/drawing/2014/main" val="1335232691"/>
                    </a:ext>
                  </a:extLst>
                </a:gridCol>
                <a:gridCol w="1016000">
                  <a:extLst>
                    <a:ext uri="{9D8B030D-6E8A-4147-A177-3AD203B41FA5}">
                      <a16:colId xmlns:a16="http://schemas.microsoft.com/office/drawing/2014/main" val="785772456"/>
                    </a:ext>
                  </a:extLst>
                </a:gridCol>
                <a:gridCol w="1016000">
                  <a:extLst>
                    <a:ext uri="{9D8B030D-6E8A-4147-A177-3AD203B41FA5}">
                      <a16:colId xmlns:a16="http://schemas.microsoft.com/office/drawing/2014/main" val="143111373"/>
                    </a:ext>
                  </a:extLst>
                </a:gridCol>
                <a:gridCol w="1016000">
                  <a:extLst>
                    <a:ext uri="{9D8B030D-6E8A-4147-A177-3AD203B41FA5}">
                      <a16:colId xmlns:a16="http://schemas.microsoft.com/office/drawing/2014/main" val="994455625"/>
                    </a:ext>
                  </a:extLst>
                </a:gridCol>
              </a:tblGrid>
              <a:tr h="303808">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传输介质</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通信系统</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正确性</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提高性能</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局域网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en-US" altLang="zh-CN" sz="1600" dirty="0">
                          <a:solidFill>
                            <a:schemeClr val="tx1"/>
                          </a:solidFill>
                          <a:latin typeface="黑体" panose="02010609060101010101" pitchFamily="49" charset="-122"/>
                          <a:ea typeface="黑体" panose="02010609060101010101" pitchFamily="49" charset="-122"/>
                        </a:rPr>
                        <a:t>WLAN</a:t>
                      </a:r>
                      <a:endParaRPr lang="zh-CN" altLang="en-US" sz="1600" dirty="0">
                        <a:solidFill>
                          <a:schemeClr val="tx1"/>
                        </a:solidFill>
                        <a:latin typeface="黑体" panose="02010609060101010101" pitchFamily="49" charset="-122"/>
                        <a:ea typeface="黑体" panose="02010609060101010101" pitchFamily="49"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个域网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rgbClr val="FFFF00"/>
                          </a:solidFill>
                          <a:latin typeface="黑体" panose="02010609060101010101" pitchFamily="49" charset="-122"/>
                          <a:ea typeface="黑体" panose="02010609060101010101" pitchFamily="49" charset="-122"/>
                        </a:rPr>
                        <a:t>广域网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接入网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939429099"/>
                  </a:ext>
                </a:extLst>
              </a:tr>
            </a:tbl>
          </a:graphicData>
        </a:graphic>
      </p:graphicFrame>
      <p:graphicFrame>
        <p:nvGraphicFramePr>
          <p:cNvPr id="10" name="表格 9">
            <a:extLst>
              <a:ext uri="{FF2B5EF4-FFF2-40B4-BE49-F238E27FC236}">
                <a16:creationId xmlns:a16="http://schemas.microsoft.com/office/drawing/2014/main" id="{51BB4CD3-8C4B-43A6-972F-A63666E7D944}"/>
              </a:ext>
            </a:extLst>
          </p:cNvPr>
          <p:cNvGraphicFramePr>
            <a:graphicFrameLocks noGrp="1"/>
          </p:cNvGraphicFramePr>
          <p:nvPr>
            <p:extLst>
              <p:ext uri="{D42A27DB-BD31-4B8C-83A1-F6EECF244321}">
                <p14:modId xmlns:p14="http://schemas.microsoft.com/office/powerpoint/2010/main" val="2482295572"/>
              </p:ext>
            </p:extLst>
          </p:nvPr>
        </p:nvGraphicFramePr>
        <p:xfrm>
          <a:off x="0" y="1041991"/>
          <a:ext cx="313390" cy="3508065"/>
        </p:xfrm>
        <a:graphic>
          <a:graphicData uri="http://schemas.openxmlformats.org/drawingml/2006/table">
            <a:tbl>
              <a:tblPr firstRow="1" bandRow="1">
                <a:tableStyleId>{5C22544A-7EE6-4342-B048-85BDC9FD1C3A}</a:tableStyleId>
              </a:tblPr>
              <a:tblGrid>
                <a:gridCol w="313390">
                  <a:extLst>
                    <a:ext uri="{9D8B030D-6E8A-4147-A177-3AD203B41FA5}">
                      <a16:colId xmlns:a16="http://schemas.microsoft.com/office/drawing/2014/main" val="2707731317"/>
                    </a:ext>
                  </a:extLst>
                </a:gridCol>
              </a:tblGrid>
              <a:tr h="844235">
                <a:tc>
                  <a:txBody>
                    <a:bodyPr/>
                    <a:lstStyle/>
                    <a:p>
                      <a:pPr algn="ctr"/>
                      <a:r>
                        <a:rPr lang="zh-CN" altLang="en-US" sz="1600" b="0" dirty="0">
                          <a:solidFill>
                            <a:schemeClr val="tx1"/>
                          </a:solidFill>
                          <a:latin typeface="黑体" panose="02010609060101010101" pitchFamily="49" charset="-122"/>
                          <a:ea typeface="黑体" panose="02010609060101010101" pitchFamily="49" charset="-122"/>
                        </a:rPr>
                        <a:t>设计思想</a:t>
                      </a:r>
                    </a:p>
                  </a:txBody>
                  <a:tcPr marL="0" marR="0" marT="0" marB="0" anchor="ctr">
                    <a:solidFill>
                      <a:schemeClr val="accent1">
                        <a:lumMod val="40000"/>
                        <a:lumOff val="60000"/>
                      </a:schemeClr>
                    </a:solidFill>
                  </a:tcPr>
                </a:tc>
                <a:extLst>
                  <a:ext uri="{0D108BD9-81ED-4DB2-BD59-A6C34878D82A}">
                    <a16:rowId xmlns:a16="http://schemas.microsoft.com/office/drawing/2014/main" val="2650843112"/>
                  </a:ext>
                </a:extLst>
              </a:tr>
              <a:tr h="844235">
                <a:tc>
                  <a:txBody>
                    <a:bodyPr/>
                    <a:lstStyle/>
                    <a:p>
                      <a:pPr algn="ctr"/>
                      <a:r>
                        <a:rPr lang="en-US" altLang="zh-CN" sz="1600" dirty="0">
                          <a:solidFill>
                            <a:schemeClr val="bg1"/>
                          </a:solidFill>
                          <a:latin typeface="黑体" panose="02010609060101010101" pitchFamily="49" charset="-122"/>
                          <a:ea typeface="黑体" panose="02010609060101010101" pitchFamily="49" charset="-122"/>
                        </a:rPr>
                        <a:t>SDH</a:t>
                      </a:r>
                      <a:endParaRPr lang="zh-CN" altLang="en-US" sz="1600" dirty="0">
                        <a:solidFill>
                          <a:schemeClr val="bg1"/>
                        </a:solidFill>
                        <a:latin typeface="黑体" panose="02010609060101010101" pitchFamily="49" charset="-122"/>
                        <a:ea typeface="黑体" panose="02010609060101010101" pitchFamily="49" charset="-122"/>
                      </a:endParaRPr>
                    </a:p>
                  </a:txBody>
                  <a:tcPr marL="0" marR="0" marT="0" marB="0" anchor="ctr">
                    <a:solidFill>
                      <a:schemeClr val="accent1"/>
                    </a:solidFill>
                  </a:tcPr>
                </a:tc>
                <a:extLst>
                  <a:ext uri="{0D108BD9-81ED-4DB2-BD59-A6C34878D82A}">
                    <a16:rowId xmlns:a16="http://schemas.microsoft.com/office/drawing/2014/main" val="2354171835"/>
                  </a:ext>
                </a:extLst>
              </a:tr>
              <a:tr h="844235">
                <a:tc>
                  <a:txBody>
                    <a:bodyPr/>
                    <a:lstStyle/>
                    <a:p>
                      <a:pPr algn="ctr"/>
                      <a:r>
                        <a:rPr lang="en-US" altLang="zh-CN" sz="1600" b="0" dirty="0">
                          <a:solidFill>
                            <a:schemeClr val="tx1"/>
                          </a:solidFill>
                          <a:latin typeface="黑体" panose="02010609060101010101" pitchFamily="49" charset="-122"/>
                          <a:ea typeface="黑体" panose="02010609060101010101" pitchFamily="49" charset="-122"/>
                        </a:rPr>
                        <a:t>OTN</a:t>
                      </a:r>
                      <a:endParaRPr lang="zh-CN" altLang="en-US" sz="1600" b="0" dirty="0">
                        <a:solidFill>
                          <a:schemeClr val="tx1"/>
                        </a:solidFill>
                        <a:latin typeface="黑体" panose="02010609060101010101" pitchFamily="49" charset="-122"/>
                        <a:ea typeface="黑体" panose="02010609060101010101" pitchFamily="49" charset="-122"/>
                      </a:endParaRPr>
                    </a:p>
                  </a:txBody>
                  <a:tcPr marL="0" marR="0" marT="0" marB="0" anchor="ctr">
                    <a:solidFill>
                      <a:schemeClr val="accent1">
                        <a:lumMod val="40000"/>
                        <a:lumOff val="60000"/>
                      </a:schemeClr>
                    </a:solidFill>
                  </a:tcPr>
                </a:tc>
                <a:extLst>
                  <a:ext uri="{0D108BD9-81ED-4DB2-BD59-A6C34878D82A}">
                    <a16:rowId xmlns:a16="http://schemas.microsoft.com/office/drawing/2014/main" val="2232877283"/>
                  </a:ext>
                </a:extLst>
              </a:tr>
              <a:tr h="844235">
                <a:tc>
                  <a:txBody>
                    <a:bodyPr/>
                    <a:lstStyle/>
                    <a:p>
                      <a:pPr algn="ctr"/>
                      <a:r>
                        <a:rPr lang="en-US" altLang="zh-CN" sz="1600" b="0" dirty="0">
                          <a:solidFill>
                            <a:schemeClr val="tx1"/>
                          </a:solidFill>
                          <a:latin typeface="黑体" panose="02010609060101010101" pitchFamily="49" charset="-122"/>
                          <a:ea typeface="黑体" panose="02010609060101010101" pitchFamily="49" charset="-122"/>
                        </a:rPr>
                        <a:t>5G</a:t>
                      </a:r>
                      <a:endParaRPr lang="zh-CN" altLang="en-US" sz="1600" b="0" dirty="0">
                        <a:solidFill>
                          <a:schemeClr val="tx1"/>
                        </a:solidFill>
                        <a:latin typeface="黑体" panose="02010609060101010101" pitchFamily="49" charset="-122"/>
                        <a:ea typeface="黑体" panose="02010609060101010101" pitchFamily="49" charset="-122"/>
                      </a:endParaRPr>
                    </a:p>
                  </a:txBody>
                  <a:tcPr marL="0" marR="0" marT="0" marB="0" anchor="ctr">
                    <a:solidFill>
                      <a:schemeClr val="accent1">
                        <a:lumMod val="40000"/>
                        <a:lumOff val="60000"/>
                      </a:schemeClr>
                    </a:solidFill>
                  </a:tcPr>
                </a:tc>
                <a:extLst>
                  <a:ext uri="{0D108BD9-81ED-4DB2-BD59-A6C34878D82A}">
                    <a16:rowId xmlns:a16="http://schemas.microsoft.com/office/drawing/2014/main" val="3061172296"/>
                  </a:ext>
                </a:extLst>
              </a:tr>
            </a:tbl>
          </a:graphicData>
        </a:graphic>
      </p:graphicFrame>
      <p:sp>
        <p:nvSpPr>
          <p:cNvPr id="3" name="灯片编号占位符 2">
            <a:extLst>
              <a:ext uri="{FF2B5EF4-FFF2-40B4-BE49-F238E27FC236}">
                <a16:creationId xmlns:a16="http://schemas.microsoft.com/office/drawing/2014/main" id="{4784EAA3-5A9A-4D97-90E5-00D46B70AD44}"/>
              </a:ext>
            </a:extLst>
          </p:cNvPr>
          <p:cNvSpPr>
            <a:spLocks noGrp="1"/>
          </p:cNvSpPr>
          <p:nvPr>
            <p:ph type="sldNum" sz="quarter" idx="12"/>
          </p:nvPr>
        </p:nvSpPr>
        <p:spPr/>
        <p:txBody>
          <a:bodyPr/>
          <a:lstStyle/>
          <a:p>
            <a:fld id="{0343F522-B1DB-4B24-87CC-09EAB668A261}" type="slidenum">
              <a:rPr lang="zh-CN" altLang="en-US" smtClean="0"/>
              <a:pPr/>
              <a:t>253</a:t>
            </a:fld>
            <a:r>
              <a:rPr lang="en-US" altLang="zh-CN"/>
              <a:t>/303</a:t>
            </a:r>
            <a:endParaRPr lang="zh-CN" altLang="en-US" dirty="0"/>
          </a:p>
        </p:txBody>
      </p:sp>
    </p:spTree>
    <p:extLst>
      <p:ext uri="{BB962C8B-B14F-4D97-AF65-F5344CB8AC3E}">
        <p14:creationId xmlns:p14="http://schemas.microsoft.com/office/powerpoint/2010/main" val="192139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C34208-FA7C-4346-AD93-050F88FE7F56}"/>
              </a:ext>
            </a:extLst>
          </p:cNvPr>
          <p:cNvSpPr>
            <a:spLocks noGrp="1"/>
          </p:cNvSpPr>
          <p:nvPr>
            <p:ph type="title"/>
          </p:nvPr>
        </p:nvSpPr>
        <p:spPr>
          <a:xfrm>
            <a:off x="265813" y="350874"/>
            <a:ext cx="8654903" cy="680484"/>
          </a:xfrm>
        </p:spPr>
        <p:txBody>
          <a:bodyPr>
            <a:normAutofit/>
          </a:bodyPr>
          <a:lstStyle/>
          <a:p>
            <a:r>
              <a:rPr lang="en-US" altLang="zh-CN" dirty="0">
                <a:latin typeface="Times New Roman" panose="02020603050405020304" pitchFamily="18" charset="0"/>
                <a:cs typeface="Times New Roman" panose="02020603050405020304" pitchFamily="18" charset="0"/>
              </a:rPr>
              <a:t>SDH</a:t>
            </a:r>
            <a:r>
              <a:rPr lang="zh-CN" altLang="zh-CN" dirty="0">
                <a:latin typeface="Times New Roman" panose="02020603050405020304" pitchFamily="18" charset="0"/>
                <a:cs typeface="Times New Roman" panose="02020603050405020304" pitchFamily="18" charset="0"/>
              </a:rPr>
              <a:t>速率体系</a:t>
            </a:r>
            <a:endParaRPr lang="zh-CN" altLang="en-US" dirty="0">
              <a:latin typeface="Times New Roman" panose="02020603050405020304" pitchFamily="18" charset="0"/>
              <a:cs typeface="Times New Roman" panose="02020603050405020304" pitchFamily="18" charset="0"/>
            </a:endParaRPr>
          </a:p>
        </p:txBody>
      </p:sp>
      <p:sp>
        <p:nvSpPr>
          <p:cNvPr id="12" name="流程图: 摘录 11">
            <a:extLst>
              <a:ext uri="{FF2B5EF4-FFF2-40B4-BE49-F238E27FC236}">
                <a16:creationId xmlns:a16="http://schemas.microsoft.com/office/drawing/2014/main" id="{CE6C4248-6AFD-44B6-80E3-9608C7BDC87F}"/>
              </a:ext>
            </a:extLst>
          </p:cNvPr>
          <p:cNvSpPr/>
          <p:nvPr/>
        </p:nvSpPr>
        <p:spPr bwMode="auto">
          <a:xfrm>
            <a:off x="7498533" y="321354"/>
            <a:ext cx="216024" cy="126001"/>
          </a:xfrm>
          <a:prstGeom prst="flowChartExtract">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4" name="Rectangle 2">
            <a:extLst>
              <a:ext uri="{FF2B5EF4-FFF2-40B4-BE49-F238E27FC236}">
                <a16:creationId xmlns:a16="http://schemas.microsoft.com/office/drawing/2014/main" id="{637ADEFB-5775-48B5-AD95-BD2F543B4E24}"/>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内容占位符 4">
            <a:extLst>
              <a:ext uri="{FF2B5EF4-FFF2-40B4-BE49-F238E27FC236}">
                <a16:creationId xmlns:a16="http://schemas.microsoft.com/office/drawing/2014/main" id="{C12FE5FC-8D5C-426B-A385-556B8EB61871}"/>
              </a:ext>
            </a:extLst>
          </p:cNvPr>
          <p:cNvSpPr>
            <a:spLocks noGrp="1"/>
          </p:cNvSpPr>
          <p:nvPr>
            <p:ph idx="1"/>
          </p:nvPr>
        </p:nvSpPr>
        <p:spPr>
          <a:xfrm>
            <a:off x="471948" y="963560"/>
            <a:ext cx="8514736" cy="5777481"/>
          </a:xfrm>
        </p:spPr>
        <p:txBody>
          <a:bodyPr>
            <a:normAutofit/>
          </a:bodyPr>
          <a:lstStyle/>
          <a:p>
            <a:r>
              <a:rPr lang="en-US" altLang="zh-CN" kern="100" dirty="0">
                <a:latin typeface="Times New Roman" panose="02020603050405020304" pitchFamily="18" charset="0"/>
                <a:cs typeface="Times New Roman" panose="02020603050405020304" pitchFamily="18" charset="0"/>
              </a:rPr>
              <a:t>SONET </a:t>
            </a:r>
            <a:r>
              <a:rPr lang="zh-CN" altLang="en-US" kern="100" dirty="0">
                <a:latin typeface="Times New Roman" panose="02020603050405020304" pitchFamily="18" charset="0"/>
                <a:cs typeface="Times New Roman" panose="02020603050405020304" pitchFamily="18" charset="0"/>
              </a:rPr>
              <a:t>基准速率</a:t>
            </a:r>
            <a:r>
              <a:rPr lang="en-US" altLang="zh-CN" dirty="0"/>
              <a:t>51.84Mbps=(</a:t>
            </a:r>
            <a:r>
              <a:rPr lang="zh-CN" altLang="en-US" dirty="0"/>
              <a:t>基本</a:t>
            </a:r>
            <a:r>
              <a:rPr lang="zh-CN" altLang="zh-CN" dirty="0"/>
              <a:t>帧长度</a:t>
            </a:r>
            <a:r>
              <a:rPr lang="en-US" altLang="zh-CN" dirty="0"/>
              <a:t>9</a:t>
            </a:r>
            <a:r>
              <a:rPr lang="zh-CN" altLang="zh-CN" dirty="0"/>
              <a:t>行</a:t>
            </a:r>
            <a:r>
              <a:rPr lang="en-US" altLang="zh-CN" dirty="0"/>
              <a:t>*90</a:t>
            </a:r>
            <a:r>
              <a:rPr lang="zh-CN" altLang="zh-CN" dirty="0"/>
              <a:t>列</a:t>
            </a:r>
            <a:r>
              <a:rPr lang="en-US" altLang="zh-CN" dirty="0"/>
              <a:t>)*</a:t>
            </a:r>
            <a:r>
              <a:rPr lang="zh-CN" altLang="zh-CN" dirty="0"/>
              <a:t>每秒发送</a:t>
            </a:r>
            <a:r>
              <a:rPr lang="en-US" altLang="zh-CN" dirty="0"/>
              <a:t>8000</a:t>
            </a:r>
            <a:r>
              <a:rPr lang="zh-CN" altLang="zh-CN" dirty="0"/>
              <a:t>帧</a:t>
            </a:r>
            <a:r>
              <a:rPr lang="en-US" altLang="zh-CN" dirty="0"/>
              <a:t>*8b</a:t>
            </a:r>
            <a:endParaRPr lang="en-US" altLang="zh-CN" kern="100" dirty="0">
              <a:latin typeface="Times New Roman" panose="02020603050405020304" pitchFamily="18" charset="0"/>
              <a:cs typeface="Times New Roman" panose="02020603050405020304" pitchFamily="18" charset="0"/>
            </a:endParaRPr>
          </a:p>
        </p:txBody>
      </p:sp>
      <p:graphicFrame>
        <p:nvGraphicFramePr>
          <p:cNvPr id="13" name="表格 12">
            <a:extLst>
              <a:ext uri="{FF2B5EF4-FFF2-40B4-BE49-F238E27FC236}">
                <a16:creationId xmlns:a16="http://schemas.microsoft.com/office/drawing/2014/main" id="{5F7F8828-684B-4B52-9DC2-487D68885ACE}"/>
              </a:ext>
            </a:extLst>
          </p:cNvPr>
          <p:cNvGraphicFramePr>
            <a:graphicFrameLocks noGrp="1"/>
          </p:cNvGraphicFramePr>
          <p:nvPr/>
        </p:nvGraphicFramePr>
        <p:xfrm>
          <a:off x="0" y="16384"/>
          <a:ext cx="9144000" cy="303808"/>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1028242390"/>
                    </a:ext>
                  </a:extLst>
                </a:gridCol>
                <a:gridCol w="1016000">
                  <a:extLst>
                    <a:ext uri="{9D8B030D-6E8A-4147-A177-3AD203B41FA5}">
                      <a16:colId xmlns:a16="http://schemas.microsoft.com/office/drawing/2014/main" val="3074239081"/>
                    </a:ext>
                  </a:extLst>
                </a:gridCol>
                <a:gridCol w="1016000">
                  <a:extLst>
                    <a:ext uri="{9D8B030D-6E8A-4147-A177-3AD203B41FA5}">
                      <a16:colId xmlns:a16="http://schemas.microsoft.com/office/drawing/2014/main" val="3509429943"/>
                    </a:ext>
                  </a:extLst>
                </a:gridCol>
                <a:gridCol w="1016000">
                  <a:extLst>
                    <a:ext uri="{9D8B030D-6E8A-4147-A177-3AD203B41FA5}">
                      <a16:colId xmlns:a16="http://schemas.microsoft.com/office/drawing/2014/main" val="2580465912"/>
                    </a:ext>
                  </a:extLst>
                </a:gridCol>
                <a:gridCol w="1016000">
                  <a:extLst>
                    <a:ext uri="{9D8B030D-6E8A-4147-A177-3AD203B41FA5}">
                      <a16:colId xmlns:a16="http://schemas.microsoft.com/office/drawing/2014/main" val="585185192"/>
                    </a:ext>
                  </a:extLst>
                </a:gridCol>
                <a:gridCol w="1016000">
                  <a:extLst>
                    <a:ext uri="{9D8B030D-6E8A-4147-A177-3AD203B41FA5}">
                      <a16:colId xmlns:a16="http://schemas.microsoft.com/office/drawing/2014/main" val="1335232691"/>
                    </a:ext>
                  </a:extLst>
                </a:gridCol>
                <a:gridCol w="1016000">
                  <a:extLst>
                    <a:ext uri="{9D8B030D-6E8A-4147-A177-3AD203B41FA5}">
                      <a16:colId xmlns:a16="http://schemas.microsoft.com/office/drawing/2014/main" val="785772456"/>
                    </a:ext>
                  </a:extLst>
                </a:gridCol>
                <a:gridCol w="1016000">
                  <a:extLst>
                    <a:ext uri="{9D8B030D-6E8A-4147-A177-3AD203B41FA5}">
                      <a16:colId xmlns:a16="http://schemas.microsoft.com/office/drawing/2014/main" val="143111373"/>
                    </a:ext>
                  </a:extLst>
                </a:gridCol>
                <a:gridCol w="1016000">
                  <a:extLst>
                    <a:ext uri="{9D8B030D-6E8A-4147-A177-3AD203B41FA5}">
                      <a16:colId xmlns:a16="http://schemas.microsoft.com/office/drawing/2014/main" val="994455625"/>
                    </a:ext>
                  </a:extLst>
                </a:gridCol>
              </a:tblGrid>
              <a:tr h="303808">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传输介质</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通信系统</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正确性</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提高性能</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局域网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en-US" altLang="zh-CN" sz="1600" dirty="0">
                          <a:solidFill>
                            <a:schemeClr val="tx1"/>
                          </a:solidFill>
                          <a:latin typeface="黑体" panose="02010609060101010101" pitchFamily="49" charset="-122"/>
                          <a:ea typeface="黑体" panose="02010609060101010101" pitchFamily="49" charset="-122"/>
                        </a:rPr>
                        <a:t>WLAN</a:t>
                      </a:r>
                      <a:endParaRPr lang="zh-CN" altLang="en-US" sz="1600" dirty="0">
                        <a:solidFill>
                          <a:schemeClr val="tx1"/>
                        </a:solidFill>
                        <a:latin typeface="黑体" panose="02010609060101010101" pitchFamily="49" charset="-122"/>
                        <a:ea typeface="黑体" panose="02010609060101010101" pitchFamily="49"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个域网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rgbClr val="FFFF00"/>
                          </a:solidFill>
                          <a:latin typeface="黑体" panose="02010609060101010101" pitchFamily="49" charset="-122"/>
                          <a:ea typeface="黑体" panose="02010609060101010101" pitchFamily="49" charset="-122"/>
                        </a:rPr>
                        <a:t>广域网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接入网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939429099"/>
                  </a:ext>
                </a:extLst>
              </a:tr>
            </a:tbl>
          </a:graphicData>
        </a:graphic>
      </p:graphicFrame>
      <p:graphicFrame>
        <p:nvGraphicFramePr>
          <p:cNvPr id="10" name="表格 9">
            <a:extLst>
              <a:ext uri="{FF2B5EF4-FFF2-40B4-BE49-F238E27FC236}">
                <a16:creationId xmlns:a16="http://schemas.microsoft.com/office/drawing/2014/main" id="{51BB4CD3-8C4B-43A6-972F-A63666E7D944}"/>
              </a:ext>
            </a:extLst>
          </p:cNvPr>
          <p:cNvGraphicFramePr>
            <a:graphicFrameLocks noGrp="1"/>
          </p:cNvGraphicFramePr>
          <p:nvPr/>
        </p:nvGraphicFramePr>
        <p:xfrm>
          <a:off x="0" y="1041991"/>
          <a:ext cx="313390" cy="3508065"/>
        </p:xfrm>
        <a:graphic>
          <a:graphicData uri="http://schemas.openxmlformats.org/drawingml/2006/table">
            <a:tbl>
              <a:tblPr firstRow="1" bandRow="1">
                <a:tableStyleId>{5C22544A-7EE6-4342-B048-85BDC9FD1C3A}</a:tableStyleId>
              </a:tblPr>
              <a:tblGrid>
                <a:gridCol w="313390">
                  <a:extLst>
                    <a:ext uri="{9D8B030D-6E8A-4147-A177-3AD203B41FA5}">
                      <a16:colId xmlns:a16="http://schemas.microsoft.com/office/drawing/2014/main" val="2707731317"/>
                    </a:ext>
                  </a:extLst>
                </a:gridCol>
              </a:tblGrid>
              <a:tr h="844235">
                <a:tc>
                  <a:txBody>
                    <a:bodyPr/>
                    <a:lstStyle/>
                    <a:p>
                      <a:pPr algn="ctr"/>
                      <a:r>
                        <a:rPr lang="zh-CN" altLang="en-US" sz="1600" b="0" dirty="0">
                          <a:solidFill>
                            <a:schemeClr val="tx1"/>
                          </a:solidFill>
                          <a:latin typeface="黑体" panose="02010609060101010101" pitchFamily="49" charset="-122"/>
                          <a:ea typeface="黑体" panose="02010609060101010101" pitchFamily="49" charset="-122"/>
                        </a:rPr>
                        <a:t>设计思想</a:t>
                      </a:r>
                    </a:p>
                  </a:txBody>
                  <a:tcPr marL="0" marR="0" marT="0" marB="0" anchor="ctr">
                    <a:solidFill>
                      <a:schemeClr val="accent1">
                        <a:lumMod val="40000"/>
                        <a:lumOff val="60000"/>
                      </a:schemeClr>
                    </a:solidFill>
                  </a:tcPr>
                </a:tc>
                <a:extLst>
                  <a:ext uri="{0D108BD9-81ED-4DB2-BD59-A6C34878D82A}">
                    <a16:rowId xmlns:a16="http://schemas.microsoft.com/office/drawing/2014/main" val="2650843112"/>
                  </a:ext>
                </a:extLst>
              </a:tr>
              <a:tr h="844235">
                <a:tc>
                  <a:txBody>
                    <a:bodyPr/>
                    <a:lstStyle/>
                    <a:p>
                      <a:pPr algn="ctr"/>
                      <a:r>
                        <a:rPr lang="en-US" altLang="zh-CN" sz="1600" dirty="0">
                          <a:solidFill>
                            <a:schemeClr val="bg1"/>
                          </a:solidFill>
                          <a:latin typeface="黑体" panose="02010609060101010101" pitchFamily="49" charset="-122"/>
                          <a:ea typeface="黑体" panose="02010609060101010101" pitchFamily="49" charset="-122"/>
                        </a:rPr>
                        <a:t>SDH</a:t>
                      </a:r>
                      <a:endParaRPr lang="zh-CN" altLang="en-US" sz="1600" dirty="0">
                        <a:solidFill>
                          <a:schemeClr val="bg1"/>
                        </a:solidFill>
                        <a:latin typeface="黑体" panose="02010609060101010101" pitchFamily="49" charset="-122"/>
                        <a:ea typeface="黑体" panose="02010609060101010101" pitchFamily="49" charset="-122"/>
                      </a:endParaRPr>
                    </a:p>
                  </a:txBody>
                  <a:tcPr marL="0" marR="0" marT="0" marB="0" anchor="ctr">
                    <a:solidFill>
                      <a:schemeClr val="accent1"/>
                    </a:solidFill>
                  </a:tcPr>
                </a:tc>
                <a:extLst>
                  <a:ext uri="{0D108BD9-81ED-4DB2-BD59-A6C34878D82A}">
                    <a16:rowId xmlns:a16="http://schemas.microsoft.com/office/drawing/2014/main" val="2354171835"/>
                  </a:ext>
                </a:extLst>
              </a:tr>
              <a:tr h="844235">
                <a:tc>
                  <a:txBody>
                    <a:bodyPr/>
                    <a:lstStyle/>
                    <a:p>
                      <a:pPr algn="ctr"/>
                      <a:r>
                        <a:rPr lang="en-US" altLang="zh-CN" sz="1600" b="0" dirty="0">
                          <a:solidFill>
                            <a:schemeClr val="tx1"/>
                          </a:solidFill>
                          <a:latin typeface="黑体" panose="02010609060101010101" pitchFamily="49" charset="-122"/>
                          <a:ea typeface="黑体" panose="02010609060101010101" pitchFamily="49" charset="-122"/>
                        </a:rPr>
                        <a:t>OTN</a:t>
                      </a:r>
                      <a:endParaRPr lang="zh-CN" altLang="en-US" sz="1600" b="0" dirty="0">
                        <a:solidFill>
                          <a:schemeClr val="tx1"/>
                        </a:solidFill>
                        <a:latin typeface="黑体" panose="02010609060101010101" pitchFamily="49" charset="-122"/>
                        <a:ea typeface="黑体" panose="02010609060101010101" pitchFamily="49" charset="-122"/>
                      </a:endParaRPr>
                    </a:p>
                  </a:txBody>
                  <a:tcPr marL="0" marR="0" marT="0" marB="0" anchor="ctr">
                    <a:solidFill>
                      <a:schemeClr val="accent1">
                        <a:lumMod val="40000"/>
                        <a:lumOff val="60000"/>
                      </a:schemeClr>
                    </a:solidFill>
                  </a:tcPr>
                </a:tc>
                <a:extLst>
                  <a:ext uri="{0D108BD9-81ED-4DB2-BD59-A6C34878D82A}">
                    <a16:rowId xmlns:a16="http://schemas.microsoft.com/office/drawing/2014/main" val="2232877283"/>
                  </a:ext>
                </a:extLst>
              </a:tr>
              <a:tr h="844235">
                <a:tc>
                  <a:txBody>
                    <a:bodyPr/>
                    <a:lstStyle/>
                    <a:p>
                      <a:pPr algn="ctr"/>
                      <a:r>
                        <a:rPr lang="en-US" altLang="zh-CN" sz="1600" b="0" dirty="0">
                          <a:solidFill>
                            <a:schemeClr val="tx1"/>
                          </a:solidFill>
                          <a:latin typeface="黑体" panose="02010609060101010101" pitchFamily="49" charset="-122"/>
                          <a:ea typeface="黑体" panose="02010609060101010101" pitchFamily="49" charset="-122"/>
                        </a:rPr>
                        <a:t>5G</a:t>
                      </a:r>
                      <a:endParaRPr lang="zh-CN" altLang="en-US" sz="1600" b="0" dirty="0">
                        <a:solidFill>
                          <a:schemeClr val="tx1"/>
                        </a:solidFill>
                        <a:latin typeface="黑体" panose="02010609060101010101" pitchFamily="49" charset="-122"/>
                        <a:ea typeface="黑体" panose="02010609060101010101" pitchFamily="49" charset="-122"/>
                      </a:endParaRPr>
                    </a:p>
                  </a:txBody>
                  <a:tcPr marL="0" marR="0" marT="0" marB="0" anchor="ctr">
                    <a:solidFill>
                      <a:schemeClr val="accent1">
                        <a:lumMod val="40000"/>
                        <a:lumOff val="60000"/>
                      </a:schemeClr>
                    </a:solidFill>
                  </a:tcPr>
                </a:tc>
                <a:extLst>
                  <a:ext uri="{0D108BD9-81ED-4DB2-BD59-A6C34878D82A}">
                    <a16:rowId xmlns:a16="http://schemas.microsoft.com/office/drawing/2014/main" val="3061172296"/>
                  </a:ext>
                </a:extLst>
              </a:tr>
            </a:tbl>
          </a:graphicData>
        </a:graphic>
      </p:graphicFrame>
      <p:graphicFrame>
        <p:nvGraphicFramePr>
          <p:cNvPr id="3" name="表格 2">
            <a:extLst>
              <a:ext uri="{FF2B5EF4-FFF2-40B4-BE49-F238E27FC236}">
                <a16:creationId xmlns:a16="http://schemas.microsoft.com/office/drawing/2014/main" id="{FF56ABF0-BE37-416B-8FAD-0A6380C45918}"/>
              </a:ext>
            </a:extLst>
          </p:cNvPr>
          <p:cNvGraphicFramePr>
            <a:graphicFrameLocks noGrp="1"/>
          </p:cNvGraphicFramePr>
          <p:nvPr>
            <p:extLst>
              <p:ext uri="{D42A27DB-BD31-4B8C-83A1-F6EECF244321}">
                <p14:modId xmlns:p14="http://schemas.microsoft.com/office/powerpoint/2010/main" val="2229488922"/>
              </p:ext>
            </p:extLst>
          </p:nvPr>
        </p:nvGraphicFramePr>
        <p:xfrm>
          <a:off x="903769" y="1839432"/>
          <a:ext cx="7768284" cy="4536480"/>
        </p:xfrm>
        <a:graphic>
          <a:graphicData uri="http://schemas.openxmlformats.org/drawingml/2006/table">
            <a:tbl>
              <a:tblPr firstRow="1" firstCol="1" lastRow="1" lastCol="1" bandRow="1" bandCol="1"/>
              <a:tblGrid>
                <a:gridCol w="1737570">
                  <a:extLst>
                    <a:ext uri="{9D8B030D-6E8A-4147-A177-3AD203B41FA5}">
                      <a16:colId xmlns:a16="http://schemas.microsoft.com/office/drawing/2014/main" val="2417169777"/>
                    </a:ext>
                  </a:extLst>
                </a:gridCol>
                <a:gridCol w="1507132">
                  <a:extLst>
                    <a:ext uri="{9D8B030D-6E8A-4147-A177-3AD203B41FA5}">
                      <a16:colId xmlns:a16="http://schemas.microsoft.com/office/drawing/2014/main" val="3880059349"/>
                    </a:ext>
                  </a:extLst>
                </a:gridCol>
                <a:gridCol w="1508225">
                  <a:extLst>
                    <a:ext uri="{9D8B030D-6E8A-4147-A177-3AD203B41FA5}">
                      <a16:colId xmlns:a16="http://schemas.microsoft.com/office/drawing/2014/main" val="594469233"/>
                    </a:ext>
                  </a:extLst>
                </a:gridCol>
                <a:gridCol w="1507132">
                  <a:extLst>
                    <a:ext uri="{9D8B030D-6E8A-4147-A177-3AD203B41FA5}">
                      <a16:colId xmlns:a16="http://schemas.microsoft.com/office/drawing/2014/main" val="630563127"/>
                    </a:ext>
                  </a:extLst>
                </a:gridCol>
                <a:gridCol w="1508225">
                  <a:extLst>
                    <a:ext uri="{9D8B030D-6E8A-4147-A177-3AD203B41FA5}">
                      <a16:colId xmlns:a16="http://schemas.microsoft.com/office/drawing/2014/main" val="4194239013"/>
                    </a:ext>
                  </a:extLst>
                </a:gridCol>
              </a:tblGrid>
              <a:tr h="378040">
                <a:tc>
                  <a:txBody>
                    <a:bodyPr/>
                    <a:lstStyle/>
                    <a:p>
                      <a:pPr algn="ctr"/>
                      <a:r>
                        <a:rPr lang="zh-CN" sz="2000" b="1" kern="100">
                          <a:effectLst/>
                          <a:latin typeface="Times New Roman" panose="02020603050405020304" pitchFamily="18" charset="0"/>
                          <a:ea typeface="宋体" panose="02010600030101010101" pitchFamily="2" charset="-122"/>
                        </a:rPr>
                        <a:t>速率</a:t>
                      </a:r>
                      <a:r>
                        <a:rPr lang="en-US" sz="2000" b="1" kern="100">
                          <a:effectLst/>
                          <a:latin typeface="Times New Roman" panose="02020603050405020304" pitchFamily="18" charset="0"/>
                          <a:ea typeface="宋体" panose="02010600030101010101" pitchFamily="2" charset="-122"/>
                        </a:rPr>
                        <a:t>(Mbps)</a:t>
                      </a:r>
                      <a:endParaRPr lang="zh-CN" sz="2000" b="1" kern="100">
                        <a:effectLst/>
                        <a:latin typeface="Times New Roman" panose="02020603050405020304" pitchFamily="18" charset="0"/>
                        <a:ea typeface="宋体" panose="0201060003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sz="2000" b="1" kern="100">
                          <a:effectLst/>
                          <a:latin typeface="Times New Roman" panose="02020603050405020304" pitchFamily="18" charset="0"/>
                          <a:ea typeface="宋体" panose="02010600030101010101" pitchFamily="2" charset="-122"/>
                        </a:rPr>
                        <a:t>近似值</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2000" b="1" kern="100">
                          <a:effectLst/>
                          <a:latin typeface="Times New Roman" panose="02020603050405020304" pitchFamily="18" charset="0"/>
                          <a:ea typeface="宋体" panose="02010600030101010101" pitchFamily="2" charset="-122"/>
                        </a:rPr>
                        <a:t>OC</a:t>
                      </a:r>
                      <a:endParaRPr lang="zh-CN" sz="2000" b="1" kern="100">
                        <a:effectLst/>
                        <a:latin typeface="Times New Roman" panose="02020603050405020304" pitchFamily="18" charset="0"/>
                        <a:ea typeface="宋体" panose="0201060003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2000" b="1" kern="100">
                          <a:effectLst/>
                          <a:latin typeface="Times New Roman" panose="02020603050405020304" pitchFamily="18" charset="0"/>
                          <a:ea typeface="宋体" panose="02010600030101010101" pitchFamily="2" charset="-122"/>
                        </a:rPr>
                        <a:t>STS</a:t>
                      </a:r>
                      <a:endParaRPr lang="zh-CN" sz="2000" b="1" kern="100">
                        <a:effectLst/>
                        <a:latin typeface="Times New Roman" panose="02020603050405020304" pitchFamily="18" charset="0"/>
                        <a:ea typeface="宋体" panose="0201060003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2000" b="1" kern="100">
                          <a:effectLst/>
                          <a:latin typeface="Times New Roman" panose="02020603050405020304" pitchFamily="18" charset="0"/>
                          <a:ea typeface="宋体" panose="02010600030101010101" pitchFamily="2" charset="-122"/>
                        </a:rPr>
                        <a:t>STM</a:t>
                      </a:r>
                      <a:endParaRPr lang="zh-CN" sz="2000" b="1" kern="100">
                        <a:effectLst/>
                        <a:latin typeface="Times New Roman" panose="02020603050405020304" pitchFamily="18" charset="0"/>
                        <a:ea typeface="宋体" panose="0201060003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21218966"/>
                  </a:ext>
                </a:extLst>
              </a:tr>
              <a:tr h="378040">
                <a:tc>
                  <a:txBody>
                    <a:bodyPr/>
                    <a:lstStyle/>
                    <a:p>
                      <a:pPr algn="ctr"/>
                      <a:r>
                        <a:rPr lang="en-US" sz="2000" b="1" kern="100">
                          <a:effectLst/>
                          <a:latin typeface="Times New Roman" panose="02020603050405020304" pitchFamily="18" charset="0"/>
                          <a:ea typeface="宋体" panose="02010600030101010101" pitchFamily="2" charset="-122"/>
                        </a:rPr>
                        <a:t>51.840</a:t>
                      </a:r>
                      <a:endParaRPr lang="zh-CN" sz="2000" b="1" kern="100">
                        <a:effectLst/>
                        <a:latin typeface="Times New Roman" panose="02020603050405020304" pitchFamily="18" charset="0"/>
                        <a:ea typeface="宋体" panose="0201060003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2000" b="1" kern="100">
                          <a:effectLst/>
                          <a:latin typeface="Times New Roman" panose="02020603050405020304" pitchFamily="18" charset="0"/>
                          <a:ea typeface="宋体" panose="02010600030101010101" pitchFamily="2" charset="-122"/>
                        </a:rPr>
                        <a:t> </a:t>
                      </a:r>
                      <a:endParaRPr lang="zh-CN" sz="2000" b="1" kern="100">
                        <a:effectLst/>
                        <a:latin typeface="Times New Roman" panose="02020603050405020304" pitchFamily="18" charset="0"/>
                        <a:ea typeface="宋体" panose="0201060003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2000" b="1" kern="100">
                          <a:effectLst/>
                          <a:latin typeface="Times New Roman" panose="02020603050405020304" pitchFamily="18" charset="0"/>
                          <a:ea typeface="宋体" panose="02010600030101010101" pitchFamily="2" charset="-122"/>
                        </a:rPr>
                        <a:t>OC-1</a:t>
                      </a:r>
                      <a:endParaRPr lang="zh-CN" sz="2000" b="1" kern="100">
                        <a:effectLst/>
                        <a:latin typeface="Times New Roman" panose="02020603050405020304" pitchFamily="18" charset="0"/>
                        <a:ea typeface="宋体" panose="0201060003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2000" b="1" kern="100">
                          <a:effectLst/>
                          <a:latin typeface="Times New Roman" panose="02020603050405020304" pitchFamily="18" charset="0"/>
                          <a:ea typeface="宋体" panose="02010600030101010101" pitchFamily="2" charset="-122"/>
                        </a:rPr>
                        <a:t>STS-1</a:t>
                      </a:r>
                      <a:endParaRPr lang="zh-CN" sz="2000" b="1" kern="100">
                        <a:effectLst/>
                        <a:latin typeface="Times New Roman" panose="02020603050405020304" pitchFamily="18" charset="0"/>
                        <a:ea typeface="宋体" panose="0201060003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2000" b="1" kern="100">
                          <a:effectLst/>
                          <a:latin typeface="Times New Roman" panose="02020603050405020304" pitchFamily="18" charset="0"/>
                          <a:ea typeface="宋体" panose="02010600030101010101" pitchFamily="2" charset="-122"/>
                        </a:rPr>
                        <a:t>-</a:t>
                      </a:r>
                      <a:endParaRPr lang="zh-CN" sz="2000" b="1" kern="100">
                        <a:effectLst/>
                        <a:latin typeface="Times New Roman" panose="02020603050405020304" pitchFamily="18" charset="0"/>
                        <a:ea typeface="宋体" panose="0201060003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49880289"/>
                  </a:ext>
                </a:extLst>
              </a:tr>
              <a:tr h="378040">
                <a:tc>
                  <a:txBody>
                    <a:bodyPr/>
                    <a:lstStyle/>
                    <a:p>
                      <a:pPr algn="ctr"/>
                      <a:r>
                        <a:rPr lang="en-US" sz="2000" b="1" kern="100">
                          <a:effectLst/>
                          <a:latin typeface="Times New Roman" panose="02020603050405020304" pitchFamily="18" charset="0"/>
                          <a:ea typeface="宋体" panose="02010600030101010101" pitchFamily="2" charset="-122"/>
                        </a:rPr>
                        <a:t>155.520</a:t>
                      </a:r>
                      <a:endParaRPr lang="zh-CN" sz="2000" b="1" kern="100">
                        <a:effectLst/>
                        <a:latin typeface="Times New Roman" panose="02020603050405020304" pitchFamily="18" charset="0"/>
                        <a:ea typeface="宋体" panose="0201060003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2000" b="1" kern="100">
                          <a:effectLst/>
                          <a:latin typeface="Times New Roman" panose="02020603050405020304" pitchFamily="18" charset="0"/>
                          <a:ea typeface="宋体" panose="02010600030101010101" pitchFamily="2" charset="-122"/>
                        </a:rPr>
                        <a:t>155Mbps</a:t>
                      </a:r>
                      <a:endParaRPr lang="zh-CN" sz="2000" b="1" kern="100">
                        <a:effectLst/>
                        <a:latin typeface="Times New Roman" panose="02020603050405020304" pitchFamily="18" charset="0"/>
                        <a:ea typeface="宋体" panose="0201060003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2000" b="1" kern="100">
                          <a:effectLst/>
                          <a:latin typeface="Times New Roman" panose="02020603050405020304" pitchFamily="18" charset="0"/>
                          <a:ea typeface="宋体" panose="02010600030101010101" pitchFamily="2" charset="-122"/>
                        </a:rPr>
                        <a:t>OC-3</a:t>
                      </a:r>
                      <a:endParaRPr lang="zh-CN" sz="2000" b="1" kern="100">
                        <a:effectLst/>
                        <a:latin typeface="Times New Roman" panose="02020603050405020304" pitchFamily="18" charset="0"/>
                        <a:ea typeface="宋体" panose="0201060003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2000" b="1" kern="100">
                          <a:effectLst/>
                          <a:latin typeface="Times New Roman" panose="02020603050405020304" pitchFamily="18" charset="0"/>
                          <a:ea typeface="宋体" panose="02010600030101010101" pitchFamily="2" charset="-122"/>
                        </a:rPr>
                        <a:t>STS-3</a:t>
                      </a:r>
                      <a:endParaRPr lang="zh-CN" sz="2000" b="1" kern="100">
                        <a:effectLst/>
                        <a:latin typeface="Times New Roman" panose="02020603050405020304" pitchFamily="18" charset="0"/>
                        <a:ea typeface="宋体" panose="0201060003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2000" b="1" kern="100">
                          <a:effectLst/>
                          <a:latin typeface="Times New Roman" panose="02020603050405020304" pitchFamily="18" charset="0"/>
                          <a:ea typeface="宋体" panose="02010600030101010101" pitchFamily="2" charset="-122"/>
                        </a:rPr>
                        <a:t>STM-1</a:t>
                      </a:r>
                      <a:endParaRPr lang="zh-CN" sz="2000" b="1" kern="100">
                        <a:effectLst/>
                        <a:latin typeface="Times New Roman" panose="02020603050405020304" pitchFamily="18" charset="0"/>
                        <a:ea typeface="宋体" panose="0201060003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93827705"/>
                  </a:ext>
                </a:extLst>
              </a:tr>
              <a:tr h="378040">
                <a:tc>
                  <a:txBody>
                    <a:bodyPr/>
                    <a:lstStyle/>
                    <a:p>
                      <a:pPr algn="ctr"/>
                      <a:r>
                        <a:rPr lang="en-US" sz="2000" b="1" kern="100">
                          <a:effectLst/>
                          <a:latin typeface="Times New Roman" panose="02020603050405020304" pitchFamily="18" charset="0"/>
                          <a:ea typeface="宋体" panose="02010600030101010101" pitchFamily="2" charset="-122"/>
                        </a:rPr>
                        <a:t>466.560</a:t>
                      </a:r>
                      <a:endParaRPr lang="zh-CN" sz="2000" b="1" kern="100">
                        <a:effectLst/>
                        <a:latin typeface="Times New Roman" panose="02020603050405020304" pitchFamily="18" charset="0"/>
                        <a:ea typeface="宋体" panose="0201060003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2000" b="1" kern="100">
                          <a:effectLst/>
                          <a:latin typeface="Times New Roman" panose="02020603050405020304" pitchFamily="18" charset="0"/>
                          <a:ea typeface="宋体" panose="02010600030101010101" pitchFamily="2" charset="-122"/>
                        </a:rPr>
                        <a:t> </a:t>
                      </a:r>
                      <a:endParaRPr lang="zh-CN" sz="2000" b="1" kern="100">
                        <a:effectLst/>
                        <a:latin typeface="Times New Roman" panose="02020603050405020304" pitchFamily="18" charset="0"/>
                        <a:ea typeface="宋体" panose="0201060003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2000" b="1" kern="100">
                          <a:effectLst/>
                          <a:latin typeface="Times New Roman" panose="02020603050405020304" pitchFamily="18" charset="0"/>
                          <a:ea typeface="宋体" panose="02010600030101010101" pitchFamily="2" charset="-122"/>
                        </a:rPr>
                        <a:t>OC-9</a:t>
                      </a:r>
                      <a:endParaRPr lang="zh-CN" sz="2000" b="1" kern="100">
                        <a:effectLst/>
                        <a:latin typeface="Times New Roman" panose="02020603050405020304" pitchFamily="18" charset="0"/>
                        <a:ea typeface="宋体" panose="0201060003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2000" b="1" kern="100">
                          <a:effectLst/>
                          <a:latin typeface="Times New Roman" panose="02020603050405020304" pitchFamily="18" charset="0"/>
                          <a:ea typeface="宋体" panose="02010600030101010101" pitchFamily="2" charset="-122"/>
                        </a:rPr>
                        <a:t>STS-9</a:t>
                      </a:r>
                      <a:endParaRPr lang="zh-CN" sz="2000" b="1" kern="100">
                        <a:effectLst/>
                        <a:latin typeface="Times New Roman" panose="02020603050405020304" pitchFamily="18" charset="0"/>
                        <a:ea typeface="宋体" panose="0201060003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2000" b="1" kern="100">
                          <a:effectLst/>
                          <a:latin typeface="Times New Roman" panose="02020603050405020304" pitchFamily="18" charset="0"/>
                          <a:ea typeface="宋体" panose="02010600030101010101" pitchFamily="2" charset="-122"/>
                        </a:rPr>
                        <a:t>STM-3</a:t>
                      </a:r>
                      <a:endParaRPr lang="zh-CN" sz="2000" b="1" kern="100">
                        <a:effectLst/>
                        <a:latin typeface="Times New Roman" panose="02020603050405020304" pitchFamily="18" charset="0"/>
                        <a:ea typeface="宋体" panose="0201060003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23928471"/>
                  </a:ext>
                </a:extLst>
              </a:tr>
              <a:tr h="378040">
                <a:tc>
                  <a:txBody>
                    <a:bodyPr/>
                    <a:lstStyle/>
                    <a:p>
                      <a:pPr algn="ctr"/>
                      <a:r>
                        <a:rPr lang="en-US" sz="2000" b="1" kern="100">
                          <a:effectLst/>
                          <a:latin typeface="Times New Roman" panose="02020603050405020304" pitchFamily="18" charset="0"/>
                          <a:ea typeface="宋体" panose="02010600030101010101" pitchFamily="2" charset="-122"/>
                        </a:rPr>
                        <a:t>622.080</a:t>
                      </a:r>
                      <a:endParaRPr lang="zh-CN" sz="2000" b="1" kern="100">
                        <a:effectLst/>
                        <a:latin typeface="Times New Roman" panose="02020603050405020304" pitchFamily="18" charset="0"/>
                        <a:ea typeface="宋体" panose="0201060003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2000" b="1" kern="100">
                          <a:effectLst/>
                          <a:latin typeface="Times New Roman" panose="02020603050405020304" pitchFamily="18" charset="0"/>
                          <a:ea typeface="宋体" panose="02010600030101010101" pitchFamily="2" charset="-122"/>
                        </a:rPr>
                        <a:t>622Mbps</a:t>
                      </a:r>
                      <a:endParaRPr lang="zh-CN" sz="2000" b="1" kern="100">
                        <a:effectLst/>
                        <a:latin typeface="Times New Roman" panose="02020603050405020304" pitchFamily="18" charset="0"/>
                        <a:ea typeface="宋体" panose="0201060003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2000" b="1" kern="100">
                          <a:effectLst/>
                          <a:latin typeface="Times New Roman" panose="02020603050405020304" pitchFamily="18" charset="0"/>
                          <a:ea typeface="宋体" panose="02010600030101010101" pitchFamily="2" charset="-122"/>
                        </a:rPr>
                        <a:t>OC-12</a:t>
                      </a:r>
                      <a:endParaRPr lang="zh-CN" sz="2000" b="1" kern="100">
                        <a:effectLst/>
                        <a:latin typeface="Times New Roman" panose="02020603050405020304" pitchFamily="18" charset="0"/>
                        <a:ea typeface="宋体" panose="0201060003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2000" b="1" kern="100">
                          <a:effectLst/>
                          <a:latin typeface="Times New Roman" panose="02020603050405020304" pitchFamily="18" charset="0"/>
                          <a:ea typeface="宋体" panose="02010600030101010101" pitchFamily="2" charset="-122"/>
                        </a:rPr>
                        <a:t>STS-12</a:t>
                      </a:r>
                      <a:endParaRPr lang="zh-CN" sz="2000" b="1" kern="100">
                        <a:effectLst/>
                        <a:latin typeface="Times New Roman" panose="02020603050405020304" pitchFamily="18" charset="0"/>
                        <a:ea typeface="宋体" panose="0201060003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2000" b="1" kern="100">
                          <a:effectLst/>
                          <a:latin typeface="Times New Roman" panose="02020603050405020304" pitchFamily="18" charset="0"/>
                          <a:ea typeface="宋体" panose="02010600030101010101" pitchFamily="2" charset="-122"/>
                        </a:rPr>
                        <a:t>STM-4</a:t>
                      </a:r>
                      <a:endParaRPr lang="zh-CN" sz="2000" b="1" kern="100">
                        <a:effectLst/>
                        <a:latin typeface="Times New Roman" panose="02020603050405020304" pitchFamily="18" charset="0"/>
                        <a:ea typeface="宋体" panose="0201060003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55330934"/>
                  </a:ext>
                </a:extLst>
              </a:tr>
              <a:tr h="378040">
                <a:tc>
                  <a:txBody>
                    <a:bodyPr/>
                    <a:lstStyle/>
                    <a:p>
                      <a:pPr algn="ctr"/>
                      <a:r>
                        <a:rPr lang="en-US" sz="2000" b="1" kern="100">
                          <a:effectLst/>
                          <a:latin typeface="Times New Roman" panose="02020603050405020304" pitchFamily="18" charset="0"/>
                          <a:ea typeface="宋体" panose="02010600030101010101" pitchFamily="2" charset="-122"/>
                        </a:rPr>
                        <a:t>933.120</a:t>
                      </a:r>
                      <a:endParaRPr lang="zh-CN" sz="2000" b="1" kern="100">
                        <a:effectLst/>
                        <a:latin typeface="Times New Roman" panose="02020603050405020304" pitchFamily="18" charset="0"/>
                        <a:ea typeface="宋体" panose="0201060003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2000" b="1" kern="100">
                          <a:effectLst/>
                          <a:latin typeface="Times New Roman" panose="02020603050405020304" pitchFamily="18" charset="0"/>
                          <a:ea typeface="宋体" panose="02010600030101010101" pitchFamily="2" charset="-122"/>
                        </a:rPr>
                        <a:t> </a:t>
                      </a:r>
                      <a:endParaRPr lang="zh-CN" sz="2000" b="1" kern="100">
                        <a:effectLst/>
                        <a:latin typeface="Times New Roman" panose="02020603050405020304" pitchFamily="18" charset="0"/>
                        <a:ea typeface="宋体" panose="0201060003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2000" b="1" kern="100">
                          <a:effectLst/>
                          <a:latin typeface="Times New Roman" panose="02020603050405020304" pitchFamily="18" charset="0"/>
                          <a:ea typeface="宋体" panose="02010600030101010101" pitchFamily="2" charset="-122"/>
                        </a:rPr>
                        <a:t>OC-18</a:t>
                      </a:r>
                      <a:endParaRPr lang="zh-CN" sz="2000" b="1" kern="100">
                        <a:effectLst/>
                        <a:latin typeface="Times New Roman" panose="02020603050405020304" pitchFamily="18" charset="0"/>
                        <a:ea typeface="宋体" panose="0201060003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2000" b="1" kern="100">
                          <a:effectLst/>
                          <a:latin typeface="Times New Roman" panose="02020603050405020304" pitchFamily="18" charset="0"/>
                          <a:ea typeface="宋体" panose="02010600030101010101" pitchFamily="2" charset="-122"/>
                        </a:rPr>
                        <a:t>STS-18</a:t>
                      </a:r>
                      <a:endParaRPr lang="zh-CN" sz="2000" b="1" kern="100">
                        <a:effectLst/>
                        <a:latin typeface="Times New Roman" panose="02020603050405020304" pitchFamily="18" charset="0"/>
                        <a:ea typeface="宋体" panose="0201060003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2000" b="1" kern="100">
                          <a:effectLst/>
                          <a:latin typeface="Times New Roman" panose="02020603050405020304" pitchFamily="18" charset="0"/>
                          <a:ea typeface="宋体" panose="02010600030101010101" pitchFamily="2" charset="-122"/>
                        </a:rPr>
                        <a:t>STM-6</a:t>
                      </a:r>
                      <a:endParaRPr lang="zh-CN" sz="2000" b="1" kern="100">
                        <a:effectLst/>
                        <a:latin typeface="Times New Roman" panose="02020603050405020304" pitchFamily="18" charset="0"/>
                        <a:ea typeface="宋体" panose="0201060003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1046107"/>
                  </a:ext>
                </a:extLst>
              </a:tr>
              <a:tr h="378040">
                <a:tc>
                  <a:txBody>
                    <a:bodyPr/>
                    <a:lstStyle/>
                    <a:p>
                      <a:pPr algn="ctr"/>
                      <a:r>
                        <a:rPr lang="en-US" sz="2000" b="1" kern="100">
                          <a:effectLst/>
                          <a:latin typeface="Times New Roman" panose="02020603050405020304" pitchFamily="18" charset="0"/>
                          <a:ea typeface="宋体" panose="02010600030101010101" pitchFamily="2" charset="-122"/>
                        </a:rPr>
                        <a:t>1244.160</a:t>
                      </a:r>
                      <a:endParaRPr lang="zh-CN" sz="2000" b="1" kern="100">
                        <a:effectLst/>
                        <a:latin typeface="Times New Roman" panose="02020603050405020304" pitchFamily="18" charset="0"/>
                        <a:ea typeface="宋体" panose="0201060003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2000" b="1" kern="100">
                          <a:effectLst/>
                          <a:latin typeface="Times New Roman" panose="02020603050405020304" pitchFamily="18" charset="0"/>
                          <a:ea typeface="宋体" panose="02010600030101010101" pitchFamily="2" charset="-122"/>
                        </a:rPr>
                        <a:t> </a:t>
                      </a:r>
                      <a:endParaRPr lang="zh-CN" sz="2000" b="1" kern="100">
                        <a:effectLst/>
                        <a:latin typeface="Times New Roman" panose="02020603050405020304" pitchFamily="18" charset="0"/>
                        <a:ea typeface="宋体" panose="0201060003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2000" b="1" kern="100">
                          <a:effectLst/>
                          <a:latin typeface="Times New Roman" panose="02020603050405020304" pitchFamily="18" charset="0"/>
                          <a:ea typeface="宋体" panose="02010600030101010101" pitchFamily="2" charset="-122"/>
                        </a:rPr>
                        <a:t>OC-24</a:t>
                      </a:r>
                      <a:endParaRPr lang="zh-CN" sz="2000" b="1" kern="100">
                        <a:effectLst/>
                        <a:latin typeface="Times New Roman" panose="02020603050405020304" pitchFamily="18" charset="0"/>
                        <a:ea typeface="宋体" panose="0201060003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2000" b="1" kern="100">
                          <a:effectLst/>
                          <a:latin typeface="Times New Roman" panose="02020603050405020304" pitchFamily="18" charset="0"/>
                          <a:ea typeface="宋体" panose="02010600030101010101" pitchFamily="2" charset="-122"/>
                        </a:rPr>
                        <a:t>STS-24</a:t>
                      </a:r>
                      <a:endParaRPr lang="zh-CN" sz="2000" b="1" kern="100">
                        <a:effectLst/>
                        <a:latin typeface="Times New Roman" panose="02020603050405020304" pitchFamily="18" charset="0"/>
                        <a:ea typeface="宋体" panose="0201060003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2000" b="1" kern="100">
                          <a:effectLst/>
                          <a:latin typeface="Times New Roman" panose="02020603050405020304" pitchFamily="18" charset="0"/>
                          <a:ea typeface="宋体" panose="02010600030101010101" pitchFamily="2" charset="-122"/>
                        </a:rPr>
                        <a:t>STM-8</a:t>
                      </a:r>
                      <a:endParaRPr lang="zh-CN" sz="2000" b="1" kern="100">
                        <a:effectLst/>
                        <a:latin typeface="Times New Roman" panose="02020603050405020304" pitchFamily="18" charset="0"/>
                        <a:ea typeface="宋体" panose="0201060003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4671557"/>
                  </a:ext>
                </a:extLst>
              </a:tr>
              <a:tr h="378040">
                <a:tc>
                  <a:txBody>
                    <a:bodyPr/>
                    <a:lstStyle/>
                    <a:p>
                      <a:pPr algn="ctr"/>
                      <a:r>
                        <a:rPr lang="en-US" sz="2000" b="1" kern="100">
                          <a:effectLst/>
                          <a:latin typeface="Times New Roman" panose="02020603050405020304" pitchFamily="18" charset="0"/>
                          <a:ea typeface="宋体" panose="02010600030101010101" pitchFamily="2" charset="-122"/>
                        </a:rPr>
                        <a:t>1866.240</a:t>
                      </a:r>
                      <a:endParaRPr lang="zh-CN" sz="2000" b="1" kern="100">
                        <a:effectLst/>
                        <a:latin typeface="Times New Roman" panose="02020603050405020304" pitchFamily="18" charset="0"/>
                        <a:ea typeface="宋体" panose="0201060003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2000" b="1" kern="100">
                          <a:effectLst/>
                          <a:latin typeface="Times New Roman" panose="02020603050405020304" pitchFamily="18" charset="0"/>
                          <a:ea typeface="宋体" panose="02010600030101010101" pitchFamily="2" charset="-122"/>
                        </a:rPr>
                        <a:t> </a:t>
                      </a:r>
                      <a:endParaRPr lang="zh-CN" sz="2000" b="1" kern="100">
                        <a:effectLst/>
                        <a:latin typeface="Times New Roman" panose="02020603050405020304" pitchFamily="18" charset="0"/>
                        <a:ea typeface="宋体" panose="0201060003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2000" b="1" kern="100">
                          <a:effectLst/>
                          <a:latin typeface="Times New Roman" panose="02020603050405020304" pitchFamily="18" charset="0"/>
                          <a:ea typeface="宋体" panose="02010600030101010101" pitchFamily="2" charset="-122"/>
                        </a:rPr>
                        <a:t>OC-36</a:t>
                      </a:r>
                      <a:endParaRPr lang="zh-CN" sz="2000" b="1" kern="100">
                        <a:effectLst/>
                        <a:latin typeface="Times New Roman" panose="02020603050405020304" pitchFamily="18" charset="0"/>
                        <a:ea typeface="宋体" panose="0201060003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2000" b="1" kern="100">
                          <a:effectLst/>
                          <a:latin typeface="Times New Roman" panose="02020603050405020304" pitchFamily="18" charset="0"/>
                          <a:ea typeface="宋体" panose="02010600030101010101" pitchFamily="2" charset="-122"/>
                        </a:rPr>
                        <a:t>STS-36</a:t>
                      </a:r>
                      <a:endParaRPr lang="zh-CN" sz="2000" b="1" kern="100">
                        <a:effectLst/>
                        <a:latin typeface="Times New Roman" panose="02020603050405020304" pitchFamily="18" charset="0"/>
                        <a:ea typeface="宋体" panose="0201060003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2000" b="1" kern="100">
                          <a:effectLst/>
                          <a:latin typeface="Times New Roman" panose="02020603050405020304" pitchFamily="18" charset="0"/>
                          <a:ea typeface="宋体" panose="02010600030101010101" pitchFamily="2" charset="-122"/>
                        </a:rPr>
                        <a:t>STM-12</a:t>
                      </a:r>
                      <a:endParaRPr lang="zh-CN" sz="2000" b="1" kern="100">
                        <a:effectLst/>
                        <a:latin typeface="Times New Roman" panose="02020603050405020304" pitchFamily="18" charset="0"/>
                        <a:ea typeface="宋体" panose="0201060003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67035295"/>
                  </a:ext>
                </a:extLst>
              </a:tr>
              <a:tr h="378040">
                <a:tc>
                  <a:txBody>
                    <a:bodyPr/>
                    <a:lstStyle/>
                    <a:p>
                      <a:pPr algn="ctr"/>
                      <a:r>
                        <a:rPr lang="en-US" sz="2000" b="1" kern="100">
                          <a:effectLst/>
                          <a:latin typeface="Times New Roman" panose="02020603050405020304" pitchFamily="18" charset="0"/>
                          <a:ea typeface="宋体" panose="02010600030101010101" pitchFamily="2" charset="-122"/>
                        </a:rPr>
                        <a:t>2488.320</a:t>
                      </a:r>
                      <a:endParaRPr lang="zh-CN" sz="2000" b="1" kern="100">
                        <a:effectLst/>
                        <a:latin typeface="Times New Roman" panose="02020603050405020304" pitchFamily="18" charset="0"/>
                        <a:ea typeface="宋体" panose="0201060003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2000" b="1" kern="100">
                          <a:effectLst/>
                          <a:latin typeface="Times New Roman" panose="02020603050405020304" pitchFamily="18" charset="0"/>
                          <a:ea typeface="宋体" panose="02010600030101010101" pitchFamily="2" charset="-122"/>
                        </a:rPr>
                        <a:t>2.5Gbps</a:t>
                      </a:r>
                      <a:endParaRPr lang="zh-CN" sz="2000" b="1" kern="100">
                        <a:effectLst/>
                        <a:latin typeface="Times New Roman" panose="02020603050405020304" pitchFamily="18" charset="0"/>
                        <a:ea typeface="宋体" panose="0201060003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2000" b="1" kern="100">
                          <a:effectLst/>
                          <a:latin typeface="Times New Roman" panose="02020603050405020304" pitchFamily="18" charset="0"/>
                          <a:ea typeface="宋体" panose="02010600030101010101" pitchFamily="2" charset="-122"/>
                        </a:rPr>
                        <a:t>OC-48</a:t>
                      </a:r>
                      <a:endParaRPr lang="zh-CN" sz="2000" b="1" kern="100">
                        <a:effectLst/>
                        <a:latin typeface="Times New Roman" panose="02020603050405020304" pitchFamily="18" charset="0"/>
                        <a:ea typeface="宋体" panose="0201060003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2000" b="1" kern="100">
                          <a:effectLst/>
                          <a:latin typeface="Times New Roman" panose="02020603050405020304" pitchFamily="18" charset="0"/>
                          <a:ea typeface="宋体" panose="02010600030101010101" pitchFamily="2" charset="-122"/>
                        </a:rPr>
                        <a:t>STS-48</a:t>
                      </a:r>
                      <a:endParaRPr lang="zh-CN" sz="2000" b="1" kern="100">
                        <a:effectLst/>
                        <a:latin typeface="Times New Roman" panose="02020603050405020304" pitchFamily="18" charset="0"/>
                        <a:ea typeface="宋体" panose="0201060003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2000" b="1" kern="100">
                          <a:effectLst/>
                          <a:latin typeface="Times New Roman" panose="02020603050405020304" pitchFamily="18" charset="0"/>
                          <a:ea typeface="宋体" panose="02010600030101010101" pitchFamily="2" charset="-122"/>
                        </a:rPr>
                        <a:t>STM-16</a:t>
                      </a:r>
                      <a:endParaRPr lang="zh-CN" sz="2000" b="1" kern="100">
                        <a:effectLst/>
                        <a:latin typeface="Times New Roman" panose="02020603050405020304" pitchFamily="18" charset="0"/>
                        <a:ea typeface="宋体" panose="0201060003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88566083"/>
                  </a:ext>
                </a:extLst>
              </a:tr>
              <a:tr h="378040">
                <a:tc>
                  <a:txBody>
                    <a:bodyPr/>
                    <a:lstStyle/>
                    <a:p>
                      <a:pPr algn="ctr"/>
                      <a:r>
                        <a:rPr lang="en-US" sz="2000" b="1" kern="100">
                          <a:effectLst/>
                          <a:latin typeface="Times New Roman" panose="02020603050405020304" pitchFamily="18" charset="0"/>
                          <a:ea typeface="宋体" panose="02010600030101010101" pitchFamily="2" charset="-122"/>
                        </a:rPr>
                        <a:t>4876.640</a:t>
                      </a:r>
                      <a:endParaRPr lang="zh-CN" sz="2000" b="1" kern="100">
                        <a:effectLst/>
                        <a:latin typeface="Times New Roman" panose="02020603050405020304" pitchFamily="18" charset="0"/>
                        <a:ea typeface="宋体" panose="0201060003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2000" b="1" kern="100">
                          <a:effectLst/>
                          <a:latin typeface="Times New Roman" panose="02020603050405020304" pitchFamily="18" charset="0"/>
                          <a:ea typeface="宋体" panose="02010600030101010101" pitchFamily="2" charset="-122"/>
                        </a:rPr>
                        <a:t> </a:t>
                      </a:r>
                      <a:endParaRPr lang="zh-CN" sz="2000" b="1" kern="100">
                        <a:effectLst/>
                        <a:latin typeface="Times New Roman" panose="02020603050405020304" pitchFamily="18" charset="0"/>
                        <a:ea typeface="宋体" panose="0201060003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2000" b="1" kern="100">
                          <a:effectLst/>
                          <a:latin typeface="Times New Roman" panose="02020603050405020304" pitchFamily="18" charset="0"/>
                          <a:ea typeface="宋体" panose="02010600030101010101" pitchFamily="2" charset="-122"/>
                        </a:rPr>
                        <a:t>OC-96</a:t>
                      </a:r>
                      <a:endParaRPr lang="zh-CN" sz="2000" b="1" kern="100">
                        <a:effectLst/>
                        <a:latin typeface="Times New Roman" panose="02020603050405020304" pitchFamily="18" charset="0"/>
                        <a:ea typeface="宋体" panose="0201060003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2000" b="1" kern="100">
                          <a:effectLst/>
                          <a:latin typeface="Times New Roman" panose="02020603050405020304" pitchFamily="18" charset="0"/>
                          <a:ea typeface="宋体" panose="02010600030101010101" pitchFamily="2" charset="-122"/>
                        </a:rPr>
                        <a:t>STS-96</a:t>
                      </a:r>
                      <a:endParaRPr lang="zh-CN" sz="2000" b="1" kern="100">
                        <a:effectLst/>
                        <a:latin typeface="Times New Roman" panose="02020603050405020304" pitchFamily="18" charset="0"/>
                        <a:ea typeface="宋体" panose="0201060003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2000" b="1" kern="100">
                          <a:effectLst/>
                          <a:latin typeface="Times New Roman" panose="02020603050405020304" pitchFamily="18" charset="0"/>
                          <a:ea typeface="宋体" panose="02010600030101010101" pitchFamily="2" charset="-122"/>
                        </a:rPr>
                        <a:t>STM-32</a:t>
                      </a:r>
                      <a:endParaRPr lang="zh-CN" sz="2000" b="1" kern="100">
                        <a:effectLst/>
                        <a:latin typeface="Times New Roman" panose="02020603050405020304" pitchFamily="18" charset="0"/>
                        <a:ea typeface="宋体" panose="0201060003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10517967"/>
                  </a:ext>
                </a:extLst>
              </a:tr>
              <a:tr h="378040">
                <a:tc>
                  <a:txBody>
                    <a:bodyPr/>
                    <a:lstStyle/>
                    <a:p>
                      <a:pPr algn="ctr"/>
                      <a:r>
                        <a:rPr lang="en-US" sz="2000" b="1" kern="100">
                          <a:effectLst/>
                          <a:latin typeface="Times New Roman" panose="02020603050405020304" pitchFamily="18" charset="0"/>
                          <a:ea typeface="宋体" panose="02010600030101010101" pitchFamily="2" charset="-122"/>
                        </a:rPr>
                        <a:t>9952.280</a:t>
                      </a:r>
                      <a:endParaRPr lang="zh-CN" sz="2000" b="1" kern="100">
                        <a:effectLst/>
                        <a:latin typeface="Times New Roman" panose="02020603050405020304" pitchFamily="18" charset="0"/>
                        <a:ea typeface="宋体" panose="0201060003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2000" b="1" kern="100">
                          <a:effectLst/>
                          <a:latin typeface="Times New Roman" panose="02020603050405020304" pitchFamily="18" charset="0"/>
                          <a:ea typeface="宋体" panose="02010600030101010101" pitchFamily="2" charset="-122"/>
                        </a:rPr>
                        <a:t>10Gbps</a:t>
                      </a:r>
                      <a:endParaRPr lang="zh-CN" sz="2000" b="1" kern="100">
                        <a:effectLst/>
                        <a:latin typeface="Times New Roman" panose="02020603050405020304" pitchFamily="18" charset="0"/>
                        <a:ea typeface="宋体" panose="0201060003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2000" b="1" kern="100">
                          <a:effectLst/>
                          <a:latin typeface="Times New Roman" panose="02020603050405020304" pitchFamily="18" charset="0"/>
                          <a:ea typeface="宋体" panose="02010600030101010101" pitchFamily="2" charset="-122"/>
                        </a:rPr>
                        <a:t>OC-192</a:t>
                      </a:r>
                      <a:endParaRPr lang="zh-CN" sz="2000" b="1" kern="100">
                        <a:effectLst/>
                        <a:latin typeface="Times New Roman" panose="02020603050405020304" pitchFamily="18" charset="0"/>
                        <a:ea typeface="宋体" panose="0201060003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2000" b="1" kern="100">
                          <a:effectLst/>
                          <a:latin typeface="Times New Roman" panose="02020603050405020304" pitchFamily="18" charset="0"/>
                          <a:ea typeface="宋体" panose="02010600030101010101" pitchFamily="2" charset="-122"/>
                        </a:rPr>
                        <a:t>STS-192</a:t>
                      </a:r>
                      <a:endParaRPr lang="zh-CN" sz="2000" b="1" kern="100">
                        <a:effectLst/>
                        <a:latin typeface="Times New Roman" panose="02020603050405020304" pitchFamily="18" charset="0"/>
                        <a:ea typeface="宋体" panose="0201060003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2000" b="1" kern="100">
                          <a:effectLst/>
                          <a:latin typeface="Times New Roman" panose="02020603050405020304" pitchFamily="18" charset="0"/>
                          <a:ea typeface="宋体" panose="02010600030101010101" pitchFamily="2" charset="-122"/>
                        </a:rPr>
                        <a:t>STM-64</a:t>
                      </a:r>
                      <a:endParaRPr lang="zh-CN" sz="2000" b="1" kern="100">
                        <a:effectLst/>
                        <a:latin typeface="Times New Roman" panose="02020603050405020304" pitchFamily="18" charset="0"/>
                        <a:ea typeface="宋体" panose="0201060003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67149208"/>
                  </a:ext>
                </a:extLst>
              </a:tr>
              <a:tr h="378040">
                <a:tc>
                  <a:txBody>
                    <a:bodyPr/>
                    <a:lstStyle/>
                    <a:p>
                      <a:pPr algn="ctr"/>
                      <a:r>
                        <a:rPr lang="en-US" sz="2000" b="1" kern="100">
                          <a:effectLst/>
                          <a:latin typeface="Times New Roman" panose="02020603050405020304" pitchFamily="18" charset="0"/>
                          <a:ea typeface="宋体" panose="02010600030101010101" pitchFamily="2" charset="-122"/>
                        </a:rPr>
                        <a:t>39809.12</a:t>
                      </a:r>
                      <a:endParaRPr lang="zh-CN" sz="2000" b="1" kern="100">
                        <a:effectLst/>
                        <a:latin typeface="Times New Roman" panose="02020603050405020304" pitchFamily="18" charset="0"/>
                        <a:ea typeface="宋体" panose="0201060003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2000" b="1" kern="100">
                          <a:effectLst/>
                          <a:latin typeface="Times New Roman" panose="02020603050405020304" pitchFamily="18" charset="0"/>
                          <a:ea typeface="宋体" panose="02010600030101010101" pitchFamily="2" charset="-122"/>
                        </a:rPr>
                        <a:t>40Gbps</a:t>
                      </a:r>
                      <a:endParaRPr lang="zh-CN" sz="2000" b="1" kern="100">
                        <a:effectLst/>
                        <a:latin typeface="Times New Roman" panose="02020603050405020304" pitchFamily="18" charset="0"/>
                        <a:ea typeface="宋体" panose="0201060003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2000" b="1" kern="100">
                          <a:effectLst/>
                          <a:latin typeface="Times New Roman" panose="02020603050405020304" pitchFamily="18" charset="0"/>
                          <a:ea typeface="宋体" panose="02010600030101010101" pitchFamily="2" charset="-122"/>
                        </a:rPr>
                        <a:t>OC-768</a:t>
                      </a:r>
                      <a:endParaRPr lang="zh-CN" sz="2000" b="1" kern="100">
                        <a:effectLst/>
                        <a:latin typeface="Times New Roman" panose="02020603050405020304" pitchFamily="18" charset="0"/>
                        <a:ea typeface="宋体" panose="0201060003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2000" b="1" kern="100">
                          <a:effectLst/>
                          <a:latin typeface="Times New Roman" panose="02020603050405020304" pitchFamily="18" charset="0"/>
                          <a:ea typeface="宋体" panose="02010600030101010101" pitchFamily="2" charset="-122"/>
                        </a:rPr>
                        <a:t>STS-768</a:t>
                      </a:r>
                      <a:endParaRPr lang="zh-CN" sz="2000" b="1" kern="100">
                        <a:effectLst/>
                        <a:latin typeface="Times New Roman" panose="02020603050405020304" pitchFamily="18" charset="0"/>
                        <a:ea typeface="宋体" panose="0201060003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2000" b="1" kern="100" dirty="0">
                          <a:effectLst/>
                          <a:latin typeface="Times New Roman" panose="02020603050405020304" pitchFamily="18" charset="0"/>
                          <a:ea typeface="宋体" panose="02010600030101010101" pitchFamily="2" charset="-122"/>
                        </a:rPr>
                        <a:t>STM-256</a:t>
                      </a:r>
                      <a:endParaRPr lang="zh-CN" sz="2000" b="1" kern="100" dirty="0">
                        <a:effectLst/>
                        <a:latin typeface="Times New Roman" panose="02020603050405020304" pitchFamily="18" charset="0"/>
                        <a:ea typeface="宋体" panose="0201060003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92246995"/>
                  </a:ext>
                </a:extLst>
              </a:tr>
            </a:tbl>
          </a:graphicData>
        </a:graphic>
      </p:graphicFrame>
      <p:sp>
        <p:nvSpPr>
          <p:cNvPr id="6" name="灯片编号占位符 5">
            <a:extLst>
              <a:ext uri="{FF2B5EF4-FFF2-40B4-BE49-F238E27FC236}">
                <a16:creationId xmlns:a16="http://schemas.microsoft.com/office/drawing/2014/main" id="{7B25FC90-4BAD-4D7C-9B3A-A1E668103AC0}"/>
              </a:ext>
            </a:extLst>
          </p:cNvPr>
          <p:cNvSpPr>
            <a:spLocks noGrp="1"/>
          </p:cNvSpPr>
          <p:nvPr>
            <p:ph type="sldNum" sz="quarter" idx="12"/>
          </p:nvPr>
        </p:nvSpPr>
        <p:spPr/>
        <p:txBody>
          <a:bodyPr/>
          <a:lstStyle/>
          <a:p>
            <a:fld id="{0343F522-B1DB-4B24-87CC-09EAB668A261}" type="slidenum">
              <a:rPr lang="zh-CN" altLang="en-US" smtClean="0"/>
              <a:pPr/>
              <a:t>254</a:t>
            </a:fld>
            <a:r>
              <a:rPr lang="en-US" altLang="zh-CN"/>
              <a:t>/303</a:t>
            </a:r>
            <a:endParaRPr lang="zh-CN" altLang="en-US" dirty="0"/>
          </a:p>
        </p:txBody>
      </p:sp>
    </p:spTree>
    <p:extLst>
      <p:ext uri="{BB962C8B-B14F-4D97-AF65-F5344CB8AC3E}">
        <p14:creationId xmlns:p14="http://schemas.microsoft.com/office/powerpoint/2010/main" val="2837179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C34208-FA7C-4346-AD93-050F88FE7F56}"/>
              </a:ext>
            </a:extLst>
          </p:cNvPr>
          <p:cNvSpPr>
            <a:spLocks noGrp="1"/>
          </p:cNvSpPr>
          <p:nvPr>
            <p:ph type="title"/>
          </p:nvPr>
        </p:nvSpPr>
        <p:spPr>
          <a:xfrm>
            <a:off x="265813" y="350874"/>
            <a:ext cx="8654903" cy="680484"/>
          </a:xfrm>
        </p:spPr>
        <p:txBody>
          <a:bodyPr>
            <a:normAutofit/>
          </a:bodyPr>
          <a:lstStyle/>
          <a:p>
            <a:r>
              <a:rPr lang="en-US" altLang="zh-CN" dirty="0">
                <a:latin typeface="Times New Roman" panose="02020603050405020304" pitchFamily="18" charset="0"/>
                <a:cs typeface="Times New Roman" panose="02020603050405020304" pitchFamily="18" charset="0"/>
              </a:rPr>
              <a:t>SDH</a:t>
            </a:r>
            <a:r>
              <a:rPr lang="zh-CN" altLang="zh-CN" dirty="0">
                <a:latin typeface="Times New Roman" panose="02020603050405020304" pitchFamily="18" charset="0"/>
                <a:cs typeface="Times New Roman" panose="02020603050405020304" pitchFamily="18" charset="0"/>
              </a:rPr>
              <a:t>帧结构</a:t>
            </a:r>
            <a:endParaRPr lang="zh-CN" altLang="en-US" dirty="0">
              <a:latin typeface="Times New Roman" panose="02020603050405020304" pitchFamily="18" charset="0"/>
              <a:cs typeface="Times New Roman" panose="02020603050405020304" pitchFamily="18" charset="0"/>
            </a:endParaRPr>
          </a:p>
        </p:txBody>
      </p:sp>
      <p:sp>
        <p:nvSpPr>
          <p:cNvPr id="12" name="流程图: 摘录 11">
            <a:extLst>
              <a:ext uri="{FF2B5EF4-FFF2-40B4-BE49-F238E27FC236}">
                <a16:creationId xmlns:a16="http://schemas.microsoft.com/office/drawing/2014/main" id="{CE6C4248-6AFD-44B6-80E3-9608C7BDC87F}"/>
              </a:ext>
            </a:extLst>
          </p:cNvPr>
          <p:cNvSpPr/>
          <p:nvPr/>
        </p:nvSpPr>
        <p:spPr bwMode="auto">
          <a:xfrm>
            <a:off x="7498533" y="321354"/>
            <a:ext cx="216024" cy="126001"/>
          </a:xfrm>
          <a:prstGeom prst="flowChartExtract">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4" name="Rectangle 2">
            <a:extLst>
              <a:ext uri="{FF2B5EF4-FFF2-40B4-BE49-F238E27FC236}">
                <a16:creationId xmlns:a16="http://schemas.microsoft.com/office/drawing/2014/main" id="{637ADEFB-5775-48B5-AD95-BD2F543B4E24}"/>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内容占位符 4">
            <a:extLst>
              <a:ext uri="{FF2B5EF4-FFF2-40B4-BE49-F238E27FC236}">
                <a16:creationId xmlns:a16="http://schemas.microsoft.com/office/drawing/2014/main" id="{C12FE5FC-8D5C-426B-A385-556B8EB61871}"/>
              </a:ext>
            </a:extLst>
          </p:cNvPr>
          <p:cNvSpPr>
            <a:spLocks noGrp="1"/>
          </p:cNvSpPr>
          <p:nvPr>
            <p:ph idx="1"/>
          </p:nvPr>
        </p:nvSpPr>
        <p:spPr>
          <a:xfrm>
            <a:off x="471948" y="963560"/>
            <a:ext cx="8514736" cy="5777481"/>
          </a:xfrm>
        </p:spPr>
        <p:txBody>
          <a:bodyPr>
            <a:normAutofit fontScale="77500" lnSpcReduction="20000"/>
          </a:bodyPr>
          <a:lstStyle/>
          <a:p>
            <a:endParaRPr lang="en-US" altLang="zh-CN" kern="100" dirty="0">
              <a:latin typeface="Times New Roman" panose="02020603050405020304" pitchFamily="18" charset="0"/>
              <a:cs typeface="Times New Roman" panose="02020603050405020304" pitchFamily="18" charset="0"/>
            </a:endParaRPr>
          </a:p>
          <a:p>
            <a:endParaRPr lang="en-US" altLang="zh-CN" kern="100" dirty="0">
              <a:latin typeface="Times New Roman" panose="02020603050405020304" pitchFamily="18" charset="0"/>
              <a:cs typeface="Times New Roman" panose="02020603050405020304" pitchFamily="18" charset="0"/>
            </a:endParaRPr>
          </a:p>
          <a:p>
            <a:endParaRPr lang="en-US" altLang="zh-CN" kern="100" dirty="0">
              <a:latin typeface="Times New Roman" panose="02020603050405020304" pitchFamily="18" charset="0"/>
              <a:cs typeface="Times New Roman" panose="02020603050405020304" pitchFamily="18" charset="0"/>
            </a:endParaRPr>
          </a:p>
          <a:p>
            <a:endParaRPr lang="en-US" altLang="zh-CN" kern="100" dirty="0">
              <a:latin typeface="Times New Roman" panose="02020603050405020304" pitchFamily="18" charset="0"/>
              <a:cs typeface="Times New Roman" panose="02020603050405020304" pitchFamily="18" charset="0"/>
            </a:endParaRPr>
          </a:p>
          <a:p>
            <a:endParaRPr lang="en-US" altLang="zh-CN" kern="100" dirty="0">
              <a:latin typeface="Times New Roman" panose="02020603050405020304" pitchFamily="18" charset="0"/>
              <a:cs typeface="Times New Roman" panose="02020603050405020304" pitchFamily="18" charset="0"/>
            </a:endParaRPr>
          </a:p>
          <a:p>
            <a:endParaRPr lang="en-US" altLang="zh-CN" kern="100" dirty="0">
              <a:latin typeface="Times New Roman" panose="02020603050405020304" pitchFamily="18" charset="0"/>
              <a:cs typeface="Times New Roman" panose="02020603050405020304" pitchFamily="18" charset="0"/>
            </a:endParaRPr>
          </a:p>
          <a:p>
            <a:endParaRPr lang="en-US" altLang="zh-CN" kern="100" dirty="0">
              <a:latin typeface="Times New Roman" panose="02020603050405020304" pitchFamily="18" charset="0"/>
              <a:cs typeface="Times New Roman" panose="02020603050405020304" pitchFamily="18" charset="0"/>
            </a:endParaRPr>
          </a:p>
          <a:p>
            <a:pPr lvl="0"/>
            <a:endParaRPr lang="en-US" altLang="zh-CN" dirty="0"/>
          </a:p>
          <a:p>
            <a:pPr lvl="0"/>
            <a:endParaRPr lang="en-US" altLang="zh-CN" dirty="0"/>
          </a:p>
          <a:p>
            <a:pPr lvl="0"/>
            <a:endParaRPr lang="en-US" altLang="zh-CN" dirty="0"/>
          </a:p>
          <a:p>
            <a:pPr lvl="0">
              <a:lnSpc>
                <a:spcPct val="120000"/>
              </a:lnSpc>
              <a:spcBef>
                <a:spcPts val="0"/>
              </a:spcBef>
            </a:pPr>
            <a:r>
              <a:rPr lang="zh-CN" altLang="zh-CN" dirty="0"/>
              <a:t>通道：低速支路信号。</a:t>
            </a:r>
          </a:p>
          <a:p>
            <a:pPr lvl="0">
              <a:lnSpc>
                <a:spcPct val="120000"/>
              </a:lnSpc>
              <a:spcBef>
                <a:spcPts val="0"/>
              </a:spcBef>
            </a:pPr>
            <a:r>
              <a:rPr lang="zh-CN" altLang="zh-CN" dirty="0"/>
              <a:t>段：多路低速支路信号合成的一路信号，相当于一条大的通道。</a:t>
            </a:r>
          </a:p>
          <a:p>
            <a:pPr lvl="0">
              <a:lnSpc>
                <a:spcPct val="120000"/>
              </a:lnSpc>
              <a:spcBef>
                <a:spcPts val="0"/>
              </a:spcBef>
            </a:pPr>
            <a:r>
              <a:rPr lang="zh-CN" altLang="zh-CN" dirty="0"/>
              <a:t>再生段：在两个设备的</a:t>
            </a:r>
            <a:r>
              <a:rPr lang="en-US" altLang="zh-CN" dirty="0"/>
              <a:t>RST</a:t>
            </a:r>
            <a:r>
              <a:rPr lang="zh-CN" altLang="zh-CN" dirty="0"/>
              <a:t>（中继段终端） 之间的维护区段</a:t>
            </a:r>
            <a:r>
              <a:rPr lang="en-US" altLang="zh-CN" dirty="0"/>
              <a:t>(</a:t>
            </a:r>
            <a:r>
              <a:rPr lang="zh-CN" altLang="zh-CN" dirty="0"/>
              <a:t>包括两个</a:t>
            </a:r>
            <a:r>
              <a:rPr lang="en-US" altLang="zh-CN" dirty="0"/>
              <a:t>RST </a:t>
            </a:r>
            <a:r>
              <a:rPr lang="zh-CN" altLang="zh-CN" dirty="0"/>
              <a:t>和它们之间的光缆</a:t>
            </a:r>
            <a:r>
              <a:rPr lang="en-US" altLang="zh-CN" dirty="0"/>
              <a:t>)</a:t>
            </a:r>
            <a:endParaRPr lang="zh-CN" altLang="zh-CN" dirty="0"/>
          </a:p>
          <a:p>
            <a:pPr lvl="0">
              <a:lnSpc>
                <a:spcPct val="120000"/>
              </a:lnSpc>
              <a:spcBef>
                <a:spcPts val="0"/>
              </a:spcBef>
            </a:pPr>
            <a:r>
              <a:rPr lang="zh-CN" altLang="zh-CN" dirty="0"/>
              <a:t>复用段：在两个设备的</a:t>
            </a:r>
            <a:r>
              <a:rPr lang="en-US" altLang="zh-CN" dirty="0"/>
              <a:t>MST </a:t>
            </a:r>
            <a:r>
              <a:rPr lang="zh-CN" altLang="zh-CN" dirty="0"/>
              <a:t>（复用段终端）之间的维护区段（包括两个</a:t>
            </a:r>
            <a:r>
              <a:rPr lang="en-US" altLang="zh-CN" dirty="0"/>
              <a:t>MST</a:t>
            </a:r>
            <a:r>
              <a:rPr lang="zh-CN" altLang="zh-CN" dirty="0"/>
              <a:t>和它们之间的光缆）</a:t>
            </a:r>
          </a:p>
          <a:p>
            <a:endParaRPr lang="en-US" altLang="zh-CN" kern="100" dirty="0">
              <a:latin typeface="Times New Roman" panose="02020603050405020304" pitchFamily="18" charset="0"/>
              <a:cs typeface="Times New Roman" panose="02020603050405020304" pitchFamily="18" charset="0"/>
            </a:endParaRPr>
          </a:p>
        </p:txBody>
      </p:sp>
      <p:graphicFrame>
        <p:nvGraphicFramePr>
          <p:cNvPr id="13" name="表格 12">
            <a:extLst>
              <a:ext uri="{FF2B5EF4-FFF2-40B4-BE49-F238E27FC236}">
                <a16:creationId xmlns:a16="http://schemas.microsoft.com/office/drawing/2014/main" id="{5F7F8828-684B-4B52-9DC2-487D68885ACE}"/>
              </a:ext>
            </a:extLst>
          </p:cNvPr>
          <p:cNvGraphicFramePr>
            <a:graphicFrameLocks noGrp="1"/>
          </p:cNvGraphicFramePr>
          <p:nvPr/>
        </p:nvGraphicFramePr>
        <p:xfrm>
          <a:off x="0" y="16384"/>
          <a:ext cx="9144000" cy="303808"/>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1028242390"/>
                    </a:ext>
                  </a:extLst>
                </a:gridCol>
                <a:gridCol w="1016000">
                  <a:extLst>
                    <a:ext uri="{9D8B030D-6E8A-4147-A177-3AD203B41FA5}">
                      <a16:colId xmlns:a16="http://schemas.microsoft.com/office/drawing/2014/main" val="3074239081"/>
                    </a:ext>
                  </a:extLst>
                </a:gridCol>
                <a:gridCol w="1016000">
                  <a:extLst>
                    <a:ext uri="{9D8B030D-6E8A-4147-A177-3AD203B41FA5}">
                      <a16:colId xmlns:a16="http://schemas.microsoft.com/office/drawing/2014/main" val="3509429943"/>
                    </a:ext>
                  </a:extLst>
                </a:gridCol>
                <a:gridCol w="1016000">
                  <a:extLst>
                    <a:ext uri="{9D8B030D-6E8A-4147-A177-3AD203B41FA5}">
                      <a16:colId xmlns:a16="http://schemas.microsoft.com/office/drawing/2014/main" val="2580465912"/>
                    </a:ext>
                  </a:extLst>
                </a:gridCol>
                <a:gridCol w="1016000">
                  <a:extLst>
                    <a:ext uri="{9D8B030D-6E8A-4147-A177-3AD203B41FA5}">
                      <a16:colId xmlns:a16="http://schemas.microsoft.com/office/drawing/2014/main" val="585185192"/>
                    </a:ext>
                  </a:extLst>
                </a:gridCol>
                <a:gridCol w="1016000">
                  <a:extLst>
                    <a:ext uri="{9D8B030D-6E8A-4147-A177-3AD203B41FA5}">
                      <a16:colId xmlns:a16="http://schemas.microsoft.com/office/drawing/2014/main" val="1335232691"/>
                    </a:ext>
                  </a:extLst>
                </a:gridCol>
                <a:gridCol w="1016000">
                  <a:extLst>
                    <a:ext uri="{9D8B030D-6E8A-4147-A177-3AD203B41FA5}">
                      <a16:colId xmlns:a16="http://schemas.microsoft.com/office/drawing/2014/main" val="785772456"/>
                    </a:ext>
                  </a:extLst>
                </a:gridCol>
                <a:gridCol w="1016000">
                  <a:extLst>
                    <a:ext uri="{9D8B030D-6E8A-4147-A177-3AD203B41FA5}">
                      <a16:colId xmlns:a16="http://schemas.microsoft.com/office/drawing/2014/main" val="143111373"/>
                    </a:ext>
                  </a:extLst>
                </a:gridCol>
                <a:gridCol w="1016000">
                  <a:extLst>
                    <a:ext uri="{9D8B030D-6E8A-4147-A177-3AD203B41FA5}">
                      <a16:colId xmlns:a16="http://schemas.microsoft.com/office/drawing/2014/main" val="994455625"/>
                    </a:ext>
                  </a:extLst>
                </a:gridCol>
              </a:tblGrid>
              <a:tr h="303808">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传输介质</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通信系统</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正确性</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提高性能</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局域网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en-US" altLang="zh-CN" sz="1600" dirty="0">
                          <a:solidFill>
                            <a:schemeClr val="tx1"/>
                          </a:solidFill>
                          <a:latin typeface="黑体" panose="02010609060101010101" pitchFamily="49" charset="-122"/>
                          <a:ea typeface="黑体" panose="02010609060101010101" pitchFamily="49" charset="-122"/>
                        </a:rPr>
                        <a:t>WLAN</a:t>
                      </a:r>
                      <a:endParaRPr lang="zh-CN" altLang="en-US" sz="1600" dirty="0">
                        <a:solidFill>
                          <a:schemeClr val="tx1"/>
                        </a:solidFill>
                        <a:latin typeface="黑体" panose="02010609060101010101" pitchFamily="49" charset="-122"/>
                        <a:ea typeface="黑体" panose="02010609060101010101" pitchFamily="49"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个域网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rgbClr val="FFFF00"/>
                          </a:solidFill>
                          <a:latin typeface="黑体" panose="02010609060101010101" pitchFamily="49" charset="-122"/>
                          <a:ea typeface="黑体" panose="02010609060101010101" pitchFamily="49" charset="-122"/>
                        </a:rPr>
                        <a:t>广域网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接入网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939429099"/>
                  </a:ext>
                </a:extLst>
              </a:tr>
            </a:tbl>
          </a:graphicData>
        </a:graphic>
      </p:graphicFrame>
      <p:graphicFrame>
        <p:nvGraphicFramePr>
          <p:cNvPr id="10" name="表格 9">
            <a:extLst>
              <a:ext uri="{FF2B5EF4-FFF2-40B4-BE49-F238E27FC236}">
                <a16:creationId xmlns:a16="http://schemas.microsoft.com/office/drawing/2014/main" id="{51BB4CD3-8C4B-43A6-972F-A63666E7D944}"/>
              </a:ext>
            </a:extLst>
          </p:cNvPr>
          <p:cNvGraphicFramePr>
            <a:graphicFrameLocks noGrp="1"/>
          </p:cNvGraphicFramePr>
          <p:nvPr/>
        </p:nvGraphicFramePr>
        <p:xfrm>
          <a:off x="0" y="1041991"/>
          <a:ext cx="313390" cy="3508065"/>
        </p:xfrm>
        <a:graphic>
          <a:graphicData uri="http://schemas.openxmlformats.org/drawingml/2006/table">
            <a:tbl>
              <a:tblPr firstRow="1" bandRow="1">
                <a:tableStyleId>{5C22544A-7EE6-4342-B048-85BDC9FD1C3A}</a:tableStyleId>
              </a:tblPr>
              <a:tblGrid>
                <a:gridCol w="313390">
                  <a:extLst>
                    <a:ext uri="{9D8B030D-6E8A-4147-A177-3AD203B41FA5}">
                      <a16:colId xmlns:a16="http://schemas.microsoft.com/office/drawing/2014/main" val="2707731317"/>
                    </a:ext>
                  </a:extLst>
                </a:gridCol>
              </a:tblGrid>
              <a:tr h="844235">
                <a:tc>
                  <a:txBody>
                    <a:bodyPr/>
                    <a:lstStyle/>
                    <a:p>
                      <a:pPr algn="ctr"/>
                      <a:r>
                        <a:rPr lang="zh-CN" altLang="en-US" sz="1600" b="0" dirty="0">
                          <a:solidFill>
                            <a:schemeClr val="tx1"/>
                          </a:solidFill>
                          <a:latin typeface="黑体" panose="02010609060101010101" pitchFamily="49" charset="-122"/>
                          <a:ea typeface="黑体" panose="02010609060101010101" pitchFamily="49" charset="-122"/>
                        </a:rPr>
                        <a:t>设计思想</a:t>
                      </a:r>
                    </a:p>
                  </a:txBody>
                  <a:tcPr marL="0" marR="0" marT="0" marB="0" anchor="ctr">
                    <a:solidFill>
                      <a:schemeClr val="accent1">
                        <a:lumMod val="40000"/>
                        <a:lumOff val="60000"/>
                      </a:schemeClr>
                    </a:solidFill>
                  </a:tcPr>
                </a:tc>
                <a:extLst>
                  <a:ext uri="{0D108BD9-81ED-4DB2-BD59-A6C34878D82A}">
                    <a16:rowId xmlns:a16="http://schemas.microsoft.com/office/drawing/2014/main" val="2650843112"/>
                  </a:ext>
                </a:extLst>
              </a:tr>
              <a:tr h="844235">
                <a:tc>
                  <a:txBody>
                    <a:bodyPr/>
                    <a:lstStyle/>
                    <a:p>
                      <a:pPr algn="ctr"/>
                      <a:r>
                        <a:rPr lang="en-US" altLang="zh-CN" sz="1600" dirty="0">
                          <a:solidFill>
                            <a:schemeClr val="bg1"/>
                          </a:solidFill>
                          <a:latin typeface="黑体" panose="02010609060101010101" pitchFamily="49" charset="-122"/>
                          <a:ea typeface="黑体" panose="02010609060101010101" pitchFamily="49" charset="-122"/>
                        </a:rPr>
                        <a:t>SDH</a:t>
                      </a:r>
                      <a:endParaRPr lang="zh-CN" altLang="en-US" sz="1600" dirty="0">
                        <a:solidFill>
                          <a:schemeClr val="bg1"/>
                        </a:solidFill>
                        <a:latin typeface="黑体" panose="02010609060101010101" pitchFamily="49" charset="-122"/>
                        <a:ea typeface="黑体" panose="02010609060101010101" pitchFamily="49" charset="-122"/>
                      </a:endParaRPr>
                    </a:p>
                  </a:txBody>
                  <a:tcPr marL="0" marR="0" marT="0" marB="0" anchor="ctr">
                    <a:solidFill>
                      <a:schemeClr val="accent1"/>
                    </a:solidFill>
                  </a:tcPr>
                </a:tc>
                <a:extLst>
                  <a:ext uri="{0D108BD9-81ED-4DB2-BD59-A6C34878D82A}">
                    <a16:rowId xmlns:a16="http://schemas.microsoft.com/office/drawing/2014/main" val="2354171835"/>
                  </a:ext>
                </a:extLst>
              </a:tr>
              <a:tr h="844235">
                <a:tc>
                  <a:txBody>
                    <a:bodyPr/>
                    <a:lstStyle/>
                    <a:p>
                      <a:pPr algn="ctr"/>
                      <a:r>
                        <a:rPr lang="en-US" altLang="zh-CN" sz="1600" b="0" dirty="0">
                          <a:solidFill>
                            <a:schemeClr val="tx1"/>
                          </a:solidFill>
                          <a:latin typeface="黑体" panose="02010609060101010101" pitchFamily="49" charset="-122"/>
                          <a:ea typeface="黑体" panose="02010609060101010101" pitchFamily="49" charset="-122"/>
                        </a:rPr>
                        <a:t>OTN</a:t>
                      </a:r>
                      <a:endParaRPr lang="zh-CN" altLang="en-US" sz="1600" b="0" dirty="0">
                        <a:solidFill>
                          <a:schemeClr val="tx1"/>
                        </a:solidFill>
                        <a:latin typeface="黑体" panose="02010609060101010101" pitchFamily="49" charset="-122"/>
                        <a:ea typeface="黑体" panose="02010609060101010101" pitchFamily="49" charset="-122"/>
                      </a:endParaRPr>
                    </a:p>
                  </a:txBody>
                  <a:tcPr marL="0" marR="0" marT="0" marB="0" anchor="ctr">
                    <a:solidFill>
                      <a:schemeClr val="accent1">
                        <a:lumMod val="40000"/>
                        <a:lumOff val="60000"/>
                      </a:schemeClr>
                    </a:solidFill>
                  </a:tcPr>
                </a:tc>
                <a:extLst>
                  <a:ext uri="{0D108BD9-81ED-4DB2-BD59-A6C34878D82A}">
                    <a16:rowId xmlns:a16="http://schemas.microsoft.com/office/drawing/2014/main" val="2232877283"/>
                  </a:ext>
                </a:extLst>
              </a:tr>
              <a:tr h="844235">
                <a:tc>
                  <a:txBody>
                    <a:bodyPr/>
                    <a:lstStyle/>
                    <a:p>
                      <a:pPr algn="ctr"/>
                      <a:r>
                        <a:rPr lang="en-US" altLang="zh-CN" sz="1600" b="0" dirty="0">
                          <a:solidFill>
                            <a:schemeClr val="tx1"/>
                          </a:solidFill>
                          <a:latin typeface="黑体" panose="02010609060101010101" pitchFamily="49" charset="-122"/>
                          <a:ea typeface="黑体" panose="02010609060101010101" pitchFamily="49" charset="-122"/>
                        </a:rPr>
                        <a:t>5G</a:t>
                      </a:r>
                      <a:endParaRPr lang="zh-CN" altLang="en-US" sz="1600" b="0" dirty="0">
                        <a:solidFill>
                          <a:schemeClr val="tx1"/>
                        </a:solidFill>
                        <a:latin typeface="黑体" panose="02010609060101010101" pitchFamily="49" charset="-122"/>
                        <a:ea typeface="黑体" panose="02010609060101010101" pitchFamily="49" charset="-122"/>
                      </a:endParaRPr>
                    </a:p>
                  </a:txBody>
                  <a:tcPr marL="0" marR="0" marT="0" marB="0" anchor="ctr">
                    <a:solidFill>
                      <a:schemeClr val="accent1">
                        <a:lumMod val="40000"/>
                        <a:lumOff val="60000"/>
                      </a:schemeClr>
                    </a:solidFill>
                  </a:tcPr>
                </a:tc>
                <a:extLst>
                  <a:ext uri="{0D108BD9-81ED-4DB2-BD59-A6C34878D82A}">
                    <a16:rowId xmlns:a16="http://schemas.microsoft.com/office/drawing/2014/main" val="3061172296"/>
                  </a:ext>
                </a:extLst>
              </a:tr>
            </a:tbl>
          </a:graphicData>
        </a:graphic>
      </p:graphicFrame>
      <p:graphicFrame>
        <p:nvGraphicFramePr>
          <p:cNvPr id="6" name="对象 5">
            <a:extLst>
              <a:ext uri="{FF2B5EF4-FFF2-40B4-BE49-F238E27FC236}">
                <a16:creationId xmlns:a16="http://schemas.microsoft.com/office/drawing/2014/main" id="{B654AB3C-82F8-478F-A605-BD9376F73419}"/>
              </a:ext>
            </a:extLst>
          </p:cNvPr>
          <p:cNvGraphicFramePr>
            <a:graphicFrameLocks noChangeAspect="1"/>
          </p:cNvGraphicFramePr>
          <p:nvPr>
            <p:extLst>
              <p:ext uri="{D42A27DB-BD31-4B8C-83A1-F6EECF244321}">
                <p14:modId xmlns:p14="http://schemas.microsoft.com/office/powerpoint/2010/main" val="2410926068"/>
              </p:ext>
            </p:extLst>
          </p:nvPr>
        </p:nvGraphicFramePr>
        <p:xfrm>
          <a:off x="2233046" y="612687"/>
          <a:ext cx="4992539" cy="3729300"/>
        </p:xfrm>
        <a:graphic>
          <a:graphicData uri="http://schemas.openxmlformats.org/presentationml/2006/ole">
            <mc:AlternateContent xmlns:mc="http://schemas.openxmlformats.org/markup-compatibility/2006">
              <mc:Choice xmlns:v="urn:schemas-microsoft-com:vml" Requires="v">
                <p:oleObj name="Visio" r:id="rId3" imgW="2368469" imgH="1771650" progId="Visio.Drawing.11">
                  <p:embed/>
                </p:oleObj>
              </mc:Choice>
              <mc:Fallback>
                <p:oleObj name="Visio" r:id="rId3" imgW="2368469" imgH="1771650" progId="Visio.Drawing.11">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33046" y="612687"/>
                        <a:ext cx="4992539" cy="3729300"/>
                      </a:xfrm>
                      <a:prstGeom prst="rect">
                        <a:avLst/>
                      </a:prstGeom>
                      <a:noFill/>
                    </p:spPr>
                  </p:pic>
                </p:oleObj>
              </mc:Fallback>
            </mc:AlternateContent>
          </a:graphicData>
        </a:graphic>
      </p:graphicFrame>
      <p:sp>
        <p:nvSpPr>
          <p:cNvPr id="3" name="灯片编号占位符 2">
            <a:extLst>
              <a:ext uri="{FF2B5EF4-FFF2-40B4-BE49-F238E27FC236}">
                <a16:creationId xmlns:a16="http://schemas.microsoft.com/office/drawing/2014/main" id="{4709AB1F-FAC0-4420-B830-921B9E8A029F}"/>
              </a:ext>
            </a:extLst>
          </p:cNvPr>
          <p:cNvSpPr>
            <a:spLocks noGrp="1"/>
          </p:cNvSpPr>
          <p:nvPr>
            <p:ph type="sldNum" sz="quarter" idx="12"/>
          </p:nvPr>
        </p:nvSpPr>
        <p:spPr/>
        <p:txBody>
          <a:bodyPr/>
          <a:lstStyle/>
          <a:p>
            <a:fld id="{0343F522-B1DB-4B24-87CC-09EAB668A261}" type="slidenum">
              <a:rPr lang="zh-CN" altLang="en-US" smtClean="0"/>
              <a:pPr/>
              <a:t>255</a:t>
            </a:fld>
            <a:r>
              <a:rPr lang="en-US" altLang="zh-CN"/>
              <a:t>/303</a:t>
            </a:r>
            <a:endParaRPr lang="zh-CN" altLang="en-US" dirty="0"/>
          </a:p>
        </p:txBody>
      </p:sp>
    </p:spTree>
    <p:extLst>
      <p:ext uri="{BB962C8B-B14F-4D97-AF65-F5344CB8AC3E}">
        <p14:creationId xmlns:p14="http://schemas.microsoft.com/office/powerpoint/2010/main" val="1716365034"/>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C34208-FA7C-4346-AD93-050F88FE7F56}"/>
              </a:ext>
            </a:extLst>
          </p:cNvPr>
          <p:cNvSpPr>
            <a:spLocks noGrp="1"/>
          </p:cNvSpPr>
          <p:nvPr>
            <p:ph type="title"/>
          </p:nvPr>
        </p:nvSpPr>
        <p:spPr>
          <a:xfrm>
            <a:off x="265813" y="350874"/>
            <a:ext cx="8654903" cy="680484"/>
          </a:xfrm>
        </p:spPr>
        <p:txBody>
          <a:bodyPr>
            <a:normAutofit/>
          </a:bodyPr>
          <a:lstStyle/>
          <a:p>
            <a:r>
              <a:rPr lang="en-US" altLang="zh-CN" dirty="0">
                <a:latin typeface="Times New Roman" panose="02020603050405020304" pitchFamily="18" charset="0"/>
                <a:cs typeface="Times New Roman" panose="02020603050405020304" pitchFamily="18" charset="0"/>
              </a:rPr>
              <a:t>SDH</a:t>
            </a:r>
            <a:r>
              <a:rPr lang="zh-CN" altLang="zh-CN" dirty="0">
                <a:latin typeface="Times New Roman" panose="02020603050405020304" pitchFamily="18" charset="0"/>
                <a:cs typeface="Times New Roman" panose="02020603050405020304" pitchFamily="18" charset="0"/>
              </a:rPr>
              <a:t>帧结构</a:t>
            </a:r>
            <a:endParaRPr lang="zh-CN" altLang="en-US" dirty="0">
              <a:latin typeface="Times New Roman" panose="02020603050405020304" pitchFamily="18" charset="0"/>
              <a:cs typeface="Times New Roman" panose="02020603050405020304" pitchFamily="18" charset="0"/>
            </a:endParaRPr>
          </a:p>
        </p:txBody>
      </p:sp>
      <p:sp>
        <p:nvSpPr>
          <p:cNvPr id="12" name="流程图: 摘录 11">
            <a:extLst>
              <a:ext uri="{FF2B5EF4-FFF2-40B4-BE49-F238E27FC236}">
                <a16:creationId xmlns:a16="http://schemas.microsoft.com/office/drawing/2014/main" id="{CE6C4248-6AFD-44B6-80E3-9608C7BDC87F}"/>
              </a:ext>
            </a:extLst>
          </p:cNvPr>
          <p:cNvSpPr/>
          <p:nvPr/>
        </p:nvSpPr>
        <p:spPr bwMode="auto">
          <a:xfrm>
            <a:off x="7498533" y="321354"/>
            <a:ext cx="216024" cy="126001"/>
          </a:xfrm>
          <a:prstGeom prst="flowChartExtract">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4" name="Rectangle 2">
            <a:extLst>
              <a:ext uri="{FF2B5EF4-FFF2-40B4-BE49-F238E27FC236}">
                <a16:creationId xmlns:a16="http://schemas.microsoft.com/office/drawing/2014/main" id="{637ADEFB-5775-48B5-AD95-BD2F543B4E24}"/>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内容占位符 4">
            <a:extLst>
              <a:ext uri="{FF2B5EF4-FFF2-40B4-BE49-F238E27FC236}">
                <a16:creationId xmlns:a16="http://schemas.microsoft.com/office/drawing/2014/main" id="{C12FE5FC-8D5C-426B-A385-556B8EB61871}"/>
              </a:ext>
            </a:extLst>
          </p:cNvPr>
          <p:cNvSpPr>
            <a:spLocks noGrp="1"/>
          </p:cNvSpPr>
          <p:nvPr>
            <p:ph idx="1"/>
          </p:nvPr>
        </p:nvSpPr>
        <p:spPr>
          <a:xfrm>
            <a:off x="471948" y="963560"/>
            <a:ext cx="8514736" cy="5777481"/>
          </a:xfrm>
        </p:spPr>
        <p:txBody>
          <a:bodyPr>
            <a:normAutofit lnSpcReduction="10000"/>
          </a:bodyPr>
          <a:lstStyle/>
          <a:p>
            <a:pPr marL="342900" lvl="0" indent="-342900" algn="just">
              <a:buFont typeface="Wingdings" panose="05000000000000000000" pitchFamily="2" charset="2"/>
              <a:buChar char=""/>
              <a:tabLst>
                <a:tab pos="495300" algn="l"/>
              </a:tabLst>
            </a:pPr>
            <a:r>
              <a:rPr lang="zh-CN" altLang="zh-CN" sz="2400" kern="100" dirty="0">
                <a:effectLst/>
                <a:latin typeface="Times New Roman" panose="02020603050405020304" pitchFamily="18" charset="0"/>
                <a:cs typeface="Times New Roman" panose="02020603050405020304" pitchFamily="18" charset="0"/>
              </a:rPr>
              <a:t>帧结构的安排尽可能使支路低速信号在一帧内均匀地、有规律地分布，便于实现支路的同步复用、交叉连接（</a:t>
            </a:r>
            <a:r>
              <a:rPr lang="en-US" altLang="zh-CN" sz="2400" kern="100" dirty="0">
                <a:effectLst/>
                <a:latin typeface="Times New Roman" panose="02020603050405020304" pitchFamily="18" charset="0"/>
                <a:cs typeface="Times New Roman" panose="02020603050405020304" pitchFamily="18" charset="0"/>
              </a:rPr>
              <a:t>DXC</a:t>
            </a:r>
            <a:r>
              <a:rPr lang="zh-CN" altLang="zh-CN" sz="2400" kern="100" dirty="0">
                <a:effectLst/>
                <a:latin typeface="Times New Roman" panose="02020603050405020304" pitchFamily="18" charset="0"/>
                <a:cs typeface="Times New Roman" panose="02020603050405020304" pitchFamily="18" charset="0"/>
              </a:rPr>
              <a:t>）、分</a:t>
            </a:r>
            <a:r>
              <a:rPr lang="en-US" altLang="zh-CN" sz="2400" kern="100" dirty="0">
                <a:effectLst/>
                <a:latin typeface="Times New Roman" panose="02020603050405020304" pitchFamily="18" charset="0"/>
                <a:cs typeface="Times New Roman" panose="02020603050405020304" pitchFamily="18" charset="0"/>
              </a:rPr>
              <a:t>/</a:t>
            </a:r>
            <a:r>
              <a:rPr lang="zh-CN" altLang="zh-CN" sz="2400" kern="100" dirty="0">
                <a:effectLst/>
                <a:latin typeface="Times New Roman" panose="02020603050405020304" pitchFamily="18" charset="0"/>
                <a:cs typeface="Times New Roman" panose="02020603050405020304" pitchFamily="18" charset="0"/>
              </a:rPr>
              <a:t>插和交换，方便地从高速信号中直接上</a:t>
            </a:r>
            <a:r>
              <a:rPr lang="en-US" altLang="zh-CN" sz="2400" kern="100" dirty="0">
                <a:effectLst/>
                <a:latin typeface="Times New Roman" panose="02020603050405020304" pitchFamily="18" charset="0"/>
                <a:cs typeface="Times New Roman" panose="02020603050405020304" pitchFamily="18" charset="0"/>
              </a:rPr>
              <a:t>/</a:t>
            </a:r>
            <a:r>
              <a:rPr lang="zh-CN" altLang="zh-CN" sz="2400" kern="100" dirty="0">
                <a:effectLst/>
                <a:latin typeface="Times New Roman" panose="02020603050405020304" pitchFamily="18" charset="0"/>
                <a:cs typeface="Times New Roman" panose="02020603050405020304" pitchFamily="18" charset="0"/>
              </a:rPr>
              <a:t>下低速支路信号。</a:t>
            </a:r>
          </a:p>
          <a:p>
            <a:pPr marL="342900" lvl="0" indent="-342900" algn="just">
              <a:buFont typeface="Wingdings" panose="05000000000000000000" pitchFamily="2" charset="2"/>
              <a:buChar char=""/>
              <a:tabLst>
                <a:tab pos="495300" algn="l"/>
              </a:tabLst>
            </a:pPr>
            <a:r>
              <a:rPr lang="en-US" altLang="zh-CN" sz="2400" kern="100" dirty="0">
                <a:effectLst/>
                <a:latin typeface="Times New Roman" panose="02020603050405020304" pitchFamily="18" charset="0"/>
                <a:cs typeface="Times New Roman" panose="02020603050405020304" pitchFamily="18" charset="0"/>
              </a:rPr>
              <a:t>STM-1</a:t>
            </a:r>
            <a:r>
              <a:rPr lang="zh-CN" altLang="zh-CN" sz="2400" kern="100" dirty="0">
                <a:effectLst/>
                <a:latin typeface="Times New Roman" panose="02020603050405020304" pitchFamily="18" charset="0"/>
                <a:cs typeface="Times New Roman" panose="02020603050405020304" pitchFamily="18" charset="0"/>
              </a:rPr>
              <a:t>帧时长</a:t>
            </a:r>
            <a:r>
              <a:rPr lang="en-US" altLang="zh-CN" sz="2400" kern="100" dirty="0">
                <a:effectLst/>
                <a:latin typeface="Times New Roman" panose="02020603050405020304" pitchFamily="18" charset="0"/>
                <a:cs typeface="Times New Roman" panose="02020603050405020304" pitchFamily="18" charset="0"/>
              </a:rPr>
              <a:t>125μs</a:t>
            </a:r>
            <a:r>
              <a:rPr lang="zh-CN" altLang="zh-CN" sz="2400" kern="100" dirty="0">
                <a:effectLst/>
                <a:latin typeface="Times New Roman" panose="02020603050405020304" pitchFamily="18" charset="0"/>
                <a:cs typeface="Times New Roman" panose="02020603050405020304" pitchFamily="18" charset="0"/>
              </a:rPr>
              <a:t>（</a:t>
            </a:r>
            <a:r>
              <a:rPr lang="en-US" altLang="zh-CN" sz="2400" kern="100" dirty="0">
                <a:effectLst/>
                <a:latin typeface="Times New Roman" panose="02020603050405020304" pitchFamily="18" charset="0"/>
                <a:cs typeface="Times New Roman" panose="02020603050405020304" pitchFamily="18" charset="0"/>
              </a:rPr>
              <a:t>8000</a:t>
            </a:r>
            <a:r>
              <a:rPr lang="zh-CN" altLang="zh-CN" sz="2400" kern="100" dirty="0">
                <a:effectLst/>
                <a:latin typeface="Times New Roman" panose="02020603050405020304" pitchFamily="18" charset="0"/>
                <a:cs typeface="Times New Roman" panose="02020603050405020304" pitchFamily="18" charset="0"/>
              </a:rPr>
              <a:t>帧</a:t>
            </a:r>
            <a:r>
              <a:rPr lang="en-US" altLang="zh-CN" sz="2400" kern="100" dirty="0">
                <a:effectLst/>
                <a:latin typeface="Times New Roman" panose="02020603050405020304" pitchFamily="18" charset="0"/>
                <a:cs typeface="Times New Roman" panose="02020603050405020304" pitchFamily="18" charset="0"/>
              </a:rPr>
              <a:t>/</a:t>
            </a:r>
            <a:r>
              <a:rPr lang="zh-CN" altLang="zh-CN" sz="2400" kern="100" dirty="0">
                <a:effectLst/>
                <a:latin typeface="Times New Roman" panose="02020603050405020304" pitchFamily="18" charset="0"/>
                <a:cs typeface="Times New Roman" panose="02020603050405020304" pitchFamily="18" charset="0"/>
              </a:rPr>
              <a:t>秒）</a:t>
            </a:r>
            <a:r>
              <a:rPr lang="zh-CN" altLang="en-US" sz="2400" kern="100" dirty="0">
                <a:effectLst/>
                <a:latin typeface="Times New Roman" panose="02020603050405020304" pitchFamily="18" charset="0"/>
                <a:cs typeface="Times New Roman" panose="02020603050405020304" pitchFamily="18" charset="0"/>
              </a:rPr>
              <a:t>，</a:t>
            </a:r>
            <a:r>
              <a:rPr lang="zh-CN" altLang="zh-CN" sz="2400" kern="100" dirty="0">
                <a:effectLst/>
                <a:latin typeface="Times New Roman" panose="02020603050405020304" pitchFamily="18" charset="0"/>
                <a:cs typeface="Times New Roman" panose="02020603050405020304" pitchFamily="18" charset="0"/>
              </a:rPr>
              <a:t>数据率率为</a:t>
            </a:r>
            <a:r>
              <a:rPr lang="en-US" altLang="zh-CN" sz="2400" kern="100" dirty="0">
                <a:effectLst/>
                <a:latin typeface="Times New Roman" panose="02020603050405020304" pitchFamily="18" charset="0"/>
                <a:cs typeface="Times New Roman" panose="02020603050405020304" pitchFamily="18" charset="0"/>
              </a:rPr>
              <a:t>155.52Mbps</a:t>
            </a:r>
            <a:r>
              <a:rPr lang="zh-CN" altLang="zh-CN" sz="2400" kern="100" dirty="0">
                <a:effectLst/>
                <a:latin typeface="Times New Roman" panose="02020603050405020304" pitchFamily="18" charset="0"/>
                <a:cs typeface="Times New Roman" panose="02020603050405020304" pitchFamily="18" charset="0"/>
              </a:rPr>
              <a:t>（</a:t>
            </a:r>
            <a:r>
              <a:rPr lang="en-US" altLang="zh-CN" sz="2400" kern="100" dirty="0">
                <a:effectLst/>
                <a:latin typeface="Times New Roman" panose="02020603050405020304" pitchFamily="18" charset="0"/>
                <a:cs typeface="Times New Roman" panose="02020603050405020304" pitchFamily="18" charset="0"/>
              </a:rPr>
              <a:t>2430</a:t>
            </a:r>
            <a:r>
              <a:rPr lang="zh-CN" altLang="zh-CN" sz="2400" kern="100" dirty="0">
                <a:effectLst/>
                <a:latin typeface="Times New Roman" panose="02020603050405020304" pitchFamily="18" charset="0"/>
                <a:cs typeface="Times New Roman" panose="02020603050405020304" pitchFamily="18" charset="0"/>
              </a:rPr>
              <a:t>字节</a:t>
            </a:r>
            <a:r>
              <a:rPr lang="en-US" altLang="zh-CN" sz="2400" kern="100" dirty="0">
                <a:effectLst/>
                <a:latin typeface="Times New Roman" panose="02020603050405020304" pitchFamily="18" charset="0"/>
                <a:cs typeface="Times New Roman" panose="02020603050405020304" pitchFamily="18" charset="0"/>
              </a:rPr>
              <a:t>/</a:t>
            </a:r>
            <a:r>
              <a:rPr lang="zh-CN" altLang="zh-CN" sz="2400" kern="100" dirty="0">
                <a:effectLst/>
                <a:latin typeface="Times New Roman" panose="02020603050405020304" pitchFamily="18" charset="0"/>
                <a:cs typeface="Times New Roman" panose="02020603050405020304" pitchFamily="18" charset="0"/>
              </a:rPr>
              <a:t>帧</a:t>
            </a:r>
            <a:r>
              <a:rPr lang="en-US" altLang="zh-CN" sz="2400" kern="100" dirty="0">
                <a:effectLst/>
                <a:latin typeface="Times New Roman" panose="02020603050405020304" pitchFamily="18" charset="0"/>
                <a:cs typeface="Times New Roman" panose="02020603050405020304" pitchFamily="18" charset="0"/>
              </a:rPr>
              <a:t>*8b/</a:t>
            </a:r>
            <a:r>
              <a:rPr lang="zh-CN" altLang="zh-CN" sz="2400" kern="100" dirty="0">
                <a:effectLst/>
                <a:latin typeface="Times New Roman" panose="02020603050405020304" pitchFamily="18" charset="0"/>
                <a:cs typeface="Times New Roman" panose="02020603050405020304" pitchFamily="18" charset="0"/>
              </a:rPr>
              <a:t>字节</a:t>
            </a:r>
            <a:r>
              <a:rPr lang="en-US" altLang="zh-CN" sz="2400" kern="100" dirty="0">
                <a:effectLst/>
                <a:latin typeface="Times New Roman" panose="02020603050405020304" pitchFamily="18" charset="0"/>
                <a:cs typeface="Times New Roman" panose="02020603050405020304" pitchFamily="18" charset="0"/>
              </a:rPr>
              <a:t>*8000</a:t>
            </a:r>
            <a:r>
              <a:rPr lang="zh-CN" altLang="zh-CN" sz="2400" kern="100" dirty="0">
                <a:effectLst/>
                <a:latin typeface="Times New Roman" panose="02020603050405020304" pitchFamily="18" charset="0"/>
                <a:cs typeface="Times New Roman" panose="02020603050405020304" pitchFamily="18" charset="0"/>
              </a:rPr>
              <a:t>帧</a:t>
            </a:r>
            <a:r>
              <a:rPr lang="en-US" altLang="zh-CN" sz="2400" kern="100" dirty="0">
                <a:effectLst/>
                <a:latin typeface="Times New Roman" panose="02020603050405020304" pitchFamily="18" charset="0"/>
                <a:cs typeface="Times New Roman" panose="02020603050405020304" pitchFamily="18" charset="0"/>
              </a:rPr>
              <a:t>/</a:t>
            </a:r>
            <a:r>
              <a:rPr lang="zh-CN" altLang="zh-CN" sz="2400" kern="100" dirty="0">
                <a:effectLst/>
                <a:latin typeface="Times New Roman" panose="02020603050405020304" pitchFamily="18" charset="0"/>
                <a:cs typeface="Times New Roman" panose="02020603050405020304" pitchFamily="18" charset="0"/>
              </a:rPr>
              <a:t>秒）</a:t>
            </a:r>
          </a:p>
          <a:p>
            <a:pPr marL="342900" lvl="0" indent="-342900" algn="just">
              <a:buFont typeface="Wingdings" panose="05000000000000000000" pitchFamily="2" charset="2"/>
              <a:buChar char=""/>
              <a:tabLst>
                <a:tab pos="495300" algn="l"/>
              </a:tabLst>
            </a:pPr>
            <a:r>
              <a:rPr lang="zh-CN" altLang="zh-CN" sz="2400" kern="100" dirty="0">
                <a:effectLst/>
                <a:latin typeface="Times New Roman" panose="02020603050405020304" pitchFamily="18" charset="0"/>
                <a:cs typeface="Times New Roman" panose="02020603050405020304" pitchFamily="18" charset="0"/>
              </a:rPr>
              <a:t>每行的前</a:t>
            </a:r>
            <a:r>
              <a:rPr lang="en-US" altLang="zh-CN" sz="2400" kern="100" dirty="0">
                <a:effectLst/>
                <a:latin typeface="Times New Roman" panose="02020603050405020304" pitchFamily="18" charset="0"/>
                <a:cs typeface="Times New Roman" panose="02020603050405020304" pitchFamily="18" charset="0"/>
              </a:rPr>
              <a:t>9</a:t>
            </a:r>
            <a:r>
              <a:rPr lang="zh-CN" altLang="zh-CN" sz="2400" kern="100" dirty="0">
                <a:effectLst/>
                <a:latin typeface="Times New Roman" panose="02020603050405020304" pitchFamily="18" charset="0"/>
                <a:cs typeface="Times New Roman" panose="02020603050405020304" pitchFamily="18" charset="0"/>
              </a:rPr>
              <a:t>个字节</a:t>
            </a:r>
            <a:r>
              <a:rPr lang="en-US" altLang="zh-CN" sz="2400" kern="100" dirty="0">
                <a:effectLst/>
                <a:latin typeface="Times New Roman" panose="02020603050405020304" pitchFamily="18" charset="0"/>
                <a:cs typeface="Times New Roman" panose="02020603050405020304" pitchFamily="18" charset="0"/>
              </a:rPr>
              <a:t>(</a:t>
            </a:r>
            <a:r>
              <a:rPr lang="zh-CN" altLang="zh-CN" sz="2400" kern="100" dirty="0">
                <a:effectLst/>
                <a:latin typeface="Times New Roman" panose="02020603050405020304" pitchFamily="18" charset="0"/>
                <a:cs typeface="Times New Roman" panose="02020603050405020304" pitchFamily="18" charset="0"/>
              </a:rPr>
              <a:t>前</a:t>
            </a:r>
            <a:r>
              <a:rPr lang="en-US" altLang="zh-CN" sz="2400" kern="100" dirty="0">
                <a:effectLst/>
                <a:latin typeface="Times New Roman" panose="02020603050405020304" pitchFamily="18" charset="0"/>
                <a:cs typeface="Times New Roman" panose="02020603050405020304" pitchFamily="18" charset="0"/>
              </a:rPr>
              <a:t>9</a:t>
            </a:r>
            <a:r>
              <a:rPr lang="zh-CN" altLang="zh-CN" sz="2400" kern="100" dirty="0">
                <a:effectLst/>
                <a:latin typeface="Times New Roman" panose="02020603050405020304" pitchFamily="18" charset="0"/>
                <a:cs typeface="Times New Roman" panose="02020603050405020304" pitchFamily="18" charset="0"/>
              </a:rPr>
              <a:t>列</a:t>
            </a:r>
            <a:r>
              <a:rPr lang="en-US" altLang="zh-CN" sz="2400" kern="100" dirty="0">
                <a:effectLst/>
                <a:latin typeface="Times New Roman" panose="02020603050405020304" pitchFamily="18" charset="0"/>
                <a:cs typeface="Times New Roman" panose="02020603050405020304" pitchFamily="18" charset="0"/>
              </a:rPr>
              <a:t>)</a:t>
            </a:r>
            <a:r>
              <a:rPr lang="zh-CN" altLang="zh-CN" sz="2400" kern="100" dirty="0">
                <a:effectLst/>
                <a:latin typeface="Times New Roman" panose="02020603050405020304" pitchFamily="18" charset="0"/>
                <a:cs typeface="Times New Roman" panose="02020603050405020304" pitchFamily="18" charset="0"/>
              </a:rPr>
              <a:t>，</a:t>
            </a:r>
            <a:r>
              <a:rPr lang="en-US" altLang="zh-CN" sz="2400" kern="100" dirty="0">
                <a:effectLst/>
                <a:latin typeface="Times New Roman" panose="02020603050405020304" pitchFamily="18" charset="0"/>
                <a:cs typeface="Times New Roman" panose="02020603050405020304" pitchFamily="18" charset="0"/>
              </a:rPr>
              <a:t>9</a:t>
            </a:r>
            <a:r>
              <a:rPr lang="zh-CN" altLang="zh-CN" sz="2400" kern="100" dirty="0">
                <a:effectLst/>
                <a:latin typeface="Times New Roman" panose="02020603050405020304" pitchFamily="18" charset="0"/>
                <a:cs typeface="Times New Roman" panose="02020603050405020304" pitchFamily="18" charset="0"/>
              </a:rPr>
              <a:t>行共</a:t>
            </a:r>
            <a:r>
              <a:rPr lang="en-US" altLang="zh-CN" sz="2400" kern="100" dirty="0">
                <a:effectLst/>
                <a:latin typeface="Times New Roman" panose="02020603050405020304" pitchFamily="18" charset="0"/>
                <a:cs typeface="Times New Roman" panose="02020603050405020304" pitchFamily="18" charset="0"/>
              </a:rPr>
              <a:t>81</a:t>
            </a:r>
            <a:r>
              <a:rPr lang="zh-CN" altLang="zh-CN" sz="2400" kern="100" dirty="0">
                <a:effectLst/>
                <a:latin typeface="Times New Roman" panose="02020603050405020304" pitchFamily="18" charset="0"/>
                <a:cs typeface="Times New Roman" panose="02020603050405020304" pitchFamily="18" charset="0"/>
              </a:rPr>
              <a:t>字节中放置了段开销</a:t>
            </a:r>
            <a:r>
              <a:rPr lang="en-US" altLang="zh-CN" sz="2400" kern="100" dirty="0">
                <a:effectLst/>
                <a:latin typeface="Times New Roman" panose="02020603050405020304" pitchFamily="18" charset="0"/>
                <a:cs typeface="Times New Roman" panose="02020603050405020304" pitchFamily="18" charset="0"/>
              </a:rPr>
              <a:t>(Section </a:t>
            </a:r>
            <a:r>
              <a:rPr lang="en-US" altLang="zh-CN" sz="2400" kern="100" dirty="0" err="1">
                <a:effectLst/>
                <a:latin typeface="Times New Roman" panose="02020603050405020304" pitchFamily="18" charset="0"/>
                <a:cs typeface="Times New Roman" panose="02020603050405020304" pitchFamily="18" charset="0"/>
              </a:rPr>
              <a:t>OverHead</a:t>
            </a:r>
            <a:r>
              <a:rPr lang="zh-CN" altLang="zh-CN" sz="2400" kern="100" dirty="0">
                <a:effectLst/>
                <a:latin typeface="Times New Roman" panose="02020603050405020304" pitchFamily="18" charset="0"/>
                <a:cs typeface="Times New Roman" panose="02020603050405020304" pitchFamily="18" charset="0"/>
              </a:rPr>
              <a:t>，</a:t>
            </a:r>
            <a:r>
              <a:rPr lang="en-US" altLang="zh-CN" sz="2400" kern="100" dirty="0">
                <a:effectLst/>
                <a:latin typeface="Times New Roman" panose="02020603050405020304" pitchFamily="18" charset="0"/>
                <a:cs typeface="Times New Roman" panose="02020603050405020304" pitchFamily="18" charset="0"/>
              </a:rPr>
              <a:t>SOH)</a:t>
            </a:r>
            <a:r>
              <a:rPr lang="zh-CN" altLang="zh-CN" sz="2400" kern="100" dirty="0">
                <a:effectLst/>
                <a:latin typeface="Times New Roman" panose="02020603050405020304" pitchFamily="18" charset="0"/>
                <a:cs typeface="Times New Roman" panose="02020603050405020304" pitchFamily="18" charset="0"/>
              </a:rPr>
              <a:t>和管理单元指针</a:t>
            </a:r>
            <a:r>
              <a:rPr lang="en-US" altLang="zh-CN" sz="2400" kern="100" dirty="0">
                <a:effectLst/>
                <a:latin typeface="Times New Roman" panose="02020603050405020304" pitchFamily="18" charset="0"/>
                <a:cs typeface="Times New Roman" panose="02020603050405020304" pitchFamily="18" charset="0"/>
              </a:rPr>
              <a:t>(AUPTR)</a:t>
            </a:r>
            <a:r>
              <a:rPr lang="zh-CN" altLang="zh-CN" sz="2400" kern="100" dirty="0">
                <a:effectLst/>
                <a:latin typeface="Times New Roman" panose="02020603050405020304" pitchFamily="18" charset="0"/>
                <a:cs typeface="Times New Roman" panose="02020603050405020304" pitchFamily="18" charset="0"/>
              </a:rPr>
              <a:t>；每行的后</a:t>
            </a:r>
            <a:r>
              <a:rPr lang="en-US" altLang="zh-CN" sz="2400" kern="100" dirty="0">
                <a:effectLst/>
                <a:latin typeface="Times New Roman" panose="02020603050405020304" pitchFamily="18" charset="0"/>
                <a:cs typeface="Times New Roman" panose="02020603050405020304" pitchFamily="18" charset="0"/>
              </a:rPr>
              <a:t>261</a:t>
            </a:r>
            <a:r>
              <a:rPr lang="zh-CN" altLang="zh-CN" sz="2400" kern="100" dirty="0">
                <a:effectLst/>
                <a:latin typeface="Times New Roman" panose="02020603050405020304" pitchFamily="18" charset="0"/>
                <a:cs typeface="Times New Roman" panose="02020603050405020304" pitchFamily="18" charset="0"/>
              </a:rPr>
              <a:t>个字节为信息载荷</a:t>
            </a:r>
            <a:r>
              <a:rPr lang="en-US" altLang="zh-CN" sz="2400" kern="100" dirty="0">
                <a:effectLst/>
                <a:latin typeface="Times New Roman" panose="02020603050405020304" pitchFamily="18" charset="0"/>
                <a:cs typeface="Times New Roman" panose="02020603050405020304" pitchFamily="18" charset="0"/>
              </a:rPr>
              <a:t>(Payload)</a:t>
            </a:r>
            <a:r>
              <a:rPr lang="zh-CN" altLang="zh-CN" sz="2400" kern="100" dirty="0">
                <a:effectLst/>
                <a:latin typeface="Times New Roman" panose="02020603050405020304" pitchFamily="18" charset="0"/>
                <a:cs typeface="Times New Roman" panose="02020603050405020304" pitchFamily="18" charset="0"/>
              </a:rPr>
              <a:t>，其中有</a:t>
            </a:r>
            <a:r>
              <a:rPr lang="en-US" altLang="zh-CN" sz="2400" kern="100" dirty="0">
                <a:effectLst/>
                <a:latin typeface="Times New Roman" panose="02020603050405020304" pitchFamily="18" charset="0"/>
                <a:cs typeface="Times New Roman" panose="02020603050405020304" pitchFamily="18" charset="0"/>
              </a:rPr>
              <a:t>9</a:t>
            </a:r>
            <a:r>
              <a:rPr lang="zh-CN" altLang="zh-CN" sz="2400" kern="100" dirty="0">
                <a:effectLst/>
                <a:latin typeface="Times New Roman" panose="02020603050405020304" pitchFamily="18" charset="0"/>
                <a:cs typeface="Times New Roman" panose="02020603050405020304" pitchFamily="18" charset="0"/>
              </a:rPr>
              <a:t>字节为通道开销</a:t>
            </a:r>
            <a:r>
              <a:rPr lang="en-US" altLang="zh-CN" sz="2400" kern="100" dirty="0">
                <a:effectLst/>
                <a:latin typeface="Times New Roman" panose="02020603050405020304" pitchFamily="18" charset="0"/>
                <a:cs typeface="Times New Roman" panose="02020603050405020304" pitchFamily="18" charset="0"/>
              </a:rPr>
              <a:t>(Path </a:t>
            </a:r>
            <a:r>
              <a:rPr lang="en-US" altLang="zh-CN" sz="2400" kern="100" dirty="0" err="1">
                <a:effectLst/>
                <a:latin typeface="Times New Roman" panose="02020603050405020304" pitchFamily="18" charset="0"/>
                <a:cs typeface="Times New Roman" panose="02020603050405020304" pitchFamily="18" charset="0"/>
              </a:rPr>
              <a:t>OverHead</a:t>
            </a:r>
            <a:r>
              <a:rPr lang="zh-CN" altLang="zh-CN" sz="2400" kern="100" dirty="0">
                <a:effectLst/>
                <a:latin typeface="Times New Roman" panose="02020603050405020304" pitchFamily="18" charset="0"/>
                <a:cs typeface="Times New Roman" panose="02020603050405020304" pitchFamily="18" charset="0"/>
              </a:rPr>
              <a:t>，</a:t>
            </a:r>
            <a:r>
              <a:rPr lang="en-US" altLang="zh-CN" sz="2400" kern="100" dirty="0">
                <a:effectLst/>
                <a:latin typeface="Times New Roman" panose="02020603050405020304" pitchFamily="18" charset="0"/>
                <a:cs typeface="Times New Roman" panose="02020603050405020304" pitchFamily="18" charset="0"/>
              </a:rPr>
              <a:t>POH)</a:t>
            </a:r>
            <a:r>
              <a:rPr lang="zh-CN" altLang="zh-CN" sz="2400" kern="100" dirty="0">
                <a:effectLst/>
                <a:latin typeface="Times New Roman" panose="02020603050405020304" pitchFamily="18" charset="0"/>
                <a:cs typeface="Times New Roman" panose="02020603050405020304" pitchFamily="18" charset="0"/>
              </a:rPr>
              <a:t>。</a:t>
            </a:r>
            <a:r>
              <a:rPr lang="en-US" altLang="zh-CN" sz="2400" kern="100" dirty="0">
                <a:effectLst/>
                <a:latin typeface="Times New Roman" panose="02020603050405020304" pitchFamily="18" charset="0"/>
                <a:cs typeface="Times New Roman" panose="02020603050405020304" pitchFamily="18" charset="0"/>
              </a:rPr>
              <a:t>POH </a:t>
            </a:r>
            <a:r>
              <a:rPr lang="zh-CN" altLang="zh-CN" sz="2400" kern="100" dirty="0">
                <a:effectLst/>
                <a:latin typeface="Times New Roman" panose="02020603050405020304" pitchFamily="18" charset="0"/>
                <a:cs typeface="Times New Roman" panose="02020603050405020304" pitchFamily="18" charset="0"/>
              </a:rPr>
              <a:t>的功能是监测低速支路信号复接到</a:t>
            </a:r>
            <a:r>
              <a:rPr lang="en-US" altLang="zh-CN" sz="2400" kern="100" dirty="0">
                <a:effectLst/>
                <a:latin typeface="Times New Roman" panose="02020603050405020304" pitchFamily="18" charset="0"/>
                <a:cs typeface="Times New Roman" panose="02020603050405020304" pitchFamily="18" charset="0"/>
              </a:rPr>
              <a:t>STM-N</a:t>
            </a:r>
            <a:r>
              <a:rPr lang="zh-CN" altLang="zh-CN" sz="2400" kern="100" dirty="0">
                <a:effectLst/>
                <a:latin typeface="Times New Roman" panose="02020603050405020304" pitchFamily="18" charset="0"/>
                <a:cs typeface="Times New Roman" panose="02020603050405020304" pitchFamily="18" charset="0"/>
              </a:rPr>
              <a:t>后在</a:t>
            </a:r>
            <a:r>
              <a:rPr lang="en-US" altLang="zh-CN" sz="2400" kern="100" dirty="0">
                <a:effectLst/>
                <a:latin typeface="Times New Roman" panose="02020603050405020304" pitchFamily="18" charset="0"/>
                <a:cs typeface="Times New Roman" panose="02020603050405020304" pitchFamily="18" charset="0"/>
              </a:rPr>
              <a:t>SDH </a:t>
            </a:r>
            <a:r>
              <a:rPr lang="zh-CN" altLang="zh-CN" sz="2400" kern="100" dirty="0">
                <a:effectLst/>
                <a:latin typeface="Times New Roman" panose="02020603050405020304" pitchFamily="18" charset="0"/>
                <a:cs typeface="Times New Roman" panose="02020603050405020304" pitchFamily="18" charset="0"/>
              </a:rPr>
              <a:t>网上传输时的性能。</a:t>
            </a:r>
          </a:p>
          <a:p>
            <a:pPr marL="342900" lvl="0" indent="-342900" algn="just">
              <a:buFont typeface="Wingdings" panose="05000000000000000000" pitchFamily="2" charset="2"/>
              <a:buChar char=""/>
              <a:tabLst>
                <a:tab pos="495300" algn="l"/>
              </a:tabLst>
            </a:pPr>
            <a:r>
              <a:rPr lang="zh-CN" altLang="zh-CN" sz="2400" kern="100" dirty="0">
                <a:effectLst/>
                <a:latin typeface="Times New Roman" panose="02020603050405020304" pitchFamily="18" charset="0"/>
                <a:cs typeface="Times New Roman" panose="02020603050405020304" pitchFamily="18" charset="0"/>
              </a:rPr>
              <a:t>再生段开销</a:t>
            </a:r>
            <a:r>
              <a:rPr lang="en-US" altLang="zh-CN" sz="2400" kern="100" dirty="0">
                <a:effectLst/>
                <a:latin typeface="Times New Roman" panose="02020603050405020304" pitchFamily="18" charset="0"/>
                <a:cs typeface="Times New Roman" panose="02020603050405020304" pitchFamily="18" charset="0"/>
              </a:rPr>
              <a:t>RSOH</a:t>
            </a:r>
            <a:r>
              <a:rPr lang="zh-CN" altLang="zh-CN" sz="2400" kern="100" dirty="0">
                <a:effectLst/>
                <a:latin typeface="Times New Roman" panose="02020603050405020304" pitchFamily="18" charset="0"/>
                <a:cs typeface="Times New Roman" panose="02020603050405020304" pitchFamily="18" charset="0"/>
              </a:rPr>
              <a:t>对应一个大的范围</a:t>
            </a:r>
            <a:r>
              <a:rPr lang="en-US" altLang="zh-CN" sz="2400" kern="100" dirty="0">
                <a:effectLst/>
                <a:latin typeface="Times New Roman" panose="02020603050405020304" pitchFamily="18" charset="0"/>
                <a:cs typeface="Times New Roman" panose="02020603050405020304" pitchFamily="18" charset="0"/>
              </a:rPr>
              <a:t>STM-N</a:t>
            </a:r>
            <a:r>
              <a:rPr lang="zh-CN" altLang="zh-CN" sz="2400" kern="100" dirty="0">
                <a:effectLst/>
                <a:latin typeface="Times New Roman" panose="02020603050405020304" pitchFamily="18" charset="0"/>
                <a:cs typeface="Times New Roman" panose="02020603050405020304" pitchFamily="18" charset="0"/>
              </a:rPr>
              <a:t>，复用段开销</a:t>
            </a:r>
            <a:r>
              <a:rPr lang="en-US" altLang="zh-CN" sz="2400" kern="100" dirty="0">
                <a:effectLst/>
                <a:latin typeface="Times New Roman" panose="02020603050405020304" pitchFamily="18" charset="0"/>
                <a:cs typeface="Times New Roman" panose="02020603050405020304" pitchFamily="18" charset="0"/>
              </a:rPr>
              <a:t>MSOH </a:t>
            </a:r>
            <a:r>
              <a:rPr lang="zh-CN" altLang="zh-CN" sz="2400" kern="100" dirty="0">
                <a:effectLst/>
                <a:latin typeface="Times New Roman" panose="02020603050405020304" pitchFamily="18" charset="0"/>
                <a:cs typeface="Times New Roman" panose="02020603050405020304" pitchFamily="18" charset="0"/>
              </a:rPr>
              <a:t>是对应这个大的范围中的一个小的范围</a:t>
            </a:r>
            <a:r>
              <a:rPr lang="en-US" altLang="zh-CN" sz="2400" kern="100" dirty="0">
                <a:effectLst/>
                <a:latin typeface="Times New Roman" panose="02020603050405020304" pitchFamily="18" charset="0"/>
                <a:cs typeface="Times New Roman" panose="02020603050405020304" pitchFamily="18" charset="0"/>
              </a:rPr>
              <a:t>—STM-1</a:t>
            </a:r>
            <a:r>
              <a:rPr lang="zh-CN" altLang="zh-CN" sz="2400" kern="100" dirty="0">
                <a:effectLst/>
                <a:latin typeface="Times New Roman" panose="02020603050405020304" pitchFamily="18" charset="0"/>
                <a:cs typeface="Times New Roman" panose="02020603050405020304" pitchFamily="18" charset="0"/>
              </a:rPr>
              <a:t>。</a:t>
            </a:r>
          </a:p>
          <a:p>
            <a:pPr marL="342900" lvl="0" indent="-342900" algn="just">
              <a:buFont typeface="Wingdings" panose="05000000000000000000" pitchFamily="2" charset="2"/>
              <a:buChar char=""/>
              <a:tabLst>
                <a:tab pos="495300" algn="l"/>
              </a:tabLst>
            </a:pPr>
            <a:r>
              <a:rPr lang="zh-CN" altLang="zh-CN" sz="2400" kern="100" dirty="0">
                <a:effectLst/>
                <a:latin typeface="Times New Roman" panose="02020603050405020304" pitchFamily="18" charset="0"/>
                <a:cs typeface="Times New Roman" panose="02020603050405020304" pitchFamily="18" charset="0"/>
              </a:rPr>
              <a:t>管理单元指针（</a:t>
            </a:r>
            <a:r>
              <a:rPr lang="en-US" altLang="zh-CN" sz="2400" kern="100" dirty="0">
                <a:effectLst/>
                <a:latin typeface="Times New Roman" panose="02020603050405020304" pitchFamily="18" charset="0"/>
                <a:cs typeface="Times New Roman" panose="02020603050405020304" pitchFamily="18" charset="0"/>
              </a:rPr>
              <a:t>AUPTR</a:t>
            </a:r>
            <a:r>
              <a:rPr lang="zh-CN" altLang="zh-CN" sz="2400" kern="100" dirty="0">
                <a:effectLst/>
                <a:latin typeface="Times New Roman" panose="02020603050405020304" pitchFamily="18" charset="0"/>
                <a:cs typeface="Times New Roman" panose="02020603050405020304" pitchFamily="18" charset="0"/>
              </a:rPr>
              <a:t>）用来指示信息载荷的第一个字节在</a:t>
            </a:r>
            <a:r>
              <a:rPr lang="en-US" altLang="zh-CN" sz="2400" kern="100" dirty="0">
                <a:effectLst/>
                <a:latin typeface="Times New Roman" panose="02020603050405020304" pitchFamily="18" charset="0"/>
                <a:cs typeface="Times New Roman" panose="02020603050405020304" pitchFamily="18" charset="0"/>
              </a:rPr>
              <a:t>STM-N </a:t>
            </a:r>
            <a:r>
              <a:rPr lang="zh-CN" altLang="zh-CN" sz="2400" kern="100" dirty="0">
                <a:effectLst/>
                <a:latin typeface="Times New Roman" panose="02020603050405020304" pitchFamily="18" charset="0"/>
                <a:cs typeface="Times New Roman" panose="02020603050405020304" pitchFamily="18" charset="0"/>
              </a:rPr>
              <a:t>帧内的准确位置，以便接收端能根据这个位置值正确分离信息载荷。</a:t>
            </a:r>
          </a:p>
          <a:p>
            <a:pPr marL="342900" lvl="0" indent="-342900" algn="just">
              <a:buFont typeface="Wingdings" panose="05000000000000000000" pitchFamily="2" charset="2"/>
              <a:buChar char=""/>
              <a:tabLst>
                <a:tab pos="495300" algn="l"/>
              </a:tabLst>
            </a:pPr>
            <a:r>
              <a:rPr lang="zh-CN" altLang="zh-CN" sz="2400" kern="100" dirty="0">
                <a:effectLst/>
                <a:latin typeface="Times New Roman" panose="02020603050405020304" pitchFamily="18" charset="0"/>
                <a:cs typeface="Times New Roman" panose="02020603050405020304" pitchFamily="18" charset="0"/>
              </a:rPr>
              <a:t>头部信息中定义了大量用于网络管理的功能字段，</a:t>
            </a:r>
            <a:r>
              <a:rPr lang="zh-CN" altLang="en-US" sz="2400" kern="100" dirty="0">
                <a:effectLst/>
                <a:latin typeface="Times New Roman" panose="02020603050405020304" pitchFamily="18" charset="0"/>
                <a:cs typeface="Times New Roman" panose="02020603050405020304" pitchFamily="18" charset="0"/>
              </a:rPr>
              <a:t>包括（</a:t>
            </a:r>
            <a:r>
              <a:rPr lang="zh-CN" altLang="zh-CN" sz="2400" kern="100" dirty="0">
                <a:effectLst/>
                <a:latin typeface="Times New Roman" panose="02020603050405020304" pitchFamily="18" charset="0"/>
                <a:cs typeface="Times New Roman" panose="02020603050405020304" pitchFamily="18" charset="0"/>
              </a:rPr>
              <a:t>奇偶校验</a:t>
            </a:r>
            <a:r>
              <a:rPr lang="zh-CN" altLang="en-US" sz="2400" kern="100" dirty="0">
                <a:effectLst/>
                <a:latin typeface="Times New Roman" panose="02020603050405020304" pitchFamily="18" charset="0"/>
                <a:cs typeface="Times New Roman" panose="02020603050405020304" pitchFamily="18" charset="0"/>
              </a:rPr>
              <a:t>）</a:t>
            </a:r>
            <a:r>
              <a:rPr lang="zh-CN" altLang="zh-CN" sz="2400" kern="100" dirty="0">
                <a:effectLst/>
                <a:latin typeface="Times New Roman" panose="02020603050405020304" pitchFamily="18" charset="0"/>
                <a:cs typeface="Times New Roman" panose="02020603050405020304" pitchFamily="18" charset="0"/>
              </a:rPr>
              <a:t>校验和。</a:t>
            </a:r>
            <a:endParaRPr lang="en-US" altLang="zh-CN" sz="3600" kern="100" dirty="0">
              <a:latin typeface="Times New Roman" panose="02020603050405020304" pitchFamily="18" charset="0"/>
              <a:cs typeface="Times New Roman" panose="02020603050405020304" pitchFamily="18" charset="0"/>
            </a:endParaRPr>
          </a:p>
        </p:txBody>
      </p:sp>
      <p:graphicFrame>
        <p:nvGraphicFramePr>
          <p:cNvPr id="13" name="表格 12">
            <a:extLst>
              <a:ext uri="{FF2B5EF4-FFF2-40B4-BE49-F238E27FC236}">
                <a16:creationId xmlns:a16="http://schemas.microsoft.com/office/drawing/2014/main" id="{5F7F8828-684B-4B52-9DC2-487D68885ACE}"/>
              </a:ext>
            </a:extLst>
          </p:cNvPr>
          <p:cNvGraphicFramePr>
            <a:graphicFrameLocks noGrp="1"/>
          </p:cNvGraphicFramePr>
          <p:nvPr/>
        </p:nvGraphicFramePr>
        <p:xfrm>
          <a:off x="0" y="16384"/>
          <a:ext cx="9144000" cy="303808"/>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1028242390"/>
                    </a:ext>
                  </a:extLst>
                </a:gridCol>
                <a:gridCol w="1016000">
                  <a:extLst>
                    <a:ext uri="{9D8B030D-6E8A-4147-A177-3AD203B41FA5}">
                      <a16:colId xmlns:a16="http://schemas.microsoft.com/office/drawing/2014/main" val="3074239081"/>
                    </a:ext>
                  </a:extLst>
                </a:gridCol>
                <a:gridCol w="1016000">
                  <a:extLst>
                    <a:ext uri="{9D8B030D-6E8A-4147-A177-3AD203B41FA5}">
                      <a16:colId xmlns:a16="http://schemas.microsoft.com/office/drawing/2014/main" val="3509429943"/>
                    </a:ext>
                  </a:extLst>
                </a:gridCol>
                <a:gridCol w="1016000">
                  <a:extLst>
                    <a:ext uri="{9D8B030D-6E8A-4147-A177-3AD203B41FA5}">
                      <a16:colId xmlns:a16="http://schemas.microsoft.com/office/drawing/2014/main" val="2580465912"/>
                    </a:ext>
                  </a:extLst>
                </a:gridCol>
                <a:gridCol w="1016000">
                  <a:extLst>
                    <a:ext uri="{9D8B030D-6E8A-4147-A177-3AD203B41FA5}">
                      <a16:colId xmlns:a16="http://schemas.microsoft.com/office/drawing/2014/main" val="585185192"/>
                    </a:ext>
                  </a:extLst>
                </a:gridCol>
                <a:gridCol w="1016000">
                  <a:extLst>
                    <a:ext uri="{9D8B030D-6E8A-4147-A177-3AD203B41FA5}">
                      <a16:colId xmlns:a16="http://schemas.microsoft.com/office/drawing/2014/main" val="1335232691"/>
                    </a:ext>
                  </a:extLst>
                </a:gridCol>
                <a:gridCol w="1016000">
                  <a:extLst>
                    <a:ext uri="{9D8B030D-6E8A-4147-A177-3AD203B41FA5}">
                      <a16:colId xmlns:a16="http://schemas.microsoft.com/office/drawing/2014/main" val="785772456"/>
                    </a:ext>
                  </a:extLst>
                </a:gridCol>
                <a:gridCol w="1016000">
                  <a:extLst>
                    <a:ext uri="{9D8B030D-6E8A-4147-A177-3AD203B41FA5}">
                      <a16:colId xmlns:a16="http://schemas.microsoft.com/office/drawing/2014/main" val="143111373"/>
                    </a:ext>
                  </a:extLst>
                </a:gridCol>
                <a:gridCol w="1016000">
                  <a:extLst>
                    <a:ext uri="{9D8B030D-6E8A-4147-A177-3AD203B41FA5}">
                      <a16:colId xmlns:a16="http://schemas.microsoft.com/office/drawing/2014/main" val="994455625"/>
                    </a:ext>
                  </a:extLst>
                </a:gridCol>
              </a:tblGrid>
              <a:tr h="303808">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传输介质</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通信系统</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正确性</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提高性能</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局域网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en-US" altLang="zh-CN" sz="1600" dirty="0">
                          <a:solidFill>
                            <a:schemeClr val="tx1"/>
                          </a:solidFill>
                          <a:latin typeface="黑体" panose="02010609060101010101" pitchFamily="49" charset="-122"/>
                          <a:ea typeface="黑体" panose="02010609060101010101" pitchFamily="49" charset="-122"/>
                        </a:rPr>
                        <a:t>WLAN</a:t>
                      </a:r>
                      <a:endParaRPr lang="zh-CN" altLang="en-US" sz="1600" dirty="0">
                        <a:solidFill>
                          <a:schemeClr val="tx1"/>
                        </a:solidFill>
                        <a:latin typeface="黑体" panose="02010609060101010101" pitchFamily="49" charset="-122"/>
                        <a:ea typeface="黑体" panose="02010609060101010101" pitchFamily="49"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个域网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rgbClr val="FFFF00"/>
                          </a:solidFill>
                          <a:latin typeface="黑体" panose="02010609060101010101" pitchFamily="49" charset="-122"/>
                          <a:ea typeface="黑体" panose="02010609060101010101" pitchFamily="49" charset="-122"/>
                        </a:rPr>
                        <a:t>广域网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接入网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939429099"/>
                  </a:ext>
                </a:extLst>
              </a:tr>
            </a:tbl>
          </a:graphicData>
        </a:graphic>
      </p:graphicFrame>
      <p:graphicFrame>
        <p:nvGraphicFramePr>
          <p:cNvPr id="10" name="表格 9">
            <a:extLst>
              <a:ext uri="{FF2B5EF4-FFF2-40B4-BE49-F238E27FC236}">
                <a16:creationId xmlns:a16="http://schemas.microsoft.com/office/drawing/2014/main" id="{51BB4CD3-8C4B-43A6-972F-A63666E7D944}"/>
              </a:ext>
            </a:extLst>
          </p:cNvPr>
          <p:cNvGraphicFramePr>
            <a:graphicFrameLocks noGrp="1"/>
          </p:cNvGraphicFramePr>
          <p:nvPr/>
        </p:nvGraphicFramePr>
        <p:xfrm>
          <a:off x="0" y="1041991"/>
          <a:ext cx="313390" cy="3508065"/>
        </p:xfrm>
        <a:graphic>
          <a:graphicData uri="http://schemas.openxmlformats.org/drawingml/2006/table">
            <a:tbl>
              <a:tblPr firstRow="1" bandRow="1">
                <a:tableStyleId>{5C22544A-7EE6-4342-B048-85BDC9FD1C3A}</a:tableStyleId>
              </a:tblPr>
              <a:tblGrid>
                <a:gridCol w="313390">
                  <a:extLst>
                    <a:ext uri="{9D8B030D-6E8A-4147-A177-3AD203B41FA5}">
                      <a16:colId xmlns:a16="http://schemas.microsoft.com/office/drawing/2014/main" val="2707731317"/>
                    </a:ext>
                  </a:extLst>
                </a:gridCol>
              </a:tblGrid>
              <a:tr h="844235">
                <a:tc>
                  <a:txBody>
                    <a:bodyPr/>
                    <a:lstStyle/>
                    <a:p>
                      <a:pPr algn="ctr"/>
                      <a:r>
                        <a:rPr lang="zh-CN" altLang="en-US" sz="1600" b="0" dirty="0">
                          <a:solidFill>
                            <a:schemeClr val="tx1"/>
                          </a:solidFill>
                          <a:latin typeface="黑体" panose="02010609060101010101" pitchFamily="49" charset="-122"/>
                          <a:ea typeface="黑体" panose="02010609060101010101" pitchFamily="49" charset="-122"/>
                        </a:rPr>
                        <a:t>设计思想</a:t>
                      </a:r>
                    </a:p>
                  </a:txBody>
                  <a:tcPr marL="0" marR="0" marT="0" marB="0" anchor="ctr">
                    <a:solidFill>
                      <a:schemeClr val="accent1">
                        <a:lumMod val="40000"/>
                        <a:lumOff val="60000"/>
                      </a:schemeClr>
                    </a:solidFill>
                  </a:tcPr>
                </a:tc>
                <a:extLst>
                  <a:ext uri="{0D108BD9-81ED-4DB2-BD59-A6C34878D82A}">
                    <a16:rowId xmlns:a16="http://schemas.microsoft.com/office/drawing/2014/main" val="2650843112"/>
                  </a:ext>
                </a:extLst>
              </a:tr>
              <a:tr h="844235">
                <a:tc>
                  <a:txBody>
                    <a:bodyPr/>
                    <a:lstStyle/>
                    <a:p>
                      <a:pPr algn="ctr"/>
                      <a:r>
                        <a:rPr lang="en-US" altLang="zh-CN" sz="1600" dirty="0">
                          <a:solidFill>
                            <a:schemeClr val="bg1"/>
                          </a:solidFill>
                          <a:latin typeface="黑体" panose="02010609060101010101" pitchFamily="49" charset="-122"/>
                          <a:ea typeface="黑体" panose="02010609060101010101" pitchFamily="49" charset="-122"/>
                        </a:rPr>
                        <a:t>SDH</a:t>
                      </a:r>
                      <a:endParaRPr lang="zh-CN" altLang="en-US" sz="1600" dirty="0">
                        <a:solidFill>
                          <a:schemeClr val="bg1"/>
                        </a:solidFill>
                        <a:latin typeface="黑体" panose="02010609060101010101" pitchFamily="49" charset="-122"/>
                        <a:ea typeface="黑体" panose="02010609060101010101" pitchFamily="49" charset="-122"/>
                      </a:endParaRPr>
                    </a:p>
                  </a:txBody>
                  <a:tcPr marL="0" marR="0" marT="0" marB="0" anchor="ctr">
                    <a:solidFill>
                      <a:schemeClr val="accent1"/>
                    </a:solidFill>
                  </a:tcPr>
                </a:tc>
                <a:extLst>
                  <a:ext uri="{0D108BD9-81ED-4DB2-BD59-A6C34878D82A}">
                    <a16:rowId xmlns:a16="http://schemas.microsoft.com/office/drawing/2014/main" val="2354171835"/>
                  </a:ext>
                </a:extLst>
              </a:tr>
              <a:tr h="844235">
                <a:tc>
                  <a:txBody>
                    <a:bodyPr/>
                    <a:lstStyle/>
                    <a:p>
                      <a:pPr algn="ctr"/>
                      <a:r>
                        <a:rPr lang="en-US" altLang="zh-CN" sz="1600" b="0" dirty="0">
                          <a:solidFill>
                            <a:schemeClr val="tx1"/>
                          </a:solidFill>
                          <a:latin typeface="黑体" panose="02010609060101010101" pitchFamily="49" charset="-122"/>
                          <a:ea typeface="黑体" panose="02010609060101010101" pitchFamily="49" charset="-122"/>
                        </a:rPr>
                        <a:t>OTN</a:t>
                      </a:r>
                      <a:endParaRPr lang="zh-CN" altLang="en-US" sz="1600" b="0" dirty="0">
                        <a:solidFill>
                          <a:schemeClr val="tx1"/>
                        </a:solidFill>
                        <a:latin typeface="黑体" panose="02010609060101010101" pitchFamily="49" charset="-122"/>
                        <a:ea typeface="黑体" panose="02010609060101010101" pitchFamily="49" charset="-122"/>
                      </a:endParaRPr>
                    </a:p>
                  </a:txBody>
                  <a:tcPr marL="0" marR="0" marT="0" marB="0" anchor="ctr">
                    <a:solidFill>
                      <a:schemeClr val="accent1">
                        <a:lumMod val="40000"/>
                        <a:lumOff val="60000"/>
                      </a:schemeClr>
                    </a:solidFill>
                  </a:tcPr>
                </a:tc>
                <a:extLst>
                  <a:ext uri="{0D108BD9-81ED-4DB2-BD59-A6C34878D82A}">
                    <a16:rowId xmlns:a16="http://schemas.microsoft.com/office/drawing/2014/main" val="2232877283"/>
                  </a:ext>
                </a:extLst>
              </a:tr>
              <a:tr h="844235">
                <a:tc>
                  <a:txBody>
                    <a:bodyPr/>
                    <a:lstStyle/>
                    <a:p>
                      <a:pPr algn="ctr"/>
                      <a:r>
                        <a:rPr lang="en-US" altLang="zh-CN" sz="1600" b="0" dirty="0">
                          <a:solidFill>
                            <a:schemeClr val="tx1"/>
                          </a:solidFill>
                          <a:latin typeface="黑体" panose="02010609060101010101" pitchFamily="49" charset="-122"/>
                          <a:ea typeface="黑体" panose="02010609060101010101" pitchFamily="49" charset="-122"/>
                        </a:rPr>
                        <a:t>5G</a:t>
                      </a:r>
                      <a:endParaRPr lang="zh-CN" altLang="en-US" sz="1600" b="0" dirty="0">
                        <a:solidFill>
                          <a:schemeClr val="tx1"/>
                        </a:solidFill>
                        <a:latin typeface="黑体" panose="02010609060101010101" pitchFamily="49" charset="-122"/>
                        <a:ea typeface="黑体" panose="02010609060101010101" pitchFamily="49" charset="-122"/>
                      </a:endParaRPr>
                    </a:p>
                  </a:txBody>
                  <a:tcPr marL="0" marR="0" marT="0" marB="0" anchor="ctr">
                    <a:solidFill>
                      <a:schemeClr val="accent1">
                        <a:lumMod val="40000"/>
                        <a:lumOff val="60000"/>
                      </a:schemeClr>
                    </a:solidFill>
                  </a:tcPr>
                </a:tc>
                <a:extLst>
                  <a:ext uri="{0D108BD9-81ED-4DB2-BD59-A6C34878D82A}">
                    <a16:rowId xmlns:a16="http://schemas.microsoft.com/office/drawing/2014/main" val="3061172296"/>
                  </a:ext>
                </a:extLst>
              </a:tr>
            </a:tbl>
          </a:graphicData>
        </a:graphic>
      </p:graphicFrame>
      <p:sp>
        <p:nvSpPr>
          <p:cNvPr id="3" name="灯片编号占位符 2">
            <a:extLst>
              <a:ext uri="{FF2B5EF4-FFF2-40B4-BE49-F238E27FC236}">
                <a16:creationId xmlns:a16="http://schemas.microsoft.com/office/drawing/2014/main" id="{FF7AB7B7-C004-4480-B472-69373D847E11}"/>
              </a:ext>
            </a:extLst>
          </p:cNvPr>
          <p:cNvSpPr>
            <a:spLocks noGrp="1"/>
          </p:cNvSpPr>
          <p:nvPr>
            <p:ph type="sldNum" sz="quarter" idx="12"/>
          </p:nvPr>
        </p:nvSpPr>
        <p:spPr/>
        <p:txBody>
          <a:bodyPr/>
          <a:lstStyle/>
          <a:p>
            <a:fld id="{0343F522-B1DB-4B24-87CC-09EAB668A261}" type="slidenum">
              <a:rPr lang="zh-CN" altLang="en-US" smtClean="0"/>
              <a:pPr/>
              <a:t>256</a:t>
            </a:fld>
            <a:r>
              <a:rPr lang="en-US" altLang="zh-CN"/>
              <a:t>/303</a:t>
            </a:r>
            <a:endParaRPr lang="zh-CN" altLang="en-US" dirty="0"/>
          </a:p>
        </p:txBody>
      </p:sp>
    </p:spTree>
    <p:extLst>
      <p:ext uri="{BB962C8B-B14F-4D97-AF65-F5344CB8AC3E}">
        <p14:creationId xmlns:p14="http://schemas.microsoft.com/office/powerpoint/2010/main" val="2602691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C34208-FA7C-4346-AD93-050F88FE7F56}"/>
              </a:ext>
            </a:extLst>
          </p:cNvPr>
          <p:cNvSpPr>
            <a:spLocks noGrp="1"/>
          </p:cNvSpPr>
          <p:nvPr>
            <p:ph type="title"/>
          </p:nvPr>
        </p:nvSpPr>
        <p:spPr>
          <a:xfrm>
            <a:off x="265813" y="350874"/>
            <a:ext cx="8654903" cy="680484"/>
          </a:xfrm>
        </p:spPr>
        <p:txBody>
          <a:bodyPr>
            <a:normAutofit/>
          </a:bodyPr>
          <a:lstStyle/>
          <a:p>
            <a:r>
              <a:rPr lang="en-US" altLang="zh-CN" dirty="0">
                <a:latin typeface="Times New Roman" panose="02020603050405020304" pitchFamily="18" charset="0"/>
                <a:cs typeface="Times New Roman" panose="02020603050405020304" pitchFamily="18" charset="0"/>
              </a:rPr>
              <a:t>STM-N</a:t>
            </a:r>
            <a:r>
              <a:rPr lang="zh-CN" altLang="en-US" dirty="0">
                <a:latin typeface="Times New Roman" panose="02020603050405020304" pitchFamily="18" charset="0"/>
                <a:cs typeface="Times New Roman" panose="02020603050405020304" pitchFamily="18" charset="0"/>
              </a:rPr>
              <a:t>帧结构</a:t>
            </a:r>
          </a:p>
        </p:txBody>
      </p:sp>
      <p:sp>
        <p:nvSpPr>
          <p:cNvPr id="12" name="流程图: 摘录 11">
            <a:extLst>
              <a:ext uri="{FF2B5EF4-FFF2-40B4-BE49-F238E27FC236}">
                <a16:creationId xmlns:a16="http://schemas.microsoft.com/office/drawing/2014/main" id="{CE6C4248-6AFD-44B6-80E3-9608C7BDC87F}"/>
              </a:ext>
            </a:extLst>
          </p:cNvPr>
          <p:cNvSpPr/>
          <p:nvPr/>
        </p:nvSpPr>
        <p:spPr bwMode="auto">
          <a:xfrm>
            <a:off x="7498533" y="321354"/>
            <a:ext cx="216024" cy="126001"/>
          </a:xfrm>
          <a:prstGeom prst="flowChartExtract">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4" name="Rectangle 2">
            <a:extLst>
              <a:ext uri="{FF2B5EF4-FFF2-40B4-BE49-F238E27FC236}">
                <a16:creationId xmlns:a16="http://schemas.microsoft.com/office/drawing/2014/main" id="{637ADEFB-5775-48B5-AD95-BD2F543B4E24}"/>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内容占位符 4">
            <a:extLst>
              <a:ext uri="{FF2B5EF4-FFF2-40B4-BE49-F238E27FC236}">
                <a16:creationId xmlns:a16="http://schemas.microsoft.com/office/drawing/2014/main" id="{C12FE5FC-8D5C-426B-A385-556B8EB61871}"/>
              </a:ext>
            </a:extLst>
          </p:cNvPr>
          <p:cNvSpPr>
            <a:spLocks noGrp="1"/>
          </p:cNvSpPr>
          <p:nvPr>
            <p:ph idx="1"/>
          </p:nvPr>
        </p:nvSpPr>
        <p:spPr>
          <a:xfrm>
            <a:off x="471948" y="963560"/>
            <a:ext cx="8514736" cy="5777481"/>
          </a:xfrm>
        </p:spPr>
        <p:txBody>
          <a:bodyPr>
            <a:normAutofit/>
          </a:bodyPr>
          <a:lstStyle/>
          <a:p>
            <a:pPr marL="342900" lvl="0" indent="-342900" algn="just">
              <a:buFont typeface="Wingdings" panose="05000000000000000000" pitchFamily="2" charset="2"/>
              <a:buChar char=""/>
              <a:tabLst>
                <a:tab pos="495300" algn="l"/>
              </a:tabLst>
            </a:pPr>
            <a:endParaRPr lang="en-US" altLang="zh-CN" sz="2400" kern="100" dirty="0">
              <a:effectLst/>
              <a:latin typeface="Times New Roman" panose="02020603050405020304" pitchFamily="18" charset="0"/>
              <a:cs typeface="Times New Roman" panose="02020603050405020304" pitchFamily="18" charset="0"/>
            </a:endParaRPr>
          </a:p>
          <a:p>
            <a:pPr marL="342900" lvl="0" indent="-342900" algn="just">
              <a:buFont typeface="Wingdings" panose="05000000000000000000" pitchFamily="2" charset="2"/>
              <a:buChar char=""/>
              <a:tabLst>
                <a:tab pos="495300" algn="l"/>
              </a:tabLst>
            </a:pPr>
            <a:endParaRPr lang="en-US" altLang="zh-CN" sz="2400" kern="100" dirty="0">
              <a:latin typeface="Times New Roman" panose="02020603050405020304" pitchFamily="18" charset="0"/>
              <a:cs typeface="Times New Roman" panose="02020603050405020304" pitchFamily="18" charset="0"/>
            </a:endParaRPr>
          </a:p>
          <a:p>
            <a:pPr marL="342900" lvl="0" indent="-342900" algn="just">
              <a:buFont typeface="Wingdings" panose="05000000000000000000" pitchFamily="2" charset="2"/>
              <a:buChar char=""/>
              <a:tabLst>
                <a:tab pos="495300" algn="l"/>
              </a:tabLst>
            </a:pPr>
            <a:endParaRPr lang="en-US" altLang="zh-CN" sz="2400" kern="100" dirty="0">
              <a:effectLst/>
              <a:latin typeface="Times New Roman" panose="02020603050405020304" pitchFamily="18" charset="0"/>
              <a:cs typeface="Times New Roman" panose="02020603050405020304" pitchFamily="18" charset="0"/>
            </a:endParaRPr>
          </a:p>
          <a:p>
            <a:pPr marL="342900" lvl="0" indent="-342900" algn="just">
              <a:buFont typeface="Wingdings" panose="05000000000000000000" pitchFamily="2" charset="2"/>
              <a:buChar char=""/>
              <a:tabLst>
                <a:tab pos="495300" algn="l"/>
              </a:tabLst>
            </a:pPr>
            <a:endParaRPr lang="en-US" altLang="zh-CN" sz="2400" kern="100" dirty="0">
              <a:latin typeface="Times New Roman" panose="02020603050405020304" pitchFamily="18" charset="0"/>
              <a:cs typeface="Times New Roman" panose="02020603050405020304" pitchFamily="18" charset="0"/>
            </a:endParaRPr>
          </a:p>
          <a:p>
            <a:pPr marL="342900" lvl="0" indent="-342900" algn="just">
              <a:buFont typeface="Wingdings" panose="05000000000000000000" pitchFamily="2" charset="2"/>
              <a:buChar char=""/>
              <a:tabLst>
                <a:tab pos="495300" algn="l"/>
              </a:tabLst>
            </a:pPr>
            <a:endParaRPr lang="en-US" altLang="zh-CN" sz="2400" kern="100" dirty="0">
              <a:effectLst/>
              <a:latin typeface="Times New Roman" panose="02020603050405020304" pitchFamily="18" charset="0"/>
              <a:cs typeface="Times New Roman" panose="02020603050405020304" pitchFamily="18" charset="0"/>
            </a:endParaRPr>
          </a:p>
          <a:p>
            <a:pPr marL="342900" lvl="0" indent="-342900" algn="just">
              <a:buFont typeface="Wingdings" panose="05000000000000000000" pitchFamily="2" charset="2"/>
              <a:buChar char=""/>
              <a:tabLst>
                <a:tab pos="495300" algn="l"/>
              </a:tabLst>
            </a:pPr>
            <a:endParaRPr lang="en-US" altLang="zh-CN" sz="2400" kern="100" dirty="0">
              <a:latin typeface="Times New Roman" panose="02020603050405020304" pitchFamily="18" charset="0"/>
              <a:cs typeface="Times New Roman" panose="02020603050405020304" pitchFamily="18" charset="0"/>
            </a:endParaRPr>
          </a:p>
          <a:p>
            <a:pPr marL="342900" lvl="0" indent="-342900" algn="just">
              <a:buFont typeface="Wingdings" panose="05000000000000000000" pitchFamily="2" charset="2"/>
              <a:buChar char=""/>
              <a:tabLst>
                <a:tab pos="495300" algn="l"/>
              </a:tabLst>
            </a:pPr>
            <a:endParaRPr lang="en-US" altLang="zh-CN" sz="2400" kern="100" dirty="0">
              <a:effectLst/>
              <a:latin typeface="Times New Roman" panose="02020603050405020304" pitchFamily="18" charset="0"/>
              <a:cs typeface="Times New Roman" panose="02020603050405020304" pitchFamily="18" charset="0"/>
            </a:endParaRPr>
          </a:p>
          <a:p>
            <a:pPr marL="0" indent="0" algn="just">
              <a:buNone/>
              <a:tabLst>
                <a:tab pos="495300" algn="l"/>
              </a:tabLst>
            </a:pPr>
            <a:r>
              <a:rPr lang="en-US" altLang="zh-CN" b="1" dirty="0"/>
              <a:t>SDH</a:t>
            </a:r>
            <a:r>
              <a:rPr lang="zh-CN" altLang="zh-CN" b="1" dirty="0"/>
              <a:t>网络复用结构</a:t>
            </a:r>
            <a:r>
              <a:rPr lang="zh-CN" altLang="en-US" b="1" dirty="0"/>
              <a:t>：</a:t>
            </a:r>
            <a:endParaRPr lang="zh-CN" altLang="zh-CN" b="1" dirty="0"/>
          </a:p>
          <a:p>
            <a:pPr marL="342900" lvl="0" indent="-342900" algn="just">
              <a:buFont typeface="Wingdings" panose="05000000000000000000" pitchFamily="2" charset="2"/>
              <a:buChar char=""/>
              <a:tabLst>
                <a:tab pos="495300" algn="l"/>
              </a:tabLst>
            </a:pPr>
            <a:r>
              <a:rPr lang="zh-CN" altLang="en-US" kern="100" dirty="0">
                <a:solidFill>
                  <a:schemeClr val="accent1"/>
                </a:solidFill>
                <a:effectLst/>
                <a:latin typeface="Times New Roman" panose="02020603050405020304" pitchFamily="18" charset="0"/>
                <a:cs typeface="Times New Roman" panose="02020603050405020304" pitchFamily="18" charset="0"/>
              </a:rPr>
              <a:t>字节间插复用，</a:t>
            </a:r>
            <a:r>
              <a:rPr lang="en-US" altLang="zh-CN" kern="100" dirty="0">
                <a:solidFill>
                  <a:schemeClr val="accent1"/>
                </a:solidFill>
                <a:effectLst/>
                <a:latin typeface="Times New Roman" panose="02020603050405020304" pitchFamily="18" charset="0"/>
                <a:cs typeface="Times New Roman" panose="02020603050405020304" pitchFamily="18" charset="0"/>
              </a:rPr>
              <a:t>4 in 1</a:t>
            </a:r>
          </a:p>
          <a:p>
            <a:pPr marL="342900" indent="-342900" algn="just">
              <a:buFont typeface="Wingdings" panose="05000000000000000000" pitchFamily="2" charset="2"/>
              <a:buChar char=""/>
              <a:tabLst>
                <a:tab pos="495300" algn="l"/>
              </a:tabLst>
            </a:pPr>
            <a:r>
              <a:rPr lang="zh-CN" altLang="zh-CN" dirty="0">
                <a:solidFill>
                  <a:schemeClr val="accent1"/>
                </a:solidFill>
                <a:latin typeface="Times New Roman" panose="02020603050405020304" pitchFamily="18" charset="0"/>
                <a:cs typeface="Times New Roman" panose="02020603050405020304" pitchFamily="18" charset="0"/>
              </a:rPr>
              <a:t>低速支路信号（</a:t>
            </a:r>
            <a:r>
              <a:rPr lang="en-US" altLang="zh-CN" dirty="0">
                <a:solidFill>
                  <a:schemeClr val="accent1"/>
                </a:solidFill>
                <a:latin typeface="Times New Roman" panose="02020603050405020304" pitchFamily="18" charset="0"/>
                <a:cs typeface="Times New Roman" panose="02020603050405020304" pitchFamily="18" charset="0"/>
              </a:rPr>
              <a:t>2Mbps/E1</a:t>
            </a:r>
            <a:r>
              <a:rPr lang="zh-CN" altLang="zh-CN" dirty="0">
                <a:solidFill>
                  <a:schemeClr val="accent1"/>
                </a:solidFill>
                <a:latin typeface="Times New Roman" panose="02020603050405020304" pitchFamily="18" charset="0"/>
                <a:cs typeface="Times New Roman" panose="02020603050405020304" pitchFamily="18" charset="0"/>
              </a:rPr>
              <a:t>、</a:t>
            </a:r>
            <a:r>
              <a:rPr lang="en-US" altLang="zh-CN" dirty="0">
                <a:solidFill>
                  <a:schemeClr val="accent1"/>
                </a:solidFill>
                <a:latin typeface="Times New Roman" panose="02020603050405020304" pitchFamily="18" charset="0"/>
                <a:cs typeface="Times New Roman" panose="02020603050405020304" pitchFamily="18" charset="0"/>
              </a:rPr>
              <a:t>34Mbps/E3</a:t>
            </a:r>
            <a:r>
              <a:rPr lang="zh-CN" altLang="zh-CN" dirty="0">
                <a:solidFill>
                  <a:schemeClr val="accent1"/>
                </a:solidFill>
                <a:latin typeface="Times New Roman" panose="02020603050405020304" pitchFamily="18" charset="0"/>
                <a:cs typeface="Times New Roman" panose="02020603050405020304" pitchFamily="18" charset="0"/>
              </a:rPr>
              <a:t>、</a:t>
            </a:r>
            <a:r>
              <a:rPr lang="en-US" altLang="zh-CN" dirty="0">
                <a:solidFill>
                  <a:schemeClr val="accent1"/>
                </a:solidFill>
                <a:latin typeface="Times New Roman" panose="02020603050405020304" pitchFamily="18" charset="0"/>
                <a:cs typeface="Times New Roman" panose="02020603050405020304" pitchFamily="18" charset="0"/>
              </a:rPr>
              <a:t>140Mbps/E4</a:t>
            </a:r>
            <a:r>
              <a:rPr lang="zh-CN" altLang="zh-CN" dirty="0">
                <a:solidFill>
                  <a:schemeClr val="accent1"/>
                </a:solidFill>
                <a:latin typeface="Times New Roman" panose="02020603050405020304" pitchFamily="18" charset="0"/>
                <a:cs typeface="Times New Roman" panose="02020603050405020304" pitchFamily="18" charset="0"/>
              </a:rPr>
              <a:t>）复用成</a:t>
            </a:r>
            <a:r>
              <a:rPr lang="en-US" altLang="zh-CN" dirty="0">
                <a:solidFill>
                  <a:schemeClr val="accent1"/>
                </a:solidFill>
                <a:latin typeface="Times New Roman" panose="02020603050405020304" pitchFamily="18" charset="0"/>
                <a:cs typeface="Times New Roman" panose="02020603050405020304" pitchFamily="18" charset="0"/>
              </a:rPr>
              <a:t>SDH </a:t>
            </a:r>
            <a:r>
              <a:rPr lang="zh-CN" altLang="zh-CN" dirty="0">
                <a:solidFill>
                  <a:schemeClr val="accent1"/>
                </a:solidFill>
                <a:latin typeface="Times New Roman" panose="02020603050405020304" pitchFamily="18" charset="0"/>
                <a:cs typeface="Times New Roman" panose="02020603050405020304" pitchFamily="18" charset="0"/>
              </a:rPr>
              <a:t>信号</a:t>
            </a:r>
            <a:r>
              <a:rPr lang="en-US" altLang="zh-CN" dirty="0">
                <a:solidFill>
                  <a:schemeClr val="accent1"/>
                </a:solidFill>
                <a:latin typeface="Times New Roman" panose="02020603050405020304" pitchFamily="18" charset="0"/>
                <a:cs typeface="Times New Roman" panose="02020603050405020304" pitchFamily="18" charset="0"/>
              </a:rPr>
              <a:t>STM-N</a:t>
            </a:r>
            <a:endParaRPr lang="zh-CN" altLang="zh-CN" dirty="0">
              <a:solidFill>
                <a:schemeClr val="accent1"/>
              </a:solidFill>
              <a:latin typeface="Times New Roman" panose="02020603050405020304" pitchFamily="18" charset="0"/>
              <a:cs typeface="Times New Roman" panose="02020603050405020304" pitchFamily="18" charset="0"/>
            </a:endParaRPr>
          </a:p>
          <a:p>
            <a:pPr marL="342900" lvl="0" indent="-342900" algn="just">
              <a:buFont typeface="Wingdings" panose="05000000000000000000" pitchFamily="2" charset="2"/>
              <a:buChar char=""/>
              <a:tabLst>
                <a:tab pos="495300" algn="l"/>
              </a:tabLst>
            </a:pPr>
            <a:endParaRPr lang="en-US" altLang="zh-CN" kern="100" dirty="0">
              <a:solidFill>
                <a:schemeClr val="accent1"/>
              </a:solidFill>
              <a:effectLst/>
              <a:latin typeface="Times New Roman" panose="02020603050405020304" pitchFamily="18" charset="0"/>
              <a:cs typeface="Times New Roman" panose="02020603050405020304" pitchFamily="18" charset="0"/>
            </a:endParaRPr>
          </a:p>
          <a:p>
            <a:pPr marL="342900" lvl="0" indent="-342900" algn="just">
              <a:buFont typeface="Wingdings" panose="05000000000000000000" pitchFamily="2" charset="2"/>
              <a:buChar char=""/>
              <a:tabLst>
                <a:tab pos="495300" algn="l"/>
              </a:tabLst>
            </a:pPr>
            <a:endParaRPr lang="zh-CN" altLang="zh-CN" kern="100" dirty="0">
              <a:solidFill>
                <a:schemeClr val="accent1"/>
              </a:solidFill>
              <a:effectLst/>
              <a:latin typeface="Times New Roman" panose="02020603050405020304" pitchFamily="18" charset="0"/>
              <a:cs typeface="Times New Roman" panose="02020603050405020304" pitchFamily="18" charset="0"/>
            </a:endParaRPr>
          </a:p>
        </p:txBody>
      </p:sp>
      <p:graphicFrame>
        <p:nvGraphicFramePr>
          <p:cNvPr id="13" name="表格 12">
            <a:extLst>
              <a:ext uri="{FF2B5EF4-FFF2-40B4-BE49-F238E27FC236}">
                <a16:creationId xmlns:a16="http://schemas.microsoft.com/office/drawing/2014/main" id="{5F7F8828-684B-4B52-9DC2-487D68885ACE}"/>
              </a:ext>
            </a:extLst>
          </p:cNvPr>
          <p:cNvGraphicFramePr>
            <a:graphicFrameLocks noGrp="1"/>
          </p:cNvGraphicFramePr>
          <p:nvPr/>
        </p:nvGraphicFramePr>
        <p:xfrm>
          <a:off x="0" y="16384"/>
          <a:ext cx="9144000" cy="303808"/>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1028242390"/>
                    </a:ext>
                  </a:extLst>
                </a:gridCol>
                <a:gridCol w="1016000">
                  <a:extLst>
                    <a:ext uri="{9D8B030D-6E8A-4147-A177-3AD203B41FA5}">
                      <a16:colId xmlns:a16="http://schemas.microsoft.com/office/drawing/2014/main" val="3074239081"/>
                    </a:ext>
                  </a:extLst>
                </a:gridCol>
                <a:gridCol w="1016000">
                  <a:extLst>
                    <a:ext uri="{9D8B030D-6E8A-4147-A177-3AD203B41FA5}">
                      <a16:colId xmlns:a16="http://schemas.microsoft.com/office/drawing/2014/main" val="3509429943"/>
                    </a:ext>
                  </a:extLst>
                </a:gridCol>
                <a:gridCol w="1016000">
                  <a:extLst>
                    <a:ext uri="{9D8B030D-6E8A-4147-A177-3AD203B41FA5}">
                      <a16:colId xmlns:a16="http://schemas.microsoft.com/office/drawing/2014/main" val="2580465912"/>
                    </a:ext>
                  </a:extLst>
                </a:gridCol>
                <a:gridCol w="1016000">
                  <a:extLst>
                    <a:ext uri="{9D8B030D-6E8A-4147-A177-3AD203B41FA5}">
                      <a16:colId xmlns:a16="http://schemas.microsoft.com/office/drawing/2014/main" val="585185192"/>
                    </a:ext>
                  </a:extLst>
                </a:gridCol>
                <a:gridCol w="1016000">
                  <a:extLst>
                    <a:ext uri="{9D8B030D-6E8A-4147-A177-3AD203B41FA5}">
                      <a16:colId xmlns:a16="http://schemas.microsoft.com/office/drawing/2014/main" val="1335232691"/>
                    </a:ext>
                  </a:extLst>
                </a:gridCol>
                <a:gridCol w="1016000">
                  <a:extLst>
                    <a:ext uri="{9D8B030D-6E8A-4147-A177-3AD203B41FA5}">
                      <a16:colId xmlns:a16="http://schemas.microsoft.com/office/drawing/2014/main" val="785772456"/>
                    </a:ext>
                  </a:extLst>
                </a:gridCol>
                <a:gridCol w="1016000">
                  <a:extLst>
                    <a:ext uri="{9D8B030D-6E8A-4147-A177-3AD203B41FA5}">
                      <a16:colId xmlns:a16="http://schemas.microsoft.com/office/drawing/2014/main" val="143111373"/>
                    </a:ext>
                  </a:extLst>
                </a:gridCol>
                <a:gridCol w="1016000">
                  <a:extLst>
                    <a:ext uri="{9D8B030D-6E8A-4147-A177-3AD203B41FA5}">
                      <a16:colId xmlns:a16="http://schemas.microsoft.com/office/drawing/2014/main" val="994455625"/>
                    </a:ext>
                  </a:extLst>
                </a:gridCol>
              </a:tblGrid>
              <a:tr h="303808">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传输介质</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通信系统</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正确性</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提高性能</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局域网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en-US" altLang="zh-CN" sz="1600" dirty="0">
                          <a:solidFill>
                            <a:schemeClr val="tx1"/>
                          </a:solidFill>
                          <a:latin typeface="黑体" panose="02010609060101010101" pitchFamily="49" charset="-122"/>
                          <a:ea typeface="黑体" panose="02010609060101010101" pitchFamily="49" charset="-122"/>
                        </a:rPr>
                        <a:t>WLAN</a:t>
                      </a:r>
                      <a:endParaRPr lang="zh-CN" altLang="en-US" sz="1600" dirty="0">
                        <a:solidFill>
                          <a:schemeClr val="tx1"/>
                        </a:solidFill>
                        <a:latin typeface="黑体" panose="02010609060101010101" pitchFamily="49" charset="-122"/>
                        <a:ea typeface="黑体" panose="02010609060101010101" pitchFamily="49"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个域网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rgbClr val="FFFF00"/>
                          </a:solidFill>
                          <a:latin typeface="黑体" panose="02010609060101010101" pitchFamily="49" charset="-122"/>
                          <a:ea typeface="黑体" panose="02010609060101010101" pitchFamily="49" charset="-122"/>
                        </a:rPr>
                        <a:t>广域网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接入网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939429099"/>
                  </a:ext>
                </a:extLst>
              </a:tr>
            </a:tbl>
          </a:graphicData>
        </a:graphic>
      </p:graphicFrame>
      <p:graphicFrame>
        <p:nvGraphicFramePr>
          <p:cNvPr id="10" name="表格 9">
            <a:extLst>
              <a:ext uri="{FF2B5EF4-FFF2-40B4-BE49-F238E27FC236}">
                <a16:creationId xmlns:a16="http://schemas.microsoft.com/office/drawing/2014/main" id="{51BB4CD3-8C4B-43A6-972F-A63666E7D944}"/>
              </a:ext>
            </a:extLst>
          </p:cNvPr>
          <p:cNvGraphicFramePr>
            <a:graphicFrameLocks noGrp="1"/>
          </p:cNvGraphicFramePr>
          <p:nvPr/>
        </p:nvGraphicFramePr>
        <p:xfrm>
          <a:off x="0" y="1041991"/>
          <a:ext cx="313390" cy="3508065"/>
        </p:xfrm>
        <a:graphic>
          <a:graphicData uri="http://schemas.openxmlformats.org/drawingml/2006/table">
            <a:tbl>
              <a:tblPr firstRow="1" bandRow="1">
                <a:tableStyleId>{5C22544A-7EE6-4342-B048-85BDC9FD1C3A}</a:tableStyleId>
              </a:tblPr>
              <a:tblGrid>
                <a:gridCol w="313390">
                  <a:extLst>
                    <a:ext uri="{9D8B030D-6E8A-4147-A177-3AD203B41FA5}">
                      <a16:colId xmlns:a16="http://schemas.microsoft.com/office/drawing/2014/main" val="2707731317"/>
                    </a:ext>
                  </a:extLst>
                </a:gridCol>
              </a:tblGrid>
              <a:tr h="844235">
                <a:tc>
                  <a:txBody>
                    <a:bodyPr/>
                    <a:lstStyle/>
                    <a:p>
                      <a:pPr algn="ctr"/>
                      <a:r>
                        <a:rPr lang="zh-CN" altLang="en-US" sz="1600" b="0" dirty="0">
                          <a:solidFill>
                            <a:schemeClr val="tx1"/>
                          </a:solidFill>
                          <a:latin typeface="黑体" panose="02010609060101010101" pitchFamily="49" charset="-122"/>
                          <a:ea typeface="黑体" panose="02010609060101010101" pitchFamily="49" charset="-122"/>
                        </a:rPr>
                        <a:t>设计思想</a:t>
                      </a:r>
                    </a:p>
                  </a:txBody>
                  <a:tcPr marL="0" marR="0" marT="0" marB="0" anchor="ctr">
                    <a:solidFill>
                      <a:schemeClr val="accent1">
                        <a:lumMod val="40000"/>
                        <a:lumOff val="60000"/>
                      </a:schemeClr>
                    </a:solidFill>
                  </a:tcPr>
                </a:tc>
                <a:extLst>
                  <a:ext uri="{0D108BD9-81ED-4DB2-BD59-A6C34878D82A}">
                    <a16:rowId xmlns:a16="http://schemas.microsoft.com/office/drawing/2014/main" val="2650843112"/>
                  </a:ext>
                </a:extLst>
              </a:tr>
              <a:tr h="844235">
                <a:tc>
                  <a:txBody>
                    <a:bodyPr/>
                    <a:lstStyle/>
                    <a:p>
                      <a:pPr algn="ctr"/>
                      <a:r>
                        <a:rPr lang="en-US" altLang="zh-CN" sz="1600" dirty="0">
                          <a:solidFill>
                            <a:schemeClr val="bg1"/>
                          </a:solidFill>
                          <a:latin typeface="黑体" panose="02010609060101010101" pitchFamily="49" charset="-122"/>
                          <a:ea typeface="黑体" panose="02010609060101010101" pitchFamily="49" charset="-122"/>
                        </a:rPr>
                        <a:t>SDH</a:t>
                      </a:r>
                      <a:endParaRPr lang="zh-CN" altLang="en-US" sz="1600" dirty="0">
                        <a:solidFill>
                          <a:schemeClr val="bg1"/>
                        </a:solidFill>
                        <a:latin typeface="黑体" panose="02010609060101010101" pitchFamily="49" charset="-122"/>
                        <a:ea typeface="黑体" panose="02010609060101010101" pitchFamily="49" charset="-122"/>
                      </a:endParaRPr>
                    </a:p>
                  </a:txBody>
                  <a:tcPr marL="0" marR="0" marT="0" marB="0" anchor="ctr">
                    <a:solidFill>
                      <a:schemeClr val="accent1"/>
                    </a:solidFill>
                  </a:tcPr>
                </a:tc>
                <a:extLst>
                  <a:ext uri="{0D108BD9-81ED-4DB2-BD59-A6C34878D82A}">
                    <a16:rowId xmlns:a16="http://schemas.microsoft.com/office/drawing/2014/main" val="2354171835"/>
                  </a:ext>
                </a:extLst>
              </a:tr>
              <a:tr h="844235">
                <a:tc>
                  <a:txBody>
                    <a:bodyPr/>
                    <a:lstStyle/>
                    <a:p>
                      <a:pPr algn="ctr"/>
                      <a:r>
                        <a:rPr lang="en-US" altLang="zh-CN" sz="1600" b="0" dirty="0">
                          <a:solidFill>
                            <a:schemeClr val="tx1"/>
                          </a:solidFill>
                          <a:latin typeface="黑体" panose="02010609060101010101" pitchFamily="49" charset="-122"/>
                          <a:ea typeface="黑体" panose="02010609060101010101" pitchFamily="49" charset="-122"/>
                        </a:rPr>
                        <a:t>OTN</a:t>
                      </a:r>
                      <a:endParaRPr lang="zh-CN" altLang="en-US" sz="1600" b="0" dirty="0">
                        <a:solidFill>
                          <a:schemeClr val="tx1"/>
                        </a:solidFill>
                        <a:latin typeface="黑体" panose="02010609060101010101" pitchFamily="49" charset="-122"/>
                        <a:ea typeface="黑体" panose="02010609060101010101" pitchFamily="49" charset="-122"/>
                      </a:endParaRPr>
                    </a:p>
                  </a:txBody>
                  <a:tcPr marL="0" marR="0" marT="0" marB="0" anchor="ctr">
                    <a:solidFill>
                      <a:schemeClr val="accent1">
                        <a:lumMod val="40000"/>
                        <a:lumOff val="60000"/>
                      </a:schemeClr>
                    </a:solidFill>
                  </a:tcPr>
                </a:tc>
                <a:extLst>
                  <a:ext uri="{0D108BD9-81ED-4DB2-BD59-A6C34878D82A}">
                    <a16:rowId xmlns:a16="http://schemas.microsoft.com/office/drawing/2014/main" val="2232877283"/>
                  </a:ext>
                </a:extLst>
              </a:tr>
              <a:tr h="844235">
                <a:tc>
                  <a:txBody>
                    <a:bodyPr/>
                    <a:lstStyle/>
                    <a:p>
                      <a:pPr algn="ctr"/>
                      <a:r>
                        <a:rPr lang="en-US" altLang="zh-CN" sz="1600" b="0" dirty="0">
                          <a:solidFill>
                            <a:schemeClr val="tx1"/>
                          </a:solidFill>
                          <a:latin typeface="黑体" panose="02010609060101010101" pitchFamily="49" charset="-122"/>
                          <a:ea typeface="黑体" panose="02010609060101010101" pitchFamily="49" charset="-122"/>
                        </a:rPr>
                        <a:t>5G</a:t>
                      </a:r>
                      <a:endParaRPr lang="zh-CN" altLang="en-US" sz="1600" b="0" dirty="0">
                        <a:solidFill>
                          <a:schemeClr val="tx1"/>
                        </a:solidFill>
                        <a:latin typeface="黑体" panose="02010609060101010101" pitchFamily="49" charset="-122"/>
                        <a:ea typeface="黑体" panose="02010609060101010101" pitchFamily="49" charset="-122"/>
                      </a:endParaRPr>
                    </a:p>
                  </a:txBody>
                  <a:tcPr marL="0" marR="0" marT="0" marB="0" anchor="ctr">
                    <a:solidFill>
                      <a:schemeClr val="accent1">
                        <a:lumMod val="40000"/>
                        <a:lumOff val="60000"/>
                      </a:schemeClr>
                    </a:solidFill>
                  </a:tcPr>
                </a:tc>
                <a:extLst>
                  <a:ext uri="{0D108BD9-81ED-4DB2-BD59-A6C34878D82A}">
                    <a16:rowId xmlns:a16="http://schemas.microsoft.com/office/drawing/2014/main" val="3061172296"/>
                  </a:ext>
                </a:extLst>
              </a:tr>
            </a:tbl>
          </a:graphicData>
        </a:graphic>
      </p:graphicFrame>
      <p:graphicFrame>
        <p:nvGraphicFramePr>
          <p:cNvPr id="3" name="对象 2">
            <a:extLst>
              <a:ext uri="{FF2B5EF4-FFF2-40B4-BE49-F238E27FC236}">
                <a16:creationId xmlns:a16="http://schemas.microsoft.com/office/drawing/2014/main" id="{F6B59D3C-B969-4DE4-8A74-A739CE395397}"/>
              </a:ext>
            </a:extLst>
          </p:cNvPr>
          <p:cNvGraphicFramePr>
            <a:graphicFrameLocks noChangeAspect="1"/>
          </p:cNvGraphicFramePr>
          <p:nvPr>
            <p:extLst>
              <p:ext uri="{D42A27DB-BD31-4B8C-83A1-F6EECF244321}">
                <p14:modId xmlns:p14="http://schemas.microsoft.com/office/powerpoint/2010/main" val="1290517101"/>
              </p:ext>
            </p:extLst>
          </p:nvPr>
        </p:nvGraphicFramePr>
        <p:xfrm>
          <a:off x="2960614" y="797849"/>
          <a:ext cx="4854316" cy="3088350"/>
        </p:xfrm>
        <a:graphic>
          <a:graphicData uri="http://schemas.openxmlformats.org/presentationml/2006/ole">
            <mc:AlternateContent xmlns:mc="http://schemas.openxmlformats.org/markup-compatibility/2006">
              <mc:Choice xmlns:v="urn:schemas-microsoft-com:vml" Requires="v">
                <p:oleObj name="Visio" r:id="rId3" imgW="2406595" imgH="1530395" progId="Visio.Drawing.11">
                  <p:embed/>
                </p:oleObj>
              </mc:Choice>
              <mc:Fallback>
                <p:oleObj name="Visio" r:id="rId3" imgW="2406595" imgH="1530395" progId="Visio.Drawing.11">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60614" y="797849"/>
                        <a:ext cx="4854316" cy="3088350"/>
                      </a:xfrm>
                      <a:prstGeom prst="rect">
                        <a:avLst/>
                      </a:prstGeom>
                      <a:noFill/>
                    </p:spPr>
                  </p:pic>
                </p:oleObj>
              </mc:Fallback>
            </mc:AlternateContent>
          </a:graphicData>
        </a:graphic>
      </p:graphicFrame>
      <p:sp>
        <p:nvSpPr>
          <p:cNvPr id="6" name="灯片编号占位符 5">
            <a:extLst>
              <a:ext uri="{FF2B5EF4-FFF2-40B4-BE49-F238E27FC236}">
                <a16:creationId xmlns:a16="http://schemas.microsoft.com/office/drawing/2014/main" id="{26D7F960-A06D-4FD9-A680-61606FC38214}"/>
              </a:ext>
            </a:extLst>
          </p:cNvPr>
          <p:cNvSpPr>
            <a:spLocks noGrp="1"/>
          </p:cNvSpPr>
          <p:nvPr>
            <p:ph type="sldNum" sz="quarter" idx="12"/>
          </p:nvPr>
        </p:nvSpPr>
        <p:spPr/>
        <p:txBody>
          <a:bodyPr/>
          <a:lstStyle/>
          <a:p>
            <a:fld id="{0343F522-B1DB-4B24-87CC-09EAB668A261}" type="slidenum">
              <a:rPr lang="zh-CN" altLang="en-US" smtClean="0"/>
              <a:pPr/>
              <a:t>257</a:t>
            </a:fld>
            <a:r>
              <a:rPr lang="en-US" altLang="zh-CN"/>
              <a:t>/303</a:t>
            </a:r>
            <a:endParaRPr lang="zh-CN" altLang="en-US" dirty="0"/>
          </a:p>
        </p:txBody>
      </p:sp>
    </p:spTree>
    <p:extLst>
      <p:ext uri="{BB962C8B-B14F-4D97-AF65-F5344CB8AC3E}">
        <p14:creationId xmlns:p14="http://schemas.microsoft.com/office/powerpoint/2010/main" val="3959270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C34208-FA7C-4346-AD93-050F88FE7F56}"/>
              </a:ext>
            </a:extLst>
          </p:cNvPr>
          <p:cNvSpPr>
            <a:spLocks noGrp="1"/>
          </p:cNvSpPr>
          <p:nvPr>
            <p:ph type="title"/>
          </p:nvPr>
        </p:nvSpPr>
        <p:spPr>
          <a:xfrm>
            <a:off x="265813" y="350874"/>
            <a:ext cx="8654903" cy="680484"/>
          </a:xfrm>
        </p:spPr>
        <p:txBody>
          <a:bodyPr>
            <a:normAutofit/>
          </a:bodyPr>
          <a:lstStyle/>
          <a:p>
            <a:r>
              <a:rPr lang="en-US" altLang="zh-CN" dirty="0">
                <a:latin typeface="Times New Roman" panose="02020603050405020304" pitchFamily="18" charset="0"/>
                <a:cs typeface="Times New Roman" panose="02020603050405020304" pitchFamily="18" charset="0"/>
              </a:rPr>
              <a:t>SDH</a:t>
            </a:r>
            <a:r>
              <a:rPr lang="zh-CN" altLang="en-US" dirty="0">
                <a:latin typeface="Times New Roman" panose="02020603050405020304" pitchFamily="18" charset="0"/>
                <a:cs typeface="Times New Roman" panose="02020603050405020304" pitchFamily="18" charset="0"/>
              </a:rPr>
              <a:t>网络结构</a:t>
            </a:r>
          </a:p>
        </p:txBody>
      </p:sp>
      <p:sp>
        <p:nvSpPr>
          <p:cNvPr id="12" name="流程图: 摘录 11">
            <a:extLst>
              <a:ext uri="{FF2B5EF4-FFF2-40B4-BE49-F238E27FC236}">
                <a16:creationId xmlns:a16="http://schemas.microsoft.com/office/drawing/2014/main" id="{CE6C4248-6AFD-44B6-80E3-9608C7BDC87F}"/>
              </a:ext>
            </a:extLst>
          </p:cNvPr>
          <p:cNvSpPr/>
          <p:nvPr/>
        </p:nvSpPr>
        <p:spPr bwMode="auto">
          <a:xfrm>
            <a:off x="7498533" y="321354"/>
            <a:ext cx="216024" cy="126001"/>
          </a:xfrm>
          <a:prstGeom prst="flowChartExtract">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4" name="Rectangle 2">
            <a:extLst>
              <a:ext uri="{FF2B5EF4-FFF2-40B4-BE49-F238E27FC236}">
                <a16:creationId xmlns:a16="http://schemas.microsoft.com/office/drawing/2014/main" id="{637ADEFB-5775-48B5-AD95-BD2F543B4E24}"/>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内容占位符 4">
            <a:extLst>
              <a:ext uri="{FF2B5EF4-FFF2-40B4-BE49-F238E27FC236}">
                <a16:creationId xmlns:a16="http://schemas.microsoft.com/office/drawing/2014/main" id="{C12FE5FC-8D5C-426B-A385-556B8EB61871}"/>
              </a:ext>
            </a:extLst>
          </p:cNvPr>
          <p:cNvSpPr>
            <a:spLocks noGrp="1"/>
          </p:cNvSpPr>
          <p:nvPr>
            <p:ph idx="1"/>
          </p:nvPr>
        </p:nvSpPr>
        <p:spPr>
          <a:xfrm>
            <a:off x="471948" y="963560"/>
            <a:ext cx="8514736" cy="5777481"/>
          </a:xfrm>
        </p:spPr>
        <p:txBody>
          <a:bodyPr>
            <a:normAutofit/>
          </a:bodyPr>
          <a:lstStyle/>
          <a:p>
            <a:pPr marL="0" lvl="0" indent="0" algn="just">
              <a:buNone/>
              <a:tabLst>
                <a:tab pos="495300" algn="l"/>
              </a:tabLst>
            </a:pPr>
            <a:r>
              <a:rPr lang="zh-CN" altLang="en-US" sz="2400" kern="100" dirty="0">
                <a:latin typeface="Times New Roman" panose="02020603050405020304" pitchFamily="18" charset="0"/>
                <a:cs typeface="Times New Roman" panose="02020603050405020304" pitchFamily="18" charset="0"/>
              </a:rPr>
              <a:t>链型：</a:t>
            </a:r>
            <a:endParaRPr lang="en-US" altLang="zh-CN" sz="2400" kern="100" dirty="0">
              <a:latin typeface="Times New Roman" panose="02020603050405020304" pitchFamily="18" charset="0"/>
              <a:cs typeface="Times New Roman" panose="02020603050405020304" pitchFamily="18" charset="0"/>
            </a:endParaRPr>
          </a:p>
          <a:p>
            <a:pPr marL="0" lvl="0" indent="0" algn="just">
              <a:buNone/>
              <a:tabLst>
                <a:tab pos="495300" algn="l"/>
              </a:tabLst>
            </a:pPr>
            <a:endParaRPr lang="en-US" altLang="zh-CN" sz="2400" kern="100" dirty="0">
              <a:latin typeface="Times New Roman" panose="02020603050405020304" pitchFamily="18" charset="0"/>
              <a:cs typeface="Times New Roman" panose="02020603050405020304" pitchFamily="18" charset="0"/>
            </a:endParaRPr>
          </a:p>
          <a:p>
            <a:pPr marL="0" lvl="0" indent="0" algn="just">
              <a:buNone/>
              <a:tabLst>
                <a:tab pos="495300" algn="l"/>
              </a:tabLst>
            </a:pPr>
            <a:endParaRPr lang="en-US" altLang="zh-CN" sz="2400" kern="100" dirty="0">
              <a:latin typeface="Times New Roman" panose="02020603050405020304" pitchFamily="18" charset="0"/>
              <a:cs typeface="Times New Roman" panose="02020603050405020304" pitchFamily="18" charset="0"/>
            </a:endParaRPr>
          </a:p>
          <a:p>
            <a:pPr marL="0" lvl="0" indent="0" algn="just">
              <a:buNone/>
              <a:tabLst>
                <a:tab pos="495300" algn="l"/>
              </a:tabLst>
            </a:pPr>
            <a:r>
              <a:rPr lang="zh-CN" altLang="en-US" sz="2400" kern="100" dirty="0">
                <a:latin typeface="Times New Roman" panose="02020603050405020304" pitchFamily="18" charset="0"/>
                <a:cs typeface="Times New Roman" panose="02020603050405020304" pitchFamily="18" charset="0"/>
              </a:rPr>
              <a:t>星型：</a:t>
            </a:r>
            <a:endParaRPr lang="en-US" altLang="zh-CN" sz="2400" kern="100" dirty="0">
              <a:latin typeface="Times New Roman" panose="02020603050405020304" pitchFamily="18" charset="0"/>
              <a:cs typeface="Times New Roman" panose="02020603050405020304" pitchFamily="18" charset="0"/>
            </a:endParaRPr>
          </a:p>
          <a:p>
            <a:pPr marL="0" lvl="0" indent="0" algn="just">
              <a:buNone/>
              <a:tabLst>
                <a:tab pos="495300" algn="l"/>
              </a:tabLst>
            </a:pPr>
            <a:endParaRPr lang="en-US" altLang="zh-CN" sz="2400" kern="100" dirty="0">
              <a:latin typeface="Times New Roman" panose="02020603050405020304" pitchFamily="18" charset="0"/>
              <a:cs typeface="Times New Roman" panose="02020603050405020304" pitchFamily="18" charset="0"/>
            </a:endParaRPr>
          </a:p>
          <a:p>
            <a:pPr marL="0" lvl="0" indent="0" algn="just">
              <a:buNone/>
              <a:tabLst>
                <a:tab pos="495300" algn="l"/>
              </a:tabLst>
            </a:pPr>
            <a:endParaRPr lang="en-US" altLang="zh-CN" sz="2400" kern="100" dirty="0">
              <a:latin typeface="Times New Roman" panose="02020603050405020304" pitchFamily="18" charset="0"/>
              <a:cs typeface="Times New Roman" panose="02020603050405020304" pitchFamily="18" charset="0"/>
            </a:endParaRPr>
          </a:p>
          <a:p>
            <a:pPr marL="0" lvl="0" indent="0" algn="just">
              <a:buNone/>
              <a:tabLst>
                <a:tab pos="495300" algn="l"/>
              </a:tabLst>
            </a:pPr>
            <a:endParaRPr lang="en-US" altLang="zh-CN" sz="2400" kern="100" dirty="0">
              <a:latin typeface="Times New Roman" panose="02020603050405020304" pitchFamily="18" charset="0"/>
              <a:cs typeface="Times New Roman" panose="02020603050405020304" pitchFamily="18" charset="0"/>
            </a:endParaRPr>
          </a:p>
          <a:p>
            <a:pPr marL="0" lvl="0" indent="0" algn="just">
              <a:buNone/>
              <a:tabLst>
                <a:tab pos="495300" algn="l"/>
              </a:tabLst>
            </a:pPr>
            <a:r>
              <a:rPr lang="zh-CN" altLang="en-US" sz="2400" kern="100" dirty="0">
                <a:latin typeface="Times New Roman" panose="02020603050405020304" pitchFamily="18" charset="0"/>
                <a:cs typeface="Times New Roman" panose="02020603050405020304" pitchFamily="18" charset="0"/>
              </a:rPr>
              <a:t>树型：</a:t>
            </a:r>
            <a:endParaRPr lang="en-US" altLang="zh-CN" sz="2400" kern="100" dirty="0">
              <a:latin typeface="Times New Roman" panose="02020603050405020304" pitchFamily="18" charset="0"/>
              <a:cs typeface="Times New Roman" panose="02020603050405020304" pitchFamily="18" charset="0"/>
            </a:endParaRPr>
          </a:p>
          <a:p>
            <a:pPr marL="0" lvl="0" indent="0" algn="just">
              <a:buNone/>
              <a:tabLst>
                <a:tab pos="495300" algn="l"/>
              </a:tabLst>
            </a:pPr>
            <a:endParaRPr lang="en-US" altLang="zh-CN" sz="2400" kern="100" dirty="0">
              <a:latin typeface="Times New Roman" panose="02020603050405020304" pitchFamily="18" charset="0"/>
              <a:cs typeface="Times New Roman" panose="02020603050405020304" pitchFamily="18" charset="0"/>
            </a:endParaRPr>
          </a:p>
          <a:p>
            <a:pPr marL="0" lvl="0" indent="0" algn="just">
              <a:buNone/>
              <a:tabLst>
                <a:tab pos="495300" algn="l"/>
              </a:tabLst>
            </a:pPr>
            <a:endParaRPr lang="en-US" altLang="zh-CN" sz="2400" kern="100" dirty="0">
              <a:latin typeface="Times New Roman" panose="02020603050405020304" pitchFamily="18" charset="0"/>
              <a:cs typeface="Times New Roman" panose="02020603050405020304" pitchFamily="18" charset="0"/>
            </a:endParaRPr>
          </a:p>
          <a:p>
            <a:pPr marL="0" lvl="0" indent="0" algn="just">
              <a:buNone/>
              <a:tabLst>
                <a:tab pos="495300" algn="l"/>
              </a:tabLst>
            </a:pPr>
            <a:endParaRPr lang="en-US" altLang="zh-CN" sz="2400" kern="100" dirty="0">
              <a:latin typeface="Times New Roman" panose="02020603050405020304" pitchFamily="18" charset="0"/>
              <a:cs typeface="Times New Roman" panose="02020603050405020304" pitchFamily="18" charset="0"/>
            </a:endParaRPr>
          </a:p>
          <a:p>
            <a:pPr marL="0" lvl="0" indent="0" algn="just">
              <a:buNone/>
              <a:tabLst>
                <a:tab pos="495300" algn="l"/>
              </a:tabLst>
            </a:pPr>
            <a:r>
              <a:rPr lang="zh-CN" altLang="en-US" sz="2400" kern="100" dirty="0">
                <a:latin typeface="Times New Roman" panose="02020603050405020304" pitchFamily="18" charset="0"/>
                <a:cs typeface="Times New Roman" panose="02020603050405020304" pitchFamily="18" charset="0"/>
              </a:rPr>
              <a:t>环型：</a:t>
            </a:r>
            <a:endParaRPr lang="en-US" altLang="zh-CN" sz="2400" kern="100" dirty="0">
              <a:latin typeface="Times New Roman" panose="02020603050405020304" pitchFamily="18" charset="0"/>
              <a:cs typeface="Times New Roman" panose="02020603050405020304" pitchFamily="18" charset="0"/>
            </a:endParaRPr>
          </a:p>
          <a:p>
            <a:pPr marL="342900" lvl="0" indent="-342900" algn="just">
              <a:buFont typeface="Wingdings" panose="05000000000000000000" pitchFamily="2" charset="2"/>
              <a:buChar char=""/>
              <a:tabLst>
                <a:tab pos="495300" algn="l"/>
              </a:tabLst>
            </a:pPr>
            <a:endParaRPr lang="en-US" altLang="zh-CN" sz="2400" kern="100" dirty="0">
              <a:effectLst/>
              <a:latin typeface="Times New Roman" panose="02020603050405020304" pitchFamily="18" charset="0"/>
              <a:cs typeface="Times New Roman" panose="02020603050405020304" pitchFamily="18" charset="0"/>
            </a:endParaRPr>
          </a:p>
          <a:p>
            <a:pPr marL="342900" lvl="0" indent="-342900" algn="just">
              <a:buFont typeface="Wingdings" panose="05000000000000000000" pitchFamily="2" charset="2"/>
              <a:buChar char=""/>
              <a:tabLst>
                <a:tab pos="495300" algn="l"/>
              </a:tabLst>
            </a:pPr>
            <a:endParaRPr lang="en-US" altLang="zh-CN" sz="2400" kern="100" dirty="0">
              <a:latin typeface="Times New Roman" panose="02020603050405020304" pitchFamily="18" charset="0"/>
              <a:cs typeface="Times New Roman" panose="02020603050405020304" pitchFamily="18" charset="0"/>
            </a:endParaRPr>
          </a:p>
          <a:p>
            <a:pPr marL="342900" lvl="0" indent="-342900" algn="just">
              <a:buFont typeface="Wingdings" panose="05000000000000000000" pitchFamily="2" charset="2"/>
              <a:buChar char=""/>
              <a:tabLst>
                <a:tab pos="495300" algn="l"/>
              </a:tabLst>
            </a:pPr>
            <a:endParaRPr lang="en-US" altLang="zh-CN" sz="2400" kern="100" dirty="0">
              <a:effectLst/>
              <a:latin typeface="Times New Roman" panose="02020603050405020304" pitchFamily="18" charset="0"/>
              <a:cs typeface="Times New Roman" panose="02020603050405020304" pitchFamily="18" charset="0"/>
            </a:endParaRPr>
          </a:p>
          <a:p>
            <a:pPr marL="342900" lvl="0" indent="-342900" algn="just">
              <a:buFont typeface="Wingdings" panose="05000000000000000000" pitchFamily="2" charset="2"/>
              <a:buChar char=""/>
              <a:tabLst>
                <a:tab pos="495300" algn="l"/>
              </a:tabLst>
            </a:pPr>
            <a:endParaRPr lang="en-US" altLang="zh-CN" sz="2400" kern="100" dirty="0">
              <a:latin typeface="Times New Roman" panose="02020603050405020304" pitchFamily="18" charset="0"/>
              <a:cs typeface="Times New Roman" panose="02020603050405020304" pitchFamily="18" charset="0"/>
            </a:endParaRPr>
          </a:p>
          <a:p>
            <a:pPr marL="342900" lvl="0" indent="-342900" algn="just">
              <a:buFont typeface="Wingdings" panose="05000000000000000000" pitchFamily="2" charset="2"/>
              <a:buChar char=""/>
              <a:tabLst>
                <a:tab pos="495300" algn="l"/>
              </a:tabLst>
            </a:pPr>
            <a:endParaRPr lang="en-US" altLang="zh-CN" sz="2400" kern="100" dirty="0">
              <a:effectLst/>
              <a:latin typeface="Times New Roman" panose="02020603050405020304" pitchFamily="18" charset="0"/>
              <a:cs typeface="Times New Roman" panose="02020603050405020304" pitchFamily="18" charset="0"/>
            </a:endParaRPr>
          </a:p>
          <a:p>
            <a:pPr marL="342900" lvl="0" indent="-342900" algn="just">
              <a:buFont typeface="Wingdings" panose="05000000000000000000" pitchFamily="2" charset="2"/>
              <a:buChar char=""/>
              <a:tabLst>
                <a:tab pos="495300" algn="l"/>
              </a:tabLst>
            </a:pPr>
            <a:endParaRPr lang="en-US" altLang="zh-CN" kern="100" dirty="0">
              <a:solidFill>
                <a:schemeClr val="accent1"/>
              </a:solidFill>
              <a:effectLst/>
              <a:latin typeface="Times New Roman" panose="02020603050405020304" pitchFamily="18" charset="0"/>
              <a:cs typeface="Times New Roman" panose="02020603050405020304" pitchFamily="18" charset="0"/>
            </a:endParaRPr>
          </a:p>
          <a:p>
            <a:pPr marL="342900" lvl="0" indent="-342900" algn="just">
              <a:buFont typeface="Wingdings" panose="05000000000000000000" pitchFamily="2" charset="2"/>
              <a:buChar char=""/>
              <a:tabLst>
                <a:tab pos="495300" algn="l"/>
              </a:tabLst>
            </a:pPr>
            <a:endParaRPr lang="zh-CN" altLang="zh-CN" kern="100" dirty="0">
              <a:solidFill>
                <a:schemeClr val="accent1"/>
              </a:solidFill>
              <a:effectLst/>
              <a:latin typeface="Times New Roman" panose="02020603050405020304" pitchFamily="18" charset="0"/>
              <a:cs typeface="Times New Roman" panose="02020603050405020304" pitchFamily="18" charset="0"/>
            </a:endParaRPr>
          </a:p>
        </p:txBody>
      </p:sp>
      <p:graphicFrame>
        <p:nvGraphicFramePr>
          <p:cNvPr id="13" name="表格 12">
            <a:extLst>
              <a:ext uri="{FF2B5EF4-FFF2-40B4-BE49-F238E27FC236}">
                <a16:creationId xmlns:a16="http://schemas.microsoft.com/office/drawing/2014/main" id="{5F7F8828-684B-4B52-9DC2-487D68885ACE}"/>
              </a:ext>
            </a:extLst>
          </p:cNvPr>
          <p:cNvGraphicFramePr>
            <a:graphicFrameLocks noGrp="1"/>
          </p:cNvGraphicFramePr>
          <p:nvPr/>
        </p:nvGraphicFramePr>
        <p:xfrm>
          <a:off x="0" y="16384"/>
          <a:ext cx="9144000" cy="303808"/>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1028242390"/>
                    </a:ext>
                  </a:extLst>
                </a:gridCol>
                <a:gridCol w="1016000">
                  <a:extLst>
                    <a:ext uri="{9D8B030D-6E8A-4147-A177-3AD203B41FA5}">
                      <a16:colId xmlns:a16="http://schemas.microsoft.com/office/drawing/2014/main" val="3074239081"/>
                    </a:ext>
                  </a:extLst>
                </a:gridCol>
                <a:gridCol w="1016000">
                  <a:extLst>
                    <a:ext uri="{9D8B030D-6E8A-4147-A177-3AD203B41FA5}">
                      <a16:colId xmlns:a16="http://schemas.microsoft.com/office/drawing/2014/main" val="3509429943"/>
                    </a:ext>
                  </a:extLst>
                </a:gridCol>
                <a:gridCol w="1016000">
                  <a:extLst>
                    <a:ext uri="{9D8B030D-6E8A-4147-A177-3AD203B41FA5}">
                      <a16:colId xmlns:a16="http://schemas.microsoft.com/office/drawing/2014/main" val="2580465912"/>
                    </a:ext>
                  </a:extLst>
                </a:gridCol>
                <a:gridCol w="1016000">
                  <a:extLst>
                    <a:ext uri="{9D8B030D-6E8A-4147-A177-3AD203B41FA5}">
                      <a16:colId xmlns:a16="http://schemas.microsoft.com/office/drawing/2014/main" val="585185192"/>
                    </a:ext>
                  </a:extLst>
                </a:gridCol>
                <a:gridCol w="1016000">
                  <a:extLst>
                    <a:ext uri="{9D8B030D-6E8A-4147-A177-3AD203B41FA5}">
                      <a16:colId xmlns:a16="http://schemas.microsoft.com/office/drawing/2014/main" val="1335232691"/>
                    </a:ext>
                  </a:extLst>
                </a:gridCol>
                <a:gridCol w="1016000">
                  <a:extLst>
                    <a:ext uri="{9D8B030D-6E8A-4147-A177-3AD203B41FA5}">
                      <a16:colId xmlns:a16="http://schemas.microsoft.com/office/drawing/2014/main" val="785772456"/>
                    </a:ext>
                  </a:extLst>
                </a:gridCol>
                <a:gridCol w="1016000">
                  <a:extLst>
                    <a:ext uri="{9D8B030D-6E8A-4147-A177-3AD203B41FA5}">
                      <a16:colId xmlns:a16="http://schemas.microsoft.com/office/drawing/2014/main" val="143111373"/>
                    </a:ext>
                  </a:extLst>
                </a:gridCol>
                <a:gridCol w="1016000">
                  <a:extLst>
                    <a:ext uri="{9D8B030D-6E8A-4147-A177-3AD203B41FA5}">
                      <a16:colId xmlns:a16="http://schemas.microsoft.com/office/drawing/2014/main" val="994455625"/>
                    </a:ext>
                  </a:extLst>
                </a:gridCol>
              </a:tblGrid>
              <a:tr h="303808">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传输介质</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通信系统</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正确性</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提高性能</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局域网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en-US" altLang="zh-CN" sz="1600" dirty="0">
                          <a:solidFill>
                            <a:schemeClr val="tx1"/>
                          </a:solidFill>
                          <a:latin typeface="黑体" panose="02010609060101010101" pitchFamily="49" charset="-122"/>
                          <a:ea typeface="黑体" panose="02010609060101010101" pitchFamily="49" charset="-122"/>
                        </a:rPr>
                        <a:t>WLAN</a:t>
                      </a:r>
                      <a:endParaRPr lang="zh-CN" altLang="en-US" sz="1600" dirty="0">
                        <a:solidFill>
                          <a:schemeClr val="tx1"/>
                        </a:solidFill>
                        <a:latin typeface="黑体" panose="02010609060101010101" pitchFamily="49" charset="-122"/>
                        <a:ea typeface="黑体" panose="02010609060101010101" pitchFamily="49"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个域网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rgbClr val="FFFF00"/>
                          </a:solidFill>
                          <a:latin typeface="黑体" panose="02010609060101010101" pitchFamily="49" charset="-122"/>
                          <a:ea typeface="黑体" panose="02010609060101010101" pitchFamily="49" charset="-122"/>
                        </a:rPr>
                        <a:t>广域网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接入网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939429099"/>
                  </a:ext>
                </a:extLst>
              </a:tr>
            </a:tbl>
          </a:graphicData>
        </a:graphic>
      </p:graphicFrame>
      <p:graphicFrame>
        <p:nvGraphicFramePr>
          <p:cNvPr id="10" name="表格 9">
            <a:extLst>
              <a:ext uri="{FF2B5EF4-FFF2-40B4-BE49-F238E27FC236}">
                <a16:creationId xmlns:a16="http://schemas.microsoft.com/office/drawing/2014/main" id="{51BB4CD3-8C4B-43A6-972F-A63666E7D944}"/>
              </a:ext>
            </a:extLst>
          </p:cNvPr>
          <p:cNvGraphicFramePr>
            <a:graphicFrameLocks noGrp="1"/>
          </p:cNvGraphicFramePr>
          <p:nvPr/>
        </p:nvGraphicFramePr>
        <p:xfrm>
          <a:off x="0" y="1041991"/>
          <a:ext cx="313390" cy="3508065"/>
        </p:xfrm>
        <a:graphic>
          <a:graphicData uri="http://schemas.openxmlformats.org/drawingml/2006/table">
            <a:tbl>
              <a:tblPr firstRow="1" bandRow="1">
                <a:tableStyleId>{5C22544A-7EE6-4342-B048-85BDC9FD1C3A}</a:tableStyleId>
              </a:tblPr>
              <a:tblGrid>
                <a:gridCol w="313390">
                  <a:extLst>
                    <a:ext uri="{9D8B030D-6E8A-4147-A177-3AD203B41FA5}">
                      <a16:colId xmlns:a16="http://schemas.microsoft.com/office/drawing/2014/main" val="2707731317"/>
                    </a:ext>
                  </a:extLst>
                </a:gridCol>
              </a:tblGrid>
              <a:tr h="844235">
                <a:tc>
                  <a:txBody>
                    <a:bodyPr/>
                    <a:lstStyle/>
                    <a:p>
                      <a:pPr algn="ctr"/>
                      <a:r>
                        <a:rPr lang="zh-CN" altLang="en-US" sz="1600" b="0" dirty="0">
                          <a:solidFill>
                            <a:schemeClr val="tx1"/>
                          </a:solidFill>
                          <a:latin typeface="黑体" panose="02010609060101010101" pitchFamily="49" charset="-122"/>
                          <a:ea typeface="黑体" panose="02010609060101010101" pitchFamily="49" charset="-122"/>
                        </a:rPr>
                        <a:t>设计思想</a:t>
                      </a:r>
                    </a:p>
                  </a:txBody>
                  <a:tcPr marL="0" marR="0" marT="0" marB="0" anchor="ctr">
                    <a:solidFill>
                      <a:schemeClr val="accent1">
                        <a:lumMod val="40000"/>
                        <a:lumOff val="60000"/>
                      </a:schemeClr>
                    </a:solidFill>
                  </a:tcPr>
                </a:tc>
                <a:extLst>
                  <a:ext uri="{0D108BD9-81ED-4DB2-BD59-A6C34878D82A}">
                    <a16:rowId xmlns:a16="http://schemas.microsoft.com/office/drawing/2014/main" val="2650843112"/>
                  </a:ext>
                </a:extLst>
              </a:tr>
              <a:tr h="844235">
                <a:tc>
                  <a:txBody>
                    <a:bodyPr/>
                    <a:lstStyle/>
                    <a:p>
                      <a:pPr algn="ctr"/>
                      <a:r>
                        <a:rPr lang="en-US" altLang="zh-CN" sz="1600" dirty="0">
                          <a:solidFill>
                            <a:schemeClr val="bg1"/>
                          </a:solidFill>
                          <a:latin typeface="黑体" panose="02010609060101010101" pitchFamily="49" charset="-122"/>
                          <a:ea typeface="黑体" panose="02010609060101010101" pitchFamily="49" charset="-122"/>
                        </a:rPr>
                        <a:t>SDH</a:t>
                      </a:r>
                      <a:endParaRPr lang="zh-CN" altLang="en-US" sz="1600" dirty="0">
                        <a:solidFill>
                          <a:schemeClr val="bg1"/>
                        </a:solidFill>
                        <a:latin typeface="黑体" panose="02010609060101010101" pitchFamily="49" charset="-122"/>
                        <a:ea typeface="黑体" panose="02010609060101010101" pitchFamily="49" charset="-122"/>
                      </a:endParaRPr>
                    </a:p>
                  </a:txBody>
                  <a:tcPr marL="0" marR="0" marT="0" marB="0" anchor="ctr">
                    <a:solidFill>
                      <a:schemeClr val="accent1"/>
                    </a:solidFill>
                  </a:tcPr>
                </a:tc>
                <a:extLst>
                  <a:ext uri="{0D108BD9-81ED-4DB2-BD59-A6C34878D82A}">
                    <a16:rowId xmlns:a16="http://schemas.microsoft.com/office/drawing/2014/main" val="2354171835"/>
                  </a:ext>
                </a:extLst>
              </a:tr>
              <a:tr h="844235">
                <a:tc>
                  <a:txBody>
                    <a:bodyPr/>
                    <a:lstStyle/>
                    <a:p>
                      <a:pPr algn="ctr"/>
                      <a:r>
                        <a:rPr lang="en-US" altLang="zh-CN" sz="1600" b="0" dirty="0">
                          <a:solidFill>
                            <a:schemeClr val="tx1"/>
                          </a:solidFill>
                          <a:latin typeface="黑体" panose="02010609060101010101" pitchFamily="49" charset="-122"/>
                          <a:ea typeface="黑体" panose="02010609060101010101" pitchFamily="49" charset="-122"/>
                        </a:rPr>
                        <a:t>OTN</a:t>
                      </a:r>
                      <a:endParaRPr lang="zh-CN" altLang="en-US" sz="1600" b="0" dirty="0">
                        <a:solidFill>
                          <a:schemeClr val="tx1"/>
                        </a:solidFill>
                        <a:latin typeface="黑体" panose="02010609060101010101" pitchFamily="49" charset="-122"/>
                        <a:ea typeface="黑体" panose="02010609060101010101" pitchFamily="49" charset="-122"/>
                      </a:endParaRPr>
                    </a:p>
                  </a:txBody>
                  <a:tcPr marL="0" marR="0" marT="0" marB="0" anchor="ctr">
                    <a:solidFill>
                      <a:schemeClr val="accent1">
                        <a:lumMod val="40000"/>
                        <a:lumOff val="60000"/>
                      </a:schemeClr>
                    </a:solidFill>
                  </a:tcPr>
                </a:tc>
                <a:extLst>
                  <a:ext uri="{0D108BD9-81ED-4DB2-BD59-A6C34878D82A}">
                    <a16:rowId xmlns:a16="http://schemas.microsoft.com/office/drawing/2014/main" val="2232877283"/>
                  </a:ext>
                </a:extLst>
              </a:tr>
              <a:tr h="844235">
                <a:tc>
                  <a:txBody>
                    <a:bodyPr/>
                    <a:lstStyle/>
                    <a:p>
                      <a:pPr algn="ctr"/>
                      <a:r>
                        <a:rPr lang="en-US" altLang="zh-CN" sz="1600" b="0" dirty="0">
                          <a:solidFill>
                            <a:schemeClr val="tx1"/>
                          </a:solidFill>
                          <a:latin typeface="黑体" panose="02010609060101010101" pitchFamily="49" charset="-122"/>
                          <a:ea typeface="黑体" panose="02010609060101010101" pitchFamily="49" charset="-122"/>
                        </a:rPr>
                        <a:t>5G</a:t>
                      </a:r>
                      <a:endParaRPr lang="zh-CN" altLang="en-US" sz="1600" b="0" dirty="0">
                        <a:solidFill>
                          <a:schemeClr val="tx1"/>
                        </a:solidFill>
                        <a:latin typeface="黑体" panose="02010609060101010101" pitchFamily="49" charset="-122"/>
                        <a:ea typeface="黑体" panose="02010609060101010101" pitchFamily="49" charset="-122"/>
                      </a:endParaRPr>
                    </a:p>
                  </a:txBody>
                  <a:tcPr marL="0" marR="0" marT="0" marB="0" anchor="ctr">
                    <a:solidFill>
                      <a:schemeClr val="accent1">
                        <a:lumMod val="40000"/>
                        <a:lumOff val="60000"/>
                      </a:schemeClr>
                    </a:solidFill>
                  </a:tcPr>
                </a:tc>
                <a:extLst>
                  <a:ext uri="{0D108BD9-81ED-4DB2-BD59-A6C34878D82A}">
                    <a16:rowId xmlns:a16="http://schemas.microsoft.com/office/drawing/2014/main" val="3061172296"/>
                  </a:ext>
                </a:extLst>
              </a:tr>
            </a:tbl>
          </a:graphicData>
        </a:graphic>
      </p:graphicFrame>
      <p:pic>
        <p:nvPicPr>
          <p:cNvPr id="11" name="图片 10">
            <a:extLst>
              <a:ext uri="{FF2B5EF4-FFF2-40B4-BE49-F238E27FC236}">
                <a16:creationId xmlns:a16="http://schemas.microsoft.com/office/drawing/2014/main" id="{4E3E03BB-3EAC-4311-874F-51EED44D1D19}"/>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2201286" y="991864"/>
            <a:ext cx="3094074" cy="680484"/>
          </a:xfrm>
          <a:prstGeom prst="rect">
            <a:avLst/>
          </a:prstGeom>
          <a:noFill/>
          <a:ln>
            <a:noFill/>
          </a:ln>
        </p:spPr>
      </p:pic>
      <p:pic>
        <p:nvPicPr>
          <p:cNvPr id="14" name="图片 13">
            <a:extLst>
              <a:ext uri="{FF2B5EF4-FFF2-40B4-BE49-F238E27FC236}">
                <a16:creationId xmlns:a16="http://schemas.microsoft.com/office/drawing/2014/main" id="{821BF54D-1781-414E-82CD-0E5D56ED8AB8}"/>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2270398" y="2073217"/>
            <a:ext cx="2578049" cy="1084653"/>
          </a:xfrm>
          <a:prstGeom prst="rect">
            <a:avLst/>
          </a:prstGeom>
          <a:noFill/>
        </p:spPr>
      </p:pic>
      <p:pic>
        <p:nvPicPr>
          <p:cNvPr id="15" name="图片 14">
            <a:extLst>
              <a:ext uri="{FF2B5EF4-FFF2-40B4-BE49-F238E27FC236}">
                <a16:creationId xmlns:a16="http://schemas.microsoft.com/office/drawing/2014/main" id="{EA3E4222-9C6C-4619-ADBD-8E3882AA9CC5}"/>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2310443" y="3674075"/>
            <a:ext cx="3121120" cy="1376390"/>
          </a:xfrm>
          <a:prstGeom prst="rect">
            <a:avLst/>
          </a:prstGeom>
          <a:noFill/>
          <a:ln>
            <a:noFill/>
          </a:ln>
        </p:spPr>
      </p:pic>
      <p:pic>
        <p:nvPicPr>
          <p:cNvPr id="16" name="图片 15">
            <a:extLst>
              <a:ext uri="{FF2B5EF4-FFF2-40B4-BE49-F238E27FC236}">
                <a16:creationId xmlns:a16="http://schemas.microsoft.com/office/drawing/2014/main" id="{F7E1EA85-5F2E-4D67-82E1-016AC5110663}"/>
              </a:ext>
            </a:extLst>
          </p:cNvPr>
          <p:cNvPicPr/>
          <p:nvPr/>
        </p:nvPicPr>
        <p:blipFill>
          <a:blip r:embed="rId6">
            <a:extLst>
              <a:ext uri="{28A0092B-C50C-407E-A947-70E740481C1C}">
                <a14:useLocalDpi xmlns:a14="http://schemas.microsoft.com/office/drawing/2010/main" val="0"/>
              </a:ext>
            </a:extLst>
          </a:blip>
          <a:srcRect/>
          <a:stretch>
            <a:fillRect/>
          </a:stretch>
        </p:blipFill>
        <p:spPr bwMode="auto">
          <a:xfrm>
            <a:off x="2440173" y="5291421"/>
            <a:ext cx="2057399" cy="1477924"/>
          </a:xfrm>
          <a:prstGeom prst="rect">
            <a:avLst/>
          </a:prstGeom>
          <a:noFill/>
        </p:spPr>
      </p:pic>
      <p:sp>
        <p:nvSpPr>
          <p:cNvPr id="3" name="灯片编号占位符 2">
            <a:extLst>
              <a:ext uri="{FF2B5EF4-FFF2-40B4-BE49-F238E27FC236}">
                <a16:creationId xmlns:a16="http://schemas.microsoft.com/office/drawing/2014/main" id="{9062A760-86D8-4248-8749-EFA8A060109F}"/>
              </a:ext>
            </a:extLst>
          </p:cNvPr>
          <p:cNvSpPr>
            <a:spLocks noGrp="1"/>
          </p:cNvSpPr>
          <p:nvPr>
            <p:ph type="sldNum" sz="quarter" idx="12"/>
          </p:nvPr>
        </p:nvSpPr>
        <p:spPr/>
        <p:txBody>
          <a:bodyPr/>
          <a:lstStyle/>
          <a:p>
            <a:fld id="{0343F522-B1DB-4B24-87CC-09EAB668A261}" type="slidenum">
              <a:rPr lang="zh-CN" altLang="en-US" smtClean="0"/>
              <a:pPr/>
              <a:t>258</a:t>
            </a:fld>
            <a:r>
              <a:rPr lang="en-US" altLang="zh-CN"/>
              <a:t>/303</a:t>
            </a:r>
            <a:endParaRPr lang="zh-CN" altLang="en-US" dirty="0"/>
          </a:p>
        </p:txBody>
      </p:sp>
    </p:spTree>
    <p:extLst>
      <p:ext uri="{BB962C8B-B14F-4D97-AF65-F5344CB8AC3E}">
        <p14:creationId xmlns:p14="http://schemas.microsoft.com/office/powerpoint/2010/main" val="3502571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xEl>
                                              <p:pRg st="11" end="1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C34208-FA7C-4346-AD93-050F88FE7F56}"/>
              </a:ext>
            </a:extLst>
          </p:cNvPr>
          <p:cNvSpPr>
            <a:spLocks noGrp="1"/>
          </p:cNvSpPr>
          <p:nvPr>
            <p:ph type="title"/>
          </p:nvPr>
        </p:nvSpPr>
        <p:spPr>
          <a:xfrm>
            <a:off x="265813" y="350874"/>
            <a:ext cx="8654903" cy="680484"/>
          </a:xfrm>
        </p:spPr>
        <p:txBody>
          <a:bodyPr>
            <a:normAutofit/>
          </a:bodyPr>
          <a:lstStyle/>
          <a:p>
            <a:r>
              <a:rPr lang="en-US" altLang="zh-CN" dirty="0">
                <a:latin typeface="Times New Roman" panose="02020603050405020304" pitchFamily="18" charset="0"/>
                <a:cs typeface="Times New Roman" panose="02020603050405020304" pitchFamily="18" charset="0"/>
              </a:rPr>
              <a:t>SDH</a:t>
            </a:r>
            <a:r>
              <a:rPr lang="zh-CN" altLang="en-US" dirty="0">
                <a:latin typeface="Times New Roman" panose="02020603050405020304" pitchFamily="18" charset="0"/>
                <a:cs typeface="Times New Roman" panose="02020603050405020304" pitchFamily="18" charset="0"/>
              </a:rPr>
              <a:t>网络</a:t>
            </a:r>
            <a:r>
              <a:rPr lang="zh-CN" altLang="zh-CN" dirty="0">
                <a:latin typeface="Times New Roman" panose="02020603050405020304" pitchFamily="18" charset="0"/>
                <a:cs typeface="Times New Roman" panose="02020603050405020304" pitchFamily="18" charset="0"/>
              </a:rPr>
              <a:t>保护机制</a:t>
            </a:r>
            <a:endParaRPr lang="zh-CN" altLang="en-US" dirty="0">
              <a:latin typeface="Times New Roman" panose="02020603050405020304" pitchFamily="18" charset="0"/>
              <a:cs typeface="Times New Roman" panose="02020603050405020304" pitchFamily="18" charset="0"/>
            </a:endParaRPr>
          </a:p>
        </p:txBody>
      </p:sp>
      <p:sp>
        <p:nvSpPr>
          <p:cNvPr id="12" name="流程图: 摘录 11">
            <a:extLst>
              <a:ext uri="{FF2B5EF4-FFF2-40B4-BE49-F238E27FC236}">
                <a16:creationId xmlns:a16="http://schemas.microsoft.com/office/drawing/2014/main" id="{CE6C4248-6AFD-44B6-80E3-9608C7BDC87F}"/>
              </a:ext>
            </a:extLst>
          </p:cNvPr>
          <p:cNvSpPr/>
          <p:nvPr/>
        </p:nvSpPr>
        <p:spPr bwMode="auto">
          <a:xfrm>
            <a:off x="7498533" y="321354"/>
            <a:ext cx="216024" cy="126001"/>
          </a:xfrm>
          <a:prstGeom prst="flowChartExtract">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4" name="Rectangle 2">
            <a:extLst>
              <a:ext uri="{FF2B5EF4-FFF2-40B4-BE49-F238E27FC236}">
                <a16:creationId xmlns:a16="http://schemas.microsoft.com/office/drawing/2014/main" id="{637ADEFB-5775-48B5-AD95-BD2F543B4E24}"/>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内容占位符 4">
            <a:extLst>
              <a:ext uri="{FF2B5EF4-FFF2-40B4-BE49-F238E27FC236}">
                <a16:creationId xmlns:a16="http://schemas.microsoft.com/office/drawing/2014/main" id="{C12FE5FC-8D5C-426B-A385-556B8EB61871}"/>
              </a:ext>
            </a:extLst>
          </p:cNvPr>
          <p:cNvSpPr>
            <a:spLocks noGrp="1"/>
          </p:cNvSpPr>
          <p:nvPr>
            <p:ph idx="1"/>
          </p:nvPr>
        </p:nvSpPr>
        <p:spPr>
          <a:xfrm>
            <a:off x="471948" y="963560"/>
            <a:ext cx="8514736" cy="5777481"/>
          </a:xfrm>
        </p:spPr>
        <p:txBody>
          <a:bodyPr>
            <a:normAutofit/>
          </a:bodyPr>
          <a:lstStyle/>
          <a:p>
            <a:pPr>
              <a:lnSpc>
                <a:spcPct val="100000"/>
              </a:lnSpc>
              <a:spcBef>
                <a:spcPts val="600"/>
              </a:spcBef>
            </a:pPr>
            <a:r>
              <a:rPr lang="zh-CN" altLang="zh-CN" dirty="0"/>
              <a:t>环型网络自愈</a:t>
            </a:r>
            <a:r>
              <a:rPr lang="zh-CN" altLang="en-US" dirty="0"/>
              <a:t>：</a:t>
            </a:r>
            <a:r>
              <a:rPr lang="zh-CN" altLang="zh-CN" dirty="0"/>
              <a:t>采用切换方式</a:t>
            </a:r>
            <a:r>
              <a:rPr lang="zh-CN" altLang="en-US" dirty="0"/>
              <a:t>，主信道故障后</a:t>
            </a:r>
            <a:r>
              <a:rPr lang="zh-CN" altLang="zh-CN" dirty="0"/>
              <a:t>将业务切换到备用信道传输</a:t>
            </a:r>
            <a:endParaRPr lang="en-US" altLang="zh-CN" dirty="0"/>
          </a:p>
          <a:p>
            <a:pPr lvl="1">
              <a:lnSpc>
                <a:spcPct val="100000"/>
              </a:lnSpc>
              <a:spcBef>
                <a:spcPts val="600"/>
              </a:spcBef>
            </a:pPr>
            <a:r>
              <a:rPr lang="zh-CN" altLang="zh-CN" dirty="0"/>
              <a:t>恢复方式：在主用信道发生故障时，业务切换到备用信道，当主用信道修复后，再将业务切回主用信道</a:t>
            </a:r>
          </a:p>
          <a:p>
            <a:pPr lvl="1">
              <a:lnSpc>
                <a:spcPct val="100000"/>
              </a:lnSpc>
              <a:spcBef>
                <a:spcPts val="600"/>
              </a:spcBef>
            </a:pPr>
            <a:r>
              <a:rPr lang="zh-CN" altLang="zh-CN" dirty="0"/>
              <a:t>不恢复方式：在主用信道发生故障时，业务切换到备用信道，主用信道恢复后业务不切回主用信道，此时将原主用信道作为新的备用信道，原备用信道当作新的主用信道。</a:t>
            </a:r>
            <a:endParaRPr lang="en-US" altLang="zh-CN" sz="2000" kern="100" dirty="0">
              <a:latin typeface="Times New Roman" panose="02020603050405020304" pitchFamily="18" charset="0"/>
              <a:cs typeface="Times New Roman" panose="02020603050405020304" pitchFamily="18" charset="0"/>
            </a:endParaRPr>
          </a:p>
          <a:p>
            <a:pPr marL="342900" lvl="0" indent="-342900" algn="just">
              <a:lnSpc>
                <a:spcPct val="100000"/>
              </a:lnSpc>
              <a:spcBef>
                <a:spcPts val="600"/>
              </a:spcBef>
              <a:buFont typeface="Wingdings" panose="05000000000000000000" pitchFamily="2" charset="2"/>
              <a:buChar char=""/>
              <a:tabLst>
                <a:tab pos="495300" algn="l"/>
              </a:tabLst>
            </a:pPr>
            <a:endParaRPr lang="en-US" altLang="zh-CN" sz="2400" kern="100" dirty="0">
              <a:effectLst/>
              <a:latin typeface="Times New Roman" panose="02020603050405020304" pitchFamily="18" charset="0"/>
              <a:cs typeface="Times New Roman" panose="02020603050405020304" pitchFamily="18" charset="0"/>
            </a:endParaRPr>
          </a:p>
          <a:p>
            <a:pPr marL="342900" lvl="0" indent="-342900" algn="just">
              <a:lnSpc>
                <a:spcPct val="100000"/>
              </a:lnSpc>
              <a:spcBef>
                <a:spcPts val="600"/>
              </a:spcBef>
              <a:buFont typeface="Wingdings" panose="05000000000000000000" pitchFamily="2" charset="2"/>
              <a:buChar char=""/>
              <a:tabLst>
                <a:tab pos="495300" algn="l"/>
              </a:tabLst>
            </a:pPr>
            <a:endParaRPr lang="en-US" altLang="zh-CN" kern="100" dirty="0">
              <a:solidFill>
                <a:schemeClr val="accent1"/>
              </a:solidFill>
              <a:effectLst/>
              <a:latin typeface="Times New Roman" panose="02020603050405020304" pitchFamily="18" charset="0"/>
              <a:cs typeface="Times New Roman" panose="02020603050405020304" pitchFamily="18" charset="0"/>
            </a:endParaRPr>
          </a:p>
          <a:p>
            <a:pPr marL="342900" lvl="0" indent="-342900" algn="just">
              <a:lnSpc>
                <a:spcPct val="100000"/>
              </a:lnSpc>
              <a:spcBef>
                <a:spcPts val="600"/>
              </a:spcBef>
              <a:buFont typeface="Wingdings" panose="05000000000000000000" pitchFamily="2" charset="2"/>
              <a:buChar char=""/>
              <a:tabLst>
                <a:tab pos="495300" algn="l"/>
              </a:tabLst>
            </a:pPr>
            <a:endParaRPr lang="zh-CN" altLang="zh-CN" kern="100" dirty="0">
              <a:solidFill>
                <a:schemeClr val="accent1"/>
              </a:solidFill>
              <a:effectLst/>
              <a:latin typeface="Times New Roman" panose="02020603050405020304" pitchFamily="18" charset="0"/>
              <a:cs typeface="Times New Roman" panose="02020603050405020304" pitchFamily="18" charset="0"/>
            </a:endParaRPr>
          </a:p>
        </p:txBody>
      </p:sp>
      <p:graphicFrame>
        <p:nvGraphicFramePr>
          <p:cNvPr id="13" name="表格 12">
            <a:extLst>
              <a:ext uri="{FF2B5EF4-FFF2-40B4-BE49-F238E27FC236}">
                <a16:creationId xmlns:a16="http://schemas.microsoft.com/office/drawing/2014/main" id="{5F7F8828-684B-4B52-9DC2-487D68885ACE}"/>
              </a:ext>
            </a:extLst>
          </p:cNvPr>
          <p:cNvGraphicFramePr>
            <a:graphicFrameLocks noGrp="1"/>
          </p:cNvGraphicFramePr>
          <p:nvPr/>
        </p:nvGraphicFramePr>
        <p:xfrm>
          <a:off x="0" y="16384"/>
          <a:ext cx="9144000" cy="303808"/>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1028242390"/>
                    </a:ext>
                  </a:extLst>
                </a:gridCol>
                <a:gridCol w="1016000">
                  <a:extLst>
                    <a:ext uri="{9D8B030D-6E8A-4147-A177-3AD203B41FA5}">
                      <a16:colId xmlns:a16="http://schemas.microsoft.com/office/drawing/2014/main" val="3074239081"/>
                    </a:ext>
                  </a:extLst>
                </a:gridCol>
                <a:gridCol w="1016000">
                  <a:extLst>
                    <a:ext uri="{9D8B030D-6E8A-4147-A177-3AD203B41FA5}">
                      <a16:colId xmlns:a16="http://schemas.microsoft.com/office/drawing/2014/main" val="3509429943"/>
                    </a:ext>
                  </a:extLst>
                </a:gridCol>
                <a:gridCol w="1016000">
                  <a:extLst>
                    <a:ext uri="{9D8B030D-6E8A-4147-A177-3AD203B41FA5}">
                      <a16:colId xmlns:a16="http://schemas.microsoft.com/office/drawing/2014/main" val="2580465912"/>
                    </a:ext>
                  </a:extLst>
                </a:gridCol>
                <a:gridCol w="1016000">
                  <a:extLst>
                    <a:ext uri="{9D8B030D-6E8A-4147-A177-3AD203B41FA5}">
                      <a16:colId xmlns:a16="http://schemas.microsoft.com/office/drawing/2014/main" val="585185192"/>
                    </a:ext>
                  </a:extLst>
                </a:gridCol>
                <a:gridCol w="1016000">
                  <a:extLst>
                    <a:ext uri="{9D8B030D-6E8A-4147-A177-3AD203B41FA5}">
                      <a16:colId xmlns:a16="http://schemas.microsoft.com/office/drawing/2014/main" val="1335232691"/>
                    </a:ext>
                  </a:extLst>
                </a:gridCol>
                <a:gridCol w="1016000">
                  <a:extLst>
                    <a:ext uri="{9D8B030D-6E8A-4147-A177-3AD203B41FA5}">
                      <a16:colId xmlns:a16="http://schemas.microsoft.com/office/drawing/2014/main" val="785772456"/>
                    </a:ext>
                  </a:extLst>
                </a:gridCol>
                <a:gridCol w="1016000">
                  <a:extLst>
                    <a:ext uri="{9D8B030D-6E8A-4147-A177-3AD203B41FA5}">
                      <a16:colId xmlns:a16="http://schemas.microsoft.com/office/drawing/2014/main" val="143111373"/>
                    </a:ext>
                  </a:extLst>
                </a:gridCol>
                <a:gridCol w="1016000">
                  <a:extLst>
                    <a:ext uri="{9D8B030D-6E8A-4147-A177-3AD203B41FA5}">
                      <a16:colId xmlns:a16="http://schemas.microsoft.com/office/drawing/2014/main" val="994455625"/>
                    </a:ext>
                  </a:extLst>
                </a:gridCol>
              </a:tblGrid>
              <a:tr h="303808">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传输介质</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通信系统</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正确性</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提高性能</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局域网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en-US" altLang="zh-CN" sz="1600" dirty="0">
                          <a:solidFill>
                            <a:schemeClr val="tx1"/>
                          </a:solidFill>
                          <a:latin typeface="黑体" panose="02010609060101010101" pitchFamily="49" charset="-122"/>
                          <a:ea typeface="黑体" panose="02010609060101010101" pitchFamily="49" charset="-122"/>
                        </a:rPr>
                        <a:t>WLAN</a:t>
                      </a:r>
                      <a:endParaRPr lang="zh-CN" altLang="en-US" sz="1600" dirty="0">
                        <a:solidFill>
                          <a:schemeClr val="tx1"/>
                        </a:solidFill>
                        <a:latin typeface="黑体" panose="02010609060101010101" pitchFamily="49" charset="-122"/>
                        <a:ea typeface="黑体" panose="02010609060101010101" pitchFamily="49"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个域网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rgbClr val="FFFF00"/>
                          </a:solidFill>
                          <a:latin typeface="黑体" panose="02010609060101010101" pitchFamily="49" charset="-122"/>
                          <a:ea typeface="黑体" panose="02010609060101010101" pitchFamily="49" charset="-122"/>
                        </a:rPr>
                        <a:t>广域网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接入网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939429099"/>
                  </a:ext>
                </a:extLst>
              </a:tr>
            </a:tbl>
          </a:graphicData>
        </a:graphic>
      </p:graphicFrame>
      <p:graphicFrame>
        <p:nvGraphicFramePr>
          <p:cNvPr id="10" name="表格 9">
            <a:extLst>
              <a:ext uri="{FF2B5EF4-FFF2-40B4-BE49-F238E27FC236}">
                <a16:creationId xmlns:a16="http://schemas.microsoft.com/office/drawing/2014/main" id="{51BB4CD3-8C4B-43A6-972F-A63666E7D944}"/>
              </a:ext>
            </a:extLst>
          </p:cNvPr>
          <p:cNvGraphicFramePr>
            <a:graphicFrameLocks noGrp="1"/>
          </p:cNvGraphicFramePr>
          <p:nvPr/>
        </p:nvGraphicFramePr>
        <p:xfrm>
          <a:off x="0" y="1041991"/>
          <a:ext cx="313390" cy="3508065"/>
        </p:xfrm>
        <a:graphic>
          <a:graphicData uri="http://schemas.openxmlformats.org/drawingml/2006/table">
            <a:tbl>
              <a:tblPr firstRow="1" bandRow="1">
                <a:tableStyleId>{5C22544A-7EE6-4342-B048-85BDC9FD1C3A}</a:tableStyleId>
              </a:tblPr>
              <a:tblGrid>
                <a:gridCol w="313390">
                  <a:extLst>
                    <a:ext uri="{9D8B030D-6E8A-4147-A177-3AD203B41FA5}">
                      <a16:colId xmlns:a16="http://schemas.microsoft.com/office/drawing/2014/main" val="2707731317"/>
                    </a:ext>
                  </a:extLst>
                </a:gridCol>
              </a:tblGrid>
              <a:tr h="844235">
                <a:tc>
                  <a:txBody>
                    <a:bodyPr/>
                    <a:lstStyle/>
                    <a:p>
                      <a:pPr algn="ctr"/>
                      <a:r>
                        <a:rPr lang="zh-CN" altLang="en-US" sz="1600" b="0" dirty="0">
                          <a:solidFill>
                            <a:schemeClr val="tx1"/>
                          </a:solidFill>
                          <a:latin typeface="黑体" panose="02010609060101010101" pitchFamily="49" charset="-122"/>
                          <a:ea typeface="黑体" panose="02010609060101010101" pitchFamily="49" charset="-122"/>
                        </a:rPr>
                        <a:t>设计思想</a:t>
                      </a:r>
                    </a:p>
                  </a:txBody>
                  <a:tcPr marL="0" marR="0" marT="0" marB="0" anchor="ctr">
                    <a:solidFill>
                      <a:schemeClr val="accent1">
                        <a:lumMod val="40000"/>
                        <a:lumOff val="60000"/>
                      </a:schemeClr>
                    </a:solidFill>
                  </a:tcPr>
                </a:tc>
                <a:extLst>
                  <a:ext uri="{0D108BD9-81ED-4DB2-BD59-A6C34878D82A}">
                    <a16:rowId xmlns:a16="http://schemas.microsoft.com/office/drawing/2014/main" val="2650843112"/>
                  </a:ext>
                </a:extLst>
              </a:tr>
              <a:tr h="844235">
                <a:tc>
                  <a:txBody>
                    <a:bodyPr/>
                    <a:lstStyle/>
                    <a:p>
                      <a:pPr algn="ctr"/>
                      <a:r>
                        <a:rPr lang="en-US" altLang="zh-CN" sz="1600" dirty="0">
                          <a:solidFill>
                            <a:schemeClr val="bg1"/>
                          </a:solidFill>
                          <a:latin typeface="黑体" panose="02010609060101010101" pitchFamily="49" charset="-122"/>
                          <a:ea typeface="黑体" panose="02010609060101010101" pitchFamily="49" charset="-122"/>
                        </a:rPr>
                        <a:t>SDH</a:t>
                      </a:r>
                      <a:endParaRPr lang="zh-CN" altLang="en-US" sz="1600" dirty="0">
                        <a:solidFill>
                          <a:schemeClr val="bg1"/>
                        </a:solidFill>
                        <a:latin typeface="黑体" panose="02010609060101010101" pitchFamily="49" charset="-122"/>
                        <a:ea typeface="黑体" panose="02010609060101010101" pitchFamily="49" charset="-122"/>
                      </a:endParaRPr>
                    </a:p>
                  </a:txBody>
                  <a:tcPr marL="0" marR="0" marT="0" marB="0" anchor="ctr">
                    <a:solidFill>
                      <a:schemeClr val="accent1"/>
                    </a:solidFill>
                  </a:tcPr>
                </a:tc>
                <a:extLst>
                  <a:ext uri="{0D108BD9-81ED-4DB2-BD59-A6C34878D82A}">
                    <a16:rowId xmlns:a16="http://schemas.microsoft.com/office/drawing/2014/main" val="2354171835"/>
                  </a:ext>
                </a:extLst>
              </a:tr>
              <a:tr h="844235">
                <a:tc>
                  <a:txBody>
                    <a:bodyPr/>
                    <a:lstStyle/>
                    <a:p>
                      <a:pPr algn="ctr"/>
                      <a:r>
                        <a:rPr lang="en-US" altLang="zh-CN" sz="1600" b="0" dirty="0">
                          <a:solidFill>
                            <a:schemeClr val="tx1"/>
                          </a:solidFill>
                          <a:latin typeface="黑体" panose="02010609060101010101" pitchFamily="49" charset="-122"/>
                          <a:ea typeface="黑体" panose="02010609060101010101" pitchFamily="49" charset="-122"/>
                        </a:rPr>
                        <a:t>OTN</a:t>
                      </a:r>
                      <a:endParaRPr lang="zh-CN" altLang="en-US" sz="1600" b="0" dirty="0">
                        <a:solidFill>
                          <a:schemeClr val="tx1"/>
                        </a:solidFill>
                        <a:latin typeface="黑体" panose="02010609060101010101" pitchFamily="49" charset="-122"/>
                        <a:ea typeface="黑体" panose="02010609060101010101" pitchFamily="49" charset="-122"/>
                      </a:endParaRPr>
                    </a:p>
                  </a:txBody>
                  <a:tcPr marL="0" marR="0" marT="0" marB="0" anchor="ctr">
                    <a:solidFill>
                      <a:schemeClr val="accent1">
                        <a:lumMod val="40000"/>
                        <a:lumOff val="60000"/>
                      </a:schemeClr>
                    </a:solidFill>
                  </a:tcPr>
                </a:tc>
                <a:extLst>
                  <a:ext uri="{0D108BD9-81ED-4DB2-BD59-A6C34878D82A}">
                    <a16:rowId xmlns:a16="http://schemas.microsoft.com/office/drawing/2014/main" val="2232877283"/>
                  </a:ext>
                </a:extLst>
              </a:tr>
              <a:tr h="844235">
                <a:tc>
                  <a:txBody>
                    <a:bodyPr/>
                    <a:lstStyle/>
                    <a:p>
                      <a:pPr algn="ctr"/>
                      <a:r>
                        <a:rPr lang="en-US" altLang="zh-CN" sz="1600" b="0" dirty="0">
                          <a:solidFill>
                            <a:schemeClr val="tx1"/>
                          </a:solidFill>
                          <a:latin typeface="黑体" panose="02010609060101010101" pitchFamily="49" charset="-122"/>
                          <a:ea typeface="黑体" panose="02010609060101010101" pitchFamily="49" charset="-122"/>
                        </a:rPr>
                        <a:t>5G</a:t>
                      </a:r>
                      <a:endParaRPr lang="zh-CN" altLang="en-US" sz="1600" b="0" dirty="0">
                        <a:solidFill>
                          <a:schemeClr val="tx1"/>
                        </a:solidFill>
                        <a:latin typeface="黑体" panose="02010609060101010101" pitchFamily="49" charset="-122"/>
                        <a:ea typeface="黑体" panose="02010609060101010101" pitchFamily="49" charset="-122"/>
                      </a:endParaRPr>
                    </a:p>
                  </a:txBody>
                  <a:tcPr marL="0" marR="0" marT="0" marB="0" anchor="ctr">
                    <a:solidFill>
                      <a:schemeClr val="accent1">
                        <a:lumMod val="40000"/>
                        <a:lumOff val="60000"/>
                      </a:schemeClr>
                    </a:solidFill>
                  </a:tcPr>
                </a:tc>
                <a:extLst>
                  <a:ext uri="{0D108BD9-81ED-4DB2-BD59-A6C34878D82A}">
                    <a16:rowId xmlns:a16="http://schemas.microsoft.com/office/drawing/2014/main" val="3061172296"/>
                  </a:ext>
                </a:extLst>
              </a:tr>
            </a:tbl>
          </a:graphicData>
        </a:graphic>
      </p:graphicFrame>
      <p:pic>
        <p:nvPicPr>
          <p:cNvPr id="57345" name="Picture 1">
            <a:extLst>
              <a:ext uri="{FF2B5EF4-FFF2-40B4-BE49-F238E27FC236}">
                <a16:creationId xmlns:a16="http://schemas.microsoft.com/office/drawing/2014/main" id="{E7794161-88D3-4006-8CC1-079A26E2BD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13850" y="3934047"/>
            <a:ext cx="4527192" cy="2781577"/>
          </a:xfrm>
          <a:prstGeom prst="rect">
            <a:avLst/>
          </a:prstGeom>
          <a:noFill/>
          <a:extLst>
            <a:ext uri="{909E8E84-426E-40DD-AFC4-6F175D3DCCD1}">
              <a14:hiddenFill xmlns:a14="http://schemas.microsoft.com/office/drawing/2010/main">
                <a:solidFill>
                  <a:srgbClr val="00CC99"/>
                </a:solidFill>
              </a14:hiddenFill>
            </a:ext>
          </a:extLst>
        </p:spPr>
      </p:pic>
      <p:sp>
        <p:nvSpPr>
          <p:cNvPr id="3" name="灯片编号占位符 2">
            <a:extLst>
              <a:ext uri="{FF2B5EF4-FFF2-40B4-BE49-F238E27FC236}">
                <a16:creationId xmlns:a16="http://schemas.microsoft.com/office/drawing/2014/main" id="{D7A08A4F-46C9-4DFD-AB26-CCB73DB54340}"/>
              </a:ext>
            </a:extLst>
          </p:cNvPr>
          <p:cNvSpPr>
            <a:spLocks noGrp="1"/>
          </p:cNvSpPr>
          <p:nvPr>
            <p:ph type="sldNum" sz="quarter" idx="12"/>
          </p:nvPr>
        </p:nvSpPr>
        <p:spPr/>
        <p:txBody>
          <a:bodyPr/>
          <a:lstStyle/>
          <a:p>
            <a:fld id="{0343F522-B1DB-4B24-87CC-09EAB668A261}" type="slidenum">
              <a:rPr lang="zh-CN" altLang="en-US" smtClean="0"/>
              <a:pPr/>
              <a:t>259</a:t>
            </a:fld>
            <a:r>
              <a:rPr lang="en-US" altLang="zh-CN"/>
              <a:t>/303</a:t>
            </a:r>
            <a:endParaRPr lang="zh-CN" altLang="en-US" dirty="0"/>
          </a:p>
        </p:txBody>
      </p:sp>
    </p:spTree>
    <p:extLst>
      <p:ext uri="{BB962C8B-B14F-4D97-AF65-F5344CB8AC3E}">
        <p14:creationId xmlns:p14="http://schemas.microsoft.com/office/powerpoint/2010/main" val="703584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734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C34208-FA7C-4346-AD93-050F88FE7F56}"/>
              </a:ext>
            </a:extLst>
          </p:cNvPr>
          <p:cNvSpPr>
            <a:spLocks noGrp="1"/>
          </p:cNvSpPr>
          <p:nvPr>
            <p:ph type="title"/>
          </p:nvPr>
        </p:nvSpPr>
        <p:spPr>
          <a:xfrm>
            <a:off x="265813" y="350874"/>
            <a:ext cx="8654903" cy="680484"/>
          </a:xfrm>
        </p:spPr>
        <p:txBody>
          <a:bodyPr>
            <a:normAutofit/>
          </a:bodyPr>
          <a:lstStyle/>
          <a:p>
            <a:r>
              <a:rPr lang="zh-CN" altLang="en-US" dirty="0"/>
              <a:t>数据通信系统与物理层</a:t>
            </a:r>
          </a:p>
        </p:txBody>
      </p:sp>
      <p:sp>
        <p:nvSpPr>
          <p:cNvPr id="3" name="内容占位符 2">
            <a:extLst>
              <a:ext uri="{FF2B5EF4-FFF2-40B4-BE49-F238E27FC236}">
                <a16:creationId xmlns:a16="http://schemas.microsoft.com/office/drawing/2014/main" id="{62772749-0251-43E3-8FBE-62B01C0C88DA}"/>
              </a:ext>
            </a:extLst>
          </p:cNvPr>
          <p:cNvSpPr>
            <a:spLocks noGrp="1"/>
          </p:cNvSpPr>
          <p:nvPr>
            <p:ph idx="1"/>
          </p:nvPr>
        </p:nvSpPr>
        <p:spPr>
          <a:xfrm>
            <a:off x="404037" y="1062040"/>
            <a:ext cx="8516680" cy="5445085"/>
          </a:xfrm>
        </p:spPr>
        <p:txBody>
          <a:bodyPr>
            <a:normAutofit/>
          </a:bodyPr>
          <a:lstStyle/>
          <a:p>
            <a:pPr>
              <a:lnSpc>
                <a:spcPct val="100000"/>
              </a:lnSpc>
              <a:spcBef>
                <a:spcPts val="0"/>
              </a:spcBef>
            </a:pPr>
            <a:r>
              <a:rPr lang="zh-CN" altLang="en-US" dirty="0">
                <a:latin typeface="Times New Roman" panose="02020603050405020304" pitchFamily="18" charset="0"/>
                <a:cs typeface="Times New Roman" panose="02020603050405020304" pitchFamily="18" charset="0"/>
              </a:rPr>
              <a:t>数据通信系统模型</a:t>
            </a:r>
            <a:endParaRPr lang="en-US" altLang="zh-CN" dirty="0">
              <a:solidFill>
                <a:srgbClr val="C00000"/>
              </a:solidFill>
              <a:latin typeface="Times New Roman" panose="02020603050405020304" pitchFamily="18" charset="0"/>
              <a:cs typeface="Times New Roman" panose="02020603050405020304" pitchFamily="18" charset="0"/>
            </a:endParaRPr>
          </a:p>
        </p:txBody>
      </p:sp>
      <p:graphicFrame>
        <p:nvGraphicFramePr>
          <p:cNvPr id="6" name="表格 5">
            <a:extLst>
              <a:ext uri="{FF2B5EF4-FFF2-40B4-BE49-F238E27FC236}">
                <a16:creationId xmlns:a16="http://schemas.microsoft.com/office/drawing/2014/main" id="{0F7F4A35-B785-4C23-A1A5-0DA8B83BEB47}"/>
              </a:ext>
            </a:extLst>
          </p:cNvPr>
          <p:cNvGraphicFramePr>
            <a:graphicFrameLocks noGrp="1"/>
          </p:cNvGraphicFramePr>
          <p:nvPr>
            <p:extLst>
              <p:ext uri="{D42A27DB-BD31-4B8C-83A1-F6EECF244321}">
                <p14:modId xmlns:p14="http://schemas.microsoft.com/office/powerpoint/2010/main" val="2493311272"/>
              </p:ext>
            </p:extLst>
          </p:nvPr>
        </p:nvGraphicFramePr>
        <p:xfrm>
          <a:off x="0" y="1031358"/>
          <a:ext cx="313390" cy="2926080"/>
        </p:xfrm>
        <a:graphic>
          <a:graphicData uri="http://schemas.openxmlformats.org/drawingml/2006/table">
            <a:tbl>
              <a:tblPr firstRow="1" bandRow="1">
                <a:tableStyleId>{5C22544A-7EE6-4342-B048-85BDC9FD1C3A}</a:tableStyleId>
              </a:tblPr>
              <a:tblGrid>
                <a:gridCol w="313390">
                  <a:extLst>
                    <a:ext uri="{9D8B030D-6E8A-4147-A177-3AD203B41FA5}">
                      <a16:colId xmlns:a16="http://schemas.microsoft.com/office/drawing/2014/main" val="2707731317"/>
                    </a:ext>
                  </a:extLst>
                </a:gridCol>
              </a:tblGrid>
              <a:tr h="844235">
                <a:tc>
                  <a:txBody>
                    <a:bodyPr/>
                    <a:lstStyle/>
                    <a:p>
                      <a:pPr algn="ctr"/>
                      <a:r>
                        <a:rPr lang="zh-CN" altLang="en-US" sz="1600" dirty="0">
                          <a:solidFill>
                            <a:schemeClr val="bg1"/>
                          </a:solidFill>
                          <a:latin typeface="黑体" panose="02010609060101010101" pitchFamily="49" charset="-122"/>
                          <a:ea typeface="黑体" panose="02010609060101010101" pitchFamily="49" charset="-122"/>
                        </a:rPr>
                        <a:t>系统模型</a:t>
                      </a:r>
                    </a:p>
                  </a:txBody>
                  <a:tcPr marL="0" marR="0" marT="0" marB="0" anchor="ctr">
                    <a:solidFill>
                      <a:schemeClr val="accent1"/>
                    </a:solidFill>
                  </a:tcPr>
                </a:tc>
                <a:extLst>
                  <a:ext uri="{0D108BD9-81ED-4DB2-BD59-A6C34878D82A}">
                    <a16:rowId xmlns:a16="http://schemas.microsoft.com/office/drawing/2014/main" val="2650843112"/>
                  </a:ext>
                </a:extLst>
              </a:tr>
              <a:tr h="844235">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传输模式</a:t>
                      </a:r>
                    </a:p>
                  </a:txBody>
                  <a:tcPr marL="0" marR="0" marT="0" marB="0" anchor="ctr">
                    <a:solidFill>
                      <a:schemeClr val="accent1">
                        <a:lumMod val="40000"/>
                        <a:lumOff val="60000"/>
                      </a:schemeClr>
                    </a:solidFill>
                  </a:tcPr>
                </a:tc>
                <a:extLst>
                  <a:ext uri="{0D108BD9-81ED-4DB2-BD59-A6C34878D82A}">
                    <a16:rowId xmlns:a16="http://schemas.microsoft.com/office/drawing/2014/main" val="2354171835"/>
                  </a:ext>
                </a:extLst>
              </a:tr>
              <a:tr h="844235">
                <a:tc>
                  <a:txBody>
                    <a:bodyPr/>
                    <a:lstStyle/>
                    <a:p>
                      <a:pPr algn="ctr"/>
                      <a:r>
                        <a:rPr lang="zh-CN" altLang="en-US" sz="1600" dirty="0">
                          <a:latin typeface="黑体" panose="02010609060101010101" pitchFamily="49" charset="-122"/>
                          <a:ea typeface="黑体" panose="02010609060101010101" pitchFamily="49" charset="-122"/>
                        </a:rPr>
                        <a:t>编码调制</a:t>
                      </a:r>
                    </a:p>
                  </a:txBody>
                  <a:tcPr marL="0" marR="0" marT="0" marB="0" anchor="ctr">
                    <a:solidFill>
                      <a:schemeClr val="accent1">
                        <a:lumMod val="40000"/>
                        <a:lumOff val="60000"/>
                      </a:schemeClr>
                    </a:solidFill>
                  </a:tcPr>
                </a:tc>
                <a:extLst>
                  <a:ext uri="{0D108BD9-81ED-4DB2-BD59-A6C34878D82A}">
                    <a16:rowId xmlns:a16="http://schemas.microsoft.com/office/drawing/2014/main" val="2232877283"/>
                  </a:ext>
                </a:extLst>
              </a:tr>
            </a:tbl>
          </a:graphicData>
        </a:graphic>
      </p:graphicFrame>
      <p:graphicFrame>
        <p:nvGraphicFramePr>
          <p:cNvPr id="8" name="表格 7">
            <a:extLst>
              <a:ext uri="{FF2B5EF4-FFF2-40B4-BE49-F238E27FC236}">
                <a16:creationId xmlns:a16="http://schemas.microsoft.com/office/drawing/2014/main" id="{BA5C1CFC-2EB0-4BE4-88AF-C84DE17C17DA}"/>
              </a:ext>
            </a:extLst>
          </p:cNvPr>
          <p:cNvGraphicFramePr>
            <a:graphicFrameLocks noGrp="1"/>
          </p:cNvGraphicFramePr>
          <p:nvPr>
            <p:extLst>
              <p:ext uri="{D42A27DB-BD31-4B8C-83A1-F6EECF244321}">
                <p14:modId xmlns:p14="http://schemas.microsoft.com/office/powerpoint/2010/main" val="720583529"/>
              </p:ext>
            </p:extLst>
          </p:nvPr>
        </p:nvGraphicFramePr>
        <p:xfrm>
          <a:off x="0" y="16384"/>
          <a:ext cx="9144000" cy="303808"/>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1028242390"/>
                    </a:ext>
                  </a:extLst>
                </a:gridCol>
                <a:gridCol w="1016000">
                  <a:extLst>
                    <a:ext uri="{9D8B030D-6E8A-4147-A177-3AD203B41FA5}">
                      <a16:colId xmlns:a16="http://schemas.microsoft.com/office/drawing/2014/main" val="3074239081"/>
                    </a:ext>
                  </a:extLst>
                </a:gridCol>
                <a:gridCol w="1016000">
                  <a:extLst>
                    <a:ext uri="{9D8B030D-6E8A-4147-A177-3AD203B41FA5}">
                      <a16:colId xmlns:a16="http://schemas.microsoft.com/office/drawing/2014/main" val="3509429943"/>
                    </a:ext>
                  </a:extLst>
                </a:gridCol>
                <a:gridCol w="1016000">
                  <a:extLst>
                    <a:ext uri="{9D8B030D-6E8A-4147-A177-3AD203B41FA5}">
                      <a16:colId xmlns:a16="http://schemas.microsoft.com/office/drawing/2014/main" val="2580465912"/>
                    </a:ext>
                  </a:extLst>
                </a:gridCol>
                <a:gridCol w="1016000">
                  <a:extLst>
                    <a:ext uri="{9D8B030D-6E8A-4147-A177-3AD203B41FA5}">
                      <a16:colId xmlns:a16="http://schemas.microsoft.com/office/drawing/2014/main" val="585185192"/>
                    </a:ext>
                  </a:extLst>
                </a:gridCol>
                <a:gridCol w="1016000">
                  <a:extLst>
                    <a:ext uri="{9D8B030D-6E8A-4147-A177-3AD203B41FA5}">
                      <a16:colId xmlns:a16="http://schemas.microsoft.com/office/drawing/2014/main" val="1335232691"/>
                    </a:ext>
                  </a:extLst>
                </a:gridCol>
                <a:gridCol w="1016000">
                  <a:extLst>
                    <a:ext uri="{9D8B030D-6E8A-4147-A177-3AD203B41FA5}">
                      <a16:colId xmlns:a16="http://schemas.microsoft.com/office/drawing/2014/main" val="785772456"/>
                    </a:ext>
                  </a:extLst>
                </a:gridCol>
                <a:gridCol w="1016000">
                  <a:extLst>
                    <a:ext uri="{9D8B030D-6E8A-4147-A177-3AD203B41FA5}">
                      <a16:colId xmlns:a16="http://schemas.microsoft.com/office/drawing/2014/main" val="143111373"/>
                    </a:ext>
                  </a:extLst>
                </a:gridCol>
                <a:gridCol w="1016000">
                  <a:extLst>
                    <a:ext uri="{9D8B030D-6E8A-4147-A177-3AD203B41FA5}">
                      <a16:colId xmlns:a16="http://schemas.microsoft.com/office/drawing/2014/main" val="994455625"/>
                    </a:ext>
                  </a:extLst>
                </a:gridCol>
              </a:tblGrid>
              <a:tr h="303808">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传输介质</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rgbClr val="FFFF00"/>
                          </a:solidFill>
                          <a:latin typeface="黑体" panose="02010609060101010101" pitchFamily="49" charset="-122"/>
                          <a:ea typeface="黑体" panose="02010609060101010101" pitchFamily="49" charset="-122"/>
                        </a:rPr>
                        <a:t>通信系统</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正确性</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提高性能</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局域网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en-US" altLang="zh-CN" sz="1600" dirty="0">
                          <a:solidFill>
                            <a:schemeClr val="tx1"/>
                          </a:solidFill>
                          <a:latin typeface="黑体" panose="02010609060101010101" pitchFamily="49" charset="-122"/>
                          <a:ea typeface="黑体" panose="02010609060101010101" pitchFamily="49" charset="-122"/>
                        </a:rPr>
                        <a:t>WLAN</a:t>
                      </a:r>
                      <a:endParaRPr lang="zh-CN" altLang="en-US" sz="1600" dirty="0">
                        <a:solidFill>
                          <a:schemeClr val="tx1"/>
                        </a:solidFill>
                        <a:latin typeface="黑体" panose="02010609060101010101" pitchFamily="49" charset="-122"/>
                        <a:ea typeface="黑体" panose="02010609060101010101" pitchFamily="49"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个域网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广域网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接入网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939429099"/>
                  </a:ext>
                </a:extLst>
              </a:tr>
            </a:tbl>
          </a:graphicData>
        </a:graphic>
      </p:graphicFrame>
      <p:sp>
        <p:nvSpPr>
          <p:cNvPr id="9" name="流程图: 摘录 8">
            <a:extLst>
              <a:ext uri="{FF2B5EF4-FFF2-40B4-BE49-F238E27FC236}">
                <a16:creationId xmlns:a16="http://schemas.microsoft.com/office/drawing/2014/main" id="{A7C54810-52B6-48E2-B200-2C51BA8E6B08}"/>
              </a:ext>
            </a:extLst>
          </p:cNvPr>
          <p:cNvSpPr/>
          <p:nvPr/>
        </p:nvSpPr>
        <p:spPr bwMode="auto">
          <a:xfrm>
            <a:off x="1403438" y="320192"/>
            <a:ext cx="216024" cy="126001"/>
          </a:xfrm>
          <a:prstGeom prst="flowChartExtract">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p:txBody>
      </p:sp>
      <p:graphicFrame>
        <p:nvGraphicFramePr>
          <p:cNvPr id="5" name="对象 4">
            <a:extLst>
              <a:ext uri="{FF2B5EF4-FFF2-40B4-BE49-F238E27FC236}">
                <a16:creationId xmlns:a16="http://schemas.microsoft.com/office/drawing/2014/main" id="{06C6D18C-D84C-48C8-B472-CA8462643035}"/>
              </a:ext>
            </a:extLst>
          </p:cNvPr>
          <p:cNvGraphicFramePr>
            <a:graphicFrameLocks noChangeAspect="1"/>
          </p:cNvGraphicFramePr>
          <p:nvPr>
            <p:extLst>
              <p:ext uri="{D42A27DB-BD31-4B8C-83A1-F6EECF244321}">
                <p14:modId xmlns:p14="http://schemas.microsoft.com/office/powerpoint/2010/main" val="3585554579"/>
              </p:ext>
            </p:extLst>
          </p:nvPr>
        </p:nvGraphicFramePr>
        <p:xfrm>
          <a:off x="1765004" y="1773205"/>
          <a:ext cx="5486401" cy="3280410"/>
        </p:xfrm>
        <a:graphic>
          <a:graphicData uri="http://schemas.openxmlformats.org/presentationml/2006/ole">
            <mc:AlternateContent xmlns:mc="http://schemas.openxmlformats.org/markup-compatibility/2006">
              <mc:Choice xmlns:v="urn:schemas-microsoft-com:vml" Requires="v">
                <p:oleObj name="Visio" r:id="rId2" imgW="3048000" imgH="1822573" progId="Visio.Drawing.11">
                  <p:embed/>
                </p:oleObj>
              </mc:Choice>
              <mc:Fallback>
                <p:oleObj name="Visio" r:id="rId2" imgW="3048000" imgH="1822573" progId="Visio.Drawing.11">
                  <p:embed/>
                  <p:pic>
                    <p:nvPicPr>
                      <p:cNvPr id="0" name="Object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5004" y="1773205"/>
                        <a:ext cx="5486401" cy="3280410"/>
                      </a:xfrm>
                      <a:prstGeom prst="rect">
                        <a:avLst/>
                      </a:prstGeom>
                      <a:noFill/>
                    </p:spPr>
                  </p:pic>
                </p:oleObj>
              </mc:Fallback>
            </mc:AlternateContent>
          </a:graphicData>
        </a:graphic>
      </p:graphicFrame>
      <p:grpSp>
        <p:nvGrpSpPr>
          <p:cNvPr id="16" name="组合 15">
            <a:extLst>
              <a:ext uri="{FF2B5EF4-FFF2-40B4-BE49-F238E27FC236}">
                <a16:creationId xmlns:a16="http://schemas.microsoft.com/office/drawing/2014/main" id="{DD9B1884-A8BB-431D-AC6A-3E031D461EE4}"/>
              </a:ext>
            </a:extLst>
          </p:cNvPr>
          <p:cNvGrpSpPr/>
          <p:nvPr/>
        </p:nvGrpSpPr>
        <p:grpSpPr>
          <a:xfrm>
            <a:off x="3221665" y="4189948"/>
            <a:ext cx="2296633" cy="2221485"/>
            <a:chOff x="3221665" y="4189948"/>
            <a:chExt cx="2296633" cy="2221485"/>
          </a:xfrm>
        </p:grpSpPr>
        <p:cxnSp>
          <p:nvCxnSpPr>
            <p:cNvPr id="11" name="直接箭头连接符 10">
              <a:extLst>
                <a:ext uri="{FF2B5EF4-FFF2-40B4-BE49-F238E27FC236}">
                  <a16:creationId xmlns:a16="http://schemas.microsoft.com/office/drawing/2014/main" id="{3EF04485-EF05-4B67-A6D2-E1E31B11FD3D}"/>
                </a:ext>
              </a:extLst>
            </p:cNvPr>
            <p:cNvCxnSpPr/>
            <p:nvPr/>
          </p:nvCxnSpPr>
          <p:spPr>
            <a:xfrm flipH="1" flipV="1">
              <a:off x="3413051" y="4221126"/>
              <a:ext cx="531628" cy="1605516"/>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a:extLst>
                <a:ext uri="{FF2B5EF4-FFF2-40B4-BE49-F238E27FC236}">
                  <a16:creationId xmlns:a16="http://schemas.microsoft.com/office/drawing/2014/main" id="{702532C6-95BA-4F95-BF74-A86B3AA69B45}"/>
                </a:ext>
              </a:extLst>
            </p:cNvPr>
            <p:cNvCxnSpPr>
              <a:cxnSpLocks/>
            </p:cNvCxnSpPr>
            <p:nvPr/>
          </p:nvCxnSpPr>
          <p:spPr>
            <a:xfrm flipV="1">
              <a:off x="4880344" y="4189948"/>
              <a:ext cx="531628" cy="1636694"/>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14" name="矩形 13">
              <a:extLst>
                <a:ext uri="{FF2B5EF4-FFF2-40B4-BE49-F238E27FC236}">
                  <a16:creationId xmlns:a16="http://schemas.microsoft.com/office/drawing/2014/main" id="{D1C94720-081B-43D6-AE18-BBBEB2BED4BD}"/>
                </a:ext>
              </a:extLst>
            </p:cNvPr>
            <p:cNvSpPr/>
            <p:nvPr/>
          </p:nvSpPr>
          <p:spPr>
            <a:xfrm>
              <a:off x="3221665" y="5826642"/>
              <a:ext cx="2296633" cy="5847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latin typeface="黑体" panose="02010609060101010101" pitchFamily="49" charset="-122"/>
                  <a:ea typeface="黑体" panose="02010609060101010101" pitchFamily="49" charset="-122"/>
                </a:rPr>
                <a:t>典型：网卡</a:t>
              </a:r>
            </a:p>
          </p:txBody>
        </p:sp>
      </p:grpSp>
      <p:sp>
        <p:nvSpPr>
          <p:cNvPr id="4" name="灯片编号占位符 3">
            <a:extLst>
              <a:ext uri="{FF2B5EF4-FFF2-40B4-BE49-F238E27FC236}">
                <a16:creationId xmlns:a16="http://schemas.microsoft.com/office/drawing/2014/main" id="{68957238-F794-40FE-A13C-FDDA3A092011}"/>
              </a:ext>
            </a:extLst>
          </p:cNvPr>
          <p:cNvSpPr>
            <a:spLocks noGrp="1"/>
          </p:cNvSpPr>
          <p:nvPr>
            <p:ph type="sldNum" sz="quarter" idx="12"/>
          </p:nvPr>
        </p:nvSpPr>
        <p:spPr/>
        <p:txBody>
          <a:bodyPr/>
          <a:lstStyle/>
          <a:p>
            <a:fld id="{0343F522-B1DB-4B24-87CC-09EAB668A261}" type="slidenum">
              <a:rPr lang="zh-CN" altLang="en-US" smtClean="0"/>
              <a:pPr/>
              <a:t>26</a:t>
            </a:fld>
            <a:r>
              <a:rPr lang="en-US" altLang="zh-CN"/>
              <a:t>/303</a:t>
            </a:r>
            <a:endParaRPr lang="zh-CN" altLang="en-US" dirty="0"/>
          </a:p>
        </p:txBody>
      </p:sp>
    </p:spTree>
    <p:extLst>
      <p:ext uri="{BB962C8B-B14F-4D97-AF65-F5344CB8AC3E}">
        <p14:creationId xmlns:p14="http://schemas.microsoft.com/office/powerpoint/2010/main" val="3666517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C34208-FA7C-4346-AD93-050F88FE7F56}"/>
              </a:ext>
            </a:extLst>
          </p:cNvPr>
          <p:cNvSpPr>
            <a:spLocks noGrp="1"/>
          </p:cNvSpPr>
          <p:nvPr>
            <p:ph type="title"/>
          </p:nvPr>
        </p:nvSpPr>
        <p:spPr>
          <a:xfrm>
            <a:off x="265813" y="350874"/>
            <a:ext cx="8654903" cy="680484"/>
          </a:xfrm>
        </p:spPr>
        <p:txBody>
          <a:bodyPr>
            <a:normAutofit/>
          </a:bodyPr>
          <a:lstStyle/>
          <a:p>
            <a:r>
              <a:rPr lang="en-US" altLang="zh-CN" dirty="0">
                <a:latin typeface="Times New Roman" panose="02020603050405020304" pitchFamily="18" charset="0"/>
                <a:cs typeface="Times New Roman" panose="02020603050405020304" pitchFamily="18" charset="0"/>
              </a:rPr>
              <a:t>SDH</a:t>
            </a:r>
            <a:r>
              <a:rPr lang="zh-CN" altLang="en-US" dirty="0">
                <a:latin typeface="Times New Roman" panose="02020603050405020304" pitchFamily="18" charset="0"/>
                <a:cs typeface="Times New Roman" panose="02020603050405020304" pitchFamily="18" charset="0"/>
              </a:rPr>
              <a:t>局限性</a:t>
            </a:r>
          </a:p>
        </p:txBody>
      </p:sp>
      <p:sp>
        <p:nvSpPr>
          <p:cNvPr id="12" name="流程图: 摘录 11">
            <a:extLst>
              <a:ext uri="{FF2B5EF4-FFF2-40B4-BE49-F238E27FC236}">
                <a16:creationId xmlns:a16="http://schemas.microsoft.com/office/drawing/2014/main" id="{CE6C4248-6AFD-44B6-80E3-9608C7BDC87F}"/>
              </a:ext>
            </a:extLst>
          </p:cNvPr>
          <p:cNvSpPr/>
          <p:nvPr/>
        </p:nvSpPr>
        <p:spPr bwMode="auto">
          <a:xfrm>
            <a:off x="7498533" y="321354"/>
            <a:ext cx="216024" cy="126001"/>
          </a:xfrm>
          <a:prstGeom prst="flowChartExtract">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4" name="Rectangle 2">
            <a:extLst>
              <a:ext uri="{FF2B5EF4-FFF2-40B4-BE49-F238E27FC236}">
                <a16:creationId xmlns:a16="http://schemas.microsoft.com/office/drawing/2014/main" id="{637ADEFB-5775-48B5-AD95-BD2F543B4E24}"/>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内容占位符 4">
            <a:extLst>
              <a:ext uri="{FF2B5EF4-FFF2-40B4-BE49-F238E27FC236}">
                <a16:creationId xmlns:a16="http://schemas.microsoft.com/office/drawing/2014/main" id="{C12FE5FC-8D5C-426B-A385-556B8EB61871}"/>
              </a:ext>
            </a:extLst>
          </p:cNvPr>
          <p:cNvSpPr>
            <a:spLocks noGrp="1"/>
          </p:cNvSpPr>
          <p:nvPr>
            <p:ph idx="1"/>
          </p:nvPr>
        </p:nvSpPr>
        <p:spPr>
          <a:xfrm>
            <a:off x="471948" y="963560"/>
            <a:ext cx="8514736" cy="5777481"/>
          </a:xfrm>
        </p:spPr>
        <p:txBody>
          <a:bodyPr>
            <a:normAutofit/>
          </a:bodyPr>
          <a:lstStyle/>
          <a:p>
            <a:r>
              <a:rPr lang="zh-CN" altLang="zh-CN" dirty="0"/>
              <a:t>单根光纤中只能传送一路信号</a:t>
            </a:r>
            <a:endParaRPr lang="en-US" altLang="zh-CN" dirty="0"/>
          </a:p>
          <a:p>
            <a:r>
              <a:rPr lang="zh-CN" altLang="zh-CN" dirty="0"/>
              <a:t>单纤的传输容量进一步发展只能依靠提升单路信号速率，现在应用的</a:t>
            </a:r>
            <a:r>
              <a:rPr lang="en-US" altLang="zh-CN" dirty="0"/>
              <a:t>SDH</a:t>
            </a:r>
            <a:r>
              <a:rPr lang="zh-CN" altLang="zh-CN" dirty="0"/>
              <a:t>最高速率通常为</a:t>
            </a:r>
            <a:r>
              <a:rPr lang="en-US" altLang="zh-CN" dirty="0"/>
              <a:t>10Gbps</a:t>
            </a:r>
            <a:endParaRPr lang="zh-CN" altLang="zh-CN" dirty="0"/>
          </a:p>
          <a:p>
            <a:r>
              <a:rPr lang="zh-CN" altLang="zh-CN" dirty="0"/>
              <a:t>采用</a:t>
            </a:r>
            <a:r>
              <a:rPr lang="en-US" altLang="zh-CN" dirty="0"/>
              <a:t>WDM</a:t>
            </a:r>
            <a:r>
              <a:rPr lang="zh-CN" altLang="zh-CN" dirty="0"/>
              <a:t>方式实现单纤多路信号成为必然选择</a:t>
            </a:r>
            <a:endParaRPr lang="en-US" altLang="zh-CN" dirty="0"/>
          </a:p>
          <a:p>
            <a:r>
              <a:rPr lang="en-US" altLang="zh-CN" dirty="0"/>
              <a:t>SDH</a:t>
            </a:r>
            <a:r>
              <a:rPr lang="zh-CN" altLang="zh-CN" dirty="0"/>
              <a:t>已逐步</a:t>
            </a:r>
            <a:r>
              <a:rPr lang="zh-CN" altLang="en-US" dirty="0"/>
              <a:t>被</a:t>
            </a:r>
            <a:r>
              <a:rPr lang="en-US" altLang="zh-CN" dirty="0"/>
              <a:t>OTN</a:t>
            </a:r>
            <a:r>
              <a:rPr lang="zh-CN" altLang="en-US" dirty="0"/>
              <a:t>取代</a:t>
            </a:r>
            <a:endParaRPr lang="zh-CN" altLang="zh-CN" dirty="0"/>
          </a:p>
          <a:p>
            <a:pPr marL="342900" lvl="0" indent="-342900" algn="just">
              <a:lnSpc>
                <a:spcPct val="100000"/>
              </a:lnSpc>
              <a:spcBef>
                <a:spcPts val="600"/>
              </a:spcBef>
              <a:buFont typeface="Wingdings" panose="05000000000000000000" pitchFamily="2" charset="2"/>
              <a:buChar char=""/>
              <a:tabLst>
                <a:tab pos="495300" algn="l"/>
              </a:tabLst>
            </a:pPr>
            <a:endParaRPr lang="zh-CN" altLang="zh-CN" kern="100" dirty="0">
              <a:solidFill>
                <a:schemeClr val="accent1"/>
              </a:solidFill>
              <a:effectLst/>
              <a:latin typeface="Times New Roman" panose="02020603050405020304" pitchFamily="18" charset="0"/>
              <a:cs typeface="Times New Roman" panose="02020603050405020304" pitchFamily="18" charset="0"/>
            </a:endParaRPr>
          </a:p>
        </p:txBody>
      </p:sp>
      <p:graphicFrame>
        <p:nvGraphicFramePr>
          <p:cNvPr id="13" name="表格 12">
            <a:extLst>
              <a:ext uri="{FF2B5EF4-FFF2-40B4-BE49-F238E27FC236}">
                <a16:creationId xmlns:a16="http://schemas.microsoft.com/office/drawing/2014/main" id="{5F7F8828-684B-4B52-9DC2-487D68885ACE}"/>
              </a:ext>
            </a:extLst>
          </p:cNvPr>
          <p:cNvGraphicFramePr>
            <a:graphicFrameLocks noGrp="1"/>
          </p:cNvGraphicFramePr>
          <p:nvPr/>
        </p:nvGraphicFramePr>
        <p:xfrm>
          <a:off x="0" y="16384"/>
          <a:ext cx="9144000" cy="303808"/>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1028242390"/>
                    </a:ext>
                  </a:extLst>
                </a:gridCol>
                <a:gridCol w="1016000">
                  <a:extLst>
                    <a:ext uri="{9D8B030D-6E8A-4147-A177-3AD203B41FA5}">
                      <a16:colId xmlns:a16="http://schemas.microsoft.com/office/drawing/2014/main" val="3074239081"/>
                    </a:ext>
                  </a:extLst>
                </a:gridCol>
                <a:gridCol w="1016000">
                  <a:extLst>
                    <a:ext uri="{9D8B030D-6E8A-4147-A177-3AD203B41FA5}">
                      <a16:colId xmlns:a16="http://schemas.microsoft.com/office/drawing/2014/main" val="3509429943"/>
                    </a:ext>
                  </a:extLst>
                </a:gridCol>
                <a:gridCol w="1016000">
                  <a:extLst>
                    <a:ext uri="{9D8B030D-6E8A-4147-A177-3AD203B41FA5}">
                      <a16:colId xmlns:a16="http://schemas.microsoft.com/office/drawing/2014/main" val="2580465912"/>
                    </a:ext>
                  </a:extLst>
                </a:gridCol>
                <a:gridCol w="1016000">
                  <a:extLst>
                    <a:ext uri="{9D8B030D-6E8A-4147-A177-3AD203B41FA5}">
                      <a16:colId xmlns:a16="http://schemas.microsoft.com/office/drawing/2014/main" val="585185192"/>
                    </a:ext>
                  </a:extLst>
                </a:gridCol>
                <a:gridCol w="1016000">
                  <a:extLst>
                    <a:ext uri="{9D8B030D-6E8A-4147-A177-3AD203B41FA5}">
                      <a16:colId xmlns:a16="http://schemas.microsoft.com/office/drawing/2014/main" val="1335232691"/>
                    </a:ext>
                  </a:extLst>
                </a:gridCol>
                <a:gridCol w="1016000">
                  <a:extLst>
                    <a:ext uri="{9D8B030D-6E8A-4147-A177-3AD203B41FA5}">
                      <a16:colId xmlns:a16="http://schemas.microsoft.com/office/drawing/2014/main" val="785772456"/>
                    </a:ext>
                  </a:extLst>
                </a:gridCol>
                <a:gridCol w="1016000">
                  <a:extLst>
                    <a:ext uri="{9D8B030D-6E8A-4147-A177-3AD203B41FA5}">
                      <a16:colId xmlns:a16="http://schemas.microsoft.com/office/drawing/2014/main" val="143111373"/>
                    </a:ext>
                  </a:extLst>
                </a:gridCol>
                <a:gridCol w="1016000">
                  <a:extLst>
                    <a:ext uri="{9D8B030D-6E8A-4147-A177-3AD203B41FA5}">
                      <a16:colId xmlns:a16="http://schemas.microsoft.com/office/drawing/2014/main" val="994455625"/>
                    </a:ext>
                  </a:extLst>
                </a:gridCol>
              </a:tblGrid>
              <a:tr h="303808">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传输介质</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通信系统</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正确性</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提高性能</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局域网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en-US" altLang="zh-CN" sz="1600" dirty="0">
                          <a:solidFill>
                            <a:schemeClr val="tx1"/>
                          </a:solidFill>
                          <a:latin typeface="黑体" panose="02010609060101010101" pitchFamily="49" charset="-122"/>
                          <a:ea typeface="黑体" panose="02010609060101010101" pitchFamily="49" charset="-122"/>
                        </a:rPr>
                        <a:t>WLAN</a:t>
                      </a:r>
                      <a:endParaRPr lang="zh-CN" altLang="en-US" sz="1600" dirty="0">
                        <a:solidFill>
                          <a:schemeClr val="tx1"/>
                        </a:solidFill>
                        <a:latin typeface="黑体" panose="02010609060101010101" pitchFamily="49" charset="-122"/>
                        <a:ea typeface="黑体" panose="02010609060101010101" pitchFamily="49"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个域网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rgbClr val="FFFF00"/>
                          </a:solidFill>
                          <a:latin typeface="黑体" panose="02010609060101010101" pitchFamily="49" charset="-122"/>
                          <a:ea typeface="黑体" panose="02010609060101010101" pitchFamily="49" charset="-122"/>
                        </a:rPr>
                        <a:t>广域网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接入网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939429099"/>
                  </a:ext>
                </a:extLst>
              </a:tr>
            </a:tbl>
          </a:graphicData>
        </a:graphic>
      </p:graphicFrame>
      <p:graphicFrame>
        <p:nvGraphicFramePr>
          <p:cNvPr id="10" name="表格 9">
            <a:extLst>
              <a:ext uri="{FF2B5EF4-FFF2-40B4-BE49-F238E27FC236}">
                <a16:creationId xmlns:a16="http://schemas.microsoft.com/office/drawing/2014/main" id="{51BB4CD3-8C4B-43A6-972F-A63666E7D944}"/>
              </a:ext>
            </a:extLst>
          </p:cNvPr>
          <p:cNvGraphicFramePr>
            <a:graphicFrameLocks noGrp="1"/>
          </p:cNvGraphicFramePr>
          <p:nvPr/>
        </p:nvGraphicFramePr>
        <p:xfrm>
          <a:off x="0" y="1041991"/>
          <a:ext cx="313390" cy="3508065"/>
        </p:xfrm>
        <a:graphic>
          <a:graphicData uri="http://schemas.openxmlformats.org/drawingml/2006/table">
            <a:tbl>
              <a:tblPr firstRow="1" bandRow="1">
                <a:tableStyleId>{5C22544A-7EE6-4342-B048-85BDC9FD1C3A}</a:tableStyleId>
              </a:tblPr>
              <a:tblGrid>
                <a:gridCol w="313390">
                  <a:extLst>
                    <a:ext uri="{9D8B030D-6E8A-4147-A177-3AD203B41FA5}">
                      <a16:colId xmlns:a16="http://schemas.microsoft.com/office/drawing/2014/main" val="2707731317"/>
                    </a:ext>
                  </a:extLst>
                </a:gridCol>
              </a:tblGrid>
              <a:tr h="844235">
                <a:tc>
                  <a:txBody>
                    <a:bodyPr/>
                    <a:lstStyle/>
                    <a:p>
                      <a:pPr algn="ctr"/>
                      <a:r>
                        <a:rPr lang="zh-CN" altLang="en-US" sz="1600" b="0" dirty="0">
                          <a:solidFill>
                            <a:schemeClr val="tx1"/>
                          </a:solidFill>
                          <a:latin typeface="黑体" panose="02010609060101010101" pitchFamily="49" charset="-122"/>
                          <a:ea typeface="黑体" panose="02010609060101010101" pitchFamily="49" charset="-122"/>
                        </a:rPr>
                        <a:t>设计思想</a:t>
                      </a:r>
                    </a:p>
                  </a:txBody>
                  <a:tcPr marL="0" marR="0" marT="0" marB="0" anchor="ctr">
                    <a:solidFill>
                      <a:schemeClr val="accent1">
                        <a:lumMod val="40000"/>
                        <a:lumOff val="60000"/>
                      </a:schemeClr>
                    </a:solidFill>
                  </a:tcPr>
                </a:tc>
                <a:extLst>
                  <a:ext uri="{0D108BD9-81ED-4DB2-BD59-A6C34878D82A}">
                    <a16:rowId xmlns:a16="http://schemas.microsoft.com/office/drawing/2014/main" val="2650843112"/>
                  </a:ext>
                </a:extLst>
              </a:tr>
              <a:tr h="844235">
                <a:tc>
                  <a:txBody>
                    <a:bodyPr/>
                    <a:lstStyle/>
                    <a:p>
                      <a:pPr algn="ctr"/>
                      <a:r>
                        <a:rPr lang="en-US" altLang="zh-CN" sz="1600" dirty="0">
                          <a:solidFill>
                            <a:schemeClr val="bg1"/>
                          </a:solidFill>
                          <a:latin typeface="黑体" panose="02010609060101010101" pitchFamily="49" charset="-122"/>
                          <a:ea typeface="黑体" panose="02010609060101010101" pitchFamily="49" charset="-122"/>
                        </a:rPr>
                        <a:t>SDH</a:t>
                      </a:r>
                      <a:endParaRPr lang="zh-CN" altLang="en-US" sz="1600" dirty="0">
                        <a:solidFill>
                          <a:schemeClr val="bg1"/>
                        </a:solidFill>
                        <a:latin typeface="黑体" panose="02010609060101010101" pitchFamily="49" charset="-122"/>
                        <a:ea typeface="黑体" panose="02010609060101010101" pitchFamily="49" charset="-122"/>
                      </a:endParaRPr>
                    </a:p>
                  </a:txBody>
                  <a:tcPr marL="0" marR="0" marT="0" marB="0" anchor="ctr">
                    <a:solidFill>
                      <a:schemeClr val="accent1"/>
                    </a:solidFill>
                  </a:tcPr>
                </a:tc>
                <a:extLst>
                  <a:ext uri="{0D108BD9-81ED-4DB2-BD59-A6C34878D82A}">
                    <a16:rowId xmlns:a16="http://schemas.microsoft.com/office/drawing/2014/main" val="2354171835"/>
                  </a:ext>
                </a:extLst>
              </a:tr>
              <a:tr h="844235">
                <a:tc>
                  <a:txBody>
                    <a:bodyPr/>
                    <a:lstStyle/>
                    <a:p>
                      <a:pPr algn="ctr"/>
                      <a:r>
                        <a:rPr lang="en-US" altLang="zh-CN" sz="1600" b="0" dirty="0">
                          <a:solidFill>
                            <a:schemeClr val="tx1"/>
                          </a:solidFill>
                          <a:latin typeface="黑体" panose="02010609060101010101" pitchFamily="49" charset="-122"/>
                          <a:ea typeface="黑体" panose="02010609060101010101" pitchFamily="49" charset="-122"/>
                        </a:rPr>
                        <a:t>OTN</a:t>
                      </a:r>
                      <a:endParaRPr lang="zh-CN" altLang="en-US" sz="1600" b="0" dirty="0">
                        <a:solidFill>
                          <a:schemeClr val="tx1"/>
                        </a:solidFill>
                        <a:latin typeface="黑体" panose="02010609060101010101" pitchFamily="49" charset="-122"/>
                        <a:ea typeface="黑体" panose="02010609060101010101" pitchFamily="49" charset="-122"/>
                      </a:endParaRPr>
                    </a:p>
                  </a:txBody>
                  <a:tcPr marL="0" marR="0" marT="0" marB="0" anchor="ctr">
                    <a:solidFill>
                      <a:schemeClr val="accent1">
                        <a:lumMod val="40000"/>
                        <a:lumOff val="60000"/>
                      </a:schemeClr>
                    </a:solidFill>
                  </a:tcPr>
                </a:tc>
                <a:extLst>
                  <a:ext uri="{0D108BD9-81ED-4DB2-BD59-A6C34878D82A}">
                    <a16:rowId xmlns:a16="http://schemas.microsoft.com/office/drawing/2014/main" val="2232877283"/>
                  </a:ext>
                </a:extLst>
              </a:tr>
              <a:tr h="844235">
                <a:tc>
                  <a:txBody>
                    <a:bodyPr/>
                    <a:lstStyle/>
                    <a:p>
                      <a:pPr algn="ctr"/>
                      <a:r>
                        <a:rPr lang="en-US" altLang="zh-CN" sz="1600" b="0" dirty="0">
                          <a:solidFill>
                            <a:schemeClr val="tx1"/>
                          </a:solidFill>
                          <a:latin typeface="黑体" panose="02010609060101010101" pitchFamily="49" charset="-122"/>
                          <a:ea typeface="黑体" panose="02010609060101010101" pitchFamily="49" charset="-122"/>
                        </a:rPr>
                        <a:t>5G</a:t>
                      </a:r>
                      <a:endParaRPr lang="zh-CN" altLang="en-US" sz="1600" b="0" dirty="0">
                        <a:solidFill>
                          <a:schemeClr val="tx1"/>
                        </a:solidFill>
                        <a:latin typeface="黑体" panose="02010609060101010101" pitchFamily="49" charset="-122"/>
                        <a:ea typeface="黑体" panose="02010609060101010101" pitchFamily="49" charset="-122"/>
                      </a:endParaRPr>
                    </a:p>
                  </a:txBody>
                  <a:tcPr marL="0" marR="0" marT="0" marB="0" anchor="ctr">
                    <a:solidFill>
                      <a:schemeClr val="accent1">
                        <a:lumMod val="40000"/>
                        <a:lumOff val="60000"/>
                      </a:schemeClr>
                    </a:solidFill>
                  </a:tcPr>
                </a:tc>
                <a:extLst>
                  <a:ext uri="{0D108BD9-81ED-4DB2-BD59-A6C34878D82A}">
                    <a16:rowId xmlns:a16="http://schemas.microsoft.com/office/drawing/2014/main" val="3061172296"/>
                  </a:ext>
                </a:extLst>
              </a:tr>
            </a:tbl>
          </a:graphicData>
        </a:graphic>
      </p:graphicFrame>
      <p:sp>
        <p:nvSpPr>
          <p:cNvPr id="3" name="灯片编号占位符 2">
            <a:extLst>
              <a:ext uri="{FF2B5EF4-FFF2-40B4-BE49-F238E27FC236}">
                <a16:creationId xmlns:a16="http://schemas.microsoft.com/office/drawing/2014/main" id="{A76214F0-F50B-4D4C-B014-F5CF59E50E1E}"/>
              </a:ext>
            </a:extLst>
          </p:cNvPr>
          <p:cNvSpPr>
            <a:spLocks noGrp="1"/>
          </p:cNvSpPr>
          <p:nvPr>
            <p:ph type="sldNum" sz="quarter" idx="12"/>
          </p:nvPr>
        </p:nvSpPr>
        <p:spPr/>
        <p:txBody>
          <a:bodyPr/>
          <a:lstStyle/>
          <a:p>
            <a:fld id="{0343F522-B1DB-4B24-87CC-09EAB668A261}" type="slidenum">
              <a:rPr lang="zh-CN" altLang="en-US" smtClean="0"/>
              <a:pPr/>
              <a:t>260</a:t>
            </a:fld>
            <a:r>
              <a:rPr lang="en-US" altLang="zh-CN"/>
              <a:t>/303</a:t>
            </a:r>
            <a:endParaRPr lang="zh-CN" altLang="en-US" dirty="0"/>
          </a:p>
        </p:txBody>
      </p:sp>
    </p:spTree>
    <p:extLst>
      <p:ext uri="{BB962C8B-B14F-4D97-AF65-F5344CB8AC3E}">
        <p14:creationId xmlns:p14="http://schemas.microsoft.com/office/powerpoint/2010/main" val="2611948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C34208-FA7C-4346-AD93-050F88FE7F56}"/>
              </a:ext>
            </a:extLst>
          </p:cNvPr>
          <p:cNvSpPr>
            <a:spLocks noGrp="1"/>
          </p:cNvSpPr>
          <p:nvPr>
            <p:ph type="title"/>
          </p:nvPr>
        </p:nvSpPr>
        <p:spPr>
          <a:xfrm>
            <a:off x="265813" y="350874"/>
            <a:ext cx="8654903" cy="680484"/>
          </a:xfrm>
        </p:spPr>
        <p:txBody>
          <a:bodyPr>
            <a:normAutofit/>
          </a:bodyPr>
          <a:lstStyle/>
          <a:p>
            <a:r>
              <a:rPr lang="en-US" altLang="zh-CN" kern="100" dirty="0">
                <a:effectLst/>
                <a:latin typeface="Times New Roman" panose="02020603050405020304" pitchFamily="18" charset="0"/>
                <a:ea typeface="宋体" panose="02010600030101010101" pitchFamily="2" charset="-122"/>
              </a:rPr>
              <a:t>OTN</a:t>
            </a:r>
            <a:r>
              <a:rPr lang="zh-CN" altLang="en-US" kern="100" dirty="0">
                <a:effectLst/>
                <a:latin typeface="Times New Roman" panose="02020603050405020304" pitchFamily="18" charset="0"/>
                <a:ea typeface="宋体" panose="02010600030101010101" pitchFamily="2" charset="-122"/>
              </a:rPr>
              <a:t>（</a:t>
            </a:r>
            <a:r>
              <a:rPr lang="en-US" altLang="zh-CN" dirty="0">
                <a:solidFill>
                  <a:srgbClr val="333333"/>
                </a:solidFill>
                <a:effectLst/>
                <a:latin typeface="Times New Roman" panose="02020603050405020304" pitchFamily="18" charset="0"/>
                <a:ea typeface="宋体" panose="02010600030101010101" pitchFamily="2" charset="-122"/>
              </a:rPr>
              <a:t>Optical Transport Network</a:t>
            </a:r>
            <a:r>
              <a:rPr lang="zh-CN" altLang="en-US" kern="100" dirty="0">
                <a:effectLst/>
                <a:latin typeface="Times New Roman" panose="02020603050405020304" pitchFamily="18" charset="0"/>
                <a:ea typeface="宋体" panose="02010600030101010101" pitchFamily="2" charset="-122"/>
              </a:rPr>
              <a:t>）</a:t>
            </a:r>
            <a:endParaRPr lang="zh-CN" altLang="en-US" dirty="0">
              <a:latin typeface="Times New Roman" panose="02020603050405020304" pitchFamily="18" charset="0"/>
              <a:cs typeface="Times New Roman" panose="02020603050405020304" pitchFamily="18" charset="0"/>
            </a:endParaRPr>
          </a:p>
        </p:txBody>
      </p:sp>
      <p:sp>
        <p:nvSpPr>
          <p:cNvPr id="12" name="流程图: 摘录 11">
            <a:extLst>
              <a:ext uri="{FF2B5EF4-FFF2-40B4-BE49-F238E27FC236}">
                <a16:creationId xmlns:a16="http://schemas.microsoft.com/office/drawing/2014/main" id="{CE6C4248-6AFD-44B6-80E3-9608C7BDC87F}"/>
              </a:ext>
            </a:extLst>
          </p:cNvPr>
          <p:cNvSpPr/>
          <p:nvPr/>
        </p:nvSpPr>
        <p:spPr bwMode="auto">
          <a:xfrm>
            <a:off x="7498533" y="321354"/>
            <a:ext cx="216024" cy="126001"/>
          </a:xfrm>
          <a:prstGeom prst="flowChartExtract">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4" name="Rectangle 2">
            <a:extLst>
              <a:ext uri="{FF2B5EF4-FFF2-40B4-BE49-F238E27FC236}">
                <a16:creationId xmlns:a16="http://schemas.microsoft.com/office/drawing/2014/main" id="{637ADEFB-5775-48B5-AD95-BD2F543B4E24}"/>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内容占位符 4">
            <a:extLst>
              <a:ext uri="{FF2B5EF4-FFF2-40B4-BE49-F238E27FC236}">
                <a16:creationId xmlns:a16="http://schemas.microsoft.com/office/drawing/2014/main" id="{C12FE5FC-8D5C-426B-A385-556B8EB61871}"/>
              </a:ext>
            </a:extLst>
          </p:cNvPr>
          <p:cNvSpPr>
            <a:spLocks noGrp="1"/>
          </p:cNvSpPr>
          <p:nvPr>
            <p:ph idx="1"/>
          </p:nvPr>
        </p:nvSpPr>
        <p:spPr>
          <a:xfrm>
            <a:off x="471948" y="963560"/>
            <a:ext cx="8514736" cy="5777481"/>
          </a:xfrm>
        </p:spPr>
        <p:txBody>
          <a:bodyPr>
            <a:noAutofit/>
          </a:bodyPr>
          <a:lstStyle/>
          <a:p>
            <a:pPr>
              <a:lnSpc>
                <a:spcPct val="120000"/>
              </a:lnSpc>
              <a:spcBef>
                <a:spcPts val="0"/>
              </a:spcBef>
            </a:pPr>
            <a:r>
              <a:rPr lang="en-US" altLang="zh-CN" sz="2400" dirty="0"/>
              <a:t>1998</a:t>
            </a:r>
            <a:r>
              <a:rPr lang="zh-CN" altLang="zh-CN" sz="2400" dirty="0"/>
              <a:t>年，</a:t>
            </a:r>
            <a:r>
              <a:rPr lang="en-US" altLang="zh-CN" sz="2400" dirty="0"/>
              <a:t>ITU-T</a:t>
            </a:r>
            <a:r>
              <a:rPr lang="zh-CN" altLang="zh-CN" sz="2400" dirty="0"/>
              <a:t>提出</a:t>
            </a:r>
            <a:r>
              <a:rPr lang="en-US" altLang="zh-CN" sz="2400" dirty="0"/>
              <a:t>OTN</a:t>
            </a:r>
            <a:r>
              <a:rPr lang="zh-CN" altLang="zh-CN" sz="2400" dirty="0"/>
              <a:t>框架标准</a:t>
            </a:r>
            <a:r>
              <a:rPr lang="en-US" altLang="zh-CN" sz="2400" dirty="0"/>
              <a:t>G.872</a:t>
            </a:r>
          </a:p>
          <a:p>
            <a:pPr>
              <a:lnSpc>
                <a:spcPct val="120000"/>
              </a:lnSpc>
              <a:spcBef>
                <a:spcPts val="0"/>
              </a:spcBef>
            </a:pPr>
            <a:r>
              <a:rPr lang="en-US" altLang="zh-CN" sz="2400" dirty="0"/>
              <a:t>2002</a:t>
            </a:r>
            <a:r>
              <a:rPr lang="zh-CN" altLang="zh-CN" sz="2400" dirty="0"/>
              <a:t>年，</a:t>
            </a:r>
            <a:r>
              <a:rPr lang="en-US" altLang="zh-CN" sz="2400" dirty="0"/>
              <a:t>ITU-T</a:t>
            </a:r>
            <a:r>
              <a:rPr lang="zh-CN" altLang="zh-CN" sz="2400" dirty="0"/>
              <a:t>发布了</a:t>
            </a:r>
            <a:r>
              <a:rPr lang="en-US" altLang="zh-CN" sz="2400" dirty="0"/>
              <a:t>OTN</a:t>
            </a:r>
            <a:r>
              <a:rPr lang="zh-CN" altLang="zh-CN" sz="2400" dirty="0"/>
              <a:t>接口标准</a:t>
            </a:r>
            <a:r>
              <a:rPr lang="en-US" altLang="zh-CN" sz="2400" dirty="0"/>
              <a:t>G.709</a:t>
            </a:r>
            <a:r>
              <a:rPr lang="zh-CN" altLang="zh-CN" sz="2400" dirty="0"/>
              <a:t>、</a:t>
            </a:r>
            <a:r>
              <a:rPr lang="en-US" altLang="zh-CN" sz="2400" dirty="0"/>
              <a:t>G.872</a:t>
            </a:r>
            <a:r>
              <a:rPr lang="zh-CN" altLang="zh-CN" sz="2400" dirty="0"/>
              <a:t>，定义了</a:t>
            </a:r>
            <a:r>
              <a:rPr lang="en-US" altLang="zh-CN" sz="2400" dirty="0"/>
              <a:t>OTN</a:t>
            </a:r>
            <a:r>
              <a:rPr lang="zh-CN" altLang="zh-CN" sz="2400" dirty="0"/>
              <a:t>分层结构</a:t>
            </a:r>
            <a:endParaRPr lang="en-US" altLang="zh-CN" sz="2400" dirty="0"/>
          </a:p>
          <a:p>
            <a:pPr>
              <a:lnSpc>
                <a:spcPct val="120000"/>
              </a:lnSpc>
              <a:spcBef>
                <a:spcPts val="0"/>
              </a:spcBef>
            </a:pPr>
            <a:r>
              <a:rPr lang="en-US" altLang="zh-CN" sz="2400" dirty="0"/>
              <a:t>OTN</a:t>
            </a:r>
            <a:r>
              <a:rPr lang="zh-CN" altLang="zh-CN" sz="2400" dirty="0"/>
              <a:t>以</a:t>
            </a:r>
            <a:r>
              <a:rPr lang="en-US" altLang="zh-CN" sz="2400" dirty="0" err="1">
                <a:hlinkClick r:id="rId3">
                  <a:extLst>
                    <a:ext uri="{A12FA001-AC4F-418D-AE19-62706E023703}">
                      <ahyp:hlinkClr xmlns:ahyp="http://schemas.microsoft.com/office/drawing/2018/hyperlinkcolor" val="tx"/>
                    </a:ext>
                  </a:extLst>
                </a:hlinkClick>
              </a:rPr>
              <a:t>波分复用（WDM）技术</a:t>
            </a:r>
            <a:r>
              <a:rPr lang="zh-CN" altLang="zh-CN" sz="2400" dirty="0"/>
              <a:t>为基础</a:t>
            </a:r>
            <a:r>
              <a:rPr lang="zh-CN" altLang="en-US" sz="2400" dirty="0"/>
              <a:t>，</a:t>
            </a:r>
            <a:r>
              <a:rPr lang="zh-CN" altLang="zh-CN" sz="2400" dirty="0"/>
              <a:t>基本对象是波长级业务</a:t>
            </a:r>
          </a:p>
          <a:p>
            <a:pPr>
              <a:lnSpc>
                <a:spcPct val="120000"/>
              </a:lnSpc>
              <a:spcBef>
                <a:spcPts val="0"/>
              </a:spcBef>
            </a:pPr>
            <a:r>
              <a:rPr lang="zh-CN" altLang="zh-CN" sz="2400" dirty="0"/>
              <a:t>最新的</a:t>
            </a:r>
            <a:r>
              <a:rPr lang="en-US" altLang="zh-CN" sz="2400" dirty="0"/>
              <a:t>OTN</a:t>
            </a:r>
            <a:r>
              <a:rPr lang="zh-CN" altLang="zh-CN" sz="2400" dirty="0"/>
              <a:t>单波长可达</a:t>
            </a:r>
            <a:r>
              <a:rPr lang="en-US" altLang="zh-CN" sz="2400" dirty="0"/>
              <a:t>100Gbps</a:t>
            </a:r>
            <a:r>
              <a:rPr lang="zh-CN" altLang="zh-CN" sz="2400" dirty="0"/>
              <a:t>，群路可达</a:t>
            </a:r>
            <a:r>
              <a:rPr lang="en-US" altLang="zh-CN" sz="2400" dirty="0" err="1"/>
              <a:t>Tbps</a:t>
            </a:r>
            <a:r>
              <a:rPr lang="zh-CN" altLang="zh-CN" sz="2400" dirty="0"/>
              <a:t>级</a:t>
            </a:r>
          </a:p>
          <a:p>
            <a:pPr>
              <a:lnSpc>
                <a:spcPct val="120000"/>
              </a:lnSpc>
              <a:spcBef>
                <a:spcPts val="0"/>
              </a:spcBef>
            </a:pPr>
            <a:r>
              <a:rPr lang="en-US" altLang="zh-CN" sz="2400" dirty="0"/>
              <a:t>OTN</a:t>
            </a:r>
            <a:r>
              <a:rPr lang="zh-CN" altLang="zh-CN" sz="2400" dirty="0"/>
              <a:t>引入</a:t>
            </a:r>
            <a:r>
              <a:rPr lang="en-US" altLang="zh-CN" sz="2400" dirty="0"/>
              <a:t>SDH</a:t>
            </a:r>
            <a:r>
              <a:rPr lang="zh-CN" altLang="zh-CN" sz="2400" dirty="0"/>
              <a:t>强大的操作、维护、管理与指配</a:t>
            </a:r>
            <a:r>
              <a:rPr lang="en-US" altLang="zh-CN" sz="2400" dirty="0"/>
              <a:t>(OAM)</a:t>
            </a:r>
            <a:r>
              <a:rPr lang="zh-CN" altLang="zh-CN" sz="2400" dirty="0"/>
              <a:t>能力</a:t>
            </a:r>
            <a:endParaRPr lang="en-US" altLang="zh-CN" sz="2400" dirty="0"/>
          </a:p>
          <a:p>
            <a:pPr>
              <a:lnSpc>
                <a:spcPct val="120000"/>
              </a:lnSpc>
              <a:spcBef>
                <a:spcPts val="0"/>
              </a:spcBef>
            </a:pPr>
            <a:r>
              <a:rPr lang="en-US" altLang="zh-CN" sz="2400" dirty="0"/>
              <a:t>OTN</a:t>
            </a:r>
            <a:r>
              <a:rPr lang="zh-CN" altLang="zh-CN" sz="2400" dirty="0"/>
              <a:t>使用适用于大颗粒业务接入的</a:t>
            </a:r>
            <a:r>
              <a:rPr lang="en-US" altLang="zh-CN" sz="2400" dirty="0"/>
              <a:t>FEC</a:t>
            </a:r>
            <a:r>
              <a:rPr lang="zh-CN" altLang="zh-CN" sz="2400" dirty="0"/>
              <a:t>纠错编码，采用新型调制编码（幅度调制、相位调制、幅度和相位结合调制、调制结合偏振复用等</a:t>
            </a:r>
            <a:r>
              <a:rPr lang="zh-CN" altLang="en-US" sz="2400" dirty="0"/>
              <a:t>，</a:t>
            </a:r>
            <a:r>
              <a:rPr lang="zh-CN" altLang="zh-CN" sz="2400" dirty="0"/>
              <a:t>结合色散（含色度色散和偏振模色散）光域可调补偿和电域均衡等技术，显著地增加</a:t>
            </a:r>
            <a:r>
              <a:rPr lang="en-US" altLang="zh-CN" sz="2400" dirty="0"/>
              <a:t>OTN</a:t>
            </a:r>
            <a:r>
              <a:rPr lang="zh-CN" altLang="zh-CN" sz="2400" dirty="0"/>
              <a:t>网络在高速（如</a:t>
            </a:r>
            <a:r>
              <a:rPr lang="en-US" altLang="zh-CN" sz="2400" dirty="0"/>
              <a:t>40Gbps</a:t>
            </a:r>
            <a:r>
              <a:rPr lang="zh-CN" altLang="zh-CN" sz="2400" dirty="0"/>
              <a:t>及其以上）大容量配置下的组网距离</a:t>
            </a:r>
          </a:p>
          <a:p>
            <a:pPr>
              <a:lnSpc>
                <a:spcPct val="120000"/>
              </a:lnSpc>
              <a:spcBef>
                <a:spcPts val="0"/>
              </a:spcBef>
            </a:pPr>
            <a:r>
              <a:rPr lang="en-US" altLang="zh-CN" sz="2400" dirty="0"/>
              <a:t>OTN </a:t>
            </a:r>
            <a:r>
              <a:rPr lang="zh-CN" altLang="en-US" sz="2400" dirty="0"/>
              <a:t>具有</a:t>
            </a:r>
            <a:r>
              <a:rPr lang="zh-CN" altLang="zh-CN" sz="2400" dirty="0"/>
              <a:t>智能光交换功能，可以实现光交叉而不用人为跳纤</a:t>
            </a:r>
            <a:endParaRPr lang="zh-CN" altLang="zh-CN" sz="2400" kern="100" dirty="0">
              <a:solidFill>
                <a:schemeClr val="accent1"/>
              </a:solidFill>
              <a:effectLst/>
              <a:latin typeface="Times New Roman" panose="02020603050405020304" pitchFamily="18" charset="0"/>
              <a:cs typeface="Times New Roman" panose="02020603050405020304" pitchFamily="18" charset="0"/>
            </a:endParaRPr>
          </a:p>
        </p:txBody>
      </p:sp>
      <p:graphicFrame>
        <p:nvGraphicFramePr>
          <p:cNvPr id="13" name="表格 12">
            <a:extLst>
              <a:ext uri="{FF2B5EF4-FFF2-40B4-BE49-F238E27FC236}">
                <a16:creationId xmlns:a16="http://schemas.microsoft.com/office/drawing/2014/main" id="{5F7F8828-684B-4B52-9DC2-487D68885ACE}"/>
              </a:ext>
            </a:extLst>
          </p:cNvPr>
          <p:cNvGraphicFramePr>
            <a:graphicFrameLocks noGrp="1"/>
          </p:cNvGraphicFramePr>
          <p:nvPr/>
        </p:nvGraphicFramePr>
        <p:xfrm>
          <a:off x="0" y="16384"/>
          <a:ext cx="9144000" cy="303808"/>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1028242390"/>
                    </a:ext>
                  </a:extLst>
                </a:gridCol>
                <a:gridCol w="1016000">
                  <a:extLst>
                    <a:ext uri="{9D8B030D-6E8A-4147-A177-3AD203B41FA5}">
                      <a16:colId xmlns:a16="http://schemas.microsoft.com/office/drawing/2014/main" val="3074239081"/>
                    </a:ext>
                  </a:extLst>
                </a:gridCol>
                <a:gridCol w="1016000">
                  <a:extLst>
                    <a:ext uri="{9D8B030D-6E8A-4147-A177-3AD203B41FA5}">
                      <a16:colId xmlns:a16="http://schemas.microsoft.com/office/drawing/2014/main" val="3509429943"/>
                    </a:ext>
                  </a:extLst>
                </a:gridCol>
                <a:gridCol w="1016000">
                  <a:extLst>
                    <a:ext uri="{9D8B030D-6E8A-4147-A177-3AD203B41FA5}">
                      <a16:colId xmlns:a16="http://schemas.microsoft.com/office/drawing/2014/main" val="2580465912"/>
                    </a:ext>
                  </a:extLst>
                </a:gridCol>
                <a:gridCol w="1016000">
                  <a:extLst>
                    <a:ext uri="{9D8B030D-6E8A-4147-A177-3AD203B41FA5}">
                      <a16:colId xmlns:a16="http://schemas.microsoft.com/office/drawing/2014/main" val="585185192"/>
                    </a:ext>
                  </a:extLst>
                </a:gridCol>
                <a:gridCol w="1016000">
                  <a:extLst>
                    <a:ext uri="{9D8B030D-6E8A-4147-A177-3AD203B41FA5}">
                      <a16:colId xmlns:a16="http://schemas.microsoft.com/office/drawing/2014/main" val="1335232691"/>
                    </a:ext>
                  </a:extLst>
                </a:gridCol>
                <a:gridCol w="1016000">
                  <a:extLst>
                    <a:ext uri="{9D8B030D-6E8A-4147-A177-3AD203B41FA5}">
                      <a16:colId xmlns:a16="http://schemas.microsoft.com/office/drawing/2014/main" val="785772456"/>
                    </a:ext>
                  </a:extLst>
                </a:gridCol>
                <a:gridCol w="1016000">
                  <a:extLst>
                    <a:ext uri="{9D8B030D-6E8A-4147-A177-3AD203B41FA5}">
                      <a16:colId xmlns:a16="http://schemas.microsoft.com/office/drawing/2014/main" val="143111373"/>
                    </a:ext>
                  </a:extLst>
                </a:gridCol>
                <a:gridCol w="1016000">
                  <a:extLst>
                    <a:ext uri="{9D8B030D-6E8A-4147-A177-3AD203B41FA5}">
                      <a16:colId xmlns:a16="http://schemas.microsoft.com/office/drawing/2014/main" val="994455625"/>
                    </a:ext>
                  </a:extLst>
                </a:gridCol>
              </a:tblGrid>
              <a:tr h="303808">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传输介质</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通信系统</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正确性</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提高性能</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局域网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en-US" altLang="zh-CN" sz="1600" dirty="0">
                          <a:solidFill>
                            <a:schemeClr val="tx1"/>
                          </a:solidFill>
                          <a:latin typeface="黑体" panose="02010609060101010101" pitchFamily="49" charset="-122"/>
                          <a:ea typeface="黑体" panose="02010609060101010101" pitchFamily="49" charset="-122"/>
                        </a:rPr>
                        <a:t>WLAN</a:t>
                      </a:r>
                      <a:endParaRPr lang="zh-CN" altLang="en-US" sz="1600" dirty="0">
                        <a:solidFill>
                          <a:schemeClr val="tx1"/>
                        </a:solidFill>
                        <a:latin typeface="黑体" panose="02010609060101010101" pitchFamily="49" charset="-122"/>
                        <a:ea typeface="黑体" panose="02010609060101010101" pitchFamily="49"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个域网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rgbClr val="FFFF00"/>
                          </a:solidFill>
                          <a:latin typeface="黑体" panose="02010609060101010101" pitchFamily="49" charset="-122"/>
                          <a:ea typeface="黑体" panose="02010609060101010101" pitchFamily="49" charset="-122"/>
                        </a:rPr>
                        <a:t>广域网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接入网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939429099"/>
                  </a:ext>
                </a:extLst>
              </a:tr>
            </a:tbl>
          </a:graphicData>
        </a:graphic>
      </p:graphicFrame>
      <p:graphicFrame>
        <p:nvGraphicFramePr>
          <p:cNvPr id="10" name="表格 9">
            <a:extLst>
              <a:ext uri="{FF2B5EF4-FFF2-40B4-BE49-F238E27FC236}">
                <a16:creationId xmlns:a16="http://schemas.microsoft.com/office/drawing/2014/main" id="{51BB4CD3-8C4B-43A6-972F-A63666E7D944}"/>
              </a:ext>
            </a:extLst>
          </p:cNvPr>
          <p:cNvGraphicFramePr>
            <a:graphicFrameLocks noGrp="1"/>
          </p:cNvGraphicFramePr>
          <p:nvPr>
            <p:extLst>
              <p:ext uri="{D42A27DB-BD31-4B8C-83A1-F6EECF244321}">
                <p14:modId xmlns:p14="http://schemas.microsoft.com/office/powerpoint/2010/main" val="2540844643"/>
              </p:ext>
            </p:extLst>
          </p:nvPr>
        </p:nvGraphicFramePr>
        <p:xfrm>
          <a:off x="0" y="1041991"/>
          <a:ext cx="313390" cy="3508065"/>
        </p:xfrm>
        <a:graphic>
          <a:graphicData uri="http://schemas.openxmlformats.org/drawingml/2006/table">
            <a:tbl>
              <a:tblPr firstRow="1" bandRow="1">
                <a:tableStyleId>{5C22544A-7EE6-4342-B048-85BDC9FD1C3A}</a:tableStyleId>
              </a:tblPr>
              <a:tblGrid>
                <a:gridCol w="313390">
                  <a:extLst>
                    <a:ext uri="{9D8B030D-6E8A-4147-A177-3AD203B41FA5}">
                      <a16:colId xmlns:a16="http://schemas.microsoft.com/office/drawing/2014/main" val="2707731317"/>
                    </a:ext>
                  </a:extLst>
                </a:gridCol>
              </a:tblGrid>
              <a:tr h="844235">
                <a:tc>
                  <a:txBody>
                    <a:bodyPr/>
                    <a:lstStyle/>
                    <a:p>
                      <a:pPr algn="ctr"/>
                      <a:r>
                        <a:rPr lang="zh-CN" altLang="en-US" sz="1600" b="0" dirty="0">
                          <a:solidFill>
                            <a:schemeClr val="tx1"/>
                          </a:solidFill>
                          <a:latin typeface="黑体" panose="02010609060101010101" pitchFamily="49" charset="-122"/>
                          <a:ea typeface="黑体" panose="02010609060101010101" pitchFamily="49" charset="-122"/>
                        </a:rPr>
                        <a:t>设计思想</a:t>
                      </a:r>
                    </a:p>
                  </a:txBody>
                  <a:tcPr marL="0" marR="0" marT="0" marB="0" anchor="ctr">
                    <a:solidFill>
                      <a:schemeClr val="accent1">
                        <a:lumMod val="40000"/>
                        <a:lumOff val="60000"/>
                      </a:schemeClr>
                    </a:solidFill>
                  </a:tcPr>
                </a:tc>
                <a:extLst>
                  <a:ext uri="{0D108BD9-81ED-4DB2-BD59-A6C34878D82A}">
                    <a16:rowId xmlns:a16="http://schemas.microsoft.com/office/drawing/2014/main" val="2650843112"/>
                  </a:ext>
                </a:extLst>
              </a:tr>
              <a:tr h="844235">
                <a:tc>
                  <a:txBody>
                    <a:bodyPr/>
                    <a:lstStyle/>
                    <a:p>
                      <a:pPr algn="ctr"/>
                      <a:r>
                        <a:rPr lang="en-US" altLang="zh-CN" sz="1600" dirty="0">
                          <a:solidFill>
                            <a:schemeClr val="tx1"/>
                          </a:solidFill>
                          <a:latin typeface="黑体" panose="02010609060101010101" pitchFamily="49" charset="-122"/>
                          <a:ea typeface="黑体" panose="02010609060101010101" pitchFamily="49" charset="-122"/>
                        </a:rPr>
                        <a:t>SDH</a:t>
                      </a:r>
                      <a:endParaRPr lang="zh-CN" altLang="en-US" sz="1600" dirty="0">
                        <a:solidFill>
                          <a:schemeClr val="tx1"/>
                        </a:solidFill>
                        <a:latin typeface="黑体" panose="02010609060101010101" pitchFamily="49" charset="-122"/>
                        <a:ea typeface="黑体" panose="02010609060101010101" pitchFamily="49" charset="-122"/>
                      </a:endParaRPr>
                    </a:p>
                  </a:txBody>
                  <a:tcPr marL="0" marR="0" marT="0" marB="0" anchor="ctr">
                    <a:solidFill>
                      <a:schemeClr val="accent1">
                        <a:lumMod val="40000"/>
                        <a:lumOff val="60000"/>
                      </a:schemeClr>
                    </a:solidFill>
                  </a:tcPr>
                </a:tc>
                <a:extLst>
                  <a:ext uri="{0D108BD9-81ED-4DB2-BD59-A6C34878D82A}">
                    <a16:rowId xmlns:a16="http://schemas.microsoft.com/office/drawing/2014/main" val="2354171835"/>
                  </a:ext>
                </a:extLst>
              </a:tr>
              <a:tr h="844235">
                <a:tc>
                  <a:txBody>
                    <a:bodyPr/>
                    <a:lstStyle/>
                    <a:p>
                      <a:pPr algn="ctr"/>
                      <a:r>
                        <a:rPr lang="en-US" altLang="zh-CN" sz="1600" b="0" dirty="0">
                          <a:solidFill>
                            <a:schemeClr val="bg1"/>
                          </a:solidFill>
                          <a:latin typeface="黑体" panose="02010609060101010101" pitchFamily="49" charset="-122"/>
                          <a:ea typeface="黑体" panose="02010609060101010101" pitchFamily="49" charset="-122"/>
                        </a:rPr>
                        <a:t>OTN</a:t>
                      </a:r>
                      <a:endParaRPr lang="zh-CN" altLang="en-US" sz="1600" b="0" dirty="0">
                        <a:solidFill>
                          <a:schemeClr val="bg1"/>
                        </a:solidFill>
                        <a:latin typeface="黑体" panose="02010609060101010101" pitchFamily="49" charset="-122"/>
                        <a:ea typeface="黑体" panose="02010609060101010101" pitchFamily="49" charset="-122"/>
                      </a:endParaRPr>
                    </a:p>
                  </a:txBody>
                  <a:tcPr marL="0" marR="0" marT="0" marB="0" anchor="ctr">
                    <a:solidFill>
                      <a:schemeClr val="accent1"/>
                    </a:solidFill>
                  </a:tcPr>
                </a:tc>
                <a:extLst>
                  <a:ext uri="{0D108BD9-81ED-4DB2-BD59-A6C34878D82A}">
                    <a16:rowId xmlns:a16="http://schemas.microsoft.com/office/drawing/2014/main" val="2232877283"/>
                  </a:ext>
                </a:extLst>
              </a:tr>
              <a:tr h="844235">
                <a:tc>
                  <a:txBody>
                    <a:bodyPr/>
                    <a:lstStyle/>
                    <a:p>
                      <a:pPr algn="ctr"/>
                      <a:r>
                        <a:rPr lang="en-US" altLang="zh-CN" sz="1600" b="0" dirty="0">
                          <a:solidFill>
                            <a:schemeClr val="tx1"/>
                          </a:solidFill>
                          <a:latin typeface="黑体" panose="02010609060101010101" pitchFamily="49" charset="-122"/>
                          <a:ea typeface="黑体" panose="02010609060101010101" pitchFamily="49" charset="-122"/>
                        </a:rPr>
                        <a:t>5G</a:t>
                      </a:r>
                      <a:endParaRPr lang="zh-CN" altLang="en-US" sz="1600" b="0" dirty="0">
                        <a:solidFill>
                          <a:schemeClr val="tx1"/>
                        </a:solidFill>
                        <a:latin typeface="黑体" panose="02010609060101010101" pitchFamily="49" charset="-122"/>
                        <a:ea typeface="黑体" panose="02010609060101010101" pitchFamily="49" charset="-122"/>
                      </a:endParaRPr>
                    </a:p>
                  </a:txBody>
                  <a:tcPr marL="0" marR="0" marT="0" marB="0" anchor="ctr">
                    <a:solidFill>
                      <a:schemeClr val="accent1">
                        <a:lumMod val="40000"/>
                        <a:lumOff val="60000"/>
                      </a:schemeClr>
                    </a:solidFill>
                  </a:tcPr>
                </a:tc>
                <a:extLst>
                  <a:ext uri="{0D108BD9-81ED-4DB2-BD59-A6C34878D82A}">
                    <a16:rowId xmlns:a16="http://schemas.microsoft.com/office/drawing/2014/main" val="3061172296"/>
                  </a:ext>
                </a:extLst>
              </a:tr>
            </a:tbl>
          </a:graphicData>
        </a:graphic>
      </p:graphicFrame>
      <p:sp>
        <p:nvSpPr>
          <p:cNvPr id="3" name="灯片编号占位符 2">
            <a:extLst>
              <a:ext uri="{FF2B5EF4-FFF2-40B4-BE49-F238E27FC236}">
                <a16:creationId xmlns:a16="http://schemas.microsoft.com/office/drawing/2014/main" id="{793BD660-7A1C-4B0E-B3BD-D215932B1DCB}"/>
              </a:ext>
            </a:extLst>
          </p:cNvPr>
          <p:cNvSpPr>
            <a:spLocks noGrp="1"/>
          </p:cNvSpPr>
          <p:nvPr>
            <p:ph type="sldNum" sz="quarter" idx="12"/>
          </p:nvPr>
        </p:nvSpPr>
        <p:spPr/>
        <p:txBody>
          <a:bodyPr/>
          <a:lstStyle/>
          <a:p>
            <a:fld id="{0343F522-B1DB-4B24-87CC-09EAB668A261}" type="slidenum">
              <a:rPr lang="zh-CN" altLang="en-US" smtClean="0"/>
              <a:pPr/>
              <a:t>261</a:t>
            </a:fld>
            <a:r>
              <a:rPr lang="en-US" altLang="zh-CN"/>
              <a:t>/303</a:t>
            </a:r>
            <a:endParaRPr lang="zh-CN" altLang="en-US" dirty="0"/>
          </a:p>
        </p:txBody>
      </p:sp>
    </p:spTree>
    <p:extLst>
      <p:ext uri="{BB962C8B-B14F-4D97-AF65-F5344CB8AC3E}">
        <p14:creationId xmlns:p14="http://schemas.microsoft.com/office/powerpoint/2010/main" val="192851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C34208-FA7C-4346-AD93-050F88FE7F56}"/>
              </a:ext>
            </a:extLst>
          </p:cNvPr>
          <p:cNvSpPr>
            <a:spLocks noGrp="1"/>
          </p:cNvSpPr>
          <p:nvPr>
            <p:ph type="title"/>
          </p:nvPr>
        </p:nvSpPr>
        <p:spPr>
          <a:xfrm>
            <a:off x="265813" y="350874"/>
            <a:ext cx="8654903" cy="680484"/>
          </a:xfrm>
        </p:spPr>
        <p:txBody>
          <a:bodyPr>
            <a:normAutofit/>
          </a:bodyPr>
          <a:lstStyle/>
          <a:p>
            <a:r>
              <a:rPr lang="en-US" altLang="zh-CN" kern="100" dirty="0">
                <a:effectLst/>
              </a:rPr>
              <a:t>OTN</a:t>
            </a:r>
            <a:r>
              <a:rPr lang="zh-CN" altLang="en-US" kern="100" dirty="0">
                <a:effectLst/>
              </a:rPr>
              <a:t>特征</a:t>
            </a:r>
            <a:endParaRPr lang="zh-CN" altLang="en-US" dirty="0">
              <a:cs typeface="Times New Roman" panose="02020603050405020304" pitchFamily="18" charset="0"/>
            </a:endParaRPr>
          </a:p>
        </p:txBody>
      </p:sp>
      <p:sp>
        <p:nvSpPr>
          <p:cNvPr id="12" name="流程图: 摘录 11">
            <a:extLst>
              <a:ext uri="{FF2B5EF4-FFF2-40B4-BE49-F238E27FC236}">
                <a16:creationId xmlns:a16="http://schemas.microsoft.com/office/drawing/2014/main" id="{CE6C4248-6AFD-44B6-80E3-9608C7BDC87F}"/>
              </a:ext>
            </a:extLst>
          </p:cNvPr>
          <p:cNvSpPr/>
          <p:nvPr/>
        </p:nvSpPr>
        <p:spPr bwMode="auto">
          <a:xfrm>
            <a:off x="7498533" y="321354"/>
            <a:ext cx="216024" cy="126001"/>
          </a:xfrm>
          <a:prstGeom prst="flowChartExtract">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4" name="Rectangle 2">
            <a:extLst>
              <a:ext uri="{FF2B5EF4-FFF2-40B4-BE49-F238E27FC236}">
                <a16:creationId xmlns:a16="http://schemas.microsoft.com/office/drawing/2014/main" id="{637ADEFB-5775-48B5-AD95-BD2F543B4E24}"/>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内容占位符 4">
            <a:extLst>
              <a:ext uri="{FF2B5EF4-FFF2-40B4-BE49-F238E27FC236}">
                <a16:creationId xmlns:a16="http://schemas.microsoft.com/office/drawing/2014/main" id="{C12FE5FC-8D5C-426B-A385-556B8EB61871}"/>
              </a:ext>
            </a:extLst>
          </p:cNvPr>
          <p:cNvSpPr>
            <a:spLocks noGrp="1"/>
          </p:cNvSpPr>
          <p:nvPr>
            <p:ph idx="1"/>
          </p:nvPr>
        </p:nvSpPr>
        <p:spPr>
          <a:xfrm>
            <a:off x="471948" y="963560"/>
            <a:ext cx="8514736" cy="5777481"/>
          </a:xfrm>
        </p:spPr>
        <p:txBody>
          <a:bodyPr>
            <a:noAutofit/>
          </a:bodyPr>
          <a:lstStyle/>
          <a:p>
            <a:pPr marL="712788" indent="-712788">
              <a:lnSpc>
                <a:spcPct val="100000"/>
              </a:lnSpc>
              <a:spcBef>
                <a:spcPts val="0"/>
              </a:spcBef>
              <a:buNone/>
            </a:pPr>
            <a:r>
              <a:rPr lang="en-US" altLang="zh-CN" dirty="0">
                <a:solidFill>
                  <a:schemeClr val="accent1"/>
                </a:solidFill>
              </a:rPr>
              <a:t>(1) </a:t>
            </a:r>
            <a:r>
              <a:rPr lang="zh-CN" altLang="zh-CN" dirty="0">
                <a:solidFill>
                  <a:schemeClr val="accent1"/>
                </a:solidFill>
              </a:rPr>
              <a:t>多种用户信号封装和透明传输</a:t>
            </a:r>
          </a:p>
          <a:p>
            <a:pPr marL="712788" indent="-712788">
              <a:lnSpc>
                <a:spcPct val="100000"/>
              </a:lnSpc>
              <a:spcBef>
                <a:spcPts val="0"/>
              </a:spcBef>
              <a:buNone/>
            </a:pPr>
            <a:r>
              <a:rPr lang="en-US" altLang="zh-CN" dirty="0"/>
              <a:t>    </a:t>
            </a:r>
            <a:r>
              <a:rPr lang="zh-CN" altLang="zh-CN" dirty="0"/>
              <a:t>如</a:t>
            </a:r>
            <a:r>
              <a:rPr lang="en-US" altLang="zh-CN" dirty="0"/>
              <a:t>SDH</a:t>
            </a:r>
            <a:r>
              <a:rPr lang="zh-CN" altLang="zh-CN" dirty="0"/>
              <a:t>、以太网等</a:t>
            </a:r>
          </a:p>
          <a:p>
            <a:pPr marL="712788" indent="-712788">
              <a:lnSpc>
                <a:spcPct val="100000"/>
              </a:lnSpc>
              <a:spcBef>
                <a:spcPts val="0"/>
              </a:spcBef>
              <a:buNone/>
            </a:pPr>
            <a:r>
              <a:rPr lang="en-US" altLang="zh-CN" dirty="0">
                <a:solidFill>
                  <a:schemeClr val="accent1"/>
                </a:solidFill>
              </a:rPr>
              <a:t>(2) </a:t>
            </a:r>
            <a:r>
              <a:rPr lang="zh-CN" altLang="zh-CN" dirty="0">
                <a:solidFill>
                  <a:schemeClr val="accent1"/>
                </a:solidFill>
              </a:rPr>
              <a:t>大颗粒的带宽复用、交叉和配置</a:t>
            </a:r>
          </a:p>
          <a:p>
            <a:pPr marL="712788" indent="-712788">
              <a:lnSpc>
                <a:spcPct val="100000"/>
              </a:lnSpc>
              <a:spcBef>
                <a:spcPts val="0"/>
              </a:spcBef>
              <a:buNone/>
            </a:pPr>
            <a:r>
              <a:rPr lang="en-US" altLang="zh-CN" dirty="0"/>
              <a:t>    </a:t>
            </a:r>
            <a:r>
              <a:rPr lang="zh-CN" altLang="zh-CN" dirty="0"/>
              <a:t>电层带宽颗粒为光通路数据单元</a:t>
            </a:r>
            <a:r>
              <a:rPr lang="en-US" altLang="zh-CN" dirty="0"/>
              <a:t>(</a:t>
            </a:r>
            <a:r>
              <a:rPr lang="en-US" altLang="zh-CN" dirty="0" err="1"/>
              <a:t>ODUk</a:t>
            </a:r>
            <a:r>
              <a:rPr lang="zh-CN" altLang="zh-CN" dirty="0"/>
              <a:t>，</a:t>
            </a:r>
            <a:r>
              <a:rPr lang="en-US" altLang="zh-CN" dirty="0"/>
              <a:t>k=0,1,2,3,4</a:t>
            </a:r>
            <a:r>
              <a:rPr lang="zh-CN" altLang="en-US" dirty="0"/>
              <a:t>，</a:t>
            </a:r>
            <a:r>
              <a:rPr lang="en-US" altLang="zh-CN" dirty="0"/>
              <a:t>1.25Gbps——100Gbps)</a:t>
            </a:r>
            <a:r>
              <a:rPr lang="zh-CN" altLang="zh-CN" dirty="0"/>
              <a:t>，光层的带宽颗粒为波长。</a:t>
            </a:r>
          </a:p>
          <a:p>
            <a:pPr marL="712788" indent="-712788">
              <a:lnSpc>
                <a:spcPct val="100000"/>
              </a:lnSpc>
              <a:spcBef>
                <a:spcPts val="0"/>
              </a:spcBef>
              <a:buNone/>
            </a:pPr>
            <a:r>
              <a:rPr lang="en-US" altLang="zh-CN" dirty="0">
                <a:solidFill>
                  <a:schemeClr val="accent1"/>
                </a:solidFill>
              </a:rPr>
              <a:t>(3) </a:t>
            </a:r>
            <a:r>
              <a:rPr lang="zh-CN" altLang="zh-CN" dirty="0">
                <a:solidFill>
                  <a:schemeClr val="accent1"/>
                </a:solidFill>
              </a:rPr>
              <a:t>强大的开销维护管理能力</a:t>
            </a:r>
          </a:p>
          <a:p>
            <a:pPr marL="712788" indent="-712788">
              <a:lnSpc>
                <a:spcPct val="100000"/>
              </a:lnSpc>
              <a:spcBef>
                <a:spcPts val="0"/>
              </a:spcBef>
              <a:buNone/>
            </a:pPr>
            <a:r>
              <a:rPr lang="zh-CN" altLang="en-US" dirty="0"/>
              <a:t>   与</a:t>
            </a:r>
            <a:r>
              <a:rPr lang="en-US" altLang="zh-CN" dirty="0"/>
              <a:t>SDH</a:t>
            </a:r>
            <a:r>
              <a:rPr lang="zh-CN" altLang="zh-CN" dirty="0"/>
              <a:t>类似的开销管理能力，提供</a:t>
            </a:r>
            <a:r>
              <a:rPr lang="en-US" altLang="zh-CN" dirty="0"/>
              <a:t>6</a:t>
            </a:r>
            <a:r>
              <a:rPr lang="zh-CN" altLang="zh-CN" dirty="0"/>
              <a:t>层嵌套串联连接监视</a:t>
            </a:r>
            <a:r>
              <a:rPr lang="en-US" altLang="zh-CN" dirty="0"/>
              <a:t>(TCM)</a:t>
            </a:r>
            <a:r>
              <a:rPr lang="zh-CN" altLang="zh-CN" dirty="0"/>
              <a:t>功能，</a:t>
            </a:r>
            <a:r>
              <a:rPr lang="zh-CN" altLang="en-US" dirty="0"/>
              <a:t>实现</a:t>
            </a:r>
            <a:r>
              <a:rPr lang="zh-CN" altLang="zh-CN" dirty="0"/>
              <a:t>端到端和多个分段同时进行性能监视</a:t>
            </a:r>
          </a:p>
          <a:p>
            <a:pPr marL="712788" indent="-712788">
              <a:lnSpc>
                <a:spcPct val="100000"/>
              </a:lnSpc>
              <a:spcBef>
                <a:spcPts val="0"/>
              </a:spcBef>
              <a:buNone/>
            </a:pPr>
            <a:r>
              <a:rPr lang="en-US" altLang="zh-CN" dirty="0">
                <a:solidFill>
                  <a:schemeClr val="accent1"/>
                </a:solidFill>
              </a:rPr>
              <a:t>(4) </a:t>
            </a:r>
            <a:r>
              <a:rPr lang="zh-CN" altLang="zh-CN" dirty="0">
                <a:solidFill>
                  <a:schemeClr val="accent1"/>
                </a:solidFill>
              </a:rPr>
              <a:t>组网和保护能力</a:t>
            </a:r>
          </a:p>
          <a:p>
            <a:pPr marL="712788" indent="-712788">
              <a:lnSpc>
                <a:spcPct val="100000"/>
              </a:lnSpc>
              <a:spcBef>
                <a:spcPts val="0"/>
              </a:spcBef>
              <a:buNone/>
            </a:pPr>
            <a:r>
              <a:rPr lang="zh-CN" altLang="en-US" dirty="0"/>
              <a:t>    多</a:t>
            </a:r>
            <a:r>
              <a:rPr lang="zh-CN" altLang="zh-CN" dirty="0"/>
              <a:t>维度可重构光分插复用器</a:t>
            </a:r>
            <a:r>
              <a:rPr lang="en-US" altLang="zh-CN" dirty="0"/>
              <a:t>(ROADM)</a:t>
            </a:r>
            <a:r>
              <a:rPr lang="zh-CN" altLang="en-US" dirty="0"/>
              <a:t>、</a:t>
            </a:r>
            <a:r>
              <a:rPr lang="zh-CN" altLang="zh-CN" dirty="0"/>
              <a:t>前向纠错</a:t>
            </a:r>
            <a:r>
              <a:rPr lang="en-US" altLang="zh-CN" dirty="0"/>
              <a:t>(FEC)</a:t>
            </a:r>
            <a:endParaRPr lang="zh-CN" altLang="zh-CN" sz="2400" kern="100" dirty="0">
              <a:solidFill>
                <a:schemeClr val="accent1"/>
              </a:solidFill>
              <a:effectLst/>
              <a:latin typeface="Times New Roman" panose="02020603050405020304" pitchFamily="18" charset="0"/>
              <a:cs typeface="Times New Roman" panose="02020603050405020304" pitchFamily="18" charset="0"/>
            </a:endParaRPr>
          </a:p>
        </p:txBody>
      </p:sp>
      <p:graphicFrame>
        <p:nvGraphicFramePr>
          <p:cNvPr id="13" name="表格 12">
            <a:extLst>
              <a:ext uri="{FF2B5EF4-FFF2-40B4-BE49-F238E27FC236}">
                <a16:creationId xmlns:a16="http://schemas.microsoft.com/office/drawing/2014/main" id="{5F7F8828-684B-4B52-9DC2-487D68885ACE}"/>
              </a:ext>
            </a:extLst>
          </p:cNvPr>
          <p:cNvGraphicFramePr>
            <a:graphicFrameLocks noGrp="1"/>
          </p:cNvGraphicFramePr>
          <p:nvPr/>
        </p:nvGraphicFramePr>
        <p:xfrm>
          <a:off x="0" y="16384"/>
          <a:ext cx="9144000" cy="303808"/>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1028242390"/>
                    </a:ext>
                  </a:extLst>
                </a:gridCol>
                <a:gridCol w="1016000">
                  <a:extLst>
                    <a:ext uri="{9D8B030D-6E8A-4147-A177-3AD203B41FA5}">
                      <a16:colId xmlns:a16="http://schemas.microsoft.com/office/drawing/2014/main" val="3074239081"/>
                    </a:ext>
                  </a:extLst>
                </a:gridCol>
                <a:gridCol w="1016000">
                  <a:extLst>
                    <a:ext uri="{9D8B030D-6E8A-4147-A177-3AD203B41FA5}">
                      <a16:colId xmlns:a16="http://schemas.microsoft.com/office/drawing/2014/main" val="3509429943"/>
                    </a:ext>
                  </a:extLst>
                </a:gridCol>
                <a:gridCol w="1016000">
                  <a:extLst>
                    <a:ext uri="{9D8B030D-6E8A-4147-A177-3AD203B41FA5}">
                      <a16:colId xmlns:a16="http://schemas.microsoft.com/office/drawing/2014/main" val="2580465912"/>
                    </a:ext>
                  </a:extLst>
                </a:gridCol>
                <a:gridCol w="1016000">
                  <a:extLst>
                    <a:ext uri="{9D8B030D-6E8A-4147-A177-3AD203B41FA5}">
                      <a16:colId xmlns:a16="http://schemas.microsoft.com/office/drawing/2014/main" val="585185192"/>
                    </a:ext>
                  </a:extLst>
                </a:gridCol>
                <a:gridCol w="1016000">
                  <a:extLst>
                    <a:ext uri="{9D8B030D-6E8A-4147-A177-3AD203B41FA5}">
                      <a16:colId xmlns:a16="http://schemas.microsoft.com/office/drawing/2014/main" val="1335232691"/>
                    </a:ext>
                  </a:extLst>
                </a:gridCol>
                <a:gridCol w="1016000">
                  <a:extLst>
                    <a:ext uri="{9D8B030D-6E8A-4147-A177-3AD203B41FA5}">
                      <a16:colId xmlns:a16="http://schemas.microsoft.com/office/drawing/2014/main" val="785772456"/>
                    </a:ext>
                  </a:extLst>
                </a:gridCol>
                <a:gridCol w="1016000">
                  <a:extLst>
                    <a:ext uri="{9D8B030D-6E8A-4147-A177-3AD203B41FA5}">
                      <a16:colId xmlns:a16="http://schemas.microsoft.com/office/drawing/2014/main" val="143111373"/>
                    </a:ext>
                  </a:extLst>
                </a:gridCol>
                <a:gridCol w="1016000">
                  <a:extLst>
                    <a:ext uri="{9D8B030D-6E8A-4147-A177-3AD203B41FA5}">
                      <a16:colId xmlns:a16="http://schemas.microsoft.com/office/drawing/2014/main" val="994455625"/>
                    </a:ext>
                  </a:extLst>
                </a:gridCol>
              </a:tblGrid>
              <a:tr h="303808">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传输介质</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通信系统</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正确性</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提高性能</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局域网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en-US" altLang="zh-CN" sz="1600" dirty="0">
                          <a:solidFill>
                            <a:schemeClr val="tx1"/>
                          </a:solidFill>
                          <a:latin typeface="黑体" panose="02010609060101010101" pitchFamily="49" charset="-122"/>
                          <a:ea typeface="黑体" panose="02010609060101010101" pitchFamily="49" charset="-122"/>
                        </a:rPr>
                        <a:t>WLAN</a:t>
                      </a:r>
                      <a:endParaRPr lang="zh-CN" altLang="en-US" sz="1600" dirty="0">
                        <a:solidFill>
                          <a:schemeClr val="tx1"/>
                        </a:solidFill>
                        <a:latin typeface="黑体" panose="02010609060101010101" pitchFamily="49" charset="-122"/>
                        <a:ea typeface="黑体" panose="02010609060101010101" pitchFamily="49"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个域网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rgbClr val="FFFF00"/>
                          </a:solidFill>
                          <a:latin typeface="黑体" panose="02010609060101010101" pitchFamily="49" charset="-122"/>
                          <a:ea typeface="黑体" panose="02010609060101010101" pitchFamily="49" charset="-122"/>
                        </a:rPr>
                        <a:t>广域网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接入网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939429099"/>
                  </a:ext>
                </a:extLst>
              </a:tr>
            </a:tbl>
          </a:graphicData>
        </a:graphic>
      </p:graphicFrame>
      <p:graphicFrame>
        <p:nvGraphicFramePr>
          <p:cNvPr id="9" name="表格 8">
            <a:extLst>
              <a:ext uri="{FF2B5EF4-FFF2-40B4-BE49-F238E27FC236}">
                <a16:creationId xmlns:a16="http://schemas.microsoft.com/office/drawing/2014/main" id="{A7B6F0E1-86F5-478C-90C0-D24C9FC496B3}"/>
              </a:ext>
            </a:extLst>
          </p:cNvPr>
          <p:cNvGraphicFramePr>
            <a:graphicFrameLocks noGrp="1"/>
          </p:cNvGraphicFramePr>
          <p:nvPr>
            <p:extLst>
              <p:ext uri="{D42A27DB-BD31-4B8C-83A1-F6EECF244321}">
                <p14:modId xmlns:p14="http://schemas.microsoft.com/office/powerpoint/2010/main" val="1982093703"/>
              </p:ext>
            </p:extLst>
          </p:nvPr>
        </p:nvGraphicFramePr>
        <p:xfrm>
          <a:off x="0" y="1041991"/>
          <a:ext cx="313390" cy="3508065"/>
        </p:xfrm>
        <a:graphic>
          <a:graphicData uri="http://schemas.openxmlformats.org/drawingml/2006/table">
            <a:tbl>
              <a:tblPr firstRow="1" bandRow="1">
                <a:tableStyleId>{5C22544A-7EE6-4342-B048-85BDC9FD1C3A}</a:tableStyleId>
              </a:tblPr>
              <a:tblGrid>
                <a:gridCol w="313390">
                  <a:extLst>
                    <a:ext uri="{9D8B030D-6E8A-4147-A177-3AD203B41FA5}">
                      <a16:colId xmlns:a16="http://schemas.microsoft.com/office/drawing/2014/main" val="2707731317"/>
                    </a:ext>
                  </a:extLst>
                </a:gridCol>
              </a:tblGrid>
              <a:tr h="844235">
                <a:tc>
                  <a:txBody>
                    <a:bodyPr/>
                    <a:lstStyle/>
                    <a:p>
                      <a:pPr algn="ctr"/>
                      <a:r>
                        <a:rPr lang="zh-CN" altLang="en-US" sz="1600" b="0" dirty="0">
                          <a:solidFill>
                            <a:schemeClr val="tx1"/>
                          </a:solidFill>
                          <a:latin typeface="黑体" panose="02010609060101010101" pitchFamily="49" charset="-122"/>
                          <a:ea typeface="黑体" panose="02010609060101010101" pitchFamily="49" charset="-122"/>
                        </a:rPr>
                        <a:t>设计思想</a:t>
                      </a:r>
                    </a:p>
                  </a:txBody>
                  <a:tcPr marL="0" marR="0" marT="0" marB="0" anchor="ctr">
                    <a:solidFill>
                      <a:schemeClr val="accent1">
                        <a:lumMod val="40000"/>
                        <a:lumOff val="60000"/>
                      </a:schemeClr>
                    </a:solidFill>
                  </a:tcPr>
                </a:tc>
                <a:extLst>
                  <a:ext uri="{0D108BD9-81ED-4DB2-BD59-A6C34878D82A}">
                    <a16:rowId xmlns:a16="http://schemas.microsoft.com/office/drawing/2014/main" val="2650843112"/>
                  </a:ext>
                </a:extLst>
              </a:tr>
              <a:tr h="844235">
                <a:tc>
                  <a:txBody>
                    <a:bodyPr/>
                    <a:lstStyle/>
                    <a:p>
                      <a:pPr algn="ctr"/>
                      <a:r>
                        <a:rPr lang="en-US" altLang="zh-CN" sz="1600" dirty="0">
                          <a:solidFill>
                            <a:schemeClr val="tx1"/>
                          </a:solidFill>
                          <a:latin typeface="黑体" panose="02010609060101010101" pitchFamily="49" charset="-122"/>
                          <a:ea typeface="黑体" panose="02010609060101010101" pitchFamily="49" charset="-122"/>
                        </a:rPr>
                        <a:t>SDH</a:t>
                      </a:r>
                      <a:endParaRPr lang="zh-CN" altLang="en-US" sz="1600" dirty="0">
                        <a:solidFill>
                          <a:schemeClr val="tx1"/>
                        </a:solidFill>
                        <a:latin typeface="黑体" panose="02010609060101010101" pitchFamily="49" charset="-122"/>
                        <a:ea typeface="黑体" panose="02010609060101010101" pitchFamily="49" charset="-122"/>
                      </a:endParaRPr>
                    </a:p>
                  </a:txBody>
                  <a:tcPr marL="0" marR="0" marT="0" marB="0" anchor="ctr">
                    <a:solidFill>
                      <a:schemeClr val="accent1">
                        <a:lumMod val="40000"/>
                        <a:lumOff val="60000"/>
                      </a:schemeClr>
                    </a:solidFill>
                  </a:tcPr>
                </a:tc>
                <a:extLst>
                  <a:ext uri="{0D108BD9-81ED-4DB2-BD59-A6C34878D82A}">
                    <a16:rowId xmlns:a16="http://schemas.microsoft.com/office/drawing/2014/main" val="2354171835"/>
                  </a:ext>
                </a:extLst>
              </a:tr>
              <a:tr h="844235">
                <a:tc>
                  <a:txBody>
                    <a:bodyPr/>
                    <a:lstStyle/>
                    <a:p>
                      <a:pPr algn="ctr"/>
                      <a:r>
                        <a:rPr lang="en-US" altLang="zh-CN" sz="1600" b="0" dirty="0">
                          <a:solidFill>
                            <a:schemeClr val="bg1"/>
                          </a:solidFill>
                          <a:latin typeface="黑体" panose="02010609060101010101" pitchFamily="49" charset="-122"/>
                          <a:ea typeface="黑体" panose="02010609060101010101" pitchFamily="49" charset="-122"/>
                        </a:rPr>
                        <a:t>OTN</a:t>
                      </a:r>
                      <a:endParaRPr lang="zh-CN" altLang="en-US" sz="1600" b="0" dirty="0">
                        <a:solidFill>
                          <a:schemeClr val="bg1"/>
                        </a:solidFill>
                        <a:latin typeface="黑体" panose="02010609060101010101" pitchFamily="49" charset="-122"/>
                        <a:ea typeface="黑体" panose="02010609060101010101" pitchFamily="49" charset="-122"/>
                      </a:endParaRPr>
                    </a:p>
                  </a:txBody>
                  <a:tcPr marL="0" marR="0" marT="0" marB="0" anchor="ctr">
                    <a:solidFill>
                      <a:schemeClr val="accent1"/>
                    </a:solidFill>
                  </a:tcPr>
                </a:tc>
                <a:extLst>
                  <a:ext uri="{0D108BD9-81ED-4DB2-BD59-A6C34878D82A}">
                    <a16:rowId xmlns:a16="http://schemas.microsoft.com/office/drawing/2014/main" val="2232877283"/>
                  </a:ext>
                </a:extLst>
              </a:tr>
              <a:tr h="844235">
                <a:tc>
                  <a:txBody>
                    <a:bodyPr/>
                    <a:lstStyle/>
                    <a:p>
                      <a:pPr algn="ctr"/>
                      <a:r>
                        <a:rPr lang="en-US" altLang="zh-CN" sz="1600" b="0" dirty="0">
                          <a:solidFill>
                            <a:schemeClr val="tx1"/>
                          </a:solidFill>
                          <a:latin typeface="黑体" panose="02010609060101010101" pitchFamily="49" charset="-122"/>
                          <a:ea typeface="黑体" panose="02010609060101010101" pitchFamily="49" charset="-122"/>
                        </a:rPr>
                        <a:t>5G</a:t>
                      </a:r>
                      <a:endParaRPr lang="zh-CN" altLang="en-US" sz="1600" b="0" dirty="0">
                        <a:solidFill>
                          <a:schemeClr val="tx1"/>
                        </a:solidFill>
                        <a:latin typeface="黑体" panose="02010609060101010101" pitchFamily="49" charset="-122"/>
                        <a:ea typeface="黑体" panose="02010609060101010101" pitchFamily="49" charset="-122"/>
                      </a:endParaRPr>
                    </a:p>
                  </a:txBody>
                  <a:tcPr marL="0" marR="0" marT="0" marB="0" anchor="ctr">
                    <a:solidFill>
                      <a:schemeClr val="accent1">
                        <a:lumMod val="40000"/>
                        <a:lumOff val="60000"/>
                      </a:schemeClr>
                    </a:solidFill>
                  </a:tcPr>
                </a:tc>
                <a:extLst>
                  <a:ext uri="{0D108BD9-81ED-4DB2-BD59-A6C34878D82A}">
                    <a16:rowId xmlns:a16="http://schemas.microsoft.com/office/drawing/2014/main" val="3061172296"/>
                  </a:ext>
                </a:extLst>
              </a:tr>
            </a:tbl>
          </a:graphicData>
        </a:graphic>
      </p:graphicFrame>
      <p:sp>
        <p:nvSpPr>
          <p:cNvPr id="3" name="灯片编号占位符 2">
            <a:extLst>
              <a:ext uri="{FF2B5EF4-FFF2-40B4-BE49-F238E27FC236}">
                <a16:creationId xmlns:a16="http://schemas.microsoft.com/office/drawing/2014/main" id="{443A8768-E054-44DD-8B87-6EFC233D7981}"/>
              </a:ext>
            </a:extLst>
          </p:cNvPr>
          <p:cNvSpPr>
            <a:spLocks noGrp="1"/>
          </p:cNvSpPr>
          <p:nvPr>
            <p:ph type="sldNum" sz="quarter" idx="12"/>
          </p:nvPr>
        </p:nvSpPr>
        <p:spPr/>
        <p:txBody>
          <a:bodyPr/>
          <a:lstStyle/>
          <a:p>
            <a:fld id="{0343F522-B1DB-4B24-87CC-09EAB668A261}" type="slidenum">
              <a:rPr lang="zh-CN" altLang="en-US" smtClean="0"/>
              <a:pPr/>
              <a:t>262</a:t>
            </a:fld>
            <a:r>
              <a:rPr lang="en-US" altLang="zh-CN"/>
              <a:t>/303</a:t>
            </a:r>
            <a:endParaRPr lang="zh-CN" altLang="en-US" dirty="0"/>
          </a:p>
        </p:txBody>
      </p:sp>
    </p:spTree>
    <p:extLst>
      <p:ext uri="{BB962C8B-B14F-4D97-AF65-F5344CB8AC3E}">
        <p14:creationId xmlns:p14="http://schemas.microsoft.com/office/powerpoint/2010/main" val="3333215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C34208-FA7C-4346-AD93-050F88FE7F56}"/>
              </a:ext>
            </a:extLst>
          </p:cNvPr>
          <p:cNvSpPr>
            <a:spLocks noGrp="1"/>
          </p:cNvSpPr>
          <p:nvPr>
            <p:ph type="title"/>
          </p:nvPr>
        </p:nvSpPr>
        <p:spPr>
          <a:xfrm>
            <a:off x="265813" y="350874"/>
            <a:ext cx="8654903" cy="680484"/>
          </a:xfrm>
        </p:spPr>
        <p:txBody>
          <a:bodyPr>
            <a:normAutofit/>
          </a:bodyPr>
          <a:lstStyle/>
          <a:p>
            <a:r>
              <a:rPr lang="en-US" altLang="zh-CN" kern="100" dirty="0"/>
              <a:t>OTN</a:t>
            </a:r>
            <a:r>
              <a:rPr lang="zh-CN" altLang="zh-CN" kern="100" dirty="0"/>
              <a:t>层次结构</a:t>
            </a:r>
            <a:endParaRPr lang="zh-CN" altLang="en-US" kern="100" dirty="0"/>
          </a:p>
        </p:txBody>
      </p:sp>
      <p:sp>
        <p:nvSpPr>
          <p:cNvPr id="12" name="流程图: 摘录 11">
            <a:extLst>
              <a:ext uri="{FF2B5EF4-FFF2-40B4-BE49-F238E27FC236}">
                <a16:creationId xmlns:a16="http://schemas.microsoft.com/office/drawing/2014/main" id="{CE6C4248-6AFD-44B6-80E3-9608C7BDC87F}"/>
              </a:ext>
            </a:extLst>
          </p:cNvPr>
          <p:cNvSpPr/>
          <p:nvPr/>
        </p:nvSpPr>
        <p:spPr bwMode="auto">
          <a:xfrm>
            <a:off x="7498533" y="321354"/>
            <a:ext cx="216024" cy="126001"/>
          </a:xfrm>
          <a:prstGeom prst="flowChartExtract">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4" name="Rectangle 2">
            <a:extLst>
              <a:ext uri="{FF2B5EF4-FFF2-40B4-BE49-F238E27FC236}">
                <a16:creationId xmlns:a16="http://schemas.microsoft.com/office/drawing/2014/main" id="{637ADEFB-5775-48B5-AD95-BD2F543B4E24}"/>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内容占位符 4">
            <a:extLst>
              <a:ext uri="{FF2B5EF4-FFF2-40B4-BE49-F238E27FC236}">
                <a16:creationId xmlns:a16="http://schemas.microsoft.com/office/drawing/2014/main" id="{C12FE5FC-8D5C-426B-A385-556B8EB61871}"/>
              </a:ext>
            </a:extLst>
          </p:cNvPr>
          <p:cNvSpPr>
            <a:spLocks noGrp="1"/>
          </p:cNvSpPr>
          <p:nvPr>
            <p:ph idx="1"/>
          </p:nvPr>
        </p:nvSpPr>
        <p:spPr>
          <a:xfrm>
            <a:off x="471948" y="963560"/>
            <a:ext cx="8514736" cy="5777481"/>
          </a:xfrm>
        </p:spPr>
        <p:txBody>
          <a:bodyPr>
            <a:noAutofit/>
          </a:bodyPr>
          <a:lstStyle/>
          <a:p>
            <a:pPr marL="712788" indent="-712788">
              <a:lnSpc>
                <a:spcPct val="100000"/>
              </a:lnSpc>
              <a:spcBef>
                <a:spcPts val="0"/>
              </a:spcBef>
              <a:buNone/>
            </a:pPr>
            <a:r>
              <a:rPr lang="en-US" altLang="zh-CN" sz="2400" kern="100" dirty="0">
                <a:solidFill>
                  <a:schemeClr val="accent1"/>
                </a:solidFill>
                <a:effectLst/>
                <a:latin typeface="Times New Roman" panose="02020603050405020304" pitchFamily="18" charset="0"/>
                <a:cs typeface="Times New Roman" panose="02020603050405020304" pitchFamily="18" charset="0"/>
              </a:rPr>
              <a:t>    </a:t>
            </a:r>
          </a:p>
          <a:p>
            <a:pPr marL="712788" indent="-712788">
              <a:lnSpc>
                <a:spcPct val="100000"/>
              </a:lnSpc>
              <a:spcBef>
                <a:spcPts val="0"/>
              </a:spcBef>
              <a:buNone/>
            </a:pPr>
            <a:r>
              <a:rPr lang="en-US" altLang="zh-CN" sz="2400" kern="100" dirty="0">
                <a:solidFill>
                  <a:schemeClr val="accent1"/>
                </a:solidFill>
                <a:latin typeface="Times New Roman" panose="02020603050405020304" pitchFamily="18" charset="0"/>
                <a:cs typeface="Times New Roman" panose="02020603050405020304" pitchFamily="18" charset="0"/>
              </a:rPr>
              <a:t>           </a:t>
            </a:r>
          </a:p>
          <a:p>
            <a:pPr marL="712788" indent="-712788">
              <a:lnSpc>
                <a:spcPct val="100000"/>
              </a:lnSpc>
              <a:spcBef>
                <a:spcPts val="0"/>
              </a:spcBef>
              <a:buNone/>
            </a:pPr>
            <a:r>
              <a:rPr lang="en-US" altLang="zh-CN" sz="2400" kern="100" dirty="0">
                <a:solidFill>
                  <a:schemeClr val="accent1"/>
                </a:solidFill>
                <a:effectLst/>
                <a:latin typeface="Times New Roman" panose="02020603050405020304" pitchFamily="18" charset="0"/>
                <a:cs typeface="Times New Roman" panose="02020603050405020304" pitchFamily="18" charset="0"/>
              </a:rPr>
              <a:t>          </a:t>
            </a:r>
            <a:endParaRPr lang="zh-CN" altLang="zh-CN" sz="2400" kern="100" dirty="0">
              <a:solidFill>
                <a:schemeClr val="accent1"/>
              </a:solidFill>
              <a:effectLst/>
              <a:latin typeface="Times New Roman" panose="02020603050405020304" pitchFamily="18" charset="0"/>
              <a:cs typeface="Times New Roman" panose="02020603050405020304" pitchFamily="18" charset="0"/>
            </a:endParaRPr>
          </a:p>
        </p:txBody>
      </p:sp>
      <p:graphicFrame>
        <p:nvGraphicFramePr>
          <p:cNvPr id="13" name="表格 12">
            <a:extLst>
              <a:ext uri="{FF2B5EF4-FFF2-40B4-BE49-F238E27FC236}">
                <a16:creationId xmlns:a16="http://schemas.microsoft.com/office/drawing/2014/main" id="{5F7F8828-684B-4B52-9DC2-487D68885ACE}"/>
              </a:ext>
            </a:extLst>
          </p:cNvPr>
          <p:cNvGraphicFramePr>
            <a:graphicFrameLocks noGrp="1"/>
          </p:cNvGraphicFramePr>
          <p:nvPr/>
        </p:nvGraphicFramePr>
        <p:xfrm>
          <a:off x="0" y="16384"/>
          <a:ext cx="9144000" cy="303808"/>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1028242390"/>
                    </a:ext>
                  </a:extLst>
                </a:gridCol>
                <a:gridCol w="1016000">
                  <a:extLst>
                    <a:ext uri="{9D8B030D-6E8A-4147-A177-3AD203B41FA5}">
                      <a16:colId xmlns:a16="http://schemas.microsoft.com/office/drawing/2014/main" val="3074239081"/>
                    </a:ext>
                  </a:extLst>
                </a:gridCol>
                <a:gridCol w="1016000">
                  <a:extLst>
                    <a:ext uri="{9D8B030D-6E8A-4147-A177-3AD203B41FA5}">
                      <a16:colId xmlns:a16="http://schemas.microsoft.com/office/drawing/2014/main" val="3509429943"/>
                    </a:ext>
                  </a:extLst>
                </a:gridCol>
                <a:gridCol w="1016000">
                  <a:extLst>
                    <a:ext uri="{9D8B030D-6E8A-4147-A177-3AD203B41FA5}">
                      <a16:colId xmlns:a16="http://schemas.microsoft.com/office/drawing/2014/main" val="2580465912"/>
                    </a:ext>
                  </a:extLst>
                </a:gridCol>
                <a:gridCol w="1016000">
                  <a:extLst>
                    <a:ext uri="{9D8B030D-6E8A-4147-A177-3AD203B41FA5}">
                      <a16:colId xmlns:a16="http://schemas.microsoft.com/office/drawing/2014/main" val="585185192"/>
                    </a:ext>
                  </a:extLst>
                </a:gridCol>
                <a:gridCol w="1016000">
                  <a:extLst>
                    <a:ext uri="{9D8B030D-6E8A-4147-A177-3AD203B41FA5}">
                      <a16:colId xmlns:a16="http://schemas.microsoft.com/office/drawing/2014/main" val="1335232691"/>
                    </a:ext>
                  </a:extLst>
                </a:gridCol>
                <a:gridCol w="1016000">
                  <a:extLst>
                    <a:ext uri="{9D8B030D-6E8A-4147-A177-3AD203B41FA5}">
                      <a16:colId xmlns:a16="http://schemas.microsoft.com/office/drawing/2014/main" val="785772456"/>
                    </a:ext>
                  </a:extLst>
                </a:gridCol>
                <a:gridCol w="1016000">
                  <a:extLst>
                    <a:ext uri="{9D8B030D-6E8A-4147-A177-3AD203B41FA5}">
                      <a16:colId xmlns:a16="http://schemas.microsoft.com/office/drawing/2014/main" val="143111373"/>
                    </a:ext>
                  </a:extLst>
                </a:gridCol>
                <a:gridCol w="1016000">
                  <a:extLst>
                    <a:ext uri="{9D8B030D-6E8A-4147-A177-3AD203B41FA5}">
                      <a16:colId xmlns:a16="http://schemas.microsoft.com/office/drawing/2014/main" val="994455625"/>
                    </a:ext>
                  </a:extLst>
                </a:gridCol>
              </a:tblGrid>
              <a:tr h="303808">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传输介质</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通信系统</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正确性</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提高性能</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局域网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en-US" altLang="zh-CN" sz="1600" dirty="0">
                          <a:solidFill>
                            <a:schemeClr val="tx1"/>
                          </a:solidFill>
                          <a:latin typeface="黑体" panose="02010609060101010101" pitchFamily="49" charset="-122"/>
                          <a:ea typeface="黑体" panose="02010609060101010101" pitchFamily="49" charset="-122"/>
                        </a:rPr>
                        <a:t>WLAN</a:t>
                      </a:r>
                      <a:endParaRPr lang="zh-CN" altLang="en-US" sz="1600" dirty="0">
                        <a:solidFill>
                          <a:schemeClr val="tx1"/>
                        </a:solidFill>
                        <a:latin typeface="黑体" panose="02010609060101010101" pitchFamily="49" charset="-122"/>
                        <a:ea typeface="黑体" panose="02010609060101010101" pitchFamily="49"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个域网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rgbClr val="FFFF00"/>
                          </a:solidFill>
                          <a:latin typeface="黑体" panose="02010609060101010101" pitchFamily="49" charset="-122"/>
                          <a:ea typeface="黑体" panose="02010609060101010101" pitchFamily="49" charset="-122"/>
                        </a:rPr>
                        <a:t>广域网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接入网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939429099"/>
                  </a:ext>
                </a:extLst>
              </a:tr>
            </a:tbl>
          </a:graphicData>
        </a:graphic>
      </p:graphicFrame>
      <p:grpSp>
        <p:nvGrpSpPr>
          <p:cNvPr id="9" name="画布 29700">
            <a:extLst>
              <a:ext uri="{FF2B5EF4-FFF2-40B4-BE49-F238E27FC236}">
                <a16:creationId xmlns:a16="http://schemas.microsoft.com/office/drawing/2014/main" id="{6968C954-444E-48F3-8914-54FCCD612912}"/>
              </a:ext>
            </a:extLst>
          </p:cNvPr>
          <p:cNvGrpSpPr/>
          <p:nvPr/>
        </p:nvGrpSpPr>
        <p:grpSpPr>
          <a:xfrm>
            <a:off x="1648047" y="1041991"/>
            <a:ext cx="6337004" cy="5130692"/>
            <a:chOff x="0" y="0"/>
            <a:chExt cx="3613150" cy="3166110"/>
          </a:xfrm>
        </p:grpSpPr>
        <p:sp>
          <p:nvSpPr>
            <p:cNvPr id="11" name="矩形 10">
              <a:extLst>
                <a:ext uri="{FF2B5EF4-FFF2-40B4-BE49-F238E27FC236}">
                  <a16:creationId xmlns:a16="http://schemas.microsoft.com/office/drawing/2014/main" id="{22932AE5-637E-4B24-BB57-19C41351DA3F}"/>
                </a:ext>
              </a:extLst>
            </p:cNvPr>
            <p:cNvSpPr/>
            <p:nvPr/>
          </p:nvSpPr>
          <p:spPr>
            <a:xfrm>
              <a:off x="0" y="0"/>
              <a:ext cx="3613150" cy="3166110"/>
            </a:xfrm>
            <a:prstGeom prst="rect">
              <a:avLst/>
            </a:prstGeom>
          </p:spPr>
        </p:sp>
        <p:sp>
          <p:nvSpPr>
            <p:cNvPr id="14" name="文本框 1">
              <a:extLst>
                <a:ext uri="{FF2B5EF4-FFF2-40B4-BE49-F238E27FC236}">
                  <a16:creationId xmlns:a16="http://schemas.microsoft.com/office/drawing/2014/main" id="{1D076438-57C8-4AE1-9EE9-5F975E33BCC4}"/>
                </a:ext>
              </a:extLst>
            </p:cNvPr>
            <p:cNvSpPr txBox="1"/>
            <p:nvPr/>
          </p:nvSpPr>
          <p:spPr>
            <a:xfrm>
              <a:off x="539540" y="424417"/>
              <a:ext cx="2622760" cy="324213"/>
            </a:xfrm>
            <a:prstGeom prst="rect">
              <a:avLst/>
            </a:prstGeom>
            <a:noFill/>
            <a:ln>
              <a:solidFill>
                <a:srgbClr val="000066"/>
              </a:solidFill>
            </a:ln>
          </p:spPr>
          <p:txBody>
            <a:bodyPr wrap="square" rtlCol="0">
              <a:noAutofit/>
            </a:bodyPr>
            <a:lstStyle/>
            <a:p>
              <a:pPr algn="ctr" eaLnBrk="0" fontAlgn="base" hangingPunct="0"/>
              <a:r>
                <a:rPr lang="zh-CN" sz="2000" b="1" kern="1200">
                  <a:ln w="3175" cap="flat" cmpd="sng" algn="ctr">
                    <a:solidFill>
                      <a:srgbClr val="000000"/>
                    </a:solidFill>
                    <a:prstDash val="solid"/>
                    <a:round/>
                  </a:ln>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光通道净荷单元</a:t>
              </a:r>
              <a:r>
                <a:rPr lang="en-US" sz="2000" b="1" kern="1200">
                  <a:ln w="3175" cap="flat" cmpd="sng" algn="ctr">
                    <a:solidFill>
                      <a:srgbClr val="000000"/>
                    </a:solidFill>
                    <a:prstDash val="solid"/>
                    <a:round/>
                  </a:ln>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OPUk</a:t>
              </a:r>
              <a:endParaRPr lang="zh-CN" sz="2800" b="1">
                <a:effectLst/>
                <a:latin typeface="宋体" panose="02010600030101010101" pitchFamily="2" charset="-122"/>
                <a:ea typeface="宋体" panose="02010600030101010101" pitchFamily="2" charset="-122"/>
                <a:cs typeface="宋体" panose="02010600030101010101" pitchFamily="2" charset="-122"/>
              </a:endParaRPr>
            </a:p>
          </p:txBody>
        </p:sp>
        <p:sp>
          <p:nvSpPr>
            <p:cNvPr id="15" name="文本框 5">
              <a:extLst>
                <a:ext uri="{FF2B5EF4-FFF2-40B4-BE49-F238E27FC236}">
                  <a16:creationId xmlns:a16="http://schemas.microsoft.com/office/drawing/2014/main" id="{AA9FB75D-DC87-40D3-8676-5C353DA49775}"/>
                </a:ext>
              </a:extLst>
            </p:cNvPr>
            <p:cNvSpPr txBox="1"/>
            <p:nvPr/>
          </p:nvSpPr>
          <p:spPr>
            <a:xfrm>
              <a:off x="539541" y="746769"/>
              <a:ext cx="2622759" cy="324213"/>
            </a:xfrm>
            <a:prstGeom prst="rect">
              <a:avLst/>
            </a:prstGeom>
            <a:noFill/>
            <a:ln>
              <a:solidFill>
                <a:srgbClr val="000066"/>
              </a:solidFill>
            </a:ln>
          </p:spPr>
          <p:txBody>
            <a:bodyPr wrap="square" rtlCol="0">
              <a:noAutofit/>
            </a:bodyPr>
            <a:lstStyle/>
            <a:p>
              <a:pPr algn="ctr" eaLnBrk="0" fontAlgn="base" hangingPunct="0"/>
              <a:r>
                <a:rPr lang="zh-CN" sz="2000" b="1" kern="1200">
                  <a:ln w="3175" cap="flat" cmpd="sng" algn="ctr">
                    <a:solidFill>
                      <a:srgbClr val="000000"/>
                    </a:solidFill>
                    <a:prstDash val="solid"/>
                    <a:round/>
                  </a:ln>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光通道数据单元</a:t>
              </a:r>
              <a:r>
                <a:rPr lang="en-US" sz="2000" b="1" kern="1200">
                  <a:ln w="3175" cap="flat" cmpd="sng" algn="ctr">
                    <a:solidFill>
                      <a:srgbClr val="000000"/>
                    </a:solidFill>
                    <a:prstDash val="solid"/>
                    <a:round/>
                  </a:ln>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ODUk</a:t>
              </a:r>
              <a:endParaRPr lang="zh-CN" sz="2800" b="1">
                <a:effectLst/>
                <a:latin typeface="宋体" panose="02010600030101010101" pitchFamily="2" charset="-122"/>
                <a:ea typeface="宋体" panose="02010600030101010101" pitchFamily="2" charset="-122"/>
                <a:cs typeface="宋体" panose="02010600030101010101" pitchFamily="2" charset="-122"/>
              </a:endParaRPr>
            </a:p>
          </p:txBody>
        </p:sp>
        <p:sp>
          <p:nvSpPr>
            <p:cNvPr id="16" name="文本框 6">
              <a:extLst>
                <a:ext uri="{FF2B5EF4-FFF2-40B4-BE49-F238E27FC236}">
                  <a16:creationId xmlns:a16="http://schemas.microsoft.com/office/drawing/2014/main" id="{836D3944-C57C-4B49-B5B2-F0544A59A3A8}"/>
                </a:ext>
              </a:extLst>
            </p:cNvPr>
            <p:cNvSpPr txBox="1"/>
            <p:nvPr/>
          </p:nvSpPr>
          <p:spPr>
            <a:xfrm>
              <a:off x="539542" y="1070932"/>
              <a:ext cx="2622758" cy="324213"/>
            </a:xfrm>
            <a:prstGeom prst="rect">
              <a:avLst/>
            </a:prstGeom>
            <a:noFill/>
            <a:ln>
              <a:solidFill>
                <a:srgbClr val="000066"/>
              </a:solidFill>
            </a:ln>
          </p:spPr>
          <p:txBody>
            <a:bodyPr wrap="square" rtlCol="0">
              <a:noAutofit/>
            </a:bodyPr>
            <a:lstStyle/>
            <a:p>
              <a:pPr algn="ctr" eaLnBrk="0" fontAlgn="base" hangingPunct="0"/>
              <a:r>
                <a:rPr lang="zh-CN" sz="2000" b="1" kern="1200">
                  <a:ln w="3175" cap="flat" cmpd="sng" algn="ctr">
                    <a:solidFill>
                      <a:srgbClr val="000000"/>
                    </a:solidFill>
                    <a:prstDash val="solid"/>
                    <a:round/>
                  </a:ln>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光通道传送单元</a:t>
              </a:r>
              <a:r>
                <a:rPr lang="en-US" sz="2000" b="1" kern="1200">
                  <a:ln w="3175" cap="flat" cmpd="sng" algn="ctr">
                    <a:solidFill>
                      <a:srgbClr val="000000"/>
                    </a:solidFill>
                    <a:prstDash val="solid"/>
                    <a:round/>
                  </a:ln>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OTUk</a:t>
              </a:r>
              <a:endParaRPr lang="zh-CN" sz="2800" b="1">
                <a:effectLst/>
                <a:latin typeface="宋体" panose="02010600030101010101" pitchFamily="2" charset="-122"/>
                <a:ea typeface="宋体" panose="02010600030101010101" pitchFamily="2" charset="-122"/>
                <a:cs typeface="宋体" panose="02010600030101010101" pitchFamily="2" charset="-122"/>
              </a:endParaRPr>
            </a:p>
          </p:txBody>
        </p:sp>
        <p:sp>
          <p:nvSpPr>
            <p:cNvPr id="17" name="文本框 7">
              <a:extLst>
                <a:ext uri="{FF2B5EF4-FFF2-40B4-BE49-F238E27FC236}">
                  <a16:creationId xmlns:a16="http://schemas.microsoft.com/office/drawing/2014/main" id="{D462268D-C329-4771-8937-078A0070AC07}"/>
                </a:ext>
              </a:extLst>
            </p:cNvPr>
            <p:cNvSpPr txBox="1"/>
            <p:nvPr/>
          </p:nvSpPr>
          <p:spPr>
            <a:xfrm>
              <a:off x="1866900" y="1722309"/>
              <a:ext cx="1295400" cy="648846"/>
            </a:xfrm>
            <a:prstGeom prst="rect">
              <a:avLst/>
            </a:prstGeom>
            <a:noFill/>
            <a:ln>
              <a:solidFill>
                <a:srgbClr val="000066"/>
              </a:solidFill>
            </a:ln>
          </p:spPr>
          <p:txBody>
            <a:bodyPr wrap="square" rtlCol="0" anchor="ctr">
              <a:noAutofit/>
            </a:bodyPr>
            <a:lstStyle/>
            <a:p>
              <a:pPr eaLnBrk="0" fontAlgn="base" hangingPunct="0"/>
              <a:r>
                <a:rPr lang="zh-CN" sz="2000" b="1" kern="1200">
                  <a:ln w="3175" cap="flat" cmpd="sng" algn="ctr">
                    <a:solidFill>
                      <a:srgbClr val="000000"/>
                    </a:solidFill>
                    <a:prstDash val="solid"/>
                    <a:round/>
                  </a:ln>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光物理段层</a:t>
              </a:r>
              <a:r>
                <a:rPr lang="en-US" sz="2000" b="1" kern="1200">
                  <a:ln w="3175" cap="flat" cmpd="sng" algn="ctr">
                    <a:solidFill>
                      <a:srgbClr val="000000"/>
                    </a:solidFill>
                    <a:prstDash val="solid"/>
                    <a:round/>
                  </a:ln>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OPSn</a:t>
              </a:r>
              <a:endParaRPr lang="zh-CN" sz="2800" b="1">
                <a:effectLst/>
                <a:latin typeface="宋体" panose="02010600030101010101" pitchFamily="2" charset="-122"/>
                <a:ea typeface="宋体" panose="02010600030101010101" pitchFamily="2" charset="-122"/>
                <a:cs typeface="宋体" panose="02010600030101010101" pitchFamily="2" charset="-122"/>
              </a:endParaRPr>
            </a:p>
          </p:txBody>
        </p:sp>
        <p:sp>
          <p:nvSpPr>
            <p:cNvPr id="18" name="文本框 8">
              <a:extLst>
                <a:ext uri="{FF2B5EF4-FFF2-40B4-BE49-F238E27FC236}">
                  <a16:creationId xmlns:a16="http://schemas.microsoft.com/office/drawing/2014/main" id="{EF362FEF-E27C-4D6F-8CA5-27AE76AA6839}"/>
                </a:ext>
              </a:extLst>
            </p:cNvPr>
            <p:cNvSpPr txBox="1"/>
            <p:nvPr/>
          </p:nvSpPr>
          <p:spPr>
            <a:xfrm>
              <a:off x="539540" y="1398095"/>
              <a:ext cx="1187660" cy="324213"/>
            </a:xfrm>
            <a:prstGeom prst="rect">
              <a:avLst/>
            </a:prstGeom>
            <a:noFill/>
            <a:ln>
              <a:solidFill>
                <a:srgbClr val="000066"/>
              </a:solidFill>
            </a:ln>
          </p:spPr>
          <p:txBody>
            <a:bodyPr wrap="square" lIns="0" rIns="0" rtlCol="0">
              <a:noAutofit/>
            </a:bodyPr>
            <a:lstStyle/>
            <a:p>
              <a:pPr algn="ctr" eaLnBrk="0" fontAlgn="base" hangingPunct="0"/>
              <a:r>
                <a:rPr lang="zh-CN" sz="2000" b="1" kern="1200">
                  <a:ln w="3175" cap="flat" cmpd="sng" algn="ctr">
                    <a:solidFill>
                      <a:srgbClr val="000000"/>
                    </a:solidFill>
                    <a:prstDash val="solid"/>
                    <a:round/>
                  </a:ln>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完整光通道层</a:t>
              </a:r>
              <a:r>
                <a:rPr lang="en-US" sz="2000" b="1" kern="1200">
                  <a:ln w="3175" cap="flat" cmpd="sng" algn="ctr">
                    <a:solidFill>
                      <a:srgbClr val="000000"/>
                    </a:solidFill>
                    <a:prstDash val="solid"/>
                    <a:round/>
                  </a:ln>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OCh</a:t>
              </a:r>
              <a:endParaRPr lang="zh-CN" sz="2800" b="1">
                <a:effectLst/>
                <a:latin typeface="宋体" panose="02010600030101010101" pitchFamily="2" charset="-122"/>
                <a:ea typeface="宋体" panose="02010600030101010101" pitchFamily="2" charset="-122"/>
                <a:cs typeface="宋体" panose="02010600030101010101" pitchFamily="2" charset="-122"/>
              </a:endParaRPr>
            </a:p>
          </p:txBody>
        </p:sp>
        <p:sp>
          <p:nvSpPr>
            <p:cNvPr id="19" name="文本框 9">
              <a:extLst>
                <a:ext uri="{FF2B5EF4-FFF2-40B4-BE49-F238E27FC236}">
                  <a16:creationId xmlns:a16="http://schemas.microsoft.com/office/drawing/2014/main" id="{360B7FEE-B739-47B4-A1AA-FC4EBED63A5D}"/>
                </a:ext>
              </a:extLst>
            </p:cNvPr>
            <p:cNvSpPr txBox="1"/>
            <p:nvPr/>
          </p:nvSpPr>
          <p:spPr>
            <a:xfrm>
              <a:off x="539540" y="1722728"/>
              <a:ext cx="1187660" cy="324213"/>
            </a:xfrm>
            <a:prstGeom prst="rect">
              <a:avLst/>
            </a:prstGeom>
            <a:noFill/>
            <a:ln>
              <a:solidFill>
                <a:srgbClr val="000066"/>
              </a:solidFill>
            </a:ln>
          </p:spPr>
          <p:txBody>
            <a:bodyPr wrap="square" lIns="0" rIns="0" rtlCol="0">
              <a:noAutofit/>
            </a:bodyPr>
            <a:lstStyle/>
            <a:p>
              <a:pPr algn="ctr" eaLnBrk="0" fontAlgn="base" hangingPunct="0"/>
              <a:r>
                <a:rPr lang="zh-CN" sz="2000" b="1" kern="1200">
                  <a:ln w="3175" cap="flat" cmpd="sng" algn="ctr">
                    <a:solidFill>
                      <a:srgbClr val="000000"/>
                    </a:solidFill>
                    <a:prstDash val="solid"/>
                    <a:round/>
                  </a:ln>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光复用段层</a:t>
              </a:r>
              <a:r>
                <a:rPr lang="en-US" sz="2000" b="1" kern="1200">
                  <a:ln w="3175" cap="flat" cmpd="sng" algn="ctr">
                    <a:solidFill>
                      <a:srgbClr val="000000"/>
                    </a:solidFill>
                    <a:prstDash val="solid"/>
                    <a:round/>
                  </a:ln>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OMSn</a:t>
              </a:r>
              <a:endParaRPr lang="zh-CN" sz="2800" b="1">
                <a:effectLst/>
                <a:latin typeface="宋体" panose="02010600030101010101" pitchFamily="2" charset="-122"/>
                <a:ea typeface="宋体" panose="02010600030101010101" pitchFamily="2" charset="-122"/>
                <a:cs typeface="宋体" panose="02010600030101010101" pitchFamily="2" charset="-122"/>
              </a:endParaRPr>
            </a:p>
          </p:txBody>
        </p:sp>
        <p:sp>
          <p:nvSpPr>
            <p:cNvPr id="20" name="文本框 10">
              <a:extLst>
                <a:ext uri="{FF2B5EF4-FFF2-40B4-BE49-F238E27FC236}">
                  <a16:creationId xmlns:a16="http://schemas.microsoft.com/office/drawing/2014/main" id="{09B2C1CF-77D8-426D-B0FB-DAAB03FC286E}"/>
                </a:ext>
              </a:extLst>
            </p:cNvPr>
            <p:cNvSpPr txBox="1"/>
            <p:nvPr/>
          </p:nvSpPr>
          <p:spPr>
            <a:xfrm>
              <a:off x="539540" y="2046941"/>
              <a:ext cx="1187660" cy="324213"/>
            </a:xfrm>
            <a:prstGeom prst="rect">
              <a:avLst/>
            </a:prstGeom>
            <a:noFill/>
            <a:ln>
              <a:solidFill>
                <a:srgbClr val="000066"/>
              </a:solidFill>
            </a:ln>
          </p:spPr>
          <p:txBody>
            <a:bodyPr wrap="square" lIns="0" rIns="0" rtlCol="0">
              <a:noAutofit/>
            </a:bodyPr>
            <a:lstStyle/>
            <a:p>
              <a:pPr algn="ctr" eaLnBrk="0" fontAlgn="base" hangingPunct="0"/>
              <a:r>
                <a:rPr lang="zh-CN" sz="2000" b="1" kern="1200">
                  <a:ln w="3175" cap="flat" cmpd="sng" algn="ctr">
                    <a:solidFill>
                      <a:srgbClr val="000000"/>
                    </a:solidFill>
                    <a:prstDash val="solid"/>
                    <a:round/>
                  </a:ln>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光传送段层</a:t>
              </a:r>
              <a:r>
                <a:rPr lang="en-US" sz="2000" b="1" kern="1200">
                  <a:ln w="3175" cap="flat" cmpd="sng" algn="ctr">
                    <a:solidFill>
                      <a:srgbClr val="000000"/>
                    </a:solidFill>
                    <a:prstDash val="solid"/>
                    <a:round/>
                  </a:ln>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OTSn</a:t>
              </a:r>
              <a:endParaRPr lang="zh-CN" sz="2800" b="1">
                <a:effectLst/>
                <a:latin typeface="宋体" panose="02010600030101010101" pitchFamily="2" charset="-122"/>
                <a:ea typeface="宋体" panose="02010600030101010101" pitchFamily="2" charset="-122"/>
                <a:cs typeface="宋体" panose="02010600030101010101" pitchFamily="2" charset="-122"/>
              </a:endParaRPr>
            </a:p>
          </p:txBody>
        </p:sp>
        <p:cxnSp>
          <p:nvCxnSpPr>
            <p:cNvPr id="21" name="直接连接符 20">
              <a:extLst>
                <a:ext uri="{FF2B5EF4-FFF2-40B4-BE49-F238E27FC236}">
                  <a16:creationId xmlns:a16="http://schemas.microsoft.com/office/drawing/2014/main" id="{2F15EDE4-67AE-471F-92BC-0C837A187520}"/>
                </a:ext>
              </a:extLst>
            </p:cNvPr>
            <p:cNvCxnSpPr/>
            <p:nvPr/>
          </p:nvCxnSpPr>
          <p:spPr bwMode="auto">
            <a:xfrm flipV="1">
              <a:off x="681302" y="297979"/>
              <a:ext cx="0" cy="131246"/>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 name="直接连接符 21">
              <a:extLst>
                <a:ext uri="{FF2B5EF4-FFF2-40B4-BE49-F238E27FC236}">
                  <a16:creationId xmlns:a16="http://schemas.microsoft.com/office/drawing/2014/main" id="{D1AA718A-2FC9-49E4-905A-545311294740}"/>
                </a:ext>
              </a:extLst>
            </p:cNvPr>
            <p:cNvCxnSpPr/>
            <p:nvPr/>
          </p:nvCxnSpPr>
          <p:spPr bwMode="auto">
            <a:xfrm>
              <a:off x="1542887" y="291606"/>
              <a:ext cx="0" cy="137619"/>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 name="直接连接符 22">
              <a:extLst>
                <a:ext uri="{FF2B5EF4-FFF2-40B4-BE49-F238E27FC236}">
                  <a16:creationId xmlns:a16="http://schemas.microsoft.com/office/drawing/2014/main" id="{0D7210D0-49E0-441A-84BB-01A71610A30D}"/>
                </a:ext>
              </a:extLst>
            </p:cNvPr>
            <p:cNvCxnSpPr/>
            <p:nvPr/>
          </p:nvCxnSpPr>
          <p:spPr bwMode="auto">
            <a:xfrm>
              <a:off x="1986208" y="291606"/>
              <a:ext cx="0" cy="137619"/>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 name="直接连接符 23">
              <a:extLst>
                <a:ext uri="{FF2B5EF4-FFF2-40B4-BE49-F238E27FC236}">
                  <a16:creationId xmlns:a16="http://schemas.microsoft.com/office/drawing/2014/main" id="{8ADCCB2E-AEC0-4287-A99D-829D17C1D6DE}"/>
                </a:ext>
              </a:extLst>
            </p:cNvPr>
            <p:cNvCxnSpPr/>
            <p:nvPr/>
          </p:nvCxnSpPr>
          <p:spPr bwMode="auto">
            <a:xfrm>
              <a:off x="2464718" y="303587"/>
              <a:ext cx="0" cy="137619"/>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5" name="文本框 20">
              <a:extLst>
                <a:ext uri="{FF2B5EF4-FFF2-40B4-BE49-F238E27FC236}">
                  <a16:creationId xmlns:a16="http://schemas.microsoft.com/office/drawing/2014/main" id="{AD39065A-240A-4E2F-8284-12D0756587BF}"/>
                </a:ext>
              </a:extLst>
            </p:cNvPr>
            <p:cNvSpPr txBox="1"/>
            <p:nvPr/>
          </p:nvSpPr>
          <p:spPr>
            <a:xfrm>
              <a:off x="490218" y="0"/>
              <a:ext cx="2381823" cy="324214"/>
            </a:xfrm>
            <a:prstGeom prst="rect">
              <a:avLst/>
            </a:prstGeom>
            <a:noFill/>
          </p:spPr>
          <p:txBody>
            <a:bodyPr wrap="square" lIns="0" rIns="0" rtlCol="0">
              <a:noAutofit/>
            </a:bodyPr>
            <a:lstStyle/>
            <a:p>
              <a:pPr eaLnBrk="0" fontAlgn="base" hangingPunct="0"/>
              <a:r>
                <a:rPr lang="zh-CN" sz="2000" b="1">
                  <a:effectLst/>
                  <a:latin typeface="宋体" panose="02010600030101010101" pitchFamily="2" charset="-122"/>
                  <a:ea typeface="宋体" panose="02010600030101010101" pitchFamily="2" charset="-122"/>
                  <a:cs typeface="宋体" panose="02010600030101010101" pitchFamily="2" charset="-122"/>
                </a:rPr>
                <a:t>客户信号 </a:t>
              </a:r>
              <a:r>
                <a:rPr lang="en-US" sz="2000" b="1">
                  <a:effectLst/>
                  <a:latin typeface="宋体" panose="02010600030101010101" pitchFamily="2" charset="-122"/>
                  <a:ea typeface="宋体" panose="02010600030101010101" pitchFamily="2" charset="-122"/>
                  <a:cs typeface="宋体" panose="02010600030101010101" pitchFamily="2" charset="-122"/>
                </a:rPr>
                <a:t>   </a:t>
              </a:r>
              <a:r>
                <a:rPr lang="zh-CN" sz="2000" b="1">
                  <a:effectLst/>
                  <a:latin typeface="宋体" panose="02010600030101010101" pitchFamily="2" charset="-122"/>
                  <a:ea typeface="宋体" panose="02010600030101010101" pitchFamily="2" charset="-122"/>
                  <a:cs typeface="宋体" panose="02010600030101010101" pitchFamily="2" charset="-122"/>
                </a:rPr>
                <a:t>（</a:t>
              </a:r>
              <a:r>
                <a:rPr lang="en-US" sz="2000" b="1">
                  <a:effectLst/>
                  <a:latin typeface="宋体" panose="02010600030101010101" pitchFamily="2" charset="-122"/>
                  <a:ea typeface="宋体" panose="02010600030101010101" pitchFamily="2" charset="-122"/>
                  <a:cs typeface="宋体" panose="02010600030101010101" pitchFamily="2" charset="-122"/>
                </a:rPr>
                <a:t>GE   IP  STM-n</a:t>
              </a:r>
              <a:r>
                <a:rPr lang="zh-CN" sz="2000" b="1">
                  <a:effectLst/>
                  <a:latin typeface="宋体" panose="02010600030101010101" pitchFamily="2" charset="-122"/>
                  <a:ea typeface="宋体" panose="02010600030101010101" pitchFamily="2" charset="-122"/>
                  <a:cs typeface="宋体" panose="02010600030101010101" pitchFamily="2" charset="-122"/>
                </a:rPr>
                <a:t>）</a:t>
              </a:r>
              <a:endParaRPr lang="zh-CN" sz="2800" b="1">
                <a:effectLst/>
                <a:latin typeface="宋体" panose="02010600030101010101" pitchFamily="2" charset="-122"/>
                <a:ea typeface="宋体" panose="02010600030101010101" pitchFamily="2" charset="-122"/>
                <a:cs typeface="宋体" panose="02010600030101010101" pitchFamily="2" charset="-122"/>
              </a:endParaRPr>
            </a:p>
          </p:txBody>
        </p:sp>
        <p:sp>
          <p:nvSpPr>
            <p:cNvPr id="26" name="文本框 20">
              <a:extLst>
                <a:ext uri="{FF2B5EF4-FFF2-40B4-BE49-F238E27FC236}">
                  <a16:creationId xmlns:a16="http://schemas.microsoft.com/office/drawing/2014/main" id="{23BD3F27-FB22-4F3D-85A3-D00670FAE8BA}"/>
                </a:ext>
              </a:extLst>
            </p:cNvPr>
            <p:cNvSpPr txBox="1"/>
            <p:nvPr/>
          </p:nvSpPr>
          <p:spPr>
            <a:xfrm>
              <a:off x="830445" y="2430153"/>
              <a:ext cx="533205" cy="350565"/>
            </a:xfrm>
            <a:prstGeom prst="rect">
              <a:avLst/>
            </a:prstGeom>
            <a:noFill/>
          </p:spPr>
          <p:txBody>
            <a:bodyPr wrap="square" lIns="0" tIns="0" rIns="0" bIns="0" rtlCol="0">
              <a:noAutofit/>
            </a:bodyPr>
            <a:lstStyle/>
            <a:p>
              <a:pPr eaLnBrk="0" fontAlgn="base" hangingPunct="0"/>
              <a:r>
                <a:rPr lang="en-US" sz="2000" b="1">
                  <a:effectLst/>
                  <a:latin typeface="宋体" panose="02010600030101010101" pitchFamily="2" charset="-122"/>
                  <a:ea typeface="宋体" panose="02010600030101010101" pitchFamily="2" charset="-122"/>
                  <a:cs typeface="宋体" panose="02010600030101010101" pitchFamily="2" charset="-122"/>
                </a:rPr>
                <a:t>OTM-n.m</a:t>
              </a:r>
              <a:endParaRPr lang="zh-CN" sz="2800" b="1">
                <a:effectLst/>
                <a:latin typeface="宋体" panose="02010600030101010101" pitchFamily="2" charset="-122"/>
                <a:ea typeface="宋体" panose="02010600030101010101" pitchFamily="2" charset="-122"/>
                <a:cs typeface="宋体" panose="02010600030101010101" pitchFamily="2" charset="-122"/>
              </a:endParaRPr>
            </a:p>
          </p:txBody>
        </p:sp>
        <p:sp>
          <p:nvSpPr>
            <p:cNvPr id="27" name="文本框 20">
              <a:extLst>
                <a:ext uri="{FF2B5EF4-FFF2-40B4-BE49-F238E27FC236}">
                  <a16:creationId xmlns:a16="http://schemas.microsoft.com/office/drawing/2014/main" id="{2C01931E-6A1D-47C5-8F82-1A65625882B5}"/>
                </a:ext>
              </a:extLst>
            </p:cNvPr>
            <p:cNvSpPr txBox="1"/>
            <p:nvPr/>
          </p:nvSpPr>
          <p:spPr>
            <a:xfrm>
              <a:off x="2548922" y="2410923"/>
              <a:ext cx="613378" cy="350564"/>
            </a:xfrm>
            <a:prstGeom prst="rect">
              <a:avLst/>
            </a:prstGeom>
            <a:noFill/>
          </p:spPr>
          <p:txBody>
            <a:bodyPr wrap="square" lIns="0" tIns="0" rIns="0" bIns="0" rtlCol="0">
              <a:noAutofit/>
            </a:bodyPr>
            <a:lstStyle/>
            <a:p>
              <a:pPr eaLnBrk="0" fontAlgn="base" hangingPunct="0"/>
              <a:r>
                <a:rPr lang="en-US" sz="2000" b="1">
                  <a:effectLst/>
                  <a:latin typeface="宋体" panose="02010600030101010101" pitchFamily="2" charset="-122"/>
                  <a:ea typeface="宋体" panose="02010600030101010101" pitchFamily="2" charset="-122"/>
                  <a:cs typeface="宋体" panose="02010600030101010101" pitchFamily="2" charset="-122"/>
                </a:rPr>
                <a:t>OTM-0.m</a:t>
              </a:r>
              <a:endParaRPr lang="zh-CN" sz="2800" b="1">
                <a:effectLst/>
                <a:latin typeface="宋体" panose="02010600030101010101" pitchFamily="2" charset="-122"/>
                <a:ea typeface="宋体" panose="02010600030101010101" pitchFamily="2" charset="-122"/>
                <a:cs typeface="宋体" panose="02010600030101010101" pitchFamily="2" charset="-122"/>
              </a:endParaRPr>
            </a:p>
            <a:p>
              <a:pPr eaLnBrk="0" fontAlgn="base" hangingPunct="0"/>
              <a:r>
                <a:rPr lang="en-US" sz="2000" b="1">
                  <a:effectLst/>
                  <a:latin typeface="宋体" panose="02010600030101010101" pitchFamily="2" charset="-122"/>
                  <a:ea typeface="宋体" panose="02010600030101010101" pitchFamily="2" charset="-122"/>
                  <a:cs typeface="宋体" panose="02010600030101010101" pitchFamily="2" charset="-122"/>
                </a:rPr>
                <a:t>OTM-nr.m</a:t>
              </a:r>
              <a:endParaRPr lang="zh-CN" sz="2800" b="1">
                <a:effectLst/>
                <a:latin typeface="宋体" panose="02010600030101010101" pitchFamily="2" charset="-122"/>
                <a:ea typeface="宋体" panose="02010600030101010101" pitchFamily="2" charset="-122"/>
                <a:cs typeface="宋体" panose="02010600030101010101" pitchFamily="2" charset="-122"/>
              </a:endParaRPr>
            </a:p>
          </p:txBody>
        </p:sp>
        <p:sp>
          <p:nvSpPr>
            <p:cNvPr id="28" name="文本框 20">
              <a:extLst>
                <a:ext uri="{FF2B5EF4-FFF2-40B4-BE49-F238E27FC236}">
                  <a16:creationId xmlns:a16="http://schemas.microsoft.com/office/drawing/2014/main" id="{09B89B38-D99A-47FF-9812-6F4314889AA6}"/>
                </a:ext>
              </a:extLst>
            </p:cNvPr>
            <p:cNvSpPr txBox="1"/>
            <p:nvPr/>
          </p:nvSpPr>
          <p:spPr>
            <a:xfrm>
              <a:off x="862196" y="2665836"/>
              <a:ext cx="744354" cy="375232"/>
            </a:xfrm>
            <a:prstGeom prst="rect">
              <a:avLst/>
            </a:prstGeom>
            <a:noFill/>
          </p:spPr>
          <p:txBody>
            <a:bodyPr wrap="square" lIns="0" tIns="0" rIns="0" bIns="0" rtlCol="0">
              <a:noAutofit/>
            </a:bodyPr>
            <a:lstStyle/>
            <a:p>
              <a:pPr eaLnBrk="0" fontAlgn="base" hangingPunct="0"/>
              <a:r>
                <a:rPr lang="zh-CN" sz="2000" b="1">
                  <a:effectLst/>
                  <a:latin typeface="Times New Roman" panose="02020603050405020304" pitchFamily="18" charset="0"/>
                  <a:ea typeface="宋体" panose="02010600030101010101" pitchFamily="2" charset="-122"/>
                  <a:cs typeface="Times New Roman" panose="02020603050405020304" pitchFamily="18" charset="0"/>
                </a:rPr>
                <a:t>完整功能</a:t>
              </a:r>
              <a:r>
                <a:rPr lang="en-US" sz="2000" b="1">
                  <a:effectLst/>
                  <a:latin typeface="Times New Roman" panose="02020603050405020304" pitchFamily="18" charset="0"/>
                  <a:ea typeface="宋体" panose="02010600030101010101" pitchFamily="2" charset="-122"/>
                  <a:cs typeface="宋体" panose="02010600030101010101" pitchFamily="2" charset="-122"/>
                </a:rPr>
                <a:t>OTM</a:t>
              </a:r>
              <a:r>
                <a:rPr lang="zh-CN" sz="2000" b="1">
                  <a:effectLst/>
                  <a:latin typeface="Times New Roman" panose="02020603050405020304" pitchFamily="18" charset="0"/>
                  <a:ea typeface="宋体" panose="02010600030101010101" pitchFamily="2" charset="-122"/>
                  <a:cs typeface="Times New Roman" panose="02020603050405020304" pitchFamily="18" charset="0"/>
                </a:rPr>
                <a:t>接口</a:t>
              </a:r>
              <a:endParaRPr lang="zh-CN" sz="2800" b="1">
                <a:effectLst/>
                <a:latin typeface="宋体" panose="02010600030101010101" pitchFamily="2" charset="-122"/>
                <a:ea typeface="宋体" panose="02010600030101010101" pitchFamily="2" charset="-122"/>
                <a:cs typeface="宋体" panose="02010600030101010101" pitchFamily="2" charset="-122"/>
              </a:endParaRPr>
            </a:p>
          </p:txBody>
        </p:sp>
        <p:cxnSp>
          <p:nvCxnSpPr>
            <p:cNvPr id="29" name="直接箭头连接符 28">
              <a:extLst>
                <a:ext uri="{FF2B5EF4-FFF2-40B4-BE49-F238E27FC236}">
                  <a16:creationId xmlns:a16="http://schemas.microsoft.com/office/drawing/2014/main" id="{3B1FD0A7-FEC7-4720-8B28-659234BEF50F}"/>
                </a:ext>
              </a:extLst>
            </p:cNvPr>
            <p:cNvCxnSpPr/>
            <p:nvPr/>
          </p:nvCxnSpPr>
          <p:spPr>
            <a:xfrm>
              <a:off x="790191" y="2362200"/>
              <a:ext cx="0" cy="39033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0" name="直接箭头连接符 29">
              <a:extLst>
                <a:ext uri="{FF2B5EF4-FFF2-40B4-BE49-F238E27FC236}">
                  <a16:creationId xmlns:a16="http://schemas.microsoft.com/office/drawing/2014/main" id="{45BDF956-721F-46F6-A785-3D2293E91AE3}"/>
                </a:ext>
              </a:extLst>
            </p:cNvPr>
            <p:cNvCxnSpPr/>
            <p:nvPr/>
          </p:nvCxnSpPr>
          <p:spPr>
            <a:xfrm>
              <a:off x="2401239" y="2371155"/>
              <a:ext cx="0" cy="39033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1" name="矩形 30">
              <a:extLst>
                <a:ext uri="{FF2B5EF4-FFF2-40B4-BE49-F238E27FC236}">
                  <a16:creationId xmlns:a16="http://schemas.microsoft.com/office/drawing/2014/main" id="{D1A0DD4F-A091-444C-A1EC-07294A659A37}"/>
                </a:ext>
              </a:extLst>
            </p:cNvPr>
            <p:cNvSpPr/>
            <p:nvPr/>
          </p:nvSpPr>
          <p:spPr>
            <a:xfrm>
              <a:off x="114300" y="685130"/>
              <a:ext cx="215900" cy="4578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r>
                <a:rPr lang="zh-CN" sz="2000" b="1" kern="1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电层</a:t>
              </a:r>
              <a:endParaRPr lang="zh-CN" sz="2000" b="1" kern="100">
                <a:effectLst/>
                <a:latin typeface="Times New Roman" panose="02020603050405020304" pitchFamily="18" charset="0"/>
                <a:ea typeface="宋体" panose="02010600030101010101" pitchFamily="2" charset="-122"/>
                <a:cs typeface="宋体" panose="02010600030101010101" pitchFamily="2" charset="-122"/>
              </a:endParaRPr>
            </a:p>
          </p:txBody>
        </p:sp>
        <p:sp>
          <p:nvSpPr>
            <p:cNvPr id="32" name="左大括号 31">
              <a:extLst>
                <a:ext uri="{FF2B5EF4-FFF2-40B4-BE49-F238E27FC236}">
                  <a16:creationId xmlns:a16="http://schemas.microsoft.com/office/drawing/2014/main" id="{27BBD282-A39A-42B3-8D60-A8D632E01F48}"/>
                </a:ext>
              </a:extLst>
            </p:cNvPr>
            <p:cNvSpPr/>
            <p:nvPr/>
          </p:nvSpPr>
          <p:spPr>
            <a:xfrm>
              <a:off x="330200" y="441206"/>
              <a:ext cx="160019" cy="942894"/>
            </a:xfrm>
            <a:prstGeom prst="leftBrace">
              <a:avLst/>
            </a:prstGeom>
          </p:spPr>
          <p:style>
            <a:lnRef idx="1">
              <a:schemeClr val="dk1"/>
            </a:lnRef>
            <a:fillRef idx="0">
              <a:schemeClr val="dk1"/>
            </a:fillRef>
            <a:effectRef idx="0">
              <a:schemeClr val="dk1"/>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CN" altLang="en-US" sz="4000" b="1"/>
            </a:p>
          </p:txBody>
        </p:sp>
        <p:sp>
          <p:nvSpPr>
            <p:cNvPr id="33" name="矩形 32">
              <a:extLst>
                <a:ext uri="{FF2B5EF4-FFF2-40B4-BE49-F238E27FC236}">
                  <a16:creationId xmlns:a16="http://schemas.microsoft.com/office/drawing/2014/main" id="{B225F293-7955-4848-B043-91E59E267B46}"/>
                </a:ext>
              </a:extLst>
            </p:cNvPr>
            <p:cNvSpPr/>
            <p:nvPr/>
          </p:nvSpPr>
          <p:spPr>
            <a:xfrm>
              <a:off x="95251" y="1652266"/>
              <a:ext cx="215900" cy="4578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r>
                <a:rPr lang="zh-CN" sz="2000" b="1" kern="1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光层</a:t>
              </a:r>
              <a:endParaRPr lang="zh-CN" sz="2000" b="1" kern="100">
                <a:effectLst/>
                <a:latin typeface="Times New Roman" panose="02020603050405020304" pitchFamily="18" charset="0"/>
                <a:ea typeface="宋体" panose="02010600030101010101" pitchFamily="2" charset="-122"/>
                <a:cs typeface="宋体" panose="02010600030101010101" pitchFamily="2" charset="-122"/>
              </a:endParaRPr>
            </a:p>
          </p:txBody>
        </p:sp>
        <p:sp>
          <p:nvSpPr>
            <p:cNvPr id="34" name="左大括号 33">
              <a:extLst>
                <a:ext uri="{FF2B5EF4-FFF2-40B4-BE49-F238E27FC236}">
                  <a16:creationId xmlns:a16="http://schemas.microsoft.com/office/drawing/2014/main" id="{607BD6C2-ACC5-4880-9060-2C04874BAAB6}"/>
                </a:ext>
              </a:extLst>
            </p:cNvPr>
            <p:cNvSpPr/>
            <p:nvPr/>
          </p:nvSpPr>
          <p:spPr>
            <a:xfrm>
              <a:off x="311151" y="1413724"/>
              <a:ext cx="172718" cy="923076"/>
            </a:xfrm>
            <a:prstGeom prst="leftBrace">
              <a:avLst/>
            </a:prstGeom>
          </p:spPr>
          <p:style>
            <a:lnRef idx="1">
              <a:schemeClr val="dk1"/>
            </a:lnRef>
            <a:fillRef idx="0">
              <a:schemeClr val="dk1"/>
            </a:fillRef>
            <a:effectRef idx="0">
              <a:schemeClr val="dk1"/>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CN" altLang="en-US" sz="4000" b="1"/>
            </a:p>
          </p:txBody>
        </p:sp>
        <p:sp>
          <p:nvSpPr>
            <p:cNvPr id="35" name="矩形 34">
              <a:extLst>
                <a:ext uri="{FF2B5EF4-FFF2-40B4-BE49-F238E27FC236}">
                  <a16:creationId xmlns:a16="http://schemas.microsoft.com/office/drawing/2014/main" id="{6CE92D8A-90C5-4D0D-A497-8F6ED1FA51CD}"/>
                </a:ext>
              </a:extLst>
            </p:cNvPr>
            <p:cNvSpPr/>
            <p:nvPr/>
          </p:nvSpPr>
          <p:spPr>
            <a:xfrm>
              <a:off x="31750" y="0"/>
              <a:ext cx="342900" cy="4578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r>
                <a:rPr lang="zh-CN" sz="2000" b="1" kern="1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客户层</a:t>
              </a:r>
              <a:endParaRPr lang="zh-CN" sz="2000" b="1" kern="100">
                <a:effectLst/>
                <a:latin typeface="Times New Roman" panose="02020603050405020304" pitchFamily="18" charset="0"/>
                <a:ea typeface="宋体" panose="02010600030101010101" pitchFamily="2" charset="-122"/>
                <a:cs typeface="宋体" panose="02010600030101010101" pitchFamily="2" charset="-122"/>
              </a:endParaRPr>
            </a:p>
          </p:txBody>
        </p:sp>
        <p:sp>
          <p:nvSpPr>
            <p:cNvPr id="36" name="左大括号 35">
              <a:extLst>
                <a:ext uri="{FF2B5EF4-FFF2-40B4-BE49-F238E27FC236}">
                  <a16:creationId xmlns:a16="http://schemas.microsoft.com/office/drawing/2014/main" id="{E75D3876-B5B8-48A3-8116-9D978B330CEC}"/>
                </a:ext>
              </a:extLst>
            </p:cNvPr>
            <p:cNvSpPr/>
            <p:nvPr/>
          </p:nvSpPr>
          <p:spPr>
            <a:xfrm>
              <a:off x="368300" y="112776"/>
              <a:ext cx="115568" cy="297417"/>
            </a:xfrm>
            <a:prstGeom prst="leftBrace">
              <a:avLst/>
            </a:prstGeom>
          </p:spPr>
          <p:style>
            <a:lnRef idx="1">
              <a:schemeClr val="dk1"/>
            </a:lnRef>
            <a:fillRef idx="0">
              <a:schemeClr val="dk1"/>
            </a:fillRef>
            <a:effectRef idx="0">
              <a:schemeClr val="dk1"/>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CN" altLang="en-US" sz="4000" b="1"/>
            </a:p>
          </p:txBody>
        </p:sp>
        <p:sp>
          <p:nvSpPr>
            <p:cNvPr id="37" name="文本框 8">
              <a:extLst>
                <a:ext uri="{FF2B5EF4-FFF2-40B4-BE49-F238E27FC236}">
                  <a16:creationId xmlns:a16="http://schemas.microsoft.com/office/drawing/2014/main" id="{B9B1BA7D-24F0-47A5-9256-DF44FFE6BB71}"/>
                </a:ext>
              </a:extLst>
            </p:cNvPr>
            <p:cNvSpPr txBox="1"/>
            <p:nvPr/>
          </p:nvSpPr>
          <p:spPr>
            <a:xfrm>
              <a:off x="1866900" y="1398515"/>
              <a:ext cx="1295400" cy="324213"/>
            </a:xfrm>
            <a:prstGeom prst="rect">
              <a:avLst/>
            </a:prstGeom>
            <a:noFill/>
            <a:ln>
              <a:solidFill>
                <a:srgbClr val="000066"/>
              </a:solidFill>
            </a:ln>
          </p:spPr>
          <p:txBody>
            <a:bodyPr wrap="square" lIns="0" rIns="0" rtlCol="0">
              <a:noAutofit/>
            </a:bodyPr>
            <a:lstStyle/>
            <a:p>
              <a:pPr algn="ctr" eaLnBrk="0" fontAlgn="base" hangingPunct="0"/>
              <a:r>
                <a:rPr lang="zh-CN" sz="2000" b="1" kern="1200">
                  <a:ln w="3175" cap="flat" cmpd="sng" algn="ctr">
                    <a:solidFill>
                      <a:srgbClr val="000000"/>
                    </a:solidFill>
                    <a:prstDash val="solid"/>
                    <a:round/>
                  </a:ln>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简化光通道层</a:t>
              </a:r>
              <a:r>
                <a:rPr lang="en-US" sz="2000" b="1" kern="1200">
                  <a:ln w="3175" cap="flat" cmpd="sng" algn="ctr">
                    <a:solidFill>
                      <a:srgbClr val="000000"/>
                    </a:solidFill>
                    <a:prstDash val="solid"/>
                    <a:round/>
                  </a:ln>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OChr</a:t>
              </a:r>
              <a:endParaRPr lang="zh-CN" sz="2800" b="1">
                <a:effectLst/>
                <a:latin typeface="宋体" panose="02010600030101010101" pitchFamily="2" charset="-122"/>
                <a:ea typeface="宋体" panose="02010600030101010101" pitchFamily="2" charset="-122"/>
                <a:cs typeface="宋体" panose="02010600030101010101" pitchFamily="2" charset="-122"/>
              </a:endParaRPr>
            </a:p>
          </p:txBody>
        </p:sp>
        <p:sp>
          <p:nvSpPr>
            <p:cNvPr id="38" name="文本框 20">
              <a:extLst>
                <a:ext uri="{FF2B5EF4-FFF2-40B4-BE49-F238E27FC236}">
                  <a16:creationId xmlns:a16="http://schemas.microsoft.com/office/drawing/2014/main" id="{85BA61D0-AC25-43AF-BC01-3AD80ADB89DE}"/>
                </a:ext>
              </a:extLst>
            </p:cNvPr>
            <p:cNvSpPr txBox="1"/>
            <p:nvPr/>
          </p:nvSpPr>
          <p:spPr>
            <a:xfrm>
              <a:off x="2548922" y="2752532"/>
              <a:ext cx="721328" cy="378018"/>
            </a:xfrm>
            <a:prstGeom prst="rect">
              <a:avLst/>
            </a:prstGeom>
            <a:noFill/>
          </p:spPr>
          <p:txBody>
            <a:bodyPr wrap="square" lIns="0" tIns="0" rIns="0" bIns="0" rtlCol="0">
              <a:noAutofit/>
            </a:bodyPr>
            <a:lstStyle/>
            <a:p>
              <a:pPr eaLnBrk="0" fontAlgn="base" hangingPunct="0"/>
              <a:r>
                <a:rPr lang="zh-CN" sz="2000" b="1">
                  <a:effectLst/>
                  <a:latin typeface="Times New Roman" panose="02020603050405020304" pitchFamily="18" charset="0"/>
                  <a:ea typeface="宋体" panose="02010600030101010101" pitchFamily="2" charset="-122"/>
                  <a:cs typeface="Times New Roman" panose="02020603050405020304" pitchFamily="18" charset="0"/>
                </a:rPr>
                <a:t>简化功能</a:t>
              </a:r>
              <a:r>
                <a:rPr lang="en-US" sz="2000" b="1">
                  <a:effectLst/>
                  <a:latin typeface="Times New Roman" panose="02020603050405020304" pitchFamily="18" charset="0"/>
                  <a:ea typeface="宋体" panose="02010600030101010101" pitchFamily="2" charset="-122"/>
                  <a:cs typeface="宋体" panose="02010600030101010101" pitchFamily="2" charset="-122"/>
                </a:rPr>
                <a:t>OTM</a:t>
              </a:r>
              <a:r>
                <a:rPr lang="zh-CN" sz="2000" b="1">
                  <a:effectLst/>
                  <a:latin typeface="Times New Roman" panose="02020603050405020304" pitchFamily="18" charset="0"/>
                  <a:ea typeface="宋体" panose="02010600030101010101" pitchFamily="2" charset="-122"/>
                  <a:cs typeface="Times New Roman" panose="02020603050405020304" pitchFamily="18" charset="0"/>
                </a:rPr>
                <a:t>接口</a:t>
              </a:r>
              <a:endParaRPr lang="zh-CN" sz="2800" b="1">
                <a:effectLst/>
                <a:latin typeface="宋体" panose="02010600030101010101" pitchFamily="2" charset="-122"/>
                <a:ea typeface="宋体" panose="02010600030101010101" pitchFamily="2" charset="-122"/>
                <a:cs typeface="宋体" panose="02010600030101010101" pitchFamily="2" charset="-122"/>
              </a:endParaRPr>
            </a:p>
          </p:txBody>
        </p:sp>
      </p:grpSp>
      <p:graphicFrame>
        <p:nvGraphicFramePr>
          <p:cNvPr id="39" name="表格 38">
            <a:extLst>
              <a:ext uri="{FF2B5EF4-FFF2-40B4-BE49-F238E27FC236}">
                <a16:creationId xmlns:a16="http://schemas.microsoft.com/office/drawing/2014/main" id="{6D418B97-5FCE-49B2-8E9A-8EE8304DC965}"/>
              </a:ext>
            </a:extLst>
          </p:cNvPr>
          <p:cNvGraphicFramePr>
            <a:graphicFrameLocks noGrp="1"/>
          </p:cNvGraphicFramePr>
          <p:nvPr>
            <p:extLst>
              <p:ext uri="{D42A27DB-BD31-4B8C-83A1-F6EECF244321}">
                <p14:modId xmlns:p14="http://schemas.microsoft.com/office/powerpoint/2010/main" val="1982093703"/>
              </p:ext>
            </p:extLst>
          </p:nvPr>
        </p:nvGraphicFramePr>
        <p:xfrm>
          <a:off x="0" y="1041991"/>
          <a:ext cx="313390" cy="3508065"/>
        </p:xfrm>
        <a:graphic>
          <a:graphicData uri="http://schemas.openxmlformats.org/drawingml/2006/table">
            <a:tbl>
              <a:tblPr firstRow="1" bandRow="1">
                <a:tableStyleId>{5C22544A-7EE6-4342-B048-85BDC9FD1C3A}</a:tableStyleId>
              </a:tblPr>
              <a:tblGrid>
                <a:gridCol w="313390">
                  <a:extLst>
                    <a:ext uri="{9D8B030D-6E8A-4147-A177-3AD203B41FA5}">
                      <a16:colId xmlns:a16="http://schemas.microsoft.com/office/drawing/2014/main" val="2707731317"/>
                    </a:ext>
                  </a:extLst>
                </a:gridCol>
              </a:tblGrid>
              <a:tr h="844235">
                <a:tc>
                  <a:txBody>
                    <a:bodyPr/>
                    <a:lstStyle/>
                    <a:p>
                      <a:pPr algn="ctr"/>
                      <a:r>
                        <a:rPr lang="zh-CN" altLang="en-US" sz="1600" b="0" dirty="0">
                          <a:solidFill>
                            <a:schemeClr val="tx1"/>
                          </a:solidFill>
                          <a:latin typeface="黑体" panose="02010609060101010101" pitchFamily="49" charset="-122"/>
                          <a:ea typeface="黑体" panose="02010609060101010101" pitchFamily="49" charset="-122"/>
                        </a:rPr>
                        <a:t>设计思想</a:t>
                      </a:r>
                    </a:p>
                  </a:txBody>
                  <a:tcPr marL="0" marR="0" marT="0" marB="0" anchor="ctr">
                    <a:solidFill>
                      <a:schemeClr val="accent1">
                        <a:lumMod val="40000"/>
                        <a:lumOff val="60000"/>
                      </a:schemeClr>
                    </a:solidFill>
                  </a:tcPr>
                </a:tc>
                <a:extLst>
                  <a:ext uri="{0D108BD9-81ED-4DB2-BD59-A6C34878D82A}">
                    <a16:rowId xmlns:a16="http://schemas.microsoft.com/office/drawing/2014/main" val="2650843112"/>
                  </a:ext>
                </a:extLst>
              </a:tr>
              <a:tr h="844235">
                <a:tc>
                  <a:txBody>
                    <a:bodyPr/>
                    <a:lstStyle/>
                    <a:p>
                      <a:pPr algn="ctr"/>
                      <a:r>
                        <a:rPr lang="en-US" altLang="zh-CN" sz="1600" dirty="0">
                          <a:solidFill>
                            <a:schemeClr val="tx1"/>
                          </a:solidFill>
                          <a:latin typeface="黑体" panose="02010609060101010101" pitchFamily="49" charset="-122"/>
                          <a:ea typeface="黑体" panose="02010609060101010101" pitchFamily="49" charset="-122"/>
                        </a:rPr>
                        <a:t>SDH</a:t>
                      </a:r>
                      <a:endParaRPr lang="zh-CN" altLang="en-US" sz="1600" dirty="0">
                        <a:solidFill>
                          <a:schemeClr val="tx1"/>
                        </a:solidFill>
                        <a:latin typeface="黑体" panose="02010609060101010101" pitchFamily="49" charset="-122"/>
                        <a:ea typeface="黑体" panose="02010609060101010101" pitchFamily="49" charset="-122"/>
                      </a:endParaRPr>
                    </a:p>
                  </a:txBody>
                  <a:tcPr marL="0" marR="0" marT="0" marB="0" anchor="ctr">
                    <a:solidFill>
                      <a:schemeClr val="accent1">
                        <a:lumMod val="40000"/>
                        <a:lumOff val="60000"/>
                      </a:schemeClr>
                    </a:solidFill>
                  </a:tcPr>
                </a:tc>
                <a:extLst>
                  <a:ext uri="{0D108BD9-81ED-4DB2-BD59-A6C34878D82A}">
                    <a16:rowId xmlns:a16="http://schemas.microsoft.com/office/drawing/2014/main" val="2354171835"/>
                  </a:ext>
                </a:extLst>
              </a:tr>
              <a:tr h="844235">
                <a:tc>
                  <a:txBody>
                    <a:bodyPr/>
                    <a:lstStyle/>
                    <a:p>
                      <a:pPr algn="ctr"/>
                      <a:r>
                        <a:rPr lang="en-US" altLang="zh-CN" sz="1600" b="0" dirty="0">
                          <a:solidFill>
                            <a:schemeClr val="bg1"/>
                          </a:solidFill>
                          <a:latin typeface="黑体" panose="02010609060101010101" pitchFamily="49" charset="-122"/>
                          <a:ea typeface="黑体" panose="02010609060101010101" pitchFamily="49" charset="-122"/>
                        </a:rPr>
                        <a:t>OTN</a:t>
                      </a:r>
                      <a:endParaRPr lang="zh-CN" altLang="en-US" sz="1600" b="0" dirty="0">
                        <a:solidFill>
                          <a:schemeClr val="bg1"/>
                        </a:solidFill>
                        <a:latin typeface="黑体" panose="02010609060101010101" pitchFamily="49" charset="-122"/>
                        <a:ea typeface="黑体" panose="02010609060101010101" pitchFamily="49" charset="-122"/>
                      </a:endParaRPr>
                    </a:p>
                  </a:txBody>
                  <a:tcPr marL="0" marR="0" marT="0" marB="0" anchor="ctr">
                    <a:solidFill>
                      <a:schemeClr val="accent1"/>
                    </a:solidFill>
                  </a:tcPr>
                </a:tc>
                <a:extLst>
                  <a:ext uri="{0D108BD9-81ED-4DB2-BD59-A6C34878D82A}">
                    <a16:rowId xmlns:a16="http://schemas.microsoft.com/office/drawing/2014/main" val="2232877283"/>
                  </a:ext>
                </a:extLst>
              </a:tr>
              <a:tr h="844235">
                <a:tc>
                  <a:txBody>
                    <a:bodyPr/>
                    <a:lstStyle/>
                    <a:p>
                      <a:pPr algn="ctr"/>
                      <a:r>
                        <a:rPr lang="en-US" altLang="zh-CN" sz="1600" b="0" dirty="0">
                          <a:solidFill>
                            <a:schemeClr val="tx1"/>
                          </a:solidFill>
                          <a:latin typeface="黑体" panose="02010609060101010101" pitchFamily="49" charset="-122"/>
                          <a:ea typeface="黑体" panose="02010609060101010101" pitchFamily="49" charset="-122"/>
                        </a:rPr>
                        <a:t>5G</a:t>
                      </a:r>
                      <a:endParaRPr lang="zh-CN" altLang="en-US" sz="1600" b="0" dirty="0">
                        <a:solidFill>
                          <a:schemeClr val="tx1"/>
                        </a:solidFill>
                        <a:latin typeface="黑体" panose="02010609060101010101" pitchFamily="49" charset="-122"/>
                        <a:ea typeface="黑体" panose="02010609060101010101" pitchFamily="49" charset="-122"/>
                      </a:endParaRPr>
                    </a:p>
                  </a:txBody>
                  <a:tcPr marL="0" marR="0" marT="0" marB="0" anchor="ctr">
                    <a:solidFill>
                      <a:schemeClr val="accent1">
                        <a:lumMod val="40000"/>
                        <a:lumOff val="60000"/>
                      </a:schemeClr>
                    </a:solidFill>
                  </a:tcPr>
                </a:tc>
                <a:extLst>
                  <a:ext uri="{0D108BD9-81ED-4DB2-BD59-A6C34878D82A}">
                    <a16:rowId xmlns:a16="http://schemas.microsoft.com/office/drawing/2014/main" val="3061172296"/>
                  </a:ext>
                </a:extLst>
              </a:tr>
            </a:tbl>
          </a:graphicData>
        </a:graphic>
      </p:graphicFrame>
      <p:sp>
        <p:nvSpPr>
          <p:cNvPr id="3" name="灯片编号占位符 2">
            <a:extLst>
              <a:ext uri="{FF2B5EF4-FFF2-40B4-BE49-F238E27FC236}">
                <a16:creationId xmlns:a16="http://schemas.microsoft.com/office/drawing/2014/main" id="{E523E110-CBF3-48EC-BCAC-F2243ED364DA}"/>
              </a:ext>
            </a:extLst>
          </p:cNvPr>
          <p:cNvSpPr>
            <a:spLocks noGrp="1"/>
          </p:cNvSpPr>
          <p:nvPr>
            <p:ph type="sldNum" sz="quarter" idx="12"/>
          </p:nvPr>
        </p:nvSpPr>
        <p:spPr/>
        <p:txBody>
          <a:bodyPr/>
          <a:lstStyle/>
          <a:p>
            <a:fld id="{0343F522-B1DB-4B24-87CC-09EAB668A261}" type="slidenum">
              <a:rPr lang="zh-CN" altLang="en-US" smtClean="0"/>
              <a:pPr/>
              <a:t>263</a:t>
            </a:fld>
            <a:r>
              <a:rPr lang="en-US" altLang="zh-CN"/>
              <a:t>/303</a:t>
            </a:r>
            <a:endParaRPr lang="zh-CN" altLang="en-US" dirty="0"/>
          </a:p>
        </p:txBody>
      </p:sp>
    </p:spTree>
    <p:extLst>
      <p:ext uri="{BB962C8B-B14F-4D97-AF65-F5344CB8AC3E}">
        <p14:creationId xmlns:p14="http://schemas.microsoft.com/office/powerpoint/2010/main" val="105536870"/>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C34208-FA7C-4346-AD93-050F88FE7F56}"/>
              </a:ext>
            </a:extLst>
          </p:cNvPr>
          <p:cNvSpPr>
            <a:spLocks noGrp="1"/>
          </p:cNvSpPr>
          <p:nvPr>
            <p:ph type="title"/>
          </p:nvPr>
        </p:nvSpPr>
        <p:spPr>
          <a:xfrm>
            <a:off x="265813" y="350874"/>
            <a:ext cx="8654903" cy="680484"/>
          </a:xfrm>
        </p:spPr>
        <p:txBody>
          <a:bodyPr>
            <a:normAutofit/>
          </a:bodyPr>
          <a:lstStyle/>
          <a:p>
            <a:r>
              <a:rPr lang="en-US" altLang="zh-CN" kern="100" dirty="0"/>
              <a:t>OTN</a:t>
            </a:r>
            <a:r>
              <a:rPr lang="zh-CN" altLang="zh-CN" kern="100" dirty="0"/>
              <a:t>层次结构</a:t>
            </a:r>
            <a:endParaRPr lang="zh-CN" altLang="en-US" kern="100" dirty="0"/>
          </a:p>
        </p:txBody>
      </p:sp>
      <p:sp>
        <p:nvSpPr>
          <p:cNvPr id="12" name="流程图: 摘录 11">
            <a:extLst>
              <a:ext uri="{FF2B5EF4-FFF2-40B4-BE49-F238E27FC236}">
                <a16:creationId xmlns:a16="http://schemas.microsoft.com/office/drawing/2014/main" id="{CE6C4248-6AFD-44B6-80E3-9608C7BDC87F}"/>
              </a:ext>
            </a:extLst>
          </p:cNvPr>
          <p:cNvSpPr/>
          <p:nvPr/>
        </p:nvSpPr>
        <p:spPr bwMode="auto">
          <a:xfrm>
            <a:off x="7498533" y="321354"/>
            <a:ext cx="216024" cy="126001"/>
          </a:xfrm>
          <a:prstGeom prst="flowChartExtract">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4" name="Rectangle 2">
            <a:extLst>
              <a:ext uri="{FF2B5EF4-FFF2-40B4-BE49-F238E27FC236}">
                <a16:creationId xmlns:a16="http://schemas.microsoft.com/office/drawing/2014/main" id="{637ADEFB-5775-48B5-AD95-BD2F543B4E24}"/>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内容占位符 4">
            <a:extLst>
              <a:ext uri="{FF2B5EF4-FFF2-40B4-BE49-F238E27FC236}">
                <a16:creationId xmlns:a16="http://schemas.microsoft.com/office/drawing/2014/main" id="{C12FE5FC-8D5C-426B-A385-556B8EB61871}"/>
              </a:ext>
            </a:extLst>
          </p:cNvPr>
          <p:cNvSpPr>
            <a:spLocks noGrp="1"/>
          </p:cNvSpPr>
          <p:nvPr>
            <p:ph idx="1"/>
          </p:nvPr>
        </p:nvSpPr>
        <p:spPr>
          <a:xfrm>
            <a:off x="471948" y="963560"/>
            <a:ext cx="8514736" cy="5777481"/>
          </a:xfrm>
        </p:spPr>
        <p:txBody>
          <a:bodyPr>
            <a:noAutofit/>
          </a:bodyPr>
          <a:lstStyle/>
          <a:p>
            <a:r>
              <a:rPr lang="zh-CN" altLang="zh-CN" dirty="0"/>
              <a:t>客户信号层：</a:t>
            </a:r>
            <a:r>
              <a:rPr lang="en-US" altLang="zh-CN" dirty="0"/>
              <a:t>OTN</a:t>
            </a:r>
            <a:r>
              <a:rPr lang="zh-CN" altLang="zh-CN" dirty="0"/>
              <a:t>网络所要承载的信号</a:t>
            </a:r>
          </a:p>
          <a:p>
            <a:r>
              <a:rPr lang="zh-CN" altLang="zh-CN" dirty="0"/>
              <a:t>光通道净荷单元</a:t>
            </a:r>
            <a:r>
              <a:rPr lang="en-US" altLang="zh-CN" dirty="0"/>
              <a:t>OPU</a:t>
            </a:r>
            <a:r>
              <a:rPr lang="zh-CN" altLang="zh-CN" dirty="0"/>
              <a:t>：适配客户信号以便使其适合在光通道上传输，即承载客户信号的</a:t>
            </a:r>
            <a:r>
              <a:rPr lang="en-US" altLang="zh-CN" dirty="0"/>
              <a:t>“</a:t>
            </a:r>
            <a:r>
              <a:rPr lang="zh-CN" altLang="zh-CN" dirty="0"/>
              <a:t>容器</a:t>
            </a:r>
            <a:r>
              <a:rPr lang="en-US" altLang="zh-CN" dirty="0"/>
              <a:t>”</a:t>
            </a:r>
            <a:endParaRPr lang="zh-CN" altLang="zh-CN" dirty="0"/>
          </a:p>
          <a:p>
            <a:r>
              <a:rPr lang="zh-CN" altLang="zh-CN" dirty="0"/>
              <a:t>光通道数据单元</a:t>
            </a:r>
            <a:r>
              <a:rPr lang="en-US" altLang="zh-CN" dirty="0"/>
              <a:t>ODU</a:t>
            </a:r>
            <a:r>
              <a:rPr lang="zh-CN" altLang="zh-CN" dirty="0"/>
              <a:t>：由</a:t>
            </a:r>
            <a:r>
              <a:rPr lang="en-US" altLang="zh-CN" dirty="0"/>
              <a:t>OPU</a:t>
            </a:r>
            <a:r>
              <a:rPr lang="zh-CN" altLang="zh-CN" dirty="0"/>
              <a:t>层和</a:t>
            </a:r>
            <a:r>
              <a:rPr lang="en-US" altLang="zh-CN" dirty="0"/>
              <a:t>ODU</a:t>
            </a:r>
            <a:r>
              <a:rPr lang="zh-CN" altLang="zh-CN" dirty="0"/>
              <a:t>层相关开销构成的，支持对传输信号质量端到端的检测</a:t>
            </a:r>
          </a:p>
          <a:p>
            <a:r>
              <a:rPr lang="zh-CN" altLang="zh-CN" dirty="0"/>
              <a:t>光通道传送单元</a:t>
            </a:r>
            <a:r>
              <a:rPr lang="en-US" altLang="zh-CN" dirty="0"/>
              <a:t>OTU</a:t>
            </a:r>
            <a:r>
              <a:rPr lang="zh-CN" altLang="zh-CN" dirty="0"/>
              <a:t>：在光路上传输信息的基本单元结构，</a:t>
            </a:r>
          </a:p>
          <a:p>
            <a:r>
              <a:rPr lang="zh-CN" altLang="zh-CN" dirty="0"/>
              <a:t>光通道层</a:t>
            </a:r>
            <a:r>
              <a:rPr lang="en-US" altLang="zh-CN" dirty="0" err="1"/>
              <a:t>OCh</a:t>
            </a:r>
            <a:r>
              <a:rPr lang="zh-CN" altLang="zh-CN" dirty="0"/>
              <a:t>：具有特定波长和特殊帧格式的光信号</a:t>
            </a:r>
          </a:p>
          <a:p>
            <a:r>
              <a:rPr lang="zh-CN" altLang="zh-CN" dirty="0"/>
              <a:t>光复用段层</a:t>
            </a:r>
            <a:r>
              <a:rPr lang="en-US" altLang="zh-CN" dirty="0"/>
              <a:t>OMS</a:t>
            </a:r>
            <a:r>
              <a:rPr lang="zh-CN" altLang="zh-CN" dirty="0"/>
              <a:t>：经过合波处理的多波长光信号</a:t>
            </a:r>
          </a:p>
          <a:p>
            <a:r>
              <a:rPr lang="zh-CN" altLang="zh-CN" dirty="0"/>
              <a:t>光传输段层</a:t>
            </a:r>
            <a:r>
              <a:rPr lang="en-US" altLang="zh-CN" dirty="0"/>
              <a:t>OTS</a:t>
            </a:r>
            <a:r>
              <a:rPr lang="zh-CN" altLang="zh-CN" dirty="0"/>
              <a:t>：经过</a:t>
            </a:r>
            <a:r>
              <a:rPr lang="en-US" altLang="zh-CN" dirty="0"/>
              <a:t>OA</a:t>
            </a:r>
            <a:r>
              <a:rPr lang="zh-CN" altLang="zh-CN" dirty="0"/>
              <a:t>（</a:t>
            </a:r>
            <a:r>
              <a:rPr lang="en-US" altLang="zh-CN" dirty="0"/>
              <a:t>Optical Amplifier</a:t>
            </a:r>
            <a:r>
              <a:rPr lang="zh-CN" altLang="zh-CN" dirty="0"/>
              <a:t>）放大等处理后的光信号</a:t>
            </a:r>
          </a:p>
          <a:p>
            <a:pPr marL="712788" indent="-712788">
              <a:lnSpc>
                <a:spcPct val="100000"/>
              </a:lnSpc>
              <a:spcBef>
                <a:spcPts val="0"/>
              </a:spcBef>
              <a:buNone/>
            </a:pPr>
            <a:endParaRPr lang="zh-CN" altLang="zh-CN" sz="2400" kern="100" dirty="0">
              <a:solidFill>
                <a:schemeClr val="accent1"/>
              </a:solidFill>
              <a:effectLst/>
              <a:latin typeface="Times New Roman" panose="02020603050405020304" pitchFamily="18" charset="0"/>
              <a:cs typeface="Times New Roman" panose="02020603050405020304" pitchFamily="18" charset="0"/>
            </a:endParaRPr>
          </a:p>
        </p:txBody>
      </p:sp>
      <p:graphicFrame>
        <p:nvGraphicFramePr>
          <p:cNvPr id="13" name="表格 12">
            <a:extLst>
              <a:ext uri="{FF2B5EF4-FFF2-40B4-BE49-F238E27FC236}">
                <a16:creationId xmlns:a16="http://schemas.microsoft.com/office/drawing/2014/main" id="{5F7F8828-684B-4B52-9DC2-487D68885ACE}"/>
              </a:ext>
            </a:extLst>
          </p:cNvPr>
          <p:cNvGraphicFramePr>
            <a:graphicFrameLocks noGrp="1"/>
          </p:cNvGraphicFramePr>
          <p:nvPr/>
        </p:nvGraphicFramePr>
        <p:xfrm>
          <a:off x="0" y="16384"/>
          <a:ext cx="9144000" cy="303808"/>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1028242390"/>
                    </a:ext>
                  </a:extLst>
                </a:gridCol>
                <a:gridCol w="1016000">
                  <a:extLst>
                    <a:ext uri="{9D8B030D-6E8A-4147-A177-3AD203B41FA5}">
                      <a16:colId xmlns:a16="http://schemas.microsoft.com/office/drawing/2014/main" val="3074239081"/>
                    </a:ext>
                  </a:extLst>
                </a:gridCol>
                <a:gridCol w="1016000">
                  <a:extLst>
                    <a:ext uri="{9D8B030D-6E8A-4147-A177-3AD203B41FA5}">
                      <a16:colId xmlns:a16="http://schemas.microsoft.com/office/drawing/2014/main" val="3509429943"/>
                    </a:ext>
                  </a:extLst>
                </a:gridCol>
                <a:gridCol w="1016000">
                  <a:extLst>
                    <a:ext uri="{9D8B030D-6E8A-4147-A177-3AD203B41FA5}">
                      <a16:colId xmlns:a16="http://schemas.microsoft.com/office/drawing/2014/main" val="2580465912"/>
                    </a:ext>
                  </a:extLst>
                </a:gridCol>
                <a:gridCol w="1016000">
                  <a:extLst>
                    <a:ext uri="{9D8B030D-6E8A-4147-A177-3AD203B41FA5}">
                      <a16:colId xmlns:a16="http://schemas.microsoft.com/office/drawing/2014/main" val="585185192"/>
                    </a:ext>
                  </a:extLst>
                </a:gridCol>
                <a:gridCol w="1016000">
                  <a:extLst>
                    <a:ext uri="{9D8B030D-6E8A-4147-A177-3AD203B41FA5}">
                      <a16:colId xmlns:a16="http://schemas.microsoft.com/office/drawing/2014/main" val="1335232691"/>
                    </a:ext>
                  </a:extLst>
                </a:gridCol>
                <a:gridCol w="1016000">
                  <a:extLst>
                    <a:ext uri="{9D8B030D-6E8A-4147-A177-3AD203B41FA5}">
                      <a16:colId xmlns:a16="http://schemas.microsoft.com/office/drawing/2014/main" val="785772456"/>
                    </a:ext>
                  </a:extLst>
                </a:gridCol>
                <a:gridCol w="1016000">
                  <a:extLst>
                    <a:ext uri="{9D8B030D-6E8A-4147-A177-3AD203B41FA5}">
                      <a16:colId xmlns:a16="http://schemas.microsoft.com/office/drawing/2014/main" val="143111373"/>
                    </a:ext>
                  </a:extLst>
                </a:gridCol>
                <a:gridCol w="1016000">
                  <a:extLst>
                    <a:ext uri="{9D8B030D-6E8A-4147-A177-3AD203B41FA5}">
                      <a16:colId xmlns:a16="http://schemas.microsoft.com/office/drawing/2014/main" val="994455625"/>
                    </a:ext>
                  </a:extLst>
                </a:gridCol>
              </a:tblGrid>
              <a:tr h="303808">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传输介质</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通信系统</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正确性</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提高性能</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局域网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en-US" altLang="zh-CN" sz="1600" dirty="0">
                          <a:solidFill>
                            <a:schemeClr val="tx1"/>
                          </a:solidFill>
                          <a:latin typeface="黑体" panose="02010609060101010101" pitchFamily="49" charset="-122"/>
                          <a:ea typeface="黑体" panose="02010609060101010101" pitchFamily="49" charset="-122"/>
                        </a:rPr>
                        <a:t>WLAN</a:t>
                      </a:r>
                      <a:endParaRPr lang="zh-CN" altLang="en-US" sz="1600" dirty="0">
                        <a:solidFill>
                          <a:schemeClr val="tx1"/>
                        </a:solidFill>
                        <a:latin typeface="黑体" panose="02010609060101010101" pitchFamily="49" charset="-122"/>
                        <a:ea typeface="黑体" panose="02010609060101010101" pitchFamily="49"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个域网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rgbClr val="FFFF00"/>
                          </a:solidFill>
                          <a:latin typeface="黑体" panose="02010609060101010101" pitchFamily="49" charset="-122"/>
                          <a:ea typeface="黑体" panose="02010609060101010101" pitchFamily="49" charset="-122"/>
                        </a:rPr>
                        <a:t>广域网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接入网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939429099"/>
                  </a:ext>
                </a:extLst>
              </a:tr>
            </a:tbl>
          </a:graphicData>
        </a:graphic>
      </p:graphicFrame>
      <p:graphicFrame>
        <p:nvGraphicFramePr>
          <p:cNvPr id="39" name="表格 38">
            <a:extLst>
              <a:ext uri="{FF2B5EF4-FFF2-40B4-BE49-F238E27FC236}">
                <a16:creationId xmlns:a16="http://schemas.microsoft.com/office/drawing/2014/main" id="{74D3045A-6809-41B3-B9EC-92CD56D643D0}"/>
              </a:ext>
            </a:extLst>
          </p:cNvPr>
          <p:cNvGraphicFramePr>
            <a:graphicFrameLocks noGrp="1"/>
          </p:cNvGraphicFramePr>
          <p:nvPr>
            <p:extLst>
              <p:ext uri="{D42A27DB-BD31-4B8C-83A1-F6EECF244321}">
                <p14:modId xmlns:p14="http://schemas.microsoft.com/office/powerpoint/2010/main" val="1982093703"/>
              </p:ext>
            </p:extLst>
          </p:nvPr>
        </p:nvGraphicFramePr>
        <p:xfrm>
          <a:off x="0" y="1041991"/>
          <a:ext cx="313390" cy="3508065"/>
        </p:xfrm>
        <a:graphic>
          <a:graphicData uri="http://schemas.openxmlformats.org/drawingml/2006/table">
            <a:tbl>
              <a:tblPr firstRow="1" bandRow="1">
                <a:tableStyleId>{5C22544A-7EE6-4342-B048-85BDC9FD1C3A}</a:tableStyleId>
              </a:tblPr>
              <a:tblGrid>
                <a:gridCol w="313390">
                  <a:extLst>
                    <a:ext uri="{9D8B030D-6E8A-4147-A177-3AD203B41FA5}">
                      <a16:colId xmlns:a16="http://schemas.microsoft.com/office/drawing/2014/main" val="2707731317"/>
                    </a:ext>
                  </a:extLst>
                </a:gridCol>
              </a:tblGrid>
              <a:tr h="844235">
                <a:tc>
                  <a:txBody>
                    <a:bodyPr/>
                    <a:lstStyle/>
                    <a:p>
                      <a:pPr algn="ctr"/>
                      <a:r>
                        <a:rPr lang="zh-CN" altLang="en-US" sz="1600" b="0" dirty="0">
                          <a:solidFill>
                            <a:schemeClr val="tx1"/>
                          </a:solidFill>
                          <a:latin typeface="黑体" panose="02010609060101010101" pitchFamily="49" charset="-122"/>
                          <a:ea typeface="黑体" panose="02010609060101010101" pitchFamily="49" charset="-122"/>
                        </a:rPr>
                        <a:t>设计思想</a:t>
                      </a:r>
                    </a:p>
                  </a:txBody>
                  <a:tcPr marL="0" marR="0" marT="0" marB="0" anchor="ctr">
                    <a:solidFill>
                      <a:schemeClr val="accent1">
                        <a:lumMod val="40000"/>
                        <a:lumOff val="60000"/>
                      </a:schemeClr>
                    </a:solidFill>
                  </a:tcPr>
                </a:tc>
                <a:extLst>
                  <a:ext uri="{0D108BD9-81ED-4DB2-BD59-A6C34878D82A}">
                    <a16:rowId xmlns:a16="http://schemas.microsoft.com/office/drawing/2014/main" val="2650843112"/>
                  </a:ext>
                </a:extLst>
              </a:tr>
              <a:tr h="844235">
                <a:tc>
                  <a:txBody>
                    <a:bodyPr/>
                    <a:lstStyle/>
                    <a:p>
                      <a:pPr algn="ctr"/>
                      <a:r>
                        <a:rPr lang="en-US" altLang="zh-CN" sz="1600" dirty="0">
                          <a:solidFill>
                            <a:schemeClr val="tx1"/>
                          </a:solidFill>
                          <a:latin typeface="黑体" panose="02010609060101010101" pitchFamily="49" charset="-122"/>
                          <a:ea typeface="黑体" panose="02010609060101010101" pitchFamily="49" charset="-122"/>
                        </a:rPr>
                        <a:t>SDH</a:t>
                      </a:r>
                      <a:endParaRPr lang="zh-CN" altLang="en-US" sz="1600" dirty="0">
                        <a:solidFill>
                          <a:schemeClr val="tx1"/>
                        </a:solidFill>
                        <a:latin typeface="黑体" panose="02010609060101010101" pitchFamily="49" charset="-122"/>
                        <a:ea typeface="黑体" panose="02010609060101010101" pitchFamily="49" charset="-122"/>
                      </a:endParaRPr>
                    </a:p>
                  </a:txBody>
                  <a:tcPr marL="0" marR="0" marT="0" marB="0" anchor="ctr">
                    <a:solidFill>
                      <a:schemeClr val="accent1">
                        <a:lumMod val="40000"/>
                        <a:lumOff val="60000"/>
                      </a:schemeClr>
                    </a:solidFill>
                  </a:tcPr>
                </a:tc>
                <a:extLst>
                  <a:ext uri="{0D108BD9-81ED-4DB2-BD59-A6C34878D82A}">
                    <a16:rowId xmlns:a16="http://schemas.microsoft.com/office/drawing/2014/main" val="2354171835"/>
                  </a:ext>
                </a:extLst>
              </a:tr>
              <a:tr h="844235">
                <a:tc>
                  <a:txBody>
                    <a:bodyPr/>
                    <a:lstStyle/>
                    <a:p>
                      <a:pPr algn="ctr"/>
                      <a:r>
                        <a:rPr lang="en-US" altLang="zh-CN" sz="1600" b="0" dirty="0">
                          <a:solidFill>
                            <a:schemeClr val="bg1"/>
                          </a:solidFill>
                          <a:latin typeface="黑体" panose="02010609060101010101" pitchFamily="49" charset="-122"/>
                          <a:ea typeface="黑体" panose="02010609060101010101" pitchFamily="49" charset="-122"/>
                        </a:rPr>
                        <a:t>OTN</a:t>
                      </a:r>
                      <a:endParaRPr lang="zh-CN" altLang="en-US" sz="1600" b="0" dirty="0">
                        <a:solidFill>
                          <a:schemeClr val="bg1"/>
                        </a:solidFill>
                        <a:latin typeface="黑体" panose="02010609060101010101" pitchFamily="49" charset="-122"/>
                        <a:ea typeface="黑体" panose="02010609060101010101" pitchFamily="49" charset="-122"/>
                      </a:endParaRPr>
                    </a:p>
                  </a:txBody>
                  <a:tcPr marL="0" marR="0" marT="0" marB="0" anchor="ctr">
                    <a:solidFill>
                      <a:schemeClr val="accent1"/>
                    </a:solidFill>
                  </a:tcPr>
                </a:tc>
                <a:extLst>
                  <a:ext uri="{0D108BD9-81ED-4DB2-BD59-A6C34878D82A}">
                    <a16:rowId xmlns:a16="http://schemas.microsoft.com/office/drawing/2014/main" val="2232877283"/>
                  </a:ext>
                </a:extLst>
              </a:tr>
              <a:tr h="844235">
                <a:tc>
                  <a:txBody>
                    <a:bodyPr/>
                    <a:lstStyle/>
                    <a:p>
                      <a:pPr algn="ctr"/>
                      <a:r>
                        <a:rPr lang="en-US" altLang="zh-CN" sz="1600" b="0" dirty="0">
                          <a:solidFill>
                            <a:schemeClr val="tx1"/>
                          </a:solidFill>
                          <a:latin typeface="黑体" panose="02010609060101010101" pitchFamily="49" charset="-122"/>
                          <a:ea typeface="黑体" panose="02010609060101010101" pitchFamily="49" charset="-122"/>
                        </a:rPr>
                        <a:t>5G</a:t>
                      </a:r>
                      <a:endParaRPr lang="zh-CN" altLang="en-US" sz="1600" b="0" dirty="0">
                        <a:solidFill>
                          <a:schemeClr val="tx1"/>
                        </a:solidFill>
                        <a:latin typeface="黑体" panose="02010609060101010101" pitchFamily="49" charset="-122"/>
                        <a:ea typeface="黑体" panose="02010609060101010101" pitchFamily="49" charset="-122"/>
                      </a:endParaRPr>
                    </a:p>
                  </a:txBody>
                  <a:tcPr marL="0" marR="0" marT="0" marB="0" anchor="ctr">
                    <a:solidFill>
                      <a:schemeClr val="accent1">
                        <a:lumMod val="40000"/>
                        <a:lumOff val="60000"/>
                      </a:schemeClr>
                    </a:solidFill>
                  </a:tcPr>
                </a:tc>
                <a:extLst>
                  <a:ext uri="{0D108BD9-81ED-4DB2-BD59-A6C34878D82A}">
                    <a16:rowId xmlns:a16="http://schemas.microsoft.com/office/drawing/2014/main" val="3061172296"/>
                  </a:ext>
                </a:extLst>
              </a:tr>
            </a:tbl>
          </a:graphicData>
        </a:graphic>
      </p:graphicFrame>
      <p:sp>
        <p:nvSpPr>
          <p:cNvPr id="3" name="灯片编号占位符 2">
            <a:extLst>
              <a:ext uri="{FF2B5EF4-FFF2-40B4-BE49-F238E27FC236}">
                <a16:creationId xmlns:a16="http://schemas.microsoft.com/office/drawing/2014/main" id="{DA58D752-65BB-49C6-BD2D-ABE466A8B552}"/>
              </a:ext>
            </a:extLst>
          </p:cNvPr>
          <p:cNvSpPr>
            <a:spLocks noGrp="1"/>
          </p:cNvSpPr>
          <p:nvPr>
            <p:ph type="sldNum" sz="quarter" idx="12"/>
          </p:nvPr>
        </p:nvSpPr>
        <p:spPr/>
        <p:txBody>
          <a:bodyPr/>
          <a:lstStyle/>
          <a:p>
            <a:fld id="{0343F522-B1DB-4B24-87CC-09EAB668A261}" type="slidenum">
              <a:rPr lang="zh-CN" altLang="en-US" smtClean="0"/>
              <a:pPr/>
              <a:t>264</a:t>
            </a:fld>
            <a:r>
              <a:rPr lang="en-US" altLang="zh-CN"/>
              <a:t>/303</a:t>
            </a:r>
            <a:endParaRPr lang="zh-CN" altLang="en-US" dirty="0"/>
          </a:p>
        </p:txBody>
      </p:sp>
    </p:spTree>
    <p:extLst>
      <p:ext uri="{BB962C8B-B14F-4D97-AF65-F5344CB8AC3E}">
        <p14:creationId xmlns:p14="http://schemas.microsoft.com/office/powerpoint/2010/main" val="12959704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C34208-FA7C-4346-AD93-050F88FE7F56}"/>
              </a:ext>
            </a:extLst>
          </p:cNvPr>
          <p:cNvSpPr>
            <a:spLocks noGrp="1"/>
          </p:cNvSpPr>
          <p:nvPr>
            <p:ph type="title"/>
          </p:nvPr>
        </p:nvSpPr>
        <p:spPr>
          <a:xfrm>
            <a:off x="265813" y="350874"/>
            <a:ext cx="8654903" cy="680484"/>
          </a:xfrm>
        </p:spPr>
        <p:txBody>
          <a:bodyPr>
            <a:normAutofit/>
          </a:bodyPr>
          <a:lstStyle/>
          <a:p>
            <a:r>
              <a:rPr lang="en-US" altLang="zh-CN" kern="100" dirty="0"/>
              <a:t>OTN</a:t>
            </a:r>
            <a:r>
              <a:rPr lang="zh-CN" altLang="zh-CN" kern="100" dirty="0"/>
              <a:t>层次结构</a:t>
            </a:r>
            <a:endParaRPr lang="zh-CN" altLang="en-US" kern="100" dirty="0"/>
          </a:p>
        </p:txBody>
      </p:sp>
      <p:sp>
        <p:nvSpPr>
          <p:cNvPr id="12" name="流程图: 摘录 11">
            <a:extLst>
              <a:ext uri="{FF2B5EF4-FFF2-40B4-BE49-F238E27FC236}">
                <a16:creationId xmlns:a16="http://schemas.microsoft.com/office/drawing/2014/main" id="{CE6C4248-6AFD-44B6-80E3-9608C7BDC87F}"/>
              </a:ext>
            </a:extLst>
          </p:cNvPr>
          <p:cNvSpPr/>
          <p:nvPr/>
        </p:nvSpPr>
        <p:spPr bwMode="auto">
          <a:xfrm>
            <a:off x="7498533" y="321354"/>
            <a:ext cx="216024" cy="126001"/>
          </a:xfrm>
          <a:prstGeom prst="flowChartExtract">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4" name="Rectangle 2">
            <a:extLst>
              <a:ext uri="{FF2B5EF4-FFF2-40B4-BE49-F238E27FC236}">
                <a16:creationId xmlns:a16="http://schemas.microsoft.com/office/drawing/2014/main" id="{637ADEFB-5775-48B5-AD95-BD2F543B4E24}"/>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内容占位符 4">
            <a:extLst>
              <a:ext uri="{FF2B5EF4-FFF2-40B4-BE49-F238E27FC236}">
                <a16:creationId xmlns:a16="http://schemas.microsoft.com/office/drawing/2014/main" id="{C12FE5FC-8D5C-426B-A385-556B8EB61871}"/>
              </a:ext>
            </a:extLst>
          </p:cNvPr>
          <p:cNvSpPr>
            <a:spLocks noGrp="1"/>
          </p:cNvSpPr>
          <p:nvPr>
            <p:ph idx="1"/>
          </p:nvPr>
        </p:nvSpPr>
        <p:spPr>
          <a:xfrm>
            <a:off x="471948" y="963560"/>
            <a:ext cx="8514736" cy="5777481"/>
          </a:xfrm>
        </p:spPr>
        <p:txBody>
          <a:bodyPr>
            <a:noAutofit/>
          </a:bodyPr>
          <a:lstStyle/>
          <a:p>
            <a:r>
              <a:rPr lang="zh-CN" altLang="zh-CN" dirty="0"/>
              <a:t>完整功能的</a:t>
            </a:r>
            <a:r>
              <a:rPr lang="en-US" altLang="zh-CN" dirty="0"/>
              <a:t>OTM</a:t>
            </a:r>
            <a:r>
              <a:rPr lang="zh-CN" altLang="zh-CN" dirty="0"/>
              <a:t>：</a:t>
            </a:r>
            <a:r>
              <a:rPr lang="en-US" altLang="zh-CN" dirty="0"/>
              <a:t>OTM-</a:t>
            </a:r>
            <a:r>
              <a:rPr lang="en-US" altLang="zh-CN" dirty="0" err="1"/>
              <a:t>n.m</a:t>
            </a:r>
            <a:r>
              <a:rPr lang="zh-CN" altLang="zh-CN" dirty="0"/>
              <a:t>，由最多</a:t>
            </a:r>
            <a:r>
              <a:rPr lang="en-US" altLang="zh-CN" dirty="0"/>
              <a:t>n</a:t>
            </a:r>
            <a:r>
              <a:rPr lang="zh-CN" altLang="zh-CN" dirty="0"/>
              <a:t>个复用后的光通道和一个</a:t>
            </a:r>
            <a:r>
              <a:rPr lang="en-US" altLang="zh-CN" dirty="0"/>
              <a:t>OOS(</a:t>
            </a:r>
            <a:r>
              <a:rPr lang="zh-CN" altLang="zh-CN" dirty="0"/>
              <a:t>光传送模块开销信号</a:t>
            </a:r>
            <a:r>
              <a:rPr lang="en-US" altLang="zh-CN" dirty="0"/>
              <a:t>)</a:t>
            </a:r>
            <a:r>
              <a:rPr lang="zh-CN" altLang="zh-CN" dirty="0"/>
              <a:t>组成。</a:t>
            </a:r>
            <a:r>
              <a:rPr lang="en-US" altLang="zh-CN" dirty="0"/>
              <a:t>OOS</a:t>
            </a:r>
            <a:r>
              <a:rPr lang="zh-CN" altLang="zh-CN" dirty="0"/>
              <a:t>由光监控信道来传输，包括光通道开销、光复用段开销、光传送段开销。</a:t>
            </a:r>
            <a:r>
              <a:rPr lang="en-US" altLang="zh-CN" dirty="0"/>
              <a:t>  OTM-</a:t>
            </a:r>
            <a:r>
              <a:rPr lang="en-US" altLang="zh-CN" dirty="0" err="1"/>
              <a:t>n.m</a:t>
            </a:r>
            <a:r>
              <a:rPr lang="zh-CN" altLang="zh-CN" dirty="0"/>
              <a:t>信息结构用于支持</a:t>
            </a:r>
            <a:r>
              <a:rPr lang="en-US" altLang="zh-CN" dirty="0"/>
              <a:t>OTN</a:t>
            </a:r>
            <a:r>
              <a:rPr lang="zh-CN" altLang="zh-CN" dirty="0"/>
              <a:t>中</a:t>
            </a:r>
            <a:r>
              <a:rPr lang="en-US" altLang="zh-CN" dirty="0"/>
              <a:t>OTS(</a:t>
            </a:r>
            <a:r>
              <a:rPr lang="zh-CN" altLang="zh-CN" dirty="0"/>
              <a:t>光传送段</a:t>
            </a:r>
            <a:r>
              <a:rPr lang="en-US" altLang="zh-CN" dirty="0"/>
              <a:t>)</a:t>
            </a:r>
            <a:r>
              <a:rPr lang="zh-CN" altLang="zh-CN" dirty="0"/>
              <a:t>层连接。</a:t>
            </a:r>
          </a:p>
          <a:p>
            <a:r>
              <a:rPr lang="zh-CN" altLang="zh-CN" dirty="0"/>
              <a:t>简化功能的</a:t>
            </a:r>
            <a:r>
              <a:rPr lang="en-US" altLang="zh-CN" dirty="0"/>
              <a:t>OTM</a:t>
            </a:r>
            <a:r>
              <a:rPr lang="zh-CN" altLang="zh-CN" dirty="0"/>
              <a:t>：不支持</a:t>
            </a:r>
            <a:r>
              <a:rPr lang="en-US" altLang="zh-CN" dirty="0"/>
              <a:t>OOS</a:t>
            </a:r>
            <a:r>
              <a:rPr lang="zh-CN" altLang="zh-CN" dirty="0"/>
              <a:t>开销，用于支持</a:t>
            </a:r>
            <a:r>
              <a:rPr lang="en-US" altLang="zh-CN" dirty="0"/>
              <a:t>OTN</a:t>
            </a:r>
            <a:r>
              <a:rPr lang="zh-CN" altLang="zh-CN" dirty="0"/>
              <a:t>中</a:t>
            </a:r>
            <a:r>
              <a:rPr lang="en-US" altLang="zh-CN" dirty="0"/>
              <a:t>OPS</a:t>
            </a:r>
            <a:r>
              <a:rPr lang="zh-CN" altLang="zh-CN" dirty="0"/>
              <a:t>（光物理段）层连接。有以下两种结构：</a:t>
            </a:r>
          </a:p>
          <a:p>
            <a:pPr lvl="1"/>
            <a:r>
              <a:rPr lang="en-US" altLang="zh-CN" sz="2800" dirty="0"/>
              <a:t>OTM-0.m</a:t>
            </a:r>
            <a:r>
              <a:rPr lang="zh-CN" altLang="zh-CN" sz="2800" dirty="0"/>
              <a:t>：仅由一个黑白光的单光通道组成</a:t>
            </a:r>
          </a:p>
          <a:p>
            <a:pPr lvl="1"/>
            <a:r>
              <a:rPr lang="en-US" altLang="zh-CN" sz="2800" dirty="0"/>
              <a:t>OTM-</a:t>
            </a:r>
            <a:r>
              <a:rPr lang="en-US" altLang="zh-CN" sz="2800" dirty="0" err="1"/>
              <a:t>nr.m</a:t>
            </a:r>
            <a:r>
              <a:rPr lang="zh-CN" altLang="zh-CN" sz="2800" dirty="0"/>
              <a:t>：由最多</a:t>
            </a:r>
            <a:r>
              <a:rPr lang="en-US" altLang="zh-CN" sz="2800" dirty="0"/>
              <a:t>n</a:t>
            </a:r>
            <a:r>
              <a:rPr lang="zh-CN" altLang="zh-CN" sz="2800" dirty="0"/>
              <a:t>个复用后的光通道组成</a:t>
            </a:r>
          </a:p>
          <a:p>
            <a:pPr marL="712788" indent="-712788">
              <a:lnSpc>
                <a:spcPct val="100000"/>
              </a:lnSpc>
              <a:spcBef>
                <a:spcPts val="0"/>
              </a:spcBef>
              <a:buNone/>
            </a:pPr>
            <a:endParaRPr lang="zh-CN" altLang="zh-CN" sz="2400" kern="100" dirty="0">
              <a:solidFill>
                <a:schemeClr val="accent1"/>
              </a:solidFill>
              <a:effectLst/>
              <a:latin typeface="Times New Roman" panose="02020603050405020304" pitchFamily="18" charset="0"/>
              <a:cs typeface="Times New Roman" panose="02020603050405020304" pitchFamily="18" charset="0"/>
            </a:endParaRPr>
          </a:p>
        </p:txBody>
      </p:sp>
      <p:graphicFrame>
        <p:nvGraphicFramePr>
          <p:cNvPr id="13" name="表格 12">
            <a:extLst>
              <a:ext uri="{FF2B5EF4-FFF2-40B4-BE49-F238E27FC236}">
                <a16:creationId xmlns:a16="http://schemas.microsoft.com/office/drawing/2014/main" id="{5F7F8828-684B-4B52-9DC2-487D68885ACE}"/>
              </a:ext>
            </a:extLst>
          </p:cNvPr>
          <p:cNvGraphicFramePr>
            <a:graphicFrameLocks noGrp="1"/>
          </p:cNvGraphicFramePr>
          <p:nvPr/>
        </p:nvGraphicFramePr>
        <p:xfrm>
          <a:off x="0" y="16384"/>
          <a:ext cx="9144000" cy="303808"/>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1028242390"/>
                    </a:ext>
                  </a:extLst>
                </a:gridCol>
                <a:gridCol w="1016000">
                  <a:extLst>
                    <a:ext uri="{9D8B030D-6E8A-4147-A177-3AD203B41FA5}">
                      <a16:colId xmlns:a16="http://schemas.microsoft.com/office/drawing/2014/main" val="3074239081"/>
                    </a:ext>
                  </a:extLst>
                </a:gridCol>
                <a:gridCol w="1016000">
                  <a:extLst>
                    <a:ext uri="{9D8B030D-6E8A-4147-A177-3AD203B41FA5}">
                      <a16:colId xmlns:a16="http://schemas.microsoft.com/office/drawing/2014/main" val="3509429943"/>
                    </a:ext>
                  </a:extLst>
                </a:gridCol>
                <a:gridCol w="1016000">
                  <a:extLst>
                    <a:ext uri="{9D8B030D-6E8A-4147-A177-3AD203B41FA5}">
                      <a16:colId xmlns:a16="http://schemas.microsoft.com/office/drawing/2014/main" val="2580465912"/>
                    </a:ext>
                  </a:extLst>
                </a:gridCol>
                <a:gridCol w="1016000">
                  <a:extLst>
                    <a:ext uri="{9D8B030D-6E8A-4147-A177-3AD203B41FA5}">
                      <a16:colId xmlns:a16="http://schemas.microsoft.com/office/drawing/2014/main" val="585185192"/>
                    </a:ext>
                  </a:extLst>
                </a:gridCol>
                <a:gridCol w="1016000">
                  <a:extLst>
                    <a:ext uri="{9D8B030D-6E8A-4147-A177-3AD203B41FA5}">
                      <a16:colId xmlns:a16="http://schemas.microsoft.com/office/drawing/2014/main" val="1335232691"/>
                    </a:ext>
                  </a:extLst>
                </a:gridCol>
                <a:gridCol w="1016000">
                  <a:extLst>
                    <a:ext uri="{9D8B030D-6E8A-4147-A177-3AD203B41FA5}">
                      <a16:colId xmlns:a16="http://schemas.microsoft.com/office/drawing/2014/main" val="785772456"/>
                    </a:ext>
                  </a:extLst>
                </a:gridCol>
                <a:gridCol w="1016000">
                  <a:extLst>
                    <a:ext uri="{9D8B030D-6E8A-4147-A177-3AD203B41FA5}">
                      <a16:colId xmlns:a16="http://schemas.microsoft.com/office/drawing/2014/main" val="143111373"/>
                    </a:ext>
                  </a:extLst>
                </a:gridCol>
                <a:gridCol w="1016000">
                  <a:extLst>
                    <a:ext uri="{9D8B030D-6E8A-4147-A177-3AD203B41FA5}">
                      <a16:colId xmlns:a16="http://schemas.microsoft.com/office/drawing/2014/main" val="994455625"/>
                    </a:ext>
                  </a:extLst>
                </a:gridCol>
              </a:tblGrid>
              <a:tr h="303808">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传输介质</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通信系统</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正确性</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提高性能</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局域网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en-US" altLang="zh-CN" sz="1600" dirty="0">
                          <a:solidFill>
                            <a:schemeClr val="tx1"/>
                          </a:solidFill>
                          <a:latin typeface="黑体" panose="02010609060101010101" pitchFamily="49" charset="-122"/>
                          <a:ea typeface="黑体" panose="02010609060101010101" pitchFamily="49" charset="-122"/>
                        </a:rPr>
                        <a:t>WLAN</a:t>
                      </a:r>
                      <a:endParaRPr lang="zh-CN" altLang="en-US" sz="1600" dirty="0">
                        <a:solidFill>
                          <a:schemeClr val="tx1"/>
                        </a:solidFill>
                        <a:latin typeface="黑体" panose="02010609060101010101" pitchFamily="49" charset="-122"/>
                        <a:ea typeface="黑体" panose="02010609060101010101" pitchFamily="49"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个域网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rgbClr val="FFFF00"/>
                          </a:solidFill>
                          <a:latin typeface="黑体" panose="02010609060101010101" pitchFamily="49" charset="-122"/>
                          <a:ea typeface="黑体" panose="02010609060101010101" pitchFamily="49" charset="-122"/>
                        </a:rPr>
                        <a:t>广域网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接入网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939429099"/>
                  </a:ext>
                </a:extLst>
              </a:tr>
            </a:tbl>
          </a:graphicData>
        </a:graphic>
      </p:graphicFrame>
      <p:graphicFrame>
        <p:nvGraphicFramePr>
          <p:cNvPr id="9" name="表格 8">
            <a:extLst>
              <a:ext uri="{FF2B5EF4-FFF2-40B4-BE49-F238E27FC236}">
                <a16:creationId xmlns:a16="http://schemas.microsoft.com/office/drawing/2014/main" id="{2405CCF5-B7A2-43D2-843E-26E8D737560E}"/>
              </a:ext>
            </a:extLst>
          </p:cNvPr>
          <p:cNvGraphicFramePr>
            <a:graphicFrameLocks noGrp="1"/>
          </p:cNvGraphicFramePr>
          <p:nvPr>
            <p:extLst>
              <p:ext uri="{D42A27DB-BD31-4B8C-83A1-F6EECF244321}">
                <p14:modId xmlns:p14="http://schemas.microsoft.com/office/powerpoint/2010/main" val="1982093703"/>
              </p:ext>
            </p:extLst>
          </p:nvPr>
        </p:nvGraphicFramePr>
        <p:xfrm>
          <a:off x="0" y="1041991"/>
          <a:ext cx="313390" cy="3508065"/>
        </p:xfrm>
        <a:graphic>
          <a:graphicData uri="http://schemas.openxmlformats.org/drawingml/2006/table">
            <a:tbl>
              <a:tblPr firstRow="1" bandRow="1">
                <a:tableStyleId>{5C22544A-7EE6-4342-B048-85BDC9FD1C3A}</a:tableStyleId>
              </a:tblPr>
              <a:tblGrid>
                <a:gridCol w="313390">
                  <a:extLst>
                    <a:ext uri="{9D8B030D-6E8A-4147-A177-3AD203B41FA5}">
                      <a16:colId xmlns:a16="http://schemas.microsoft.com/office/drawing/2014/main" val="2707731317"/>
                    </a:ext>
                  </a:extLst>
                </a:gridCol>
              </a:tblGrid>
              <a:tr h="844235">
                <a:tc>
                  <a:txBody>
                    <a:bodyPr/>
                    <a:lstStyle/>
                    <a:p>
                      <a:pPr algn="ctr"/>
                      <a:r>
                        <a:rPr lang="zh-CN" altLang="en-US" sz="1600" b="0" dirty="0">
                          <a:solidFill>
                            <a:schemeClr val="tx1"/>
                          </a:solidFill>
                          <a:latin typeface="黑体" panose="02010609060101010101" pitchFamily="49" charset="-122"/>
                          <a:ea typeface="黑体" panose="02010609060101010101" pitchFamily="49" charset="-122"/>
                        </a:rPr>
                        <a:t>设计思想</a:t>
                      </a:r>
                    </a:p>
                  </a:txBody>
                  <a:tcPr marL="0" marR="0" marT="0" marB="0" anchor="ctr">
                    <a:solidFill>
                      <a:schemeClr val="accent1">
                        <a:lumMod val="40000"/>
                        <a:lumOff val="60000"/>
                      </a:schemeClr>
                    </a:solidFill>
                  </a:tcPr>
                </a:tc>
                <a:extLst>
                  <a:ext uri="{0D108BD9-81ED-4DB2-BD59-A6C34878D82A}">
                    <a16:rowId xmlns:a16="http://schemas.microsoft.com/office/drawing/2014/main" val="2650843112"/>
                  </a:ext>
                </a:extLst>
              </a:tr>
              <a:tr h="844235">
                <a:tc>
                  <a:txBody>
                    <a:bodyPr/>
                    <a:lstStyle/>
                    <a:p>
                      <a:pPr algn="ctr"/>
                      <a:r>
                        <a:rPr lang="en-US" altLang="zh-CN" sz="1600" dirty="0">
                          <a:solidFill>
                            <a:schemeClr val="tx1"/>
                          </a:solidFill>
                          <a:latin typeface="黑体" panose="02010609060101010101" pitchFamily="49" charset="-122"/>
                          <a:ea typeface="黑体" panose="02010609060101010101" pitchFamily="49" charset="-122"/>
                        </a:rPr>
                        <a:t>SDH</a:t>
                      </a:r>
                      <a:endParaRPr lang="zh-CN" altLang="en-US" sz="1600" dirty="0">
                        <a:solidFill>
                          <a:schemeClr val="tx1"/>
                        </a:solidFill>
                        <a:latin typeface="黑体" panose="02010609060101010101" pitchFamily="49" charset="-122"/>
                        <a:ea typeface="黑体" panose="02010609060101010101" pitchFamily="49" charset="-122"/>
                      </a:endParaRPr>
                    </a:p>
                  </a:txBody>
                  <a:tcPr marL="0" marR="0" marT="0" marB="0" anchor="ctr">
                    <a:solidFill>
                      <a:schemeClr val="accent1">
                        <a:lumMod val="40000"/>
                        <a:lumOff val="60000"/>
                      </a:schemeClr>
                    </a:solidFill>
                  </a:tcPr>
                </a:tc>
                <a:extLst>
                  <a:ext uri="{0D108BD9-81ED-4DB2-BD59-A6C34878D82A}">
                    <a16:rowId xmlns:a16="http://schemas.microsoft.com/office/drawing/2014/main" val="2354171835"/>
                  </a:ext>
                </a:extLst>
              </a:tr>
              <a:tr h="844235">
                <a:tc>
                  <a:txBody>
                    <a:bodyPr/>
                    <a:lstStyle/>
                    <a:p>
                      <a:pPr algn="ctr"/>
                      <a:r>
                        <a:rPr lang="en-US" altLang="zh-CN" sz="1600" b="0" dirty="0">
                          <a:solidFill>
                            <a:schemeClr val="bg1"/>
                          </a:solidFill>
                          <a:latin typeface="黑体" panose="02010609060101010101" pitchFamily="49" charset="-122"/>
                          <a:ea typeface="黑体" panose="02010609060101010101" pitchFamily="49" charset="-122"/>
                        </a:rPr>
                        <a:t>OTN</a:t>
                      </a:r>
                      <a:endParaRPr lang="zh-CN" altLang="en-US" sz="1600" b="0" dirty="0">
                        <a:solidFill>
                          <a:schemeClr val="bg1"/>
                        </a:solidFill>
                        <a:latin typeface="黑体" panose="02010609060101010101" pitchFamily="49" charset="-122"/>
                        <a:ea typeface="黑体" panose="02010609060101010101" pitchFamily="49" charset="-122"/>
                      </a:endParaRPr>
                    </a:p>
                  </a:txBody>
                  <a:tcPr marL="0" marR="0" marT="0" marB="0" anchor="ctr">
                    <a:solidFill>
                      <a:schemeClr val="accent1"/>
                    </a:solidFill>
                  </a:tcPr>
                </a:tc>
                <a:extLst>
                  <a:ext uri="{0D108BD9-81ED-4DB2-BD59-A6C34878D82A}">
                    <a16:rowId xmlns:a16="http://schemas.microsoft.com/office/drawing/2014/main" val="2232877283"/>
                  </a:ext>
                </a:extLst>
              </a:tr>
              <a:tr h="844235">
                <a:tc>
                  <a:txBody>
                    <a:bodyPr/>
                    <a:lstStyle/>
                    <a:p>
                      <a:pPr algn="ctr"/>
                      <a:r>
                        <a:rPr lang="en-US" altLang="zh-CN" sz="1600" b="0" dirty="0">
                          <a:solidFill>
                            <a:schemeClr val="tx1"/>
                          </a:solidFill>
                          <a:latin typeface="黑体" panose="02010609060101010101" pitchFamily="49" charset="-122"/>
                          <a:ea typeface="黑体" panose="02010609060101010101" pitchFamily="49" charset="-122"/>
                        </a:rPr>
                        <a:t>5G</a:t>
                      </a:r>
                      <a:endParaRPr lang="zh-CN" altLang="en-US" sz="1600" b="0" dirty="0">
                        <a:solidFill>
                          <a:schemeClr val="tx1"/>
                        </a:solidFill>
                        <a:latin typeface="黑体" panose="02010609060101010101" pitchFamily="49" charset="-122"/>
                        <a:ea typeface="黑体" panose="02010609060101010101" pitchFamily="49" charset="-122"/>
                      </a:endParaRPr>
                    </a:p>
                  </a:txBody>
                  <a:tcPr marL="0" marR="0" marT="0" marB="0" anchor="ctr">
                    <a:solidFill>
                      <a:schemeClr val="accent1">
                        <a:lumMod val="40000"/>
                        <a:lumOff val="60000"/>
                      </a:schemeClr>
                    </a:solidFill>
                  </a:tcPr>
                </a:tc>
                <a:extLst>
                  <a:ext uri="{0D108BD9-81ED-4DB2-BD59-A6C34878D82A}">
                    <a16:rowId xmlns:a16="http://schemas.microsoft.com/office/drawing/2014/main" val="3061172296"/>
                  </a:ext>
                </a:extLst>
              </a:tr>
            </a:tbl>
          </a:graphicData>
        </a:graphic>
      </p:graphicFrame>
      <p:sp>
        <p:nvSpPr>
          <p:cNvPr id="3" name="灯片编号占位符 2">
            <a:extLst>
              <a:ext uri="{FF2B5EF4-FFF2-40B4-BE49-F238E27FC236}">
                <a16:creationId xmlns:a16="http://schemas.microsoft.com/office/drawing/2014/main" id="{8A36327D-4B8A-4A70-B108-28EEB17F2196}"/>
              </a:ext>
            </a:extLst>
          </p:cNvPr>
          <p:cNvSpPr>
            <a:spLocks noGrp="1"/>
          </p:cNvSpPr>
          <p:nvPr>
            <p:ph type="sldNum" sz="quarter" idx="12"/>
          </p:nvPr>
        </p:nvSpPr>
        <p:spPr/>
        <p:txBody>
          <a:bodyPr/>
          <a:lstStyle/>
          <a:p>
            <a:fld id="{0343F522-B1DB-4B24-87CC-09EAB668A261}" type="slidenum">
              <a:rPr lang="zh-CN" altLang="en-US" smtClean="0"/>
              <a:pPr/>
              <a:t>265</a:t>
            </a:fld>
            <a:r>
              <a:rPr lang="en-US" altLang="zh-CN"/>
              <a:t>/303</a:t>
            </a:r>
            <a:endParaRPr lang="zh-CN" altLang="en-US" dirty="0"/>
          </a:p>
        </p:txBody>
      </p:sp>
    </p:spTree>
    <p:extLst>
      <p:ext uri="{BB962C8B-B14F-4D97-AF65-F5344CB8AC3E}">
        <p14:creationId xmlns:p14="http://schemas.microsoft.com/office/powerpoint/2010/main" val="2185828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C34208-FA7C-4346-AD93-050F88FE7F56}"/>
              </a:ext>
            </a:extLst>
          </p:cNvPr>
          <p:cNvSpPr>
            <a:spLocks noGrp="1"/>
          </p:cNvSpPr>
          <p:nvPr>
            <p:ph type="title"/>
          </p:nvPr>
        </p:nvSpPr>
        <p:spPr>
          <a:xfrm>
            <a:off x="265813" y="350874"/>
            <a:ext cx="8654903" cy="680484"/>
          </a:xfrm>
        </p:spPr>
        <p:txBody>
          <a:bodyPr>
            <a:normAutofit/>
          </a:bodyPr>
          <a:lstStyle/>
          <a:p>
            <a:r>
              <a:rPr lang="en-US" altLang="zh-CN" kern="100" dirty="0"/>
              <a:t>OTN</a:t>
            </a:r>
            <a:r>
              <a:rPr lang="zh-CN" altLang="en-US" kern="100" dirty="0"/>
              <a:t>速率</a:t>
            </a:r>
          </a:p>
        </p:txBody>
      </p:sp>
      <p:sp>
        <p:nvSpPr>
          <p:cNvPr id="12" name="流程图: 摘录 11">
            <a:extLst>
              <a:ext uri="{FF2B5EF4-FFF2-40B4-BE49-F238E27FC236}">
                <a16:creationId xmlns:a16="http://schemas.microsoft.com/office/drawing/2014/main" id="{CE6C4248-6AFD-44B6-80E3-9608C7BDC87F}"/>
              </a:ext>
            </a:extLst>
          </p:cNvPr>
          <p:cNvSpPr/>
          <p:nvPr/>
        </p:nvSpPr>
        <p:spPr bwMode="auto">
          <a:xfrm>
            <a:off x="7498533" y="321354"/>
            <a:ext cx="216024" cy="126001"/>
          </a:xfrm>
          <a:prstGeom prst="flowChartExtract">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4" name="Rectangle 2">
            <a:extLst>
              <a:ext uri="{FF2B5EF4-FFF2-40B4-BE49-F238E27FC236}">
                <a16:creationId xmlns:a16="http://schemas.microsoft.com/office/drawing/2014/main" id="{637ADEFB-5775-48B5-AD95-BD2F543B4E24}"/>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内容占位符 4">
            <a:extLst>
              <a:ext uri="{FF2B5EF4-FFF2-40B4-BE49-F238E27FC236}">
                <a16:creationId xmlns:a16="http://schemas.microsoft.com/office/drawing/2014/main" id="{C12FE5FC-8D5C-426B-A385-556B8EB61871}"/>
              </a:ext>
            </a:extLst>
          </p:cNvPr>
          <p:cNvSpPr>
            <a:spLocks noGrp="1"/>
          </p:cNvSpPr>
          <p:nvPr>
            <p:ph idx="1"/>
          </p:nvPr>
        </p:nvSpPr>
        <p:spPr>
          <a:xfrm>
            <a:off x="471948" y="963560"/>
            <a:ext cx="8514736" cy="5777481"/>
          </a:xfrm>
        </p:spPr>
        <p:txBody>
          <a:bodyPr>
            <a:noAutofit/>
          </a:bodyPr>
          <a:lstStyle/>
          <a:p>
            <a:pPr marL="712788" indent="-712788">
              <a:lnSpc>
                <a:spcPct val="100000"/>
              </a:lnSpc>
              <a:spcBef>
                <a:spcPts val="0"/>
              </a:spcBef>
              <a:buNone/>
            </a:pPr>
            <a:r>
              <a:rPr lang="en-US" altLang="zh-CN" sz="2400" kern="100" dirty="0">
                <a:solidFill>
                  <a:schemeClr val="accent1"/>
                </a:solidFill>
                <a:effectLst/>
                <a:latin typeface="Times New Roman" panose="02020603050405020304" pitchFamily="18" charset="0"/>
                <a:cs typeface="Times New Roman" panose="02020603050405020304" pitchFamily="18" charset="0"/>
              </a:rPr>
              <a:t>      </a:t>
            </a:r>
          </a:p>
          <a:p>
            <a:pPr marL="712788" indent="-712788">
              <a:lnSpc>
                <a:spcPct val="100000"/>
              </a:lnSpc>
              <a:spcBef>
                <a:spcPts val="0"/>
              </a:spcBef>
              <a:buNone/>
            </a:pPr>
            <a:r>
              <a:rPr lang="en-US" altLang="zh-CN" sz="2400" kern="100" dirty="0">
                <a:solidFill>
                  <a:schemeClr val="accent1"/>
                </a:solidFill>
                <a:latin typeface="Times New Roman" panose="02020603050405020304" pitchFamily="18" charset="0"/>
                <a:cs typeface="Times New Roman" panose="02020603050405020304" pitchFamily="18" charset="0"/>
              </a:rPr>
              <a:t>        </a:t>
            </a:r>
            <a:endParaRPr lang="zh-CN" altLang="zh-CN" sz="2400" kern="100" dirty="0">
              <a:solidFill>
                <a:schemeClr val="accent1"/>
              </a:solidFill>
              <a:effectLst/>
              <a:latin typeface="Times New Roman" panose="02020603050405020304" pitchFamily="18" charset="0"/>
              <a:cs typeface="Times New Roman" panose="02020603050405020304" pitchFamily="18" charset="0"/>
            </a:endParaRPr>
          </a:p>
        </p:txBody>
      </p:sp>
      <p:graphicFrame>
        <p:nvGraphicFramePr>
          <p:cNvPr id="13" name="表格 12">
            <a:extLst>
              <a:ext uri="{FF2B5EF4-FFF2-40B4-BE49-F238E27FC236}">
                <a16:creationId xmlns:a16="http://schemas.microsoft.com/office/drawing/2014/main" id="{5F7F8828-684B-4B52-9DC2-487D68885ACE}"/>
              </a:ext>
            </a:extLst>
          </p:cNvPr>
          <p:cNvGraphicFramePr>
            <a:graphicFrameLocks noGrp="1"/>
          </p:cNvGraphicFramePr>
          <p:nvPr/>
        </p:nvGraphicFramePr>
        <p:xfrm>
          <a:off x="0" y="16384"/>
          <a:ext cx="9144000" cy="303808"/>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1028242390"/>
                    </a:ext>
                  </a:extLst>
                </a:gridCol>
                <a:gridCol w="1016000">
                  <a:extLst>
                    <a:ext uri="{9D8B030D-6E8A-4147-A177-3AD203B41FA5}">
                      <a16:colId xmlns:a16="http://schemas.microsoft.com/office/drawing/2014/main" val="3074239081"/>
                    </a:ext>
                  </a:extLst>
                </a:gridCol>
                <a:gridCol w="1016000">
                  <a:extLst>
                    <a:ext uri="{9D8B030D-6E8A-4147-A177-3AD203B41FA5}">
                      <a16:colId xmlns:a16="http://schemas.microsoft.com/office/drawing/2014/main" val="3509429943"/>
                    </a:ext>
                  </a:extLst>
                </a:gridCol>
                <a:gridCol w="1016000">
                  <a:extLst>
                    <a:ext uri="{9D8B030D-6E8A-4147-A177-3AD203B41FA5}">
                      <a16:colId xmlns:a16="http://schemas.microsoft.com/office/drawing/2014/main" val="2580465912"/>
                    </a:ext>
                  </a:extLst>
                </a:gridCol>
                <a:gridCol w="1016000">
                  <a:extLst>
                    <a:ext uri="{9D8B030D-6E8A-4147-A177-3AD203B41FA5}">
                      <a16:colId xmlns:a16="http://schemas.microsoft.com/office/drawing/2014/main" val="585185192"/>
                    </a:ext>
                  </a:extLst>
                </a:gridCol>
                <a:gridCol w="1016000">
                  <a:extLst>
                    <a:ext uri="{9D8B030D-6E8A-4147-A177-3AD203B41FA5}">
                      <a16:colId xmlns:a16="http://schemas.microsoft.com/office/drawing/2014/main" val="1335232691"/>
                    </a:ext>
                  </a:extLst>
                </a:gridCol>
                <a:gridCol w="1016000">
                  <a:extLst>
                    <a:ext uri="{9D8B030D-6E8A-4147-A177-3AD203B41FA5}">
                      <a16:colId xmlns:a16="http://schemas.microsoft.com/office/drawing/2014/main" val="785772456"/>
                    </a:ext>
                  </a:extLst>
                </a:gridCol>
                <a:gridCol w="1016000">
                  <a:extLst>
                    <a:ext uri="{9D8B030D-6E8A-4147-A177-3AD203B41FA5}">
                      <a16:colId xmlns:a16="http://schemas.microsoft.com/office/drawing/2014/main" val="143111373"/>
                    </a:ext>
                  </a:extLst>
                </a:gridCol>
                <a:gridCol w="1016000">
                  <a:extLst>
                    <a:ext uri="{9D8B030D-6E8A-4147-A177-3AD203B41FA5}">
                      <a16:colId xmlns:a16="http://schemas.microsoft.com/office/drawing/2014/main" val="994455625"/>
                    </a:ext>
                  </a:extLst>
                </a:gridCol>
              </a:tblGrid>
              <a:tr h="303808">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传输介质</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通信系统</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正确性</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提高性能</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局域网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en-US" altLang="zh-CN" sz="1600" dirty="0">
                          <a:solidFill>
                            <a:schemeClr val="tx1"/>
                          </a:solidFill>
                          <a:latin typeface="黑体" panose="02010609060101010101" pitchFamily="49" charset="-122"/>
                          <a:ea typeface="黑体" panose="02010609060101010101" pitchFamily="49" charset="-122"/>
                        </a:rPr>
                        <a:t>WLAN</a:t>
                      </a:r>
                      <a:endParaRPr lang="zh-CN" altLang="en-US" sz="1600" dirty="0">
                        <a:solidFill>
                          <a:schemeClr val="tx1"/>
                        </a:solidFill>
                        <a:latin typeface="黑体" panose="02010609060101010101" pitchFamily="49" charset="-122"/>
                        <a:ea typeface="黑体" panose="02010609060101010101" pitchFamily="49"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个域网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rgbClr val="FFFF00"/>
                          </a:solidFill>
                          <a:latin typeface="黑体" panose="02010609060101010101" pitchFamily="49" charset="-122"/>
                          <a:ea typeface="黑体" panose="02010609060101010101" pitchFamily="49" charset="-122"/>
                        </a:rPr>
                        <a:t>广域网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接入网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939429099"/>
                  </a:ext>
                </a:extLst>
              </a:tr>
            </a:tbl>
          </a:graphicData>
        </a:graphic>
      </p:graphicFrame>
      <p:graphicFrame>
        <p:nvGraphicFramePr>
          <p:cNvPr id="3" name="表格 2">
            <a:extLst>
              <a:ext uri="{FF2B5EF4-FFF2-40B4-BE49-F238E27FC236}">
                <a16:creationId xmlns:a16="http://schemas.microsoft.com/office/drawing/2014/main" id="{DADED9FF-1DC9-4A68-9CB9-A22D50942314}"/>
              </a:ext>
            </a:extLst>
          </p:cNvPr>
          <p:cNvGraphicFramePr>
            <a:graphicFrameLocks noGrp="1"/>
          </p:cNvGraphicFramePr>
          <p:nvPr>
            <p:extLst>
              <p:ext uri="{D42A27DB-BD31-4B8C-83A1-F6EECF244321}">
                <p14:modId xmlns:p14="http://schemas.microsoft.com/office/powerpoint/2010/main" val="1243047607"/>
              </p:ext>
            </p:extLst>
          </p:nvPr>
        </p:nvGraphicFramePr>
        <p:xfrm>
          <a:off x="405979" y="1547563"/>
          <a:ext cx="8610430" cy="3913954"/>
        </p:xfrm>
        <a:graphic>
          <a:graphicData uri="http://schemas.openxmlformats.org/drawingml/2006/table">
            <a:tbl>
              <a:tblPr firstRow="1" firstCol="1" bandRow="1"/>
              <a:tblGrid>
                <a:gridCol w="1274103">
                  <a:extLst>
                    <a:ext uri="{9D8B030D-6E8A-4147-A177-3AD203B41FA5}">
                      <a16:colId xmlns:a16="http://schemas.microsoft.com/office/drawing/2014/main" val="3578735563"/>
                    </a:ext>
                  </a:extLst>
                </a:gridCol>
                <a:gridCol w="1695128">
                  <a:extLst>
                    <a:ext uri="{9D8B030D-6E8A-4147-A177-3AD203B41FA5}">
                      <a16:colId xmlns:a16="http://schemas.microsoft.com/office/drawing/2014/main" val="2844866135"/>
                    </a:ext>
                  </a:extLst>
                </a:gridCol>
                <a:gridCol w="1625960">
                  <a:extLst>
                    <a:ext uri="{9D8B030D-6E8A-4147-A177-3AD203B41FA5}">
                      <a16:colId xmlns:a16="http://schemas.microsoft.com/office/drawing/2014/main" val="3084015454"/>
                    </a:ext>
                  </a:extLst>
                </a:gridCol>
                <a:gridCol w="1652023">
                  <a:extLst>
                    <a:ext uri="{9D8B030D-6E8A-4147-A177-3AD203B41FA5}">
                      <a16:colId xmlns:a16="http://schemas.microsoft.com/office/drawing/2014/main" val="3104182106"/>
                    </a:ext>
                  </a:extLst>
                </a:gridCol>
                <a:gridCol w="1209947">
                  <a:extLst>
                    <a:ext uri="{9D8B030D-6E8A-4147-A177-3AD203B41FA5}">
                      <a16:colId xmlns:a16="http://schemas.microsoft.com/office/drawing/2014/main" val="1161611096"/>
                    </a:ext>
                  </a:extLst>
                </a:gridCol>
                <a:gridCol w="1153269">
                  <a:extLst>
                    <a:ext uri="{9D8B030D-6E8A-4147-A177-3AD203B41FA5}">
                      <a16:colId xmlns:a16="http://schemas.microsoft.com/office/drawing/2014/main" val="1683392502"/>
                    </a:ext>
                  </a:extLst>
                </a:gridCol>
              </a:tblGrid>
              <a:tr h="648399">
                <a:tc>
                  <a:txBody>
                    <a:bodyPr/>
                    <a:lstStyle/>
                    <a:p>
                      <a:pPr algn="ctr">
                        <a:lnSpc>
                          <a:spcPts val="1800"/>
                        </a:lnSpc>
                      </a:pPr>
                      <a:r>
                        <a:rPr lang="en-US" sz="2000" b="1" kern="0">
                          <a:solidFill>
                            <a:srgbClr val="333333"/>
                          </a:solidFill>
                          <a:effectLst/>
                          <a:latin typeface="Arial" panose="020B0604020202020204" pitchFamily="34" charset="0"/>
                          <a:ea typeface="宋体" panose="02010600030101010101" pitchFamily="2" charset="-122"/>
                        </a:rPr>
                        <a:t>ODUk</a:t>
                      </a:r>
                      <a:r>
                        <a:rPr lang="zh-CN" sz="2000" b="1" kern="0">
                          <a:solidFill>
                            <a:srgbClr val="333333"/>
                          </a:solidFill>
                          <a:effectLst/>
                          <a:latin typeface="Arial" panose="020B0604020202020204" pitchFamily="34" charset="0"/>
                          <a:ea typeface="宋体" panose="02010600030101010101" pitchFamily="2" charset="-122"/>
                          <a:cs typeface="Arial" panose="020B0604020202020204" pitchFamily="34" charset="0"/>
                        </a:rPr>
                        <a:t>等级</a:t>
                      </a:r>
                      <a:endParaRPr lang="zh-CN" sz="2000" b="1" kern="100">
                        <a:effectLst/>
                        <a:latin typeface="Times New Roman" panose="02020603050405020304" pitchFamily="18" charset="0"/>
                        <a:ea typeface="宋体" panose="02010600030101010101" pitchFamily="2" charset="-122"/>
                      </a:endParaRPr>
                    </a:p>
                  </a:txBody>
                  <a:tcPr marL="17780" marR="177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800"/>
                        </a:lnSpc>
                      </a:pPr>
                      <a:r>
                        <a:rPr lang="zh-CN" sz="2000" b="1" kern="0">
                          <a:solidFill>
                            <a:srgbClr val="333333"/>
                          </a:solidFill>
                          <a:effectLst/>
                          <a:latin typeface="Arial" panose="020B0604020202020204" pitchFamily="34" charset="0"/>
                          <a:ea typeface="宋体" panose="02010600030101010101" pitchFamily="2" charset="-122"/>
                          <a:cs typeface="Arial" panose="020B0604020202020204" pitchFamily="34" charset="0"/>
                        </a:rPr>
                        <a:t>信号速率</a:t>
                      </a:r>
                      <a:r>
                        <a:rPr lang="en-US" sz="2000" b="1" kern="0">
                          <a:solidFill>
                            <a:srgbClr val="333333"/>
                          </a:solidFill>
                          <a:effectLst/>
                          <a:latin typeface="Arial" panose="020B0604020202020204" pitchFamily="34" charset="0"/>
                          <a:ea typeface="宋体" panose="02010600030101010101" pitchFamily="2" charset="-122"/>
                        </a:rPr>
                        <a:t>OTUk</a:t>
                      </a:r>
                      <a:endParaRPr lang="zh-CN" sz="2000" b="1" kern="100">
                        <a:effectLst/>
                        <a:latin typeface="Times New Roman" panose="02020603050405020304" pitchFamily="18" charset="0"/>
                        <a:ea typeface="宋体" panose="02010600030101010101" pitchFamily="2" charset="-122"/>
                      </a:endParaRPr>
                    </a:p>
                  </a:txBody>
                  <a:tcPr marL="17780" marR="177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800"/>
                        </a:lnSpc>
                      </a:pPr>
                      <a:r>
                        <a:rPr lang="zh-CN" sz="2000" b="1" kern="0">
                          <a:solidFill>
                            <a:srgbClr val="333333"/>
                          </a:solidFill>
                          <a:effectLst/>
                          <a:latin typeface="Arial" panose="020B0604020202020204" pitchFamily="34" charset="0"/>
                          <a:ea typeface="宋体" panose="02010600030101010101" pitchFamily="2" charset="-122"/>
                          <a:cs typeface="Arial" panose="020B0604020202020204" pitchFamily="34" charset="0"/>
                        </a:rPr>
                        <a:t>数据速率</a:t>
                      </a:r>
                      <a:r>
                        <a:rPr lang="en-US" sz="2000" b="1" kern="0">
                          <a:solidFill>
                            <a:srgbClr val="333333"/>
                          </a:solidFill>
                          <a:effectLst/>
                          <a:latin typeface="Arial" panose="020B0604020202020204" pitchFamily="34" charset="0"/>
                          <a:ea typeface="宋体" panose="02010600030101010101" pitchFamily="2" charset="-122"/>
                        </a:rPr>
                        <a:t>ODU</a:t>
                      </a:r>
                      <a:endParaRPr lang="zh-CN" sz="2000" b="1" kern="100">
                        <a:effectLst/>
                        <a:latin typeface="Times New Roman" panose="02020603050405020304" pitchFamily="18" charset="0"/>
                        <a:ea typeface="宋体" panose="02010600030101010101" pitchFamily="2" charset="-122"/>
                      </a:endParaRPr>
                    </a:p>
                  </a:txBody>
                  <a:tcPr marL="17780" marR="177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800"/>
                        </a:lnSpc>
                      </a:pPr>
                      <a:r>
                        <a:rPr lang="zh-CN" sz="2000" b="1" kern="0">
                          <a:solidFill>
                            <a:srgbClr val="333333"/>
                          </a:solidFill>
                          <a:effectLst/>
                          <a:latin typeface="Arial" panose="020B0604020202020204" pitchFamily="34" charset="0"/>
                          <a:ea typeface="宋体" panose="02010600030101010101" pitchFamily="2" charset="-122"/>
                          <a:cs typeface="Arial" panose="020B0604020202020204" pitchFamily="34" charset="0"/>
                        </a:rPr>
                        <a:t>净荷速率</a:t>
                      </a:r>
                      <a:r>
                        <a:rPr lang="en-US" sz="2000" b="1" kern="0">
                          <a:solidFill>
                            <a:srgbClr val="333333"/>
                          </a:solidFill>
                          <a:effectLst/>
                          <a:latin typeface="Arial" panose="020B0604020202020204" pitchFamily="34" charset="0"/>
                          <a:ea typeface="宋体" panose="02010600030101010101" pitchFamily="2" charset="-122"/>
                        </a:rPr>
                        <a:t>OPU</a:t>
                      </a:r>
                      <a:endParaRPr lang="zh-CN" sz="2000" b="1" kern="100">
                        <a:effectLst/>
                        <a:latin typeface="Times New Roman" panose="02020603050405020304" pitchFamily="18" charset="0"/>
                        <a:ea typeface="宋体" panose="02010600030101010101" pitchFamily="2" charset="-122"/>
                      </a:endParaRPr>
                    </a:p>
                  </a:txBody>
                  <a:tcPr marL="17780" marR="177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800"/>
                        </a:lnSpc>
                      </a:pPr>
                      <a:r>
                        <a:rPr lang="zh-CN" sz="2000" b="1" kern="0">
                          <a:solidFill>
                            <a:srgbClr val="333333"/>
                          </a:solidFill>
                          <a:effectLst/>
                          <a:latin typeface="Arial" panose="020B0604020202020204" pitchFamily="34" charset="0"/>
                          <a:ea typeface="宋体" panose="02010600030101010101" pitchFamily="2" charset="-122"/>
                          <a:cs typeface="Arial" panose="020B0604020202020204" pitchFamily="34" charset="0"/>
                        </a:rPr>
                        <a:t>速率简称</a:t>
                      </a:r>
                      <a:endParaRPr lang="zh-CN" sz="2000" b="1" kern="100">
                        <a:effectLst/>
                        <a:latin typeface="Times New Roman" panose="02020603050405020304" pitchFamily="18" charset="0"/>
                        <a:ea typeface="宋体" panose="02010600030101010101" pitchFamily="2" charset="-122"/>
                      </a:endParaRPr>
                    </a:p>
                  </a:txBody>
                  <a:tcPr marL="17780" marR="177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800"/>
                        </a:lnSpc>
                      </a:pPr>
                      <a:r>
                        <a:rPr lang="zh-CN" sz="2000" b="1" kern="0">
                          <a:solidFill>
                            <a:srgbClr val="333333"/>
                          </a:solidFill>
                          <a:effectLst/>
                          <a:latin typeface="Arial" panose="020B0604020202020204" pitchFamily="34" charset="0"/>
                          <a:ea typeface="宋体" panose="02010600030101010101" pitchFamily="2" charset="-122"/>
                          <a:cs typeface="Arial" panose="020B0604020202020204" pitchFamily="34" charset="0"/>
                        </a:rPr>
                        <a:t>对应业务</a:t>
                      </a:r>
                      <a:endParaRPr lang="zh-CN" sz="2000" b="1" kern="100">
                        <a:effectLst/>
                        <a:latin typeface="Times New Roman" panose="02020603050405020304" pitchFamily="18" charset="0"/>
                        <a:ea typeface="宋体" panose="02010600030101010101" pitchFamily="2" charset="-122"/>
                      </a:endParaRPr>
                    </a:p>
                  </a:txBody>
                  <a:tcPr marL="17780" marR="177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46274038"/>
                  </a:ext>
                </a:extLst>
              </a:tr>
              <a:tr h="653111">
                <a:tc>
                  <a:txBody>
                    <a:bodyPr/>
                    <a:lstStyle/>
                    <a:p>
                      <a:pPr algn="ctr">
                        <a:lnSpc>
                          <a:spcPts val="1800"/>
                        </a:lnSpc>
                      </a:pPr>
                      <a:r>
                        <a:rPr lang="en-US" sz="2000" b="1" kern="0">
                          <a:solidFill>
                            <a:srgbClr val="333333"/>
                          </a:solidFill>
                          <a:effectLst/>
                          <a:latin typeface="Arial" panose="020B0604020202020204" pitchFamily="34" charset="0"/>
                          <a:ea typeface="宋体" panose="02010600030101010101" pitchFamily="2" charset="-122"/>
                        </a:rPr>
                        <a:t>ODU0</a:t>
                      </a:r>
                      <a:endParaRPr lang="zh-CN" sz="2000" b="1" kern="100">
                        <a:effectLst/>
                        <a:latin typeface="Times New Roman" panose="02020603050405020304" pitchFamily="18" charset="0"/>
                        <a:ea typeface="宋体" panose="02010600030101010101" pitchFamily="2" charset="-122"/>
                      </a:endParaRPr>
                    </a:p>
                  </a:txBody>
                  <a:tcPr marL="36195" marR="3619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800"/>
                        </a:lnSpc>
                      </a:pPr>
                      <a:r>
                        <a:rPr lang="en-US" sz="2000" b="1" kern="100">
                          <a:solidFill>
                            <a:srgbClr val="000000"/>
                          </a:solidFill>
                          <a:effectLst/>
                          <a:latin typeface="Arial" panose="020B0604020202020204" pitchFamily="34" charset="0"/>
                          <a:ea typeface="宋体" panose="02010600030101010101" pitchFamily="2" charset="-122"/>
                        </a:rPr>
                        <a:t>1.327Gbps</a:t>
                      </a:r>
                      <a:endParaRPr lang="zh-CN" sz="2000" b="1" kern="100">
                        <a:effectLst/>
                        <a:latin typeface="Times New Roman" panose="02020603050405020304" pitchFamily="18" charset="0"/>
                        <a:ea typeface="宋体" panose="02010600030101010101" pitchFamily="2" charset="-122"/>
                      </a:endParaRPr>
                    </a:p>
                  </a:txBody>
                  <a:tcPr marL="36195" marR="3619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800"/>
                        </a:lnSpc>
                      </a:pPr>
                      <a:r>
                        <a:rPr lang="en-US" sz="2000" b="1" kern="0">
                          <a:solidFill>
                            <a:srgbClr val="333333"/>
                          </a:solidFill>
                          <a:effectLst/>
                          <a:latin typeface="Arial" panose="020B0604020202020204" pitchFamily="34" charset="0"/>
                          <a:ea typeface="宋体" panose="02010600030101010101" pitchFamily="2" charset="-122"/>
                        </a:rPr>
                        <a:t>1.244Gbps</a:t>
                      </a:r>
                      <a:endParaRPr lang="zh-CN" sz="2000" b="1" kern="100">
                        <a:effectLst/>
                        <a:latin typeface="Times New Roman" panose="02020603050405020304" pitchFamily="18" charset="0"/>
                        <a:ea typeface="宋体"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800"/>
                        </a:lnSpc>
                      </a:pPr>
                      <a:r>
                        <a:rPr lang="en-US" sz="2000" b="1" kern="0">
                          <a:solidFill>
                            <a:srgbClr val="333333"/>
                          </a:solidFill>
                          <a:effectLst/>
                          <a:latin typeface="Arial" panose="020B0604020202020204" pitchFamily="34" charset="0"/>
                          <a:ea typeface="宋体" panose="02010600030101010101" pitchFamily="2" charset="-122"/>
                        </a:rPr>
                        <a:t>1.238Gbps</a:t>
                      </a:r>
                      <a:endParaRPr lang="zh-CN" sz="2000" b="1" kern="100">
                        <a:effectLst/>
                        <a:latin typeface="Times New Roman" panose="02020603050405020304" pitchFamily="18" charset="0"/>
                        <a:ea typeface="宋体" panose="02010600030101010101" pitchFamily="2" charset="-122"/>
                      </a:endParaRPr>
                    </a:p>
                  </a:txBody>
                  <a:tcPr marL="36195" marR="3619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800"/>
                        </a:lnSpc>
                      </a:pPr>
                      <a:r>
                        <a:rPr lang="en-US" sz="2000" b="1" kern="0">
                          <a:solidFill>
                            <a:srgbClr val="333333"/>
                          </a:solidFill>
                          <a:effectLst/>
                          <a:latin typeface="Arial" panose="020B0604020202020204" pitchFamily="34" charset="0"/>
                          <a:ea typeface="宋体" panose="02010600030101010101" pitchFamily="2" charset="-122"/>
                        </a:rPr>
                        <a:t>1.25G</a:t>
                      </a:r>
                      <a:endParaRPr lang="zh-CN" sz="2000" b="1" kern="100">
                        <a:effectLst/>
                        <a:latin typeface="Times New Roman" panose="02020603050405020304" pitchFamily="18" charset="0"/>
                        <a:ea typeface="宋体" panose="02010600030101010101" pitchFamily="2" charset="-122"/>
                      </a:endParaRPr>
                    </a:p>
                  </a:txBody>
                  <a:tcPr marL="36195" marR="3619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800"/>
                        </a:lnSpc>
                      </a:pPr>
                      <a:r>
                        <a:rPr lang="en-US" sz="2000" b="1" kern="0">
                          <a:solidFill>
                            <a:srgbClr val="333333"/>
                          </a:solidFill>
                          <a:effectLst/>
                          <a:latin typeface="Arial" panose="020B0604020202020204" pitchFamily="34" charset="0"/>
                          <a:ea typeface="宋体" panose="02010600030101010101" pitchFamily="2" charset="-122"/>
                        </a:rPr>
                        <a:t>1GE</a:t>
                      </a:r>
                      <a:endParaRPr lang="zh-CN" sz="2000" b="1" kern="100">
                        <a:effectLst/>
                        <a:latin typeface="Times New Roman" panose="02020603050405020304" pitchFamily="18" charset="0"/>
                        <a:ea typeface="宋体" panose="02010600030101010101" pitchFamily="2" charset="-122"/>
                      </a:endParaRPr>
                    </a:p>
                  </a:txBody>
                  <a:tcPr marL="36195" marR="3619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28744469"/>
                  </a:ext>
                </a:extLst>
              </a:tr>
              <a:tr h="653111">
                <a:tc>
                  <a:txBody>
                    <a:bodyPr/>
                    <a:lstStyle/>
                    <a:p>
                      <a:pPr algn="ctr">
                        <a:lnSpc>
                          <a:spcPts val="1800"/>
                        </a:lnSpc>
                      </a:pPr>
                      <a:r>
                        <a:rPr lang="en-US" sz="2000" b="1" kern="0">
                          <a:solidFill>
                            <a:srgbClr val="333333"/>
                          </a:solidFill>
                          <a:effectLst/>
                          <a:latin typeface="Arial" panose="020B0604020202020204" pitchFamily="34" charset="0"/>
                          <a:ea typeface="宋体" panose="02010600030101010101" pitchFamily="2" charset="-122"/>
                        </a:rPr>
                        <a:t>ODU1</a:t>
                      </a:r>
                      <a:endParaRPr lang="zh-CN" sz="2000" b="1" kern="100">
                        <a:effectLst/>
                        <a:latin typeface="Times New Roman" panose="02020603050405020304" pitchFamily="18" charset="0"/>
                        <a:ea typeface="宋体" panose="02010600030101010101" pitchFamily="2" charset="-122"/>
                      </a:endParaRPr>
                    </a:p>
                  </a:txBody>
                  <a:tcPr marL="36195" marR="3619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800"/>
                        </a:lnSpc>
                      </a:pPr>
                      <a:r>
                        <a:rPr lang="en-US" sz="2000" b="1" kern="100">
                          <a:solidFill>
                            <a:srgbClr val="333333"/>
                          </a:solidFill>
                          <a:effectLst/>
                          <a:latin typeface="Arial" panose="020B0604020202020204" pitchFamily="34" charset="0"/>
                          <a:ea typeface="宋体" panose="02010600030101010101" pitchFamily="2" charset="-122"/>
                        </a:rPr>
                        <a:t>2.666Gbps</a:t>
                      </a:r>
                      <a:endParaRPr lang="zh-CN" sz="2000" b="1" kern="100">
                        <a:effectLst/>
                        <a:latin typeface="Times New Roman" panose="02020603050405020304" pitchFamily="18" charset="0"/>
                        <a:ea typeface="宋体" panose="02010600030101010101" pitchFamily="2" charset="-122"/>
                      </a:endParaRPr>
                    </a:p>
                  </a:txBody>
                  <a:tcPr marL="36195" marR="3619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800"/>
                        </a:lnSpc>
                      </a:pPr>
                      <a:r>
                        <a:rPr lang="en-US" sz="2000" b="1" kern="0">
                          <a:solidFill>
                            <a:srgbClr val="333333"/>
                          </a:solidFill>
                          <a:effectLst/>
                          <a:latin typeface="Arial" panose="020B0604020202020204" pitchFamily="34" charset="0"/>
                          <a:ea typeface="宋体" panose="02010600030101010101" pitchFamily="2" charset="-122"/>
                        </a:rPr>
                        <a:t>2.498Gbps</a:t>
                      </a:r>
                      <a:endParaRPr lang="zh-CN" sz="2000" b="1" kern="100">
                        <a:effectLst/>
                        <a:latin typeface="Times New Roman" panose="02020603050405020304" pitchFamily="18" charset="0"/>
                        <a:ea typeface="宋体"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800"/>
                        </a:lnSpc>
                      </a:pPr>
                      <a:r>
                        <a:rPr lang="en-US" sz="2000" b="1" kern="0">
                          <a:solidFill>
                            <a:srgbClr val="333333"/>
                          </a:solidFill>
                          <a:effectLst/>
                          <a:latin typeface="Arial" panose="020B0604020202020204" pitchFamily="34" charset="0"/>
                          <a:ea typeface="宋体" panose="02010600030101010101" pitchFamily="2" charset="-122"/>
                        </a:rPr>
                        <a:t>2.488Gbps</a:t>
                      </a:r>
                      <a:endParaRPr lang="zh-CN" sz="2000" b="1" kern="100">
                        <a:effectLst/>
                        <a:latin typeface="Times New Roman" panose="02020603050405020304" pitchFamily="18" charset="0"/>
                        <a:ea typeface="宋体" panose="02010600030101010101" pitchFamily="2" charset="-122"/>
                      </a:endParaRPr>
                    </a:p>
                  </a:txBody>
                  <a:tcPr marL="36195" marR="3619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800"/>
                        </a:lnSpc>
                      </a:pPr>
                      <a:r>
                        <a:rPr lang="en-US" sz="2000" b="1" kern="0">
                          <a:solidFill>
                            <a:srgbClr val="333333"/>
                          </a:solidFill>
                          <a:effectLst/>
                          <a:latin typeface="Arial" panose="020B0604020202020204" pitchFamily="34" charset="0"/>
                          <a:ea typeface="宋体" panose="02010600030101010101" pitchFamily="2" charset="-122"/>
                        </a:rPr>
                        <a:t>2.5G</a:t>
                      </a:r>
                      <a:endParaRPr lang="zh-CN" sz="2000" b="1" kern="100">
                        <a:effectLst/>
                        <a:latin typeface="Times New Roman" panose="02020603050405020304" pitchFamily="18" charset="0"/>
                        <a:ea typeface="宋体" panose="02010600030101010101" pitchFamily="2" charset="-122"/>
                      </a:endParaRPr>
                    </a:p>
                  </a:txBody>
                  <a:tcPr marL="36195" marR="3619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800"/>
                        </a:lnSpc>
                      </a:pPr>
                      <a:r>
                        <a:rPr lang="en-US" sz="2000" b="1" kern="0">
                          <a:solidFill>
                            <a:srgbClr val="333333"/>
                          </a:solidFill>
                          <a:effectLst/>
                          <a:latin typeface="Arial" panose="020B0604020202020204" pitchFamily="34" charset="0"/>
                          <a:ea typeface="宋体" panose="02010600030101010101" pitchFamily="2" charset="-122"/>
                        </a:rPr>
                        <a:t>2.5G</a:t>
                      </a:r>
                      <a:endParaRPr lang="zh-CN" sz="2000" b="1" kern="100">
                        <a:effectLst/>
                        <a:latin typeface="Times New Roman" panose="02020603050405020304" pitchFamily="18" charset="0"/>
                        <a:ea typeface="宋体" panose="02010600030101010101" pitchFamily="2" charset="-122"/>
                      </a:endParaRPr>
                    </a:p>
                  </a:txBody>
                  <a:tcPr marL="36195" marR="3619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5713246"/>
                  </a:ext>
                </a:extLst>
              </a:tr>
              <a:tr h="653111">
                <a:tc>
                  <a:txBody>
                    <a:bodyPr/>
                    <a:lstStyle/>
                    <a:p>
                      <a:pPr algn="ctr">
                        <a:lnSpc>
                          <a:spcPts val="1800"/>
                        </a:lnSpc>
                      </a:pPr>
                      <a:r>
                        <a:rPr lang="en-US" sz="2000" b="1" kern="0">
                          <a:solidFill>
                            <a:srgbClr val="333333"/>
                          </a:solidFill>
                          <a:effectLst/>
                          <a:latin typeface="Arial" panose="020B0604020202020204" pitchFamily="34" charset="0"/>
                          <a:ea typeface="宋体" panose="02010600030101010101" pitchFamily="2" charset="-122"/>
                        </a:rPr>
                        <a:t>ODU2</a:t>
                      </a:r>
                      <a:endParaRPr lang="zh-CN" sz="2000" b="1" kern="100">
                        <a:effectLst/>
                        <a:latin typeface="Times New Roman" panose="02020603050405020304" pitchFamily="18" charset="0"/>
                        <a:ea typeface="宋体" panose="02010600030101010101" pitchFamily="2" charset="-122"/>
                      </a:endParaRPr>
                    </a:p>
                  </a:txBody>
                  <a:tcPr marL="36195" marR="3619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800"/>
                        </a:lnSpc>
                      </a:pPr>
                      <a:r>
                        <a:rPr lang="en-US" sz="2000" b="1" kern="100">
                          <a:solidFill>
                            <a:srgbClr val="333333"/>
                          </a:solidFill>
                          <a:effectLst/>
                          <a:latin typeface="Arial" panose="020B0604020202020204" pitchFamily="34" charset="0"/>
                          <a:ea typeface="宋体" panose="02010600030101010101" pitchFamily="2" charset="-122"/>
                        </a:rPr>
                        <a:t>10.709Gbps</a:t>
                      </a:r>
                      <a:endParaRPr lang="zh-CN" sz="2000" b="1" kern="100">
                        <a:effectLst/>
                        <a:latin typeface="Times New Roman" panose="02020603050405020304" pitchFamily="18" charset="0"/>
                        <a:ea typeface="宋体" panose="02010600030101010101" pitchFamily="2" charset="-122"/>
                      </a:endParaRPr>
                    </a:p>
                  </a:txBody>
                  <a:tcPr marL="36195" marR="3619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800"/>
                        </a:lnSpc>
                      </a:pPr>
                      <a:r>
                        <a:rPr lang="en-US" sz="2000" b="1" kern="0">
                          <a:solidFill>
                            <a:srgbClr val="333333"/>
                          </a:solidFill>
                          <a:effectLst/>
                          <a:latin typeface="Arial" panose="020B0604020202020204" pitchFamily="34" charset="0"/>
                          <a:ea typeface="宋体" panose="02010600030101010101" pitchFamily="2" charset="-122"/>
                        </a:rPr>
                        <a:t>10.037Gbps</a:t>
                      </a:r>
                      <a:endParaRPr lang="zh-CN" sz="2000" b="1" kern="100">
                        <a:effectLst/>
                        <a:latin typeface="Times New Roman" panose="02020603050405020304" pitchFamily="18" charset="0"/>
                        <a:ea typeface="宋体"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800"/>
                        </a:lnSpc>
                      </a:pPr>
                      <a:r>
                        <a:rPr lang="en-US" sz="2000" b="1" kern="0">
                          <a:solidFill>
                            <a:srgbClr val="333333"/>
                          </a:solidFill>
                          <a:effectLst/>
                          <a:latin typeface="Arial" panose="020B0604020202020204" pitchFamily="34" charset="0"/>
                          <a:ea typeface="宋体" panose="02010600030101010101" pitchFamily="2" charset="-122"/>
                        </a:rPr>
                        <a:t>9.953Gbps</a:t>
                      </a:r>
                      <a:endParaRPr lang="zh-CN" sz="2000" b="1" kern="100">
                        <a:effectLst/>
                        <a:latin typeface="Times New Roman" panose="02020603050405020304" pitchFamily="18" charset="0"/>
                        <a:ea typeface="宋体" panose="02010600030101010101" pitchFamily="2" charset="-122"/>
                      </a:endParaRPr>
                    </a:p>
                  </a:txBody>
                  <a:tcPr marL="36195" marR="3619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800"/>
                        </a:lnSpc>
                      </a:pPr>
                      <a:r>
                        <a:rPr lang="en-US" sz="2000" b="1" kern="0">
                          <a:solidFill>
                            <a:srgbClr val="333333"/>
                          </a:solidFill>
                          <a:effectLst/>
                          <a:latin typeface="Arial" panose="020B0604020202020204" pitchFamily="34" charset="0"/>
                          <a:ea typeface="宋体" panose="02010600030101010101" pitchFamily="2" charset="-122"/>
                        </a:rPr>
                        <a:t>10G</a:t>
                      </a:r>
                      <a:endParaRPr lang="zh-CN" sz="2000" b="1" kern="100">
                        <a:effectLst/>
                        <a:latin typeface="Times New Roman" panose="02020603050405020304" pitchFamily="18" charset="0"/>
                        <a:ea typeface="宋体" panose="02010600030101010101" pitchFamily="2" charset="-122"/>
                      </a:endParaRPr>
                    </a:p>
                  </a:txBody>
                  <a:tcPr marL="36195" marR="3619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800"/>
                        </a:lnSpc>
                      </a:pPr>
                      <a:r>
                        <a:rPr lang="en-US" sz="2000" b="1" kern="0">
                          <a:solidFill>
                            <a:srgbClr val="333333"/>
                          </a:solidFill>
                          <a:effectLst/>
                          <a:latin typeface="Arial" panose="020B0604020202020204" pitchFamily="34" charset="0"/>
                          <a:ea typeface="宋体" panose="02010600030101010101" pitchFamily="2" charset="-122"/>
                        </a:rPr>
                        <a:t>10G</a:t>
                      </a:r>
                      <a:endParaRPr lang="zh-CN" sz="2000" b="1" kern="100">
                        <a:effectLst/>
                        <a:latin typeface="Times New Roman" panose="02020603050405020304" pitchFamily="18" charset="0"/>
                        <a:ea typeface="宋体" panose="02010600030101010101" pitchFamily="2" charset="-122"/>
                      </a:endParaRPr>
                    </a:p>
                  </a:txBody>
                  <a:tcPr marL="36195" marR="3619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68704276"/>
                  </a:ext>
                </a:extLst>
              </a:tr>
              <a:tr h="653111">
                <a:tc>
                  <a:txBody>
                    <a:bodyPr/>
                    <a:lstStyle/>
                    <a:p>
                      <a:pPr algn="ctr">
                        <a:lnSpc>
                          <a:spcPts val="1800"/>
                        </a:lnSpc>
                      </a:pPr>
                      <a:r>
                        <a:rPr lang="en-US" sz="2000" b="1" kern="0">
                          <a:solidFill>
                            <a:srgbClr val="333333"/>
                          </a:solidFill>
                          <a:effectLst/>
                          <a:latin typeface="Arial" panose="020B0604020202020204" pitchFamily="34" charset="0"/>
                          <a:ea typeface="宋体" panose="02010600030101010101" pitchFamily="2" charset="-122"/>
                        </a:rPr>
                        <a:t>ODU3</a:t>
                      </a:r>
                      <a:endParaRPr lang="zh-CN" sz="2000" b="1" kern="100">
                        <a:effectLst/>
                        <a:latin typeface="Times New Roman" panose="02020603050405020304" pitchFamily="18" charset="0"/>
                        <a:ea typeface="宋体" panose="02010600030101010101" pitchFamily="2" charset="-122"/>
                      </a:endParaRPr>
                    </a:p>
                  </a:txBody>
                  <a:tcPr marL="36195" marR="3619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800"/>
                        </a:lnSpc>
                      </a:pPr>
                      <a:r>
                        <a:rPr lang="en-US" sz="2000" b="1" kern="100">
                          <a:solidFill>
                            <a:srgbClr val="333333"/>
                          </a:solidFill>
                          <a:effectLst/>
                          <a:latin typeface="Arial" panose="020B0604020202020204" pitchFamily="34" charset="0"/>
                          <a:ea typeface="宋体" panose="02010600030101010101" pitchFamily="2" charset="-122"/>
                        </a:rPr>
                        <a:t>43.018Gbps</a:t>
                      </a:r>
                      <a:endParaRPr lang="zh-CN" sz="2000" b="1" kern="100">
                        <a:effectLst/>
                        <a:latin typeface="Times New Roman" panose="02020603050405020304" pitchFamily="18" charset="0"/>
                        <a:ea typeface="宋体" panose="02010600030101010101" pitchFamily="2" charset="-122"/>
                      </a:endParaRPr>
                    </a:p>
                  </a:txBody>
                  <a:tcPr marL="36195" marR="3619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800"/>
                        </a:lnSpc>
                      </a:pPr>
                      <a:r>
                        <a:rPr lang="en-US" sz="2000" b="1" kern="0">
                          <a:solidFill>
                            <a:srgbClr val="333333"/>
                          </a:solidFill>
                          <a:effectLst/>
                          <a:latin typeface="Arial" panose="020B0604020202020204" pitchFamily="34" charset="0"/>
                          <a:ea typeface="宋体" panose="02010600030101010101" pitchFamily="2" charset="-122"/>
                        </a:rPr>
                        <a:t>40.319Gbps</a:t>
                      </a:r>
                      <a:endParaRPr lang="zh-CN" sz="2000" b="1" kern="100">
                        <a:effectLst/>
                        <a:latin typeface="Times New Roman" panose="02020603050405020304" pitchFamily="18" charset="0"/>
                        <a:ea typeface="宋体"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800"/>
                        </a:lnSpc>
                      </a:pPr>
                      <a:r>
                        <a:rPr lang="en-US" sz="2000" b="1" kern="0">
                          <a:solidFill>
                            <a:srgbClr val="333333"/>
                          </a:solidFill>
                          <a:effectLst/>
                          <a:latin typeface="Arial" panose="020B0604020202020204" pitchFamily="34" charset="0"/>
                          <a:ea typeface="宋体" panose="02010600030101010101" pitchFamily="2" charset="-122"/>
                        </a:rPr>
                        <a:t>39.813Gbps</a:t>
                      </a:r>
                      <a:endParaRPr lang="zh-CN" sz="2000" b="1" kern="100">
                        <a:effectLst/>
                        <a:latin typeface="Times New Roman" panose="02020603050405020304" pitchFamily="18" charset="0"/>
                        <a:ea typeface="宋体" panose="02010600030101010101" pitchFamily="2" charset="-122"/>
                      </a:endParaRPr>
                    </a:p>
                  </a:txBody>
                  <a:tcPr marL="36195" marR="3619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800"/>
                        </a:lnSpc>
                      </a:pPr>
                      <a:r>
                        <a:rPr lang="en-US" sz="2000" b="1" kern="0">
                          <a:solidFill>
                            <a:srgbClr val="333333"/>
                          </a:solidFill>
                          <a:effectLst/>
                          <a:latin typeface="Arial" panose="020B0604020202020204" pitchFamily="34" charset="0"/>
                          <a:ea typeface="宋体" panose="02010600030101010101" pitchFamily="2" charset="-122"/>
                        </a:rPr>
                        <a:t>40G</a:t>
                      </a:r>
                      <a:endParaRPr lang="zh-CN" sz="2000" b="1" kern="100">
                        <a:effectLst/>
                        <a:latin typeface="Times New Roman" panose="02020603050405020304" pitchFamily="18" charset="0"/>
                        <a:ea typeface="宋体" panose="02010600030101010101" pitchFamily="2" charset="-122"/>
                      </a:endParaRPr>
                    </a:p>
                  </a:txBody>
                  <a:tcPr marL="36195" marR="3619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800"/>
                        </a:lnSpc>
                      </a:pPr>
                      <a:r>
                        <a:rPr lang="en-US" sz="2000" b="1" kern="0">
                          <a:solidFill>
                            <a:srgbClr val="333333"/>
                          </a:solidFill>
                          <a:effectLst/>
                          <a:latin typeface="Arial" panose="020B0604020202020204" pitchFamily="34" charset="0"/>
                          <a:ea typeface="宋体" panose="02010600030101010101" pitchFamily="2" charset="-122"/>
                        </a:rPr>
                        <a:t>40G</a:t>
                      </a:r>
                      <a:endParaRPr lang="zh-CN" sz="2000" b="1" kern="100">
                        <a:effectLst/>
                        <a:latin typeface="Times New Roman" panose="02020603050405020304" pitchFamily="18" charset="0"/>
                        <a:ea typeface="宋体" panose="02010600030101010101" pitchFamily="2" charset="-122"/>
                      </a:endParaRPr>
                    </a:p>
                  </a:txBody>
                  <a:tcPr marL="36195" marR="3619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47324386"/>
                  </a:ext>
                </a:extLst>
              </a:tr>
              <a:tr h="653111">
                <a:tc>
                  <a:txBody>
                    <a:bodyPr/>
                    <a:lstStyle/>
                    <a:p>
                      <a:pPr algn="ctr">
                        <a:lnSpc>
                          <a:spcPts val="1800"/>
                        </a:lnSpc>
                      </a:pPr>
                      <a:r>
                        <a:rPr lang="en-US" sz="2000" b="1" kern="0">
                          <a:solidFill>
                            <a:srgbClr val="333333"/>
                          </a:solidFill>
                          <a:effectLst/>
                          <a:latin typeface="Arial" panose="020B0604020202020204" pitchFamily="34" charset="0"/>
                          <a:ea typeface="宋体" panose="02010600030101010101" pitchFamily="2" charset="-122"/>
                        </a:rPr>
                        <a:t>ODU4</a:t>
                      </a:r>
                      <a:endParaRPr lang="zh-CN" sz="2000" b="1" kern="100">
                        <a:effectLst/>
                        <a:latin typeface="Times New Roman" panose="02020603050405020304" pitchFamily="18" charset="0"/>
                        <a:ea typeface="宋体" panose="02010600030101010101" pitchFamily="2" charset="-122"/>
                      </a:endParaRPr>
                    </a:p>
                  </a:txBody>
                  <a:tcPr marL="36195" marR="3619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800"/>
                        </a:lnSpc>
                      </a:pPr>
                      <a:r>
                        <a:rPr lang="en-US" sz="2000" b="1" kern="100">
                          <a:solidFill>
                            <a:srgbClr val="333333"/>
                          </a:solidFill>
                          <a:effectLst/>
                          <a:latin typeface="Arial" panose="020B0604020202020204" pitchFamily="34" charset="0"/>
                          <a:ea typeface="宋体" panose="02010600030101010101" pitchFamily="2" charset="-122"/>
                        </a:rPr>
                        <a:t>111.819Gbps</a:t>
                      </a:r>
                      <a:endParaRPr lang="zh-CN" sz="2000" b="1" kern="100">
                        <a:effectLst/>
                        <a:latin typeface="Times New Roman" panose="02020603050405020304" pitchFamily="18" charset="0"/>
                        <a:ea typeface="宋体" panose="02010600030101010101" pitchFamily="2" charset="-122"/>
                      </a:endParaRPr>
                    </a:p>
                  </a:txBody>
                  <a:tcPr marL="36195" marR="3619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800"/>
                        </a:lnSpc>
                      </a:pPr>
                      <a:r>
                        <a:rPr lang="en-US" sz="2000" b="1" kern="0">
                          <a:solidFill>
                            <a:srgbClr val="333333"/>
                          </a:solidFill>
                          <a:effectLst/>
                          <a:latin typeface="Arial" panose="020B0604020202020204" pitchFamily="34" charset="0"/>
                          <a:ea typeface="宋体" panose="02010600030101010101" pitchFamily="2" charset="-122"/>
                        </a:rPr>
                        <a:t>104.794Gbps</a:t>
                      </a:r>
                      <a:endParaRPr lang="zh-CN" sz="2000" b="1" kern="100">
                        <a:effectLst/>
                        <a:latin typeface="Times New Roman" panose="02020603050405020304" pitchFamily="18" charset="0"/>
                        <a:ea typeface="宋体"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800"/>
                        </a:lnSpc>
                      </a:pPr>
                      <a:r>
                        <a:rPr lang="en-US" sz="2000" b="1" kern="0">
                          <a:solidFill>
                            <a:srgbClr val="333333"/>
                          </a:solidFill>
                          <a:effectLst/>
                          <a:latin typeface="Arial" panose="020B0604020202020204" pitchFamily="34" charset="0"/>
                          <a:ea typeface="宋体" panose="02010600030101010101" pitchFamily="2" charset="-122"/>
                        </a:rPr>
                        <a:t>104.794Gbps</a:t>
                      </a:r>
                      <a:endParaRPr lang="zh-CN" sz="2000" b="1" kern="100">
                        <a:effectLst/>
                        <a:latin typeface="Times New Roman" panose="02020603050405020304" pitchFamily="18" charset="0"/>
                        <a:ea typeface="宋体" panose="02010600030101010101" pitchFamily="2" charset="-122"/>
                      </a:endParaRPr>
                    </a:p>
                  </a:txBody>
                  <a:tcPr marL="36195" marR="3619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800"/>
                        </a:lnSpc>
                      </a:pPr>
                      <a:r>
                        <a:rPr lang="en-US" sz="2000" b="1" kern="0">
                          <a:solidFill>
                            <a:srgbClr val="333333"/>
                          </a:solidFill>
                          <a:effectLst/>
                          <a:latin typeface="Arial" panose="020B0604020202020204" pitchFamily="34" charset="0"/>
                          <a:ea typeface="宋体" panose="02010600030101010101" pitchFamily="2" charset="-122"/>
                        </a:rPr>
                        <a:t>100G</a:t>
                      </a:r>
                      <a:endParaRPr lang="zh-CN" sz="2000" b="1" kern="100">
                        <a:effectLst/>
                        <a:latin typeface="Times New Roman" panose="02020603050405020304" pitchFamily="18" charset="0"/>
                        <a:ea typeface="宋体" panose="02010600030101010101" pitchFamily="2" charset="-122"/>
                      </a:endParaRPr>
                    </a:p>
                  </a:txBody>
                  <a:tcPr marL="36195" marR="3619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800"/>
                        </a:lnSpc>
                      </a:pPr>
                      <a:r>
                        <a:rPr lang="en-US" sz="2000" b="1" kern="0" dirty="0">
                          <a:solidFill>
                            <a:srgbClr val="333333"/>
                          </a:solidFill>
                          <a:effectLst/>
                          <a:latin typeface="Arial" panose="020B0604020202020204" pitchFamily="34" charset="0"/>
                          <a:ea typeface="宋体" panose="02010600030101010101" pitchFamily="2" charset="-122"/>
                        </a:rPr>
                        <a:t>100G</a:t>
                      </a:r>
                      <a:endParaRPr lang="zh-CN" sz="2000" b="1" kern="100" dirty="0">
                        <a:effectLst/>
                        <a:latin typeface="Times New Roman" panose="02020603050405020304" pitchFamily="18" charset="0"/>
                        <a:ea typeface="宋体" panose="02010600030101010101" pitchFamily="2" charset="-122"/>
                      </a:endParaRPr>
                    </a:p>
                  </a:txBody>
                  <a:tcPr marL="36195" marR="3619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02522969"/>
                  </a:ext>
                </a:extLst>
              </a:tr>
            </a:tbl>
          </a:graphicData>
        </a:graphic>
      </p:graphicFrame>
      <p:graphicFrame>
        <p:nvGraphicFramePr>
          <p:cNvPr id="11" name="表格 10">
            <a:extLst>
              <a:ext uri="{FF2B5EF4-FFF2-40B4-BE49-F238E27FC236}">
                <a16:creationId xmlns:a16="http://schemas.microsoft.com/office/drawing/2014/main" id="{0CB4B4F5-C5EF-4850-8BB3-F18B66752536}"/>
              </a:ext>
            </a:extLst>
          </p:cNvPr>
          <p:cNvGraphicFramePr>
            <a:graphicFrameLocks noGrp="1"/>
          </p:cNvGraphicFramePr>
          <p:nvPr>
            <p:extLst>
              <p:ext uri="{D42A27DB-BD31-4B8C-83A1-F6EECF244321}">
                <p14:modId xmlns:p14="http://schemas.microsoft.com/office/powerpoint/2010/main" val="1982093703"/>
              </p:ext>
            </p:extLst>
          </p:nvPr>
        </p:nvGraphicFramePr>
        <p:xfrm>
          <a:off x="0" y="1041991"/>
          <a:ext cx="313390" cy="3508065"/>
        </p:xfrm>
        <a:graphic>
          <a:graphicData uri="http://schemas.openxmlformats.org/drawingml/2006/table">
            <a:tbl>
              <a:tblPr firstRow="1" bandRow="1">
                <a:tableStyleId>{5C22544A-7EE6-4342-B048-85BDC9FD1C3A}</a:tableStyleId>
              </a:tblPr>
              <a:tblGrid>
                <a:gridCol w="313390">
                  <a:extLst>
                    <a:ext uri="{9D8B030D-6E8A-4147-A177-3AD203B41FA5}">
                      <a16:colId xmlns:a16="http://schemas.microsoft.com/office/drawing/2014/main" val="2707731317"/>
                    </a:ext>
                  </a:extLst>
                </a:gridCol>
              </a:tblGrid>
              <a:tr h="844235">
                <a:tc>
                  <a:txBody>
                    <a:bodyPr/>
                    <a:lstStyle/>
                    <a:p>
                      <a:pPr algn="ctr"/>
                      <a:r>
                        <a:rPr lang="zh-CN" altLang="en-US" sz="1600" b="0" dirty="0">
                          <a:solidFill>
                            <a:schemeClr val="tx1"/>
                          </a:solidFill>
                          <a:latin typeface="黑体" panose="02010609060101010101" pitchFamily="49" charset="-122"/>
                          <a:ea typeface="黑体" panose="02010609060101010101" pitchFamily="49" charset="-122"/>
                        </a:rPr>
                        <a:t>设计思想</a:t>
                      </a:r>
                    </a:p>
                  </a:txBody>
                  <a:tcPr marL="0" marR="0" marT="0" marB="0" anchor="ctr">
                    <a:solidFill>
                      <a:schemeClr val="accent1">
                        <a:lumMod val="40000"/>
                        <a:lumOff val="60000"/>
                      </a:schemeClr>
                    </a:solidFill>
                  </a:tcPr>
                </a:tc>
                <a:extLst>
                  <a:ext uri="{0D108BD9-81ED-4DB2-BD59-A6C34878D82A}">
                    <a16:rowId xmlns:a16="http://schemas.microsoft.com/office/drawing/2014/main" val="2650843112"/>
                  </a:ext>
                </a:extLst>
              </a:tr>
              <a:tr h="844235">
                <a:tc>
                  <a:txBody>
                    <a:bodyPr/>
                    <a:lstStyle/>
                    <a:p>
                      <a:pPr algn="ctr"/>
                      <a:r>
                        <a:rPr lang="en-US" altLang="zh-CN" sz="1600" dirty="0">
                          <a:solidFill>
                            <a:schemeClr val="tx1"/>
                          </a:solidFill>
                          <a:latin typeface="黑体" panose="02010609060101010101" pitchFamily="49" charset="-122"/>
                          <a:ea typeface="黑体" panose="02010609060101010101" pitchFamily="49" charset="-122"/>
                        </a:rPr>
                        <a:t>SDH</a:t>
                      </a:r>
                      <a:endParaRPr lang="zh-CN" altLang="en-US" sz="1600" dirty="0">
                        <a:solidFill>
                          <a:schemeClr val="tx1"/>
                        </a:solidFill>
                        <a:latin typeface="黑体" panose="02010609060101010101" pitchFamily="49" charset="-122"/>
                        <a:ea typeface="黑体" panose="02010609060101010101" pitchFamily="49" charset="-122"/>
                      </a:endParaRPr>
                    </a:p>
                  </a:txBody>
                  <a:tcPr marL="0" marR="0" marT="0" marB="0" anchor="ctr">
                    <a:solidFill>
                      <a:schemeClr val="accent1">
                        <a:lumMod val="40000"/>
                        <a:lumOff val="60000"/>
                      </a:schemeClr>
                    </a:solidFill>
                  </a:tcPr>
                </a:tc>
                <a:extLst>
                  <a:ext uri="{0D108BD9-81ED-4DB2-BD59-A6C34878D82A}">
                    <a16:rowId xmlns:a16="http://schemas.microsoft.com/office/drawing/2014/main" val="2354171835"/>
                  </a:ext>
                </a:extLst>
              </a:tr>
              <a:tr h="844235">
                <a:tc>
                  <a:txBody>
                    <a:bodyPr/>
                    <a:lstStyle/>
                    <a:p>
                      <a:pPr algn="ctr"/>
                      <a:r>
                        <a:rPr lang="en-US" altLang="zh-CN" sz="1600" b="0" dirty="0">
                          <a:solidFill>
                            <a:schemeClr val="bg1"/>
                          </a:solidFill>
                          <a:latin typeface="黑体" panose="02010609060101010101" pitchFamily="49" charset="-122"/>
                          <a:ea typeface="黑体" panose="02010609060101010101" pitchFamily="49" charset="-122"/>
                        </a:rPr>
                        <a:t>OTN</a:t>
                      </a:r>
                      <a:endParaRPr lang="zh-CN" altLang="en-US" sz="1600" b="0" dirty="0">
                        <a:solidFill>
                          <a:schemeClr val="bg1"/>
                        </a:solidFill>
                        <a:latin typeface="黑体" panose="02010609060101010101" pitchFamily="49" charset="-122"/>
                        <a:ea typeface="黑体" panose="02010609060101010101" pitchFamily="49" charset="-122"/>
                      </a:endParaRPr>
                    </a:p>
                  </a:txBody>
                  <a:tcPr marL="0" marR="0" marT="0" marB="0" anchor="ctr">
                    <a:solidFill>
                      <a:schemeClr val="accent1"/>
                    </a:solidFill>
                  </a:tcPr>
                </a:tc>
                <a:extLst>
                  <a:ext uri="{0D108BD9-81ED-4DB2-BD59-A6C34878D82A}">
                    <a16:rowId xmlns:a16="http://schemas.microsoft.com/office/drawing/2014/main" val="2232877283"/>
                  </a:ext>
                </a:extLst>
              </a:tr>
              <a:tr h="844235">
                <a:tc>
                  <a:txBody>
                    <a:bodyPr/>
                    <a:lstStyle/>
                    <a:p>
                      <a:pPr algn="ctr"/>
                      <a:r>
                        <a:rPr lang="en-US" altLang="zh-CN" sz="1600" b="0" dirty="0">
                          <a:solidFill>
                            <a:schemeClr val="tx1"/>
                          </a:solidFill>
                          <a:latin typeface="黑体" panose="02010609060101010101" pitchFamily="49" charset="-122"/>
                          <a:ea typeface="黑体" panose="02010609060101010101" pitchFamily="49" charset="-122"/>
                        </a:rPr>
                        <a:t>5G</a:t>
                      </a:r>
                      <a:endParaRPr lang="zh-CN" altLang="en-US" sz="1600" b="0" dirty="0">
                        <a:solidFill>
                          <a:schemeClr val="tx1"/>
                        </a:solidFill>
                        <a:latin typeface="黑体" panose="02010609060101010101" pitchFamily="49" charset="-122"/>
                        <a:ea typeface="黑体" panose="02010609060101010101" pitchFamily="49" charset="-122"/>
                      </a:endParaRPr>
                    </a:p>
                  </a:txBody>
                  <a:tcPr marL="0" marR="0" marT="0" marB="0" anchor="ctr">
                    <a:solidFill>
                      <a:schemeClr val="accent1">
                        <a:lumMod val="40000"/>
                        <a:lumOff val="60000"/>
                      </a:schemeClr>
                    </a:solidFill>
                  </a:tcPr>
                </a:tc>
                <a:extLst>
                  <a:ext uri="{0D108BD9-81ED-4DB2-BD59-A6C34878D82A}">
                    <a16:rowId xmlns:a16="http://schemas.microsoft.com/office/drawing/2014/main" val="3061172296"/>
                  </a:ext>
                </a:extLst>
              </a:tr>
            </a:tbl>
          </a:graphicData>
        </a:graphic>
      </p:graphicFrame>
      <p:sp>
        <p:nvSpPr>
          <p:cNvPr id="6" name="灯片编号占位符 5">
            <a:extLst>
              <a:ext uri="{FF2B5EF4-FFF2-40B4-BE49-F238E27FC236}">
                <a16:creationId xmlns:a16="http://schemas.microsoft.com/office/drawing/2014/main" id="{2207017C-6607-4150-8B64-64A0477FCF42}"/>
              </a:ext>
            </a:extLst>
          </p:cNvPr>
          <p:cNvSpPr>
            <a:spLocks noGrp="1"/>
          </p:cNvSpPr>
          <p:nvPr>
            <p:ph type="sldNum" sz="quarter" idx="12"/>
          </p:nvPr>
        </p:nvSpPr>
        <p:spPr/>
        <p:txBody>
          <a:bodyPr/>
          <a:lstStyle/>
          <a:p>
            <a:fld id="{0343F522-B1DB-4B24-87CC-09EAB668A261}" type="slidenum">
              <a:rPr lang="zh-CN" altLang="en-US" smtClean="0"/>
              <a:pPr/>
              <a:t>266</a:t>
            </a:fld>
            <a:r>
              <a:rPr lang="en-US" altLang="zh-CN"/>
              <a:t>/303</a:t>
            </a:r>
            <a:endParaRPr lang="zh-CN" altLang="en-US" dirty="0"/>
          </a:p>
        </p:txBody>
      </p:sp>
    </p:spTree>
    <p:extLst>
      <p:ext uri="{BB962C8B-B14F-4D97-AF65-F5344CB8AC3E}">
        <p14:creationId xmlns:p14="http://schemas.microsoft.com/office/powerpoint/2010/main" val="274042694"/>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C34208-FA7C-4346-AD93-050F88FE7F56}"/>
              </a:ext>
            </a:extLst>
          </p:cNvPr>
          <p:cNvSpPr>
            <a:spLocks noGrp="1"/>
          </p:cNvSpPr>
          <p:nvPr>
            <p:ph type="title"/>
          </p:nvPr>
        </p:nvSpPr>
        <p:spPr>
          <a:xfrm>
            <a:off x="265813" y="350874"/>
            <a:ext cx="8654903" cy="680484"/>
          </a:xfrm>
        </p:spPr>
        <p:txBody>
          <a:bodyPr>
            <a:normAutofit/>
          </a:bodyPr>
          <a:lstStyle/>
          <a:p>
            <a:r>
              <a:rPr lang="en-US" altLang="zh-CN" kern="100" dirty="0"/>
              <a:t>OTN</a:t>
            </a:r>
            <a:r>
              <a:rPr lang="zh-CN" altLang="en-US" kern="100" dirty="0"/>
              <a:t>功能</a:t>
            </a:r>
          </a:p>
        </p:txBody>
      </p:sp>
      <p:sp>
        <p:nvSpPr>
          <p:cNvPr id="12" name="流程图: 摘录 11">
            <a:extLst>
              <a:ext uri="{FF2B5EF4-FFF2-40B4-BE49-F238E27FC236}">
                <a16:creationId xmlns:a16="http://schemas.microsoft.com/office/drawing/2014/main" id="{CE6C4248-6AFD-44B6-80E3-9608C7BDC87F}"/>
              </a:ext>
            </a:extLst>
          </p:cNvPr>
          <p:cNvSpPr/>
          <p:nvPr/>
        </p:nvSpPr>
        <p:spPr bwMode="auto">
          <a:xfrm>
            <a:off x="7498533" y="321354"/>
            <a:ext cx="216024" cy="126001"/>
          </a:xfrm>
          <a:prstGeom prst="flowChartExtract">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4" name="Rectangle 2">
            <a:extLst>
              <a:ext uri="{FF2B5EF4-FFF2-40B4-BE49-F238E27FC236}">
                <a16:creationId xmlns:a16="http://schemas.microsoft.com/office/drawing/2014/main" id="{637ADEFB-5775-48B5-AD95-BD2F543B4E24}"/>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内容占位符 4">
            <a:extLst>
              <a:ext uri="{FF2B5EF4-FFF2-40B4-BE49-F238E27FC236}">
                <a16:creationId xmlns:a16="http://schemas.microsoft.com/office/drawing/2014/main" id="{C12FE5FC-8D5C-426B-A385-556B8EB61871}"/>
              </a:ext>
            </a:extLst>
          </p:cNvPr>
          <p:cNvSpPr>
            <a:spLocks noGrp="1"/>
          </p:cNvSpPr>
          <p:nvPr>
            <p:ph idx="1"/>
          </p:nvPr>
        </p:nvSpPr>
        <p:spPr>
          <a:xfrm>
            <a:off x="471948" y="963560"/>
            <a:ext cx="8514736" cy="5777481"/>
          </a:xfrm>
        </p:spPr>
        <p:txBody>
          <a:bodyPr>
            <a:noAutofit/>
          </a:bodyPr>
          <a:lstStyle/>
          <a:p>
            <a:pPr algn="just">
              <a:lnSpc>
                <a:spcPct val="100000"/>
              </a:lnSpc>
              <a:spcBef>
                <a:spcPts val="0"/>
              </a:spcBef>
              <a:buNone/>
            </a:pPr>
            <a:r>
              <a:rPr lang="en-US" altLang="zh-CN" sz="2400" kern="0" dirty="0">
                <a:solidFill>
                  <a:srgbClr val="333333"/>
                </a:solidFill>
                <a:effectLst/>
                <a:latin typeface="Times New Roman" panose="02020603050405020304" pitchFamily="18" charset="0"/>
                <a:cs typeface="Times New Roman" panose="02020603050405020304" pitchFamily="18" charset="0"/>
              </a:rPr>
              <a:t>(1)</a:t>
            </a:r>
            <a:r>
              <a:rPr lang="zh-CN" altLang="zh-CN" sz="2400" kern="0" dirty="0">
                <a:solidFill>
                  <a:srgbClr val="333333"/>
                </a:solidFill>
                <a:effectLst/>
                <a:latin typeface="Times New Roman" panose="02020603050405020304" pitchFamily="18" charset="0"/>
                <a:cs typeface="Times New Roman" panose="02020603050405020304" pitchFamily="18" charset="0"/>
              </a:rPr>
              <a:t>电交叉</a:t>
            </a:r>
            <a:endParaRPr lang="zh-CN" altLang="zh-CN" sz="2400" kern="100" dirty="0">
              <a:effectLst/>
              <a:latin typeface="Times New Roman" panose="02020603050405020304" pitchFamily="18" charset="0"/>
              <a:cs typeface="Times New Roman" panose="02020603050405020304" pitchFamily="18" charset="0"/>
            </a:endParaRPr>
          </a:p>
          <a:p>
            <a:pPr marL="542925" indent="-180975" algn="just">
              <a:lnSpc>
                <a:spcPct val="100000"/>
              </a:lnSpc>
              <a:spcBef>
                <a:spcPts val="0"/>
              </a:spcBef>
            </a:pPr>
            <a:r>
              <a:rPr lang="zh-CN" altLang="zh-CN" sz="2400" kern="0" dirty="0">
                <a:solidFill>
                  <a:srgbClr val="333333"/>
                </a:solidFill>
                <a:effectLst/>
                <a:latin typeface="Times New Roman" panose="02020603050405020304" pitchFamily="18" charset="0"/>
                <a:cs typeface="Times New Roman" panose="02020603050405020304" pitchFamily="18" charset="0"/>
              </a:rPr>
              <a:t>在电层规定了速率等级和容器：</a:t>
            </a:r>
            <a:r>
              <a:rPr lang="en-US" altLang="zh-CN" sz="2400" kern="0" dirty="0" err="1">
                <a:solidFill>
                  <a:srgbClr val="333333"/>
                </a:solidFill>
                <a:effectLst/>
                <a:latin typeface="Times New Roman" panose="02020603050405020304" pitchFamily="18" charset="0"/>
                <a:cs typeface="Times New Roman" panose="02020603050405020304" pitchFamily="18" charset="0"/>
              </a:rPr>
              <a:t>OTUk</a:t>
            </a:r>
            <a:r>
              <a:rPr lang="zh-CN" altLang="zh-CN" sz="2400" kern="0" dirty="0">
                <a:solidFill>
                  <a:srgbClr val="333333"/>
                </a:solidFill>
                <a:effectLst/>
                <a:latin typeface="Times New Roman" panose="02020603050405020304" pitchFamily="18" charset="0"/>
                <a:cs typeface="Times New Roman" panose="02020603050405020304" pitchFamily="18" charset="0"/>
              </a:rPr>
              <a:t>、</a:t>
            </a:r>
            <a:r>
              <a:rPr lang="en-US" altLang="zh-CN" sz="2400" kern="0" dirty="0" err="1">
                <a:solidFill>
                  <a:srgbClr val="333333"/>
                </a:solidFill>
                <a:effectLst/>
                <a:latin typeface="Times New Roman" panose="02020603050405020304" pitchFamily="18" charset="0"/>
                <a:cs typeface="Times New Roman" panose="02020603050405020304" pitchFamily="18" charset="0"/>
              </a:rPr>
              <a:t>ODUk</a:t>
            </a:r>
            <a:r>
              <a:rPr lang="zh-CN" altLang="zh-CN" sz="2400" kern="0" dirty="0">
                <a:solidFill>
                  <a:srgbClr val="333333"/>
                </a:solidFill>
                <a:effectLst/>
                <a:latin typeface="Times New Roman" panose="02020603050405020304" pitchFamily="18" charset="0"/>
                <a:cs typeface="Times New Roman" panose="02020603050405020304" pitchFamily="18" charset="0"/>
              </a:rPr>
              <a:t>、</a:t>
            </a:r>
            <a:r>
              <a:rPr lang="en-US" altLang="zh-CN" sz="2400" kern="0" dirty="0" err="1">
                <a:solidFill>
                  <a:srgbClr val="333333"/>
                </a:solidFill>
                <a:effectLst/>
                <a:latin typeface="Times New Roman" panose="02020603050405020304" pitchFamily="18" charset="0"/>
                <a:cs typeface="Times New Roman" panose="02020603050405020304" pitchFamily="18" charset="0"/>
              </a:rPr>
              <a:t>OPUk</a:t>
            </a:r>
            <a:r>
              <a:rPr lang="zh-CN" altLang="zh-CN" sz="2400" kern="0" dirty="0">
                <a:solidFill>
                  <a:srgbClr val="333333"/>
                </a:solidFill>
                <a:effectLst/>
                <a:latin typeface="Times New Roman" panose="02020603050405020304" pitchFamily="18" charset="0"/>
                <a:cs typeface="Times New Roman" panose="02020603050405020304" pitchFamily="18" charset="0"/>
              </a:rPr>
              <a:t>，</a:t>
            </a:r>
            <a:endParaRPr lang="en-US" altLang="zh-CN" sz="2400" kern="0" dirty="0">
              <a:solidFill>
                <a:srgbClr val="333333"/>
              </a:solidFill>
              <a:effectLst/>
              <a:latin typeface="Times New Roman" panose="02020603050405020304" pitchFamily="18" charset="0"/>
              <a:cs typeface="Times New Roman" panose="02020603050405020304" pitchFamily="18" charset="0"/>
            </a:endParaRPr>
          </a:p>
          <a:p>
            <a:pPr marL="542925" indent="-180975" algn="just">
              <a:lnSpc>
                <a:spcPct val="100000"/>
              </a:lnSpc>
              <a:spcBef>
                <a:spcPts val="0"/>
              </a:spcBef>
            </a:pPr>
            <a:r>
              <a:rPr lang="zh-CN" altLang="zh-CN" sz="2400" kern="0" dirty="0">
                <a:solidFill>
                  <a:srgbClr val="333333"/>
                </a:solidFill>
                <a:effectLst/>
                <a:latin typeface="Times New Roman" panose="02020603050405020304" pitchFamily="18" charset="0"/>
                <a:cs typeface="Times New Roman" panose="02020603050405020304" pitchFamily="18" charset="0"/>
              </a:rPr>
              <a:t>最小交叉颗粒是</a:t>
            </a:r>
            <a:r>
              <a:rPr lang="en-US" altLang="zh-CN" sz="2400" kern="0" dirty="0">
                <a:solidFill>
                  <a:srgbClr val="333333"/>
                </a:solidFill>
                <a:effectLst/>
                <a:latin typeface="Times New Roman" panose="02020603050405020304" pitchFamily="18" charset="0"/>
                <a:cs typeface="Times New Roman" panose="02020603050405020304" pitchFamily="18" charset="0"/>
              </a:rPr>
              <a:t>ODU0=1.25G </a:t>
            </a:r>
          </a:p>
          <a:p>
            <a:pPr marL="542925" indent="-180975" algn="just">
              <a:lnSpc>
                <a:spcPct val="100000"/>
              </a:lnSpc>
              <a:spcBef>
                <a:spcPts val="0"/>
              </a:spcBef>
            </a:pPr>
            <a:r>
              <a:rPr lang="en-US" altLang="zh-CN" sz="2400" kern="0" dirty="0" err="1">
                <a:solidFill>
                  <a:srgbClr val="333333"/>
                </a:solidFill>
                <a:effectLst/>
                <a:latin typeface="Times New Roman" panose="02020603050405020304" pitchFamily="18" charset="0"/>
                <a:cs typeface="Times New Roman" panose="02020603050405020304" pitchFamily="18" charset="0"/>
              </a:rPr>
              <a:t>OPUk</a:t>
            </a:r>
            <a:r>
              <a:rPr lang="zh-CN" altLang="zh-CN" sz="2400" kern="0" dirty="0">
                <a:solidFill>
                  <a:srgbClr val="333333"/>
                </a:solidFill>
                <a:effectLst/>
                <a:latin typeface="Times New Roman" panose="02020603050405020304" pitchFamily="18" charset="0"/>
                <a:cs typeface="Times New Roman" panose="02020603050405020304" pitchFamily="18" charset="0"/>
              </a:rPr>
              <a:t>用来封装业务信息，是</a:t>
            </a:r>
            <a:r>
              <a:rPr lang="en-US" altLang="zh-CN" sz="2400" kern="0" dirty="0">
                <a:solidFill>
                  <a:srgbClr val="333333"/>
                </a:solidFill>
                <a:effectLst/>
                <a:latin typeface="Times New Roman" panose="02020603050405020304" pitchFamily="18" charset="0"/>
                <a:cs typeface="Times New Roman" panose="02020603050405020304" pitchFamily="18" charset="0"/>
              </a:rPr>
              <a:t>OTN</a:t>
            </a:r>
            <a:r>
              <a:rPr lang="zh-CN" altLang="zh-CN" sz="2400" kern="0" dirty="0">
                <a:solidFill>
                  <a:srgbClr val="333333"/>
                </a:solidFill>
                <a:effectLst/>
                <a:latin typeface="Times New Roman" panose="02020603050405020304" pitchFamily="18" charset="0"/>
                <a:cs typeface="Times New Roman" panose="02020603050405020304" pitchFamily="18" charset="0"/>
              </a:rPr>
              <a:t>电交叉的基本单元</a:t>
            </a:r>
            <a:endParaRPr lang="en-US" altLang="zh-CN" sz="2400" kern="0" dirty="0">
              <a:solidFill>
                <a:srgbClr val="333333"/>
              </a:solidFill>
              <a:effectLst/>
              <a:latin typeface="Times New Roman" panose="02020603050405020304" pitchFamily="18" charset="0"/>
              <a:cs typeface="Times New Roman" panose="02020603050405020304" pitchFamily="18" charset="0"/>
            </a:endParaRPr>
          </a:p>
          <a:p>
            <a:pPr marL="542925" indent="-180975" algn="just">
              <a:lnSpc>
                <a:spcPct val="100000"/>
              </a:lnSpc>
              <a:spcBef>
                <a:spcPts val="0"/>
              </a:spcBef>
            </a:pPr>
            <a:r>
              <a:rPr lang="en-US" altLang="zh-CN" sz="2400" kern="0" dirty="0" err="1">
                <a:solidFill>
                  <a:srgbClr val="333333"/>
                </a:solidFill>
                <a:effectLst/>
                <a:latin typeface="Times New Roman" panose="02020603050405020304" pitchFamily="18" charset="0"/>
                <a:cs typeface="Times New Roman" panose="02020603050405020304" pitchFamily="18" charset="0"/>
              </a:rPr>
              <a:t>OTUk</a:t>
            </a:r>
            <a:r>
              <a:rPr lang="zh-CN" altLang="zh-CN" sz="2400" kern="0" dirty="0">
                <a:solidFill>
                  <a:srgbClr val="333333"/>
                </a:solidFill>
                <a:effectLst/>
                <a:latin typeface="Times New Roman" panose="02020603050405020304" pitchFamily="18" charset="0"/>
                <a:cs typeface="Times New Roman" panose="02020603050405020304" pitchFamily="18" charset="0"/>
              </a:rPr>
              <a:t>和</a:t>
            </a:r>
            <a:r>
              <a:rPr lang="en-US" altLang="zh-CN" sz="2400" kern="0" dirty="0">
                <a:solidFill>
                  <a:srgbClr val="333333"/>
                </a:solidFill>
                <a:effectLst/>
                <a:latin typeface="Times New Roman" panose="02020603050405020304" pitchFamily="18" charset="0"/>
                <a:cs typeface="Times New Roman" panose="02020603050405020304" pitchFamily="18" charset="0"/>
              </a:rPr>
              <a:t>STM-N</a:t>
            </a:r>
            <a:r>
              <a:rPr lang="zh-CN" altLang="zh-CN" sz="2400" kern="0" dirty="0">
                <a:solidFill>
                  <a:srgbClr val="333333"/>
                </a:solidFill>
                <a:effectLst/>
                <a:latin typeface="Times New Roman" panose="02020603050405020304" pitchFamily="18" charset="0"/>
                <a:cs typeface="Times New Roman" panose="02020603050405020304" pitchFamily="18" charset="0"/>
              </a:rPr>
              <a:t>一样，</a:t>
            </a:r>
            <a:r>
              <a:rPr lang="en-US" altLang="zh-CN" sz="2400" kern="0" dirty="0" err="1">
                <a:solidFill>
                  <a:srgbClr val="333333"/>
                </a:solidFill>
                <a:effectLst/>
                <a:latin typeface="Times New Roman" panose="02020603050405020304" pitchFamily="18" charset="0"/>
                <a:cs typeface="Times New Roman" panose="02020603050405020304" pitchFamily="18" charset="0"/>
              </a:rPr>
              <a:t>OTUk</a:t>
            </a:r>
            <a:r>
              <a:rPr lang="zh-CN" altLang="zh-CN" sz="2400" kern="0" dirty="0">
                <a:solidFill>
                  <a:srgbClr val="333333"/>
                </a:solidFill>
                <a:effectLst/>
                <a:latin typeface="Times New Roman" panose="02020603050405020304" pitchFamily="18" charset="0"/>
                <a:cs typeface="Times New Roman" panose="02020603050405020304" pitchFamily="18" charset="0"/>
              </a:rPr>
              <a:t>转换成光信号就是</a:t>
            </a:r>
            <a:r>
              <a:rPr lang="en-US" altLang="zh-CN" sz="2400" kern="0" dirty="0">
                <a:solidFill>
                  <a:srgbClr val="333333"/>
                </a:solidFill>
                <a:effectLst/>
                <a:latin typeface="Times New Roman" panose="02020603050405020304" pitchFamily="18" charset="0"/>
                <a:cs typeface="Times New Roman" panose="02020603050405020304" pitchFamily="18" charset="0"/>
              </a:rPr>
              <a:t>OTN</a:t>
            </a:r>
            <a:r>
              <a:rPr lang="zh-CN" altLang="zh-CN" sz="2400" kern="0" dirty="0">
                <a:solidFill>
                  <a:srgbClr val="333333"/>
                </a:solidFill>
                <a:effectLst/>
                <a:latin typeface="Times New Roman" panose="02020603050405020304" pitchFamily="18" charset="0"/>
                <a:cs typeface="Times New Roman" panose="02020603050405020304" pitchFamily="18" charset="0"/>
              </a:rPr>
              <a:t>的一个波长</a:t>
            </a:r>
            <a:endParaRPr lang="en-US" altLang="zh-CN" sz="2400" kern="0" dirty="0">
              <a:solidFill>
                <a:srgbClr val="333333"/>
              </a:solidFill>
              <a:effectLst/>
              <a:latin typeface="Times New Roman" panose="02020603050405020304" pitchFamily="18" charset="0"/>
              <a:cs typeface="Times New Roman" panose="02020603050405020304" pitchFamily="18" charset="0"/>
            </a:endParaRPr>
          </a:p>
          <a:p>
            <a:pPr marL="542925" indent="-180975" algn="just">
              <a:lnSpc>
                <a:spcPct val="100000"/>
              </a:lnSpc>
              <a:spcBef>
                <a:spcPts val="0"/>
              </a:spcBef>
            </a:pPr>
            <a:r>
              <a:rPr lang="en-US" altLang="zh-CN" sz="2400" kern="0" dirty="0">
                <a:solidFill>
                  <a:srgbClr val="333333"/>
                </a:solidFill>
                <a:effectLst/>
                <a:latin typeface="Times New Roman" panose="02020603050405020304" pitchFamily="18" charset="0"/>
                <a:cs typeface="Times New Roman" panose="02020603050405020304" pitchFamily="18" charset="0"/>
              </a:rPr>
              <a:t>1.25G</a:t>
            </a:r>
            <a:r>
              <a:rPr lang="zh-CN" altLang="zh-CN" sz="2400" kern="0" dirty="0">
                <a:solidFill>
                  <a:srgbClr val="333333"/>
                </a:solidFill>
                <a:effectLst/>
                <a:latin typeface="Times New Roman" panose="02020603050405020304" pitchFamily="18" charset="0"/>
                <a:cs typeface="Times New Roman" panose="02020603050405020304" pitchFamily="18" charset="0"/>
              </a:rPr>
              <a:t>以下的信号映射到</a:t>
            </a:r>
            <a:r>
              <a:rPr lang="en-US" altLang="zh-CN" sz="2400" kern="0" dirty="0">
                <a:solidFill>
                  <a:srgbClr val="333333"/>
                </a:solidFill>
                <a:effectLst/>
                <a:latin typeface="Times New Roman" panose="02020603050405020304" pitchFamily="18" charset="0"/>
                <a:cs typeface="Times New Roman" panose="02020603050405020304" pitchFamily="18" charset="0"/>
              </a:rPr>
              <a:t>ODU0</a:t>
            </a:r>
            <a:r>
              <a:rPr lang="zh-CN" altLang="zh-CN" sz="2400" kern="0" dirty="0">
                <a:solidFill>
                  <a:srgbClr val="333333"/>
                </a:solidFill>
                <a:effectLst/>
                <a:latin typeface="Times New Roman" panose="02020603050405020304" pitchFamily="18" charset="0"/>
                <a:cs typeface="Times New Roman" panose="02020603050405020304" pitchFamily="18" charset="0"/>
              </a:rPr>
              <a:t>，</a:t>
            </a:r>
            <a:r>
              <a:rPr lang="en-US" altLang="zh-CN" sz="2400" kern="0" dirty="0">
                <a:solidFill>
                  <a:srgbClr val="333333"/>
                </a:solidFill>
                <a:effectLst/>
                <a:latin typeface="Times New Roman" panose="02020603050405020304" pitchFamily="18" charset="0"/>
                <a:cs typeface="Times New Roman" panose="02020603050405020304" pitchFamily="18" charset="0"/>
              </a:rPr>
              <a:t>1.25G-2.5G</a:t>
            </a:r>
            <a:r>
              <a:rPr lang="zh-CN" altLang="zh-CN" sz="2400" kern="0" dirty="0">
                <a:solidFill>
                  <a:srgbClr val="333333"/>
                </a:solidFill>
                <a:effectLst/>
                <a:latin typeface="Times New Roman" panose="02020603050405020304" pitchFamily="18" charset="0"/>
                <a:cs typeface="Times New Roman" panose="02020603050405020304" pitchFamily="18" charset="0"/>
              </a:rPr>
              <a:t>映射到</a:t>
            </a:r>
            <a:r>
              <a:rPr lang="en-US" altLang="zh-CN" sz="2400" kern="0" dirty="0">
                <a:solidFill>
                  <a:srgbClr val="333333"/>
                </a:solidFill>
                <a:effectLst/>
                <a:latin typeface="Times New Roman" panose="02020603050405020304" pitchFamily="18" charset="0"/>
                <a:cs typeface="Times New Roman" panose="02020603050405020304" pitchFamily="18" charset="0"/>
              </a:rPr>
              <a:t>ODU1</a:t>
            </a:r>
          </a:p>
          <a:p>
            <a:pPr marL="542925" indent="-180975" algn="just">
              <a:lnSpc>
                <a:spcPct val="100000"/>
              </a:lnSpc>
              <a:spcBef>
                <a:spcPts val="0"/>
              </a:spcBef>
            </a:pPr>
            <a:r>
              <a:rPr lang="en-US" altLang="zh-CN" sz="2400" kern="0" dirty="0">
                <a:solidFill>
                  <a:srgbClr val="333333"/>
                </a:solidFill>
                <a:effectLst/>
                <a:latin typeface="Times New Roman" panose="02020603050405020304" pitchFamily="18" charset="0"/>
                <a:cs typeface="Times New Roman" panose="02020603050405020304" pitchFamily="18" charset="0"/>
              </a:rPr>
              <a:t>2.5G</a:t>
            </a:r>
            <a:r>
              <a:rPr lang="zh-CN" altLang="zh-CN" sz="2400" kern="0" dirty="0">
                <a:solidFill>
                  <a:srgbClr val="333333"/>
                </a:solidFill>
                <a:effectLst/>
                <a:latin typeface="Times New Roman" panose="02020603050405020304" pitchFamily="18" charset="0"/>
                <a:cs typeface="Times New Roman" panose="02020603050405020304" pitchFamily="18" charset="0"/>
              </a:rPr>
              <a:t>以上的任何速率，自动指配相应的</a:t>
            </a:r>
            <a:r>
              <a:rPr lang="en-US" altLang="zh-CN" sz="2400" kern="0" dirty="0" err="1">
                <a:solidFill>
                  <a:srgbClr val="333333"/>
                </a:solidFill>
                <a:effectLst/>
                <a:latin typeface="Times New Roman" panose="02020603050405020304" pitchFamily="18" charset="0"/>
                <a:cs typeface="Times New Roman" panose="02020603050405020304" pitchFamily="18" charset="0"/>
              </a:rPr>
              <a:t>ODUk</a:t>
            </a:r>
            <a:r>
              <a:rPr lang="zh-CN" altLang="zh-CN" sz="2400" kern="0" dirty="0">
                <a:solidFill>
                  <a:srgbClr val="333333"/>
                </a:solidFill>
                <a:effectLst/>
                <a:latin typeface="Times New Roman" panose="02020603050405020304" pitchFamily="18" charset="0"/>
                <a:cs typeface="Times New Roman" panose="02020603050405020304" pitchFamily="18" charset="0"/>
              </a:rPr>
              <a:t>组合，速率间隔是</a:t>
            </a:r>
            <a:r>
              <a:rPr lang="en-US" altLang="zh-CN" sz="2400" kern="0" dirty="0">
                <a:solidFill>
                  <a:srgbClr val="333333"/>
                </a:solidFill>
                <a:effectLst/>
                <a:latin typeface="Times New Roman" panose="02020603050405020304" pitchFamily="18" charset="0"/>
                <a:cs typeface="Times New Roman" panose="02020603050405020304" pitchFamily="18" charset="0"/>
              </a:rPr>
              <a:t>1.25G</a:t>
            </a:r>
            <a:endParaRPr lang="zh-CN" altLang="zh-CN" sz="2400" kern="100" dirty="0">
              <a:effectLst/>
              <a:latin typeface="Times New Roman" panose="02020603050405020304" pitchFamily="18" charset="0"/>
              <a:cs typeface="Times New Roman" panose="02020603050405020304" pitchFamily="18" charset="0"/>
            </a:endParaRPr>
          </a:p>
          <a:p>
            <a:pPr marL="542925" indent="-180975" algn="just">
              <a:lnSpc>
                <a:spcPct val="100000"/>
              </a:lnSpc>
              <a:spcBef>
                <a:spcPts val="0"/>
              </a:spcBef>
            </a:pPr>
            <a:r>
              <a:rPr lang="zh-CN" altLang="zh-CN" sz="2400" kern="0" dirty="0">
                <a:solidFill>
                  <a:srgbClr val="333333"/>
                </a:solidFill>
                <a:effectLst/>
                <a:latin typeface="Times New Roman" panose="02020603050405020304" pitchFamily="18" charset="0"/>
                <a:cs typeface="Times New Roman" panose="02020603050405020304" pitchFamily="18" charset="0"/>
              </a:rPr>
              <a:t>业务信号都装进</a:t>
            </a:r>
            <a:r>
              <a:rPr lang="en-US" altLang="zh-CN" sz="2400" kern="0" dirty="0" err="1">
                <a:solidFill>
                  <a:srgbClr val="333333"/>
                </a:solidFill>
                <a:effectLst/>
                <a:latin typeface="Times New Roman" panose="02020603050405020304" pitchFamily="18" charset="0"/>
                <a:cs typeface="Times New Roman" panose="02020603050405020304" pitchFamily="18" charset="0"/>
              </a:rPr>
              <a:t>ODUk</a:t>
            </a:r>
            <a:r>
              <a:rPr lang="zh-CN" altLang="zh-CN" sz="2400" kern="0" dirty="0">
                <a:solidFill>
                  <a:srgbClr val="333333"/>
                </a:solidFill>
                <a:effectLst/>
                <a:latin typeface="Times New Roman" panose="02020603050405020304" pitchFamily="18" charset="0"/>
                <a:cs typeface="Times New Roman" panose="02020603050405020304" pitchFamily="18" charset="0"/>
              </a:rPr>
              <a:t>形成一个波长信号，而每个波长在每一个站点又可以进入点交叉变成</a:t>
            </a:r>
            <a:r>
              <a:rPr lang="en-US" altLang="zh-CN" sz="2400" kern="0" dirty="0" err="1">
                <a:solidFill>
                  <a:srgbClr val="333333"/>
                </a:solidFill>
                <a:effectLst/>
                <a:latin typeface="Times New Roman" panose="02020603050405020304" pitchFamily="18" charset="0"/>
                <a:cs typeface="Times New Roman" panose="02020603050405020304" pitchFamily="18" charset="0"/>
              </a:rPr>
              <a:t>ODUk</a:t>
            </a:r>
            <a:r>
              <a:rPr lang="zh-CN" altLang="zh-CN" sz="2400" kern="0" dirty="0">
                <a:solidFill>
                  <a:srgbClr val="333333"/>
                </a:solidFill>
                <a:effectLst/>
                <a:latin typeface="Times New Roman" panose="02020603050405020304" pitchFamily="18" charset="0"/>
                <a:cs typeface="Times New Roman" panose="02020603050405020304" pitchFamily="18" charset="0"/>
              </a:rPr>
              <a:t>信号</a:t>
            </a:r>
            <a:endParaRPr lang="en-US" altLang="zh-CN" sz="2400" kern="0" dirty="0">
              <a:solidFill>
                <a:srgbClr val="333333"/>
              </a:solidFill>
              <a:effectLst/>
              <a:latin typeface="Times New Roman" panose="02020603050405020304" pitchFamily="18" charset="0"/>
              <a:cs typeface="Times New Roman" panose="02020603050405020304" pitchFamily="18" charset="0"/>
            </a:endParaRPr>
          </a:p>
          <a:p>
            <a:pPr algn="just">
              <a:lnSpc>
                <a:spcPct val="100000"/>
              </a:lnSpc>
              <a:spcBef>
                <a:spcPts val="0"/>
              </a:spcBef>
              <a:buNone/>
            </a:pPr>
            <a:r>
              <a:rPr lang="en-US" altLang="zh-CN" sz="2400" kern="0" dirty="0">
                <a:solidFill>
                  <a:srgbClr val="333333"/>
                </a:solidFill>
                <a:effectLst/>
                <a:latin typeface="Times New Roman" panose="02020603050405020304" pitchFamily="18" charset="0"/>
                <a:cs typeface="Times New Roman" panose="02020603050405020304" pitchFamily="18" charset="0"/>
              </a:rPr>
              <a:t>(2)</a:t>
            </a:r>
            <a:r>
              <a:rPr lang="zh-CN" altLang="zh-CN" sz="2400" kern="0" dirty="0">
                <a:solidFill>
                  <a:srgbClr val="333333"/>
                </a:solidFill>
                <a:effectLst/>
                <a:latin typeface="Times New Roman" panose="02020603050405020304" pitchFamily="18" charset="0"/>
                <a:cs typeface="Times New Roman" panose="02020603050405020304" pitchFamily="18" charset="0"/>
              </a:rPr>
              <a:t>光交叉</a:t>
            </a:r>
            <a:endParaRPr lang="zh-CN" altLang="zh-CN" sz="2400" kern="100" dirty="0">
              <a:effectLst/>
              <a:latin typeface="Times New Roman" panose="02020603050405020304" pitchFamily="18" charset="0"/>
              <a:cs typeface="Times New Roman" panose="02020603050405020304" pitchFamily="18" charset="0"/>
            </a:endParaRPr>
          </a:p>
          <a:p>
            <a:pPr marL="542925" indent="-180975" algn="just">
              <a:lnSpc>
                <a:spcPct val="100000"/>
              </a:lnSpc>
              <a:spcBef>
                <a:spcPts val="0"/>
              </a:spcBef>
            </a:pPr>
            <a:r>
              <a:rPr lang="zh-CN" altLang="zh-CN" sz="2400" kern="0" dirty="0">
                <a:solidFill>
                  <a:srgbClr val="333333"/>
                </a:solidFill>
                <a:latin typeface="Times New Roman" panose="02020603050405020304" pitchFamily="18" charset="0"/>
                <a:cs typeface="Times New Roman" panose="02020603050405020304" pitchFamily="18" charset="0"/>
              </a:rPr>
              <a:t>电层处理后，业务会被层层打包成</a:t>
            </a:r>
            <a:r>
              <a:rPr lang="en-US" altLang="zh-CN" sz="2400" kern="0" dirty="0" err="1">
                <a:solidFill>
                  <a:srgbClr val="333333"/>
                </a:solidFill>
                <a:latin typeface="Times New Roman" panose="02020603050405020304" pitchFamily="18" charset="0"/>
                <a:cs typeface="Times New Roman" panose="02020603050405020304" pitchFamily="18" charset="0"/>
              </a:rPr>
              <a:t>OTUk</a:t>
            </a:r>
            <a:r>
              <a:rPr lang="zh-CN" altLang="zh-CN" sz="2400" kern="0" dirty="0">
                <a:solidFill>
                  <a:srgbClr val="333333"/>
                </a:solidFill>
                <a:latin typeface="Times New Roman" panose="02020603050405020304" pitchFamily="18" charset="0"/>
                <a:cs typeface="Times New Roman" panose="02020603050405020304" pitchFamily="18" charset="0"/>
              </a:rPr>
              <a:t>，</a:t>
            </a:r>
            <a:r>
              <a:rPr lang="en-US" altLang="zh-CN" sz="2400" kern="0" dirty="0" err="1">
                <a:solidFill>
                  <a:srgbClr val="333333"/>
                </a:solidFill>
                <a:latin typeface="Times New Roman" panose="02020603050405020304" pitchFamily="18" charset="0"/>
                <a:cs typeface="Times New Roman" panose="02020603050405020304" pitchFamily="18" charset="0"/>
              </a:rPr>
              <a:t>OTUk</a:t>
            </a:r>
            <a:r>
              <a:rPr lang="zh-CN" altLang="zh-CN" sz="2400" kern="0" dirty="0">
                <a:solidFill>
                  <a:srgbClr val="333333"/>
                </a:solidFill>
                <a:latin typeface="Times New Roman" panose="02020603050405020304" pitchFamily="18" charset="0"/>
                <a:cs typeface="Times New Roman" panose="02020603050405020304" pitchFamily="18" charset="0"/>
              </a:rPr>
              <a:t>经过电光转换就成为了光通道层的单个波道信号——</a:t>
            </a:r>
            <a:r>
              <a:rPr lang="en-US" altLang="zh-CN" sz="2400" kern="0" dirty="0" err="1">
                <a:solidFill>
                  <a:srgbClr val="333333"/>
                </a:solidFill>
                <a:latin typeface="Times New Roman" panose="02020603050405020304" pitchFamily="18" charset="0"/>
                <a:cs typeface="Times New Roman" panose="02020603050405020304" pitchFamily="18" charset="0"/>
              </a:rPr>
              <a:t>OCh</a:t>
            </a:r>
            <a:r>
              <a:rPr lang="zh-CN" altLang="zh-CN" sz="2400" kern="0" dirty="0">
                <a:solidFill>
                  <a:srgbClr val="333333"/>
                </a:solidFill>
                <a:latin typeface="Times New Roman" panose="02020603050405020304" pitchFamily="18" charset="0"/>
                <a:cs typeface="Times New Roman" panose="02020603050405020304" pitchFamily="18" charset="0"/>
              </a:rPr>
              <a:t>（光通道），</a:t>
            </a:r>
            <a:r>
              <a:rPr lang="en-US" altLang="zh-CN" sz="2400" kern="0" dirty="0" err="1">
                <a:solidFill>
                  <a:srgbClr val="333333"/>
                </a:solidFill>
                <a:latin typeface="Times New Roman" panose="02020603050405020304" pitchFamily="18" charset="0"/>
                <a:cs typeface="Times New Roman" panose="02020603050405020304" pitchFamily="18" charset="0"/>
              </a:rPr>
              <a:t>OCh</a:t>
            </a:r>
            <a:r>
              <a:rPr lang="zh-CN" altLang="zh-CN" sz="2400" kern="0" dirty="0">
                <a:solidFill>
                  <a:srgbClr val="333333"/>
                </a:solidFill>
                <a:latin typeface="Times New Roman" panose="02020603050405020304" pitchFamily="18" charset="0"/>
                <a:cs typeface="Times New Roman" panose="02020603050405020304" pitchFamily="18" charset="0"/>
              </a:rPr>
              <a:t>是</a:t>
            </a:r>
            <a:r>
              <a:rPr lang="en-US" altLang="zh-CN" sz="2400" kern="0" dirty="0">
                <a:solidFill>
                  <a:srgbClr val="333333"/>
                </a:solidFill>
                <a:latin typeface="Times New Roman" panose="02020603050405020304" pitchFamily="18" charset="0"/>
                <a:cs typeface="Times New Roman" panose="02020603050405020304" pitchFamily="18" charset="0"/>
              </a:rPr>
              <a:t>OTN</a:t>
            </a:r>
            <a:r>
              <a:rPr lang="zh-CN" altLang="zh-CN" sz="2400" kern="0" dirty="0">
                <a:solidFill>
                  <a:srgbClr val="333333"/>
                </a:solidFill>
                <a:latin typeface="Times New Roman" panose="02020603050405020304" pitchFamily="18" charset="0"/>
                <a:cs typeface="Times New Roman" panose="02020603050405020304" pitchFamily="18" charset="0"/>
              </a:rPr>
              <a:t>光层的基本单元，也就是一个波长。</a:t>
            </a:r>
          </a:p>
          <a:p>
            <a:pPr marL="712788" indent="-712788">
              <a:lnSpc>
                <a:spcPct val="100000"/>
              </a:lnSpc>
              <a:spcBef>
                <a:spcPts val="0"/>
              </a:spcBef>
              <a:buNone/>
            </a:pPr>
            <a:endParaRPr lang="zh-CN" altLang="zh-CN" sz="3200" kern="100" dirty="0">
              <a:solidFill>
                <a:schemeClr val="accent1"/>
              </a:solidFill>
              <a:effectLst/>
              <a:latin typeface="Times New Roman" panose="02020603050405020304" pitchFamily="18" charset="0"/>
              <a:cs typeface="Times New Roman" panose="02020603050405020304" pitchFamily="18" charset="0"/>
            </a:endParaRPr>
          </a:p>
        </p:txBody>
      </p:sp>
      <p:graphicFrame>
        <p:nvGraphicFramePr>
          <p:cNvPr id="13" name="表格 12">
            <a:extLst>
              <a:ext uri="{FF2B5EF4-FFF2-40B4-BE49-F238E27FC236}">
                <a16:creationId xmlns:a16="http://schemas.microsoft.com/office/drawing/2014/main" id="{5F7F8828-684B-4B52-9DC2-487D68885ACE}"/>
              </a:ext>
            </a:extLst>
          </p:cNvPr>
          <p:cNvGraphicFramePr>
            <a:graphicFrameLocks noGrp="1"/>
          </p:cNvGraphicFramePr>
          <p:nvPr/>
        </p:nvGraphicFramePr>
        <p:xfrm>
          <a:off x="0" y="16384"/>
          <a:ext cx="9144000" cy="303808"/>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1028242390"/>
                    </a:ext>
                  </a:extLst>
                </a:gridCol>
                <a:gridCol w="1016000">
                  <a:extLst>
                    <a:ext uri="{9D8B030D-6E8A-4147-A177-3AD203B41FA5}">
                      <a16:colId xmlns:a16="http://schemas.microsoft.com/office/drawing/2014/main" val="3074239081"/>
                    </a:ext>
                  </a:extLst>
                </a:gridCol>
                <a:gridCol w="1016000">
                  <a:extLst>
                    <a:ext uri="{9D8B030D-6E8A-4147-A177-3AD203B41FA5}">
                      <a16:colId xmlns:a16="http://schemas.microsoft.com/office/drawing/2014/main" val="3509429943"/>
                    </a:ext>
                  </a:extLst>
                </a:gridCol>
                <a:gridCol w="1016000">
                  <a:extLst>
                    <a:ext uri="{9D8B030D-6E8A-4147-A177-3AD203B41FA5}">
                      <a16:colId xmlns:a16="http://schemas.microsoft.com/office/drawing/2014/main" val="2580465912"/>
                    </a:ext>
                  </a:extLst>
                </a:gridCol>
                <a:gridCol w="1016000">
                  <a:extLst>
                    <a:ext uri="{9D8B030D-6E8A-4147-A177-3AD203B41FA5}">
                      <a16:colId xmlns:a16="http://schemas.microsoft.com/office/drawing/2014/main" val="585185192"/>
                    </a:ext>
                  </a:extLst>
                </a:gridCol>
                <a:gridCol w="1016000">
                  <a:extLst>
                    <a:ext uri="{9D8B030D-6E8A-4147-A177-3AD203B41FA5}">
                      <a16:colId xmlns:a16="http://schemas.microsoft.com/office/drawing/2014/main" val="1335232691"/>
                    </a:ext>
                  </a:extLst>
                </a:gridCol>
                <a:gridCol w="1016000">
                  <a:extLst>
                    <a:ext uri="{9D8B030D-6E8A-4147-A177-3AD203B41FA5}">
                      <a16:colId xmlns:a16="http://schemas.microsoft.com/office/drawing/2014/main" val="785772456"/>
                    </a:ext>
                  </a:extLst>
                </a:gridCol>
                <a:gridCol w="1016000">
                  <a:extLst>
                    <a:ext uri="{9D8B030D-6E8A-4147-A177-3AD203B41FA5}">
                      <a16:colId xmlns:a16="http://schemas.microsoft.com/office/drawing/2014/main" val="143111373"/>
                    </a:ext>
                  </a:extLst>
                </a:gridCol>
                <a:gridCol w="1016000">
                  <a:extLst>
                    <a:ext uri="{9D8B030D-6E8A-4147-A177-3AD203B41FA5}">
                      <a16:colId xmlns:a16="http://schemas.microsoft.com/office/drawing/2014/main" val="994455625"/>
                    </a:ext>
                  </a:extLst>
                </a:gridCol>
              </a:tblGrid>
              <a:tr h="303808">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传输介质</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通信系统</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正确性</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提高性能</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局域网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en-US" altLang="zh-CN" sz="1600" dirty="0">
                          <a:solidFill>
                            <a:schemeClr val="tx1"/>
                          </a:solidFill>
                          <a:latin typeface="黑体" panose="02010609060101010101" pitchFamily="49" charset="-122"/>
                          <a:ea typeface="黑体" panose="02010609060101010101" pitchFamily="49" charset="-122"/>
                        </a:rPr>
                        <a:t>WLAN</a:t>
                      </a:r>
                      <a:endParaRPr lang="zh-CN" altLang="en-US" sz="1600" dirty="0">
                        <a:solidFill>
                          <a:schemeClr val="tx1"/>
                        </a:solidFill>
                        <a:latin typeface="黑体" panose="02010609060101010101" pitchFamily="49" charset="-122"/>
                        <a:ea typeface="黑体" panose="02010609060101010101" pitchFamily="49"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个域网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rgbClr val="FFFF00"/>
                          </a:solidFill>
                          <a:latin typeface="黑体" panose="02010609060101010101" pitchFamily="49" charset="-122"/>
                          <a:ea typeface="黑体" panose="02010609060101010101" pitchFamily="49" charset="-122"/>
                        </a:rPr>
                        <a:t>广域网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接入网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939429099"/>
                  </a:ext>
                </a:extLst>
              </a:tr>
            </a:tbl>
          </a:graphicData>
        </a:graphic>
      </p:graphicFrame>
      <p:graphicFrame>
        <p:nvGraphicFramePr>
          <p:cNvPr id="11" name="表格 10">
            <a:extLst>
              <a:ext uri="{FF2B5EF4-FFF2-40B4-BE49-F238E27FC236}">
                <a16:creationId xmlns:a16="http://schemas.microsoft.com/office/drawing/2014/main" id="{D4DA8B81-6739-464F-B917-9A4C336054B7}"/>
              </a:ext>
            </a:extLst>
          </p:cNvPr>
          <p:cNvGraphicFramePr>
            <a:graphicFrameLocks noGrp="1"/>
          </p:cNvGraphicFramePr>
          <p:nvPr>
            <p:extLst>
              <p:ext uri="{D42A27DB-BD31-4B8C-83A1-F6EECF244321}">
                <p14:modId xmlns:p14="http://schemas.microsoft.com/office/powerpoint/2010/main" val="1982093703"/>
              </p:ext>
            </p:extLst>
          </p:nvPr>
        </p:nvGraphicFramePr>
        <p:xfrm>
          <a:off x="0" y="1041991"/>
          <a:ext cx="313390" cy="3508065"/>
        </p:xfrm>
        <a:graphic>
          <a:graphicData uri="http://schemas.openxmlformats.org/drawingml/2006/table">
            <a:tbl>
              <a:tblPr firstRow="1" bandRow="1">
                <a:tableStyleId>{5C22544A-7EE6-4342-B048-85BDC9FD1C3A}</a:tableStyleId>
              </a:tblPr>
              <a:tblGrid>
                <a:gridCol w="313390">
                  <a:extLst>
                    <a:ext uri="{9D8B030D-6E8A-4147-A177-3AD203B41FA5}">
                      <a16:colId xmlns:a16="http://schemas.microsoft.com/office/drawing/2014/main" val="2707731317"/>
                    </a:ext>
                  </a:extLst>
                </a:gridCol>
              </a:tblGrid>
              <a:tr h="844235">
                <a:tc>
                  <a:txBody>
                    <a:bodyPr/>
                    <a:lstStyle/>
                    <a:p>
                      <a:pPr algn="ctr"/>
                      <a:r>
                        <a:rPr lang="zh-CN" altLang="en-US" sz="1600" b="0" dirty="0">
                          <a:solidFill>
                            <a:schemeClr val="tx1"/>
                          </a:solidFill>
                          <a:latin typeface="黑体" panose="02010609060101010101" pitchFamily="49" charset="-122"/>
                          <a:ea typeface="黑体" panose="02010609060101010101" pitchFamily="49" charset="-122"/>
                        </a:rPr>
                        <a:t>设计思想</a:t>
                      </a:r>
                    </a:p>
                  </a:txBody>
                  <a:tcPr marL="0" marR="0" marT="0" marB="0" anchor="ctr">
                    <a:solidFill>
                      <a:schemeClr val="accent1">
                        <a:lumMod val="40000"/>
                        <a:lumOff val="60000"/>
                      </a:schemeClr>
                    </a:solidFill>
                  </a:tcPr>
                </a:tc>
                <a:extLst>
                  <a:ext uri="{0D108BD9-81ED-4DB2-BD59-A6C34878D82A}">
                    <a16:rowId xmlns:a16="http://schemas.microsoft.com/office/drawing/2014/main" val="2650843112"/>
                  </a:ext>
                </a:extLst>
              </a:tr>
              <a:tr h="844235">
                <a:tc>
                  <a:txBody>
                    <a:bodyPr/>
                    <a:lstStyle/>
                    <a:p>
                      <a:pPr algn="ctr"/>
                      <a:r>
                        <a:rPr lang="en-US" altLang="zh-CN" sz="1600" dirty="0">
                          <a:solidFill>
                            <a:schemeClr val="tx1"/>
                          </a:solidFill>
                          <a:latin typeface="黑体" panose="02010609060101010101" pitchFamily="49" charset="-122"/>
                          <a:ea typeface="黑体" panose="02010609060101010101" pitchFamily="49" charset="-122"/>
                        </a:rPr>
                        <a:t>SDH</a:t>
                      </a:r>
                      <a:endParaRPr lang="zh-CN" altLang="en-US" sz="1600" dirty="0">
                        <a:solidFill>
                          <a:schemeClr val="tx1"/>
                        </a:solidFill>
                        <a:latin typeface="黑体" panose="02010609060101010101" pitchFamily="49" charset="-122"/>
                        <a:ea typeface="黑体" panose="02010609060101010101" pitchFamily="49" charset="-122"/>
                      </a:endParaRPr>
                    </a:p>
                  </a:txBody>
                  <a:tcPr marL="0" marR="0" marT="0" marB="0" anchor="ctr">
                    <a:solidFill>
                      <a:schemeClr val="accent1">
                        <a:lumMod val="40000"/>
                        <a:lumOff val="60000"/>
                      </a:schemeClr>
                    </a:solidFill>
                  </a:tcPr>
                </a:tc>
                <a:extLst>
                  <a:ext uri="{0D108BD9-81ED-4DB2-BD59-A6C34878D82A}">
                    <a16:rowId xmlns:a16="http://schemas.microsoft.com/office/drawing/2014/main" val="2354171835"/>
                  </a:ext>
                </a:extLst>
              </a:tr>
              <a:tr h="844235">
                <a:tc>
                  <a:txBody>
                    <a:bodyPr/>
                    <a:lstStyle/>
                    <a:p>
                      <a:pPr algn="ctr"/>
                      <a:r>
                        <a:rPr lang="en-US" altLang="zh-CN" sz="1600" b="0" dirty="0">
                          <a:solidFill>
                            <a:schemeClr val="bg1"/>
                          </a:solidFill>
                          <a:latin typeface="黑体" panose="02010609060101010101" pitchFamily="49" charset="-122"/>
                          <a:ea typeface="黑体" panose="02010609060101010101" pitchFamily="49" charset="-122"/>
                        </a:rPr>
                        <a:t>OTN</a:t>
                      </a:r>
                      <a:endParaRPr lang="zh-CN" altLang="en-US" sz="1600" b="0" dirty="0">
                        <a:solidFill>
                          <a:schemeClr val="bg1"/>
                        </a:solidFill>
                        <a:latin typeface="黑体" panose="02010609060101010101" pitchFamily="49" charset="-122"/>
                        <a:ea typeface="黑体" panose="02010609060101010101" pitchFamily="49" charset="-122"/>
                      </a:endParaRPr>
                    </a:p>
                  </a:txBody>
                  <a:tcPr marL="0" marR="0" marT="0" marB="0" anchor="ctr">
                    <a:solidFill>
                      <a:schemeClr val="accent1"/>
                    </a:solidFill>
                  </a:tcPr>
                </a:tc>
                <a:extLst>
                  <a:ext uri="{0D108BD9-81ED-4DB2-BD59-A6C34878D82A}">
                    <a16:rowId xmlns:a16="http://schemas.microsoft.com/office/drawing/2014/main" val="2232877283"/>
                  </a:ext>
                </a:extLst>
              </a:tr>
              <a:tr h="844235">
                <a:tc>
                  <a:txBody>
                    <a:bodyPr/>
                    <a:lstStyle/>
                    <a:p>
                      <a:pPr algn="ctr"/>
                      <a:r>
                        <a:rPr lang="en-US" altLang="zh-CN" sz="1600" b="0" dirty="0">
                          <a:solidFill>
                            <a:schemeClr val="tx1"/>
                          </a:solidFill>
                          <a:latin typeface="黑体" panose="02010609060101010101" pitchFamily="49" charset="-122"/>
                          <a:ea typeface="黑体" panose="02010609060101010101" pitchFamily="49" charset="-122"/>
                        </a:rPr>
                        <a:t>5G</a:t>
                      </a:r>
                      <a:endParaRPr lang="zh-CN" altLang="en-US" sz="1600" b="0" dirty="0">
                        <a:solidFill>
                          <a:schemeClr val="tx1"/>
                        </a:solidFill>
                        <a:latin typeface="黑体" panose="02010609060101010101" pitchFamily="49" charset="-122"/>
                        <a:ea typeface="黑体" panose="02010609060101010101" pitchFamily="49" charset="-122"/>
                      </a:endParaRPr>
                    </a:p>
                  </a:txBody>
                  <a:tcPr marL="0" marR="0" marT="0" marB="0" anchor="ctr">
                    <a:solidFill>
                      <a:schemeClr val="accent1">
                        <a:lumMod val="40000"/>
                        <a:lumOff val="60000"/>
                      </a:schemeClr>
                    </a:solidFill>
                  </a:tcPr>
                </a:tc>
                <a:extLst>
                  <a:ext uri="{0D108BD9-81ED-4DB2-BD59-A6C34878D82A}">
                    <a16:rowId xmlns:a16="http://schemas.microsoft.com/office/drawing/2014/main" val="3061172296"/>
                  </a:ext>
                </a:extLst>
              </a:tr>
            </a:tbl>
          </a:graphicData>
        </a:graphic>
      </p:graphicFrame>
      <p:sp>
        <p:nvSpPr>
          <p:cNvPr id="3" name="灯片编号占位符 2">
            <a:extLst>
              <a:ext uri="{FF2B5EF4-FFF2-40B4-BE49-F238E27FC236}">
                <a16:creationId xmlns:a16="http://schemas.microsoft.com/office/drawing/2014/main" id="{975F6B06-D718-45A1-A7AD-E0B668FE12A4}"/>
              </a:ext>
            </a:extLst>
          </p:cNvPr>
          <p:cNvSpPr>
            <a:spLocks noGrp="1"/>
          </p:cNvSpPr>
          <p:nvPr>
            <p:ph type="sldNum" sz="quarter" idx="12"/>
          </p:nvPr>
        </p:nvSpPr>
        <p:spPr/>
        <p:txBody>
          <a:bodyPr/>
          <a:lstStyle/>
          <a:p>
            <a:fld id="{0343F522-B1DB-4B24-87CC-09EAB668A261}" type="slidenum">
              <a:rPr lang="zh-CN" altLang="en-US" smtClean="0"/>
              <a:pPr/>
              <a:t>267</a:t>
            </a:fld>
            <a:r>
              <a:rPr lang="en-US" altLang="zh-CN"/>
              <a:t>/303</a:t>
            </a:r>
            <a:endParaRPr lang="zh-CN" altLang="en-US" dirty="0"/>
          </a:p>
        </p:txBody>
      </p:sp>
    </p:spTree>
    <p:extLst>
      <p:ext uri="{BB962C8B-B14F-4D97-AF65-F5344CB8AC3E}">
        <p14:creationId xmlns:p14="http://schemas.microsoft.com/office/powerpoint/2010/main" val="1957481464"/>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C34208-FA7C-4346-AD93-050F88FE7F56}"/>
              </a:ext>
            </a:extLst>
          </p:cNvPr>
          <p:cNvSpPr>
            <a:spLocks noGrp="1"/>
          </p:cNvSpPr>
          <p:nvPr>
            <p:ph type="title"/>
          </p:nvPr>
        </p:nvSpPr>
        <p:spPr>
          <a:xfrm>
            <a:off x="265813" y="350874"/>
            <a:ext cx="8654903" cy="680484"/>
          </a:xfrm>
        </p:spPr>
        <p:txBody>
          <a:bodyPr>
            <a:normAutofit/>
          </a:bodyPr>
          <a:lstStyle/>
          <a:p>
            <a:r>
              <a:rPr lang="en-US" altLang="zh-CN" kern="100" dirty="0"/>
              <a:t>OTN</a:t>
            </a:r>
            <a:r>
              <a:rPr lang="zh-CN" altLang="en-US" kern="100" dirty="0"/>
              <a:t>帧结构</a:t>
            </a:r>
          </a:p>
        </p:txBody>
      </p:sp>
      <p:sp>
        <p:nvSpPr>
          <p:cNvPr id="12" name="流程图: 摘录 11">
            <a:extLst>
              <a:ext uri="{FF2B5EF4-FFF2-40B4-BE49-F238E27FC236}">
                <a16:creationId xmlns:a16="http://schemas.microsoft.com/office/drawing/2014/main" id="{CE6C4248-6AFD-44B6-80E3-9608C7BDC87F}"/>
              </a:ext>
            </a:extLst>
          </p:cNvPr>
          <p:cNvSpPr/>
          <p:nvPr/>
        </p:nvSpPr>
        <p:spPr bwMode="auto">
          <a:xfrm>
            <a:off x="7498533" y="321354"/>
            <a:ext cx="216024" cy="126001"/>
          </a:xfrm>
          <a:prstGeom prst="flowChartExtract">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4" name="Rectangle 2">
            <a:extLst>
              <a:ext uri="{FF2B5EF4-FFF2-40B4-BE49-F238E27FC236}">
                <a16:creationId xmlns:a16="http://schemas.microsoft.com/office/drawing/2014/main" id="{637ADEFB-5775-48B5-AD95-BD2F543B4E24}"/>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内容占位符 4">
            <a:extLst>
              <a:ext uri="{FF2B5EF4-FFF2-40B4-BE49-F238E27FC236}">
                <a16:creationId xmlns:a16="http://schemas.microsoft.com/office/drawing/2014/main" id="{C12FE5FC-8D5C-426B-A385-556B8EB61871}"/>
              </a:ext>
            </a:extLst>
          </p:cNvPr>
          <p:cNvSpPr>
            <a:spLocks noGrp="1"/>
          </p:cNvSpPr>
          <p:nvPr>
            <p:ph idx="1"/>
          </p:nvPr>
        </p:nvSpPr>
        <p:spPr>
          <a:xfrm>
            <a:off x="471948" y="963560"/>
            <a:ext cx="8514736" cy="5777481"/>
          </a:xfrm>
        </p:spPr>
        <p:txBody>
          <a:bodyPr>
            <a:noAutofit/>
          </a:bodyPr>
          <a:lstStyle/>
          <a:p>
            <a:pPr algn="just">
              <a:lnSpc>
                <a:spcPct val="100000"/>
              </a:lnSpc>
              <a:spcBef>
                <a:spcPts val="0"/>
              </a:spcBef>
              <a:buNone/>
            </a:pPr>
            <a:r>
              <a:rPr lang="en-US" altLang="zh-CN" sz="2400" kern="100" dirty="0">
                <a:effectLst/>
              </a:rPr>
              <a:t>4</a:t>
            </a:r>
            <a:r>
              <a:rPr lang="zh-CN" altLang="zh-CN" sz="2400" kern="100" dirty="0">
                <a:effectLst/>
                <a:cs typeface="Times New Roman" panose="02020603050405020304" pitchFamily="18" charset="0"/>
              </a:rPr>
              <a:t>行、</a:t>
            </a:r>
            <a:r>
              <a:rPr lang="en-US" altLang="zh-CN" sz="2400" kern="100" dirty="0">
                <a:effectLst/>
              </a:rPr>
              <a:t>4080</a:t>
            </a:r>
            <a:r>
              <a:rPr lang="zh-CN" altLang="zh-CN" sz="2400" kern="100" dirty="0">
                <a:effectLst/>
                <a:cs typeface="Times New Roman" panose="02020603050405020304" pitchFamily="18" charset="0"/>
              </a:rPr>
              <a:t>列，共</a:t>
            </a:r>
            <a:r>
              <a:rPr lang="en-US" altLang="zh-CN" sz="2400" kern="100" dirty="0">
                <a:effectLst/>
              </a:rPr>
              <a:t>16320</a:t>
            </a:r>
            <a:r>
              <a:rPr lang="zh-CN" altLang="zh-CN" sz="2400" kern="100" dirty="0">
                <a:effectLst/>
                <a:cs typeface="Times New Roman" panose="02020603050405020304" pitchFamily="18" charset="0"/>
              </a:rPr>
              <a:t>字节。</a:t>
            </a:r>
            <a:r>
              <a:rPr lang="en-US" altLang="zh-CN" sz="2400" kern="100" dirty="0">
                <a:effectLst/>
              </a:rPr>
              <a:t>OTN</a:t>
            </a:r>
            <a:r>
              <a:rPr lang="zh-CN" altLang="zh-CN" sz="2400" kern="100" dirty="0">
                <a:effectLst/>
                <a:cs typeface="Times New Roman" panose="02020603050405020304" pitchFamily="18" charset="0"/>
              </a:rPr>
              <a:t>可直接封装</a:t>
            </a:r>
            <a:r>
              <a:rPr lang="en-US" altLang="zh-CN" sz="2400" kern="100" dirty="0">
                <a:effectLst/>
              </a:rPr>
              <a:t>IP</a:t>
            </a:r>
            <a:r>
              <a:rPr lang="zh-CN" altLang="zh-CN" sz="2400" kern="100" dirty="0">
                <a:effectLst/>
                <a:cs typeface="Times New Roman" panose="02020603050405020304" pitchFamily="18" charset="0"/>
              </a:rPr>
              <a:t>数据</a:t>
            </a:r>
            <a:endParaRPr lang="en-US" altLang="zh-CN" sz="2400" kern="0" dirty="0">
              <a:solidFill>
                <a:srgbClr val="333333"/>
              </a:solidFill>
              <a:effectLst/>
              <a:cs typeface="Times New Roman" panose="02020603050405020304" pitchFamily="18" charset="0"/>
            </a:endParaRPr>
          </a:p>
          <a:p>
            <a:pPr algn="just">
              <a:lnSpc>
                <a:spcPct val="100000"/>
              </a:lnSpc>
              <a:spcBef>
                <a:spcPts val="0"/>
              </a:spcBef>
              <a:buNone/>
            </a:pPr>
            <a:r>
              <a:rPr lang="en-US" altLang="zh-CN" sz="2400" kern="0" dirty="0">
                <a:solidFill>
                  <a:srgbClr val="333333"/>
                </a:solidFill>
                <a:latin typeface="Times New Roman" panose="02020603050405020304" pitchFamily="18" charset="0"/>
                <a:cs typeface="Times New Roman" panose="02020603050405020304" pitchFamily="18" charset="0"/>
              </a:rPr>
              <a:t>    </a:t>
            </a:r>
          </a:p>
          <a:p>
            <a:pPr marL="712788" indent="-712788">
              <a:lnSpc>
                <a:spcPct val="100000"/>
              </a:lnSpc>
              <a:spcBef>
                <a:spcPts val="0"/>
              </a:spcBef>
              <a:buNone/>
            </a:pPr>
            <a:endParaRPr lang="zh-CN" altLang="zh-CN" sz="2400" kern="100" dirty="0">
              <a:solidFill>
                <a:schemeClr val="accent1"/>
              </a:solidFill>
              <a:effectLst/>
              <a:latin typeface="Times New Roman" panose="02020603050405020304" pitchFamily="18" charset="0"/>
              <a:cs typeface="Times New Roman" panose="02020603050405020304" pitchFamily="18" charset="0"/>
            </a:endParaRPr>
          </a:p>
        </p:txBody>
      </p:sp>
      <p:graphicFrame>
        <p:nvGraphicFramePr>
          <p:cNvPr id="13" name="表格 12">
            <a:extLst>
              <a:ext uri="{FF2B5EF4-FFF2-40B4-BE49-F238E27FC236}">
                <a16:creationId xmlns:a16="http://schemas.microsoft.com/office/drawing/2014/main" id="{5F7F8828-684B-4B52-9DC2-487D68885ACE}"/>
              </a:ext>
            </a:extLst>
          </p:cNvPr>
          <p:cNvGraphicFramePr>
            <a:graphicFrameLocks noGrp="1"/>
          </p:cNvGraphicFramePr>
          <p:nvPr/>
        </p:nvGraphicFramePr>
        <p:xfrm>
          <a:off x="0" y="16384"/>
          <a:ext cx="9144000" cy="303808"/>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1028242390"/>
                    </a:ext>
                  </a:extLst>
                </a:gridCol>
                <a:gridCol w="1016000">
                  <a:extLst>
                    <a:ext uri="{9D8B030D-6E8A-4147-A177-3AD203B41FA5}">
                      <a16:colId xmlns:a16="http://schemas.microsoft.com/office/drawing/2014/main" val="3074239081"/>
                    </a:ext>
                  </a:extLst>
                </a:gridCol>
                <a:gridCol w="1016000">
                  <a:extLst>
                    <a:ext uri="{9D8B030D-6E8A-4147-A177-3AD203B41FA5}">
                      <a16:colId xmlns:a16="http://schemas.microsoft.com/office/drawing/2014/main" val="3509429943"/>
                    </a:ext>
                  </a:extLst>
                </a:gridCol>
                <a:gridCol w="1016000">
                  <a:extLst>
                    <a:ext uri="{9D8B030D-6E8A-4147-A177-3AD203B41FA5}">
                      <a16:colId xmlns:a16="http://schemas.microsoft.com/office/drawing/2014/main" val="2580465912"/>
                    </a:ext>
                  </a:extLst>
                </a:gridCol>
                <a:gridCol w="1016000">
                  <a:extLst>
                    <a:ext uri="{9D8B030D-6E8A-4147-A177-3AD203B41FA5}">
                      <a16:colId xmlns:a16="http://schemas.microsoft.com/office/drawing/2014/main" val="585185192"/>
                    </a:ext>
                  </a:extLst>
                </a:gridCol>
                <a:gridCol w="1016000">
                  <a:extLst>
                    <a:ext uri="{9D8B030D-6E8A-4147-A177-3AD203B41FA5}">
                      <a16:colId xmlns:a16="http://schemas.microsoft.com/office/drawing/2014/main" val="1335232691"/>
                    </a:ext>
                  </a:extLst>
                </a:gridCol>
                <a:gridCol w="1016000">
                  <a:extLst>
                    <a:ext uri="{9D8B030D-6E8A-4147-A177-3AD203B41FA5}">
                      <a16:colId xmlns:a16="http://schemas.microsoft.com/office/drawing/2014/main" val="785772456"/>
                    </a:ext>
                  </a:extLst>
                </a:gridCol>
                <a:gridCol w="1016000">
                  <a:extLst>
                    <a:ext uri="{9D8B030D-6E8A-4147-A177-3AD203B41FA5}">
                      <a16:colId xmlns:a16="http://schemas.microsoft.com/office/drawing/2014/main" val="143111373"/>
                    </a:ext>
                  </a:extLst>
                </a:gridCol>
                <a:gridCol w="1016000">
                  <a:extLst>
                    <a:ext uri="{9D8B030D-6E8A-4147-A177-3AD203B41FA5}">
                      <a16:colId xmlns:a16="http://schemas.microsoft.com/office/drawing/2014/main" val="994455625"/>
                    </a:ext>
                  </a:extLst>
                </a:gridCol>
              </a:tblGrid>
              <a:tr h="303808">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传输介质</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通信系统</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正确性</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提高性能</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局域网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en-US" altLang="zh-CN" sz="1600" dirty="0">
                          <a:solidFill>
                            <a:schemeClr val="tx1"/>
                          </a:solidFill>
                          <a:latin typeface="黑体" panose="02010609060101010101" pitchFamily="49" charset="-122"/>
                          <a:ea typeface="黑体" panose="02010609060101010101" pitchFamily="49" charset="-122"/>
                        </a:rPr>
                        <a:t>WLAN</a:t>
                      </a:r>
                      <a:endParaRPr lang="zh-CN" altLang="en-US" sz="1600" dirty="0">
                        <a:solidFill>
                          <a:schemeClr val="tx1"/>
                        </a:solidFill>
                        <a:latin typeface="黑体" panose="02010609060101010101" pitchFamily="49" charset="-122"/>
                        <a:ea typeface="黑体" panose="02010609060101010101" pitchFamily="49"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个域网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rgbClr val="FFFF00"/>
                          </a:solidFill>
                          <a:latin typeface="黑体" panose="02010609060101010101" pitchFamily="49" charset="-122"/>
                          <a:ea typeface="黑体" panose="02010609060101010101" pitchFamily="49" charset="-122"/>
                        </a:rPr>
                        <a:t>广域网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接入网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939429099"/>
                  </a:ext>
                </a:extLst>
              </a:tr>
            </a:tbl>
          </a:graphicData>
        </a:graphic>
      </p:graphicFrame>
      <p:grpSp>
        <p:nvGrpSpPr>
          <p:cNvPr id="9" name="组合 8">
            <a:extLst>
              <a:ext uri="{FF2B5EF4-FFF2-40B4-BE49-F238E27FC236}">
                <a16:creationId xmlns:a16="http://schemas.microsoft.com/office/drawing/2014/main" id="{895A0C8E-C434-4360-961A-7B596CE5B87E}"/>
              </a:ext>
            </a:extLst>
          </p:cNvPr>
          <p:cNvGrpSpPr/>
          <p:nvPr/>
        </p:nvGrpSpPr>
        <p:grpSpPr>
          <a:xfrm>
            <a:off x="1637414" y="1285754"/>
            <a:ext cx="6922691" cy="2833436"/>
            <a:chOff x="203691" y="1609476"/>
            <a:chExt cx="5299150" cy="1533774"/>
          </a:xfrm>
        </p:grpSpPr>
        <p:grpSp>
          <p:nvGrpSpPr>
            <p:cNvPr id="11" name="组合 10">
              <a:extLst>
                <a:ext uri="{FF2B5EF4-FFF2-40B4-BE49-F238E27FC236}">
                  <a16:creationId xmlns:a16="http://schemas.microsoft.com/office/drawing/2014/main" id="{F976E655-5AF7-4716-A8C5-29932223BF68}"/>
                </a:ext>
              </a:extLst>
            </p:cNvPr>
            <p:cNvGrpSpPr/>
            <p:nvPr/>
          </p:nvGrpSpPr>
          <p:grpSpPr>
            <a:xfrm>
              <a:off x="344322" y="1609476"/>
              <a:ext cx="5158519" cy="506850"/>
              <a:chOff x="565273" y="94960"/>
              <a:chExt cx="6730903" cy="661346"/>
            </a:xfrm>
          </p:grpSpPr>
          <p:sp>
            <p:nvSpPr>
              <p:cNvPr id="20" name="文本框 14">
                <a:extLst>
                  <a:ext uri="{FF2B5EF4-FFF2-40B4-BE49-F238E27FC236}">
                    <a16:creationId xmlns:a16="http://schemas.microsoft.com/office/drawing/2014/main" id="{EB6CDCC0-856F-4E62-BA70-7B5888D2649B}"/>
                  </a:ext>
                </a:extLst>
              </p:cNvPr>
              <p:cNvSpPr txBox="1"/>
              <p:nvPr/>
            </p:nvSpPr>
            <p:spPr>
              <a:xfrm>
                <a:off x="5749901" y="94960"/>
                <a:ext cx="560104" cy="627090"/>
              </a:xfrm>
              <a:prstGeom prst="rect">
                <a:avLst/>
              </a:prstGeom>
              <a:noFill/>
            </p:spPr>
            <p:txBody>
              <a:bodyPr vert="vert270" wrap="square" rtlCol="0">
                <a:noAutofit/>
              </a:bodyPr>
              <a:lstStyle/>
              <a:p>
                <a:pPr algn="ctr" eaLnBrk="0" fontAlgn="base" hangingPunct="0"/>
                <a:r>
                  <a:rPr lang="en-US" sz="1600" b="1" kern="1200">
                    <a:solidFill>
                      <a:srgbClr val="000000"/>
                    </a:solidFill>
                    <a:effectLst/>
                    <a:latin typeface="Arial" panose="020B0604020202020204" pitchFamily="34" charset="0"/>
                    <a:ea typeface="等线" panose="02010600030101010101" pitchFamily="2" charset="-122"/>
                    <a:cs typeface="Times New Roman" panose="02020603050405020304" pitchFamily="18" charset="0"/>
                  </a:rPr>
                  <a:t>3825</a:t>
                </a:r>
                <a:endParaRPr lang="zh-CN" sz="2800" b="1">
                  <a:effectLst/>
                  <a:latin typeface="宋体" panose="02010600030101010101" pitchFamily="2" charset="-122"/>
                  <a:ea typeface="宋体" panose="02010600030101010101" pitchFamily="2" charset="-122"/>
                  <a:cs typeface="宋体" panose="02010600030101010101" pitchFamily="2" charset="-122"/>
                </a:endParaRPr>
              </a:p>
            </p:txBody>
          </p:sp>
          <p:sp>
            <p:nvSpPr>
              <p:cNvPr id="21" name="文本框 23">
                <a:extLst>
                  <a:ext uri="{FF2B5EF4-FFF2-40B4-BE49-F238E27FC236}">
                    <a16:creationId xmlns:a16="http://schemas.microsoft.com/office/drawing/2014/main" id="{3B7DA232-2BDA-4F07-BE3D-5708763DBC45}"/>
                  </a:ext>
                </a:extLst>
              </p:cNvPr>
              <p:cNvSpPr txBox="1"/>
              <p:nvPr/>
            </p:nvSpPr>
            <p:spPr>
              <a:xfrm>
                <a:off x="5504261" y="139426"/>
                <a:ext cx="560104" cy="580590"/>
              </a:xfrm>
              <a:prstGeom prst="rect">
                <a:avLst/>
              </a:prstGeom>
              <a:noFill/>
            </p:spPr>
            <p:txBody>
              <a:bodyPr vert="vert270" wrap="square" rtlCol="0">
                <a:noAutofit/>
              </a:bodyPr>
              <a:lstStyle/>
              <a:p>
                <a:pPr algn="ctr" eaLnBrk="0" fontAlgn="base" hangingPunct="0"/>
                <a:r>
                  <a:rPr lang="en-US" sz="1600" b="1" kern="1200">
                    <a:solidFill>
                      <a:srgbClr val="000000"/>
                    </a:solidFill>
                    <a:effectLst/>
                    <a:latin typeface="Arial" panose="020B0604020202020204" pitchFamily="34" charset="0"/>
                    <a:ea typeface="等线" panose="02010600030101010101" pitchFamily="2" charset="-122"/>
                    <a:cs typeface="Times New Roman" panose="02020603050405020304" pitchFamily="18" charset="0"/>
                  </a:rPr>
                  <a:t>3824</a:t>
                </a:r>
                <a:endParaRPr lang="zh-CN" sz="2800" b="1">
                  <a:effectLst/>
                  <a:latin typeface="宋体" panose="02010600030101010101" pitchFamily="2" charset="-122"/>
                  <a:ea typeface="宋体" panose="02010600030101010101" pitchFamily="2" charset="-122"/>
                  <a:cs typeface="宋体" panose="02010600030101010101" pitchFamily="2" charset="-122"/>
                </a:endParaRPr>
              </a:p>
            </p:txBody>
          </p:sp>
          <p:sp>
            <p:nvSpPr>
              <p:cNvPr id="22" name="文本框 24">
                <a:extLst>
                  <a:ext uri="{FF2B5EF4-FFF2-40B4-BE49-F238E27FC236}">
                    <a16:creationId xmlns:a16="http://schemas.microsoft.com/office/drawing/2014/main" id="{6727B109-3AEB-4CA7-9FAA-52B4ADA9E4EA}"/>
                  </a:ext>
                </a:extLst>
              </p:cNvPr>
              <p:cNvSpPr txBox="1"/>
              <p:nvPr/>
            </p:nvSpPr>
            <p:spPr>
              <a:xfrm>
                <a:off x="6736072" y="153414"/>
                <a:ext cx="560104" cy="602892"/>
              </a:xfrm>
              <a:prstGeom prst="rect">
                <a:avLst/>
              </a:prstGeom>
              <a:noFill/>
            </p:spPr>
            <p:txBody>
              <a:bodyPr vert="vert270" wrap="square" rtlCol="0">
                <a:noAutofit/>
              </a:bodyPr>
              <a:lstStyle/>
              <a:p>
                <a:pPr algn="ctr" eaLnBrk="0" fontAlgn="base" hangingPunct="0"/>
                <a:r>
                  <a:rPr lang="en-US" sz="1600" b="1" kern="1200" dirty="0">
                    <a:solidFill>
                      <a:srgbClr val="000000"/>
                    </a:solidFill>
                    <a:effectLst/>
                    <a:latin typeface="Arial" panose="020B0604020202020204" pitchFamily="34" charset="0"/>
                    <a:ea typeface="等线" panose="02010600030101010101" pitchFamily="2" charset="-122"/>
                    <a:cs typeface="Times New Roman" panose="02020603050405020304" pitchFamily="18" charset="0"/>
                  </a:rPr>
                  <a:t>4080</a:t>
                </a:r>
                <a:endParaRPr lang="zh-CN" sz="2800" b="1" dirty="0">
                  <a:effectLst/>
                  <a:latin typeface="宋体" panose="02010600030101010101" pitchFamily="2" charset="-122"/>
                  <a:ea typeface="宋体" panose="02010600030101010101" pitchFamily="2" charset="-122"/>
                  <a:cs typeface="宋体" panose="02010600030101010101" pitchFamily="2" charset="-122"/>
                </a:endParaRPr>
              </a:p>
            </p:txBody>
          </p:sp>
          <p:sp>
            <p:nvSpPr>
              <p:cNvPr id="23" name="文本框 26">
                <a:extLst>
                  <a:ext uri="{FF2B5EF4-FFF2-40B4-BE49-F238E27FC236}">
                    <a16:creationId xmlns:a16="http://schemas.microsoft.com/office/drawing/2014/main" id="{720252CE-4685-407C-9DE8-49EC4FD97A9A}"/>
                  </a:ext>
                </a:extLst>
              </p:cNvPr>
              <p:cNvSpPr txBox="1"/>
              <p:nvPr/>
            </p:nvSpPr>
            <p:spPr>
              <a:xfrm>
                <a:off x="3229320" y="94961"/>
                <a:ext cx="560104" cy="647357"/>
              </a:xfrm>
              <a:prstGeom prst="rect">
                <a:avLst/>
              </a:prstGeom>
              <a:noFill/>
            </p:spPr>
            <p:txBody>
              <a:bodyPr vert="vert270" wrap="square" rtlCol="0">
                <a:noAutofit/>
              </a:bodyPr>
              <a:lstStyle/>
              <a:p>
                <a:pPr algn="ctr" eaLnBrk="0" fontAlgn="base" hangingPunct="0"/>
                <a:r>
                  <a:rPr lang="en-US" sz="1600" b="1" kern="1200">
                    <a:solidFill>
                      <a:srgbClr val="000000"/>
                    </a:solidFill>
                    <a:effectLst/>
                    <a:latin typeface="Arial" panose="020B0604020202020204" pitchFamily="34" charset="0"/>
                    <a:ea typeface="等线" panose="02010600030101010101" pitchFamily="2" charset="-122"/>
                    <a:cs typeface="Times New Roman" panose="02020603050405020304" pitchFamily="18" charset="0"/>
                  </a:rPr>
                  <a:t>17</a:t>
                </a:r>
                <a:endParaRPr lang="zh-CN" sz="2800" b="1">
                  <a:effectLst/>
                  <a:latin typeface="宋体" panose="02010600030101010101" pitchFamily="2" charset="-122"/>
                  <a:ea typeface="宋体" panose="02010600030101010101" pitchFamily="2" charset="-122"/>
                  <a:cs typeface="宋体" panose="02010600030101010101" pitchFamily="2" charset="-122"/>
                </a:endParaRPr>
              </a:p>
            </p:txBody>
          </p:sp>
          <p:sp>
            <p:nvSpPr>
              <p:cNvPr id="24" name="文本框 27">
                <a:extLst>
                  <a:ext uri="{FF2B5EF4-FFF2-40B4-BE49-F238E27FC236}">
                    <a16:creationId xmlns:a16="http://schemas.microsoft.com/office/drawing/2014/main" id="{5CFBC81E-3360-4A2A-B4AF-5CDA38E964D4}"/>
                  </a:ext>
                </a:extLst>
              </p:cNvPr>
              <p:cNvSpPr txBox="1"/>
              <p:nvPr/>
            </p:nvSpPr>
            <p:spPr>
              <a:xfrm>
                <a:off x="2634728" y="139426"/>
                <a:ext cx="881584" cy="602892"/>
              </a:xfrm>
              <a:prstGeom prst="rect">
                <a:avLst/>
              </a:prstGeom>
              <a:noFill/>
            </p:spPr>
            <p:txBody>
              <a:bodyPr vert="vert270" wrap="square" rtlCol="0">
                <a:noAutofit/>
              </a:bodyPr>
              <a:lstStyle/>
              <a:p>
                <a:pPr algn="ctr" eaLnBrk="0" fontAlgn="base" hangingPunct="0"/>
                <a:r>
                  <a:rPr lang="en-US" sz="1600" b="1" kern="1200">
                    <a:solidFill>
                      <a:srgbClr val="000000"/>
                    </a:solidFill>
                    <a:effectLst/>
                    <a:latin typeface="Arial" panose="020B0604020202020204" pitchFamily="34" charset="0"/>
                    <a:ea typeface="等线" panose="02010600030101010101" pitchFamily="2" charset="-122"/>
                    <a:cs typeface="Times New Roman" panose="02020603050405020304" pitchFamily="18" charset="0"/>
                  </a:rPr>
                  <a:t>15</a:t>
                </a:r>
                <a:endParaRPr lang="zh-CN" sz="2800" b="1">
                  <a:effectLst/>
                  <a:latin typeface="宋体" panose="02010600030101010101" pitchFamily="2" charset="-122"/>
                  <a:ea typeface="宋体" panose="02010600030101010101" pitchFamily="2" charset="-122"/>
                  <a:cs typeface="宋体" panose="02010600030101010101" pitchFamily="2" charset="-122"/>
                </a:endParaRPr>
              </a:p>
              <a:p>
                <a:pPr algn="ctr" eaLnBrk="0" fontAlgn="base" hangingPunct="0"/>
                <a:r>
                  <a:rPr lang="en-US" sz="1600" b="1" kern="1200">
                    <a:solidFill>
                      <a:srgbClr val="000000"/>
                    </a:solidFill>
                    <a:effectLst/>
                    <a:latin typeface="Arial" panose="020B0604020202020204" pitchFamily="34" charset="0"/>
                    <a:ea typeface="等线" panose="02010600030101010101" pitchFamily="2" charset="-122"/>
                    <a:cs typeface="Times New Roman" panose="02020603050405020304" pitchFamily="18" charset="0"/>
                  </a:rPr>
                  <a:t>16</a:t>
                </a:r>
                <a:endParaRPr lang="zh-CN" sz="2800" b="1">
                  <a:effectLst/>
                  <a:latin typeface="宋体" panose="02010600030101010101" pitchFamily="2" charset="-122"/>
                  <a:ea typeface="宋体" panose="02010600030101010101" pitchFamily="2" charset="-122"/>
                  <a:cs typeface="宋体" panose="02010600030101010101" pitchFamily="2" charset="-122"/>
                </a:endParaRPr>
              </a:p>
            </p:txBody>
          </p:sp>
          <p:sp>
            <p:nvSpPr>
              <p:cNvPr id="25" name="文本框 28">
                <a:extLst>
                  <a:ext uri="{FF2B5EF4-FFF2-40B4-BE49-F238E27FC236}">
                    <a16:creationId xmlns:a16="http://schemas.microsoft.com/office/drawing/2014/main" id="{62AAC90B-2F1E-46DC-990A-785085F542B8}"/>
                  </a:ext>
                </a:extLst>
              </p:cNvPr>
              <p:cNvSpPr txBox="1"/>
              <p:nvPr/>
            </p:nvSpPr>
            <p:spPr>
              <a:xfrm>
                <a:off x="2365302" y="139426"/>
                <a:ext cx="560104" cy="602892"/>
              </a:xfrm>
              <a:prstGeom prst="rect">
                <a:avLst/>
              </a:prstGeom>
              <a:noFill/>
            </p:spPr>
            <p:txBody>
              <a:bodyPr vert="vert270" wrap="square" rtlCol="0">
                <a:noAutofit/>
              </a:bodyPr>
              <a:lstStyle/>
              <a:p>
                <a:pPr algn="ctr" eaLnBrk="0" fontAlgn="base" hangingPunct="0"/>
                <a:r>
                  <a:rPr lang="en-US" sz="1600" b="1" kern="1200">
                    <a:solidFill>
                      <a:srgbClr val="000000"/>
                    </a:solidFill>
                    <a:effectLst/>
                    <a:latin typeface="Arial" panose="020B0604020202020204" pitchFamily="34" charset="0"/>
                    <a:ea typeface="等线" panose="02010600030101010101" pitchFamily="2" charset="-122"/>
                    <a:cs typeface="Times New Roman" panose="02020603050405020304" pitchFamily="18" charset="0"/>
                  </a:rPr>
                  <a:t>14</a:t>
                </a:r>
                <a:endParaRPr lang="zh-CN" sz="2800" b="1">
                  <a:effectLst/>
                  <a:latin typeface="宋体" panose="02010600030101010101" pitchFamily="2" charset="-122"/>
                  <a:ea typeface="宋体" panose="02010600030101010101" pitchFamily="2" charset="-122"/>
                  <a:cs typeface="宋体" panose="02010600030101010101" pitchFamily="2" charset="-122"/>
                </a:endParaRPr>
              </a:p>
            </p:txBody>
          </p:sp>
          <p:sp>
            <p:nvSpPr>
              <p:cNvPr id="26" name="文本框 29">
                <a:extLst>
                  <a:ext uri="{FF2B5EF4-FFF2-40B4-BE49-F238E27FC236}">
                    <a16:creationId xmlns:a16="http://schemas.microsoft.com/office/drawing/2014/main" id="{0A301838-D227-4FA6-BC42-204E65D07822}"/>
                  </a:ext>
                </a:extLst>
              </p:cNvPr>
              <p:cNvSpPr txBox="1"/>
              <p:nvPr/>
            </p:nvSpPr>
            <p:spPr>
              <a:xfrm>
                <a:off x="1255672" y="139426"/>
                <a:ext cx="560104" cy="602892"/>
              </a:xfrm>
              <a:prstGeom prst="rect">
                <a:avLst/>
              </a:prstGeom>
              <a:noFill/>
            </p:spPr>
            <p:txBody>
              <a:bodyPr vert="vert270" wrap="square" rtlCol="0">
                <a:noAutofit/>
              </a:bodyPr>
              <a:lstStyle/>
              <a:p>
                <a:pPr algn="ctr" eaLnBrk="0" fontAlgn="base" hangingPunct="0"/>
                <a:r>
                  <a:rPr lang="en-US" sz="1600" b="1" kern="1200">
                    <a:solidFill>
                      <a:srgbClr val="000000"/>
                    </a:solidFill>
                    <a:effectLst/>
                    <a:latin typeface="Arial" panose="020B0604020202020204" pitchFamily="34" charset="0"/>
                    <a:ea typeface="等线" panose="02010600030101010101" pitchFamily="2" charset="-122"/>
                    <a:cs typeface="Times New Roman" panose="02020603050405020304" pitchFamily="18" charset="0"/>
                  </a:rPr>
                  <a:t>8</a:t>
                </a:r>
                <a:endParaRPr lang="zh-CN" sz="2800" b="1">
                  <a:effectLst/>
                  <a:latin typeface="宋体" panose="02010600030101010101" pitchFamily="2" charset="-122"/>
                  <a:ea typeface="宋体" panose="02010600030101010101" pitchFamily="2" charset="-122"/>
                  <a:cs typeface="宋体" panose="02010600030101010101" pitchFamily="2" charset="-122"/>
                </a:endParaRPr>
              </a:p>
            </p:txBody>
          </p:sp>
          <p:sp>
            <p:nvSpPr>
              <p:cNvPr id="27" name="文本框 30">
                <a:extLst>
                  <a:ext uri="{FF2B5EF4-FFF2-40B4-BE49-F238E27FC236}">
                    <a16:creationId xmlns:a16="http://schemas.microsoft.com/office/drawing/2014/main" id="{630BE9DA-1812-4282-9702-D528872D0BAC}"/>
                  </a:ext>
                </a:extLst>
              </p:cNvPr>
              <p:cNvSpPr txBox="1"/>
              <p:nvPr/>
            </p:nvSpPr>
            <p:spPr>
              <a:xfrm>
                <a:off x="565273" y="94961"/>
                <a:ext cx="560104" cy="647357"/>
              </a:xfrm>
              <a:prstGeom prst="rect">
                <a:avLst/>
              </a:prstGeom>
              <a:noFill/>
            </p:spPr>
            <p:txBody>
              <a:bodyPr vert="vert270" wrap="square" rtlCol="0">
                <a:noAutofit/>
              </a:bodyPr>
              <a:lstStyle/>
              <a:p>
                <a:pPr algn="ctr" eaLnBrk="0" fontAlgn="base" hangingPunct="0"/>
                <a:r>
                  <a:rPr lang="en-US" sz="1600" b="1" kern="1200">
                    <a:solidFill>
                      <a:srgbClr val="000000"/>
                    </a:solidFill>
                    <a:effectLst/>
                    <a:latin typeface="Arial" panose="020B0604020202020204" pitchFamily="34" charset="0"/>
                    <a:ea typeface="等线" panose="02010600030101010101" pitchFamily="2" charset="-122"/>
                    <a:cs typeface="Times New Roman" panose="02020603050405020304" pitchFamily="18" charset="0"/>
                  </a:rPr>
                  <a:t>1</a:t>
                </a:r>
                <a:endParaRPr lang="zh-CN" sz="2800" b="1">
                  <a:effectLst/>
                  <a:latin typeface="宋体" panose="02010600030101010101" pitchFamily="2" charset="-122"/>
                  <a:ea typeface="宋体" panose="02010600030101010101" pitchFamily="2" charset="-122"/>
                  <a:cs typeface="宋体" panose="02010600030101010101" pitchFamily="2" charset="-122"/>
                </a:endParaRPr>
              </a:p>
            </p:txBody>
          </p:sp>
          <p:sp>
            <p:nvSpPr>
              <p:cNvPr id="28" name="文本框 31">
                <a:extLst>
                  <a:ext uri="{FF2B5EF4-FFF2-40B4-BE49-F238E27FC236}">
                    <a16:creationId xmlns:a16="http://schemas.microsoft.com/office/drawing/2014/main" id="{F79B07D5-2664-4487-B2FB-988035ED374F}"/>
                  </a:ext>
                </a:extLst>
              </p:cNvPr>
              <p:cNvSpPr txBox="1"/>
              <p:nvPr/>
            </p:nvSpPr>
            <p:spPr>
              <a:xfrm>
                <a:off x="1069282" y="139426"/>
                <a:ext cx="560104" cy="602892"/>
              </a:xfrm>
              <a:prstGeom prst="rect">
                <a:avLst/>
              </a:prstGeom>
              <a:noFill/>
            </p:spPr>
            <p:txBody>
              <a:bodyPr vert="vert270" wrap="square" rtlCol="0">
                <a:noAutofit/>
              </a:bodyPr>
              <a:lstStyle/>
              <a:p>
                <a:pPr algn="ctr" eaLnBrk="0" fontAlgn="base" hangingPunct="0"/>
                <a:r>
                  <a:rPr lang="en-US" sz="1600" b="1" kern="1200">
                    <a:solidFill>
                      <a:srgbClr val="000000"/>
                    </a:solidFill>
                    <a:effectLst/>
                    <a:latin typeface="Arial" panose="020B0604020202020204" pitchFamily="34" charset="0"/>
                    <a:ea typeface="等线" panose="02010600030101010101" pitchFamily="2" charset="-122"/>
                    <a:cs typeface="Times New Roman" panose="02020603050405020304" pitchFamily="18" charset="0"/>
                  </a:rPr>
                  <a:t>7</a:t>
                </a:r>
                <a:endParaRPr lang="zh-CN" sz="2800" b="1">
                  <a:effectLst/>
                  <a:latin typeface="宋体" panose="02010600030101010101" pitchFamily="2" charset="-122"/>
                  <a:ea typeface="宋体" panose="02010600030101010101" pitchFamily="2" charset="-122"/>
                  <a:cs typeface="宋体" panose="02010600030101010101" pitchFamily="2" charset="-122"/>
                </a:endParaRPr>
              </a:p>
            </p:txBody>
          </p:sp>
        </p:grpSp>
        <p:sp>
          <p:nvSpPr>
            <p:cNvPr id="14" name="矩形 13">
              <a:extLst>
                <a:ext uri="{FF2B5EF4-FFF2-40B4-BE49-F238E27FC236}">
                  <a16:creationId xmlns:a16="http://schemas.microsoft.com/office/drawing/2014/main" id="{644084D2-2F5C-4992-BE6D-6AE7F3D62606}"/>
                </a:ext>
              </a:extLst>
            </p:cNvPr>
            <p:cNvSpPr/>
            <p:nvPr/>
          </p:nvSpPr>
          <p:spPr>
            <a:xfrm>
              <a:off x="520700" y="2006600"/>
              <a:ext cx="1593651" cy="31115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r>
                <a:rPr lang="zh-CN" sz="2000" b="1" kern="1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 定界</a:t>
              </a:r>
              <a:r>
                <a:rPr lang="en-US" sz="2000" b="1" kern="1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      OTUk</a:t>
              </a:r>
              <a:endParaRPr lang="zh-CN" sz="2000" b="1" kern="100">
                <a:effectLst/>
                <a:latin typeface="Times New Roman" panose="02020603050405020304" pitchFamily="18" charset="0"/>
                <a:ea typeface="宋体" panose="02010600030101010101" pitchFamily="2" charset="-122"/>
                <a:cs typeface="宋体" panose="02010600030101010101" pitchFamily="2" charset="-122"/>
              </a:endParaRPr>
            </a:p>
          </p:txBody>
        </p:sp>
        <p:sp>
          <p:nvSpPr>
            <p:cNvPr id="15" name="矩形 14">
              <a:extLst>
                <a:ext uri="{FF2B5EF4-FFF2-40B4-BE49-F238E27FC236}">
                  <a16:creationId xmlns:a16="http://schemas.microsoft.com/office/drawing/2014/main" id="{46A4B252-6001-44EB-8A35-E6291DA971D5}"/>
                </a:ext>
              </a:extLst>
            </p:cNvPr>
            <p:cNvSpPr/>
            <p:nvPr/>
          </p:nvSpPr>
          <p:spPr>
            <a:xfrm>
              <a:off x="203691" y="1847850"/>
              <a:ext cx="303105" cy="1295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170000"/>
                </a:lnSpc>
              </a:pPr>
              <a:r>
                <a:rPr lang="en-US" sz="2000" b="1" kern="1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     1</a:t>
              </a:r>
              <a:endParaRPr lang="zh-CN" sz="2800" b="1">
                <a:effectLst/>
                <a:latin typeface="宋体" panose="02010600030101010101" pitchFamily="2" charset="-122"/>
                <a:ea typeface="宋体" panose="02010600030101010101" pitchFamily="2" charset="-122"/>
                <a:cs typeface="宋体" panose="02010600030101010101" pitchFamily="2" charset="-122"/>
              </a:endParaRPr>
            </a:p>
            <a:p>
              <a:pPr algn="ctr">
                <a:lnSpc>
                  <a:spcPct val="170000"/>
                </a:lnSpc>
              </a:pPr>
              <a:r>
                <a:rPr lang="en-US" sz="2000" b="1" kern="1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2</a:t>
              </a:r>
              <a:endParaRPr lang="zh-CN" sz="2800" b="1">
                <a:effectLst/>
                <a:latin typeface="宋体" panose="02010600030101010101" pitchFamily="2" charset="-122"/>
                <a:ea typeface="宋体" panose="02010600030101010101" pitchFamily="2" charset="-122"/>
                <a:cs typeface="宋体" panose="02010600030101010101" pitchFamily="2" charset="-122"/>
              </a:endParaRPr>
            </a:p>
            <a:p>
              <a:pPr algn="ctr">
                <a:lnSpc>
                  <a:spcPct val="170000"/>
                </a:lnSpc>
              </a:pPr>
              <a:r>
                <a:rPr lang="en-US" sz="2000" b="1" kern="1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3</a:t>
              </a:r>
              <a:endParaRPr lang="zh-CN" sz="2800" b="1">
                <a:effectLst/>
                <a:latin typeface="宋体" panose="02010600030101010101" pitchFamily="2" charset="-122"/>
                <a:ea typeface="宋体" panose="02010600030101010101" pitchFamily="2" charset="-122"/>
                <a:cs typeface="宋体" panose="02010600030101010101" pitchFamily="2" charset="-122"/>
              </a:endParaRPr>
            </a:p>
            <a:p>
              <a:pPr algn="ctr">
                <a:lnSpc>
                  <a:spcPct val="170000"/>
                </a:lnSpc>
              </a:pPr>
              <a:r>
                <a:rPr lang="en-US" sz="2000" b="1" kern="1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4</a:t>
              </a:r>
              <a:endParaRPr lang="zh-CN" sz="2800" b="1">
                <a:effectLst/>
                <a:latin typeface="宋体" panose="02010600030101010101" pitchFamily="2" charset="-122"/>
                <a:ea typeface="宋体" panose="02010600030101010101" pitchFamily="2" charset="-122"/>
                <a:cs typeface="宋体" panose="02010600030101010101" pitchFamily="2" charset="-122"/>
              </a:endParaRPr>
            </a:p>
            <a:p>
              <a:pPr algn="ctr">
                <a:lnSpc>
                  <a:spcPct val="170000"/>
                </a:lnSpc>
              </a:pPr>
              <a:r>
                <a:rPr lang="en-US" sz="2800" b="1">
                  <a:effectLst/>
                  <a:latin typeface="宋体" panose="02010600030101010101" pitchFamily="2" charset="-122"/>
                  <a:ea typeface="宋体" panose="02010600030101010101" pitchFamily="2" charset="-122"/>
                  <a:cs typeface="宋体" panose="02010600030101010101" pitchFamily="2" charset="-122"/>
                </a:rPr>
                <a:t> </a:t>
              </a:r>
              <a:endParaRPr lang="zh-CN" sz="2800" b="1">
                <a:effectLst/>
                <a:latin typeface="宋体" panose="02010600030101010101" pitchFamily="2" charset="-122"/>
                <a:ea typeface="宋体" panose="02010600030101010101" pitchFamily="2" charset="-122"/>
                <a:cs typeface="宋体" panose="02010600030101010101" pitchFamily="2" charset="-122"/>
              </a:endParaRPr>
            </a:p>
          </p:txBody>
        </p:sp>
        <p:sp>
          <p:nvSpPr>
            <p:cNvPr id="16" name="矩形 15">
              <a:extLst>
                <a:ext uri="{FF2B5EF4-FFF2-40B4-BE49-F238E27FC236}">
                  <a16:creationId xmlns:a16="http://schemas.microsoft.com/office/drawing/2014/main" id="{4557841A-DD7E-4BD3-BE5F-377DC523CBF0}"/>
                </a:ext>
              </a:extLst>
            </p:cNvPr>
            <p:cNvSpPr/>
            <p:nvPr/>
          </p:nvSpPr>
          <p:spPr>
            <a:xfrm>
              <a:off x="520800" y="2324075"/>
              <a:ext cx="1593215" cy="76835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r>
                <a:rPr lang="en-US" sz="2000" b="1" kern="1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ODU</a:t>
              </a:r>
              <a:r>
                <a:rPr lang="en-US" sz="2000" b="1" kern="100" baseline="-250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k</a:t>
              </a:r>
              <a:endParaRPr lang="zh-CN" sz="2800" b="1">
                <a:effectLst/>
                <a:latin typeface="宋体" panose="02010600030101010101" pitchFamily="2" charset="-122"/>
                <a:ea typeface="宋体" panose="02010600030101010101" pitchFamily="2" charset="-122"/>
                <a:cs typeface="宋体" panose="02010600030101010101" pitchFamily="2" charset="-122"/>
              </a:endParaRPr>
            </a:p>
          </p:txBody>
        </p:sp>
        <p:sp>
          <p:nvSpPr>
            <p:cNvPr id="17" name="矩形 16">
              <a:extLst>
                <a:ext uri="{FF2B5EF4-FFF2-40B4-BE49-F238E27FC236}">
                  <a16:creationId xmlns:a16="http://schemas.microsoft.com/office/drawing/2014/main" id="{1217E701-2E11-48D8-8159-D8843A4DABE2}"/>
                </a:ext>
              </a:extLst>
            </p:cNvPr>
            <p:cNvSpPr/>
            <p:nvPr/>
          </p:nvSpPr>
          <p:spPr>
            <a:xfrm>
              <a:off x="2112646" y="2006601"/>
              <a:ext cx="413862" cy="10858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r>
                <a:rPr lang="en-US" sz="2000" b="1" kern="1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O</a:t>
              </a:r>
              <a:endParaRPr lang="zh-CN" sz="2800" b="1">
                <a:effectLst/>
                <a:latin typeface="宋体" panose="02010600030101010101" pitchFamily="2" charset="-122"/>
                <a:ea typeface="宋体" panose="02010600030101010101" pitchFamily="2" charset="-122"/>
                <a:cs typeface="宋体" panose="02010600030101010101" pitchFamily="2" charset="-122"/>
              </a:endParaRPr>
            </a:p>
            <a:p>
              <a:pPr algn="ctr"/>
              <a:r>
                <a:rPr lang="en-US" sz="2000" b="1" kern="1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P</a:t>
              </a:r>
              <a:endParaRPr lang="zh-CN" sz="2800" b="1">
                <a:effectLst/>
                <a:latin typeface="宋体" panose="02010600030101010101" pitchFamily="2" charset="-122"/>
                <a:ea typeface="宋体" panose="02010600030101010101" pitchFamily="2" charset="-122"/>
                <a:cs typeface="宋体" panose="02010600030101010101" pitchFamily="2" charset="-122"/>
              </a:endParaRPr>
            </a:p>
            <a:p>
              <a:pPr algn="ctr"/>
              <a:r>
                <a:rPr lang="en-US" sz="2000" b="1" kern="1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U</a:t>
              </a:r>
              <a:endParaRPr lang="zh-CN" sz="2800" b="1">
                <a:effectLst/>
                <a:latin typeface="宋体" panose="02010600030101010101" pitchFamily="2" charset="-122"/>
                <a:ea typeface="宋体" panose="02010600030101010101" pitchFamily="2" charset="-122"/>
                <a:cs typeface="宋体" panose="02010600030101010101" pitchFamily="2" charset="-122"/>
              </a:endParaRPr>
            </a:p>
            <a:p>
              <a:pPr algn="ctr"/>
              <a:r>
                <a:rPr lang="en-US" sz="2000" b="1" kern="1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k</a:t>
              </a:r>
              <a:endParaRPr lang="zh-CN" sz="2800" b="1">
                <a:effectLst/>
                <a:latin typeface="宋体" panose="02010600030101010101" pitchFamily="2" charset="-122"/>
                <a:ea typeface="宋体" panose="02010600030101010101" pitchFamily="2" charset="-122"/>
                <a:cs typeface="宋体" panose="02010600030101010101" pitchFamily="2" charset="-122"/>
              </a:endParaRPr>
            </a:p>
          </p:txBody>
        </p:sp>
        <p:sp>
          <p:nvSpPr>
            <p:cNvPr id="18" name="矩形 17">
              <a:extLst>
                <a:ext uri="{FF2B5EF4-FFF2-40B4-BE49-F238E27FC236}">
                  <a16:creationId xmlns:a16="http://schemas.microsoft.com/office/drawing/2014/main" id="{C75A4969-F6AE-4D9C-BBA6-7E280ED0AC35}"/>
                </a:ext>
              </a:extLst>
            </p:cNvPr>
            <p:cNvSpPr/>
            <p:nvPr/>
          </p:nvSpPr>
          <p:spPr>
            <a:xfrm>
              <a:off x="2526209" y="2006600"/>
              <a:ext cx="1950303" cy="108584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r>
                <a:rPr lang="zh-CN" sz="2000" b="1">
                  <a:solidFill>
                    <a:srgbClr val="000000"/>
                  </a:solidFill>
                  <a:effectLst/>
                  <a:latin typeface="宋体" panose="02010600030101010101" pitchFamily="2" charset="-122"/>
                  <a:ea typeface="宋体" panose="02010600030101010101" pitchFamily="2" charset="-122"/>
                  <a:cs typeface="宋体" panose="02010600030101010101" pitchFamily="2" charset="-122"/>
                </a:rPr>
                <a:t>用户信号</a:t>
              </a:r>
              <a:endParaRPr lang="zh-CN" sz="2800" b="1">
                <a:effectLst/>
                <a:latin typeface="宋体" panose="02010600030101010101" pitchFamily="2" charset="-122"/>
                <a:ea typeface="宋体" panose="02010600030101010101" pitchFamily="2" charset="-122"/>
                <a:cs typeface="宋体" panose="02010600030101010101" pitchFamily="2" charset="-122"/>
              </a:endParaRPr>
            </a:p>
          </p:txBody>
        </p:sp>
        <p:sp>
          <p:nvSpPr>
            <p:cNvPr id="19" name="矩形 18">
              <a:extLst>
                <a:ext uri="{FF2B5EF4-FFF2-40B4-BE49-F238E27FC236}">
                  <a16:creationId xmlns:a16="http://schemas.microsoft.com/office/drawing/2014/main" id="{AF9B933C-116B-4686-8D68-D0F249C328DE}"/>
                </a:ext>
              </a:extLst>
            </p:cNvPr>
            <p:cNvSpPr/>
            <p:nvPr/>
          </p:nvSpPr>
          <p:spPr>
            <a:xfrm>
              <a:off x="4475871" y="2006601"/>
              <a:ext cx="813300" cy="10858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r>
                <a:rPr lang="en-US" sz="2000" b="1" kern="1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OTUk</a:t>
              </a:r>
              <a:endParaRPr lang="zh-CN" sz="2800" b="1">
                <a:effectLst/>
                <a:latin typeface="宋体" panose="02010600030101010101" pitchFamily="2" charset="-122"/>
                <a:ea typeface="宋体" panose="02010600030101010101" pitchFamily="2" charset="-122"/>
                <a:cs typeface="宋体" panose="02010600030101010101" pitchFamily="2" charset="-122"/>
              </a:endParaRPr>
            </a:p>
            <a:p>
              <a:pPr algn="ctr"/>
              <a:r>
                <a:rPr lang="en-US" sz="2000" b="1" kern="1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FEC</a:t>
              </a:r>
              <a:endParaRPr lang="zh-CN" sz="2800" b="1">
                <a:effectLst/>
                <a:latin typeface="宋体" panose="02010600030101010101" pitchFamily="2" charset="-122"/>
                <a:ea typeface="宋体" panose="02010600030101010101" pitchFamily="2" charset="-122"/>
                <a:cs typeface="宋体" panose="02010600030101010101" pitchFamily="2" charset="-122"/>
              </a:endParaRPr>
            </a:p>
          </p:txBody>
        </p:sp>
      </p:grpSp>
      <p:graphicFrame>
        <p:nvGraphicFramePr>
          <p:cNvPr id="3" name="表格 2">
            <a:extLst>
              <a:ext uri="{FF2B5EF4-FFF2-40B4-BE49-F238E27FC236}">
                <a16:creationId xmlns:a16="http://schemas.microsoft.com/office/drawing/2014/main" id="{E4DE6E00-8AFB-4AB9-A239-5A65BF68B517}"/>
              </a:ext>
            </a:extLst>
          </p:cNvPr>
          <p:cNvGraphicFramePr>
            <a:graphicFrameLocks noGrp="1"/>
          </p:cNvGraphicFramePr>
          <p:nvPr>
            <p:extLst>
              <p:ext uri="{D42A27DB-BD31-4B8C-83A1-F6EECF244321}">
                <p14:modId xmlns:p14="http://schemas.microsoft.com/office/powerpoint/2010/main" val="604806207"/>
              </p:ext>
            </p:extLst>
          </p:nvPr>
        </p:nvGraphicFramePr>
        <p:xfrm>
          <a:off x="1637414" y="4559958"/>
          <a:ext cx="6591345" cy="1901341"/>
        </p:xfrm>
        <a:graphic>
          <a:graphicData uri="http://schemas.openxmlformats.org/drawingml/2006/table">
            <a:tbl>
              <a:tblPr firstRow="1" firstCol="1" bandRow="1"/>
              <a:tblGrid>
                <a:gridCol w="382886">
                  <a:extLst>
                    <a:ext uri="{9D8B030D-6E8A-4147-A177-3AD203B41FA5}">
                      <a16:colId xmlns:a16="http://schemas.microsoft.com/office/drawing/2014/main" val="2691008007"/>
                    </a:ext>
                  </a:extLst>
                </a:gridCol>
                <a:gridCol w="364149">
                  <a:extLst>
                    <a:ext uri="{9D8B030D-6E8A-4147-A177-3AD203B41FA5}">
                      <a16:colId xmlns:a16="http://schemas.microsoft.com/office/drawing/2014/main" val="4276858740"/>
                    </a:ext>
                  </a:extLst>
                </a:gridCol>
                <a:gridCol w="364964">
                  <a:extLst>
                    <a:ext uri="{9D8B030D-6E8A-4147-A177-3AD203B41FA5}">
                      <a16:colId xmlns:a16="http://schemas.microsoft.com/office/drawing/2014/main" val="1757839935"/>
                    </a:ext>
                  </a:extLst>
                </a:gridCol>
                <a:gridCol w="364149">
                  <a:extLst>
                    <a:ext uri="{9D8B030D-6E8A-4147-A177-3AD203B41FA5}">
                      <a16:colId xmlns:a16="http://schemas.microsoft.com/office/drawing/2014/main" val="2454432624"/>
                    </a:ext>
                  </a:extLst>
                </a:gridCol>
                <a:gridCol w="364964">
                  <a:extLst>
                    <a:ext uri="{9D8B030D-6E8A-4147-A177-3AD203B41FA5}">
                      <a16:colId xmlns:a16="http://schemas.microsoft.com/office/drawing/2014/main" val="1641203096"/>
                    </a:ext>
                  </a:extLst>
                </a:gridCol>
                <a:gridCol w="364964">
                  <a:extLst>
                    <a:ext uri="{9D8B030D-6E8A-4147-A177-3AD203B41FA5}">
                      <a16:colId xmlns:a16="http://schemas.microsoft.com/office/drawing/2014/main" val="3967569126"/>
                    </a:ext>
                  </a:extLst>
                </a:gridCol>
                <a:gridCol w="364149">
                  <a:extLst>
                    <a:ext uri="{9D8B030D-6E8A-4147-A177-3AD203B41FA5}">
                      <a16:colId xmlns:a16="http://schemas.microsoft.com/office/drawing/2014/main" val="2931998989"/>
                    </a:ext>
                  </a:extLst>
                </a:gridCol>
                <a:gridCol w="364964">
                  <a:extLst>
                    <a:ext uri="{9D8B030D-6E8A-4147-A177-3AD203B41FA5}">
                      <a16:colId xmlns:a16="http://schemas.microsoft.com/office/drawing/2014/main" val="1100237335"/>
                    </a:ext>
                  </a:extLst>
                </a:gridCol>
                <a:gridCol w="364964">
                  <a:extLst>
                    <a:ext uri="{9D8B030D-6E8A-4147-A177-3AD203B41FA5}">
                      <a16:colId xmlns:a16="http://schemas.microsoft.com/office/drawing/2014/main" val="3913398160"/>
                    </a:ext>
                  </a:extLst>
                </a:gridCol>
                <a:gridCol w="364149">
                  <a:extLst>
                    <a:ext uri="{9D8B030D-6E8A-4147-A177-3AD203B41FA5}">
                      <a16:colId xmlns:a16="http://schemas.microsoft.com/office/drawing/2014/main" val="2475733124"/>
                    </a:ext>
                  </a:extLst>
                </a:gridCol>
                <a:gridCol w="364964">
                  <a:extLst>
                    <a:ext uri="{9D8B030D-6E8A-4147-A177-3AD203B41FA5}">
                      <a16:colId xmlns:a16="http://schemas.microsoft.com/office/drawing/2014/main" val="1736015455"/>
                    </a:ext>
                  </a:extLst>
                </a:gridCol>
                <a:gridCol w="364964">
                  <a:extLst>
                    <a:ext uri="{9D8B030D-6E8A-4147-A177-3AD203B41FA5}">
                      <a16:colId xmlns:a16="http://schemas.microsoft.com/office/drawing/2014/main" val="2599336367"/>
                    </a:ext>
                  </a:extLst>
                </a:gridCol>
                <a:gridCol w="364149">
                  <a:extLst>
                    <a:ext uri="{9D8B030D-6E8A-4147-A177-3AD203B41FA5}">
                      <a16:colId xmlns:a16="http://schemas.microsoft.com/office/drawing/2014/main" val="2623723143"/>
                    </a:ext>
                  </a:extLst>
                </a:gridCol>
                <a:gridCol w="364964">
                  <a:extLst>
                    <a:ext uri="{9D8B030D-6E8A-4147-A177-3AD203B41FA5}">
                      <a16:colId xmlns:a16="http://schemas.microsoft.com/office/drawing/2014/main" val="553454860"/>
                    </a:ext>
                  </a:extLst>
                </a:gridCol>
                <a:gridCol w="373925">
                  <a:extLst>
                    <a:ext uri="{9D8B030D-6E8A-4147-A177-3AD203B41FA5}">
                      <a16:colId xmlns:a16="http://schemas.microsoft.com/office/drawing/2014/main" val="1149265668"/>
                    </a:ext>
                  </a:extLst>
                </a:gridCol>
                <a:gridCol w="364149">
                  <a:extLst>
                    <a:ext uri="{9D8B030D-6E8A-4147-A177-3AD203B41FA5}">
                      <a16:colId xmlns:a16="http://schemas.microsoft.com/office/drawing/2014/main" val="3945654351"/>
                    </a:ext>
                  </a:extLst>
                </a:gridCol>
                <a:gridCol w="364964">
                  <a:extLst>
                    <a:ext uri="{9D8B030D-6E8A-4147-A177-3AD203B41FA5}">
                      <a16:colId xmlns:a16="http://schemas.microsoft.com/office/drawing/2014/main" val="633710918"/>
                    </a:ext>
                  </a:extLst>
                </a:gridCol>
                <a:gridCol w="364964">
                  <a:extLst>
                    <a:ext uri="{9D8B030D-6E8A-4147-A177-3AD203B41FA5}">
                      <a16:colId xmlns:a16="http://schemas.microsoft.com/office/drawing/2014/main" val="3530988612"/>
                    </a:ext>
                  </a:extLst>
                </a:gridCol>
              </a:tblGrid>
              <a:tr h="376990">
                <a:tc>
                  <a:txBody>
                    <a:bodyPr/>
                    <a:lstStyle/>
                    <a:p>
                      <a:pPr algn="r"/>
                      <a:r>
                        <a:rPr lang="en-US" sz="1100" b="1">
                          <a:solidFill>
                            <a:srgbClr val="1A1A1A"/>
                          </a:solidFill>
                          <a:effectLst/>
                          <a:latin typeface="Times New Roman" panose="02020603050405020304" pitchFamily="18" charset="0"/>
                          <a:ea typeface="微软雅黑" panose="020B0503020204020204" pitchFamily="34" charset="-122"/>
                          <a:cs typeface="宋体" panose="02010600030101010101" pitchFamily="2" charset="-122"/>
                        </a:rPr>
                        <a:t> </a:t>
                      </a:r>
                      <a:endParaRPr lang="zh-CN" sz="1800" b="1">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algn="ctr"/>
                      <a:r>
                        <a:rPr lang="en-US" sz="1100" b="1">
                          <a:solidFill>
                            <a:srgbClr val="1A1A1A"/>
                          </a:solidFill>
                          <a:effectLst/>
                          <a:latin typeface="Times New Roman" panose="02020603050405020304" pitchFamily="18" charset="0"/>
                          <a:ea typeface="微软雅黑" panose="020B0503020204020204" pitchFamily="34" charset="-122"/>
                          <a:cs typeface="宋体" panose="02010600030101010101" pitchFamily="2" charset="-122"/>
                        </a:rPr>
                        <a:t>1</a:t>
                      </a:r>
                      <a:endParaRPr lang="zh-CN" sz="1800" b="1">
                        <a:effectLst/>
                        <a:latin typeface="宋体" panose="02010600030101010101" pitchFamily="2" charset="-122"/>
                        <a:ea typeface="宋体" panose="02010600030101010101" pitchFamily="2" charset="-122"/>
                        <a:cs typeface="宋体" panose="02010600030101010101" pitchFamily="2" charset="-122"/>
                      </a:endParaRPr>
                    </a:p>
                  </a:txBody>
                  <a:tcPr marL="17780" marR="177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1100" b="1">
                          <a:solidFill>
                            <a:srgbClr val="1A1A1A"/>
                          </a:solidFill>
                          <a:effectLst/>
                          <a:latin typeface="Times New Roman" panose="02020603050405020304" pitchFamily="18" charset="0"/>
                          <a:ea typeface="微软雅黑" panose="020B0503020204020204" pitchFamily="34" charset="-122"/>
                          <a:cs typeface="宋体" panose="02010600030101010101" pitchFamily="2" charset="-122"/>
                        </a:rPr>
                        <a:t>2</a:t>
                      </a:r>
                      <a:endParaRPr lang="zh-CN" sz="1800" b="1">
                        <a:effectLst/>
                        <a:latin typeface="宋体" panose="02010600030101010101" pitchFamily="2" charset="-122"/>
                        <a:ea typeface="宋体" panose="02010600030101010101" pitchFamily="2" charset="-122"/>
                        <a:cs typeface="宋体" panose="02010600030101010101" pitchFamily="2" charset="-122"/>
                      </a:endParaRPr>
                    </a:p>
                  </a:txBody>
                  <a:tcPr marL="17780" marR="177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1100" b="1">
                          <a:solidFill>
                            <a:srgbClr val="1A1A1A"/>
                          </a:solidFill>
                          <a:effectLst/>
                          <a:latin typeface="Times New Roman" panose="02020603050405020304" pitchFamily="18" charset="0"/>
                          <a:ea typeface="微软雅黑" panose="020B0503020204020204" pitchFamily="34" charset="-122"/>
                          <a:cs typeface="宋体" panose="02010600030101010101" pitchFamily="2" charset="-122"/>
                        </a:rPr>
                        <a:t>3</a:t>
                      </a:r>
                      <a:endParaRPr lang="zh-CN" sz="1800" b="1">
                        <a:effectLst/>
                        <a:latin typeface="宋体" panose="02010600030101010101" pitchFamily="2" charset="-122"/>
                        <a:ea typeface="宋体" panose="02010600030101010101" pitchFamily="2" charset="-122"/>
                        <a:cs typeface="宋体" panose="02010600030101010101" pitchFamily="2" charset="-122"/>
                      </a:endParaRPr>
                    </a:p>
                  </a:txBody>
                  <a:tcPr marL="17780" marR="177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1100" b="1">
                          <a:solidFill>
                            <a:srgbClr val="1A1A1A"/>
                          </a:solidFill>
                          <a:effectLst/>
                          <a:latin typeface="Times New Roman" panose="02020603050405020304" pitchFamily="18" charset="0"/>
                          <a:ea typeface="微软雅黑" panose="020B0503020204020204" pitchFamily="34" charset="-122"/>
                          <a:cs typeface="宋体" panose="02010600030101010101" pitchFamily="2" charset="-122"/>
                        </a:rPr>
                        <a:t>4</a:t>
                      </a:r>
                      <a:endParaRPr lang="zh-CN" sz="1800" b="1">
                        <a:effectLst/>
                        <a:latin typeface="宋体" panose="02010600030101010101" pitchFamily="2" charset="-122"/>
                        <a:ea typeface="宋体" panose="02010600030101010101" pitchFamily="2" charset="-122"/>
                        <a:cs typeface="宋体" panose="02010600030101010101" pitchFamily="2" charset="-122"/>
                      </a:endParaRPr>
                    </a:p>
                  </a:txBody>
                  <a:tcPr marL="17780" marR="177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1100" b="1">
                          <a:solidFill>
                            <a:srgbClr val="1A1A1A"/>
                          </a:solidFill>
                          <a:effectLst/>
                          <a:latin typeface="Times New Roman" panose="02020603050405020304" pitchFamily="18" charset="0"/>
                          <a:ea typeface="微软雅黑" panose="020B0503020204020204" pitchFamily="34" charset="-122"/>
                          <a:cs typeface="宋体" panose="02010600030101010101" pitchFamily="2" charset="-122"/>
                        </a:rPr>
                        <a:t>5</a:t>
                      </a:r>
                      <a:endParaRPr lang="zh-CN" sz="1800" b="1">
                        <a:effectLst/>
                        <a:latin typeface="宋体" panose="02010600030101010101" pitchFamily="2" charset="-122"/>
                        <a:ea typeface="宋体" panose="02010600030101010101" pitchFamily="2" charset="-122"/>
                        <a:cs typeface="宋体" panose="02010600030101010101" pitchFamily="2" charset="-122"/>
                      </a:endParaRPr>
                    </a:p>
                  </a:txBody>
                  <a:tcPr marL="17780" marR="177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1100" b="1">
                          <a:solidFill>
                            <a:srgbClr val="1A1A1A"/>
                          </a:solidFill>
                          <a:effectLst/>
                          <a:latin typeface="Times New Roman" panose="02020603050405020304" pitchFamily="18" charset="0"/>
                          <a:ea typeface="微软雅黑" panose="020B0503020204020204" pitchFamily="34" charset="-122"/>
                          <a:cs typeface="宋体" panose="02010600030101010101" pitchFamily="2" charset="-122"/>
                        </a:rPr>
                        <a:t>6</a:t>
                      </a:r>
                      <a:endParaRPr lang="zh-CN" sz="1800" b="1">
                        <a:effectLst/>
                        <a:latin typeface="宋体" panose="02010600030101010101" pitchFamily="2" charset="-122"/>
                        <a:ea typeface="宋体" panose="02010600030101010101" pitchFamily="2" charset="-122"/>
                        <a:cs typeface="宋体" panose="02010600030101010101" pitchFamily="2" charset="-122"/>
                      </a:endParaRPr>
                    </a:p>
                  </a:txBody>
                  <a:tcPr marL="17780" marR="177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1100" b="1">
                          <a:solidFill>
                            <a:srgbClr val="1A1A1A"/>
                          </a:solidFill>
                          <a:effectLst/>
                          <a:latin typeface="Times New Roman" panose="02020603050405020304" pitchFamily="18" charset="0"/>
                          <a:ea typeface="微软雅黑" panose="020B0503020204020204" pitchFamily="34" charset="-122"/>
                          <a:cs typeface="宋体" panose="02010600030101010101" pitchFamily="2" charset="-122"/>
                        </a:rPr>
                        <a:t>7</a:t>
                      </a:r>
                      <a:endParaRPr lang="zh-CN" sz="1800" b="1">
                        <a:effectLst/>
                        <a:latin typeface="宋体" panose="02010600030101010101" pitchFamily="2" charset="-122"/>
                        <a:ea typeface="宋体" panose="02010600030101010101" pitchFamily="2" charset="-122"/>
                        <a:cs typeface="宋体" panose="02010600030101010101" pitchFamily="2" charset="-122"/>
                      </a:endParaRPr>
                    </a:p>
                  </a:txBody>
                  <a:tcPr marL="17780" marR="177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1100" b="1">
                          <a:solidFill>
                            <a:srgbClr val="1A1A1A"/>
                          </a:solidFill>
                          <a:effectLst/>
                          <a:latin typeface="Times New Roman" panose="02020603050405020304" pitchFamily="18" charset="0"/>
                          <a:ea typeface="微软雅黑" panose="020B0503020204020204" pitchFamily="34" charset="-122"/>
                          <a:cs typeface="宋体" panose="02010600030101010101" pitchFamily="2" charset="-122"/>
                        </a:rPr>
                        <a:t>8</a:t>
                      </a:r>
                      <a:endParaRPr lang="zh-CN" sz="1800" b="1">
                        <a:effectLst/>
                        <a:latin typeface="宋体" panose="02010600030101010101" pitchFamily="2" charset="-122"/>
                        <a:ea typeface="宋体" panose="02010600030101010101" pitchFamily="2" charset="-122"/>
                        <a:cs typeface="宋体" panose="02010600030101010101" pitchFamily="2" charset="-122"/>
                      </a:endParaRPr>
                    </a:p>
                  </a:txBody>
                  <a:tcPr marL="17780" marR="177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1100" b="1">
                          <a:solidFill>
                            <a:srgbClr val="1A1A1A"/>
                          </a:solidFill>
                          <a:effectLst/>
                          <a:latin typeface="Times New Roman" panose="02020603050405020304" pitchFamily="18" charset="0"/>
                          <a:ea typeface="微软雅黑" panose="020B0503020204020204" pitchFamily="34" charset="-122"/>
                          <a:cs typeface="宋体" panose="02010600030101010101" pitchFamily="2" charset="-122"/>
                        </a:rPr>
                        <a:t>9</a:t>
                      </a:r>
                      <a:endParaRPr lang="zh-CN" sz="1800" b="1">
                        <a:effectLst/>
                        <a:latin typeface="宋体" panose="02010600030101010101" pitchFamily="2" charset="-122"/>
                        <a:ea typeface="宋体" panose="02010600030101010101" pitchFamily="2" charset="-122"/>
                        <a:cs typeface="宋体" panose="02010600030101010101" pitchFamily="2" charset="-122"/>
                      </a:endParaRPr>
                    </a:p>
                  </a:txBody>
                  <a:tcPr marL="17780" marR="177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1100" b="1">
                          <a:solidFill>
                            <a:srgbClr val="1A1A1A"/>
                          </a:solidFill>
                          <a:effectLst/>
                          <a:latin typeface="Times New Roman" panose="02020603050405020304" pitchFamily="18" charset="0"/>
                          <a:ea typeface="微软雅黑" panose="020B0503020204020204" pitchFamily="34" charset="-122"/>
                          <a:cs typeface="宋体" panose="02010600030101010101" pitchFamily="2" charset="-122"/>
                        </a:rPr>
                        <a:t>10</a:t>
                      </a:r>
                      <a:endParaRPr lang="zh-CN" sz="1800" b="1">
                        <a:effectLst/>
                        <a:latin typeface="宋体" panose="02010600030101010101" pitchFamily="2" charset="-122"/>
                        <a:ea typeface="宋体" panose="02010600030101010101" pitchFamily="2" charset="-122"/>
                        <a:cs typeface="宋体" panose="02010600030101010101" pitchFamily="2" charset="-122"/>
                      </a:endParaRPr>
                    </a:p>
                  </a:txBody>
                  <a:tcPr marL="17780" marR="177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1100" b="1">
                          <a:solidFill>
                            <a:srgbClr val="1A1A1A"/>
                          </a:solidFill>
                          <a:effectLst/>
                          <a:latin typeface="Times New Roman" panose="02020603050405020304" pitchFamily="18" charset="0"/>
                          <a:ea typeface="微软雅黑" panose="020B0503020204020204" pitchFamily="34" charset="-122"/>
                          <a:cs typeface="宋体" panose="02010600030101010101" pitchFamily="2" charset="-122"/>
                        </a:rPr>
                        <a:t>11</a:t>
                      </a:r>
                      <a:endParaRPr lang="zh-CN" sz="1800" b="1">
                        <a:effectLst/>
                        <a:latin typeface="宋体" panose="02010600030101010101" pitchFamily="2" charset="-122"/>
                        <a:ea typeface="宋体" panose="02010600030101010101" pitchFamily="2" charset="-122"/>
                        <a:cs typeface="宋体" panose="02010600030101010101" pitchFamily="2" charset="-122"/>
                      </a:endParaRPr>
                    </a:p>
                  </a:txBody>
                  <a:tcPr marL="17780" marR="177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1100" b="1">
                          <a:solidFill>
                            <a:srgbClr val="1A1A1A"/>
                          </a:solidFill>
                          <a:effectLst/>
                          <a:latin typeface="Times New Roman" panose="02020603050405020304" pitchFamily="18" charset="0"/>
                          <a:ea typeface="微软雅黑" panose="020B0503020204020204" pitchFamily="34" charset="-122"/>
                          <a:cs typeface="宋体" panose="02010600030101010101" pitchFamily="2" charset="-122"/>
                        </a:rPr>
                        <a:t>12</a:t>
                      </a:r>
                      <a:endParaRPr lang="zh-CN" sz="1800" b="1">
                        <a:effectLst/>
                        <a:latin typeface="宋体" panose="02010600030101010101" pitchFamily="2" charset="-122"/>
                        <a:ea typeface="宋体" panose="02010600030101010101" pitchFamily="2" charset="-122"/>
                        <a:cs typeface="宋体" panose="02010600030101010101" pitchFamily="2" charset="-122"/>
                      </a:endParaRPr>
                    </a:p>
                  </a:txBody>
                  <a:tcPr marL="17780" marR="177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1100" b="1">
                          <a:solidFill>
                            <a:srgbClr val="1A1A1A"/>
                          </a:solidFill>
                          <a:effectLst/>
                          <a:latin typeface="Times New Roman" panose="02020603050405020304" pitchFamily="18" charset="0"/>
                          <a:ea typeface="微软雅黑" panose="020B0503020204020204" pitchFamily="34" charset="-122"/>
                          <a:cs typeface="宋体" panose="02010600030101010101" pitchFamily="2" charset="-122"/>
                        </a:rPr>
                        <a:t>13</a:t>
                      </a:r>
                      <a:endParaRPr lang="zh-CN" sz="1800" b="1">
                        <a:effectLst/>
                        <a:latin typeface="宋体" panose="02010600030101010101" pitchFamily="2" charset="-122"/>
                        <a:ea typeface="宋体" panose="02010600030101010101" pitchFamily="2" charset="-122"/>
                        <a:cs typeface="宋体" panose="02010600030101010101" pitchFamily="2" charset="-122"/>
                      </a:endParaRPr>
                    </a:p>
                  </a:txBody>
                  <a:tcPr marL="17780" marR="177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1100" b="1">
                          <a:solidFill>
                            <a:srgbClr val="1A1A1A"/>
                          </a:solidFill>
                          <a:effectLst/>
                          <a:latin typeface="Times New Roman" panose="02020603050405020304" pitchFamily="18" charset="0"/>
                          <a:ea typeface="微软雅黑" panose="020B0503020204020204" pitchFamily="34" charset="-122"/>
                          <a:cs typeface="宋体" panose="02010600030101010101" pitchFamily="2" charset="-122"/>
                        </a:rPr>
                        <a:t>14</a:t>
                      </a:r>
                      <a:endParaRPr lang="zh-CN" sz="1800" b="1">
                        <a:effectLst/>
                        <a:latin typeface="宋体" panose="02010600030101010101" pitchFamily="2" charset="-122"/>
                        <a:ea typeface="宋体" panose="02010600030101010101" pitchFamily="2" charset="-122"/>
                        <a:cs typeface="宋体" panose="02010600030101010101" pitchFamily="2" charset="-122"/>
                      </a:endParaRPr>
                    </a:p>
                  </a:txBody>
                  <a:tcPr marL="17780" marR="177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1100" b="1">
                          <a:solidFill>
                            <a:srgbClr val="1A1A1A"/>
                          </a:solidFill>
                          <a:effectLst/>
                          <a:latin typeface="Times New Roman" panose="02020603050405020304" pitchFamily="18" charset="0"/>
                          <a:ea typeface="微软雅黑" panose="020B0503020204020204" pitchFamily="34" charset="-122"/>
                          <a:cs typeface="宋体" panose="02010600030101010101" pitchFamily="2" charset="-122"/>
                        </a:rPr>
                        <a:t>15</a:t>
                      </a:r>
                      <a:endParaRPr lang="zh-CN" sz="1800" b="1">
                        <a:effectLst/>
                        <a:latin typeface="宋体" panose="02010600030101010101" pitchFamily="2" charset="-122"/>
                        <a:ea typeface="宋体" panose="02010600030101010101" pitchFamily="2" charset="-122"/>
                        <a:cs typeface="宋体" panose="02010600030101010101" pitchFamily="2" charset="-122"/>
                      </a:endParaRPr>
                    </a:p>
                  </a:txBody>
                  <a:tcPr marL="17780" marR="177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1100" b="1">
                          <a:solidFill>
                            <a:srgbClr val="1A1A1A"/>
                          </a:solidFill>
                          <a:effectLst/>
                          <a:latin typeface="Times New Roman" panose="02020603050405020304" pitchFamily="18" charset="0"/>
                          <a:ea typeface="微软雅黑" panose="020B0503020204020204" pitchFamily="34" charset="-122"/>
                          <a:cs typeface="宋体" panose="02010600030101010101" pitchFamily="2" charset="-122"/>
                        </a:rPr>
                        <a:t>16</a:t>
                      </a:r>
                      <a:endParaRPr lang="zh-CN" sz="1800" b="1">
                        <a:effectLst/>
                        <a:latin typeface="宋体" panose="02010600030101010101" pitchFamily="2" charset="-122"/>
                        <a:ea typeface="宋体" panose="02010600030101010101" pitchFamily="2" charset="-122"/>
                        <a:cs typeface="宋体" panose="02010600030101010101" pitchFamily="2" charset="-122"/>
                      </a:endParaRPr>
                    </a:p>
                  </a:txBody>
                  <a:tcPr marL="17780" marR="177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1100" b="1">
                          <a:solidFill>
                            <a:srgbClr val="1A1A1A"/>
                          </a:solidFill>
                          <a:effectLst/>
                          <a:latin typeface="Times New Roman" panose="02020603050405020304" pitchFamily="18" charset="0"/>
                          <a:ea typeface="微软雅黑" panose="020B0503020204020204" pitchFamily="34" charset="-122"/>
                          <a:cs typeface="宋体" panose="02010600030101010101" pitchFamily="2" charset="-122"/>
                        </a:rPr>
                        <a:t> </a:t>
                      </a:r>
                      <a:endParaRPr lang="zh-CN" sz="1800" b="1">
                        <a:effectLst/>
                        <a:latin typeface="宋体" panose="02010600030101010101" pitchFamily="2" charset="-122"/>
                        <a:ea typeface="宋体" panose="02010600030101010101" pitchFamily="2" charset="-122"/>
                        <a:cs typeface="宋体" panose="02010600030101010101" pitchFamily="2" charset="-122"/>
                      </a:endParaRPr>
                    </a:p>
                  </a:txBody>
                  <a:tcPr marL="17780" marR="17780" marT="0" marB="0" anchor="ctr">
                    <a:lnL w="1270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3140174637"/>
                  </a:ext>
                </a:extLst>
              </a:tr>
              <a:tr h="376990">
                <a:tc>
                  <a:txBody>
                    <a:bodyPr/>
                    <a:lstStyle/>
                    <a:p>
                      <a:pPr algn="r"/>
                      <a:r>
                        <a:rPr lang="en-US" sz="1100" b="1">
                          <a:solidFill>
                            <a:srgbClr val="1A1A1A"/>
                          </a:solidFill>
                          <a:effectLst/>
                          <a:latin typeface="Times New Roman" panose="02020603050405020304" pitchFamily="18" charset="0"/>
                          <a:ea typeface="微软雅黑" panose="020B0503020204020204" pitchFamily="34" charset="-122"/>
                          <a:cs typeface="宋体" panose="02010600030101010101" pitchFamily="2" charset="-122"/>
                        </a:rPr>
                        <a:t>1</a:t>
                      </a:r>
                      <a:endParaRPr lang="zh-CN" sz="1800" b="1">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6">
                  <a:txBody>
                    <a:bodyPr/>
                    <a:lstStyle/>
                    <a:p>
                      <a:pPr algn="ctr"/>
                      <a:r>
                        <a:rPr lang="en-US" sz="1100" b="1">
                          <a:solidFill>
                            <a:srgbClr val="1A1A1A"/>
                          </a:solidFill>
                          <a:effectLst/>
                          <a:latin typeface="Times New Roman" panose="02020603050405020304" pitchFamily="18" charset="0"/>
                          <a:ea typeface="微软雅黑" panose="020B0503020204020204" pitchFamily="34" charset="-122"/>
                          <a:cs typeface="宋体" panose="02010600030101010101" pitchFamily="2" charset="-122"/>
                        </a:rPr>
                        <a:t>FAS</a:t>
                      </a:r>
                      <a:endParaRPr lang="zh-CN" sz="1800" b="1">
                        <a:effectLst/>
                        <a:latin typeface="宋体" panose="02010600030101010101" pitchFamily="2" charset="-122"/>
                        <a:ea typeface="宋体" panose="02010600030101010101" pitchFamily="2" charset="-122"/>
                        <a:cs typeface="宋体" panose="02010600030101010101" pitchFamily="2" charset="-122"/>
                      </a:endParaRPr>
                    </a:p>
                  </a:txBody>
                  <a:tcPr marL="17780" marR="177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a:txBody>
                    <a:bodyPr/>
                    <a:lstStyle/>
                    <a:p>
                      <a:pPr algn="ctr"/>
                      <a:r>
                        <a:rPr lang="en-US" sz="900" b="1">
                          <a:solidFill>
                            <a:srgbClr val="1A1A1A"/>
                          </a:solidFill>
                          <a:effectLst/>
                          <a:latin typeface="Times New Roman" panose="02020603050405020304" pitchFamily="18" charset="0"/>
                          <a:ea typeface="微软雅黑" panose="020B0503020204020204" pitchFamily="34" charset="-122"/>
                          <a:cs typeface="宋体" panose="02010600030101010101" pitchFamily="2" charset="-122"/>
                        </a:rPr>
                        <a:t>MFAS</a:t>
                      </a:r>
                      <a:endParaRPr lang="zh-CN" sz="1800" b="1">
                        <a:effectLst/>
                        <a:latin typeface="宋体" panose="02010600030101010101" pitchFamily="2" charset="-122"/>
                        <a:ea typeface="宋体" panose="02010600030101010101" pitchFamily="2" charset="-122"/>
                        <a:cs typeface="宋体" panose="02010600030101010101" pitchFamily="2" charset="-122"/>
                      </a:endParaRPr>
                    </a:p>
                  </a:txBody>
                  <a:tcPr marL="17780" marR="177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3">
                  <a:txBody>
                    <a:bodyPr/>
                    <a:lstStyle/>
                    <a:p>
                      <a:pPr algn="ctr"/>
                      <a:r>
                        <a:rPr lang="en-US" sz="1100" b="1">
                          <a:solidFill>
                            <a:srgbClr val="1A1A1A"/>
                          </a:solidFill>
                          <a:effectLst/>
                          <a:latin typeface="Times New Roman" panose="02020603050405020304" pitchFamily="18" charset="0"/>
                          <a:ea typeface="微软雅黑" panose="020B0503020204020204" pitchFamily="34" charset="-122"/>
                          <a:cs typeface="宋体" panose="02010600030101010101" pitchFamily="2" charset="-122"/>
                        </a:rPr>
                        <a:t>SM</a:t>
                      </a:r>
                      <a:endParaRPr lang="zh-CN" sz="1800" b="1">
                        <a:effectLst/>
                        <a:latin typeface="宋体" panose="02010600030101010101" pitchFamily="2" charset="-122"/>
                        <a:ea typeface="宋体" panose="02010600030101010101" pitchFamily="2" charset="-122"/>
                        <a:cs typeface="宋体" panose="02010600030101010101" pitchFamily="2" charset="-122"/>
                      </a:endParaRPr>
                    </a:p>
                  </a:txBody>
                  <a:tcPr marL="17780" marR="177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gridSpan="2">
                  <a:txBody>
                    <a:bodyPr/>
                    <a:lstStyle/>
                    <a:p>
                      <a:pPr algn="ctr"/>
                      <a:r>
                        <a:rPr lang="en-US" sz="1100" b="1">
                          <a:solidFill>
                            <a:srgbClr val="1A1A1A"/>
                          </a:solidFill>
                          <a:effectLst/>
                          <a:latin typeface="Times New Roman" panose="02020603050405020304" pitchFamily="18" charset="0"/>
                          <a:ea typeface="微软雅黑" panose="020B0503020204020204" pitchFamily="34" charset="-122"/>
                          <a:cs typeface="宋体" panose="02010600030101010101" pitchFamily="2" charset="-122"/>
                        </a:rPr>
                        <a:t>GCC0</a:t>
                      </a:r>
                      <a:endParaRPr lang="zh-CN" sz="1800" b="1">
                        <a:effectLst/>
                        <a:latin typeface="宋体" panose="02010600030101010101" pitchFamily="2" charset="-122"/>
                        <a:ea typeface="宋体" panose="02010600030101010101" pitchFamily="2" charset="-122"/>
                        <a:cs typeface="宋体" panose="02010600030101010101" pitchFamily="2" charset="-122"/>
                      </a:endParaRPr>
                    </a:p>
                  </a:txBody>
                  <a:tcPr marL="17780" marR="177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gridSpan="2">
                  <a:txBody>
                    <a:bodyPr/>
                    <a:lstStyle/>
                    <a:p>
                      <a:pPr algn="ctr"/>
                      <a:r>
                        <a:rPr lang="en-US" sz="1100" b="1">
                          <a:solidFill>
                            <a:srgbClr val="1A1A1A"/>
                          </a:solidFill>
                          <a:effectLst/>
                          <a:latin typeface="Times New Roman" panose="02020603050405020304" pitchFamily="18" charset="0"/>
                          <a:ea typeface="微软雅黑" panose="020B0503020204020204" pitchFamily="34" charset="-122"/>
                          <a:cs typeface="宋体" panose="02010600030101010101" pitchFamily="2" charset="-122"/>
                        </a:rPr>
                        <a:t>RES</a:t>
                      </a:r>
                      <a:endParaRPr lang="zh-CN" sz="1800" b="1">
                        <a:effectLst/>
                        <a:latin typeface="宋体" panose="02010600030101010101" pitchFamily="2" charset="-122"/>
                        <a:ea typeface="宋体" panose="02010600030101010101" pitchFamily="2" charset="-122"/>
                        <a:cs typeface="宋体" panose="02010600030101010101" pitchFamily="2" charset="-122"/>
                      </a:endParaRPr>
                    </a:p>
                  </a:txBody>
                  <a:tcPr marL="17780" marR="177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a:txBody>
                    <a:bodyPr/>
                    <a:lstStyle/>
                    <a:p>
                      <a:pPr algn="ctr"/>
                      <a:r>
                        <a:rPr lang="en-US" sz="1100" b="1">
                          <a:solidFill>
                            <a:srgbClr val="1A1A1A"/>
                          </a:solidFill>
                          <a:effectLst/>
                          <a:latin typeface="Times New Roman" panose="02020603050405020304" pitchFamily="18" charset="0"/>
                          <a:ea typeface="微软雅黑" panose="020B0503020204020204" pitchFamily="34" charset="-122"/>
                          <a:cs typeface="宋体" panose="02010600030101010101" pitchFamily="2" charset="-122"/>
                        </a:rPr>
                        <a:t>RES</a:t>
                      </a:r>
                      <a:endParaRPr lang="zh-CN" sz="1800" b="1">
                        <a:effectLst/>
                        <a:latin typeface="宋体" panose="02010600030101010101" pitchFamily="2" charset="-122"/>
                        <a:ea typeface="宋体" panose="02010600030101010101" pitchFamily="2" charset="-122"/>
                        <a:cs typeface="宋体" panose="02010600030101010101" pitchFamily="2" charset="-122"/>
                      </a:endParaRPr>
                    </a:p>
                  </a:txBody>
                  <a:tcPr marL="17780" marR="177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1100" b="1">
                          <a:solidFill>
                            <a:srgbClr val="1A1A1A"/>
                          </a:solidFill>
                          <a:effectLst/>
                          <a:latin typeface="Times New Roman" panose="02020603050405020304" pitchFamily="18" charset="0"/>
                          <a:ea typeface="微软雅黑" panose="020B0503020204020204" pitchFamily="34" charset="-122"/>
                          <a:cs typeface="宋体" panose="02010600030101010101" pitchFamily="2" charset="-122"/>
                        </a:rPr>
                        <a:t>JC</a:t>
                      </a:r>
                      <a:endParaRPr lang="zh-CN" sz="1800" b="1">
                        <a:effectLst/>
                        <a:latin typeface="宋体" panose="02010600030101010101" pitchFamily="2" charset="-122"/>
                        <a:ea typeface="宋体" panose="02010600030101010101" pitchFamily="2" charset="-122"/>
                        <a:cs typeface="宋体" panose="02010600030101010101" pitchFamily="2" charset="-122"/>
                      </a:endParaRPr>
                    </a:p>
                  </a:txBody>
                  <a:tcPr marL="17780" marR="177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1100" b="1">
                          <a:solidFill>
                            <a:srgbClr val="1A1A1A"/>
                          </a:solidFill>
                          <a:effectLst/>
                          <a:latin typeface="Times New Roman" panose="02020603050405020304" pitchFamily="18" charset="0"/>
                          <a:ea typeface="微软雅黑" panose="020B0503020204020204" pitchFamily="34" charset="-122"/>
                          <a:cs typeface="宋体" panose="02010600030101010101" pitchFamily="2" charset="-122"/>
                        </a:rPr>
                        <a:t> </a:t>
                      </a:r>
                      <a:endParaRPr lang="zh-CN" sz="1800" b="1">
                        <a:effectLst/>
                        <a:latin typeface="宋体" panose="02010600030101010101" pitchFamily="2" charset="-122"/>
                        <a:ea typeface="宋体" panose="02010600030101010101" pitchFamily="2" charset="-122"/>
                        <a:cs typeface="宋体" panose="02010600030101010101" pitchFamily="2" charset="-122"/>
                      </a:endParaRPr>
                    </a:p>
                  </a:txBody>
                  <a:tcPr marL="17780" marR="17780" marT="0" marB="0" anchor="ctr">
                    <a:lnL w="1270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1077080229"/>
                  </a:ext>
                </a:extLst>
              </a:tr>
              <a:tr h="393381">
                <a:tc>
                  <a:txBody>
                    <a:bodyPr/>
                    <a:lstStyle/>
                    <a:p>
                      <a:pPr algn="r"/>
                      <a:r>
                        <a:rPr lang="en-US" sz="1100" b="1">
                          <a:solidFill>
                            <a:srgbClr val="1A1A1A"/>
                          </a:solidFill>
                          <a:effectLst/>
                          <a:latin typeface="Times New Roman" panose="02020603050405020304" pitchFamily="18" charset="0"/>
                          <a:ea typeface="微软雅黑" panose="020B0503020204020204" pitchFamily="34" charset="-122"/>
                          <a:cs typeface="宋体" panose="02010600030101010101" pitchFamily="2" charset="-122"/>
                        </a:rPr>
                        <a:t>2</a:t>
                      </a:r>
                      <a:endParaRPr lang="zh-CN" sz="1800" b="1">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3">
                  <a:txBody>
                    <a:bodyPr/>
                    <a:lstStyle/>
                    <a:p>
                      <a:pPr algn="ctr"/>
                      <a:r>
                        <a:rPr lang="en-US" sz="1100" b="1">
                          <a:solidFill>
                            <a:srgbClr val="1A1A1A"/>
                          </a:solidFill>
                          <a:effectLst/>
                          <a:latin typeface="Times New Roman" panose="02020603050405020304" pitchFamily="18" charset="0"/>
                          <a:ea typeface="微软雅黑" panose="020B0503020204020204" pitchFamily="34" charset="-122"/>
                          <a:cs typeface="宋体" panose="02010600030101010101" pitchFamily="2" charset="-122"/>
                        </a:rPr>
                        <a:t>RES</a:t>
                      </a:r>
                      <a:endParaRPr lang="zh-CN" sz="1800" b="1">
                        <a:effectLst/>
                        <a:latin typeface="宋体" panose="02010600030101010101" pitchFamily="2" charset="-122"/>
                        <a:ea typeface="宋体" panose="02010600030101010101" pitchFamily="2" charset="-122"/>
                        <a:cs typeface="宋体" panose="02010600030101010101" pitchFamily="2" charset="-122"/>
                      </a:endParaRPr>
                    </a:p>
                  </a:txBody>
                  <a:tcPr marL="17780" marR="177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a:txBody>
                    <a:bodyPr/>
                    <a:lstStyle/>
                    <a:p>
                      <a:pPr algn="ctr"/>
                      <a:r>
                        <a:rPr lang="en-US" sz="1000" b="1">
                          <a:solidFill>
                            <a:srgbClr val="1A1A1A"/>
                          </a:solidFill>
                          <a:effectLst/>
                          <a:latin typeface="Times New Roman" panose="02020603050405020304" pitchFamily="18" charset="0"/>
                          <a:ea typeface="微软雅黑" panose="020B0503020204020204" pitchFamily="34" charset="-122"/>
                          <a:cs typeface="宋体" panose="02010600030101010101" pitchFamily="2" charset="-122"/>
                        </a:rPr>
                        <a:t>TCM</a:t>
                      </a:r>
                      <a:endParaRPr lang="zh-CN" sz="1800" b="1">
                        <a:effectLst/>
                        <a:latin typeface="宋体" panose="02010600030101010101" pitchFamily="2" charset="-122"/>
                        <a:ea typeface="宋体" panose="02010600030101010101" pitchFamily="2" charset="-122"/>
                        <a:cs typeface="宋体" panose="02010600030101010101" pitchFamily="2" charset="-122"/>
                      </a:endParaRPr>
                    </a:p>
                    <a:p>
                      <a:pPr algn="ctr"/>
                      <a:r>
                        <a:rPr lang="en-US" sz="1000" b="1">
                          <a:solidFill>
                            <a:srgbClr val="1A1A1A"/>
                          </a:solidFill>
                          <a:effectLst/>
                          <a:latin typeface="Times New Roman" panose="02020603050405020304" pitchFamily="18" charset="0"/>
                          <a:ea typeface="微软雅黑" panose="020B0503020204020204" pitchFamily="34" charset="-122"/>
                          <a:cs typeface="宋体" panose="02010600030101010101" pitchFamily="2" charset="-122"/>
                        </a:rPr>
                        <a:t>ACT</a:t>
                      </a:r>
                      <a:endParaRPr lang="zh-CN" sz="1800" b="1">
                        <a:effectLst/>
                        <a:latin typeface="宋体" panose="02010600030101010101" pitchFamily="2" charset="-122"/>
                        <a:ea typeface="宋体" panose="02010600030101010101" pitchFamily="2" charset="-122"/>
                        <a:cs typeface="宋体" panose="02010600030101010101" pitchFamily="2" charset="-122"/>
                      </a:endParaRPr>
                    </a:p>
                  </a:txBody>
                  <a:tcPr marL="17780" marR="177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3">
                  <a:txBody>
                    <a:bodyPr/>
                    <a:lstStyle/>
                    <a:p>
                      <a:pPr algn="ctr"/>
                      <a:r>
                        <a:rPr lang="en-US" sz="1100" b="1">
                          <a:solidFill>
                            <a:srgbClr val="1A1A1A"/>
                          </a:solidFill>
                          <a:effectLst/>
                          <a:latin typeface="Times New Roman" panose="02020603050405020304" pitchFamily="18" charset="0"/>
                          <a:ea typeface="微软雅黑" panose="020B0503020204020204" pitchFamily="34" charset="-122"/>
                          <a:cs typeface="宋体" panose="02010600030101010101" pitchFamily="2" charset="-122"/>
                        </a:rPr>
                        <a:t>TCM6</a:t>
                      </a:r>
                      <a:endParaRPr lang="zh-CN" sz="1800" b="1">
                        <a:effectLst/>
                        <a:latin typeface="宋体" panose="02010600030101010101" pitchFamily="2" charset="-122"/>
                        <a:ea typeface="宋体" panose="02010600030101010101" pitchFamily="2" charset="-122"/>
                        <a:cs typeface="宋体" panose="02010600030101010101" pitchFamily="2" charset="-122"/>
                      </a:endParaRPr>
                    </a:p>
                  </a:txBody>
                  <a:tcPr marL="17780" marR="177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gridSpan="3">
                  <a:txBody>
                    <a:bodyPr/>
                    <a:lstStyle/>
                    <a:p>
                      <a:pPr algn="ctr"/>
                      <a:r>
                        <a:rPr lang="en-US" sz="1100" b="1">
                          <a:solidFill>
                            <a:srgbClr val="1A1A1A"/>
                          </a:solidFill>
                          <a:effectLst/>
                          <a:latin typeface="Times New Roman" panose="02020603050405020304" pitchFamily="18" charset="0"/>
                          <a:ea typeface="微软雅黑" panose="020B0503020204020204" pitchFamily="34" charset="-122"/>
                          <a:cs typeface="宋体" panose="02010600030101010101" pitchFamily="2" charset="-122"/>
                        </a:rPr>
                        <a:t>TCM5</a:t>
                      </a:r>
                      <a:endParaRPr lang="zh-CN" sz="1800" b="1">
                        <a:effectLst/>
                        <a:latin typeface="宋体" panose="02010600030101010101" pitchFamily="2" charset="-122"/>
                        <a:ea typeface="宋体" panose="02010600030101010101" pitchFamily="2" charset="-122"/>
                        <a:cs typeface="宋体" panose="02010600030101010101" pitchFamily="2" charset="-122"/>
                      </a:endParaRPr>
                    </a:p>
                  </a:txBody>
                  <a:tcPr marL="17780" marR="177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gridSpan="3">
                  <a:txBody>
                    <a:bodyPr/>
                    <a:lstStyle/>
                    <a:p>
                      <a:pPr algn="ctr"/>
                      <a:r>
                        <a:rPr lang="en-US" sz="1100" b="1">
                          <a:solidFill>
                            <a:srgbClr val="1A1A1A"/>
                          </a:solidFill>
                          <a:effectLst/>
                          <a:latin typeface="Times New Roman" panose="02020603050405020304" pitchFamily="18" charset="0"/>
                          <a:ea typeface="微软雅黑" panose="020B0503020204020204" pitchFamily="34" charset="-122"/>
                          <a:cs typeface="宋体" panose="02010600030101010101" pitchFamily="2" charset="-122"/>
                        </a:rPr>
                        <a:t>TCM4</a:t>
                      </a:r>
                      <a:endParaRPr lang="zh-CN" sz="1800" b="1">
                        <a:effectLst/>
                        <a:latin typeface="宋体" panose="02010600030101010101" pitchFamily="2" charset="-122"/>
                        <a:ea typeface="宋体" panose="02010600030101010101" pitchFamily="2" charset="-122"/>
                        <a:cs typeface="宋体" panose="02010600030101010101" pitchFamily="2" charset="-122"/>
                      </a:endParaRPr>
                    </a:p>
                  </a:txBody>
                  <a:tcPr marL="17780" marR="177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a:txBody>
                    <a:bodyPr/>
                    <a:lstStyle/>
                    <a:p>
                      <a:pPr algn="ctr"/>
                      <a:r>
                        <a:rPr lang="en-US" sz="1000" b="1">
                          <a:solidFill>
                            <a:srgbClr val="1A1A1A"/>
                          </a:solidFill>
                          <a:effectLst/>
                          <a:latin typeface="Times New Roman" panose="02020603050405020304" pitchFamily="18" charset="0"/>
                          <a:ea typeface="微软雅黑" panose="020B0503020204020204" pitchFamily="34" charset="-122"/>
                          <a:cs typeface="宋体" panose="02010600030101010101" pitchFamily="2" charset="-122"/>
                        </a:rPr>
                        <a:t>FTFL</a:t>
                      </a:r>
                      <a:endParaRPr lang="zh-CN" sz="1800" b="1">
                        <a:effectLst/>
                        <a:latin typeface="宋体" panose="02010600030101010101" pitchFamily="2" charset="-122"/>
                        <a:ea typeface="宋体" panose="02010600030101010101" pitchFamily="2" charset="-122"/>
                        <a:cs typeface="宋体" panose="02010600030101010101" pitchFamily="2" charset="-122"/>
                      </a:endParaRPr>
                    </a:p>
                  </a:txBody>
                  <a:tcPr marL="17780" marR="177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1100" b="1">
                          <a:solidFill>
                            <a:srgbClr val="1A1A1A"/>
                          </a:solidFill>
                          <a:effectLst/>
                          <a:latin typeface="Times New Roman" panose="02020603050405020304" pitchFamily="18" charset="0"/>
                          <a:ea typeface="微软雅黑" panose="020B0503020204020204" pitchFamily="34" charset="-122"/>
                          <a:cs typeface="宋体" panose="02010600030101010101" pitchFamily="2" charset="-122"/>
                        </a:rPr>
                        <a:t>RES</a:t>
                      </a:r>
                      <a:endParaRPr lang="zh-CN" sz="1800" b="1">
                        <a:effectLst/>
                        <a:latin typeface="宋体" panose="02010600030101010101" pitchFamily="2" charset="-122"/>
                        <a:ea typeface="宋体" panose="02010600030101010101" pitchFamily="2" charset="-122"/>
                        <a:cs typeface="宋体" panose="02010600030101010101" pitchFamily="2" charset="-122"/>
                      </a:endParaRPr>
                    </a:p>
                  </a:txBody>
                  <a:tcPr marL="17780" marR="177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1100" b="1">
                          <a:solidFill>
                            <a:srgbClr val="1A1A1A"/>
                          </a:solidFill>
                          <a:effectLst/>
                          <a:latin typeface="Times New Roman" panose="02020603050405020304" pitchFamily="18" charset="0"/>
                          <a:ea typeface="微软雅黑" panose="020B0503020204020204" pitchFamily="34" charset="-122"/>
                          <a:cs typeface="宋体" panose="02010600030101010101" pitchFamily="2" charset="-122"/>
                        </a:rPr>
                        <a:t>JC</a:t>
                      </a:r>
                      <a:endParaRPr lang="zh-CN" sz="1800" b="1">
                        <a:effectLst/>
                        <a:latin typeface="宋体" panose="02010600030101010101" pitchFamily="2" charset="-122"/>
                        <a:ea typeface="宋体" panose="02010600030101010101" pitchFamily="2" charset="-122"/>
                        <a:cs typeface="宋体" panose="02010600030101010101" pitchFamily="2" charset="-122"/>
                      </a:endParaRPr>
                    </a:p>
                  </a:txBody>
                  <a:tcPr marL="17780" marR="177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1100" b="1">
                          <a:solidFill>
                            <a:srgbClr val="1A1A1A"/>
                          </a:solidFill>
                          <a:effectLst/>
                          <a:latin typeface="Times New Roman" panose="02020603050405020304" pitchFamily="18" charset="0"/>
                          <a:ea typeface="微软雅黑" panose="020B0503020204020204" pitchFamily="34" charset="-122"/>
                          <a:cs typeface="宋体" panose="02010600030101010101" pitchFamily="2" charset="-122"/>
                        </a:rPr>
                        <a:t> </a:t>
                      </a:r>
                      <a:endParaRPr lang="zh-CN" sz="1800" b="1">
                        <a:effectLst/>
                        <a:latin typeface="宋体" panose="02010600030101010101" pitchFamily="2" charset="-122"/>
                        <a:ea typeface="宋体" panose="02010600030101010101" pitchFamily="2" charset="-122"/>
                        <a:cs typeface="宋体" panose="02010600030101010101" pitchFamily="2" charset="-122"/>
                      </a:endParaRPr>
                    </a:p>
                  </a:txBody>
                  <a:tcPr marL="17780" marR="17780" marT="0" marB="0" anchor="ctr">
                    <a:lnL w="1270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1148234979"/>
                  </a:ext>
                </a:extLst>
              </a:tr>
              <a:tr h="376990">
                <a:tc>
                  <a:txBody>
                    <a:bodyPr/>
                    <a:lstStyle/>
                    <a:p>
                      <a:pPr algn="r"/>
                      <a:r>
                        <a:rPr lang="en-US" sz="1100" b="1">
                          <a:solidFill>
                            <a:srgbClr val="1A1A1A"/>
                          </a:solidFill>
                          <a:effectLst/>
                          <a:latin typeface="Times New Roman" panose="02020603050405020304" pitchFamily="18" charset="0"/>
                          <a:ea typeface="微软雅黑" panose="020B0503020204020204" pitchFamily="34" charset="-122"/>
                          <a:cs typeface="宋体" panose="02010600030101010101" pitchFamily="2" charset="-122"/>
                        </a:rPr>
                        <a:t>3</a:t>
                      </a:r>
                      <a:endParaRPr lang="zh-CN" sz="1800" b="1">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3">
                  <a:txBody>
                    <a:bodyPr/>
                    <a:lstStyle/>
                    <a:p>
                      <a:pPr algn="ctr"/>
                      <a:r>
                        <a:rPr lang="en-US" sz="1100" b="1">
                          <a:solidFill>
                            <a:srgbClr val="1A1A1A"/>
                          </a:solidFill>
                          <a:effectLst/>
                          <a:latin typeface="Times New Roman" panose="02020603050405020304" pitchFamily="18" charset="0"/>
                          <a:ea typeface="微软雅黑" panose="020B0503020204020204" pitchFamily="34" charset="-122"/>
                          <a:cs typeface="宋体" panose="02010600030101010101" pitchFamily="2" charset="-122"/>
                        </a:rPr>
                        <a:t>TCM3</a:t>
                      </a:r>
                      <a:endParaRPr lang="zh-CN" sz="1800" b="1">
                        <a:effectLst/>
                        <a:latin typeface="宋体" panose="02010600030101010101" pitchFamily="2" charset="-122"/>
                        <a:ea typeface="宋体" panose="02010600030101010101" pitchFamily="2" charset="-122"/>
                        <a:cs typeface="宋体" panose="02010600030101010101" pitchFamily="2" charset="-122"/>
                      </a:endParaRPr>
                    </a:p>
                  </a:txBody>
                  <a:tcPr marL="17780" marR="177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gridSpan="3">
                  <a:txBody>
                    <a:bodyPr/>
                    <a:lstStyle/>
                    <a:p>
                      <a:pPr algn="ctr"/>
                      <a:r>
                        <a:rPr lang="en-US" sz="1100" b="1">
                          <a:solidFill>
                            <a:srgbClr val="1A1A1A"/>
                          </a:solidFill>
                          <a:effectLst/>
                          <a:latin typeface="Times New Roman" panose="02020603050405020304" pitchFamily="18" charset="0"/>
                          <a:ea typeface="微软雅黑" panose="020B0503020204020204" pitchFamily="34" charset="-122"/>
                          <a:cs typeface="宋体" panose="02010600030101010101" pitchFamily="2" charset="-122"/>
                        </a:rPr>
                        <a:t>TCM2</a:t>
                      </a:r>
                      <a:endParaRPr lang="zh-CN" sz="1800" b="1">
                        <a:effectLst/>
                        <a:latin typeface="宋体" panose="02010600030101010101" pitchFamily="2" charset="-122"/>
                        <a:ea typeface="宋体" panose="02010600030101010101" pitchFamily="2" charset="-122"/>
                        <a:cs typeface="宋体" panose="02010600030101010101" pitchFamily="2" charset="-122"/>
                      </a:endParaRPr>
                    </a:p>
                  </a:txBody>
                  <a:tcPr marL="17780" marR="177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gridSpan="3">
                  <a:txBody>
                    <a:bodyPr/>
                    <a:lstStyle/>
                    <a:p>
                      <a:pPr algn="ctr"/>
                      <a:r>
                        <a:rPr lang="en-US" sz="1100" b="1">
                          <a:solidFill>
                            <a:srgbClr val="1A1A1A"/>
                          </a:solidFill>
                          <a:effectLst/>
                          <a:latin typeface="Times New Roman" panose="02020603050405020304" pitchFamily="18" charset="0"/>
                          <a:ea typeface="微软雅黑" panose="020B0503020204020204" pitchFamily="34" charset="-122"/>
                          <a:cs typeface="宋体" panose="02010600030101010101" pitchFamily="2" charset="-122"/>
                        </a:rPr>
                        <a:t>TCM1</a:t>
                      </a:r>
                      <a:endParaRPr lang="zh-CN" sz="1800" b="1">
                        <a:effectLst/>
                        <a:latin typeface="宋体" panose="02010600030101010101" pitchFamily="2" charset="-122"/>
                        <a:ea typeface="宋体" panose="02010600030101010101" pitchFamily="2" charset="-122"/>
                        <a:cs typeface="宋体" panose="02010600030101010101" pitchFamily="2" charset="-122"/>
                      </a:endParaRPr>
                    </a:p>
                  </a:txBody>
                  <a:tcPr marL="17780" marR="177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gridSpan="3">
                  <a:txBody>
                    <a:bodyPr/>
                    <a:lstStyle/>
                    <a:p>
                      <a:pPr algn="ctr"/>
                      <a:r>
                        <a:rPr lang="en-US" sz="1100" b="1">
                          <a:solidFill>
                            <a:srgbClr val="1A1A1A"/>
                          </a:solidFill>
                          <a:effectLst/>
                          <a:latin typeface="Times New Roman" panose="02020603050405020304" pitchFamily="18" charset="0"/>
                          <a:ea typeface="微软雅黑" panose="020B0503020204020204" pitchFamily="34" charset="-122"/>
                          <a:cs typeface="宋体" panose="02010600030101010101" pitchFamily="2" charset="-122"/>
                        </a:rPr>
                        <a:t>PM</a:t>
                      </a:r>
                      <a:endParaRPr lang="zh-CN" sz="1800" b="1">
                        <a:effectLst/>
                        <a:latin typeface="宋体" panose="02010600030101010101" pitchFamily="2" charset="-122"/>
                        <a:ea typeface="宋体" panose="02010600030101010101" pitchFamily="2" charset="-122"/>
                        <a:cs typeface="宋体" panose="02010600030101010101" pitchFamily="2" charset="-122"/>
                      </a:endParaRPr>
                    </a:p>
                  </a:txBody>
                  <a:tcPr marL="17780" marR="177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gridSpan="2">
                  <a:txBody>
                    <a:bodyPr/>
                    <a:lstStyle/>
                    <a:p>
                      <a:pPr algn="ctr"/>
                      <a:r>
                        <a:rPr lang="en-US" sz="1100" b="1">
                          <a:solidFill>
                            <a:srgbClr val="1A1A1A"/>
                          </a:solidFill>
                          <a:effectLst/>
                          <a:latin typeface="Times New Roman" panose="02020603050405020304" pitchFamily="18" charset="0"/>
                          <a:ea typeface="微软雅黑" panose="020B0503020204020204" pitchFamily="34" charset="-122"/>
                          <a:cs typeface="宋体" panose="02010600030101010101" pitchFamily="2" charset="-122"/>
                        </a:rPr>
                        <a:t>EXP</a:t>
                      </a:r>
                      <a:endParaRPr lang="zh-CN" sz="1800" b="1">
                        <a:effectLst/>
                        <a:latin typeface="宋体" panose="02010600030101010101" pitchFamily="2" charset="-122"/>
                        <a:ea typeface="宋体" panose="02010600030101010101" pitchFamily="2" charset="-122"/>
                        <a:cs typeface="宋体" panose="02010600030101010101" pitchFamily="2" charset="-122"/>
                      </a:endParaRPr>
                    </a:p>
                  </a:txBody>
                  <a:tcPr marL="17780" marR="177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a:txBody>
                    <a:bodyPr/>
                    <a:lstStyle/>
                    <a:p>
                      <a:pPr algn="ctr"/>
                      <a:r>
                        <a:rPr lang="en-US" sz="1100" b="1">
                          <a:solidFill>
                            <a:srgbClr val="1A1A1A"/>
                          </a:solidFill>
                          <a:effectLst/>
                          <a:latin typeface="Times New Roman" panose="02020603050405020304" pitchFamily="18" charset="0"/>
                          <a:ea typeface="微软雅黑" panose="020B0503020204020204" pitchFamily="34" charset="-122"/>
                          <a:cs typeface="宋体" panose="02010600030101010101" pitchFamily="2" charset="-122"/>
                        </a:rPr>
                        <a:t>RES</a:t>
                      </a:r>
                      <a:endParaRPr lang="zh-CN" sz="1800" b="1">
                        <a:effectLst/>
                        <a:latin typeface="宋体" panose="02010600030101010101" pitchFamily="2" charset="-122"/>
                        <a:ea typeface="宋体" panose="02010600030101010101" pitchFamily="2" charset="-122"/>
                        <a:cs typeface="宋体" panose="02010600030101010101" pitchFamily="2" charset="-122"/>
                      </a:endParaRPr>
                    </a:p>
                  </a:txBody>
                  <a:tcPr marL="17780" marR="177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1100" b="1">
                          <a:solidFill>
                            <a:srgbClr val="1A1A1A"/>
                          </a:solidFill>
                          <a:effectLst/>
                          <a:latin typeface="Times New Roman" panose="02020603050405020304" pitchFamily="18" charset="0"/>
                          <a:ea typeface="微软雅黑" panose="020B0503020204020204" pitchFamily="34" charset="-122"/>
                          <a:cs typeface="宋体" panose="02010600030101010101" pitchFamily="2" charset="-122"/>
                        </a:rPr>
                        <a:t>JC</a:t>
                      </a:r>
                      <a:endParaRPr lang="zh-CN" sz="1800" b="1">
                        <a:effectLst/>
                        <a:latin typeface="宋体" panose="02010600030101010101" pitchFamily="2" charset="-122"/>
                        <a:ea typeface="宋体" panose="02010600030101010101" pitchFamily="2" charset="-122"/>
                        <a:cs typeface="宋体" panose="02010600030101010101" pitchFamily="2" charset="-122"/>
                      </a:endParaRPr>
                    </a:p>
                  </a:txBody>
                  <a:tcPr marL="17780" marR="177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1100" b="1">
                          <a:solidFill>
                            <a:srgbClr val="1A1A1A"/>
                          </a:solidFill>
                          <a:effectLst/>
                          <a:latin typeface="Times New Roman" panose="02020603050405020304" pitchFamily="18" charset="0"/>
                          <a:ea typeface="微软雅黑" panose="020B0503020204020204" pitchFamily="34" charset="-122"/>
                          <a:cs typeface="宋体" panose="02010600030101010101" pitchFamily="2" charset="-122"/>
                        </a:rPr>
                        <a:t> </a:t>
                      </a:r>
                      <a:endParaRPr lang="zh-CN" sz="1800" b="1">
                        <a:effectLst/>
                        <a:latin typeface="宋体" panose="02010600030101010101" pitchFamily="2" charset="-122"/>
                        <a:ea typeface="宋体" panose="02010600030101010101" pitchFamily="2" charset="-122"/>
                        <a:cs typeface="宋体" panose="02010600030101010101" pitchFamily="2" charset="-122"/>
                      </a:endParaRPr>
                    </a:p>
                  </a:txBody>
                  <a:tcPr marL="17780" marR="17780" marT="0" marB="0" anchor="ctr">
                    <a:lnL w="1270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102023947"/>
                  </a:ext>
                </a:extLst>
              </a:tr>
              <a:tr h="376990">
                <a:tc>
                  <a:txBody>
                    <a:bodyPr/>
                    <a:lstStyle/>
                    <a:p>
                      <a:pPr algn="r"/>
                      <a:r>
                        <a:rPr lang="en-US" sz="1100" b="1">
                          <a:solidFill>
                            <a:srgbClr val="1A1A1A"/>
                          </a:solidFill>
                          <a:effectLst/>
                          <a:latin typeface="Times New Roman" panose="02020603050405020304" pitchFamily="18" charset="0"/>
                          <a:ea typeface="微软雅黑" panose="020B0503020204020204" pitchFamily="34" charset="-122"/>
                          <a:cs typeface="宋体" panose="02010600030101010101" pitchFamily="2" charset="-122"/>
                        </a:rPr>
                        <a:t>4</a:t>
                      </a:r>
                      <a:endParaRPr lang="zh-CN" sz="1800" b="1">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2">
                  <a:txBody>
                    <a:bodyPr/>
                    <a:lstStyle/>
                    <a:p>
                      <a:pPr algn="ctr"/>
                      <a:r>
                        <a:rPr lang="en-US" sz="1100" b="1">
                          <a:solidFill>
                            <a:srgbClr val="1A1A1A"/>
                          </a:solidFill>
                          <a:effectLst/>
                          <a:latin typeface="Times New Roman" panose="02020603050405020304" pitchFamily="18" charset="0"/>
                          <a:ea typeface="微软雅黑" panose="020B0503020204020204" pitchFamily="34" charset="-122"/>
                          <a:cs typeface="宋体" panose="02010600030101010101" pitchFamily="2" charset="-122"/>
                        </a:rPr>
                        <a:t>GCC1</a:t>
                      </a:r>
                      <a:endParaRPr lang="zh-CN" sz="1800" b="1">
                        <a:effectLst/>
                        <a:latin typeface="宋体" panose="02010600030101010101" pitchFamily="2" charset="-122"/>
                        <a:ea typeface="宋体" panose="02010600030101010101" pitchFamily="2" charset="-122"/>
                        <a:cs typeface="宋体" panose="02010600030101010101" pitchFamily="2" charset="-122"/>
                      </a:endParaRPr>
                    </a:p>
                  </a:txBody>
                  <a:tcPr marL="17780" marR="177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gridSpan="2">
                  <a:txBody>
                    <a:bodyPr/>
                    <a:lstStyle/>
                    <a:p>
                      <a:pPr algn="ctr"/>
                      <a:r>
                        <a:rPr lang="en-US" sz="1100" b="1">
                          <a:solidFill>
                            <a:srgbClr val="1A1A1A"/>
                          </a:solidFill>
                          <a:effectLst/>
                          <a:latin typeface="Times New Roman" panose="02020603050405020304" pitchFamily="18" charset="0"/>
                          <a:ea typeface="微软雅黑" panose="020B0503020204020204" pitchFamily="34" charset="-122"/>
                          <a:cs typeface="宋体" panose="02010600030101010101" pitchFamily="2" charset="-122"/>
                        </a:rPr>
                        <a:t>GCC2</a:t>
                      </a:r>
                      <a:endParaRPr lang="zh-CN" sz="1800" b="1">
                        <a:effectLst/>
                        <a:latin typeface="宋体" panose="02010600030101010101" pitchFamily="2" charset="-122"/>
                        <a:ea typeface="宋体" panose="02010600030101010101" pitchFamily="2" charset="-122"/>
                        <a:cs typeface="宋体" panose="02010600030101010101" pitchFamily="2" charset="-122"/>
                      </a:endParaRPr>
                    </a:p>
                  </a:txBody>
                  <a:tcPr marL="17780" marR="177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gridSpan="4">
                  <a:txBody>
                    <a:bodyPr/>
                    <a:lstStyle/>
                    <a:p>
                      <a:pPr algn="ctr"/>
                      <a:r>
                        <a:rPr lang="en-US" sz="1100" b="1">
                          <a:solidFill>
                            <a:srgbClr val="1A1A1A"/>
                          </a:solidFill>
                          <a:effectLst/>
                          <a:latin typeface="Times New Roman" panose="02020603050405020304" pitchFamily="18" charset="0"/>
                          <a:ea typeface="微软雅黑" panose="020B0503020204020204" pitchFamily="34" charset="-122"/>
                          <a:cs typeface="宋体" panose="02010600030101010101" pitchFamily="2" charset="-122"/>
                        </a:rPr>
                        <a:t>APS/PCC</a:t>
                      </a:r>
                      <a:endParaRPr lang="zh-CN" sz="1800" b="1">
                        <a:effectLst/>
                        <a:latin typeface="宋体" panose="02010600030101010101" pitchFamily="2" charset="-122"/>
                        <a:ea typeface="宋体" panose="02010600030101010101" pitchFamily="2" charset="-122"/>
                        <a:cs typeface="宋体" panose="02010600030101010101" pitchFamily="2" charset="-122"/>
                      </a:endParaRPr>
                    </a:p>
                  </a:txBody>
                  <a:tcPr marL="17780" marR="177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6">
                  <a:txBody>
                    <a:bodyPr/>
                    <a:lstStyle/>
                    <a:p>
                      <a:pPr algn="ctr"/>
                      <a:r>
                        <a:rPr lang="en-US" sz="1100" b="1">
                          <a:solidFill>
                            <a:srgbClr val="1A1A1A"/>
                          </a:solidFill>
                          <a:effectLst/>
                          <a:latin typeface="Times New Roman" panose="02020603050405020304" pitchFamily="18" charset="0"/>
                          <a:ea typeface="微软雅黑" panose="020B0503020204020204" pitchFamily="34" charset="-122"/>
                          <a:cs typeface="宋体" panose="02010600030101010101" pitchFamily="2" charset="-122"/>
                        </a:rPr>
                        <a:t>RES</a:t>
                      </a:r>
                      <a:endParaRPr lang="zh-CN" sz="1800" b="1">
                        <a:effectLst/>
                        <a:latin typeface="宋体" panose="02010600030101010101" pitchFamily="2" charset="-122"/>
                        <a:ea typeface="宋体" panose="02010600030101010101" pitchFamily="2" charset="-122"/>
                        <a:cs typeface="宋体" panose="02010600030101010101" pitchFamily="2" charset="-122"/>
                      </a:endParaRPr>
                    </a:p>
                  </a:txBody>
                  <a:tcPr marL="17780" marR="177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a:txBody>
                    <a:bodyPr/>
                    <a:lstStyle/>
                    <a:p>
                      <a:pPr algn="ctr"/>
                      <a:r>
                        <a:rPr lang="en-US" sz="1100" b="1">
                          <a:solidFill>
                            <a:srgbClr val="1A1A1A"/>
                          </a:solidFill>
                          <a:effectLst/>
                          <a:latin typeface="Times New Roman" panose="02020603050405020304" pitchFamily="18" charset="0"/>
                          <a:ea typeface="微软雅黑" panose="020B0503020204020204" pitchFamily="34" charset="-122"/>
                          <a:cs typeface="宋体" panose="02010600030101010101" pitchFamily="2" charset="-122"/>
                        </a:rPr>
                        <a:t>PSI</a:t>
                      </a:r>
                      <a:endParaRPr lang="zh-CN" sz="1800" b="1">
                        <a:effectLst/>
                        <a:latin typeface="宋体" panose="02010600030101010101" pitchFamily="2" charset="-122"/>
                        <a:ea typeface="宋体" panose="02010600030101010101" pitchFamily="2" charset="-122"/>
                        <a:cs typeface="宋体" panose="02010600030101010101" pitchFamily="2" charset="-122"/>
                      </a:endParaRPr>
                    </a:p>
                  </a:txBody>
                  <a:tcPr marL="17780" marR="177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1100" b="1">
                          <a:solidFill>
                            <a:srgbClr val="1A1A1A"/>
                          </a:solidFill>
                          <a:effectLst/>
                          <a:latin typeface="Times New Roman" panose="02020603050405020304" pitchFamily="18" charset="0"/>
                          <a:ea typeface="微软雅黑" panose="020B0503020204020204" pitchFamily="34" charset="-122"/>
                          <a:cs typeface="宋体" panose="02010600030101010101" pitchFamily="2" charset="-122"/>
                        </a:rPr>
                        <a:t>NJO</a:t>
                      </a:r>
                      <a:endParaRPr lang="zh-CN" sz="1800" b="1">
                        <a:effectLst/>
                        <a:latin typeface="宋体" panose="02010600030101010101" pitchFamily="2" charset="-122"/>
                        <a:ea typeface="宋体" panose="02010600030101010101" pitchFamily="2" charset="-122"/>
                        <a:cs typeface="宋体" panose="02010600030101010101" pitchFamily="2" charset="-122"/>
                      </a:endParaRPr>
                    </a:p>
                  </a:txBody>
                  <a:tcPr marL="17780" marR="177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1100" b="1" dirty="0">
                          <a:solidFill>
                            <a:srgbClr val="1A1A1A"/>
                          </a:solidFill>
                          <a:effectLst/>
                          <a:latin typeface="Times New Roman" panose="02020603050405020304" pitchFamily="18" charset="0"/>
                          <a:ea typeface="微软雅黑" panose="020B0503020204020204" pitchFamily="34" charset="-122"/>
                          <a:cs typeface="宋体" panose="02010600030101010101" pitchFamily="2" charset="-122"/>
                        </a:rPr>
                        <a:t>PJO</a:t>
                      </a:r>
                      <a:endParaRPr lang="zh-CN" sz="1800" b="1" dirty="0">
                        <a:effectLst/>
                        <a:latin typeface="宋体" panose="02010600030101010101" pitchFamily="2" charset="-122"/>
                        <a:ea typeface="宋体" panose="02010600030101010101" pitchFamily="2" charset="-122"/>
                        <a:cs typeface="宋体" panose="02010600030101010101" pitchFamily="2" charset="-122"/>
                      </a:endParaRPr>
                    </a:p>
                  </a:txBody>
                  <a:tcPr marL="17780" marR="17780" marT="0" marB="0" anchor="ctr">
                    <a:lnL w="1270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3464788860"/>
                  </a:ext>
                </a:extLst>
              </a:tr>
            </a:tbl>
          </a:graphicData>
        </a:graphic>
      </p:graphicFrame>
      <p:cxnSp>
        <p:nvCxnSpPr>
          <p:cNvPr id="8" name="直接连接符 7">
            <a:extLst>
              <a:ext uri="{FF2B5EF4-FFF2-40B4-BE49-F238E27FC236}">
                <a16:creationId xmlns:a16="http://schemas.microsoft.com/office/drawing/2014/main" id="{DF598C42-010B-4AF2-806D-A38018FEF660}"/>
              </a:ext>
            </a:extLst>
          </p:cNvPr>
          <p:cNvCxnSpPr>
            <a:cxnSpLocks/>
          </p:cNvCxnSpPr>
          <p:nvPr/>
        </p:nvCxnSpPr>
        <p:spPr>
          <a:xfrm>
            <a:off x="2022593" y="4056917"/>
            <a:ext cx="10792" cy="471142"/>
          </a:xfrm>
          <a:prstGeom prst="line">
            <a:avLst/>
          </a:prstGeom>
          <a:ln w="19050">
            <a:prstDash val="dash"/>
          </a:ln>
        </p:spPr>
        <p:style>
          <a:lnRef idx="1">
            <a:schemeClr val="dk1"/>
          </a:lnRef>
          <a:fillRef idx="0">
            <a:schemeClr val="dk1"/>
          </a:fillRef>
          <a:effectRef idx="0">
            <a:schemeClr val="dk1"/>
          </a:effectRef>
          <a:fontRef idx="minor">
            <a:schemeClr val="tx1"/>
          </a:fontRef>
        </p:style>
      </p:cxnSp>
      <p:cxnSp>
        <p:nvCxnSpPr>
          <p:cNvPr id="30" name="直接连接符 29">
            <a:extLst>
              <a:ext uri="{FF2B5EF4-FFF2-40B4-BE49-F238E27FC236}">
                <a16:creationId xmlns:a16="http://schemas.microsoft.com/office/drawing/2014/main" id="{C5B886CE-74E0-437C-892F-A7EE25249138}"/>
              </a:ext>
            </a:extLst>
          </p:cNvPr>
          <p:cNvCxnSpPr>
            <a:cxnSpLocks/>
          </p:cNvCxnSpPr>
          <p:nvPr/>
        </p:nvCxnSpPr>
        <p:spPr>
          <a:xfrm>
            <a:off x="4671061" y="4056917"/>
            <a:ext cx="3209577" cy="471142"/>
          </a:xfrm>
          <a:prstGeom prst="line">
            <a:avLst/>
          </a:prstGeom>
          <a:ln w="19050">
            <a:prstDash val="dash"/>
          </a:ln>
        </p:spPr>
        <p:style>
          <a:lnRef idx="1">
            <a:schemeClr val="dk1"/>
          </a:lnRef>
          <a:fillRef idx="0">
            <a:schemeClr val="dk1"/>
          </a:fillRef>
          <a:effectRef idx="0">
            <a:schemeClr val="dk1"/>
          </a:effectRef>
          <a:fontRef idx="minor">
            <a:schemeClr val="tx1"/>
          </a:fontRef>
        </p:style>
      </p:cxnSp>
      <p:graphicFrame>
        <p:nvGraphicFramePr>
          <p:cNvPr id="36" name="表格 35">
            <a:extLst>
              <a:ext uri="{FF2B5EF4-FFF2-40B4-BE49-F238E27FC236}">
                <a16:creationId xmlns:a16="http://schemas.microsoft.com/office/drawing/2014/main" id="{C00591D8-5FEC-4001-822E-2B96435E19FD}"/>
              </a:ext>
            </a:extLst>
          </p:cNvPr>
          <p:cNvGraphicFramePr>
            <a:graphicFrameLocks noGrp="1"/>
          </p:cNvGraphicFramePr>
          <p:nvPr>
            <p:extLst>
              <p:ext uri="{D42A27DB-BD31-4B8C-83A1-F6EECF244321}">
                <p14:modId xmlns:p14="http://schemas.microsoft.com/office/powerpoint/2010/main" val="1982093703"/>
              </p:ext>
            </p:extLst>
          </p:nvPr>
        </p:nvGraphicFramePr>
        <p:xfrm>
          <a:off x="0" y="1041991"/>
          <a:ext cx="313390" cy="3508065"/>
        </p:xfrm>
        <a:graphic>
          <a:graphicData uri="http://schemas.openxmlformats.org/drawingml/2006/table">
            <a:tbl>
              <a:tblPr firstRow="1" bandRow="1">
                <a:tableStyleId>{5C22544A-7EE6-4342-B048-85BDC9FD1C3A}</a:tableStyleId>
              </a:tblPr>
              <a:tblGrid>
                <a:gridCol w="313390">
                  <a:extLst>
                    <a:ext uri="{9D8B030D-6E8A-4147-A177-3AD203B41FA5}">
                      <a16:colId xmlns:a16="http://schemas.microsoft.com/office/drawing/2014/main" val="2707731317"/>
                    </a:ext>
                  </a:extLst>
                </a:gridCol>
              </a:tblGrid>
              <a:tr h="844235">
                <a:tc>
                  <a:txBody>
                    <a:bodyPr/>
                    <a:lstStyle/>
                    <a:p>
                      <a:pPr algn="ctr"/>
                      <a:r>
                        <a:rPr lang="zh-CN" altLang="en-US" sz="1600" b="0" dirty="0">
                          <a:solidFill>
                            <a:schemeClr val="tx1"/>
                          </a:solidFill>
                          <a:latin typeface="黑体" panose="02010609060101010101" pitchFamily="49" charset="-122"/>
                          <a:ea typeface="黑体" panose="02010609060101010101" pitchFamily="49" charset="-122"/>
                        </a:rPr>
                        <a:t>设计思想</a:t>
                      </a:r>
                    </a:p>
                  </a:txBody>
                  <a:tcPr marL="0" marR="0" marT="0" marB="0" anchor="ctr">
                    <a:solidFill>
                      <a:schemeClr val="accent1">
                        <a:lumMod val="40000"/>
                        <a:lumOff val="60000"/>
                      </a:schemeClr>
                    </a:solidFill>
                  </a:tcPr>
                </a:tc>
                <a:extLst>
                  <a:ext uri="{0D108BD9-81ED-4DB2-BD59-A6C34878D82A}">
                    <a16:rowId xmlns:a16="http://schemas.microsoft.com/office/drawing/2014/main" val="2650843112"/>
                  </a:ext>
                </a:extLst>
              </a:tr>
              <a:tr h="844235">
                <a:tc>
                  <a:txBody>
                    <a:bodyPr/>
                    <a:lstStyle/>
                    <a:p>
                      <a:pPr algn="ctr"/>
                      <a:r>
                        <a:rPr lang="en-US" altLang="zh-CN" sz="1600" dirty="0">
                          <a:solidFill>
                            <a:schemeClr val="tx1"/>
                          </a:solidFill>
                          <a:latin typeface="黑体" panose="02010609060101010101" pitchFamily="49" charset="-122"/>
                          <a:ea typeface="黑体" panose="02010609060101010101" pitchFamily="49" charset="-122"/>
                        </a:rPr>
                        <a:t>SDH</a:t>
                      </a:r>
                      <a:endParaRPr lang="zh-CN" altLang="en-US" sz="1600" dirty="0">
                        <a:solidFill>
                          <a:schemeClr val="tx1"/>
                        </a:solidFill>
                        <a:latin typeface="黑体" panose="02010609060101010101" pitchFamily="49" charset="-122"/>
                        <a:ea typeface="黑体" panose="02010609060101010101" pitchFamily="49" charset="-122"/>
                      </a:endParaRPr>
                    </a:p>
                  </a:txBody>
                  <a:tcPr marL="0" marR="0" marT="0" marB="0" anchor="ctr">
                    <a:solidFill>
                      <a:schemeClr val="accent1">
                        <a:lumMod val="40000"/>
                        <a:lumOff val="60000"/>
                      </a:schemeClr>
                    </a:solidFill>
                  </a:tcPr>
                </a:tc>
                <a:extLst>
                  <a:ext uri="{0D108BD9-81ED-4DB2-BD59-A6C34878D82A}">
                    <a16:rowId xmlns:a16="http://schemas.microsoft.com/office/drawing/2014/main" val="2354171835"/>
                  </a:ext>
                </a:extLst>
              </a:tr>
              <a:tr h="844235">
                <a:tc>
                  <a:txBody>
                    <a:bodyPr/>
                    <a:lstStyle/>
                    <a:p>
                      <a:pPr algn="ctr"/>
                      <a:r>
                        <a:rPr lang="en-US" altLang="zh-CN" sz="1600" b="0" dirty="0">
                          <a:solidFill>
                            <a:schemeClr val="bg1"/>
                          </a:solidFill>
                          <a:latin typeface="黑体" panose="02010609060101010101" pitchFamily="49" charset="-122"/>
                          <a:ea typeface="黑体" panose="02010609060101010101" pitchFamily="49" charset="-122"/>
                        </a:rPr>
                        <a:t>OTN</a:t>
                      </a:r>
                      <a:endParaRPr lang="zh-CN" altLang="en-US" sz="1600" b="0" dirty="0">
                        <a:solidFill>
                          <a:schemeClr val="bg1"/>
                        </a:solidFill>
                        <a:latin typeface="黑体" panose="02010609060101010101" pitchFamily="49" charset="-122"/>
                        <a:ea typeface="黑体" panose="02010609060101010101" pitchFamily="49" charset="-122"/>
                      </a:endParaRPr>
                    </a:p>
                  </a:txBody>
                  <a:tcPr marL="0" marR="0" marT="0" marB="0" anchor="ctr">
                    <a:solidFill>
                      <a:schemeClr val="accent1"/>
                    </a:solidFill>
                  </a:tcPr>
                </a:tc>
                <a:extLst>
                  <a:ext uri="{0D108BD9-81ED-4DB2-BD59-A6C34878D82A}">
                    <a16:rowId xmlns:a16="http://schemas.microsoft.com/office/drawing/2014/main" val="2232877283"/>
                  </a:ext>
                </a:extLst>
              </a:tr>
              <a:tr h="844235">
                <a:tc>
                  <a:txBody>
                    <a:bodyPr/>
                    <a:lstStyle/>
                    <a:p>
                      <a:pPr algn="ctr"/>
                      <a:r>
                        <a:rPr lang="en-US" altLang="zh-CN" sz="1600" b="0" dirty="0">
                          <a:solidFill>
                            <a:schemeClr val="tx1"/>
                          </a:solidFill>
                          <a:latin typeface="黑体" panose="02010609060101010101" pitchFamily="49" charset="-122"/>
                          <a:ea typeface="黑体" panose="02010609060101010101" pitchFamily="49" charset="-122"/>
                        </a:rPr>
                        <a:t>5G</a:t>
                      </a:r>
                      <a:endParaRPr lang="zh-CN" altLang="en-US" sz="1600" b="0" dirty="0">
                        <a:solidFill>
                          <a:schemeClr val="tx1"/>
                        </a:solidFill>
                        <a:latin typeface="黑体" panose="02010609060101010101" pitchFamily="49" charset="-122"/>
                        <a:ea typeface="黑体" panose="02010609060101010101" pitchFamily="49" charset="-122"/>
                      </a:endParaRPr>
                    </a:p>
                  </a:txBody>
                  <a:tcPr marL="0" marR="0" marT="0" marB="0" anchor="ctr">
                    <a:solidFill>
                      <a:schemeClr val="accent1">
                        <a:lumMod val="40000"/>
                        <a:lumOff val="60000"/>
                      </a:schemeClr>
                    </a:solidFill>
                  </a:tcPr>
                </a:tc>
                <a:extLst>
                  <a:ext uri="{0D108BD9-81ED-4DB2-BD59-A6C34878D82A}">
                    <a16:rowId xmlns:a16="http://schemas.microsoft.com/office/drawing/2014/main" val="3061172296"/>
                  </a:ext>
                </a:extLst>
              </a:tr>
            </a:tbl>
          </a:graphicData>
        </a:graphic>
      </p:graphicFrame>
      <p:sp>
        <p:nvSpPr>
          <p:cNvPr id="6" name="灯片编号占位符 5">
            <a:extLst>
              <a:ext uri="{FF2B5EF4-FFF2-40B4-BE49-F238E27FC236}">
                <a16:creationId xmlns:a16="http://schemas.microsoft.com/office/drawing/2014/main" id="{D5034222-61FE-458E-B25F-8718FC405223}"/>
              </a:ext>
            </a:extLst>
          </p:cNvPr>
          <p:cNvSpPr>
            <a:spLocks noGrp="1"/>
          </p:cNvSpPr>
          <p:nvPr>
            <p:ph type="sldNum" sz="quarter" idx="12"/>
          </p:nvPr>
        </p:nvSpPr>
        <p:spPr/>
        <p:txBody>
          <a:bodyPr/>
          <a:lstStyle/>
          <a:p>
            <a:fld id="{0343F522-B1DB-4B24-87CC-09EAB668A261}" type="slidenum">
              <a:rPr lang="zh-CN" altLang="en-US" smtClean="0"/>
              <a:pPr/>
              <a:t>268</a:t>
            </a:fld>
            <a:r>
              <a:rPr lang="en-US" altLang="zh-CN"/>
              <a:t>/303</a:t>
            </a:r>
            <a:endParaRPr lang="zh-CN" altLang="en-US" dirty="0"/>
          </a:p>
        </p:txBody>
      </p:sp>
    </p:spTree>
    <p:extLst>
      <p:ext uri="{BB962C8B-B14F-4D97-AF65-F5344CB8AC3E}">
        <p14:creationId xmlns:p14="http://schemas.microsoft.com/office/powerpoint/2010/main" val="3696296711"/>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C34208-FA7C-4346-AD93-050F88FE7F56}"/>
              </a:ext>
            </a:extLst>
          </p:cNvPr>
          <p:cNvSpPr>
            <a:spLocks noGrp="1"/>
          </p:cNvSpPr>
          <p:nvPr>
            <p:ph type="title"/>
          </p:nvPr>
        </p:nvSpPr>
        <p:spPr>
          <a:xfrm>
            <a:off x="265813" y="350874"/>
            <a:ext cx="8654903" cy="680484"/>
          </a:xfrm>
        </p:spPr>
        <p:txBody>
          <a:bodyPr>
            <a:normAutofit/>
          </a:bodyPr>
          <a:lstStyle/>
          <a:p>
            <a:r>
              <a:rPr lang="en-US" altLang="zh-CN" kern="100" dirty="0"/>
              <a:t>OTN</a:t>
            </a:r>
            <a:r>
              <a:rPr lang="zh-CN" altLang="en-US" kern="100" dirty="0"/>
              <a:t>帧结构</a:t>
            </a:r>
          </a:p>
        </p:txBody>
      </p:sp>
      <p:sp>
        <p:nvSpPr>
          <p:cNvPr id="12" name="流程图: 摘录 11">
            <a:extLst>
              <a:ext uri="{FF2B5EF4-FFF2-40B4-BE49-F238E27FC236}">
                <a16:creationId xmlns:a16="http://schemas.microsoft.com/office/drawing/2014/main" id="{CE6C4248-6AFD-44B6-80E3-9608C7BDC87F}"/>
              </a:ext>
            </a:extLst>
          </p:cNvPr>
          <p:cNvSpPr/>
          <p:nvPr/>
        </p:nvSpPr>
        <p:spPr bwMode="auto">
          <a:xfrm>
            <a:off x="7498533" y="321354"/>
            <a:ext cx="216024" cy="126001"/>
          </a:xfrm>
          <a:prstGeom prst="flowChartExtract">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4" name="Rectangle 2">
            <a:extLst>
              <a:ext uri="{FF2B5EF4-FFF2-40B4-BE49-F238E27FC236}">
                <a16:creationId xmlns:a16="http://schemas.microsoft.com/office/drawing/2014/main" id="{637ADEFB-5775-48B5-AD95-BD2F543B4E24}"/>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内容占位符 4">
            <a:extLst>
              <a:ext uri="{FF2B5EF4-FFF2-40B4-BE49-F238E27FC236}">
                <a16:creationId xmlns:a16="http://schemas.microsoft.com/office/drawing/2014/main" id="{C12FE5FC-8D5C-426B-A385-556B8EB61871}"/>
              </a:ext>
            </a:extLst>
          </p:cNvPr>
          <p:cNvSpPr>
            <a:spLocks noGrp="1"/>
          </p:cNvSpPr>
          <p:nvPr>
            <p:ph idx="1"/>
          </p:nvPr>
        </p:nvSpPr>
        <p:spPr>
          <a:xfrm>
            <a:off x="471948" y="963560"/>
            <a:ext cx="8514736" cy="5777481"/>
          </a:xfrm>
        </p:spPr>
        <p:txBody>
          <a:bodyPr>
            <a:noAutofit/>
          </a:bodyPr>
          <a:lstStyle/>
          <a:p>
            <a:pPr indent="0" algn="just">
              <a:lnSpc>
                <a:spcPct val="100000"/>
              </a:lnSpc>
              <a:spcBef>
                <a:spcPts val="0"/>
              </a:spcBef>
              <a:buNone/>
            </a:pPr>
            <a:r>
              <a:rPr lang="en-US" altLang="zh-CN" sz="1800" kern="100" dirty="0" err="1">
                <a:effectLst/>
                <a:latin typeface="Times New Roman" panose="02020603050405020304" pitchFamily="18" charset="0"/>
                <a:cs typeface="Times New Roman" panose="02020603050405020304" pitchFamily="18" charset="0"/>
              </a:rPr>
              <a:t>OTUk</a:t>
            </a:r>
            <a:r>
              <a:rPr lang="zh-CN" altLang="zh-CN" sz="1800" kern="100" dirty="0">
                <a:effectLst/>
                <a:latin typeface="Times New Roman" panose="02020603050405020304" pitchFamily="18" charset="0"/>
                <a:cs typeface="Times New Roman" panose="02020603050405020304" pitchFamily="18" charset="0"/>
              </a:rPr>
              <a:t>：光通道传送单元</a:t>
            </a:r>
          </a:p>
          <a:p>
            <a:pPr indent="0" algn="just">
              <a:lnSpc>
                <a:spcPct val="100000"/>
              </a:lnSpc>
              <a:spcBef>
                <a:spcPts val="0"/>
              </a:spcBef>
              <a:buNone/>
            </a:pPr>
            <a:r>
              <a:rPr lang="en-US" altLang="zh-CN" sz="1800" kern="100" dirty="0" err="1">
                <a:effectLst/>
                <a:latin typeface="Times New Roman" panose="02020603050405020304" pitchFamily="18" charset="0"/>
                <a:cs typeface="Times New Roman" panose="02020603050405020304" pitchFamily="18" charset="0"/>
              </a:rPr>
              <a:t>OPUk</a:t>
            </a:r>
            <a:r>
              <a:rPr lang="zh-CN" altLang="zh-CN" sz="1800" kern="100" dirty="0">
                <a:effectLst/>
                <a:latin typeface="Times New Roman" panose="02020603050405020304" pitchFamily="18" charset="0"/>
                <a:cs typeface="Times New Roman" panose="02020603050405020304" pitchFamily="18" charset="0"/>
              </a:rPr>
              <a:t>：光通道净荷单元</a:t>
            </a:r>
          </a:p>
          <a:p>
            <a:pPr indent="0" algn="just">
              <a:lnSpc>
                <a:spcPct val="100000"/>
              </a:lnSpc>
              <a:spcBef>
                <a:spcPts val="0"/>
              </a:spcBef>
              <a:buNone/>
            </a:pPr>
            <a:r>
              <a:rPr lang="en-US" altLang="zh-CN" sz="1800" kern="100" dirty="0" err="1">
                <a:effectLst/>
                <a:latin typeface="Times New Roman" panose="02020603050405020304" pitchFamily="18" charset="0"/>
                <a:cs typeface="Times New Roman" panose="02020603050405020304" pitchFamily="18" charset="0"/>
              </a:rPr>
              <a:t>ODUk</a:t>
            </a:r>
            <a:r>
              <a:rPr lang="zh-CN" altLang="zh-CN" sz="1800" kern="100" dirty="0">
                <a:effectLst/>
                <a:latin typeface="Times New Roman" panose="02020603050405020304" pitchFamily="18" charset="0"/>
                <a:cs typeface="Times New Roman" panose="02020603050405020304" pitchFamily="18" charset="0"/>
              </a:rPr>
              <a:t>：光通道数据单元</a:t>
            </a:r>
          </a:p>
          <a:p>
            <a:pPr indent="0" algn="just">
              <a:lnSpc>
                <a:spcPct val="100000"/>
              </a:lnSpc>
              <a:spcBef>
                <a:spcPts val="0"/>
              </a:spcBef>
              <a:buNone/>
            </a:pPr>
            <a:r>
              <a:rPr lang="en-US" altLang="zh-CN" sz="1800" kern="100" dirty="0">
                <a:effectLst/>
                <a:latin typeface="Times New Roman" panose="02020603050405020304" pitchFamily="18" charset="0"/>
                <a:cs typeface="Times New Roman" panose="02020603050405020304" pitchFamily="18" charset="0"/>
              </a:rPr>
              <a:t>FEC</a:t>
            </a:r>
            <a:r>
              <a:rPr lang="zh-CN" altLang="zh-CN" sz="1800" kern="100" dirty="0">
                <a:effectLst/>
                <a:latin typeface="Times New Roman" panose="02020603050405020304" pitchFamily="18" charset="0"/>
                <a:cs typeface="Times New Roman" panose="02020603050405020304" pitchFamily="18" charset="0"/>
              </a:rPr>
              <a:t>：前向纠错码，采用</a:t>
            </a:r>
            <a:r>
              <a:rPr lang="en-US" altLang="zh-CN" sz="1800" kern="100" dirty="0">
                <a:effectLst/>
                <a:latin typeface="Times New Roman" panose="02020603050405020304" pitchFamily="18" charset="0"/>
                <a:cs typeface="Times New Roman" panose="02020603050405020304" pitchFamily="18" charset="0"/>
              </a:rPr>
              <a:t>RS</a:t>
            </a:r>
            <a:r>
              <a:rPr lang="zh-CN" altLang="zh-CN" sz="1800" kern="100" dirty="0">
                <a:effectLst/>
                <a:latin typeface="Times New Roman" panose="02020603050405020304" pitchFamily="18" charset="0"/>
                <a:cs typeface="Times New Roman" panose="02020603050405020304" pitchFamily="18" charset="0"/>
              </a:rPr>
              <a:t>（</a:t>
            </a:r>
            <a:r>
              <a:rPr lang="en-US" altLang="zh-CN" sz="1800" kern="100" dirty="0">
                <a:effectLst/>
                <a:latin typeface="Times New Roman" panose="02020603050405020304" pitchFamily="18" charset="0"/>
                <a:cs typeface="Times New Roman" panose="02020603050405020304" pitchFamily="18" charset="0"/>
              </a:rPr>
              <a:t>255,239</a:t>
            </a:r>
            <a:r>
              <a:rPr lang="zh-CN" altLang="zh-CN" sz="1800" kern="100" dirty="0">
                <a:effectLst/>
                <a:latin typeface="Times New Roman" panose="02020603050405020304" pitchFamily="18" charset="0"/>
                <a:cs typeface="Times New Roman" panose="02020603050405020304" pitchFamily="18" charset="0"/>
              </a:rPr>
              <a:t>）码，可检测</a:t>
            </a:r>
            <a:r>
              <a:rPr lang="en-US" altLang="zh-CN" sz="1800" kern="100" dirty="0">
                <a:effectLst/>
                <a:latin typeface="Times New Roman" panose="02020603050405020304" pitchFamily="18" charset="0"/>
                <a:cs typeface="Times New Roman" panose="02020603050405020304" pitchFamily="18" charset="0"/>
              </a:rPr>
              <a:t>16</a:t>
            </a:r>
            <a:r>
              <a:rPr lang="zh-CN" altLang="zh-CN" sz="1800" kern="100" dirty="0">
                <a:effectLst/>
                <a:latin typeface="Times New Roman" panose="02020603050405020304" pitchFamily="18" charset="0"/>
                <a:cs typeface="Times New Roman" panose="02020603050405020304" pitchFamily="18" charset="0"/>
              </a:rPr>
              <a:t>字节、纠正</a:t>
            </a:r>
            <a:r>
              <a:rPr lang="en-US" altLang="zh-CN" sz="1800" kern="100" dirty="0">
                <a:effectLst/>
                <a:latin typeface="Times New Roman" panose="02020603050405020304" pitchFamily="18" charset="0"/>
                <a:cs typeface="Times New Roman" panose="02020603050405020304" pitchFamily="18" charset="0"/>
              </a:rPr>
              <a:t>8</a:t>
            </a:r>
            <a:r>
              <a:rPr lang="zh-CN" altLang="zh-CN" sz="1800" kern="100" dirty="0">
                <a:effectLst/>
                <a:latin typeface="Times New Roman" panose="02020603050405020304" pitchFamily="18" charset="0"/>
                <a:cs typeface="Times New Roman" panose="02020603050405020304" pitchFamily="18" charset="0"/>
              </a:rPr>
              <a:t>字节突发错。</a:t>
            </a:r>
          </a:p>
          <a:p>
            <a:pPr indent="0" algn="just">
              <a:lnSpc>
                <a:spcPct val="100000"/>
              </a:lnSpc>
              <a:spcBef>
                <a:spcPts val="0"/>
              </a:spcBef>
              <a:buNone/>
            </a:pPr>
            <a:r>
              <a:rPr lang="en-US" altLang="zh-CN" sz="1800" kern="100" dirty="0" err="1">
                <a:effectLst/>
                <a:latin typeface="Times New Roman" panose="02020603050405020304" pitchFamily="18" charset="0"/>
                <a:cs typeface="Times New Roman" panose="02020603050405020304" pitchFamily="18" charset="0"/>
              </a:rPr>
              <a:t>OTUk</a:t>
            </a:r>
            <a:r>
              <a:rPr lang="zh-CN" altLang="zh-CN" sz="1800" kern="100" dirty="0">
                <a:effectLst/>
                <a:latin typeface="Times New Roman" panose="02020603050405020304" pitchFamily="18" charset="0"/>
                <a:cs typeface="Times New Roman" panose="02020603050405020304" pitchFamily="18" charset="0"/>
              </a:rPr>
              <a:t>、</a:t>
            </a:r>
            <a:r>
              <a:rPr lang="en-US" altLang="zh-CN" sz="1800" kern="100" dirty="0" err="1">
                <a:effectLst/>
                <a:latin typeface="Times New Roman" panose="02020603050405020304" pitchFamily="18" charset="0"/>
                <a:cs typeface="Times New Roman" panose="02020603050405020304" pitchFamily="18" charset="0"/>
              </a:rPr>
              <a:t>OPUk</a:t>
            </a:r>
            <a:r>
              <a:rPr lang="zh-CN" altLang="zh-CN" sz="1800" kern="100" dirty="0">
                <a:effectLst/>
                <a:latin typeface="Times New Roman" panose="02020603050405020304" pitchFamily="18" charset="0"/>
                <a:cs typeface="Times New Roman" panose="02020603050405020304" pitchFamily="18" charset="0"/>
              </a:rPr>
              <a:t>、</a:t>
            </a:r>
            <a:r>
              <a:rPr lang="en-US" altLang="zh-CN" sz="1800" kern="100" dirty="0" err="1">
                <a:effectLst/>
                <a:latin typeface="Times New Roman" panose="02020603050405020304" pitchFamily="18" charset="0"/>
                <a:cs typeface="Times New Roman" panose="02020603050405020304" pitchFamily="18" charset="0"/>
              </a:rPr>
              <a:t>ODUk</a:t>
            </a:r>
            <a:r>
              <a:rPr lang="zh-CN" altLang="zh-CN" sz="1800" kern="100" dirty="0">
                <a:effectLst/>
                <a:latin typeface="Times New Roman" panose="02020603050405020304" pitchFamily="18" charset="0"/>
                <a:cs typeface="Times New Roman" panose="02020603050405020304" pitchFamily="18" charset="0"/>
              </a:rPr>
              <a:t>分别包含多个字段，定义了网络的复杂功能，主要包括：</a:t>
            </a:r>
          </a:p>
          <a:p>
            <a:pPr indent="0" algn="just">
              <a:lnSpc>
                <a:spcPct val="100000"/>
              </a:lnSpc>
              <a:spcBef>
                <a:spcPts val="0"/>
              </a:spcBef>
              <a:buNone/>
            </a:pPr>
            <a:r>
              <a:rPr lang="en-US" altLang="zh-CN" sz="1800" kern="100" dirty="0">
                <a:effectLst/>
                <a:latin typeface="Times New Roman" panose="02020603050405020304" pitchFamily="18" charset="0"/>
                <a:cs typeface="Times New Roman" panose="02020603050405020304" pitchFamily="18" charset="0"/>
              </a:rPr>
              <a:t>FAS</a:t>
            </a:r>
            <a:r>
              <a:rPr lang="zh-CN" altLang="zh-CN" sz="1800" kern="100" dirty="0">
                <a:effectLst/>
                <a:latin typeface="Times New Roman" panose="02020603050405020304" pitchFamily="18" charset="0"/>
                <a:cs typeface="Times New Roman" panose="02020603050405020304" pitchFamily="18" charset="0"/>
              </a:rPr>
              <a:t>：帧对齐信号</a:t>
            </a:r>
          </a:p>
          <a:p>
            <a:pPr indent="0" algn="just">
              <a:lnSpc>
                <a:spcPct val="100000"/>
              </a:lnSpc>
              <a:spcBef>
                <a:spcPts val="0"/>
              </a:spcBef>
              <a:buNone/>
            </a:pPr>
            <a:r>
              <a:rPr lang="en-US" altLang="zh-CN" sz="1800" kern="100" dirty="0">
                <a:effectLst/>
                <a:latin typeface="Times New Roman" panose="02020603050405020304" pitchFamily="18" charset="0"/>
                <a:cs typeface="Times New Roman" panose="02020603050405020304" pitchFamily="18" charset="0"/>
              </a:rPr>
              <a:t>MFAS</a:t>
            </a:r>
            <a:r>
              <a:rPr lang="zh-CN" altLang="zh-CN" sz="1800" kern="100" dirty="0">
                <a:effectLst/>
                <a:latin typeface="Times New Roman" panose="02020603050405020304" pitchFamily="18" charset="0"/>
                <a:cs typeface="Times New Roman" panose="02020603050405020304" pitchFamily="18" charset="0"/>
              </a:rPr>
              <a:t>：复帧对齐信号</a:t>
            </a:r>
          </a:p>
          <a:p>
            <a:pPr indent="0" algn="just">
              <a:lnSpc>
                <a:spcPct val="100000"/>
              </a:lnSpc>
              <a:spcBef>
                <a:spcPts val="0"/>
              </a:spcBef>
              <a:buNone/>
            </a:pPr>
            <a:r>
              <a:rPr lang="en-US" altLang="zh-CN" sz="1800" kern="100" dirty="0">
                <a:effectLst/>
                <a:latin typeface="Times New Roman" panose="02020603050405020304" pitchFamily="18" charset="0"/>
                <a:cs typeface="Times New Roman" panose="02020603050405020304" pitchFamily="18" charset="0"/>
              </a:rPr>
              <a:t>SM</a:t>
            </a:r>
            <a:r>
              <a:rPr lang="zh-CN" altLang="zh-CN" sz="1800" kern="100" dirty="0">
                <a:effectLst/>
                <a:latin typeface="Times New Roman" panose="02020603050405020304" pitchFamily="18" charset="0"/>
                <a:cs typeface="Times New Roman" panose="02020603050405020304" pitchFamily="18" charset="0"/>
              </a:rPr>
              <a:t>：段监视</a:t>
            </a:r>
          </a:p>
          <a:p>
            <a:pPr indent="0" algn="just">
              <a:lnSpc>
                <a:spcPct val="100000"/>
              </a:lnSpc>
              <a:spcBef>
                <a:spcPts val="0"/>
              </a:spcBef>
              <a:buNone/>
            </a:pPr>
            <a:r>
              <a:rPr lang="en-US" altLang="zh-CN" sz="1800" kern="100" dirty="0">
                <a:effectLst/>
                <a:latin typeface="Times New Roman" panose="02020603050405020304" pitchFamily="18" charset="0"/>
                <a:cs typeface="Times New Roman" panose="02020603050405020304" pitchFamily="18" charset="0"/>
              </a:rPr>
              <a:t>GCC</a:t>
            </a:r>
            <a:r>
              <a:rPr lang="zh-CN" altLang="zh-CN" sz="1800" kern="100" dirty="0">
                <a:effectLst/>
                <a:latin typeface="Times New Roman" panose="02020603050405020304" pitchFamily="18" charset="0"/>
                <a:cs typeface="Times New Roman" panose="02020603050405020304" pitchFamily="18" charset="0"/>
              </a:rPr>
              <a:t>（</a:t>
            </a:r>
            <a:r>
              <a:rPr lang="en-US" altLang="zh-CN" sz="1800" kern="100" dirty="0">
                <a:effectLst/>
                <a:latin typeface="Times New Roman" panose="02020603050405020304" pitchFamily="18" charset="0"/>
                <a:cs typeface="Times New Roman" panose="02020603050405020304" pitchFamily="18" charset="0"/>
              </a:rPr>
              <a:t>0/1/2</a:t>
            </a:r>
            <a:r>
              <a:rPr lang="zh-CN" altLang="zh-CN" sz="1800" kern="100" dirty="0">
                <a:effectLst/>
                <a:latin typeface="Times New Roman" panose="02020603050405020304" pitchFamily="18" charset="0"/>
                <a:cs typeface="Times New Roman" panose="02020603050405020304" pitchFamily="18" charset="0"/>
              </a:rPr>
              <a:t>）：通用通信通道</a:t>
            </a:r>
          </a:p>
          <a:p>
            <a:pPr indent="0" algn="just">
              <a:lnSpc>
                <a:spcPct val="100000"/>
              </a:lnSpc>
              <a:spcBef>
                <a:spcPts val="0"/>
              </a:spcBef>
              <a:buNone/>
            </a:pPr>
            <a:r>
              <a:rPr lang="en-US" altLang="zh-CN" sz="1800" kern="100" dirty="0">
                <a:effectLst/>
                <a:latin typeface="Times New Roman" panose="02020603050405020304" pitchFamily="18" charset="0"/>
                <a:cs typeface="Times New Roman" panose="02020603050405020304" pitchFamily="18" charset="0"/>
              </a:rPr>
              <a:t>JC</a:t>
            </a:r>
            <a:r>
              <a:rPr lang="zh-CN" altLang="zh-CN" sz="1800" kern="100" dirty="0">
                <a:effectLst/>
                <a:latin typeface="Times New Roman" panose="02020603050405020304" pitchFamily="18" charset="0"/>
                <a:cs typeface="Times New Roman" panose="02020603050405020304" pitchFamily="18" charset="0"/>
              </a:rPr>
              <a:t>：调整控制</a:t>
            </a:r>
          </a:p>
          <a:p>
            <a:pPr indent="0" algn="just">
              <a:lnSpc>
                <a:spcPct val="100000"/>
              </a:lnSpc>
              <a:spcBef>
                <a:spcPts val="0"/>
              </a:spcBef>
              <a:buNone/>
            </a:pPr>
            <a:r>
              <a:rPr lang="en-US" altLang="zh-CN" sz="1800" kern="100" dirty="0">
                <a:effectLst/>
                <a:latin typeface="Times New Roman" panose="02020603050405020304" pitchFamily="18" charset="0"/>
                <a:cs typeface="Times New Roman" panose="02020603050405020304" pitchFamily="18" charset="0"/>
              </a:rPr>
              <a:t>TCMACT</a:t>
            </a:r>
            <a:r>
              <a:rPr lang="zh-CN" altLang="zh-CN" sz="1800" kern="100" dirty="0">
                <a:effectLst/>
                <a:latin typeface="Times New Roman" panose="02020603050405020304" pitchFamily="18" charset="0"/>
                <a:cs typeface="Times New Roman" panose="02020603050405020304" pitchFamily="18" charset="0"/>
              </a:rPr>
              <a:t>：激活</a:t>
            </a:r>
            <a:r>
              <a:rPr lang="en-US" altLang="zh-CN" sz="1800" kern="100" dirty="0">
                <a:effectLst/>
                <a:latin typeface="Times New Roman" panose="02020603050405020304" pitchFamily="18" charset="0"/>
                <a:cs typeface="Times New Roman" panose="02020603050405020304" pitchFamily="18" charset="0"/>
              </a:rPr>
              <a:t>/</a:t>
            </a:r>
            <a:r>
              <a:rPr lang="zh-CN" altLang="zh-CN" sz="1800" kern="100" dirty="0">
                <a:effectLst/>
                <a:latin typeface="Times New Roman" panose="02020603050405020304" pitchFamily="18" charset="0"/>
                <a:cs typeface="Times New Roman" panose="02020603050405020304" pitchFamily="18" charset="0"/>
              </a:rPr>
              <a:t>去激活控制通道</a:t>
            </a:r>
          </a:p>
          <a:p>
            <a:pPr indent="0" algn="just">
              <a:lnSpc>
                <a:spcPct val="100000"/>
              </a:lnSpc>
              <a:spcBef>
                <a:spcPts val="0"/>
              </a:spcBef>
              <a:buNone/>
            </a:pPr>
            <a:r>
              <a:rPr lang="en-US" altLang="zh-CN" sz="1800" kern="100" dirty="0">
                <a:effectLst/>
                <a:latin typeface="Times New Roman" panose="02020603050405020304" pitchFamily="18" charset="0"/>
                <a:cs typeface="Times New Roman" panose="02020603050405020304" pitchFamily="18" charset="0"/>
              </a:rPr>
              <a:t>TCM</a:t>
            </a:r>
            <a:r>
              <a:rPr lang="zh-CN" altLang="zh-CN" sz="1800" kern="100" dirty="0">
                <a:effectLst/>
                <a:latin typeface="Times New Roman" panose="02020603050405020304" pitchFamily="18" charset="0"/>
                <a:cs typeface="Times New Roman" panose="02020603050405020304" pitchFamily="18" charset="0"/>
              </a:rPr>
              <a:t>（</a:t>
            </a:r>
            <a:r>
              <a:rPr lang="en-US" altLang="zh-CN" sz="1800" kern="100" dirty="0">
                <a:effectLst/>
                <a:latin typeface="Times New Roman" panose="02020603050405020304" pitchFamily="18" charset="0"/>
                <a:cs typeface="Times New Roman" panose="02020603050405020304" pitchFamily="18" charset="0"/>
              </a:rPr>
              <a:t>1/2/3/4/5/6</a:t>
            </a:r>
            <a:r>
              <a:rPr lang="zh-CN" altLang="zh-CN" sz="1800" kern="100" dirty="0">
                <a:effectLst/>
                <a:latin typeface="Times New Roman" panose="02020603050405020304" pitchFamily="18" charset="0"/>
                <a:cs typeface="Times New Roman" panose="02020603050405020304" pitchFamily="18" charset="0"/>
              </a:rPr>
              <a:t>）：串联连接监视</a:t>
            </a:r>
          </a:p>
          <a:p>
            <a:pPr indent="0" algn="just">
              <a:lnSpc>
                <a:spcPct val="100000"/>
              </a:lnSpc>
              <a:spcBef>
                <a:spcPts val="0"/>
              </a:spcBef>
              <a:buNone/>
            </a:pPr>
            <a:r>
              <a:rPr lang="en-US" altLang="zh-CN" sz="1800" kern="100" dirty="0">
                <a:effectLst/>
                <a:latin typeface="Times New Roman" panose="02020603050405020304" pitchFamily="18" charset="0"/>
                <a:cs typeface="Times New Roman" panose="02020603050405020304" pitchFamily="18" charset="0"/>
              </a:rPr>
              <a:t>FTFL</a:t>
            </a:r>
            <a:r>
              <a:rPr lang="zh-CN" altLang="zh-CN" sz="1800" kern="100" dirty="0">
                <a:effectLst/>
                <a:latin typeface="Times New Roman" panose="02020603050405020304" pitchFamily="18" charset="0"/>
                <a:cs typeface="Times New Roman" panose="02020603050405020304" pitchFamily="18" charset="0"/>
              </a:rPr>
              <a:t>：故障类型及故障定位报告通道</a:t>
            </a:r>
          </a:p>
          <a:p>
            <a:pPr indent="0" algn="just">
              <a:lnSpc>
                <a:spcPct val="100000"/>
              </a:lnSpc>
              <a:spcBef>
                <a:spcPts val="0"/>
              </a:spcBef>
              <a:buNone/>
            </a:pPr>
            <a:r>
              <a:rPr lang="en-US" altLang="zh-CN" sz="1800" kern="100" dirty="0">
                <a:effectLst/>
                <a:latin typeface="Times New Roman" panose="02020603050405020304" pitchFamily="18" charset="0"/>
                <a:cs typeface="Times New Roman" panose="02020603050405020304" pitchFamily="18" charset="0"/>
              </a:rPr>
              <a:t>PM</a:t>
            </a:r>
            <a:r>
              <a:rPr lang="zh-CN" altLang="zh-CN" sz="1800" kern="100" dirty="0">
                <a:effectLst/>
                <a:latin typeface="Times New Roman" panose="02020603050405020304" pitchFamily="18" charset="0"/>
                <a:cs typeface="Times New Roman" panose="02020603050405020304" pitchFamily="18" charset="0"/>
              </a:rPr>
              <a:t>：通道监视</a:t>
            </a:r>
          </a:p>
          <a:p>
            <a:pPr indent="0" algn="just">
              <a:lnSpc>
                <a:spcPct val="100000"/>
              </a:lnSpc>
              <a:spcBef>
                <a:spcPts val="0"/>
              </a:spcBef>
              <a:buNone/>
            </a:pPr>
            <a:r>
              <a:rPr lang="en-US" altLang="zh-CN" sz="1800" kern="100" dirty="0">
                <a:effectLst/>
                <a:latin typeface="Times New Roman" panose="02020603050405020304" pitchFamily="18" charset="0"/>
                <a:cs typeface="Times New Roman" panose="02020603050405020304" pitchFamily="18" charset="0"/>
              </a:rPr>
              <a:t>EXP</a:t>
            </a:r>
            <a:r>
              <a:rPr lang="zh-CN" altLang="zh-CN" sz="1800" kern="100" dirty="0">
                <a:effectLst/>
                <a:latin typeface="Times New Roman" panose="02020603050405020304" pitchFamily="18" charset="0"/>
                <a:cs typeface="Times New Roman" panose="02020603050405020304" pitchFamily="18" charset="0"/>
              </a:rPr>
              <a:t>：实验通道</a:t>
            </a:r>
          </a:p>
          <a:p>
            <a:pPr indent="0" algn="just">
              <a:lnSpc>
                <a:spcPct val="100000"/>
              </a:lnSpc>
              <a:spcBef>
                <a:spcPts val="0"/>
              </a:spcBef>
              <a:buNone/>
            </a:pPr>
            <a:r>
              <a:rPr lang="en-US" altLang="zh-CN" sz="1800" kern="100" dirty="0">
                <a:effectLst/>
                <a:latin typeface="Times New Roman" panose="02020603050405020304" pitchFamily="18" charset="0"/>
                <a:cs typeface="Times New Roman" panose="02020603050405020304" pitchFamily="18" charset="0"/>
              </a:rPr>
              <a:t>APS</a:t>
            </a:r>
            <a:r>
              <a:rPr lang="zh-CN" altLang="zh-CN" sz="1800" kern="100" dirty="0">
                <a:effectLst/>
                <a:latin typeface="Times New Roman" panose="02020603050405020304" pitchFamily="18" charset="0"/>
                <a:cs typeface="Times New Roman" panose="02020603050405020304" pitchFamily="18" charset="0"/>
              </a:rPr>
              <a:t>：自动保护倒换通道</a:t>
            </a:r>
          </a:p>
          <a:p>
            <a:pPr indent="0" algn="just">
              <a:lnSpc>
                <a:spcPct val="100000"/>
              </a:lnSpc>
              <a:spcBef>
                <a:spcPts val="0"/>
              </a:spcBef>
              <a:buNone/>
            </a:pPr>
            <a:r>
              <a:rPr lang="en-US" altLang="zh-CN" sz="1800" kern="100" dirty="0">
                <a:effectLst/>
                <a:latin typeface="Times New Roman" panose="02020603050405020304" pitchFamily="18" charset="0"/>
                <a:cs typeface="Times New Roman" panose="02020603050405020304" pitchFamily="18" charset="0"/>
              </a:rPr>
              <a:t>PCC</a:t>
            </a:r>
            <a:r>
              <a:rPr lang="zh-CN" altLang="zh-CN" sz="1800" kern="100" dirty="0">
                <a:effectLst/>
                <a:latin typeface="Times New Roman" panose="02020603050405020304" pitchFamily="18" charset="0"/>
                <a:cs typeface="Times New Roman" panose="02020603050405020304" pitchFamily="18" charset="0"/>
              </a:rPr>
              <a:t>：保护通信控制通道</a:t>
            </a:r>
          </a:p>
          <a:p>
            <a:pPr indent="0" algn="just">
              <a:lnSpc>
                <a:spcPct val="100000"/>
              </a:lnSpc>
              <a:spcBef>
                <a:spcPts val="0"/>
              </a:spcBef>
              <a:buNone/>
            </a:pPr>
            <a:r>
              <a:rPr lang="en-US" altLang="zh-CN" sz="1800" kern="100" dirty="0">
                <a:effectLst/>
                <a:latin typeface="Times New Roman" panose="02020603050405020304" pitchFamily="18" charset="0"/>
                <a:cs typeface="Times New Roman" panose="02020603050405020304" pitchFamily="18" charset="0"/>
              </a:rPr>
              <a:t>PSI</a:t>
            </a:r>
            <a:r>
              <a:rPr lang="zh-CN" altLang="zh-CN" sz="1800" kern="100" dirty="0">
                <a:effectLst/>
                <a:latin typeface="Times New Roman" panose="02020603050405020304" pitchFamily="18" charset="0"/>
                <a:cs typeface="Times New Roman" panose="02020603050405020304" pitchFamily="18" charset="0"/>
              </a:rPr>
              <a:t>：净荷类型</a:t>
            </a:r>
          </a:p>
          <a:p>
            <a:pPr indent="0" algn="just">
              <a:lnSpc>
                <a:spcPct val="100000"/>
              </a:lnSpc>
              <a:spcBef>
                <a:spcPts val="0"/>
              </a:spcBef>
              <a:buNone/>
            </a:pPr>
            <a:r>
              <a:rPr lang="en-US" altLang="zh-CN" sz="1800" kern="100" dirty="0">
                <a:effectLst/>
                <a:latin typeface="Times New Roman" panose="02020603050405020304" pitchFamily="18" charset="0"/>
                <a:cs typeface="Times New Roman" panose="02020603050405020304" pitchFamily="18" charset="0"/>
              </a:rPr>
              <a:t>NJO</a:t>
            </a:r>
            <a:r>
              <a:rPr lang="zh-CN" altLang="zh-CN" sz="1800" kern="100" dirty="0">
                <a:effectLst/>
                <a:latin typeface="Times New Roman" panose="02020603050405020304" pitchFamily="18" charset="0"/>
                <a:cs typeface="Times New Roman" panose="02020603050405020304" pitchFamily="18" charset="0"/>
              </a:rPr>
              <a:t>：负调整机会</a:t>
            </a:r>
          </a:p>
          <a:p>
            <a:pPr indent="0" algn="just">
              <a:lnSpc>
                <a:spcPct val="100000"/>
              </a:lnSpc>
              <a:spcBef>
                <a:spcPts val="0"/>
              </a:spcBef>
              <a:buNone/>
            </a:pPr>
            <a:r>
              <a:rPr lang="en-US" altLang="zh-CN" sz="1800" kern="100" dirty="0">
                <a:effectLst/>
                <a:latin typeface="Times New Roman" panose="02020603050405020304" pitchFamily="18" charset="0"/>
                <a:cs typeface="Times New Roman" panose="02020603050405020304" pitchFamily="18" charset="0"/>
              </a:rPr>
              <a:t>PJO</a:t>
            </a:r>
            <a:r>
              <a:rPr lang="zh-CN" altLang="zh-CN" sz="1800" kern="100" dirty="0">
                <a:effectLst/>
                <a:latin typeface="Times New Roman" panose="02020603050405020304" pitchFamily="18" charset="0"/>
                <a:cs typeface="Times New Roman" panose="02020603050405020304" pitchFamily="18" charset="0"/>
              </a:rPr>
              <a:t>：正调整机会</a:t>
            </a:r>
          </a:p>
          <a:p>
            <a:pPr indent="0" algn="just">
              <a:lnSpc>
                <a:spcPct val="100000"/>
              </a:lnSpc>
              <a:spcBef>
                <a:spcPts val="0"/>
              </a:spcBef>
              <a:buNone/>
            </a:pPr>
            <a:r>
              <a:rPr lang="en-US" altLang="zh-CN" sz="1800" kern="100" dirty="0">
                <a:effectLst/>
                <a:latin typeface="Times New Roman" panose="02020603050405020304" pitchFamily="18" charset="0"/>
                <a:cs typeface="Times New Roman" panose="02020603050405020304" pitchFamily="18" charset="0"/>
              </a:rPr>
              <a:t>RES</a:t>
            </a:r>
            <a:r>
              <a:rPr lang="zh-CN" altLang="zh-CN" sz="1800" kern="100" dirty="0">
                <a:effectLst/>
                <a:latin typeface="Times New Roman" panose="02020603050405020304" pitchFamily="18" charset="0"/>
                <a:cs typeface="Times New Roman" panose="02020603050405020304" pitchFamily="18" charset="0"/>
              </a:rPr>
              <a:t>：保留</a:t>
            </a:r>
            <a:endParaRPr lang="zh-CN" altLang="zh-CN" sz="2400" kern="100" dirty="0">
              <a:solidFill>
                <a:schemeClr val="accent1"/>
              </a:solidFill>
              <a:effectLst/>
              <a:latin typeface="Times New Roman" panose="02020603050405020304" pitchFamily="18" charset="0"/>
              <a:cs typeface="Times New Roman" panose="02020603050405020304" pitchFamily="18" charset="0"/>
            </a:endParaRPr>
          </a:p>
        </p:txBody>
      </p:sp>
      <p:graphicFrame>
        <p:nvGraphicFramePr>
          <p:cNvPr id="13" name="表格 12">
            <a:extLst>
              <a:ext uri="{FF2B5EF4-FFF2-40B4-BE49-F238E27FC236}">
                <a16:creationId xmlns:a16="http://schemas.microsoft.com/office/drawing/2014/main" id="{5F7F8828-684B-4B52-9DC2-487D68885ACE}"/>
              </a:ext>
            </a:extLst>
          </p:cNvPr>
          <p:cNvGraphicFramePr>
            <a:graphicFrameLocks noGrp="1"/>
          </p:cNvGraphicFramePr>
          <p:nvPr/>
        </p:nvGraphicFramePr>
        <p:xfrm>
          <a:off x="0" y="16384"/>
          <a:ext cx="9144000" cy="303808"/>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1028242390"/>
                    </a:ext>
                  </a:extLst>
                </a:gridCol>
                <a:gridCol w="1016000">
                  <a:extLst>
                    <a:ext uri="{9D8B030D-6E8A-4147-A177-3AD203B41FA5}">
                      <a16:colId xmlns:a16="http://schemas.microsoft.com/office/drawing/2014/main" val="3074239081"/>
                    </a:ext>
                  </a:extLst>
                </a:gridCol>
                <a:gridCol w="1016000">
                  <a:extLst>
                    <a:ext uri="{9D8B030D-6E8A-4147-A177-3AD203B41FA5}">
                      <a16:colId xmlns:a16="http://schemas.microsoft.com/office/drawing/2014/main" val="3509429943"/>
                    </a:ext>
                  </a:extLst>
                </a:gridCol>
                <a:gridCol w="1016000">
                  <a:extLst>
                    <a:ext uri="{9D8B030D-6E8A-4147-A177-3AD203B41FA5}">
                      <a16:colId xmlns:a16="http://schemas.microsoft.com/office/drawing/2014/main" val="2580465912"/>
                    </a:ext>
                  </a:extLst>
                </a:gridCol>
                <a:gridCol w="1016000">
                  <a:extLst>
                    <a:ext uri="{9D8B030D-6E8A-4147-A177-3AD203B41FA5}">
                      <a16:colId xmlns:a16="http://schemas.microsoft.com/office/drawing/2014/main" val="585185192"/>
                    </a:ext>
                  </a:extLst>
                </a:gridCol>
                <a:gridCol w="1016000">
                  <a:extLst>
                    <a:ext uri="{9D8B030D-6E8A-4147-A177-3AD203B41FA5}">
                      <a16:colId xmlns:a16="http://schemas.microsoft.com/office/drawing/2014/main" val="1335232691"/>
                    </a:ext>
                  </a:extLst>
                </a:gridCol>
                <a:gridCol w="1016000">
                  <a:extLst>
                    <a:ext uri="{9D8B030D-6E8A-4147-A177-3AD203B41FA5}">
                      <a16:colId xmlns:a16="http://schemas.microsoft.com/office/drawing/2014/main" val="785772456"/>
                    </a:ext>
                  </a:extLst>
                </a:gridCol>
                <a:gridCol w="1016000">
                  <a:extLst>
                    <a:ext uri="{9D8B030D-6E8A-4147-A177-3AD203B41FA5}">
                      <a16:colId xmlns:a16="http://schemas.microsoft.com/office/drawing/2014/main" val="143111373"/>
                    </a:ext>
                  </a:extLst>
                </a:gridCol>
                <a:gridCol w="1016000">
                  <a:extLst>
                    <a:ext uri="{9D8B030D-6E8A-4147-A177-3AD203B41FA5}">
                      <a16:colId xmlns:a16="http://schemas.microsoft.com/office/drawing/2014/main" val="994455625"/>
                    </a:ext>
                  </a:extLst>
                </a:gridCol>
              </a:tblGrid>
              <a:tr h="303808">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传输介质</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通信系统</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正确性</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提高性能</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局域网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en-US" altLang="zh-CN" sz="1600" dirty="0">
                          <a:solidFill>
                            <a:schemeClr val="tx1"/>
                          </a:solidFill>
                          <a:latin typeface="黑体" panose="02010609060101010101" pitchFamily="49" charset="-122"/>
                          <a:ea typeface="黑体" panose="02010609060101010101" pitchFamily="49" charset="-122"/>
                        </a:rPr>
                        <a:t>WLAN</a:t>
                      </a:r>
                      <a:endParaRPr lang="zh-CN" altLang="en-US" sz="1600" dirty="0">
                        <a:solidFill>
                          <a:schemeClr val="tx1"/>
                        </a:solidFill>
                        <a:latin typeface="黑体" panose="02010609060101010101" pitchFamily="49" charset="-122"/>
                        <a:ea typeface="黑体" panose="02010609060101010101" pitchFamily="49"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个域网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rgbClr val="FFFF00"/>
                          </a:solidFill>
                          <a:latin typeface="黑体" panose="02010609060101010101" pitchFamily="49" charset="-122"/>
                          <a:ea typeface="黑体" panose="02010609060101010101" pitchFamily="49" charset="-122"/>
                        </a:rPr>
                        <a:t>广域网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接入网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939429099"/>
                  </a:ext>
                </a:extLst>
              </a:tr>
            </a:tbl>
          </a:graphicData>
        </a:graphic>
      </p:graphicFrame>
      <p:graphicFrame>
        <p:nvGraphicFramePr>
          <p:cNvPr id="29" name="表格 28">
            <a:extLst>
              <a:ext uri="{FF2B5EF4-FFF2-40B4-BE49-F238E27FC236}">
                <a16:creationId xmlns:a16="http://schemas.microsoft.com/office/drawing/2014/main" id="{0B22EE71-A3A5-4612-A0E7-3F709AE7982E}"/>
              </a:ext>
            </a:extLst>
          </p:cNvPr>
          <p:cNvGraphicFramePr>
            <a:graphicFrameLocks noGrp="1"/>
          </p:cNvGraphicFramePr>
          <p:nvPr>
            <p:extLst>
              <p:ext uri="{D42A27DB-BD31-4B8C-83A1-F6EECF244321}">
                <p14:modId xmlns:p14="http://schemas.microsoft.com/office/powerpoint/2010/main" val="1982093703"/>
              </p:ext>
            </p:extLst>
          </p:nvPr>
        </p:nvGraphicFramePr>
        <p:xfrm>
          <a:off x="0" y="1041991"/>
          <a:ext cx="313390" cy="3508065"/>
        </p:xfrm>
        <a:graphic>
          <a:graphicData uri="http://schemas.openxmlformats.org/drawingml/2006/table">
            <a:tbl>
              <a:tblPr firstRow="1" bandRow="1">
                <a:tableStyleId>{5C22544A-7EE6-4342-B048-85BDC9FD1C3A}</a:tableStyleId>
              </a:tblPr>
              <a:tblGrid>
                <a:gridCol w="313390">
                  <a:extLst>
                    <a:ext uri="{9D8B030D-6E8A-4147-A177-3AD203B41FA5}">
                      <a16:colId xmlns:a16="http://schemas.microsoft.com/office/drawing/2014/main" val="2707731317"/>
                    </a:ext>
                  </a:extLst>
                </a:gridCol>
              </a:tblGrid>
              <a:tr h="844235">
                <a:tc>
                  <a:txBody>
                    <a:bodyPr/>
                    <a:lstStyle/>
                    <a:p>
                      <a:pPr algn="ctr"/>
                      <a:r>
                        <a:rPr lang="zh-CN" altLang="en-US" sz="1600" b="0" dirty="0">
                          <a:solidFill>
                            <a:schemeClr val="tx1"/>
                          </a:solidFill>
                          <a:latin typeface="黑体" panose="02010609060101010101" pitchFamily="49" charset="-122"/>
                          <a:ea typeface="黑体" panose="02010609060101010101" pitchFamily="49" charset="-122"/>
                        </a:rPr>
                        <a:t>设计思想</a:t>
                      </a:r>
                    </a:p>
                  </a:txBody>
                  <a:tcPr marL="0" marR="0" marT="0" marB="0" anchor="ctr">
                    <a:solidFill>
                      <a:schemeClr val="accent1">
                        <a:lumMod val="40000"/>
                        <a:lumOff val="60000"/>
                      </a:schemeClr>
                    </a:solidFill>
                  </a:tcPr>
                </a:tc>
                <a:extLst>
                  <a:ext uri="{0D108BD9-81ED-4DB2-BD59-A6C34878D82A}">
                    <a16:rowId xmlns:a16="http://schemas.microsoft.com/office/drawing/2014/main" val="2650843112"/>
                  </a:ext>
                </a:extLst>
              </a:tr>
              <a:tr h="844235">
                <a:tc>
                  <a:txBody>
                    <a:bodyPr/>
                    <a:lstStyle/>
                    <a:p>
                      <a:pPr algn="ctr"/>
                      <a:r>
                        <a:rPr lang="en-US" altLang="zh-CN" sz="1600" dirty="0">
                          <a:solidFill>
                            <a:schemeClr val="tx1"/>
                          </a:solidFill>
                          <a:latin typeface="黑体" panose="02010609060101010101" pitchFamily="49" charset="-122"/>
                          <a:ea typeface="黑体" panose="02010609060101010101" pitchFamily="49" charset="-122"/>
                        </a:rPr>
                        <a:t>SDH</a:t>
                      </a:r>
                      <a:endParaRPr lang="zh-CN" altLang="en-US" sz="1600" dirty="0">
                        <a:solidFill>
                          <a:schemeClr val="tx1"/>
                        </a:solidFill>
                        <a:latin typeface="黑体" panose="02010609060101010101" pitchFamily="49" charset="-122"/>
                        <a:ea typeface="黑体" panose="02010609060101010101" pitchFamily="49" charset="-122"/>
                      </a:endParaRPr>
                    </a:p>
                  </a:txBody>
                  <a:tcPr marL="0" marR="0" marT="0" marB="0" anchor="ctr">
                    <a:solidFill>
                      <a:schemeClr val="accent1">
                        <a:lumMod val="40000"/>
                        <a:lumOff val="60000"/>
                      </a:schemeClr>
                    </a:solidFill>
                  </a:tcPr>
                </a:tc>
                <a:extLst>
                  <a:ext uri="{0D108BD9-81ED-4DB2-BD59-A6C34878D82A}">
                    <a16:rowId xmlns:a16="http://schemas.microsoft.com/office/drawing/2014/main" val="2354171835"/>
                  </a:ext>
                </a:extLst>
              </a:tr>
              <a:tr h="844235">
                <a:tc>
                  <a:txBody>
                    <a:bodyPr/>
                    <a:lstStyle/>
                    <a:p>
                      <a:pPr algn="ctr"/>
                      <a:r>
                        <a:rPr lang="en-US" altLang="zh-CN" sz="1600" b="0" dirty="0">
                          <a:solidFill>
                            <a:schemeClr val="bg1"/>
                          </a:solidFill>
                          <a:latin typeface="黑体" panose="02010609060101010101" pitchFamily="49" charset="-122"/>
                          <a:ea typeface="黑体" panose="02010609060101010101" pitchFamily="49" charset="-122"/>
                        </a:rPr>
                        <a:t>OTN</a:t>
                      </a:r>
                      <a:endParaRPr lang="zh-CN" altLang="en-US" sz="1600" b="0" dirty="0">
                        <a:solidFill>
                          <a:schemeClr val="bg1"/>
                        </a:solidFill>
                        <a:latin typeface="黑体" panose="02010609060101010101" pitchFamily="49" charset="-122"/>
                        <a:ea typeface="黑体" panose="02010609060101010101" pitchFamily="49" charset="-122"/>
                      </a:endParaRPr>
                    </a:p>
                  </a:txBody>
                  <a:tcPr marL="0" marR="0" marT="0" marB="0" anchor="ctr">
                    <a:solidFill>
                      <a:schemeClr val="accent1"/>
                    </a:solidFill>
                  </a:tcPr>
                </a:tc>
                <a:extLst>
                  <a:ext uri="{0D108BD9-81ED-4DB2-BD59-A6C34878D82A}">
                    <a16:rowId xmlns:a16="http://schemas.microsoft.com/office/drawing/2014/main" val="2232877283"/>
                  </a:ext>
                </a:extLst>
              </a:tr>
              <a:tr h="844235">
                <a:tc>
                  <a:txBody>
                    <a:bodyPr/>
                    <a:lstStyle/>
                    <a:p>
                      <a:pPr algn="ctr"/>
                      <a:r>
                        <a:rPr lang="en-US" altLang="zh-CN" sz="1600" b="0" dirty="0">
                          <a:solidFill>
                            <a:schemeClr val="tx1"/>
                          </a:solidFill>
                          <a:latin typeface="黑体" panose="02010609060101010101" pitchFamily="49" charset="-122"/>
                          <a:ea typeface="黑体" panose="02010609060101010101" pitchFamily="49" charset="-122"/>
                        </a:rPr>
                        <a:t>5G</a:t>
                      </a:r>
                      <a:endParaRPr lang="zh-CN" altLang="en-US" sz="1600" b="0" dirty="0">
                        <a:solidFill>
                          <a:schemeClr val="tx1"/>
                        </a:solidFill>
                        <a:latin typeface="黑体" panose="02010609060101010101" pitchFamily="49" charset="-122"/>
                        <a:ea typeface="黑体" panose="02010609060101010101" pitchFamily="49" charset="-122"/>
                      </a:endParaRPr>
                    </a:p>
                  </a:txBody>
                  <a:tcPr marL="0" marR="0" marT="0" marB="0" anchor="ctr">
                    <a:solidFill>
                      <a:schemeClr val="accent1">
                        <a:lumMod val="40000"/>
                        <a:lumOff val="60000"/>
                      </a:schemeClr>
                    </a:solidFill>
                  </a:tcPr>
                </a:tc>
                <a:extLst>
                  <a:ext uri="{0D108BD9-81ED-4DB2-BD59-A6C34878D82A}">
                    <a16:rowId xmlns:a16="http://schemas.microsoft.com/office/drawing/2014/main" val="3061172296"/>
                  </a:ext>
                </a:extLst>
              </a:tr>
            </a:tbl>
          </a:graphicData>
        </a:graphic>
      </p:graphicFrame>
      <p:sp>
        <p:nvSpPr>
          <p:cNvPr id="3" name="灯片编号占位符 2">
            <a:extLst>
              <a:ext uri="{FF2B5EF4-FFF2-40B4-BE49-F238E27FC236}">
                <a16:creationId xmlns:a16="http://schemas.microsoft.com/office/drawing/2014/main" id="{7F6AFE4F-8C43-4C9F-A06C-D3F32BEC8F4C}"/>
              </a:ext>
            </a:extLst>
          </p:cNvPr>
          <p:cNvSpPr>
            <a:spLocks noGrp="1"/>
          </p:cNvSpPr>
          <p:nvPr>
            <p:ph type="sldNum" sz="quarter" idx="12"/>
          </p:nvPr>
        </p:nvSpPr>
        <p:spPr/>
        <p:txBody>
          <a:bodyPr/>
          <a:lstStyle/>
          <a:p>
            <a:fld id="{0343F522-B1DB-4B24-87CC-09EAB668A261}" type="slidenum">
              <a:rPr lang="zh-CN" altLang="en-US" smtClean="0"/>
              <a:pPr/>
              <a:t>269</a:t>
            </a:fld>
            <a:r>
              <a:rPr lang="en-US" altLang="zh-CN"/>
              <a:t>/303</a:t>
            </a:r>
            <a:endParaRPr lang="zh-CN" altLang="en-US" dirty="0"/>
          </a:p>
        </p:txBody>
      </p:sp>
    </p:spTree>
    <p:extLst>
      <p:ext uri="{BB962C8B-B14F-4D97-AF65-F5344CB8AC3E}">
        <p14:creationId xmlns:p14="http://schemas.microsoft.com/office/powerpoint/2010/main" val="5466112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C34208-FA7C-4346-AD93-050F88FE7F56}"/>
              </a:ext>
            </a:extLst>
          </p:cNvPr>
          <p:cNvSpPr>
            <a:spLocks noGrp="1"/>
          </p:cNvSpPr>
          <p:nvPr>
            <p:ph type="title"/>
          </p:nvPr>
        </p:nvSpPr>
        <p:spPr>
          <a:xfrm>
            <a:off x="265813" y="350874"/>
            <a:ext cx="8654903" cy="680484"/>
          </a:xfrm>
        </p:spPr>
        <p:txBody>
          <a:bodyPr>
            <a:normAutofit/>
          </a:bodyPr>
          <a:lstStyle/>
          <a:p>
            <a:r>
              <a:rPr lang="zh-CN" altLang="en-US" dirty="0"/>
              <a:t>数据通信系统与物理层</a:t>
            </a:r>
          </a:p>
        </p:txBody>
      </p:sp>
      <p:sp>
        <p:nvSpPr>
          <p:cNvPr id="3" name="内容占位符 2">
            <a:extLst>
              <a:ext uri="{FF2B5EF4-FFF2-40B4-BE49-F238E27FC236}">
                <a16:creationId xmlns:a16="http://schemas.microsoft.com/office/drawing/2014/main" id="{62772749-0251-43E3-8FBE-62B01C0C88DA}"/>
              </a:ext>
            </a:extLst>
          </p:cNvPr>
          <p:cNvSpPr>
            <a:spLocks noGrp="1"/>
          </p:cNvSpPr>
          <p:nvPr>
            <p:ph idx="1"/>
          </p:nvPr>
        </p:nvSpPr>
        <p:spPr>
          <a:xfrm>
            <a:off x="404037" y="1062040"/>
            <a:ext cx="8516680" cy="5445085"/>
          </a:xfrm>
        </p:spPr>
        <p:txBody>
          <a:bodyPr>
            <a:normAutofit/>
          </a:bodyPr>
          <a:lstStyle/>
          <a:p>
            <a:pPr>
              <a:lnSpc>
                <a:spcPct val="100000"/>
              </a:lnSpc>
              <a:spcBef>
                <a:spcPts val="0"/>
              </a:spcBef>
            </a:pPr>
            <a:r>
              <a:rPr lang="zh-CN" altLang="en-US" dirty="0">
                <a:latin typeface="Times New Roman" panose="02020603050405020304" pitchFamily="18" charset="0"/>
                <a:cs typeface="Times New Roman" panose="02020603050405020304" pitchFamily="18" charset="0"/>
              </a:rPr>
              <a:t>怎么才能把数据从一个节点发送到另一个节点？</a:t>
            </a:r>
            <a:endParaRPr lang="en-US" altLang="zh-CN" dirty="0">
              <a:latin typeface="Times New Roman" panose="02020603050405020304" pitchFamily="18" charset="0"/>
              <a:cs typeface="Times New Roman" panose="02020603050405020304" pitchFamily="18" charset="0"/>
            </a:endParaRPr>
          </a:p>
          <a:p>
            <a:pPr marL="0" indent="0">
              <a:lnSpc>
                <a:spcPct val="100000"/>
              </a:lnSpc>
              <a:spcBef>
                <a:spcPts val="0"/>
              </a:spcBef>
              <a:buNone/>
            </a:pPr>
            <a:r>
              <a:rPr lang="en-US"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构建数据通信系统</a:t>
            </a:r>
            <a:endParaRPr lang="en-US" altLang="zh-CN" dirty="0">
              <a:latin typeface="Times New Roman" panose="02020603050405020304" pitchFamily="18" charset="0"/>
              <a:cs typeface="Times New Roman" panose="02020603050405020304" pitchFamily="18" charset="0"/>
            </a:endParaRPr>
          </a:p>
          <a:p>
            <a:pPr marL="0" indent="0">
              <a:lnSpc>
                <a:spcPct val="100000"/>
              </a:lnSpc>
              <a:spcBef>
                <a:spcPts val="0"/>
              </a:spcBef>
              <a:buNone/>
            </a:pPr>
            <a:r>
              <a:rPr lang="en-US"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选择适合的传输模式</a:t>
            </a:r>
            <a:endParaRPr lang="en-US" altLang="zh-CN" dirty="0">
              <a:latin typeface="Times New Roman" panose="02020603050405020304" pitchFamily="18" charset="0"/>
              <a:cs typeface="Times New Roman" panose="02020603050405020304" pitchFamily="18" charset="0"/>
            </a:endParaRPr>
          </a:p>
          <a:p>
            <a:pPr marL="0" indent="0">
              <a:lnSpc>
                <a:spcPct val="100000"/>
              </a:lnSpc>
              <a:spcBef>
                <a:spcPts val="0"/>
              </a:spcBef>
              <a:buNone/>
            </a:pPr>
            <a:r>
              <a:rPr lang="en-US"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使用恰当的技术对数据编码</a:t>
            </a:r>
            <a:endParaRPr lang="en-US" altLang="zh-CN" dirty="0">
              <a:latin typeface="Times New Roman" panose="02020603050405020304" pitchFamily="18" charset="0"/>
              <a:cs typeface="Times New Roman" panose="02020603050405020304" pitchFamily="18" charset="0"/>
            </a:endParaRPr>
          </a:p>
          <a:p>
            <a:pPr marL="0" indent="0">
              <a:lnSpc>
                <a:spcPct val="100000"/>
              </a:lnSpc>
              <a:spcBef>
                <a:spcPts val="0"/>
              </a:spcBef>
              <a:buNone/>
            </a:pPr>
            <a:endParaRPr lang="en-US" altLang="zh-CN" dirty="0">
              <a:latin typeface="Times New Roman" panose="02020603050405020304" pitchFamily="18" charset="0"/>
              <a:cs typeface="Times New Roman" panose="02020603050405020304" pitchFamily="18" charset="0"/>
            </a:endParaRPr>
          </a:p>
          <a:p>
            <a:pPr>
              <a:lnSpc>
                <a:spcPct val="100000"/>
              </a:lnSpc>
              <a:spcBef>
                <a:spcPts val="0"/>
              </a:spcBef>
            </a:pPr>
            <a:r>
              <a:rPr lang="zh-CN" altLang="en-US" dirty="0">
                <a:latin typeface="Times New Roman" panose="02020603050405020304" pitchFamily="18" charset="0"/>
                <a:cs typeface="Times New Roman" panose="02020603050405020304" pitchFamily="18" charset="0"/>
              </a:rPr>
              <a:t>物理层做什么？怎么做？（</a:t>
            </a:r>
            <a:r>
              <a:rPr lang="en-US" altLang="zh-CN" dirty="0">
                <a:latin typeface="Times New Roman" panose="02020603050405020304" pitchFamily="18" charset="0"/>
                <a:cs typeface="Times New Roman" panose="02020603050405020304" pitchFamily="18" charset="0"/>
              </a:rPr>
              <a:t>ch1</a:t>
            </a:r>
            <a:r>
              <a:rPr lang="zh-CN" altLang="en-US" dirty="0">
                <a:latin typeface="Times New Roman" panose="02020603050405020304" pitchFamily="18" charset="0"/>
                <a:cs typeface="Times New Roman" panose="02020603050405020304" pitchFamily="18" charset="0"/>
              </a:rPr>
              <a:t>）</a:t>
            </a:r>
            <a:endParaRPr lang="en-US" altLang="zh-CN" dirty="0">
              <a:latin typeface="Times New Roman" panose="02020603050405020304" pitchFamily="18" charset="0"/>
              <a:cs typeface="Times New Roman" panose="02020603050405020304" pitchFamily="18" charset="0"/>
            </a:endParaRPr>
          </a:p>
        </p:txBody>
      </p:sp>
      <p:graphicFrame>
        <p:nvGraphicFramePr>
          <p:cNvPr id="6" name="表格 5">
            <a:extLst>
              <a:ext uri="{FF2B5EF4-FFF2-40B4-BE49-F238E27FC236}">
                <a16:creationId xmlns:a16="http://schemas.microsoft.com/office/drawing/2014/main" id="{0F7F4A35-B785-4C23-A1A5-0DA8B83BEB47}"/>
              </a:ext>
            </a:extLst>
          </p:cNvPr>
          <p:cNvGraphicFramePr>
            <a:graphicFrameLocks noGrp="1"/>
          </p:cNvGraphicFramePr>
          <p:nvPr/>
        </p:nvGraphicFramePr>
        <p:xfrm>
          <a:off x="0" y="1031358"/>
          <a:ext cx="313390" cy="2926080"/>
        </p:xfrm>
        <a:graphic>
          <a:graphicData uri="http://schemas.openxmlformats.org/drawingml/2006/table">
            <a:tbl>
              <a:tblPr firstRow="1" bandRow="1">
                <a:tableStyleId>{5C22544A-7EE6-4342-B048-85BDC9FD1C3A}</a:tableStyleId>
              </a:tblPr>
              <a:tblGrid>
                <a:gridCol w="313390">
                  <a:extLst>
                    <a:ext uri="{9D8B030D-6E8A-4147-A177-3AD203B41FA5}">
                      <a16:colId xmlns:a16="http://schemas.microsoft.com/office/drawing/2014/main" val="2707731317"/>
                    </a:ext>
                  </a:extLst>
                </a:gridCol>
              </a:tblGrid>
              <a:tr h="844235">
                <a:tc>
                  <a:txBody>
                    <a:bodyPr/>
                    <a:lstStyle/>
                    <a:p>
                      <a:pPr algn="ctr"/>
                      <a:r>
                        <a:rPr lang="zh-CN" altLang="en-US" sz="1600" dirty="0">
                          <a:solidFill>
                            <a:schemeClr val="bg1"/>
                          </a:solidFill>
                          <a:latin typeface="黑体" panose="02010609060101010101" pitchFamily="49" charset="-122"/>
                          <a:ea typeface="黑体" panose="02010609060101010101" pitchFamily="49" charset="-122"/>
                        </a:rPr>
                        <a:t>系统模型</a:t>
                      </a:r>
                    </a:p>
                  </a:txBody>
                  <a:tcPr marL="0" marR="0" marT="0" marB="0" anchor="ctr">
                    <a:solidFill>
                      <a:schemeClr val="accent1"/>
                    </a:solidFill>
                  </a:tcPr>
                </a:tc>
                <a:extLst>
                  <a:ext uri="{0D108BD9-81ED-4DB2-BD59-A6C34878D82A}">
                    <a16:rowId xmlns:a16="http://schemas.microsoft.com/office/drawing/2014/main" val="2650843112"/>
                  </a:ext>
                </a:extLst>
              </a:tr>
              <a:tr h="844235">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传输模式</a:t>
                      </a:r>
                    </a:p>
                  </a:txBody>
                  <a:tcPr marL="0" marR="0" marT="0" marB="0" anchor="ctr">
                    <a:solidFill>
                      <a:schemeClr val="accent1">
                        <a:lumMod val="40000"/>
                        <a:lumOff val="60000"/>
                      </a:schemeClr>
                    </a:solidFill>
                  </a:tcPr>
                </a:tc>
                <a:extLst>
                  <a:ext uri="{0D108BD9-81ED-4DB2-BD59-A6C34878D82A}">
                    <a16:rowId xmlns:a16="http://schemas.microsoft.com/office/drawing/2014/main" val="2354171835"/>
                  </a:ext>
                </a:extLst>
              </a:tr>
              <a:tr h="844235">
                <a:tc>
                  <a:txBody>
                    <a:bodyPr/>
                    <a:lstStyle/>
                    <a:p>
                      <a:pPr algn="ctr"/>
                      <a:r>
                        <a:rPr lang="zh-CN" altLang="en-US" sz="1600" dirty="0">
                          <a:latin typeface="黑体" panose="02010609060101010101" pitchFamily="49" charset="-122"/>
                          <a:ea typeface="黑体" panose="02010609060101010101" pitchFamily="49" charset="-122"/>
                        </a:rPr>
                        <a:t>编码调制</a:t>
                      </a:r>
                    </a:p>
                  </a:txBody>
                  <a:tcPr marL="0" marR="0" marT="0" marB="0" anchor="ctr">
                    <a:solidFill>
                      <a:schemeClr val="accent1">
                        <a:lumMod val="40000"/>
                        <a:lumOff val="60000"/>
                      </a:schemeClr>
                    </a:solidFill>
                  </a:tcPr>
                </a:tc>
                <a:extLst>
                  <a:ext uri="{0D108BD9-81ED-4DB2-BD59-A6C34878D82A}">
                    <a16:rowId xmlns:a16="http://schemas.microsoft.com/office/drawing/2014/main" val="2232877283"/>
                  </a:ext>
                </a:extLst>
              </a:tr>
            </a:tbl>
          </a:graphicData>
        </a:graphic>
      </p:graphicFrame>
      <p:graphicFrame>
        <p:nvGraphicFramePr>
          <p:cNvPr id="8" name="表格 7">
            <a:extLst>
              <a:ext uri="{FF2B5EF4-FFF2-40B4-BE49-F238E27FC236}">
                <a16:creationId xmlns:a16="http://schemas.microsoft.com/office/drawing/2014/main" id="{BA5C1CFC-2EB0-4BE4-88AF-C84DE17C17DA}"/>
              </a:ext>
            </a:extLst>
          </p:cNvPr>
          <p:cNvGraphicFramePr>
            <a:graphicFrameLocks noGrp="1"/>
          </p:cNvGraphicFramePr>
          <p:nvPr/>
        </p:nvGraphicFramePr>
        <p:xfrm>
          <a:off x="0" y="16384"/>
          <a:ext cx="9144000" cy="303808"/>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1028242390"/>
                    </a:ext>
                  </a:extLst>
                </a:gridCol>
                <a:gridCol w="1016000">
                  <a:extLst>
                    <a:ext uri="{9D8B030D-6E8A-4147-A177-3AD203B41FA5}">
                      <a16:colId xmlns:a16="http://schemas.microsoft.com/office/drawing/2014/main" val="3074239081"/>
                    </a:ext>
                  </a:extLst>
                </a:gridCol>
                <a:gridCol w="1016000">
                  <a:extLst>
                    <a:ext uri="{9D8B030D-6E8A-4147-A177-3AD203B41FA5}">
                      <a16:colId xmlns:a16="http://schemas.microsoft.com/office/drawing/2014/main" val="3509429943"/>
                    </a:ext>
                  </a:extLst>
                </a:gridCol>
                <a:gridCol w="1016000">
                  <a:extLst>
                    <a:ext uri="{9D8B030D-6E8A-4147-A177-3AD203B41FA5}">
                      <a16:colId xmlns:a16="http://schemas.microsoft.com/office/drawing/2014/main" val="2580465912"/>
                    </a:ext>
                  </a:extLst>
                </a:gridCol>
                <a:gridCol w="1016000">
                  <a:extLst>
                    <a:ext uri="{9D8B030D-6E8A-4147-A177-3AD203B41FA5}">
                      <a16:colId xmlns:a16="http://schemas.microsoft.com/office/drawing/2014/main" val="585185192"/>
                    </a:ext>
                  </a:extLst>
                </a:gridCol>
                <a:gridCol w="1016000">
                  <a:extLst>
                    <a:ext uri="{9D8B030D-6E8A-4147-A177-3AD203B41FA5}">
                      <a16:colId xmlns:a16="http://schemas.microsoft.com/office/drawing/2014/main" val="1335232691"/>
                    </a:ext>
                  </a:extLst>
                </a:gridCol>
                <a:gridCol w="1016000">
                  <a:extLst>
                    <a:ext uri="{9D8B030D-6E8A-4147-A177-3AD203B41FA5}">
                      <a16:colId xmlns:a16="http://schemas.microsoft.com/office/drawing/2014/main" val="785772456"/>
                    </a:ext>
                  </a:extLst>
                </a:gridCol>
                <a:gridCol w="1016000">
                  <a:extLst>
                    <a:ext uri="{9D8B030D-6E8A-4147-A177-3AD203B41FA5}">
                      <a16:colId xmlns:a16="http://schemas.microsoft.com/office/drawing/2014/main" val="143111373"/>
                    </a:ext>
                  </a:extLst>
                </a:gridCol>
                <a:gridCol w="1016000">
                  <a:extLst>
                    <a:ext uri="{9D8B030D-6E8A-4147-A177-3AD203B41FA5}">
                      <a16:colId xmlns:a16="http://schemas.microsoft.com/office/drawing/2014/main" val="994455625"/>
                    </a:ext>
                  </a:extLst>
                </a:gridCol>
              </a:tblGrid>
              <a:tr h="303808">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传输介质</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rgbClr val="FFFF00"/>
                          </a:solidFill>
                          <a:latin typeface="黑体" panose="02010609060101010101" pitchFamily="49" charset="-122"/>
                          <a:ea typeface="黑体" panose="02010609060101010101" pitchFamily="49" charset="-122"/>
                        </a:rPr>
                        <a:t>通信系统</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正确性</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提高性能</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局域网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en-US" altLang="zh-CN" sz="1600" dirty="0">
                          <a:solidFill>
                            <a:schemeClr val="tx1"/>
                          </a:solidFill>
                          <a:latin typeface="黑体" panose="02010609060101010101" pitchFamily="49" charset="-122"/>
                          <a:ea typeface="黑体" panose="02010609060101010101" pitchFamily="49" charset="-122"/>
                        </a:rPr>
                        <a:t>WLAN</a:t>
                      </a:r>
                      <a:endParaRPr lang="zh-CN" altLang="en-US" sz="1600" dirty="0">
                        <a:solidFill>
                          <a:schemeClr val="tx1"/>
                        </a:solidFill>
                        <a:latin typeface="黑体" panose="02010609060101010101" pitchFamily="49" charset="-122"/>
                        <a:ea typeface="黑体" panose="02010609060101010101" pitchFamily="49"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个域网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广域网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接入网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939429099"/>
                  </a:ext>
                </a:extLst>
              </a:tr>
            </a:tbl>
          </a:graphicData>
        </a:graphic>
      </p:graphicFrame>
      <p:sp>
        <p:nvSpPr>
          <p:cNvPr id="9" name="流程图: 摘录 8">
            <a:extLst>
              <a:ext uri="{FF2B5EF4-FFF2-40B4-BE49-F238E27FC236}">
                <a16:creationId xmlns:a16="http://schemas.microsoft.com/office/drawing/2014/main" id="{A7C54810-52B6-48E2-B200-2C51BA8E6B08}"/>
              </a:ext>
            </a:extLst>
          </p:cNvPr>
          <p:cNvSpPr/>
          <p:nvPr/>
        </p:nvSpPr>
        <p:spPr bwMode="auto">
          <a:xfrm>
            <a:off x="1403438" y="320192"/>
            <a:ext cx="216024" cy="126001"/>
          </a:xfrm>
          <a:prstGeom prst="flowChartExtract">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4" name="灯片编号占位符 3">
            <a:extLst>
              <a:ext uri="{FF2B5EF4-FFF2-40B4-BE49-F238E27FC236}">
                <a16:creationId xmlns:a16="http://schemas.microsoft.com/office/drawing/2014/main" id="{46D84CBE-7278-4E52-94A9-69004BFFB2BB}"/>
              </a:ext>
            </a:extLst>
          </p:cNvPr>
          <p:cNvSpPr>
            <a:spLocks noGrp="1"/>
          </p:cNvSpPr>
          <p:nvPr>
            <p:ph type="sldNum" sz="quarter" idx="12"/>
          </p:nvPr>
        </p:nvSpPr>
        <p:spPr/>
        <p:txBody>
          <a:bodyPr/>
          <a:lstStyle/>
          <a:p>
            <a:fld id="{0343F522-B1DB-4B24-87CC-09EAB668A261}" type="slidenum">
              <a:rPr lang="zh-CN" altLang="en-US" smtClean="0"/>
              <a:pPr/>
              <a:t>27</a:t>
            </a:fld>
            <a:r>
              <a:rPr lang="en-US" altLang="zh-CN"/>
              <a:t>/303</a:t>
            </a:r>
            <a:endParaRPr lang="zh-CN" altLang="en-US" dirty="0"/>
          </a:p>
        </p:txBody>
      </p:sp>
    </p:spTree>
    <p:extLst>
      <p:ext uri="{BB962C8B-B14F-4D97-AF65-F5344CB8AC3E}">
        <p14:creationId xmlns:p14="http://schemas.microsoft.com/office/powerpoint/2010/main" val="1915159379"/>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C34208-FA7C-4346-AD93-050F88FE7F56}"/>
              </a:ext>
            </a:extLst>
          </p:cNvPr>
          <p:cNvSpPr>
            <a:spLocks noGrp="1"/>
          </p:cNvSpPr>
          <p:nvPr>
            <p:ph type="title"/>
          </p:nvPr>
        </p:nvSpPr>
        <p:spPr>
          <a:xfrm>
            <a:off x="265813" y="350874"/>
            <a:ext cx="8654903" cy="680484"/>
          </a:xfrm>
        </p:spPr>
        <p:txBody>
          <a:bodyPr>
            <a:normAutofit/>
          </a:bodyPr>
          <a:lstStyle/>
          <a:p>
            <a:r>
              <a:rPr lang="en-US" altLang="zh-CN" kern="100" dirty="0"/>
              <a:t>OTN</a:t>
            </a:r>
            <a:r>
              <a:rPr lang="zh-CN" altLang="en-US" kern="100" dirty="0"/>
              <a:t>帧结构</a:t>
            </a:r>
          </a:p>
        </p:txBody>
      </p:sp>
      <p:sp>
        <p:nvSpPr>
          <p:cNvPr id="12" name="流程图: 摘录 11">
            <a:extLst>
              <a:ext uri="{FF2B5EF4-FFF2-40B4-BE49-F238E27FC236}">
                <a16:creationId xmlns:a16="http://schemas.microsoft.com/office/drawing/2014/main" id="{CE6C4248-6AFD-44B6-80E3-9608C7BDC87F}"/>
              </a:ext>
            </a:extLst>
          </p:cNvPr>
          <p:cNvSpPr/>
          <p:nvPr/>
        </p:nvSpPr>
        <p:spPr bwMode="auto">
          <a:xfrm>
            <a:off x="7498533" y="321354"/>
            <a:ext cx="216024" cy="126001"/>
          </a:xfrm>
          <a:prstGeom prst="flowChartExtract">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4" name="Rectangle 2">
            <a:extLst>
              <a:ext uri="{FF2B5EF4-FFF2-40B4-BE49-F238E27FC236}">
                <a16:creationId xmlns:a16="http://schemas.microsoft.com/office/drawing/2014/main" id="{637ADEFB-5775-48B5-AD95-BD2F543B4E24}"/>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内容占位符 4">
            <a:extLst>
              <a:ext uri="{FF2B5EF4-FFF2-40B4-BE49-F238E27FC236}">
                <a16:creationId xmlns:a16="http://schemas.microsoft.com/office/drawing/2014/main" id="{C12FE5FC-8D5C-426B-A385-556B8EB61871}"/>
              </a:ext>
            </a:extLst>
          </p:cNvPr>
          <p:cNvSpPr>
            <a:spLocks noGrp="1"/>
          </p:cNvSpPr>
          <p:nvPr>
            <p:ph idx="1"/>
          </p:nvPr>
        </p:nvSpPr>
        <p:spPr>
          <a:xfrm>
            <a:off x="471948" y="963560"/>
            <a:ext cx="8514736" cy="5777481"/>
          </a:xfrm>
        </p:spPr>
        <p:txBody>
          <a:bodyPr>
            <a:noAutofit/>
          </a:bodyPr>
          <a:lstStyle/>
          <a:p>
            <a:pPr algn="just"/>
            <a:r>
              <a:rPr lang="zh-CN" altLang="zh-CN" kern="100" dirty="0">
                <a:solidFill>
                  <a:schemeClr val="accent1"/>
                </a:solidFill>
                <a:effectLst/>
                <a:latin typeface="Times New Roman" panose="02020603050405020304" pitchFamily="18" charset="0"/>
                <a:cs typeface="Times New Roman" panose="02020603050405020304" pitchFamily="18" charset="0"/>
              </a:rPr>
              <a:t>帧传输速率不固定</a:t>
            </a:r>
            <a:r>
              <a:rPr lang="zh-CN" altLang="zh-CN" kern="100" dirty="0">
                <a:effectLst/>
                <a:latin typeface="Times New Roman" panose="02020603050405020304" pitchFamily="18" charset="0"/>
                <a:cs typeface="Times New Roman" panose="02020603050405020304" pitchFamily="18" charset="0"/>
              </a:rPr>
              <a:t>，每帧传输所需时间不同，</a:t>
            </a:r>
            <a:r>
              <a:rPr lang="en-US" altLang="zh-CN" kern="100" dirty="0">
                <a:effectLst/>
                <a:latin typeface="Times New Roman" panose="02020603050405020304" pitchFamily="18" charset="0"/>
                <a:cs typeface="Times New Roman" panose="02020603050405020304" pitchFamily="18" charset="0"/>
              </a:rPr>
              <a:t>k=1/2/3/4</a:t>
            </a:r>
            <a:r>
              <a:rPr lang="zh-CN" altLang="zh-CN" kern="100" dirty="0">
                <a:effectLst/>
                <a:latin typeface="Times New Roman" panose="02020603050405020304" pitchFamily="18" charset="0"/>
                <a:cs typeface="Times New Roman" panose="02020603050405020304" pitchFamily="18" charset="0"/>
              </a:rPr>
              <a:t>对应的数据率为</a:t>
            </a:r>
            <a:r>
              <a:rPr lang="en-US" altLang="zh-CN" kern="100" dirty="0">
                <a:effectLst/>
                <a:latin typeface="Times New Roman" panose="02020603050405020304" pitchFamily="18" charset="0"/>
                <a:cs typeface="Times New Roman" panose="02020603050405020304" pitchFamily="18" charset="0"/>
              </a:rPr>
              <a:t>2.5/10/40/100Gbps</a:t>
            </a:r>
            <a:r>
              <a:rPr lang="zh-CN" altLang="en-US" kern="100" dirty="0">
                <a:latin typeface="Times New Roman" panose="02020603050405020304" pitchFamily="18" charset="0"/>
                <a:cs typeface="Times New Roman" panose="02020603050405020304" pitchFamily="18" charset="0"/>
              </a:rPr>
              <a:t>（</a:t>
            </a:r>
            <a:r>
              <a:rPr lang="zh-CN" altLang="zh-CN" kern="100" dirty="0">
                <a:effectLst/>
                <a:latin typeface="Times New Roman" panose="02020603050405020304" pitchFamily="18" charset="0"/>
                <a:cs typeface="Times New Roman" panose="02020603050405020304" pitchFamily="18" charset="0"/>
              </a:rPr>
              <a:t>每帧的发送时间分别为</a:t>
            </a:r>
            <a:r>
              <a:rPr lang="en-US" altLang="zh-CN" kern="100" dirty="0">
                <a:effectLst/>
                <a:latin typeface="Times New Roman" panose="02020603050405020304" pitchFamily="18" charset="0"/>
                <a:cs typeface="Times New Roman" panose="02020603050405020304" pitchFamily="18" charset="0"/>
              </a:rPr>
              <a:t>48.971μs</a:t>
            </a:r>
            <a:r>
              <a:rPr lang="zh-CN" altLang="zh-CN" kern="100" dirty="0">
                <a:effectLst/>
                <a:latin typeface="Times New Roman" panose="02020603050405020304" pitchFamily="18" charset="0"/>
                <a:cs typeface="Times New Roman" panose="02020603050405020304" pitchFamily="18" charset="0"/>
              </a:rPr>
              <a:t>，</a:t>
            </a:r>
            <a:r>
              <a:rPr lang="en-US" altLang="zh-CN" kern="100" dirty="0">
                <a:effectLst/>
                <a:latin typeface="Times New Roman" panose="02020603050405020304" pitchFamily="18" charset="0"/>
                <a:cs typeface="Times New Roman" panose="02020603050405020304" pitchFamily="18" charset="0"/>
              </a:rPr>
              <a:t>12.191μs</a:t>
            </a:r>
            <a:r>
              <a:rPr lang="zh-CN" altLang="zh-CN" kern="100" dirty="0">
                <a:effectLst/>
                <a:latin typeface="Times New Roman" panose="02020603050405020304" pitchFamily="18" charset="0"/>
                <a:cs typeface="Times New Roman" panose="02020603050405020304" pitchFamily="18" charset="0"/>
              </a:rPr>
              <a:t>，</a:t>
            </a:r>
            <a:r>
              <a:rPr lang="en-US" altLang="zh-CN" kern="100" dirty="0">
                <a:effectLst/>
                <a:latin typeface="Times New Roman" panose="02020603050405020304" pitchFamily="18" charset="0"/>
                <a:cs typeface="Times New Roman" panose="02020603050405020304" pitchFamily="18" charset="0"/>
              </a:rPr>
              <a:t>3.035μs</a:t>
            </a:r>
            <a:r>
              <a:rPr lang="zh-CN" altLang="zh-CN" kern="100" dirty="0">
                <a:effectLst/>
                <a:latin typeface="Times New Roman" panose="02020603050405020304" pitchFamily="18" charset="0"/>
                <a:cs typeface="Times New Roman" panose="02020603050405020304" pitchFamily="18" charset="0"/>
              </a:rPr>
              <a:t>，</a:t>
            </a:r>
            <a:r>
              <a:rPr lang="en-US" altLang="zh-CN" kern="100" dirty="0">
                <a:effectLst/>
                <a:latin typeface="Times New Roman" panose="02020603050405020304" pitchFamily="18" charset="0"/>
                <a:cs typeface="Times New Roman" panose="02020603050405020304" pitchFamily="18" charset="0"/>
              </a:rPr>
              <a:t>1.167μs</a:t>
            </a:r>
            <a:r>
              <a:rPr lang="zh-CN" altLang="zh-CN" kern="100" dirty="0">
                <a:effectLst/>
                <a:latin typeface="Times New Roman" panose="02020603050405020304" pitchFamily="18" charset="0"/>
                <a:cs typeface="Times New Roman" panose="02020603050405020304" pitchFamily="18" charset="0"/>
              </a:rPr>
              <a:t>）</a:t>
            </a:r>
            <a:endParaRPr lang="en-US" altLang="zh-CN" kern="100" dirty="0">
              <a:effectLst/>
              <a:latin typeface="Times New Roman" panose="02020603050405020304" pitchFamily="18" charset="0"/>
              <a:cs typeface="Times New Roman" panose="02020603050405020304" pitchFamily="18" charset="0"/>
            </a:endParaRPr>
          </a:p>
          <a:p>
            <a:pPr algn="just"/>
            <a:r>
              <a:rPr lang="en-US" altLang="zh-CN" kern="100" dirty="0">
                <a:solidFill>
                  <a:srgbClr val="000000"/>
                </a:solidFill>
                <a:effectLst/>
                <a:latin typeface="Times New Roman" panose="02020603050405020304" pitchFamily="18" charset="0"/>
                <a:cs typeface="Times New Roman" panose="02020603050405020304" pitchFamily="18" charset="0"/>
              </a:rPr>
              <a:t>OTN</a:t>
            </a:r>
            <a:r>
              <a:rPr lang="zh-CN" altLang="zh-CN" kern="100" dirty="0">
                <a:solidFill>
                  <a:srgbClr val="000000"/>
                </a:solidFill>
                <a:effectLst/>
                <a:latin typeface="Times New Roman" panose="02020603050405020304" pitchFamily="18" charset="0"/>
                <a:cs typeface="Times New Roman" panose="02020603050405020304" pitchFamily="18" charset="0"/>
              </a:rPr>
              <a:t>网络可以实现可保证的毫秒级时延，在城域内</a:t>
            </a:r>
            <a:r>
              <a:rPr lang="en-US" altLang="zh-CN" kern="100" dirty="0">
                <a:solidFill>
                  <a:srgbClr val="000000"/>
                </a:solidFill>
                <a:effectLst/>
                <a:latin typeface="Times New Roman" panose="02020603050405020304" pitchFamily="18" charset="0"/>
                <a:cs typeface="Times New Roman" panose="02020603050405020304" pitchFamily="18" charset="0"/>
              </a:rPr>
              <a:t>1ms</a:t>
            </a:r>
            <a:r>
              <a:rPr lang="zh-CN" altLang="zh-CN" kern="100" dirty="0">
                <a:solidFill>
                  <a:srgbClr val="000000"/>
                </a:solidFill>
                <a:effectLst/>
                <a:latin typeface="Times New Roman" panose="02020603050405020304" pitchFamily="18" charset="0"/>
                <a:cs typeface="Times New Roman" panose="02020603050405020304" pitchFamily="18" charset="0"/>
              </a:rPr>
              <a:t>，省域内</a:t>
            </a:r>
            <a:r>
              <a:rPr lang="en-US" altLang="zh-CN" kern="100" dirty="0">
                <a:solidFill>
                  <a:srgbClr val="000000"/>
                </a:solidFill>
                <a:effectLst/>
                <a:latin typeface="Times New Roman" panose="02020603050405020304" pitchFamily="18" charset="0"/>
                <a:cs typeface="Times New Roman" panose="02020603050405020304" pitchFamily="18" charset="0"/>
              </a:rPr>
              <a:t>5ms</a:t>
            </a:r>
            <a:r>
              <a:rPr lang="zh-CN" altLang="zh-CN" kern="100" dirty="0">
                <a:solidFill>
                  <a:srgbClr val="000000"/>
                </a:solidFill>
                <a:effectLst/>
                <a:latin typeface="Times New Roman" panose="02020603050405020304" pitchFamily="18" charset="0"/>
                <a:cs typeface="Times New Roman" panose="02020603050405020304" pitchFamily="18" charset="0"/>
              </a:rPr>
              <a:t>，区域内</a:t>
            </a:r>
            <a:r>
              <a:rPr lang="en-US" altLang="zh-CN" kern="100" dirty="0">
                <a:solidFill>
                  <a:srgbClr val="000000"/>
                </a:solidFill>
                <a:effectLst/>
                <a:latin typeface="Times New Roman" panose="02020603050405020304" pitchFamily="18" charset="0"/>
                <a:cs typeface="Times New Roman" panose="02020603050405020304" pitchFamily="18" charset="0"/>
              </a:rPr>
              <a:t>10ms</a:t>
            </a:r>
            <a:endParaRPr lang="zh-CN" altLang="zh-CN" kern="100" dirty="0">
              <a:effectLst/>
              <a:latin typeface="Times New Roman" panose="02020603050405020304" pitchFamily="18" charset="0"/>
              <a:cs typeface="Times New Roman" panose="02020603050405020304" pitchFamily="18" charset="0"/>
            </a:endParaRPr>
          </a:p>
          <a:p>
            <a:pPr algn="just"/>
            <a:r>
              <a:rPr lang="en-US" altLang="zh-CN" kern="100" dirty="0">
                <a:latin typeface="Times New Roman" panose="02020603050405020304" pitchFamily="18" charset="0"/>
                <a:cs typeface="Times New Roman" panose="02020603050405020304" pitchFamily="18" charset="0"/>
              </a:rPr>
              <a:t>OTN</a:t>
            </a:r>
            <a:r>
              <a:rPr lang="zh-CN" altLang="zh-CN" kern="100" dirty="0">
                <a:latin typeface="Times New Roman" panose="02020603050405020304" pitchFamily="18" charset="0"/>
                <a:cs typeface="Times New Roman" panose="02020603050405020304" pitchFamily="18" charset="0"/>
              </a:rPr>
              <a:t>与</a:t>
            </a:r>
            <a:r>
              <a:rPr lang="en-US" altLang="zh-CN" kern="100" dirty="0">
                <a:latin typeface="Times New Roman" panose="02020603050405020304" pitchFamily="18" charset="0"/>
                <a:cs typeface="Times New Roman" panose="02020603050405020304" pitchFamily="18" charset="0"/>
              </a:rPr>
              <a:t>SDH</a:t>
            </a:r>
            <a:r>
              <a:rPr lang="zh-CN" altLang="zh-CN" kern="100" dirty="0">
                <a:latin typeface="Times New Roman" panose="02020603050405020304" pitchFamily="18" charset="0"/>
                <a:cs typeface="Times New Roman" panose="02020603050405020304" pitchFamily="18" charset="0"/>
              </a:rPr>
              <a:t>不同：</a:t>
            </a:r>
            <a:endParaRPr lang="en-US" altLang="zh-CN" kern="100" dirty="0">
              <a:latin typeface="Times New Roman" panose="02020603050405020304" pitchFamily="18" charset="0"/>
              <a:cs typeface="Times New Roman" panose="02020603050405020304" pitchFamily="18" charset="0"/>
            </a:endParaRPr>
          </a:p>
          <a:p>
            <a:pPr lvl="1" algn="just"/>
            <a:r>
              <a:rPr lang="en-US" altLang="zh-CN" sz="2800" kern="100" dirty="0">
                <a:solidFill>
                  <a:schemeClr val="accent1"/>
                </a:solidFill>
                <a:latin typeface="Times New Roman" panose="02020603050405020304" pitchFamily="18" charset="0"/>
                <a:cs typeface="Times New Roman" panose="02020603050405020304" pitchFamily="18" charset="0"/>
              </a:rPr>
              <a:t>SDH</a:t>
            </a:r>
            <a:r>
              <a:rPr lang="zh-CN" altLang="en-US" sz="2800" kern="100" dirty="0">
                <a:solidFill>
                  <a:schemeClr val="accent1"/>
                </a:solidFill>
                <a:latin typeface="Times New Roman" panose="02020603050405020304" pitchFamily="18" charset="0"/>
                <a:cs typeface="Times New Roman" panose="02020603050405020304" pitchFamily="18" charset="0"/>
              </a:rPr>
              <a:t>：</a:t>
            </a:r>
            <a:r>
              <a:rPr lang="zh-CN" altLang="zh-CN" sz="2800" kern="100" dirty="0">
                <a:solidFill>
                  <a:schemeClr val="accent1"/>
                </a:solidFill>
                <a:latin typeface="Times New Roman" panose="02020603050405020304" pitchFamily="18" charset="0"/>
                <a:cs typeface="Times New Roman" panose="02020603050405020304" pitchFamily="18" charset="0"/>
              </a:rPr>
              <a:t>帧长度不固定，每帧的发送时长固定</a:t>
            </a:r>
            <a:endParaRPr lang="en-US" altLang="zh-CN" sz="2800" kern="100" dirty="0">
              <a:solidFill>
                <a:schemeClr val="accent1"/>
              </a:solidFill>
              <a:latin typeface="Times New Roman" panose="02020603050405020304" pitchFamily="18" charset="0"/>
              <a:cs typeface="Times New Roman" panose="02020603050405020304" pitchFamily="18" charset="0"/>
            </a:endParaRPr>
          </a:p>
          <a:p>
            <a:pPr lvl="1" algn="just"/>
            <a:r>
              <a:rPr lang="en-US" altLang="zh-CN" sz="2800" kern="100" dirty="0">
                <a:solidFill>
                  <a:schemeClr val="accent1"/>
                </a:solidFill>
                <a:latin typeface="Times New Roman" panose="02020603050405020304" pitchFamily="18" charset="0"/>
                <a:cs typeface="Times New Roman" panose="02020603050405020304" pitchFamily="18" charset="0"/>
              </a:rPr>
              <a:t>OTN</a:t>
            </a:r>
            <a:r>
              <a:rPr lang="zh-CN" altLang="en-US" sz="2800" kern="100" dirty="0">
                <a:solidFill>
                  <a:schemeClr val="accent1"/>
                </a:solidFill>
                <a:latin typeface="Times New Roman" panose="02020603050405020304" pitchFamily="18" charset="0"/>
                <a:cs typeface="Times New Roman" panose="02020603050405020304" pitchFamily="18" charset="0"/>
              </a:rPr>
              <a:t>：</a:t>
            </a:r>
            <a:r>
              <a:rPr lang="zh-CN" altLang="zh-CN" sz="2800" kern="100" dirty="0">
                <a:solidFill>
                  <a:schemeClr val="accent1"/>
                </a:solidFill>
                <a:latin typeface="Times New Roman" panose="02020603050405020304" pitchFamily="18" charset="0"/>
                <a:cs typeface="Times New Roman" panose="02020603050405020304" pitchFamily="18" charset="0"/>
              </a:rPr>
              <a:t>帧长度固定，每帧的发送时长不固定</a:t>
            </a:r>
          </a:p>
          <a:p>
            <a:pPr indent="0" algn="just">
              <a:lnSpc>
                <a:spcPct val="100000"/>
              </a:lnSpc>
              <a:spcBef>
                <a:spcPts val="0"/>
              </a:spcBef>
              <a:buNone/>
            </a:pPr>
            <a:endParaRPr lang="zh-CN" altLang="zh-CN" sz="3600" kern="100" dirty="0">
              <a:solidFill>
                <a:schemeClr val="accent1"/>
              </a:solidFill>
              <a:effectLst/>
              <a:latin typeface="Times New Roman" panose="02020603050405020304" pitchFamily="18" charset="0"/>
              <a:cs typeface="Times New Roman" panose="02020603050405020304" pitchFamily="18" charset="0"/>
            </a:endParaRPr>
          </a:p>
        </p:txBody>
      </p:sp>
      <p:graphicFrame>
        <p:nvGraphicFramePr>
          <p:cNvPr id="13" name="表格 12">
            <a:extLst>
              <a:ext uri="{FF2B5EF4-FFF2-40B4-BE49-F238E27FC236}">
                <a16:creationId xmlns:a16="http://schemas.microsoft.com/office/drawing/2014/main" id="{5F7F8828-684B-4B52-9DC2-487D68885ACE}"/>
              </a:ext>
            </a:extLst>
          </p:cNvPr>
          <p:cNvGraphicFramePr>
            <a:graphicFrameLocks noGrp="1"/>
          </p:cNvGraphicFramePr>
          <p:nvPr/>
        </p:nvGraphicFramePr>
        <p:xfrm>
          <a:off x="0" y="16384"/>
          <a:ext cx="9144000" cy="303808"/>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1028242390"/>
                    </a:ext>
                  </a:extLst>
                </a:gridCol>
                <a:gridCol w="1016000">
                  <a:extLst>
                    <a:ext uri="{9D8B030D-6E8A-4147-A177-3AD203B41FA5}">
                      <a16:colId xmlns:a16="http://schemas.microsoft.com/office/drawing/2014/main" val="3074239081"/>
                    </a:ext>
                  </a:extLst>
                </a:gridCol>
                <a:gridCol w="1016000">
                  <a:extLst>
                    <a:ext uri="{9D8B030D-6E8A-4147-A177-3AD203B41FA5}">
                      <a16:colId xmlns:a16="http://schemas.microsoft.com/office/drawing/2014/main" val="3509429943"/>
                    </a:ext>
                  </a:extLst>
                </a:gridCol>
                <a:gridCol w="1016000">
                  <a:extLst>
                    <a:ext uri="{9D8B030D-6E8A-4147-A177-3AD203B41FA5}">
                      <a16:colId xmlns:a16="http://schemas.microsoft.com/office/drawing/2014/main" val="2580465912"/>
                    </a:ext>
                  </a:extLst>
                </a:gridCol>
                <a:gridCol w="1016000">
                  <a:extLst>
                    <a:ext uri="{9D8B030D-6E8A-4147-A177-3AD203B41FA5}">
                      <a16:colId xmlns:a16="http://schemas.microsoft.com/office/drawing/2014/main" val="585185192"/>
                    </a:ext>
                  </a:extLst>
                </a:gridCol>
                <a:gridCol w="1016000">
                  <a:extLst>
                    <a:ext uri="{9D8B030D-6E8A-4147-A177-3AD203B41FA5}">
                      <a16:colId xmlns:a16="http://schemas.microsoft.com/office/drawing/2014/main" val="1335232691"/>
                    </a:ext>
                  </a:extLst>
                </a:gridCol>
                <a:gridCol w="1016000">
                  <a:extLst>
                    <a:ext uri="{9D8B030D-6E8A-4147-A177-3AD203B41FA5}">
                      <a16:colId xmlns:a16="http://schemas.microsoft.com/office/drawing/2014/main" val="785772456"/>
                    </a:ext>
                  </a:extLst>
                </a:gridCol>
                <a:gridCol w="1016000">
                  <a:extLst>
                    <a:ext uri="{9D8B030D-6E8A-4147-A177-3AD203B41FA5}">
                      <a16:colId xmlns:a16="http://schemas.microsoft.com/office/drawing/2014/main" val="143111373"/>
                    </a:ext>
                  </a:extLst>
                </a:gridCol>
                <a:gridCol w="1016000">
                  <a:extLst>
                    <a:ext uri="{9D8B030D-6E8A-4147-A177-3AD203B41FA5}">
                      <a16:colId xmlns:a16="http://schemas.microsoft.com/office/drawing/2014/main" val="994455625"/>
                    </a:ext>
                  </a:extLst>
                </a:gridCol>
              </a:tblGrid>
              <a:tr h="303808">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传输介质</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通信系统</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正确性</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提高性能</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局域网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en-US" altLang="zh-CN" sz="1600" dirty="0">
                          <a:solidFill>
                            <a:schemeClr val="tx1"/>
                          </a:solidFill>
                          <a:latin typeface="黑体" panose="02010609060101010101" pitchFamily="49" charset="-122"/>
                          <a:ea typeface="黑体" panose="02010609060101010101" pitchFamily="49" charset="-122"/>
                        </a:rPr>
                        <a:t>WLAN</a:t>
                      </a:r>
                      <a:endParaRPr lang="zh-CN" altLang="en-US" sz="1600" dirty="0">
                        <a:solidFill>
                          <a:schemeClr val="tx1"/>
                        </a:solidFill>
                        <a:latin typeface="黑体" panose="02010609060101010101" pitchFamily="49" charset="-122"/>
                        <a:ea typeface="黑体" panose="02010609060101010101" pitchFamily="49"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个域网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rgbClr val="FFFF00"/>
                          </a:solidFill>
                          <a:latin typeface="黑体" panose="02010609060101010101" pitchFamily="49" charset="-122"/>
                          <a:ea typeface="黑体" panose="02010609060101010101" pitchFamily="49" charset="-122"/>
                        </a:rPr>
                        <a:t>广域网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接入网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939429099"/>
                  </a:ext>
                </a:extLst>
              </a:tr>
            </a:tbl>
          </a:graphicData>
        </a:graphic>
      </p:graphicFrame>
      <p:graphicFrame>
        <p:nvGraphicFramePr>
          <p:cNvPr id="9" name="表格 8">
            <a:extLst>
              <a:ext uri="{FF2B5EF4-FFF2-40B4-BE49-F238E27FC236}">
                <a16:creationId xmlns:a16="http://schemas.microsoft.com/office/drawing/2014/main" id="{18B87DC7-22C6-4E1E-B0E8-1DA858FC83B6}"/>
              </a:ext>
            </a:extLst>
          </p:cNvPr>
          <p:cNvGraphicFramePr>
            <a:graphicFrameLocks noGrp="1"/>
          </p:cNvGraphicFramePr>
          <p:nvPr>
            <p:extLst>
              <p:ext uri="{D42A27DB-BD31-4B8C-83A1-F6EECF244321}">
                <p14:modId xmlns:p14="http://schemas.microsoft.com/office/powerpoint/2010/main" val="1982093703"/>
              </p:ext>
            </p:extLst>
          </p:nvPr>
        </p:nvGraphicFramePr>
        <p:xfrm>
          <a:off x="0" y="1041991"/>
          <a:ext cx="313390" cy="3508065"/>
        </p:xfrm>
        <a:graphic>
          <a:graphicData uri="http://schemas.openxmlformats.org/drawingml/2006/table">
            <a:tbl>
              <a:tblPr firstRow="1" bandRow="1">
                <a:tableStyleId>{5C22544A-7EE6-4342-B048-85BDC9FD1C3A}</a:tableStyleId>
              </a:tblPr>
              <a:tblGrid>
                <a:gridCol w="313390">
                  <a:extLst>
                    <a:ext uri="{9D8B030D-6E8A-4147-A177-3AD203B41FA5}">
                      <a16:colId xmlns:a16="http://schemas.microsoft.com/office/drawing/2014/main" val="2707731317"/>
                    </a:ext>
                  </a:extLst>
                </a:gridCol>
              </a:tblGrid>
              <a:tr h="844235">
                <a:tc>
                  <a:txBody>
                    <a:bodyPr/>
                    <a:lstStyle/>
                    <a:p>
                      <a:pPr algn="ctr"/>
                      <a:r>
                        <a:rPr lang="zh-CN" altLang="en-US" sz="1600" b="0" dirty="0">
                          <a:solidFill>
                            <a:schemeClr val="tx1"/>
                          </a:solidFill>
                          <a:latin typeface="黑体" panose="02010609060101010101" pitchFamily="49" charset="-122"/>
                          <a:ea typeface="黑体" panose="02010609060101010101" pitchFamily="49" charset="-122"/>
                        </a:rPr>
                        <a:t>设计思想</a:t>
                      </a:r>
                    </a:p>
                  </a:txBody>
                  <a:tcPr marL="0" marR="0" marT="0" marB="0" anchor="ctr">
                    <a:solidFill>
                      <a:schemeClr val="accent1">
                        <a:lumMod val="40000"/>
                        <a:lumOff val="60000"/>
                      </a:schemeClr>
                    </a:solidFill>
                  </a:tcPr>
                </a:tc>
                <a:extLst>
                  <a:ext uri="{0D108BD9-81ED-4DB2-BD59-A6C34878D82A}">
                    <a16:rowId xmlns:a16="http://schemas.microsoft.com/office/drawing/2014/main" val="2650843112"/>
                  </a:ext>
                </a:extLst>
              </a:tr>
              <a:tr h="844235">
                <a:tc>
                  <a:txBody>
                    <a:bodyPr/>
                    <a:lstStyle/>
                    <a:p>
                      <a:pPr algn="ctr"/>
                      <a:r>
                        <a:rPr lang="en-US" altLang="zh-CN" sz="1600" dirty="0">
                          <a:solidFill>
                            <a:schemeClr val="tx1"/>
                          </a:solidFill>
                          <a:latin typeface="黑体" panose="02010609060101010101" pitchFamily="49" charset="-122"/>
                          <a:ea typeface="黑体" panose="02010609060101010101" pitchFamily="49" charset="-122"/>
                        </a:rPr>
                        <a:t>SDH</a:t>
                      </a:r>
                      <a:endParaRPr lang="zh-CN" altLang="en-US" sz="1600" dirty="0">
                        <a:solidFill>
                          <a:schemeClr val="tx1"/>
                        </a:solidFill>
                        <a:latin typeface="黑体" panose="02010609060101010101" pitchFamily="49" charset="-122"/>
                        <a:ea typeface="黑体" panose="02010609060101010101" pitchFamily="49" charset="-122"/>
                      </a:endParaRPr>
                    </a:p>
                  </a:txBody>
                  <a:tcPr marL="0" marR="0" marT="0" marB="0" anchor="ctr">
                    <a:solidFill>
                      <a:schemeClr val="accent1">
                        <a:lumMod val="40000"/>
                        <a:lumOff val="60000"/>
                      </a:schemeClr>
                    </a:solidFill>
                  </a:tcPr>
                </a:tc>
                <a:extLst>
                  <a:ext uri="{0D108BD9-81ED-4DB2-BD59-A6C34878D82A}">
                    <a16:rowId xmlns:a16="http://schemas.microsoft.com/office/drawing/2014/main" val="2354171835"/>
                  </a:ext>
                </a:extLst>
              </a:tr>
              <a:tr h="844235">
                <a:tc>
                  <a:txBody>
                    <a:bodyPr/>
                    <a:lstStyle/>
                    <a:p>
                      <a:pPr algn="ctr"/>
                      <a:r>
                        <a:rPr lang="en-US" altLang="zh-CN" sz="1600" b="0" dirty="0">
                          <a:solidFill>
                            <a:schemeClr val="bg1"/>
                          </a:solidFill>
                          <a:latin typeface="黑体" panose="02010609060101010101" pitchFamily="49" charset="-122"/>
                          <a:ea typeface="黑体" panose="02010609060101010101" pitchFamily="49" charset="-122"/>
                        </a:rPr>
                        <a:t>OTN</a:t>
                      </a:r>
                      <a:endParaRPr lang="zh-CN" altLang="en-US" sz="1600" b="0" dirty="0">
                        <a:solidFill>
                          <a:schemeClr val="bg1"/>
                        </a:solidFill>
                        <a:latin typeface="黑体" panose="02010609060101010101" pitchFamily="49" charset="-122"/>
                        <a:ea typeface="黑体" panose="02010609060101010101" pitchFamily="49" charset="-122"/>
                      </a:endParaRPr>
                    </a:p>
                  </a:txBody>
                  <a:tcPr marL="0" marR="0" marT="0" marB="0" anchor="ctr">
                    <a:solidFill>
                      <a:schemeClr val="accent1"/>
                    </a:solidFill>
                  </a:tcPr>
                </a:tc>
                <a:extLst>
                  <a:ext uri="{0D108BD9-81ED-4DB2-BD59-A6C34878D82A}">
                    <a16:rowId xmlns:a16="http://schemas.microsoft.com/office/drawing/2014/main" val="2232877283"/>
                  </a:ext>
                </a:extLst>
              </a:tr>
              <a:tr h="844235">
                <a:tc>
                  <a:txBody>
                    <a:bodyPr/>
                    <a:lstStyle/>
                    <a:p>
                      <a:pPr algn="ctr"/>
                      <a:r>
                        <a:rPr lang="en-US" altLang="zh-CN" sz="1600" b="0" dirty="0">
                          <a:solidFill>
                            <a:schemeClr val="tx1"/>
                          </a:solidFill>
                          <a:latin typeface="黑体" panose="02010609060101010101" pitchFamily="49" charset="-122"/>
                          <a:ea typeface="黑体" panose="02010609060101010101" pitchFamily="49" charset="-122"/>
                        </a:rPr>
                        <a:t>5G</a:t>
                      </a:r>
                      <a:endParaRPr lang="zh-CN" altLang="en-US" sz="1600" b="0" dirty="0">
                        <a:solidFill>
                          <a:schemeClr val="tx1"/>
                        </a:solidFill>
                        <a:latin typeface="黑体" panose="02010609060101010101" pitchFamily="49" charset="-122"/>
                        <a:ea typeface="黑体" panose="02010609060101010101" pitchFamily="49" charset="-122"/>
                      </a:endParaRPr>
                    </a:p>
                  </a:txBody>
                  <a:tcPr marL="0" marR="0" marT="0" marB="0" anchor="ctr">
                    <a:solidFill>
                      <a:schemeClr val="accent1">
                        <a:lumMod val="40000"/>
                        <a:lumOff val="60000"/>
                      </a:schemeClr>
                    </a:solidFill>
                  </a:tcPr>
                </a:tc>
                <a:extLst>
                  <a:ext uri="{0D108BD9-81ED-4DB2-BD59-A6C34878D82A}">
                    <a16:rowId xmlns:a16="http://schemas.microsoft.com/office/drawing/2014/main" val="3061172296"/>
                  </a:ext>
                </a:extLst>
              </a:tr>
            </a:tbl>
          </a:graphicData>
        </a:graphic>
      </p:graphicFrame>
      <p:sp>
        <p:nvSpPr>
          <p:cNvPr id="3" name="灯片编号占位符 2">
            <a:extLst>
              <a:ext uri="{FF2B5EF4-FFF2-40B4-BE49-F238E27FC236}">
                <a16:creationId xmlns:a16="http://schemas.microsoft.com/office/drawing/2014/main" id="{CD03AC53-74AA-41A5-9564-6B3C4F269908}"/>
              </a:ext>
            </a:extLst>
          </p:cNvPr>
          <p:cNvSpPr>
            <a:spLocks noGrp="1"/>
          </p:cNvSpPr>
          <p:nvPr>
            <p:ph type="sldNum" sz="quarter" idx="12"/>
          </p:nvPr>
        </p:nvSpPr>
        <p:spPr/>
        <p:txBody>
          <a:bodyPr/>
          <a:lstStyle/>
          <a:p>
            <a:fld id="{0343F522-B1DB-4B24-87CC-09EAB668A261}" type="slidenum">
              <a:rPr lang="zh-CN" altLang="en-US" smtClean="0"/>
              <a:pPr/>
              <a:t>270</a:t>
            </a:fld>
            <a:r>
              <a:rPr lang="en-US" altLang="zh-CN"/>
              <a:t>/303</a:t>
            </a:r>
            <a:endParaRPr lang="zh-CN" altLang="en-US" dirty="0"/>
          </a:p>
        </p:txBody>
      </p:sp>
    </p:spTree>
    <p:extLst>
      <p:ext uri="{BB962C8B-B14F-4D97-AF65-F5344CB8AC3E}">
        <p14:creationId xmlns:p14="http://schemas.microsoft.com/office/powerpoint/2010/main" val="723047191"/>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C34208-FA7C-4346-AD93-050F88FE7F56}"/>
              </a:ext>
            </a:extLst>
          </p:cNvPr>
          <p:cNvSpPr>
            <a:spLocks noGrp="1"/>
          </p:cNvSpPr>
          <p:nvPr>
            <p:ph type="title"/>
          </p:nvPr>
        </p:nvSpPr>
        <p:spPr>
          <a:xfrm>
            <a:off x="265813" y="350874"/>
            <a:ext cx="8654903" cy="680484"/>
          </a:xfrm>
        </p:spPr>
        <p:txBody>
          <a:bodyPr>
            <a:normAutofit/>
          </a:bodyPr>
          <a:lstStyle/>
          <a:p>
            <a:r>
              <a:rPr lang="en-US" altLang="zh-CN" kern="100" dirty="0"/>
              <a:t>OTN</a:t>
            </a:r>
            <a:r>
              <a:rPr lang="zh-CN" altLang="en-US" kern="100" dirty="0"/>
              <a:t>网络结构</a:t>
            </a:r>
          </a:p>
        </p:txBody>
      </p:sp>
      <p:sp>
        <p:nvSpPr>
          <p:cNvPr id="12" name="流程图: 摘录 11">
            <a:extLst>
              <a:ext uri="{FF2B5EF4-FFF2-40B4-BE49-F238E27FC236}">
                <a16:creationId xmlns:a16="http://schemas.microsoft.com/office/drawing/2014/main" id="{CE6C4248-6AFD-44B6-80E3-9608C7BDC87F}"/>
              </a:ext>
            </a:extLst>
          </p:cNvPr>
          <p:cNvSpPr/>
          <p:nvPr/>
        </p:nvSpPr>
        <p:spPr bwMode="auto">
          <a:xfrm>
            <a:off x="7498533" y="321354"/>
            <a:ext cx="216024" cy="126001"/>
          </a:xfrm>
          <a:prstGeom prst="flowChartExtract">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4" name="Rectangle 2">
            <a:extLst>
              <a:ext uri="{FF2B5EF4-FFF2-40B4-BE49-F238E27FC236}">
                <a16:creationId xmlns:a16="http://schemas.microsoft.com/office/drawing/2014/main" id="{637ADEFB-5775-48B5-AD95-BD2F543B4E24}"/>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内容占位符 4">
            <a:extLst>
              <a:ext uri="{FF2B5EF4-FFF2-40B4-BE49-F238E27FC236}">
                <a16:creationId xmlns:a16="http://schemas.microsoft.com/office/drawing/2014/main" id="{C12FE5FC-8D5C-426B-A385-556B8EB61871}"/>
              </a:ext>
            </a:extLst>
          </p:cNvPr>
          <p:cNvSpPr>
            <a:spLocks noGrp="1"/>
          </p:cNvSpPr>
          <p:nvPr>
            <p:ph idx="1"/>
          </p:nvPr>
        </p:nvSpPr>
        <p:spPr>
          <a:xfrm>
            <a:off x="471948" y="963560"/>
            <a:ext cx="8514736" cy="5777481"/>
          </a:xfrm>
        </p:spPr>
        <p:txBody>
          <a:bodyPr>
            <a:noAutofit/>
          </a:bodyPr>
          <a:lstStyle/>
          <a:p>
            <a:pPr marL="0" indent="0" algn="just">
              <a:buNone/>
            </a:pPr>
            <a:r>
              <a:rPr lang="zh-CN" altLang="en-US" sz="2400" kern="100" dirty="0">
                <a:effectLst/>
                <a:latin typeface="Times New Roman" panose="02020603050405020304" pitchFamily="18" charset="0"/>
                <a:cs typeface="Times New Roman" panose="02020603050405020304" pitchFamily="18" charset="0"/>
              </a:rPr>
              <a:t>网元：</a:t>
            </a:r>
            <a:endParaRPr lang="en-US" altLang="zh-CN" sz="2400" kern="100" dirty="0">
              <a:effectLst/>
              <a:latin typeface="Times New Roman" panose="02020603050405020304" pitchFamily="18" charset="0"/>
              <a:cs typeface="Times New Roman" panose="02020603050405020304" pitchFamily="18" charset="0"/>
            </a:endParaRPr>
          </a:p>
          <a:p>
            <a:pPr algn="just"/>
            <a:r>
              <a:rPr lang="zh-CN" altLang="zh-CN" sz="2400" kern="100" dirty="0">
                <a:effectLst/>
                <a:latin typeface="Times New Roman" panose="02020603050405020304" pitchFamily="18" charset="0"/>
                <a:cs typeface="Times New Roman" panose="02020603050405020304" pitchFamily="18" charset="0"/>
              </a:rPr>
              <a:t>光终端复用器 </a:t>
            </a:r>
            <a:r>
              <a:rPr lang="en-US" altLang="zh-CN" sz="2400" kern="100" dirty="0">
                <a:effectLst/>
                <a:latin typeface="Times New Roman" panose="02020603050405020304" pitchFamily="18" charset="0"/>
                <a:cs typeface="Times New Roman" panose="02020603050405020304" pitchFamily="18" charset="0"/>
              </a:rPr>
              <a:t>OTM</a:t>
            </a:r>
            <a:r>
              <a:rPr lang="zh-CN" altLang="zh-CN" sz="2400" kern="100" dirty="0">
                <a:effectLst/>
                <a:latin typeface="Times New Roman" panose="02020603050405020304" pitchFamily="18" charset="0"/>
                <a:cs typeface="Times New Roman" panose="02020603050405020304" pitchFamily="18" charset="0"/>
              </a:rPr>
              <a:t>（</a:t>
            </a:r>
            <a:r>
              <a:rPr lang="en-US" altLang="zh-CN" sz="2400" kern="100" dirty="0">
                <a:effectLst/>
                <a:latin typeface="Times New Roman" panose="02020603050405020304" pitchFamily="18" charset="0"/>
                <a:cs typeface="Times New Roman" panose="02020603050405020304" pitchFamily="18" charset="0"/>
              </a:rPr>
              <a:t>Optical Terminal Multiplexer</a:t>
            </a:r>
            <a:r>
              <a:rPr lang="zh-CN" altLang="zh-CN" sz="2400" kern="100" dirty="0">
                <a:effectLst/>
                <a:latin typeface="Times New Roman" panose="02020603050405020304" pitchFamily="18" charset="0"/>
                <a:cs typeface="Times New Roman" panose="02020603050405020304" pitchFamily="18" charset="0"/>
              </a:rPr>
              <a:t>）</a:t>
            </a:r>
          </a:p>
          <a:p>
            <a:pPr algn="just"/>
            <a:r>
              <a:rPr lang="zh-CN" altLang="zh-CN" sz="2400" kern="100" dirty="0">
                <a:effectLst/>
                <a:latin typeface="Times New Roman" panose="02020603050405020304" pitchFamily="18" charset="0"/>
                <a:cs typeface="Times New Roman" panose="02020603050405020304" pitchFamily="18" charset="0"/>
              </a:rPr>
              <a:t>光线路放大器 </a:t>
            </a:r>
            <a:r>
              <a:rPr lang="en-US" altLang="zh-CN" sz="2400" kern="100" dirty="0">
                <a:effectLst/>
                <a:latin typeface="Times New Roman" panose="02020603050405020304" pitchFamily="18" charset="0"/>
                <a:cs typeface="Times New Roman" panose="02020603050405020304" pitchFamily="18" charset="0"/>
              </a:rPr>
              <a:t>OLA</a:t>
            </a:r>
            <a:r>
              <a:rPr lang="zh-CN" altLang="zh-CN" sz="2400" kern="100" dirty="0">
                <a:effectLst/>
                <a:latin typeface="Times New Roman" panose="02020603050405020304" pitchFamily="18" charset="0"/>
                <a:cs typeface="Times New Roman" panose="02020603050405020304" pitchFamily="18" charset="0"/>
              </a:rPr>
              <a:t>（</a:t>
            </a:r>
            <a:r>
              <a:rPr lang="en-US" altLang="zh-CN" sz="2400" kern="100" dirty="0">
                <a:effectLst/>
                <a:latin typeface="Times New Roman" panose="02020603050405020304" pitchFamily="18" charset="0"/>
                <a:cs typeface="Times New Roman" panose="02020603050405020304" pitchFamily="18" charset="0"/>
              </a:rPr>
              <a:t>Optical Line Amplifier</a:t>
            </a:r>
            <a:r>
              <a:rPr lang="zh-CN" altLang="zh-CN" sz="2400" kern="100" dirty="0">
                <a:effectLst/>
                <a:latin typeface="Times New Roman" panose="02020603050405020304" pitchFamily="18" charset="0"/>
                <a:cs typeface="Times New Roman" panose="02020603050405020304" pitchFamily="18" charset="0"/>
              </a:rPr>
              <a:t>）</a:t>
            </a:r>
          </a:p>
          <a:p>
            <a:pPr algn="just"/>
            <a:r>
              <a:rPr lang="zh-CN" altLang="zh-CN" sz="2400" kern="100" dirty="0">
                <a:effectLst/>
                <a:latin typeface="Times New Roman" panose="02020603050405020304" pitchFamily="18" charset="0"/>
                <a:cs typeface="Times New Roman" panose="02020603050405020304" pitchFamily="18" charset="0"/>
              </a:rPr>
              <a:t>光分插复用器 </a:t>
            </a:r>
            <a:r>
              <a:rPr lang="en-US" altLang="zh-CN" sz="2400" kern="100" dirty="0">
                <a:effectLst/>
                <a:latin typeface="Times New Roman" panose="02020603050405020304" pitchFamily="18" charset="0"/>
                <a:cs typeface="Times New Roman" panose="02020603050405020304" pitchFamily="18" charset="0"/>
              </a:rPr>
              <a:t>OADM</a:t>
            </a:r>
            <a:r>
              <a:rPr lang="zh-CN" altLang="zh-CN" sz="2400" kern="100" dirty="0">
                <a:effectLst/>
                <a:latin typeface="Times New Roman" panose="02020603050405020304" pitchFamily="18" charset="0"/>
                <a:cs typeface="Times New Roman" panose="02020603050405020304" pitchFamily="18" charset="0"/>
              </a:rPr>
              <a:t>（</a:t>
            </a:r>
            <a:r>
              <a:rPr lang="en-US" altLang="zh-CN" sz="2400" kern="100" dirty="0">
                <a:effectLst/>
                <a:latin typeface="Times New Roman" panose="02020603050405020304" pitchFamily="18" charset="0"/>
                <a:cs typeface="Times New Roman" panose="02020603050405020304" pitchFamily="18" charset="0"/>
              </a:rPr>
              <a:t>Optical Add/Drop Multiplexer</a:t>
            </a:r>
            <a:r>
              <a:rPr lang="zh-CN" altLang="zh-CN" sz="2400" kern="100" dirty="0">
                <a:effectLst/>
                <a:latin typeface="Times New Roman" panose="02020603050405020304" pitchFamily="18" charset="0"/>
                <a:cs typeface="Times New Roman" panose="02020603050405020304" pitchFamily="18" charset="0"/>
              </a:rPr>
              <a:t>）</a:t>
            </a:r>
          </a:p>
          <a:p>
            <a:pPr algn="just"/>
            <a:r>
              <a:rPr lang="zh-CN" altLang="zh-CN" sz="2400" kern="100" dirty="0">
                <a:effectLst/>
                <a:latin typeface="Times New Roman" panose="02020603050405020304" pitchFamily="18" charset="0"/>
                <a:cs typeface="Times New Roman" panose="02020603050405020304" pitchFamily="18" charset="0"/>
              </a:rPr>
              <a:t>固定光分插复用器</a:t>
            </a:r>
            <a:r>
              <a:rPr lang="en-US" altLang="zh-CN" sz="2400" kern="100" dirty="0">
                <a:effectLst/>
                <a:latin typeface="Times New Roman" panose="02020603050405020304" pitchFamily="18" charset="0"/>
                <a:cs typeface="Times New Roman" panose="02020603050405020304" pitchFamily="18" charset="0"/>
              </a:rPr>
              <a:t>FOADM </a:t>
            </a:r>
            <a:r>
              <a:rPr lang="zh-CN" altLang="zh-CN" sz="2400" kern="100" dirty="0">
                <a:effectLst/>
                <a:latin typeface="Times New Roman" panose="02020603050405020304" pitchFamily="18" charset="0"/>
                <a:cs typeface="Times New Roman" panose="02020603050405020304" pitchFamily="18" charset="0"/>
              </a:rPr>
              <a:t>（</a:t>
            </a:r>
            <a:r>
              <a:rPr lang="en-US" altLang="zh-CN" sz="2400" kern="100" dirty="0">
                <a:effectLst/>
                <a:latin typeface="Times New Roman" panose="02020603050405020304" pitchFamily="18" charset="0"/>
                <a:cs typeface="Times New Roman" panose="02020603050405020304" pitchFamily="18" charset="0"/>
              </a:rPr>
              <a:t>Fixed Optical Add/Drop Multiplexer</a:t>
            </a:r>
            <a:r>
              <a:rPr lang="zh-CN" altLang="zh-CN" sz="2400" kern="100" dirty="0">
                <a:effectLst/>
                <a:latin typeface="Times New Roman" panose="02020603050405020304" pitchFamily="18" charset="0"/>
                <a:cs typeface="Times New Roman" panose="02020603050405020304" pitchFamily="18" charset="0"/>
              </a:rPr>
              <a:t>）</a:t>
            </a:r>
          </a:p>
          <a:p>
            <a:pPr algn="just"/>
            <a:r>
              <a:rPr lang="zh-CN" altLang="zh-CN" sz="2400" kern="100" dirty="0">
                <a:effectLst/>
                <a:latin typeface="Times New Roman" panose="02020603050405020304" pitchFamily="18" charset="0"/>
                <a:cs typeface="Times New Roman" panose="02020603050405020304" pitchFamily="18" charset="0"/>
              </a:rPr>
              <a:t>可配置光分插复用器</a:t>
            </a:r>
            <a:r>
              <a:rPr lang="en-US" altLang="zh-CN" sz="2400" kern="100" dirty="0">
                <a:effectLst/>
                <a:latin typeface="Times New Roman" panose="02020603050405020304" pitchFamily="18" charset="0"/>
                <a:cs typeface="Times New Roman" panose="02020603050405020304" pitchFamily="18" charset="0"/>
              </a:rPr>
              <a:t>ROADM </a:t>
            </a:r>
            <a:r>
              <a:rPr lang="zh-CN" altLang="zh-CN" sz="2400" kern="100" dirty="0">
                <a:effectLst/>
                <a:latin typeface="Times New Roman" panose="02020603050405020304" pitchFamily="18" charset="0"/>
                <a:cs typeface="Times New Roman" panose="02020603050405020304" pitchFamily="18" charset="0"/>
              </a:rPr>
              <a:t>（</a:t>
            </a:r>
            <a:r>
              <a:rPr lang="en-US" altLang="zh-CN" sz="2400" kern="100" dirty="0">
                <a:effectLst/>
                <a:latin typeface="Times New Roman" panose="02020603050405020304" pitchFamily="18" charset="0"/>
                <a:cs typeface="Times New Roman" panose="02020603050405020304" pitchFamily="18" charset="0"/>
              </a:rPr>
              <a:t>Reconfigurable Optical Add/Drop Multiplexer</a:t>
            </a:r>
            <a:r>
              <a:rPr lang="zh-CN" altLang="zh-CN" sz="2400" kern="100" dirty="0">
                <a:effectLst/>
                <a:latin typeface="Times New Roman" panose="02020603050405020304" pitchFamily="18" charset="0"/>
                <a:cs typeface="Times New Roman" panose="02020603050405020304" pitchFamily="18" charset="0"/>
              </a:rPr>
              <a:t>）</a:t>
            </a:r>
          </a:p>
          <a:p>
            <a:pPr algn="just"/>
            <a:r>
              <a:rPr lang="zh-CN" altLang="zh-CN" sz="2400" kern="100" dirty="0">
                <a:effectLst/>
                <a:latin typeface="Times New Roman" panose="02020603050405020304" pitchFamily="18" charset="0"/>
                <a:cs typeface="Times New Roman" panose="02020603050405020304" pitchFamily="18" charset="0"/>
              </a:rPr>
              <a:t>电中继器 </a:t>
            </a:r>
            <a:r>
              <a:rPr lang="en-US" altLang="zh-CN" sz="2400" kern="100" dirty="0">
                <a:effectLst/>
                <a:latin typeface="Times New Roman" panose="02020603050405020304" pitchFamily="18" charset="0"/>
                <a:cs typeface="Times New Roman" panose="02020603050405020304" pitchFamily="18" charset="0"/>
              </a:rPr>
              <a:t>REG</a:t>
            </a:r>
            <a:r>
              <a:rPr lang="zh-CN" altLang="zh-CN" sz="2400" kern="100" dirty="0">
                <a:effectLst/>
                <a:latin typeface="Times New Roman" panose="02020603050405020304" pitchFamily="18" charset="0"/>
                <a:cs typeface="Times New Roman" panose="02020603050405020304" pitchFamily="18" charset="0"/>
              </a:rPr>
              <a:t>（</a:t>
            </a:r>
            <a:r>
              <a:rPr lang="en-US" altLang="zh-CN" sz="2400" kern="100" dirty="0">
                <a:effectLst/>
                <a:latin typeface="Times New Roman" panose="02020603050405020304" pitchFamily="18" charset="0"/>
                <a:cs typeface="Times New Roman" panose="02020603050405020304" pitchFamily="18" charset="0"/>
              </a:rPr>
              <a:t>Regenerator</a:t>
            </a:r>
            <a:r>
              <a:rPr lang="zh-CN" altLang="zh-CN" sz="2400" kern="100" dirty="0">
                <a:effectLst/>
                <a:latin typeface="Times New Roman" panose="02020603050405020304" pitchFamily="18" charset="0"/>
                <a:cs typeface="Times New Roman" panose="02020603050405020304" pitchFamily="18" charset="0"/>
              </a:rPr>
              <a:t>）</a:t>
            </a:r>
          </a:p>
          <a:p>
            <a:pPr indent="0" algn="just">
              <a:lnSpc>
                <a:spcPct val="100000"/>
              </a:lnSpc>
              <a:spcBef>
                <a:spcPts val="0"/>
              </a:spcBef>
              <a:buNone/>
            </a:pPr>
            <a:endParaRPr lang="zh-CN" altLang="zh-CN" sz="3600" kern="100" dirty="0">
              <a:solidFill>
                <a:schemeClr val="accent1"/>
              </a:solidFill>
              <a:effectLst/>
              <a:latin typeface="Times New Roman" panose="02020603050405020304" pitchFamily="18" charset="0"/>
              <a:cs typeface="Times New Roman" panose="02020603050405020304" pitchFamily="18" charset="0"/>
            </a:endParaRPr>
          </a:p>
        </p:txBody>
      </p:sp>
      <p:graphicFrame>
        <p:nvGraphicFramePr>
          <p:cNvPr id="13" name="表格 12">
            <a:extLst>
              <a:ext uri="{FF2B5EF4-FFF2-40B4-BE49-F238E27FC236}">
                <a16:creationId xmlns:a16="http://schemas.microsoft.com/office/drawing/2014/main" id="{5F7F8828-684B-4B52-9DC2-487D68885ACE}"/>
              </a:ext>
            </a:extLst>
          </p:cNvPr>
          <p:cNvGraphicFramePr>
            <a:graphicFrameLocks noGrp="1"/>
          </p:cNvGraphicFramePr>
          <p:nvPr/>
        </p:nvGraphicFramePr>
        <p:xfrm>
          <a:off x="0" y="16384"/>
          <a:ext cx="9144000" cy="303808"/>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1028242390"/>
                    </a:ext>
                  </a:extLst>
                </a:gridCol>
                <a:gridCol w="1016000">
                  <a:extLst>
                    <a:ext uri="{9D8B030D-6E8A-4147-A177-3AD203B41FA5}">
                      <a16:colId xmlns:a16="http://schemas.microsoft.com/office/drawing/2014/main" val="3074239081"/>
                    </a:ext>
                  </a:extLst>
                </a:gridCol>
                <a:gridCol w="1016000">
                  <a:extLst>
                    <a:ext uri="{9D8B030D-6E8A-4147-A177-3AD203B41FA5}">
                      <a16:colId xmlns:a16="http://schemas.microsoft.com/office/drawing/2014/main" val="3509429943"/>
                    </a:ext>
                  </a:extLst>
                </a:gridCol>
                <a:gridCol w="1016000">
                  <a:extLst>
                    <a:ext uri="{9D8B030D-6E8A-4147-A177-3AD203B41FA5}">
                      <a16:colId xmlns:a16="http://schemas.microsoft.com/office/drawing/2014/main" val="2580465912"/>
                    </a:ext>
                  </a:extLst>
                </a:gridCol>
                <a:gridCol w="1016000">
                  <a:extLst>
                    <a:ext uri="{9D8B030D-6E8A-4147-A177-3AD203B41FA5}">
                      <a16:colId xmlns:a16="http://schemas.microsoft.com/office/drawing/2014/main" val="585185192"/>
                    </a:ext>
                  </a:extLst>
                </a:gridCol>
                <a:gridCol w="1016000">
                  <a:extLst>
                    <a:ext uri="{9D8B030D-6E8A-4147-A177-3AD203B41FA5}">
                      <a16:colId xmlns:a16="http://schemas.microsoft.com/office/drawing/2014/main" val="1335232691"/>
                    </a:ext>
                  </a:extLst>
                </a:gridCol>
                <a:gridCol w="1016000">
                  <a:extLst>
                    <a:ext uri="{9D8B030D-6E8A-4147-A177-3AD203B41FA5}">
                      <a16:colId xmlns:a16="http://schemas.microsoft.com/office/drawing/2014/main" val="785772456"/>
                    </a:ext>
                  </a:extLst>
                </a:gridCol>
                <a:gridCol w="1016000">
                  <a:extLst>
                    <a:ext uri="{9D8B030D-6E8A-4147-A177-3AD203B41FA5}">
                      <a16:colId xmlns:a16="http://schemas.microsoft.com/office/drawing/2014/main" val="143111373"/>
                    </a:ext>
                  </a:extLst>
                </a:gridCol>
                <a:gridCol w="1016000">
                  <a:extLst>
                    <a:ext uri="{9D8B030D-6E8A-4147-A177-3AD203B41FA5}">
                      <a16:colId xmlns:a16="http://schemas.microsoft.com/office/drawing/2014/main" val="994455625"/>
                    </a:ext>
                  </a:extLst>
                </a:gridCol>
              </a:tblGrid>
              <a:tr h="303808">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传输介质</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通信系统</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正确性</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提高性能</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局域网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en-US" altLang="zh-CN" sz="1600" dirty="0">
                          <a:solidFill>
                            <a:schemeClr val="tx1"/>
                          </a:solidFill>
                          <a:latin typeface="黑体" panose="02010609060101010101" pitchFamily="49" charset="-122"/>
                          <a:ea typeface="黑体" panose="02010609060101010101" pitchFamily="49" charset="-122"/>
                        </a:rPr>
                        <a:t>WLAN</a:t>
                      </a:r>
                      <a:endParaRPr lang="zh-CN" altLang="en-US" sz="1600" dirty="0">
                        <a:solidFill>
                          <a:schemeClr val="tx1"/>
                        </a:solidFill>
                        <a:latin typeface="黑体" panose="02010609060101010101" pitchFamily="49" charset="-122"/>
                        <a:ea typeface="黑体" panose="02010609060101010101" pitchFamily="49"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个域网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rgbClr val="FFFF00"/>
                          </a:solidFill>
                          <a:latin typeface="黑体" panose="02010609060101010101" pitchFamily="49" charset="-122"/>
                          <a:ea typeface="黑体" panose="02010609060101010101" pitchFamily="49" charset="-122"/>
                        </a:rPr>
                        <a:t>广域网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接入网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939429099"/>
                  </a:ext>
                </a:extLst>
              </a:tr>
            </a:tbl>
          </a:graphicData>
        </a:graphic>
      </p:graphicFrame>
      <p:graphicFrame>
        <p:nvGraphicFramePr>
          <p:cNvPr id="9" name="表格 8">
            <a:extLst>
              <a:ext uri="{FF2B5EF4-FFF2-40B4-BE49-F238E27FC236}">
                <a16:creationId xmlns:a16="http://schemas.microsoft.com/office/drawing/2014/main" id="{E33CDEDC-C857-4FA6-ACD2-E62A5C8828F1}"/>
              </a:ext>
            </a:extLst>
          </p:cNvPr>
          <p:cNvGraphicFramePr>
            <a:graphicFrameLocks noGrp="1"/>
          </p:cNvGraphicFramePr>
          <p:nvPr>
            <p:extLst>
              <p:ext uri="{D42A27DB-BD31-4B8C-83A1-F6EECF244321}">
                <p14:modId xmlns:p14="http://schemas.microsoft.com/office/powerpoint/2010/main" val="1982093703"/>
              </p:ext>
            </p:extLst>
          </p:nvPr>
        </p:nvGraphicFramePr>
        <p:xfrm>
          <a:off x="0" y="1041991"/>
          <a:ext cx="313390" cy="3508065"/>
        </p:xfrm>
        <a:graphic>
          <a:graphicData uri="http://schemas.openxmlformats.org/drawingml/2006/table">
            <a:tbl>
              <a:tblPr firstRow="1" bandRow="1">
                <a:tableStyleId>{5C22544A-7EE6-4342-B048-85BDC9FD1C3A}</a:tableStyleId>
              </a:tblPr>
              <a:tblGrid>
                <a:gridCol w="313390">
                  <a:extLst>
                    <a:ext uri="{9D8B030D-6E8A-4147-A177-3AD203B41FA5}">
                      <a16:colId xmlns:a16="http://schemas.microsoft.com/office/drawing/2014/main" val="2707731317"/>
                    </a:ext>
                  </a:extLst>
                </a:gridCol>
              </a:tblGrid>
              <a:tr h="844235">
                <a:tc>
                  <a:txBody>
                    <a:bodyPr/>
                    <a:lstStyle/>
                    <a:p>
                      <a:pPr algn="ctr"/>
                      <a:r>
                        <a:rPr lang="zh-CN" altLang="en-US" sz="1600" b="0" dirty="0">
                          <a:solidFill>
                            <a:schemeClr val="tx1"/>
                          </a:solidFill>
                          <a:latin typeface="黑体" panose="02010609060101010101" pitchFamily="49" charset="-122"/>
                          <a:ea typeface="黑体" panose="02010609060101010101" pitchFamily="49" charset="-122"/>
                        </a:rPr>
                        <a:t>设计思想</a:t>
                      </a:r>
                    </a:p>
                  </a:txBody>
                  <a:tcPr marL="0" marR="0" marT="0" marB="0" anchor="ctr">
                    <a:solidFill>
                      <a:schemeClr val="accent1">
                        <a:lumMod val="40000"/>
                        <a:lumOff val="60000"/>
                      </a:schemeClr>
                    </a:solidFill>
                  </a:tcPr>
                </a:tc>
                <a:extLst>
                  <a:ext uri="{0D108BD9-81ED-4DB2-BD59-A6C34878D82A}">
                    <a16:rowId xmlns:a16="http://schemas.microsoft.com/office/drawing/2014/main" val="2650843112"/>
                  </a:ext>
                </a:extLst>
              </a:tr>
              <a:tr h="844235">
                <a:tc>
                  <a:txBody>
                    <a:bodyPr/>
                    <a:lstStyle/>
                    <a:p>
                      <a:pPr algn="ctr"/>
                      <a:r>
                        <a:rPr lang="en-US" altLang="zh-CN" sz="1600" dirty="0">
                          <a:solidFill>
                            <a:schemeClr val="tx1"/>
                          </a:solidFill>
                          <a:latin typeface="黑体" panose="02010609060101010101" pitchFamily="49" charset="-122"/>
                          <a:ea typeface="黑体" panose="02010609060101010101" pitchFamily="49" charset="-122"/>
                        </a:rPr>
                        <a:t>SDH</a:t>
                      </a:r>
                      <a:endParaRPr lang="zh-CN" altLang="en-US" sz="1600" dirty="0">
                        <a:solidFill>
                          <a:schemeClr val="tx1"/>
                        </a:solidFill>
                        <a:latin typeface="黑体" panose="02010609060101010101" pitchFamily="49" charset="-122"/>
                        <a:ea typeface="黑体" panose="02010609060101010101" pitchFamily="49" charset="-122"/>
                      </a:endParaRPr>
                    </a:p>
                  </a:txBody>
                  <a:tcPr marL="0" marR="0" marT="0" marB="0" anchor="ctr">
                    <a:solidFill>
                      <a:schemeClr val="accent1">
                        <a:lumMod val="40000"/>
                        <a:lumOff val="60000"/>
                      </a:schemeClr>
                    </a:solidFill>
                  </a:tcPr>
                </a:tc>
                <a:extLst>
                  <a:ext uri="{0D108BD9-81ED-4DB2-BD59-A6C34878D82A}">
                    <a16:rowId xmlns:a16="http://schemas.microsoft.com/office/drawing/2014/main" val="2354171835"/>
                  </a:ext>
                </a:extLst>
              </a:tr>
              <a:tr h="844235">
                <a:tc>
                  <a:txBody>
                    <a:bodyPr/>
                    <a:lstStyle/>
                    <a:p>
                      <a:pPr algn="ctr"/>
                      <a:r>
                        <a:rPr lang="en-US" altLang="zh-CN" sz="1600" b="0" dirty="0">
                          <a:solidFill>
                            <a:schemeClr val="bg1"/>
                          </a:solidFill>
                          <a:latin typeface="黑体" panose="02010609060101010101" pitchFamily="49" charset="-122"/>
                          <a:ea typeface="黑体" panose="02010609060101010101" pitchFamily="49" charset="-122"/>
                        </a:rPr>
                        <a:t>OTN</a:t>
                      </a:r>
                      <a:endParaRPr lang="zh-CN" altLang="en-US" sz="1600" b="0" dirty="0">
                        <a:solidFill>
                          <a:schemeClr val="bg1"/>
                        </a:solidFill>
                        <a:latin typeface="黑体" panose="02010609060101010101" pitchFamily="49" charset="-122"/>
                        <a:ea typeface="黑体" panose="02010609060101010101" pitchFamily="49" charset="-122"/>
                      </a:endParaRPr>
                    </a:p>
                  </a:txBody>
                  <a:tcPr marL="0" marR="0" marT="0" marB="0" anchor="ctr">
                    <a:solidFill>
                      <a:schemeClr val="accent1"/>
                    </a:solidFill>
                  </a:tcPr>
                </a:tc>
                <a:extLst>
                  <a:ext uri="{0D108BD9-81ED-4DB2-BD59-A6C34878D82A}">
                    <a16:rowId xmlns:a16="http://schemas.microsoft.com/office/drawing/2014/main" val="2232877283"/>
                  </a:ext>
                </a:extLst>
              </a:tr>
              <a:tr h="844235">
                <a:tc>
                  <a:txBody>
                    <a:bodyPr/>
                    <a:lstStyle/>
                    <a:p>
                      <a:pPr algn="ctr"/>
                      <a:r>
                        <a:rPr lang="en-US" altLang="zh-CN" sz="1600" b="0" dirty="0">
                          <a:solidFill>
                            <a:schemeClr val="tx1"/>
                          </a:solidFill>
                          <a:latin typeface="黑体" panose="02010609060101010101" pitchFamily="49" charset="-122"/>
                          <a:ea typeface="黑体" panose="02010609060101010101" pitchFamily="49" charset="-122"/>
                        </a:rPr>
                        <a:t>5G</a:t>
                      </a:r>
                      <a:endParaRPr lang="zh-CN" altLang="en-US" sz="1600" b="0" dirty="0">
                        <a:solidFill>
                          <a:schemeClr val="tx1"/>
                        </a:solidFill>
                        <a:latin typeface="黑体" panose="02010609060101010101" pitchFamily="49" charset="-122"/>
                        <a:ea typeface="黑体" panose="02010609060101010101" pitchFamily="49" charset="-122"/>
                      </a:endParaRPr>
                    </a:p>
                  </a:txBody>
                  <a:tcPr marL="0" marR="0" marT="0" marB="0" anchor="ctr">
                    <a:solidFill>
                      <a:schemeClr val="accent1">
                        <a:lumMod val="40000"/>
                        <a:lumOff val="60000"/>
                      </a:schemeClr>
                    </a:solidFill>
                  </a:tcPr>
                </a:tc>
                <a:extLst>
                  <a:ext uri="{0D108BD9-81ED-4DB2-BD59-A6C34878D82A}">
                    <a16:rowId xmlns:a16="http://schemas.microsoft.com/office/drawing/2014/main" val="3061172296"/>
                  </a:ext>
                </a:extLst>
              </a:tr>
            </a:tbl>
          </a:graphicData>
        </a:graphic>
      </p:graphicFrame>
      <p:sp>
        <p:nvSpPr>
          <p:cNvPr id="3" name="灯片编号占位符 2">
            <a:extLst>
              <a:ext uri="{FF2B5EF4-FFF2-40B4-BE49-F238E27FC236}">
                <a16:creationId xmlns:a16="http://schemas.microsoft.com/office/drawing/2014/main" id="{2F8C1DE7-8282-446B-BADA-731CFDE1C613}"/>
              </a:ext>
            </a:extLst>
          </p:cNvPr>
          <p:cNvSpPr>
            <a:spLocks noGrp="1"/>
          </p:cNvSpPr>
          <p:nvPr>
            <p:ph type="sldNum" sz="quarter" idx="12"/>
          </p:nvPr>
        </p:nvSpPr>
        <p:spPr/>
        <p:txBody>
          <a:bodyPr/>
          <a:lstStyle/>
          <a:p>
            <a:fld id="{0343F522-B1DB-4B24-87CC-09EAB668A261}" type="slidenum">
              <a:rPr lang="zh-CN" altLang="en-US" smtClean="0"/>
              <a:pPr/>
              <a:t>271</a:t>
            </a:fld>
            <a:r>
              <a:rPr lang="en-US" altLang="zh-CN"/>
              <a:t>/303</a:t>
            </a:r>
            <a:endParaRPr lang="zh-CN" altLang="en-US" dirty="0"/>
          </a:p>
        </p:txBody>
      </p:sp>
    </p:spTree>
    <p:extLst>
      <p:ext uri="{BB962C8B-B14F-4D97-AF65-F5344CB8AC3E}">
        <p14:creationId xmlns:p14="http://schemas.microsoft.com/office/powerpoint/2010/main" val="4290351247"/>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C34208-FA7C-4346-AD93-050F88FE7F56}"/>
              </a:ext>
            </a:extLst>
          </p:cNvPr>
          <p:cNvSpPr>
            <a:spLocks noGrp="1"/>
          </p:cNvSpPr>
          <p:nvPr>
            <p:ph type="title"/>
          </p:nvPr>
        </p:nvSpPr>
        <p:spPr>
          <a:xfrm>
            <a:off x="265813" y="350874"/>
            <a:ext cx="8654903" cy="680484"/>
          </a:xfrm>
        </p:spPr>
        <p:txBody>
          <a:bodyPr>
            <a:normAutofit/>
          </a:bodyPr>
          <a:lstStyle/>
          <a:p>
            <a:r>
              <a:rPr lang="en-US" altLang="zh-CN" kern="100" dirty="0"/>
              <a:t>OTN</a:t>
            </a:r>
            <a:r>
              <a:rPr lang="zh-CN" altLang="en-US" kern="100" dirty="0"/>
              <a:t>网络结构</a:t>
            </a:r>
          </a:p>
        </p:txBody>
      </p:sp>
      <p:sp>
        <p:nvSpPr>
          <p:cNvPr id="12" name="流程图: 摘录 11">
            <a:extLst>
              <a:ext uri="{FF2B5EF4-FFF2-40B4-BE49-F238E27FC236}">
                <a16:creationId xmlns:a16="http://schemas.microsoft.com/office/drawing/2014/main" id="{CE6C4248-6AFD-44B6-80E3-9608C7BDC87F}"/>
              </a:ext>
            </a:extLst>
          </p:cNvPr>
          <p:cNvSpPr/>
          <p:nvPr/>
        </p:nvSpPr>
        <p:spPr bwMode="auto">
          <a:xfrm>
            <a:off x="7498533" y="321354"/>
            <a:ext cx="216024" cy="126001"/>
          </a:xfrm>
          <a:prstGeom prst="flowChartExtract">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4" name="Rectangle 2">
            <a:extLst>
              <a:ext uri="{FF2B5EF4-FFF2-40B4-BE49-F238E27FC236}">
                <a16:creationId xmlns:a16="http://schemas.microsoft.com/office/drawing/2014/main" id="{637ADEFB-5775-48B5-AD95-BD2F543B4E24}"/>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内容占位符 4">
            <a:extLst>
              <a:ext uri="{FF2B5EF4-FFF2-40B4-BE49-F238E27FC236}">
                <a16:creationId xmlns:a16="http://schemas.microsoft.com/office/drawing/2014/main" id="{C12FE5FC-8D5C-426B-A385-556B8EB61871}"/>
              </a:ext>
            </a:extLst>
          </p:cNvPr>
          <p:cNvSpPr>
            <a:spLocks noGrp="1"/>
          </p:cNvSpPr>
          <p:nvPr>
            <p:ph idx="1"/>
          </p:nvPr>
        </p:nvSpPr>
        <p:spPr>
          <a:xfrm>
            <a:off x="471948" y="963560"/>
            <a:ext cx="8514736" cy="5777481"/>
          </a:xfrm>
        </p:spPr>
        <p:txBody>
          <a:bodyPr>
            <a:noAutofit/>
          </a:bodyPr>
          <a:lstStyle/>
          <a:p>
            <a:pPr algn="just"/>
            <a:r>
              <a:rPr lang="zh-CN" altLang="zh-CN" sz="2400" kern="100" dirty="0">
                <a:latin typeface="Times New Roman" panose="02020603050405020304" pitchFamily="18" charset="0"/>
                <a:cs typeface="Times New Roman" panose="02020603050405020304" pitchFamily="18" charset="0"/>
              </a:rPr>
              <a:t>点到点网络</a:t>
            </a:r>
            <a:endParaRPr lang="en-US" altLang="zh-CN" sz="2400" kern="100" dirty="0">
              <a:latin typeface="Times New Roman" panose="02020603050405020304" pitchFamily="18" charset="0"/>
              <a:cs typeface="Times New Roman" panose="02020603050405020304" pitchFamily="18" charset="0"/>
            </a:endParaRPr>
          </a:p>
          <a:p>
            <a:pPr algn="just"/>
            <a:endParaRPr lang="en-US" altLang="zh-CN" sz="2400" kern="100" dirty="0">
              <a:solidFill>
                <a:schemeClr val="accent1"/>
              </a:solidFill>
              <a:effectLst/>
              <a:latin typeface="Times New Roman" panose="02020603050405020304" pitchFamily="18" charset="0"/>
              <a:cs typeface="Times New Roman" panose="02020603050405020304" pitchFamily="18" charset="0"/>
            </a:endParaRPr>
          </a:p>
          <a:p>
            <a:pPr algn="just"/>
            <a:endParaRPr lang="en-US" altLang="zh-CN" sz="2400" kern="100" dirty="0">
              <a:solidFill>
                <a:schemeClr val="accent1"/>
              </a:solidFill>
              <a:latin typeface="Times New Roman" panose="02020603050405020304" pitchFamily="18" charset="0"/>
              <a:cs typeface="Times New Roman" panose="02020603050405020304" pitchFamily="18" charset="0"/>
            </a:endParaRPr>
          </a:p>
          <a:p>
            <a:pPr algn="just"/>
            <a:endParaRPr lang="en-US" altLang="zh-CN" sz="2400" kern="100" dirty="0">
              <a:solidFill>
                <a:schemeClr val="accent1"/>
              </a:solidFill>
              <a:effectLst/>
              <a:latin typeface="Times New Roman" panose="02020603050405020304" pitchFamily="18" charset="0"/>
              <a:cs typeface="Times New Roman" panose="02020603050405020304" pitchFamily="18" charset="0"/>
            </a:endParaRPr>
          </a:p>
          <a:p>
            <a:pPr algn="just"/>
            <a:endParaRPr lang="en-US" altLang="zh-CN" sz="2400" kern="100" dirty="0">
              <a:solidFill>
                <a:schemeClr val="accent1"/>
              </a:solidFill>
              <a:latin typeface="Times New Roman" panose="02020603050405020304" pitchFamily="18" charset="0"/>
              <a:cs typeface="Times New Roman" panose="02020603050405020304" pitchFamily="18" charset="0"/>
            </a:endParaRPr>
          </a:p>
          <a:p>
            <a:pPr algn="just"/>
            <a:endParaRPr lang="en-US" altLang="zh-CN" sz="2400" kern="100" dirty="0">
              <a:solidFill>
                <a:schemeClr val="accent1"/>
              </a:solidFill>
              <a:effectLst/>
              <a:latin typeface="Times New Roman" panose="02020603050405020304" pitchFamily="18" charset="0"/>
              <a:cs typeface="Times New Roman" panose="02020603050405020304" pitchFamily="18" charset="0"/>
            </a:endParaRPr>
          </a:p>
          <a:p>
            <a:pPr algn="just"/>
            <a:r>
              <a:rPr lang="zh-CN" altLang="zh-CN" kern="100" dirty="0">
                <a:effectLst/>
                <a:cs typeface="Times New Roman" panose="02020603050405020304" pitchFamily="18" charset="0"/>
              </a:rPr>
              <a:t>链型网络</a:t>
            </a:r>
            <a:endParaRPr lang="zh-CN" altLang="zh-CN" sz="4800" kern="100" dirty="0">
              <a:solidFill>
                <a:schemeClr val="accent1"/>
              </a:solidFill>
              <a:effectLst/>
              <a:cs typeface="Times New Roman" panose="02020603050405020304" pitchFamily="18" charset="0"/>
            </a:endParaRPr>
          </a:p>
        </p:txBody>
      </p:sp>
      <p:graphicFrame>
        <p:nvGraphicFramePr>
          <p:cNvPr id="13" name="表格 12">
            <a:extLst>
              <a:ext uri="{FF2B5EF4-FFF2-40B4-BE49-F238E27FC236}">
                <a16:creationId xmlns:a16="http://schemas.microsoft.com/office/drawing/2014/main" id="{5F7F8828-684B-4B52-9DC2-487D68885ACE}"/>
              </a:ext>
            </a:extLst>
          </p:cNvPr>
          <p:cNvGraphicFramePr>
            <a:graphicFrameLocks noGrp="1"/>
          </p:cNvGraphicFramePr>
          <p:nvPr/>
        </p:nvGraphicFramePr>
        <p:xfrm>
          <a:off x="0" y="16384"/>
          <a:ext cx="9144000" cy="303808"/>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1028242390"/>
                    </a:ext>
                  </a:extLst>
                </a:gridCol>
                <a:gridCol w="1016000">
                  <a:extLst>
                    <a:ext uri="{9D8B030D-6E8A-4147-A177-3AD203B41FA5}">
                      <a16:colId xmlns:a16="http://schemas.microsoft.com/office/drawing/2014/main" val="3074239081"/>
                    </a:ext>
                  </a:extLst>
                </a:gridCol>
                <a:gridCol w="1016000">
                  <a:extLst>
                    <a:ext uri="{9D8B030D-6E8A-4147-A177-3AD203B41FA5}">
                      <a16:colId xmlns:a16="http://schemas.microsoft.com/office/drawing/2014/main" val="3509429943"/>
                    </a:ext>
                  </a:extLst>
                </a:gridCol>
                <a:gridCol w="1016000">
                  <a:extLst>
                    <a:ext uri="{9D8B030D-6E8A-4147-A177-3AD203B41FA5}">
                      <a16:colId xmlns:a16="http://schemas.microsoft.com/office/drawing/2014/main" val="2580465912"/>
                    </a:ext>
                  </a:extLst>
                </a:gridCol>
                <a:gridCol w="1016000">
                  <a:extLst>
                    <a:ext uri="{9D8B030D-6E8A-4147-A177-3AD203B41FA5}">
                      <a16:colId xmlns:a16="http://schemas.microsoft.com/office/drawing/2014/main" val="585185192"/>
                    </a:ext>
                  </a:extLst>
                </a:gridCol>
                <a:gridCol w="1016000">
                  <a:extLst>
                    <a:ext uri="{9D8B030D-6E8A-4147-A177-3AD203B41FA5}">
                      <a16:colId xmlns:a16="http://schemas.microsoft.com/office/drawing/2014/main" val="1335232691"/>
                    </a:ext>
                  </a:extLst>
                </a:gridCol>
                <a:gridCol w="1016000">
                  <a:extLst>
                    <a:ext uri="{9D8B030D-6E8A-4147-A177-3AD203B41FA5}">
                      <a16:colId xmlns:a16="http://schemas.microsoft.com/office/drawing/2014/main" val="785772456"/>
                    </a:ext>
                  </a:extLst>
                </a:gridCol>
                <a:gridCol w="1016000">
                  <a:extLst>
                    <a:ext uri="{9D8B030D-6E8A-4147-A177-3AD203B41FA5}">
                      <a16:colId xmlns:a16="http://schemas.microsoft.com/office/drawing/2014/main" val="143111373"/>
                    </a:ext>
                  </a:extLst>
                </a:gridCol>
                <a:gridCol w="1016000">
                  <a:extLst>
                    <a:ext uri="{9D8B030D-6E8A-4147-A177-3AD203B41FA5}">
                      <a16:colId xmlns:a16="http://schemas.microsoft.com/office/drawing/2014/main" val="994455625"/>
                    </a:ext>
                  </a:extLst>
                </a:gridCol>
              </a:tblGrid>
              <a:tr h="303808">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传输介质</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通信系统</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正确性</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提高性能</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局域网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en-US" altLang="zh-CN" sz="1600" dirty="0">
                          <a:solidFill>
                            <a:schemeClr val="tx1"/>
                          </a:solidFill>
                          <a:latin typeface="黑体" panose="02010609060101010101" pitchFamily="49" charset="-122"/>
                          <a:ea typeface="黑体" panose="02010609060101010101" pitchFamily="49" charset="-122"/>
                        </a:rPr>
                        <a:t>WLAN</a:t>
                      </a:r>
                      <a:endParaRPr lang="zh-CN" altLang="en-US" sz="1600" dirty="0">
                        <a:solidFill>
                          <a:schemeClr val="tx1"/>
                        </a:solidFill>
                        <a:latin typeface="黑体" panose="02010609060101010101" pitchFamily="49" charset="-122"/>
                        <a:ea typeface="黑体" panose="02010609060101010101" pitchFamily="49"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个域网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rgbClr val="FFFF00"/>
                          </a:solidFill>
                          <a:latin typeface="黑体" panose="02010609060101010101" pitchFamily="49" charset="-122"/>
                          <a:ea typeface="黑体" panose="02010609060101010101" pitchFamily="49" charset="-122"/>
                        </a:rPr>
                        <a:t>广域网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接入网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939429099"/>
                  </a:ext>
                </a:extLst>
              </a:tr>
            </a:tbl>
          </a:graphicData>
        </a:graphic>
      </p:graphicFrame>
      <p:pic>
        <p:nvPicPr>
          <p:cNvPr id="9" name="Picture 4">
            <a:extLst>
              <a:ext uri="{FF2B5EF4-FFF2-40B4-BE49-F238E27FC236}">
                <a16:creationId xmlns:a16="http://schemas.microsoft.com/office/drawing/2014/main" id="{B3B8F1AB-CBB8-4A62-A549-0BA027297D4F}"/>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43678" y="932878"/>
            <a:ext cx="6043006" cy="1587038"/>
          </a:xfrm>
          <a:prstGeom prst="rect">
            <a:avLst/>
          </a:prstGeom>
          <a:noFill/>
          <a:ln w="9525">
            <a:noFill/>
            <a:miter lim="800000"/>
            <a:headEnd/>
            <a:tailEnd/>
          </a:ln>
          <a:effectLst/>
        </p:spPr>
      </p:pic>
      <p:pic>
        <p:nvPicPr>
          <p:cNvPr id="11" name="Picture 4">
            <a:extLst>
              <a:ext uri="{FF2B5EF4-FFF2-40B4-BE49-F238E27FC236}">
                <a16:creationId xmlns:a16="http://schemas.microsoft.com/office/drawing/2014/main" id="{CEEB6ECB-0F1C-40BE-9309-63B1B8BC9B43}"/>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43678" y="3673039"/>
            <a:ext cx="4392787" cy="1754033"/>
          </a:xfrm>
          <a:prstGeom prst="rect">
            <a:avLst/>
          </a:prstGeom>
          <a:noFill/>
          <a:ln w="9525">
            <a:noFill/>
            <a:miter lim="800000"/>
            <a:headEnd/>
            <a:tailEnd/>
          </a:ln>
          <a:effectLst/>
        </p:spPr>
      </p:pic>
      <p:graphicFrame>
        <p:nvGraphicFramePr>
          <p:cNvPr id="14" name="表格 13">
            <a:extLst>
              <a:ext uri="{FF2B5EF4-FFF2-40B4-BE49-F238E27FC236}">
                <a16:creationId xmlns:a16="http://schemas.microsoft.com/office/drawing/2014/main" id="{6C1A64D2-BD57-4C6F-A83A-6FBD278067C3}"/>
              </a:ext>
            </a:extLst>
          </p:cNvPr>
          <p:cNvGraphicFramePr>
            <a:graphicFrameLocks noGrp="1"/>
          </p:cNvGraphicFramePr>
          <p:nvPr>
            <p:extLst>
              <p:ext uri="{D42A27DB-BD31-4B8C-83A1-F6EECF244321}">
                <p14:modId xmlns:p14="http://schemas.microsoft.com/office/powerpoint/2010/main" val="1982093703"/>
              </p:ext>
            </p:extLst>
          </p:nvPr>
        </p:nvGraphicFramePr>
        <p:xfrm>
          <a:off x="0" y="1041991"/>
          <a:ext cx="313390" cy="3508065"/>
        </p:xfrm>
        <a:graphic>
          <a:graphicData uri="http://schemas.openxmlformats.org/drawingml/2006/table">
            <a:tbl>
              <a:tblPr firstRow="1" bandRow="1">
                <a:tableStyleId>{5C22544A-7EE6-4342-B048-85BDC9FD1C3A}</a:tableStyleId>
              </a:tblPr>
              <a:tblGrid>
                <a:gridCol w="313390">
                  <a:extLst>
                    <a:ext uri="{9D8B030D-6E8A-4147-A177-3AD203B41FA5}">
                      <a16:colId xmlns:a16="http://schemas.microsoft.com/office/drawing/2014/main" val="2707731317"/>
                    </a:ext>
                  </a:extLst>
                </a:gridCol>
              </a:tblGrid>
              <a:tr h="844235">
                <a:tc>
                  <a:txBody>
                    <a:bodyPr/>
                    <a:lstStyle/>
                    <a:p>
                      <a:pPr algn="ctr"/>
                      <a:r>
                        <a:rPr lang="zh-CN" altLang="en-US" sz="1600" b="0" dirty="0">
                          <a:solidFill>
                            <a:schemeClr val="tx1"/>
                          </a:solidFill>
                          <a:latin typeface="黑体" panose="02010609060101010101" pitchFamily="49" charset="-122"/>
                          <a:ea typeface="黑体" panose="02010609060101010101" pitchFamily="49" charset="-122"/>
                        </a:rPr>
                        <a:t>设计思想</a:t>
                      </a:r>
                    </a:p>
                  </a:txBody>
                  <a:tcPr marL="0" marR="0" marT="0" marB="0" anchor="ctr">
                    <a:solidFill>
                      <a:schemeClr val="accent1">
                        <a:lumMod val="40000"/>
                        <a:lumOff val="60000"/>
                      </a:schemeClr>
                    </a:solidFill>
                  </a:tcPr>
                </a:tc>
                <a:extLst>
                  <a:ext uri="{0D108BD9-81ED-4DB2-BD59-A6C34878D82A}">
                    <a16:rowId xmlns:a16="http://schemas.microsoft.com/office/drawing/2014/main" val="2650843112"/>
                  </a:ext>
                </a:extLst>
              </a:tr>
              <a:tr h="844235">
                <a:tc>
                  <a:txBody>
                    <a:bodyPr/>
                    <a:lstStyle/>
                    <a:p>
                      <a:pPr algn="ctr"/>
                      <a:r>
                        <a:rPr lang="en-US" altLang="zh-CN" sz="1600" dirty="0">
                          <a:solidFill>
                            <a:schemeClr val="tx1"/>
                          </a:solidFill>
                          <a:latin typeface="黑体" panose="02010609060101010101" pitchFamily="49" charset="-122"/>
                          <a:ea typeface="黑体" panose="02010609060101010101" pitchFamily="49" charset="-122"/>
                        </a:rPr>
                        <a:t>SDH</a:t>
                      </a:r>
                      <a:endParaRPr lang="zh-CN" altLang="en-US" sz="1600" dirty="0">
                        <a:solidFill>
                          <a:schemeClr val="tx1"/>
                        </a:solidFill>
                        <a:latin typeface="黑体" panose="02010609060101010101" pitchFamily="49" charset="-122"/>
                        <a:ea typeface="黑体" panose="02010609060101010101" pitchFamily="49" charset="-122"/>
                      </a:endParaRPr>
                    </a:p>
                  </a:txBody>
                  <a:tcPr marL="0" marR="0" marT="0" marB="0" anchor="ctr">
                    <a:solidFill>
                      <a:schemeClr val="accent1">
                        <a:lumMod val="40000"/>
                        <a:lumOff val="60000"/>
                      </a:schemeClr>
                    </a:solidFill>
                  </a:tcPr>
                </a:tc>
                <a:extLst>
                  <a:ext uri="{0D108BD9-81ED-4DB2-BD59-A6C34878D82A}">
                    <a16:rowId xmlns:a16="http://schemas.microsoft.com/office/drawing/2014/main" val="2354171835"/>
                  </a:ext>
                </a:extLst>
              </a:tr>
              <a:tr h="844235">
                <a:tc>
                  <a:txBody>
                    <a:bodyPr/>
                    <a:lstStyle/>
                    <a:p>
                      <a:pPr algn="ctr"/>
                      <a:r>
                        <a:rPr lang="en-US" altLang="zh-CN" sz="1600" b="0" dirty="0">
                          <a:solidFill>
                            <a:schemeClr val="bg1"/>
                          </a:solidFill>
                          <a:latin typeface="黑体" panose="02010609060101010101" pitchFamily="49" charset="-122"/>
                          <a:ea typeface="黑体" panose="02010609060101010101" pitchFamily="49" charset="-122"/>
                        </a:rPr>
                        <a:t>OTN</a:t>
                      </a:r>
                      <a:endParaRPr lang="zh-CN" altLang="en-US" sz="1600" b="0" dirty="0">
                        <a:solidFill>
                          <a:schemeClr val="bg1"/>
                        </a:solidFill>
                        <a:latin typeface="黑体" panose="02010609060101010101" pitchFamily="49" charset="-122"/>
                        <a:ea typeface="黑体" panose="02010609060101010101" pitchFamily="49" charset="-122"/>
                      </a:endParaRPr>
                    </a:p>
                  </a:txBody>
                  <a:tcPr marL="0" marR="0" marT="0" marB="0" anchor="ctr">
                    <a:solidFill>
                      <a:schemeClr val="accent1"/>
                    </a:solidFill>
                  </a:tcPr>
                </a:tc>
                <a:extLst>
                  <a:ext uri="{0D108BD9-81ED-4DB2-BD59-A6C34878D82A}">
                    <a16:rowId xmlns:a16="http://schemas.microsoft.com/office/drawing/2014/main" val="2232877283"/>
                  </a:ext>
                </a:extLst>
              </a:tr>
              <a:tr h="844235">
                <a:tc>
                  <a:txBody>
                    <a:bodyPr/>
                    <a:lstStyle/>
                    <a:p>
                      <a:pPr algn="ctr"/>
                      <a:r>
                        <a:rPr lang="en-US" altLang="zh-CN" sz="1600" b="0" dirty="0">
                          <a:solidFill>
                            <a:schemeClr val="tx1"/>
                          </a:solidFill>
                          <a:latin typeface="黑体" panose="02010609060101010101" pitchFamily="49" charset="-122"/>
                          <a:ea typeface="黑体" panose="02010609060101010101" pitchFamily="49" charset="-122"/>
                        </a:rPr>
                        <a:t>5G</a:t>
                      </a:r>
                      <a:endParaRPr lang="zh-CN" altLang="en-US" sz="1600" b="0" dirty="0">
                        <a:solidFill>
                          <a:schemeClr val="tx1"/>
                        </a:solidFill>
                        <a:latin typeface="黑体" panose="02010609060101010101" pitchFamily="49" charset="-122"/>
                        <a:ea typeface="黑体" panose="02010609060101010101" pitchFamily="49" charset="-122"/>
                      </a:endParaRPr>
                    </a:p>
                  </a:txBody>
                  <a:tcPr marL="0" marR="0" marT="0" marB="0" anchor="ctr">
                    <a:solidFill>
                      <a:schemeClr val="accent1">
                        <a:lumMod val="40000"/>
                        <a:lumOff val="60000"/>
                      </a:schemeClr>
                    </a:solidFill>
                  </a:tcPr>
                </a:tc>
                <a:extLst>
                  <a:ext uri="{0D108BD9-81ED-4DB2-BD59-A6C34878D82A}">
                    <a16:rowId xmlns:a16="http://schemas.microsoft.com/office/drawing/2014/main" val="3061172296"/>
                  </a:ext>
                </a:extLst>
              </a:tr>
            </a:tbl>
          </a:graphicData>
        </a:graphic>
      </p:graphicFrame>
      <p:sp>
        <p:nvSpPr>
          <p:cNvPr id="3" name="灯片编号占位符 2">
            <a:extLst>
              <a:ext uri="{FF2B5EF4-FFF2-40B4-BE49-F238E27FC236}">
                <a16:creationId xmlns:a16="http://schemas.microsoft.com/office/drawing/2014/main" id="{19B1B242-2F29-4B8E-95CD-537ACFBEF2D3}"/>
              </a:ext>
            </a:extLst>
          </p:cNvPr>
          <p:cNvSpPr>
            <a:spLocks noGrp="1"/>
          </p:cNvSpPr>
          <p:nvPr>
            <p:ph type="sldNum" sz="quarter" idx="12"/>
          </p:nvPr>
        </p:nvSpPr>
        <p:spPr/>
        <p:txBody>
          <a:bodyPr/>
          <a:lstStyle/>
          <a:p>
            <a:fld id="{0343F522-B1DB-4B24-87CC-09EAB668A261}" type="slidenum">
              <a:rPr lang="zh-CN" altLang="en-US" smtClean="0"/>
              <a:pPr/>
              <a:t>272</a:t>
            </a:fld>
            <a:r>
              <a:rPr lang="en-US" altLang="zh-CN"/>
              <a:t>/303</a:t>
            </a:r>
            <a:endParaRPr lang="zh-CN" altLang="en-US" dirty="0"/>
          </a:p>
        </p:txBody>
      </p:sp>
    </p:spTree>
    <p:extLst>
      <p:ext uri="{BB962C8B-B14F-4D97-AF65-F5344CB8AC3E}">
        <p14:creationId xmlns:p14="http://schemas.microsoft.com/office/powerpoint/2010/main" val="3830767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C34208-FA7C-4346-AD93-050F88FE7F56}"/>
              </a:ext>
            </a:extLst>
          </p:cNvPr>
          <p:cNvSpPr>
            <a:spLocks noGrp="1"/>
          </p:cNvSpPr>
          <p:nvPr>
            <p:ph type="title"/>
          </p:nvPr>
        </p:nvSpPr>
        <p:spPr>
          <a:xfrm>
            <a:off x="265813" y="350874"/>
            <a:ext cx="8654903" cy="680484"/>
          </a:xfrm>
        </p:spPr>
        <p:txBody>
          <a:bodyPr>
            <a:normAutofit/>
          </a:bodyPr>
          <a:lstStyle/>
          <a:p>
            <a:r>
              <a:rPr lang="en-US" altLang="zh-CN" kern="100" dirty="0"/>
              <a:t>OTN</a:t>
            </a:r>
            <a:r>
              <a:rPr lang="zh-CN" altLang="en-US" kern="100" dirty="0"/>
              <a:t>网络结构</a:t>
            </a:r>
          </a:p>
        </p:txBody>
      </p:sp>
      <p:sp>
        <p:nvSpPr>
          <p:cNvPr id="12" name="流程图: 摘录 11">
            <a:extLst>
              <a:ext uri="{FF2B5EF4-FFF2-40B4-BE49-F238E27FC236}">
                <a16:creationId xmlns:a16="http://schemas.microsoft.com/office/drawing/2014/main" id="{CE6C4248-6AFD-44B6-80E3-9608C7BDC87F}"/>
              </a:ext>
            </a:extLst>
          </p:cNvPr>
          <p:cNvSpPr/>
          <p:nvPr/>
        </p:nvSpPr>
        <p:spPr bwMode="auto">
          <a:xfrm>
            <a:off x="7498533" y="321354"/>
            <a:ext cx="216024" cy="126001"/>
          </a:xfrm>
          <a:prstGeom prst="flowChartExtract">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4" name="Rectangle 2">
            <a:extLst>
              <a:ext uri="{FF2B5EF4-FFF2-40B4-BE49-F238E27FC236}">
                <a16:creationId xmlns:a16="http://schemas.microsoft.com/office/drawing/2014/main" id="{637ADEFB-5775-48B5-AD95-BD2F543B4E24}"/>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内容占位符 4">
            <a:extLst>
              <a:ext uri="{FF2B5EF4-FFF2-40B4-BE49-F238E27FC236}">
                <a16:creationId xmlns:a16="http://schemas.microsoft.com/office/drawing/2014/main" id="{C12FE5FC-8D5C-426B-A385-556B8EB61871}"/>
              </a:ext>
            </a:extLst>
          </p:cNvPr>
          <p:cNvSpPr>
            <a:spLocks noGrp="1"/>
          </p:cNvSpPr>
          <p:nvPr>
            <p:ph idx="1"/>
          </p:nvPr>
        </p:nvSpPr>
        <p:spPr>
          <a:xfrm>
            <a:off x="471948" y="963560"/>
            <a:ext cx="8514736" cy="5777481"/>
          </a:xfrm>
        </p:spPr>
        <p:txBody>
          <a:bodyPr>
            <a:noAutofit/>
          </a:bodyPr>
          <a:lstStyle/>
          <a:p>
            <a:pPr algn="just"/>
            <a:r>
              <a:rPr lang="zh-CN" altLang="zh-CN" kern="100" dirty="0">
                <a:effectLst/>
                <a:cs typeface="Times New Roman" panose="02020603050405020304" pitchFamily="18" charset="0"/>
              </a:rPr>
              <a:t>环型网络</a:t>
            </a:r>
            <a:endParaRPr lang="en-US" altLang="zh-CN" kern="100" dirty="0">
              <a:cs typeface="Times New Roman" panose="02020603050405020304" pitchFamily="18" charset="0"/>
            </a:endParaRPr>
          </a:p>
          <a:p>
            <a:pPr algn="just"/>
            <a:endParaRPr lang="en-US" altLang="zh-CN" sz="2400" kern="100" dirty="0">
              <a:solidFill>
                <a:schemeClr val="accent1"/>
              </a:solidFill>
              <a:effectLst/>
              <a:latin typeface="Times New Roman" panose="02020603050405020304" pitchFamily="18" charset="0"/>
              <a:cs typeface="Times New Roman" panose="02020603050405020304" pitchFamily="18" charset="0"/>
            </a:endParaRPr>
          </a:p>
          <a:p>
            <a:pPr algn="just"/>
            <a:endParaRPr lang="en-US" altLang="zh-CN" sz="2400" kern="100" dirty="0">
              <a:solidFill>
                <a:schemeClr val="accent1"/>
              </a:solidFill>
              <a:latin typeface="Times New Roman" panose="02020603050405020304" pitchFamily="18" charset="0"/>
              <a:cs typeface="Times New Roman" panose="02020603050405020304" pitchFamily="18" charset="0"/>
            </a:endParaRPr>
          </a:p>
          <a:p>
            <a:pPr algn="just"/>
            <a:endParaRPr lang="en-US" altLang="zh-CN" sz="2400" kern="100" dirty="0">
              <a:solidFill>
                <a:schemeClr val="accent1"/>
              </a:solidFill>
              <a:effectLst/>
              <a:latin typeface="Times New Roman" panose="02020603050405020304" pitchFamily="18" charset="0"/>
              <a:cs typeface="Times New Roman" panose="02020603050405020304" pitchFamily="18" charset="0"/>
            </a:endParaRPr>
          </a:p>
          <a:p>
            <a:pPr algn="just"/>
            <a:endParaRPr lang="en-US" altLang="zh-CN" sz="2400" kern="100" dirty="0">
              <a:solidFill>
                <a:schemeClr val="accent1"/>
              </a:solidFill>
              <a:latin typeface="Times New Roman" panose="02020603050405020304" pitchFamily="18" charset="0"/>
              <a:cs typeface="Times New Roman" panose="02020603050405020304" pitchFamily="18" charset="0"/>
            </a:endParaRPr>
          </a:p>
          <a:p>
            <a:pPr algn="just"/>
            <a:endParaRPr lang="en-US" altLang="zh-CN" sz="2400" kern="100" dirty="0">
              <a:solidFill>
                <a:schemeClr val="accent1"/>
              </a:solidFill>
              <a:effectLst/>
              <a:latin typeface="Times New Roman" panose="02020603050405020304" pitchFamily="18" charset="0"/>
              <a:cs typeface="Times New Roman" panose="02020603050405020304" pitchFamily="18" charset="0"/>
            </a:endParaRPr>
          </a:p>
          <a:p>
            <a:pPr algn="just"/>
            <a:r>
              <a:rPr lang="zh-CN" altLang="zh-CN" kern="100" dirty="0">
                <a:effectLst/>
                <a:cs typeface="Times New Roman" panose="02020603050405020304" pitchFamily="18" charset="0"/>
              </a:rPr>
              <a:t>网状网络</a:t>
            </a:r>
            <a:endParaRPr lang="zh-CN" altLang="zh-CN" sz="6600" kern="100" dirty="0">
              <a:solidFill>
                <a:schemeClr val="accent1"/>
              </a:solidFill>
              <a:effectLst/>
              <a:cs typeface="Times New Roman" panose="02020603050405020304" pitchFamily="18" charset="0"/>
            </a:endParaRPr>
          </a:p>
        </p:txBody>
      </p:sp>
      <p:graphicFrame>
        <p:nvGraphicFramePr>
          <p:cNvPr id="13" name="表格 12">
            <a:extLst>
              <a:ext uri="{FF2B5EF4-FFF2-40B4-BE49-F238E27FC236}">
                <a16:creationId xmlns:a16="http://schemas.microsoft.com/office/drawing/2014/main" id="{5F7F8828-684B-4B52-9DC2-487D68885ACE}"/>
              </a:ext>
            </a:extLst>
          </p:cNvPr>
          <p:cNvGraphicFramePr>
            <a:graphicFrameLocks noGrp="1"/>
          </p:cNvGraphicFramePr>
          <p:nvPr/>
        </p:nvGraphicFramePr>
        <p:xfrm>
          <a:off x="0" y="16384"/>
          <a:ext cx="9144000" cy="303808"/>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1028242390"/>
                    </a:ext>
                  </a:extLst>
                </a:gridCol>
                <a:gridCol w="1016000">
                  <a:extLst>
                    <a:ext uri="{9D8B030D-6E8A-4147-A177-3AD203B41FA5}">
                      <a16:colId xmlns:a16="http://schemas.microsoft.com/office/drawing/2014/main" val="3074239081"/>
                    </a:ext>
                  </a:extLst>
                </a:gridCol>
                <a:gridCol w="1016000">
                  <a:extLst>
                    <a:ext uri="{9D8B030D-6E8A-4147-A177-3AD203B41FA5}">
                      <a16:colId xmlns:a16="http://schemas.microsoft.com/office/drawing/2014/main" val="3509429943"/>
                    </a:ext>
                  </a:extLst>
                </a:gridCol>
                <a:gridCol w="1016000">
                  <a:extLst>
                    <a:ext uri="{9D8B030D-6E8A-4147-A177-3AD203B41FA5}">
                      <a16:colId xmlns:a16="http://schemas.microsoft.com/office/drawing/2014/main" val="2580465912"/>
                    </a:ext>
                  </a:extLst>
                </a:gridCol>
                <a:gridCol w="1016000">
                  <a:extLst>
                    <a:ext uri="{9D8B030D-6E8A-4147-A177-3AD203B41FA5}">
                      <a16:colId xmlns:a16="http://schemas.microsoft.com/office/drawing/2014/main" val="585185192"/>
                    </a:ext>
                  </a:extLst>
                </a:gridCol>
                <a:gridCol w="1016000">
                  <a:extLst>
                    <a:ext uri="{9D8B030D-6E8A-4147-A177-3AD203B41FA5}">
                      <a16:colId xmlns:a16="http://schemas.microsoft.com/office/drawing/2014/main" val="1335232691"/>
                    </a:ext>
                  </a:extLst>
                </a:gridCol>
                <a:gridCol w="1016000">
                  <a:extLst>
                    <a:ext uri="{9D8B030D-6E8A-4147-A177-3AD203B41FA5}">
                      <a16:colId xmlns:a16="http://schemas.microsoft.com/office/drawing/2014/main" val="785772456"/>
                    </a:ext>
                  </a:extLst>
                </a:gridCol>
                <a:gridCol w="1016000">
                  <a:extLst>
                    <a:ext uri="{9D8B030D-6E8A-4147-A177-3AD203B41FA5}">
                      <a16:colId xmlns:a16="http://schemas.microsoft.com/office/drawing/2014/main" val="143111373"/>
                    </a:ext>
                  </a:extLst>
                </a:gridCol>
                <a:gridCol w="1016000">
                  <a:extLst>
                    <a:ext uri="{9D8B030D-6E8A-4147-A177-3AD203B41FA5}">
                      <a16:colId xmlns:a16="http://schemas.microsoft.com/office/drawing/2014/main" val="994455625"/>
                    </a:ext>
                  </a:extLst>
                </a:gridCol>
              </a:tblGrid>
              <a:tr h="303808">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传输介质</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通信系统</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正确性</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提高性能</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局域网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en-US" altLang="zh-CN" sz="1600" dirty="0">
                          <a:solidFill>
                            <a:schemeClr val="tx1"/>
                          </a:solidFill>
                          <a:latin typeface="黑体" panose="02010609060101010101" pitchFamily="49" charset="-122"/>
                          <a:ea typeface="黑体" panose="02010609060101010101" pitchFamily="49" charset="-122"/>
                        </a:rPr>
                        <a:t>WLAN</a:t>
                      </a:r>
                      <a:endParaRPr lang="zh-CN" altLang="en-US" sz="1600" dirty="0">
                        <a:solidFill>
                          <a:schemeClr val="tx1"/>
                        </a:solidFill>
                        <a:latin typeface="黑体" panose="02010609060101010101" pitchFamily="49" charset="-122"/>
                        <a:ea typeface="黑体" panose="02010609060101010101" pitchFamily="49"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个域网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rgbClr val="FFFF00"/>
                          </a:solidFill>
                          <a:latin typeface="黑体" panose="02010609060101010101" pitchFamily="49" charset="-122"/>
                          <a:ea typeface="黑体" panose="02010609060101010101" pitchFamily="49" charset="-122"/>
                        </a:rPr>
                        <a:t>广域网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接入网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939429099"/>
                  </a:ext>
                </a:extLst>
              </a:tr>
            </a:tbl>
          </a:graphicData>
        </a:graphic>
      </p:graphicFrame>
      <p:pic>
        <p:nvPicPr>
          <p:cNvPr id="14" name="Picture 4">
            <a:extLst>
              <a:ext uri="{FF2B5EF4-FFF2-40B4-BE49-F238E27FC236}">
                <a16:creationId xmlns:a16="http://schemas.microsoft.com/office/drawing/2014/main" id="{11F3DA40-F97E-4A2A-A595-F49CF692F68E}"/>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70391" y="846602"/>
            <a:ext cx="3506856" cy="2236840"/>
          </a:xfrm>
          <a:prstGeom prst="rect">
            <a:avLst/>
          </a:prstGeom>
          <a:noFill/>
          <a:ln w="9525">
            <a:noFill/>
            <a:miter lim="800000"/>
            <a:headEnd/>
            <a:tailEnd/>
          </a:ln>
          <a:effectLst/>
        </p:spPr>
      </p:pic>
      <p:pic>
        <p:nvPicPr>
          <p:cNvPr id="15" name="Picture 4">
            <a:extLst>
              <a:ext uri="{FF2B5EF4-FFF2-40B4-BE49-F238E27FC236}">
                <a16:creationId xmlns:a16="http://schemas.microsoft.com/office/drawing/2014/main" id="{30D0256F-341A-4013-8650-A71C1DA63640}"/>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35484" y="3552588"/>
            <a:ext cx="4086042" cy="2229119"/>
          </a:xfrm>
          <a:prstGeom prst="rect">
            <a:avLst/>
          </a:prstGeom>
          <a:noFill/>
          <a:ln w="9525">
            <a:noFill/>
            <a:miter lim="800000"/>
            <a:headEnd/>
            <a:tailEnd/>
          </a:ln>
          <a:effectLst/>
        </p:spPr>
      </p:pic>
      <p:graphicFrame>
        <p:nvGraphicFramePr>
          <p:cNvPr id="16" name="表格 15">
            <a:extLst>
              <a:ext uri="{FF2B5EF4-FFF2-40B4-BE49-F238E27FC236}">
                <a16:creationId xmlns:a16="http://schemas.microsoft.com/office/drawing/2014/main" id="{6C657FCC-5CD4-43F9-BD29-5B52E3C84190}"/>
              </a:ext>
            </a:extLst>
          </p:cNvPr>
          <p:cNvGraphicFramePr>
            <a:graphicFrameLocks noGrp="1"/>
          </p:cNvGraphicFramePr>
          <p:nvPr>
            <p:extLst>
              <p:ext uri="{D42A27DB-BD31-4B8C-83A1-F6EECF244321}">
                <p14:modId xmlns:p14="http://schemas.microsoft.com/office/powerpoint/2010/main" val="1982093703"/>
              </p:ext>
            </p:extLst>
          </p:nvPr>
        </p:nvGraphicFramePr>
        <p:xfrm>
          <a:off x="0" y="1041991"/>
          <a:ext cx="313390" cy="3508065"/>
        </p:xfrm>
        <a:graphic>
          <a:graphicData uri="http://schemas.openxmlformats.org/drawingml/2006/table">
            <a:tbl>
              <a:tblPr firstRow="1" bandRow="1">
                <a:tableStyleId>{5C22544A-7EE6-4342-B048-85BDC9FD1C3A}</a:tableStyleId>
              </a:tblPr>
              <a:tblGrid>
                <a:gridCol w="313390">
                  <a:extLst>
                    <a:ext uri="{9D8B030D-6E8A-4147-A177-3AD203B41FA5}">
                      <a16:colId xmlns:a16="http://schemas.microsoft.com/office/drawing/2014/main" val="2707731317"/>
                    </a:ext>
                  </a:extLst>
                </a:gridCol>
              </a:tblGrid>
              <a:tr h="844235">
                <a:tc>
                  <a:txBody>
                    <a:bodyPr/>
                    <a:lstStyle/>
                    <a:p>
                      <a:pPr algn="ctr"/>
                      <a:r>
                        <a:rPr lang="zh-CN" altLang="en-US" sz="1600" b="0" dirty="0">
                          <a:solidFill>
                            <a:schemeClr val="tx1"/>
                          </a:solidFill>
                          <a:latin typeface="黑体" panose="02010609060101010101" pitchFamily="49" charset="-122"/>
                          <a:ea typeface="黑体" panose="02010609060101010101" pitchFamily="49" charset="-122"/>
                        </a:rPr>
                        <a:t>设计思想</a:t>
                      </a:r>
                    </a:p>
                  </a:txBody>
                  <a:tcPr marL="0" marR="0" marT="0" marB="0" anchor="ctr">
                    <a:solidFill>
                      <a:schemeClr val="accent1">
                        <a:lumMod val="40000"/>
                        <a:lumOff val="60000"/>
                      </a:schemeClr>
                    </a:solidFill>
                  </a:tcPr>
                </a:tc>
                <a:extLst>
                  <a:ext uri="{0D108BD9-81ED-4DB2-BD59-A6C34878D82A}">
                    <a16:rowId xmlns:a16="http://schemas.microsoft.com/office/drawing/2014/main" val="2650843112"/>
                  </a:ext>
                </a:extLst>
              </a:tr>
              <a:tr h="844235">
                <a:tc>
                  <a:txBody>
                    <a:bodyPr/>
                    <a:lstStyle/>
                    <a:p>
                      <a:pPr algn="ctr"/>
                      <a:r>
                        <a:rPr lang="en-US" altLang="zh-CN" sz="1600" dirty="0">
                          <a:solidFill>
                            <a:schemeClr val="tx1"/>
                          </a:solidFill>
                          <a:latin typeface="黑体" panose="02010609060101010101" pitchFamily="49" charset="-122"/>
                          <a:ea typeface="黑体" panose="02010609060101010101" pitchFamily="49" charset="-122"/>
                        </a:rPr>
                        <a:t>SDH</a:t>
                      </a:r>
                      <a:endParaRPr lang="zh-CN" altLang="en-US" sz="1600" dirty="0">
                        <a:solidFill>
                          <a:schemeClr val="tx1"/>
                        </a:solidFill>
                        <a:latin typeface="黑体" panose="02010609060101010101" pitchFamily="49" charset="-122"/>
                        <a:ea typeface="黑体" panose="02010609060101010101" pitchFamily="49" charset="-122"/>
                      </a:endParaRPr>
                    </a:p>
                  </a:txBody>
                  <a:tcPr marL="0" marR="0" marT="0" marB="0" anchor="ctr">
                    <a:solidFill>
                      <a:schemeClr val="accent1">
                        <a:lumMod val="40000"/>
                        <a:lumOff val="60000"/>
                      </a:schemeClr>
                    </a:solidFill>
                  </a:tcPr>
                </a:tc>
                <a:extLst>
                  <a:ext uri="{0D108BD9-81ED-4DB2-BD59-A6C34878D82A}">
                    <a16:rowId xmlns:a16="http://schemas.microsoft.com/office/drawing/2014/main" val="2354171835"/>
                  </a:ext>
                </a:extLst>
              </a:tr>
              <a:tr h="844235">
                <a:tc>
                  <a:txBody>
                    <a:bodyPr/>
                    <a:lstStyle/>
                    <a:p>
                      <a:pPr algn="ctr"/>
                      <a:r>
                        <a:rPr lang="en-US" altLang="zh-CN" sz="1600" b="0" dirty="0">
                          <a:solidFill>
                            <a:schemeClr val="bg1"/>
                          </a:solidFill>
                          <a:latin typeface="黑体" panose="02010609060101010101" pitchFamily="49" charset="-122"/>
                          <a:ea typeface="黑体" panose="02010609060101010101" pitchFamily="49" charset="-122"/>
                        </a:rPr>
                        <a:t>OTN</a:t>
                      </a:r>
                      <a:endParaRPr lang="zh-CN" altLang="en-US" sz="1600" b="0" dirty="0">
                        <a:solidFill>
                          <a:schemeClr val="bg1"/>
                        </a:solidFill>
                        <a:latin typeface="黑体" panose="02010609060101010101" pitchFamily="49" charset="-122"/>
                        <a:ea typeface="黑体" panose="02010609060101010101" pitchFamily="49" charset="-122"/>
                      </a:endParaRPr>
                    </a:p>
                  </a:txBody>
                  <a:tcPr marL="0" marR="0" marT="0" marB="0" anchor="ctr">
                    <a:solidFill>
                      <a:schemeClr val="accent1"/>
                    </a:solidFill>
                  </a:tcPr>
                </a:tc>
                <a:extLst>
                  <a:ext uri="{0D108BD9-81ED-4DB2-BD59-A6C34878D82A}">
                    <a16:rowId xmlns:a16="http://schemas.microsoft.com/office/drawing/2014/main" val="2232877283"/>
                  </a:ext>
                </a:extLst>
              </a:tr>
              <a:tr h="844235">
                <a:tc>
                  <a:txBody>
                    <a:bodyPr/>
                    <a:lstStyle/>
                    <a:p>
                      <a:pPr algn="ctr"/>
                      <a:r>
                        <a:rPr lang="en-US" altLang="zh-CN" sz="1600" b="0" dirty="0">
                          <a:solidFill>
                            <a:schemeClr val="tx1"/>
                          </a:solidFill>
                          <a:latin typeface="黑体" panose="02010609060101010101" pitchFamily="49" charset="-122"/>
                          <a:ea typeface="黑体" panose="02010609060101010101" pitchFamily="49" charset="-122"/>
                        </a:rPr>
                        <a:t>5G</a:t>
                      </a:r>
                      <a:endParaRPr lang="zh-CN" altLang="en-US" sz="1600" b="0" dirty="0">
                        <a:solidFill>
                          <a:schemeClr val="tx1"/>
                        </a:solidFill>
                        <a:latin typeface="黑体" panose="02010609060101010101" pitchFamily="49" charset="-122"/>
                        <a:ea typeface="黑体" panose="02010609060101010101" pitchFamily="49" charset="-122"/>
                      </a:endParaRPr>
                    </a:p>
                  </a:txBody>
                  <a:tcPr marL="0" marR="0" marT="0" marB="0" anchor="ctr">
                    <a:solidFill>
                      <a:schemeClr val="accent1">
                        <a:lumMod val="40000"/>
                        <a:lumOff val="60000"/>
                      </a:schemeClr>
                    </a:solidFill>
                  </a:tcPr>
                </a:tc>
                <a:extLst>
                  <a:ext uri="{0D108BD9-81ED-4DB2-BD59-A6C34878D82A}">
                    <a16:rowId xmlns:a16="http://schemas.microsoft.com/office/drawing/2014/main" val="3061172296"/>
                  </a:ext>
                </a:extLst>
              </a:tr>
            </a:tbl>
          </a:graphicData>
        </a:graphic>
      </p:graphicFrame>
      <p:sp>
        <p:nvSpPr>
          <p:cNvPr id="3" name="灯片编号占位符 2">
            <a:extLst>
              <a:ext uri="{FF2B5EF4-FFF2-40B4-BE49-F238E27FC236}">
                <a16:creationId xmlns:a16="http://schemas.microsoft.com/office/drawing/2014/main" id="{8928EC90-42B3-4DAD-A259-CE1A360B4E28}"/>
              </a:ext>
            </a:extLst>
          </p:cNvPr>
          <p:cNvSpPr>
            <a:spLocks noGrp="1"/>
          </p:cNvSpPr>
          <p:nvPr>
            <p:ph type="sldNum" sz="quarter" idx="12"/>
          </p:nvPr>
        </p:nvSpPr>
        <p:spPr/>
        <p:txBody>
          <a:bodyPr/>
          <a:lstStyle/>
          <a:p>
            <a:fld id="{0343F522-B1DB-4B24-87CC-09EAB668A261}" type="slidenum">
              <a:rPr lang="zh-CN" altLang="en-US" smtClean="0"/>
              <a:pPr/>
              <a:t>273</a:t>
            </a:fld>
            <a:r>
              <a:rPr lang="en-US" altLang="zh-CN"/>
              <a:t>/303</a:t>
            </a:r>
            <a:endParaRPr lang="zh-CN" altLang="en-US" dirty="0"/>
          </a:p>
        </p:txBody>
      </p:sp>
    </p:spTree>
    <p:extLst>
      <p:ext uri="{BB962C8B-B14F-4D97-AF65-F5344CB8AC3E}">
        <p14:creationId xmlns:p14="http://schemas.microsoft.com/office/powerpoint/2010/main" val="25362384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C34208-FA7C-4346-AD93-050F88FE7F56}"/>
              </a:ext>
            </a:extLst>
          </p:cNvPr>
          <p:cNvSpPr>
            <a:spLocks noGrp="1"/>
          </p:cNvSpPr>
          <p:nvPr>
            <p:ph type="title"/>
          </p:nvPr>
        </p:nvSpPr>
        <p:spPr>
          <a:xfrm>
            <a:off x="265813" y="350874"/>
            <a:ext cx="8654903" cy="680484"/>
          </a:xfrm>
        </p:spPr>
        <p:txBody>
          <a:bodyPr>
            <a:normAutofit/>
          </a:bodyPr>
          <a:lstStyle/>
          <a:p>
            <a:r>
              <a:rPr lang="en-US" altLang="zh-CN" kern="100" dirty="0">
                <a:effectLst/>
              </a:rPr>
              <a:t>OTN</a:t>
            </a:r>
            <a:r>
              <a:rPr lang="zh-CN" altLang="zh-CN" kern="100" dirty="0">
                <a:effectLst/>
                <a:cs typeface="Times New Roman" panose="02020603050405020304" pitchFamily="18" charset="0"/>
              </a:rPr>
              <a:t>的复用结构</a:t>
            </a:r>
            <a:endParaRPr lang="zh-CN" altLang="en-US" sz="4800" kern="100" dirty="0"/>
          </a:p>
        </p:txBody>
      </p:sp>
      <p:sp>
        <p:nvSpPr>
          <p:cNvPr id="12" name="流程图: 摘录 11">
            <a:extLst>
              <a:ext uri="{FF2B5EF4-FFF2-40B4-BE49-F238E27FC236}">
                <a16:creationId xmlns:a16="http://schemas.microsoft.com/office/drawing/2014/main" id="{CE6C4248-6AFD-44B6-80E3-9608C7BDC87F}"/>
              </a:ext>
            </a:extLst>
          </p:cNvPr>
          <p:cNvSpPr/>
          <p:nvPr/>
        </p:nvSpPr>
        <p:spPr bwMode="auto">
          <a:xfrm>
            <a:off x="7498533" y="321354"/>
            <a:ext cx="216024" cy="126001"/>
          </a:xfrm>
          <a:prstGeom prst="flowChartExtract">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4" name="Rectangle 2">
            <a:extLst>
              <a:ext uri="{FF2B5EF4-FFF2-40B4-BE49-F238E27FC236}">
                <a16:creationId xmlns:a16="http://schemas.microsoft.com/office/drawing/2014/main" id="{637ADEFB-5775-48B5-AD95-BD2F543B4E24}"/>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内容占位符 4">
            <a:extLst>
              <a:ext uri="{FF2B5EF4-FFF2-40B4-BE49-F238E27FC236}">
                <a16:creationId xmlns:a16="http://schemas.microsoft.com/office/drawing/2014/main" id="{C12FE5FC-8D5C-426B-A385-556B8EB61871}"/>
              </a:ext>
            </a:extLst>
          </p:cNvPr>
          <p:cNvSpPr>
            <a:spLocks noGrp="1"/>
          </p:cNvSpPr>
          <p:nvPr>
            <p:ph idx="1"/>
          </p:nvPr>
        </p:nvSpPr>
        <p:spPr>
          <a:xfrm>
            <a:off x="471948" y="963560"/>
            <a:ext cx="8514736" cy="5777481"/>
          </a:xfrm>
        </p:spPr>
        <p:txBody>
          <a:bodyPr>
            <a:noAutofit/>
          </a:bodyPr>
          <a:lstStyle/>
          <a:p>
            <a:pPr marL="0" indent="0" algn="just">
              <a:buNone/>
            </a:pPr>
            <a:r>
              <a:rPr lang="zh-CN" altLang="zh-CN" dirty="0">
                <a:latin typeface="Times New Roman" panose="02020603050405020304" pitchFamily="18" charset="0"/>
                <a:cs typeface="Times New Roman" panose="02020603050405020304" pitchFamily="18" charset="0"/>
              </a:rPr>
              <a:t>复用就是将多路相同或不同速率的信号复用到</a:t>
            </a:r>
            <a:r>
              <a:rPr lang="en-US" altLang="zh-CN" dirty="0">
                <a:latin typeface="Times New Roman" panose="02020603050405020304" pitchFamily="18" charset="0"/>
                <a:cs typeface="Times New Roman" panose="02020603050405020304" pitchFamily="18" charset="0"/>
              </a:rPr>
              <a:t>OTN</a:t>
            </a:r>
            <a:r>
              <a:rPr lang="zh-CN" altLang="zh-CN" dirty="0">
                <a:latin typeface="Times New Roman" panose="02020603050405020304" pitchFamily="18" charset="0"/>
                <a:cs typeface="Times New Roman" panose="02020603050405020304" pitchFamily="18" charset="0"/>
              </a:rPr>
              <a:t>光通道上传输</a:t>
            </a:r>
            <a:endParaRPr lang="en-US" altLang="zh-CN" sz="2400" kern="100" dirty="0">
              <a:solidFill>
                <a:schemeClr val="accent1"/>
              </a:solidFill>
              <a:effectLst/>
              <a:latin typeface="Times New Roman" panose="02020603050405020304" pitchFamily="18" charset="0"/>
              <a:cs typeface="Times New Roman" panose="02020603050405020304" pitchFamily="18" charset="0"/>
            </a:endParaRPr>
          </a:p>
          <a:p>
            <a:pPr marL="542925" indent="-542925">
              <a:lnSpc>
                <a:spcPct val="100000"/>
              </a:lnSpc>
              <a:spcBef>
                <a:spcPts val="0"/>
              </a:spcBef>
              <a:buNone/>
            </a:pPr>
            <a:r>
              <a:rPr lang="en-US" altLang="zh-CN" dirty="0">
                <a:latin typeface="Times New Roman" panose="02020603050405020304" pitchFamily="18" charset="0"/>
                <a:cs typeface="Times New Roman" panose="02020603050405020304" pitchFamily="18" charset="0"/>
              </a:rPr>
              <a:t>(1)ODU0</a:t>
            </a:r>
            <a:r>
              <a:rPr lang="zh-CN" altLang="zh-CN" dirty="0">
                <a:latin typeface="Times New Roman" panose="02020603050405020304" pitchFamily="18" charset="0"/>
                <a:cs typeface="Times New Roman" panose="02020603050405020304" pitchFamily="18" charset="0"/>
              </a:rPr>
              <a:t>的复用：专门传输</a:t>
            </a:r>
            <a:r>
              <a:rPr lang="en-US" altLang="zh-CN" dirty="0">
                <a:latin typeface="Times New Roman" panose="02020603050405020304" pitchFamily="18" charset="0"/>
                <a:cs typeface="Times New Roman" panose="02020603050405020304" pitchFamily="18" charset="0"/>
              </a:rPr>
              <a:t>GE</a:t>
            </a:r>
            <a:r>
              <a:rPr lang="zh-CN" altLang="zh-CN" dirty="0">
                <a:latin typeface="Times New Roman" panose="02020603050405020304" pitchFamily="18" charset="0"/>
                <a:cs typeface="Times New Roman" panose="02020603050405020304" pitchFamily="18" charset="0"/>
              </a:rPr>
              <a:t>信号</a:t>
            </a:r>
            <a:endParaRPr lang="en-US" altLang="zh-CN" dirty="0">
              <a:latin typeface="Times New Roman" panose="02020603050405020304" pitchFamily="18" charset="0"/>
              <a:cs typeface="Times New Roman" panose="02020603050405020304" pitchFamily="18" charset="0"/>
            </a:endParaRPr>
          </a:p>
          <a:p>
            <a:pPr marL="542925" indent="-542925">
              <a:lnSpc>
                <a:spcPct val="100000"/>
              </a:lnSpc>
              <a:spcBef>
                <a:spcPts val="0"/>
              </a:spcBef>
              <a:buNone/>
            </a:pPr>
            <a:r>
              <a:rPr lang="en-US" altLang="zh-CN" dirty="0">
                <a:latin typeface="Times New Roman" panose="02020603050405020304" pitchFamily="18" charset="0"/>
                <a:cs typeface="Times New Roman" panose="02020603050405020304" pitchFamily="18" charset="0"/>
              </a:rPr>
              <a:t>     2</a:t>
            </a:r>
            <a:r>
              <a:rPr lang="zh-CN" altLang="zh-CN" dirty="0">
                <a:latin typeface="Times New Roman" panose="02020603050405020304" pitchFamily="18" charset="0"/>
                <a:cs typeface="Times New Roman" panose="02020603050405020304" pitchFamily="18" charset="0"/>
              </a:rPr>
              <a:t>个</a:t>
            </a:r>
            <a:r>
              <a:rPr lang="en-US" altLang="zh-CN" dirty="0">
                <a:latin typeface="Times New Roman" panose="02020603050405020304" pitchFamily="18" charset="0"/>
                <a:cs typeface="Times New Roman" panose="02020603050405020304" pitchFamily="18" charset="0"/>
              </a:rPr>
              <a:t>ODU0-&gt;ODU1</a:t>
            </a:r>
            <a:r>
              <a:rPr lang="zh-CN" altLang="zh-CN"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8</a:t>
            </a:r>
            <a:r>
              <a:rPr lang="zh-CN" altLang="zh-CN" dirty="0">
                <a:latin typeface="Times New Roman" panose="02020603050405020304" pitchFamily="18" charset="0"/>
                <a:cs typeface="Times New Roman" panose="02020603050405020304" pitchFamily="18" charset="0"/>
              </a:rPr>
              <a:t>个</a:t>
            </a:r>
            <a:r>
              <a:rPr lang="en-US" altLang="zh-CN" dirty="0">
                <a:latin typeface="Times New Roman" panose="02020603050405020304" pitchFamily="18" charset="0"/>
                <a:cs typeface="Times New Roman" panose="02020603050405020304" pitchFamily="18" charset="0"/>
              </a:rPr>
              <a:t>ODU0-&gt;ODU2</a:t>
            </a:r>
            <a:r>
              <a:rPr lang="zh-CN" altLang="zh-CN" dirty="0">
                <a:latin typeface="Times New Roman" panose="02020603050405020304" pitchFamily="18" charset="0"/>
                <a:cs typeface="Times New Roman" panose="02020603050405020304" pitchFamily="18" charset="0"/>
              </a:rPr>
              <a:t>，</a:t>
            </a:r>
            <a:endParaRPr lang="en-US" altLang="zh-CN" dirty="0">
              <a:latin typeface="Times New Roman" panose="02020603050405020304" pitchFamily="18" charset="0"/>
              <a:cs typeface="Times New Roman" panose="02020603050405020304" pitchFamily="18" charset="0"/>
            </a:endParaRPr>
          </a:p>
          <a:p>
            <a:pPr marL="542925" indent="-542925">
              <a:lnSpc>
                <a:spcPct val="100000"/>
              </a:lnSpc>
              <a:spcBef>
                <a:spcPts val="0"/>
              </a:spcBef>
              <a:buNone/>
            </a:pPr>
            <a:r>
              <a:rPr lang="en-US" altLang="zh-CN" dirty="0">
                <a:latin typeface="Times New Roman" panose="02020603050405020304" pitchFamily="18" charset="0"/>
                <a:cs typeface="Times New Roman" panose="02020603050405020304" pitchFamily="18" charset="0"/>
              </a:rPr>
              <a:t>   32</a:t>
            </a:r>
            <a:r>
              <a:rPr lang="zh-CN" altLang="zh-CN" dirty="0">
                <a:latin typeface="Times New Roman" panose="02020603050405020304" pitchFamily="18" charset="0"/>
                <a:cs typeface="Times New Roman" panose="02020603050405020304" pitchFamily="18" charset="0"/>
              </a:rPr>
              <a:t>个</a:t>
            </a:r>
            <a:r>
              <a:rPr lang="en-US" altLang="zh-CN" dirty="0">
                <a:latin typeface="Times New Roman" panose="02020603050405020304" pitchFamily="18" charset="0"/>
                <a:cs typeface="Times New Roman" panose="02020603050405020304" pitchFamily="18" charset="0"/>
              </a:rPr>
              <a:t>ODU0-&gt;ODU3</a:t>
            </a:r>
            <a:r>
              <a:rPr lang="zh-CN" altLang="zh-CN"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80</a:t>
            </a:r>
            <a:r>
              <a:rPr lang="zh-CN" altLang="zh-CN" dirty="0">
                <a:latin typeface="Times New Roman" panose="02020603050405020304" pitchFamily="18" charset="0"/>
                <a:cs typeface="Times New Roman" panose="02020603050405020304" pitchFamily="18" charset="0"/>
              </a:rPr>
              <a:t>个</a:t>
            </a:r>
            <a:r>
              <a:rPr lang="en-US" altLang="zh-CN" dirty="0">
                <a:latin typeface="Times New Roman" panose="02020603050405020304" pitchFamily="18" charset="0"/>
                <a:cs typeface="Times New Roman" panose="02020603050405020304" pitchFamily="18" charset="0"/>
              </a:rPr>
              <a:t>ODU0-&gt;ODU4</a:t>
            </a:r>
            <a:r>
              <a:rPr lang="zh-CN" altLang="zh-CN" dirty="0">
                <a:latin typeface="Times New Roman" panose="02020603050405020304" pitchFamily="18" charset="0"/>
                <a:cs typeface="Times New Roman" panose="02020603050405020304" pitchFamily="18" charset="0"/>
              </a:rPr>
              <a:t>。</a:t>
            </a:r>
          </a:p>
          <a:p>
            <a:pPr marL="542925" indent="-542925">
              <a:lnSpc>
                <a:spcPct val="100000"/>
              </a:lnSpc>
              <a:spcBef>
                <a:spcPts val="0"/>
              </a:spcBef>
              <a:buNone/>
            </a:pPr>
            <a:r>
              <a:rPr lang="en-US" altLang="zh-CN" dirty="0">
                <a:latin typeface="Times New Roman" panose="02020603050405020304" pitchFamily="18" charset="0"/>
                <a:cs typeface="Times New Roman" panose="02020603050405020304" pitchFamily="18" charset="0"/>
              </a:rPr>
              <a:t>(2)ODU1</a:t>
            </a:r>
            <a:r>
              <a:rPr lang="zh-CN" altLang="zh-CN" dirty="0">
                <a:latin typeface="Times New Roman" panose="02020603050405020304" pitchFamily="18" charset="0"/>
                <a:cs typeface="Times New Roman" panose="02020603050405020304" pitchFamily="18" charset="0"/>
              </a:rPr>
              <a:t>的复用：</a:t>
            </a:r>
            <a:endParaRPr lang="en-US" altLang="zh-CN" dirty="0">
              <a:latin typeface="Times New Roman" panose="02020603050405020304" pitchFamily="18" charset="0"/>
              <a:cs typeface="Times New Roman" panose="02020603050405020304" pitchFamily="18" charset="0"/>
            </a:endParaRPr>
          </a:p>
          <a:p>
            <a:pPr marL="542925" indent="-542925">
              <a:lnSpc>
                <a:spcPct val="100000"/>
              </a:lnSpc>
              <a:spcBef>
                <a:spcPts val="0"/>
              </a:spcBef>
              <a:buNone/>
            </a:pPr>
            <a:r>
              <a:rPr lang="en-US" altLang="zh-CN" dirty="0">
                <a:latin typeface="Times New Roman" panose="02020603050405020304" pitchFamily="18" charset="0"/>
                <a:cs typeface="Times New Roman" panose="02020603050405020304" pitchFamily="18" charset="0"/>
              </a:rPr>
              <a:t>     4</a:t>
            </a:r>
            <a:r>
              <a:rPr lang="zh-CN" altLang="zh-CN" dirty="0">
                <a:latin typeface="Times New Roman" panose="02020603050405020304" pitchFamily="18" charset="0"/>
                <a:cs typeface="Times New Roman" panose="02020603050405020304" pitchFamily="18" charset="0"/>
              </a:rPr>
              <a:t>个</a:t>
            </a:r>
            <a:r>
              <a:rPr lang="en-US" altLang="zh-CN" dirty="0">
                <a:latin typeface="Times New Roman" panose="02020603050405020304" pitchFamily="18" charset="0"/>
                <a:cs typeface="Times New Roman" panose="02020603050405020304" pitchFamily="18" charset="0"/>
              </a:rPr>
              <a:t>ODU1-&gt;ODU2</a:t>
            </a:r>
            <a:r>
              <a:rPr lang="zh-CN" altLang="zh-CN" dirty="0">
                <a:latin typeface="Times New Roman" panose="02020603050405020304" pitchFamily="18" charset="0"/>
                <a:cs typeface="Times New Roman" panose="02020603050405020304" pitchFamily="18" charset="0"/>
              </a:rPr>
              <a:t>，</a:t>
            </a:r>
            <a:endParaRPr lang="en-US" altLang="zh-CN" dirty="0">
              <a:latin typeface="Times New Roman" panose="02020603050405020304" pitchFamily="18" charset="0"/>
              <a:cs typeface="Times New Roman" panose="02020603050405020304" pitchFamily="18" charset="0"/>
            </a:endParaRPr>
          </a:p>
          <a:p>
            <a:pPr marL="542925" indent="-542925">
              <a:lnSpc>
                <a:spcPct val="100000"/>
              </a:lnSpc>
              <a:spcBef>
                <a:spcPts val="0"/>
              </a:spcBef>
              <a:buNone/>
            </a:pPr>
            <a:r>
              <a:rPr lang="en-US" altLang="zh-CN" dirty="0">
                <a:latin typeface="Times New Roman" panose="02020603050405020304" pitchFamily="18" charset="0"/>
                <a:cs typeface="Times New Roman" panose="02020603050405020304" pitchFamily="18" charset="0"/>
              </a:rPr>
              <a:t>   16</a:t>
            </a:r>
            <a:r>
              <a:rPr lang="zh-CN" altLang="zh-CN" dirty="0">
                <a:latin typeface="Times New Roman" panose="02020603050405020304" pitchFamily="18" charset="0"/>
                <a:cs typeface="Times New Roman" panose="02020603050405020304" pitchFamily="18" charset="0"/>
              </a:rPr>
              <a:t>个</a:t>
            </a:r>
            <a:r>
              <a:rPr lang="en-US" altLang="zh-CN" dirty="0">
                <a:latin typeface="Times New Roman" panose="02020603050405020304" pitchFamily="18" charset="0"/>
                <a:cs typeface="Times New Roman" panose="02020603050405020304" pitchFamily="18" charset="0"/>
              </a:rPr>
              <a:t>ODU1-&gt;ODU3</a:t>
            </a:r>
            <a:r>
              <a:rPr lang="zh-CN" altLang="zh-CN"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40</a:t>
            </a:r>
            <a:r>
              <a:rPr lang="zh-CN" altLang="zh-CN" dirty="0">
                <a:latin typeface="Times New Roman" panose="02020603050405020304" pitchFamily="18" charset="0"/>
                <a:cs typeface="Times New Roman" panose="02020603050405020304" pitchFamily="18" charset="0"/>
              </a:rPr>
              <a:t>个</a:t>
            </a:r>
            <a:r>
              <a:rPr lang="en-US" altLang="zh-CN" dirty="0">
                <a:latin typeface="Times New Roman" panose="02020603050405020304" pitchFamily="18" charset="0"/>
                <a:cs typeface="Times New Roman" panose="02020603050405020304" pitchFamily="18" charset="0"/>
              </a:rPr>
              <a:t>ODU1-&gt;ODU4</a:t>
            </a:r>
            <a:r>
              <a:rPr lang="zh-CN" altLang="zh-CN" dirty="0">
                <a:latin typeface="Times New Roman" panose="02020603050405020304" pitchFamily="18" charset="0"/>
                <a:cs typeface="Times New Roman" panose="02020603050405020304" pitchFamily="18" charset="0"/>
              </a:rPr>
              <a:t>。</a:t>
            </a:r>
          </a:p>
          <a:p>
            <a:pPr marL="542925" indent="-542925">
              <a:lnSpc>
                <a:spcPct val="100000"/>
              </a:lnSpc>
              <a:spcBef>
                <a:spcPts val="0"/>
              </a:spcBef>
              <a:buNone/>
            </a:pPr>
            <a:r>
              <a:rPr lang="en-US" altLang="zh-CN" dirty="0">
                <a:latin typeface="Times New Roman" panose="02020603050405020304" pitchFamily="18" charset="0"/>
                <a:cs typeface="Times New Roman" panose="02020603050405020304" pitchFamily="18" charset="0"/>
              </a:rPr>
              <a:t>(3)ODU2</a:t>
            </a:r>
            <a:r>
              <a:rPr lang="zh-CN" altLang="zh-CN" dirty="0">
                <a:latin typeface="Times New Roman" panose="02020603050405020304" pitchFamily="18" charset="0"/>
                <a:cs typeface="Times New Roman" panose="02020603050405020304" pitchFamily="18" charset="0"/>
              </a:rPr>
              <a:t>的复用：</a:t>
            </a:r>
            <a:endParaRPr lang="en-US" altLang="zh-CN" dirty="0">
              <a:latin typeface="Times New Roman" panose="02020603050405020304" pitchFamily="18" charset="0"/>
              <a:cs typeface="Times New Roman" panose="02020603050405020304" pitchFamily="18" charset="0"/>
            </a:endParaRPr>
          </a:p>
          <a:p>
            <a:pPr marL="542925" indent="-542925">
              <a:lnSpc>
                <a:spcPct val="100000"/>
              </a:lnSpc>
              <a:spcBef>
                <a:spcPts val="0"/>
              </a:spcBef>
              <a:buNone/>
            </a:pPr>
            <a:r>
              <a:rPr lang="en-US" altLang="zh-CN" dirty="0">
                <a:latin typeface="Times New Roman" panose="02020603050405020304" pitchFamily="18" charset="0"/>
                <a:cs typeface="Times New Roman" panose="02020603050405020304" pitchFamily="18" charset="0"/>
              </a:rPr>
              <a:t>    4</a:t>
            </a:r>
            <a:r>
              <a:rPr lang="zh-CN" altLang="zh-CN" dirty="0">
                <a:latin typeface="Times New Roman" panose="02020603050405020304" pitchFamily="18" charset="0"/>
                <a:cs typeface="Times New Roman" panose="02020603050405020304" pitchFamily="18" charset="0"/>
              </a:rPr>
              <a:t>个</a:t>
            </a:r>
            <a:r>
              <a:rPr lang="en-US" altLang="zh-CN" dirty="0">
                <a:latin typeface="Times New Roman" panose="02020603050405020304" pitchFamily="18" charset="0"/>
                <a:cs typeface="Times New Roman" panose="02020603050405020304" pitchFamily="18" charset="0"/>
              </a:rPr>
              <a:t>ODU2-&gt;ODU3</a:t>
            </a:r>
            <a:r>
              <a:rPr lang="zh-CN" altLang="zh-CN"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10</a:t>
            </a:r>
            <a:r>
              <a:rPr lang="zh-CN" altLang="zh-CN" dirty="0">
                <a:latin typeface="Times New Roman" panose="02020603050405020304" pitchFamily="18" charset="0"/>
                <a:cs typeface="Times New Roman" panose="02020603050405020304" pitchFamily="18" charset="0"/>
              </a:rPr>
              <a:t>个</a:t>
            </a:r>
            <a:r>
              <a:rPr lang="en-US" altLang="zh-CN" dirty="0">
                <a:latin typeface="Times New Roman" panose="02020603050405020304" pitchFamily="18" charset="0"/>
                <a:cs typeface="Times New Roman" panose="02020603050405020304" pitchFamily="18" charset="0"/>
              </a:rPr>
              <a:t>ODU2-&gt;ODU4</a:t>
            </a:r>
            <a:r>
              <a:rPr lang="zh-CN" altLang="zh-CN" dirty="0">
                <a:latin typeface="Times New Roman" panose="02020603050405020304" pitchFamily="18" charset="0"/>
                <a:cs typeface="Times New Roman" panose="02020603050405020304" pitchFamily="18" charset="0"/>
              </a:rPr>
              <a:t>。</a:t>
            </a:r>
          </a:p>
          <a:p>
            <a:pPr marL="542925" indent="-542925">
              <a:lnSpc>
                <a:spcPct val="100000"/>
              </a:lnSpc>
              <a:spcBef>
                <a:spcPts val="0"/>
              </a:spcBef>
              <a:buNone/>
            </a:pPr>
            <a:r>
              <a:rPr lang="en-US" altLang="zh-CN" dirty="0">
                <a:latin typeface="Times New Roman" panose="02020603050405020304" pitchFamily="18" charset="0"/>
                <a:cs typeface="Times New Roman" panose="02020603050405020304" pitchFamily="18" charset="0"/>
              </a:rPr>
              <a:t>(4)ODU3</a:t>
            </a:r>
            <a:r>
              <a:rPr lang="zh-CN" altLang="zh-CN" dirty="0">
                <a:latin typeface="Times New Roman" panose="02020603050405020304" pitchFamily="18" charset="0"/>
                <a:cs typeface="Times New Roman" panose="02020603050405020304" pitchFamily="18" charset="0"/>
              </a:rPr>
              <a:t>的复用：</a:t>
            </a:r>
            <a:r>
              <a:rPr lang="en-US" altLang="zh-CN" dirty="0">
                <a:latin typeface="Times New Roman" panose="02020603050405020304" pitchFamily="18" charset="0"/>
                <a:cs typeface="Times New Roman" panose="02020603050405020304" pitchFamily="18" charset="0"/>
              </a:rPr>
              <a:t>2</a:t>
            </a:r>
            <a:r>
              <a:rPr lang="zh-CN" altLang="zh-CN" dirty="0">
                <a:latin typeface="Times New Roman" panose="02020603050405020304" pitchFamily="18" charset="0"/>
                <a:cs typeface="Times New Roman" panose="02020603050405020304" pitchFamily="18" charset="0"/>
              </a:rPr>
              <a:t>个</a:t>
            </a:r>
            <a:r>
              <a:rPr lang="en-US" altLang="zh-CN" dirty="0">
                <a:latin typeface="Times New Roman" panose="02020603050405020304" pitchFamily="18" charset="0"/>
                <a:cs typeface="Times New Roman" panose="02020603050405020304" pitchFamily="18" charset="0"/>
              </a:rPr>
              <a:t>ODU3-&gt;ODU4</a:t>
            </a:r>
            <a:r>
              <a:rPr lang="zh-CN" altLang="zh-CN" dirty="0">
                <a:latin typeface="Times New Roman" panose="02020603050405020304" pitchFamily="18" charset="0"/>
                <a:cs typeface="Times New Roman" panose="02020603050405020304" pitchFamily="18" charset="0"/>
              </a:rPr>
              <a:t>。</a:t>
            </a:r>
          </a:p>
          <a:p>
            <a:pPr marL="542925" indent="-542925">
              <a:lnSpc>
                <a:spcPct val="100000"/>
              </a:lnSpc>
              <a:spcBef>
                <a:spcPts val="0"/>
              </a:spcBef>
              <a:buNone/>
            </a:pPr>
            <a:r>
              <a:rPr lang="en-US" altLang="zh-CN" dirty="0">
                <a:latin typeface="Times New Roman" panose="02020603050405020304" pitchFamily="18" charset="0"/>
                <a:cs typeface="Times New Roman" panose="02020603050405020304" pitchFamily="18" charset="0"/>
              </a:rPr>
              <a:t>(5)ODU4</a:t>
            </a:r>
            <a:r>
              <a:rPr lang="zh-CN" altLang="zh-CN" dirty="0">
                <a:latin typeface="Times New Roman" panose="02020603050405020304" pitchFamily="18" charset="0"/>
                <a:cs typeface="Times New Roman" panose="02020603050405020304" pitchFamily="18" charset="0"/>
              </a:rPr>
              <a:t>的复用：</a:t>
            </a:r>
            <a:r>
              <a:rPr lang="en-US" altLang="zh-CN" dirty="0">
                <a:latin typeface="Times New Roman" panose="02020603050405020304" pitchFamily="18" charset="0"/>
                <a:cs typeface="Times New Roman" panose="02020603050405020304" pitchFamily="18" charset="0"/>
              </a:rPr>
              <a:t>ODU4</a:t>
            </a:r>
            <a:r>
              <a:rPr lang="zh-CN" altLang="zh-CN" dirty="0">
                <a:latin typeface="Times New Roman" panose="02020603050405020304" pitchFamily="18" charset="0"/>
                <a:cs typeface="Times New Roman" panose="02020603050405020304" pitchFamily="18" charset="0"/>
              </a:rPr>
              <a:t>是为实现</a:t>
            </a:r>
            <a:r>
              <a:rPr lang="en-US" altLang="zh-CN" dirty="0">
                <a:latin typeface="Times New Roman" panose="02020603050405020304" pitchFamily="18" charset="0"/>
                <a:cs typeface="Times New Roman" panose="02020603050405020304" pitchFamily="18" charset="0"/>
              </a:rPr>
              <a:t>100GE</a:t>
            </a:r>
            <a:r>
              <a:rPr lang="zh-CN" altLang="zh-CN" dirty="0">
                <a:latin typeface="Times New Roman" panose="02020603050405020304" pitchFamily="18" charset="0"/>
                <a:cs typeface="Times New Roman" panose="02020603050405020304" pitchFamily="18" charset="0"/>
              </a:rPr>
              <a:t>而设计的，可以容纳</a:t>
            </a:r>
            <a:r>
              <a:rPr lang="en-US" altLang="zh-CN" dirty="0">
                <a:latin typeface="Times New Roman" panose="02020603050405020304" pitchFamily="18" charset="0"/>
                <a:cs typeface="Times New Roman" panose="02020603050405020304" pitchFamily="18" charset="0"/>
              </a:rPr>
              <a:t>ODU0/1/2/3</a:t>
            </a:r>
            <a:r>
              <a:rPr lang="zh-CN" altLang="zh-CN" dirty="0">
                <a:latin typeface="Times New Roman" panose="02020603050405020304" pitchFamily="18" charset="0"/>
                <a:cs typeface="Times New Roman" panose="02020603050405020304" pitchFamily="18" charset="0"/>
              </a:rPr>
              <a:t>的复用。</a:t>
            </a:r>
          </a:p>
        </p:txBody>
      </p:sp>
      <p:graphicFrame>
        <p:nvGraphicFramePr>
          <p:cNvPr id="13" name="表格 12">
            <a:extLst>
              <a:ext uri="{FF2B5EF4-FFF2-40B4-BE49-F238E27FC236}">
                <a16:creationId xmlns:a16="http://schemas.microsoft.com/office/drawing/2014/main" id="{5F7F8828-684B-4B52-9DC2-487D68885ACE}"/>
              </a:ext>
            </a:extLst>
          </p:cNvPr>
          <p:cNvGraphicFramePr>
            <a:graphicFrameLocks noGrp="1"/>
          </p:cNvGraphicFramePr>
          <p:nvPr/>
        </p:nvGraphicFramePr>
        <p:xfrm>
          <a:off x="0" y="16384"/>
          <a:ext cx="9144000" cy="303808"/>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1028242390"/>
                    </a:ext>
                  </a:extLst>
                </a:gridCol>
                <a:gridCol w="1016000">
                  <a:extLst>
                    <a:ext uri="{9D8B030D-6E8A-4147-A177-3AD203B41FA5}">
                      <a16:colId xmlns:a16="http://schemas.microsoft.com/office/drawing/2014/main" val="3074239081"/>
                    </a:ext>
                  </a:extLst>
                </a:gridCol>
                <a:gridCol w="1016000">
                  <a:extLst>
                    <a:ext uri="{9D8B030D-6E8A-4147-A177-3AD203B41FA5}">
                      <a16:colId xmlns:a16="http://schemas.microsoft.com/office/drawing/2014/main" val="3509429943"/>
                    </a:ext>
                  </a:extLst>
                </a:gridCol>
                <a:gridCol w="1016000">
                  <a:extLst>
                    <a:ext uri="{9D8B030D-6E8A-4147-A177-3AD203B41FA5}">
                      <a16:colId xmlns:a16="http://schemas.microsoft.com/office/drawing/2014/main" val="2580465912"/>
                    </a:ext>
                  </a:extLst>
                </a:gridCol>
                <a:gridCol w="1016000">
                  <a:extLst>
                    <a:ext uri="{9D8B030D-6E8A-4147-A177-3AD203B41FA5}">
                      <a16:colId xmlns:a16="http://schemas.microsoft.com/office/drawing/2014/main" val="585185192"/>
                    </a:ext>
                  </a:extLst>
                </a:gridCol>
                <a:gridCol w="1016000">
                  <a:extLst>
                    <a:ext uri="{9D8B030D-6E8A-4147-A177-3AD203B41FA5}">
                      <a16:colId xmlns:a16="http://schemas.microsoft.com/office/drawing/2014/main" val="1335232691"/>
                    </a:ext>
                  </a:extLst>
                </a:gridCol>
                <a:gridCol w="1016000">
                  <a:extLst>
                    <a:ext uri="{9D8B030D-6E8A-4147-A177-3AD203B41FA5}">
                      <a16:colId xmlns:a16="http://schemas.microsoft.com/office/drawing/2014/main" val="785772456"/>
                    </a:ext>
                  </a:extLst>
                </a:gridCol>
                <a:gridCol w="1016000">
                  <a:extLst>
                    <a:ext uri="{9D8B030D-6E8A-4147-A177-3AD203B41FA5}">
                      <a16:colId xmlns:a16="http://schemas.microsoft.com/office/drawing/2014/main" val="143111373"/>
                    </a:ext>
                  </a:extLst>
                </a:gridCol>
                <a:gridCol w="1016000">
                  <a:extLst>
                    <a:ext uri="{9D8B030D-6E8A-4147-A177-3AD203B41FA5}">
                      <a16:colId xmlns:a16="http://schemas.microsoft.com/office/drawing/2014/main" val="994455625"/>
                    </a:ext>
                  </a:extLst>
                </a:gridCol>
              </a:tblGrid>
              <a:tr h="303808">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传输介质</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通信系统</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正确性</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提高性能</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局域网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en-US" altLang="zh-CN" sz="1600" dirty="0">
                          <a:solidFill>
                            <a:schemeClr val="tx1"/>
                          </a:solidFill>
                          <a:latin typeface="黑体" panose="02010609060101010101" pitchFamily="49" charset="-122"/>
                          <a:ea typeface="黑体" panose="02010609060101010101" pitchFamily="49" charset="-122"/>
                        </a:rPr>
                        <a:t>WLAN</a:t>
                      </a:r>
                      <a:endParaRPr lang="zh-CN" altLang="en-US" sz="1600" dirty="0">
                        <a:solidFill>
                          <a:schemeClr val="tx1"/>
                        </a:solidFill>
                        <a:latin typeface="黑体" panose="02010609060101010101" pitchFamily="49" charset="-122"/>
                        <a:ea typeface="黑体" panose="02010609060101010101" pitchFamily="49"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个域网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rgbClr val="FFFF00"/>
                          </a:solidFill>
                          <a:latin typeface="黑体" panose="02010609060101010101" pitchFamily="49" charset="-122"/>
                          <a:ea typeface="黑体" panose="02010609060101010101" pitchFamily="49" charset="-122"/>
                        </a:rPr>
                        <a:t>广域网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接入网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939429099"/>
                  </a:ext>
                </a:extLst>
              </a:tr>
            </a:tbl>
          </a:graphicData>
        </a:graphic>
      </p:graphicFrame>
      <p:graphicFrame>
        <p:nvGraphicFramePr>
          <p:cNvPr id="11" name="表格 10">
            <a:extLst>
              <a:ext uri="{FF2B5EF4-FFF2-40B4-BE49-F238E27FC236}">
                <a16:creationId xmlns:a16="http://schemas.microsoft.com/office/drawing/2014/main" id="{5CA0EA52-8451-4277-AF4B-E44DD28265A2}"/>
              </a:ext>
            </a:extLst>
          </p:cNvPr>
          <p:cNvGraphicFramePr>
            <a:graphicFrameLocks noGrp="1"/>
          </p:cNvGraphicFramePr>
          <p:nvPr>
            <p:extLst>
              <p:ext uri="{D42A27DB-BD31-4B8C-83A1-F6EECF244321}">
                <p14:modId xmlns:p14="http://schemas.microsoft.com/office/powerpoint/2010/main" val="1982093703"/>
              </p:ext>
            </p:extLst>
          </p:nvPr>
        </p:nvGraphicFramePr>
        <p:xfrm>
          <a:off x="0" y="1041991"/>
          <a:ext cx="313390" cy="3508065"/>
        </p:xfrm>
        <a:graphic>
          <a:graphicData uri="http://schemas.openxmlformats.org/drawingml/2006/table">
            <a:tbl>
              <a:tblPr firstRow="1" bandRow="1">
                <a:tableStyleId>{5C22544A-7EE6-4342-B048-85BDC9FD1C3A}</a:tableStyleId>
              </a:tblPr>
              <a:tblGrid>
                <a:gridCol w="313390">
                  <a:extLst>
                    <a:ext uri="{9D8B030D-6E8A-4147-A177-3AD203B41FA5}">
                      <a16:colId xmlns:a16="http://schemas.microsoft.com/office/drawing/2014/main" val="2707731317"/>
                    </a:ext>
                  </a:extLst>
                </a:gridCol>
              </a:tblGrid>
              <a:tr h="844235">
                <a:tc>
                  <a:txBody>
                    <a:bodyPr/>
                    <a:lstStyle/>
                    <a:p>
                      <a:pPr algn="ctr"/>
                      <a:r>
                        <a:rPr lang="zh-CN" altLang="en-US" sz="1600" b="0" dirty="0">
                          <a:solidFill>
                            <a:schemeClr val="tx1"/>
                          </a:solidFill>
                          <a:latin typeface="黑体" panose="02010609060101010101" pitchFamily="49" charset="-122"/>
                          <a:ea typeface="黑体" panose="02010609060101010101" pitchFamily="49" charset="-122"/>
                        </a:rPr>
                        <a:t>设计思想</a:t>
                      </a:r>
                    </a:p>
                  </a:txBody>
                  <a:tcPr marL="0" marR="0" marT="0" marB="0" anchor="ctr">
                    <a:solidFill>
                      <a:schemeClr val="accent1">
                        <a:lumMod val="40000"/>
                        <a:lumOff val="60000"/>
                      </a:schemeClr>
                    </a:solidFill>
                  </a:tcPr>
                </a:tc>
                <a:extLst>
                  <a:ext uri="{0D108BD9-81ED-4DB2-BD59-A6C34878D82A}">
                    <a16:rowId xmlns:a16="http://schemas.microsoft.com/office/drawing/2014/main" val="2650843112"/>
                  </a:ext>
                </a:extLst>
              </a:tr>
              <a:tr h="844235">
                <a:tc>
                  <a:txBody>
                    <a:bodyPr/>
                    <a:lstStyle/>
                    <a:p>
                      <a:pPr algn="ctr"/>
                      <a:r>
                        <a:rPr lang="en-US" altLang="zh-CN" sz="1600" dirty="0">
                          <a:solidFill>
                            <a:schemeClr val="tx1"/>
                          </a:solidFill>
                          <a:latin typeface="黑体" panose="02010609060101010101" pitchFamily="49" charset="-122"/>
                          <a:ea typeface="黑体" panose="02010609060101010101" pitchFamily="49" charset="-122"/>
                        </a:rPr>
                        <a:t>SDH</a:t>
                      </a:r>
                      <a:endParaRPr lang="zh-CN" altLang="en-US" sz="1600" dirty="0">
                        <a:solidFill>
                          <a:schemeClr val="tx1"/>
                        </a:solidFill>
                        <a:latin typeface="黑体" panose="02010609060101010101" pitchFamily="49" charset="-122"/>
                        <a:ea typeface="黑体" panose="02010609060101010101" pitchFamily="49" charset="-122"/>
                      </a:endParaRPr>
                    </a:p>
                  </a:txBody>
                  <a:tcPr marL="0" marR="0" marT="0" marB="0" anchor="ctr">
                    <a:solidFill>
                      <a:schemeClr val="accent1">
                        <a:lumMod val="40000"/>
                        <a:lumOff val="60000"/>
                      </a:schemeClr>
                    </a:solidFill>
                  </a:tcPr>
                </a:tc>
                <a:extLst>
                  <a:ext uri="{0D108BD9-81ED-4DB2-BD59-A6C34878D82A}">
                    <a16:rowId xmlns:a16="http://schemas.microsoft.com/office/drawing/2014/main" val="2354171835"/>
                  </a:ext>
                </a:extLst>
              </a:tr>
              <a:tr h="844235">
                <a:tc>
                  <a:txBody>
                    <a:bodyPr/>
                    <a:lstStyle/>
                    <a:p>
                      <a:pPr algn="ctr"/>
                      <a:r>
                        <a:rPr lang="en-US" altLang="zh-CN" sz="1600" b="0" dirty="0">
                          <a:solidFill>
                            <a:schemeClr val="bg1"/>
                          </a:solidFill>
                          <a:latin typeface="黑体" panose="02010609060101010101" pitchFamily="49" charset="-122"/>
                          <a:ea typeface="黑体" panose="02010609060101010101" pitchFamily="49" charset="-122"/>
                        </a:rPr>
                        <a:t>OTN</a:t>
                      </a:r>
                      <a:endParaRPr lang="zh-CN" altLang="en-US" sz="1600" b="0" dirty="0">
                        <a:solidFill>
                          <a:schemeClr val="bg1"/>
                        </a:solidFill>
                        <a:latin typeface="黑体" panose="02010609060101010101" pitchFamily="49" charset="-122"/>
                        <a:ea typeface="黑体" panose="02010609060101010101" pitchFamily="49" charset="-122"/>
                      </a:endParaRPr>
                    </a:p>
                  </a:txBody>
                  <a:tcPr marL="0" marR="0" marT="0" marB="0" anchor="ctr">
                    <a:solidFill>
                      <a:schemeClr val="accent1"/>
                    </a:solidFill>
                  </a:tcPr>
                </a:tc>
                <a:extLst>
                  <a:ext uri="{0D108BD9-81ED-4DB2-BD59-A6C34878D82A}">
                    <a16:rowId xmlns:a16="http://schemas.microsoft.com/office/drawing/2014/main" val="2232877283"/>
                  </a:ext>
                </a:extLst>
              </a:tr>
              <a:tr h="844235">
                <a:tc>
                  <a:txBody>
                    <a:bodyPr/>
                    <a:lstStyle/>
                    <a:p>
                      <a:pPr algn="ctr"/>
                      <a:r>
                        <a:rPr lang="en-US" altLang="zh-CN" sz="1600" b="0" dirty="0">
                          <a:solidFill>
                            <a:schemeClr val="tx1"/>
                          </a:solidFill>
                          <a:latin typeface="黑体" panose="02010609060101010101" pitchFamily="49" charset="-122"/>
                          <a:ea typeface="黑体" panose="02010609060101010101" pitchFamily="49" charset="-122"/>
                        </a:rPr>
                        <a:t>5G</a:t>
                      </a:r>
                      <a:endParaRPr lang="zh-CN" altLang="en-US" sz="1600" b="0" dirty="0">
                        <a:solidFill>
                          <a:schemeClr val="tx1"/>
                        </a:solidFill>
                        <a:latin typeface="黑体" panose="02010609060101010101" pitchFamily="49" charset="-122"/>
                        <a:ea typeface="黑体" panose="02010609060101010101" pitchFamily="49" charset="-122"/>
                      </a:endParaRPr>
                    </a:p>
                  </a:txBody>
                  <a:tcPr marL="0" marR="0" marT="0" marB="0" anchor="ctr">
                    <a:solidFill>
                      <a:schemeClr val="accent1">
                        <a:lumMod val="40000"/>
                        <a:lumOff val="60000"/>
                      </a:schemeClr>
                    </a:solidFill>
                  </a:tcPr>
                </a:tc>
                <a:extLst>
                  <a:ext uri="{0D108BD9-81ED-4DB2-BD59-A6C34878D82A}">
                    <a16:rowId xmlns:a16="http://schemas.microsoft.com/office/drawing/2014/main" val="3061172296"/>
                  </a:ext>
                </a:extLst>
              </a:tr>
            </a:tbl>
          </a:graphicData>
        </a:graphic>
      </p:graphicFrame>
      <p:sp>
        <p:nvSpPr>
          <p:cNvPr id="3" name="灯片编号占位符 2">
            <a:extLst>
              <a:ext uri="{FF2B5EF4-FFF2-40B4-BE49-F238E27FC236}">
                <a16:creationId xmlns:a16="http://schemas.microsoft.com/office/drawing/2014/main" id="{3C5C9368-1E31-41A6-92C9-47872ED2BB39}"/>
              </a:ext>
            </a:extLst>
          </p:cNvPr>
          <p:cNvSpPr>
            <a:spLocks noGrp="1"/>
          </p:cNvSpPr>
          <p:nvPr>
            <p:ph type="sldNum" sz="quarter" idx="12"/>
          </p:nvPr>
        </p:nvSpPr>
        <p:spPr/>
        <p:txBody>
          <a:bodyPr/>
          <a:lstStyle/>
          <a:p>
            <a:fld id="{0343F522-B1DB-4B24-87CC-09EAB668A261}" type="slidenum">
              <a:rPr lang="zh-CN" altLang="en-US" smtClean="0"/>
              <a:pPr/>
              <a:t>274</a:t>
            </a:fld>
            <a:r>
              <a:rPr lang="en-US" altLang="zh-CN"/>
              <a:t>/303</a:t>
            </a:r>
            <a:endParaRPr lang="zh-CN" altLang="en-US" dirty="0"/>
          </a:p>
        </p:txBody>
      </p:sp>
    </p:spTree>
    <p:extLst>
      <p:ext uri="{BB962C8B-B14F-4D97-AF65-F5344CB8AC3E}">
        <p14:creationId xmlns:p14="http://schemas.microsoft.com/office/powerpoint/2010/main" val="3842028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C34208-FA7C-4346-AD93-050F88FE7F56}"/>
              </a:ext>
            </a:extLst>
          </p:cNvPr>
          <p:cNvSpPr>
            <a:spLocks noGrp="1"/>
          </p:cNvSpPr>
          <p:nvPr>
            <p:ph type="title"/>
          </p:nvPr>
        </p:nvSpPr>
        <p:spPr>
          <a:xfrm>
            <a:off x="265813" y="350874"/>
            <a:ext cx="8654903" cy="680484"/>
          </a:xfrm>
        </p:spPr>
        <p:txBody>
          <a:bodyPr>
            <a:normAutofit/>
          </a:bodyPr>
          <a:lstStyle/>
          <a:p>
            <a:r>
              <a:rPr lang="en-US" altLang="zh-CN" kern="100" dirty="0">
                <a:effectLst/>
              </a:rPr>
              <a:t>OTN</a:t>
            </a:r>
            <a:r>
              <a:rPr lang="zh-CN" altLang="zh-CN" kern="100" dirty="0">
                <a:effectLst/>
                <a:cs typeface="Times New Roman" panose="02020603050405020304" pitchFamily="18" charset="0"/>
              </a:rPr>
              <a:t>的复用结构</a:t>
            </a:r>
            <a:endParaRPr lang="zh-CN" altLang="en-US" sz="4800" kern="100" dirty="0"/>
          </a:p>
        </p:txBody>
      </p:sp>
      <p:sp>
        <p:nvSpPr>
          <p:cNvPr id="12" name="流程图: 摘录 11">
            <a:extLst>
              <a:ext uri="{FF2B5EF4-FFF2-40B4-BE49-F238E27FC236}">
                <a16:creationId xmlns:a16="http://schemas.microsoft.com/office/drawing/2014/main" id="{CE6C4248-6AFD-44B6-80E3-9608C7BDC87F}"/>
              </a:ext>
            </a:extLst>
          </p:cNvPr>
          <p:cNvSpPr/>
          <p:nvPr/>
        </p:nvSpPr>
        <p:spPr bwMode="auto">
          <a:xfrm>
            <a:off x="7498533" y="321354"/>
            <a:ext cx="216024" cy="126001"/>
          </a:xfrm>
          <a:prstGeom prst="flowChartExtract">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4" name="Rectangle 2">
            <a:extLst>
              <a:ext uri="{FF2B5EF4-FFF2-40B4-BE49-F238E27FC236}">
                <a16:creationId xmlns:a16="http://schemas.microsoft.com/office/drawing/2014/main" id="{637ADEFB-5775-48B5-AD95-BD2F543B4E24}"/>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内容占位符 4">
            <a:extLst>
              <a:ext uri="{FF2B5EF4-FFF2-40B4-BE49-F238E27FC236}">
                <a16:creationId xmlns:a16="http://schemas.microsoft.com/office/drawing/2014/main" id="{C12FE5FC-8D5C-426B-A385-556B8EB61871}"/>
              </a:ext>
            </a:extLst>
          </p:cNvPr>
          <p:cNvSpPr>
            <a:spLocks noGrp="1"/>
          </p:cNvSpPr>
          <p:nvPr>
            <p:ph idx="1"/>
          </p:nvPr>
        </p:nvSpPr>
        <p:spPr>
          <a:xfrm>
            <a:off x="471948" y="963560"/>
            <a:ext cx="8514736" cy="5777481"/>
          </a:xfrm>
        </p:spPr>
        <p:txBody>
          <a:bodyPr>
            <a:noAutofit/>
          </a:bodyPr>
          <a:lstStyle/>
          <a:p>
            <a:pPr marL="542925" indent="-542925">
              <a:lnSpc>
                <a:spcPct val="100000"/>
              </a:lnSpc>
              <a:spcBef>
                <a:spcPts val="0"/>
              </a:spcBef>
              <a:buNone/>
            </a:pPr>
            <a:r>
              <a:rPr lang="en-US" altLang="zh-CN" dirty="0">
                <a:latin typeface="Times New Roman" panose="02020603050405020304" pitchFamily="18" charset="0"/>
                <a:cs typeface="Times New Roman" panose="02020603050405020304" pitchFamily="18" charset="0"/>
              </a:rPr>
              <a:t>(6)</a:t>
            </a:r>
            <a:r>
              <a:rPr lang="en-US" altLang="zh-CN" dirty="0" err="1">
                <a:latin typeface="Times New Roman" panose="02020603050405020304" pitchFamily="18" charset="0"/>
                <a:cs typeface="Times New Roman" panose="02020603050405020304" pitchFamily="18" charset="0"/>
              </a:rPr>
              <a:t>ODUflex</a:t>
            </a:r>
            <a:r>
              <a:rPr lang="zh-CN" altLang="zh-CN"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OSU</a:t>
            </a:r>
            <a:r>
              <a:rPr lang="zh-CN" altLang="zh-CN"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Optical Service Unit</a:t>
            </a:r>
            <a:r>
              <a:rPr lang="zh-CN" altLang="zh-CN" dirty="0">
                <a:latin typeface="Times New Roman" panose="02020603050405020304" pitchFamily="18" charset="0"/>
                <a:cs typeface="Times New Roman" panose="02020603050405020304" pitchFamily="18" charset="0"/>
              </a:rPr>
              <a:t>）容器按照灵活时隙定义</a:t>
            </a:r>
            <a:r>
              <a:rPr lang="en-US" altLang="zh-CN" dirty="0">
                <a:latin typeface="Times New Roman" panose="02020603050405020304" pitchFamily="18" charset="0"/>
                <a:cs typeface="Times New Roman" panose="02020603050405020304" pitchFamily="18" charset="0"/>
              </a:rPr>
              <a:t>OSU OTN</a:t>
            </a:r>
            <a:r>
              <a:rPr lang="zh-CN" altLang="zh-CN" dirty="0">
                <a:latin typeface="Times New Roman" panose="02020603050405020304" pitchFamily="18" charset="0"/>
                <a:cs typeface="Times New Roman" panose="02020603050405020304" pitchFamily="18" charset="0"/>
              </a:rPr>
              <a:t>带宽。</a:t>
            </a:r>
            <a:r>
              <a:rPr lang="en-US" altLang="zh-CN" dirty="0">
                <a:latin typeface="Times New Roman" panose="02020603050405020304" pitchFamily="18" charset="0"/>
                <a:cs typeface="Times New Roman" panose="02020603050405020304" pitchFamily="18" charset="0"/>
              </a:rPr>
              <a:t>OSU OTN</a:t>
            </a:r>
            <a:r>
              <a:rPr lang="zh-CN" altLang="zh-CN" dirty="0">
                <a:latin typeface="Times New Roman" panose="02020603050405020304" pitchFamily="18" charset="0"/>
                <a:cs typeface="Times New Roman" panose="02020603050405020304" pitchFamily="18" charset="0"/>
              </a:rPr>
              <a:t>定义了更低速率的</a:t>
            </a:r>
            <a:r>
              <a:rPr lang="en-US" altLang="zh-CN" dirty="0" err="1">
                <a:latin typeface="Times New Roman" panose="02020603050405020304" pitchFamily="18" charset="0"/>
                <a:cs typeface="Times New Roman" panose="02020603050405020304" pitchFamily="18" charset="0"/>
              </a:rPr>
              <a:t>OSUflex</a:t>
            </a:r>
            <a:r>
              <a:rPr lang="zh-CN" altLang="zh-CN" dirty="0">
                <a:latin typeface="Times New Roman" panose="02020603050405020304" pitchFamily="18" charset="0"/>
                <a:cs typeface="Times New Roman" panose="02020603050405020304" pitchFamily="18" charset="0"/>
              </a:rPr>
              <a:t>容器，按照</a:t>
            </a:r>
            <a:r>
              <a:rPr lang="en-US" altLang="zh-CN" dirty="0">
                <a:latin typeface="Times New Roman" panose="02020603050405020304" pitchFamily="18" charset="0"/>
                <a:cs typeface="Times New Roman" panose="02020603050405020304" pitchFamily="18" charset="0"/>
              </a:rPr>
              <a:t>n*2.4Mbps</a:t>
            </a:r>
            <a:r>
              <a:rPr lang="zh-CN" altLang="zh-CN" dirty="0">
                <a:latin typeface="Times New Roman" panose="02020603050405020304" pitchFamily="18" charset="0"/>
                <a:cs typeface="Times New Roman" panose="02020603050405020304" pitchFamily="18" charset="0"/>
              </a:rPr>
              <a:t>（或</a:t>
            </a:r>
            <a:r>
              <a:rPr lang="en-US" altLang="zh-CN" dirty="0">
                <a:latin typeface="Times New Roman" panose="02020603050405020304" pitchFamily="18" charset="0"/>
                <a:cs typeface="Times New Roman" panose="02020603050405020304" pitchFamily="18" charset="0"/>
              </a:rPr>
              <a:t>2.6Mbps</a:t>
            </a:r>
            <a:r>
              <a:rPr lang="zh-CN" altLang="zh-CN"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(n≥1)</a:t>
            </a:r>
            <a:r>
              <a:rPr lang="zh-CN" altLang="zh-CN" dirty="0">
                <a:latin typeface="Times New Roman" panose="02020603050405020304" pitchFamily="18" charset="0"/>
                <a:cs typeface="Times New Roman" panose="02020603050405020304" pitchFamily="18" charset="0"/>
              </a:rPr>
              <a:t>定义</a:t>
            </a:r>
            <a:r>
              <a:rPr lang="en-US" altLang="zh-CN" dirty="0" err="1">
                <a:latin typeface="Times New Roman" panose="02020603050405020304" pitchFamily="18" charset="0"/>
                <a:cs typeface="Times New Roman" panose="02020603050405020304" pitchFamily="18" charset="0"/>
              </a:rPr>
              <a:t>OSUflex</a:t>
            </a:r>
            <a:r>
              <a:rPr lang="zh-CN" altLang="zh-CN" dirty="0">
                <a:latin typeface="Times New Roman" panose="02020603050405020304" pitchFamily="18" charset="0"/>
                <a:cs typeface="Times New Roman" panose="02020603050405020304" pitchFamily="18" charset="0"/>
              </a:rPr>
              <a:t>带宽，用于承载客户信号。</a:t>
            </a:r>
            <a:endParaRPr lang="en-US" altLang="zh-CN" dirty="0">
              <a:latin typeface="Times New Roman" panose="02020603050405020304" pitchFamily="18" charset="0"/>
              <a:cs typeface="Times New Roman" panose="02020603050405020304" pitchFamily="18" charset="0"/>
            </a:endParaRPr>
          </a:p>
          <a:p>
            <a:pPr marL="542925" indent="-542925">
              <a:lnSpc>
                <a:spcPct val="100000"/>
              </a:lnSpc>
              <a:spcBef>
                <a:spcPts val="0"/>
              </a:spcBef>
              <a:buNone/>
            </a:pPr>
            <a:endParaRPr lang="en-US" altLang="zh-CN" dirty="0">
              <a:latin typeface="Times New Roman" panose="02020603050405020304" pitchFamily="18" charset="0"/>
              <a:cs typeface="Times New Roman" panose="02020603050405020304" pitchFamily="18" charset="0"/>
            </a:endParaRPr>
          </a:p>
          <a:p>
            <a:pPr marL="542925" indent="-542925">
              <a:lnSpc>
                <a:spcPct val="100000"/>
              </a:lnSpc>
              <a:spcBef>
                <a:spcPts val="0"/>
              </a:spcBef>
              <a:buNone/>
            </a:pPr>
            <a:r>
              <a:rPr lang="en-US" altLang="zh-CN" dirty="0">
                <a:latin typeface="Times New Roman" panose="02020603050405020304" pitchFamily="18" charset="0"/>
                <a:cs typeface="Times New Roman" panose="02020603050405020304" pitchFamily="18" charset="0"/>
              </a:rPr>
              <a:t>      </a:t>
            </a:r>
            <a:r>
              <a:rPr lang="en-US" altLang="zh-CN" dirty="0" err="1">
                <a:latin typeface="Times New Roman" panose="02020603050405020304" pitchFamily="18" charset="0"/>
                <a:cs typeface="Times New Roman" panose="02020603050405020304" pitchFamily="18" charset="0"/>
              </a:rPr>
              <a:t>ODUflex</a:t>
            </a:r>
            <a:r>
              <a:rPr lang="zh-CN" altLang="zh-CN" dirty="0">
                <a:latin typeface="Times New Roman" panose="02020603050405020304" pitchFamily="18" charset="0"/>
                <a:cs typeface="Times New Roman" panose="02020603050405020304" pitchFamily="18" charset="0"/>
              </a:rPr>
              <a:t>可以承载两种业务：</a:t>
            </a:r>
            <a:endParaRPr lang="en-US" altLang="zh-CN" dirty="0">
              <a:latin typeface="Times New Roman" panose="02020603050405020304" pitchFamily="18" charset="0"/>
              <a:cs typeface="Times New Roman" panose="02020603050405020304" pitchFamily="18" charset="0"/>
            </a:endParaRPr>
          </a:p>
          <a:p>
            <a:pPr marL="712788" indent="-85725">
              <a:lnSpc>
                <a:spcPct val="100000"/>
              </a:lnSpc>
              <a:spcBef>
                <a:spcPts val="0"/>
              </a:spcBef>
            </a:pPr>
            <a:r>
              <a:rPr lang="en-US" altLang="zh-CN" dirty="0">
                <a:latin typeface="Times New Roman" panose="02020603050405020304" pitchFamily="18" charset="0"/>
                <a:cs typeface="Times New Roman" panose="02020603050405020304" pitchFamily="18" charset="0"/>
              </a:rPr>
              <a:t> </a:t>
            </a:r>
            <a:r>
              <a:rPr lang="zh-CN" altLang="zh-CN" dirty="0">
                <a:latin typeface="Times New Roman" panose="02020603050405020304" pitchFamily="18" charset="0"/>
                <a:cs typeface="Times New Roman" panose="02020603050405020304" pitchFamily="18" charset="0"/>
              </a:rPr>
              <a:t>恒定比特率（</a:t>
            </a:r>
            <a:r>
              <a:rPr lang="en-US" altLang="zh-CN" dirty="0">
                <a:latin typeface="Times New Roman" panose="02020603050405020304" pitchFamily="18" charset="0"/>
                <a:cs typeface="Times New Roman" panose="02020603050405020304" pitchFamily="18" charset="0"/>
              </a:rPr>
              <a:t>CBR</a:t>
            </a:r>
            <a:r>
              <a:rPr lang="zh-CN" altLang="zh-CN" dirty="0">
                <a:latin typeface="Times New Roman" panose="02020603050405020304" pitchFamily="18" charset="0"/>
                <a:cs typeface="Times New Roman" panose="02020603050405020304" pitchFamily="18" charset="0"/>
              </a:rPr>
              <a:t>）业务，可以是任意速率</a:t>
            </a:r>
            <a:endParaRPr lang="en-US" altLang="zh-CN" dirty="0">
              <a:latin typeface="Times New Roman" panose="02020603050405020304" pitchFamily="18" charset="0"/>
              <a:cs typeface="Times New Roman" panose="02020603050405020304" pitchFamily="18" charset="0"/>
            </a:endParaRPr>
          </a:p>
          <a:p>
            <a:pPr marL="712788" indent="-85725">
              <a:lnSpc>
                <a:spcPct val="100000"/>
              </a:lnSpc>
              <a:spcBef>
                <a:spcPts val="0"/>
              </a:spcBef>
            </a:pPr>
            <a:r>
              <a:rPr lang="zh-CN" altLang="zh-CN" dirty="0">
                <a:latin typeface="Times New Roman" panose="02020603050405020304" pitchFamily="18" charset="0"/>
                <a:cs typeface="Times New Roman" panose="02020603050405020304" pitchFamily="18" charset="0"/>
              </a:rPr>
              <a:t>分组业务，支持可变比特率分组的传送，用通用成帧规程</a:t>
            </a:r>
            <a:r>
              <a:rPr lang="en-US" altLang="zh-CN" dirty="0">
                <a:latin typeface="Times New Roman" panose="02020603050405020304" pitchFamily="18" charset="0"/>
                <a:cs typeface="Times New Roman" panose="02020603050405020304" pitchFamily="18" charset="0"/>
              </a:rPr>
              <a:t>GFP-F</a:t>
            </a:r>
            <a:r>
              <a:rPr lang="zh-CN" altLang="zh-CN" dirty="0">
                <a:latin typeface="Times New Roman" panose="02020603050405020304" pitchFamily="18" charset="0"/>
                <a:cs typeface="Times New Roman" panose="02020603050405020304" pitchFamily="18" charset="0"/>
              </a:rPr>
              <a:t>映射到</a:t>
            </a:r>
            <a:r>
              <a:rPr lang="en-US" altLang="zh-CN" dirty="0" err="1">
                <a:latin typeface="Times New Roman" panose="02020603050405020304" pitchFamily="18" charset="0"/>
                <a:cs typeface="Times New Roman" panose="02020603050405020304" pitchFamily="18" charset="0"/>
              </a:rPr>
              <a:t>ODUflex</a:t>
            </a:r>
            <a:r>
              <a:rPr lang="zh-CN" altLang="en-US" dirty="0">
                <a:latin typeface="Times New Roman" panose="02020603050405020304" pitchFamily="18" charset="0"/>
                <a:cs typeface="Times New Roman" panose="02020603050405020304" pitchFamily="18" charset="0"/>
              </a:rPr>
              <a:t>，</a:t>
            </a:r>
            <a:r>
              <a:rPr lang="en-US" altLang="zh-CN" dirty="0" err="1">
                <a:latin typeface="Times New Roman" panose="02020603050405020304" pitchFamily="18" charset="0"/>
                <a:cs typeface="Times New Roman" panose="02020603050405020304" pitchFamily="18" charset="0"/>
              </a:rPr>
              <a:t>ODUflex</a:t>
            </a:r>
            <a:r>
              <a:rPr lang="zh-CN" altLang="zh-CN" dirty="0">
                <a:latin typeface="Times New Roman" panose="02020603050405020304" pitchFamily="18" charset="0"/>
                <a:cs typeface="Times New Roman" panose="02020603050405020304" pitchFamily="18" charset="0"/>
              </a:rPr>
              <a:t>用通用映射规程</a:t>
            </a:r>
            <a:r>
              <a:rPr lang="en-US" altLang="zh-CN" dirty="0">
                <a:latin typeface="Times New Roman" panose="02020603050405020304" pitchFamily="18" charset="0"/>
                <a:cs typeface="Times New Roman" panose="02020603050405020304" pitchFamily="18" charset="0"/>
              </a:rPr>
              <a:t>GMP</a:t>
            </a:r>
            <a:r>
              <a:rPr lang="zh-CN" altLang="zh-CN" dirty="0">
                <a:latin typeface="Times New Roman" panose="02020603050405020304" pitchFamily="18" charset="0"/>
                <a:cs typeface="Times New Roman" panose="02020603050405020304" pitchFamily="18" charset="0"/>
              </a:rPr>
              <a:t>映射到高阶容器</a:t>
            </a:r>
            <a:r>
              <a:rPr lang="en-US" altLang="zh-CN" dirty="0" err="1">
                <a:latin typeface="Times New Roman" panose="02020603050405020304" pitchFamily="18" charset="0"/>
                <a:cs typeface="Times New Roman" panose="02020603050405020304" pitchFamily="18" charset="0"/>
              </a:rPr>
              <a:t>ODUk</a:t>
            </a:r>
            <a:r>
              <a:rPr lang="zh-CN" altLang="zh-CN"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k=2/3/4</a:t>
            </a:r>
            <a:r>
              <a:rPr lang="zh-CN" altLang="zh-CN" dirty="0">
                <a:latin typeface="Times New Roman" panose="02020603050405020304" pitchFamily="18" charset="0"/>
                <a:cs typeface="Times New Roman" panose="02020603050405020304" pitchFamily="18" charset="0"/>
              </a:rPr>
              <a:t>）</a:t>
            </a:r>
          </a:p>
        </p:txBody>
      </p:sp>
      <p:graphicFrame>
        <p:nvGraphicFramePr>
          <p:cNvPr id="13" name="表格 12">
            <a:extLst>
              <a:ext uri="{FF2B5EF4-FFF2-40B4-BE49-F238E27FC236}">
                <a16:creationId xmlns:a16="http://schemas.microsoft.com/office/drawing/2014/main" id="{5F7F8828-684B-4B52-9DC2-487D68885ACE}"/>
              </a:ext>
            </a:extLst>
          </p:cNvPr>
          <p:cNvGraphicFramePr>
            <a:graphicFrameLocks noGrp="1"/>
          </p:cNvGraphicFramePr>
          <p:nvPr/>
        </p:nvGraphicFramePr>
        <p:xfrm>
          <a:off x="0" y="16384"/>
          <a:ext cx="9144000" cy="303808"/>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1028242390"/>
                    </a:ext>
                  </a:extLst>
                </a:gridCol>
                <a:gridCol w="1016000">
                  <a:extLst>
                    <a:ext uri="{9D8B030D-6E8A-4147-A177-3AD203B41FA5}">
                      <a16:colId xmlns:a16="http://schemas.microsoft.com/office/drawing/2014/main" val="3074239081"/>
                    </a:ext>
                  </a:extLst>
                </a:gridCol>
                <a:gridCol w="1016000">
                  <a:extLst>
                    <a:ext uri="{9D8B030D-6E8A-4147-A177-3AD203B41FA5}">
                      <a16:colId xmlns:a16="http://schemas.microsoft.com/office/drawing/2014/main" val="3509429943"/>
                    </a:ext>
                  </a:extLst>
                </a:gridCol>
                <a:gridCol w="1016000">
                  <a:extLst>
                    <a:ext uri="{9D8B030D-6E8A-4147-A177-3AD203B41FA5}">
                      <a16:colId xmlns:a16="http://schemas.microsoft.com/office/drawing/2014/main" val="2580465912"/>
                    </a:ext>
                  </a:extLst>
                </a:gridCol>
                <a:gridCol w="1016000">
                  <a:extLst>
                    <a:ext uri="{9D8B030D-6E8A-4147-A177-3AD203B41FA5}">
                      <a16:colId xmlns:a16="http://schemas.microsoft.com/office/drawing/2014/main" val="585185192"/>
                    </a:ext>
                  </a:extLst>
                </a:gridCol>
                <a:gridCol w="1016000">
                  <a:extLst>
                    <a:ext uri="{9D8B030D-6E8A-4147-A177-3AD203B41FA5}">
                      <a16:colId xmlns:a16="http://schemas.microsoft.com/office/drawing/2014/main" val="1335232691"/>
                    </a:ext>
                  </a:extLst>
                </a:gridCol>
                <a:gridCol w="1016000">
                  <a:extLst>
                    <a:ext uri="{9D8B030D-6E8A-4147-A177-3AD203B41FA5}">
                      <a16:colId xmlns:a16="http://schemas.microsoft.com/office/drawing/2014/main" val="785772456"/>
                    </a:ext>
                  </a:extLst>
                </a:gridCol>
                <a:gridCol w="1016000">
                  <a:extLst>
                    <a:ext uri="{9D8B030D-6E8A-4147-A177-3AD203B41FA5}">
                      <a16:colId xmlns:a16="http://schemas.microsoft.com/office/drawing/2014/main" val="143111373"/>
                    </a:ext>
                  </a:extLst>
                </a:gridCol>
                <a:gridCol w="1016000">
                  <a:extLst>
                    <a:ext uri="{9D8B030D-6E8A-4147-A177-3AD203B41FA5}">
                      <a16:colId xmlns:a16="http://schemas.microsoft.com/office/drawing/2014/main" val="994455625"/>
                    </a:ext>
                  </a:extLst>
                </a:gridCol>
              </a:tblGrid>
              <a:tr h="303808">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传输介质</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通信系统</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正确性</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提高性能</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局域网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en-US" altLang="zh-CN" sz="1600" dirty="0">
                          <a:solidFill>
                            <a:schemeClr val="tx1"/>
                          </a:solidFill>
                          <a:latin typeface="黑体" panose="02010609060101010101" pitchFamily="49" charset="-122"/>
                          <a:ea typeface="黑体" panose="02010609060101010101" pitchFamily="49" charset="-122"/>
                        </a:rPr>
                        <a:t>WLAN</a:t>
                      </a:r>
                      <a:endParaRPr lang="zh-CN" altLang="en-US" sz="1600" dirty="0">
                        <a:solidFill>
                          <a:schemeClr val="tx1"/>
                        </a:solidFill>
                        <a:latin typeface="黑体" panose="02010609060101010101" pitchFamily="49" charset="-122"/>
                        <a:ea typeface="黑体" panose="02010609060101010101" pitchFamily="49"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个域网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rgbClr val="FFFF00"/>
                          </a:solidFill>
                          <a:latin typeface="黑体" panose="02010609060101010101" pitchFamily="49" charset="-122"/>
                          <a:ea typeface="黑体" panose="02010609060101010101" pitchFamily="49" charset="-122"/>
                        </a:rPr>
                        <a:t>广域网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接入网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939429099"/>
                  </a:ext>
                </a:extLst>
              </a:tr>
            </a:tbl>
          </a:graphicData>
        </a:graphic>
      </p:graphicFrame>
      <p:graphicFrame>
        <p:nvGraphicFramePr>
          <p:cNvPr id="9" name="表格 8">
            <a:extLst>
              <a:ext uri="{FF2B5EF4-FFF2-40B4-BE49-F238E27FC236}">
                <a16:creationId xmlns:a16="http://schemas.microsoft.com/office/drawing/2014/main" id="{D8133A15-AC06-41DA-A437-518658DBE38D}"/>
              </a:ext>
            </a:extLst>
          </p:cNvPr>
          <p:cNvGraphicFramePr>
            <a:graphicFrameLocks noGrp="1"/>
          </p:cNvGraphicFramePr>
          <p:nvPr>
            <p:extLst>
              <p:ext uri="{D42A27DB-BD31-4B8C-83A1-F6EECF244321}">
                <p14:modId xmlns:p14="http://schemas.microsoft.com/office/powerpoint/2010/main" val="1982093703"/>
              </p:ext>
            </p:extLst>
          </p:nvPr>
        </p:nvGraphicFramePr>
        <p:xfrm>
          <a:off x="0" y="1041991"/>
          <a:ext cx="313390" cy="3508065"/>
        </p:xfrm>
        <a:graphic>
          <a:graphicData uri="http://schemas.openxmlformats.org/drawingml/2006/table">
            <a:tbl>
              <a:tblPr firstRow="1" bandRow="1">
                <a:tableStyleId>{5C22544A-7EE6-4342-B048-85BDC9FD1C3A}</a:tableStyleId>
              </a:tblPr>
              <a:tblGrid>
                <a:gridCol w="313390">
                  <a:extLst>
                    <a:ext uri="{9D8B030D-6E8A-4147-A177-3AD203B41FA5}">
                      <a16:colId xmlns:a16="http://schemas.microsoft.com/office/drawing/2014/main" val="2707731317"/>
                    </a:ext>
                  </a:extLst>
                </a:gridCol>
              </a:tblGrid>
              <a:tr h="844235">
                <a:tc>
                  <a:txBody>
                    <a:bodyPr/>
                    <a:lstStyle/>
                    <a:p>
                      <a:pPr algn="ctr"/>
                      <a:r>
                        <a:rPr lang="zh-CN" altLang="en-US" sz="1600" b="0" dirty="0">
                          <a:solidFill>
                            <a:schemeClr val="tx1"/>
                          </a:solidFill>
                          <a:latin typeface="黑体" panose="02010609060101010101" pitchFamily="49" charset="-122"/>
                          <a:ea typeface="黑体" panose="02010609060101010101" pitchFamily="49" charset="-122"/>
                        </a:rPr>
                        <a:t>设计思想</a:t>
                      </a:r>
                    </a:p>
                  </a:txBody>
                  <a:tcPr marL="0" marR="0" marT="0" marB="0" anchor="ctr">
                    <a:solidFill>
                      <a:schemeClr val="accent1">
                        <a:lumMod val="40000"/>
                        <a:lumOff val="60000"/>
                      </a:schemeClr>
                    </a:solidFill>
                  </a:tcPr>
                </a:tc>
                <a:extLst>
                  <a:ext uri="{0D108BD9-81ED-4DB2-BD59-A6C34878D82A}">
                    <a16:rowId xmlns:a16="http://schemas.microsoft.com/office/drawing/2014/main" val="2650843112"/>
                  </a:ext>
                </a:extLst>
              </a:tr>
              <a:tr h="844235">
                <a:tc>
                  <a:txBody>
                    <a:bodyPr/>
                    <a:lstStyle/>
                    <a:p>
                      <a:pPr algn="ctr"/>
                      <a:r>
                        <a:rPr lang="en-US" altLang="zh-CN" sz="1600" dirty="0">
                          <a:solidFill>
                            <a:schemeClr val="tx1"/>
                          </a:solidFill>
                          <a:latin typeface="黑体" panose="02010609060101010101" pitchFamily="49" charset="-122"/>
                          <a:ea typeface="黑体" panose="02010609060101010101" pitchFamily="49" charset="-122"/>
                        </a:rPr>
                        <a:t>SDH</a:t>
                      </a:r>
                      <a:endParaRPr lang="zh-CN" altLang="en-US" sz="1600" dirty="0">
                        <a:solidFill>
                          <a:schemeClr val="tx1"/>
                        </a:solidFill>
                        <a:latin typeface="黑体" panose="02010609060101010101" pitchFamily="49" charset="-122"/>
                        <a:ea typeface="黑体" panose="02010609060101010101" pitchFamily="49" charset="-122"/>
                      </a:endParaRPr>
                    </a:p>
                  </a:txBody>
                  <a:tcPr marL="0" marR="0" marT="0" marB="0" anchor="ctr">
                    <a:solidFill>
                      <a:schemeClr val="accent1">
                        <a:lumMod val="40000"/>
                        <a:lumOff val="60000"/>
                      </a:schemeClr>
                    </a:solidFill>
                  </a:tcPr>
                </a:tc>
                <a:extLst>
                  <a:ext uri="{0D108BD9-81ED-4DB2-BD59-A6C34878D82A}">
                    <a16:rowId xmlns:a16="http://schemas.microsoft.com/office/drawing/2014/main" val="2354171835"/>
                  </a:ext>
                </a:extLst>
              </a:tr>
              <a:tr h="844235">
                <a:tc>
                  <a:txBody>
                    <a:bodyPr/>
                    <a:lstStyle/>
                    <a:p>
                      <a:pPr algn="ctr"/>
                      <a:r>
                        <a:rPr lang="en-US" altLang="zh-CN" sz="1600" b="0" dirty="0">
                          <a:solidFill>
                            <a:schemeClr val="bg1"/>
                          </a:solidFill>
                          <a:latin typeface="黑体" panose="02010609060101010101" pitchFamily="49" charset="-122"/>
                          <a:ea typeface="黑体" panose="02010609060101010101" pitchFamily="49" charset="-122"/>
                        </a:rPr>
                        <a:t>OTN</a:t>
                      </a:r>
                      <a:endParaRPr lang="zh-CN" altLang="en-US" sz="1600" b="0" dirty="0">
                        <a:solidFill>
                          <a:schemeClr val="bg1"/>
                        </a:solidFill>
                        <a:latin typeface="黑体" panose="02010609060101010101" pitchFamily="49" charset="-122"/>
                        <a:ea typeface="黑体" panose="02010609060101010101" pitchFamily="49" charset="-122"/>
                      </a:endParaRPr>
                    </a:p>
                  </a:txBody>
                  <a:tcPr marL="0" marR="0" marT="0" marB="0" anchor="ctr">
                    <a:solidFill>
                      <a:schemeClr val="accent1"/>
                    </a:solidFill>
                  </a:tcPr>
                </a:tc>
                <a:extLst>
                  <a:ext uri="{0D108BD9-81ED-4DB2-BD59-A6C34878D82A}">
                    <a16:rowId xmlns:a16="http://schemas.microsoft.com/office/drawing/2014/main" val="2232877283"/>
                  </a:ext>
                </a:extLst>
              </a:tr>
              <a:tr h="844235">
                <a:tc>
                  <a:txBody>
                    <a:bodyPr/>
                    <a:lstStyle/>
                    <a:p>
                      <a:pPr algn="ctr"/>
                      <a:r>
                        <a:rPr lang="en-US" altLang="zh-CN" sz="1600" b="0" dirty="0">
                          <a:solidFill>
                            <a:schemeClr val="tx1"/>
                          </a:solidFill>
                          <a:latin typeface="黑体" panose="02010609060101010101" pitchFamily="49" charset="-122"/>
                          <a:ea typeface="黑体" panose="02010609060101010101" pitchFamily="49" charset="-122"/>
                        </a:rPr>
                        <a:t>5G</a:t>
                      </a:r>
                      <a:endParaRPr lang="zh-CN" altLang="en-US" sz="1600" b="0" dirty="0">
                        <a:solidFill>
                          <a:schemeClr val="tx1"/>
                        </a:solidFill>
                        <a:latin typeface="黑体" panose="02010609060101010101" pitchFamily="49" charset="-122"/>
                        <a:ea typeface="黑体" panose="02010609060101010101" pitchFamily="49" charset="-122"/>
                      </a:endParaRPr>
                    </a:p>
                  </a:txBody>
                  <a:tcPr marL="0" marR="0" marT="0" marB="0" anchor="ctr">
                    <a:solidFill>
                      <a:schemeClr val="accent1">
                        <a:lumMod val="40000"/>
                        <a:lumOff val="60000"/>
                      </a:schemeClr>
                    </a:solidFill>
                  </a:tcPr>
                </a:tc>
                <a:extLst>
                  <a:ext uri="{0D108BD9-81ED-4DB2-BD59-A6C34878D82A}">
                    <a16:rowId xmlns:a16="http://schemas.microsoft.com/office/drawing/2014/main" val="3061172296"/>
                  </a:ext>
                </a:extLst>
              </a:tr>
            </a:tbl>
          </a:graphicData>
        </a:graphic>
      </p:graphicFrame>
      <p:sp>
        <p:nvSpPr>
          <p:cNvPr id="3" name="灯片编号占位符 2">
            <a:extLst>
              <a:ext uri="{FF2B5EF4-FFF2-40B4-BE49-F238E27FC236}">
                <a16:creationId xmlns:a16="http://schemas.microsoft.com/office/drawing/2014/main" id="{7E0DE01F-BDA2-4290-88FC-58040FE9FF97}"/>
              </a:ext>
            </a:extLst>
          </p:cNvPr>
          <p:cNvSpPr>
            <a:spLocks noGrp="1"/>
          </p:cNvSpPr>
          <p:nvPr>
            <p:ph type="sldNum" sz="quarter" idx="12"/>
          </p:nvPr>
        </p:nvSpPr>
        <p:spPr/>
        <p:txBody>
          <a:bodyPr/>
          <a:lstStyle/>
          <a:p>
            <a:fld id="{0343F522-B1DB-4B24-87CC-09EAB668A261}" type="slidenum">
              <a:rPr lang="zh-CN" altLang="en-US" smtClean="0"/>
              <a:pPr/>
              <a:t>275</a:t>
            </a:fld>
            <a:r>
              <a:rPr lang="en-US" altLang="zh-CN"/>
              <a:t>/303</a:t>
            </a:r>
            <a:endParaRPr lang="zh-CN" altLang="en-US" dirty="0"/>
          </a:p>
        </p:txBody>
      </p:sp>
    </p:spTree>
    <p:extLst>
      <p:ext uri="{BB962C8B-B14F-4D97-AF65-F5344CB8AC3E}">
        <p14:creationId xmlns:p14="http://schemas.microsoft.com/office/powerpoint/2010/main" val="1025467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C34208-FA7C-4346-AD93-050F88FE7F56}"/>
              </a:ext>
            </a:extLst>
          </p:cNvPr>
          <p:cNvSpPr>
            <a:spLocks noGrp="1"/>
          </p:cNvSpPr>
          <p:nvPr>
            <p:ph type="title"/>
          </p:nvPr>
        </p:nvSpPr>
        <p:spPr>
          <a:xfrm>
            <a:off x="265813" y="350874"/>
            <a:ext cx="8654903" cy="680484"/>
          </a:xfrm>
        </p:spPr>
        <p:txBody>
          <a:bodyPr>
            <a:normAutofit/>
          </a:bodyPr>
          <a:lstStyle/>
          <a:p>
            <a:r>
              <a:rPr lang="en-US" altLang="zh-CN" kern="100" dirty="0">
                <a:effectLst/>
              </a:rPr>
              <a:t>OTN</a:t>
            </a:r>
            <a:r>
              <a:rPr lang="zh-CN" altLang="zh-CN" kern="100" dirty="0">
                <a:effectLst/>
                <a:cs typeface="Times New Roman" panose="02020603050405020304" pitchFamily="18" charset="0"/>
              </a:rPr>
              <a:t>的复用结构</a:t>
            </a:r>
            <a:endParaRPr lang="zh-CN" altLang="en-US" sz="4800" kern="100" dirty="0"/>
          </a:p>
        </p:txBody>
      </p:sp>
      <p:sp>
        <p:nvSpPr>
          <p:cNvPr id="12" name="流程图: 摘录 11">
            <a:extLst>
              <a:ext uri="{FF2B5EF4-FFF2-40B4-BE49-F238E27FC236}">
                <a16:creationId xmlns:a16="http://schemas.microsoft.com/office/drawing/2014/main" id="{CE6C4248-6AFD-44B6-80E3-9608C7BDC87F}"/>
              </a:ext>
            </a:extLst>
          </p:cNvPr>
          <p:cNvSpPr/>
          <p:nvPr/>
        </p:nvSpPr>
        <p:spPr bwMode="auto">
          <a:xfrm>
            <a:off x="7498533" y="321354"/>
            <a:ext cx="216024" cy="126001"/>
          </a:xfrm>
          <a:prstGeom prst="flowChartExtract">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4" name="Rectangle 2">
            <a:extLst>
              <a:ext uri="{FF2B5EF4-FFF2-40B4-BE49-F238E27FC236}">
                <a16:creationId xmlns:a16="http://schemas.microsoft.com/office/drawing/2014/main" id="{637ADEFB-5775-48B5-AD95-BD2F543B4E24}"/>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内容占位符 4">
            <a:extLst>
              <a:ext uri="{FF2B5EF4-FFF2-40B4-BE49-F238E27FC236}">
                <a16:creationId xmlns:a16="http://schemas.microsoft.com/office/drawing/2014/main" id="{C12FE5FC-8D5C-426B-A385-556B8EB61871}"/>
              </a:ext>
            </a:extLst>
          </p:cNvPr>
          <p:cNvSpPr>
            <a:spLocks noGrp="1"/>
          </p:cNvSpPr>
          <p:nvPr>
            <p:ph idx="1"/>
          </p:nvPr>
        </p:nvSpPr>
        <p:spPr>
          <a:xfrm>
            <a:off x="471948" y="963560"/>
            <a:ext cx="8514736" cy="5777481"/>
          </a:xfrm>
        </p:spPr>
        <p:txBody>
          <a:bodyPr>
            <a:noAutofit/>
          </a:bodyPr>
          <a:lstStyle/>
          <a:p>
            <a:r>
              <a:rPr lang="en-US" altLang="zh-CN" dirty="0">
                <a:latin typeface="Times New Roman" panose="02020603050405020304" pitchFamily="18" charset="0"/>
                <a:cs typeface="Times New Roman" panose="02020603050405020304" pitchFamily="18" charset="0"/>
              </a:rPr>
              <a:t>OTN</a:t>
            </a:r>
            <a:r>
              <a:rPr lang="zh-CN" altLang="zh-CN" dirty="0">
                <a:latin typeface="Times New Roman" panose="02020603050405020304" pitchFamily="18" charset="0"/>
                <a:cs typeface="Times New Roman" panose="02020603050405020304" pitchFamily="18" charset="0"/>
              </a:rPr>
              <a:t>把低阶</a:t>
            </a:r>
            <a:r>
              <a:rPr lang="en-US" altLang="zh-CN" dirty="0">
                <a:latin typeface="Times New Roman" panose="02020603050405020304" pitchFamily="18" charset="0"/>
                <a:cs typeface="Times New Roman" panose="02020603050405020304" pitchFamily="18" charset="0"/>
              </a:rPr>
              <a:t>ODU</a:t>
            </a:r>
            <a:r>
              <a:rPr lang="zh-CN" altLang="zh-CN" dirty="0">
                <a:latin typeface="Times New Roman" panose="02020603050405020304" pitchFamily="18" charset="0"/>
                <a:cs typeface="Times New Roman" panose="02020603050405020304" pitchFamily="18" charset="0"/>
              </a:rPr>
              <a:t>单元复用到高阶</a:t>
            </a:r>
            <a:r>
              <a:rPr lang="en-US" altLang="zh-CN" dirty="0">
                <a:latin typeface="Times New Roman" panose="02020603050405020304" pitchFamily="18" charset="0"/>
                <a:cs typeface="Times New Roman" panose="02020603050405020304" pitchFamily="18" charset="0"/>
              </a:rPr>
              <a:t>ODU</a:t>
            </a:r>
            <a:r>
              <a:rPr lang="zh-CN" altLang="zh-CN" dirty="0">
                <a:latin typeface="Times New Roman" panose="02020603050405020304" pitchFamily="18" charset="0"/>
                <a:cs typeface="Times New Roman" panose="02020603050405020304" pitchFamily="18" charset="0"/>
              </a:rPr>
              <a:t>，</a:t>
            </a:r>
            <a:r>
              <a:rPr lang="zh-CN" altLang="zh-CN" dirty="0">
                <a:solidFill>
                  <a:schemeClr val="accent1"/>
                </a:solidFill>
                <a:latin typeface="Times New Roman" panose="02020603050405020304" pitchFamily="18" charset="0"/>
                <a:cs typeface="Times New Roman" panose="02020603050405020304" pitchFamily="18" charset="0"/>
              </a:rPr>
              <a:t>采用</a:t>
            </a:r>
            <a:r>
              <a:rPr lang="en-US" altLang="zh-CN" dirty="0">
                <a:solidFill>
                  <a:schemeClr val="accent1"/>
                </a:solidFill>
                <a:latin typeface="Times New Roman" panose="02020603050405020304" pitchFamily="18" charset="0"/>
                <a:cs typeface="Times New Roman" panose="02020603050405020304" pitchFamily="18" charset="0"/>
              </a:rPr>
              <a:t>TDM</a:t>
            </a:r>
            <a:r>
              <a:rPr lang="zh-CN" altLang="zh-CN" dirty="0">
                <a:solidFill>
                  <a:schemeClr val="accent1"/>
                </a:solidFill>
                <a:latin typeface="Times New Roman" panose="02020603050405020304" pitchFamily="18" charset="0"/>
                <a:cs typeface="Times New Roman" panose="02020603050405020304" pitchFamily="18" charset="0"/>
              </a:rPr>
              <a:t>、字节间插复用</a:t>
            </a:r>
            <a:r>
              <a:rPr lang="zh-CN" altLang="zh-CN" dirty="0">
                <a:latin typeface="Times New Roman" panose="02020603050405020304" pitchFamily="18" charset="0"/>
                <a:cs typeface="Times New Roman" panose="02020603050405020304" pitchFamily="18" charset="0"/>
              </a:rPr>
              <a:t>方式实现。</a:t>
            </a:r>
            <a:endParaRPr lang="en-US" altLang="zh-CN" dirty="0">
              <a:latin typeface="Times New Roman" panose="02020603050405020304" pitchFamily="18" charset="0"/>
              <a:cs typeface="Times New Roman" panose="02020603050405020304" pitchFamily="18" charset="0"/>
            </a:endParaRPr>
          </a:p>
          <a:p>
            <a:r>
              <a:rPr lang="zh-CN" altLang="zh-CN" dirty="0">
                <a:latin typeface="Times New Roman" panose="02020603050405020304" pitchFamily="18" charset="0"/>
                <a:cs typeface="Times New Roman" panose="02020603050405020304" pitchFamily="18" charset="0"/>
              </a:rPr>
              <a:t>高阶</a:t>
            </a:r>
            <a:r>
              <a:rPr lang="en-US" altLang="zh-CN" dirty="0">
                <a:latin typeface="Times New Roman" panose="02020603050405020304" pitchFamily="18" charset="0"/>
                <a:cs typeface="Times New Roman" panose="02020603050405020304" pitchFamily="18" charset="0"/>
              </a:rPr>
              <a:t>ODU</a:t>
            </a:r>
            <a:r>
              <a:rPr lang="zh-CN" altLang="zh-CN" dirty="0">
                <a:latin typeface="Times New Roman" panose="02020603050405020304" pitchFamily="18" charset="0"/>
                <a:cs typeface="Times New Roman" panose="02020603050405020304" pitchFamily="18" charset="0"/>
              </a:rPr>
              <a:t>可以同时容纳不同等级低阶</a:t>
            </a:r>
            <a:r>
              <a:rPr lang="en-US" altLang="zh-CN" dirty="0">
                <a:latin typeface="Times New Roman" panose="02020603050405020304" pitchFamily="18" charset="0"/>
                <a:cs typeface="Times New Roman" panose="02020603050405020304" pitchFamily="18" charset="0"/>
              </a:rPr>
              <a:t>ODU</a:t>
            </a:r>
            <a:r>
              <a:rPr lang="zh-CN" altLang="zh-CN" dirty="0">
                <a:latin typeface="Times New Roman" panose="02020603050405020304" pitchFamily="18" charset="0"/>
                <a:cs typeface="Times New Roman" panose="02020603050405020304" pitchFamily="18" charset="0"/>
              </a:rPr>
              <a:t>信号。</a:t>
            </a:r>
            <a:endParaRPr lang="en-US" altLang="zh-CN" dirty="0">
              <a:latin typeface="Times New Roman" panose="02020603050405020304" pitchFamily="18" charset="0"/>
              <a:cs typeface="Times New Roman" panose="02020603050405020304" pitchFamily="18" charset="0"/>
            </a:endParaRPr>
          </a:p>
          <a:p>
            <a:r>
              <a:rPr lang="zh-CN" altLang="zh-CN" dirty="0">
                <a:latin typeface="Times New Roman" panose="02020603050405020304" pitchFamily="18" charset="0"/>
                <a:cs typeface="Times New Roman" panose="02020603050405020304" pitchFamily="18" charset="0"/>
              </a:rPr>
              <a:t>例如，</a:t>
            </a:r>
            <a:r>
              <a:rPr lang="en-US" altLang="zh-CN" dirty="0">
                <a:latin typeface="Times New Roman" panose="02020603050405020304" pitchFamily="18" charset="0"/>
                <a:cs typeface="Times New Roman" panose="02020603050405020304" pitchFamily="18" charset="0"/>
              </a:rPr>
              <a:t>ODU3</a:t>
            </a:r>
            <a:r>
              <a:rPr lang="zh-CN" altLang="zh-CN" dirty="0">
                <a:latin typeface="Times New Roman" panose="02020603050405020304" pitchFamily="18" charset="0"/>
                <a:cs typeface="Times New Roman" panose="02020603050405020304" pitchFamily="18" charset="0"/>
              </a:rPr>
              <a:t>可以容纳</a:t>
            </a:r>
            <a:r>
              <a:rPr lang="en-US" altLang="zh-CN" dirty="0" err="1">
                <a:latin typeface="Times New Roman" panose="02020603050405020304" pitchFamily="18" charset="0"/>
                <a:cs typeface="Times New Roman" panose="02020603050405020304" pitchFamily="18" charset="0"/>
              </a:rPr>
              <a:t>i</a:t>
            </a:r>
            <a:r>
              <a:rPr lang="zh-CN" altLang="zh-CN" dirty="0">
                <a:latin typeface="Times New Roman" panose="02020603050405020304" pitchFamily="18" charset="0"/>
                <a:cs typeface="Times New Roman" panose="02020603050405020304" pitchFamily="18" charset="0"/>
              </a:rPr>
              <a:t>个</a:t>
            </a:r>
            <a:r>
              <a:rPr lang="en-US" altLang="zh-CN" dirty="0">
                <a:latin typeface="Times New Roman" panose="02020603050405020304" pitchFamily="18" charset="0"/>
                <a:cs typeface="Times New Roman" panose="02020603050405020304" pitchFamily="18" charset="0"/>
              </a:rPr>
              <a:t>ODU1</a:t>
            </a:r>
            <a:r>
              <a:rPr lang="zh-CN" altLang="zh-CN"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j</a:t>
            </a:r>
            <a:r>
              <a:rPr lang="zh-CN" altLang="zh-CN" dirty="0">
                <a:latin typeface="Times New Roman" panose="02020603050405020304" pitchFamily="18" charset="0"/>
                <a:cs typeface="Times New Roman" panose="02020603050405020304" pitchFamily="18" charset="0"/>
              </a:rPr>
              <a:t>个</a:t>
            </a:r>
            <a:r>
              <a:rPr lang="en-US" altLang="zh-CN" dirty="0">
                <a:latin typeface="Times New Roman" panose="02020603050405020304" pitchFamily="18" charset="0"/>
                <a:cs typeface="Times New Roman" panose="02020603050405020304" pitchFamily="18" charset="0"/>
              </a:rPr>
              <a:t>ODU2</a:t>
            </a:r>
            <a:r>
              <a:rPr lang="zh-CN" altLang="zh-CN" dirty="0">
                <a:latin typeface="Times New Roman" panose="02020603050405020304" pitchFamily="18" charset="0"/>
                <a:cs typeface="Times New Roman" panose="02020603050405020304" pitchFamily="18" charset="0"/>
              </a:rPr>
              <a:t>，</a:t>
            </a:r>
            <a:endParaRPr lang="en-US" altLang="zh-CN" dirty="0">
              <a:latin typeface="Times New Roman" panose="02020603050405020304" pitchFamily="18" charset="0"/>
              <a:cs typeface="Times New Roman" panose="02020603050405020304" pitchFamily="18" charset="0"/>
            </a:endParaRPr>
          </a:p>
          <a:p>
            <a:pPr marL="0" indent="0">
              <a:buNone/>
            </a:pPr>
            <a:r>
              <a:rPr lang="en-US" altLang="zh-CN" dirty="0">
                <a:latin typeface="Times New Roman" panose="02020603050405020304" pitchFamily="18" charset="0"/>
                <a:cs typeface="Times New Roman" panose="02020603050405020304" pitchFamily="18" charset="0"/>
              </a:rPr>
              <a:t>     </a:t>
            </a:r>
            <a:r>
              <a:rPr lang="zh-CN" altLang="zh-CN" dirty="0">
                <a:latin typeface="Times New Roman" panose="02020603050405020304" pitchFamily="18" charset="0"/>
                <a:cs typeface="Times New Roman" panose="02020603050405020304" pitchFamily="18" charset="0"/>
              </a:rPr>
              <a:t>则</a:t>
            </a:r>
            <a:r>
              <a:rPr lang="en-US" altLang="zh-CN" dirty="0" err="1">
                <a:latin typeface="Times New Roman" panose="02020603050405020304" pitchFamily="18" charset="0"/>
                <a:cs typeface="Times New Roman" panose="02020603050405020304" pitchFamily="18" charset="0"/>
              </a:rPr>
              <a:t>i</a:t>
            </a:r>
            <a:r>
              <a:rPr lang="en-US" altLang="zh-CN" dirty="0">
                <a:latin typeface="Times New Roman" panose="02020603050405020304" pitchFamily="18" charset="0"/>
                <a:cs typeface="Times New Roman" panose="02020603050405020304" pitchFamily="18" charset="0"/>
              </a:rPr>
              <a:t>=16-4j</a:t>
            </a:r>
            <a:r>
              <a:rPr lang="zh-CN" altLang="zh-CN" dirty="0">
                <a:latin typeface="Times New Roman" panose="02020603050405020304" pitchFamily="18" charset="0"/>
                <a:cs typeface="Times New Roman" panose="02020603050405020304" pitchFamily="18" charset="0"/>
              </a:rPr>
              <a:t>，当</a:t>
            </a:r>
            <a:r>
              <a:rPr lang="en-US" altLang="zh-CN" dirty="0">
                <a:latin typeface="Times New Roman" panose="02020603050405020304" pitchFamily="18" charset="0"/>
                <a:cs typeface="Times New Roman" panose="02020603050405020304" pitchFamily="18" charset="0"/>
              </a:rPr>
              <a:t>j=0/1/2/3/4</a:t>
            </a:r>
            <a:r>
              <a:rPr lang="zh-CN" altLang="zh-CN" dirty="0">
                <a:latin typeface="Times New Roman" panose="02020603050405020304" pitchFamily="18" charset="0"/>
                <a:cs typeface="Times New Roman" panose="02020603050405020304" pitchFamily="18" charset="0"/>
              </a:rPr>
              <a:t>时，对应的</a:t>
            </a:r>
            <a:r>
              <a:rPr lang="en-US" altLang="zh-CN" dirty="0" err="1">
                <a:latin typeface="Times New Roman" panose="02020603050405020304" pitchFamily="18" charset="0"/>
                <a:cs typeface="Times New Roman" panose="02020603050405020304" pitchFamily="18" charset="0"/>
              </a:rPr>
              <a:t>i</a:t>
            </a:r>
            <a:r>
              <a:rPr lang="en-US" altLang="zh-CN" dirty="0">
                <a:latin typeface="Times New Roman" panose="02020603050405020304" pitchFamily="18" charset="0"/>
                <a:cs typeface="Times New Roman" panose="02020603050405020304" pitchFamily="18" charset="0"/>
              </a:rPr>
              <a:t>=16/12/8/4/0</a:t>
            </a:r>
            <a:r>
              <a:rPr lang="zh-CN" altLang="zh-CN" dirty="0">
                <a:latin typeface="Times New Roman" panose="02020603050405020304" pitchFamily="18" charset="0"/>
                <a:cs typeface="Times New Roman" panose="02020603050405020304" pitchFamily="18" charset="0"/>
              </a:rPr>
              <a:t>。</a:t>
            </a:r>
          </a:p>
          <a:p>
            <a:r>
              <a:rPr lang="zh-CN" altLang="zh-CN" dirty="0">
                <a:latin typeface="Times New Roman" panose="02020603050405020304" pitchFamily="18" charset="0"/>
                <a:cs typeface="Times New Roman" panose="02020603050405020304" pitchFamily="18" charset="0"/>
              </a:rPr>
              <a:t>高阶</a:t>
            </a:r>
            <a:r>
              <a:rPr lang="en-US" altLang="zh-CN" dirty="0">
                <a:latin typeface="Times New Roman" panose="02020603050405020304" pitchFamily="18" charset="0"/>
                <a:cs typeface="Times New Roman" panose="02020603050405020304" pitchFamily="18" charset="0"/>
              </a:rPr>
              <a:t>ODU</a:t>
            </a:r>
            <a:r>
              <a:rPr lang="zh-CN" altLang="zh-CN" dirty="0">
                <a:latin typeface="Times New Roman" panose="02020603050405020304" pitchFamily="18" charset="0"/>
                <a:cs typeface="Times New Roman" panose="02020603050405020304" pitchFamily="18" charset="0"/>
              </a:rPr>
              <a:t>可以容纳不同等级低阶</a:t>
            </a:r>
            <a:r>
              <a:rPr lang="en-US" altLang="zh-CN" dirty="0">
                <a:latin typeface="Times New Roman" panose="02020603050405020304" pitchFamily="18" charset="0"/>
                <a:cs typeface="Times New Roman" panose="02020603050405020304" pitchFamily="18" charset="0"/>
              </a:rPr>
              <a:t>ODU</a:t>
            </a:r>
            <a:r>
              <a:rPr lang="zh-CN" altLang="zh-CN" dirty="0">
                <a:latin typeface="Times New Roman" panose="02020603050405020304" pitchFamily="18" charset="0"/>
                <a:cs typeface="Times New Roman" panose="02020603050405020304" pitchFamily="18" charset="0"/>
              </a:rPr>
              <a:t>的原因，是因为高阶信号的速率可以分解为</a:t>
            </a:r>
            <a:r>
              <a:rPr lang="en-US" altLang="zh-CN" dirty="0">
                <a:latin typeface="Times New Roman" panose="02020603050405020304" pitchFamily="18" charset="0"/>
                <a:cs typeface="Times New Roman" panose="02020603050405020304" pitchFamily="18" charset="0"/>
              </a:rPr>
              <a:t>1.25G</a:t>
            </a:r>
            <a:r>
              <a:rPr lang="zh-CN" altLang="zh-CN" dirty="0">
                <a:latin typeface="Times New Roman" panose="02020603050405020304" pitchFamily="18" charset="0"/>
                <a:cs typeface="Times New Roman" panose="02020603050405020304" pitchFamily="18" charset="0"/>
              </a:rPr>
              <a:t>和</a:t>
            </a:r>
            <a:r>
              <a:rPr lang="en-US" altLang="zh-CN" dirty="0">
                <a:latin typeface="Times New Roman" panose="02020603050405020304" pitchFamily="18" charset="0"/>
                <a:cs typeface="Times New Roman" panose="02020603050405020304" pitchFamily="18" charset="0"/>
              </a:rPr>
              <a:t>2.5G</a:t>
            </a:r>
            <a:r>
              <a:rPr lang="zh-CN" altLang="zh-CN" dirty="0">
                <a:latin typeface="Times New Roman" panose="02020603050405020304" pitchFamily="18" charset="0"/>
                <a:cs typeface="Times New Roman" panose="02020603050405020304" pitchFamily="18" charset="0"/>
              </a:rPr>
              <a:t>两种速率的倍数，这两种低阶的支路时隙，是复用的最小粒度。</a:t>
            </a:r>
          </a:p>
          <a:p>
            <a:pPr marL="542925" indent="-542925">
              <a:lnSpc>
                <a:spcPct val="100000"/>
              </a:lnSpc>
              <a:spcBef>
                <a:spcPts val="0"/>
              </a:spcBef>
              <a:buNone/>
            </a:pPr>
            <a:endParaRPr lang="zh-CN" altLang="zh-CN" dirty="0">
              <a:latin typeface="Times New Roman" panose="02020603050405020304" pitchFamily="18" charset="0"/>
              <a:cs typeface="Times New Roman" panose="02020603050405020304" pitchFamily="18" charset="0"/>
            </a:endParaRPr>
          </a:p>
        </p:txBody>
      </p:sp>
      <p:graphicFrame>
        <p:nvGraphicFramePr>
          <p:cNvPr id="13" name="表格 12">
            <a:extLst>
              <a:ext uri="{FF2B5EF4-FFF2-40B4-BE49-F238E27FC236}">
                <a16:creationId xmlns:a16="http://schemas.microsoft.com/office/drawing/2014/main" id="{5F7F8828-684B-4B52-9DC2-487D68885ACE}"/>
              </a:ext>
            </a:extLst>
          </p:cNvPr>
          <p:cNvGraphicFramePr>
            <a:graphicFrameLocks noGrp="1"/>
          </p:cNvGraphicFramePr>
          <p:nvPr/>
        </p:nvGraphicFramePr>
        <p:xfrm>
          <a:off x="0" y="16384"/>
          <a:ext cx="9144000" cy="303808"/>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1028242390"/>
                    </a:ext>
                  </a:extLst>
                </a:gridCol>
                <a:gridCol w="1016000">
                  <a:extLst>
                    <a:ext uri="{9D8B030D-6E8A-4147-A177-3AD203B41FA5}">
                      <a16:colId xmlns:a16="http://schemas.microsoft.com/office/drawing/2014/main" val="3074239081"/>
                    </a:ext>
                  </a:extLst>
                </a:gridCol>
                <a:gridCol w="1016000">
                  <a:extLst>
                    <a:ext uri="{9D8B030D-6E8A-4147-A177-3AD203B41FA5}">
                      <a16:colId xmlns:a16="http://schemas.microsoft.com/office/drawing/2014/main" val="3509429943"/>
                    </a:ext>
                  </a:extLst>
                </a:gridCol>
                <a:gridCol w="1016000">
                  <a:extLst>
                    <a:ext uri="{9D8B030D-6E8A-4147-A177-3AD203B41FA5}">
                      <a16:colId xmlns:a16="http://schemas.microsoft.com/office/drawing/2014/main" val="2580465912"/>
                    </a:ext>
                  </a:extLst>
                </a:gridCol>
                <a:gridCol w="1016000">
                  <a:extLst>
                    <a:ext uri="{9D8B030D-6E8A-4147-A177-3AD203B41FA5}">
                      <a16:colId xmlns:a16="http://schemas.microsoft.com/office/drawing/2014/main" val="585185192"/>
                    </a:ext>
                  </a:extLst>
                </a:gridCol>
                <a:gridCol w="1016000">
                  <a:extLst>
                    <a:ext uri="{9D8B030D-6E8A-4147-A177-3AD203B41FA5}">
                      <a16:colId xmlns:a16="http://schemas.microsoft.com/office/drawing/2014/main" val="1335232691"/>
                    </a:ext>
                  </a:extLst>
                </a:gridCol>
                <a:gridCol w="1016000">
                  <a:extLst>
                    <a:ext uri="{9D8B030D-6E8A-4147-A177-3AD203B41FA5}">
                      <a16:colId xmlns:a16="http://schemas.microsoft.com/office/drawing/2014/main" val="785772456"/>
                    </a:ext>
                  </a:extLst>
                </a:gridCol>
                <a:gridCol w="1016000">
                  <a:extLst>
                    <a:ext uri="{9D8B030D-6E8A-4147-A177-3AD203B41FA5}">
                      <a16:colId xmlns:a16="http://schemas.microsoft.com/office/drawing/2014/main" val="143111373"/>
                    </a:ext>
                  </a:extLst>
                </a:gridCol>
                <a:gridCol w="1016000">
                  <a:extLst>
                    <a:ext uri="{9D8B030D-6E8A-4147-A177-3AD203B41FA5}">
                      <a16:colId xmlns:a16="http://schemas.microsoft.com/office/drawing/2014/main" val="994455625"/>
                    </a:ext>
                  </a:extLst>
                </a:gridCol>
              </a:tblGrid>
              <a:tr h="303808">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传输介质</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通信系统</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正确性</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提高性能</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局域网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en-US" altLang="zh-CN" sz="1600" dirty="0">
                          <a:solidFill>
                            <a:schemeClr val="tx1"/>
                          </a:solidFill>
                          <a:latin typeface="黑体" panose="02010609060101010101" pitchFamily="49" charset="-122"/>
                          <a:ea typeface="黑体" panose="02010609060101010101" pitchFamily="49" charset="-122"/>
                        </a:rPr>
                        <a:t>WLAN</a:t>
                      </a:r>
                      <a:endParaRPr lang="zh-CN" altLang="en-US" sz="1600" dirty="0">
                        <a:solidFill>
                          <a:schemeClr val="tx1"/>
                        </a:solidFill>
                        <a:latin typeface="黑体" panose="02010609060101010101" pitchFamily="49" charset="-122"/>
                        <a:ea typeface="黑体" panose="02010609060101010101" pitchFamily="49"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个域网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rgbClr val="FFFF00"/>
                          </a:solidFill>
                          <a:latin typeface="黑体" panose="02010609060101010101" pitchFamily="49" charset="-122"/>
                          <a:ea typeface="黑体" panose="02010609060101010101" pitchFamily="49" charset="-122"/>
                        </a:rPr>
                        <a:t>广域网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接入网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939429099"/>
                  </a:ext>
                </a:extLst>
              </a:tr>
            </a:tbl>
          </a:graphicData>
        </a:graphic>
      </p:graphicFrame>
      <p:graphicFrame>
        <p:nvGraphicFramePr>
          <p:cNvPr id="9" name="表格 8">
            <a:extLst>
              <a:ext uri="{FF2B5EF4-FFF2-40B4-BE49-F238E27FC236}">
                <a16:creationId xmlns:a16="http://schemas.microsoft.com/office/drawing/2014/main" id="{6724F28D-837A-4CB0-AE40-2EB8EA3AD98E}"/>
              </a:ext>
            </a:extLst>
          </p:cNvPr>
          <p:cNvGraphicFramePr>
            <a:graphicFrameLocks noGrp="1"/>
          </p:cNvGraphicFramePr>
          <p:nvPr>
            <p:extLst>
              <p:ext uri="{D42A27DB-BD31-4B8C-83A1-F6EECF244321}">
                <p14:modId xmlns:p14="http://schemas.microsoft.com/office/powerpoint/2010/main" val="1982093703"/>
              </p:ext>
            </p:extLst>
          </p:nvPr>
        </p:nvGraphicFramePr>
        <p:xfrm>
          <a:off x="0" y="1041991"/>
          <a:ext cx="313390" cy="3508065"/>
        </p:xfrm>
        <a:graphic>
          <a:graphicData uri="http://schemas.openxmlformats.org/drawingml/2006/table">
            <a:tbl>
              <a:tblPr firstRow="1" bandRow="1">
                <a:tableStyleId>{5C22544A-7EE6-4342-B048-85BDC9FD1C3A}</a:tableStyleId>
              </a:tblPr>
              <a:tblGrid>
                <a:gridCol w="313390">
                  <a:extLst>
                    <a:ext uri="{9D8B030D-6E8A-4147-A177-3AD203B41FA5}">
                      <a16:colId xmlns:a16="http://schemas.microsoft.com/office/drawing/2014/main" val="2707731317"/>
                    </a:ext>
                  </a:extLst>
                </a:gridCol>
              </a:tblGrid>
              <a:tr h="844235">
                <a:tc>
                  <a:txBody>
                    <a:bodyPr/>
                    <a:lstStyle/>
                    <a:p>
                      <a:pPr algn="ctr"/>
                      <a:r>
                        <a:rPr lang="zh-CN" altLang="en-US" sz="1600" b="0" dirty="0">
                          <a:solidFill>
                            <a:schemeClr val="tx1"/>
                          </a:solidFill>
                          <a:latin typeface="黑体" panose="02010609060101010101" pitchFamily="49" charset="-122"/>
                          <a:ea typeface="黑体" panose="02010609060101010101" pitchFamily="49" charset="-122"/>
                        </a:rPr>
                        <a:t>设计思想</a:t>
                      </a:r>
                    </a:p>
                  </a:txBody>
                  <a:tcPr marL="0" marR="0" marT="0" marB="0" anchor="ctr">
                    <a:solidFill>
                      <a:schemeClr val="accent1">
                        <a:lumMod val="40000"/>
                        <a:lumOff val="60000"/>
                      </a:schemeClr>
                    </a:solidFill>
                  </a:tcPr>
                </a:tc>
                <a:extLst>
                  <a:ext uri="{0D108BD9-81ED-4DB2-BD59-A6C34878D82A}">
                    <a16:rowId xmlns:a16="http://schemas.microsoft.com/office/drawing/2014/main" val="2650843112"/>
                  </a:ext>
                </a:extLst>
              </a:tr>
              <a:tr h="844235">
                <a:tc>
                  <a:txBody>
                    <a:bodyPr/>
                    <a:lstStyle/>
                    <a:p>
                      <a:pPr algn="ctr"/>
                      <a:r>
                        <a:rPr lang="en-US" altLang="zh-CN" sz="1600" dirty="0">
                          <a:solidFill>
                            <a:schemeClr val="tx1"/>
                          </a:solidFill>
                          <a:latin typeface="黑体" panose="02010609060101010101" pitchFamily="49" charset="-122"/>
                          <a:ea typeface="黑体" panose="02010609060101010101" pitchFamily="49" charset="-122"/>
                        </a:rPr>
                        <a:t>SDH</a:t>
                      </a:r>
                      <a:endParaRPr lang="zh-CN" altLang="en-US" sz="1600" dirty="0">
                        <a:solidFill>
                          <a:schemeClr val="tx1"/>
                        </a:solidFill>
                        <a:latin typeface="黑体" panose="02010609060101010101" pitchFamily="49" charset="-122"/>
                        <a:ea typeface="黑体" panose="02010609060101010101" pitchFamily="49" charset="-122"/>
                      </a:endParaRPr>
                    </a:p>
                  </a:txBody>
                  <a:tcPr marL="0" marR="0" marT="0" marB="0" anchor="ctr">
                    <a:solidFill>
                      <a:schemeClr val="accent1">
                        <a:lumMod val="40000"/>
                        <a:lumOff val="60000"/>
                      </a:schemeClr>
                    </a:solidFill>
                  </a:tcPr>
                </a:tc>
                <a:extLst>
                  <a:ext uri="{0D108BD9-81ED-4DB2-BD59-A6C34878D82A}">
                    <a16:rowId xmlns:a16="http://schemas.microsoft.com/office/drawing/2014/main" val="2354171835"/>
                  </a:ext>
                </a:extLst>
              </a:tr>
              <a:tr h="844235">
                <a:tc>
                  <a:txBody>
                    <a:bodyPr/>
                    <a:lstStyle/>
                    <a:p>
                      <a:pPr algn="ctr"/>
                      <a:r>
                        <a:rPr lang="en-US" altLang="zh-CN" sz="1600" b="0" dirty="0">
                          <a:solidFill>
                            <a:schemeClr val="bg1"/>
                          </a:solidFill>
                          <a:latin typeface="黑体" panose="02010609060101010101" pitchFamily="49" charset="-122"/>
                          <a:ea typeface="黑体" panose="02010609060101010101" pitchFamily="49" charset="-122"/>
                        </a:rPr>
                        <a:t>OTN</a:t>
                      </a:r>
                      <a:endParaRPr lang="zh-CN" altLang="en-US" sz="1600" b="0" dirty="0">
                        <a:solidFill>
                          <a:schemeClr val="bg1"/>
                        </a:solidFill>
                        <a:latin typeface="黑体" panose="02010609060101010101" pitchFamily="49" charset="-122"/>
                        <a:ea typeface="黑体" panose="02010609060101010101" pitchFamily="49" charset="-122"/>
                      </a:endParaRPr>
                    </a:p>
                  </a:txBody>
                  <a:tcPr marL="0" marR="0" marT="0" marB="0" anchor="ctr">
                    <a:solidFill>
                      <a:schemeClr val="accent1"/>
                    </a:solidFill>
                  </a:tcPr>
                </a:tc>
                <a:extLst>
                  <a:ext uri="{0D108BD9-81ED-4DB2-BD59-A6C34878D82A}">
                    <a16:rowId xmlns:a16="http://schemas.microsoft.com/office/drawing/2014/main" val="2232877283"/>
                  </a:ext>
                </a:extLst>
              </a:tr>
              <a:tr h="844235">
                <a:tc>
                  <a:txBody>
                    <a:bodyPr/>
                    <a:lstStyle/>
                    <a:p>
                      <a:pPr algn="ctr"/>
                      <a:r>
                        <a:rPr lang="en-US" altLang="zh-CN" sz="1600" b="0" dirty="0">
                          <a:solidFill>
                            <a:schemeClr val="tx1"/>
                          </a:solidFill>
                          <a:latin typeface="黑体" panose="02010609060101010101" pitchFamily="49" charset="-122"/>
                          <a:ea typeface="黑体" panose="02010609060101010101" pitchFamily="49" charset="-122"/>
                        </a:rPr>
                        <a:t>5G</a:t>
                      </a:r>
                      <a:endParaRPr lang="zh-CN" altLang="en-US" sz="1600" b="0" dirty="0">
                        <a:solidFill>
                          <a:schemeClr val="tx1"/>
                        </a:solidFill>
                        <a:latin typeface="黑体" panose="02010609060101010101" pitchFamily="49" charset="-122"/>
                        <a:ea typeface="黑体" panose="02010609060101010101" pitchFamily="49" charset="-122"/>
                      </a:endParaRPr>
                    </a:p>
                  </a:txBody>
                  <a:tcPr marL="0" marR="0" marT="0" marB="0" anchor="ctr">
                    <a:solidFill>
                      <a:schemeClr val="accent1">
                        <a:lumMod val="40000"/>
                        <a:lumOff val="60000"/>
                      </a:schemeClr>
                    </a:solidFill>
                  </a:tcPr>
                </a:tc>
                <a:extLst>
                  <a:ext uri="{0D108BD9-81ED-4DB2-BD59-A6C34878D82A}">
                    <a16:rowId xmlns:a16="http://schemas.microsoft.com/office/drawing/2014/main" val="3061172296"/>
                  </a:ext>
                </a:extLst>
              </a:tr>
            </a:tbl>
          </a:graphicData>
        </a:graphic>
      </p:graphicFrame>
      <p:sp>
        <p:nvSpPr>
          <p:cNvPr id="3" name="灯片编号占位符 2">
            <a:extLst>
              <a:ext uri="{FF2B5EF4-FFF2-40B4-BE49-F238E27FC236}">
                <a16:creationId xmlns:a16="http://schemas.microsoft.com/office/drawing/2014/main" id="{0E8F7FD2-4287-42CC-B7FF-3DB782095E43}"/>
              </a:ext>
            </a:extLst>
          </p:cNvPr>
          <p:cNvSpPr>
            <a:spLocks noGrp="1"/>
          </p:cNvSpPr>
          <p:nvPr>
            <p:ph type="sldNum" sz="quarter" idx="12"/>
          </p:nvPr>
        </p:nvSpPr>
        <p:spPr/>
        <p:txBody>
          <a:bodyPr/>
          <a:lstStyle/>
          <a:p>
            <a:fld id="{0343F522-B1DB-4B24-87CC-09EAB668A261}" type="slidenum">
              <a:rPr lang="zh-CN" altLang="en-US" smtClean="0"/>
              <a:pPr/>
              <a:t>276</a:t>
            </a:fld>
            <a:r>
              <a:rPr lang="en-US" altLang="zh-CN"/>
              <a:t>/303</a:t>
            </a:r>
            <a:endParaRPr lang="zh-CN" altLang="en-US" dirty="0"/>
          </a:p>
        </p:txBody>
      </p:sp>
    </p:spTree>
    <p:extLst>
      <p:ext uri="{BB962C8B-B14F-4D97-AF65-F5344CB8AC3E}">
        <p14:creationId xmlns:p14="http://schemas.microsoft.com/office/powerpoint/2010/main" val="1355580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C34208-FA7C-4346-AD93-050F88FE7F56}"/>
              </a:ext>
            </a:extLst>
          </p:cNvPr>
          <p:cNvSpPr>
            <a:spLocks noGrp="1"/>
          </p:cNvSpPr>
          <p:nvPr>
            <p:ph type="title"/>
          </p:nvPr>
        </p:nvSpPr>
        <p:spPr>
          <a:xfrm>
            <a:off x="265813" y="350874"/>
            <a:ext cx="8654903" cy="680484"/>
          </a:xfrm>
        </p:spPr>
        <p:txBody>
          <a:bodyPr>
            <a:normAutofit/>
          </a:bodyPr>
          <a:lstStyle/>
          <a:p>
            <a:r>
              <a:rPr lang="en-US" altLang="zh-CN" kern="100" dirty="0">
                <a:effectLst/>
              </a:rPr>
              <a:t>OTN</a:t>
            </a:r>
            <a:r>
              <a:rPr lang="zh-CN" altLang="zh-CN" kern="100" dirty="0">
                <a:effectLst/>
                <a:cs typeface="Times New Roman" panose="02020603050405020304" pitchFamily="18" charset="0"/>
              </a:rPr>
              <a:t>的</a:t>
            </a:r>
            <a:r>
              <a:rPr lang="zh-CN" altLang="en-US" kern="100" dirty="0">
                <a:effectLst/>
                <a:cs typeface="Times New Roman" panose="02020603050405020304" pitchFamily="18" charset="0"/>
              </a:rPr>
              <a:t>保护机制</a:t>
            </a:r>
            <a:endParaRPr lang="zh-CN" altLang="en-US" sz="4800" kern="100" dirty="0"/>
          </a:p>
        </p:txBody>
      </p:sp>
      <p:sp>
        <p:nvSpPr>
          <p:cNvPr id="12" name="流程图: 摘录 11">
            <a:extLst>
              <a:ext uri="{FF2B5EF4-FFF2-40B4-BE49-F238E27FC236}">
                <a16:creationId xmlns:a16="http://schemas.microsoft.com/office/drawing/2014/main" id="{CE6C4248-6AFD-44B6-80E3-9608C7BDC87F}"/>
              </a:ext>
            </a:extLst>
          </p:cNvPr>
          <p:cNvSpPr/>
          <p:nvPr/>
        </p:nvSpPr>
        <p:spPr bwMode="auto">
          <a:xfrm>
            <a:off x="7498533" y="321354"/>
            <a:ext cx="216024" cy="126001"/>
          </a:xfrm>
          <a:prstGeom prst="flowChartExtract">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4" name="Rectangle 2">
            <a:extLst>
              <a:ext uri="{FF2B5EF4-FFF2-40B4-BE49-F238E27FC236}">
                <a16:creationId xmlns:a16="http://schemas.microsoft.com/office/drawing/2014/main" id="{637ADEFB-5775-48B5-AD95-BD2F543B4E24}"/>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内容占位符 4">
            <a:extLst>
              <a:ext uri="{FF2B5EF4-FFF2-40B4-BE49-F238E27FC236}">
                <a16:creationId xmlns:a16="http://schemas.microsoft.com/office/drawing/2014/main" id="{C12FE5FC-8D5C-426B-A385-556B8EB61871}"/>
              </a:ext>
            </a:extLst>
          </p:cNvPr>
          <p:cNvSpPr>
            <a:spLocks noGrp="1"/>
          </p:cNvSpPr>
          <p:nvPr>
            <p:ph idx="1"/>
          </p:nvPr>
        </p:nvSpPr>
        <p:spPr>
          <a:xfrm>
            <a:off x="471948" y="963560"/>
            <a:ext cx="8514736" cy="5777481"/>
          </a:xfrm>
        </p:spPr>
        <p:txBody>
          <a:bodyPr>
            <a:noAutofit/>
          </a:bodyPr>
          <a:lstStyle/>
          <a:p>
            <a:pPr marL="542925" indent="-542925">
              <a:lnSpc>
                <a:spcPct val="100000"/>
              </a:lnSpc>
              <a:spcBef>
                <a:spcPts val="0"/>
              </a:spcBef>
              <a:buNone/>
            </a:pPr>
            <a:r>
              <a:rPr lang="zh-CN" altLang="zh-CN" dirty="0"/>
              <a:t>网络级保护主要通过</a:t>
            </a:r>
            <a:r>
              <a:rPr lang="en-US" altLang="zh-CN" dirty="0"/>
              <a:t>“</a:t>
            </a:r>
            <a:r>
              <a:rPr lang="zh-CN" altLang="zh-CN" dirty="0"/>
              <a:t>双发选收</a:t>
            </a:r>
            <a:r>
              <a:rPr lang="en-US" altLang="zh-CN" dirty="0"/>
              <a:t>”</a:t>
            </a:r>
            <a:r>
              <a:rPr lang="zh-CN" altLang="zh-CN" dirty="0"/>
              <a:t>来实现</a:t>
            </a:r>
            <a:endParaRPr lang="en-US" altLang="zh-CN" dirty="0"/>
          </a:p>
          <a:p>
            <a:r>
              <a:rPr lang="zh-CN" altLang="zh-CN" dirty="0"/>
              <a:t>双发：源端会同时通过两条路径发送两路信号</a:t>
            </a:r>
          </a:p>
          <a:p>
            <a:r>
              <a:rPr lang="zh-CN" altLang="zh-CN" dirty="0"/>
              <a:t>选收：收端比较收到的信号，选取一路质量较好的信号接收</a:t>
            </a:r>
          </a:p>
          <a:p>
            <a:pPr marL="542925" indent="-542925">
              <a:lnSpc>
                <a:spcPct val="100000"/>
              </a:lnSpc>
              <a:spcBef>
                <a:spcPts val="0"/>
              </a:spcBef>
              <a:buNone/>
            </a:pPr>
            <a:endParaRPr lang="zh-CN" altLang="zh-CN" dirty="0">
              <a:latin typeface="Times New Roman" panose="02020603050405020304" pitchFamily="18" charset="0"/>
              <a:cs typeface="Times New Roman" panose="02020603050405020304" pitchFamily="18" charset="0"/>
            </a:endParaRPr>
          </a:p>
        </p:txBody>
      </p:sp>
      <p:graphicFrame>
        <p:nvGraphicFramePr>
          <p:cNvPr id="13" name="表格 12">
            <a:extLst>
              <a:ext uri="{FF2B5EF4-FFF2-40B4-BE49-F238E27FC236}">
                <a16:creationId xmlns:a16="http://schemas.microsoft.com/office/drawing/2014/main" id="{5F7F8828-684B-4B52-9DC2-487D68885ACE}"/>
              </a:ext>
            </a:extLst>
          </p:cNvPr>
          <p:cNvGraphicFramePr>
            <a:graphicFrameLocks noGrp="1"/>
          </p:cNvGraphicFramePr>
          <p:nvPr/>
        </p:nvGraphicFramePr>
        <p:xfrm>
          <a:off x="0" y="16384"/>
          <a:ext cx="9144000" cy="303808"/>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1028242390"/>
                    </a:ext>
                  </a:extLst>
                </a:gridCol>
                <a:gridCol w="1016000">
                  <a:extLst>
                    <a:ext uri="{9D8B030D-6E8A-4147-A177-3AD203B41FA5}">
                      <a16:colId xmlns:a16="http://schemas.microsoft.com/office/drawing/2014/main" val="3074239081"/>
                    </a:ext>
                  </a:extLst>
                </a:gridCol>
                <a:gridCol w="1016000">
                  <a:extLst>
                    <a:ext uri="{9D8B030D-6E8A-4147-A177-3AD203B41FA5}">
                      <a16:colId xmlns:a16="http://schemas.microsoft.com/office/drawing/2014/main" val="3509429943"/>
                    </a:ext>
                  </a:extLst>
                </a:gridCol>
                <a:gridCol w="1016000">
                  <a:extLst>
                    <a:ext uri="{9D8B030D-6E8A-4147-A177-3AD203B41FA5}">
                      <a16:colId xmlns:a16="http://schemas.microsoft.com/office/drawing/2014/main" val="2580465912"/>
                    </a:ext>
                  </a:extLst>
                </a:gridCol>
                <a:gridCol w="1016000">
                  <a:extLst>
                    <a:ext uri="{9D8B030D-6E8A-4147-A177-3AD203B41FA5}">
                      <a16:colId xmlns:a16="http://schemas.microsoft.com/office/drawing/2014/main" val="585185192"/>
                    </a:ext>
                  </a:extLst>
                </a:gridCol>
                <a:gridCol w="1016000">
                  <a:extLst>
                    <a:ext uri="{9D8B030D-6E8A-4147-A177-3AD203B41FA5}">
                      <a16:colId xmlns:a16="http://schemas.microsoft.com/office/drawing/2014/main" val="1335232691"/>
                    </a:ext>
                  </a:extLst>
                </a:gridCol>
                <a:gridCol w="1016000">
                  <a:extLst>
                    <a:ext uri="{9D8B030D-6E8A-4147-A177-3AD203B41FA5}">
                      <a16:colId xmlns:a16="http://schemas.microsoft.com/office/drawing/2014/main" val="785772456"/>
                    </a:ext>
                  </a:extLst>
                </a:gridCol>
                <a:gridCol w="1016000">
                  <a:extLst>
                    <a:ext uri="{9D8B030D-6E8A-4147-A177-3AD203B41FA5}">
                      <a16:colId xmlns:a16="http://schemas.microsoft.com/office/drawing/2014/main" val="143111373"/>
                    </a:ext>
                  </a:extLst>
                </a:gridCol>
                <a:gridCol w="1016000">
                  <a:extLst>
                    <a:ext uri="{9D8B030D-6E8A-4147-A177-3AD203B41FA5}">
                      <a16:colId xmlns:a16="http://schemas.microsoft.com/office/drawing/2014/main" val="994455625"/>
                    </a:ext>
                  </a:extLst>
                </a:gridCol>
              </a:tblGrid>
              <a:tr h="303808">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传输介质</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通信系统</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正确性</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提高性能</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局域网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en-US" altLang="zh-CN" sz="1600" dirty="0">
                          <a:solidFill>
                            <a:schemeClr val="tx1"/>
                          </a:solidFill>
                          <a:latin typeface="黑体" panose="02010609060101010101" pitchFamily="49" charset="-122"/>
                          <a:ea typeface="黑体" panose="02010609060101010101" pitchFamily="49" charset="-122"/>
                        </a:rPr>
                        <a:t>WLAN</a:t>
                      </a:r>
                      <a:endParaRPr lang="zh-CN" altLang="en-US" sz="1600" dirty="0">
                        <a:solidFill>
                          <a:schemeClr val="tx1"/>
                        </a:solidFill>
                        <a:latin typeface="黑体" panose="02010609060101010101" pitchFamily="49" charset="-122"/>
                        <a:ea typeface="黑体" panose="02010609060101010101" pitchFamily="49"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个域网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rgbClr val="FFFF00"/>
                          </a:solidFill>
                          <a:latin typeface="黑体" panose="02010609060101010101" pitchFamily="49" charset="-122"/>
                          <a:ea typeface="黑体" panose="02010609060101010101" pitchFamily="49" charset="-122"/>
                        </a:rPr>
                        <a:t>广域网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接入网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939429099"/>
                  </a:ext>
                </a:extLst>
              </a:tr>
            </a:tbl>
          </a:graphicData>
        </a:graphic>
      </p:graphicFrame>
      <p:grpSp>
        <p:nvGrpSpPr>
          <p:cNvPr id="9" name="画布 234">
            <a:extLst>
              <a:ext uri="{FF2B5EF4-FFF2-40B4-BE49-F238E27FC236}">
                <a16:creationId xmlns:a16="http://schemas.microsoft.com/office/drawing/2014/main" id="{1AFF3BAE-B9E6-4F79-B3F2-773B99A7AF28}"/>
              </a:ext>
            </a:extLst>
          </p:cNvPr>
          <p:cNvGrpSpPr/>
          <p:nvPr/>
        </p:nvGrpSpPr>
        <p:grpSpPr>
          <a:xfrm>
            <a:off x="599652" y="3130004"/>
            <a:ext cx="7987224" cy="3545432"/>
            <a:chOff x="0" y="0"/>
            <a:chExt cx="4984750" cy="1816100"/>
          </a:xfrm>
        </p:grpSpPr>
        <p:sp>
          <p:nvSpPr>
            <p:cNvPr id="11" name="矩形 10">
              <a:extLst>
                <a:ext uri="{FF2B5EF4-FFF2-40B4-BE49-F238E27FC236}">
                  <a16:creationId xmlns:a16="http://schemas.microsoft.com/office/drawing/2014/main" id="{FBBB009C-AF10-4C7E-AF0D-5F11D8AF0754}"/>
                </a:ext>
              </a:extLst>
            </p:cNvPr>
            <p:cNvSpPr/>
            <p:nvPr/>
          </p:nvSpPr>
          <p:spPr>
            <a:xfrm>
              <a:off x="0" y="0"/>
              <a:ext cx="4984750" cy="1816100"/>
            </a:xfrm>
            <a:prstGeom prst="rect">
              <a:avLst/>
            </a:prstGeom>
            <a:solidFill>
              <a:prstClr val="white"/>
            </a:solidFill>
          </p:spPr>
        </p:sp>
        <p:pic>
          <p:nvPicPr>
            <p:cNvPr id="14" name="图片 13">
              <a:extLst>
                <a:ext uri="{FF2B5EF4-FFF2-40B4-BE49-F238E27FC236}">
                  <a16:creationId xmlns:a16="http://schemas.microsoft.com/office/drawing/2014/main" id="{B1D9AA96-3574-44C3-94F7-C34E50981F52}"/>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114300" y="95250"/>
              <a:ext cx="4730410" cy="1676059"/>
            </a:xfrm>
            <a:prstGeom prst="rect">
              <a:avLst/>
            </a:prstGeom>
          </p:spPr>
        </p:pic>
      </p:grpSp>
      <p:graphicFrame>
        <p:nvGraphicFramePr>
          <p:cNvPr id="15" name="表格 14">
            <a:extLst>
              <a:ext uri="{FF2B5EF4-FFF2-40B4-BE49-F238E27FC236}">
                <a16:creationId xmlns:a16="http://schemas.microsoft.com/office/drawing/2014/main" id="{8D3A5530-71ED-4257-948B-883B907DE456}"/>
              </a:ext>
            </a:extLst>
          </p:cNvPr>
          <p:cNvGraphicFramePr>
            <a:graphicFrameLocks noGrp="1"/>
          </p:cNvGraphicFramePr>
          <p:nvPr>
            <p:extLst>
              <p:ext uri="{D42A27DB-BD31-4B8C-83A1-F6EECF244321}">
                <p14:modId xmlns:p14="http://schemas.microsoft.com/office/powerpoint/2010/main" val="1982093703"/>
              </p:ext>
            </p:extLst>
          </p:nvPr>
        </p:nvGraphicFramePr>
        <p:xfrm>
          <a:off x="0" y="1041991"/>
          <a:ext cx="313390" cy="3508065"/>
        </p:xfrm>
        <a:graphic>
          <a:graphicData uri="http://schemas.openxmlformats.org/drawingml/2006/table">
            <a:tbl>
              <a:tblPr firstRow="1" bandRow="1">
                <a:tableStyleId>{5C22544A-7EE6-4342-B048-85BDC9FD1C3A}</a:tableStyleId>
              </a:tblPr>
              <a:tblGrid>
                <a:gridCol w="313390">
                  <a:extLst>
                    <a:ext uri="{9D8B030D-6E8A-4147-A177-3AD203B41FA5}">
                      <a16:colId xmlns:a16="http://schemas.microsoft.com/office/drawing/2014/main" val="2707731317"/>
                    </a:ext>
                  </a:extLst>
                </a:gridCol>
              </a:tblGrid>
              <a:tr h="844235">
                <a:tc>
                  <a:txBody>
                    <a:bodyPr/>
                    <a:lstStyle/>
                    <a:p>
                      <a:pPr algn="ctr"/>
                      <a:r>
                        <a:rPr lang="zh-CN" altLang="en-US" sz="1600" b="0" dirty="0">
                          <a:solidFill>
                            <a:schemeClr val="tx1"/>
                          </a:solidFill>
                          <a:latin typeface="黑体" panose="02010609060101010101" pitchFamily="49" charset="-122"/>
                          <a:ea typeface="黑体" panose="02010609060101010101" pitchFamily="49" charset="-122"/>
                        </a:rPr>
                        <a:t>设计思想</a:t>
                      </a:r>
                    </a:p>
                  </a:txBody>
                  <a:tcPr marL="0" marR="0" marT="0" marB="0" anchor="ctr">
                    <a:solidFill>
                      <a:schemeClr val="accent1">
                        <a:lumMod val="40000"/>
                        <a:lumOff val="60000"/>
                      </a:schemeClr>
                    </a:solidFill>
                  </a:tcPr>
                </a:tc>
                <a:extLst>
                  <a:ext uri="{0D108BD9-81ED-4DB2-BD59-A6C34878D82A}">
                    <a16:rowId xmlns:a16="http://schemas.microsoft.com/office/drawing/2014/main" val="2650843112"/>
                  </a:ext>
                </a:extLst>
              </a:tr>
              <a:tr h="844235">
                <a:tc>
                  <a:txBody>
                    <a:bodyPr/>
                    <a:lstStyle/>
                    <a:p>
                      <a:pPr algn="ctr"/>
                      <a:r>
                        <a:rPr lang="en-US" altLang="zh-CN" sz="1600" dirty="0">
                          <a:solidFill>
                            <a:schemeClr val="tx1"/>
                          </a:solidFill>
                          <a:latin typeface="黑体" panose="02010609060101010101" pitchFamily="49" charset="-122"/>
                          <a:ea typeface="黑体" panose="02010609060101010101" pitchFamily="49" charset="-122"/>
                        </a:rPr>
                        <a:t>SDH</a:t>
                      </a:r>
                      <a:endParaRPr lang="zh-CN" altLang="en-US" sz="1600" dirty="0">
                        <a:solidFill>
                          <a:schemeClr val="tx1"/>
                        </a:solidFill>
                        <a:latin typeface="黑体" panose="02010609060101010101" pitchFamily="49" charset="-122"/>
                        <a:ea typeface="黑体" panose="02010609060101010101" pitchFamily="49" charset="-122"/>
                      </a:endParaRPr>
                    </a:p>
                  </a:txBody>
                  <a:tcPr marL="0" marR="0" marT="0" marB="0" anchor="ctr">
                    <a:solidFill>
                      <a:schemeClr val="accent1">
                        <a:lumMod val="40000"/>
                        <a:lumOff val="60000"/>
                      </a:schemeClr>
                    </a:solidFill>
                  </a:tcPr>
                </a:tc>
                <a:extLst>
                  <a:ext uri="{0D108BD9-81ED-4DB2-BD59-A6C34878D82A}">
                    <a16:rowId xmlns:a16="http://schemas.microsoft.com/office/drawing/2014/main" val="2354171835"/>
                  </a:ext>
                </a:extLst>
              </a:tr>
              <a:tr h="844235">
                <a:tc>
                  <a:txBody>
                    <a:bodyPr/>
                    <a:lstStyle/>
                    <a:p>
                      <a:pPr algn="ctr"/>
                      <a:r>
                        <a:rPr lang="en-US" altLang="zh-CN" sz="1600" b="0" dirty="0">
                          <a:solidFill>
                            <a:schemeClr val="bg1"/>
                          </a:solidFill>
                          <a:latin typeface="黑体" panose="02010609060101010101" pitchFamily="49" charset="-122"/>
                          <a:ea typeface="黑体" panose="02010609060101010101" pitchFamily="49" charset="-122"/>
                        </a:rPr>
                        <a:t>OTN</a:t>
                      </a:r>
                      <a:endParaRPr lang="zh-CN" altLang="en-US" sz="1600" b="0" dirty="0">
                        <a:solidFill>
                          <a:schemeClr val="bg1"/>
                        </a:solidFill>
                        <a:latin typeface="黑体" panose="02010609060101010101" pitchFamily="49" charset="-122"/>
                        <a:ea typeface="黑体" panose="02010609060101010101" pitchFamily="49" charset="-122"/>
                      </a:endParaRPr>
                    </a:p>
                  </a:txBody>
                  <a:tcPr marL="0" marR="0" marT="0" marB="0" anchor="ctr">
                    <a:solidFill>
                      <a:schemeClr val="accent1"/>
                    </a:solidFill>
                  </a:tcPr>
                </a:tc>
                <a:extLst>
                  <a:ext uri="{0D108BD9-81ED-4DB2-BD59-A6C34878D82A}">
                    <a16:rowId xmlns:a16="http://schemas.microsoft.com/office/drawing/2014/main" val="2232877283"/>
                  </a:ext>
                </a:extLst>
              </a:tr>
              <a:tr h="844235">
                <a:tc>
                  <a:txBody>
                    <a:bodyPr/>
                    <a:lstStyle/>
                    <a:p>
                      <a:pPr algn="ctr"/>
                      <a:r>
                        <a:rPr lang="en-US" altLang="zh-CN" sz="1600" b="0" dirty="0">
                          <a:solidFill>
                            <a:schemeClr val="tx1"/>
                          </a:solidFill>
                          <a:latin typeface="黑体" panose="02010609060101010101" pitchFamily="49" charset="-122"/>
                          <a:ea typeface="黑体" panose="02010609060101010101" pitchFamily="49" charset="-122"/>
                        </a:rPr>
                        <a:t>5G</a:t>
                      </a:r>
                      <a:endParaRPr lang="zh-CN" altLang="en-US" sz="1600" b="0" dirty="0">
                        <a:solidFill>
                          <a:schemeClr val="tx1"/>
                        </a:solidFill>
                        <a:latin typeface="黑体" panose="02010609060101010101" pitchFamily="49" charset="-122"/>
                        <a:ea typeface="黑体" panose="02010609060101010101" pitchFamily="49" charset="-122"/>
                      </a:endParaRPr>
                    </a:p>
                  </a:txBody>
                  <a:tcPr marL="0" marR="0" marT="0" marB="0" anchor="ctr">
                    <a:solidFill>
                      <a:schemeClr val="accent1">
                        <a:lumMod val="40000"/>
                        <a:lumOff val="60000"/>
                      </a:schemeClr>
                    </a:solidFill>
                  </a:tcPr>
                </a:tc>
                <a:extLst>
                  <a:ext uri="{0D108BD9-81ED-4DB2-BD59-A6C34878D82A}">
                    <a16:rowId xmlns:a16="http://schemas.microsoft.com/office/drawing/2014/main" val="3061172296"/>
                  </a:ext>
                </a:extLst>
              </a:tr>
            </a:tbl>
          </a:graphicData>
        </a:graphic>
      </p:graphicFrame>
      <p:sp>
        <p:nvSpPr>
          <p:cNvPr id="3" name="灯片编号占位符 2">
            <a:extLst>
              <a:ext uri="{FF2B5EF4-FFF2-40B4-BE49-F238E27FC236}">
                <a16:creationId xmlns:a16="http://schemas.microsoft.com/office/drawing/2014/main" id="{247CE9FE-F0BB-4EA7-A408-B684D4A5510B}"/>
              </a:ext>
            </a:extLst>
          </p:cNvPr>
          <p:cNvSpPr>
            <a:spLocks noGrp="1"/>
          </p:cNvSpPr>
          <p:nvPr>
            <p:ph type="sldNum" sz="quarter" idx="12"/>
          </p:nvPr>
        </p:nvSpPr>
        <p:spPr/>
        <p:txBody>
          <a:bodyPr/>
          <a:lstStyle/>
          <a:p>
            <a:fld id="{0343F522-B1DB-4B24-87CC-09EAB668A261}" type="slidenum">
              <a:rPr lang="zh-CN" altLang="en-US" smtClean="0"/>
              <a:pPr/>
              <a:t>277</a:t>
            </a:fld>
            <a:r>
              <a:rPr lang="en-US" altLang="zh-CN"/>
              <a:t>/303</a:t>
            </a:r>
            <a:endParaRPr lang="zh-CN" altLang="en-US" dirty="0"/>
          </a:p>
        </p:txBody>
      </p:sp>
    </p:spTree>
    <p:extLst>
      <p:ext uri="{BB962C8B-B14F-4D97-AF65-F5344CB8AC3E}">
        <p14:creationId xmlns:p14="http://schemas.microsoft.com/office/powerpoint/2010/main" val="1397567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C34208-FA7C-4346-AD93-050F88FE7F56}"/>
              </a:ext>
            </a:extLst>
          </p:cNvPr>
          <p:cNvSpPr>
            <a:spLocks noGrp="1"/>
          </p:cNvSpPr>
          <p:nvPr>
            <p:ph type="title"/>
          </p:nvPr>
        </p:nvSpPr>
        <p:spPr>
          <a:xfrm>
            <a:off x="265813" y="350874"/>
            <a:ext cx="8654903" cy="680484"/>
          </a:xfrm>
        </p:spPr>
        <p:txBody>
          <a:bodyPr>
            <a:normAutofit/>
          </a:bodyPr>
          <a:lstStyle/>
          <a:p>
            <a:r>
              <a:rPr lang="en-US" altLang="zh-CN" kern="100" dirty="0">
                <a:effectLst/>
              </a:rPr>
              <a:t>OTN</a:t>
            </a:r>
            <a:r>
              <a:rPr lang="zh-CN" altLang="zh-CN" kern="100" dirty="0">
                <a:effectLst/>
                <a:cs typeface="Times New Roman" panose="02020603050405020304" pitchFamily="18" charset="0"/>
              </a:rPr>
              <a:t>的</a:t>
            </a:r>
            <a:r>
              <a:rPr lang="zh-CN" altLang="en-US" kern="100" dirty="0">
                <a:effectLst/>
                <a:cs typeface="Times New Roman" panose="02020603050405020304" pitchFamily="18" charset="0"/>
              </a:rPr>
              <a:t>保护机制</a:t>
            </a:r>
            <a:endParaRPr lang="zh-CN" altLang="en-US" sz="4800" kern="100" dirty="0"/>
          </a:p>
        </p:txBody>
      </p:sp>
      <p:sp>
        <p:nvSpPr>
          <p:cNvPr id="12" name="流程图: 摘录 11">
            <a:extLst>
              <a:ext uri="{FF2B5EF4-FFF2-40B4-BE49-F238E27FC236}">
                <a16:creationId xmlns:a16="http://schemas.microsoft.com/office/drawing/2014/main" id="{CE6C4248-6AFD-44B6-80E3-9608C7BDC87F}"/>
              </a:ext>
            </a:extLst>
          </p:cNvPr>
          <p:cNvSpPr/>
          <p:nvPr/>
        </p:nvSpPr>
        <p:spPr bwMode="auto">
          <a:xfrm>
            <a:off x="7498533" y="321354"/>
            <a:ext cx="216024" cy="126001"/>
          </a:xfrm>
          <a:prstGeom prst="flowChartExtract">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4" name="Rectangle 2">
            <a:extLst>
              <a:ext uri="{FF2B5EF4-FFF2-40B4-BE49-F238E27FC236}">
                <a16:creationId xmlns:a16="http://schemas.microsoft.com/office/drawing/2014/main" id="{637ADEFB-5775-48B5-AD95-BD2F543B4E24}"/>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内容占位符 4">
            <a:extLst>
              <a:ext uri="{FF2B5EF4-FFF2-40B4-BE49-F238E27FC236}">
                <a16:creationId xmlns:a16="http://schemas.microsoft.com/office/drawing/2014/main" id="{C12FE5FC-8D5C-426B-A385-556B8EB61871}"/>
              </a:ext>
            </a:extLst>
          </p:cNvPr>
          <p:cNvSpPr>
            <a:spLocks noGrp="1"/>
          </p:cNvSpPr>
          <p:nvPr>
            <p:ph idx="1"/>
          </p:nvPr>
        </p:nvSpPr>
        <p:spPr>
          <a:xfrm>
            <a:off x="471948" y="963560"/>
            <a:ext cx="8514736" cy="5777481"/>
          </a:xfrm>
        </p:spPr>
        <p:txBody>
          <a:bodyPr>
            <a:noAutofit/>
          </a:bodyPr>
          <a:lstStyle/>
          <a:p>
            <a:pPr marL="542925" indent="-542925">
              <a:lnSpc>
                <a:spcPct val="100000"/>
              </a:lnSpc>
              <a:spcBef>
                <a:spcPts val="0"/>
              </a:spcBef>
              <a:buNone/>
            </a:pPr>
            <a:r>
              <a:rPr lang="en-US" altLang="zh-CN" b="1" dirty="0"/>
              <a:t>(1)</a:t>
            </a:r>
            <a:r>
              <a:rPr lang="zh-CN" altLang="zh-CN" b="1" dirty="0"/>
              <a:t>客户侧</a:t>
            </a:r>
            <a:r>
              <a:rPr lang="en-US" altLang="zh-CN" b="1" dirty="0"/>
              <a:t>1+1</a:t>
            </a:r>
            <a:r>
              <a:rPr lang="zh-CN" altLang="zh-CN" b="1" dirty="0"/>
              <a:t>保护</a:t>
            </a:r>
          </a:p>
          <a:p>
            <a:pPr marL="542925" indent="-542925">
              <a:lnSpc>
                <a:spcPct val="100000"/>
              </a:lnSpc>
              <a:spcBef>
                <a:spcPts val="0"/>
              </a:spcBef>
              <a:buNone/>
            </a:pPr>
            <a:endParaRPr lang="zh-CN" altLang="zh-CN" dirty="0">
              <a:latin typeface="Times New Roman" panose="02020603050405020304" pitchFamily="18" charset="0"/>
              <a:cs typeface="Times New Roman" panose="02020603050405020304" pitchFamily="18" charset="0"/>
            </a:endParaRPr>
          </a:p>
        </p:txBody>
      </p:sp>
      <p:graphicFrame>
        <p:nvGraphicFramePr>
          <p:cNvPr id="13" name="表格 12">
            <a:extLst>
              <a:ext uri="{FF2B5EF4-FFF2-40B4-BE49-F238E27FC236}">
                <a16:creationId xmlns:a16="http://schemas.microsoft.com/office/drawing/2014/main" id="{5F7F8828-684B-4B52-9DC2-487D68885ACE}"/>
              </a:ext>
            </a:extLst>
          </p:cNvPr>
          <p:cNvGraphicFramePr>
            <a:graphicFrameLocks noGrp="1"/>
          </p:cNvGraphicFramePr>
          <p:nvPr/>
        </p:nvGraphicFramePr>
        <p:xfrm>
          <a:off x="0" y="16384"/>
          <a:ext cx="9144000" cy="303808"/>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1028242390"/>
                    </a:ext>
                  </a:extLst>
                </a:gridCol>
                <a:gridCol w="1016000">
                  <a:extLst>
                    <a:ext uri="{9D8B030D-6E8A-4147-A177-3AD203B41FA5}">
                      <a16:colId xmlns:a16="http://schemas.microsoft.com/office/drawing/2014/main" val="3074239081"/>
                    </a:ext>
                  </a:extLst>
                </a:gridCol>
                <a:gridCol w="1016000">
                  <a:extLst>
                    <a:ext uri="{9D8B030D-6E8A-4147-A177-3AD203B41FA5}">
                      <a16:colId xmlns:a16="http://schemas.microsoft.com/office/drawing/2014/main" val="3509429943"/>
                    </a:ext>
                  </a:extLst>
                </a:gridCol>
                <a:gridCol w="1016000">
                  <a:extLst>
                    <a:ext uri="{9D8B030D-6E8A-4147-A177-3AD203B41FA5}">
                      <a16:colId xmlns:a16="http://schemas.microsoft.com/office/drawing/2014/main" val="2580465912"/>
                    </a:ext>
                  </a:extLst>
                </a:gridCol>
                <a:gridCol w="1016000">
                  <a:extLst>
                    <a:ext uri="{9D8B030D-6E8A-4147-A177-3AD203B41FA5}">
                      <a16:colId xmlns:a16="http://schemas.microsoft.com/office/drawing/2014/main" val="585185192"/>
                    </a:ext>
                  </a:extLst>
                </a:gridCol>
                <a:gridCol w="1016000">
                  <a:extLst>
                    <a:ext uri="{9D8B030D-6E8A-4147-A177-3AD203B41FA5}">
                      <a16:colId xmlns:a16="http://schemas.microsoft.com/office/drawing/2014/main" val="1335232691"/>
                    </a:ext>
                  </a:extLst>
                </a:gridCol>
                <a:gridCol w="1016000">
                  <a:extLst>
                    <a:ext uri="{9D8B030D-6E8A-4147-A177-3AD203B41FA5}">
                      <a16:colId xmlns:a16="http://schemas.microsoft.com/office/drawing/2014/main" val="785772456"/>
                    </a:ext>
                  </a:extLst>
                </a:gridCol>
                <a:gridCol w="1016000">
                  <a:extLst>
                    <a:ext uri="{9D8B030D-6E8A-4147-A177-3AD203B41FA5}">
                      <a16:colId xmlns:a16="http://schemas.microsoft.com/office/drawing/2014/main" val="143111373"/>
                    </a:ext>
                  </a:extLst>
                </a:gridCol>
                <a:gridCol w="1016000">
                  <a:extLst>
                    <a:ext uri="{9D8B030D-6E8A-4147-A177-3AD203B41FA5}">
                      <a16:colId xmlns:a16="http://schemas.microsoft.com/office/drawing/2014/main" val="994455625"/>
                    </a:ext>
                  </a:extLst>
                </a:gridCol>
              </a:tblGrid>
              <a:tr h="303808">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传输介质</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通信系统</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正确性</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提高性能</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局域网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en-US" altLang="zh-CN" sz="1600" dirty="0">
                          <a:solidFill>
                            <a:schemeClr val="tx1"/>
                          </a:solidFill>
                          <a:latin typeface="黑体" panose="02010609060101010101" pitchFamily="49" charset="-122"/>
                          <a:ea typeface="黑体" panose="02010609060101010101" pitchFamily="49" charset="-122"/>
                        </a:rPr>
                        <a:t>WLAN</a:t>
                      </a:r>
                      <a:endParaRPr lang="zh-CN" altLang="en-US" sz="1600" dirty="0">
                        <a:solidFill>
                          <a:schemeClr val="tx1"/>
                        </a:solidFill>
                        <a:latin typeface="黑体" panose="02010609060101010101" pitchFamily="49" charset="-122"/>
                        <a:ea typeface="黑体" panose="02010609060101010101" pitchFamily="49"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个域网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rgbClr val="FFFF00"/>
                          </a:solidFill>
                          <a:latin typeface="黑体" panose="02010609060101010101" pitchFamily="49" charset="-122"/>
                          <a:ea typeface="黑体" panose="02010609060101010101" pitchFamily="49" charset="-122"/>
                        </a:rPr>
                        <a:t>广域网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接入网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939429099"/>
                  </a:ext>
                </a:extLst>
              </a:tr>
            </a:tbl>
          </a:graphicData>
        </a:graphic>
      </p:graphicFrame>
      <p:grpSp>
        <p:nvGrpSpPr>
          <p:cNvPr id="15" name="画布 235">
            <a:extLst>
              <a:ext uri="{FF2B5EF4-FFF2-40B4-BE49-F238E27FC236}">
                <a16:creationId xmlns:a16="http://schemas.microsoft.com/office/drawing/2014/main" id="{B79D4342-970C-45EB-850C-3432D59973B9}"/>
              </a:ext>
            </a:extLst>
          </p:cNvPr>
          <p:cNvGrpSpPr/>
          <p:nvPr/>
        </p:nvGrpSpPr>
        <p:grpSpPr>
          <a:xfrm>
            <a:off x="733648" y="1547563"/>
            <a:ext cx="8187068" cy="3981752"/>
            <a:chOff x="0" y="0"/>
            <a:chExt cx="5062659" cy="2260600"/>
          </a:xfrm>
        </p:grpSpPr>
        <p:sp>
          <p:nvSpPr>
            <p:cNvPr id="16" name="矩形 15">
              <a:extLst>
                <a:ext uri="{FF2B5EF4-FFF2-40B4-BE49-F238E27FC236}">
                  <a16:creationId xmlns:a16="http://schemas.microsoft.com/office/drawing/2014/main" id="{6E0EB440-5F7C-4685-8475-72BA66D78BFD}"/>
                </a:ext>
              </a:extLst>
            </p:cNvPr>
            <p:cNvSpPr/>
            <p:nvPr/>
          </p:nvSpPr>
          <p:spPr>
            <a:xfrm>
              <a:off x="0" y="0"/>
              <a:ext cx="5062220" cy="2260600"/>
            </a:xfrm>
            <a:prstGeom prst="rect">
              <a:avLst/>
            </a:prstGeom>
            <a:solidFill>
              <a:prstClr val="white"/>
            </a:solidFill>
          </p:spPr>
        </p:sp>
        <p:pic>
          <p:nvPicPr>
            <p:cNvPr id="17" name="图片 16">
              <a:extLst>
                <a:ext uri="{FF2B5EF4-FFF2-40B4-BE49-F238E27FC236}">
                  <a16:creationId xmlns:a16="http://schemas.microsoft.com/office/drawing/2014/main" id="{AE38E8EF-5CF2-4D80-B0DF-E72DFCFF3D72}"/>
                </a:ext>
              </a:extLst>
            </p:cNvPr>
            <p:cNvPicPr/>
            <p:nvPr/>
          </p:nvPicPr>
          <p:blipFill>
            <a:blip r:embed="rId3"/>
            <a:stretch>
              <a:fillRect/>
            </a:stretch>
          </p:blipFill>
          <p:spPr>
            <a:xfrm>
              <a:off x="35999" y="97450"/>
              <a:ext cx="5026660" cy="2065020"/>
            </a:xfrm>
            <a:prstGeom prst="rect">
              <a:avLst/>
            </a:prstGeom>
          </p:spPr>
        </p:pic>
      </p:grpSp>
      <p:graphicFrame>
        <p:nvGraphicFramePr>
          <p:cNvPr id="18" name="表格 17">
            <a:extLst>
              <a:ext uri="{FF2B5EF4-FFF2-40B4-BE49-F238E27FC236}">
                <a16:creationId xmlns:a16="http://schemas.microsoft.com/office/drawing/2014/main" id="{2BA772F0-9593-46F3-AC6F-D2DA60309423}"/>
              </a:ext>
            </a:extLst>
          </p:cNvPr>
          <p:cNvGraphicFramePr>
            <a:graphicFrameLocks noGrp="1"/>
          </p:cNvGraphicFramePr>
          <p:nvPr>
            <p:extLst>
              <p:ext uri="{D42A27DB-BD31-4B8C-83A1-F6EECF244321}">
                <p14:modId xmlns:p14="http://schemas.microsoft.com/office/powerpoint/2010/main" val="1982093703"/>
              </p:ext>
            </p:extLst>
          </p:nvPr>
        </p:nvGraphicFramePr>
        <p:xfrm>
          <a:off x="0" y="1041991"/>
          <a:ext cx="313390" cy="3508065"/>
        </p:xfrm>
        <a:graphic>
          <a:graphicData uri="http://schemas.openxmlformats.org/drawingml/2006/table">
            <a:tbl>
              <a:tblPr firstRow="1" bandRow="1">
                <a:tableStyleId>{5C22544A-7EE6-4342-B048-85BDC9FD1C3A}</a:tableStyleId>
              </a:tblPr>
              <a:tblGrid>
                <a:gridCol w="313390">
                  <a:extLst>
                    <a:ext uri="{9D8B030D-6E8A-4147-A177-3AD203B41FA5}">
                      <a16:colId xmlns:a16="http://schemas.microsoft.com/office/drawing/2014/main" val="2707731317"/>
                    </a:ext>
                  </a:extLst>
                </a:gridCol>
              </a:tblGrid>
              <a:tr h="844235">
                <a:tc>
                  <a:txBody>
                    <a:bodyPr/>
                    <a:lstStyle/>
                    <a:p>
                      <a:pPr algn="ctr"/>
                      <a:r>
                        <a:rPr lang="zh-CN" altLang="en-US" sz="1600" b="0" dirty="0">
                          <a:solidFill>
                            <a:schemeClr val="tx1"/>
                          </a:solidFill>
                          <a:latin typeface="黑体" panose="02010609060101010101" pitchFamily="49" charset="-122"/>
                          <a:ea typeface="黑体" panose="02010609060101010101" pitchFamily="49" charset="-122"/>
                        </a:rPr>
                        <a:t>设计思想</a:t>
                      </a:r>
                    </a:p>
                  </a:txBody>
                  <a:tcPr marL="0" marR="0" marT="0" marB="0" anchor="ctr">
                    <a:solidFill>
                      <a:schemeClr val="accent1">
                        <a:lumMod val="40000"/>
                        <a:lumOff val="60000"/>
                      </a:schemeClr>
                    </a:solidFill>
                  </a:tcPr>
                </a:tc>
                <a:extLst>
                  <a:ext uri="{0D108BD9-81ED-4DB2-BD59-A6C34878D82A}">
                    <a16:rowId xmlns:a16="http://schemas.microsoft.com/office/drawing/2014/main" val="2650843112"/>
                  </a:ext>
                </a:extLst>
              </a:tr>
              <a:tr h="844235">
                <a:tc>
                  <a:txBody>
                    <a:bodyPr/>
                    <a:lstStyle/>
                    <a:p>
                      <a:pPr algn="ctr"/>
                      <a:r>
                        <a:rPr lang="en-US" altLang="zh-CN" sz="1600" dirty="0">
                          <a:solidFill>
                            <a:schemeClr val="tx1"/>
                          </a:solidFill>
                          <a:latin typeface="黑体" panose="02010609060101010101" pitchFamily="49" charset="-122"/>
                          <a:ea typeface="黑体" panose="02010609060101010101" pitchFamily="49" charset="-122"/>
                        </a:rPr>
                        <a:t>SDH</a:t>
                      </a:r>
                      <a:endParaRPr lang="zh-CN" altLang="en-US" sz="1600" dirty="0">
                        <a:solidFill>
                          <a:schemeClr val="tx1"/>
                        </a:solidFill>
                        <a:latin typeface="黑体" panose="02010609060101010101" pitchFamily="49" charset="-122"/>
                        <a:ea typeface="黑体" panose="02010609060101010101" pitchFamily="49" charset="-122"/>
                      </a:endParaRPr>
                    </a:p>
                  </a:txBody>
                  <a:tcPr marL="0" marR="0" marT="0" marB="0" anchor="ctr">
                    <a:solidFill>
                      <a:schemeClr val="accent1">
                        <a:lumMod val="40000"/>
                        <a:lumOff val="60000"/>
                      </a:schemeClr>
                    </a:solidFill>
                  </a:tcPr>
                </a:tc>
                <a:extLst>
                  <a:ext uri="{0D108BD9-81ED-4DB2-BD59-A6C34878D82A}">
                    <a16:rowId xmlns:a16="http://schemas.microsoft.com/office/drawing/2014/main" val="2354171835"/>
                  </a:ext>
                </a:extLst>
              </a:tr>
              <a:tr h="844235">
                <a:tc>
                  <a:txBody>
                    <a:bodyPr/>
                    <a:lstStyle/>
                    <a:p>
                      <a:pPr algn="ctr"/>
                      <a:r>
                        <a:rPr lang="en-US" altLang="zh-CN" sz="1600" b="0" dirty="0">
                          <a:solidFill>
                            <a:schemeClr val="bg1"/>
                          </a:solidFill>
                          <a:latin typeface="黑体" panose="02010609060101010101" pitchFamily="49" charset="-122"/>
                          <a:ea typeface="黑体" panose="02010609060101010101" pitchFamily="49" charset="-122"/>
                        </a:rPr>
                        <a:t>OTN</a:t>
                      </a:r>
                      <a:endParaRPr lang="zh-CN" altLang="en-US" sz="1600" b="0" dirty="0">
                        <a:solidFill>
                          <a:schemeClr val="bg1"/>
                        </a:solidFill>
                        <a:latin typeface="黑体" panose="02010609060101010101" pitchFamily="49" charset="-122"/>
                        <a:ea typeface="黑体" panose="02010609060101010101" pitchFamily="49" charset="-122"/>
                      </a:endParaRPr>
                    </a:p>
                  </a:txBody>
                  <a:tcPr marL="0" marR="0" marT="0" marB="0" anchor="ctr">
                    <a:solidFill>
                      <a:schemeClr val="accent1"/>
                    </a:solidFill>
                  </a:tcPr>
                </a:tc>
                <a:extLst>
                  <a:ext uri="{0D108BD9-81ED-4DB2-BD59-A6C34878D82A}">
                    <a16:rowId xmlns:a16="http://schemas.microsoft.com/office/drawing/2014/main" val="2232877283"/>
                  </a:ext>
                </a:extLst>
              </a:tr>
              <a:tr h="844235">
                <a:tc>
                  <a:txBody>
                    <a:bodyPr/>
                    <a:lstStyle/>
                    <a:p>
                      <a:pPr algn="ctr"/>
                      <a:r>
                        <a:rPr lang="en-US" altLang="zh-CN" sz="1600" b="0" dirty="0">
                          <a:solidFill>
                            <a:schemeClr val="tx1"/>
                          </a:solidFill>
                          <a:latin typeface="黑体" panose="02010609060101010101" pitchFamily="49" charset="-122"/>
                          <a:ea typeface="黑体" panose="02010609060101010101" pitchFamily="49" charset="-122"/>
                        </a:rPr>
                        <a:t>5G</a:t>
                      </a:r>
                      <a:endParaRPr lang="zh-CN" altLang="en-US" sz="1600" b="0" dirty="0">
                        <a:solidFill>
                          <a:schemeClr val="tx1"/>
                        </a:solidFill>
                        <a:latin typeface="黑体" panose="02010609060101010101" pitchFamily="49" charset="-122"/>
                        <a:ea typeface="黑体" panose="02010609060101010101" pitchFamily="49" charset="-122"/>
                      </a:endParaRPr>
                    </a:p>
                  </a:txBody>
                  <a:tcPr marL="0" marR="0" marT="0" marB="0" anchor="ctr">
                    <a:solidFill>
                      <a:schemeClr val="accent1">
                        <a:lumMod val="40000"/>
                        <a:lumOff val="60000"/>
                      </a:schemeClr>
                    </a:solidFill>
                  </a:tcPr>
                </a:tc>
                <a:extLst>
                  <a:ext uri="{0D108BD9-81ED-4DB2-BD59-A6C34878D82A}">
                    <a16:rowId xmlns:a16="http://schemas.microsoft.com/office/drawing/2014/main" val="3061172296"/>
                  </a:ext>
                </a:extLst>
              </a:tr>
            </a:tbl>
          </a:graphicData>
        </a:graphic>
      </p:graphicFrame>
      <p:sp>
        <p:nvSpPr>
          <p:cNvPr id="3" name="灯片编号占位符 2">
            <a:extLst>
              <a:ext uri="{FF2B5EF4-FFF2-40B4-BE49-F238E27FC236}">
                <a16:creationId xmlns:a16="http://schemas.microsoft.com/office/drawing/2014/main" id="{98358F17-FCAE-4647-B7CC-3F11BA482FF3}"/>
              </a:ext>
            </a:extLst>
          </p:cNvPr>
          <p:cNvSpPr>
            <a:spLocks noGrp="1"/>
          </p:cNvSpPr>
          <p:nvPr>
            <p:ph type="sldNum" sz="quarter" idx="12"/>
          </p:nvPr>
        </p:nvSpPr>
        <p:spPr/>
        <p:txBody>
          <a:bodyPr/>
          <a:lstStyle/>
          <a:p>
            <a:fld id="{0343F522-B1DB-4B24-87CC-09EAB668A261}" type="slidenum">
              <a:rPr lang="zh-CN" altLang="en-US" smtClean="0"/>
              <a:pPr/>
              <a:t>278</a:t>
            </a:fld>
            <a:r>
              <a:rPr lang="en-US" altLang="zh-CN"/>
              <a:t>/303</a:t>
            </a:r>
            <a:endParaRPr lang="zh-CN" altLang="en-US" dirty="0"/>
          </a:p>
        </p:txBody>
      </p:sp>
    </p:spTree>
    <p:extLst>
      <p:ext uri="{BB962C8B-B14F-4D97-AF65-F5344CB8AC3E}">
        <p14:creationId xmlns:p14="http://schemas.microsoft.com/office/powerpoint/2010/main" val="2370830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C34208-FA7C-4346-AD93-050F88FE7F56}"/>
              </a:ext>
            </a:extLst>
          </p:cNvPr>
          <p:cNvSpPr>
            <a:spLocks noGrp="1"/>
          </p:cNvSpPr>
          <p:nvPr>
            <p:ph type="title"/>
          </p:nvPr>
        </p:nvSpPr>
        <p:spPr>
          <a:xfrm>
            <a:off x="265813" y="350874"/>
            <a:ext cx="8654903" cy="680484"/>
          </a:xfrm>
        </p:spPr>
        <p:txBody>
          <a:bodyPr>
            <a:normAutofit/>
          </a:bodyPr>
          <a:lstStyle/>
          <a:p>
            <a:r>
              <a:rPr lang="en-US" altLang="zh-CN" kern="100" dirty="0">
                <a:effectLst/>
              </a:rPr>
              <a:t>OTN</a:t>
            </a:r>
            <a:r>
              <a:rPr lang="zh-CN" altLang="zh-CN" kern="100" dirty="0">
                <a:effectLst/>
                <a:cs typeface="Times New Roman" panose="02020603050405020304" pitchFamily="18" charset="0"/>
              </a:rPr>
              <a:t>的</a:t>
            </a:r>
            <a:r>
              <a:rPr lang="zh-CN" altLang="en-US" kern="100" dirty="0">
                <a:effectLst/>
                <a:cs typeface="Times New Roman" panose="02020603050405020304" pitchFamily="18" charset="0"/>
              </a:rPr>
              <a:t>保护机制</a:t>
            </a:r>
            <a:endParaRPr lang="zh-CN" altLang="en-US" sz="4800" kern="100" dirty="0"/>
          </a:p>
        </p:txBody>
      </p:sp>
      <p:sp>
        <p:nvSpPr>
          <p:cNvPr id="12" name="流程图: 摘录 11">
            <a:extLst>
              <a:ext uri="{FF2B5EF4-FFF2-40B4-BE49-F238E27FC236}">
                <a16:creationId xmlns:a16="http://schemas.microsoft.com/office/drawing/2014/main" id="{CE6C4248-6AFD-44B6-80E3-9608C7BDC87F}"/>
              </a:ext>
            </a:extLst>
          </p:cNvPr>
          <p:cNvSpPr/>
          <p:nvPr/>
        </p:nvSpPr>
        <p:spPr bwMode="auto">
          <a:xfrm>
            <a:off x="7498533" y="321354"/>
            <a:ext cx="216024" cy="126001"/>
          </a:xfrm>
          <a:prstGeom prst="flowChartExtract">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4" name="Rectangle 2">
            <a:extLst>
              <a:ext uri="{FF2B5EF4-FFF2-40B4-BE49-F238E27FC236}">
                <a16:creationId xmlns:a16="http://schemas.microsoft.com/office/drawing/2014/main" id="{637ADEFB-5775-48B5-AD95-BD2F543B4E24}"/>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内容占位符 4">
            <a:extLst>
              <a:ext uri="{FF2B5EF4-FFF2-40B4-BE49-F238E27FC236}">
                <a16:creationId xmlns:a16="http://schemas.microsoft.com/office/drawing/2014/main" id="{C12FE5FC-8D5C-426B-A385-556B8EB61871}"/>
              </a:ext>
            </a:extLst>
          </p:cNvPr>
          <p:cNvSpPr>
            <a:spLocks noGrp="1"/>
          </p:cNvSpPr>
          <p:nvPr>
            <p:ph idx="1"/>
          </p:nvPr>
        </p:nvSpPr>
        <p:spPr>
          <a:xfrm>
            <a:off x="471948" y="963560"/>
            <a:ext cx="8514736" cy="5777481"/>
          </a:xfrm>
        </p:spPr>
        <p:txBody>
          <a:bodyPr>
            <a:noAutofit/>
          </a:bodyPr>
          <a:lstStyle/>
          <a:p>
            <a:pPr marL="0" indent="0">
              <a:buNone/>
            </a:pPr>
            <a:r>
              <a:rPr lang="en-US" altLang="zh-CN" b="1" dirty="0"/>
              <a:t>(2)</a:t>
            </a:r>
            <a:r>
              <a:rPr lang="zh-CN" altLang="zh-CN" b="1" dirty="0"/>
              <a:t>板内</a:t>
            </a:r>
            <a:r>
              <a:rPr lang="en-US" altLang="zh-CN" b="1" dirty="0"/>
              <a:t>1+1</a:t>
            </a:r>
            <a:r>
              <a:rPr lang="zh-CN" altLang="zh-CN" b="1" dirty="0"/>
              <a:t>保护</a:t>
            </a:r>
          </a:p>
          <a:p>
            <a:pPr marL="542925" indent="-542925">
              <a:lnSpc>
                <a:spcPct val="100000"/>
              </a:lnSpc>
              <a:spcBef>
                <a:spcPts val="0"/>
              </a:spcBef>
              <a:buNone/>
            </a:pPr>
            <a:endParaRPr lang="zh-CN" altLang="zh-CN" dirty="0">
              <a:latin typeface="Times New Roman" panose="02020603050405020304" pitchFamily="18" charset="0"/>
              <a:cs typeface="Times New Roman" panose="02020603050405020304" pitchFamily="18" charset="0"/>
            </a:endParaRPr>
          </a:p>
        </p:txBody>
      </p:sp>
      <p:graphicFrame>
        <p:nvGraphicFramePr>
          <p:cNvPr id="13" name="表格 12">
            <a:extLst>
              <a:ext uri="{FF2B5EF4-FFF2-40B4-BE49-F238E27FC236}">
                <a16:creationId xmlns:a16="http://schemas.microsoft.com/office/drawing/2014/main" id="{5F7F8828-684B-4B52-9DC2-487D68885ACE}"/>
              </a:ext>
            </a:extLst>
          </p:cNvPr>
          <p:cNvGraphicFramePr>
            <a:graphicFrameLocks noGrp="1"/>
          </p:cNvGraphicFramePr>
          <p:nvPr/>
        </p:nvGraphicFramePr>
        <p:xfrm>
          <a:off x="0" y="16384"/>
          <a:ext cx="9144000" cy="303808"/>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1028242390"/>
                    </a:ext>
                  </a:extLst>
                </a:gridCol>
                <a:gridCol w="1016000">
                  <a:extLst>
                    <a:ext uri="{9D8B030D-6E8A-4147-A177-3AD203B41FA5}">
                      <a16:colId xmlns:a16="http://schemas.microsoft.com/office/drawing/2014/main" val="3074239081"/>
                    </a:ext>
                  </a:extLst>
                </a:gridCol>
                <a:gridCol w="1016000">
                  <a:extLst>
                    <a:ext uri="{9D8B030D-6E8A-4147-A177-3AD203B41FA5}">
                      <a16:colId xmlns:a16="http://schemas.microsoft.com/office/drawing/2014/main" val="3509429943"/>
                    </a:ext>
                  </a:extLst>
                </a:gridCol>
                <a:gridCol w="1016000">
                  <a:extLst>
                    <a:ext uri="{9D8B030D-6E8A-4147-A177-3AD203B41FA5}">
                      <a16:colId xmlns:a16="http://schemas.microsoft.com/office/drawing/2014/main" val="2580465912"/>
                    </a:ext>
                  </a:extLst>
                </a:gridCol>
                <a:gridCol w="1016000">
                  <a:extLst>
                    <a:ext uri="{9D8B030D-6E8A-4147-A177-3AD203B41FA5}">
                      <a16:colId xmlns:a16="http://schemas.microsoft.com/office/drawing/2014/main" val="585185192"/>
                    </a:ext>
                  </a:extLst>
                </a:gridCol>
                <a:gridCol w="1016000">
                  <a:extLst>
                    <a:ext uri="{9D8B030D-6E8A-4147-A177-3AD203B41FA5}">
                      <a16:colId xmlns:a16="http://schemas.microsoft.com/office/drawing/2014/main" val="1335232691"/>
                    </a:ext>
                  </a:extLst>
                </a:gridCol>
                <a:gridCol w="1016000">
                  <a:extLst>
                    <a:ext uri="{9D8B030D-6E8A-4147-A177-3AD203B41FA5}">
                      <a16:colId xmlns:a16="http://schemas.microsoft.com/office/drawing/2014/main" val="785772456"/>
                    </a:ext>
                  </a:extLst>
                </a:gridCol>
                <a:gridCol w="1016000">
                  <a:extLst>
                    <a:ext uri="{9D8B030D-6E8A-4147-A177-3AD203B41FA5}">
                      <a16:colId xmlns:a16="http://schemas.microsoft.com/office/drawing/2014/main" val="143111373"/>
                    </a:ext>
                  </a:extLst>
                </a:gridCol>
                <a:gridCol w="1016000">
                  <a:extLst>
                    <a:ext uri="{9D8B030D-6E8A-4147-A177-3AD203B41FA5}">
                      <a16:colId xmlns:a16="http://schemas.microsoft.com/office/drawing/2014/main" val="994455625"/>
                    </a:ext>
                  </a:extLst>
                </a:gridCol>
              </a:tblGrid>
              <a:tr h="303808">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传输介质</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通信系统</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正确性</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提高性能</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局域网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en-US" altLang="zh-CN" sz="1600" dirty="0">
                          <a:solidFill>
                            <a:schemeClr val="tx1"/>
                          </a:solidFill>
                          <a:latin typeface="黑体" panose="02010609060101010101" pitchFamily="49" charset="-122"/>
                          <a:ea typeface="黑体" panose="02010609060101010101" pitchFamily="49" charset="-122"/>
                        </a:rPr>
                        <a:t>WLAN</a:t>
                      </a:r>
                      <a:endParaRPr lang="zh-CN" altLang="en-US" sz="1600" dirty="0">
                        <a:solidFill>
                          <a:schemeClr val="tx1"/>
                        </a:solidFill>
                        <a:latin typeface="黑体" panose="02010609060101010101" pitchFamily="49" charset="-122"/>
                        <a:ea typeface="黑体" panose="02010609060101010101" pitchFamily="49"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个域网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rgbClr val="FFFF00"/>
                          </a:solidFill>
                          <a:latin typeface="黑体" panose="02010609060101010101" pitchFamily="49" charset="-122"/>
                          <a:ea typeface="黑体" panose="02010609060101010101" pitchFamily="49" charset="-122"/>
                        </a:rPr>
                        <a:t>广域网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接入网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939429099"/>
                  </a:ext>
                </a:extLst>
              </a:tr>
            </a:tbl>
          </a:graphicData>
        </a:graphic>
      </p:graphicFrame>
      <p:pic>
        <p:nvPicPr>
          <p:cNvPr id="14" name="图片 13">
            <a:extLst>
              <a:ext uri="{FF2B5EF4-FFF2-40B4-BE49-F238E27FC236}">
                <a16:creationId xmlns:a16="http://schemas.microsoft.com/office/drawing/2014/main" id="{C8E25AF8-A71C-477E-851B-0D8B7638B135}"/>
              </a:ext>
            </a:extLst>
          </p:cNvPr>
          <p:cNvPicPr/>
          <p:nvPr/>
        </p:nvPicPr>
        <p:blipFill>
          <a:blip r:embed="rId3"/>
          <a:stretch>
            <a:fillRect/>
          </a:stretch>
        </p:blipFill>
        <p:spPr>
          <a:xfrm>
            <a:off x="606057" y="1456660"/>
            <a:ext cx="8065996" cy="4919256"/>
          </a:xfrm>
          <a:prstGeom prst="rect">
            <a:avLst/>
          </a:prstGeom>
        </p:spPr>
      </p:pic>
      <p:graphicFrame>
        <p:nvGraphicFramePr>
          <p:cNvPr id="18" name="表格 17">
            <a:extLst>
              <a:ext uri="{FF2B5EF4-FFF2-40B4-BE49-F238E27FC236}">
                <a16:creationId xmlns:a16="http://schemas.microsoft.com/office/drawing/2014/main" id="{87B1CB16-7B5C-4102-AA56-E1965A94ED3A}"/>
              </a:ext>
            </a:extLst>
          </p:cNvPr>
          <p:cNvGraphicFramePr>
            <a:graphicFrameLocks noGrp="1"/>
          </p:cNvGraphicFramePr>
          <p:nvPr>
            <p:extLst>
              <p:ext uri="{D42A27DB-BD31-4B8C-83A1-F6EECF244321}">
                <p14:modId xmlns:p14="http://schemas.microsoft.com/office/powerpoint/2010/main" val="1982093703"/>
              </p:ext>
            </p:extLst>
          </p:nvPr>
        </p:nvGraphicFramePr>
        <p:xfrm>
          <a:off x="0" y="1041991"/>
          <a:ext cx="313390" cy="3508065"/>
        </p:xfrm>
        <a:graphic>
          <a:graphicData uri="http://schemas.openxmlformats.org/drawingml/2006/table">
            <a:tbl>
              <a:tblPr firstRow="1" bandRow="1">
                <a:tableStyleId>{5C22544A-7EE6-4342-B048-85BDC9FD1C3A}</a:tableStyleId>
              </a:tblPr>
              <a:tblGrid>
                <a:gridCol w="313390">
                  <a:extLst>
                    <a:ext uri="{9D8B030D-6E8A-4147-A177-3AD203B41FA5}">
                      <a16:colId xmlns:a16="http://schemas.microsoft.com/office/drawing/2014/main" val="2707731317"/>
                    </a:ext>
                  </a:extLst>
                </a:gridCol>
              </a:tblGrid>
              <a:tr h="844235">
                <a:tc>
                  <a:txBody>
                    <a:bodyPr/>
                    <a:lstStyle/>
                    <a:p>
                      <a:pPr algn="ctr"/>
                      <a:r>
                        <a:rPr lang="zh-CN" altLang="en-US" sz="1600" b="0" dirty="0">
                          <a:solidFill>
                            <a:schemeClr val="tx1"/>
                          </a:solidFill>
                          <a:latin typeface="黑体" panose="02010609060101010101" pitchFamily="49" charset="-122"/>
                          <a:ea typeface="黑体" panose="02010609060101010101" pitchFamily="49" charset="-122"/>
                        </a:rPr>
                        <a:t>设计思想</a:t>
                      </a:r>
                    </a:p>
                  </a:txBody>
                  <a:tcPr marL="0" marR="0" marT="0" marB="0" anchor="ctr">
                    <a:solidFill>
                      <a:schemeClr val="accent1">
                        <a:lumMod val="40000"/>
                        <a:lumOff val="60000"/>
                      </a:schemeClr>
                    </a:solidFill>
                  </a:tcPr>
                </a:tc>
                <a:extLst>
                  <a:ext uri="{0D108BD9-81ED-4DB2-BD59-A6C34878D82A}">
                    <a16:rowId xmlns:a16="http://schemas.microsoft.com/office/drawing/2014/main" val="2650843112"/>
                  </a:ext>
                </a:extLst>
              </a:tr>
              <a:tr h="844235">
                <a:tc>
                  <a:txBody>
                    <a:bodyPr/>
                    <a:lstStyle/>
                    <a:p>
                      <a:pPr algn="ctr"/>
                      <a:r>
                        <a:rPr lang="en-US" altLang="zh-CN" sz="1600" dirty="0">
                          <a:solidFill>
                            <a:schemeClr val="tx1"/>
                          </a:solidFill>
                          <a:latin typeface="黑体" panose="02010609060101010101" pitchFamily="49" charset="-122"/>
                          <a:ea typeface="黑体" panose="02010609060101010101" pitchFamily="49" charset="-122"/>
                        </a:rPr>
                        <a:t>SDH</a:t>
                      </a:r>
                      <a:endParaRPr lang="zh-CN" altLang="en-US" sz="1600" dirty="0">
                        <a:solidFill>
                          <a:schemeClr val="tx1"/>
                        </a:solidFill>
                        <a:latin typeface="黑体" panose="02010609060101010101" pitchFamily="49" charset="-122"/>
                        <a:ea typeface="黑体" panose="02010609060101010101" pitchFamily="49" charset="-122"/>
                      </a:endParaRPr>
                    </a:p>
                  </a:txBody>
                  <a:tcPr marL="0" marR="0" marT="0" marB="0" anchor="ctr">
                    <a:solidFill>
                      <a:schemeClr val="accent1">
                        <a:lumMod val="40000"/>
                        <a:lumOff val="60000"/>
                      </a:schemeClr>
                    </a:solidFill>
                  </a:tcPr>
                </a:tc>
                <a:extLst>
                  <a:ext uri="{0D108BD9-81ED-4DB2-BD59-A6C34878D82A}">
                    <a16:rowId xmlns:a16="http://schemas.microsoft.com/office/drawing/2014/main" val="2354171835"/>
                  </a:ext>
                </a:extLst>
              </a:tr>
              <a:tr h="844235">
                <a:tc>
                  <a:txBody>
                    <a:bodyPr/>
                    <a:lstStyle/>
                    <a:p>
                      <a:pPr algn="ctr"/>
                      <a:r>
                        <a:rPr lang="en-US" altLang="zh-CN" sz="1600" b="0" dirty="0">
                          <a:solidFill>
                            <a:schemeClr val="bg1"/>
                          </a:solidFill>
                          <a:latin typeface="黑体" panose="02010609060101010101" pitchFamily="49" charset="-122"/>
                          <a:ea typeface="黑体" panose="02010609060101010101" pitchFamily="49" charset="-122"/>
                        </a:rPr>
                        <a:t>OTN</a:t>
                      </a:r>
                      <a:endParaRPr lang="zh-CN" altLang="en-US" sz="1600" b="0" dirty="0">
                        <a:solidFill>
                          <a:schemeClr val="bg1"/>
                        </a:solidFill>
                        <a:latin typeface="黑体" panose="02010609060101010101" pitchFamily="49" charset="-122"/>
                        <a:ea typeface="黑体" panose="02010609060101010101" pitchFamily="49" charset="-122"/>
                      </a:endParaRPr>
                    </a:p>
                  </a:txBody>
                  <a:tcPr marL="0" marR="0" marT="0" marB="0" anchor="ctr">
                    <a:solidFill>
                      <a:schemeClr val="accent1"/>
                    </a:solidFill>
                  </a:tcPr>
                </a:tc>
                <a:extLst>
                  <a:ext uri="{0D108BD9-81ED-4DB2-BD59-A6C34878D82A}">
                    <a16:rowId xmlns:a16="http://schemas.microsoft.com/office/drawing/2014/main" val="2232877283"/>
                  </a:ext>
                </a:extLst>
              </a:tr>
              <a:tr h="844235">
                <a:tc>
                  <a:txBody>
                    <a:bodyPr/>
                    <a:lstStyle/>
                    <a:p>
                      <a:pPr algn="ctr"/>
                      <a:r>
                        <a:rPr lang="en-US" altLang="zh-CN" sz="1600" b="0" dirty="0">
                          <a:solidFill>
                            <a:schemeClr val="tx1"/>
                          </a:solidFill>
                          <a:latin typeface="黑体" panose="02010609060101010101" pitchFamily="49" charset="-122"/>
                          <a:ea typeface="黑体" panose="02010609060101010101" pitchFamily="49" charset="-122"/>
                        </a:rPr>
                        <a:t>5G</a:t>
                      </a:r>
                      <a:endParaRPr lang="zh-CN" altLang="en-US" sz="1600" b="0" dirty="0">
                        <a:solidFill>
                          <a:schemeClr val="tx1"/>
                        </a:solidFill>
                        <a:latin typeface="黑体" panose="02010609060101010101" pitchFamily="49" charset="-122"/>
                        <a:ea typeface="黑体" panose="02010609060101010101" pitchFamily="49" charset="-122"/>
                      </a:endParaRPr>
                    </a:p>
                  </a:txBody>
                  <a:tcPr marL="0" marR="0" marT="0" marB="0" anchor="ctr">
                    <a:solidFill>
                      <a:schemeClr val="accent1">
                        <a:lumMod val="40000"/>
                        <a:lumOff val="60000"/>
                      </a:schemeClr>
                    </a:solidFill>
                  </a:tcPr>
                </a:tc>
                <a:extLst>
                  <a:ext uri="{0D108BD9-81ED-4DB2-BD59-A6C34878D82A}">
                    <a16:rowId xmlns:a16="http://schemas.microsoft.com/office/drawing/2014/main" val="3061172296"/>
                  </a:ext>
                </a:extLst>
              </a:tr>
            </a:tbl>
          </a:graphicData>
        </a:graphic>
      </p:graphicFrame>
      <p:sp>
        <p:nvSpPr>
          <p:cNvPr id="3" name="灯片编号占位符 2">
            <a:extLst>
              <a:ext uri="{FF2B5EF4-FFF2-40B4-BE49-F238E27FC236}">
                <a16:creationId xmlns:a16="http://schemas.microsoft.com/office/drawing/2014/main" id="{1E2A9A68-66DF-483E-B806-2E20CFBC421F}"/>
              </a:ext>
            </a:extLst>
          </p:cNvPr>
          <p:cNvSpPr>
            <a:spLocks noGrp="1"/>
          </p:cNvSpPr>
          <p:nvPr>
            <p:ph type="sldNum" sz="quarter" idx="12"/>
          </p:nvPr>
        </p:nvSpPr>
        <p:spPr/>
        <p:txBody>
          <a:bodyPr/>
          <a:lstStyle/>
          <a:p>
            <a:fld id="{0343F522-B1DB-4B24-87CC-09EAB668A261}" type="slidenum">
              <a:rPr lang="zh-CN" altLang="en-US" smtClean="0"/>
              <a:pPr/>
              <a:t>279</a:t>
            </a:fld>
            <a:r>
              <a:rPr lang="en-US" altLang="zh-CN"/>
              <a:t>/303</a:t>
            </a:r>
            <a:endParaRPr lang="zh-CN" altLang="en-US" dirty="0"/>
          </a:p>
        </p:txBody>
      </p:sp>
    </p:spTree>
    <p:extLst>
      <p:ext uri="{BB962C8B-B14F-4D97-AF65-F5344CB8AC3E}">
        <p14:creationId xmlns:p14="http://schemas.microsoft.com/office/powerpoint/2010/main" val="69309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C34208-FA7C-4346-AD93-050F88FE7F56}"/>
              </a:ext>
            </a:extLst>
          </p:cNvPr>
          <p:cNvSpPr>
            <a:spLocks noGrp="1"/>
          </p:cNvSpPr>
          <p:nvPr>
            <p:ph type="title"/>
          </p:nvPr>
        </p:nvSpPr>
        <p:spPr>
          <a:xfrm>
            <a:off x="265813" y="350874"/>
            <a:ext cx="8654903" cy="680484"/>
          </a:xfrm>
        </p:spPr>
        <p:txBody>
          <a:bodyPr>
            <a:normAutofit/>
          </a:bodyPr>
          <a:lstStyle/>
          <a:p>
            <a:r>
              <a:rPr lang="zh-CN" altLang="zh-CN" dirty="0"/>
              <a:t>信号的频域与时域特性</a:t>
            </a:r>
            <a:endParaRPr lang="zh-CN" altLang="en-US" dirty="0"/>
          </a:p>
        </p:txBody>
      </p:sp>
      <p:sp>
        <p:nvSpPr>
          <p:cNvPr id="3" name="内容占位符 2">
            <a:extLst>
              <a:ext uri="{FF2B5EF4-FFF2-40B4-BE49-F238E27FC236}">
                <a16:creationId xmlns:a16="http://schemas.microsoft.com/office/drawing/2014/main" id="{62772749-0251-43E3-8FBE-62B01C0C88DA}"/>
              </a:ext>
            </a:extLst>
          </p:cNvPr>
          <p:cNvSpPr>
            <a:spLocks noGrp="1"/>
          </p:cNvSpPr>
          <p:nvPr>
            <p:ph idx="1"/>
          </p:nvPr>
        </p:nvSpPr>
        <p:spPr>
          <a:xfrm>
            <a:off x="404037" y="1062040"/>
            <a:ext cx="8516680" cy="5445085"/>
          </a:xfrm>
        </p:spPr>
        <p:txBody>
          <a:bodyPr>
            <a:normAutofit/>
          </a:bodyPr>
          <a:lstStyle/>
          <a:p>
            <a:pPr>
              <a:lnSpc>
                <a:spcPct val="100000"/>
              </a:lnSpc>
              <a:spcBef>
                <a:spcPts val="0"/>
              </a:spcBef>
            </a:pPr>
            <a:r>
              <a:rPr lang="zh-CN" altLang="zh-CN" dirty="0">
                <a:highlight>
                  <a:srgbClr val="FFFF00"/>
                </a:highlight>
                <a:latin typeface="Times New Roman" panose="02020603050405020304" pitchFamily="18" charset="0"/>
                <a:cs typeface="Times New Roman" panose="02020603050405020304" pitchFamily="18" charset="0"/>
              </a:rPr>
              <a:t>数据</a:t>
            </a:r>
            <a:r>
              <a:rPr lang="zh-CN" altLang="en-US" dirty="0">
                <a:highlight>
                  <a:srgbClr val="FFFF00"/>
                </a:highlight>
                <a:latin typeface="Times New Roman" panose="02020603050405020304" pitchFamily="18" charset="0"/>
                <a:cs typeface="Times New Roman" panose="02020603050405020304" pitchFamily="18" charset="0"/>
              </a:rPr>
              <a:t>：</a:t>
            </a:r>
            <a:r>
              <a:rPr lang="zh-CN" altLang="zh-CN" dirty="0">
                <a:highlight>
                  <a:srgbClr val="FFFF00"/>
                </a:highlight>
                <a:latin typeface="Times New Roman" panose="02020603050405020304" pitchFamily="18" charset="0"/>
                <a:cs typeface="Times New Roman" panose="02020603050405020304" pitchFamily="18" charset="0"/>
              </a:rPr>
              <a:t>表征客观事物的静态属性</a:t>
            </a:r>
            <a:endParaRPr lang="en-US" altLang="zh-CN" dirty="0">
              <a:highlight>
                <a:srgbClr val="FFFF00"/>
              </a:highlight>
              <a:latin typeface="Times New Roman" panose="02020603050405020304" pitchFamily="18" charset="0"/>
              <a:cs typeface="Times New Roman" panose="02020603050405020304" pitchFamily="18" charset="0"/>
            </a:endParaRPr>
          </a:p>
          <a:p>
            <a:pPr>
              <a:lnSpc>
                <a:spcPct val="100000"/>
              </a:lnSpc>
              <a:spcBef>
                <a:spcPts val="0"/>
              </a:spcBef>
            </a:pPr>
            <a:r>
              <a:rPr lang="zh-CN" altLang="zh-CN" dirty="0">
                <a:highlight>
                  <a:srgbClr val="FFFF00"/>
                </a:highlight>
                <a:latin typeface="Times New Roman" panose="02020603050405020304" pitchFamily="18" charset="0"/>
                <a:cs typeface="Times New Roman" panose="02020603050405020304" pitchFamily="18" charset="0"/>
              </a:rPr>
              <a:t>信号</a:t>
            </a:r>
            <a:r>
              <a:rPr lang="zh-CN" altLang="en-US" dirty="0">
                <a:highlight>
                  <a:srgbClr val="FFFF00"/>
                </a:highlight>
                <a:latin typeface="Times New Roman" panose="02020603050405020304" pitchFamily="18" charset="0"/>
                <a:cs typeface="Times New Roman" panose="02020603050405020304" pitchFamily="18" charset="0"/>
              </a:rPr>
              <a:t>：</a:t>
            </a:r>
            <a:r>
              <a:rPr lang="zh-CN" altLang="zh-CN" dirty="0">
                <a:highlight>
                  <a:srgbClr val="FFFF00"/>
                </a:highlight>
                <a:latin typeface="Times New Roman" panose="02020603050405020304" pitchFamily="18" charset="0"/>
                <a:cs typeface="Times New Roman" panose="02020603050405020304" pitchFamily="18" charset="0"/>
              </a:rPr>
              <a:t>数据在介质上传输时的动态存在形式</a:t>
            </a:r>
          </a:p>
          <a:p>
            <a:pPr>
              <a:lnSpc>
                <a:spcPct val="100000"/>
              </a:lnSpc>
              <a:spcBef>
                <a:spcPts val="0"/>
              </a:spcBef>
            </a:pPr>
            <a:r>
              <a:rPr lang="zh-CN" altLang="zh-CN" dirty="0">
                <a:latin typeface="Times New Roman" panose="02020603050405020304" pitchFamily="18" charset="0"/>
                <a:cs typeface="Times New Roman" panose="02020603050405020304" pitchFamily="18" charset="0"/>
              </a:rPr>
              <a:t>数据都要变换为信号在介质上传输</a:t>
            </a:r>
            <a:endParaRPr lang="en-US" altLang="zh-CN" dirty="0">
              <a:latin typeface="Times New Roman" panose="02020603050405020304" pitchFamily="18" charset="0"/>
              <a:cs typeface="Times New Roman" panose="02020603050405020304" pitchFamily="18" charset="0"/>
            </a:endParaRPr>
          </a:p>
          <a:p>
            <a:pPr>
              <a:lnSpc>
                <a:spcPct val="100000"/>
              </a:lnSpc>
              <a:spcBef>
                <a:spcPts val="0"/>
              </a:spcBef>
            </a:pPr>
            <a:r>
              <a:rPr lang="zh-CN" altLang="zh-CN" dirty="0">
                <a:latin typeface="Times New Roman" panose="02020603050405020304" pitchFamily="18" charset="0"/>
                <a:cs typeface="Times New Roman" panose="02020603050405020304" pitchFamily="18" charset="0"/>
              </a:rPr>
              <a:t>信号的频域特性</a:t>
            </a:r>
            <a:r>
              <a:rPr lang="zh-CN" altLang="en-US" dirty="0">
                <a:latin typeface="Times New Roman" panose="02020603050405020304" pitchFamily="18" charset="0"/>
                <a:cs typeface="Times New Roman" panose="02020603050405020304" pitchFamily="18" charset="0"/>
              </a:rPr>
              <a:t>：</a:t>
            </a:r>
            <a:r>
              <a:rPr lang="zh-CN" altLang="zh-CN" dirty="0">
                <a:latin typeface="Times New Roman" panose="02020603050405020304" pitchFamily="18" charset="0"/>
                <a:cs typeface="Times New Roman" panose="02020603050405020304" pitchFamily="18" charset="0"/>
              </a:rPr>
              <a:t>任何信号都可以看成是无穷多个不同频率的信号分量合成的，其中最小的那个频率称为基频，是合成后信号呈现出的频率</a:t>
            </a:r>
            <a:endParaRPr lang="en-US" altLang="zh-CN" dirty="0">
              <a:latin typeface="Times New Roman" panose="02020603050405020304" pitchFamily="18" charset="0"/>
              <a:cs typeface="Times New Roman" panose="02020603050405020304" pitchFamily="18" charset="0"/>
            </a:endParaRPr>
          </a:p>
          <a:p>
            <a:pPr>
              <a:lnSpc>
                <a:spcPct val="100000"/>
              </a:lnSpc>
              <a:spcBef>
                <a:spcPts val="0"/>
              </a:spcBef>
            </a:pPr>
            <a:endParaRPr lang="en-US" altLang="zh-CN" dirty="0">
              <a:latin typeface="Times New Roman" panose="02020603050405020304" pitchFamily="18" charset="0"/>
              <a:cs typeface="Times New Roman" panose="02020603050405020304" pitchFamily="18" charset="0"/>
            </a:endParaRPr>
          </a:p>
        </p:txBody>
      </p:sp>
      <p:graphicFrame>
        <p:nvGraphicFramePr>
          <p:cNvPr id="13" name="表格 12">
            <a:extLst>
              <a:ext uri="{FF2B5EF4-FFF2-40B4-BE49-F238E27FC236}">
                <a16:creationId xmlns:a16="http://schemas.microsoft.com/office/drawing/2014/main" id="{63A8E413-35CC-405D-8046-F82BACBFACD9}"/>
              </a:ext>
            </a:extLst>
          </p:cNvPr>
          <p:cNvGraphicFramePr>
            <a:graphicFrameLocks noGrp="1"/>
          </p:cNvGraphicFramePr>
          <p:nvPr>
            <p:extLst>
              <p:ext uri="{D42A27DB-BD31-4B8C-83A1-F6EECF244321}">
                <p14:modId xmlns:p14="http://schemas.microsoft.com/office/powerpoint/2010/main" val="3887970302"/>
              </p:ext>
            </p:extLst>
          </p:nvPr>
        </p:nvGraphicFramePr>
        <p:xfrm>
          <a:off x="0" y="1031358"/>
          <a:ext cx="313390" cy="2926080"/>
        </p:xfrm>
        <a:graphic>
          <a:graphicData uri="http://schemas.openxmlformats.org/drawingml/2006/table">
            <a:tbl>
              <a:tblPr firstRow="1" bandRow="1">
                <a:tableStyleId>{5C22544A-7EE6-4342-B048-85BDC9FD1C3A}</a:tableStyleId>
              </a:tblPr>
              <a:tblGrid>
                <a:gridCol w="313390">
                  <a:extLst>
                    <a:ext uri="{9D8B030D-6E8A-4147-A177-3AD203B41FA5}">
                      <a16:colId xmlns:a16="http://schemas.microsoft.com/office/drawing/2014/main" val="2707731317"/>
                    </a:ext>
                  </a:extLst>
                </a:gridCol>
              </a:tblGrid>
              <a:tr h="844235">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系统模型</a:t>
                      </a:r>
                    </a:p>
                  </a:txBody>
                  <a:tcPr marL="0" marR="0" marT="0" marB="0" anchor="ctr">
                    <a:solidFill>
                      <a:schemeClr val="accent1">
                        <a:lumMod val="40000"/>
                        <a:lumOff val="60000"/>
                      </a:schemeClr>
                    </a:solidFill>
                  </a:tcPr>
                </a:tc>
                <a:extLst>
                  <a:ext uri="{0D108BD9-81ED-4DB2-BD59-A6C34878D82A}">
                    <a16:rowId xmlns:a16="http://schemas.microsoft.com/office/drawing/2014/main" val="2650843112"/>
                  </a:ext>
                </a:extLst>
              </a:tr>
              <a:tr h="844235">
                <a:tc>
                  <a:txBody>
                    <a:bodyPr/>
                    <a:lstStyle/>
                    <a:p>
                      <a:pPr algn="ctr"/>
                      <a:r>
                        <a:rPr lang="zh-CN" altLang="en-US" sz="1600" dirty="0">
                          <a:solidFill>
                            <a:schemeClr val="bg1"/>
                          </a:solidFill>
                          <a:latin typeface="黑体" panose="02010609060101010101" pitchFamily="49" charset="-122"/>
                          <a:ea typeface="黑体" panose="02010609060101010101" pitchFamily="49" charset="-122"/>
                        </a:rPr>
                        <a:t>传输模式</a:t>
                      </a:r>
                    </a:p>
                  </a:txBody>
                  <a:tcPr marL="0" marR="0" marT="0" marB="0" anchor="ctr">
                    <a:solidFill>
                      <a:schemeClr val="accent1"/>
                    </a:solidFill>
                  </a:tcPr>
                </a:tc>
                <a:extLst>
                  <a:ext uri="{0D108BD9-81ED-4DB2-BD59-A6C34878D82A}">
                    <a16:rowId xmlns:a16="http://schemas.microsoft.com/office/drawing/2014/main" val="2354171835"/>
                  </a:ext>
                </a:extLst>
              </a:tr>
              <a:tr h="844235">
                <a:tc>
                  <a:txBody>
                    <a:bodyPr/>
                    <a:lstStyle/>
                    <a:p>
                      <a:pPr algn="ctr"/>
                      <a:r>
                        <a:rPr lang="zh-CN" altLang="en-US" sz="1600" dirty="0">
                          <a:latin typeface="黑体" panose="02010609060101010101" pitchFamily="49" charset="-122"/>
                          <a:ea typeface="黑体" panose="02010609060101010101" pitchFamily="49" charset="-122"/>
                        </a:rPr>
                        <a:t>编码调制</a:t>
                      </a:r>
                    </a:p>
                  </a:txBody>
                  <a:tcPr marL="0" marR="0" marT="0" marB="0" anchor="ctr">
                    <a:solidFill>
                      <a:schemeClr val="accent1">
                        <a:lumMod val="40000"/>
                        <a:lumOff val="60000"/>
                      </a:schemeClr>
                    </a:solidFill>
                  </a:tcPr>
                </a:tc>
                <a:extLst>
                  <a:ext uri="{0D108BD9-81ED-4DB2-BD59-A6C34878D82A}">
                    <a16:rowId xmlns:a16="http://schemas.microsoft.com/office/drawing/2014/main" val="2232877283"/>
                  </a:ext>
                </a:extLst>
              </a:tr>
            </a:tbl>
          </a:graphicData>
        </a:graphic>
      </p:graphicFrame>
      <p:graphicFrame>
        <p:nvGraphicFramePr>
          <p:cNvPr id="15" name="表格 14">
            <a:extLst>
              <a:ext uri="{FF2B5EF4-FFF2-40B4-BE49-F238E27FC236}">
                <a16:creationId xmlns:a16="http://schemas.microsoft.com/office/drawing/2014/main" id="{C55D1E36-A82D-40DA-BD1F-97F378447CDC}"/>
              </a:ext>
            </a:extLst>
          </p:cNvPr>
          <p:cNvGraphicFramePr>
            <a:graphicFrameLocks noGrp="1"/>
          </p:cNvGraphicFramePr>
          <p:nvPr>
            <p:extLst>
              <p:ext uri="{D42A27DB-BD31-4B8C-83A1-F6EECF244321}">
                <p14:modId xmlns:p14="http://schemas.microsoft.com/office/powerpoint/2010/main" val="4216308677"/>
              </p:ext>
            </p:extLst>
          </p:nvPr>
        </p:nvGraphicFramePr>
        <p:xfrm>
          <a:off x="0" y="16384"/>
          <a:ext cx="9144000" cy="303808"/>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1028242390"/>
                    </a:ext>
                  </a:extLst>
                </a:gridCol>
                <a:gridCol w="1016000">
                  <a:extLst>
                    <a:ext uri="{9D8B030D-6E8A-4147-A177-3AD203B41FA5}">
                      <a16:colId xmlns:a16="http://schemas.microsoft.com/office/drawing/2014/main" val="3074239081"/>
                    </a:ext>
                  </a:extLst>
                </a:gridCol>
                <a:gridCol w="1016000">
                  <a:extLst>
                    <a:ext uri="{9D8B030D-6E8A-4147-A177-3AD203B41FA5}">
                      <a16:colId xmlns:a16="http://schemas.microsoft.com/office/drawing/2014/main" val="3509429943"/>
                    </a:ext>
                  </a:extLst>
                </a:gridCol>
                <a:gridCol w="1016000">
                  <a:extLst>
                    <a:ext uri="{9D8B030D-6E8A-4147-A177-3AD203B41FA5}">
                      <a16:colId xmlns:a16="http://schemas.microsoft.com/office/drawing/2014/main" val="2580465912"/>
                    </a:ext>
                  </a:extLst>
                </a:gridCol>
                <a:gridCol w="1016000">
                  <a:extLst>
                    <a:ext uri="{9D8B030D-6E8A-4147-A177-3AD203B41FA5}">
                      <a16:colId xmlns:a16="http://schemas.microsoft.com/office/drawing/2014/main" val="585185192"/>
                    </a:ext>
                  </a:extLst>
                </a:gridCol>
                <a:gridCol w="1016000">
                  <a:extLst>
                    <a:ext uri="{9D8B030D-6E8A-4147-A177-3AD203B41FA5}">
                      <a16:colId xmlns:a16="http://schemas.microsoft.com/office/drawing/2014/main" val="1335232691"/>
                    </a:ext>
                  </a:extLst>
                </a:gridCol>
                <a:gridCol w="1016000">
                  <a:extLst>
                    <a:ext uri="{9D8B030D-6E8A-4147-A177-3AD203B41FA5}">
                      <a16:colId xmlns:a16="http://schemas.microsoft.com/office/drawing/2014/main" val="785772456"/>
                    </a:ext>
                  </a:extLst>
                </a:gridCol>
                <a:gridCol w="1016000">
                  <a:extLst>
                    <a:ext uri="{9D8B030D-6E8A-4147-A177-3AD203B41FA5}">
                      <a16:colId xmlns:a16="http://schemas.microsoft.com/office/drawing/2014/main" val="143111373"/>
                    </a:ext>
                  </a:extLst>
                </a:gridCol>
                <a:gridCol w="1016000">
                  <a:extLst>
                    <a:ext uri="{9D8B030D-6E8A-4147-A177-3AD203B41FA5}">
                      <a16:colId xmlns:a16="http://schemas.microsoft.com/office/drawing/2014/main" val="994455625"/>
                    </a:ext>
                  </a:extLst>
                </a:gridCol>
              </a:tblGrid>
              <a:tr h="303808">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传输介质</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rgbClr val="FFFF00"/>
                          </a:solidFill>
                          <a:latin typeface="黑体" panose="02010609060101010101" pitchFamily="49" charset="-122"/>
                          <a:ea typeface="黑体" panose="02010609060101010101" pitchFamily="49" charset="-122"/>
                        </a:rPr>
                        <a:t>通信系统</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正确性</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提高性能</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局域网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en-US" altLang="zh-CN" sz="1600" dirty="0">
                          <a:solidFill>
                            <a:schemeClr val="tx1"/>
                          </a:solidFill>
                          <a:latin typeface="黑体" panose="02010609060101010101" pitchFamily="49" charset="-122"/>
                          <a:ea typeface="黑体" panose="02010609060101010101" pitchFamily="49" charset="-122"/>
                        </a:rPr>
                        <a:t>WLAN</a:t>
                      </a:r>
                      <a:endParaRPr lang="zh-CN" altLang="en-US" sz="1600" dirty="0">
                        <a:solidFill>
                          <a:schemeClr val="tx1"/>
                        </a:solidFill>
                        <a:latin typeface="黑体" panose="02010609060101010101" pitchFamily="49" charset="-122"/>
                        <a:ea typeface="黑体" panose="02010609060101010101" pitchFamily="49"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个域网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广域网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接入网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939429099"/>
                  </a:ext>
                </a:extLst>
              </a:tr>
            </a:tbl>
          </a:graphicData>
        </a:graphic>
      </p:graphicFrame>
      <p:sp>
        <p:nvSpPr>
          <p:cNvPr id="17" name="流程图: 摘录 16">
            <a:extLst>
              <a:ext uri="{FF2B5EF4-FFF2-40B4-BE49-F238E27FC236}">
                <a16:creationId xmlns:a16="http://schemas.microsoft.com/office/drawing/2014/main" id="{61021509-F4A8-498E-AB19-FC6DC7EC32CE}"/>
              </a:ext>
            </a:extLst>
          </p:cNvPr>
          <p:cNvSpPr/>
          <p:nvPr/>
        </p:nvSpPr>
        <p:spPr bwMode="auto">
          <a:xfrm>
            <a:off x="1403438" y="320192"/>
            <a:ext cx="216024" cy="126001"/>
          </a:xfrm>
          <a:prstGeom prst="flowChartExtract">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4" name="灯片编号占位符 3">
            <a:extLst>
              <a:ext uri="{FF2B5EF4-FFF2-40B4-BE49-F238E27FC236}">
                <a16:creationId xmlns:a16="http://schemas.microsoft.com/office/drawing/2014/main" id="{7FA921AF-6E03-449C-9A6D-E9875A9D6DCA}"/>
              </a:ext>
            </a:extLst>
          </p:cNvPr>
          <p:cNvSpPr>
            <a:spLocks noGrp="1"/>
          </p:cNvSpPr>
          <p:nvPr>
            <p:ph type="sldNum" sz="quarter" idx="12"/>
          </p:nvPr>
        </p:nvSpPr>
        <p:spPr/>
        <p:txBody>
          <a:bodyPr/>
          <a:lstStyle/>
          <a:p>
            <a:fld id="{0343F522-B1DB-4B24-87CC-09EAB668A261}" type="slidenum">
              <a:rPr lang="zh-CN" altLang="en-US" smtClean="0"/>
              <a:pPr/>
              <a:t>28</a:t>
            </a:fld>
            <a:r>
              <a:rPr lang="en-US" altLang="zh-CN"/>
              <a:t>/303</a:t>
            </a:r>
            <a:endParaRPr lang="zh-CN" altLang="en-US" dirty="0"/>
          </a:p>
        </p:txBody>
      </p:sp>
    </p:spTree>
    <p:extLst>
      <p:ext uri="{BB962C8B-B14F-4D97-AF65-F5344CB8AC3E}">
        <p14:creationId xmlns:p14="http://schemas.microsoft.com/office/powerpoint/2010/main" val="3669268914"/>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C34208-FA7C-4346-AD93-050F88FE7F56}"/>
              </a:ext>
            </a:extLst>
          </p:cNvPr>
          <p:cNvSpPr>
            <a:spLocks noGrp="1"/>
          </p:cNvSpPr>
          <p:nvPr>
            <p:ph type="title"/>
          </p:nvPr>
        </p:nvSpPr>
        <p:spPr>
          <a:xfrm>
            <a:off x="265813" y="350874"/>
            <a:ext cx="8654903" cy="680484"/>
          </a:xfrm>
        </p:spPr>
        <p:txBody>
          <a:bodyPr>
            <a:normAutofit/>
          </a:bodyPr>
          <a:lstStyle/>
          <a:p>
            <a:r>
              <a:rPr lang="en-US" altLang="zh-CN" kern="100" dirty="0">
                <a:effectLst/>
              </a:rPr>
              <a:t>OTN</a:t>
            </a:r>
            <a:r>
              <a:rPr lang="zh-CN" altLang="zh-CN" kern="100" dirty="0">
                <a:effectLst/>
                <a:cs typeface="Times New Roman" panose="02020603050405020304" pitchFamily="18" charset="0"/>
              </a:rPr>
              <a:t>的</a:t>
            </a:r>
            <a:r>
              <a:rPr lang="zh-CN" altLang="en-US" kern="100" dirty="0">
                <a:effectLst/>
                <a:cs typeface="Times New Roman" panose="02020603050405020304" pitchFamily="18" charset="0"/>
              </a:rPr>
              <a:t>保护机制</a:t>
            </a:r>
            <a:endParaRPr lang="zh-CN" altLang="en-US" sz="4800" kern="100" dirty="0"/>
          </a:p>
        </p:txBody>
      </p:sp>
      <p:sp>
        <p:nvSpPr>
          <p:cNvPr id="12" name="流程图: 摘录 11">
            <a:extLst>
              <a:ext uri="{FF2B5EF4-FFF2-40B4-BE49-F238E27FC236}">
                <a16:creationId xmlns:a16="http://schemas.microsoft.com/office/drawing/2014/main" id="{CE6C4248-6AFD-44B6-80E3-9608C7BDC87F}"/>
              </a:ext>
            </a:extLst>
          </p:cNvPr>
          <p:cNvSpPr/>
          <p:nvPr/>
        </p:nvSpPr>
        <p:spPr bwMode="auto">
          <a:xfrm>
            <a:off x="7498533" y="321354"/>
            <a:ext cx="216024" cy="126001"/>
          </a:xfrm>
          <a:prstGeom prst="flowChartExtract">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4" name="Rectangle 2">
            <a:extLst>
              <a:ext uri="{FF2B5EF4-FFF2-40B4-BE49-F238E27FC236}">
                <a16:creationId xmlns:a16="http://schemas.microsoft.com/office/drawing/2014/main" id="{637ADEFB-5775-48B5-AD95-BD2F543B4E24}"/>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内容占位符 4">
            <a:extLst>
              <a:ext uri="{FF2B5EF4-FFF2-40B4-BE49-F238E27FC236}">
                <a16:creationId xmlns:a16="http://schemas.microsoft.com/office/drawing/2014/main" id="{C12FE5FC-8D5C-426B-A385-556B8EB61871}"/>
              </a:ext>
            </a:extLst>
          </p:cNvPr>
          <p:cNvSpPr>
            <a:spLocks noGrp="1"/>
          </p:cNvSpPr>
          <p:nvPr>
            <p:ph idx="1"/>
          </p:nvPr>
        </p:nvSpPr>
        <p:spPr>
          <a:xfrm>
            <a:off x="471948" y="963560"/>
            <a:ext cx="8514736" cy="5777481"/>
          </a:xfrm>
        </p:spPr>
        <p:txBody>
          <a:bodyPr>
            <a:noAutofit/>
          </a:bodyPr>
          <a:lstStyle/>
          <a:p>
            <a:pPr marL="0" indent="0">
              <a:buNone/>
            </a:pPr>
            <a:r>
              <a:rPr lang="en-US" altLang="zh-CN" b="1" dirty="0"/>
              <a:t>(3)</a:t>
            </a:r>
            <a:r>
              <a:rPr lang="zh-CN" altLang="zh-CN" b="1" dirty="0"/>
              <a:t>光线路保护</a:t>
            </a:r>
          </a:p>
          <a:p>
            <a:pPr marL="542925" indent="-542925">
              <a:lnSpc>
                <a:spcPct val="100000"/>
              </a:lnSpc>
              <a:spcBef>
                <a:spcPts val="0"/>
              </a:spcBef>
              <a:buNone/>
            </a:pPr>
            <a:endParaRPr lang="zh-CN" altLang="zh-CN" dirty="0">
              <a:latin typeface="Times New Roman" panose="02020603050405020304" pitchFamily="18" charset="0"/>
              <a:cs typeface="Times New Roman" panose="02020603050405020304" pitchFamily="18" charset="0"/>
            </a:endParaRPr>
          </a:p>
        </p:txBody>
      </p:sp>
      <p:graphicFrame>
        <p:nvGraphicFramePr>
          <p:cNvPr id="13" name="表格 12">
            <a:extLst>
              <a:ext uri="{FF2B5EF4-FFF2-40B4-BE49-F238E27FC236}">
                <a16:creationId xmlns:a16="http://schemas.microsoft.com/office/drawing/2014/main" id="{5F7F8828-684B-4B52-9DC2-487D68885ACE}"/>
              </a:ext>
            </a:extLst>
          </p:cNvPr>
          <p:cNvGraphicFramePr>
            <a:graphicFrameLocks noGrp="1"/>
          </p:cNvGraphicFramePr>
          <p:nvPr/>
        </p:nvGraphicFramePr>
        <p:xfrm>
          <a:off x="0" y="16384"/>
          <a:ext cx="9144000" cy="303808"/>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1028242390"/>
                    </a:ext>
                  </a:extLst>
                </a:gridCol>
                <a:gridCol w="1016000">
                  <a:extLst>
                    <a:ext uri="{9D8B030D-6E8A-4147-A177-3AD203B41FA5}">
                      <a16:colId xmlns:a16="http://schemas.microsoft.com/office/drawing/2014/main" val="3074239081"/>
                    </a:ext>
                  </a:extLst>
                </a:gridCol>
                <a:gridCol w="1016000">
                  <a:extLst>
                    <a:ext uri="{9D8B030D-6E8A-4147-A177-3AD203B41FA5}">
                      <a16:colId xmlns:a16="http://schemas.microsoft.com/office/drawing/2014/main" val="3509429943"/>
                    </a:ext>
                  </a:extLst>
                </a:gridCol>
                <a:gridCol w="1016000">
                  <a:extLst>
                    <a:ext uri="{9D8B030D-6E8A-4147-A177-3AD203B41FA5}">
                      <a16:colId xmlns:a16="http://schemas.microsoft.com/office/drawing/2014/main" val="2580465912"/>
                    </a:ext>
                  </a:extLst>
                </a:gridCol>
                <a:gridCol w="1016000">
                  <a:extLst>
                    <a:ext uri="{9D8B030D-6E8A-4147-A177-3AD203B41FA5}">
                      <a16:colId xmlns:a16="http://schemas.microsoft.com/office/drawing/2014/main" val="585185192"/>
                    </a:ext>
                  </a:extLst>
                </a:gridCol>
                <a:gridCol w="1016000">
                  <a:extLst>
                    <a:ext uri="{9D8B030D-6E8A-4147-A177-3AD203B41FA5}">
                      <a16:colId xmlns:a16="http://schemas.microsoft.com/office/drawing/2014/main" val="1335232691"/>
                    </a:ext>
                  </a:extLst>
                </a:gridCol>
                <a:gridCol w="1016000">
                  <a:extLst>
                    <a:ext uri="{9D8B030D-6E8A-4147-A177-3AD203B41FA5}">
                      <a16:colId xmlns:a16="http://schemas.microsoft.com/office/drawing/2014/main" val="785772456"/>
                    </a:ext>
                  </a:extLst>
                </a:gridCol>
                <a:gridCol w="1016000">
                  <a:extLst>
                    <a:ext uri="{9D8B030D-6E8A-4147-A177-3AD203B41FA5}">
                      <a16:colId xmlns:a16="http://schemas.microsoft.com/office/drawing/2014/main" val="143111373"/>
                    </a:ext>
                  </a:extLst>
                </a:gridCol>
                <a:gridCol w="1016000">
                  <a:extLst>
                    <a:ext uri="{9D8B030D-6E8A-4147-A177-3AD203B41FA5}">
                      <a16:colId xmlns:a16="http://schemas.microsoft.com/office/drawing/2014/main" val="994455625"/>
                    </a:ext>
                  </a:extLst>
                </a:gridCol>
              </a:tblGrid>
              <a:tr h="303808">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传输介质</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通信系统</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正确性</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提高性能</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局域网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en-US" altLang="zh-CN" sz="1600" dirty="0">
                          <a:solidFill>
                            <a:schemeClr val="tx1"/>
                          </a:solidFill>
                          <a:latin typeface="黑体" panose="02010609060101010101" pitchFamily="49" charset="-122"/>
                          <a:ea typeface="黑体" panose="02010609060101010101" pitchFamily="49" charset="-122"/>
                        </a:rPr>
                        <a:t>WLAN</a:t>
                      </a:r>
                      <a:endParaRPr lang="zh-CN" altLang="en-US" sz="1600" dirty="0">
                        <a:solidFill>
                          <a:schemeClr val="tx1"/>
                        </a:solidFill>
                        <a:latin typeface="黑体" panose="02010609060101010101" pitchFamily="49" charset="-122"/>
                        <a:ea typeface="黑体" panose="02010609060101010101" pitchFamily="49"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个域网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rgbClr val="FFFF00"/>
                          </a:solidFill>
                          <a:latin typeface="黑体" panose="02010609060101010101" pitchFamily="49" charset="-122"/>
                          <a:ea typeface="黑体" panose="02010609060101010101" pitchFamily="49" charset="-122"/>
                        </a:rPr>
                        <a:t>广域网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接入网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939429099"/>
                  </a:ext>
                </a:extLst>
              </a:tr>
            </a:tbl>
          </a:graphicData>
        </a:graphic>
      </p:graphicFrame>
      <p:pic>
        <p:nvPicPr>
          <p:cNvPr id="11" name="图片 10">
            <a:extLst>
              <a:ext uri="{FF2B5EF4-FFF2-40B4-BE49-F238E27FC236}">
                <a16:creationId xmlns:a16="http://schemas.microsoft.com/office/drawing/2014/main" id="{F9D8AA3C-4268-4B7F-8A87-1A2F0DB1AE56}"/>
              </a:ext>
            </a:extLst>
          </p:cNvPr>
          <p:cNvPicPr/>
          <p:nvPr/>
        </p:nvPicPr>
        <p:blipFill>
          <a:blip r:embed="rId3"/>
          <a:stretch>
            <a:fillRect/>
          </a:stretch>
        </p:blipFill>
        <p:spPr>
          <a:xfrm>
            <a:off x="765544" y="1547562"/>
            <a:ext cx="8038214" cy="4346877"/>
          </a:xfrm>
          <a:prstGeom prst="rect">
            <a:avLst/>
          </a:prstGeom>
        </p:spPr>
      </p:pic>
      <p:graphicFrame>
        <p:nvGraphicFramePr>
          <p:cNvPr id="15" name="表格 14">
            <a:extLst>
              <a:ext uri="{FF2B5EF4-FFF2-40B4-BE49-F238E27FC236}">
                <a16:creationId xmlns:a16="http://schemas.microsoft.com/office/drawing/2014/main" id="{26717C5C-8873-43C1-8ED8-4CA72BBD053E}"/>
              </a:ext>
            </a:extLst>
          </p:cNvPr>
          <p:cNvGraphicFramePr>
            <a:graphicFrameLocks noGrp="1"/>
          </p:cNvGraphicFramePr>
          <p:nvPr>
            <p:extLst>
              <p:ext uri="{D42A27DB-BD31-4B8C-83A1-F6EECF244321}">
                <p14:modId xmlns:p14="http://schemas.microsoft.com/office/powerpoint/2010/main" val="1982093703"/>
              </p:ext>
            </p:extLst>
          </p:nvPr>
        </p:nvGraphicFramePr>
        <p:xfrm>
          <a:off x="0" y="1041991"/>
          <a:ext cx="313390" cy="3508065"/>
        </p:xfrm>
        <a:graphic>
          <a:graphicData uri="http://schemas.openxmlformats.org/drawingml/2006/table">
            <a:tbl>
              <a:tblPr firstRow="1" bandRow="1">
                <a:tableStyleId>{5C22544A-7EE6-4342-B048-85BDC9FD1C3A}</a:tableStyleId>
              </a:tblPr>
              <a:tblGrid>
                <a:gridCol w="313390">
                  <a:extLst>
                    <a:ext uri="{9D8B030D-6E8A-4147-A177-3AD203B41FA5}">
                      <a16:colId xmlns:a16="http://schemas.microsoft.com/office/drawing/2014/main" val="2707731317"/>
                    </a:ext>
                  </a:extLst>
                </a:gridCol>
              </a:tblGrid>
              <a:tr h="844235">
                <a:tc>
                  <a:txBody>
                    <a:bodyPr/>
                    <a:lstStyle/>
                    <a:p>
                      <a:pPr algn="ctr"/>
                      <a:r>
                        <a:rPr lang="zh-CN" altLang="en-US" sz="1600" b="0" dirty="0">
                          <a:solidFill>
                            <a:schemeClr val="tx1"/>
                          </a:solidFill>
                          <a:latin typeface="黑体" panose="02010609060101010101" pitchFamily="49" charset="-122"/>
                          <a:ea typeface="黑体" panose="02010609060101010101" pitchFamily="49" charset="-122"/>
                        </a:rPr>
                        <a:t>设计思想</a:t>
                      </a:r>
                    </a:p>
                  </a:txBody>
                  <a:tcPr marL="0" marR="0" marT="0" marB="0" anchor="ctr">
                    <a:solidFill>
                      <a:schemeClr val="accent1">
                        <a:lumMod val="40000"/>
                        <a:lumOff val="60000"/>
                      </a:schemeClr>
                    </a:solidFill>
                  </a:tcPr>
                </a:tc>
                <a:extLst>
                  <a:ext uri="{0D108BD9-81ED-4DB2-BD59-A6C34878D82A}">
                    <a16:rowId xmlns:a16="http://schemas.microsoft.com/office/drawing/2014/main" val="2650843112"/>
                  </a:ext>
                </a:extLst>
              </a:tr>
              <a:tr h="844235">
                <a:tc>
                  <a:txBody>
                    <a:bodyPr/>
                    <a:lstStyle/>
                    <a:p>
                      <a:pPr algn="ctr"/>
                      <a:r>
                        <a:rPr lang="en-US" altLang="zh-CN" sz="1600" dirty="0">
                          <a:solidFill>
                            <a:schemeClr val="tx1"/>
                          </a:solidFill>
                          <a:latin typeface="黑体" panose="02010609060101010101" pitchFamily="49" charset="-122"/>
                          <a:ea typeface="黑体" panose="02010609060101010101" pitchFamily="49" charset="-122"/>
                        </a:rPr>
                        <a:t>SDH</a:t>
                      </a:r>
                      <a:endParaRPr lang="zh-CN" altLang="en-US" sz="1600" dirty="0">
                        <a:solidFill>
                          <a:schemeClr val="tx1"/>
                        </a:solidFill>
                        <a:latin typeface="黑体" panose="02010609060101010101" pitchFamily="49" charset="-122"/>
                        <a:ea typeface="黑体" panose="02010609060101010101" pitchFamily="49" charset="-122"/>
                      </a:endParaRPr>
                    </a:p>
                  </a:txBody>
                  <a:tcPr marL="0" marR="0" marT="0" marB="0" anchor="ctr">
                    <a:solidFill>
                      <a:schemeClr val="accent1">
                        <a:lumMod val="40000"/>
                        <a:lumOff val="60000"/>
                      </a:schemeClr>
                    </a:solidFill>
                  </a:tcPr>
                </a:tc>
                <a:extLst>
                  <a:ext uri="{0D108BD9-81ED-4DB2-BD59-A6C34878D82A}">
                    <a16:rowId xmlns:a16="http://schemas.microsoft.com/office/drawing/2014/main" val="2354171835"/>
                  </a:ext>
                </a:extLst>
              </a:tr>
              <a:tr h="844235">
                <a:tc>
                  <a:txBody>
                    <a:bodyPr/>
                    <a:lstStyle/>
                    <a:p>
                      <a:pPr algn="ctr"/>
                      <a:r>
                        <a:rPr lang="en-US" altLang="zh-CN" sz="1600" b="0" dirty="0">
                          <a:solidFill>
                            <a:schemeClr val="bg1"/>
                          </a:solidFill>
                          <a:latin typeface="黑体" panose="02010609060101010101" pitchFamily="49" charset="-122"/>
                          <a:ea typeface="黑体" panose="02010609060101010101" pitchFamily="49" charset="-122"/>
                        </a:rPr>
                        <a:t>OTN</a:t>
                      </a:r>
                      <a:endParaRPr lang="zh-CN" altLang="en-US" sz="1600" b="0" dirty="0">
                        <a:solidFill>
                          <a:schemeClr val="bg1"/>
                        </a:solidFill>
                        <a:latin typeface="黑体" panose="02010609060101010101" pitchFamily="49" charset="-122"/>
                        <a:ea typeface="黑体" panose="02010609060101010101" pitchFamily="49" charset="-122"/>
                      </a:endParaRPr>
                    </a:p>
                  </a:txBody>
                  <a:tcPr marL="0" marR="0" marT="0" marB="0" anchor="ctr">
                    <a:solidFill>
                      <a:schemeClr val="accent1"/>
                    </a:solidFill>
                  </a:tcPr>
                </a:tc>
                <a:extLst>
                  <a:ext uri="{0D108BD9-81ED-4DB2-BD59-A6C34878D82A}">
                    <a16:rowId xmlns:a16="http://schemas.microsoft.com/office/drawing/2014/main" val="2232877283"/>
                  </a:ext>
                </a:extLst>
              </a:tr>
              <a:tr h="844235">
                <a:tc>
                  <a:txBody>
                    <a:bodyPr/>
                    <a:lstStyle/>
                    <a:p>
                      <a:pPr algn="ctr"/>
                      <a:r>
                        <a:rPr lang="en-US" altLang="zh-CN" sz="1600" b="0" dirty="0">
                          <a:solidFill>
                            <a:schemeClr val="tx1"/>
                          </a:solidFill>
                          <a:latin typeface="黑体" panose="02010609060101010101" pitchFamily="49" charset="-122"/>
                          <a:ea typeface="黑体" panose="02010609060101010101" pitchFamily="49" charset="-122"/>
                        </a:rPr>
                        <a:t>5G</a:t>
                      </a:r>
                      <a:endParaRPr lang="zh-CN" altLang="en-US" sz="1600" b="0" dirty="0">
                        <a:solidFill>
                          <a:schemeClr val="tx1"/>
                        </a:solidFill>
                        <a:latin typeface="黑体" panose="02010609060101010101" pitchFamily="49" charset="-122"/>
                        <a:ea typeface="黑体" panose="02010609060101010101" pitchFamily="49" charset="-122"/>
                      </a:endParaRPr>
                    </a:p>
                  </a:txBody>
                  <a:tcPr marL="0" marR="0" marT="0" marB="0" anchor="ctr">
                    <a:solidFill>
                      <a:schemeClr val="accent1">
                        <a:lumMod val="40000"/>
                        <a:lumOff val="60000"/>
                      </a:schemeClr>
                    </a:solidFill>
                  </a:tcPr>
                </a:tc>
                <a:extLst>
                  <a:ext uri="{0D108BD9-81ED-4DB2-BD59-A6C34878D82A}">
                    <a16:rowId xmlns:a16="http://schemas.microsoft.com/office/drawing/2014/main" val="3061172296"/>
                  </a:ext>
                </a:extLst>
              </a:tr>
            </a:tbl>
          </a:graphicData>
        </a:graphic>
      </p:graphicFrame>
      <p:sp>
        <p:nvSpPr>
          <p:cNvPr id="3" name="灯片编号占位符 2">
            <a:extLst>
              <a:ext uri="{FF2B5EF4-FFF2-40B4-BE49-F238E27FC236}">
                <a16:creationId xmlns:a16="http://schemas.microsoft.com/office/drawing/2014/main" id="{2CA82DBA-B8A3-49D6-9DB7-70AEF9C15CEC}"/>
              </a:ext>
            </a:extLst>
          </p:cNvPr>
          <p:cNvSpPr>
            <a:spLocks noGrp="1"/>
          </p:cNvSpPr>
          <p:nvPr>
            <p:ph type="sldNum" sz="quarter" idx="12"/>
          </p:nvPr>
        </p:nvSpPr>
        <p:spPr/>
        <p:txBody>
          <a:bodyPr/>
          <a:lstStyle/>
          <a:p>
            <a:fld id="{0343F522-B1DB-4B24-87CC-09EAB668A261}" type="slidenum">
              <a:rPr lang="zh-CN" altLang="en-US" smtClean="0"/>
              <a:pPr/>
              <a:t>280</a:t>
            </a:fld>
            <a:r>
              <a:rPr lang="en-US" altLang="zh-CN"/>
              <a:t>/303</a:t>
            </a:r>
            <a:endParaRPr lang="zh-CN" altLang="en-US" dirty="0"/>
          </a:p>
        </p:txBody>
      </p:sp>
    </p:spTree>
    <p:extLst>
      <p:ext uri="{BB962C8B-B14F-4D97-AF65-F5344CB8AC3E}">
        <p14:creationId xmlns:p14="http://schemas.microsoft.com/office/powerpoint/2010/main" val="907511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C34208-FA7C-4346-AD93-050F88FE7F56}"/>
              </a:ext>
            </a:extLst>
          </p:cNvPr>
          <p:cNvSpPr>
            <a:spLocks noGrp="1"/>
          </p:cNvSpPr>
          <p:nvPr>
            <p:ph type="title"/>
          </p:nvPr>
        </p:nvSpPr>
        <p:spPr>
          <a:xfrm>
            <a:off x="265813" y="350874"/>
            <a:ext cx="8654903" cy="680484"/>
          </a:xfrm>
        </p:spPr>
        <p:txBody>
          <a:bodyPr>
            <a:normAutofit/>
          </a:bodyPr>
          <a:lstStyle/>
          <a:p>
            <a:r>
              <a:rPr lang="en-US" altLang="zh-CN" kern="100" dirty="0">
                <a:effectLst/>
              </a:rPr>
              <a:t>OTN</a:t>
            </a:r>
            <a:r>
              <a:rPr lang="zh-CN" altLang="zh-CN" kern="100" dirty="0">
                <a:effectLst/>
                <a:cs typeface="Times New Roman" panose="02020603050405020304" pitchFamily="18" charset="0"/>
              </a:rPr>
              <a:t>的</a:t>
            </a:r>
            <a:r>
              <a:rPr lang="zh-CN" altLang="en-US" kern="100" dirty="0">
                <a:effectLst/>
                <a:cs typeface="Times New Roman" panose="02020603050405020304" pitchFamily="18" charset="0"/>
              </a:rPr>
              <a:t>保护机制</a:t>
            </a:r>
            <a:endParaRPr lang="zh-CN" altLang="en-US" sz="4800" kern="100" dirty="0"/>
          </a:p>
        </p:txBody>
      </p:sp>
      <p:sp>
        <p:nvSpPr>
          <p:cNvPr id="12" name="流程图: 摘录 11">
            <a:extLst>
              <a:ext uri="{FF2B5EF4-FFF2-40B4-BE49-F238E27FC236}">
                <a16:creationId xmlns:a16="http://schemas.microsoft.com/office/drawing/2014/main" id="{CE6C4248-6AFD-44B6-80E3-9608C7BDC87F}"/>
              </a:ext>
            </a:extLst>
          </p:cNvPr>
          <p:cNvSpPr/>
          <p:nvPr/>
        </p:nvSpPr>
        <p:spPr bwMode="auto">
          <a:xfrm>
            <a:off x="7498533" y="321354"/>
            <a:ext cx="216024" cy="126001"/>
          </a:xfrm>
          <a:prstGeom prst="flowChartExtract">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4" name="Rectangle 2">
            <a:extLst>
              <a:ext uri="{FF2B5EF4-FFF2-40B4-BE49-F238E27FC236}">
                <a16:creationId xmlns:a16="http://schemas.microsoft.com/office/drawing/2014/main" id="{637ADEFB-5775-48B5-AD95-BD2F543B4E24}"/>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内容占位符 4">
            <a:extLst>
              <a:ext uri="{FF2B5EF4-FFF2-40B4-BE49-F238E27FC236}">
                <a16:creationId xmlns:a16="http://schemas.microsoft.com/office/drawing/2014/main" id="{C12FE5FC-8D5C-426B-A385-556B8EB61871}"/>
              </a:ext>
            </a:extLst>
          </p:cNvPr>
          <p:cNvSpPr>
            <a:spLocks noGrp="1"/>
          </p:cNvSpPr>
          <p:nvPr>
            <p:ph idx="1"/>
          </p:nvPr>
        </p:nvSpPr>
        <p:spPr>
          <a:xfrm>
            <a:off x="471948" y="963560"/>
            <a:ext cx="8514736" cy="5777481"/>
          </a:xfrm>
        </p:spPr>
        <p:txBody>
          <a:bodyPr>
            <a:noAutofit/>
          </a:bodyPr>
          <a:lstStyle/>
          <a:p>
            <a:pPr marL="0" indent="0">
              <a:buNone/>
            </a:pPr>
            <a:r>
              <a:rPr lang="en-US" altLang="zh-CN" b="1" dirty="0"/>
              <a:t>(4)</a:t>
            </a:r>
            <a:r>
              <a:rPr lang="en-US" altLang="zh-CN" b="1" dirty="0" err="1"/>
              <a:t>ODUk</a:t>
            </a:r>
            <a:r>
              <a:rPr lang="en-US" altLang="zh-CN" b="1" dirty="0"/>
              <a:t> SNCP</a:t>
            </a:r>
            <a:r>
              <a:rPr lang="zh-CN" altLang="zh-CN" b="1" dirty="0"/>
              <a:t>保护</a:t>
            </a:r>
          </a:p>
          <a:p>
            <a:r>
              <a:rPr lang="en-US" altLang="zh-CN" dirty="0">
                <a:latin typeface="Times New Roman" panose="02020603050405020304" pitchFamily="18" charset="0"/>
                <a:cs typeface="Times New Roman" panose="02020603050405020304" pitchFamily="18" charset="0"/>
              </a:rPr>
              <a:t>SNCP(</a:t>
            </a:r>
            <a:r>
              <a:rPr lang="en-US" altLang="zh-CN" dirty="0" err="1">
                <a:latin typeface="Times New Roman" panose="02020603050405020304" pitchFamily="18" charset="0"/>
                <a:cs typeface="Times New Roman" panose="02020603050405020304" pitchFamily="18" charset="0"/>
              </a:rPr>
              <a:t>SubNetwork</a:t>
            </a:r>
            <a:r>
              <a:rPr lang="en-US" altLang="zh-CN" dirty="0">
                <a:latin typeface="Times New Roman" panose="02020603050405020304" pitchFamily="18" charset="0"/>
                <a:cs typeface="Times New Roman" panose="02020603050405020304" pitchFamily="18" charset="0"/>
              </a:rPr>
              <a:t> Connection Protection)</a:t>
            </a:r>
            <a:r>
              <a:rPr lang="zh-CN" altLang="zh-CN" dirty="0">
                <a:latin typeface="Times New Roman" panose="02020603050405020304" pitchFamily="18" charset="0"/>
                <a:cs typeface="Times New Roman" panose="02020603050405020304" pitchFamily="18" charset="0"/>
              </a:rPr>
              <a:t>利用电层交叉的双发选收功能对线路板和</a:t>
            </a:r>
            <a:r>
              <a:rPr lang="en-US" altLang="zh-CN" dirty="0" err="1">
                <a:latin typeface="Times New Roman" panose="02020603050405020304" pitchFamily="18" charset="0"/>
                <a:cs typeface="Times New Roman" panose="02020603050405020304" pitchFamily="18" charset="0"/>
              </a:rPr>
              <a:t>OCh</a:t>
            </a:r>
            <a:r>
              <a:rPr lang="zh-CN" altLang="zh-CN" dirty="0">
                <a:latin typeface="Times New Roman" panose="02020603050405020304" pitchFamily="18" charset="0"/>
                <a:cs typeface="Times New Roman" panose="02020603050405020304" pitchFamily="18" charset="0"/>
              </a:rPr>
              <a:t>光纤上传输的业务进行保护</a:t>
            </a:r>
          </a:p>
        </p:txBody>
      </p:sp>
      <p:graphicFrame>
        <p:nvGraphicFramePr>
          <p:cNvPr id="13" name="表格 12">
            <a:extLst>
              <a:ext uri="{FF2B5EF4-FFF2-40B4-BE49-F238E27FC236}">
                <a16:creationId xmlns:a16="http://schemas.microsoft.com/office/drawing/2014/main" id="{5F7F8828-684B-4B52-9DC2-487D68885ACE}"/>
              </a:ext>
            </a:extLst>
          </p:cNvPr>
          <p:cNvGraphicFramePr>
            <a:graphicFrameLocks noGrp="1"/>
          </p:cNvGraphicFramePr>
          <p:nvPr/>
        </p:nvGraphicFramePr>
        <p:xfrm>
          <a:off x="0" y="16384"/>
          <a:ext cx="9144000" cy="303808"/>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1028242390"/>
                    </a:ext>
                  </a:extLst>
                </a:gridCol>
                <a:gridCol w="1016000">
                  <a:extLst>
                    <a:ext uri="{9D8B030D-6E8A-4147-A177-3AD203B41FA5}">
                      <a16:colId xmlns:a16="http://schemas.microsoft.com/office/drawing/2014/main" val="3074239081"/>
                    </a:ext>
                  </a:extLst>
                </a:gridCol>
                <a:gridCol w="1016000">
                  <a:extLst>
                    <a:ext uri="{9D8B030D-6E8A-4147-A177-3AD203B41FA5}">
                      <a16:colId xmlns:a16="http://schemas.microsoft.com/office/drawing/2014/main" val="3509429943"/>
                    </a:ext>
                  </a:extLst>
                </a:gridCol>
                <a:gridCol w="1016000">
                  <a:extLst>
                    <a:ext uri="{9D8B030D-6E8A-4147-A177-3AD203B41FA5}">
                      <a16:colId xmlns:a16="http://schemas.microsoft.com/office/drawing/2014/main" val="2580465912"/>
                    </a:ext>
                  </a:extLst>
                </a:gridCol>
                <a:gridCol w="1016000">
                  <a:extLst>
                    <a:ext uri="{9D8B030D-6E8A-4147-A177-3AD203B41FA5}">
                      <a16:colId xmlns:a16="http://schemas.microsoft.com/office/drawing/2014/main" val="585185192"/>
                    </a:ext>
                  </a:extLst>
                </a:gridCol>
                <a:gridCol w="1016000">
                  <a:extLst>
                    <a:ext uri="{9D8B030D-6E8A-4147-A177-3AD203B41FA5}">
                      <a16:colId xmlns:a16="http://schemas.microsoft.com/office/drawing/2014/main" val="1335232691"/>
                    </a:ext>
                  </a:extLst>
                </a:gridCol>
                <a:gridCol w="1016000">
                  <a:extLst>
                    <a:ext uri="{9D8B030D-6E8A-4147-A177-3AD203B41FA5}">
                      <a16:colId xmlns:a16="http://schemas.microsoft.com/office/drawing/2014/main" val="785772456"/>
                    </a:ext>
                  </a:extLst>
                </a:gridCol>
                <a:gridCol w="1016000">
                  <a:extLst>
                    <a:ext uri="{9D8B030D-6E8A-4147-A177-3AD203B41FA5}">
                      <a16:colId xmlns:a16="http://schemas.microsoft.com/office/drawing/2014/main" val="143111373"/>
                    </a:ext>
                  </a:extLst>
                </a:gridCol>
                <a:gridCol w="1016000">
                  <a:extLst>
                    <a:ext uri="{9D8B030D-6E8A-4147-A177-3AD203B41FA5}">
                      <a16:colId xmlns:a16="http://schemas.microsoft.com/office/drawing/2014/main" val="994455625"/>
                    </a:ext>
                  </a:extLst>
                </a:gridCol>
              </a:tblGrid>
              <a:tr h="303808">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传输介质</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通信系统</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正确性</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提高性能</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局域网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en-US" altLang="zh-CN" sz="1600" dirty="0">
                          <a:solidFill>
                            <a:schemeClr val="tx1"/>
                          </a:solidFill>
                          <a:latin typeface="黑体" panose="02010609060101010101" pitchFamily="49" charset="-122"/>
                          <a:ea typeface="黑体" panose="02010609060101010101" pitchFamily="49" charset="-122"/>
                        </a:rPr>
                        <a:t>WLAN</a:t>
                      </a:r>
                      <a:endParaRPr lang="zh-CN" altLang="en-US" sz="1600" dirty="0">
                        <a:solidFill>
                          <a:schemeClr val="tx1"/>
                        </a:solidFill>
                        <a:latin typeface="黑体" panose="02010609060101010101" pitchFamily="49" charset="-122"/>
                        <a:ea typeface="黑体" panose="02010609060101010101" pitchFamily="49"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个域网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rgbClr val="FFFF00"/>
                          </a:solidFill>
                          <a:latin typeface="黑体" panose="02010609060101010101" pitchFamily="49" charset="-122"/>
                          <a:ea typeface="黑体" panose="02010609060101010101" pitchFamily="49" charset="-122"/>
                        </a:rPr>
                        <a:t>广域网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接入网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939429099"/>
                  </a:ext>
                </a:extLst>
              </a:tr>
            </a:tbl>
          </a:graphicData>
        </a:graphic>
      </p:graphicFrame>
      <p:pic>
        <p:nvPicPr>
          <p:cNvPr id="14" name="图片 13">
            <a:extLst>
              <a:ext uri="{FF2B5EF4-FFF2-40B4-BE49-F238E27FC236}">
                <a16:creationId xmlns:a16="http://schemas.microsoft.com/office/drawing/2014/main" id="{D0FB1134-70EA-49D0-9F8D-8348438094E1}"/>
              </a:ext>
            </a:extLst>
          </p:cNvPr>
          <p:cNvPicPr/>
          <p:nvPr/>
        </p:nvPicPr>
        <p:blipFill>
          <a:blip r:embed="rId3"/>
          <a:stretch>
            <a:fillRect/>
          </a:stretch>
        </p:blipFill>
        <p:spPr>
          <a:xfrm>
            <a:off x="595423" y="2667693"/>
            <a:ext cx="8325293" cy="4073348"/>
          </a:xfrm>
          <a:prstGeom prst="rect">
            <a:avLst/>
          </a:prstGeom>
        </p:spPr>
      </p:pic>
      <p:graphicFrame>
        <p:nvGraphicFramePr>
          <p:cNvPr id="15" name="表格 14">
            <a:extLst>
              <a:ext uri="{FF2B5EF4-FFF2-40B4-BE49-F238E27FC236}">
                <a16:creationId xmlns:a16="http://schemas.microsoft.com/office/drawing/2014/main" id="{38F5E399-A3C4-4212-B77B-57001A6BEE5B}"/>
              </a:ext>
            </a:extLst>
          </p:cNvPr>
          <p:cNvGraphicFramePr>
            <a:graphicFrameLocks noGrp="1"/>
          </p:cNvGraphicFramePr>
          <p:nvPr>
            <p:extLst>
              <p:ext uri="{D42A27DB-BD31-4B8C-83A1-F6EECF244321}">
                <p14:modId xmlns:p14="http://schemas.microsoft.com/office/powerpoint/2010/main" val="1982093703"/>
              </p:ext>
            </p:extLst>
          </p:nvPr>
        </p:nvGraphicFramePr>
        <p:xfrm>
          <a:off x="0" y="1041991"/>
          <a:ext cx="313390" cy="3508065"/>
        </p:xfrm>
        <a:graphic>
          <a:graphicData uri="http://schemas.openxmlformats.org/drawingml/2006/table">
            <a:tbl>
              <a:tblPr firstRow="1" bandRow="1">
                <a:tableStyleId>{5C22544A-7EE6-4342-B048-85BDC9FD1C3A}</a:tableStyleId>
              </a:tblPr>
              <a:tblGrid>
                <a:gridCol w="313390">
                  <a:extLst>
                    <a:ext uri="{9D8B030D-6E8A-4147-A177-3AD203B41FA5}">
                      <a16:colId xmlns:a16="http://schemas.microsoft.com/office/drawing/2014/main" val="2707731317"/>
                    </a:ext>
                  </a:extLst>
                </a:gridCol>
              </a:tblGrid>
              <a:tr h="844235">
                <a:tc>
                  <a:txBody>
                    <a:bodyPr/>
                    <a:lstStyle/>
                    <a:p>
                      <a:pPr algn="ctr"/>
                      <a:r>
                        <a:rPr lang="zh-CN" altLang="en-US" sz="1600" b="0" dirty="0">
                          <a:solidFill>
                            <a:schemeClr val="tx1"/>
                          </a:solidFill>
                          <a:latin typeface="黑体" panose="02010609060101010101" pitchFamily="49" charset="-122"/>
                          <a:ea typeface="黑体" panose="02010609060101010101" pitchFamily="49" charset="-122"/>
                        </a:rPr>
                        <a:t>设计思想</a:t>
                      </a:r>
                    </a:p>
                  </a:txBody>
                  <a:tcPr marL="0" marR="0" marT="0" marB="0" anchor="ctr">
                    <a:solidFill>
                      <a:schemeClr val="accent1">
                        <a:lumMod val="40000"/>
                        <a:lumOff val="60000"/>
                      </a:schemeClr>
                    </a:solidFill>
                  </a:tcPr>
                </a:tc>
                <a:extLst>
                  <a:ext uri="{0D108BD9-81ED-4DB2-BD59-A6C34878D82A}">
                    <a16:rowId xmlns:a16="http://schemas.microsoft.com/office/drawing/2014/main" val="2650843112"/>
                  </a:ext>
                </a:extLst>
              </a:tr>
              <a:tr h="844235">
                <a:tc>
                  <a:txBody>
                    <a:bodyPr/>
                    <a:lstStyle/>
                    <a:p>
                      <a:pPr algn="ctr"/>
                      <a:r>
                        <a:rPr lang="en-US" altLang="zh-CN" sz="1600" dirty="0">
                          <a:solidFill>
                            <a:schemeClr val="tx1"/>
                          </a:solidFill>
                          <a:latin typeface="黑体" panose="02010609060101010101" pitchFamily="49" charset="-122"/>
                          <a:ea typeface="黑体" panose="02010609060101010101" pitchFamily="49" charset="-122"/>
                        </a:rPr>
                        <a:t>SDH</a:t>
                      </a:r>
                      <a:endParaRPr lang="zh-CN" altLang="en-US" sz="1600" dirty="0">
                        <a:solidFill>
                          <a:schemeClr val="tx1"/>
                        </a:solidFill>
                        <a:latin typeface="黑体" panose="02010609060101010101" pitchFamily="49" charset="-122"/>
                        <a:ea typeface="黑体" panose="02010609060101010101" pitchFamily="49" charset="-122"/>
                      </a:endParaRPr>
                    </a:p>
                  </a:txBody>
                  <a:tcPr marL="0" marR="0" marT="0" marB="0" anchor="ctr">
                    <a:solidFill>
                      <a:schemeClr val="accent1">
                        <a:lumMod val="40000"/>
                        <a:lumOff val="60000"/>
                      </a:schemeClr>
                    </a:solidFill>
                  </a:tcPr>
                </a:tc>
                <a:extLst>
                  <a:ext uri="{0D108BD9-81ED-4DB2-BD59-A6C34878D82A}">
                    <a16:rowId xmlns:a16="http://schemas.microsoft.com/office/drawing/2014/main" val="2354171835"/>
                  </a:ext>
                </a:extLst>
              </a:tr>
              <a:tr h="844235">
                <a:tc>
                  <a:txBody>
                    <a:bodyPr/>
                    <a:lstStyle/>
                    <a:p>
                      <a:pPr algn="ctr"/>
                      <a:r>
                        <a:rPr lang="en-US" altLang="zh-CN" sz="1600" b="0" dirty="0">
                          <a:solidFill>
                            <a:schemeClr val="bg1"/>
                          </a:solidFill>
                          <a:latin typeface="黑体" panose="02010609060101010101" pitchFamily="49" charset="-122"/>
                          <a:ea typeface="黑体" panose="02010609060101010101" pitchFamily="49" charset="-122"/>
                        </a:rPr>
                        <a:t>OTN</a:t>
                      </a:r>
                      <a:endParaRPr lang="zh-CN" altLang="en-US" sz="1600" b="0" dirty="0">
                        <a:solidFill>
                          <a:schemeClr val="bg1"/>
                        </a:solidFill>
                        <a:latin typeface="黑体" panose="02010609060101010101" pitchFamily="49" charset="-122"/>
                        <a:ea typeface="黑体" panose="02010609060101010101" pitchFamily="49" charset="-122"/>
                      </a:endParaRPr>
                    </a:p>
                  </a:txBody>
                  <a:tcPr marL="0" marR="0" marT="0" marB="0" anchor="ctr">
                    <a:solidFill>
                      <a:schemeClr val="accent1"/>
                    </a:solidFill>
                  </a:tcPr>
                </a:tc>
                <a:extLst>
                  <a:ext uri="{0D108BD9-81ED-4DB2-BD59-A6C34878D82A}">
                    <a16:rowId xmlns:a16="http://schemas.microsoft.com/office/drawing/2014/main" val="2232877283"/>
                  </a:ext>
                </a:extLst>
              </a:tr>
              <a:tr h="844235">
                <a:tc>
                  <a:txBody>
                    <a:bodyPr/>
                    <a:lstStyle/>
                    <a:p>
                      <a:pPr algn="ctr"/>
                      <a:r>
                        <a:rPr lang="en-US" altLang="zh-CN" sz="1600" b="0" dirty="0">
                          <a:solidFill>
                            <a:schemeClr val="tx1"/>
                          </a:solidFill>
                          <a:latin typeface="黑体" panose="02010609060101010101" pitchFamily="49" charset="-122"/>
                          <a:ea typeface="黑体" panose="02010609060101010101" pitchFamily="49" charset="-122"/>
                        </a:rPr>
                        <a:t>5G</a:t>
                      </a:r>
                      <a:endParaRPr lang="zh-CN" altLang="en-US" sz="1600" b="0" dirty="0">
                        <a:solidFill>
                          <a:schemeClr val="tx1"/>
                        </a:solidFill>
                        <a:latin typeface="黑体" panose="02010609060101010101" pitchFamily="49" charset="-122"/>
                        <a:ea typeface="黑体" panose="02010609060101010101" pitchFamily="49" charset="-122"/>
                      </a:endParaRPr>
                    </a:p>
                  </a:txBody>
                  <a:tcPr marL="0" marR="0" marT="0" marB="0" anchor="ctr">
                    <a:solidFill>
                      <a:schemeClr val="accent1">
                        <a:lumMod val="40000"/>
                        <a:lumOff val="60000"/>
                      </a:schemeClr>
                    </a:solidFill>
                  </a:tcPr>
                </a:tc>
                <a:extLst>
                  <a:ext uri="{0D108BD9-81ED-4DB2-BD59-A6C34878D82A}">
                    <a16:rowId xmlns:a16="http://schemas.microsoft.com/office/drawing/2014/main" val="3061172296"/>
                  </a:ext>
                </a:extLst>
              </a:tr>
            </a:tbl>
          </a:graphicData>
        </a:graphic>
      </p:graphicFrame>
      <p:sp>
        <p:nvSpPr>
          <p:cNvPr id="3" name="灯片编号占位符 2">
            <a:extLst>
              <a:ext uri="{FF2B5EF4-FFF2-40B4-BE49-F238E27FC236}">
                <a16:creationId xmlns:a16="http://schemas.microsoft.com/office/drawing/2014/main" id="{0585ECFA-FFC8-42CB-9101-3C152ADBC60F}"/>
              </a:ext>
            </a:extLst>
          </p:cNvPr>
          <p:cNvSpPr>
            <a:spLocks noGrp="1"/>
          </p:cNvSpPr>
          <p:nvPr>
            <p:ph type="sldNum" sz="quarter" idx="12"/>
          </p:nvPr>
        </p:nvSpPr>
        <p:spPr/>
        <p:txBody>
          <a:bodyPr/>
          <a:lstStyle/>
          <a:p>
            <a:fld id="{0343F522-B1DB-4B24-87CC-09EAB668A261}" type="slidenum">
              <a:rPr lang="zh-CN" altLang="en-US" smtClean="0"/>
              <a:pPr/>
              <a:t>281</a:t>
            </a:fld>
            <a:r>
              <a:rPr lang="en-US" altLang="zh-CN"/>
              <a:t>/303</a:t>
            </a:r>
            <a:endParaRPr lang="zh-CN" altLang="en-US" dirty="0"/>
          </a:p>
        </p:txBody>
      </p:sp>
    </p:spTree>
    <p:extLst>
      <p:ext uri="{BB962C8B-B14F-4D97-AF65-F5344CB8AC3E}">
        <p14:creationId xmlns:p14="http://schemas.microsoft.com/office/powerpoint/2010/main" val="4072377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C34208-FA7C-4346-AD93-050F88FE7F56}"/>
              </a:ext>
            </a:extLst>
          </p:cNvPr>
          <p:cNvSpPr>
            <a:spLocks noGrp="1"/>
          </p:cNvSpPr>
          <p:nvPr>
            <p:ph type="title"/>
          </p:nvPr>
        </p:nvSpPr>
        <p:spPr>
          <a:xfrm>
            <a:off x="265813" y="350874"/>
            <a:ext cx="8654903" cy="680484"/>
          </a:xfrm>
        </p:spPr>
        <p:txBody>
          <a:bodyPr>
            <a:normAutofit/>
          </a:bodyPr>
          <a:lstStyle/>
          <a:p>
            <a:r>
              <a:rPr lang="en-US" altLang="zh-CN" kern="100" dirty="0">
                <a:effectLst/>
              </a:rPr>
              <a:t>OTN</a:t>
            </a:r>
            <a:r>
              <a:rPr lang="zh-CN" altLang="zh-CN" kern="100" dirty="0">
                <a:effectLst/>
                <a:cs typeface="Times New Roman" panose="02020603050405020304" pitchFamily="18" charset="0"/>
              </a:rPr>
              <a:t>的</a:t>
            </a:r>
            <a:r>
              <a:rPr lang="zh-CN" altLang="en-US" kern="100" dirty="0">
                <a:effectLst/>
                <a:cs typeface="Times New Roman" panose="02020603050405020304" pitchFamily="18" charset="0"/>
              </a:rPr>
              <a:t>保护机制</a:t>
            </a:r>
            <a:endParaRPr lang="zh-CN" altLang="en-US" sz="4800" kern="100" dirty="0"/>
          </a:p>
        </p:txBody>
      </p:sp>
      <p:sp>
        <p:nvSpPr>
          <p:cNvPr id="12" name="流程图: 摘录 11">
            <a:extLst>
              <a:ext uri="{FF2B5EF4-FFF2-40B4-BE49-F238E27FC236}">
                <a16:creationId xmlns:a16="http://schemas.microsoft.com/office/drawing/2014/main" id="{CE6C4248-6AFD-44B6-80E3-9608C7BDC87F}"/>
              </a:ext>
            </a:extLst>
          </p:cNvPr>
          <p:cNvSpPr/>
          <p:nvPr/>
        </p:nvSpPr>
        <p:spPr bwMode="auto">
          <a:xfrm>
            <a:off x="7498533" y="321354"/>
            <a:ext cx="216024" cy="126001"/>
          </a:xfrm>
          <a:prstGeom prst="flowChartExtract">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4" name="Rectangle 2">
            <a:extLst>
              <a:ext uri="{FF2B5EF4-FFF2-40B4-BE49-F238E27FC236}">
                <a16:creationId xmlns:a16="http://schemas.microsoft.com/office/drawing/2014/main" id="{637ADEFB-5775-48B5-AD95-BD2F543B4E24}"/>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内容占位符 4">
            <a:extLst>
              <a:ext uri="{FF2B5EF4-FFF2-40B4-BE49-F238E27FC236}">
                <a16:creationId xmlns:a16="http://schemas.microsoft.com/office/drawing/2014/main" id="{C12FE5FC-8D5C-426B-A385-556B8EB61871}"/>
              </a:ext>
            </a:extLst>
          </p:cNvPr>
          <p:cNvSpPr>
            <a:spLocks noGrp="1"/>
          </p:cNvSpPr>
          <p:nvPr>
            <p:ph idx="1"/>
          </p:nvPr>
        </p:nvSpPr>
        <p:spPr>
          <a:xfrm>
            <a:off x="471948" y="963560"/>
            <a:ext cx="8514736" cy="5777481"/>
          </a:xfrm>
        </p:spPr>
        <p:txBody>
          <a:bodyPr>
            <a:noAutofit/>
          </a:bodyPr>
          <a:lstStyle/>
          <a:p>
            <a:pPr marL="0" indent="0">
              <a:buNone/>
            </a:pPr>
            <a:r>
              <a:rPr lang="en-US" altLang="zh-CN" b="1" dirty="0"/>
              <a:t>(5)</a:t>
            </a:r>
            <a:r>
              <a:rPr lang="zh-CN" altLang="zh-CN" b="1" dirty="0"/>
              <a:t>支路</a:t>
            </a:r>
            <a:r>
              <a:rPr lang="en-US" altLang="zh-CN" b="1" dirty="0"/>
              <a:t>SNCP</a:t>
            </a:r>
            <a:r>
              <a:rPr lang="zh-CN" altLang="zh-CN" b="1" dirty="0"/>
              <a:t>保护</a:t>
            </a:r>
          </a:p>
          <a:p>
            <a:r>
              <a:rPr lang="zh-CN" altLang="zh-CN" dirty="0"/>
              <a:t>运用电层交叉的双发选收功能，对支路接入的客户侧</a:t>
            </a:r>
            <a:r>
              <a:rPr lang="en-US" altLang="zh-CN" dirty="0"/>
              <a:t>SDH/SONET</a:t>
            </a:r>
            <a:r>
              <a:rPr lang="zh-CN" altLang="zh-CN" dirty="0"/>
              <a:t>或</a:t>
            </a:r>
            <a:r>
              <a:rPr lang="en-US" altLang="zh-CN" dirty="0"/>
              <a:t>OTN</a:t>
            </a:r>
            <a:r>
              <a:rPr lang="zh-CN" altLang="zh-CN" dirty="0"/>
              <a:t>业务进行保护</a:t>
            </a:r>
            <a:endParaRPr lang="zh-CN" altLang="zh-CN" dirty="0">
              <a:latin typeface="Times New Roman" panose="02020603050405020304" pitchFamily="18" charset="0"/>
              <a:cs typeface="Times New Roman" panose="02020603050405020304" pitchFamily="18" charset="0"/>
            </a:endParaRPr>
          </a:p>
        </p:txBody>
      </p:sp>
      <p:graphicFrame>
        <p:nvGraphicFramePr>
          <p:cNvPr id="13" name="表格 12">
            <a:extLst>
              <a:ext uri="{FF2B5EF4-FFF2-40B4-BE49-F238E27FC236}">
                <a16:creationId xmlns:a16="http://schemas.microsoft.com/office/drawing/2014/main" id="{5F7F8828-684B-4B52-9DC2-487D68885ACE}"/>
              </a:ext>
            </a:extLst>
          </p:cNvPr>
          <p:cNvGraphicFramePr>
            <a:graphicFrameLocks noGrp="1"/>
          </p:cNvGraphicFramePr>
          <p:nvPr/>
        </p:nvGraphicFramePr>
        <p:xfrm>
          <a:off x="0" y="16384"/>
          <a:ext cx="9144000" cy="303808"/>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1028242390"/>
                    </a:ext>
                  </a:extLst>
                </a:gridCol>
                <a:gridCol w="1016000">
                  <a:extLst>
                    <a:ext uri="{9D8B030D-6E8A-4147-A177-3AD203B41FA5}">
                      <a16:colId xmlns:a16="http://schemas.microsoft.com/office/drawing/2014/main" val="3074239081"/>
                    </a:ext>
                  </a:extLst>
                </a:gridCol>
                <a:gridCol w="1016000">
                  <a:extLst>
                    <a:ext uri="{9D8B030D-6E8A-4147-A177-3AD203B41FA5}">
                      <a16:colId xmlns:a16="http://schemas.microsoft.com/office/drawing/2014/main" val="3509429943"/>
                    </a:ext>
                  </a:extLst>
                </a:gridCol>
                <a:gridCol w="1016000">
                  <a:extLst>
                    <a:ext uri="{9D8B030D-6E8A-4147-A177-3AD203B41FA5}">
                      <a16:colId xmlns:a16="http://schemas.microsoft.com/office/drawing/2014/main" val="2580465912"/>
                    </a:ext>
                  </a:extLst>
                </a:gridCol>
                <a:gridCol w="1016000">
                  <a:extLst>
                    <a:ext uri="{9D8B030D-6E8A-4147-A177-3AD203B41FA5}">
                      <a16:colId xmlns:a16="http://schemas.microsoft.com/office/drawing/2014/main" val="585185192"/>
                    </a:ext>
                  </a:extLst>
                </a:gridCol>
                <a:gridCol w="1016000">
                  <a:extLst>
                    <a:ext uri="{9D8B030D-6E8A-4147-A177-3AD203B41FA5}">
                      <a16:colId xmlns:a16="http://schemas.microsoft.com/office/drawing/2014/main" val="1335232691"/>
                    </a:ext>
                  </a:extLst>
                </a:gridCol>
                <a:gridCol w="1016000">
                  <a:extLst>
                    <a:ext uri="{9D8B030D-6E8A-4147-A177-3AD203B41FA5}">
                      <a16:colId xmlns:a16="http://schemas.microsoft.com/office/drawing/2014/main" val="785772456"/>
                    </a:ext>
                  </a:extLst>
                </a:gridCol>
                <a:gridCol w="1016000">
                  <a:extLst>
                    <a:ext uri="{9D8B030D-6E8A-4147-A177-3AD203B41FA5}">
                      <a16:colId xmlns:a16="http://schemas.microsoft.com/office/drawing/2014/main" val="143111373"/>
                    </a:ext>
                  </a:extLst>
                </a:gridCol>
                <a:gridCol w="1016000">
                  <a:extLst>
                    <a:ext uri="{9D8B030D-6E8A-4147-A177-3AD203B41FA5}">
                      <a16:colId xmlns:a16="http://schemas.microsoft.com/office/drawing/2014/main" val="994455625"/>
                    </a:ext>
                  </a:extLst>
                </a:gridCol>
              </a:tblGrid>
              <a:tr h="303808">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传输介质</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通信系统</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正确性</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提高性能</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局域网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en-US" altLang="zh-CN" sz="1600" dirty="0">
                          <a:solidFill>
                            <a:schemeClr val="tx1"/>
                          </a:solidFill>
                          <a:latin typeface="黑体" panose="02010609060101010101" pitchFamily="49" charset="-122"/>
                          <a:ea typeface="黑体" panose="02010609060101010101" pitchFamily="49" charset="-122"/>
                        </a:rPr>
                        <a:t>WLAN</a:t>
                      </a:r>
                      <a:endParaRPr lang="zh-CN" altLang="en-US" sz="1600" dirty="0">
                        <a:solidFill>
                          <a:schemeClr val="tx1"/>
                        </a:solidFill>
                        <a:latin typeface="黑体" panose="02010609060101010101" pitchFamily="49" charset="-122"/>
                        <a:ea typeface="黑体" panose="02010609060101010101" pitchFamily="49"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个域网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rgbClr val="FFFF00"/>
                          </a:solidFill>
                          <a:latin typeface="黑体" panose="02010609060101010101" pitchFamily="49" charset="-122"/>
                          <a:ea typeface="黑体" panose="02010609060101010101" pitchFamily="49" charset="-122"/>
                        </a:rPr>
                        <a:t>广域网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接入网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939429099"/>
                  </a:ext>
                </a:extLst>
              </a:tr>
            </a:tbl>
          </a:graphicData>
        </a:graphic>
      </p:graphicFrame>
      <p:pic>
        <p:nvPicPr>
          <p:cNvPr id="11" name="图片 10">
            <a:extLst>
              <a:ext uri="{FF2B5EF4-FFF2-40B4-BE49-F238E27FC236}">
                <a16:creationId xmlns:a16="http://schemas.microsoft.com/office/drawing/2014/main" id="{D2D2568F-21B6-42E3-AC56-F6B5B94B382C}"/>
              </a:ext>
            </a:extLst>
          </p:cNvPr>
          <p:cNvPicPr/>
          <p:nvPr/>
        </p:nvPicPr>
        <p:blipFill>
          <a:blip r:embed="rId3"/>
          <a:stretch>
            <a:fillRect/>
          </a:stretch>
        </p:blipFill>
        <p:spPr>
          <a:xfrm>
            <a:off x="313390" y="2440074"/>
            <a:ext cx="8756182" cy="3536595"/>
          </a:xfrm>
          <a:prstGeom prst="rect">
            <a:avLst/>
          </a:prstGeom>
        </p:spPr>
      </p:pic>
      <p:graphicFrame>
        <p:nvGraphicFramePr>
          <p:cNvPr id="15" name="表格 14">
            <a:extLst>
              <a:ext uri="{FF2B5EF4-FFF2-40B4-BE49-F238E27FC236}">
                <a16:creationId xmlns:a16="http://schemas.microsoft.com/office/drawing/2014/main" id="{DAD4D30E-5484-4575-966E-4940381210C2}"/>
              </a:ext>
            </a:extLst>
          </p:cNvPr>
          <p:cNvGraphicFramePr>
            <a:graphicFrameLocks noGrp="1"/>
          </p:cNvGraphicFramePr>
          <p:nvPr>
            <p:extLst>
              <p:ext uri="{D42A27DB-BD31-4B8C-83A1-F6EECF244321}">
                <p14:modId xmlns:p14="http://schemas.microsoft.com/office/powerpoint/2010/main" val="1982093703"/>
              </p:ext>
            </p:extLst>
          </p:nvPr>
        </p:nvGraphicFramePr>
        <p:xfrm>
          <a:off x="0" y="1041991"/>
          <a:ext cx="313390" cy="3508065"/>
        </p:xfrm>
        <a:graphic>
          <a:graphicData uri="http://schemas.openxmlformats.org/drawingml/2006/table">
            <a:tbl>
              <a:tblPr firstRow="1" bandRow="1">
                <a:tableStyleId>{5C22544A-7EE6-4342-B048-85BDC9FD1C3A}</a:tableStyleId>
              </a:tblPr>
              <a:tblGrid>
                <a:gridCol w="313390">
                  <a:extLst>
                    <a:ext uri="{9D8B030D-6E8A-4147-A177-3AD203B41FA5}">
                      <a16:colId xmlns:a16="http://schemas.microsoft.com/office/drawing/2014/main" val="2707731317"/>
                    </a:ext>
                  </a:extLst>
                </a:gridCol>
              </a:tblGrid>
              <a:tr h="844235">
                <a:tc>
                  <a:txBody>
                    <a:bodyPr/>
                    <a:lstStyle/>
                    <a:p>
                      <a:pPr algn="ctr"/>
                      <a:r>
                        <a:rPr lang="zh-CN" altLang="en-US" sz="1600" b="0" dirty="0">
                          <a:solidFill>
                            <a:schemeClr val="tx1"/>
                          </a:solidFill>
                          <a:latin typeface="黑体" panose="02010609060101010101" pitchFamily="49" charset="-122"/>
                          <a:ea typeface="黑体" panose="02010609060101010101" pitchFamily="49" charset="-122"/>
                        </a:rPr>
                        <a:t>设计思想</a:t>
                      </a:r>
                    </a:p>
                  </a:txBody>
                  <a:tcPr marL="0" marR="0" marT="0" marB="0" anchor="ctr">
                    <a:solidFill>
                      <a:schemeClr val="accent1">
                        <a:lumMod val="40000"/>
                        <a:lumOff val="60000"/>
                      </a:schemeClr>
                    </a:solidFill>
                  </a:tcPr>
                </a:tc>
                <a:extLst>
                  <a:ext uri="{0D108BD9-81ED-4DB2-BD59-A6C34878D82A}">
                    <a16:rowId xmlns:a16="http://schemas.microsoft.com/office/drawing/2014/main" val="2650843112"/>
                  </a:ext>
                </a:extLst>
              </a:tr>
              <a:tr h="844235">
                <a:tc>
                  <a:txBody>
                    <a:bodyPr/>
                    <a:lstStyle/>
                    <a:p>
                      <a:pPr algn="ctr"/>
                      <a:r>
                        <a:rPr lang="en-US" altLang="zh-CN" sz="1600" dirty="0">
                          <a:solidFill>
                            <a:schemeClr val="tx1"/>
                          </a:solidFill>
                          <a:latin typeface="黑体" panose="02010609060101010101" pitchFamily="49" charset="-122"/>
                          <a:ea typeface="黑体" panose="02010609060101010101" pitchFamily="49" charset="-122"/>
                        </a:rPr>
                        <a:t>SDH</a:t>
                      </a:r>
                      <a:endParaRPr lang="zh-CN" altLang="en-US" sz="1600" dirty="0">
                        <a:solidFill>
                          <a:schemeClr val="tx1"/>
                        </a:solidFill>
                        <a:latin typeface="黑体" panose="02010609060101010101" pitchFamily="49" charset="-122"/>
                        <a:ea typeface="黑体" panose="02010609060101010101" pitchFamily="49" charset="-122"/>
                      </a:endParaRPr>
                    </a:p>
                  </a:txBody>
                  <a:tcPr marL="0" marR="0" marT="0" marB="0" anchor="ctr">
                    <a:solidFill>
                      <a:schemeClr val="accent1">
                        <a:lumMod val="40000"/>
                        <a:lumOff val="60000"/>
                      </a:schemeClr>
                    </a:solidFill>
                  </a:tcPr>
                </a:tc>
                <a:extLst>
                  <a:ext uri="{0D108BD9-81ED-4DB2-BD59-A6C34878D82A}">
                    <a16:rowId xmlns:a16="http://schemas.microsoft.com/office/drawing/2014/main" val="2354171835"/>
                  </a:ext>
                </a:extLst>
              </a:tr>
              <a:tr h="844235">
                <a:tc>
                  <a:txBody>
                    <a:bodyPr/>
                    <a:lstStyle/>
                    <a:p>
                      <a:pPr algn="ctr"/>
                      <a:r>
                        <a:rPr lang="en-US" altLang="zh-CN" sz="1600" b="0" dirty="0">
                          <a:solidFill>
                            <a:schemeClr val="bg1"/>
                          </a:solidFill>
                          <a:latin typeface="黑体" panose="02010609060101010101" pitchFamily="49" charset="-122"/>
                          <a:ea typeface="黑体" panose="02010609060101010101" pitchFamily="49" charset="-122"/>
                        </a:rPr>
                        <a:t>OTN</a:t>
                      </a:r>
                      <a:endParaRPr lang="zh-CN" altLang="en-US" sz="1600" b="0" dirty="0">
                        <a:solidFill>
                          <a:schemeClr val="bg1"/>
                        </a:solidFill>
                        <a:latin typeface="黑体" panose="02010609060101010101" pitchFamily="49" charset="-122"/>
                        <a:ea typeface="黑体" panose="02010609060101010101" pitchFamily="49" charset="-122"/>
                      </a:endParaRPr>
                    </a:p>
                  </a:txBody>
                  <a:tcPr marL="0" marR="0" marT="0" marB="0" anchor="ctr">
                    <a:solidFill>
                      <a:schemeClr val="accent1"/>
                    </a:solidFill>
                  </a:tcPr>
                </a:tc>
                <a:extLst>
                  <a:ext uri="{0D108BD9-81ED-4DB2-BD59-A6C34878D82A}">
                    <a16:rowId xmlns:a16="http://schemas.microsoft.com/office/drawing/2014/main" val="2232877283"/>
                  </a:ext>
                </a:extLst>
              </a:tr>
              <a:tr h="844235">
                <a:tc>
                  <a:txBody>
                    <a:bodyPr/>
                    <a:lstStyle/>
                    <a:p>
                      <a:pPr algn="ctr"/>
                      <a:r>
                        <a:rPr lang="en-US" altLang="zh-CN" sz="1600" b="0" dirty="0">
                          <a:solidFill>
                            <a:schemeClr val="tx1"/>
                          </a:solidFill>
                          <a:latin typeface="黑体" panose="02010609060101010101" pitchFamily="49" charset="-122"/>
                          <a:ea typeface="黑体" panose="02010609060101010101" pitchFamily="49" charset="-122"/>
                        </a:rPr>
                        <a:t>5G</a:t>
                      </a:r>
                      <a:endParaRPr lang="zh-CN" altLang="en-US" sz="1600" b="0" dirty="0">
                        <a:solidFill>
                          <a:schemeClr val="tx1"/>
                        </a:solidFill>
                        <a:latin typeface="黑体" panose="02010609060101010101" pitchFamily="49" charset="-122"/>
                        <a:ea typeface="黑体" panose="02010609060101010101" pitchFamily="49" charset="-122"/>
                      </a:endParaRPr>
                    </a:p>
                  </a:txBody>
                  <a:tcPr marL="0" marR="0" marT="0" marB="0" anchor="ctr">
                    <a:solidFill>
                      <a:schemeClr val="accent1">
                        <a:lumMod val="40000"/>
                        <a:lumOff val="60000"/>
                      </a:schemeClr>
                    </a:solidFill>
                  </a:tcPr>
                </a:tc>
                <a:extLst>
                  <a:ext uri="{0D108BD9-81ED-4DB2-BD59-A6C34878D82A}">
                    <a16:rowId xmlns:a16="http://schemas.microsoft.com/office/drawing/2014/main" val="3061172296"/>
                  </a:ext>
                </a:extLst>
              </a:tr>
            </a:tbl>
          </a:graphicData>
        </a:graphic>
      </p:graphicFrame>
      <p:sp>
        <p:nvSpPr>
          <p:cNvPr id="3" name="灯片编号占位符 2">
            <a:extLst>
              <a:ext uri="{FF2B5EF4-FFF2-40B4-BE49-F238E27FC236}">
                <a16:creationId xmlns:a16="http://schemas.microsoft.com/office/drawing/2014/main" id="{FA914B82-4527-46EA-85E9-68A765233CAF}"/>
              </a:ext>
            </a:extLst>
          </p:cNvPr>
          <p:cNvSpPr>
            <a:spLocks noGrp="1"/>
          </p:cNvSpPr>
          <p:nvPr>
            <p:ph type="sldNum" sz="quarter" idx="12"/>
          </p:nvPr>
        </p:nvSpPr>
        <p:spPr/>
        <p:txBody>
          <a:bodyPr/>
          <a:lstStyle/>
          <a:p>
            <a:fld id="{0343F522-B1DB-4B24-87CC-09EAB668A261}" type="slidenum">
              <a:rPr lang="zh-CN" altLang="en-US" smtClean="0"/>
              <a:pPr/>
              <a:t>282</a:t>
            </a:fld>
            <a:r>
              <a:rPr lang="en-US" altLang="zh-CN"/>
              <a:t>/303</a:t>
            </a:r>
            <a:endParaRPr lang="zh-CN" altLang="en-US" dirty="0"/>
          </a:p>
        </p:txBody>
      </p:sp>
    </p:spTree>
    <p:extLst>
      <p:ext uri="{BB962C8B-B14F-4D97-AF65-F5344CB8AC3E}">
        <p14:creationId xmlns:p14="http://schemas.microsoft.com/office/powerpoint/2010/main" val="1459999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C34208-FA7C-4346-AD93-050F88FE7F56}"/>
              </a:ext>
            </a:extLst>
          </p:cNvPr>
          <p:cNvSpPr>
            <a:spLocks noGrp="1"/>
          </p:cNvSpPr>
          <p:nvPr>
            <p:ph type="title"/>
          </p:nvPr>
        </p:nvSpPr>
        <p:spPr>
          <a:xfrm>
            <a:off x="265813" y="350874"/>
            <a:ext cx="8654903" cy="680484"/>
          </a:xfrm>
        </p:spPr>
        <p:txBody>
          <a:bodyPr>
            <a:normAutofit/>
          </a:bodyPr>
          <a:lstStyle/>
          <a:p>
            <a:r>
              <a:rPr lang="en-US" altLang="zh-CN" kern="100" dirty="0">
                <a:effectLst/>
              </a:rPr>
              <a:t>OTN</a:t>
            </a:r>
            <a:r>
              <a:rPr lang="zh-CN" altLang="en-US" kern="100" dirty="0">
                <a:effectLst/>
              </a:rPr>
              <a:t>高速线路发展趋势</a:t>
            </a:r>
            <a:endParaRPr lang="zh-CN" altLang="en-US" sz="4800" kern="100" dirty="0"/>
          </a:p>
        </p:txBody>
      </p:sp>
      <p:sp>
        <p:nvSpPr>
          <p:cNvPr id="12" name="流程图: 摘录 11">
            <a:extLst>
              <a:ext uri="{FF2B5EF4-FFF2-40B4-BE49-F238E27FC236}">
                <a16:creationId xmlns:a16="http://schemas.microsoft.com/office/drawing/2014/main" id="{CE6C4248-6AFD-44B6-80E3-9608C7BDC87F}"/>
              </a:ext>
            </a:extLst>
          </p:cNvPr>
          <p:cNvSpPr/>
          <p:nvPr/>
        </p:nvSpPr>
        <p:spPr bwMode="auto">
          <a:xfrm>
            <a:off x="7498533" y="321354"/>
            <a:ext cx="216024" cy="126001"/>
          </a:xfrm>
          <a:prstGeom prst="flowChartExtract">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4" name="Rectangle 2">
            <a:extLst>
              <a:ext uri="{FF2B5EF4-FFF2-40B4-BE49-F238E27FC236}">
                <a16:creationId xmlns:a16="http://schemas.microsoft.com/office/drawing/2014/main" id="{637ADEFB-5775-48B5-AD95-BD2F543B4E24}"/>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内容占位符 4">
            <a:extLst>
              <a:ext uri="{FF2B5EF4-FFF2-40B4-BE49-F238E27FC236}">
                <a16:creationId xmlns:a16="http://schemas.microsoft.com/office/drawing/2014/main" id="{C12FE5FC-8D5C-426B-A385-556B8EB61871}"/>
              </a:ext>
            </a:extLst>
          </p:cNvPr>
          <p:cNvSpPr>
            <a:spLocks noGrp="1"/>
          </p:cNvSpPr>
          <p:nvPr>
            <p:ph idx="1"/>
          </p:nvPr>
        </p:nvSpPr>
        <p:spPr>
          <a:xfrm>
            <a:off x="471948" y="963560"/>
            <a:ext cx="8514736" cy="5777481"/>
          </a:xfrm>
        </p:spPr>
        <p:txBody>
          <a:bodyPr>
            <a:noAutofit/>
          </a:bodyPr>
          <a:lstStyle/>
          <a:p>
            <a:pPr marL="0" indent="0">
              <a:buNone/>
            </a:pPr>
            <a:endParaRPr lang="zh-CN" altLang="zh-CN" dirty="0">
              <a:latin typeface="Times New Roman" panose="02020603050405020304" pitchFamily="18" charset="0"/>
              <a:cs typeface="Times New Roman" panose="02020603050405020304" pitchFamily="18" charset="0"/>
            </a:endParaRPr>
          </a:p>
        </p:txBody>
      </p:sp>
      <p:graphicFrame>
        <p:nvGraphicFramePr>
          <p:cNvPr id="13" name="表格 12">
            <a:extLst>
              <a:ext uri="{FF2B5EF4-FFF2-40B4-BE49-F238E27FC236}">
                <a16:creationId xmlns:a16="http://schemas.microsoft.com/office/drawing/2014/main" id="{5F7F8828-684B-4B52-9DC2-487D68885ACE}"/>
              </a:ext>
            </a:extLst>
          </p:cNvPr>
          <p:cNvGraphicFramePr>
            <a:graphicFrameLocks noGrp="1"/>
          </p:cNvGraphicFramePr>
          <p:nvPr/>
        </p:nvGraphicFramePr>
        <p:xfrm>
          <a:off x="0" y="16384"/>
          <a:ext cx="9144000" cy="303808"/>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1028242390"/>
                    </a:ext>
                  </a:extLst>
                </a:gridCol>
                <a:gridCol w="1016000">
                  <a:extLst>
                    <a:ext uri="{9D8B030D-6E8A-4147-A177-3AD203B41FA5}">
                      <a16:colId xmlns:a16="http://schemas.microsoft.com/office/drawing/2014/main" val="3074239081"/>
                    </a:ext>
                  </a:extLst>
                </a:gridCol>
                <a:gridCol w="1016000">
                  <a:extLst>
                    <a:ext uri="{9D8B030D-6E8A-4147-A177-3AD203B41FA5}">
                      <a16:colId xmlns:a16="http://schemas.microsoft.com/office/drawing/2014/main" val="3509429943"/>
                    </a:ext>
                  </a:extLst>
                </a:gridCol>
                <a:gridCol w="1016000">
                  <a:extLst>
                    <a:ext uri="{9D8B030D-6E8A-4147-A177-3AD203B41FA5}">
                      <a16:colId xmlns:a16="http://schemas.microsoft.com/office/drawing/2014/main" val="2580465912"/>
                    </a:ext>
                  </a:extLst>
                </a:gridCol>
                <a:gridCol w="1016000">
                  <a:extLst>
                    <a:ext uri="{9D8B030D-6E8A-4147-A177-3AD203B41FA5}">
                      <a16:colId xmlns:a16="http://schemas.microsoft.com/office/drawing/2014/main" val="585185192"/>
                    </a:ext>
                  </a:extLst>
                </a:gridCol>
                <a:gridCol w="1016000">
                  <a:extLst>
                    <a:ext uri="{9D8B030D-6E8A-4147-A177-3AD203B41FA5}">
                      <a16:colId xmlns:a16="http://schemas.microsoft.com/office/drawing/2014/main" val="1335232691"/>
                    </a:ext>
                  </a:extLst>
                </a:gridCol>
                <a:gridCol w="1016000">
                  <a:extLst>
                    <a:ext uri="{9D8B030D-6E8A-4147-A177-3AD203B41FA5}">
                      <a16:colId xmlns:a16="http://schemas.microsoft.com/office/drawing/2014/main" val="785772456"/>
                    </a:ext>
                  </a:extLst>
                </a:gridCol>
                <a:gridCol w="1016000">
                  <a:extLst>
                    <a:ext uri="{9D8B030D-6E8A-4147-A177-3AD203B41FA5}">
                      <a16:colId xmlns:a16="http://schemas.microsoft.com/office/drawing/2014/main" val="143111373"/>
                    </a:ext>
                  </a:extLst>
                </a:gridCol>
                <a:gridCol w="1016000">
                  <a:extLst>
                    <a:ext uri="{9D8B030D-6E8A-4147-A177-3AD203B41FA5}">
                      <a16:colId xmlns:a16="http://schemas.microsoft.com/office/drawing/2014/main" val="994455625"/>
                    </a:ext>
                  </a:extLst>
                </a:gridCol>
              </a:tblGrid>
              <a:tr h="303808">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传输介质</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通信系统</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正确性</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提高性能</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局域网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en-US" altLang="zh-CN" sz="1600" dirty="0">
                          <a:solidFill>
                            <a:schemeClr val="tx1"/>
                          </a:solidFill>
                          <a:latin typeface="黑体" panose="02010609060101010101" pitchFamily="49" charset="-122"/>
                          <a:ea typeface="黑体" panose="02010609060101010101" pitchFamily="49" charset="-122"/>
                        </a:rPr>
                        <a:t>WLAN</a:t>
                      </a:r>
                      <a:endParaRPr lang="zh-CN" altLang="en-US" sz="1600" dirty="0">
                        <a:solidFill>
                          <a:schemeClr val="tx1"/>
                        </a:solidFill>
                        <a:latin typeface="黑体" panose="02010609060101010101" pitchFamily="49" charset="-122"/>
                        <a:ea typeface="黑体" panose="02010609060101010101" pitchFamily="49"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个域网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rgbClr val="FFFF00"/>
                          </a:solidFill>
                          <a:latin typeface="黑体" panose="02010609060101010101" pitchFamily="49" charset="-122"/>
                          <a:ea typeface="黑体" panose="02010609060101010101" pitchFamily="49" charset="-122"/>
                        </a:rPr>
                        <a:t>广域网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接入网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939429099"/>
                  </a:ext>
                </a:extLst>
              </a:tr>
            </a:tbl>
          </a:graphicData>
        </a:graphic>
      </p:graphicFrame>
      <p:pic>
        <p:nvPicPr>
          <p:cNvPr id="14" name="图片 13">
            <a:extLst>
              <a:ext uri="{FF2B5EF4-FFF2-40B4-BE49-F238E27FC236}">
                <a16:creationId xmlns:a16="http://schemas.microsoft.com/office/drawing/2014/main" id="{2D1E87DD-1309-4FD2-9C4C-D3C73159A4C4}"/>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331783" y="963560"/>
            <a:ext cx="8654902" cy="5656477"/>
          </a:xfrm>
          <a:prstGeom prst="rect">
            <a:avLst/>
          </a:prstGeom>
          <a:noFill/>
          <a:ln>
            <a:noFill/>
          </a:ln>
        </p:spPr>
      </p:pic>
      <p:graphicFrame>
        <p:nvGraphicFramePr>
          <p:cNvPr id="15" name="表格 14">
            <a:extLst>
              <a:ext uri="{FF2B5EF4-FFF2-40B4-BE49-F238E27FC236}">
                <a16:creationId xmlns:a16="http://schemas.microsoft.com/office/drawing/2014/main" id="{FDA86822-72B4-4704-ABB0-490B751DDFCC}"/>
              </a:ext>
            </a:extLst>
          </p:cNvPr>
          <p:cNvGraphicFramePr>
            <a:graphicFrameLocks noGrp="1"/>
          </p:cNvGraphicFramePr>
          <p:nvPr>
            <p:extLst>
              <p:ext uri="{D42A27DB-BD31-4B8C-83A1-F6EECF244321}">
                <p14:modId xmlns:p14="http://schemas.microsoft.com/office/powerpoint/2010/main" val="1982093703"/>
              </p:ext>
            </p:extLst>
          </p:nvPr>
        </p:nvGraphicFramePr>
        <p:xfrm>
          <a:off x="0" y="1041991"/>
          <a:ext cx="313390" cy="3508065"/>
        </p:xfrm>
        <a:graphic>
          <a:graphicData uri="http://schemas.openxmlformats.org/drawingml/2006/table">
            <a:tbl>
              <a:tblPr firstRow="1" bandRow="1">
                <a:tableStyleId>{5C22544A-7EE6-4342-B048-85BDC9FD1C3A}</a:tableStyleId>
              </a:tblPr>
              <a:tblGrid>
                <a:gridCol w="313390">
                  <a:extLst>
                    <a:ext uri="{9D8B030D-6E8A-4147-A177-3AD203B41FA5}">
                      <a16:colId xmlns:a16="http://schemas.microsoft.com/office/drawing/2014/main" val="2707731317"/>
                    </a:ext>
                  </a:extLst>
                </a:gridCol>
              </a:tblGrid>
              <a:tr h="844235">
                <a:tc>
                  <a:txBody>
                    <a:bodyPr/>
                    <a:lstStyle/>
                    <a:p>
                      <a:pPr algn="ctr"/>
                      <a:r>
                        <a:rPr lang="zh-CN" altLang="en-US" sz="1600" b="0" dirty="0">
                          <a:solidFill>
                            <a:schemeClr val="tx1"/>
                          </a:solidFill>
                          <a:latin typeface="黑体" panose="02010609060101010101" pitchFamily="49" charset="-122"/>
                          <a:ea typeface="黑体" panose="02010609060101010101" pitchFamily="49" charset="-122"/>
                        </a:rPr>
                        <a:t>设计思想</a:t>
                      </a:r>
                    </a:p>
                  </a:txBody>
                  <a:tcPr marL="0" marR="0" marT="0" marB="0" anchor="ctr">
                    <a:solidFill>
                      <a:schemeClr val="accent1">
                        <a:lumMod val="40000"/>
                        <a:lumOff val="60000"/>
                      </a:schemeClr>
                    </a:solidFill>
                  </a:tcPr>
                </a:tc>
                <a:extLst>
                  <a:ext uri="{0D108BD9-81ED-4DB2-BD59-A6C34878D82A}">
                    <a16:rowId xmlns:a16="http://schemas.microsoft.com/office/drawing/2014/main" val="2650843112"/>
                  </a:ext>
                </a:extLst>
              </a:tr>
              <a:tr h="844235">
                <a:tc>
                  <a:txBody>
                    <a:bodyPr/>
                    <a:lstStyle/>
                    <a:p>
                      <a:pPr algn="ctr"/>
                      <a:r>
                        <a:rPr lang="en-US" altLang="zh-CN" sz="1600" dirty="0">
                          <a:solidFill>
                            <a:schemeClr val="tx1"/>
                          </a:solidFill>
                          <a:latin typeface="黑体" panose="02010609060101010101" pitchFamily="49" charset="-122"/>
                          <a:ea typeface="黑体" panose="02010609060101010101" pitchFamily="49" charset="-122"/>
                        </a:rPr>
                        <a:t>SDH</a:t>
                      </a:r>
                      <a:endParaRPr lang="zh-CN" altLang="en-US" sz="1600" dirty="0">
                        <a:solidFill>
                          <a:schemeClr val="tx1"/>
                        </a:solidFill>
                        <a:latin typeface="黑体" panose="02010609060101010101" pitchFamily="49" charset="-122"/>
                        <a:ea typeface="黑体" panose="02010609060101010101" pitchFamily="49" charset="-122"/>
                      </a:endParaRPr>
                    </a:p>
                  </a:txBody>
                  <a:tcPr marL="0" marR="0" marT="0" marB="0" anchor="ctr">
                    <a:solidFill>
                      <a:schemeClr val="accent1">
                        <a:lumMod val="40000"/>
                        <a:lumOff val="60000"/>
                      </a:schemeClr>
                    </a:solidFill>
                  </a:tcPr>
                </a:tc>
                <a:extLst>
                  <a:ext uri="{0D108BD9-81ED-4DB2-BD59-A6C34878D82A}">
                    <a16:rowId xmlns:a16="http://schemas.microsoft.com/office/drawing/2014/main" val="2354171835"/>
                  </a:ext>
                </a:extLst>
              </a:tr>
              <a:tr h="844235">
                <a:tc>
                  <a:txBody>
                    <a:bodyPr/>
                    <a:lstStyle/>
                    <a:p>
                      <a:pPr algn="ctr"/>
                      <a:r>
                        <a:rPr lang="en-US" altLang="zh-CN" sz="1600" b="0" dirty="0">
                          <a:solidFill>
                            <a:schemeClr val="bg1"/>
                          </a:solidFill>
                          <a:latin typeface="黑体" panose="02010609060101010101" pitchFamily="49" charset="-122"/>
                          <a:ea typeface="黑体" panose="02010609060101010101" pitchFamily="49" charset="-122"/>
                        </a:rPr>
                        <a:t>OTN</a:t>
                      </a:r>
                      <a:endParaRPr lang="zh-CN" altLang="en-US" sz="1600" b="0" dirty="0">
                        <a:solidFill>
                          <a:schemeClr val="bg1"/>
                        </a:solidFill>
                        <a:latin typeface="黑体" panose="02010609060101010101" pitchFamily="49" charset="-122"/>
                        <a:ea typeface="黑体" panose="02010609060101010101" pitchFamily="49" charset="-122"/>
                      </a:endParaRPr>
                    </a:p>
                  </a:txBody>
                  <a:tcPr marL="0" marR="0" marT="0" marB="0" anchor="ctr">
                    <a:solidFill>
                      <a:schemeClr val="accent1"/>
                    </a:solidFill>
                  </a:tcPr>
                </a:tc>
                <a:extLst>
                  <a:ext uri="{0D108BD9-81ED-4DB2-BD59-A6C34878D82A}">
                    <a16:rowId xmlns:a16="http://schemas.microsoft.com/office/drawing/2014/main" val="2232877283"/>
                  </a:ext>
                </a:extLst>
              </a:tr>
              <a:tr h="844235">
                <a:tc>
                  <a:txBody>
                    <a:bodyPr/>
                    <a:lstStyle/>
                    <a:p>
                      <a:pPr algn="ctr"/>
                      <a:r>
                        <a:rPr lang="en-US" altLang="zh-CN" sz="1600" b="0" dirty="0">
                          <a:solidFill>
                            <a:schemeClr val="tx1"/>
                          </a:solidFill>
                          <a:latin typeface="黑体" panose="02010609060101010101" pitchFamily="49" charset="-122"/>
                          <a:ea typeface="黑体" panose="02010609060101010101" pitchFamily="49" charset="-122"/>
                        </a:rPr>
                        <a:t>5G</a:t>
                      </a:r>
                      <a:endParaRPr lang="zh-CN" altLang="en-US" sz="1600" b="0" dirty="0">
                        <a:solidFill>
                          <a:schemeClr val="tx1"/>
                        </a:solidFill>
                        <a:latin typeface="黑体" panose="02010609060101010101" pitchFamily="49" charset="-122"/>
                        <a:ea typeface="黑体" panose="02010609060101010101" pitchFamily="49" charset="-122"/>
                      </a:endParaRPr>
                    </a:p>
                  </a:txBody>
                  <a:tcPr marL="0" marR="0" marT="0" marB="0" anchor="ctr">
                    <a:solidFill>
                      <a:schemeClr val="accent1">
                        <a:lumMod val="40000"/>
                        <a:lumOff val="60000"/>
                      </a:schemeClr>
                    </a:solidFill>
                  </a:tcPr>
                </a:tc>
                <a:extLst>
                  <a:ext uri="{0D108BD9-81ED-4DB2-BD59-A6C34878D82A}">
                    <a16:rowId xmlns:a16="http://schemas.microsoft.com/office/drawing/2014/main" val="3061172296"/>
                  </a:ext>
                </a:extLst>
              </a:tr>
            </a:tbl>
          </a:graphicData>
        </a:graphic>
      </p:graphicFrame>
      <p:sp>
        <p:nvSpPr>
          <p:cNvPr id="3" name="灯片编号占位符 2">
            <a:extLst>
              <a:ext uri="{FF2B5EF4-FFF2-40B4-BE49-F238E27FC236}">
                <a16:creationId xmlns:a16="http://schemas.microsoft.com/office/drawing/2014/main" id="{750E1089-AC85-4AD2-8EB7-ECF082F5EFE0}"/>
              </a:ext>
            </a:extLst>
          </p:cNvPr>
          <p:cNvSpPr>
            <a:spLocks noGrp="1"/>
          </p:cNvSpPr>
          <p:nvPr>
            <p:ph type="sldNum" sz="quarter" idx="12"/>
          </p:nvPr>
        </p:nvSpPr>
        <p:spPr/>
        <p:txBody>
          <a:bodyPr/>
          <a:lstStyle/>
          <a:p>
            <a:fld id="{0343F522-B1DB-4B24-87CC-09EAB668A261}" type="slidenum">
              <a:rPr lang="zh-CN" altLang="en-US" smtClean="0"/>
              <a:pPr/>
              <a:t>283</a:t>
            </a:fld>
            <a:r>
              <a:rPr lang="en-US" altLang="zh-CN"/>
              <a:t>/303</a:t>
            </a:r>
            <a:endParaRPr lang="zh-CN" altLang="en-US" dirty="0"/>
          </a:p>
        </p:txBody>
      </p:sp>
    </p:spTree>
    <p:extLst>
      <p:ext uri="{BB962C8B-B14F-4D97-AF65-F5344CB8AC3E}">
        <p14:creationId xmlns:p14="http://schemas.microsoft.com/office/powerpoint/2010/main" val="2369069706"/>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C34208-FA7C-4346-AD93-050F88FE7F56}"/>
              </a:ext>
            </a:extLst>
          </p:cNvPr>
          <p:cNvSpPr>
            <a:spLocks noGrp="1"/>
          </p:cNvSpPr>
          <p:nvPr>
            <p:ph type="title"/>
          </p:nvPr>
        </p:nvSpPr>
        <p:spPr>
          <a:xfrm>
            <a:off x="265813" y="350874"/>
            <a:ext cx="8654903" cy="680484"/>
          </a:xfrm>
        </p:spPr>
        <p:txBody>
          <a:bodyPr>
            <a:normAutofit/>
          </a:bodyPr>
          <a:lstStyle/>
          <a:p>
            <a:r>
              <a:rPr lang="en-US" altLang="zh-CN" kern="100" dirty="0">
                <a:effectLst/>
              </a:rPr>
              <a:t>5G</a:t>
            </a:r>
            <a:r>
              <a:rPr lang="zh-CN" altLang="en-US" kern="100" dirty="0">
                <a:effectLst/>
              </a:rPr>
              <a:t>蜂窝网络</a:t>
            </a:r>
            <a:endParaRPr lang="zh-CN" altLang="en-US" sz="4800" kern="100" dirty="0"/>
          </a:p>
        </p:txBody>
      </p:sp>
      <p:sp>
        <p:nvSpPr>
          <p:cNvPr id="12" name="流程图: 摘录 11">
            <a:extLst>
              <a:ext uri="{FF2B5EF4-FFF2-40B4-BE49-F238E27FC236}">
                <a16:creationId xmlns:a16="http://schemas.microsoft.com/office/drawing/2014/main" id="{CE6C4248-6AFD-44B6-80E3-9608C7BDC87F}"/>
              </a:ext>
            </a:extLst>
          </p:cNvPr>
          <p:cNvSpPr/>
          <p:nvPr/>
        </p:nvSpPr>
        <p:spPr bwMode="auto">
          <a:xfrm>
            <a:off x="7498533" y="321354"/>
            <a:ext cx="216024" cy="126001"/>
          </a:xfrm>
          <a:prstGeom prst="flowChartExtract">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4" name="Rectangle 2">
            <a:extLst>
              <a:ext uri="{FF2B5EF4-FFF2-40B4-BE49-F238E27FC236}">
                <a16:creationId xmlns:a16="http://schemas.microsoft.com/office/drawing/2014/main" id="{637ADEFB-5775-48B5-AD95-BD2F543B4E24}"/>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内容占位符 4">
            <a:extLst>
              <a:ext uri="{FF2B5EF4-FFF2-40B4-BE49-F238E27FC236}">
                <a16:creationId xmlns:a16="http://schemas.microsoft.com/office/drawing/2014/main" id="{C12FE5FC-8D5C-426B-A385-556B8EB61871}"/>
              </a:ext>
            </a:extLst>
          </p:cNvPr>
          <p:cNvSpPr>
            <a:spLocks noGrp="1"/>
          </p:cNvSpPr>
          <p:nvPr>
            <p:ph idx="1"/>
          </p:nvPr>
        </p:nvSpPr>
        <p:spPr>
          <a:xfrm>
            <a:off x="471948" y="963560"/>
            <a:ext cx="8514736" cy="5777481"/>
          </a:xfrm>
        </p:spPr>
        <p:txBody>
          <a:bodyPr>
            <a:noAutofit/>
          </a:bodyPr>
          <a:lstStyle/>
          <a:p>
            <a:pPr marL="0" indent="0">
              <a:buNone/>
            </a:pPr>
            <a:r>
              <a:rPr lang="zh-CN" altLang="en-US" dirty="0">
                <a:latin typeface="Times New Roman" panose="02020603050405020304" pitchFamily="18" charset="0"/>
                <a:cs typeface="Times New Roman" panose="02020603050405020304" pitchFamily="18" charset="0"/>
              </a:rPr>
              <a:t>蜂窝网络架构</a:t>
            </a:r>
            <a:endParaRPr lang="zh-CN" altLang="zh-CN" dirty="0">
              <a:latin typeface="Times New Roman" panose="02020603050405020304" pitchFamily="18" charset="0"/>
              <a:cs typeface="Times New Roman" panose="02020603050405020304" pitchFamily="18" charset="0"/>
            </a:endParaRPr>
          </a:p>
        </p:txBody>
      </p:sp>
      <p:graphicFrame>
        <p:nvGraphicFramePr>
          <p:cNvPr id="13" name="表格 12">
            <a:extLst>
              <a:ext uri="{FF2B5EF4-FFF2-40B4-BE49-F238E27FC236}">
                <a16:creationId xmlns:a16="http://schemas.microsoft.com/office/drawing/2014/main" id="{5F7F8828-684B-4B52-9DC2-487D68885ACE}"/>
              </a:ext>
            </a:extLst>
          </p:cNvPr>
          <p:cNvGraphicFramePr>
            <a:graphicFrameLocks noGrp="1"/>
          </p:cNvGraphicFramePr>
          <p:nvPr/>
        </p:nvGraphicFramePr>
        <p:xfrm>
          <a:off x="0" y="16384"/>
          <a:ext cx="9144000" cy="303808"/>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1028242390"/>
                    </a:ext>
                  </a:extLst>
                </a:gridCol>
                <a:gridCol w="1016000">
                  <a:extLst>
                    <a:ext uri="{9D8B030D-6E8A-4147-A177-3AD203B41FA5}">
                      <a16:colId xmlns:a16="http://schemas.microsoft.com/office/drawing/2014/main" val="3074239081"/>
                    </a:ext>
                  </a:extLst>
                </a:gridCol>
                <a:gridCol w="1016000">
                  <a:extLst>
                    <a:ext uri="{9D8B030D-6E8A-4147-A177-3AD203B41FA5}">
                      <a16:colId xmlns:a16="http://schemas.microsoft.com/office/drawing/2014/main" val="3509429943"/>
                    </a:ext>
                  </a:extLst>
                </a:gridCol>
                <a:gridCol w="1016000">
                  <a:extLst>
                    <a:ext uri="{9D8B030D-6E8A-4147-A177-3AD203B41FA5}">
                      <a16:colId xmlns:a16="http://schemas.microsoft.com/office/drawing/2014/main" val="2580465912"/>
                    </a:ext>
                  </a:extLst>
                </a:gridCol>
                <a:gridCol w="1016000">
                  <a:extLst>
                    <a:ext uri="{9D8B030D-6E8A-4147-A177-3AD203B41FA5}">
                      <a16:colId xmlns:a16="http://schemas.microsoft.com/office/drawing/2014/main" val="585185192"/>
                    </a:ext>
                  </a:extLst>
                </a:gridCol>
                <a:gridCol w="1016000">
                  <a:extLst>
                    <a:ext uri="{9D8B030D-6E8A-4147-A177-3AD203B41FA5}">
                      <a16:colId xmlns:a16="http://schemas.microsoft.com/office/drawing/2014/main" val="1335232691"/>
                    </a:ext>
                  </a:extLst>
                </a:gridCol>
                <a:gridCol w="1016000">
                  <a:extLst>
                    <a:ext uri="{9D8B030D-6E8A-4147-A177-3AD203B41FA5}">
                      <a16:colId xmlns:a16="http://schemas.microsoft.com/office/drawing/2014/main" val="785772456"/>
                    </a:ext>
                  </a:extLst>
                </a:gridCol>
                <a:gridCol w="1016000">
                  <a:extLst>
                    <a:ext uri="{9D8B030D-6E8A-4147-A177-3AD203B41FA5}">
                      <a16:colId xmlns:a16="http://schemas.microsoft.com/office/drawing/2014/main" val="143111373"/>
                    </a:ext>
                  </a:extLst>
                </a:gridCol>
                <a:gridCol w="1016000">
                  <a:extLst>
                    <a:ext uri="{9D8B030D-6E8A-4147-A177-3AD203B41FA5}">
                      <a16:colId xmlns:a16="http://schemas.microsoft.com/office/drawing/2014/main" val="994455625"/>
                    </a:ext>
                  </a:extLst>
                </a:gridCol>
              </a:tblGrid>
              <a:tr h="303808">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传输介质</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通信系统</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正确性</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提高性能</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局域网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en-US" altLang="zh-CN" sz="1600" dirty="0">
                          <a:solidFill>
                            <a:schemeClr val="tx1"/>
                          </a:solidFill>
                          <a:latin typeface="黑体" panose="02010609060101010101" pitchFamily="49" charset="-122"/>
                          <a:ea typeface="黑体" panose="02010609060101010101" pitchFamily="49" charset="-122"/>
                        </a:rPr>
                        <a:t>WLAN</a:t>
                      </a:r>
                      <a:endParaRPr lang="zh-CN" altLang="en-US" sz="1600" dirty="0">
                        <a:solidFill>
                          <a:schemeClr val="tx1"/>
                        </a:solidFill>
                        <a:latin typeface="黑体" panose="02010609060101010101" pitchFamily="49" charset="-122"/>
                        <a:ea typeface="黑体" panose="02010609060101010101" pitchFamily="49"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个域网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rgbClr val="FFFF00"/>
                          </a:solidFill>
                          <a:latin typeface="黑体" panose="02010609060101010101" pitchFamily="49" charset="-122"/>
                          <a:ea typeface="黑体" panose="02010609060101010101" pitchFamily="49" charset="-122"/>
                        </a:rPr>
                        <a:t>广域网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接入网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939429099"/>
                  </a:ext>
                </a:extLst>
              </a:tr>
            </a:tbl>
          </a:graphicData>
        </a:graphic>
      </p:graphicFrame>
      <p:graphicFrame>
        <p:nvGraphicFramePr>
          <p:cNvPr id="15" name="表格 14">
            <a:extLst>
              <a:ext uri="{FF2B5EF4-FFF2-40B4-BE49-F238E27FC236}">
                <a16:creationId xmlns:a16="http://schemas.microsoft.com/office/drawing/2014/main" id="{FDA86822-72B4-4704-ABB0-490B751DDFCC}"/>
              </a:ext>
            </a:extLst>
          </p:cNvPr>
          <p:cNvGraphicFramePr>
            <a:graphicFrameLocks noGrp="1"/>
          </p:cNvGraphicFramePr>
          <p:nvPr>
            <p:extLst>
              <p:ext uri="{D42A27DB-BD31-4B8C-83A1-F6EECF244321}">
                <p14:modId xmlns:p14="http://schemas.microsoft.com/office/powerpoint/2010/main" val="1555178223"/>
              </p:ext>
            </p:extLst>
          </p:nvPr>
        </p:nvGraphicFramePr>
        <p:xfrm>
          <a:off x="0" y="1041991"/>
          <a:ext cx="313390" cy="3508065"/>
        </p:xfrm>
        <a:graphic>
          <a:graphicData uri="http://schemas.openxmlformats.org/drawingml/2006/table">
            <a:tbl>
              <a:tblPr firstRow="1" bandRow="1">
                <a:tableStyleId>{5C22544A-7EE6-4342-B048-85BDC9FD1C3A}</a:tableStyleId>
              </a:tblPr>
              <a:tblGrid>
                <a:gridCol w="313390">
                  <a:extLst>
                    <a:ext uri="{9D8B030D-6E8A-4147-A177-3AD203B41FA5}">
                      <a16:colId xmlns:a16="http://schemas.microsoft.com/office/drawing/2014/main" val="2707731317"/>
                    </a:ext>
                  </a:extLst>
                </a:gridCol>
              </a:tblGrid>
              <a:tr h="844235">
                <a:tc>
                  <a:txBody>
                    <a:bodyPr/>
                    <a:lstStyle/>
                    <a:p>
                      <a:pPr algn="ctr"/>
                      <a:r>
                        <a:rPr lang="zh-CN" altLang="en-US" sz="1600" b="0" dirty="0">
                          <a:solidFill>
                            <a:schemeClr val="tx1"/>
                          </a:solidFill>
                          <a:latin typeface="黑体" panose="02010609060101010101" pitchFamily="49" charset="-122"/>
                          <a:ea typeface="黑体" panose="02010609060101010101" pitchFamily="49" charset="-122"/>
                        </a:rPr>
                        <a:t>设计思想</a:t>
                      </a:r>
                    </a:p>
                  </a:txBody>
                  <a:tcPr marL="0" marR="0" marT="0" marB="0" anchor="ctr">
                    <a:solidFill>
                      <a:schemeClr val="accent1">
                        <a:lumMod val="40000"/>
                        <a:lumOff val="60000"/>
                      </a:schemeClr>
                    </a:solidFill>
                  </a:tcPr>
                </a:tc>
                <a:extLst>
                  <a:ext uri="{0D108BD9-81ED-4DB2-BD59-A6C34878D82A}">
                    <a16:rowId xmlns:a16="http://schemas.microsoft.com/office/drawing/2014/main" val="2650843112"/>
                  </a:ext>
                </a:extLst>
              </a:tr>
              <a:tr h="844235">
                <a:tc>
                  <a:txBody>
                    <a:bodyPr/>
                    <a:lstStyle/>
                    <a:p>
                      <a:pPr algn="ctr"/>
                      <a:r>
                        <a:rPr lang="en-US" altLang="zh-CN" sz="1600" dirty="0">
                          <a:solidFill>
                            <a:schemeClr val="tx1"/>
                          </a:solidFill>
                          <a:latin typeface="黑体" panose="02010609060101010101" pitchFamily="49" charset="-122"/>
                          <a:ea typeface="黑体" panose="02010609060101010101" pitchFamily="49" charset="-122"/>
                        </a:rPr>
                        <a:t>SDH</a:t>
                      </a:r>
                      <a:endParaRPr lang="zh-CN" altLang="en-US" sz="1600" dirty="0">
                        <a:solidFill>
                          <a:schemeClr val="tx1"/>
                        </a:solidFill>
                        <a:latin typeface="黑体" panose="02010609060101010101" pitchFamily="49" charset="-122"/>
                        <a:ea typeface="黑体" panose="02010609060101010101" pitchFamily="49" charset="-122"/>
                      </a:endParaRPr>
                    </a:p>
                  </a:txBody>
                  <a:tcPr marL="0" marR="0" marT="0" marB="0" anchor="ctr">
                    <a:solidFill>
                      <a:schemeClr val="accent1">
                        <a:lumMod val="40000"/>
                        <a:lumOff val="60000"/>
                      </a:schemeClr>
                    </a:solidFill>
                  </a:tcPr>
                </a:tc>
                <a:extLst>
                  <a:ext uri="{0D108BD9-81ED-4DB2-BD59-A6C34878D82A}">
                    <a16:rowId xmlns:a16="http://schemas.microsoft.com/office/drawing/2014/main" val="2354171835"/>
                  </a:ext>
                </a:extLst>
              </a:tr>
              <a:tr h="844235">
                <a:tc>
                  <a:txBody>
                    <a:bodyPr/>
                    <a:lstStyle/>
                    <a:p>
                      <a:pPr algn="ctr"/>
                      <a:r>
                        <a:rPr lang="en-US" altLang="zh-CN" sz="1600" b="0" dirty="0">
                          <a:solidFill>
                            <a:schemeClr val="tx1"/>
                          </a:solidFill>
                          <a:latin typeface="黑体" panose="02010609060101010101" pitchFamily="49" charset="-122"/>
                          <a:ea typeface="黑体" panose="02010609060101010101" pitchFamily="49" charset="-122"/>
                        </a:rPr>
                        <a:t>OTN</a:t>
                      </a:r>
                      <a:endParaRPr lang="zh-CN" altLang="en-US" sz="1600" b="0" dirty="0">
                        <a:solidFill>
                          <a:schemeClr val="tx1"/>
                        </a:solidFill>
                        <a:latin typeface="黑体" panose="02010609060101010101" pitchFamily="49" charset="-122"/>
                        <a:ea typeface="黑体" panose="02010609060101010101" pitchFamily="49" charset="-122"/>
                      </a:endParaRPr>
                    </a:p>
                  </a:txBody>
                  <a:tcPr marL="0" marR="0" marT="0" marB="0" anchor="ctr">
                    <a:solidFill>
                      <a:schemeClr val="accent1">
                        <a:lumMod val="40000"/>
                        <a:lumOff val="60000"/>
                      </a:schemeClr>
                    </a:solidFill>
                  </a:tcPr>
                </a:tc>
                <a:extLst>
                  <a:ext uri="{0D108BD9-81ED-4DB2-BD59-A6C34878D82A}">
                    <a16:rowId xmlns:a16="http://schemas.microsoft.com/office/drawing/2014/main" val="2232877283"/>
                  </a:ext>
                </a:extLst>
              </a:tr>
              <a:tr h="844235">
                <a:tc>
                  <a:txBody>
                    <a:bodyPr/>
                    <a:lstStyle/>
                    <a:p>
                      <a:pPr algn="ctr"/>
                      <a:r>
                        <a:rPr lang="en-US" altLang="zh-CN" sz="1600" b="0" dirty="0">
                          <a:solidFill>
                            <a:schemeClr val="bg1"/>
                          </a:solidFill>
                          <a:latin typeface="黑体" panose="02010609060101010101" pitchFamily="49" charset="-122"/>
                          <a:ea typeface="黑体" panose="02010609060101010101" pitchFamily="49" charset="-122"/>
                        </a:rPr>
                        <a:t>5G</a:t>
                      </a:r>
                      <a:endParaRPr lang="zh-CN" altLang="en-US" sz="1600" b="0" dirty="0">
                        <a:solidFill>
                          <a:schemeClr val="bg1"/>
                        </a:solidFill>
                        <a:latin typeface="黑体" panose="02010609060101010101" pitchFamily="49" charset="-122"/>
                        <a:ea typeface="黑体" panose="02010609060101010101" pitchFamily="49" charset="-122"/>
                      </a:endParaRPr>
                    </a:p>
                  </a:txBody>
                  <a:tcPr marL="0" marR="0" marT="0" marB="0" anchor="ctr">
                    <a:solidFill>
                      <a:schemeClr val="accent1"/>
                    </a:solidFill>
                  </a:tcPr>
                </a:tc>
                <a:extLst>
                  <a:ext uri="{0D108BD9-81ED-4DB2-BD59-A6C34878D82A}">
                    <a16:rowId xmlns:a16="http://schemas.microsoft.com/office/drawing/2014/main" val="3061172296"/>
                  </a:ext>
                </a:extLst>
              </a:tr>
            </a:tbl>
          </a:graphicData>
        </a:graphic>
      </p:graphicFrame>
      <p:grpSp>
        <p:nvGrpSpPr>
          <p:cNvPr id="10" name="画布 750">
            <a:extLst>
              <a:ext uri="{FF2B5EF4-FFF2-40B4-BE49-F238E27FC236}">
                <a16:creationId xmlns:a16="http://schemas.microsoft.com/office/drawing/2014/main" id="{88784FFB-CAA5-45B7-8A84-202FFA13719B}"/>
              </a:ext>
            </a:extLst>
          </p:cNvPr>
          <p:cNvGrpSpPr/>
          <p:nvPr/>
        </p:nvGrpSpPr>
        <p:grpSpPr>
          <a:xfrm>
            <a:off x="1318436" y="1547562"/>
            <a:ext cx="6836735" cy="4301943"/>
            <a:chOff x="0" y="0"/>
            <a:chExt cx="4347636" cy="2222005"/>
          </a:xfrm>
        </p:grpSpPr>
        <p:sp>
          <p:nvSpPr>
            <p:cNvPr id="11" name="矩形 10">
              <a:extLst>
                <a:ext uri="{FF2B5EF4-FFF2-40B4-BE49-F238E27FC236}">
                  <a16:creationId xmlns:a16="http://schemas.microsoft.com/office/drawing/2014/main" id="{8AC2BE32-D012-40D2-8427-752702AFEE21}"/>
                </a:ext>
              </a:extLst>
            </p:cNvPr>
            <p:cNvSpPr/>
            <p:nvPr/>
          </p:nvSpPr>
          <p:spPr>
            <a:xfrm>
              <a:off x="0" y="0"/>
              <a:ext cx="4346575" cy="2221865"/>
            </a:xfrm>
            <a:prstGeom prst="rect">
              <a:avLst/>
            </a:prstGeom>
          </p:spPr>
        </p:sp>
        <p:pic>
          <p:nvPicPr>
            <p:cNvPr id="16" name="Picture 48" descr="无线2">
              <a:extLst>
                <a:ext uri="{FF2B5EF4-FFF2-40B4-BE49-F238E27FC236}">
                  <a16:creationId xmlns:a16="http://schemas.microsoft.com/office/drawing/2014/main" id="{0C9373C8-8A1A-4D73-AA23-8A967861239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11208" y="1038391"/>
              <a:ext cx="201000" cy="402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48" descr="无线2">
              <a:extLst>
                <a:ext uri="{FF2B5EF4-FFF2-40B4-BE49-F238E27FC236}">
                  <a16:creationId xmlns:a16="http://schemas.microsoft.com/office/drawing/2014/main" id="{0C9373C8-8A1A-4D73-AA23-8A967861239C}"/>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8918" y="482105"/>
              <a:ext cx="200660" cy="4019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48" descr="无线2">
              <a:extLst>
                <a:ext uri="{FF2B5EF4-FFF2-40B4-BE49-F238E27FC236}">
                  <a16:creationId xmlns:a16="http://schemas.microsoft.com/office/drawing/2014/main" id="{0C9373C8-8A1A-4D73-AA23-8A967861239C}"/>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90658" y="1601905"/>
              <a:ext cx="200660" cy="4019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48" descr="无线2">
              <a:extLst>
                <a:ext uri="{FF2B5EF4-FFF2-40B4-BE49-F238E27FC236}">
                  <a16:creationId xmlns:a16="http://schemas.microsoft.com/office/drawing/2014/main" id="{0C9373C8-8A1A-4D73-AA23-8A967861239C}"/>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8918" y="1551105"/>
              <a:ext cx="200660" cy="4019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48" descr="无线2">
              <a:extLst>
                <a:ext uri="{FF2B5EF4-FFF2-40B4-BE49-F238E27FC236}">
                  <a16:creationId xmlns:a16="http://schemas.microsoft.com/office/drawing/2014/main" id="{0C9373C8-8A1A-4D73-AA23-8A967861239C}"/>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28758" y="528755"/>
              <a:ext cx="200660" cy="4019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1" name="直接连接符 20">
              <a:extLst>
                <a:ext uri="{FF2B5EF4-FFF2-40B4-BE49-F238E27FC236}">
                  <a16:creationId xmlns:a16="http://schemas.microsoft.com/office/drawing/2014/main" id="{1F381AA1-C8A2-41B9-A658-9EE885D6894E}"/>
                </a:ext>
              </a:extLst>
            </p:cNvPr>
            <p:cNvCxnSpPr>
              <a:endCxn id="54" idx="0"/>
            </p:cNvCxnSpPr>
            <p:nvPr/>
          </p:nvCxnSpPr>
          <p:spPr>
            <a:xfrm>
              <a:off x="761628" y="689433"/>
              <a:ext cx="1494551" cy="53851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CA9A409B-B3D1-49EC-9727-AD5668B84705}"/>
                </a:ext>
              </a:extLst>
            </p:cNvPr>
            <p:cNvCxnSpPr>
              <a:endCxn id="54" idx="1"/>
            </p:cNvCxnSpPr>
            <p:nvPr/>
          </p:nvCxnSpPr>
          <p:spPr>
            <a:xfrm>
              <a:off x="2018928" y="733883"/>
              <a:ext cx="290993" cy="39271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808CA042-7586-480E-9353-277937C241A2}"/>
                </a:ext>
              </a:extLst>
            </p:cNvPr>
            <p:cNvCxnSpPr/>
            <p:nvPr/>
          </p:nvCxnSpPr>
          <p:spPr>
            <a:xfrm>
              <a:off x="1317983" y="1279983"/>
              <a:ext cx="938196" cy="857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6C38827A-286D-4461-88A5-A5BB47891191}"/>
                </a:ext>
              </a:extLst>
            </p:cNvPr>
            <p:cNvCxnSpPr/>
            <p:nvPr/>
          </p:nvCxnSpPr>
          <p:spPr>
            <a:xfrm flipV="1">
              <a:off x="761628" y="1339355"/>
              <a:ext cx="1494551" cy="44227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FCD3AC87-A846-42FD-A9C7-0EF5C293F113}"/>
                </a:ext>
              </a:extLst>
            </p:cNvPr>
            <p:cNvCxnSpPr>
              <a:endCxn id="48" idx="2"/>
            </p:cNvCxnSpPr>
            <p:nvPr/>
          </p:nvCxnSpPr>
          <p:spPr>
            <a:xfrm flipV="1">
              <a:off x="2013603" y="1432812"/>
              <a:ext cx="399730" cy="39327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0C6A4AD4-2BB9-47A9-B27A-47A2565146B2}"/>
                </a:ext>
              </a:extLst>
            </p:cNvPr>
            <p:cNvCxnSpPr>
              <a:stCxn id="39" idx="1"/>
              <a:endCxn id="48" idx="3"/>
            </p:cNvCxnSpPr>
            <p:nvPr/>
          </p:nvCxnSpPr>
          <p:spPr>
            <a:xfrm flipH="1" flipV="1">
              <a:off x="2550130" y="1321757"/>
              <a:ext cx="806264" cy="970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Freeform 270">
              <a:extLst>
                <a:ext uri="{FF2B5EF4-FFF2-40B4-BE49-F238E27FC236}">
                  <a16:creationId xmlns:a16="http://schemas.microsoft.com/office/drawing/2014/main" id="{481552FC-94C6-4475-9981-CB39CF14A74D}"/>
                </a:ext>
              </a:extLst>
            </p:cNvPr>
            <p:cNvSpPr>
              <a:spLocks/>
            </p:cNvSpPr>
            <p:nvPr/>
          </p:nvSpPr>
          <p:spPr bwMode="auto">
            <a:xfrm rot="4258693">
              <a:off x="523360" y="1660204"/>
              <a:ext cx="95596" cy="241863"/>
            </a:xfrm>
            <a:custGeom>
              <a:avLst/>
              <a:gdLst>
                <a:gd name="T0" fmla="*/ 2147483647 w 404"/>
                <a:gd name="T1" fmla="*/ 2147483647 h 1294"/>
                <a:gd name="T2" fmla="*/ 2147483647 w 404"/>
                <a:gd name="T3" fmla="*/ 0 h 1294"/>
                <a:gd name="T4" fmla="*/ 2147483647 w 404"/>
                <a:gd name="T5" fmla="*/ 2147483647 h 1294"/>
                <a:gd name="T6" fmla="*/ 0 w 404"/>
                <a:gd name="T7" fmla="*/ 2147483647 h 1294"/>
                <a:gd name="T8" fmla="*/ 2147483647 w 404"/>
                <a:gd name="T9" fmla="*/ 2147483647 h 1294"/>
                <a:gd name="T10" fmla="*/ 2147483647 w 404"/>
                <a:gd name="T11" fmla="*/ 2147483647 h 1294"/>
                <a:gd name="T12" fmla="*/ 2147483647 w 404"/>
                <a:gd name="T13" fmla="*/ 2147483647 h 1294"/>
                <a:gd name="T14" fmla="*/ 0 60000 65536"/>
                <a:gd name="T15" fmla="*/ 0 60000 65536"/>
                <a:gd name="T16" fmla="*/ 0 60000 65536"/>
                <a:gd name="T17" fmla="*/ 0 60000 65536"/>
                <a:gd name="T18" fmla="*/ 0 60000 65536"/>
                <a:gd name="T19" fmla="*/ 0 60000 65536"/>
                <a:gd name="T20" fmla="*/ 0 60000 65536"/>
                <a:gd name="T21" fmla="*/ 0 w 404"/>
                <a:gd name="T22" fmla="*/ 0 h 1294"/>
                <a:gd name="T23" fmla="*/ 404 w 404"/>
                <a:gd name="T24" fmla="*/ 1294 h 129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4" h="1294">
                  <a:moveTo>
                    <a:pt x="404" y="771"/>
                  </a:moveTo>
                  <a:lnTo>
                    <a:pt x="87" y="0"/>
                  </a:lnTo>
                  <a:lnTo>
                    <a:pt x="224" y="574"/>
                  </a:lnTo>
                  <a:lnTo>
                    <a:pt x="0" y="466"/>
                  </a:lnTo>
                  <a:lnTo>
                    <a:pt x="301" y="1294"/>
                  </a:lnTo>
                  <a:lnTo>
                    <a:pt x="155" y="686"/>
                  </a:lnTo>
                  <a:lnTo>
                    <a:pt x="404" y="771"/>
                  </a:lnTo>
                  <a:close/>
                </a:path>
              </a:pathLst>
            </a:custGeom>
            <a:solidFill>
              <a:srgbClr val="FF9900"/>
            </a:solidFill>
            <a:ln w="9525">
              <a:solidFill>
                <a:srgbClr val="FF9900"/>
              </a:solidFill>
              <a:round/>
              <a:headEnd/>
              <a:tailEnd/>
            </a:ln>
          </p:spPr>
          <p:txBody>
            <a:bodyPr wrap="none" anchor="ctr"/>
            <a:lstStyle/>
            <a:p>
              <a:endParaRPr lang="zh-CN" altLang="en-US" sz="4000" b="1"/>
            </a:p>
          </p:txBody>
        </p:sp>
        <p:sp>
          <p:nvSpPr>
            <p:cNvPr id="134" name="Freeform 518">
              <a:extLst>
                <a:ext uri="{FF2B5EF4-FFF2-40B4-BE49-F238E27FC236}">
                  <a16:creationId xmlns:a16="http://schemas.microsoft.com/office/drawing/2014/main" id="{07DBE13C-D4FB-4DD4-A4FF-3855F4266A32}"/>
                </a:ext>
              </a:extLst>
            </p:cNvPr>
            <p:cNvSpPr>
              <a:spLocks/>
            </p:cNvSpPr>
            <p:nvPr/>
          </p:nvSpPr>
          <p:spPr bwMode="auto">
            <a:xfrm>
              <a:off x="55114" y="780507"/>
              <a:ext cx="9753" cy="8583"/>
            </a:xfrm>
            <a:custGeom>
              <a:avLst/>
              <a:gdLst>
                <a:gd name="T0" fmla="*/ 18 w 18"/>
                <a:gd name="T1" fmla="*/ 10 h 15"/>
                <a:gd name="T2" fmla="*/ 18 w 18"/>
                <a:gd name="T3" fmla="*/ 15 h 15"/>
                <a:gd name="T4" fmla="*/ 0 w 18"/>
                <a:gd name="T5" fmla="*/ 5 h 15"/>
                <a:gd name="T6" fmla="*/ 0 w 18"/>
                <a:gd name="T7" fmla="*/ 0 h 15"/>
                <a:gd name="T8" fmla="*/ 18 w 18"/>
                <a:gd name="T9" fmla="*/ 10 h 15"/>
                <a:gd name="T10" fmla="*/ 18 w 18"/>
                <a:gd name="T11" fmla="*/ 10 h 15"/>
                <a:gd name="T12" fmla="*/ 18 w 18"/>
                <a:gd name="T13" fmla="*/ 10 h 15"/>
                <a:gd name="T14" fmla="*/ 18 w 18"/>
                <a:gd name="T15" fmla="*/ 10 h 15"/>
                <a:gd name="T16" fmla="*/ 0 60000 65536"/>
                <a:gd name="T17" fmla="*/ 0 60000 65536"/>
                <a:gd name="T18" fmla="*/ 0 60000 65536"/>
                <a:gd name="T19" fmla="*/ 0 60000 65536"/>
                <a:gd name="T20" fmla="*/ 0 60000 65536"/>
                <a:gd name="T21" fmla="*/ 0 60000 65536"/>
                <a:gd name="T22" fmla="*/ 0 60000 65536"/>
                <a:gd name="T23" fmla="*/ 0 60000 65536"/>
                <a:gd name="T24" fmla="*/ 0 w 18"/>
                <a:gd name="T25" fmla="*/ 0 h 15"/>
                <a:gd name="T26" fmla="*/ 18 w 18"/>
                <a:gd name="T27" fmla="*/ 15 h 1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8" h="15">
                  <a:moveTo>
                    <a:pt x="18" y="10"/>
                  </a:moveTo>
                  <a:lnTo>
                    <a:pt x="18" y="15"/>
                  </a:lnTo>
                  <a:lnTo>
                    <a:pt x="0" y="5"/>
                  </a:lnTo>
                  <a:lnTo>
                    <a:pt x="0" y="0"/>
                  </a:lnTo>
                  <a:lnTo>
                    <a:pt x="18" y="10"/>
                  </a:lnTo>
                  <a:close/>
                </a:path>
              </a:pathLst>
            </a:custGeom>
            <a:solidFill>
              <a:srgbClr val="324C8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4000" b="1"/>
            </a:p>
          </p:txBody>
        </p:sp>
        <p:grpSp>
          <p:nvGrpSpPr>
            <p:cNvPr id="29" name="Group 586">
              <a:extLst>
                <a:ext uri="{FF2B5EF4-FFF2-40B4-BE49-F238E27FC236}">
                  <a16:creationId xmlns:a16="http://schemas.microsoft.com/office/drawing/2014/main" id="{8545FDF4-66C7-4439-BF2E-FDC6F7E200FF}"/>
                </a:ext>
              </a:extLst>
            </p:cNvPr>
            <p:cNvGrpSpPr>
              <a:grpSpLocks noChangeAspect="1"/>
            </p:cNvGrpSpPr>
            <p:nvPr/>
          </p:nvGrpSpPr>
          <p:grpSpPr bwMode="auto">
            <a:xfrm>
              <a:off x="277105" y="1742113"/>
              <a:ext cx="144462" cy="323850"/>
              <a:chOff x="0" y="0"/>
              <a:chExt cx="236" cy="500"/>
            </a:xfrm>
          </p:grpSpPr>
          <p:sp>
            <p:nvSpPr>
              <p:cNvPr id="73" name="AutoShape 587">
                <a:extLst>
                  <a:ext uri="{FF2B5EF4-FFF2-40B4-BE49-F238E27FC236}">
                    <a16:creationId xmlns:a16="http://schemas.microsoft.com/office/drawing/2014/main" id="{0E21867A-5D29-4673-915A-434E07FFE7BE}"/>
                  </a:ext>
                </a:extLst>
              </p:cNvPr>
              <p:cNvSpPr>
                <a:spLocks noChangeAspect="1" noChangeArrowheads="1" noTextEdit="1"/>
              </p:cNvSpPr>
              <p:nvPr/>
            </p:nvSpPr>
            <p:spPr bwMode="auto">
              <a:xfrm>
                <a:off x="0" y="0"/>
                <a:ext cx="236" cy="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4000" b="1"/>
              </a:p>
            </p:txBody>
          </p:sp>
          <p:sp>
            <p:nvSpPr>
              <p:cNvPr id="74" name="Freeform 588">
                <a:extLst>
                  <a:ext uri="{FF2B5EF4-FFF2-40B4-BE49-F238E27FC236}">
                    <a16:creationId xmlns:a16="http://schemas.microsoft.com/office/drawing/2014/main" id="{2A62A7C9-8923-46E3-8122-089613AD2D27}"/>
                  </a:ext>
                </a:extLst>
              </p:cNvPr>
              <p:cNvSpPr>
                <a:spLocks/>
              </p:cNvSpPr>
              <p:nvPr/>
            </p:nvSpPr>
            <p:spPr bwMode="auto">
              <a:xfrm>
                <a:off x="215" y="116"/>
                <a:ext cx="21" cy="384"/>
              </a:xfrm>
              <a:custGeom>
                <a:avLst/>
                <a:gdLst>
                  <a:gd name="T0" fmla="*/ 1 w 21"/>
                  <a:gd name="T1" fmla="*/ 12 h 384"/>
                  <a:gd name="T2" fmla="*/ 21 w 21"/>
                  <a:gd name="T3" fmla="*/ 0 h 384"/>
                  <a:gd name="T4" fmla="*/ 20 w 21"/>
                  <a:gd name="T5" fmla="*/ 373 h 384"/>
                  <a:gd name="T6" fmla="*/ 0 w 21"/>
                  <a:gd name="T7" fmla="*/ 384 h 384"/>
                  <a:gd name="T8" fmla="*/ 1 w 21"/>
                  <a:gd name="T9" fmla="*/ 12 h 384"/>
                  <a:gd name="T10" fmla="*/ 1 w 21"/>
                  <a:gd name="T11" fmla="*/ 12 h 384"/>
                  <a:gd name="T12" fmla="*/ 1 w 21"/>
                  <a:gd name="T13" fmla="*/ 12 h 384"/>
                  <a:gd name="T14" fmla="*/ 1 w 21"/>
                  <a:gd name="T15" fmla="*/ 12 h 384"/>
                  <a:gd name="T16" fmla="*/ 0 60000 65536"/>
                  <a:gd name="T17" fmla="*/ 0 60000 65536"/>
                  <a:gd name="T18" fmla="*/ 0 60000 65536"/>
                  <a:gd name="T19" fmla="*/ 0 60000 65536"/>
                  <a:gd name="T20" fmla="*/ 0 60000 65536"/>
                  <a:gd name="T21" fmla="*/ 0 60000 65536"/>
                  <a:gd name="T22" fmla="*/ 0 60000 65536"/>
                  <a:gd name="T23" fmla="*/ 0 60000 65536"/>
                  <a:gd name="T24" fmla="*/ 0 w 21"/>
                  <a:gd name="T25" fmla="*/ 0 h 384"/>
                  <a:gd name="T26" fmla="*/ 21 w 21"/>
                  <a:gd name="T27" fmla="*/ 384 h 38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 h="384">
                    <a:moveTo>
                      <a:pt x="1" y="12"/>
                    </a:moveTo>
                    <a:lnTo>
                      <a:pt x="21" y="0"/>
                    </a:lnTo>
                    <a:lnTo>
                      <a:pt x="20" y="373"/>
                    </a:lnTo>
                    <a:lnTo>
                      <a:pt x="0" y="384"/>
                    </a:lnTo>
                    <a:lnTo>
                      <a:pt x="1" y="12"/>
                    </a:lnTo>
                    <a:close/>
                  </a:path>
                </a:pathLst>
              </a:custGeom>
              <a:solidFill>
                <a:srgbClr val="1D297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4000" b="1"/>
              </a:p>
            </p:txBody>
          </p:sp>
          <p:sp>
            <p:nvSpPr>
              <p:cNvPr id="75" name="Freeform 589">
                <a:extLst>
                  <a:ext uri="{FF2B5EF4-FFF2-40B4-BE49-F238E27FC236}">
                    <a16:creationId xmlns:a16="http://schemas.microsoft.com/office/drawing/2014/main" id="{1AD4B4CA-69E6-4BE5-BB4E-18469E9C2E28}"/>
                  </a:ext>
                </a:extLst>
              </p:cNvPr>
              <p:cNvSpPr>
                <a:spLocks/>
              </p:cNvSpPr>
              <p:nvPr/>
            </p:nvSpPr>
            <p:spPr bwMode="auto">
              <a:xfrm>
                <a:off x="15" y="0"/>
                <a:ext cx="221" cy="128"/>
              </a:xfrm>
              <a:custGeom>
                <a:avLst/>
                <a:gdLst>
                  <a:gd name="T0" fmla="*/ 0 w 221"/>
                  <a:gd name="T1" fmla="*/ 11 h 128"/>
                  <a:gd name="T2" fmla="*/ 20 w 221"/>
                  <a:gd name="T3" fmla="*/ 0 h 128"/>
                  <a:gd name="T4" fmla="*/ 221 w 221"/>
                  <a:gd name="T5" fmla="*/ 116 h 128"/>
                  <a:gd name="T6" fmla="*/ 201 w 221"/>
                  <a:gd name="T7" fmla="*/ 128 h 128"/>
                  <a:gd name="T8" fmla="*/ 0 w 221"/>
                  <a:gd name="T9" fmla="*/ 11 h 128"/>
                  <a:gd name="T10" fmla="*/ 0 w 221"/>
                  <a:gd name="T11" fmla="*/ 11 h 128"/>
                  <a:gd name="T12" fmla="*/ 0 w 221"/>
                  <a:gd name="T13" fmla="*/ 11 h 128"/>
                  <a:gd name="T14" fmla="*/ 0 w 221"/>
                  <a:gd name="T15" fmla="*/ 11 h 128"/>
                  <a:gd name="T16" fmla="*/ 0 60000 65536"/>
                  <a:gd name="T17" fmla="*/ 0 60000 65536"/>
                  <a:gd name="T18" fmla="*/ 0 60000 65536"/>
                  <a:gd name="T19" fmla="*/ 0 60000 65536"/>
                  <a:gd name="T20" fmla="*/ 0 60000 65536"/>
                  <a:gd name="T21" fmla="*/ 0 60000 65536"/>
                  <a:gd name="T22" fmla="*/ 0 60000 65536"/>
                  <a:gd name="T23" fmla="*/ 0 60000 65536"/>
                  <a:gd name="T24" fmla="*/ 0 w 221"/>
                  <a:gd name="T25" fmla="*/ 0 h 128"/>
                  <a:gd name="T26" fmla="*/ 221 w 221"/>
                  <a:gd name="T27" fmla="*/ 128 h 12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21" h="128">
                    <a:moveTo>
                      <a:pt x="0" y="11"/>
                    </a:moveTo>
                    <a:lnTo>
                      <a:pt x="20" y="0"/>
                    </a:lnTo>
                    <a:lnTo>
                      <a:pt x="221" y="116"/>
                    </a:lnTo>
                    <a:lnTo>
                      <a:pt x="201" y="128"/>
                    </a:lnTo>
                    <a:lnTo>
                      <a:pt x="0" y="11"/>
                    </a:lnTo>
                    <a:close/>
                  </a:path>
                </a:pathLst>
              </a:custGeom>
              <a:solidFill>
                <a:srgbClr val="4D61A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4000" b="1"/>
              </a:p>
            </p:txBody>
          </p:sp>
          <p:sp>
            <p:nvSpPr>
              <p:cNvPr id="76" name="Freeform 590">
                <a:extLst>
                  <a:ext uri="{FF2B5EF4-FFF2-40B4-BE49-F238E27FC236}">
                    <a16:creationId xmlns:a16="http://schemas.microsoft.com/office/drawing/2014/main" id="{1261AA5E-6E37-4878-BC75-373DBE67B405}"/>
                  </a:ext>
                </a:extLst>
              </p:cNvPr>
              <p:cNvSpPr>
                <a:spLocks/>
              </p:cNvSpPr>
              <p:nvPr/>
            </p:nvSpPr>
            <p:spPr bwMode="auto">
              <a:xfrm>
                <a:off x="13" y="11"/>
                <a:ext cx="203" cy="489"/>
              </a:xfrm>
              <a:custGeom>
                <a:avLst/>
                <a:gdLst>
                  <a:gd name="T0" fmla="*/ 203 w 203"/>
                  <a:gd name="T1" fmla="*/ 117 h 489"/>
                  <a:gd name="T2" fmla="*/ 202 w 203"/>
                  <a:gd name="T3" fmla="*/ 489 h 489"/>
                  <a:gd name="T4" fmla="*/ 0 w 203"/>
                  <a:gd name="T5" fmla="*/ 373 h 489"/>
                  <a:gd name="T6" fmla="*/ 2 w 203"/>
                  <a:gd name="T7" fmla="*/ 0 h 489"/>
                  <a:gd name="T8" fmla="*/ 203 w 203"/>
                  <a:gd name="T9" fmla="*/ 117 h 489"/>
                  <a:gd name="T10" fmla="*/ 203 w 203"/>
                  <a:gd name="T11" fmla="*/ 117 h 489"/>
                  <a:gd name="T12" fmla="*/ 203 w 203"/>
                  <a:gd name="T13" fmla="*/ 117 h 489"/>
                  <a:gd name="T14" fmla="*/ 203 w 203"/>
                  <a:gd name="T15" fmla="*/ 117 h 489"/>
                  <a:gd name="T16" fmla="*/ 0 60000 65536"/>
                  <a:gd name="T17" fmla="*/ 0 60000 65536"/>
                  <a:gd name="T18" fmla="*/ 0 60000 65536"/>
                  <a:gd name="T19" fmla="*/ 0 60000 65536"/>
                  <a:gd name="T20" fmla="*/ 0 60000 65536"/>
                  <a:gd name="T21" fmla="*/ 0 60000 65536"/>
                  <a:gd name="T22" fmla="*/ 0 60000 65536"/>
                  <a:gd name="T23" fmla="*/ 0 60000 65536"/>
                  <a:gd name="T24" fmla="*/ 0 w 203"/>
                  <a:gd name="T25" fmla="*/ 0 h 489"/>
                  <a:gd name="T26" fmla="*/ 203 w 203"/>
                  <a:gd name="T27" fmla="*/ 489 h 48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03" h="489">
                    <a:moveTo>
                      <a:pt x="203" y="117"/>
                    </a:moveTo>
                    <a:lnTo>
                      <a:pt x="202" y="489"/>
                    </a:lnTo>
                    <a:lnTo>
                      <a:pt x="0" y="373"/>
                    </a:lnTo>
                    <a:lnTo>
                      <a:pt x="2" y="0"/>
                    </a:lnTo>
                    <a:lnTo>
                      <a:pt x="203" y="117"/>
                    </a:lnTo>
                    <a:close/>
                  </a:path>
                </a:pathLst>
              </a:custGeom>
              <a:solidFill>
                <a:srgbClr val="36458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4000" b="1"/>
              </a:p>
            </p:txBody>
          </p:sp>
          <p:sp>
            <p:nvSpPr>
              <p:cNvPr id="77" name="Freeform 591">
                <a:extLst>
                  <a:ext uri="{FF2B5EF4-FFF2-40B4-BE49-F238E27FC236}">
                    <a16:creationId xmlns:a16="http://schemas.microsoft.com/office/drawing/2014/main" id="{0D566C17-3DDA-4220-B15B-E10E10F69C7C}"/>
                  </a:ext>
                </a:extLst>
              </p:cNvPr>
              <p:cNvSpPr>
                <a:spLocks/>
              </p:cNvSpPr>
              <p:nvPr/>
            </p:nvSpPr>
            <p:spPr bwMode="auto">
              <a:xfrm>
                <a:off x="202" y="443"/>
                <a:ext cx="8" cy="57"/>
              </a:xfrm>
              <a:custGeom>
                <a:avLst/>
                <a:gdLst>
                  <a:gd name="T0" fmla="*/ 0 w 8"/>
                  <a:gd name="T1" fmla="*/ 5 h 57"/>
                  <a:gd name="T2" fmla="*/ 8 w 8"/>
                  <a:gd name="T3" fmla="*/ 0 h 57"/>
                  <a:gd name="T4" fmla="*/ 8 w 8"/>
                  <a:gd name="T5" fmla="*/ 53 h 57"/>
                  <a:gd name="T6" fmla="*/ 0 w 8"/>
                  <a:gd name="T7" fmla="*/ 57 h 57"/>
                  <a:gd name="T8" fmla="*/ 0 w 8"/>
                  <a:gd name="T9" fmla="*/ 5 h 57"/>
                  <a:gd name="T10" fmla="*/ 0 w 8"/>
                  <a:gd name="T11" fmla="*/ 5 h 57"/>
                  <a:gd name="T12" fmla="*/ 0 w 8"/>
                  <a:gd name="T13" fmla="*/ 5 h 57"/>
                  <a:gd name="T14" fmla="*/ 0 w 8"/>
                  <a:gd name="T15" fmla="*/ 5 h 57"/>
                  <a:gd name="T16" fmla="*/ 0 60000 65536"/>
                  <a:gd name="T17" fmla="*/ 0 60000 65536"/>
                  <a:gd name="T18" fmla="*/ 0 60000 65536"/>
                  <a:gd name="T19" fmla="*/ 0 60000 65536"/>
                  <a:gd name="T20" fmla="*/ 0 60000 65536"/>
                  <a:gd name="T21" fmla="*/ 0 60000 65536"/>
                  <a:gd name="T22" fmla="*/ 0 60000 65536"/>
                  <a:gd name="T23" fmla="*/ 0 60000 65536"/>
                  <a:gd name="T24" fmla="*/ 0 w 8"/>
                  <a:gd name="T25" fmla="*/ 0 h 57"/>
                  <a:gd name="T26" fmla="*/ 8 w 8"/>
                  <a:gd name="T27" fmla="*/ 57 h 5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8" h="57">
                    <a:moveTo>
                      <a:pt x="0" y="5"/>
                    </a:moveTo>
                    <a:lnTo>
                      <a:pt x="8" y="0"/>
                    </a:lnTo>
                    <a:lnTo>
                      <a:pt x="8" y="53"/>
                    </a:lnTo>
                    <a:lnTo>
                      <a:pt x="0" y="57"/>
                    </a:lnTo>
                    <a:lnTo>
                      <a:pt x="0" y="5"/>
                    </a:lnTo>
                    <a:close/>
                  </a:path>
                </a:pathLst>
              </a:custGeom>
              <a:solidFill>
                <a:srgbClr val="1D297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4000" b="1"/>
              </a:p>
            </p:txBody>
          </p:sp>
          <p:sp>
            <p:nvSpPr>
              <p:cNvPr id="78" name="Freeform 592">
                <a:extLst>
                  <a:ext uri="{FF2B5EF4-FFF2-40B4-BE49-F238E27FC236}">
                    <a16:creationId xmlns:a16="http://schemas.microsoft.com/office/drawing/2014/main" id="{F8CF9165-16A7-4691-BB65-3C4DD37300B1}"/>
                  </a:ext>
                </a:extLst>
              </p:cNvPr>
              <p:cNvSpPr>
                <a:spLocks/>
              </p:cNvSpPr>
              <p:nvPr/>
            </p:nvSpPr>
            <p:spPr bwMode="auto">
              <a:xfrm>
                <a:off x="1" y="326"/>
                <a:ext cx="209" cy="122"/>
              </a:xfrm>
              <a:custGeom>
                <a:avLst/>
                <a:gdLst>
                  <a:gd name="T0" fmla="*/ 0 w 209"/>
                  <a:gd name="T1" fmla="*/ 5 h 122"/>
                  <a:gd name="T2" fmla="*/ 8 w 209"/>
                  <a:gd name="T3" fmla="*/ 0 h 122"/>
                  <a:gd name="T4" fmla="*/ 209 w 209"/>
                  <a:gd name="T5" fmla="*/ 117 h 122"/>
                  <a:gd name="T6" fmla="*/ 201 w 209"/>
                  <a:gd name="T7" fmla="*/ 122 h 122"/>
                  <a:gd name="T8" fmla="*/ 0 w 209"/>
                  <a:gd name="T9" fmla="*/ 5 h 122"/>
                  <a:gd name="T10" fmla="*/ 0 w 209"/>
                  <a:gd name="T11" fmla="*/ 5 h 122"/>
                  <a:gd name="T12" fmla="*/ 0 w 209"/>
                  <a:gd name="T13" fmla="*/ 5 h 122"/>
                  <a:gd name="T14" fmla="*/ 0 w 209"/>
                  <a:gd name="T15" fmla="*/ 5 h 122"/>
                  <a:gd name="T16" fmla="*/ 0 60000 65536"/>
                  <a:gd name="T17" fmla="*/ 0 60000 65536"/>
                  <a:gd name="T18" fmla="*/ 0 60000 65536"/>
                  <a:gd name="T19" fmla="*/ 0 60000 65536"/>
                  <a:gd name="T20" fmla="*/ 0 60000 65536"/>
                  <a:gd name="T21" fmla="*/ 0 60000 65536"/>
                  <a:gd name="T22" fmla="*/ 0 60000 65536"/>
                  <a:gd name="T23" fmla="*/ 0 60000 65536"/>
                  <a:gd name="T24" fmla="*/ 0 w 209"/>
                  <a:gd name="T25" fmla="*/ 0 h 122"/>
                  <a:gd name="T26" fmla="*/ 209 w 209"/>
                  <a:gd name="T27" fmla="*/ 122 h 12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09" h="122">
                    <a:moveTo>
                      <a:pt x="0" y="5"/>
                    </a:moveTo>
                    <a:lnTo>
                      <a:pt x="8" y="0"/>
                    </a:lnTo>
                    <a:lnTo>
                      <a:pt x="209" y="117"/>
                    </a:lnTo>
                    <a:lnTo>
                      <a:pt x="201" y="122"/>
                    </a:lnTo>
                    <a:lnTo>
                      <a:pt x="0" y="5"/>
                    </a:lnTo>
                    <a:close/>
                  </a:path>
                </a:pathLst>
              </a:custGeom>
              <a:solidFill>
                <a:srgbClr val="4D61A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4000" b="1"/>
              </a:p>
            </p:txBody>
          </p:sp>
          <p:sp>
            <p:nvSpPr>
              <p:cNvPr id="79" name="Freeform 593">
                <a:extLst>
                  <a:ext uri="{FF2B5EF4-FFF2-40B4-BE49-F238E27FC236}">
                    <a16:creationId xmlns:a16="http://schemas.microsoft.com/office/drawing/2014/main" id="{1A0F785D-CA0D-4A6E-BF38-9B56A871D1FC}"/>
                  </a:ext>
                </a:extLst>
              </p:cNvPr>
              <p:cNvSpPr>
                <a:spLocks/>
              </p:cNvSpPr>
              <p:nvPr/>
            </p:nvSpPr>
            <p:spPr bwMode="auto">
              <a:xfrm>
                <a:off x="1" y="331"/>
                <a:ext cx="201" cy="169"/>
              </a:xfrm>
              <a:custGeom>
                <a:avLst/>
                <a:gdLst>
                  <a:gd name="T0" fmla="*/ 201 w 201"/>
                  <a:gd name="T1" fmla="*/ 117 h 169"/>
                  <a:gd name="T2" fmla="*/ 201 w 201"/>
                  <a:gd name="T3" fmla="*/ 169 h 169"/>
                  <a:gd name="T4" fmla="*/ 0 w 201"/>
                  <a:gd name="T5" fmla="*/ 53 h 169"/>
                  <a:gd name="T6" fmla="*/ 0 w 201"/>
                  <a:gd name="T7" fmla="*/ 0 h 169"/>
                  <a:gd name="T8" fmla="*/ 201 w 201"/>
                  <a:gd name="T9" fmla="*/ 117 h 169"/>
                  <a:gd name="T10" fmla="*/ 201 w 201"/>
                  <a:gd name="T11" fmla="*/ 117 h 169"/>
                  <a:gd name="T12" fmla="*/ 201 w 201"/>
                  <a:gd name="T13" fmla="*/ 117 h 169"/>
                  <a:gd name="T14" fmla="*/ 201 w 201"/>
                  <a:gd name="T15" fmla="*/ 117 h 169"/>
                  <a:gd name="T16" fmla="*/ 0 60000 65536"/>
                  <a:gd name="T17" fmla="*/ 0 60000 65536"/>
                  <a:gd name="T18" fmla="*/ 0 60000 65536"/>
                  <a:gd name="T19" fmla="*/ 0 60000 65536"/>
                  <a:gd name="T20" fmla="*/ 0 60000 65536"/>
                  <a:gd name="T21" fmla="*/ 0 60000 65536"/>
                  <a:gd name="T22" fmla="*/ 0 60000 65536"/>
                  <a:gd name="T23" fmla="*/ 0 60000 65536"/>
                  <a:gd name="T24" fmla="*/ 0 w 201"/>
                  <a:gd name="T25" fmla="*/ 0 h 169"/>
                  <a:gd name="T26" fmla="*/ 201 w 201"/>
                  <a:gd name="T27" fmla="*/ 169 h 16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01" h="169">
                    <a:moveTo>
                      <a:pt x="201" y="117"/>
                    </a:moveTo>
                    <a:lnTo>
                      <a:pt x="201" y="169"/>
                    </a:lnTo>
                    <a:lnTo>
                      <a:pt x="0" y="53"/>
                    </a:lnTo>
                    <a:lnTo>
                      <a:pt x="0" y="0"/>
                    </a:lnTo>
                    <a:lnTo>
                      <a:pt x="201" y="117"/>
                    </a:lnTo>
                    <a:close/>
                  </a:path>
                </a:pathLst>
              </a:custGeom>
              <a:solidFill>
                <a:srgbClr val="36458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4000" b="1"/>
              </a:p>
            </p:txBody>
          </p:sp>
          <p:sp>
            <p:nvSpPr>
              <p:cNvPr id="80" name="Freeform 594">
                <a:extLst>
                  <a:ext uri="{FF2B5EF4-FFF2-40B4-BE49-F238E27FC236}">
                    <a16:creationId xmlns:a16="http://schemas.microsoft.com/office/drawing/2014/main" id="{0EC61101-3FC5-45E9-AD80-5706767FE96C}"/>
                  </a:ext>
                </a:extLst>
              </p:cNvPr>
              <p:cNvSpPr>
                <a:spLocks/>
              </p:cNvSpPr>
              <p:nvPr/>
            </p:nvSpPr>
            <p:spPr bwMode="auto">
              <a:xfrm>
                <a:off x="201" y="129"/>
                <a:ext cx="9" cy="308"/>
              </a:xfrm>
              <a:custGeom>
                <a:avLst/>
                <a:gdLst>
                  <a:gd name="T0" fmla="*/ 1 w 9"/>
                  <a:gd name="T1" fmla="*/ 5 h 308"/>
                  <a:gd name="T2" fmla="*/ 9 w 9"/>
                  <a:gd name="T3" fmla="*/ 0 h 308"/>
                  <a:gd name="T4" fmla="*/ 8 w 9"/>
                  <a:gd name="T5" fmla="*/ 304 h 308"/>
                  <a:gd name="T6" fmla="*/ 0 w 9"/>
                  <a:gd name="T7" fmla="*/ 308 h 308"/>
                  <a:gd name="T8" fmla="*/ 1 w 9"/>
                  <a:gd name="T9" fmla="*/ 5 h 308"/>
                  <a:gd name="T10" fmla="*/ 1 w 9"/>
                  <a:gd name="T11" fmla="*/ 5 h 308"/>
                  <a:gd name="T12" fmla="*/ 1 w 9"/>
                  <a:gd name="T13" fmla="*/ 5 h 308"/>
                  <a:gd name="T14" fmla="*/ 1 w 9"/>
                  <a:gd name="T15" fmla="*/ 5 h 308"/>
                  <a:gd name="T16" fmla="*/ 0 60000 65536"/>
                  <a:gd name="T17" fmla="*/ 0 60000 65536"/>
                  <a:gd name="T18" fmla="*/ 0 60000 65536"/>
                  <a:gd name="T19" fmla="*/ 0 60000 65536"/>
                  <a:gd name="T20" fmla="*/ 0 60000 65536"/>
                  <a:gd name="T21" fmla="*/ 0 60000 65536"/>
                  <a:gd name="T22" fmla="*/ 0 60000 65536"/>
                  <a:gd name="T23" fmla="*/ 0 60000 65536"/>
                  <a:gd name="T24" fmla="*/ 0 w 9"/>
                  <a:gd name="T25" fmla="*/ 0 h 308"/>
                  <a:gd name="T26" fmla="*/ 9 w 9"/>
                  <a:gd name="T27" fmla="*/ 308 h 30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9" h="308">
                    <a:moveTo>
                      <a:pt x="1" y="5"/>
                    </a:moveTo>
                    <a:lnTo>
                      <a:pt x="9" y="0"/>
                    </a:lnTo>
                    <a:lnTo>
                      <a:pt x="8" y="304"/>
                    </a:lnTo>
                    <a:lnTo>
                      <a:pt x="0" y="308"/>
                    </a:lnTo>
                    <a:lnTo>
                      <a:pt x="1" y="5"/>
                    </a:lnTo>
                    <a:close/>
                  </a:path>
                </a:pathLst>
              </a:custGeom>
              <a:solidFill>
                <a:srgbClr val="7172A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4000" b="1"/>
              </a:p>
            </p:txBody>
          </p:sp>
          <p:sp>
            <p:nvSpPr>
              <p:cNvPr id="81" name="Freeform 595">
                <a:extLst>
                  <a:ext uri="{FF2B5EF4-FFF2-40B4-BE49-F238E27FC236}">
                    <a16:creationId xmlns:a16="http://schemas.microsoft.com/office/drawing/2014/main" id="{74D0E78C-1D45-44DC-A3DD-AACB5165F766}"/>
                  </a:ext>
                </a:extLst>
              </p:cNvPr>
              <p:cNvSpPr>
                <a:spLocks/>
              </p:cNvSpPr>
              <p:nvPr/>
            </p:nvSpPr>
            <p:spPr bwMode="auto">
              <a:xfrm>
                <a:off x="2" y="14"/>
                <a:ext cx="208" cy="120"/>
              </a:xfrm>
              <a:custGeom>
                <a:avLst/>
                <a:gdLst>
                  <a:gd name="T0" fmla="*/ 0 w 208"/>
                  <a:gd name="T1" fmla="*/ 5 h 120"/>
                  <a:gd name="T2" fmla="*/ 9 w 208"/>
                  <a:gd name="T3" fmla="*/ 0 h 120"/>
                  <a:gd name="T4" fmla="*/ 208 w 208"/>
                  <a:gd name="T5" fmla="*/ 115 h 120"/>
                  <a:gd name="T6" fmla="*/ 200 w 208"/>
                  <a:gd name="T7" fmla="*/ 120 h 120"/>
                  <a:gd name="T8" fmla="*/ 0 w 208"/>
                  <a:gd name="T9" fmla="*/ 5 h 120"/>
                  <a:gd name="T10" fmla="*/ 0 w 208"/>
                  <a:gd name="T11" fmla="*/ 5 h 120"/>
                  <a:gd name="T12" fmla="*/ 0 w 208"/>
                  <a:gd name="T13" fmla="*/ 5 h 120"/>
                  <a:gd name="T14" fmla="*/ 0 w 208"/>
                  <a:gd name="T15" fmla="*/ 5 h 120"/>
                  <a:gd name="T16" fmla="*/ 0 60000 65536"/>
                  <a:gd name="T17" fmla="*/ 0 60000 65536"/>
                  <a:gd name="T18" fmla="*/ 0 60000 65536"/>
                  <a:gd name="T19" fmla="*/ 0 60000 65536"/>
                  <a:gd name="T20" fmla="*/ 0 60000 65536"/>
                  <a:gd name="T21" fmla="*/ 0 60000 65536"/>
                  <a:gd name="T22" fmla="*/ 0 60000 65536"/>
                  <a:gd name="T23" fmla="*/ 0 60000 65536"/>
                  <a:gd name="T24" fmla="*/ 0 w 208"/>
                  <a:gd name="T25" fmla="*/ 0 h 120"/>
                  <a:gd name="T26" fmla="*/ 208 w 208"/>
                  <a:gd name="T27" fmla="*/ 120 h 12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08" h="120">
                    <a:moveTo>
                      <a:pt x="0" y="5"/>
                    </a:moveTo>
                    <a:lnTo>
                      <a:pt x="9" y="0"/>
                    </a:lnTo>
                    <a:lnTo>
                      <a:pt x="208" y="115"/>
                    </a:lnTo>
                    <a:lnTo>
                      <a:pt x="200" y="120"/>
                    </a:lnTo>
                    <a:lnTo>
                      <a:pt x="0" y="5"/>
                    </a:lnTo>
                    <a:close/>
                  </a:path>
                </a:pathLst>
              </a:custGeom>
              <a:solidFill>
                <a:srgbClr val="8C88C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4000" b="1"/>
              </a:p>
            </p:txBody>
          </p:sp>
          <p:sp>
            <p:nvSpPr>
              <p:cNvPr id="82" name="Freeform 596">
                <a:extLst>
                  <a:ext uri="{FF2B5EF4-FFF2-40B4-BE49-F238E27FC236}">
                    <a16:creationId xmlns:a16="http://schemas.microsoft.com/office/drawing/2014/main" id="{FD5212C4-89B2-4EC6-B82B-F870518D57F4}"/>
                  </a:ext>
                </a:extLst>
              </p:cNvPr>
              <p:cNvSpPr>
                <a:spLocks/>
              </p:cNvSpPr>
              <p:nvPr/>
            </p:nvSpPr>
            <p:spPr bwMode="auto">
              <a:xfrm>
                <a:off x="2" y="19"/>
                <a:ext cx="200" cy="418"/>
              </a:xfrm>
              <a:custGeom>
                <a:avLst/>
                <a:gdLst>
                  <a:gd name="T0" fmla="*/ 200 w 200"/>
                  <a:gd name="T1" fmla="*/ 115 h 418"/>
                  <a:gd name="T2" fmla="*/ 199 w 200"/>
                  <a:gd name="T3" fmla="*/ 418 h 418"/>
                  <a:gd name="T4" fmla="*/ 0 w 200"/>
                  <a:gd name="T5" fmla="*/ 303 h 418"/>
                  <a:gd name="T6" fmla="*/ 0 w 200"/>
                  <a:gd name="T7" fmla="*/ 0 h 418"/>
                  <a:gd name="T8" fmla="*/ 200 w 200"/>
                  <a:gd name="T9" fmla="*/ 115 h 418"/>
                  <a:gd name="T10" fmla="*/ 200 w 200"/>
                  <a:gd name="T11" fmla="*/ 115 h 418"/>
                  <a:gd name="T12" fmla="*/ 200 w 200"/>
                  <a:gd name="T13" fmla="*/ 115 h 418"/>
                  <a:gd name="T14" fmla="*/ 200 w 200"/>
                  <a:gd name="T15" fmla="*/ 115 h 418"/>
                  <a:gd name="T16" fmla="*/ 0 60000 65536"/>
                  <a:gd name="T17" fmla="*/ 0 60000 65536"/>
                  <a:gd name="T18" fmla="*/ 0 60000 65536"/>
                  <a:gd name="T19" fmla="*/ 0 60000 65536"/>
                  <a:gd name="T20" fmla="*/ 0 60000 65536"/>
                  <a:gd name="T21" fmla="*/ 0 60000 65536"/>
                  <a:gd name="T22" fmla="*/ 0 60000 65536"/>
                  <a:gd name="T23" fmla="*/ 0 60000 65536"/>
                  <a:gd name="T24" fmla="*/ 0 w 200"/>
                  <a:gd name="T25" fmla="*/ 0 h 418"/>
                  <a:gd name="T26" fmla="*/ 200 w 200"/>
                  <a:gd name="T27" fmla="*/ 418 h 41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00" h="418">
                    <a:moveTo>
                      <a:pt x="200" y="115"/>
                    </a:moveTo>
                    <a:lnTo>
                      <a:pt x="199" y="418"/>
                    </a:lnTo>
                    <a:lnTo>
                      <a:pt x="0" y="303"/>
                    </a:lnTo>
                    <a:lnTo>
                      <a:pt x="0" y="0"/>
                    </a:lnTo>
                    <a:lnTo>
                      <a:pt x="200" y="115"/>
                    </a:lnTo>
                    <a:close/>
                  </a:path>
                </a:pathLst>
              </a:custGeom>
              <a:solidFill>
                <a:srgbClr val="7F8FC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4000" b="1"/>
              </a:p>
            </p:txBody>
          </p:sp>
          <p:sp>
            <p:nvSpPr>
              <p:cNvPr id="83" name="Freeform 597">
                <a:extLst>
                  <a:ext uri="{FF2B5EF4-FFF2-40B4-BE49-F238E27FC236}">
                    <a16:creationId xmlns:a16="http://schemas.microsoft.com/office/drawing/2014/main" id="{AEDDD50C-A6CB-4AFA-89CC-1C7B82964D07}"/>
                  </a:ext>
                </a:extLst>
              </p:cNvPr>
              <p:cNvSpPr>
                <a:spLocks/>
              </p:cNvSpPr>
              <p:nvPr/>
            </p:nvSpPr>
            <p:spPr bwMode="auto">
              <a:xfrm>
                <a:off x="15" y="307"/>
                <a:ext cx="180" cy="104"/>
              </a:xfrm>
              <a:custGeom>
                <a:avLst/>
                <a:gdLst>
                  <a:gd name="T0" fmla="*/ 0 w 180"/>
                  <a:gd name="T1" fmla="*/ 5 h 104"/>
                  <a:gd name="T2" fmla="*/ 8 w 180"/>
                  <a:gd name="T3" fmla="*/ 0 h 104"/>
                  <a:gd name="T4" fmla="*/ 180 w 180"/>
                  <a:gd name="T5" fmla="*/ 100 h 104"/>
                  <a:gd name="T6" fmla="*/ 172 w 180"/>
                  <a:gd name="T7" fmla="*/ 104 h 104"/>
                  <a:gd name="T8" fmla="*/ 0 w 180"/>
                  <a:gd name="T9" fmla="*/ 5 h 104"/>
                  <a:gd name="T10" fmla="*/ 0 w 180"/>
                  <a:gd name="T11" fmla="*/ 5 h 104"/>
                  <a:gd name="T12" fmla="*/ 0 w 180"/>
                  <a:gd name="T13" fmla="*/ 5 h 104"/>
                  <a:gd name="T14" fmla="*/ 0 w 180"/>
                  <a:gd name="T15" fmla="*/ 5 h 104"/>
                  <a:gd name="T16" fmla="*/ 0 60000 65536"/>
                  <a:gd name="T17" fmla="*/ 0 60000 65536"/>
                  <a:gd name="T18" fmla="*/ 0 60000 65536"/>
                  <a:gd name="T19" fmla="*/ 0 60000 65536"/>
                  <a:gd name="T20" fmla="*/ 0 60000 65536"/>
                  <a:gd name="T21" fmla="*/ 0 60000 65536"/>
                  <a:gd name="T22" fmla="*/ 0 60000 65536"/>
                  <a:gd name="T23" fmla="*/ 0 60000 65536"/>
                  <a:gd name="T24" fmla="*/ 0 w 180"/>
                  <a:gd name="T25" fmla="*/ 0 h 104"/>
                  <a:gd name="T26" fmla="*/ 180 w 180"/>
                  <a:gd name="T27" fmla="*/ 104 h 10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80" h="104">
                    <a:moveTo>
                      <a:pt x="0" y="5"/>
                    </a:moveTo>
                    <a:lnTo>
                      <a:pt x="8" y="0"/>
                    </a:lnTo>
                    <a:lnTo>
                      <a:pt x="180" y="100"/>
                    </a:lnTo>
                    <a:lnTo>
                      <a:pt x="172" y="104"/>
                    </a:lnTo>
                    <a:lnTo>
                      <a:pt x="0" y="5"/>
                    </a:lnTo>
                    <a:close/>
                  </a:path>
                </a:pathLst>
              </a:custGeom>
              <a:solidFill>
                <a:srgbClr val="4D61A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4000" b="1"/>
              </a:p>
            </p:txBody>
          </p:sp>
          <p:sp>
            <p:nvSpPr>
              <p:cNvPr id="84" name="Freeform 598">
                <a:extLst>
                  <a:ext uri="{FF2B5EF4-FFF2-40B4-BE49-F238E27FC236}">
                    <a16:creationId xmlns:a16="http://schemas.microsoft.com/office/drawing/2014/main" id="{4EEA4B05-2D13-45C7-BDA3-C4BC0800AD7E}"/>
                  </a:ext>
                </a:extLst>
              </p:cNvPr>
              <p:cNvSpPr>
                <a:spLocks/>
              </p:cNvSpPr>
              <p:nvPr/>
            </p:nvSpPr>
            <p:spPr bwMode="auto">
              <a:xfrm>
                <a:off x="15" y="40"/>
                <a:ext cx="9" cy="272"/>
              </a:xfrm>
              <a:custGeom>
                <a:avLst/>
                <a:gdLst>
                  <a:gd name="T0" fmla="*/ 1 w 9"/>
                  <a:gd name="T1" fmla="*/ 4 h 272"/>
                  <a:gd name="T2" fmla="*/ 9 w 9"/>
                  <a:gd name="T3" fmla="*/ 0 h 272"/>
                  <a:gd name="T4" fmla="*/ 8 w 9"/>
                  <a:gd name="T5" fmla="*/ 267 h 272"/>
                  <a:gd name="T6" fmla="*/ 0 w 9"/>
                  <a:gd name="T7" fmla="*/ 272 h 272"/>
                  <a:gd name="T8" fmla="*/ 1 w 9"/>
                  <a:gd name="T9" fmla="*/ 4 h 272"/>
                  <a:gd name="T10" fmla="*/ 1 w 9"/>
                  <a:gd name="T11" fmla="*/ 4 h 272"/>
                  <a:gd name="T12" fmla="*/ 1 w 9"/>
                  <a:gd name="T13" fmla="*/ 4 h 272"/>
                  <a:gd name="T14" fmla="*/ 1 w 9"/>
                  <a:gd name="T15" fmla="*/ 4 h 272"/>
                  <a:gd name="T16" fmla="*/ 0 60000 65536"/>
                  <a:gd name="T17" fmla="*/ 0 60000 65536"/>
                  <a:gd name="T18" fmla="*/ 0 60000 65536"/>
                  <a:gd name="T19" fmla="*/ 0 60000 65536"/>
                  <a:gd name="T20" fmla="*/ 0 60000 65536"/>
                  <a:gd name="T21" fmla="*/ 0 60000 65536"/>
                  <a:gd name="T22" fmla="*/ 0 60000 65536"/>
                  <a:gd name="T23" fmla="*/ 0 60000 65536"/>
                  <a:gd name="T24" fmla="*/ 0 w 9"/>
                  <a:gd name="T25" fmla="*/ 0 h 272"/>
                  <a:gd name="T26" fmla="*/ 9 w 9"/>
                  <a:gd name="T27" fmla="*/ 272 h 27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9" h="272">
                    <a:moveTo>
                      <a:pt x="1" y="4"/>
                    </a:moveTo>
                    <a:lnTo>
                      <a:pt x="9" y="0"/>
                    </a:lnTo>
                    <a:lnTo>
                      <a:pt x="8" y="267"/>
                    </a:lnTo>
                    <a:lnTo>
                      <a:pt x="0" y="272"/>
                    </a:lnTo>
                    <a:lnTo>
                      <a:pt x="1" y="4"/>
                    </a:lnTo>
                    <a:close/>
                  </a:path>
                </a:pathLst>
              </a:custGeom>
              <a:solidFill>
                <a:srgbClr val="1D297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4000" b="1"/>
              </a:p>
            </p:txBody>
          </p:sp>
          <p:sp>
            <p:nvSpPr>
              <p:cNvPr id="85" name="Freeform 599">
                <a:extLst>
                  <a:ext uri="{FF2B5EF4-FFF2-40B4-BE49-F238E27FC236}">
                    <a16:creationId xmlns:a16="http://schemas.microsoft.com/office/drawing/2014/main" id="{AE9578EB-A366-412B-B71B-FE6AA78BCEE9}"/>
                  </a:ext>
                </a:extLst>
              </p:cNvPr>
              <p:cNvSpPr>
                <a:spLocks/>
              </p:cNvSpPr>
              <p:nvPr/>
            </p:nvSpPr>
            <p:spPr bwMode="auto">
              <a:xfrm>
                <a:off x="202" y="129"/>
                <a:ext cx="9" cy="309"/>
              </a:xfrm>
              <a:custGeom>
                <a:avLst/>
                <a:gdLst>
                  <a:gd name="T0" fmla="*/ 1 w 9"/>
                  <a:gd name="T1" fmla="*/ 5 h 309"/>
                  <a:gd name="T2" fmla="*/ 9 w 9"/>
                  <a:gd name="T3" fmla="*/ 0 h 309"/>
                  <a:gd name="T4" fmla="*/ 8 w 9"/>
                  <a:gd name="T5" fmla="*/ 304 h 309"/>
                  <a:gd name="T6" fmla="*/ 0 w 9"/>
                  <a:gd name="T7" fmla="*/ 309 h 309"/>
                  <a:gd name="T8" fmla="*/ 1 w 9"/>
                  <a:gd name="T9" fmla="*/ 5 h 309"/>
                  <a:gd name="T10" fmla="*/ 1 w 9"/>
                  <a:gd name="T11" fmla="*/ 5 h 309"/>
                  <a:gd name="T12" fmla="*/ 1 w 9"/>
                  <a:gd name="T13" fmla="*/ 5 h 309"/>
                  <a:gd name="T14" fmla="*/ 1 w 9"/>
                  <a:gd name="T15" fmla="*/ 5 h 309"/>
                  <a:gd name="T16" fmla="*/ 0 60000 65536"/>
                  <a:gd name="T17" fmla="*/ 0 60000 65536"/>
                  <a:gd name="T18" fmla="*/ 0 60000 65536"/>
                  <a:gd name="T19" fmla="*/ 0 60000 65536"/>
                  <a:gd name="T20" fmla="*/ 0 60000 65536"/>
                  <a:gd name="T21" fmla="*/ 0 60000 65536"/>
                  <a:gd name="T22" fmla="*/ 0 60000 65536"/>
                  <a:gd name="T23" fmla="*/ 0 60000 65536"/>
                  <a:gd name="T24" fmla="*/ 0 w 9"/>
                  <a:gd name="T25" fmla="*/ 0 h 309"/>
                  <a:gd name="T26" fmla="*/ 9 w 9"/>
                  <a:gd name="T27" fmla="*/ 309 h 30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9" h="309">
                    <a:moveTo>
                      <a:pt x="1" y="5"/>
                    </a:moveTo>
                    <a:lnTo>
                      <a:pt x="9" y="0"/>
                    </a:lnTo>
                    <a:lnTo>
                      <a:pt x="8" y="304"/>
                    </a:lnTo>
                    <a:lnTo>
                      <a:pt x="0" y="309"/>
                    </a:lnTo>
                    <a:lnTo>
                      <a:pt x="1" y="5"/>
                    </a:lnTo>
                    <a:close/>
                  </a:path>
                </a:pathLst>
              </a:custGeom>
              <a:solidFill>
                <a:srgbClr val="1D297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4000" b="1"/>
              </a:p>
            </p:txBody>
          </p:sp>
          <p:sp>
            <p:nvSpPr>
              <p:cNvPr id="86" name="Freeform 600">
                <a:extLst>
                  <a:ext uri="{FF2B5EF4-FFF2-40B4-BE49-F238E27FC236}">
                    <a16:creationId xmlns:a16="http://schemas.microsoft.com/office/drawing/2014/main" id="{C2C5F3E7-1407-409C-991A-DA3C88C5B5B0}"/>
                  </a:ext>
                </a:extLst>
              </p:cNvPr>
              <p:cNvSpPr>
                <a:spLocks/>
              </p:cNvSpPr>
              <p:nvPr/>
            </p:nvSpPr>
            <p:spPr bwMode="auto">
              <a:xfrm>
                <a:off x="2" y="13"/>
                <a:ext cx="209" cy="121"/>
              </a:xfrm>
              <a:custGeom>
                <a:avLst/>
                <a:gdLst>
                  <a:gd name="T0" fmla="*/ 0 w 209"/>
                  <a:gd name="T1" fmla="*/ 5 h 121"/>
                  <a:gd name="T2" fmla="*/ 8 w 209"/>
                  <a:gd name="T3" fmla="*/ 0 h 121"/>
                  <a:gd name="T4" fmla="*/ 209 w 209"/>
                  <a:gd name="T5" fmla="*/ 116 h 121"/>
                  <a:gd name="T6" fmla="*/ 201 w 209"/>
                  <a:gd name="T7" fmla="*/ 121 h 121"/>
                  <a:gd name="T8" fmla="*/ 0 w 209"/>
                  <a:gd name="T9" fmla="*/ 5 h 121"/>
                  <a:gd name="T10" fmla="*/ 0 w 209"/>
                  <a:gd name="T11" fmla="*/ 5 h 121"/>
                  <a:gd name="T12" fmla="*/ 0 w 209"/>
                  <a:gd name="T13" fmla="*/ 5 h 121"/>
                  <a:gd name="T14" fmla="*/ 0 w 209"/>
                  <a:gd name="T15" fmla="*/ 5 h 121"/>
                  <a:gd name="T16" fmla="*/ 0 60000 65536"/>
                  <a:gd name="T17" fmla="*/ 0 60000 65536"/>
                  <a:gd name="T18" fmla="*/ 0 60000 65536"/>
                  <a:gd name="T19" fmla="*/ 0 60000 65536"/>
                  <a:gd name="T20" fmla="*/ 0 60000 65536"/>
                  <a:gd name="T21" fmla="*/ 0 60000 65536"/>
                  <a:gd name="T22" fmla="*/ 0 60000 65536"/>
                  <a:gd name="T23" fmla="*/ 0 60000 65536"/>
                  <a:gd name="T24" fmla="*/ 0 w 209"/>
                  <a:gd name="T25" fmla="*/ 0 h 121"/>
                  <a:gd name="T26" fmla="*/ 209 w 209"/>
                  <a:gd name="T27" fmla="*/ 121 h 12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09" h="121">
                    <a:moveTo>
                      <a:pt x="0" y="5"/>
                    </a:moveTo>
                    <a:lnTo>
                      <a:pt x="8" y="0"/>
                    </a:lnTo>
                    <a:lnTo>
                      <a:pt x="209" y="116"/>
                    </a:lnTo>
                    <a:lnTo>
                      <a:pt x="201" y="121"/>
                    </a:lnTo>
                    <a:lnTo>
                      <a:pt x="0" y="5"/>
                    </a:lnTo>
                    <a:close/>
                  </a:path>
                </a:pathLst>
              </a:custGeom>
              <a:solidFill>
                <a:srgbClr val="4D61A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4000" b="1"/>
              </a:p>
            </p:txBody>
          </p:sp>
          <p:sp>
            <p:nvSpPr>
              <p:cNvPr id="87" name="Freeform 601">
                <a:extLst>
                  <a:ext uri="{FF2B5EF4-FFF2-40B4-BE49-F238E27FC236}">
                    <a16:creationId xmlns:a16="http://schemas.microsoft.com/office/drawing/2014/main" id="{2E8E2FF3-E2B1-4532-909F-97CD425A49FB}"/>
                  </a:ext>
                </a:extLst>
              </p:cNvPr>
              <p:cNvSpPr>
                <a:spLocks noEditPoints="1"/>
              </p:cNvSpPr>
              <p:nvPr/>
            </p:nvSpPr>
            <p:spPr bwMode="auto">
              <a:xfrm>
                <a:off x="0" y="18"/>
                <a:ext cx="203" cy="420"/>
              </a:xfrm>
              <a:custGeom>
                <a:avLst/>
                <a:gdLst>
                  <a:gd name="T0" fmla="*/ 2 w 203"/>
                  <a:gd name="T1" fmla="*/ 0 h 420"/>
                  <a:gd name="T2" fmla="*/ 203 w 203"/>
                  <a:gd name="T3" fmla="*/ 116 h 420"/>
                  <a:gd name="T4" fmla="*/ 202 w 203"/>
                  <a:gd name="T5" fmla="*/ 420 h 420"/>
                  <a:gd name="T6" fmla="*/ 0 w 203"/>
                  <a:gd name="T7" fmla="*/ 304 h 420"/>
                  <a:gd name="T8" fmla="*/ 2 w 203"/>
                  <a:gd name="T9" fmla="*/ 0 h 420"/>
                  <a:gd name="T10" fmla="*/ 2 w 203"/>
                  <a:gd name="T11" fmla="*/ 0 h 420"/>
                  <a:gd name="T12" fmla="*/ 2 w 203"/>
                  <a:gd name="T13" fmla="*/ 0 h 420"/>
                  <a:gd name="T14" fmla="*/ 2 w 203"/>
                  <a:gd name="T15" fmla="*/ 0 h 420"/>
                  <a:gd name="T16" fmla="*/ 187 w 203"/>
                  <a:gd name="T17" fmla="*/ 393 h 420"/>
                  <a:gd name="T18" fmla="*/ 188 w 203"/>
                  <a:gd name="T19" fmla="*/ 126 h 420"/>
                  <a:gd name="T20" fmla="*/ 16 w 203"/>
                  <a:gd name="T21" fmla="*/ 26 h 420"/>
                  <a:gd name="T22" fmla="*/ 15 w 203"/>
                  <a:gd name="T23" fmla="*/ 294 h 420"/>
                  <a:gd name="T24" fmla="*/ 187 w 203"/>
                  <a:gd name="T25" fmla="*/ 393 h 42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03"/>
                  <a:gd name="T40" fmla="*/ 0 h 420"/>
                  <a:gd name="T41" fmla="*/ 203 w 203"/>
                  <a:gd name="T42" fmla="*/ 420 h 42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03" h="420">
                    <a:moveTo>
                      <a:pt x="2" y="0"/>
                    </a:moveTo>
                    <a:lnTo>
                      <a:pt x="203" y="116"/>
                    </a:lnTo>
                    <a:lnTo>
                      <a:pt x="202" y="420"/>
                    </a:lnTo>
                    <a:lnTo>
                      <a:pt x="0" y="304"/>
                    </a:lnTo>
                    <a:lnTo>
                      <a:pt x="2" y="0"/>
                    </a:lnTo>
                    <a:close/>
                    <a:moveTo>
                      <a:pt x="187" y="393"/>
                    </a:moveTo>
                    <a:lnTo>
                      <a:pt x="188" y="126"/>
                    </a:lnTo>
                    <a:lnTo>
                      <a:pt x="16" y="26"/>
                    </a:lnTo>
                    <a:lnTo>
                      <a:pt x="15" y="294"/>
                    </a:lnTo>
                    <a:lnTo>
                      <a:pt x="187" y="393"/>
                    </a:lnTo>
                    <a:close/>
                  </a:path>
                </a:pathLst>
              </a:custGeom>
              <a:solidFill>
                <a:srgbClr val="36458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4000" b="1"/>
              </a:p>
            </p:txBody>
          </p:sp>
          <p:sp>
            <p:nvSpPr>
              <p:cNvPr id="88" name="Freeform 602">
                <a:extLst>
                  <a:ext uri="{FF2B5EF4-FFF2-40B4-BE49-F238E27FC236}">
                    <a16:creationId xmlns:a16="http://schemas.microsoft.com/office/drawing/2014/main" id="{D3138421-3DD8-4A47-9E66-E0AF819C0142}"/>
                  </a:ext>
                </a:extLst>
              </p:cNvPr>
              <p:cNvSpPr>
                <a:spLocks noEditPoints="1"/>
              </p:cNvSpPr>
              <p:nvPr/>
            </p:nvSpPr>
            <p:spPr bwMode="auto">
              <a:xfrm>
                <a:off x="0" y="18"/>
                <a:ext cx="203" cy="420"/>
              </a:xfrm>
              <a:custGeom>
                <a:avLst/>
                <a:gdLst>
                  <a:gd name="T0" fmla="*/ 2 w 203"/>
                  <a:gd name="T1" fmla="*/ 0 h 420"/>
                  <a:gd name="T2" fmla="*/ 203 w 203"/>
                  <a:gd name="T3" fmla="*/ 116 h 420"/>
                  <a:gd name="T4" fmla="*/ 202 w 203"/>
                  <a:gd name="T5" fmla="*/ 420 h 420"/>
                  <a:gd name="T6" fmla="*/ 0 w 203"/>
                  <a:gd name="T7" fmla="*/ 304 h 420"/>
                  <a:gd name="T8" fmla="*/ 2 w 203"/>
                  <a:gd name="T9" fmla="*/ 0 h 420"/>
                  <a:gd name="T10" fmla="*/ 2 w 203"/>
                  <a:gd name="T11" fmla="*/ 0 h 420"/>
                  <a:gd name="T12" fmla="*/ 2 w 203"/>
                  <a:gd name="T13" fmla="*/ 0 h 420"/>
                  <a:gd name="T14" fmla="*/ 2 w 203"/>
                  <a:gd name="T15" fmla="*/ 0 h 420"/>
                  <a:gd name="T16" fmla="*/ 187 w 203"/>
                  <a:gd name="T17" fmla="*/ 393 h 420"/>
                  <a:gd name="T18" fmla="*/ 188 w 203"/>
                  <a:gd name="T19" fmla="*/ 126 h 420"/>
                  <a:gd name="T20" fmla="*/ 16 w 203"/>
                  <a:gd name="T21" fmla="*/ 26 h 420"/>
                  <a:gd name="T22" fmla="*/ 15 w 203"/>
                  <a:gd name="T23" fmla="*/ 294 h 420"/>
                  <a:gd name="T24" fmla="*/ 187 w 203"/>
                  <a:gd name="T25" fmla="*/ 393 h 42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03"/>
                  <a:gd name="T40" fmla="*/ 0 h 420"/>
                  <a:gd name="T41" fmla="*/ 203 w 203"/>
                  <a:gd name="T42" fmla="*/ 420 h 42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03" h="420">
                    <a:moveTo>
                      <a:pt x="2" y="0"/>
                    </a:moveTo>
                    <a:lnTo>
                      <a:pt x="203" y="116"/>
                    </a:lnTo>
                    <a:lnTo>
                      <a:pt x="202" y="420"/>
                    </a:lnTo>
                    <a:lnTo>
                      <a:pt x="0" y="304"/>
                    </a:lnTo>
                    <a:lnTo>
                      <a:pt x="2" y="0"/>
                    </a:lnTo>
                    <a:moveTo>
                      <a:pt x="187" y="393"/>
                    </a:moveTo>
                    <a:lnTo>
                      <a:pt x="188" y="126"/>
                    </a:lnTo>
                    <a:lnTo>
                      <a:pt x="16" y="26"/>
                    </a:lnTo>
                    <a:lnTo>
                      <a:pt x="15" y="294"/>
                    </a:lnTo>
                    <a:lnTo>
                      <a:pt x="187" y="39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sz="4000" b="1"/>
              </a:p>
            </p:txBody>
          </p:sp>
        </p:grpSp>
        <p:sp>
          <p:nvSpPr>
            <p:cNvPr id="30" name="Freeform 270">
              <a:extLst>
                <a:ext uri="{FF2B5EF4-FFF2-40B4-BE49-F238E27FC236}">
                  <a16:creationId xmlns:a16="http://schemas.microsoft.com/office/drawing/2014/main" id="{1C48A7AE-8D1C-47BA-9AB4-FFF2FB4134A0}"/>
                </a:ext>
              </a:extLst>
            </p:cNvPr>
            <p:cNvSpPr>
              <a:spLocks/>
            </p:cNvSpPr>
            <p:nvPr/>
          </p:nvSpPr>
          <p:spPr bwMode="auto">
            <a:xfrm rot="4713258">
              <a:off x="451434" y="525167"/>
              <a:ext cx="95596" cy="241863"/>
            </a:xfrm>
            <a:custGeom>
              <a:avLst/>
              <a:gdLst>
                <a:gd name="T0" fmla="*/ 2147483647 w 404"/>
                <a:gd name="T1" fmla="*/ 2147483647 h 1294"/>
                <a:gd name="T2" fmla="*/ 2147483647 w 404"/>
                <a:gd name="T3" fmla="*/ 0 h 1294"/>
                <a:gd name="T4" fmla="*/ 2147483647 w 404"/>
                <a:gd name="T5" fmla="*/ 2147483647 h 1294"/>
                <a:gd name="T6" fmla="*/ 0 w 404"/>
                <a:gd name="T7" fmla="*/ 2147483647 h 1294"/>
                <a:gd name="T8" fmla="*/ 2147483647 w 404"/>
                <a:gd name="T9" fmla="*/ 2147483647 h 1294"/>
                <a:gd name="T10" fmla="*/ 2147483647 w 404"/>
                <a:gd name="T11" fmla="*/ 2147483647 h 1294"/>
                <a:gd name="T12" fmla="*/ 2147483647 w 404"/>
                <a:gd name="T13" fmla="*/ 2147483647 h 1294"/>
                <a:gd name="T14" fmla="*/ 0 60000 65536"/>
                <a:gd name="T15" fmla="*/ 0 60000 65536"/>
                <a:gd name="T16" fmla="*/ 0 60000 65536"/>
                <a:gd name="T17" fmla="*/ 0 60000 65536"/>
                <a:gd name="T18" fmla="*/ 0 60000 65536"/>
                <a:gd name="T19" fmla="*/ 0 60000 65536"/>
                <a:gd name="T20" fmla="*/ 0 60000 65536"/>
                <a:gd name="T21" fmla="*/ 0 w 404"/>
                <a:gd name="T22" fmla="*/ 0 h 1294"/>
                <a:gd name="T23" fmla="*/ 404 w 404"/>
                <a:gd name="T24" fmla="*/ 1294 h 129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4" h="1294">
                  <a:moveTo>
                    <a:pt x="404" y="771"/>
                  </a:moveTo>
                  <a:lnTo>
                    <a:pt x="87" y="0"/>
                  </a:lnTo>
                  <a:lnTo>
                    <a:pt x="224" y="574"/>
                  </a:lnTo>
                  <a:lnTo>
                    <a:pt x="0" y="466"/>
                  </a:lnTo>
                  <a:lnTo>
                    <a:pt x="301" y="1294"/>
                  </a:lnTo>
                  <a:lnTo>
                    <a:pt x="155" y="686"/>
                  </a:lnTo>
                  <a:lnTo>
                    <a:pt x="404" y="771"/>
                  </a:lnTo>
                  <a:close/>
                </a:path>
              </a:pathLst>
            </a:custGeom>
            <a:solidFill>
              <a:srgbClr val="FF9900"/>
            </a:solidFill>
            <a:ln w="9525">
              <a:solidFill>
                <a:srgbClr val="FF9900"/>
              </a:solidFill>
              <a:round/>
              <a:headEnd/>
              <a:tailEnd/>
            </a:ln>
          </p:spPr>
          <p:txBody>
            <a:bodyPr wrap="none" anchor="ctr"/>
            <a:lstStyle/>
            <a:p>
              <a:endParaRPr lang="zh-CN" altLang="en-US" sz="4000" b="1"/>
            </a:p>
          </p:txBody>
        </p:sp>
        <p:sp>
          <p:nvSpPr>
            <p:cNvPr id="31" name="Freeform 270">
              <a:extLst>
                <a:ext uri="{FF2B5EF4-FFF2-40B4-BE49-F238E27FC236}">
                  <a16:creationId xmlns:a16="http://schemas.microsoft.com/office/drawing/2014/main" id="{096C4D7B-5099-4C71-9045-A1AFDD98A0D2}"/>
                </a:ext>
              </a:extLst>
            </p:cNvPr>
            <p:cNvSpPr>
              <a:spLocks/>
            </p:cNvSpPr>
            <p:nvPr/>
          </p:nvSpPr>
          <p:spPr bwMode="auto">
            <a:xfrm rot="10089236">
              <a:off x="1913679" y="311110"/>
              <a:ext cx="95596" cy="241863"/>
            </a:xfrm>
            <a:custGeom>
              <a:avLst/>
              <a:gdLst>
                <a:gd name="T0" fmla="*/ 2147483647 w 404"/>
                <a:gd name="T1" fmla="*/ 2147483647 h 1294"/>
                <a:gd name="T2" fmla="*/ 2147483647 w 404"/>
                <a:gd name="T3" fmla="*/ 0 h 1294"/>
                <a:gd name="T4" fmla="*/ 2147483647 w 404"/>
                <a:gd name="T5" fmla="*/ 2147483647 h 1294"/>
                <a:gd name="T6" fmla="*/ 0 w 404"/>
                <a:gd name="T7" fmla="*/ 2147483647 h 1294"/>
                <a:gd name="T8" fmla="*/ 2147483647 w 404"/>
                <a:gd name="T9" fmla="*/ 2147483647 h 1294"/>
                <a:gd name="T10" fmla="*/ 2147483647 w 404"/>
                <a:gd name="T11" fmla="*/ 2147483647 h 1294"/>
                <a:gd name="T12" fmla="*/ 2147483647 w 404"/>
                <a:gd name="T13" fmla="*/ 2147483647 h 1294"/>
                <a:gd name="T14" fmla="*/ 0 60000 65536"/>
                <a:gd name="T15" fmla="*/ 0 60000 65536"/>
                <a:gd name="T16" fmla="*/ 0 60000 65536"/>
                <a:gd name="T17" fmla="*/ 0 60000 65536"/>
                <a:gd name="T18" fmla="*/ 0 60000 65536"/>
                <a:gd name="T19" fmla="*/ 0 60000 65536"/>
                <a:gd name="T20" fmla="*/ 0 60000 65536"/>
                <a:gd name="T21" fmla="*/ 0 w 404"/>
                <a:gd name="T22" fmla="*/ 0 h 1294"/>
                <a:gd name="T23" fmla="*/ 404 w 404"/>
                <a:gd name="T24" fmla="*/ 1294 h 129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4" h="1294">
                  <a:moveTo>
                    <a:pt x="404" y="771"/>
                  </a:moveTo>
                  <a:lnTo>
                    <a:pt x="87" y="0"/>
                  </a:lnTo>
                  <a:lnTo>
                    <a:pt x="224" y="574"/>
                  </a:lnTo>
                  <a:lnTo>
                    <a:pt x="0" y="466"/>
                  </a:lnTo>
                  <a:lnTo>
                    <a:pt x="301" y="1294"/>
                  </a:lnTo>
                  <a:lnTo>
                    <a:pt x="155" y="686"/>
                  </a:lnTo>
                  <a:lnTo>
                    <a:pt x="404" y="771"/>
                  </a:lnTo>
                  <a:close/>
                </a:path>
              </a:pathLst>
            </a:custGeom>
            <a:solidFill>
              <a:srgbClr val="FF9900"/>
            </a:solidFill>
            <a:ln w="9525">
              <a:solidFill>
                <a:srgbClr val="FF9900"/>
              </a:solidFill>
              <a:round/>
              <a:headEnd/>
              <a:tailEnd/>
            </a:ln>
          </p:spPr>
          <p:txBody>
            <a:bodyPr wrap="none" anchor="ctr"/>
            <a:lstStyle/>
            <a:p>
              <a:endParaRPr lang="zh-CN" altLang="en-US" sz="4000" b="1"/>
            </a:p>
          </p:txBody>
        </p:sp>
        <p:sp>
          <p:nvSpPr>
            <p:cNvPr id="33" name="Freeform 270">
              <a:extLst>
                <a:ext uri="{FF2B5EF4-FFF2-40B4-BE49-F238E27FC236}">
                  <a16:creationId xmlns:a16="http://schemas.microsoft.com/office/drawing/2014/main" id="{481552FC-94C6-4475-9981-CB39CF14A74D}"/>
                </a:ext>
              </a:extLst>
            </p:cNvPr>
            <p:cNvSpPr>
              <a:spLocks/>
            </p:cNvSpPr>
            <p:nvPr/>
          </p:nvSpPr>
          <p:spPr bwMode="auto">
            <a:xfrm rot="3322648">
              <a:off x="1759412" y="1715804"/>
              <a:ext cx="95250" cy="241300"/>
            </a:xfrm>
            <a:custGeom>
              <a:avLst/>
              <a:gdLst>
                <a:gd name="T0" fmla="*/ 2147483647 w 404"/>
                <a:gd name="T1" fmla="*/ 2147483647 h 1294"/>
                <a:gd name="T2" fmla="*/ 2147483647 w 404"/>
                <a:gd name="T3" fmla="*/ 0 h 1294"/>
                <a:gd name="T4" fmla="*/ 2147483647 w 404"/>
                <a:gd name="T5" fmla="*/ 2147483647 h 1294"/>
                <a:gd name="T6" fmla="*/ 0 w 404"/>
                <a:gd name="T7" fmla="*/ 2147483647 h 1294"/>
                <a:gd name="T8" fmla="*/ 2147483647 w 404"/>
                <a:gd name="T9" fmla="*/ 2147483647 h 1294"/>
                <a:gd name="T10" fmla="*/ 2147483647 w 404"/>
                <a:gd name="T11" fmla="*/ 2147483647 h 1294"/>
                <a:gd name="T12" fmla="*/ 2147483647 w 404"/>
                <a:gd name="T13" fmla="*/ 2147483647 h 1294"/>
                <a:gd name="T14" fmla="*/ 0 60000 65536"/>
                <a:gd name="T15" fmla="*/ 0 60000 65536"/>
                <a:gd name="T16" fmla="*/ 0 60000 65536"/>
                <a:gd name="T17" fmla="*/ 0 60000 65536"/>
                <a:gd name="T18" fmla="*/ 0 60000 65536"/>
                <a:gd name="T19" fmla="*/ 0 60000 65536"/>
                <a:gd name="T20" fmla="*/ 0 60000 65536"/>
                <a:gd name="T21" fmla="*/ 0 w 404"/>
                <a:gd name="T22" fmla="*/ 0 h 1294"/>
                <a:gd name="T23" fmla="*/ 404 w 404"/>
                <a:gd name="T24" fmla="*/ 1294 h 129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4" h="1294">
                  <a:moveTo>
                    <a:pt x="404" y="771"/>
                  </a:moveTo>
                  <a:lnTo>
                    <a:pt x="87" y="0"/>
                  </a:lnTo>
                  <a:lnTo>
                    <a:pt x="224" y="574"/>
                  </a:lnTo>
                  <a:lnTo>
                    <a:pt x="0" y="466"/>
                  </a:lnTo>
                  <a:lnTo>
                    <a:pt x="301" y="1294"/>
                  </a:lnTo>
                  <a:lnTo>
                    <a:pt x="155" y="686"/>
                  </a:lnTo>
                  <a:lnTo>
                    <a:pt x="404" y="771"/>
                  </a:lnTo>
                  <a:close/>
                </a:path>
              </a:pathLst>
            </a:custGeom>
            <a:solidFill>
              <a:srgbClr val="FF9900"/>
            </a:solidFill>
            <a:ln w="9525">
              <a:solidFill>
                <a:srgbClr val="FF9900"/>
              </a:solidFill>
              <a:round/>
              <a:headEnd/>
              <a:tailEnd/>
            </a:ln>
          </p:spPr>
          <p:txBody>
            <a:bodyPr wrap="none" anchor="ctr"/>
            <a:lstStyle/>
            <a:p>
              <a:endParaRPr lang="zh-CN" altLang="en-US" sz="4000" b="1"/>
            </a:p>
          </p:txBody>
        </p:sp>
        <p:grpSp>
          <p:nvGrpSpPr>
            <p:cNvPr id="34" name="Group 586">
              <a:extLst>
                <a:ext uri="{FF2B5EF4-FFF2-40B4-BE49-F238E27FC236}">
                  <a16:creationId xmlns:a16="http://schemas.microsoft.com/office/drawing/2014/main" id="{41EBB74C-4B03-4E60-B440-DBD8BAEBA338}"/>
                </a:ext>
              </a:extLst>
            </p:cNvPr>
            <p:cNvGrpSpPr>
              <a:grpSpLocks noChangeAspect="1"/>
            </p:cNvGrpSpPr>
            <p:nvPr/>
          </p:nvGrpSpPr>
          <p:grpSpPr bwMode="auto">
            <a:xfrm>
              <a:off x="1574752" y="1898155"/>
              <a:ext cx="144145" cy="323850"/>
              <a:chOff x="0" y="3810"/>
              <a:chExt cx="236" cy="500"/>
            </a:xfrm>
          </p:grpSpPr>
          <p:sp>
            <p:nvSpPr>
              <p:cNvPr id="57" name="AutoShape 587">
                <a:extLst>
                  <a:ext uri="{FF2B5EF4-FFF2-40B4-BE49-F238E27FC236}">
                    <a16:creationId xmlns:a16="http://schemas.microsoft.com/office/drawing/2014/main" id="{98B5B3EC-EC88-4709-956A-47A9EB8F700D}"/>
                  </a:ext>
                </a:extLst>
              </p:cNvPr>
              <p:cNvSpPr>
                <a:spLocks noChangeAspect="1" noChangeArrowheads="1" noTextEdit="1"/>
              </p:cNvSpPr>
              <p:nvPr/>
            </p:nvSpPr>
            <p:spPr bwMode="auto">
              <a:xfrm>
                <a:off x="0" y="3810"/>
                <a:ext cx="236" cy="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4000" b="1"/>
              </a:p>
            </p:txBody>
          </p:sp>
          <p:sp>
            <p:nvSpPr>
              <p:cNvPr id="58" name="Freeform 588">
                <a:extLst>
                  <a:ext uri="{FF2B5EF4-FFF2-40B4-BE49-F238E27FC236}">
                    <a16:creationId xmlns:a16="http://schemas.microsoft.com/office/drawing/2014/main" id="{7F760479-25DE-401C-8288-FC76FF8E2C0F}"/>
                  </a:ext>
                </a:extLst>
              </p:cNvPr>
              <p:cNvSpPr>
                <a:spLocks/>
              </p:cNvSpPr>
              <p:nvPr/>
            </p:nvSpPr>
            <p:spPr bwMode="auto">
              <a:xfrm>
                <a:off x="215" y="3926"/>
                <a:ext cx="21" cy="384"/>
              </a:xfrm>
              <a:custGeom>
                <a:avLst/>
                <a:gdLst>
                  <a:gd name="T0" fmla="*/ 1 w 21"/>
                  <a:gd name="T1" fmla="*/ 12 h 384"/>
                  <a:gd name="T2" fmla="*/ 21 w 21"/>
                  <a:gd name="T3" fmla="*/ 0 h 384"/>
                  <a:gd name="T4" fmla="*/ 20 w 21"/>
                  <a:gd name="T5" fmla="*/ 373 h 384"/>
                  <a:gd name="T6" fmla="*/ 0 w 21"/>
                  <a:gd name="T7" fmla="*/ 384 h 384"/>
                  <a:gd name="T8" fmla="*/ 1 w 21"/>
                  <a:gd name="T9" fmla="*/ 12 h 384"/>
                  <a:gd name="T10" fmla="*/ 1 w 21"/>
                  <a:gd name="T11" fmla="*/ 12 h 384"/>
                  <a:gd name="T12" fmla="*/ 1 w 21"/>
                  <a:gd name="T13" fmla="*/ 12 h 384"/>
                  <a:gd name="T14" fmla="*/ 1 w 21"/>
                  <a:gd name="T15" fmla="*/ 12 h 384"/>
                  <a:gd name="T16" fmla="*/ 0 60000 65536"/>
                  <a:gd name="T17" fmla="*/ 0 60000 65536"/>
                  <a:gd name="T18" fmla="*/ 0 60000 65536"/>
                  <a:gd name="T19" fmla="*/ 0 60000 65536"/>
                  <a:gd name="T20" fmla="*/ 0 60000 65536"/>
                  <a:gd name="T21" fmla="*/ 0 60000 65536"/>
                  <a:gd name="T22" fmla="*/ 0 60000 65536"/>
                  <a:gd name="T23" fmla="*/ 0 60000 65536"/>
                  <a:gd name="T24" fmla="*/ 0 w 21"/>
                  <a:gd name="T25" fmla="*/ 0 h 384"/>
                  <a:gd name="T26" fmla="*/ 21 w 21"/>
                  <a:gd name="T27" fmla="*/ 384 h 38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 h="384">
                    <a:moveTo>
                      <a:pt x="1" y="12"/>
                    </a:moveTo>
                    <a:lnTo>
                      <a:pt x="21" y="0"/>
                    </a:lnTo>
                    <a:lnTo>
                      <a:pt x="20" y="373"/>
                    </a:lnTo>
                    <a:lnTo>
                      <a:pt x="0" y="384"/>
                    </a:lnTo>
                    <a:lnTo>
                      <a:pt x="1" y="12"/>
                    </a:lnTo>
                    <a:close/>
                  </a:path>
                </a:pathLst>
              </a:custGeom>
              <a:solidFill>
                <a:srgbClr val="1D297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4000" b="1"/>
              </a:p>
            </p:txBody>
          </p:sp>
          <p:sp>
            <p:nvSpPr>
              <p:cNvPr id="59" name="Freeform 589">
                <a:extLst>
                  <a:ext uri="{FF2B5EF4-FFF2-40B4-BE49-F238E27FC236}">
                    <a16:creationId xmlns:a16="http://schemas.microsoft.com/office/drawing/2014/main" id="{3B8DC3D1-1E08-4733-846C-A0E6413B9177}"/>
                  </a:ext>
                </a:extLst>
              </p:cNvPr>
              <p:cNvSpPr>
                <a:spLocks/>
              </p:cNvSpPr>
              <p:nvPr/>
            </p:nvSpPr>
            <p:spPr bwMode="auto">
              <a:xfrm>
                <a:off x="15" y="3810"/>
                <a:ext cx="221" cy="128"/>
              </a:xfrm>
              <a:custGeom>
                <a:avLst/>
                <a:gdLst>
                  <a:gd name="T0" fmla="*/ 0 w 221"/>
                  <a:gd name="T1" fmla="*/ 11 h 128"/>
                  <a:gd name="T2" fmla="*/ 20 w 221"/>
                  <a:gd name="T3" fmla="*/ 0 h 128"/>
                  <a:gd name="T4" fmla="*/ 221 w 221"/>
                  <a:gd name="T5" fmla="*/ 116 h 128"/>
                  <a:gd name="T6" fmla="*/ 201 w 221"/>
                  <a:gd name="T7" fmla="*/ 128 h 128"/>
                  <a:gd name="T8" fmla="*/ 0 w 221"/>
                  <a:gd name="T9" fmla="*/ 11 h 128"/>
                  <a:gd name="T10" fmla="*/ 0 w 221"/>
                  <a:gd name="T11" fmla="*/ 11 h 128"/>
                  <a:gd name="T12" fmla="*/ 0 w 221"/>
                  <a:gd name="T13" fmla="*/ 11 h 128"/>
                  <a:gd name="T14" fmla="*/ 0 w 221"/>
                  <a:gd name="T15" fmla="*/ 11 h 128"/>
                  <a:gd name="T16" fmla="*/ 0 60000 65536"/>
                  <a:gd name="T17" fmla="*/ 0 60000 65536"/>
                  <a:gd name="T18" fmla="*/ 0 60000 65536"/>
                  <a:gd name="T19" fmla="*/ 0 60000 65536"/>
                  <a:gd name="T20" fmla="*/ 0 60000 65536"/>
                  <a:gd name="T21" fmla="*/ 0 60000 65536"/>
                  <a:gd name="T22" fmla="*/ 0 60000 65536"/>
                  <a:gd name="T23" fmla="*/ 0 60000 65536"/>
                  <a:gd name="T24" fmla="*/ 0 w 221"/>
                  <a:gd name="T25" fmla="*/ 0 h 128"/>
                  <a:gd name="T26" fmla="*/ 221 w 221"/>
                  <a:gd name="T27" fmla="*/ 128 h 12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21" h="128">
                    <a:moveTo>
                      <a:pt x="0" y="11"/>
                    </a:moveTo>
                    <a:lnTo>
                      <a:pt x="20" y="0"/>
                    </a:lnTo>
                    <a:lnTo>
                      <a:pt x="221" y="116"/>
                    </a:lnTo>
                    <a:lnTo>
                      <a:pt x="201" y="128"/>
                    </a:lnTo>
                    <a:lnTo>
                      <a:pt x="0" y="11"/>
                    </a:lnTo>
                    <a:close/>
                  </a:path>
                </a:pathLst>
              </a:custGeom>
              <a:solidFill>
                <a:srgbClr val="4D61A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4000" b="1"/>
              </a:p>
            </p:txBody>
          </p:sp>
          <p:sp>
            <p:nvSpPr>
              <p:cNvPr id="60" name="Freeform 590">
                <a:extLst>
                  <a:ext uri="{FF2B5EF4-FFF2-40B4-BE49-F238E27FC236}">
                    <a16:creationId xmlns:a16="http://schemas.microsoft.com/office/drawing/2014/main" id="{31F5E21B-B2BA-4E4B-9EA4-9384918D9799}"/>
                  </a:ext>
                </a:extLst>
              </p:cNvPr>
              <p:cNvSpPr>
                <a:spLocks/>
              </p:cNvSpPr>
              <p:nvPr/>
            </p:nvSpPr>
            <p:spPr bwMode="auto">
              <a:xfrm>
                <a:off x="13" y="3821"/>
                <a:ext cx="203" cy="489"/>
              </a:xfrm>
              <a:custGeom>
                <a:avLst/>
                <a:gdLst>
                  <a:gd name="T0" fmla="*/ 203 w 203"/>
                  <a:gd name="T1" fmla="*/ 117 h 489"/>
                  <a:gd name="T2" fmla="*/ 202 w 203"/>
                  <a:gd name="T3" fmla="*/ 489 h 489"/>
                  <a:gd name="T4" fmla="*/ 0 w 203"/>
                  <a:gd name="T5" fmla="*/ 373 h 489"/>
                  <a:gd name="T6" fmla="*/ 2 w 203"/>
                  <a:gd name="T7" fmla="*/ 0 h 489"/>
                  <a:gd name="T8" fmla="*/ 203 w 203"/>
                  <a:gd name="T9" fmla="*/ 117 h 489"/>
                  <a:gd name="T10" fmla="*/ 203 w 203"/>
                  <a:gd name="T11" fmla="*/ 117 h 489"/>
                  <a:gd name="T12" fmla="*/ 203 w 203"/>
                  <a:gd name="T13" fmla="*/ 117 h 489"/>
                  <a:gd name="T14" fmla="*/ 203 w 203"/>
                  <a:gd name="T15" fmla="*/ 117 h 489"/>
                  <a:gd name="T16" fmla="*/ 0 60000 65536"/>
                  <a:gd name="T17" fmla="*/ 0 60000 65536"/>
                  <a:gd name="T18" fmla="*/ 0 60000 65536"/>
                  <a:gd name="T19" fmla="*/ 0 60000 65536"/>
                  <a:gd name="T20" fmla="*/ 0 60000 65536"/>
                  <a:gd name="T21" fmla="*/ 0 60000 65536"/>
                  <a:gd name="T22" fmla="*/ 0 60000 65536"/>
                  <a:gd name="T23" fmla="*/ 0 60000 65536"/>
                  <a:gd name="T24" fmla="*/ 0 w 203"/>
                  <a:gd name="T25" fmla="*/ 0 h 489"/>
                  <a:gd name="T26" fmla="*/ 203 w 203"/>
                  <a:gd name="T27" fmla="*/ 489 h 48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03" h="489">
                    <a:moveTo>
                      <a:pt x="203" y="117"/>
                    </a:moveTo>
                    <a:lnTo>
                      <a:pt x="202" y="489"/>
                    </a:lnTo>
                    <a:lnTo>
                      <a:pt x="0" y="373"/>
                    </a:lnTo>
                    <a:lnTo>
                      <a:pt x="2" y="0"/>
                    </a:lnTo>
                    <a:lnTo>
                      <a:pt x="203" y="117"/>
                    </a:lnTo>
                    <a:close/>
                  </a:path>
                </a:pathLst>
              </a:custGeom>
              <a:solidFill>
                <a:srgbClr val="36458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4000" b="1"/>
              </a:p>
            </p:txBody>
          </p:sp>
          <p:sp>
            <p:nvSpPr>
              <p:cNvPr id="61" name="Freeform 591">
                <a:extLst>
                  <a:ext uri="{FF2B5EF4-FFF2-40B4-BE49-F238E27FC236}">
                    <a16:creationId xmlns:a16="http://schemas.microsoft.com/office/drawing/2014/main" id="{EA5745AB-0ACE-4951-A679-43F7727C0221}"/>
                  </a:ext>
                </a:extLst>
              </p:cNvPr>
              <p:cNvSpPr>
                <a:spLocks/>
              </p:cNvSpPr>
              <p:nvPr/>
            </p:nvSpPr>
            <p:spPr bwMode="auto">
              <a:xfrm>
                <a:off x="202" y="4253"/>
                <a:ext cx="8" cy="57"/>
              </a:xfrm>
              <a:custGeom>
                <a:avLst/>
                <a:gdLst>
                  <a:gd name="T0" fmla="*/ 0 w 8"/>
                  <a:gd name="T1" fmla="*/ 5 h 57"/>
                  <a:gd name="T2" fmla="*/ 8 w 8"/>
                  <a:gd name="T3" fmla="*/ 0 h 57"/>
                  <a:gd name="T4" fmla="*/ 8 w 8"/>
                  <a:gd name="T5" fmla="*/ 53 h 57"/>
                  <a:gd name="T6" fmla="*/ 0 w 8"/>
                  <a:gd name="T7" fmla="*/ 57 h 57"/>
                  <a:gd name="T8" fmla="*/ 0 w 8"/>
                  <a:gd name="T9" fmla="*/ 5 h 57"/>
                  <a:gd name="T10" fmla="*/ 0 w 8"/>
                  <a:gd name="T11" fmla="*/ 5 h 57"/>
                  <a:gd name="T12" fmla="*/ 0 w 8"/>
                  <a:gd name="T13" fmla="*/ 5 h 57"/>
                  <a:gd name="T14" fmla="*/ 0 w 8"/>
                  <a:gd name="T15" fmla="*/ 5 h 57"/>
                  <a:gd name="T16" fmla="*/ 0 60000 65536"/>
                  <a:gd name="T17" fmla="*/ 0 60000 65536"/>
                  <a:gd name="T18" fmla="*/ 0 60000 65536"/>
                  <a:gd name="T19" fmla="*/ 0 60000 65536"/>
                  <a:gd name="T20" fmla="*/ 0 60000 65536"/>
                  <a:gd name="T21" fmla="*/ 0 60000 65536"/>
                  <a:gd name="T22" fmla="*/ 0 60000 65536"/>
                  <a:gd name="T23" fmla="*/ 0 60000 65536"/>
                  <a:gd name="T24" fmla="*/ 0 w 8"/>
                  <a:gd name="T25" fmla="*/ 0 h 57"/>
                  <a:gd name="T26" fmla="*/ 8 w 8"/>
                  <a:gd name="T27" fmla="*/ 57 h 5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8" h="57">
                    <a:moveTo>
                      <a:pt x="0" y="5"/>
                    </a:moveTo>
                    <a:lnTo>
                      <a:pt x="8" y="0"/>
                    </a:lnTo>
                    <a:lnTo>
                      <a:pt x="8" y="53"/>
                    </a:lnTo>
                    <a:lnTo>
                      <a:pt x="0" y="57"/>
                    </a:lnTo>
                    <a:lnTo>
                      <a:pt x="0" y="5"/>
                    </a:lnTo>
                    <a:close/>
                  </a:path>
                </a:pathLst>
              </a:custGeom>
              <a:solidFill>
                <a:srgbClr val="1D297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4000" b="1"/>
              </a:p>
            </p:txBody>
          </p:sp>
          <p:sp>
            <p:nvSpPr>
              <p:cNvPr id="62" name="Freeform 592">
                <a:extLst>
                  <a:ext uri="{FF2B5EF4-FFF2-40B4-BE49-F238E27FC236}">
                    <a16:creationId xmlns:a16="http://schemas.microsoft.com/office/drawing/2014/main" id="{029BA1FF-4B12-45BB-B286-65E78762C260}"/>
                  </a:ext>
                </a:extLst>
              </p:cNvPr>
              <p:cNvSpPr>
                <a:spLocks/>
              </p:cNvSpPr>
              <p:nvPr/>
            </p:nvSpPr>
            <p:spPr bwMode="auto">
              <a:xfrm>
                <a:off x="1" y="4136"/>
                <a:ext cx="209" cy="122"/>
              </a:xfrm>
              <a:custGeom>
                <a:avLst/>
                <a:gdLst>
                  <a:gd name="T0" fmla="*/ 0 w 209"/>
                  <a:gd name="T1" fmla="*/ 5 h 122"/>
                  <a:gd name="T2" fmla="*/ 8 w 209"/>
                  <a:gd name="T3" fmla="*/ 0 h 122"/>
                  <a:gd name="T4" fmla="*/ 209 w 209"/>
                  <a:gd name="T5" fmla="*/ 117 h 122"/>
                  <a:gd name="T6" fmla="*/ 201 w 209"/>
                  <a:gd name="T7" fmla="*/ 122 h 122"/>
                  <a:gd name="T8" fmla="*/ 0 w 209"/>
                  <a:gd name="T9" fmla="*/ 5 h 122"/>
                  <a:gd name="T10" fmla="*/ 0 w 209"/>
                  <a:gd name="T11" fmla="*/ 5 h 122"/>
                  <a:gd name="T12" fmla="*/ 0 w 209"/>
                  <a:gd name="T13" fmla="*/ 5 h 122"/>
                  <a:gd name="T14" fmla="*/ 0 w 209"/>
                  <a:gd name="T15" fmla="*/ 5 h 122"/>
                  <a:gd name="T16" fmla="*/ 0 60000 65536"/>
                  <a:gd name="T17" fmla="*/ 0 60000 65536"/>
                  <a:gd name="T18" fmla="*/ 0 60000 65536"/>
                  <a:gd name="T19" fmla="*/ 0 60000 65536"/>
                  <a:gd name="T20" fmla="*/ 0 60000 65536"/>
                  <a:gd name="T21" fmla="*/ 0 60000 65536"/>
                  <a:gd name="T22" fmla="*/ 0 60000 65536"/>
                  <a:gd name="T23" fmla="*/ 0 60000 65536"/>
                  <a:gd name="T24" fmla="*/ 0 w 209"/>
                  <a:gd name="T25" fmla="*/ 0 h 122"/>
                  <a:gd name="T26" fmla="*/ 209 w 209"/>
                  <a:gd name="T27" fmla="*/ 122 h 12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09" h="122">
                    <a:moveTo>
                      <a:pt x="0" y="5"/>
                    </a:moveTo>
                    <a:lnTo>
                      <a:pt x="8" y="0"/>
                    </a:lnTo>
                    <a:lnTo>
                      <a:pt x="209" y="117"/>
                    </a:lnTo>
                    <a:lnTo>
                      <a:pt x="201" y="122"/>
                    </a:lnTo>
                    <a:lnTo>
                      <a:pt x="0" y="5"/>
                    </a:lnTo>
                    <a:close/>
                  </a:path>
                </a:pathLst>
              </a:custGeom>
              <a:solidFill>
                <a:srgbClr val="4D61A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4000" b="1"/>
              </a:p>
            </p:txBody>
          </p:sp>
          <p:sp>
            <p:nvSpPr>
              <p:cNvPr id="63" name="Freeform 593">
                <a:extLst>
                  <a:ext uri="{FF2B5EF4-FFF2-40B4-BE49-F238E27FC236}">
                    <a16:creationId xmlns:a16="http://schemas.microsoft.com/office/drawing/2014/main" id="{B42B44DC-3797-42B6-AEF3-832ED250A719}"/>
                  </a:ext>
                </a:extLst>
              </p:cNvPr>
              <p:cNvSpPr>
                <a:spLocks/>
              </p:cNvSpPr>
              <p:nvPr/>
            </p:nvSpPr>
            <p:spPr bwMode="auto">
              <a:xfrm>
                <a:off x="1" y="4141"/>
                <a:ext cx="201" cy="169"/>
              </a:xfrm>
              <a:custGeom>
                <a:avLst/>
                <a:gdLst>
                  <a:gd name="T0" fmla="*/ 201 w 201"/>
                  <a:gd name="T1" fmla="*/ 117 h 169"/>
                  <a:gd name="T2" fmla="*/ 201 w 201"/>
                  <a:gd name="T3" fmla="*/ 169 h 169"/>
                  <a:gd name="T4" fmla="*/ 0 w 201"/>
                  <a:gd name="T5" fmla="*/ 53 h 169"/>
                  <a:gd name="T6" fmla="*/ 0 w 201"/>
                  <a:gd name="T7" fmla="*/ 0 h 169"/>
                  <a:gd name="T8" fmla="*/ 201 w 201"/>
                  <a:gd name="T9" fmla="*/ 117 h 169"/>
                  <a:gd name="T10" fmla="*/ 201 w 201"/>
                  <a:gd name="T11" fmla="*/ 117 h 169"/>
                  <a:gd name="T12" fmla="*/ 201 w 201"/>
                  <a:gd name="T13" fmla="*/ 117 h 169"/>
                  <a:gd name="T14" fmla="*/ 201 w 201"/>
                  <a:gd name="T15" fmla="*/ 117 h 169"/>
                  <a:gd name="T16" fmla="*/ 0 60000 65536"/>
                  <a:gd name="T17" fmla="*/ 0 60000 65536"/>
                  <a:gd name="T18" fmla="*/ 0 60000 65536"/>
                  <a:gd name="T19" fmla="*/ 0 60000 65536"/>
                  <a:gd name="T20" fmla="*/ 0 60000 65536"/>
                  <a:gd name="T21" fmla="*/ 0 60000 65536"/>
                  <a:gd name="T22" fmla="*/ 0 60000 65536"/>
                  <a:gd name="T23" fmla="*/ 0 60000 65536"/>
                  <a:gd name="T24" fmla="*/ 0 w 201"/>
                  <a:gd name="T25" fmla="*/ 0 h 169"/>
                  <a:gd name="T26" fmla="*/ 201 w 201"/>
                  <a:gd name="T27" fmla="*/ 169 h 16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01" h="169">
                    <a:moveTo>
                      <a:pt x="201" y="117"/>
                    </a:moveTo>
                    <a:lnTo>
                      <a:pt x="201" y="169"/>
                    </a:lnTo>
                    <a:lnTo>
                      <a:pt x="0" y="53"/>
                    </a:lnTo>
                    <a:lnTo>
                      <a:pt x="0" y="0"/>
                    </a:lnTo>
                    <a:lnTo>
                      <a:pt x="201" y="117"/>
                    </a:lnTo>
                    <a:close/>
                  </a:path>
                </a:pathLst>
              </a:custGeom>
              <a:solidFill>
                <a:srgbClr val="36458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4000" b="1"/>
              </a:p>
            </p:txBody>
          </p:sp>
          <p:sp>
            <p:nvSpPr>
              <p:cNvPr id="64" name="Freeform 594">
                <a:extLst>
                  <a:ext uri="{FF2B5EF4-FFF2-40B4-BE49-F238E27FC236}">
                    <a16:creationId xmlns:a16="http://schemas.microsoft.com/office/drawing/2014/main" id="{EA192A9D-D58B-4778-A3EA-980F707A00B6}"/>
                  </a:ext>
                </a:extLst>
              </p:cNvPr>
              <p:cNvSpPr>
                <a:spLocks/>
              </p:cNvSpPr>
              <p:nvPr/>
            </p:nvSpPr>
            <p:spPr bwMode="auto">
              <a:xfrm>
                <a:off x="201" y="3939"/>
                <a:ext cx="9" cy="308"/>
              </a:xfrm>
              <a:custGeom>
                <a:avLst/>
                <a:gdLst>
                  <a:gd name="T0" fmla="*/ 1 w 9"/>
                  <a:gd name="T1" fmla="*/ 5 h 308"/>
                  <a:gd name="T2" fmla="*/ 9 w 9"/>
                  <a:gd name="T3" fmla="*/ 0 h 308"/>
                  <a:gd name="T4" fmla="*/ 8 w 9"/>
                  <a:gd name="T5" fmla="*/ 304 h 308"/>
                  <a:gd name="T6" fmla="*/ 0 w 9"/>
                  <a:gd name="T7" fmla="*/ 308 h 308"/>
                  <a:gd name="T8" fmla="*/ 1 w 9"/>
                  <a:gd name="T9" fmla="*/ 5 h 308"/>
                  <a:gd name="T10" fmla="*/ 1 w 9"/>
                  <a:gd name="T11" fmla="*/ 5 h 308"/>
                  <a:gd name="T12" fmla="*/ 1 w 9"/>
                  <a:gd name="T13" fmla="*/ 5 h 308"/>
                  <a:gd name="T14" fmla="*/ 1 w 9"/>
                  <a:gd name="T15" fmla="*/ 5 h 308"/>
                  <a:gd name="T16" fmla="*/ 0 60000 65536"/>
                  <a:gd name="T17" fmla="*/ 0 60000 65536"/>
                  <a:gd name="T18" fmla="*/ 0 60000 65536"/>
                  <a:gd name="T19" fmla="*/ 0 60000 65536"/>
                  <a:gd name="T20" fmla="*/ 0 60000 65536"/>
                  <a:gd name="T21" fmla="*/ 0 60000 65536"/>
                  <a:gd name="T22" fmla="*/ 0 60000 65536"/>
                  <a:gd name="T23" fmla="*/ 0 60000 65536"/>
                  <a:gd name="T24" fmla="*/ 0 w 9"/>
                  <a:gd name="T25" fmla="*/ 0 h 308"/>
                  <a:gd name="T26" fmla="*/ 9 w 9"/>
                  <a:gd name="T27" fmla="*/ 308 h 30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9" h="308">
                    <a:moveTo>
                      <a:pt x="1" y="5"/>
                    </a:moveTo>
                    <a:lnTo>
                      <a:pt x="9" y="0"/>
                    </a:lnTo>
                    <a:lnTo>
                      <a:pt x="8" y="304"/>
                    </a:lnTo>
                    <a:lnTo>
                      <a:pt x="0" y="308"/>
                    </a:lnTo>
                    <a:lnTo>
                      <a:pt x="1" y="5"/>
                    </a:lnTo>
                    <a:close/>
                  </a:path>
                </a:pathLst>
              </a:custGeom>
              <a:solidFill>
                <a:srgbClr val="7172A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4000" b="1"/>
              </a:p>
            </p:txBody>
          </p:sp>
          <p:sp>
            <p:nvSpPr>
              <p:cNvPr id="65" name="Freeform 595">
                <a:extLst>
                  <a:ext uri="{FF2B5EF4-FFF2-40B4-BE49-F238E27FC236}">
                    <a16:creationId xmlns:a16="http://schemas.microsoft.com/office/drawing/2014/main" id="{F4384DB8-8C04-4188-A34B-EB943605F8D6}"/>
                  </a:ext>
                </a:extLst>
              </p:cNvPr>
              <p:cNvSpPr>
                <a:spLocks/>
              </p:cNvSpPr>
              <p:nvPr/>
            </p:nvSpPr>
            <p:spPr bwMode="auto">
              <a:xfrm>
                <a:off x="2" y="3824"/>
                <a:ext cx="208" cy="120"/>
              </a:xfrm>
              <a:custGeom>
                <a:avLst/>
                <a:gdLst>
                  <a:gd name="T0" fmla="*/ 0 w 208"/>
                  <a:gd name="T1" fmla="*/ 5 h 120"/>
                  <a:gd name="T2" fmla="*/ 9 w 208"/>
                  <a:gd name="T3" fmla="*/ 0 h 120"/>
                  <a:gd name="T4" fmla="*/ 208 w 208"/>
                  <a:gd name="T5" fmla="*/ 115 h 120"/>
                  <a:gd name="T6" fmla="*/ 200 w 208"/>
                  <a:gd name="T7" fmla="*/ 120 h 120"/>
                  <a:gd name="T8" fmla="*/ 0 w 208"/>
                  <a:gd name="T9" fmla="*/ 5 h 120"/>
                  <a:gd name="T10" fmla="*/ 0 w 208"/>
                  <a:gd name="T11" fmla="*/ 5 h 120"/>
                  <a:gd name="T12" fmla="*/ 0 w 208"/>
                  <a:gd name="T13" fmla="*/ 5 h 120"/>
                  <a:gd name="T14" fmla="*/ 0 w 208"/>
                  <a:gd name="T15" fmla="*/ 5 h 120"/>
                  <a:gd name="T16" fmla="*/ 0 60000 65536"/>
                  <a:gd name="T17" fmla="*/ 0 60000 65536"/>
                  <a:gd name="T18" fmla="*/ 0 60000 65536"/>
                  <a:gd name="T19" fmla="*/ 0 60000 65536"/>
                  <a:gd name="T20" fmla="*/ 0 60000 65536"/>
                  <a:gd name="T21" fmla="*/ 0 60000 65536"/>
                  <a:gd name="T22" fmla="*/ 0 60000 65536"/>
                  <a:gd name="T23" fmla="*/ 0 60000 65536"/>
                  <a:gd name="T24" fmla="*/ 0 w 208"/>
                  <a:gd name="T25" fmla="*/ 0 h 120"/>
                  <a:gd name="T26" fmla="*/ 208 w 208"/>
                  <a:gd name="T27" fmla="*/ 120 h 12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08" h="120">
                    <a:moveTo>
                      <a:pt x="0" y="5"/>
                    </a:moveTo>
                    <a:lnTo>
                      <a:pt x="9" y="0"/>
                    </a:lnTo>
                    <a:lnTo>
                      <a:pt x="208" y="115"/>
                    </a:lnTo>
                    <a:lnTo>
                      <a:pt x="200" y="120"/>
                    </a:lnTo>
                    <a:lnTo>
                      <a:pt x="0" y="5"/>
                    </a:lnTo>
                    <a:close/>
                  </a:path>
                </a:pathLst>
              </a:custGeom>
              <a:solidFill>
                <a:srgbClr val="8C88C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4000" b="1"/>
              </a:p>
            </p:txBody>
          </p:sp>
          <p:sp>
            <p:nvSpPr>
              <p:cNvPr id="66" name="Freeform 596">
                <a:extLst>
                  <a:ext uri="{FF2B5EF4-FFF2-40B4-BE49-F238E27FC236}">
                    <a16:creationId xmlns:a16="http://schemas.microsoft.com/office/drawing/2014/main" id="{A0B05A8F-0DB8-40ED-9B1B-CE6460BB5E85}"/>
                  </a:ext>
                </a:extLst>
              </p:cNvPr>
              <p:cNvSpPr>
                <a:spLocks/>
              </p:cNvSpPr>
              <p:nvPr/>
            </p:nvSpPr>
            <p:spPr bwMode="auto">
              <a:xfrm>
                <a:off x="2" y="3829"/>
                <a:ext cx="200" cy="418"/>
              </a:xfrm>
              <a:custGeom>
                <a:avLst/>
                <a:gdLst>
                  <a:gd name="T0" fmla="*/ 200 w 200"/>
                  <a:gd name="T1" fmla="*/ 115 h 418"/>
                  <a:gd name="T2" fmla="*/ 199 w 200"/>
                  <a:gd name="T3" fmla="*/ 418 h 418"/>
                  <a:gd name="T4" fmla="*/ 0 w 200"/>
                  <a:gd name="T5" fmla="*/ 303 h 418"/>
                  <a:gd name="T6" fmla="*/ 0 w 200"/>
                  <a:gd name="T7" fmla="*/ 0 h 418"/>
                  <a:gd name="T8" fmla="*/ 200 w 200"/>
                  <a:gd name="T9" fmla="*/ 115 h 418"/>
                  <a:gd name="T10" fmla="*/ 200 w 200"/>
                  <a:gd name="T11" fmla="*/ 115 h 418"/>
                  <a:gd name="T12" fmla="*/ 200 w 200"/>
                  <a:gd name="T13" fmla="*/ 115 h 418"/>
                  <a:gd name="T14" fmla="*/ 200 w 200"/>
                  <a:gd name="T15" fmla="*/ 115 h 418"/>
                  <a:gd name="T16" fmla="*/ 0 60000 65536"/>
                  <a:gd name="T17" fmla="*/ 0 60000 65536"/>
                  <a:gd name="T18" fmla="*/ 0 60000 65536"/>
                  <a:gd name="T19" fmla="*/ 0 60000 65536"/>
                  <a:gd name="T20" fmla="*/ 0 60000 65536"/>
                  <a:gd name="T21" fmla="*/ 0 60000 65536"/>
                  <a:gd name="T22" fmla="*/ 0 60000 65536"/>
                  <a:gd name="T23" fmla="*/ 0 60000 65536"/>
                  <a:gd name="T24" fmla="*/ 0 w 200"/>
                  <a:gd name="T25" fmla="*/ 0 h 418"/>
                  <a:gd name="T26" fmla="*/ 200 w 200"/>
                  <a:gd name="T27" fmla="*/ 418 h 41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00" h="418">
                    <a:moveTo>
                      <a:pt x="200" y="115"/>
                    </a:moveTo>
                    <a:lnTo>
                      <a:pt x="199" y="418"/>
                    </a:lnTo>
                    <a:lnTo>
                      <a:pt x="0" y="303"/>
                    </a:lnTo>
                    <a:lnTo>
                      <a:pt x="0" y="0"/>
                    </a:lnTo>
                    <a:lnTo>
                      <a:pt x="200" y="115"/>
                    </a:lnTo>
                    <a:close/>
                  </a:path>
                </a:pathLst>
              </a:custGeom>
              <a:solidFill>
                <a:srgbClr val="7F8FC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4000" b="1"/>
              </a:p>
            </p:txBody>
          </p:sp>
          <p:sp>
            <p:nvSpPr>
              <p:cNvPr id="67" name="Freeform 597">
                <a:extLst>
                  <a:ext uri="{FF2B5EF4-FFF2-40B4-BE49-F238E27FC236}">
                    <a16:creationId xmlns:a16="http://schemas.microsoft.com/office/drawing/2014/main" id="{4E0F51F2-1F63-40DB-B919-B102EA2A7401}"/>
                  </a:ext>
                </a:extLst>
              </p:cNvPr>
              <p:cNvSpPr>
                <a:spLocks/>
              </p:cNvSpPr>
              <p:nvPr/>
            </p:nvSpPr>
            <p:spPr bwMode="auto">
              <a:xfrm>
                <a:off x="15" y="4117"/>
                <a:ext cx="180" cy="104"/>
              </a:xfrm>
              <a:custGeom>
                <a:avLst/>
                <a:gdLst>
                  <a:gd name="T0" fmla="*/ 0 w 180"/>
                  <a:gd name="T1" fmla="*/ 5 h 104"/>
                  <a:gd name="T2" fmla="*/ 8 w 180"/>
                  <a:gd name="T3" fmla="*/ 0 h 104"/>
                  <a:gd name="T4" fmla="*/ 180 w 180"/>
                  <a:gd name="T5" fmla="*/ 100 h 104"/>
                  <a:gd name="T6" fmla="*/ 172 w 180"/>
                  <a:gd name="T7" fmla="*/ 104 h 104"/>
                  <a:gd name="T8" fmla="*/ 0 w 180"/>
                  <a:gd name="T9" fmla="*/ 5 h 104"/>
                  <a:gd name="T10" fmla="*/ 0 w 180"/>
                  <a:gd name="T11" fmla="*/ 5 h 104"/>
                  <a:gd name="T12" fmla="*/ 0 w 180"/>
                  <a:gd name="T13" fmla="*/ 5 h 104"/>
                  <a:gd name="T14" fmla="*/ 0 w 180"/>
                  <a:gd name="T15" fmla="*/ 5 h 104"/>
                  <a:gd name="T16" fmla="*/ 0 60000 65536"/>
                  <a:gd name="T17" fmla="*/ 0 60000 65536"/>
                  <a:gd name="T18" fmla="*/ 0 60000 65536"/>
                  <a:gd name="T19" fmla="*/ 0 60000 65536"/>
                  <a:gd name="T20" fmla="*/ 0 60000 65536"/>
                  <a:gd name="T21" fmla="*/ 0 60000 65536"/>
                  <a:gd name="T22" fmla="*/ 0 60000 65536"/>
                  <a:gd name="T23" fmla="*/ 0 60000 65536"/>
                  <a:gd name="T24" fmla="*/ 0 w 180"/>
                  <a:gd name="T25" fmla="*/ 0 h 104"/>
                  <a:gd name="T26" fmla="*/ 180 w 180"/>
                  <a:gd name="T27" fmla="*/ 104 h 10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80" h="104">
                    <a:moveTo>
                      <a:pt x="0" y="5"/>
                    </a:moveTo>
                    <a:lnTo>
                      <a:pt x="8" y="0"/>
                    </a:lnTo>
                    <a:lnTo>
                      <a:pt x="180" y="100"/>
                    </a:lnTo>
                    <a:lnTo>
                      <a:pt x="172" y="104"/>
                    </a:lnTo>
                    <a:lnTo>
                      <a:pt x="0" y="5"/>
                    </a:lnTo>
                    <a:close/>
                  </a:path>
                </a:pathLst>
              </a:custGeom>
              <a:solidFill>
                <a:srgbClr val="4D61A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4000" b="1"/>
              </a:p>
            </p:txBody>
          </p:sp>
          <p:sp>
            <p:nvSpPr>
              <p:cNvPr id="68" name="Freeform 598">
                <a:extLst>
                  <a:ext uri="{FF2B5EF4-FFF2-40B4-BE49-F238E27FC236}">
                    <a16:creationId xmlns:a16="http://schemas.microsoft.com/office/drawing/2014/main" id="{B382E47D-2394-4AB8-9897-DC296A9753AB}"/>
                  </a:ext>
                </a:extLst>
              </p:cNvPr>
              <p:cNvSpPr>
                <a:spLocks/>
              </p:cNvSpPr>
              <p:nvPr/>
            </p:nvSpPr>
            <p:spPr bwMode="auto">
              <a:xfrm>
                <a:off x="15" y="3850"/>
                <a:ext cx="9" cy="272"/>
              </a:xfrm>
              <a:custGeom>
                <a:avLst/>
                <a:gdLst>
                  <a:gd name="T0" fmla="*/ 1 w 9"/>
                  <a:gd name="T1" fmla="*/ 4 h 272"/>
                  <a:gd name="T2" fmla="*/ 9 w 9"/>
                  <a:gd name="T3" fmla="*/ 0 h 272"/>
                  <a:gd name="T4" fmla="*/ 8 w 9"/>
                  <a:gd name="T5" fmla="*/ 267 h 272"/>
                  <a:gd name="T6" fmla="*/ 0 w 9"/>
                  <a:gd name="T7" fmla="*/ 272 h 272"/>
                  <a:gd name="T8" fmla="*/ 1 w 9"/>
                  <a:gd name="T9" fmla="*/ 4 h 272"/>
                  <a:gd name="T10" fmla="*/ 1 w 9"/>
                  <a:gd name="T11" fmla="*/ 4 h 272"/>
                  <a:gd name="T12" fmla="*/ 1 w 9"/>
                  <a:gd name="T13" fmla="*/ 4 h 272"/>
                  <a:gd name="T14" fmla="*/ 1 w 9"/>
                  <a:gd name="T15" fmla="*/ 4 h 272"/>
                  <a:gd name="T16" fmla="*/ 0 60000 65536"/>
                  <a:gd name="T17" fmla="*/ 0 60000 65536"/>
                  <a:gd name="T18" fmla="*/ 0 60000 65536"/>
                  <a:gd name="T19" fmla="*/ 0 60000 65536"/>
                  <a:gd name="T20" fmla="*/ 0 60000 65536"/>
                  <a:gd name="T21" fmla="*/ 0 60000 65536"/>
                  <a:gd name="T22" fmla="*/ 0 60000 65536"/>
                  <a:gd name="T23" fmla="*/ 0 60000 65536"/>
                  <a:gd name="T24" fmla="*/ 0 w 9"/>
                  <a:gd name="T25" fmla="*/ 0 h 272"/>
                  <a:gd name="T26" fmla="*/ 9 w 9"/>
                  <a:gd name="T27" fmla="*/ 272 h 27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9" h="272">
                    <a:moveTo>
                      <a:pt x="1" y="4"/>
                    </a:moveTo>
                    <a:lnTo>
                      <a:pt x="9" y="0"/>
                    </a:lnTo>
                    <a:lnTo>
                      <a:pt x="8" y="267"/>
                    </a:lnTo>
                    <a:lnTo>
                      <a:pt x="0" y="272"/>
                    </a:lnTo>
                    <a:lnTo>
                      <a:pt x="1" y="4"/>
                    </a:lnTo>
                    <a:close/>
                  </a:path>
                </a:pathLst>
              </a:custGeom>
              <a:solidFill>
                <a:srgbClr val="1D297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4000" b="1"/>
              </a:p>
            </p:txBody>
          </p:sp>
          <p:sp>
            <p:nvSpPr>
              <p:cNvPr id="69" name="Freeform 599">
                <a:extLst>
                  <a:ext uri="{FF2B5EF4-FFF2-40B4-BE49-F238E27FC236}">
                    <a16:creationId xmlns:a16="http://schemas.microsoft.com/office/drawing/2014/main" id="{87CEBB9C-AA47-4CCD-9A7E-77A4ED5D3FD0}"/>
                  </a:ext>
                </a:extLst>
              </p:cNvPr>
              <p:cNvSpPr>
                <a:spLocks/>
              </p:cNvSpPr>
              <p:nvPr/>
            </p:nvSpPr>
            <p:spPr bwMode="auto">
              <a:xfrm>
                <a:off x="202" y="3939"/>
                <a:ext cx="9" cy="309"/>
              </a:xfrm>
              <a:custGeom>
                <a:avLst/>
                <a:gdLst>
                  <a:gd name="T0" fmla="*/ 1 w 9"/>
                  <a:gd name="T1" fmla="*/ 5 h 309"/>
                  <a:gd name="T2" fmla="*/ 9 w 9"/>
                  <a:gd name="T3" fmla="*/ 0 h 309"/>
                  <a:gd name="T4" fmla="*/ 8 w 9"/>
                  <a:gd name="T5" fmla="*/ 304 h 309"/>
                  <a:gd name="T6" fmla="*/ 0 w 9"/>
                  <a:gd name="T7" fmla="*/ 309 h 309"/>
                  <a:gd name="T8" fmla="*/ 1 w 9"/>
                  <a:gd name="T9" fmla="*/ 5 h 309"/>
                  <a:gd name="T10" fmla="*/ 1 w 9"/>
                  <a:gd name="T11" fmla="*/ 5 h 309"/>
                  <a:gd name="T12" fmla="*/ 1 w 9"/>
                  <a:gd name="T13" fmla="*/ 5 h 309"/>
                  <a:gd name="T14" fmla="*/ 1 w 9"/>
                  <a:gd name="T15" fmla="*/ 5 h 309"/>
                  <a:gd name="T16" fmla="*/ 0 60000 65536"/>
                  <a:gd name="T17" fmla="*/ 0 60000 65536"/>
                  <a:gd name="T18" fmla="*/ 0 60000 65536"/>
                  <a:gd name="T19" fmla="*/ 0 60000 65536"/>
                  <a:gd name="T20" fmla="*/ 0 60000 65536"/>
                  <a:gd name="T21" fmla="*/ 0 60000 65536"/>
                  <a:gd name="T22" fmla="*/ 0 60000 65536"/>
                  <a:gd name="T23" fmla="*/ 0 60000 65536"/>
                  <a:gd name="T24" fmla="*/ 0 w 9"/>
                  <a:gd name="T25" fmla="*/ 0 h 309"/>
                  <a:gd name="T26" fmla="*/ 9 w 9"/>
                  <a:gd name="T27" fmla="*/ 309 h 30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9" h="309">
                    <a:moveTo>
                      <a:pt x="1" y="5"/>
                    </a:moveTo>
                    <a:lnTo>
                      <a:pt x="9" y="0"/>
                    </a:lnTo>
                    <a:lnTo>
                      <a:pt x="8" y="304"/>
                    </a:lnTo>
                    <a:lnTo>
                      <a:pt x="0" y="309"/>
                    </a:lnTo>
                    <a:lnTo>
                      <a:pt x="1" y="5"/>
                    </a:lnTo>
                    <a:close/>
                  </a:path>
                </a:pathLst>
              </a:custGeom>
              <a:solidFill>
                <a:srgbClr val="1D297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4000" b="1"/>
              </a:p>
            </p:txBody>
          </p:sp>
          <p:sp>
            <p:nvSpPr>
              <p:cNvPr id="70" name="Freeform 600">
                <a:extLst>
                  <a:ext uri="{FF2B5EF4-FFF2-40B4-BE49-F238E27FC236}">
                    <a16:creationId xmlns:a16="http://schemas.microsoft.com/office/drawing/2014/main" id="{F340A01F-D5B4-444F-8163-455C3AF72756}"/>
                  </a:ext>
                </a:extLst>
              </p:cNvPr>
              <p:cNvSpPr>
                <a:spLocks/>
              </p:cNvSpPr>
              <p:nvPr/>
            </p:nvSpPr>
            <p:spPr bwMode="auto">
              <a:xfrm>
                <a:off x="2" y="3823"/>
                <a:ext cx="209" cy="121"/>
              </a:xfrm>
              <a:custGeom>
                <a:avLst/>
                <a:gdLst>
                  <a:gd name="T0" fmla="*/ 0 w 209"/>
                  <a:gd name="T1" fmla="*/ 5 h 121"/>
                  <a:gd name="T2" fmla="*/ 8 w 209"/>
                  <a:gd name="T3" fmla="*/ 0 h 121"/>
                  <a:gd name="T4" fmla="*/ 209 w 209"/>
                  <a:gd name="T5" fmla="*/ 116 h 121"/>
                  <a:gd name="T6" fmla="*/ 201 w 209"/>
                  <a:gd name="T7" fmla="*/ 121 h 121"/>
                  <a:gd name="T8" fmla="*/ 0 w 209"/>
                  <a:gd name="T9" fmla="*/ 5 h 121"/>
                  <a:gd name="T10" fmla="*/ 0 w 209"/>
                  <a:gd name="T11" fmla="*/ 5 h 121"/>
                  <a:gd name="T12" fmla="*/ 0 w 209"/>
                  <a:gd name="T13" fmla="*/ 5 h 121"/>
                  <a:gd name="T14" fmla="*/ 0 w 209"/>
                  <a:gd name="T15" fmla="*/ 5 h 121"/>
                  <a:gd name="T16" fmla="*/ 0 60000 65536"/>
                  <a:gd name="T17" fmla="*/ 0 60000 65536"/>
                  <a:gd name="T18" fmla="*/ 0 60000 65536"/>
                  <a:gd name="T19" fmla="*/ 0 60000 65536"/>
                  <a:gd name="T20" fmla="*/ 0 60000 65536"/>
                  <a:gd name="T21" fmla="*/ 0 60000 65536"/>
                  <a:gd name="T22" fmla="*/ 0 60000 65536"/>
                  <a:gd name="T23" fmla="*/ 0 60000 65536"/>
                  <a:gd name="T24" fmla="*/ 0 w 209"/>
                  <a:gd name="T25" fmla="*/ 0 h 121"/>
                  <a:gd name="T26" fmla="*/ 209 w 209"/>
                  <a:gd name="T27" fmla="*/ 121 h 12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09" h="121">
                    <a:moveTo>
                      <a:pt x="0" y="5"/>
                    </a:moveTo>
                    <a:lnTo>
                      <a:pt x="8" y="0"/>
                    </a:lnTo>
                    <a:lnTo>
                      <a:pt x="209" y="116"/>
                    </a:lnTo>
                    <a:lnTo>
                      <a:pt x="201" y="121"/>
                    </a:lnTo>
                    <a:lnTo>
                      <a:pt x="0" y="5"/>
                    </a:lnTo>
                    <a:close/>
                  </a:path>
                </a:pathLst>
              </a:custGeom>
              <a:solidFill>
                <a:srgbClr val="4D61A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4000" b="1"/>
              </a:p>
            </p:txBody>
          </p:sp>
          <p:sp>
            <p:nvSpPr>
              <p:cNvPr id="71" name="Freeform 601">
                <a:extLst>
                  <a:ext uri="{FF2B5EF4-FFF2-40B4-BE49-F238E27FC236}">
                    <a16:creationId xmlns:a16="http://schemas.microsoft.com/office/drawing/2014/main" id="{FB3DFDBB-F7BB-48C5-A606-8FD2C737DE09}"/>
                  </a:ext>
                </a:extLst>
              </p:cNvPr>
              <p:cNvSpPr>
                <a:spLocks noEditPoints="1"/>
              </p:cNvSpPr>
              <p:nvPr/>
            </p:nvSpPr>
            <p:spPr bwMode="auto">
              <a:xfrm>
                <a:off x="0" y="3828"/>
                <a:ext cx="203" cy="420"/>
              </a:xfrm>
              <a:custGeom>
                <a:avLst/>
                <a:gdLst>
                  <a:gd name="T0" fmla="*/ 2 w 203"/>
                  <a:gd name="T1" fmla="*/ 0 h 420"/>
                  <a:gd name="T2" fmla="*/ 203 w 203"/>
                  <a:gd name="T3" fmla="*/ 116 h 420"/>
                  <a:gd name="T4" fmla="*/ 202 w 203"/>
                  <a:gd name="T5" fmla="*/ 420 h 420"/>
                  <a:gd name="T6" fmla="*/ 0 w 203"/>
                  <a:gd name="T7" fmla="*/ 304 h 420"/>
                  <a:gd name="T8" fmla="*/ 2 w 203"/>
                  <a:gd name="T9" fmla="*/ 0 h 420"/>
                  <a:gd name="T10" fmla="*/ 2 w 203"/>
                  <a:gd name="T11" fmla="*/ 0 h 420"/>
                  <a:gd name="T12" fmla="*/ 2 w 203"/>
                  <a:gd name="T13" fmla="*/ 0 h 420"/>
                  <a:gd name="T14" fmla="*/ 2 w 203"/>
                  <a:gd name="T15" fmla="*/ 0 h 420"/>
                  <a:gd name="T16" fmla="*/ 187 w 203"/>
                  <a:gd name="T17" fmla="*/ 393 h 420"/>
                  <a:gd name="T18" fmla="*/ 188 w 203"/>
                  <a:gd name="T19" fmla="*/ 126 h 420"/>
                  <a:gd name="T20" fmla="*/ 16 w 203"/>
                  <a:gd name="T21" fmla="*/ 26 h 420"/>
                  <a:gd name="T22" fmla="*/ 15 w 203"/>
                  <a:gd name="T23" fmla="*/ 294 h 420"/>
                  <a:gd name="T24" fmla="*/ 187 w 203"/>
                  <a:gd name="T25" fmla="*/ 393 h 42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03"/>
                  <a:gd name="T40" fmla="*/ 0 h 420"/>
                  <a:gd name="T41" fmla="*/ 203 w 203"/>
                  <a:gd name="T42" fmla="*/ 420 h 42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03" h="420">
                    <a:moveTo>
                      <a:pt x="2" y="0"/>
                    </a:moveTo>
                    <a:lnTo>
                      <a:pt x="203" y="116"/>
                    </a:lnTo>
                    <a:lnTo>
                      <a:pt x="202" y="420"/>
                    </a:lnTo>
                    <a:lnTo>
                      <a:pt x="0" y="304"/>
                    </a:lnTo>
                    <a:lnTo>
                      <a:pt x="2" y="0"/>
                    </a:lnTo>
                    <a:close/>
                    <a:moveTo>
                      <a:pt x="187" y="393"/>
                    </a:moveTo>
                    <a:lnTo>
                      <a:pt x="188" y="126"/>
                    </a:lnTo>
                    <a:lnTo>
                      <a:pt x="16" y="26"/>
                    </a:lnTo>
                    <a:lnTo>
                      <a:pt x="15" y="294"/>
                    </a:lnTo>
                    <a:lnTo>
                      <a:pt x="187" y="393"/>
                    </a:lnTo>
                    <a:close/>
                  </a:path>
                </a:pathLst>
              </a:custGeom>
              <a:solidFill>
                <a:srgbClr val="36458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4000" b="1"/>
              </a:p>
            </p:txBody>
          </p:sp>
          <p:sp>
            <p:nvSpPr>
              <p:cNvPr id="72" name="Freeform 602">
                <a:extLst>
                  <a:ext uri="{FF2B5EF4-FFF2-40B4-BE49-F238E27FC236}">
                    <a16:creationId xmlns:a16="http://schemas.microsoft.com/office/drawing/2014/main" id="{A5661583-D4EA-48D5-BB95-36254ECBD6BD}"/>
                  </a:ext>
                </a:extLst>
              </p:cNvPr>
              <p:cNvSpPr>
                <a:spLocks noEditPoints="1"/>
              </p:cNvSpPr>
              <p:nvPr/>
            </p:nvSpPr>
            <p:spPr bwMode="auto">
              <a:xfrm>
                <a:off x="0" y="3828"/>
                <a:ext cx="203" cy="420"/>
              </a:xfrm>
              <a:custGeom>
                <a:avLst/>
                <a:gdLst>
                  <a:gd name="T0" fmla="*/ 2 w 203"/>
                  <a:gd name="T1" fmla="*/ 0 h 420"/>
                  <a:gd name="T2" fmla="*/ 203 w 203"/>
                  <a:gd name="T3" fmla="*/ 116 h 420"/>
                  <a:gd name="T4" fmla="*/ 202 w 203"/>
                  <a:gd name="T5" fmla="*/ 420 h 420"/>
                  <a:gd name="T6" fmla="*/ 0 w 203"/>
                  <a:gd name="T7" fmla="*/ 304 h 420"/>
                  <a:gd name="T8" fmla="*/ 2 w 203"/>
                  <a:gd name="T9" fmla="*/ 0 h 420"/>
                  <a:gd name="T10" fmla="*/ 2 w 203"/>
                  <a:gd name="T11" fmla="*/ 0 h 420"/>
                  <a:gd name="T12" fmla="*/ 2 w 203"/>
                  <a:gd name="T13" fmla="*/ 0 h 420"/>
                  <a:gd name="T14" fmla="*/ 2 w 203"/>
                  <a:gd name="T15" fmla="*/ 0 h 420"/>
                  <a:gd name="T16" fmla="*/ 187 w 203"/>
                  <a:gd name="T17" fmla="*/ 393 h 420"/>
                  <a:gd name="T18" fmla="*/ 188 w 203"/>
                  <a:gd name="T19" fmla="*/ 126 h 420"/>
                  <a:gd name="T20" fmla="*/ 16 w 203"/>
                  <a:gd name="T21" fmla="*/ 26 h 420"/>
                  <a:gd name="T22" fmla="*/ 15 w 203"/>
                  <a:gd name="T23" fmla="*/ 294 h 420"/>
                  <a:gd name="T24" fmla="*/ 187 w 203"/>
                  <a:gd name="T25" fmla="*/ 393 h 42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03"/>
                  <a:gd name="T40" fmla="*/ 0 h 420"/>
                  <a:gd name="T41" fmla="*/ 203 w 203"/>
                  <a:gd name="T42" fmla="*/ 420 h 42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03" h="420">
                    <a:moveTo>
                      <a:pt x="2" y="0"/>
                    </a:moveTo>
                    <a:lnTo>
                      <a:pt x="203" y="116"/>
                    </a:lnTo>
                    <a:lnTo>
                      <a:pt x="202" y="420"/>
                    </a:lnTo>
                    <a:lnTo>
                      <a:pt x="0" y="304"/>
                    </a:lnTo>
                    <a:lnTo>
                      <a:pt x="2" y="0"/>
                    </a:lnTo>
                    <a:moveTo>
                      <a:pt x="187" y="393"/>
                    </a:moveTo>
                    <a:lnTo>
                      <a:pt x="188" y="126"/>
                    </a:lnTo>
                    <a:lnTo>
                      <a:pt x="16" y="26"/>
                    </a:lnTo>
                    <a:lnTo>
                      <a:pt x="15" y="294"/>
                    </a:lnTo>
                    <a:lnTo>
                      <a:pt x="187" y="39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sz="4000" b="1"/>
              </a:p>
            </p:txBody>
          </p:sp>
        </p:grpSp>
        <p:grpSp>
          <p:nvGrpSpPr>
            <p:cNvPr id="35" name="Group 200">
              <a:extLst>
                <a:ext uri="{FF2B5EF4-FFF2-40B4-BE49-F238E27FC236}">
                  <a16:creationId xmlns:a16="http://schemas.microsoft.com/office/drawing/2014/main" id="{0D802B13-2F22-4286-AE37-A768B53AD3B5}"/>
                </a:ext>
              </a:extLst>
            </p:cNvPr>
            <p:cNvGrpSpPr/>
            <p:nvPr/>
          </p:nvGrpSpPr>
          <p:grpSpPr bwMode="auto">
            <a:xfrm>
              <a:off x="2256179" y="1123367"/>
              <a:ext cx="365606" cy="309446"/>
              <a:chOff x="0" y="368300"/>
              <a:chExt cx="449" cy="287"/>
            </a:xfrm>
          </p:grpSpPr>
          <p:sp>
            <p:nvSpPr>
              <p:cNvPr id="48" name="Rectangle 201">
                <a:extLst>
                  <a:ext uri="{FF2B5EF4-FFF2-40B4-BE49-F238E27FC236}">
                    <a16:creationId xmlns:a16="http://schemas.microsoft.com/office/drawing/2014/main" id="{EB97683B-06EA-45BD-9AEE-CF200C16A979}"/>
                  </a:ext>
                </a:extLst>
              </p:cNvPr>
              <p:cNvSpPr>
                <a:spLocks noChangeArrowheads="1"/>
              </p:cNvSpPr>
              <p:nvPr/>
            </p:nvSpPr>
            <p:spPr bwMode="auto">
              <a:xfrm>
                <a:off x="25" y="368381"/>
                <a:ext cx="336" cy="206"/>
              </a:xfrm>
              <a:prstGeom prst="rect">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sz="4000" b="1"/>
              </a:p>
            </p:txBody>
          </p:sp>
          <p:grpSp>
            <p:nvGrpSpPr>
              <p:cNvPr id="49" name="Group 202">
                <a:extLst>
                  <a:ext uri="{FF2B5EF4-FFF2-40B4-BE49-F238E27FC236}">
                    <a16:creationId xmlns:a16="http://schemas.microsoft.com/office/drawing/2014/main" id="{F5786297-6A92-410D-9ED7-A55962120C03}"/>
                  </a:ext>
                </a:extLst>
              </p:cNvPr>
              <p:cNvGrpSpPr/>
              <p:nvPr/>
            </p:nvGrpSpPr>
            <p:grpSpPr bwMode="auto">
              <a:xfrm>
                <a:off x="76" y="368433"/>
                <a:ext cx="224" cy="110"/>
                <a:chOff x="76" y="368433"/>
                <a:chExt cx="224" cy="110"/>
              </a:xfrm>
            </p:grpSpPr>
            <p:sp>
              <p:nvSpPr>
                <p:cNvPr id="55" name="Freeform 203">
                  <a:extLst>
                    <a:ext uri="{FF2B5EF4-FFF2-40B4-BE49-F238E27FC236}">
                      <a16:creationId xmlns:a16="http://schemas.microsoft.com/office/drawing/2014/main" id="{645D6959-214A-4A72-88A8-8CD37C988E38}"/>
                    </a:ext>
                  </a:extLst>
                </p:cNvPr>
                <p:cNvSpPr/>
                <p:nvPr/>
              </p:nvSpPr>
              <p:spPr bwMode="auto">
                <a:xfrm>
                  <a:off x="76" y="368433"/>
                  <a:ext cx="222" cy="110"/>
                </a:xfrm>
                <a:custGeom>
                  <a:avLst/>
                  <a:gdLst>
                    <a:gd name="T0" fmla="*/ 0 w 222"/>
                    <a:gd name="T1" fmla="*/ 110 h 110"/>
                    <a:gd name="T2" fmla="*/ 36 w 222"/>
                    <a:gd name="T3" fmla="*/ 110 h 110"/>
                    <a:gd name="T4" fmla="*/ 183 w 222"/>
                    <a:gd name="T5" fmla="*/ 0 h 110"/>
                    <a:gd name="T6" fmla="*/ 222 w 222"/>
                    <a:gd name="T7" fmla="*/ 0 h 11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22" h="110">
                      <a:moveTo>
                        <a:pt x="0" y="110"/>
                      </a:moveTo>
                      <a:lnTo>
                        <a:pt x="36" y="110"/>
                      </a:lnTo>
                      <a:lnTo>
                        <a:pt x="183" y="0"/>
                      </a:lnTo>
                      <a:lnTo>
                        <a:pt x="222" y="0"/>
                      </a:lnTo>
                    </a:path>
                  </a:pathLst>
                </a:custGeom>
                <a:noFill/>
                <a:ln w="952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4000" b="1"/>
                </a:p>
              </p:txBody>
            </p:sp>
            <p:sp>
              <p:nvSpPr>
                <p:cNvPr id="56" name="Freeform 204">
                  <a:extLst>
                    <a:ext uri="{FF2B5EF4-FFF2-40B4-BE49-F238E27FC236}">
                      <a16:creationId xmlns:a16="http://schemas.microsoft.com/office/drawing/2014/main" id="{4C870452-DD6D-455D-B6F1-30717C2FCEC0}"/>
                    </a:ext>
                  </a:extLst>
                </p:cNvPr>
                <p:cNvSpPr/>
                <p:nvPr/>
              </p:nvSpPr>
              <p:spPr bwMode="auto">
                <a:xfrm flipV="1">
                  <a:off x="78" y="368433"/>
                  <a:ext cx="222" cy="110"/>
                </a:xfrm>
                <a:custGeom>
                  <a:avLst/>
                  <a:gdLst>
                    <a:gd name="T0" fmla="*/ 0 w 222"/>
                    <a:gd name="T1" fmla="*/ 110 h 110"/>
                    <a:gd name="T2" fmla="*/ 36 w 222"/>
                    <a:gd name="T3" fmla="*/ 110 h 110"/>
                    <a:gd name="T4" fmla="*/ 183 w 222"/>
                    <a:gd name="T5" fmla="*/ 0 h 110"/>
                    <a:gd name="T6" fmla="*/ 222 w 222"/>
                    <a:gd name="T7" fmla="*/ 0 h 11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22" h="110">
                      <a:moveTo>
                        <a:pt x="0" y="110"/>
                      </a:moveTo>
                      <a:lnTo>
                        <a:pt x="36" y="110"/>
                      </a:lnTo>
                      <a:lnTo>
                        <a:pt x="183" y="0"/>
                      </a:lnTo>
                      <a:lnTo>
                        <a:pt x="222" y="0"/>
                      </a:lnTo>
                    </a:path>
                  </a:pathLst>
                </a:custGeom>
                <a:noFill/>
                <a:ln w="952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4000" b="1"/>
                </a:p>
              </p:txBody>
            </p:sp>
          </p:grpSp>
          <p:sp>
            <p:nvSpPr>
              <p:cNvPr id="50" name="Freeform 205">
                <a:extLst>
                  <a:ext uri="{FF2B5EF4-FFF2-40B4-BE49-F238E27FC236}">
                    <a16:creationId xmlns:a16="http://schemas.microsoft.com/office/drawing/2014/main" id="{8DC46D75-243E-46FE-8CCB-0A6E92473CA7}"/>
                  </a:ext>
                </a:extLst>
              </p:cNvPr>
              <p:cNvSpPr/>
              <p:nvPr/>
            </p:nvSpPr>
            <p:spPr bwMode="auto">
              <a:xfrm>
                <a:off x="364" y="368311"/>
                <a:ext cx="62" cy="74"/>
              </a:xfrm>
              <a:custGeom>
                <a:avLst/>
                <a:gdLst>
                  <a:gd name="T0" fmla="*/ 36 w 62"/>
                  <a:gd name="T1" fmla="*/ 0 h 74"/>
                  <a:gd name="T2" fmla="*/ 62 w 62"/>
                  <a:gd name="T3" fmla="*/ 57 h 74"/>
                  <a:gd name="T4" fmla="*/ 0 w 62"/>
                  <a:gd name="T5" fmla="*/ 74 h 74"/>
                  <a:gd name="T6" fmla="*/ 0 60000 65536"/>
                  <a:gd name="T7" fmla="*/ 0 60000 65536"/>
                  <a:gd name="T8" fmla="*/ 0 60000 65536"/>
                </a:gdLst>
                <a:ahLst/>
                <a:cxnLst>
                  <a:cxn ang="T6">
                    <a:pos x="T0" y="T1"/>
                  </a:cxn>
                  <a:cxn ang="T7">
                    <a:pos x="T2" y="T3"/>
                  </a:cxn>
                  <a:cxn ang="T8">
                    <a:pos x="T4" y="T5"/>
                  </a:cxn>
                </a:cxnLst>
                <a:rect l="0" t="0" r="r" b="b"/>
                <a:pathLst>
                  <a:path w="62" h="74">
                    <a:moveTo>
                      <a:pt x="36" y="0"/>
                    </a:moveTo>
                    <a:lnTo>
                      <a:pt x="62" y="57"/>
                    </a:lnTo>
                    <a:lnTo>
                      <a:pt x="0" y="74"/>
                    </a:lnTo>
                  </a:path>
                </a:pathLst>
              </a:custGeom>
              <a:noFill/>
              <a:ln w="952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4000" b="1"/>
              </a:p>
            </p:txBody>
          </p:sp>
          <p:sp>
            <p:nvSpPr>
              <p:cNvPr id="51" name="Freeform 206">
                <a:extLst>
                  <a:ext uri="{FF2B5EF4-FFF2-40B4-BE49-F238E27FC236}">
                    <a16:creationId xmlns:a16="http://schemas.microsoft.com/office/drawing/2014/main" id="{1BE83DBC-0888-491D-B570-6E3237DE263E}"/>
                  </a:ext>
                </a:extLst>
              </p:cNvPr>
              <p:cNvSpPr/>
              <p:nvPr/>
            </p:nvSpPr>
            <p:spPr bwMode="auto">
              <a:xfrm>
                <a:off x="361" y="368371"/>
                <a:ext cx="63" cy="216"/>
              </a:xfrm>
              <a:custGeom>
                <a:avLst/>
                <a:gdLst>
                  <a:gd name="T0" fmla="*/ 2 w 63"/>
                  <a:gd name="T1" fmla="*/ 12 h 225"/>
                  <a:gd name="T2" fmla="*/ 0 w 63"/>
                  <a:gd name="T3" fmla="*/ 176 h 225"/>
                  <a:gd name="T4" fmla="*/ 62 w 63"/>
                  <a:gd name="T5" fmla="*/ 158 h 225"/>
                  <a:gd name="T6" fmla="*/ 63 w 63"/>
                  <a:gd name="T7" fmla="*/ 0 h 225"/>
                  <a:gd name="T8" fmla="*/ 2 w 63"/>
                  <a:gd name="T9" fmla="*/ 12 h 22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3" h="225">
                    <a:moveTo>
                      <a:pt x="2" y="16"/>
                    </a:moveTo>
                    <a:lnTo>
                      <a:pt x="0" y="225"/>
                    </a:lnTo>
                    <a:lnTo>
                      <a:pt x="62" y="202"/>
                    </a:lnTo>
                    <a:lnTo>
                      <a:pt x="63" y="0"/>
                    </a:lnTo>
                    <a:lnTo>
                      <a:pt x="2" y="16"/>
                    </a:lnTo>
                    <a:close/>
                  </a:path>
                </a:pathLst>
              </a:custGeom>
              <a:solidFill>
                <a:schemeClr val="accent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4000" b="1"/>
              </a:p>
            </p:txBody>
          </p:sp>
          <p:sp>
            <p:nvSpPr>
              <p:cNvPr id="52" name="Freeform 207">
                <a:extLst>
                  <a:ext uri="{FF2B5EF4-FFF2-40B4-BE49-F238E27FC236}">
                    <a16:creationId xmlns:a16="http://schemas.microsoft.com/office/drawing/2014/main" id="{E781A827-25DC-4E76-89C4-E9DB535D3C8C}"/>
                  </a:ext>
                </a:extLst>
              </p:cNvPr>
              <p:cNvSpPr/>
              <p:nvPr/>
            </p:nvSpPr>
            <p:spPr bwMode="auto">
              <a:xfrm>
                <a:off x="402" y="368300"/>
                <a:ext cx="47" cy="78"/>
              </a:xfrm>
              <a:custGeom>
                <a:avLst/>
                <a:gdLst>
                  <a:gd name="T0" fmla="*/ 12 w 47"/>
                  <a:gd name="T1" fmla="*/ 0 h 78"/>
                  <a:gd name="T2" fmla="*/ 47 w 47"/>
                  <a:gd name="T3" fmla="*/ 78 h 78"/>
                  <a:gd name="T4" fmla="*/ 15 w 47"/>
                  <a:gd name="T5" fmla="*/ 77 h 78"/>
                  <a:gd name="T6" fmla="*/ 0 w 47"/>
                  <a:gd name="T7" fmla="*/ 35 h 78"/>
                  <a:gd name="T8" fmla="*/ 12 w 47"/>
                  <a:gd name="T9" fmla="*/ 0 h 7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7" h="78">
                    <a:moveTo>
                      <a:pt x="12" y="0"/>
                    </a:moveTo>
                    <a:lnTo>
                      <a:pt x="47" y="78"/>
                    </a:lnTo>
                    <a:lnTo>
                      <a:pt x="15" y="77"/>
                    </a:lnTo>
                    <a:lnTo>
                      <a:pt x="0" y="35"/>
                    </a:lnTo>
                    <a:lnTo>
                      <a:pt x="12" y="0"/>
                    </a:lnTo>
                    <a:close/>
                  </a:path>
                </a:pathLst>
              </a:custGeom>
              <a:solidFill>
                <a:schemeClr val="accent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4000" b="1"/>
              </a:p>
            </p:txBody>
          </p:sp>
          <p:sp>
            <p:nvSpPr>
              <p:cNvPr id="53" name="Freeform 208">
                <a:extLst>
                  <a:ext uri="{FF2B5EF4-FFF2-40B4-BE49-F238E27FC236}">
                    <a16:creationId xmlns:a16="http://schemas.microsoft.com/office/drawing/2014/main" id="{1C363406-7E44-4E88-8D36-B104415CE2EC}"/>
                  </a:ext>
                </a:extLst>
              </p:cNvPr>
              <p:cNvSpPr/>
              <p:nvPr/>
            </p:nvSpPr>
            <p:spPr bwMode="auto">
              <a:xfrm>
                <a:off x="376" y="368335"/>
                <a:ext cx="44" cy="51"/>
              </a:xfrm>
              <a:custGeom>
                <a:avLst/>
                <a:gdLst>
                  <a:gd name="T0" fmla="*/ 23 w 44"/>
                  <a:gd name="T1" fmla="*/ 0 h 51"/>
                  <a:gd name="T2" fmla="*/ 0 w 44"/>
                  <a:gd name="T3" fmla="*/ 51 h 51"/>
                  <a:gd name="T4" fmla="*/ 44 w 44"/>
                  <a:gd name="T5" fmla="*/ 45 h 51"/>
                  <a:gd name="T6" fmla="*/ 23 w 44"/>
                  <a:gd name="T7" fmla="*/ 0 h 5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4" h="51">
                    <a:moveTo>
                      <a:pt x="23" y="0"/>
                    </a:moveTo>
                    <a:lnTo>
                      <a:pt x="0" y="51"/>
                    </a:lnTo>
                    <a:lnTo>
                      <a:pt x="44" y="45"/>
                    </a:lnTo>
                    <a:lnTo>
                      <a:pt x="23" y="0"/>
                    </a:lnTo>
                    <a:close/>
                  </a:path>
                </a:pathLst>
              </a:custGeom>
              <a:solidFill>
                <a:schemeClr val="accent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4000" b="1"/>
              </a:p>
            </p:txBody>
          </p:sp>
          <p:sp>
            <p:nvSpPr>
              <p:cNvPr id="54" name="Freeform 209">
                <a:extLst>
                  <a:ext uri="{FF2B5EF4-FFF2-40B4-BE49-F238E27FC236}">
                    <a16:creationId xmlns:a16="http://schemas.microsoft.com/office/drawing/2014/main" id="{8D7B760F-0B55-48F5-92AB-1A91F9A3C608}"/>
                  </a:ext>
                </a:extLst>
              </p:cNvPr>
              <p:cNvSpPr/>
              <p:nvPr/>
            </p:nvSpPr>
            <p:spPr bwMode="auto">
              <a:xfrm>
                <a:off x="0" y="368302"/>
                <a:ext cx="417" cy="95"/>
              </a:xfrm>
              <a:custGeom>
                <a:avLst/>
                <a:gdLst>
                  <a:gd name="T0" fmla="*/ 0 w 417"/>
                  <a:gd name="T1" fmla="*/ 95 h 95"/>
                  <a:gd name="T2" fmla="*/ 66 w 417"/>
                  <a:gd name="T3" fmla="*/ 1 h 95"/>
                  <a:gd name="T4" fmla="*/ 417 w 417"/>
                  <a:gd name="T5" fmla="*/ 0 h 95"/>
                  <a:gd name="T6" fmla="*/ 370 w 417"/>
                  <a:gd name="T7" fmla="*/ 95 h 95"/>
                  <a:gd name="T8" fmla="*/ 0 w 417"/>
                  <a:gd name="T9" fmla="*/ 95 h 9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17" h="95">
                    <a:moveTo>
                      <a:pt x="0" y="95"/>
                    </a:moveTo>
                    <a:lnTo>
                      <a:pt x="66" y="1"/>
                    </a:lnTo>
                    <a:lnTo>
                      <a:pt x="417" y="0"/>
                    </a:lnTo>
                    <a:lnTo>
                      <a:pt x="370" y="95"/>
                    </a:lnTo>
                    <a:lnTo>
                      <a:pt x="0" y="95"/>
                    </a:lnTo>
                    <a:close/>
                  </a:path>
                </a:pathLst>
              </a:custGeom>
              <a:solidFill>
                <a:schemeClr val="accent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4000" b="1"/>
              </a:p>
            </p:txBody>
          </p:sp>
        </p:grpSp>
        <p:grpSp>
          <p:nvGrpSpPr>
            <p:cNvPr id="36" name="Group 297">
              <a:extLst>
                <a:ext uri="{FF2B5EF4-FFF2-40B4-BE49-F238E27FC236}">
                  <a16:creationId xmlns:a16="http://schemas.microsoft.com/office/drawing/2014/main" id="{62648C46-1463-4F50-B8A4-8CFD182965F8}"/>
                </a:ext>
              </a:extLst>
            </p:cNvPr>
            <p:cNvGrpSpPr/>
            <p:nvPr/>
          </p:nvGrpSpPr>
          <p:grpSpPr bwMode="auto">
            <a:xfrm>
              <a:off x="3347431" y="1057237"/>
              <a:ext cx="200971" cy="427739"/>
              <a:chOff x="1000125" y="0"/>
              <a:chExt cx="449" cy="287"/>
            </a:xfrm>
          </p:grpSpPr>
          <p:sp>
            <p:nvSpPr>
              <p:cNvPr id="39" name="Rectangle 298">
                <a:extLst>
                  <a:ext uri="{FF2B5EF4-FFF2-40B4-BE49-F238E27FC236}">
                    <a16:creationId xmlns:a16="http://schemas.microsoft.com/office/drawing/2014/main" id="{19A4DAFC-3777-49BE-9D07-CBEB1FA9FB99}"/>
                  </a:ext>
                </a:extLst>
              </p:cNvPr>
              <p:cNvSpPr>
                <a:spLocks noChangeArrowheads="1"/>
              </p:cNvSpPr>
              <p:nvPr/>
            </p:nvSpPr>
            <p:spPr bwMode="auto">
              <a:xfrm>
                <a:off x="1000150" y="81"/>
                <a:ext cx="336" cy="206"/>
              </a:xfrm>
              <a:prstGeom prst="rect">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sz="4000" b="1"/>
              </a:p>
            </p:txBody>
          </p:sp>
          <p:grpSp>
            <p:nvGrpSpPr>
              <p:cNvPr id="40" name="Group 299">
                <a:extLst>
                  <a:ext uri="{FF2B5EF4-FFF2-40B4-BE49-F238E27FC236}">
                    <a16:creationId xmlns:a16="http://schemas.microsoft.com/office/drawing/2014/main" id="{8A984147-07AB-40BC-A7C2-232FEE563DC3}"/>
                  </a:ext>
                </a:extLst>
              </p:cNvPr>
              <p:cNvGrpSpPr/>
              <p:nvPr/>
            </p:nvGrpSpPr>
            <p:grpSpPr bwMode="auto">
              <a:xfrm>
                <a:off x="1000201" y="133"/>
                <a:ext cx="224" cy="110"/>
                <a:chOff x="1000201" y="133"/>
                <a:chExt cx="224" cy="110"/>
              </a:xfrm>
            </p:grpSpPr>
            <p:sp>
              <p:nvSpPr>
                <p:cNvPr id="46" name="Freeform 300">
                  <a:extLst>
                    <a:ext uri="{FF2B5EF4-FFF2-40B4-BE49-F238E27FC236}">
                      <a16:creationId xmlns:a16="http://schemas.microsoft.com/office/drawing/2014/main" id="{1E520E27-1D1F-4452-8B04-6701015707C7}"/>
                    </a:ext>
                  </a:extLst>
                </p:cNvPr>
                <p:cNvSpPr/>
                <p:nvPr/>
              </p:nvSpPr>
              <p:spPr bwMode="auto">
                <a:xfrm>
                  <a:off x="1000201" y="133"/>
                  <a:ext cx="222" cy="110"/>
                </a:xfrm>
                <a:custGeom>
                  <a:avLst/>
                  <a:gdLst>
                    <a:gd name="T0" fmla="*/ 0 w 222"/>
                    <a:gd name="T1" fmla="*/ 110 h 110"/>
                    <a:gd name="T2" fmla="*/ 36 w 222"/>
                    <a:gd name="T3" fmla="*/ 110 h 110"/>
                    <a:gd name="T4" fmla="*/ 183 w 222"/>
                    <a:gd name="T5" fmla="*/ 0 h 110"/>
                    <a:gd name="T6" fmla="*/ 222 w 222"/>
                    <a:gd name="T7" fmla="*/ 0 h 11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22" h="110">
                      <a:moveTo>
                        <a:pt x="0" y="110"/>
                      </a:moveTo>
                      <a:lnTo>
                        <a:pt x="36" y="110"/>
                      </a:lnTo>
                      <a:lnTo>
                        <a:pt x="183" y="0"/>
                      </a:lnTo>
                      <a:lnTo>
                        <a:pt x="222" y="0"/>
                      </a:lnTo>
                    </a:path>
                  </a:pathLst>
                </a:custGeom>
                <a:noFill/>
                <a:ln w="952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4000" b="1"/>
                </a:p>
              </p:txBody>
            </p:sp>
            <p:sp>
              <p:nvSpPr>
                <p:cNvPr id="47" name="Freeform 301">
                  <a:extLst>
                    <a:ext uri="{FF2B5EF4-FFF2-40B4-BE49-F238E27FC236}">
                      <a16:creationId xmlns:a16="http://schemas.microsoft.com/office/drawing/2014/main" id="{929B05FF-8D5D-475F-B6E9-6011A9499C6C}"/>
                    </a:ext>
                  </a:extLst>
                </p:cNvPr>
                <p:cNvSpPr/>
                <p:nvPr/>
              </p:nvSpPr>
              <p:spPr bwMode="auto">
                <a:xfrm flipV="1">
                  <a:off x="1000203" y="133"/>
                  <a:ext cx="222" cy="110"/>
                </a:xfrm>
                <a:custGeom>
                  <a:avLst/>
                  <a:gdLst>
                    <a:gd name="T0" fmla="*/ 0 w 222"/>
                    <a:gd name="T1" fmla="*/ 110 h 110"/>
                    <a:gd name="T2" fmla="*/ 36 w 222"/>
                    <a:gd name="T3" fmla="*/ 110 h 110"/>
                    <a:gd name="T4" fmla="*/ 183 w 222"/>
                    <a:gd name="T5" fmla="*/ 0 h 110"/>
                    <a:gd name="T6" fmla="*/ 222 w 222"/>
                    <a:gd name="T7" fmla="*/ 0 h 11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22" h="110">
                      <a:moveTo>
                        <a:pt x="0" y="110"/>
                      </a:moveTo>
                      <a:lnTo>
                        <a:pt x="36" y="110"/>
                      </a:lnTo>
                      <a:lnTo>
                        <a:pt x="183" y="0"/>
                      </a:lnTo>
                      <a:lnTo>
                        <a:pt x="222" y="0"/>
                      </a:lnTo>
                    </a:path>
                  </a:pathLst>
                </a:custGeom>
                <a:noFill/>
                <a:ln w="952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4000" b="1"/>
                </a:p>
              </p:txBody>
            </p:sp>
          </p:grpSp>
          <p:sp>
            <p:nvSpPr>
              <p:cNvPr id="41" name="Freeform 302">
                <a:extLst>
                  <a:ext uri="{FF2B5EF4-FFF2-40B4-BE49-F238E27FC236}">
                    <a16:creationId xmlns:a16="http://schemas.microsoft.com/office/drawing/2014/main" id="{D53F4397-14AD-4324-AB49-E49916E6AE1D}"/>
                  </a:ext>
                </a:extLst>
              </p:cNvPr>
              <p:cNvSpPr/>
              <p:nvPr/>
            </p:nvSpPr>
            <p:spPr bwMode="auto">
              <a:xfrm>
                <a:off x="1000489" y="11"/>
                <a:ext cx="62" cy="74"/>
              </a:xfrm>
              <a:custGeom>
                <a:avLst/>
                <a:gdLst>
                  <a:gd name="T0" fmla="*/ 36 w 62"/>
                  <a:gd name="T1" fmla="*/ 0 h 74"/>
                  <a:gd name="T2" fmla="*/ 62 w 62"/>
                  <a:gd name="T3" fmla="*/ 57 h 74"/>
                  <a:gd name="T4" fmla="*/ 0 w 62"/>
                  <a:gd name="T5" fmla="*/ 74 h 74"/>
                  <a:gd name="T6" fmla="*/ 0 60000 65536"/>
                  <a:gd name="T7" fmla="*/ 0 60000 65536"/>
                  <a:gd name="T8" fmla="*/ 0 60000 65536"/>
                </a:gdLst>
                <a:ahLst/>
                <a:cxnLst>
                  <a:cxn ang="T6">
                    <a:pos x="T0" y="T1"/>
                  </a:cxn>
                  <a:cxn ang="T7">
                    <a:pos x="T2" y="T3"/>
                  </a:cxn>
                  <a:cxn ang="T8">
                    <a:pos x="T4" y="T5"/>
                  </a:cxn>
                </a:cxnLst>
                <a:rect l="0" t="0" r="r" b="b"/>
                <a:pathLst>
                  <a:path w="62" h="74">
                    <a:moveTo>
                      <a:pt x="36" y="0"/>
                    </a:moveTo>
                    <a:lnTo>
                      <a:pt x="62" y="57"/>
                    </a:lnTo>
                    <a:lnTo>
                      <a:pt x="0" y="74"/>
                    </a:lnTo>
                  </a:path>
                </a:pathLst>
              </a:custGeom>
              <a:noFill/>
              <a:ln w="952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4000" b="1"/>
              </a:p>
            </p:txBody>
          </p:sp>
          <p:sp>
            <p:nvSpPr>
              <p:cNvPr id="42" name="Freeform 303">
                <a:extLst>
                  <a:ext uri="{FF2B5EF4-FFF2-40B4-BE49-F238E27FC236}">
                    <a16:creationId xmlns:a16="http://schemas.microsoft.com/office/drawing/2014/main" id="{F0498BFC-7E26-470A-B751-F1B49AB9024F}"/>
                  </a:ext>
                </a:extLst>
              </p:cNvPr>
              <p:cNvSpPr/>
              <p:nvPr/>
            </p:nvSpPr>
            <p:spPr bwMode="auto">
              <a:xfrm>
                <a:off x="1000486" y="71"/>
                <a:ext cx="63" cy="216"/>
              </a:xfrm>
              <a:custGeom>
                <a:avLst/>
                <a:gdLst>
                  <a:gd name="T0" fmla="*/ 2 w 63"/>
                  <a:gd name="T1" fmla="*/ 12 h 225"/>
                  <a:gd name="T2" fmla="*/ 0 w 63"/>
                  <a:gd name="T3" fmla="*/ 176 h 225"/>
                  <a:gd name="T4" fmla="*/ 62 w 63"/>
                  <a:gd name="T5" fmla="*/ 158 h 225"/>
                  <a:gd name="T6" fmla="*/ 63 w 63"/>
                  <a:gd name="T7" fmla="*/ 0 h 225"/>
                  <a:gd name="T8" fmla="*/ 2 w 63"/>
                  <a:gd name="T9" fmla="*/ 12 h 22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3" h="225">
                    <a:moveTo>
                      <a:pt x="2" y="16"/>
                    </a:moveTo>
                    <a:lnTo>
                      <a:pt x="0" y="225"/>
                    </a:lnTo>
                    <a:lnTo>
                      <a:pt x="62" y="202"/>
                    </a:lnTo>
                    <a:lnTo>
                      <a:pt x="63" y="0"/>
                    </a:lnTo>
                    <a:lnTo>
                      <a:pt x="2" y="16"/>
                    </a:lnTo>
                    <a:close/>
                  </a:path>
                </a:pathLst>
              </a:custGeom>
              <a:solidFill>
                <a:schemeClr val="accent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4000" b="1"/>
              </a:p>
            </p:txBody>
          </p:sp>
          <p:sp>
            <p:nvSpPr>
              <p:cNvPr id="43" name="Freeform 304">
                <a:extLst>
                  <a:ext uri="{FF2B5EF4-FFF2-40B4-BE49-F238E27FC236}">
                    <a16:creationId xmlns:a16="http://schemas.microsoft.com/office/drawing/2014/main" id="{461C5D35-AEB7-44B1-876F-CE8B2F790077}"/>
                  </a:ext>
                </a:extLst>
              </p:cNvPr>
              <p:cNvSpPr/>
              <p:nvPr/>
            </p:nvSpPr>
            <p:spPr bwMode="auto">
              <a:xfrm>
                <a:off x="1000527" y="0"/>
                <a:ext cx="47" cy="78"/>
              </a:xfrm>
              <a:custGeom>
                <a:avLst/>
                <a:gdLst>
                  <a:gd name="T0" fmla="*/ 12 w 47"/>
                  <a:gd name="T1" fmla="*/ 0 h 78"/>
                  <a:gd name="T2" fmla="*/ 47 w 47"/>
                  <a:gd name="T3" fmla="*/ 78 h 78"/>
                  <a:gd name="T4" fmla="*/ 15 w 47"/>
                  <a:gd name="T5" fmla="*/ 77 h 78"/>
                  <a:gd name="T6" fmla="*/ 0 w 47"/>
                  <a:gd name="T7" fmla="*/ 35 h 78"/>
                  <a:gd name="T8" fmla="*/ 12 w 47"/>
                  <a:gd name="T9" fmla="*/ 0 h 7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7" h="78">
                    <a:moveTo>
                      <a:pt x="12" y="0"/>
                    </a:moveTo>
                    <a:lnTo>
                      <a:pt x="47" y="78"/>
                    </a:lnTo>
                    <a:lnTo>
                      <a:pt x="15" y="77"/>
                    </a:lnTo>
                    <a:lnTo>
                      <a:pt x="0" y="35"/>
                    </a:lnTo>
                    <a:lnTo>
                      <a:pt x="12" y="0"/>
                    </a:lnTo>
                    <a:close/>
                  </a:path>
                </a:pathLst>
              </a:custGeom>
              <a:solidFill>
                <a:schemeClr val="accent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4000" b="1"/>
              </a:p>
            </p:txBody>
          </p:sp>
          <p:sp>
            <p:nvSpPr>
              <p:cNvPr id="44" name="Freeform 305">
                <a:extLst>
                  <a:ext uri="{FF2B5EF4-FFF2-40B4-BE49-F238E27FC236}">
                    <a16:creationId xmlns:a16="http://schemas.microsoft.com/office/drawing/2014/main" id="{5FEA0B59-2BB3-47C4-8990-18EE65D87CBB}"/>
                  </a:ext>
                </a:extLst>
              </p:cNvPr>
              <p:cNvSpPr/>
              <p:nvPr/>
            </p:nvSpPr>
            <p:spPr bwMode="auto">
              <a:xfrm>
                <a:off x="1000501" y="35"/>
                <a:ext cx="44" cy="51"/>
              </a:xfrm>
              <a:custGeom>
                <a:avLst/>
                <a:gdLst>
                  <a:gd name="T0" fmla="*/ 23 w 44"/>
                  <a:gd name="T1" fmla="*/ 0 h 51"/>
                  <a:gd name="T2" fmla="*/ 0 w 44"/>
                  <a:gd name="T3" fmla="*/ 51 h 51"/>
                  <a:gd name="T4" fmla="*/ 44 w 44"/>
                  <a:gd name="T5" fmla="*/ 45 h 51"/>
                  <a:gd name="T6" fmla="*/ 23 w 44"/>
                  <a:gd name="T7" fmla="*/ 0 h 5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4" h="51">
                    <a:moveTo>
                      <a:pt x="23" y="0"/>
                    </a:moveTo>
                    <a:lnTo>
                      <a:pt x="0" y="51"/>
                    </a:lnTo>
                    <a:lnTo>
                      <a:pt x="44" y="45"/>
                    </a:lnTo>
                    <a:lnTo>
                      <a:pt x="23" y="0"/>
                    </a:lnTo>
                    <a:close/>
                  </a:path>
                </a:pathLst>
              </a:custGeom>
              <a:solidFill>
                <a:schemeClr val="accent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4000" b="1"/>
              </a:p>
            </p:txBody>
          </p:sp>
          <p:sp>
            <p:nvSpPr>
              <p:cNvPr id="45" name="Freeform 306">
                <a:extLst>
                  <a:ext uri="{FF2B5EF4-FFF2-40B4-BE49-F238E27FC236}">
                    <a16:creationId xmlns:a16="http://schemas.microsoft.com/office/drawing/2014/main" id="{4EB91F39-0F23-47E2-84A3-B0D39A445A7D}"/>
                  </a:ext>
                </a:extLst>
              </p:cNvPr>
              <p:cNvSpPr/>
              <p:nvPr/>
            </p:nvSpPr>
            <p:spPr bwMode="auto">
              <a:xfrm>
                <a:off x="1000125" y="2"/>
                <a:ext cx="417" cy="95"/>
              </a:xfrm>
              <a:custGeom>
                <a:avLst/>
                <a:gdLst>
                  <a:gd name="T0" fmla="*/ 0 w 417"/>
                  <a:gd name="T1" fmla="*/ 95 h 95"/>
                  <a:gd name="T2" fmla="*/ 66 w 417"/>
                  <a:gd name="T3" fmla="*/ 1 h 95"/>
                  <a:gd name="T4" fmla="*/ 417 w 417"/>
                  <a:gd name="T5" fmla="*/ 0 h 95"/>
                  <a:gd name="T6" fmla="*/ 370 w 417"/>
                  <a:gd name="T7" fmla="*/ 95 h 95"/>
                  <a:gd name="T8" fmla="*/ 0 w 417"/>
                  <a:gd name="T9" fmla="*/ 95 h 9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17" h="95">
                    <a:moveTo>
                      <a:pt x="0" y="95"/>
                    </a:moveTo>
                    <a:lnTo>
                      <a:pt x="66" y="1"/>
                    </a:lnTo>
                    <a:lnTo>
                      <a:pt x="417" y="0"/>
                    </a:lnTo>
                    <a:lnTo>
                      <a:pt x="370" y="95"/>
                    </a:lnTo>
                    <a:lnTo>
                      <a:pt x="0" y="95"/>
                    </a:lnTo>
                    <a:close/>
                  </a:path>
                </a:pathLst>
              </a:custGeom>
              <a:solidFill>
                <a:schemeClr val="accent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4000" b="1"/>
              </a:p>
            </p:txBody>
          </p:sp>
        </p:grpSp>
        <p:sp>
          <p:nvSpPr>
            <p:cNvPr id="37" name="文本框 2">
              <a:extLst>
                <a:ext uri="{FF2B5EF4-FFF2-40B4-BE49-F238E27FC236}">
                  <a16:creationId xmlns:a16="http://schemas.microsoft.com/office/drawing/2014/main" id="{68DB91D4-A6AC-464B-AD56-EDFB8BF2A0F2}"/>
                </a:ext>
              </a:extLst>
            </p:cNvPr>
            <p:cNvSpPr txBox="1">
              <a:spLocks noChangeArrowheads="1"/>
            </p:cNvSpPr>
            <p:nvPr/>
          </p:nvSpPr>
          <p:spPr bwMode="auto">
            <a:xfrm>
              <a:off x="2354409" y="767173"/>
              <a:ext cx="1027040" cy="311810"/>
            </a:xfrm>
            <a:prstGeom prst="rect">
              <a:avLst/>
            </a:prstGeom>
            <a:solidFill>
              <a:srgbClr val="FFFFFF"/>
            </a:solidFill>
            <a:ln w="9525">
              <a:noFill/>
              <a:miter lim="800000"/>
              <a:headEnd/>
              <a:tailEnd/>
            </a:ln>
          </p:spPr>
          <p:txBody>
            <a:bodyPr rot="0" vert="horz" wrap="square" lIns="0" tIns="0" rIns="0" bIns="0" anchor="t" anchorCtr="0">
              <a:noAutofit/>
            </a:bodyPr>
            <a:lstStyle/>
            <a:p>
              <a:pPr algn="just"/>
              <a:r>
                <a:rPr lang="en-US" sz="2000" b="1" kern="100" dirty="0">
                  <a:effectLst/>
                  <a:latin typeface="Times New Roman" panose="02020603050405020304" pitchFamily="18" charset="0"/>
                  <a:ea typeface="宋体" panose="02010600030101010101" pitchFamily="2" charset="-122"/>
                  <a:cs typeface="宋体" panose="02010600030101010101" pitchFamily="2" charset="-122"/>
                </a:rPr>
                <a:t>BSC</a:t>
              </a:r>
              <a:endParaRPr lang="zh-CN" sz="2800" b="1" dirty="0">
                <a:effectLst/>
                <a:latin typeface="宋体" panose="02010600030101010101" pitchFamily="2" charset="-122"/>
                <a:ea typeface="宋体" panose="02010600030101010101" pitchFamily="2" charset="-122"/>
                <a:cs typeface="宋体" panose="02010600030101010101" pitchFamily="2" charset="-122"/>
              </a:endParaRPr>
            </a:p>
            <a:p>
              <a:pPr algn="just"/>
              <a:r>
                <a:rPr lang="en-US" sz="2000" b="1" kern="100" dirty="0">
                  <a:effectLst/>
                  <a:latin typeface="Times New Roman" panose="02020603050405020304" pitchFamily="18" charset="0"/>
                  <a:ea typeface="宋体" panose="02010600030101010101" pitchFamily="2" charset="-122"/>
                  <a:cs typeface="宋体" panose="02010600030101010101" pitchFamily="2" charset="-122"/>
                </a:rPr>
                <a:t>(</a:t>
              </a:r>
              <a:r>
                <a:rPr lang="zh-CN" sz="2000" b="1" kern="100" dirty="0">
                  <a:effectLst/>
                  <a:latin typeface="Times New Roman" panose="02020603050405020304" pitchFamily="18" charset="0"/>
                  <a:ea typeface="宋体" panose="02010600030101010101" pitchFamily="2" charset="-122"/>
                  <a:cs typeface="宋体" panose="02010600030101010101" pitchFamily="2" charset="-122"/>
                </a:rPr>
                <a:t>基站控制器</a:t>
              </a:r>
              <a:r>
                <a:rPr lang="en-US" sz="2000" b="1" kern="100" dirty="0">
                  <a:effectLst/>
                  <a:latin typeface="Times New Roman" panose="02020603050405020304" pitchFamily="18" charset="0"/>
                  <a:ea typeface="宋体" panose="02010600030101010101" pitchFamily="2" charset="-122"/>
                  <a:cs typeface="宋体" panose="02010600030101010101" pitchFamily="2" charset="-122"/>
                </a:rPr>
                <a:t>)</a:t>
              </a:r>
              <a:endParaRPr lang="zh-CN" sz="2800" b="1" dirty="0">
                <a:effectLst/>
                <a:latin typeface="宋体" panose="02010600030101010101" pitchFamily="2" charset="-122"/>
                <a:ea typeface="宋体" panose="02010600030101010101" pitchFamily="2" charset="-122"/>
                <a:cs typeface="宋体" panose="02010600030101010101" pitchFamily="2" charset="-122"/>
              </a:endParaRPr>
            </a:p>
          </p:txBody>
        </p:sp>
        <p:sp>
          <p:nvSpPr>
            <p:cNvPr id="38" name="文本框 2">
              <a:extLst>
                <a:ext uri="{FF2B5EF4-FFF2-40B4-BE49-F238E27FC236}">
                  <a16:creationId xmlns:a16="http://schemas.microsoft.com/office/drawing/2014/main" id="{9BD09B31-8AFC-4495-9ADE-9FED86BFC93F}"/>
                </a:ext>
              </a:extLst>
            </p:cNvPr>
            <p:cNvSpPr txBox="1">
              <a:spLocks noChangeArrowheads="1"/>
            </p:cNvSpPr>
            <p:nvPr/>
          </p:nvSpPr>
          <p:spPr bwMode="auto">
            <a:xfrm>
              <a:off x="3264474" y="1526791"/>
              <a:ext cx="1083162" cy="353798"/>
            </a:xfrm>
            <a:prstGeom prst="rect">
              <a:avLst/>
            </a:prstGeom>
            <a:solidFill>
              <a:srgbClr val="FFFFFF"/>
            </a:solidFill>
            <a:ln w="9525">
              <a:noFill/>
              <a:miter lim="800000"/>
              <a:headEnd/>
              <a:tailEnd/>
            </a:ln>
          </p:spPr>
          <p:txBody>
            <a:bodyPr rot="0" vert="horz" wrap="square" lIns="0" tIns="0" rIns="0" bIns="0" anchor="t" anchorCtr="0">
              <a:noAutofit/>
            </a:bodyPr>
            <a:lstStyle/>
            <a:p>
              <a:pPr algn="just"/>
              <a:r>
                <a:rPr lang="en-US" sz="2000" b="1" kern="100" dirty="0">
                  <a:effectLst/>
                  <a:latin typeface="Times New Roman" panose="02020603050405020304" pitchFamily="18" charset="0"/>
                  <a:ea typeface="宋体" panose="02010600030101010101" pitchFamily="2" charset="-122"/>
                  <a:cs typeface="宋体" panose="02010600030101010101" pitchFamily="2" charset="-122"/>
                </a:rPr>
                <a:t>MSC</a:t>
              </a:r>
              <a:endParaRPr lang="zh-CN" sz="2800" b="1" dirty="0">
                <a:effectLst/>
                <a:latin typeface="宋体" panose="02010600030101010101" pitchFamily="2" charset="-122"/>
                <a:ea typeface="宋体" panose="02010600030101010101" pitchFamily="2" charset="-122"/>
                <a:cs typeface="宋体" panose="02010600030101010101" pitchFamily="2" charset="-122"/>
              </a:endParaRPr>
            </a:p>
            <a:p>
              <a:pPr algn="just"/>
              <a:r>
                <a:rPr lang="en-US" sz="2000" b="1" kern="100" dirty="0">
                  <a:effectLst/>
                  <a:latin typeface="Times New Roman" panose="02020603050405020304" pitchFamily="18" charset="0"/>
                  <a:ea typeface="宋体" panose="02010600030101010101" pitchFamily="2" charset="-122"/>
                  <a:cs typeface="宋体" panose="02010600030101010101" pitchFamily="2" charset="-122"/>
                </a:rPr>
                <a:t>(</a:t>
              </a:r>
              <a:r>
                <a:rPr lang="zh-CN" sz="2000" b="1" kern="100" dirty="0">
                  <a:effectLst/>
                  <a:latin typeface="Times New Roman" panose="02020603050405020304" pitchFamily="18" charset="0"/>
                  <a:ea typeface="宋体" panose="02010600030101010101" pitchFamily="2" charset="-122"/>
                  <a:cs typeface="宋体" panose="02010600030101010101" pitchFamily="2" charset="-122"/>
                </a:rPr>
                <a:t>移动交换中心</a:t>
              </a:r>
              <a:r>
                <a:rPr lang="en-US" sz="2000" b="1" kern="100" dirty="0">
                  <a:effectLst/>
                  <a:latin typeface="Times New Roman" panose="02020603050405020304" pitchFamily="18" charset="0"/>
                  <a:ea typeface="宋体" panose="02010600030101010101" pitchFamily="2" charset="-122"/>
                  <a:cs typeface="宋体" panose="02010600030101010101" pitchFamily="2" charset="-122"/>
                </a:rPr>
                <a:t>)</a:t>
              </a:r>
              <a:endParaRPr lang="zh-CN" sz="2800" b="1" dirty="0">
                <a:effectLst/>
                <a:latin typeface="宋体" panose="02010600030101010101" pitchFamily="2" charset="-122"/>
                <a:ea typeface="宋体" panose="02010600030101010101" pitchFamily="2" charset="-122"/>
                <a:cs typeface="宋体" panose="02010600030101010101" pitchFamily="2" charset="-122"/>
              </a:endParaRPr>
            </a:p>
          </p:txBody>
        </p:sp>
      </p:grpSp>
      <p:pic>
        <p:nvPicPr>
          <p:cNvPr id="205" name="Picture 22" descr="PDA">
            <a:extLst>
              <a:ext uri="{FF2B5EF4-FFF2-40B4-BE49-F238E27FC236}">
                <a16:creationId xmlns:a16="http://schemas.microsoft.com/office/drawing/2014/main" id="{8134617A-A96F-49B3-BEF2-8C3F63AD00C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96111" y="2732715"/>
            <a:ext cx="255780" cy="825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6" name="Picture 21" descr="手机">
            <a:extLst>
              <a:ext uri="{FF2B5EF4-FFF2-40B4-BE49-F238E27FC236}">
                <a16:creationId xmlns:a16="http://schemas.microsoft.com/office/drawing/2014/main" id="{E2FDEC93-891D-4C17-8284-1249DE15AD5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28653" y="1555310"/>
            <a:ext cx="220919" cy="5858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灯片编号占位符 2">
            <a:extLst>
              <a:ext uri="{FF2B5EF4-FFF2-40B4-BE49-F238E27FC236}">
                <a16:creationId xmlns:a16="http://schemas.microsoft.com/office/drawing/2014/main" id="{816F2CF0-F58F-4F0A-92D2-779845566977}"/>
              </a:ext>
            </a:extLst>
          </p:cNvPr>
          <p:cNvSpPr>
            <a:spLocks noGrp="1"/>
          </p:cNvSpPr>
          <p:nvPr>
            <p:ph type="sldNum" sz="quarter" idx="12"/>
          </p:nvPr>
        </p:nvSpPr>
        <p:spPr/>
        <p:txBody>
          <a:bodyPr/>
          <a:lstStyle/>
          <a:p>
            <a:fld id="{0343F522-B1DB-4B24-87CC-09EAB668A261}" type="slidenum">
              <a:rPr lang="zh-CN" altLang="en-US" smtClean="0"/>
              <a:pPr/>
              <a:t>284</a:t>
            </a:fld>
            <a:r>
              <a:rPr lang="en-US" altLang="zh-CN"/>
              <a:t>/303</a:t>
            </a:r>
            <a:endParaRPr lang="zh-CN" altLang="en-US" dirty="0"/>
          </a:p>
        </p:txBody>
      </p:sp>
    </p:spTree>
    <p:extLst>
      <p:ext uri="{BB962C8B-B14F-4D97-AF65-F5344CB8AC3E}">
        <p14:creationId xmlns:p14="http://schemas.microsoft.com/office/powerpoint/2010/main" val="2697208840"/>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C34208-FA7C-4346-AD93-050F88FE7F56}"/>
              </a:ext>
            </a:extLst>
          </p:cNvPr>
          <p:cNvSpPr>
            <a:spLocks noGrp="1"/>
          </p:cNvSpPr>
          <p:nvPr>
            <p:ph type="title"/>
          </p:nvPr>
        </p:nvSpPr>
        <p:spPr>
          <a:xfrm>
            <a:off x="265813" y="350874"/>
            <a:ext cx="8654903" cy="680484"/>
          </a:xfrm>
        </p:spPr>
        <p:txBody>
          <a:bodyPr>
            <a:normAutofit/>
          </a:bodyPr>
          <a:lstStyle/>
          <a:p>
            <a:r>
              <a:rPr lang="zh-CN" altLang="en-US" kern="100" dirty="0"/>
              <a:t>移动网络的创新思想</a:t>
            </a:r>
            <a:endParaRPr lang="zh-CN" altLang="en-US" sz="4800" kern="100" dirty="0"/>
          </a:p>
        </p:txBody>
      </p:sp>
      <p:sp>
        <p:nvSpPr>
          <p:cNvPr id="12" name="流程图: 摘录 11">
            <a:extLst>
              <a:ext uri="{FF2B5EF4-FFF2-40B4-BE49-F238E27FC236}">
                <a16:creationId xmlns:a16="http://schemas.microsoft.com/office/drawing/2014/main" id="{CE6C4248-6AFD-44B6-80E3-9608C7BDC87F}"/>
              </a:ext>
            </a:extLst>
          </p:cNvPr>
          <p:cNvSpPr/>
          <p:nvPr/>
        </p:nvSpPr>
        <p:spPr bwMode="auto">
          <a:xfrm>
            <a:off x="7498533" y="321354"/>
            <a:ext cx="216024" cy="126001"/>
          </a:xfrm>
          <a:prstGeom prst="flowChartExtract">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4" name="Rectangle 2">
            <a:extLst>
              <a:ext uri="{FF2B5EF4-FFF2-40B4-BE49-F238E27FC236}">
                <a16:creationId xmlns:a16="http://schemas.microsoft.com/office/drawing/2014/main" id="{637ADEFB-5775-48B5-AD95-BD2F543B4E24}"/>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内容占位符 4">
            <a:extLst>
              <a:ext uri="{FF2B5EF4-FFF2-40B4-BE49-F238E27FC236}">
                <a16:creationId xmlns:a16="http://schemas.microsoft.com/office/drawing/2014/main" id="{C12FE5FC-8D5C-426B-A385-556B8EB61871}"/>
              </a:ext>
            </a:extLst>
          </p:cNvPr>
          <p:cNvSpPr>
            <a:spLocks noGrp="1"/>
          </p:cNvSpPr>
          <p:nvPr>
            <p:ph idx="1"/>
          </p:nvPr>
        </p:nvSpPr>
        <p:spPr>
          <a:xfrm>
            <a:off x="471948" y="963560"/>
            <a:ext cx="8514736" cy="5777481"/>
          </a:xfrm>
        </p:spPr>
        <p:txBody>
          <a:bodyPr>
            <a:noAutofit/>
          </a:bodyPr>
          <a:lstStyle/>
          <a:p>
            <a:pPr marL="0" indent="0">
              <a:buNone/>
            </a:pPr>
            <a:r>
              <a:rPr lang="en-US" altLang="zh-CN" dirty="0"/>
              <a:t>(1)</a:t>
            </a:r>
            <a:r>
              <a:rPr lang="zh-CN" altLang="zh-CN" dirty="0"/>
              <a:t>蜂窝小区技术</a:t>
            </a: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r>
              <a:rPr lang="en-US" altLang="zh-CN" dirty="0"/>
              <a:t>(2)</a:t>
            </a:r>
            <a:r>
              <a:rPr lang="zh-CN" altLang="zh-CN" dirty="0"/>
              <a:t>频率重用技术</a:t>
            </a:r>
          </a:p>
        </p:txBody>
      </p:sp>
      <p:graphicFrame>
        <p:nvGraphicFramePr>
          <p:cNvPr id="13" name="表格 12">
            <a:extLst>
              <a:ext uri="{FF2B5EF4-FFF2-40B4-BE49-F238E27FC236}">
                <a16:creationId xmlns:a16="http://schemas.microsoft.com/office/drawing/2014/main" id="{5F7F8828-684B-4B52-9DC2-487D68885ACE}"/>
              </a:ext>
            </a:extLst>
          </p:cNvPr>
          <p:cNvGraphicFramePr>
            <a:graphicFrameLocks noGrp="1"/>
          </p:cNvGraphicFramePr>
          <p:nvPr/>
        </p:nvGraphicFramePr>
        <p:xfrm>
          <a:off x="0" y="16384"/>
          <a:ext cx="9144000" cy="303808"/>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1028242390"/>
                    </a:ext>
                  </a:extLst>
                </a:gridCol>
                <a:gridCol w="1016000">
                  <a:extLst>
                    <a:ext uri="{9D8B030D-6E8A-4147-A177-3AD203B41FA5}">
                      <a16:colId xmlns:a16="http://schemas.microsoft.com/office/drawing/2014/main" val="3074239081"/>
                    </a:ext>
                  </a:extLst>
                </a:gridCol>
                <a:gridCol w="1016000">
                  <a:extLst>
                    <a:ext uri="{9D8B030D-6E8A-4147-A177-3AD203B41FA5}">
                      <a16:colId xmlns:a16="http://schemas.microsoft.com/office/drawing/2014/main" val="3509429943"/>
                    </a:ext>
                  </a:extLst>
                </a:gridCol>
                <a:gridCol w="1016000">
                  <a:extLst>
                    <a:ext uri="{9D8B030D-6E8A-4147-A177-3AD203B41FA5}">
                      <a16:colId xmlns:a16="http://schemas.microsoft.com/office/drawing/2014/main" val="2580465912"/>
                    </a:ext>
                  </a:extLst>
                </a:gridCol>
                <a:gridCol w="1016000">
                  <a:extLst>
                    <a:ext uri="{9D8B030D-6E8A-4147-A177-3AD203B41FA5}">
                      <a16:colId xmlns:a16="http://schemas.microsoft.com/office/drawing/2014/main" val="585185192"/>
                    </a:ext>
                  </a:extLst>
                </a:gridCol>
                <a:gridCol w="1016000">
                  <a:extLst>
                    <a:ext uri="{9D8B030D-6E8A-4147-A177-3AD203B41FA5}">
                      <a16:colId xmlns:a16="http://schemas.microsoft.com/office/drawing/2014/main" val="1335232691"/>
                    </a:ext>
                  </a:extLst>
                </a:gridCol>
                <a:gridCol w="1016000">
                  <a:extLst>
                    <a:ext uri="{9D8B030D-6E8A-4147-A177-3AD203B41FA5}">
                      <a16:colId xmlns:a16="http://schemas.microsoft.com/office/drawing/2014/main" val="785772456"/>
                    </a:ext>
                  </a:extLst>
                </a:gridCol>
                <a:gridCol w="1016000">
                  <a:extLst>
                    <a:ext uri="{9D8B030D-6E8A-4147-A177-3AD203B41FA5}">
                      <a16:colId xmlns:a16="http://schemas.microsoft.com/office/drawing/2014/main" val="143111373"/>
                    </a:ext>
                  </a:extLst>
                </a:gridCol>
                <a:gridCol w="1016000">
                  <a:extLst>
                    <a:ext uri="{9D8B030D-6E8A-4147-A177-3AD203B41FA5}">
                      <a16:colId xmlns:a16="http://schemas.microsoft.com/office/drawing/2014/main" val="994455625"/>
                    </a:ext>
                  </a:extLst>
                </a:gridCol>
              </a:tblGrid>
              <a:tr h="303808">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传输介质</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通信系统</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正确性</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提高性能</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局域网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en-US" altLang="zh-CN" sz="1600" dirty="0">
                          <a:solidFill>
                            <a:schemeClr val="tx1"/>
                          </a:solidFill>
                          <a:latin typeface="黑体" panose="02010609060101010101" pitchFamily="49" charset="-122"/>
                          <a:ea typeface="黑体" panose="02010609060101010101" pitchFamily="49" charset="-122"/>
                        </a:rPr>
                        <a:t>WLAN</a:t>
                      </a:r>
                      <a:endParaRPr lang="zh-CN" altLang="en-US" sz="1600" dirty="0">
                        <a:solidFill>
                          <a:schemeClr val="tx1"/>
                        </a:solidFill>
                        <a:latin typeface="黑体" panose="02010609060101010101" pitchFamily="49" charset="-122"/>
                        <a:ea typeface="黑体" panose="02010609060101010101" pitchFamily="49"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个域网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rgbClr val="FFFF00"/>
                          </a:solidFill>
                          <a:latin typeface="黑体" panose="02010609060101010101" pitchFamily="49" charset="-122"/>
                          <a:ea typeface="黑体" panose="02010609060101010101" pitchFamily="49" charset="-122"/>
                        </a:rPr>
                        <a:t>广域网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接入网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939429099"/>
                  </a:ext>
                </a:extLst>
              </a:tr>
            </a:tbl>
          </a:graphicData>
        </a:graphic>
      </p:graphicFrame>
      <p:graphicFrame>
        <p:nvGraphicFramePr>
          <p:cNvPr id="15" name="表格 14">
            <a:extLst>
              <a:ext uri="{FF2B5EF4-FFF2-40B4-BE49-F238E27FC236}">
                <a16:creationId xmlns:a16="http://schemas.microsoft.com/office/drawing/2014/main" id="{FDA86822-72B4-4704-ABB0-490B751DDFCC}"/>
              </a:ext>
            </a:extLst>
          </p:cNvPr>
          <p:cNvGraphicFramePr>
            <a:graphicFrameLocks noGrp="1"/>
          </p:cNvGraphicFramePr>
          <p:nvPr/>
        </p:nvGraphicFramePr>
        <p:xfrm>
          <a:off x="0" y="1041991"/>
          <a:ext cx="313390" cy="3508065"/>
        </p:xfrm>
        <a:graphic>
          <a:graphicData uri="http://schemas.openxmlformats.org/drawingml/2006/table">
            <a:tbl>
              <a:tblPr firstRow="1" bandRow="1">
                <a:tableStyleId>{5C22544A-7EE6-4342-B048-85BDC9FD1C3A}</a:tableStyleId>
              </a:tblPr>
              <a:tblGrid>
                <a:gridCol w="313390">
                  <a:extLst>
                    <a:ext uri="{9D8B030D-6E8A-4147-A177-3AD203B41FA5}">
                      <a16:colId xmlns:a16="http://schemas.microsoft.com/office/drawing/2014/main" val="2707731317"/>
                    </a:ext>
                  </a:extLst>
                </a:gridCol>
              </a:tblGrid>
              <a:tr h="844235">
                <a:tc>
                  <a:txBody>
                    <a:bodyPr/>
                    <a:lstStyle/>
                    <a:p>
                      <a:pPr algn="ctr"/>
                      <a:r>
                        <a:rPr lang="zh-CN" altLang="en-US" sz="1600" b="0" dirty="0">
                          <a:solidFill>
                            <a:schemeClr val="tx1"/>
                          </a:solidFill>
                          <a:latin typeface="黑体" panose="02010609060101010101" pitchFamily="49" charset="-122"/>
                          <a:ea typeface="黑体" panose="02010609060101010101" pitchFamily="49" charset="-122"/>
                        </a:rPr>
                        <a:t>设计思想</a:t>
                      </a:r>
                    </a:p>
                  </a:txBody>
                  <a:tcPr marL="0" marR="0" marT="0" marB="0" anchor="ctr">
                    <a:solidFill>
                      <a:schemeClr val="accent1">
                        <a:lumMod val="40000"/>
                        <a:lumOff val="60000"/>
                      </a:schemeClr>
                    </a:solidFill>
                  </a:tcPr>
                </a:tc>
                <a:extLst>
                  <a:ext uri="{0D108BD9-81ED-4DB2-BD59-A6C34878D82A}">
                    <a16:rowId xmlns:a16="http://schemas.microsoft.com/office/drawing/2014/main" val="2650843112"/>
                  </a:ext>
                </a:extLst>
              </a:tr>
              <a:tr h="844235">
                <a:tc>
                  <a:txBody>
                    <a:bodyPr/>
                    <a:lstStyle/>
                    <a:p>
                      <a:pPr algn="ctr"/>
                      <a:r>
                        <a:rPr lang="en-US" altLang="zh-CN" sz="1600" dirty="0">
                          <a:solidFill>
                            <a:schemeClr val="tx1"/>
                          </a:solidFill>
                          <a:latin typeface="黑体" panose="02010609060101010101" pitchFamily="49" charset="-122"/>
                          <a:ea typeface="黑体" panose="02010609060101010101" pitchFamily="49" charset="-122"/>
                        </a:rPr>
                        <a:t>SDH</a:t>
                      </a:r>
                      <a:endParaRPr lang="zh-CN" altLang="en-US" sz="1600" dirty="0">
                        <a:solidFill>
                          <a:schemeClr val="tx1"/>
                        </a:solidFill>
                        <a:latin typeface="黑体" panose="02010609060101010101" pitchFamily="49" charset="-122"/>
                        <a:ea typeface="黑体" panose="02010609060101010101" pitchFamily="49" charset="-122"/>
                      </a:endParaRPr>
                    </a:p>
                  </a:txBody>
                  <a:tcPr marL="0" marR="0" marT="0" marB="0" anchor="ctr">
                    <a:solidFill>
                      <a:schemeClr val="accent1">
                        <a:lumMod val="40000"/>
                        <a:lumOff val="60000"/>
                      </a:schemeClr>
                    </a:solidFill>
                  </a:tcPr>
                </a:tc>
                <a:extLst>
                  <a:ext uri="{0D108BD9-81ED-4DB2-BD59-A6C34878D82A}">
                    <a16:rowId xmlns:a16="http://schemas.microsoft.com/office/drawing/2014/main" val="2354171835"/>
                  </a:ext>
                </a:extLst>
              </a:tr>
              <a:tr h="844235">
                <a:tc>
                  <a:txBody>
                    <a:bodyPr/>
                    <a:lstStyle/>
                    <a:p>
                      <a:pPr algn="ctr"/>
                      <a:r>
                        <a:rPr lang="en-US" altLang="zh-CN" sz="1600" b="0" dirty="0">
                          <a:solidFill>
                            <a:schemeClr val="tx1"/>
                          </a:solidFill>
                          <a:latin typeface="黑体" panose="02010609060101010101" pitchFamily="49" charset="-122"/>
                          <a:ea typeface="黑体" panose="02010609060101010101" pitchFamily="49" charset="-122"/>
                        </a:rPr>
                        <a:t>OTN</a:t>
                      </a:r>
                      <a:endParaRPr lang="zh-CN" altLang="en-US" sz="1600" b="0" dirty="0">
                        <a:solidFill>
                          <a:schemeClr val="tx1"/>
                        </a:solidFill>
                        <a:latin typeface="黑体" panose="02010609060101010101" pitchFamily="49" charset="-122"/>
                        <a:ea typeface="黑体" panose="02010609060101010101" pitchFamily="49" charset="-122"/>
                      </a:endParaRPr>
                    </a:p>
                  </a:txBody>
                  <a:tcPr marL="0" marR="0" marT="0" marB="0" anchor="ctr">
                    <a:solidFill>
                      <a:schemeClr val="accent1">
                        <a:lumMod val="40000"/>
                        <a:lumOff val="60000"/>
                      </a:schemeClr>
                    </a:solidFill>
                  </a:tcPr>
                </a:tc>
                <a:extLst>
                  <a:ext uri="{0D108BD9-81ED-4DB2-BD59-A6C34878D82A}">
                    <a16:rowId xmlns:a16="http://schemas.microsoft.com/office/drawing/2014/main" val="2232877283"/>
                  </a:ext>
                </a:extLst>
              </a:tr>
              <a:tr h="844235">
                <a:tc>
                  <a:txBody>
                    <a:bodyPr/>
                    <a:lstStyle/>
                    <a:p>
                      <a:pPr algn="ctr"/>
                      <a:r>
                        <a:rPr lang="en-US" altLang="zh-CN" sz="1600" b="0" dirty="0">
                          <a:solidFill>
                            <a:schemeClr val="bg1"/>
                          </a:solidFill>
                          <a:latin typeface="黑体" panose="02010609060101010101" pitchFamily="49" charset="-122"/>
                          <a:ea typeface="黑体" panose="02010609060101010101" pitchFamily="49" charset="-122"/>
                        </a:rPr>
                        <a:t>5G</a:t>
                      </a:r>
                      <a:endParaRPr lang="zh-CN" altLang="en-US" sz="1600" b="0" dirty="0">
                        <a:solidFill>
                          <a:schemeClr val="bg1"/>
                        </a:solidFill>
                        <a:latin typeface="黑体" panose="02010609060101010101" pitchFamily="49" charset="-122"/>
                        <a:ea typeface="黑体" panose="02010609060101010101" pitchFamily="49" charset="-122"/>
                      </a:endParaRPr>
                    </a:p>
                  </a:txBody>
                  <a:tcPr marL="0" marR="0" marT="0" marB="0" anchor="ctr">
                    <a:solidFill>
                      <a:schemeClr val="accent1"/>
                    </a:solidFill>
                  </a:tcPr>
                </a:tc>
                <a:extLst>
                  <a:ext uri="{0D108BD9-81ED-4DB2-BD59-A6C34878D82A}">
                    <a16:rowId xmlns:a16="http://schemas.microsoft.com/office/drawing/2014/main" val="3061172296"/>
                  </a:ext>
                </a:extLst>
              </a:tr>
            </a:tbl>
          </a:graphicData>
        </a:graphic>
      </p:graphicFrame>
      <p:pic>
        <p:nvPicPr>
          <p:cNvPr id="203" name="图片 202">
            <a:extLst>
              <a:ext uri="{FF2B5EF4-FFF2-40B4-BE49-F238E27FC236}">
                <a16:creationId xmlns:a16="http://schemas.microsoft.com/office/drawing/2014/main" id="{5AEE0C69-9ECB-4378-A62D-53DF5564E385}"/>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1474994" y="1547563"/>
            <a:ext cx="1906160" cy="2095795"/>
          </a:xfrm>
          <a:prstGeom prst="rect">
            <a:avLst/>
          </a:prstGeom>
        </p:spPr>
      </p:pic>
      <p:pic>
        <p:nvPicPr>
          <p:cNvPr id="204" name="图片 203">
            <a:extLst>
              <a:ext uri="{FF2B5EF4-FFF2-40B4-BE49-F238E27FC236}">
                <a16:creationId xmlns:a16="http://schemas.microsoft.com/office/drawing/2014/main" id="{19400F4B-CF14-4FC2-922D-7B32DBA033B4}"/>
              </a:ext>
            </a:extLst>
          </p:cNvPr>
          <p:cNvPicPr/>
          <p:nvPr/>
        </p:nvPicPr>
        <p:blipFill>
          <a:blip r:embed="rId4"/>
          <a:stretch>
            <a:fillRect/>
          </a:stretch>
        </p:blipFill>
        <p:spPr>
          <a:xfrm>
            <a:off x="4378739" y="3975431"/>
            <a:ext cx="2798238" cy="2585241"/>
          </a:xfrm>
          <a:prstGeom prst="rect">
            <a:avLst/>
          </a:prstGeom>
        </p:spPr>
      </p:pic>
      <p:sp>
        <p:nvSpPr>
          <p:cNvPr id="3" name="灯片编号占位符 2">
            <a:extLst>
              <a:ext uri="{FF2B5EF4-FFF2-40B4-BE49-F238E27FC236}">
                <a16:creationId xmlns:a16="http://schemas.microsoft.com/office/drawing/2014/main" id="{86B117FE-3509-4031-A48E-A95BD154A717}"/>
              </a:ext>
            </a:extLst>
          </p:cNvPr>
          <p:cNvSpPr>
            <a:spLocks noGrp="1"/>
          </p:cNvSpPr>
          <p:nvPr>
            <p:ph type="sldNum" sz="quarter" idx="12"/>
          </p:nvPr>
        </p:nvSpPr>
        <p:spPr/>
        <p:txBody>
          <a:bodyPr/>
          <a:lstStyle/>
          <a:p>
            <a:fld id="{0343F522-B1DB-4B24-87CC-09EAB668A261}" type="slidenum">
              <a:rPr lang="zh-CN" altLang="en-US" smtClean="0"/>
              <a:pPr/>
              <a:t>285</a:t>
            </a:fld>
            <a:r>
              <a:rPr lang="en-US" altLang="zh-CN"/>
              <a:t>/303</a:t>
            </a:r>
            <a:endParaRPr lang="zh-CN" altLang="en-US" dirty="0"/>
          </a:p>
        </p:txBody>
      </p:sp>
    </p:spTree>
    <p:extLst>
      <p:ext uri="{BB962C8B-B14F-4D97-AF65-F5344CB8AC3E}">
        <p14:creationId xmlns:p14="http://schemas.microsoft.com/office/powerpoint/2010/main" val="2893196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C34208-FA7C-4346-AD93-050F88FE7F56}"/>
              </a:ext>
            </a:extLst>
          </p:cNvPr>
          <p:cNvSpPr>
            <a:spLocks noGrp="1"/>
          </p:cNvSpPr>
          <p:nvPr>
            <p:ph type="title"/>
          </p:nvPr>
        </p:nvSpPr>
        <p:spPr>
          <a:xfrm>
            <a:off x="265813" y="350874"/>
            <a:ext cx="8654903" cy="680484"/>
          </a:xfrm>
        </p:spPr>
        <p:txBody>
          <a:bodyPr>
            <a:normAutofit/>
          </a:bodyPr>
          <a:lstStyle/>
          <a:p>
            <a:r>
              <a:rPr lang="en-US" altLang="zh-CN" kern="100" dirty="0"/>
              <a:t>5G</a:t>
            </a:r>
            <a:r>
              <a:rPr lang="zh-CN" altLang="en-US" kern="100" dirty="0"/>
              <a:t>主要技术</a:t>
            </a:r>
            <a:endParaRPr lang="zh-CN" altLang="en-US" sz="4800" kern="100" dirty="0"/>
          </a:p>
        </p:txBody>
      </p:sp>
      <p:sp>
        <p:nvSpPr>
          <p:cNvPr id="12" name="流程图: 摘录 11">
            <a:extLst>
              <a:ext uri="{FF2B5EF4-FFF2-40B4-BE49-F238E27FC236}">
                <a16:creationId xmlns:a16="http://schemas.microsoft.com/office/drawing/2014/main" id="{CE6C4248-6AFD-44B6-80E3-9608C7BDC87F}"/>
              </a:ext>
            </a:extLst>
          </p:cNvPr>
          <p:cNvSpPr/>
          <p:nvPr/>
        </p:nvSpPr>
        <p:spPr bwMode="auto">
          <a:xfrm>
            <a:off x="7498533" y="321354"/>
            <a:ext cx="216024" cy="126001"/>
          </a:xfrm>
          <a:prstGeom prst="flowChartExtract">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4" name="Rectangle 2">
            <a:extLst>
              <a:ext uri="{FF2B5EF4-FFF2-40B4-BE49-F238E27FC236}">
                <a16:creationId xmlns:a16="http://schemas.microsoft.com/office/drawing/2014/main" id="{637ADEFB-5775-48B5-AD95-BD2F543B4E24}"/>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mc:AlternateContent xmlns:mc="http://schemas.openxmlformats.org/markup-compatibility/2006" xmlns:a14="http://schemas.microsoft.com/office/drawing/2010/main">
        <mc:Choice Requires="a14">
          <p:sp>
            <p:nvSpPr>
              <p:cNvPr id="5" name="内容占位符 4">
                <a:extLst>
                  <a:ext uri="{FF2B5EF4-FFF2-40B4-BE49-F238E27FC236}">
                    <a16:creationId xmlns:a16="http://schemas.microsoft.com/office/drawing/2014/main" id="{C12FE5FC-8D5C-426B-A385-556B8EB61871}"/>
                  </a:ext>
                </a:extLst>
              </p:cNvPr>
              <p:cNvSpPr>
                <a:spLocks noGrp="1"/>
              </p:cNvSpPr>
              <p:nvPr>
                <p:ph idx="1"/>
              </p:nvPr>
            </p:nvSpPr>
            <p:spPr>
              <a:xfrm>
                <a:off x="471948" y="963560"/>
                <a:ext cx="8514736" cy="5777481"/>
              </a:xfrm>
            </p:spPr>
            <p:txBody>
              <a:bodyPr>
                <a:noAutofit/>
              </a:bodyPr>
              <a:lstStyle/>
              <a:p>
                <a:pPr marL="0" indent="0">
                  <a:buNone/>
                </a:pPr>
                <a:r>
                  <a:rPr lang="zh-CN" altLang="en-US" dirty="0">
                    <a:solidFill>
                      <a:srgbClr val="0070C0"/>
                    </a:solidFill>
                  </a:rPr>
                  <a:t>如何</a:t>
                </a:r>
                <a:r>
                  <a:rPr lang="zh-CN" altLang="zh-CN" dirty="0">
                    <a:solidFill>
                      <a:srgbClr val="0070C0"/>
                    </a:solidFill>
                  </a:rPr>
                  <a:t>增大数据率</a:t>
                </a:r>
                <a:r>
                  <a:rPr lang="zh-CN" altLang="en-US" dirty="0">
                    <a:solidFill>
                      <a:srgbClr val="0070C0"/>
                    </a:solidFill>
                  </a:rPr>
                  <a:t>？</a:t>
                </a:r>
                <a:endParaRPr lang="zh-CN" altLang="zh-CN" dirty="0">
                  <a:solidFill>
                    <a:srgbClr val="0070C0"/>
                  </a:solidFill>
                </a:endParaRPr>
              </a:p>
              <a:p>
                <a:pPr marL="0" indent="0">
                  <a:buNone/>
                </a:pPr>
                <a:r>
                  <a:rPr lang="en-US" altLang="zh-CN" dirty="0"/>
                  <a:t>5G</a:t>
                </a:r>
                <a:r>
                  <a:rPr lang="zh-CN" altLang="zh-CN" dirty="0"/>
                  <a:t>的数据率</a:t>
                </a:r>
                <a:endParaRPr lang="en-US" altLang="zh-CN" dirty="0"/>
              </a:p>
              <a:p>
                <a:pPr marL="0" indent="0">
                  <a:buNone/>
                </a:pPr>
                <a:endParaRPr lang="en-US" altLang="zh-CN" dirty="0"/>
              </a:p>
              <a:p>
                <a:pPr marL="361950" indent="-361950">
                  <a:buNone/>
                </a:pPr>
                <a:r>
                  <a:rPr lang="zh-CN" altLang="zh-CN" dirty="0"/>
                  <a:t>①增加覆盖，即增加</a:t>
                </a:r>
                <a:r>
                  <a:rPr lang="en-US" altLang="zh-CN" dirty="0"/>
                  <a:t>cells</a:t>
                </a:r>
                <a:r>
                  <a:rPr lang="zh-CN" altLang="zh-CN" dirty="0"/>
                  <a:t>数，采用微基站。</a:t>
                </a:r>
              </a:p>
              <a:p>
                <a:pPr marL="361950" indent="-361950">
                  <a:buNone/>
                </a:pPr>
                <a:r>
                  <a:rPr lang="zh-CN" altLang="zh-CN" dirty="0"/>
                  <a:t>②增加信道数，即使用</a:t>
                </a:r>
                <a:r>
                  <a:rPr lang="en-US" altLang="zh-CN" dirty="0"/>
                  <a:t>OFDM</a:t>
                </a:r>
                <a:r>
                  <a:rPr lang="zh-CN" altLang="zh-CN" dirty="0"/>
                  <a:t>、</a:t>
                </a:r>
                <a:r>
                  <a:rPr lang="en-US" altLang="zh-CN" dirty="0"/>
                  <a:t>MU-MIMO</a:t>
                </a:r>
                <a:r>
                  <a:rPr lang="zh-CN" altLang="zh-CN" dirty="0"/>
                  <a:t>，使用</a:t>
                </a:r>
                <a:r>
                  <a:rPr lang="en-US" altLang="zh-CN" dirty="0"/>
                  <a:t>NORM</a:t>
                </a:r>
                <a:r>
                  <a:rPr lang="zh-CN" altLang="zh-CN" dirty="0"/>
                  <a:t>，信道数（子载波数）显著增加</a:t>
                </a:r>
                <a:r>
                  <a:rPr lang="zh-CN" altLang="en-US" dirty="0"/>
                  <a:t>：</a:t>
                </a:r>
                <a:r>
                  <a:rPr lang="zh-CN" altLang="zh-CN" dirty="0"/>
                  <a:t>对收到的信号，先解码强干扰信号，去除后再解码自己的信号</a:t>
                </a:r>
              </a:p>
              <a:p>
                <a:pPr marL="361950" indent="-361950">
                  <a:buNone/>
                </a:pPr>
                <a:r>
                  <a:rPr lang="zh-CN" altLang="zh-CN" dirty="0"/>
                  <a:t>③增加带宽</a:t>
                </a:r>
                <a:r>
                  <a:rPr lang="en-US" altLang="zh-CN" dirty="0"/>
                  <a:t>Bi</a:t>
                </a:r>
                <a:r>
                  <a:rPr lang="zh-CN" altLang="zh-CN" dirty="0"/>
                  <a:t>，使用更大的信道带宽</a:t>
                </a:r>
              </a:p>
              <a:p>
                <a:pPr marL="361950" indent="-361950">
                  <a:buNone/>
                </a:pPr>
                <a:r>
                  <a:rPr lang="zh-CN" altLang="zh-CN" dirty="0"/>
                  <a:t>④增大</a:t>
                </a:r>
                <a:r>
                  <a:rPr lang="en-US" altLang="zh-CN" dirty="0"/>
                  <a:t>SINR</a:t>
                </a:r>
                <a:r>
                  <a:rPr lang="zh-CN" altLang="zh-CN" dirty="0"/>
                  <a:t>（信干躁比）（</a:t>
                </a:r>
                <a:r>
                  <a:rPr lang="en-US" altLang="zh-CN" dirty="0"/>
                  <a:t>1+</a:t>
                </a:r>
                <a14:m>
                  <m:oMath xmlns:m="http://schemas.openxmlformats.org/officeDocument/2006/math">
                    <m:f>
                      <m:fPr>
                        <m:ctrlPr>
                          <a:rPr lang="zh-CN" altLang="zh-CN" i="1">
                            <a:latin typeface="Cambria Math" panose="02040503050406030204" pitchFamily="18" charset="0"/>
                          </a:rPr>
                        </m:ctrlPr>
                      </m:fPr>
                      <m:num>
                        <m:sSub>
                          <m:sSubPr>
                            <m:ctrlPr>
                              <a:rPr lang="zh-CN" altLang="zh-CN" i="1">
                                <a:latin typeface="Cambria Math" panose="02040503050406030204" pitchFamily="18" charset="0"/>
                              </a:rPr>
                            </m:ctrlPr>
                          </m:sSubPr>
                          <m:e>
                            <m:r>
                              <a:rPr lang="en-US" altLang="zh-CN" i="1">
                                <a:latin typeface="Cambria Math" panose="02040503050406030204" pitchFamily="18" charset="0"/>
                              </a:rPr>
                              <m:t>𝑃</m:t>
                            </m:r>
                          </m:e>
                          <m:sub>
                            <m:r>
                              <a:rPr lang="en-US" altLang="zh-CN" i="1">
                                <a:latin typeface="Cambria Math" panose="02040503050406030204" pitchFamily="18" charset="0"/>
                              </a:rPr>
                              <m:t>𝑖</m:t>
                            </m:r>
                          </m:sub>
                        </m:sSub>
                      </m:num>
                      <m:den>
                        <m:sSub>
                          <m:sSubPr>
                            <m:ctrlPr>
                              <a:rPr lang="zh-CN" altLang="zh-CN" i="1">
                                <a:latin typeface="Cambria Math" panose="02040503050406030204" pitchFamily="18" charset="0"/>
                              </a:rPr>
                            </m:ctrlPr>
                          </m:sSubPr>
                          <m:e>
                            <m:r>
                              <a:rPr lang="en-US" altLang="zh-CN" i="1">
                                <a:latin typeface="Cambria Math" panose="02040503050406030204" pitchFamily="18" charset="0"/>
                              </a:rPr>
                              <m:t>𝐼</m:t>
                            </m:r>
                          </m:e>
                          <m:sub>
                            <m:r>
                              <a:rPr lang="en-US" altLang="zh-CN" i="1">
                                <a:latin typeface="Cambria Math" panose="02040503050406030204" pitchFamily="18" charset="0"/>
                              </a:rPr>
                              <m:t>𝑖</m:t>
                            </m:r>
                          </m:sub>
                        </m:sSub>
                        <m:r>
                          <a:rPr lang="en-US" altLang="zh-CN">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𝑁</m:t>
                            </m:r>
                          </m:e>
                          <m:sub>
                            <m:r>
                              <a:rPr lang="en-US" altLang="zh-CN" i="1">
                                <a:latin typeface="Cambria Math" panose="02040503050406030204" pitchFamily="18" charset="0"/>
                              </a:rPr>
                              <m:t>𝑖</m:t>
                            </m:r>
                          </m:sub>
                        </m:sSub>
                      </m:den>
                    </m:f>
                  </m:oMath>
                </a14:m>
                <a:r>
                  <a:rPr lang="zh-CN" altLang="zh-CN" dirty="0"/>
                  <a:t>）</a:t>
                </a:r>
                <a:endParaRPr lang="en-US" altLang="zh-CN" dirty="0"/>
              </a:p>
              <a:p>
                <a:pPr marL="361950" indent="-361950">
                  <a:buNone/>
                </a:pPr>
                <a:endParaRPr lang="en-US" altLang="zh-CN" dirty="0"/>
              </a:p>
              <a:p>
                <a:pPr marL="361950" indent="-361950">
                  <a:buNone/>
                </a:pPr>
                <a:r>
                  <a:rPr lang="zh-CN" altLang="zh-CN" dirty="0">
                    <a:solidFill>
                      <a:schemeClr val="accent1"/>
                    </a:solidFill>
                  </a:rPr>
                  <a:t>实现了</a:t>
                </a:r>
                <a:r>
                  <a:rPr lang="en-US" altLang="zh-CN" dirty="0">
                    <a:solidFill>
                      <a:schemeClr val="accent1"/>
                    </a:solidFill>
                  </a:rPr>
                  <a:t>D2D</a:t>
                </a:r>
                <a:r>
                  <a:rPr lang="zh-CN" altLang="zh-CN" dirty="0">
                    <a:solidFill>
                      <a:schemeClr val="accent1"/>
                    </a:solidFill>
                  </a:rPr>
                  <a:t>（</a:t>
                </a:r>
                <a:r>
                  <a:rPr lang="en-US" altLang="zh-CN" dirty="0">
                    <a:solidFill>
                      <a:schemeClr val="accent1"/>
                    </a:solidFill>
                  </a:rPr>
                  <a:t>Device to Device</a:t>
                </a:r>
                <a:r>
                  <a:rPr lang="zh-CN" altLang="zh-CN" dirty="0">
                    <a:solidFill>
                      <a:schemeClr val="accent1"/>
                    </a:solidFill>
                  </a:rPr>
                  <a:t>）通信</a:t>
                </a:r>
              </a:p>
              <a:p>
                <a:pPr marL="0" indent="0">
                  <a:buNone/>
                </a:pPr>
                <a:endParaRPr lang="en-US" altLang="zh-CN" dirty="0"/>
              </a:p>
              <a:p>
                <a:pPr marL="0" indent="0">
                  <a:buNone/>
                </a:pPr>
                <a:endParaRPr lang="zh-CN" altLang="zh-CN" dirty="0"/>
              </a:p>
            </p:txBody>
          </p:sp>
        </mc:Choice>
        <mc:Fallback xmlns="">
          <p:sp>
            <p:nvSpPr>
              <p:cNvPr id="5" name="内容占位符 4">
                <a:extLst>
                  <a:ext uri="{FF2B5EF4-FFF2-40B4-BE49-F238E27FC236}">
                    <a16:creationId xmlns:a16="http://schemas.microsoft.com/office/drawing/2014/main" id="{C12FE5FC-8D5C-426B-A385-556B8EB61871}"/>
                  </a:ext>
                </a:extLst>
              </p:cNvPr>
              <p:cNvSpPr>
                <a:spLocks noGrp="1" noRot="1" noChangeAspect="1" noMove="1" noResize="1" noEditPoints="1" noAdjustHandles="1" noChangeArrowheads="1" noChangeShapeType="1" noTextEdit="1"/>
              </p:cNvSpPr>
              <p:nvPr>
                <p:ph idx="1"/>
              </p:nvPr>
            </p:nvSpPr>
            <p:spPr>
              <a:xfrm>
                <a:off x="471948" y="963560"/>
                <a:ext cx="8514736" cy="5777481"/>
              </a:xfrm>
              <a:blipFill>
                <a:blip r:embed="rId3"/>
                <a:stretch>
                  <a:fillRect l="-1432" t="-1793"/>
                </a:stretch>
              </a:blipFill>
            </p:spPr>
            <p:txBody>
              <a:bodyPr/>
              <a:lstStyle/>
              <a:p>
                <a:r>
                  <a:rPr lang="zh-CN" altLang="en-US">
                    <a:noFill/>
                  </a:rPr>
                  <a:t> </a:t>
                </a:r>
              </a:p>
            </p:txBody>
          </p:sp>
        </mc:Fallback>
      </mc:AlternateContent>
      <p:graphicFrame>
        <p:nvGraphicFramePr>
          <p:cNvPr id="13" name="表格 12">
            <a:extLst>
              <a:ext uri="{FF2B5EF4-FFF2-40B4-BE49-F238E27FC236}">
                <a16:creationId xmlns:a16="http://schemas.microsoft.com/office/drawing/2014/main" id="{5F7F8828-684B-4B52-9DC2-487D68885ACE}"/>
              </a:ext>
            </a:extLst>
          </p:cNvPr>
          <p:cNvGraphicFramePr>
            <a:graphicFrameLocks noGrp="1"/>
          </p:cNvGraphicFramePr>
          <p:nvPr/>
        </p:nvGraphicFramePr>
        <p:xfrm>
          <a:off x="0" y="16384"/>
          <a:ext cx="9144000" cy="303808"/>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1028242390"/>
                    </a:ext>
                  </a:extLst>
                </a:gridCol>
                <a:gridCol w="1016000">
                  <a:extLst>
                    <a:ext uri="{9D8B030D-6E8A-4147-A177-3AD203B41FA5}">
                      <a16:colId xmlns:a16="http://schemas.microsoft.com/office/drawing/2014/main" val="3074239081"/>
                    </a:ext>
                  </a:extLst>
                </a:gridCol>
                <a:gridCol w="1016000">
                  <a:extLst>
                    <a:ext uri="{9D8B030D-6E8A-4147-A177-3AD203B41FA5}">
                      <a16:colId xmlns:a16="http://schemas.microsoft.com/office/drawing/2014/main" val="3509429943"/>
                    </a:ext>
                  </a:extLst>
                </a:gridCol>
                <a:gridCol w="1016000">
                  <a:extLst>
                    <a:ext uri="{9D8B030D-6E8A-4147-A177-3AD203B41FA5}">
                      <a16:colId xmlns:a16="http://schemas.microsoft.com/office/drawing/2014/main" val="2580465912"/>
                    </a:ext>
                  </a:extLst>
                </a:gridCol>
                <a:gridCol w="1016000">
                  <a:extLst>
                    <a:ext uri="{9D8B030D-6E8A-4147-A177-3AD203B41FA5}">
                      <a16:colId xmlns:a16="http://schemas.microsoft.com/office/drawing/2014/main" val="585185192"/>
                    </a:ext>
                  </a:extLst>
                </a:gridCol>
                <a:gridCol w="1016000">
                  <a:extLst>
                    <a:ext uri="{9D8B030D-6E8A-4147-A177-3AD203B41FA5}">
                      <a16:colId xmlns:a16="http://schemas.microsoft.com/office/drawing/2014/main" val="1335232691"/>
                    </a:ext>
                  </a:extLst>
                </a:gridCol>
                <a:gridCol w="1016000">
                  <a:extLst>
                    <a:ext uri="{9D8B030D-6E8A-4147-A177-3AD203B41FA5}">
                      <a16:colId xmlns:a16="http://schemas.microsoft.com/office/drawing/2014/main" val="785772456"/>
                    </a:ext>
                  </a:extLst>
                </a:gridCol>
                <a:gridCol w="1016000">
                  <a:extLst>
                    <a:ext uri="{9D8B030D-6E8A-4147-A177-3AD203B41FA5}">
                      <a16:colId xmlns:a16="http://schemas.microsoft.com/office/drawing/2014/main" val="143111373"/>
                    </a:ext>
                  </a:extLst>
                </a:gridCol>
                <a:gridCol w="1016000">
                  <a:extLst>
                    <a:ext uri="{9D8B030D-6E8A-4147-A177-3AD203B41FA5}">
                      <a16:colId xmlns:a16="http://schemas.microsoft.com/office/drawing/2014/main" val="994455625"/>
                    </a:ext>
                  </a:extLst>
                </a:gridCol>
              </a:tblGrid>
              <a:tr h="303808">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传输介质</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通信系统</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正确性</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提高性能</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局域网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en-US" altLang="zh-CN" sz="1600" dirty="0">
                          <a:solidFill>
                            <a:schemeClr val="tx1"/>
                          </a:solidFill>
                          <a:latin typeface="黑体" panose="02010609060101010101" pitchFamily="49" charset="-122"/>
                          <a:ea typeface="黑体" panose="02010609060101010101" pitchFamily="49" charset="-122"/>
                        </a:rPr>
                        <a:t>WLAN</a:t>
                      </a:r>
                      <a:endParaRPr lang="zh-CN" altLang="en-US" sz="1600" dirty="0">
                        <a:solidFill>
                          <a:schemeClr val="tx1"/>
                        </a:solidFill>
                        <a:latin typeface="黑体" panose="02010609060101010101" pitchFamily="49" charset="-122"/>
                        <a:ea typeface="黑体" panose="02010609060101010101" pitchFamily="49"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个域网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rgbClr val="FFFF00"/>
                          </a:solidFill>
                          <a:latin typeface="黑体" panose="02010609060101010101" pitchFamily="49" charset="-122"/>
                          <a:ea typeface="黑体" panose="02010609060101010101" pitchFamily="49" charset="-122"/>
                        </a:rPr>
                        <a:t>广域网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接入网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939429099"/>
                  </a:ext>
                </a:extLst>
              </a:tr>
            </a:tbl>
          </a:graphicData>
        </a:graphic>
      </p:graphicFrame>
      <p:graphicFrame>
        <p:nvGraphicFramePr>
          <p:cNvPr id="15" name="表格 14">
            <a:extLst>
              <a:ext uri="{FF2B5EF4-FFF2-40B4-BE49-F238E27FC236}">
                <a16:creationId xmlns:a16="http://schemas.microsoft.com/office/drawing/2014/main" id="{FDA86822-72B4-4704-ABB0-490B751DDFCC}"/>
              </a:ext>
            </a:extLst>
          </p:cNvPr>
          <p:cNvGraphicFramePr>
            <a:graphicFrameLocks noGrp="1"/>
          </p:cNvGraphicFramePr>
          <p:nvPr/>
        </p:nvGraphicFramePr>
        <p:xfrm>
          <a:off x="0" y="1041991"/>
          <a:ext cx="313390" cy="3508065"/>
        </p:xfrm>
        <a:graphic>
          <a:graphicData uri="http://schemas.openxmlformats.org/drawingml/2006/table">
            <a:tbl>
              <a:tblPr firstRow="1" bandRow="1">
                <a:tableStyleId>{5C22544A-7EE6-4342-B048-85BDC9FD1C3A}</a:tableStyleId>
              </a:tblPr>
              <a:tblGrid>
                <a:gridCol w="313390">
                  <a:extLst>
                    <a:ext uri="{9D8B030D-6E8A-4147-A177-3AD203B41FA5}">
                      <a16:colId xmlns:a16="http://schemas.microsoft.com/office/drawing/2014/main" val="2707731317"/>
                    </a:ext>
                  </a:extLst>
                </a:gridCol>
              </a:tblGrid>
              <a:tr h="844235">
                <a:tc>
                  <a:txBody>
                    <a:bodyPr/>
                    <a:lstStyle/>
                    <a:p>
                      <a:pPr algn="ctr"/>
                      <a:r>
                        <a:rPr lang="zh-CN" altLang="en-US" sz="1600" b="0" dirty="0">
                          <a:solidFill>
                            <a:schemeClr val="tx1"/>
                          </a:solidFill>
                          <a:latin typeface="黑体" panose="02010609060101010101" pitchFamily="49" charset="-122"/>
                          <a:ea typeface="黑体" panose="02010609060101010101" pitchFamily="49" charset="-122"/>
                        </a:rPr>
                        <a:t>设计思想</a:t>
                      </a:r>
                    </a:p>
                  </a:txBody>
                  <a:tcPr marL="0" marR="0" marT="0" marB="0" anchor="ctr">
                    <a:solidFill>
                      <a:schemeClr val="accent1">
                        <a:lumMod val="40000"/>
                        <a:lumOff val="60000"/>
                      </a:schemeClr>
                    </a:solidFill>
                  </a:tcPr>
                </a:tc>
                <a:extLst>
                  <a:ext uri="{0D108BD9-81ED-4DB2-BD59-A6C34878D82A}">
                    <a16:rowId xmlns:a16="http://schemas.microsoft.com/office/drawing/2014/main" val="2650843112"/>
                  </a:ext>
                </a:extLst>
              </a:tr>
              <a:tr h="844235">
                <a:tc>
                  <a:txBody>
                    <a:bodyPr/>
                    <a:lstStyle/>
                    <a:p>
                      <a:pPr algn="ctr"/>
                      <a:r>
                        <a:rPr lang="en-US" altLang="zh-CN" sz="1600" dirty="0">
                          <a:solidFill>
                            <a:schemeClr val="tx1"/>
                          </a:solidFill>
                          <a:latin typeface="黑体" panose="02010609060101010101" pitchFamily="49" charset="-122"/>
                          <a:ea typeface="黑体" panose="02010609060101010101" pitchFamily="49" charset="-122"/>
                        </a:rPr>
                        <a:t>SDH</a:t>
                      </a:r>
                      <a:endParaRPr lang="zh-CN" altLang="en-US" sz="1600" dirty="0">
                        <a:solidFill>
                          <a:schemeClr val="tx1"/>
                        </a:solidFill>
                        <a:latin typeface="黑体" panose="02010609060101010101" pitchFamily="49" charset="-122"/>
                        <a:ea typeface="黑体" panose="02010609060101010101" pitchFamily="49" charset="-122"/>
                      </a:endParaRPr>
                    </a:p>
                  </a:txBody>
                  <a:tcPr marL="0" marR="0" marT="0" marB="0" anchor="ctr">
                    <a:solidFill>
                      <a:schemeClr val="accent1">
                        <a:lumMod val="40000"/>
                        <a:lumOff val="60000"/>
                      </a:schemeClr>
                    </a:solidFill>
                  </a:tcPr>
                </a:tc>
                <a:extLst>
                  <a:ext uri="{0D108BD9-81ED-4DB2-BD59-A6C34878D82A}">
                    <a16:rowId xmlns:a16="http://schemas.microsoft.com/office/drawing/2014/main" val="2354171835"/>
                  </a:ext>
                </a:extLst>
              </a:tr>
              <a:tr h="844235">
                <a:tc>
                  <a:txBody>
                    <a:bodyPr/>
                    <a:lstStyle/>
                    <a:p>
                      <a:pPr algn="ctr"/>
                      <a:r>
                        <a:rPr lang="en-US" altLang="zh-CN" sz="1600" b="0" dirty="0">
                          <a:solidFill>
                            <a:schemeClr val="tx1"/>
                          </a:solidFill>
                          <a:latin typeface="黑体" panose="02010609060101010101" pitchFamily="49" charset="-122"/>
                          <a:ea typeface="黑体" panose="02010609060101010101" pitchFamily="49" charset="-122"/>
                        </a:rPr>
                        <a:t>OTN</a:t>
                      </a:r>
                      <a:endParaRPr lang="zh-CN" altLang="en-US" sz="1600" b="0" dirty="0">
                        <a:solidFill>
                          <a:schemeClr val="tx1"/>
                        </a:solidFill>
                        <a:latin typeface="黑体" panose="02010609060101010101" pitchFamily="49" charset="-122"/>
                        <a:ea typeface="黑体" panose="02010609060101010101" pitchFamily="49" charset="-122"/>
                      </a:endParaRPr>
                    </a:p>
                  </a:txBody>
                  <a:tcPr marL="0" marR="0" marT="0" marB="0" anchor="ctr">
                    <a:solidFill>
                      <a:schemeClr val="accent1">
                        <a:lumMod val="40000"/>
                        <a:lumOff val="60000"/>
                      </a:schemeClr>
                    </a:solidFill>
                  </a:tcPr>
                </a:tc>
                <a:extLst>
                  <a:ext uri="{0D108BD9-81ED-4DB2-BD59-A6C34878D82A}">
                    <a16:rowId xmlns:a16="http://schemas.microsoft.com/office/drawing/2014/main" val="2232877283"/>
                  </a:ext>
                </a:extLst>
              </a:tr>
              <a:tr h="844235">
                <a:tc>
                  <a:txBody>
                    <a:bodyPr/>
                    <a:lstStyle/>
                    <a:p>
                      <a:pPr algn="ctr"/>
                      <a:r>
                        <a:rPr lang="en-US" altLang="zh-CN" sz="1600" b="0" dirty="0">
                          <a:solidFill>
                            <a:schemeClr val="bg1"/>
                          </a:solidFill>
                          <a:latin typeface="黑体" panose="02010609060101010101" pitchFamily="49" charset="-122"/>
                          <a:ea typeface="黑体" panose="02010609060101010101" pitchFamily="49" charset="-122"/>
                        </a:rPr>
                        <a:t>5G</a:t>
                      </a:r>
                      <a:endParaRPr lang="zh-CN" altLang="en-US" sz="1600" b="0" dirty="0">
                        <a:solidFill>
                          <a:schemeClr val="bg1"/>
                        </a:solidFill>
                        <a:latin typeface="黑体" panose="02010609060101010101" pitchFamily="49" charset="-122"/>
                        <a:ea typeface="黑体" panose="02010609060101010101" pitchFamily="49" charset="-122"/>
                      </a:endParaRPr>
                    </a:p>
                  </a:txBody>
                  <a:tcPr marL="0" marR="0" marT="0" marB="0" anchor="ctr">
                    <a:solidFill>
                      <a:schemeClr val="accent1"/>
                    </a:solidFill>
                  </a:tcPr>
                </a:tc>
                <a:extLst>
                  <a:ext uri="{0D108BD9-81ED-4DB2-BD59-A6C34878D82A}">
                    <a16:rowId xmlns:a16="http://schemas.microsoft.com/office/drawing/2014/main" val="3061172296"/>
                  </a:ext>
                </a:extLst>
              </a:tr>
            </a:tbl>
          </a:graphicData>
        </a:graphic>
      </p:graphicFrame>
      <p:pic>
        <p:nvPicPr>
          <p:cNvPr id="18" name="图片 17">
            <a:extLst>
              <a:ext uri="{FF2B5EF4-FFF2-40B4-BE49-F238E27FC236}">
                <a16:creationId xmlns:a16="http://schemas.microsoft.com/office/drawing/2014/main" id="{3ED219A6-79D7-4A62-9F6D-F7F6498BA9F0}"/>
              </a:ext>
            </a:extLst>
          </p:cNvPr>
          <p:cNvPicPr/>
          <p:nvPr/>
        </p:nvPicPr>
        <p:blipFill>
          <a:blip r:embed="rId4"/>
          <a:stretch>
            <a:fillRect/>
          </a:stretch>
        </p:blipFill>
        <p:spPr>
          <a:xfrm>
            <a:off x="2769782" y="1376132"/>
            <a:ext cx="4316818" cy="985807"/>
          </a:xfrm>
          <a:prstGeom prst="rect">
            <a:avLst/>
          </a:prstGeom>
        </p:spPr>
      </p:pic>
      <p:sp>
        <p:nvSpPr>
          <p:cNvPr id="3" name="灯片编号占位符 2">
            <a:extLst>
              <a:ext uri="{FF2B5EF4-FFF2-40B4-BE49-F238E27FC236}">
                <a16:creationId xmlns:a16="http://schemas.microsoft.com/office/drawing/2014/main" id="{20B51878-EAE3-48E4-9013-9B34B0F91913}"/>
              </a:ext>
            </a:extLst>
          </p:cNvPr>
          <p:cNvSpPr>
            <a:spLocks noGrp="1"/>
          </p:cNvSpPr>
          <p:nvPr>
            <p:ph type="sldNum" sz="quarter" idx="12"/>
          </p:nvPr>
        </p:nvSpPr>
        <p:spPr/>
        <p:txBody>
          <a:bodyPr/>
          <a:lstStyle/>
          <a:p>
            <a:fld id="{0343F522-B1DB-4B24-87CC-09EAB668A261}" type="slidenum">
              <a:rPr lang="zh-CN" altLang="en-US" smtClean="0"/>
              <a:pPr/>
              <a:t>286</a:t>
            </a:fld>
            <a:r>
              <a:rPr lang="en-US" altLang="zh-CN"/>
              <a:t>/303</a:t>
            </a:r>
            <a:endParaRPr lang="zh-CN" altLang="en-US" dirty="0"/>
          </a:p>
        </p:txBody>
      </p:sp>
    </p:spTree>
    <p:extLst>
      <p:ext uri="{BB962C8B-B14F-4D97-AF65-F5344CB8AC3E}">
        <p14:creationId xmlns:p14="http://schemas.microsoft.com/office/powerpoint/2010/main" val="3343442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02710A-CE5E-4875-81E5-816FCC9D9363}"/>
              </a:ext>
            </a:extLst>
          </p:cNvPr>
          <p:cNvSpPr>
            <a:spLocks noGrp="1"/>
          </p:cNvSpPr>
          <p:nvPr>
            <p:ph type="ctrTitle"/>
          </p:nvPr>
        </p:nvSpPr>
        <p:spPr>
          <a:xfrm>
            <a:off x="138222" y="888447"/>
            <a:ext cx="8899451" cy="865925"/>
          </a:xfrm>
        </p:spPr>
        <p:txBody>
          <a:bodyPr>
            <a:normAutofit/>
          </a:bodyPr>
          <a:lstStyle/>
          <a:p>
            <a:pPr algn="ctr"/>
            <a:r>
              <a:rPr lang="zh-CN" altLang="en-US" sz="4800" dirty="0">
                <a:latin typeface="黑体" panose="02010609060101010101" pitchFamily="49" charset="-122"/>
                <a:ea typeface="黑体" panose="02010609060101010101" pitchFamily="49" charset="-122"/>
              </a:rPr>
              <a:t>本次课程安排</a:t>
            </a:r>
          </a:p>
        </p:txBody>
      </p:sp>
      <p:sp>
        <p:nvSpPr>
          <p:cNvPr id="3" name="副标题 2">
            <a:extLst>
              <a:ext uri="{FF2B5EF4-FFF2-40B4-BE49-F238E27FC236}">
                <a16:creationId xmlns:a16="http://schemas.microsoft.com/office/drawing/2014/main" id="{A3DA4AC0-AA9E-4783-A5EA-37010012FBCC}"/>
              </a:ext>
            </a:extLst>
          </p:cNvPr>
          <p:cNvSpPr>
            <a:spLocks noGrp="1"/>
          </p:cNvSpPr>
          <p:nvPr>
            <p:ph type="subTitle" idx="1"/>
          </p:nvPr>
        </p:nvSpPr>
        <p:spPr>
          <a:xfrm>
            <a:off x="297712" y="1935126"/>
            <a:ext cx="8559209" cy="4550734"/>
          </a:xfrm>
        </p:spPr>
        <p:txBody>
          <a:bodyPr>
            <a:normAutofit/>
          </a:bodyPr>
          <a:lstStyle/>
          <a:p>
            <a:pPr lvl="0" algn="just"/>
            <a:r>
              <a:rPr lang="zh-CN" altLang="en-US" kern="100" dirty="0">
                <a:solidFill>
                  <a:srgbClr val="FF0000"/>
                </a:solidFill>
                <a:effectLst/>
              </a:rPr>
              <a:t>本次课程内容：</a:t>
            </a:r>
            <a:endParaRPr lang="en-US" altLang="zh-CN" kern="100" dirty="0">
              <a:solidFill>
                <a:srgbClr val="FF0000"/>
              </a:solidFill>
              <a:effectLst/>
            </a:endParaRPr>
          </a:p>
          <a:p>
            <a:pPr marL="342900" lvl="0" indent="-342900" algn="just">
              <a:buFont typeface="Wingdings" panose="05000000000000000000" pitchFamily="2" charset="2"/>
              <a:buChar char=""/>
            </a:pPr>
            <a:r>
              <a:rPr lang="zh-CN" altLang="en-US" kern="100" dirty="0"/>
              <a:t>介绍接入网的设计思想</a:t>
            </a:r>
            <a:endParaRPr lang="en-US" altLang="zh-CN" kern="100" dirty="0"/>
          </a:p>
          <a:p>
            <a:pPr marL="342900" lvl="0" indent="-342900" algn="just">
              <a:buFont typeface="Wingdings" panose="05000000000000000000" pitchFamily="2" charset="2"/>
              <a:buChar char=""/>
            </a:pPr>
            <a:r>
              <a:rPr lang="zh-CN" altLang="en-US" kern="100" dirty="0">
                <a:effectLst/>
              </a:rPr>
              <a:t>介绍</a:t>
            </a:r>
            <a:r>
              <a:rPr lang="en-US" altLang="zh-CN" kern="100" dirty="0">
                <a:effectLst/>
              </a:rPr>
              <a:t>PON</a:t>
            </a:r>
            <a:r>
              <a:rPr lang="zh-CN" altLang="en-US" kern="100" dirty="0">
                <a:effectLst/>
              </a:rPr>
              <a:t>的原理及主要技术</a:t>
            </a:r>
            <a:endParaRPr lang="en-US" altLang="zh-CN" kern="100" dirty="0">
              <a:effectLst/>
            </a:endParaRPr>
          </a:p>
          <a:p>
            <a:pPr marL="342900" lvl="0" indent="-342900" algn="just">
              <a:buFont typeface="Wingdings" panose="05000000000000000000" pitchFamily="2" charset="2"/>
              <a:buChar char=""/>
            </a:pPr>
            <a:r>
              <a:rPr lang="zh-CN" altLang="en-US" kern="100" dirty="0"/>
              <a:t>介绍网络互联的基本原理</a:t>
            </a:r>
            <a:endParaRPr lang="en-US" altLang="zh-CN" kern="100" dirty="0">
              <a:effectLst/>
            </a:endParaRPr>
          </a:p>
          <a:p>
            <a:pPr algn="just"/>
            <a:r>
              <a:rPr lang="zh-CN" altLang="en-US" kern="100" dirty="0">
                <a:solidFill>
                  <a:srgbClr val="FF0000"/>
                </a:solidFill>
              </a:rPr>
              <a:t>本次课程目标：</a:t>
            </a:r>
            <a:endParaRPr lang="en-US" altLang="zh-CN" kern="100" dirty="0">
              <a:solidFill>
                <a:srgbClr val="FF0000"/>
              </a:solidFill>
            </a:endParaRPr>
          </a:p>
          <a:p>
            <a:pPr marL="342900" indent="-342900" algn="just">
              <a:buFont typeface="Wingdings" panose="05000000000000000000" pitchFamily="2" charset="2"/>
              <a:buChar char=""/>
            </a:pPr>
            <a:r>
              <a:rPr lang="zh-CN" altLang="en-US" kern="100" dirty="0"/>
              <a:t>掌握接入网的的原理</a:t>
            </a:r>
            <a:endParaRPr lang="en-US" altLang="zh-CN" kern="100" dirty="0"/>
          </a:p>
          <a:p>
            <a:pPr marL="342900" indent="-342900" algn="just">
              <a:buFont typeface="Wingdings" panose="05000000000000000000" pitchFamily="2" charset="2"/>
              <a:buChar char=""/>
            </a:pPr>
            <a:r>
              <a:rPr lang="zh-CN" altLang="en-US" kern="100" dirty="0"/>
              <a:t>能对</a:t>
            </a:r>
            <a:r>
              <a:rPr lang="en-US" altLang="zh-CN" kern="100" dirty="0"/>
              <a:t>PON</a:t>
            </a:r>
            <a:r>
              <a:rPr lang="zh-CN" altLang="en-US" kern="100" dirty="0"/>
              <a:t>进行选用、性能分析</a:t>
            </a:r>
            <a:endParaRPr lang="en-US" altLang="zh-CN" kern="100" dirty="0"/>
          </a:p>
          <a:p>
            <a:pPr marL="342900" indent="-342900" algn="just">
              <a:buFont typeface="Wingdings" panose="05000000000000000000" pitchFamily="2" charset="2"/>
              <a:buChar char=""/>
            </a:pPr>
            <a:r>
              <a:rPr lang="zh-CN" altLang="en-US" kern="100" dirty="0"/>
              <a:t>能对基本互联方案进行实现</a:t>
            </a:r>
            <a:endParaRPr lang="en-US" altLang="zh-CN" kern="100" dirty="0"/>
          </a:p>
          <a:p>
            <a:pPr lvl="0" algn="just"/>
            <a:endParaRPr lang="en-US" altLang="zh-CN" kern="100" dirty="0">
              <a:solidFill>
                <a:srgbClr val="FF0000"/>
              </a:solidFill>
              <a:effectLst/>
            </a:endParaRPr>
          </a:p>
        </p:txBody>
      </p:sp>
      <p:sp>
        <p:nvSpPr>
          <p:cNvPr id="5" name="灯片编号占位符 4">
            <a:extLst>
              <a:ext uri="{FF2B5EF4-FFF2-40B4-BE49-F238E27FC236}">
                <a16:creationId xmlns:a16="http://schemas.microsoft.com/office/drawing/2014/main" id="{58451A8B-CDD1-4400-AEDD-CB2737D60319}"/>
              </a:ext>
            </a:extLst>
          </p:cNvPr>
          <p:cNvSpPr>
            <a:spLocks noGrp="1"/>
          </p:cNvSpPr>
          <p:nvPr>
            <p:ph type="sldNum" sz="quarter" idx="12"/>
          </p:nvPr>
        </p:nvSpPr>
        <p:spPr/>
        <p:txBody>
          <a:bodyPr/>
          <a:lstStyle/>
          <a:p>
            <a:fld id="{0343F522-B1DB-4B24-87CC-09EAB668A261}" type="slidenum">
              <a:rPr lang="zh-CN" altLang="en-US" smtClean="0"/>
              <a:pPr/>
              <a:t>287</a:t>
            </a:fld>
            <a:r>
              <a:rPr lang="en-US" altLang="zh-CN"/>
              <a:t>/303</a:t>
            </a:r>
            <a:endParaRPr lang="zh-CN" altLang="en-US" dirty="0"/>
          </a:p>
        </p:txBody>
      </p:sp>
    </p:spTree>
    <p:extLst>
      <p:ext uri="{BB962C8B-B14F-4D97-AF65-F5344CB8AC3E}">
        <p14:creationId xmlns:p14="http://schemas.microsoft.com/office/powerpoint/2010/main" val="3108457066"/>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C34208-FA7C-4346-AD93-050F88FE7F56}"/>
              </a:ext>
            </a:extLst>
          </p:cNvPr>
          <p:cNvSpPr>
            <a:spLocks noGrp="1"/>
          </p:cNvSpPr>
          <p:nvPr>
            <p:ph type="title"/>
          </p:nvPr>
        </p:nvSpPr>
        <p:spPr>
          <a:xfrm>
            <a:off x="265813" y="350874"/>
            <a:ext cx="8654903" cy="680484"/>
          </a:xfrm>
        </p:spPr>
        <p:txBody>
          <a:bodyPr>
            <a:normAutofit/>
          </a:bodyPr>
          <a:lstStyle/>
          <a:p>
            <a:r>
              <a:rPr lang="zh-CN" altLang="en-US" kern="100" dirty="0"/>
              <a:t>接入网</a:t>
            </a:r>
            <a:r>
              <a:rPr lang="en-US" altLang="zh-CN" kern="100" dirty="0"/>
              <a:t>AN</a:t>
            </a:r>
            <a:r>
              <a:rPr lang="zh-CN" altLang="en-US" dirty="0"/>
              <a:t>（</a:t>
            </a:r>
            <a:r>
              <a:rPr lang="en-US" altLang="zh-CN" dirty="0"/>
              <a:t>Access Network</a:t>
            </a:r>
            <a:r>
              <a:rPr lang="zh-CN" altLang="en-US" dirty="0"/>
              <a:t>）</a:t>
            </a:r>
            <a:endParaRPr lang="zh-CN" altLang="en-US" kern="100" dirty="0"/>
          </a:p>
        </p:txBody>
      </p:sp>
      <p:sp>
        <p:nvSpPr>
          <p:cNvPr id="12" name="流程图: 摘录 11">
            <a:extLst>
              <a:ext uri="{FF2B5EF4-FFF2-40B4-BE49-F238E27FC236}">
                <a16:creationId xmlns:a16="http://schemas.microsoft.com/office/drawing/2014/main" id="{CE6C4248-6AFD-44B6-80E3-9608C7BDC87F}"/>
              </a:ext>
            </a:extLst>
          </p:cNvPr>
          <p:cNvSpPr/>
          <p:nvPr/>
        </p:nvSpPr>
        <p:spPr bwMode="auto">
          <a:xfrm>
            <a:off x="8508626" y="321781"/>
            <a:ext cx="216024" cy="126001"/>
          </a:xfrm>
          <a:prstGeom prst="flowChartExtract">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4" name="Rectangle 2">
            <a:extLst>
              <a:ext uri="{FF2B5EF4-FFF2-40B4-BE49-F238E27FC236}">
                <a16:creationId xmlns:a16="http://schemas.microsoft.com/office/drawing/2014/main" id="{637ADEFB-5775-48B5-AD95-BD2F543B4E24}"/>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内容占位符 4">
            <a:extLst>
              <a:ext uri="{FF2B5EF4-FFF2-40B4-BE49-F238E27FC236}">
                <a16:creationId xmlns:a16="http://schemas.microsoft.com/office/drawing/2014/main" id="{C12FE5FC-8D5C-426B-A385-556B8EB61871}"/>
              </a:ext>
            </a:extLst>
          </p:cNvPr>
          <p:cNvSpPr>
            <a:spLocks noGrp="1"/>
          </p:cNvSpPr>
          <p:nvPr>
            <p:ph idx="1"/>
          </p:nvPr>
        </p:nvSpPr>
        <p:spPr>
          <a:xfrm>
            <a:off x="471948" y="963560"/>
            <a:ext cx="8514736" cy="5777481"/>
          </a:xfrm>
        </p:spPr>
        <p:txBody>
          <a:bodyPr>
            <a:noAutofit/>
          </a:bodyPr>
          <a:lstStyle/>
          <a:p>
            <a:r>
              <a:rPr lang="zh-CN" altLang="en-US" dirty="0">
                <a:solidFill>
                  <a:srgbClr val="0070C0"/>
                </a:solidFill>
              </a:rPr>
              <a:t>为什么需要接入网？</a:t>
            </a:r>
            <a:endParaRPr lang="en-US" altLang="zh-CN" dirty="0">
              <a:solidFill>
                <a:srgbClr val="0070C0"/>
              </a:solidFill>
            </a:endParaRPr>
          </a:p>
          <a:p>
            <a:pPr lvl="1"/>
            <a:r>
              <a:rPr lang="zh-CN" altLang="en-US" sz="2800" dirty="0"/>
              <a:t>解决</a:t>
            </a:r>
            <a:r>
              <a:rPr lang="zh-CN" altLang="zh-CN" sz="2800" dirty="0"/>
              <a:t>骨干网络到用户终端之间的</a:t>
            </a:r>
            <a:r>
              <a:rPr lang="zh-CN" altLang="en-US" sz="2800" dirty="0"/>
              <a:t>连接（</a:t>
            </a:r>
            <a:r>
              <a:rPr lang="zh-CN" altLang="zh-CN" sz="2800" dirty="0"/>
              <a:t>过渡性网络</a:t>
            </a:r>
            <a:r>
              <a:rPr lang="zh-CN" altLang="en-US" sz="2800" dirty="0"/>
              <a:t>）</a:t>
            </a:r>
            <a:endParaRPr lang="en-US" altLang="zh-CN" sz="2800"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CN" altLang="zh-CN" dirty="0">
                <a:solidFill>
                  <a:srgbClr val="0070C0"/>
                </a:solidFill>
              </a:rPr>
              <a:t>接入网</a:t>
            </a:r>
            <a:r>
              <a:rPr lang="zh-CN" altLang="en-US" dirty="0">
                <a:solidFill>
                  <a:srgbClr val="0070C0"/>
                </a:solidFill>
              </a:rPr>
              <a:t>可采用什么技术实现？</a:t>
            </a:r>
            <a:endParaRPr lang="en-US" altLang="zh-CN" dirty="0">
              <a:solidFill>
                <a:srgbClr val="0070C0"/>
              </a:solidFill>
            </a:endParaRPr>
          </a:p>
          <a:p>
            <a:pPr lvl="1"/>
            <a:r>
              <a:rPr lang="zh-CN" altLang="zh-CN" sz="2800" dirty="0"/>
              <a:t>光纤网络、</a:t>
            </a:r>
            <a:r>
              <a:rPr lang="en-US" altLang="zh-CN" sz="2800" dirty="0"/>
              <a:t>Wi-Fi</a:t>
            </a:r>
            <a:r>
              <a:rPr lang="zh-CN" altLang="zh-CN" sz="2800" dirty="0"/>
              <a:t>网络、以太网等</a:t>
            </a:r>
          </a:p>
        </p:txBody>
      </p:sp>
      <p:graphicFrame>
        <p:nvGraphicFramePr>
          <p:cNvPr id="13" name="表格 12">
            <a:extLst>
              <a:ext uri="{FF2B5EF4-FFF2-40B4-BE49-F238E27FC236}">
                <a16:creationId xmlns:a16="http://schemas.microsoft.com/office/drawing/2014/main" id="{5F7F8828-684B-4B52-9DC2-487D68885ACE}"/>
              </a:ext>
            </a:extLst>
          </p:cNvPr>
          <p:cNvGraphicFramePr>
            <a:graphicFrameLocks noGrp="1"/>
          </p:cNvGraphicFramePr>
          <p:nvPr>
            <p:extLst>
              <p:ext uri="{D42A27DB-BD31-4B8C-83A1-F6EECF244321}">
                <p14:modId xmlns:p14="http://schemas.microsoft.com/office/powerpoint/2010/main" val="113479504"/>
              </p:ext>
            </p:extLst>
          </p:nvPr>
        </p:nvGraphicFramePr>
        <p:xfrm>
          <a:off x="0" y="16384"/>
          <a:ext cx="9144000" cy="303808"/>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1028242390"/>
                    </a:ext>
                  </a:extLst>
                </a:gridCol>
                <a:gridCol w="1016000">
                  <a:extLst>
                    <a:ext uri="{9D8B030D-6E8A-4147-A177-3AD203B41FA5}">
                      <a16:colId xmlns:a16="http://schemas.microsoft.com/office/drawing/2014/main" val="3074239081"/>
                    </a:ext>
                  </a:extLst>
                </a:gridCol>
                <a:gridCol w="1016000">
                  <a:extLst>
                    <a:ext uri="{9D8B030D-6E8A-4147-A177-3AD203B41FA5}">
                      <a16:colId xmlns:a16="http://schemas.microsoft.com/office/drawing/2014/main" val="3509429943"/>
                    </a:ext>
                  </a:extLst>
                </a:gridCol>
                <a:gridCol w="1016000">
                  <a:extLst>
                    <a:ext uri="{9D8B030D-6E8A-4147-A177-3AD203B41FA5}">
                      <a16:colId xmlns:a16="http://schemas.microsoft.com/office/drawing/2014/main" val="2580465912"/>
                    </a:ext>
                  </a:extLst>
                </a:gridCol>
                <a:gridCol w="1016000">
                  <a:extLst>
                    <a:ext uri="{9D8B030D-6E8A-4147-A177-3AD203B41FA5}">
                      <a16:colId xmlns:a16="http://schemas.microsoft.com/office/drawing/2014/main" val="585185192"/>
                    </a:ext>
                  </a:extLst>
                </a:gridCol>
                <a:gridCol w="1016000">
                  <a:extLst>
                    <a:ext uri="{9D8B030D-6E8A-4147-A177-3AD203B41FA5}">
                      <a16:colId xmlns:a16="http://schemas.microsoft.com/office/drawing/2014/main" val="1335232691"/>
                    </a:ext>
                  </a:extLst>
                </a:gridCol>
                <a:gridCol w="1016000">
                  <a:extLst>
                    <a:ext uri="{9D8B030D-6E8A-4147-A177-3AD203B41FA5}">
                      <a16:colId xmlns:a16="http://schemas.microsoft.com/office/drawing/2014/main" val="785772456"/>
                    </a:ext>
                  </a:extLst>
                </a:gridCol>
                <a:gridCol w="1016000">
                  <a:extLst>
                    <a:ext uri="{9D8B030D-6E8A-4147-A177-3AD203B41FA5}">
                      <a16:colId xmlns:a16="http://schemas.microsoft.com/office/drawing/2014/main" val="143111373"/>
                    </a:ext>
                  </a:extLst>
                </a:gridCol>
                <a:gridCol w="1016000">
                  <a:extLst>
                    <a:ext uri="{9D8B030D-6E8A-4147-A177-3AD203B41FA5}">
                      <a16:colId xmlns:a16="http://schemas.microsoft.com/office/drawing/2014/main" val="994455625"/>
                    </a:ext>
                  </a:extLst>
                </a:gridCol>
              </a:tblGrid>
              <a:tr h="303808">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传输介质</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通信系统</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正确性</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提高性能</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局域网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en-US" altLang="zh-CN" sz="1600" dirty="0">
                          <a:solidFill>
                            <a:schemeClr val="tx1"/>
                          </a:solidFill>
                          <a:latin typeface="黑体" panose="02010609060101010101" pitchFamily="49" charset="-122"/>
                          <a:ea typeface="黑体" panose="02010609060101010101" pitchFamily="49" charset="-122"/>
                        </a:rPr>
                        <a:t>WLAN</a:t>
                      </a:r>
                      <a:endParaRPr lang="zh-CN" altLang="en-US" sz="1600" dirty="0">
                        <a:solidFill>
                          <a:schemeClr val="tx1"/>
                        </a:solidFill>
                        <a:latin typeface="黑体" panose="02010609060101010101" pitchFamily="49" charset="-122"/>
                        <a:ea typeface="黑体" panose="02010609060101010101" pitchFamily="49"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个域网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广域网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rgbClr val="FFFF00"/>
                          </a:solidFill>
                          <a:latin typeface="黑体" panose="02010609060101010101" pitchFamily="49" charset="-122"/>
                          <a:ea typeface="黑体" panose="02010609060101010101" pitchFamily="49" charset="-122"/>
                        </a:rPr>
                        <a:t>接入网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939429099"/>
                  </a:ext>
                </a:extLst>
              </a:tr>
            </a:tbl>
          </a:graphicData>
        </a:graphic>
      </p:graphicFrame>
      <p:graphicFrame>
        <p:nvGraphicFramePr>
          <p:cNvPr id="15" name="表格 14">
            <a:extLst>
              <a:ext uri="{FF2B5EF4-FFF2-40B4-BE49-F238E27FC236}">
                <a16:creationId xmlns:a16="http://schemas.microsoft.com/office/drawing/2014/main" id="{FDA86822-72B4-4704-ABB0-490B751DDFCC}"/>
              </a:ext>
            </a:extLst>
          </p:cNvPr>
          <p:cNvGraphicFramePr>
            <a:graphicFrameLocks noGrp="1"/>
          </p:cNvGraphicFramePr>
          <p:nvPr>
            <p:extLst>
              <p:ext uri="{D42A27DB-BD31-4B8C-83A1-F6EECF244321}">
                <p14:modId xmlns:p14="http://schemas.microsoft.com/office/powerpoint/2010/main" val="1069509153"/>
              </p:ext>
            </p:extLst>
          </p:nvPr>
        </p:nvGraphicFramePr>
        <p:xfrm>
          <a:off x="0" y="1041991"/>
          <a:ext cx="313390" cy="2663830"/>
        </p:xfrm>
        <a:graphic>
          <a:graphicData uri="http://schemas.openxmlformats.org/drawingml/2006/table">
            <a:tbl>
              <a:tblPr firstRow="1" bandRow="1">
                <a:tableStyleId>{5C22544A-7EE6-4342-B048-85BDC9FD1C3A}</a:tableStyleId>
              </a:tblPr>
              <a:tblGrid>
                <a:gridCol w="313390">
                  <a:extLst>
                    <a:ext uri="{9D8B030D-6E8A-4147-A177-3AD203B41FA5}">
                      <a16:colId xmlns:a16="http://schemas.microsoft.com/office/drawing/2014/main" val="2707731317"/>
                    </a:ext>
                  </a:extLst>
                </a:gridCol>
              </a:tblGrid>
              <a:tr h="844235">
                <a:tc>
                  <a:txBody>
                    <a:bodyPr/>
                    <a:lstStyle/>
                    <a:p>
                      <a:pPr algn="ctr"/>
                      <a:r>
                        <a:rPr lang="zh-CN" altLang="en-US" sz="1600" b="0" dirty="0">
                          <a:solidFill>
                            <a:schemeClr val="bg1"/>
                          </a:solidFill>
                          <a:latin typeface="黑体" panose="02010609060101010101" pitchFamily="49" charset="-122"/>
                          <a:ea typeface="黑体" panose="02010609060101010101" pitchFamily="49" charset="-122"/>
                        </a:rPr>
                        <a:t>一般结构</a:t>
                      </a:r>
                    </a:p>
                  </a:txBody>
                  <a:tcPr marL="0" marR="0" marT="0" marB="0" anchor="ctr">
                    <a:solidFill>
                      <a:schemeClr val="accent1"/>
                    </a:solidFill>
                  </a:tcPr>
                </a:tc>
                <a:extLst>
                  <a:ext uri="{0D108BD9-81ED-4DB2-BD59-A6C34878D82A}">
                    <a16:rowId xmlns:a16="http://schemas.microsoft.com/office/drawing/2014/main" val="2650843112"/>
                  </a:ext>
                </a:extLst>
              </a:tr>
              <a:tr h="844235">
                <a:tc>
                  <a:txBody>
                    <a:bodyPr/>
                    <a:lstStyle/>
                    <a:p>
                      <a:pPr algn="ctr"/>
                      <a:r>
                        <a:rPr lang="en-US" altLang="zh-CN" sz="1600" dirty="0">
                          <a:solidFill>
                            <a:schemeClr val="tx1"/>
                          </a:solidFill>
                          <a:latin typeface="黑体" panose="02010609060101010101" pitchFamily="49" charset="-122"/>
                          <a:ea typeface="黑体" panose="02010609060101010101" pitchFamily="49" charset="-122"/>
                        </a:rPr>
                        <a:t>PON</a:t>
                      </a:r>
                      <a:endParaRPr lang="zh-CN" altLang="en-US" sz="1600" dirty="0">
                        <a:solidFill>
                          <a:schemeClr val="tx1"/>
                        </a:solidFill>
                        <a:latin typeface="黑体" panose="02010609060101010101" pitchFamily="49" charset="-122"/>
                        <a:ea typeface="黑体" panose="02010609060101010101" pitchFamily="49" charset="-122"/>
                      </a:endParaRPr>
                    </a:p>
                  </a:txBody>
                  <a:tcPr marL="0" marR="0" marT="0" marB="0" anchor="ctr">
                    <a:solidFill>
                      <a:schemeClr val="accent1">
                        <a:lumMod val="40000"/>
                        <a:lumOff val="60000"/>
                      </a:schemeClr>
                    </a:solidFill>
                  </a:tcPr>
                </a:tc>
                <a:extLst>
                  <a:ext uri="{0D108BD9-81ED-4DB2-BD59-A6C34878D82A}">
                    <a16:rowId xmlns:a16="http://schemas.microsoft.com/office/drawing/2014/main" val="2354171835"/>
                  </a:ext>
                </a:extLst>
              </a:tr>
              <a:tr h="844235">
                <a:tc>
                  <a:txBody>
                    <a:bodyPr/>
                    <a:lstStyle/>
                    <a:p>
                      <a:pPr algn="ctr"/>
                      <a:r>
                        <a:rPr lang="en-US" altLang="zh-CN" sz="1600" b="0" dirty="0">
                          <a:solidFill>
                            <a:schemeClr val="tx1"/>
                          </a:solidFill>
                          <a:latin typeface="黑体" panose="02010609060101010101" pitchFamily="49" charset="-122"/>
                          <a:ea typeface="黑体" panose="02010609060101010101" pitchFamily="49" charset="-122"/>
                        </a:rPr>
                        <a:t>FTTH</a:t>
                      </a:r>
                      <a:endParaRPr lang="zh-CN" altLang="en-US" sz="2000" b="0" dirty="0">
                        <a:solidFill>
                          <a:schemeClr val="tx1"/>
                        </a:solidFill>
                        <a:latin typeface="黑体" panose="02010609060101010101" pitchFamily="49" charset="-122"/>
                        <a:ea typeface="黑体" panose="02010609060101010101" pitchFamily="49" charset="-122"/>
                      </a:endParaRPr>
                    </a:p>
                  </a:txBody>
                  <a:tcPr marL="0" marR="0" marT="0" marB="0" vert="eaVert" anchor="ctr">
                    <a:solidFill>
                      <a:schemeClr val="accent1">
                        <a:lumMod val="40000"/>
                        <a:lumOff val="60000"/>
                      </a:schemeClr>
                    </a:solidFill>
                  </a:tcPr>
                </a:tc>
                <a:extLst>
                  <a:ext uri="{0D108BD9-81ED-4DB2-BD59-A6C34878D82A}">
                    <a16:rowId xmlns:a16="http://schemas.microsoft.com/office/drawing/2014/main" val="2232877283"/>
                  </a:ext>
                </a:extLst>
              </a:tr>
            </a:tbl>
          </a:graphicData>
        </a:graphic>
      </p:graphicFrame>
      <p:grpSp>
        <p:nvGrpSpPr>
          <p:cNvPr id="10" name="画布 749">
            <a:extLst>
              <a:ext uri="{FF2B5EF4-FFF2-40B4-BE49-F238E27FC236}">
                <a16:creationId xmlns:a16="http://schemas.microsoft.com/office/drawing/2014/main" id="{880D2824-6D68-4CA9-87C3-B37F1E2D71B0}"/>
              </a:ext>
            </a:extLst>
          </p:cNvPr>
          <p:cNvGrpSpPr/>
          <p:nvPr/>
        </p:nvGrpSpPr>
        <p:grpSpPr>
          <a:xfrm>
            <a:off x="1052623" y="2373906"/>
            <a:ext cx="6033977" cy="2504109"/>
            <a:chOff x="0" y="0"/>
            <a:chExt cx="3850005" cy="1024514"/>
          </a:xfrm>
        </p:grpSpPr>
        <p:sp>
          <p:nvSpPr>
            <p:cNvPr id="11" name="矩形 10">
              <a:extLst>
                <a:ext uri="{FF2B5EF4-FFF2-40B4-BE49-F238E27FC236}">
                  <a16:creationId xmlns:a16="http://schemas.microsoft.com/office/drawing/2014/main" id="{180B3209-4BA5-4594-84DB-E91516CFBB1C}"/>
                </a:ext>
              </a:extLst>
            </p:cNvPr>
            <p:cNvSpPr/>
            <p:nvPr/>
          </p:nvSpPr>
          <p:spPr>
            <a:xfrm>
              <a:off x="0" y="0"/>
              <a:ext cx="3850005" cy="1002665"/>
            </a:xfrm>
            <a:prstGeom prst="rect">
              <a:avLst/>
            </a:prstGeom>
          </p:spPr>
        </p:sp>
        <p:sp>
          <p:nvSpPr>
            <p:cNvPr id="14" name="云形 13">
              <a:extLst>
                <a:ext uri="{FF2B5EF4-FFF2-40B4-BE49-F238E27FC236}">
                  <a16:creationId xmlns:a16="http://schemas.microsoft.com/office/drawing/2014/main" id="{8641FD43-E100-42AA-9E1C-03B06A4A68CD}"/>
                </a:ext>
              </a:extLst>
            </p:cNvPr>
            <p:cNvSpPr/>
            <p:nvPr/>
          </p:nvSpPr>
          <p:spPr>
            <a:xfrm>
              <a:off x="10924" y="179562"/>
              <a:ext cx="972541" cy="549697"/>
            </a:xfrm>
            <a:prstGeom prst="cloud">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CN" altLang="en-US" sz="4400" b="1"/>
            </a:p>
          </p:txBody>
        </p:sp>
        <p:cxnSp>
          <p:nvCxnSpPr>
            <p:cNvPr id="16" name="Line 112">
              <a:extLst>
                <a:ext uri="{FF2B5EF4-FFF2-40B4-BE49-F238E27FC236}">
                  <a16:creationId xmlns:a16="http://schemas.microsoft.com/office/drawing/2014/main" id="{79D4B81C-6341-484E-B080-A21ECE592CE5}"/>
                </a:ext>
              </a:extLst>
            </p:cNvPr>
            <p:cNvCxnSpPr>
              <a:cxnSpLocks noChangeShapeType="1"/>
            </p:cNvCxnSpPr>
            <p:nvPr/>
          </p:nvCxnSpPr>
          <p:spPr bwMode="auto">
            <a:xfrm>
              <a:off x="982830" y="615390"/>
              <a:ext cx="0" cy="335852"/>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cxnSp>
        <p:sp>
          <p:nvSpPr>
            <p:cNvPr id="17" name="Text Box 113">
              <a:extLst>
                <a:ext uri="{FF2B5EF4-FFF2-40B4-BE49-F238E27FC236}">
                  <a16:creationId xmlns:a16="http://schemas.microsoft.com/office/drawing/2014/main" id="{A4E885A4-AB82-48F7-B053-CC9AFC7B16DC}"/>
                </a:ext>
              </a:extLst>
            </p:cNvPr>
            <p:cNvSpPr txBox="1">
              <a:spLocks noChangeArrowheads="1"/>
            </p:cNvSpPr>
            <p:nvPr/>
          </p:nvSpPr>
          <p:spPr bwMode="auto">
            <a:xfrm>
              <a:off x="186405" y="792310"/>
              <a:ext cx="619760" cy="232204"/>
            </a:xfrm>
            <a:prstGeom prst="rect">
              <a:avLst/>
            </a:prstGeom>
            <a:noFill/>
            <a:ln>
              <a:noFill/>
            </a:ln>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algn="ctr"/>
              <a:r>
                <a:rPr lang="zh-CN" b="1" kern="1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核心网</a:t>
              </a:r>
              <a:endParaRPr lang="zh-CN" sz="3200" b="1">
                <a:effectLst/>
                <a:latin typeface="宋体" panose="02010600030101010101" pitchFamily="2" charset="-122"/>
                <a:ea typeface="宋体" panose="02010600030101010101" pitchFamily="2" charset="-122"/>
                <a:cs typeface="宋体" panose="02010600030101010101" pitchFamily="2" charset="-122"/>
              </a:endParaRPr>
            </a:p>
          </p:txBody>
        </p:sp>
        <p:sp>
          <p:nvSpPr>
            <p:cNvPr id="19" name="Text Box 114">
              <a:extLst>
                <a:ext uri="{FF2B5EF4-FFF2-40B4-BE49-F238E27FC236}">
                  <a16:creationId xmlns:a16="http://schemas.microsoft.com/office/drawing/2014/main" id="{7E3C4D92-11D8-4DBC-B4E8-F5C0D555C96D}"/>
                </a:ext>
              </a:extLst>
            </p:cNvPr>
            <p:cNvSpPr txBox="1">
              <a:spLocks noChangeArrowheads="1"/>
            </p:cNvSpPr>
            <p:nvPr/>
          </p:nvSpPr>
          <p:spPr bwMode="auto">
            <a:xfrm>
              <a:off x="1106371" y="731271"/>
              <a:ext cx="795020" cy="265582"/>
            </a:xfrm>
            <a:prstGeom prst="rect">
              <a:avLst/>
            </a:prstGeom>
            <a:noFill/>
            <a:ln>
              <a:noFill/>
            </a:ln>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ctr" anchorCtr="0" upright="1">
              <a:noAutofit/>
            </a:bodyPr>
            <a:lstStyle/>
            <a:p>
              <a:pPr algn="just"/>
              <a:r>
                <a:rPr lang="zh-CN" b="1"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本地骨干网</a:t>
              </a:r>
              <a:endParaRPr lang="zh-CN" sz="3200" b="1" dirty="0">
                <a:effectLst/>
                <a:latin typeface="宋体" panose="02010600030101010101" pitchFamily="2" charset="-122"/>
                <a:ea typeface="宋体" panose="02010600030101010101" pitchFamily="2" charset="-122"/>
                <a:cs typeface="宋体" panose="02010600030101010101" pitchFamily="2" charset="-122"/>
              </a:endParaRPr>
            </a:p>
          </p:txBody>
        </p:sp>
        <p:sp>
          <p:nvSpPr>
            <p:cNvPr id="20" name="Text Box 115">
              <a:extLst>
                <a:ext uri="{FF2B5EF4-FFF2-40B4-BE49-F238E27FC236}">
                  <a16:creationId xmlns:a16="http://schemas.microsoft.com/office/drawing/2014/main" id="{E5534FBD-6F26-4FF8-BBAF-D53D90AA28AB}"/>
                </a:ext>
              </a:extLst>
            </p:cNvPr>
            <p:cNvSpPr txBox="1">
              <a:spLocks noChangeArrowheads="1"/>
            </p:cNvSpPr>
            <p:nvPr/>
          </p:nvSpPr>
          <p:spPr bwMode="auto">
            <a:xfrm>
              <a:off x="2180105" y="792310"/>
              <a:ext cx="659130" cy="204181"/>
            </a:xfrm>
            <a:prstGeom prst="rect">
              <a:avLst/>
            </a:prstGeom>
            <a:noFill/>
            <a:ln>
              <a:noFill/>
            </a:ln>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algn="ctr"/>
              <a:r>
                <a:rPr lang="zh-CN" b="1" kern="1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接入网</a:t>
              </a:r>
              <a:endParaRPr lang="zh-CN" sz="3200" b="1">
                <a:effectLst/>
                <a:latin typeface="宋体" panose="02010600030101010101" pitchFamily="2" charset="-122"/>
                <a:ea typeface="宋体" panose="02010600030101010101" pitchFamily="2" charset="-122"/>
                <a:cs typeface="宋体" panose="02010600030101010101" pitchFamily="2" charset="-122"/>
              </a:endParaRPr>
            </a:p>
          </p:txBody>
        </p:sp>
        <p:sp>
          <p:nvSpPr>
            <p:cNvPr id="21" name="Text Box 123">
              <a:extLst>
                <a:ext uri="{FF2B5EF4-FFF2-40B4-BE49-F238E27FC236}">
                  <a16:creationId xmlns:a16="http://schemas.microsoft.com/office/drawing/2014/main" id="{1D9EAE62-ABA3-499B-9CBA-276B6A920E38}"/>
                </a:ext>
              </a:extLst>
            </p:cNvPr>
            <p:cNvSpPr txBox="1">
              <a:spLocks noChangeArrowheads="1"/>
            </p:cNvSpPr>
            <p:nvPr/>
          </p:nvSpPr>
          <p:spPr bwMode="auto">
            <a:xfrm>
              <a:off x="3185392" y="779429"/>
              <a:ext cx="594995" cy="229325"/>
            </a:xfrm>
            <a:prstGeom prst="rect">
              <a:avLst/>
            </a:prstGeom>
            <a:noFill/>
            <a:ln>
              <a:noFill/>
            </a:ln>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algn="just"/>
              <a:r>
                <a:rPr lang="zh-CN" b="1"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用户终端</a:t>
              </a:r>
              <a:endParaRPr lang="zh-CN" sz="3200" b="1" dirty="0">
                <a:effectLst/>
                <a:latin typeface="宋体" panose="02010600030101010101" pitchFamily="2" charset="-122"/>
                <a:ea typeface="宋体" panose="02010600030101010101" pitchFamily="2" charset="-122"/>
                <a:cs typeface="宋体" panose="02010600030101010101" pitchFamily="2" charset="-122"/>
              </a:endParaRPr>
            </a:p>
          </p:txBody>
        </p:sp>
        <p:cxnSp>
          <p:nvCxnSpPr>
            <p:cNvPr id="22" name="Line 124">
              <a:extLst>
                <a:ext uri="{FF2B5EF4-FFF2-40B4-BE49-F238E27FC236}">
                  <a16:creationId xmlns:a16="http://schemas.microsoft.com/office/drawing/2014/main" id="{AFCBF07F-4132-470D-A40A-84A874F88C2D}"/>
                </a:ext>
              </a:extLst>
            </p:cNvPr>
            <p:cNvCxnSpPr>
              <a:cxnSpLocks noChangeShapeType="1"/>
            </p:cNvCxnSpPr>
            <p:nvPr/>
          </p:nvCxnSpPr>
          <p:spPr bwMode="auto">
            <a:xfrm>
              <a:off x="1950775" y="593038"/>
              <a:ext cx="1270" cy="315374"/>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cxnSp>
        <p:cxnSp>
          <p:nvCxnSpPr>
            <p:cNvPr id="23" name="Line 125">
              <a:extLst>
                <a:ext uri="{FF2B5EF4-FFF2-40B4-BE49-F238E27FC236}">
                  <a16:creationId xmlns:a16="http://schemas.microsoft.com/office/drawing/2014/main" id="{DB0F09D4-848B-4B92-A39F-A528035C04BD}"/>
                </a:ext>
              </a:extLst>
            </p:cNvPr>
            <p:cNvCxnSpPr>
              <a:cxnSpLocks noChangeShapeType="1"/>
            </p:cNvCxnSpPr>
            <p:nvPr/>
          </p:nvCxnSpPr>
          <p:spPr bwMode="auto">
            <a:xfrm>
              <a:off x="3772268" y="545315"/>
              <a:ext cx="635" cy="342657"/>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cxnSp>
        <p:pic>
          <p:nvPicPr>
            <p:cNvPr id="24" name="Picture 112" descr="边缘交换机">
              <a:extLst>
                <a:ext uri="{FF2B5EF4-FFF2-40B4-BE49-F238E27FC236}">
                  <a16:creationId xmlns:a16="http://schemas.microsoft.com/office/drawing/2014/main" id="{62A2BEE6-1461-48C9-AC95-71606281D37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66230" y="337965"/>
              <a:ext cx="349423" cy="2550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Picture 603" descr="服务器终端">
              <a:extLst>
                <a:ext uri="{FF2B5EF4-FFF2-40B4-BE49-F238E27FC236}">
                  <a16:creationId xmlns:a16="http://schemas.microsoft.com/office/drawing/2014/main" id="{C7F259AB-632E-444A-A2D2-E1BF0139487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45643" y="9"/>
              <a:ext cx="422553" cy="448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6" name="Group 472">
              <a:extLst>
                <a:ext uri="{FF2B5EF4-FFF2-40B4-BE49-F238E27FC236}">
                  <a16:creationId xmlns:a16="http://schemas.microsoft.com/office/drawing/2014/main" id="{F416E282-6395-4553-ADFD-51136B76DDFA}"/>
                </a:ext>
              </a:extLst>
            </p:cNvPr>
            <p:cNvGrpSpPr>
              <a:grpSpLocks noChangeAspect="1"/>
            </p:cNvGrpSpPr>
            <p:nvPr/>
          </p:nvGrpSpPr>
          <p:grpSpPr bwMode="auto">
            <a:xfrm>
              <a:off x="3260735" y="453195"/>
              <a:ext cx="271462" cy="323850"/>
              <a:chOff x="0" y="0"/>
              <a:chExt cx="501" cy="566"/>
            </a:xfrm>
          </p:grpSpPr>
          <p:sp>
            <p:nvSpPr>
              <p:cNvPr id="31" name="AutoShape 473">
                <a:extLst>
                  <a:ext uri="{FF2B5EF4-FFF2-40B4-BE49-F238E27FC236}">
                    <a16:creationId xmlns:a16="http://schemas.microsoft.com/office/drawing/2014/main" id="{DDD0815D-8D0B-46FC-A2F1-93CDD68ACD43}"/>
                  </a:ext>
                </a:extLst>
              </p:cNvPr>
              <p:cNvSpPr>
                <a:spLocks noChangeAspect="1" noChangeArrowheads="1" noTextEdit="1"/>
              </p:cNvSpPr>
              <p:nvPr/>
            </p:nvSpPr>
            <p:spPr bwMode="auto">
              <a:xfrm>
                <a:off x="0" y="0"/>
                <a:ext cx="501" cy="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4400" b="1"/>
              </a:p>
            </p:txBody>
          </p:sp>
          <p:sp>
            <p:nvSpPr>
              <p:cNvPr id="32" name="Freeform 474">
                <a:extLst>
                  <a:ext uri="{FF2B5EF4-FFF2-40B4-BE49-F238E27FC236}">
                    <a16:creationId xmlns:a16="http://schemas.microsoft.com/office/drawing/2014/main" id="{F7C9EA8C-FE38-48C8-9863-732836AAC824}"/>
                  </a:ext>
                </a:extLst>
              </p:cNvPr>
              <p:cNvSpPr>
                <a:spLocks/>
              </p:cNvSpPr>
              <p:nvPr/>
            </p:nvSpPr>
            <p:spPr bwMode="auto">
              <a:xfrm>
                <a:off x="280" y="419"/>
                <a:ext cx="221" cy="147"/>
              </a:xfrm>
              <a:custGeom>
                <a:avLst/>
                <a:gdLst>
                  <a:gd name="T0" fmla="*/ 221 w 221"/>
                  <a:gd name="T1" fmla="*/ 0 h 147"/>
                  <a:gd name="T2" fmla="*/ 221 w 221"/>
                  <a:gd name="T3" fmla="*/ 18 h 147"/>
                  <a:gd name="T4" fmla="*/ 0 w 221"/>
                  <a:gd name="T5" fmla="*/ 147 h 147"/>
                  <a:gd name="T6" fmla="*/ 0 w 221"/>
                  <a:gd name="T7" fmla="*/ 130 h 147"/>
                  <a:gd name="T8" fmla="*/ 221 w 221"/>
                  <a:gd name="T9" fmla="*/ 0 h 147"/>
                  <a:gd name="T10" fmla="*/ 221 w 221"/>
                  <a:gd name="T11" fmla="*/ 0 h 147"/>
                  <a:gd name="T12" fmla="*/ 221 w 221"/>
                  <a:gd name="T13" fmla="*/ 0 h 147"/>
                  <a:gd name="T14" fmla="*/ 221 w 221"/>
                  <a:gd name="T15" fmla="*/ 0 h 147"/>
                  <a:gd name="T16" fmla="*/ 0 60000 65536"/>
                  <a:gd name="T17" fmla="*/ 0 60000 65536"/>
                  <a:gd name="T18" fmla="*/ 0 60000 65536"/>
                  <a:gd name="T19" fmla="*/ 0 60000 65536"/>
                  <a:gd name="T20" fmla="*/ 0 60000 65536"/>
                  <a:gd name="T21" fmla="*/ 0 60000 65536"/>
                  <a:gd name="T22" fmla="*/ 0 60000 65536"/>
                  <a:gd name="T23" fmla="*/ 0 60000 65536"/>
                  <a:gd name="T24" fmla="*/ 0 w 221"/>
                  <a:gd name="T25" fmla="*/ 0 h 147"/>
                  <a:gd name="T26" fmla="*/ 221 w 221"/>
                  <a:gd name="T27" fmla="*/ 147 h 14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21" h="147">
                    <a:moveTo>
                      <a:pt x="221" y="0"/>
                    </a:moveTo>
                    <a:lnTo>
                      <a:pt x="221" y="18"/>
                    </a:lnTo>
                    <a:lnTo>
                      <a:pt x="0" y="147"/>
                    </a:lnTo>
                    <a:lnTo>
                      <a:pt x="0" y="130"/>
                    </a:lnTo>
                    <a:lnTo>
                      <a:pt x="221" y="0"/>
                    </a:lnTo>
                    <a:close/>
                  </a:path>
                </a:pathLst>
              </a:custGeom>
              <a:solidFill>
                <a:srgbClr val="1D297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4400" b="1"/>
              </a:p>
            </p:txBody>
          </p:sp>
          <p:sp>
            <p:nvSpPr>
              <p:cNvPr id="33" name="Freeform 475">
                <a:extLst>
                  <a:ext uri="{FF2B5EF4-FFF2-40B4-BE49-F238E27FC236}">
                    <a16:creationId xmlns:a16="http://schemas.microsoft.com/office/drawing/2014/main" id="{886830BA-52A7-4DC9-AD68-BCEAD2357D26}"/>
                  </a:ext>
                </a:extLst>
              </p:cNvPr>
              <p:cNvSpPr>
                <a:spLocks/>
              </p:cNvSpPr>
              <p:nvPr/>
            </p:nvSpPr>
            <p:spPr bwMode="auto">
              <a:xfrm>
                <a:off x="0" y="387"/>
                <a:ext cx="280" cy="179"/>
              </a:xfrm>
              <a:custGeom>
                <a:avLst/>
                <a:gdLst>
                  <a:gd name="T0" fmla="*/ 280 w 280"/>
                  <a:gd name="T1" fmla="*/ 162 h 179"/>
                  <a:gd name="T2" fmla="*/ 280 w 280"/>
                  <a:gd name="T3" fmla="*/ 179 h 179"/>
                  <a:gd name="T4" fmla="*/ 0 w 280"/>
                  <a:gd name="T5" fmla="*/ 18 h 179"/>
                  <a:gd name="T6" fmla="*/ 1 w 280"/>
                  <a:gd name="T7" fmla="*/ 0 h 179"/>
                  <a:gd name="T8" fmla="*/ 280 w 280"/>
                  <a:gd name="T9" fmla="*/ 162 h 179"/>
                  <a:gd name="T10" fmla="*/ 280 w 280"/>
                  <a:gd name="T11" fmla="*/ 162 h 179"/>
                  <a:gd name="T12" fmla="*/ 280 w 280"/>
                  <a:gd name="T13" fmla="*/ 162 h 179"/>
                  <a:gd name="T14" fmla="*/ 280 w 280"/>
                  <a:gd name="T15" fmla="*/ 162 h 179"/>
                  <a:gd name="T16" fmla="*/ 0 60000 65536"/>
                  <a:gd name="T17" fmla="*/ 0 60000 65536"/>
                  <a:gd name="T18" fmla="*/ 0 60000 65536"/>
                  <a:gd name="T19" fmla="*/ 0 60000 65536"/>
                  <a:gd name="T20" fmla="*/ 0 60000 65536"/>
                  <a:gd name="T21" fmla="*/ 0 60000 65536"/>
                  <a:gd name="T22" fmla="*/ 0 60000 65536"/>
                  <a:gd name="T23" fmla="*/ 0 60000 65536"/>
                  <a:gd name="T24" fmla="*/ 0 w 280"/>
                  <a:gd name="T25" fmla="*/ 0 h 179"/>
                  <a:gd name="T26" fmla="*/ 280 w 280"/>
                  <a:gd name="T27" fmla="*/ 179 h 17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80" h="179">
                    <a:moveTo>
                      <a:pt x="280" y="162"/>
                    </a:moveTo>
                    <a:lnTo>
                      <a:pt x="280" y="179"/>
                    </a:lnTo>
                    <a:lnTo>
                      <a:pt x="0" y="18"/>
                    </a:lnTo>
                    <a:lnTo>
                      <a:pt x="1" y="0"/>
                    </a:lnTo>
                    <a:lnTo>
                      <a:pt x="280" y="162"/>
                    </a:lnTo>
                    <a:close/>
                  </a:path>
                </a:pathLst>
              </a:custGeom>
              <a:solidFill>
                <a:srgbClr val="36458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4400" b="1"/>
              </a:p>
            </p:txBody>
          </p:sp>
          <p:sp>
            <p:nvSpPr>
              <p:cNvPr id="34" name="Freeform 476">
                <a:extLst>
                  <a:ext uri="{FF2B5EF4-FFF2-40B4-BE49-F238E27FC236}">
                    <a16:creationId xmlns:a16="http://schemas.microsoft.com/office/drawing/2014/main" id="{D0AE976E-A68E-4E1E-89AE-EF4861C28659}"/>
                  </a:ext>
                </a:extLst>
              </p:cNvPr>
              <p:cNvSpPr>
                <a:spLocks/>
              </p:cNvSpPr>
              <p:nvPr/>
            </p:nvSpPr>
            <p:spPr bwMode="auto">
              <a:xfrm>
                <a:off x="1" y="258"/>
                <a:ext cx="500" cy="291"/>
              </a:xfrm>
              <a:custGeom>
                <a:avLst/>
                <a:gdLst>
                  <a:gd name="T0" fmla="*/ 500 w 500"/>
                  <a:gd name="T1" fmla="*/ 161 h 291"/>
                  <a:gd name="T2" fmla="*/ 279 w 500"/>
                  <a:gd name="T3" fmla="*/ 291 h 291"/>
                  <a:gd name="T4" fmla="*/ 0 w 500"/>
                  <a:gd name="T5" fmla="*/ 129 h 291"/>
                  <a:gd name="T6" fmla="*/ 221 w 500"/>
                  <a:gd name="T7" fmla="*/ 0 h 291"/>
                  <a:gd name="T8" fmla="*/ 500 w 500"/>
                  <a:gd name="T9" fmla="*/ 161 h 291"/>
                  <a:gd name="T10" fmla="*/ 500 w 500"/>
                  <a:gd name="T11" fmla="*/ 161 h 291"/>
                  <a:gd name="T12" fmla="*/ 500 w 500"/>
                  <a:gd name="T13" fmla="*/ 161 h 291"/>
                  <a:gd name="T14" fmla="*/ 500 w 500"/>
                  <a:gd name="T15" fmla="*/ 161 h 291"/>
                  <a:gd name="T16" fmla="*/ 0 60000 65536"/>
                  <a:gd name="T17" fmla="*/ 0 60000 65536"/>
                  <a:gd name="T18" fmla="*/ 0 60000 65536"/>
                  <a:gd name="T19" fmla="*/ 0 60000 65536"/>
                  <a:gd name="T20" fmla="*/ 0 60000 65536"/>
                  <a:gd name="T21" fmla="*/ 0 60000 65536"/>
                  <a:gd name="T22" fmla="*/ 0 60000 65536"/>
                  <a:gd name="T23" fmla="*/ 0 60000 65536"/>
                  <a:gd name="T24" fmla="*/ 0 w 500"/>
                  <a:gd name="T25" fmla="*/ 0 h 291"/>
                  <a:gd name="T26" fmla="*/ 500 w 500"/>
                  <a:gd name="T27" fmla="*/ 291 h 29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00" h="291">
                    <a:moveTo>
                      <a:pt x="500" y="161"/>
                    </a:moveTo>
                    <a:lnTo>
                      <a:pt x="279" y="291"/>
                    </a:lnTo>
                    <a:lnTo>
                      <a:pt x="0" y="129"/>
                    </a:lnTo>
                    <a:lnTo>
                      <a:pt x="221" y="0"/>
                    </a:lnTo>
                    <a:lnTo>
                      <a:pt x="500" y="161"/>
                    </a:lnTo>
                    <a:close/>
                  </a:path>
                </a:pathLst>
              </a:custGeom>
              <a:solidFill>
                <a:srgbClr val="4D61A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4400" b="1"/>
              </a:p>
            </p:txBody>
          </p:sp>
          <p:sp>
            <p:nvSpPr>
              <p:cNvPr id="35" name="Freeform 477">
                <a:extLst>
                  <a:ext uri="{FF2B5EF4-FFF2-40B4-BE49-F238E27FC236}">
                    <a16:creationId xmlns:a16="http://schemas.microsoft.com/office/drawing/2014/main" id="{56E6DFCE-8300-40B8-9B7D-2EBAFEF92C3C}"/>
                  </a:ext>
                </a:extLst>
              </p:cNvPr>
              <p:cNvSpPr>
                <a:spLocks/>
              </p:cNvSpPr>
              <p:nvPr/>
            </p:nvSpPr>
            <p:spPr bwMode="auto">
              <a:xfrm>
                <a:off x="489" y="164"/>
                <a:ext cx="6" cy="260"/>
              </a:xfrm>
              <a:custGeom>
                <a:avLst/>
                <a:gdLst>
                  <a:gd name="T0" fmla="*/ 0 w 6"/>
                  <a:gd name="T1" fmla="*/ 3 h 260"/>
                  <a:gd name="T2" fmla="*/ 6 w 6"/>
                  <a:gd name="T3" fmla="*/ 0 h 260"/>
                  <a:gd name="T4" fmla="*/ 5 w 6"/>
                  <a:gd name="T5" fmla="*/ 257 h 260"/>
                  <a:gd name="T6" fmla="*/ 0 w 6"/>
                  <a:gd name="T7" fmla="*/ 260 h 260"/>
                  <a:gd name="T8" fmla="*/ 0 w 6"/>
                  <a:gd name="T9" fmla="*/ 3 h 260"/>
                  <a:gd name="T10" fmla="*/ 0 w 6"/>
                  <a:gd name="T11" fmla="*/ 3 h 260"/>
                  <a:gd name="T12" fmla="*/ 0 w 6"/>
                  <a:gd name="T13" fmla="*/ 3 h 260"/>
                  <a:gd name="T14" fmla="*/ 0 w 6"/>
                  <a:gd name="T15" fmla="*/ 3 h 260"/>
                  <a:gd name="T16" fmla="*/ 0 60000 65536"/>
                  <a:gd name="T17" fmla="*/ 0 60000 65536"/>
                  <a:gd name="T18" fmla="*/ 0 60000 65536"/>
                  <a:gd name="T19" fmla="*/ 0 60000 65536"/>
                  <a:gd name="T20" fmla="*/ 0 60000 65536"/>
                  <a:gd name="T21" fmla="*/ 0 60000 65536"/>
                  <a:gd name="T22" fmla="*/ 0 60000 65536"/>
                  <a:gd name="T23" fmla="*/ 0 60000 65536"/>
                  <a:gd name="T24" fmla="*/ 0 w 6"/>
                  <a:gd name="T25" fmla="*/ 0 h 260"/>
                  <a:gd name="T26" fmla="*/ 6 w 6"/>
                  <a:gd name="T27" fmla="*/ 260 h 26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6" h="260">
                    <a:moveTo>
                      <a:pt x="0" y="3"/>
                    </a:moveTo>
                    <a:lnTo>
                      <a:pt x="6" y="0"/>
                    </a:lnTo>
                    <a:lnTo>
                      <a:pt x="5" y="257"/>
                    </a:lnTo>
                    <a:lnTo>
                      <a:pt x="0" y="260"/>
                    </a:lnTo>
                    <a:lnTo>
                      <a:pt x="0" y="3"/>
                    </a:lnTo>
                    <a:close/>
                  </a:path>
                </a:pathLst>
              </a:custGeom>
              <a:solidFill>
                <a:srgbClr val="7172A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4400" b="1"/>
              </a:p>
            </p:txBody>
          </p:sp>
          <p:sp>
            <p:nvSpPr>
              <p:cNvPr id="36" name="Freeform 478">
                <a:extLst>
                  <a:ext uri="{FF2B5EF4-FFF2-40B4-BE49-F238E27FC236}">
                    <a16:creationId xmlns:a16="http://schemas.microsoft.com/office/drawing/2014/main" id="{375A55F6-2844-4585-A2C9-13EC4BB5D75C}"/>
                  </a:ext>
                </a:extLst>
              </p:cNvPr>
              <p:cNvSpPr>
                <a:spLocks/>
              </p:cNvSpPr>
              <p:nvPr/>
            </p:nvSpPr>
            <p:spPr bwMode="auto">
              <a:xfrm>
                <a:off x="210" y="2"/>
                <a:ext cx="285" cy="165"/>
              </a:xfrm>
              <a:custGeom>
                <a:avLst/>
                <a:gdLst>
                  <a:gd name="T0" fmla="*/ 0 w 285"/>
                  <a:gd name="T1" fmla="*/ 4 h 165"/>
                  <a:gd name="T2" fmla="*/ 6 w 285"/>
                  <a:gd name="T3" fmla="*/ 0 h 165"/>
                  <a:gd name="T4" fmla="*/ 285 w 285"/>
                  <a:gd name="T5" fmla="*/ 162 h 165"/>
                  <a:gd name="T6" fmla="*/ 279 w 285"/>
                  <a:gd name="T7" fmla="*/ 165 h 165"/>
                  <a:gd name="T8" fmla="*/ 0 w 285"/>
                  <a:gd name="T9" fmla="*/ 4 h 165"/>
                  <a:gd name="T10" fmla="*/ 0 w 285"/>
                  <a:gd name="T11" fmla="*/ 4 h 165"/>
                  <a:gd name="T12" fmla="*/ 0 w 285"/>
                  <a:gd name="T13" fmla="*/ 4 h 165"/>
                  <a:gd name="T14" fmla="*/ 0 w 285"/>
                  <a:gd name="T15" fmla="*/ 4 h 165"/>
                  <a:gd name="T16" fmla="*/ 0 60000 65536"/>
                  <a:gd name="T17" fmla="*/ 0 60000 65536"/>
                  <a:gd name="T18" fmla="*/ 0 60000 65536"/>
                  <a:gd name="T19" fmla="*/ 0 60000 65536"/>
                  <a:gd name="T20" fmla="*/ 0 60000 65536"/>
                  <a:gd name="T21" fmla="*/ 0 60000 65536"/>
                  <a:gd name="T22" fmla="*/ 0 60000 65536"/>
                  <a:gd name="T23" fmla="*/ 0 60000 65536"/>
                  <a:gd name="T24" fmla="*/ 0 w 285"/>
                  <a:gd name="T25" fmla="*/ 0 h 165"/>
                  <a:gd name="T26" fmla="*/ 285 w 285"/>
                  <a:gd name="T27" fmla="*/ 165 h 16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85" h="165">
                    <a:moveTo>
                      <a:pt x="0" y="4"/>
                    </a:moveTo>
                    <a:lnTo>
                      <a:pt x="6" y="0"/>
                    </a:lnTo>
                    <a:lnTo>
                      <a:pt x="285" y="162"/>
                    </a:lnTo>
                    <a:lnTo>
                      <a:pt x="279" y="165"/>
                    </a:lnTo>
                    <a:lnTo>
                      <a:pt x="0" y="4"/>
                    </a:lnTo>
                    <a:close/>
                  </a:path>
                </a:pathLst>
              </a:custGeom>
              <a:solidFill>
                <a:srgbClr val="8C88C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4400" b="1"/>
              </a:p>
            </p:txBody>
          </p:sp>
          <p:sp>
            <p:nvSpPr>
              <p:cNvPr id="37" name="Freeform 479">
                <a:extLst>
                  <a:ext uri="{FF2B5EF4-FFF2-40B4-BE49-F238E27FC236}">
                    <a16:creationId xmlns:a16="http://schemas.microsoft.com/office/drawing/2014/main" id="{8EEF59A4-5DF2-47B5-8A3B-BFBFF286577F}"/>
                  </a:ext>
                </a:extLst>
              </p:cNvPr>
              <p:cNvSpPr>
                <a:spLocks/>
              </p:cNvSpPr>
              <p:nvPr/>
            </p:nvSpPr>
            <p:spPr bwMode="auto">
              <a:xfrm>
                <a:off x="209" y="6"/>
                <a:ext cx="280" cy="418"/>
              </a:xfrm>
              <a:custGeom>
                <a:avLst/>
                <a:gdLst>
                  <a:gd name="T0" fmla="*/ 280 w 280"/>
                  <a:gd name="T1" fmla="*/ 161 h 418"/>
                  <a:gd name="T2" fmla="*/ 280 w 280"/>
                  <a:gd name="T3" fmla="*/ 418 h 418"/>
                  <a:gd name="T4" fmla="*/ 0 w 280"/>
                  <a:gd name="T5" fmla="*/ 257 h 418"/>
                  <a:gd name="T6" fmla="*/ 1 w 280"/>
                  <a:gd name="T7" fmla="*/ 0 h 418"/>
                  <a:gd name="T8" fmla="*/ 280 w 280"/>
                  <a:gd name="T9" fmla="*/ 161 h 418"/>
                  <a:gd name="T10" fmla="*/ 280 w 280"/>
                  <a:gd name="T11" fmla="*/ 161 h 418"/>
                  <a:gd name="T12" fmla="*/ 280 w 280"/>
                  <a:gd name="T13" fmla="*/ 161 h 418"/>
                  <a:gd name="T14" fmla="*/ 280 w 280"/>
                  <a:gd name="T15" fmla="*/ 161 h 418"/>
                  <a:gd name="T16" fmla="*/ 0 60000 65536"/>
                  <a:gd name="T17" fmla="*/ 0 60000 65536"/>
                  <a:gd name="T18" fmla="*/ 0 60000 65536"/>
                  <a:gd name="T19" fmla="*/ 0 60000 65536"/>
                  <a:gd name="T20" fmla="*/ 0 60000 65536"/>
                  <a:gd name="T21" fmla="*/ 0 60000 65536"/>
                  <a:gd name="T22" fmla="*/ 0 60000 65536"/>
                  <a:gd name="T23" fmla="*/ 0 60000 65536"/>
                  <a:gd name="T24" fmla="*/ 0 w 280"/>
                  <a:gd name="T25" fmla="*/ 0 h 418"/>
                  <a:gd name="T26" fmla="*/ 280 w 280"/>
                  <a:gd name="T27" fmla="*/ 418 h 41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80" h="418">
                    <a:moveTo>
                      <a:pt x="280" y="161"/>
                    </a:moveTo>
                    <a:lnTo>
                      <a:pt x="280" y="418"/>
                    </a:lnTo>
                    <a:lnTo>
                      <a:pt x="0" y="257"/>
                    </a:lnTo>
                    <a:lnTo>
                      <a:pt x="1" y="0"/>
                    </a:lnTo>
                    <a:lnTo>
                      <a:pt x="280" y="161"/>
                    </a:lnTo>
                    <a:close/>
                  </a:path>
                </a:pathLst>
              </a:custGeom>
              <a:solidFill>
                <a:srgbClr val="7F8FC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4400" b="1"/>
              </a:p>
            </p:txBody>
          </p:sp>
          <p:sp>
            <p:nvSpPr>
              <p:cNvPr id="38" name="Freeform 480">
                <a:extLst>
                  <a:ext uri="{FF2B5EF4-FFF2-40B4-BE49-F238E27FC236}">
                    <a16:creationId xmlns:a16="http://schemas.microsoft.com/office/drawing/2014/main" id="{91C6DF62-AC4C-4AFC-9843-D91A443547AF}"/>
                  </a:ext>
                </a:extLst>
              </p:cNvPr>
              <p:cNvSpPr>
                <a:spLocks/>
              </p:cNvSpPr>
              <p:nvPr/>
            </p:nvSpPr>
            <p:spPr bwMode="auto">
              <a:xfrm>
                <a:off x="222" y="28"/>
                <a:ext cx="15" cy="228"/>
              </a:xfrm>
              <a:custGeom>
                <a:avLst/>
                <a:gdLst>
                  <a:gd name="T0" fmla="*/ 0 w 15"/>
                  <a:gd name="T1" fmla="*/ 9 h 228"/>
                  <a:gd name="T2" fmla="*/ 15 w 15"/>
                  <a:gd name="T3" fmla="*/ 0 h 228"/>
                  <a:gd name="T4" fmla="*/ 15 w 15"/>
                  <a:gd name="T5" fmla="*/ 220 h 228"/>
                  <a:gd name="T6" fmla="*/ 0 w 15"/>
                  <a:gd name="T7" fmla="*/ 228 h 228"/>
                  <a:gd name="T8" fmla="*/ 0 w 15"/>
                  <a:gd name="T9" fmla="*/ 9 h 228"/>
                  <a:gd name="T10" fmla="*/ 0 w 15"/>
                  <a:gd name="T11" fmla="*/ 9 h 228"/>
                  <a:gd name="T12" fmla="*/ 0 w 15"/>
                  <a:gd name="T13" fmla="*/ 9 h 228"/>
                  <a:gd name="T14" fmla="*/ 0 w 15"/>
                  <a:gd name="T15" fmla="*/ 9 h 228"/>
                  <a:gd name="T16" fmla="*/ 0 60000 65536"/>
                  <a:gd name="T17" fmla="*/ 0 60000 65536"/>
                  <a:gd name="T18" fmla="*/ 0 60000 65536"/>
                  <a:gd name="T19" fmla="*/ 0 60000 65536"/>
                  <a:gd name="T20" fmla="*/ 0 60000 65536"/>
                  <a:gd name="T21" fmla="*/ 0 60000 65536"/>
                  <a:gd name="T22" fmla="*/ 0 60000 65536"/>
                  <a:gd name="T23" fmla="*/ 0 60000 65536"/>
                  <a:gd name="T24" fmla="*/ 0 w 15"/>
                  <a:gd name="T25" fmla="*/ 0 h 228"/>
                  <a:gd name="T26" fmla="*/ 15 w 15"/>
                  <a:gd name="T27" fmla="*/ 228 h 22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5" h="228">
                    <a:moveTo>
                      <a:pt x="0" y="9"/>
                    </a:moveTo>
                    <a:lnTo>
                      <a:pt x="15" y="0"/>
                    </a:lnTo>
                    <a:lnTo>
                      <a:pt x="15" y="220"/>
                    </a:lnTo>
                    <a:lnTo>
                      <a:pt x="0" y="228"/>
                    </a:lnTo>
                    <a:lnTo>
                      <a:pt x="0" y="9"/>
                    </a:lnTo>
                    <a:close/>
                  </a:path>
                </a:pathLst>
              </a:custGeom>
              <a:solidFill>
                <a:srgbClr val="1D297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4400" b="1"/>
              </a:p>
            </p:txBody>
          </p:sp>
          <p:sp>
            <p:nvSpPr>
              <p:cNvPr id="39" name="Freeform 481">
                <a:extLst>
                  <a:ext uri="{FF2B5EF4-FFF2-40B4-BE49-F238E27FC236}">
                    <a16:creationId xmlns:a16="http://schemas.microsoft.com/office/drawing/2014/main" id="{CFAD43DF-4599-4893-AC11-0845AA21EB92}"/>
                  </a:ext>
                </a:extLst>
              </p:cNvPr>
              <p:cNvSpPr>
                <a:spLocks/>
              </p:cNvSpPr>
              <p:nvPr/>
            </p:nvSpPr>
            <p:spPr bwMode="auto">
              <a:xfrm>
                <a:off x="222" y="248"/>
                <a:ext cx="260" cy="150"/>
              </a:xfrm>
              <a:custGeom>
                <a:avLst/>
                <a:gdLst>
                  <a:gd name="T0" fmla="*/ 0 w 260"/>
                  <a:gd name="T1" fmla="*/ 8 h 150"/>
                  <a:gd name="T2" fmla="*/ 15 w 260"/>
                  <a:gd name="T3" fmla="*/ 0 h 150"/>
                  <a:gd name="T4" fmla="*/ 260 w 260"/>
                  <a:gd name="T5" fmla="*/ 142 h 150"/>
                  <a:gd name="T6" fmla="*/ 246 w 260"/>
                  <a:gd name="T7" fmla="*/ 150 h 150"/>
                  <a:gd name="T8" fmla="*/ 0 w 260"/>
                  <a:gd name="T9" fmla="*/ 8 h 150"/>
                  <a:gd name="T10" fmla="*/ 0 w 260"/>
                  <a:gd name="T11" fmla="*/ 8 h 150"/>
                  <a:gd name="T12" fmla="*/ 0 w 260"/>
                  <a:gd name="T13" fmla="*/ 8 h 150"/>
                  <a:gd name="T14" fmla="*/ 0 w 260"/>
                  <a:gd name="T15" fmla="*/ 8 h 150"/>
                  <a:gd name="T16" fmla="*/ 0 60000 65536"/>
                  <a:gd name="T17" fmla="*/ 0 60000 65536"/>
                  <a:gd name="T18" fmla="*/ 0 60000 65536"/>
                  <a:gd name="T19" fmla="*/ 0 60000 65536"/>
                  <a:gd name="T20" fmla="*/ 0 60000 65536"/>
                  <a:gd name="T21" fmla="*/ 0 60000 65536"/>
                  <a:gd name="T22" fmla="*/ 0 60000 65536"/>
                  <a:gd name="T23" fmla="*/ 0 60000 65536"/>
                  <a:gd name="T24" fmla="*/ 0 w 260"/>
                  <a:gd name="T25" fmla="*/ 0 h 150"/>
                  <a:gd name="T26" fmla="*/ 260 w 260"/>
                  <a:gd name="T27" fmla="*/ 150 h 15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60" h="150">
                    <a:moveTo>
                      <a:pt x="0" y="8"/>
                    </a:moveTo>
                    <a:lnTo>
                      <a:pt x="15" y="0"/>
                    </a:lnTo>
                    <a:lnTo>
                      <a:pt x="260" y="142"/>
                    </a:lnTo>
                    <a:lnTo>
                      <a:pt x="246" y="150"/>
                    </a:lnTo>
                    <a:lnTo>
                      <a:pt x="0" y="8"/>
                    </a:lnTo>
                    <a:close/>
                  </a:path>
                </a:pathLst>
              </a:custGeom>
              <a:solidFill>
                <a:srgbClr val="4D61A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4400" b="1"/>
              </a:p>
            </p:txBody>
          </p:sp>
          <p:sp>
            <p:nvSpPr>
              <p:cNvPr id="40" name="Freeform 482">
                <a:extLst>
                  <a:ext uri="{FF2B5EF4-FFF2-40B4-BE49-F238E27FC236}">
                    <a16:creationId xmlns:a16="http://schemas.microsoft.com/office/drawing/2014/main" id="{33CE8921-9559-4E85-9BFB-7F921EAB002F}"/>
                  </a:ext>
                </a:extLst>
              </p:cNvPr>
              <p:cNvSpPr>
                <a:spLocks/>
              </p:cNvSpPr>
              <p:nvPr/>
            </p:nvSpPr>
            <p:spPr bwMode="auto">
              <a:xfrm>
                <a:off x="484" y="161"/>
                <a:ext cx="16" cy="265"/>
              </a:xfrm>
              <a:custGeom>
                <a:avLst/>
                <a:gdLst>
                  <a:gd name="T0" fmla="*/ 1 w 16"/>
                  <a:gd name="T1" fmla="*/ 9 h 265"/>
                  <a:gd name="T2" fmla="*/ 16 w 16"/>
                  <a:gd name="T3" fmla="*/ 0 h 265"/>
                  <a:gd name="T4" fmla="*/ 15 w 16"/>
                  <a:gd name="T5" fmla="*/ 257 h 265"/>
                  <a:gd name="T6" fmla="*/ 0 w 16"/>
                  <a:gd name="T7" fmla="*/ 265 h 265"/>
                  <a:gd name="T8" fmla="*/ 1 w 16"/>
                  <a:gd name="T9" fmla="*/ 9 h 265"/>
                  <a:gd name="T10" fmla="*/ 1 w 16"/>
                  <a:gd name="T11" fmla="*/ 9 h 265"/>
                  <a:gd name="T12" fmla="*/ 1 w 16"/>
                  <a:gd name="T13" fmla="*/ 9 h 265"/>
                  <a:gd name="T14" fmla="*/ 1 w 16"/>
                  <a:gd name="T15" fmla="*/ 9 h 265"/>
                  <a:gd name="T16" fmla="*/ 0 60000 65536"/>
                  <a:gd name="T17" fmla="*/ 0 60000 65536"/>
                  <a:gd name="T18" fmla="*/ 0 60000 65536"/>
                  <a:gd name="T19" fmla="*/ 0 60000 65536"/>
                  <a:gd name="T20" fmla="*/ 0 60000 65536"/>
                  <a:gd name="T21" fmla="*/ 0 60000 65536"/>
                  <a:gd name="T22" fmla="*/ 0 60000 65536"/>
                  <a:gd name="T23" fmla="*/ 0 60000 65536"/>
                  <a:gd name="T24" fmla="*/ 0 w 16"/>
                  <a:gd name="T25" fmla="*/ 0 h 265"/>
                  <a:gd name="T26" fmla="*/ 16 w 16"/>
                  <a:gd name="T27" fmla="*/ 265 h 26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6" h="265">
                    <a:moveTo>
                      <a:pt x="1" y="9"/>
                    </a:moveTo>
                    <a:lnTo>
                      <a:pt x="16" y="0"/>
                    </a:lnTo>
                    <a:lnTo>
                      <a:pt x="15" y="257"/>
                    </a:lnTo>
                    <a:lnTo>
                      <a:pt x="0" y="265"/>
                    </a:lnTo>
                    <a:lnTo>
                      <a:pt x="1" y="9"/>
                    </a:lnTo>
                    <a:close/>
                  </a:path>
                </a:pathLst>
              </a:custGeom>
              <a:solidFill>
                <a:srgbClr val="1D297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4400" b="1"/>
              </a:p>
            </p:txBody>
          </p:sp>
          <p:sp>
            <p:nvSpPr>
              <p:cNvPr id="41" name="Freeform 483">
                <a:extLst>
                  <a:ext uri="{FF2B5EF4-FFF2-40B4-BE49-F238E27FC236}">
                    <a16:creationId xmlns:a16="http://schemas.microsoft.com/office/drawing/2014/main" id="{F3296EC7-22FC-4FC8-970E-E8ED207581FD}"/>
                  </a:ext>
                </a:extLst>
              </p:cNvPr>
              <p:cNvSpPr>
                <a:spLocks/>
              </p:cNvSpPr>
              <p:nvPr/>
            </p:nvSpPr>
            <p:spPr bwMode="auto">
              <a:xfrm>
                <a:off x="206" y="0"/>
                <a:ext cx="294" cy="170"/>
              </a:xfrm>
              <a:custGeom>
                <a:avLst/>
                <a:gdLst>
                  <a:gd name="T0" fmla="*/ 0 w 294"/>
                  <a:gd name="T1" fmla="*/ 9 h 170"/>
                  <a:gd name="T2" fmla="*/ 15 w 294"/>
                  <a:gd name="T3" fmla="*/ 0 h 170"/>
                  <a:gd name="T4" fmla="*/ 294 w 294"/>
                  <a:gd name="T5" fmla="*/ 161 h 170"/>
                  <a:gd name="T6" fmla="*/ 279 w 294"/>
                  <a:gd name="T7" fmla="*/ 170 h 170"/>
                  <a:gd name="T8" fmla="*/ 0 w 294"/>
                  <a:gd name="T9" fmla="*/ 9 h 170"/>
                  <a:gd name="T10" fmla="*/ 0 w 294"/>
                  <a:gd name="T11" fmla="*/ 9 h 170"/>
                  <a:gd name="T12" fmla="*/ 0 w 294"/>
                  <a:gd name="T13" fmla="*/ 9 h 170"/>
                  <a:gd name="T14" fmla="*/ 0 w 294"/>
                  <a:gd name="T15" fmla="*/ 9 h 170"/>
                  <a:gd name="T16" fmla="*/ 0 60000 65536"/>
                  <a:gd name="T17" fmla="*/ 0 60000 65536"/>
                  <a:gd name="T18" fmla="*/ 0 60000 65536"/>
                  <a:gd name="T19" fmla="*/ 0 60000 65536"/>
                  <a:gd name="T20" fmla="*/ 0 60000 65536"/>
                  <a:gd name="T21" fmla="*/ 0 60000 65536"/>
                  <a:gd name="T22" fmla="*/ 0 60000 65536"/>
                  <a:gd name="T23" fmla="*/ 0 60000 65536"/>
                  <a:gd name="T24" fmla="*/ 0 w 294"/>
                  <a:gd name="T25" fmla="*/ 0 h 170"/>
                  <a:gd name="T26" fmla="*/ 294 w 294"/>
                  <a:gd name="T27" fmla="*/ 170 h 17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94" h="170">
                    <a:moveTo>
                      <a:pt x="0" y="9"/>
                    </a:moveTo>
                    <a:lnTo>
                      <a:pt x="15" y="0"/>
                    </a:lnTo>
                    <a:lnTo>
                      <a:pt x="294" y="161"/>
                    </a:lnTo>
                    <a:lnTo>
                      <a:pt x="279" y="170"/>
                    </a:lnTo>
                    <a:lnTo>
                      <a:pt x="0" y="9"/>
                    </a:lnTo>
                    <a:close/>
                  </a:path>
                </a:pathLst>
              </a:custGeom>
              <a:solidFill>
                <a:srgbClr val="4D61A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4400" b="1"/>
              </a:p>
            </p:txBody>
          </p:sp>
          <p:sp>
            <p:nvSpPr>
              <p:cNvPr id="42" name="Freeform 484">
                <a:extLst>
                  <a:ext uri="{FF2B5EF4-FFF2-40B4-BE49-F238E27FC236}">
                    <a16:creationId xmlns:a16="http://schemas.microsoft.com/office/drawing/2014/main" id="{4CFAB832-A914-48A6-9511-30BEAB09C793}"/>
                  </a:ext>
                </a:extLst>
              </p:cNvPr>
              <p:cNvSpPr>
                <a:spLocks noEditPoints="1"/>
              </p:cNvSpPr>
              <p:nvPr/>
            </p:nvSpPr>
            <p:spPr bwMode="auto">
              <a:xfrm>
                <a:off x="205" y="9"/>
                <a:ext cx="280" cy="417"/>
              </a:xfrm>
              <a:custGeom>
                <a:avLst/>
                <a:gdLst>
                  <a:gd name="T0" fmla="*/ 1 w 280"/>
                  <a:gd name="T1" fmla="*/ 0 h 417"/>
                  <a:gd name="T2" fmla="*/ 280 w 280"/>
                  <a:gd name="T3" fmla="*/ 161 h 417"/>
                  <a:gd name="T4" fmla="*/ 279 w 280"/>
                  <a:gd name="T5" fmla="*/ 417 h 417"/>
                  <a:gd name="T6" fmla="*/ 0 w 280"/>
                  <a:gd name="T7" fmla="*/ 256 h 417"/>
                  <a:gd name="T8" fmla="*/ 1 w 280"/>
                  <a:gd name="T9" fmla="*/ 0 h 417"/>
                  <a:gd name="T10" fmla="*/ 1 w 280"/>
                  <a:gd name="T11" fmla="*/ 0 h 417"/>
                  <a:gd name="T12" fmla="*/ 1 w 280"/>
                  <a:gd name="T13" fmla="*/ 0 h 417"/>
                  <a:gd name="T14" fmla="*/ 1 w 280"/>
                  <a:gd name="T15" fmla="*/ 0 h 417"/>
                  <a:gd name="T16" fmla="*/ 263 w 280"/>
                  <a:gd name="T17" fmla="*/ 389 h 417"/>
                  <a:gd name="T18" fmla="*/ 263 w 280"/>
                  <a:gd name="T19" fmla="*/ 170 h 417"/>
                  <a:gd name="T20" fmla="*/ 17 w 280"/>
                  <a:gd name="T21" fmla="*/ 28 h 417"/>
                  <a:gd name="T22" fmla="*/ 17 w 280"/>
                  <a:gd name="T23" fmla="*/ 247 h 417"/>
                  <a:gd name="T24" fmla="*/ 263 w 280"/>
                  <a:gd name="T25" fmla="*/ 389 h 41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80"/>
                  <a:gd name="T40" fmla="*/ 0 h 417"/>
                  <a:gd name="T41" fmla="*/ 280 w 280"/>
                  <a:gd name="T42" fmla="*/ 417 h 417"/>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80" h="417">
                    <a:moveTo>
                      <a:pt x="1" y="0"/>
                    </a:moveTo>
                    <a:lnTo>
                      <a:pt x="280" y="161"/>
                    </a:lnTo>
                    <a:lnTo>
                      <a:pt x="279" y="417"/>
                    </a:lnTo>
                    <a:lnTo>
                      <a:pt x="0" y="256"/>
                    </a:lnTo>
                    <a:lnTo>
                      <a:pt x="1" y="0"/>
                    </a:lnTo>
                    <a:close/>
                    <a:moveTo>
                      <a:pt x="263" y="389"/>
                    </a:moveTo>
                    <a:lnTo>
                      <a:pt x="263" y="170"/>
                    </a:lnTo>
                    <a:lnTo>
                      <a:pt x="17" y="28"/>
                    </a:lnTo>
                    <a:lnTo>
                      <a:pt x="17" y="247"/>
                    </a:lnTo>
                    <a:lnTo>
                      <a:pt x="263" y="389"/>
                    </a:lnTo>
                    <a:close/>
                  </a:path>
                </a:pathLst>
              </a:custGeom>
              <a:solidFill>
                <a:srgbClr val="36458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4400" b="1"/>
              </a:p>
            </p:txBody>
          </p:sp>
          <p:sp>
            <p:nvSpPr>
              <p:cNvPr id="43" name="Freeform 485">
                <a:extLst>
                  <a:ext uri="{FF2B5EF4-FFF2-40B4-BE49-F238E27FC236}">
                    <a16:creationId xmlns:a16="http://schemas.microsoft.com/office/drawing/2014/main" id="{1359D5C2-9DF8-4D5C-8004-85366A4CD5A2}"/>
                  </a:ext>
                </a:extLst>
              </p:cNvPr>
              <p:cNvSpPr>
                <a:spLocks noEditPoints="1"/>
              </p:cNvSpPr>
              <p:nvPr/>
            </p:nvSpPr>
            <p:spPr bwMode="auto">
              <a:xfrm>
                <a:off x="205" y="9"/>
                <a:ext cx="280" cy="417"/>
              </a:xfrm>
              <a:custGeom>
                <a:avLst/>
                <a:gdLst>
                  <a:gd name="T0" fmla="*/ 1 w 280"/>
                  <a:gd name="T1" fmla="*/ 0 h 417"/>
                  <a:gd name="T2" fmla="*/ 280 w 280"/>
                  <a:gd name="T3" fmla="*/ 161 h 417"/>
                  <a:gd name="T4" fmla="*/ 279 w 280"/>
                  <a:gd name="T5" fmla="*/ 417 h 417"/>
                  <a:gd name="T6" fmla="*/ 0 w 280"/>
                  <a:gd name="T7" fmla="*/ 256 h 417"/>
                  <a:gd name="T8" fmla="*/ 1 w 280"/>
                  <a:gd name="T9" fmla="*/ 0 h 417"/>
                  <a:gd name="T10" fmla="*/ 1 w 280"/>
                  <a:gd name="T11" fmla="*/ 0 h 417"/>
                  <a:gd name="T12" fmla="*/ 1 w 280"/>
                  <a:gd name="T13" fmla="*/ 0 h 417"/>
                  <a:gd name="T14" fmla="*/ 1 w 280"/>
                  <a:gd name="T15" fmla="*/ 0 h 417"/>
                  <a:gd name="T16" fmla="*/ 263 w 280"/>
                  <a:gd name="T17" fmla="*/ 389 h 417"/>
                  <a:gd name="T18" fmla="*/ 263 w 280"/>
                  <a:gd name="T19" fmla="*/ 170 h 417"/>
                  <a:gd name="T20" fmla="*/ 17 w 280"/>
                  <a:gd name="T21" fmla="*/ 28 h 417"/>
                  <a:gd name="T22" fmla="*/ 17 w 280"/>
                  <a:gd name="T23" fmla="*/ 247 h 417"/>
                  <a:gd name="T24" fmla="*/ 263 w 280"/>
                  <a:gd name="T25" fmla="*/ 389 h 41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80"/>
                  <a:gd name="T40" fmla="*/ 0 h 417"/>
                  <a:gd name="T41" fmla="*/ 280 w 280"/>
                  <a:gd name="T42" fmla="*/ 417 h 417"/>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80" h="417">
                    <a:moveTo>
                      <a:pt x="1" y="0"/>
                    </a:moveTo>
                    <a:lnTo>
                      <a:pt x="280" y="161"/>
                    </a:lnTo>
                    <a:lnTo>
                      <a:pt x="279" y="417"/>
                    </a:lnTo>
                    <a:lnTo>
                      <a:pt x="0" y="256"/>
                    </a:lnTo>
                    <a:lnTo>
                      <a:pt x="1" y="0"/>
                    </a:lnTo>
                    <a:moveTo>
                      <a:pt x="263" y="389"/>
                    </a:moveTo>
                    <a:lnTo>
                      <a:pt x="263" y="170"/>
                    </a:lnTo>
                    <a:lnTo>
                      <a:pt x="17" y="28"/>
                    </a:lnTo>
                    <a:lnTo>
                      <a:pt x="17" y="247"/>
                    </a:lnTo>
                    <a:lnTo>
                      <a:pt x="263" y="38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sz="4400" b="1"/>
              </a:p>
            </p:txBody>
          </p:sp>
          <p:sp>
            <p:nvSpPr>
              <p:cNvPr id="44" name="Freeform 486">
                <a:extLst>
                  <a:ext uri="{FF2B5EF4-FFF2-40B4-BE49-F238E27FC236}">
                    <a16:creationId xmlns:a16="http://schemas.microsoft.com/office/drawing/2014/main" id="{41AB6D40-67E7-4515-AD56-601FA23297C5}"/>
                  </a:ext>
                </a:extLst>
              </p:cNvPr>
              <p:cNvSpPr>
                <a:spLocks noEditPoints="1"/>
              </p:cNvSpPr>
              <p:nvPr/>
            </p:nvSpPr>
            <p:spPr bwMode="auto">
              <a:xfrm>
                <a:off x="168" y="284"/>
                <a:ext cx="284" cy="165"/>
              </a:xfrm>
              <a:custGeom>
                <a:avLst/>
                <a:gdLst>
                  <a:gd name="T0" fmla="*/ 47 w 689"/>
                  <a:gd name="T1" fmla="*/ 24 h 399"/>
                  <a:gd name="T2" fmla="*/ 45 w 689"/>
                  <a:gd name="T3" fmla="*/ 26 h 399"/>
                  <a:gd name="T4" fmla="*/ 41 w 689"/>
                  <a:gd name="T5" fmla="*/ 28 h 399"/>
                  <a:gd name="T6" fmla="*/ 1 w 689"/>
                  <a:gd name="T7" fmla="*/ 4 h 399"/>
                  <a:gd name="T8" fmla="*/ 3 w 689"/>
                  <a:gd name="T9" fmla="*/ 2 h 399"/>
                  <a:gd name="T10" fmla="*/ 7 w 689"/>
                  <a:gd name="T11" fmla="*/ 0 h 399"/>
                  <a:gd name="T12" fmla="*/ 47 w 689"/>
                  <a:gd name="T13" fmla="*/ 24 h 399"/>
                  <a:gd name="T14" fmla="*/ 47 w 689"/>
                  <a:gd name="T15" fmla="*/ 24 h 399"/>
                  <a:gd name="T16" fmla="*/ 47 w 689"/>
                  <a:gd name="T17" fmla="*/ 24 h 399"/>
                  <a:gd name="T18" fmla="*/ 42 w 689"/>
                  <a:gd name="T19" fmla="*/ 27 h 399"/>
                  <a:gd name="T20" fmla="*/ 45 w 689"/>
                  <a:gd name="T21" fmla="*/ 26 h 399"/>
                  <a:gd name="T22" fmla="*/ 47 w 689"/>
                  <a:gd name="T23" fmla="*/ 24 h 399"/>
                  <a:gd name="T24" fmla="*/ 7 w 689"/>
                  <a:gd name="T25" fmla="*/ 1 h 399"/>
                  <a:gd name="T26" fmla="*/ 4 w 689"/>
                  <a:gd name="T27" fmla="*/ 2 h 399"/>
                  <a:gd name="T28" fmla="*/ 1 w 689"/>
                  <a:gd name="T29" fmla="*/ 4 h 399"/>
                  <a:gd name="T30" fmla="*/ 42 w 689"/>
                  <a:gd name="T31" fmla="*/ 27 h 39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689"/>
                  <a:gd name="T49" fmla="*/ 0 h 399"/>
                  <a:gd name="T50" fmla="*/ 689 w 689"/>
                  <a:gd name="T51" fmla="*/ 399 h 39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689" h="399">
                    <a:moveTo>
                      <a:pt x="677" y="340"/>
                    </a:moveTo>
                    <a:cubicBezTo>
                      <a:pt x="689" y="347"/>
                      <a:pt x="653" y="369"/>
                      <a:pt x="645" y="373"/>
                    </a:cubicBezTo>
                    <a:cubicBezTo>
                      <a:pt x="638" y="377"/>
                      <a:pt x="600" y="399"/>
                      <a:pt x="588" y="392"/>
                    </a:cubicBezTo>
                    <a:cubicBezTo>
                      <a:pt x="12" y="59"/>
                      <a:pt x="12" y="59"/>
                      <a:pt x="12" y="59"/>
                    </a:cubicBezTo>
                    <a:cubicBezTo>
                      <a:pt x="0" y="52"/>
                      <a:pt x="36" y="30"/>
                      <a:pt x="44" y="26"/>
                    </a:cubicBezTo>
                    <a:cubicBezTo>
                      <a:pt x="51" y="22"/>
                      <a:pt x="89" y="0"/>
                      <a:pt x="102" y="7"/>
                    </a:cubicBezTo>
                    <a:cubicBezTo>
                      <a:pt x="677" y="340"/>
                      <a:pt x="677" y="340"/>
                      <a:pt x="677" y="340"/>
                    </a:cubicBezTo>
                    <a:cubicBezTo>
                      <a:pt x="677" y="340"/>
                      <a:pt x="677" y="340"/>
                      <a:pt x="677" y="340"/>
                    </a:cubicBezTo>
                    <a:cubicBezTo>
                      <a:pt x="677" y="340"/>
                      <a:pt x="677" y="340"/>
                      <a:pt x="677" y="340"/>
                    </a:cubicBezTo>
                    <a:close/>
                    <a:moveTo>
                      <a:pt x="594" y="387"/>
                    </a:moveTo>
                    <a:cubicBezTo>
                      <a:pt x="599" y="387"/>
                      <a:pt x="615" y="382"/>
                      <a:pt x="638" y="369"/>
                    </a:cubicBezTo>
                    <a:cubicBezTo>
                      <a:pt x="660" y="356"/>
                      <a:pt x="669" y="346"/>
                      <a:pt x="669" y="343"/>
                    </a:cubicBezTo>
                    <a:cubicBezTo>
                      <a:pt x="95" y="12"/>
                      <a:pt x="95" y="12"/>
                      <a:pt x="95" y="12"/>
                    </a:cubicBezTo>
                    <a:cubicBezTo>
                      <a:pt x="90" y="12"/>
                      <a:pt x="74" y="17"/>
                      <a:pt x="51" y="30"/>
                    </a:cubicBezTo>
                    <a:cubicBezTo>
                      <a:pt x="29" y="43"/>
                      <a:pt x="20" y="53"/>
                      <a:pt x="20" y="55"/>
                    </a:cubicBezTo>
                    <a:cubicBezTo>
                      <a:pt x="594" y="387"/>
                      <a:pt x="594" y="387"/>
                      <a:pt x="594" y="38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4400" b="1"/>
              </a:p>
            </p:txBody>
          </p:sp>
          <p:sp>
            <p:nvSpPr>
              <p:cNvPr id="45" name="Freeform 487">
                <a:extLst>
                  <a:ext uri="{FF2B5EF4-FFF2-40B4-BE49-F238E27FC236}">
                    <a16:creationId xmlns:a16="http://schemas.microsoft.com/office/drawing/2014/main" id="{47B21D5E-C122-495D-B7F3-F72147855AA3}"/>
                  </a:ext>
                </a:extLst>
              </p:cNvPr>
              <p:cNvSpPr>
                <a:spLocks/>
              </p:cNvSpPr>
              <p:nvPr/>
            </p:nvSpPr>
            <p:spPr bwMode="auto">
              <a:xfrm>
                <a:off x="176" y="289"/>
                <a:ext cx="268" cy="155"/>
              </a:xfrm>
              <a:custGeom>
                <a:avLst/>
                <a:gdLst>
                  <a:gd name="T0" fmla="*/ 46 w 649"/>
                  <a:gd name="T1" fmla="*/ 24 h 375"/>
                  <a:gd name="T2" fmla="*/ 43 w 649"/>
                  <a:gd name="T3" fmla="*/ 25 h 375"/>
                  <a:gd name="T4" fmla="*/ 40 w 649"/>
                  <a:gd name="T5" fmla="*/ 26 h 375"/>
                  <a:gd name="T6" fmla="*/ 0 w 649"/>
                  <a:gd name="T7" fmla="*/ 3 h 375"/>
                  <a:gd name="T8" fmla="*/ 2 w 649"/>
                  <a:gd name="T9" fmla="*/ 1 h 375"/>
                  <a:gd name="T10" fmla="*/ 5 w 649"/>
                  <a:gd name="T11" fmla="*/ 0 h 375"/>
                  <a:gd name="T12" fmla="*/ 46 w 649"/>
                  <a:gd name="T13" fmla="*/ 24 h 375"/>
                  <a:gd name="T14" fmla="*/ 46 w 649"/>
                  <a:gd name="T15" fmla="*/ 24 h 375"/>
                  <a:gd name="T16" fmla="*/ 46 w 649"/>
                  <a:gd name="T17" fmla="*/ 24 h 37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49"/>
                  <a:gd name="T28" fmla="*/ 0 h 375"/>
                  <a:gd name="T29" fmla="*/ 649 w 649"/>
                  <a:gd name="T30" fmla="*/ 375 h 37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9" h="375">
                    <a:moveTo>
                      <a:pt x="649" y="331"/>
                    </a:moveTo>
                    <a:cubicBezTo>
                      <a:pt x="649" y="334"/>
                      <a:pt x="640" y="344"/>
                      <a:pt x="618" y="357"/>
                    </a:cubicBezTo>
                    <a:cubicBezTo>
                      <a:pt x="595" y="370"/>
                      <a:pt x="579" y="375"/>
                      <a:pt x="574" y="375"/>
                    </a:cubicBezTo>
                    <a:cubicBezTo>
                      <a:pt x="0" y="43"/>
                      <a:pt x="0" y="43"/>
                      <a:pt x="0" y="43"/>
                    </a:cubicBezTo>
                    <a:cubicBezTo>
                      <a:pt x="0" y="41"/>
                      <a:pt x="9" y="31"/>
                      <a:pt x="31" y="18"/>
                    </a:cubicBezTo>
                    <a:cubicBezTo>
                      <a:pt x="54" y="5"/>
                      <a:pt x="70" y="0"/>
                      <a:pt x="75" y="0"/>
                    </a:cubicBezTo>
                    <a:cubicBezTo>
                      <a:pt x="649" y="331"/>
                      <a:pt x="649" y="331"/>
                      <a:pt x="649" y="331"/>
                    </a:cubicBezTo>
                    <a:cubicBezTo>
                      <a:pt x="649" y="331"/>
                      <a:pt x="649" y="331"/>
                      <a:pt x="649" y="331"/>
                    </a:cubicBezTo>
                    <a:cubicBezTo>
                      <a:pt x="649" y="331"/>
                      <a:pt x="649" y="331"/>
                      <a:pt x="649" y="331"/>
                    </a:cubicBezTo>
                    <a:close/>
                  </a:path>
                </a:pathLst>
              </a:custGeom>
              <a:solidFill>
                <a:srgbClr val="4D61A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4400" b="1"/>
              </a:p>
            </p:txBody>
          </p:sp>
          <p:sp>
            <p:nvSpPr>
              <p:cNvPr id="46" name="Freeform 488">
                <a:extLst>
                  <a:ext uri="{FF2B5EF4-FFF2-40B4-BE49-F238E27FC236}">
                    <a16:creationId xmlns:a16="http://schemas.microsoft.com/office/drawing/2014/main" id="{047ACD65-01AC-4A08-89DA-FFEEE3A5B8D5}"/>
                  </a:ext>
                </a:extLst>
              </p:cNvPr>
              <p:cNvSpPr>
                <a:spLocks/>
              </p:cNvSpPr>
              <p:nvPr/>
            </p:nvSpPr>
            <p:spPr bwMode="auto">
              <a:xfrm>
                <a:off x="172" y="308"/>
                <a:ext cx="238" cy="142"/>
              </a:xfrm>
              <a:custGeom>
                <a:avLst/>
                <a:gdLst>
                  <a:gd name="T0" fmla="*/ 0 w 579"/>
                  <a:gd name="T1" fmla="*/ 0 h 344"/>
                  <a:gd name="T2" fmla="*/ 0 w 579"/>
                  <a:gd name="T3" fmla="*/ 0 h 344"/>
                  <a:gd name="T4" fmla="*/ 0 w 579"/>
                  <a:gd name="T5" fmla="*/ 0 h 344"/>
                  <a:gd name="T6" fmla="*/ 0 w 579"/>
                  <a:gd name="T7" fmla="*/ 1 h 344"/>
                  <a:gd name="T8" fmla="*/ 40 w 579"/>
                  <a:gd name="T9" fmla="*/ 24 h 344"/>
                  <a:gd name="T10" fmla="*/ 40 w 579"/>
                  <a:gd name="T11" fmla="*/ 24 h 344"/>
                  <a:gd name="T12" fmla="*/ 0 w 579"/>
                  <a:gd name="T13" fmla="*/ 0 h 344"/>
                  <a:gd name="T14" fmla="*/ 0 60000 65536"/>
                  <a:gd name="T15" fmla="*/ 0 60000 65536"/>
                  <a:gd name="T16" fmla="*/ 0 60000 65536"/>
                  <a:gd name="T17" fmla="*/ 0 60000 65536"/>
                  <a:gd name="T18" fmla="*/ 0 60000 65536"/>
                  <a:gd name="T19" fmla="*/ 0 60000 65536"/>
                  <a:gd name="T20" fmla="*/ 0 60000 65536"/>
                  <a:gd name="T21" fmla="*/ 0 w 579"/>
                  <a:gd name="T22" fmla="*/ 0 h 344"/>
                  <a:gd name="T23" fmla="*/ 579 w 579"/>
                  <a:gd name="T24" fmla="*/ 344 h 34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79" h="344">
                    <a:moveTo>
                      <a:pt x="3" y="3"/>
                    </a:moveTo>
                    <a:cubicBezTo>
                      <a:pt x="1" y="2"/>
                      <a:pt x="0" y="1"/>
                      <a:pt x="0" y="0"/>
                    </a:cubicBezTo>
                    <a:cubicBezTo>
                      <a:pt x="0" y="8"/>
                      <a:pt x="0" y="8"/>
                      <a:pt x="0" y="8"/>
                    </a:cubicBezTo>
                    <a:cubicBezTo>
                      <a:pt x="0" y="10"/>
                      <a:pt x="1" y="11"/>
                      <a:pt x="3" y="12"/>
                    </a:cubicBezTo>
                    <a:cubicBezTo>
                      <a:pt x="578" y="344"/>
                      <a:pt x="578" y="344"/>
                      <a:pt x="578" y="344"/>
                    </a:cubicBezTo>
                    <a:cubicBezTo>
                      <a:pt x="579" y="336"/>
                      <a:pt x="579" y="336"/>
                      <a:pt x="579" y="336"/>
                    </a:cubicBezTo>
                    <a:cubicBezTo>
                      <a:pt x="3" y="3"/>
                      <a:pt x="3" y="3"/>
                      <a:pt x="3" y="3"/>
                    </a:cubicBezTo>
                    <a:close/>
                  </a:path>
                </a:pathLst>
              </a:custGeom>
              <a:solidFill>
                <a:srgbClr val="3D488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4400" b="1"/>
              </a:p>
            </p:txBody>
          </p:sp>
          <p:sp>
            <p:nvSpPr>
              <p:cNvPr id="47" name="Freeform 489">
                <a:extLst>
                  <a:ext uri="{FF2B5EF4-FFF2-40B4-BE49-F238E27FC236}">
                    <a16:creationId xmlns:a16="http://schemas.microsoft.com/office/drawing/2014/main" id="{93905B57-F6E3-428C-AB2F-7F5EBD617C0A}"/>
                  </a:ext>
                </a:extLst>
              </p:cNvPr>
              <p:cNvSpPr>
                <a:spLocks/>
              </p:cNvSpPr>
              <p:nvPr/>
            </p:nvSpPr>
            <p:spPr bwMode="auto">
              <a:xfrm>
                <a:off x="410" y="426"/>
                <a:ext cx="38" cy="26"/>
              </a:xfrm>
              <a:custGeom>
                <a:avLst/>
                <a:gdLst>
                  <a:gd name="T0" fmla="*/ 7 w 93"/>
                  <a:gd name="T1" fmla="*/ 0 h 64"/>
                  <a:gd name="T2" fmla="*/ 7 w 93"/>
                  <a:gd name="T3" fmla="*/ 1 h 64"/>
                  <a:gd name="T4" fmla="*/ 4 w 93"/>
                  <a:gd name="T5" fmla="*/ 2 h 64"/>
                  <a:gd name="T6" fmla="*/ 0 w 93"/>
                  <a:gd name="T7" fmla="*/ 4 h 64"/>
                  <a:gd name="T8" fmla="*/ 0 w 93"/>
                  <a:gd name="T9" fmla="*/ 3 h 64"/>
                  <a:gd name="T10" fmla="*/ 4 w 93"/>
                  <a:gd name="T11" fmla="*/ 2 h 64"/>
                  <a:gd name="T12" fmla="*/ 7 w 93"/>
                  <a:gd name="T13" fmla="*/ 0 h 64"/>
                  <a:gd name="T14" fmla="*/ 7 w 93"/>
                  <a:gd name="T15" fmla="*/ 0 h 64"/>
                  <a:gd name="T16" fmla="*/ 7 w 93"/>
                  <a:gd name="T17" fmla="*/ 0 h 6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93"/>
                  <a:gd name="T28" fmla="*/ 0 h 64"/>
                  <a:gd name="T29" fmla="*/ 93 w 93"/>
                  <a:gd name="T30" fmla="*/ 64 h 6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93" h="64">
                    <a:moveTo>
                      <a:pt x="93" y="0"/>
                    </a:moveTo>
                    <a:cubicBezTo>
                      <a:pt x="93" y="9"/>
                      <a:pt x="93" y="9"/>
                      <a:pt x="93" y="9"/>
                    </a:cubicBezTo>
                    <a:cubicBezTo>
                      <a:pt x="93" y="18"/>
                      <a:pt x="65" y="35"/>
                      <a:pt x="58" y="38"/>
                    </a:cubicBezTo>
                    <a:cubicBezTo>
                      <a:pt x="51" y="43"/>
                      <a:pt x="13" y="64"/>
                      <a:pt x="0" y="57"/>
                    </a:cubicBezTo>
                    <a:cubicBezTo>
                      <a:pt x="1" y="49"/>
                      <a:pt x="1" y="49"/>
                      <a:pt x="1" y="49"/>
                    </a:cubicBezTo>
                    <a:cubicBezTo>
                      <a:pt x="13" y="56"/>
                      <a:pt x="51" y="34"/>
                      <a:pt x="58" y="30"/>
                    </a:cubicBezTo>
                    <a:cubicBezTo>
                      <a:pt x="65" y="26"/>
                      <a:pt x="93" y="9"/>
                      <a:pt x="93" y="0"/>
                    </a:cubicBezTo>
                    <a:cubicBezTo>
                      <a:pt x="93" y="0"/>
                      <a:pt x="93" y="0"/>
                      <a:pt x="93" y="0"/>
                    </a:cubicBezTo>
                    <a:cubicBezTo>
                      <a:pt x="93" y="0"/>
                      <a:pt x="93" y="0"/>
                      <a:pt x="93" y="0"/>
                    </a:cubicBezTo>
                    <a:close/>
                  </a:path>
                </a:pathLst>
              </a:custGeom>
              <a:solidFill>
                <a:srgbClr val="6265A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4400" b="1"/>
              </a:p>
            </p:txBody>
          </p:sp>
          <p:sp>
            <p:nvSpPr>
              <p:cNvPr id="48" name="Freeform 490">
                <a:extLst>
                  <a:ext uri="{FF2B5EF4-FFF2-40B4-BE49-F238E27FC236}">
                    <a16:creationId xmlns:a16="http://schemas.microsoft.com/office/drawing/2014/main" id="{C3F49455-10D8-44AD-9B25-D70EAC652647}"/>
                  </a:ext>
                </a:extLst>
              </p:cNvPr>
              <p:cNvSpPr>
                <a:spLocks/>
              </p:cNvSpPr>
              <p:nvPr/>
            </p:nvSpPr>
            <p:spPr bwMode="auto">
              <a:xfrm>
                <a:off x="144" y="331"/>
                <a:ext cx="18" cy="17"/>
              </a:xfrm>
              <a:custGeom>
                <a:avLst/>
                <a:gdLst>
                  <a:gd name="T0" fmla="*/ 18 w 18"/>
                  <a:gd name="T1" fmla="*/ 0 h 17"/>
                  <a:gd name="T2" fmla="*/ 18 w 18"/>
                  <a:gd name="T3" fmla="*/ 6 h 17"/>
                  <a:gd name="T4" fmla="*/ 0 w 18"/>
                  <a:gd name="T5" fmla="*/ 17 h 17"/>
                  <a:gd name="T6" fmla="*/ 0 w 18"/>
                  <a:gd name="T7" fmla="*/ 12 h 17"/>
                  <a:gd name="T8" fmla="*/ 18 w 18"/>
                  <a:gd name="T9" fmla="*/ 0 h 17"/>
                  <a:gd name="T10" fmla="*/ 18 w 18"/>
                  <a:gd name="T11" fmla="*/ 0 h 17"/>
                  <a:gd name="T12" fmla="*/ 18 w 18"/>
                  <a:gd name="T13" fmla="*/ 0 h 17"/>
                  <a:gd name="T14" fmla="*/ 18 w 18"/>
                  <a:gd name="T15" fmla="*/ 0 h 17"/>
                  <a:gd name="T16" fmla="*/ 0 60000 65536"/>
                  <a:gd name="T17" fmla="*/ 0 60000 65536"/>
                  <a:gd name="T18" fmla="*/ 0 60000 65536"/>
                  <a:gd name="T19" fmla="*/ 0 60000 65536"/>
                  <a:gd name="T20" fmla="*/ 0 60000 65536"/>
                  <a:gd name="T21" fmla="*/ 0 60000 65536"/>
                  <a:gd name="T22" fmla="*/ 0 60000 65536"/>
                  <a:gd name="T23" fmla="*/ 0 60000 65536"/>
                  <a:gd name="T24" fmla="*/ 0 w 18"/>
                  <a:gd name="T25" fmla="*/ 0 h 17"/>
                  <a:gd name="T26" fmla="*/ 18 w 18"/>
                  <a:gd name="T27" fmla="*/ 17 h 1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8" h="17">
                    <a:moveTo>
                      <a:pt x="18" y="0"/>
                    </a:moveTo>
                    <a:lnTo>
                      <a:pt x="18" y="6"/>
                    </a:lnTo>
                    <a:lnTo>
                      <a:pt x="0" y="17"/>
                    </a:lnTo>
                    <a:lnTo>
                      <a:pt x="0" y="12"/>
                    </a:lnTo>
                    <a:lnTo>
                      <a:pt x="18" y="0"/>
                    </a:lnTo>
                    <a:close/>
                  </a:path>
                </a:pathLst>
              </a:custGeom>
              <a:solidFill>
                <a:srgbClr val="1D297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4400" b="1"/>
              </a:p>
            </p:txBody>
          </p:sp>
          <p:sp>
            <p:nvSpPr>
              <p:cNvPr id="49" name="Freeform 491">
                <a:extLst>
                  <a:ext uri="{FF2B5EF4-FFF2-40B4-BE49-F238E27FC236}">
                    <a16:creationId xmlns:a16="http://schemas.microsoft.com/office/drawing/2014/main" id="{D1076C54-88D9-4184-9341-C8387FEE9793}"/>
                  </a:ext>
                </a:extLst>
              </p:cNvPr>
              <p:cNvSpPr>
                <a:spLocks/>
              </p:cNvSpPr>
              <p:nvPr/>
            </p:nvSpPr>
            <p:spPr bwMode="auto">
              <a:xfrm>
                <a:off x="125" y="333"/>
                <a:ext cx="19" cy="15"/>
              </a:xfrm>
              <a:custGeom>
                <a:avLst/>
                <a:gdLst>
                  <a:gd name="T0" fmla="*/ 19 w 19"/>
                  <a:gd name="T1" fmla="*/ 10 h 15"/>
                  <a:gd name="T2" fmla="*/ 19 w 19"/>
                  <a:gd name="T3" fmla="*/ 15 h 15"/>
                  <a:gd name="T4" fmla="*/ 0 w 19"/>
                  <a:gd name="T5" fmla="*/ 5 h 15"/>
                  <a:gd name="T6" fmla="*/ 1 w 19"/>
                  <a:gd name="T7" fmla="*/ 0 h 15"/>
                  <a:gd name="T8" fmla="*/ 19 w 19"/>
                  <a:gd name="T9" fmla="*/ 10 h 15"/>
                  <a:gd name="T10" fmla="*/ 19 w 19"/>
                  <a:gd name="T11" fmla="*/ 10 h 15"/>
                  <a:gd name="T12" fmla="*/ 19 w 19"/>
                  <a:gd name="T13" fmla="*/ 10 h 15"/>
                  <a:gd name="T14" fmla="*/ 19 w 19"/>
                  <a:gd name="T15" fmla="*/ 10 h 15"/>
                  <a:gd name="T16" fmla="*/ 0 60000 65536"/>
                  <a:gd name="T17" fmla="*/ 0 60000 65536"/>
                  <a:gd name="T18" fmla="*/ 0 60000 65536"/>
                  <a:gd name="T19" fmla="*/ 0 60000 65536"/>
                  <a:gd name="T20" fmla="*/ 0 60000 65536"/>
                  <a:gd name="T21" fmla="*/ 0 60000 65536"/>
                  <a:gd name="T22" fmla="*/ 0 60000 65536"/>
                  <a:gd name="T23" fmla="*/ 0 60000 65536"/>
                  <a:gd name="T24" fmla="*/ 0 w 19"/>
                  <a:gd name="T25" fmla="*/ 0 h 15"/>
                  <a:gd name="T26" fmla="*/ 19 w 19"/>
                  <a:gd name="T27" fmla="*/ 15 h 1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9" h="15">
                    <a:moveTo>
                      <a:pt x="19" y="10"/>
                    </a:moveTo>
                    <a:lnTo>
                      <a:pt x="19" y="15"/>
                    </a:lnTo>
                    <a:lnTo>
                      <a:pt x="0" y="5"/>
                    </a:lnTo>
                    <a:lnTo>
                      <a:pt x="1" y="0"/>
                    </a:lnTo>
                    <a:lnTo>
                      <a:pt x="19" y="10"/>
                    </a:lnTo>
                    <a:close/>
                  </a:path>
                </a:pathLst>
              </a:custGeom>
              <a:solidFill>
                <a:srgbClr val="324C8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4400" b="1"/>
              </a:p>
            </p:txBody>
          </p:sp>
          <p:sp>
            <p:nvSpPr>
              <p:cNvPr id="50" name="Freeform 492">
                <a:extLst>
                  <a:ext uri="{FF2B5EF4-FFF2-40B4-BE49-F238E27FC236}">
                    <a16:creationId xmlns:a16="http://schemas.microsoft.com/office/drawing/2014/main" id="{74CD1FD7-469A-4C83-9931-BF3453458FA7}"/>
                  </a:ext>
                </a:extLst>
              </p:cNvPr>
              <p:cNvSpPr>
                <a:spLocks/>
              </p:cNvSpPr>
              <p:nvPr/>
            </p:nvSpPr>
            <p:spPr bwMode="auto">
              <a:xfrm>
                <a:off x="126" y="321"/>
                <a:ext cx="36" cy="22"/>
              </a:xfrm>
              <a:custGeom>
                <a:avLst/>
                <a:gdLst>
                  <a:gd name="T0" fmla="*/ 36 w 36"/>
                  <a:gd name="T1" fmla="*/ 10 h 22"/>
                  <a:gd name="T2" fmla="*/ 18 w 36"/>
                  <a:gd name="T3" fmla="*/ 22 h 22"/>
                  <a:gd name="T4" fmla="*/ 0 w 36"/>
                  <a:gd name="T5" fmla="*/ 12 h 22"/>
                  <a:gd name="T6" fmla="*/ 18 w 36"/>
                  <a:gd name="T7" fmla="*/ 0 h 22"/>
                  <a:gd name="T8" fmla="*/ 36 w 36"/>
                  <a:gd name="T9" fmla="*/ 10 h 22"/>
                  <a:gd name="T10" fmla="*/ 36 w 36"/>
                  <a:gd name="T11" fmla="*/ 10 h 22"/>
                  <a:gd name="T12" fmla="*/ 36 w 36"/>
                  <a:gd name="T13" fmla="*/ 10 h 22"/>
                  <a:gd name="T14" fmla="*/ 36 w 36"/>
                  <a:gd name="T15" fmla="*/ 10 h 22"/>
                  <a:gd name="T16" fmla="*/ 0 60000 65536"/>
                  <a:gd name="T17" fmla="*/ 0 60000 65536"/>
                  <a:gd name="T18" fmla="*/ 0 60000 65536"/>
                  <a:gd name="T19" fmla="*/ 0 60000 65536"/>
                  <a:gd name="T20" fmla="*/ 0 60000 65536"/>
                  <a:gd name="T21" fmla="*/ 0 60000 65536"/>
                  <a:gd name="T22" fmla="*/ 0 60000 65536"/>
                  <a:gd name="T23" fmla="*/ 0 60000 65536"/>
                  <a:gd name="T24" fmla="*/ 0 w 36"/>
                  <a:gd name="T25" fmla="*/ 0 h 22"/>
                  <a:gd name="T26" fmla="*/ 36 w 36"/>
                  <a:gd name="T27" fmla="*/ 22 h 2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6" h="22">
                    <a:moveTo>
                      <a:pt x="36" y="10"/>
                    </a:moveTo>
                    <a:lnTo>
                      <a:pt x="18" y="22"/>
                    </a:lnTo>
                    <a:lnTo>
                      <a:pt x="0" y="12"/>
                    </a:lnTo>
                    <a:lnTo>
                      <a:pt x="18" y="0"/>
                    </a:lnTo>
                    <a:lnTo>
                      <a:pt x="36"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4400" b="1"/>
              </a:p>
            </p:txBody>
          </p:sp>
          <p:sp>
            <p:nvSpPr>
              <p:cNvPr id="51" name="Freeform 493">
                <a:extLst>
                  <a:ext uri="{FF2B5EF4-FFF2-40B4-BE49-F238E27FC236}">
                    <a16:creationId xmlns:a16="http://schemas.microsoft.com/office/drawing/2014/main" id="{F4D91A3F-54BF-423C-B7D5-42EA690539E4}"/>
                  </a:ext>
                </a:extLst>
              </p:cNvPr>
              <p:cNvSpPr>
                <a:spLocks/>
              </p:cNvSpPr>
              <p:nvPr/>
            </p:nvSpPr>
            <p:spPr bwMode="auto">
              <a:xfrm>
                <a:off x="175" y="349"/>
                <a:ext cx="19" cy="17"/>
              </a:xfrm>
              <a:custGeom>
                <a:avLst/>
                <a:gdLst>
                  <a:gd name="T0" fmla="*/ 19 w 19"/>
                  <a:gd name="T1" fmla="*/ 0 h 17"/>
                  <a:gd name="T2" fmla="*/ 19 w 19"/>
                  <a:gd name="T3" fmla="*/ 6 h 17"/>
                  <a:gd name="T4" fmla="*/ 0 w 19"/>
                  <a:gd name="T5" fmla="*/ 17 h 17"/>
                  <a:gd name="T6" fmla="*/ 0 w 19"/>
                  <a:gd name="T7" fmla="*/ 11 h 17"/>
                  <a:gd name="T8" fmla="*/ 19 w 19"/>
                  <a:gd name="T9" fmla="*/ 0 h 17"/>
                  <a:gd name="T10" fmla="*/ 19 w 19"/>
                  <a:gd name="T11" fmla="*/ 0 h 17"/>
                  <a:gd name="T12" fmla="*/ 19 w 19"/>
                  <a:gd name="T13" fmla="*/ 0 h 17"/>
                  <a:gd name="T14" fmla="*/ 19 w 19"/>
                  <a:gd name="T15" fmla="*/ 0 h 17"/>
                  <a:gd name="T16" fmla="*/ 0 60000 65536"/>
                  <a:gd name="T17" fmla="*/ 0 60000 65536"/>
                  <a:gd name="T18" fmla="*/ 0 60000 65536"/>
                  <a:gd name="T19" fmla="*/ 0 60000 65536"/>
                  <a:gd name="T20" fmla="*/ 0 60000 65536"/>
                  <a:gd name="T21" fmla="*/ 0 60000 65536"/>
                  <a:gd name="T22" fmla="*/ 0 60000 65536"/>
                  <a:gd name="T23" fmla="*/ 0 60000 65536"/>
                  <a:gd name="T24" fmla="*/ 0 w 19"/>
                  <a:gd name="T25" fmla="*/ 0 h 17"/>
                  <a:gd name="T26" fmla="*/ 19 w 19"/>
                  <a:gd name="T27" fmla="*/ 17 h 1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9" h="17">
                    <a:moveTo>
                      <a:pt x="19" y="0"/>
                    </a:moveTo>
                    <a:lnTo>
                      <a:pt x="19" y="6"/>
                    </a:lnTo>
                    <a:lnTo>
                      <a:pt x="0" y="17"/>
                    </a:lnTo>
                    <a:lnTo>
                      <a:pt x="0" y="11"/>
                    </a:lnTo>
                    <a:lnTo>
                      <a:pt x="19" y="0"/>
                    </a:lnTo>
                    <a:close/>
                  </a:path>
                </a:pathLst>
              </a:custGeom>
              <a:solidFill>
                <a:srgbClr val="1D297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4400" b="1"/>
              </a:p>
            </p:txBody>
          </p:sp>
          <p:sp>
            <p:nvSpPr>
              <p:cNvPr id="52" name="Freeform 494">
                <a:extLst>
                  <a:ext uri="{FF2B5EF4-FFF2-40B4-BE49-F238E27FC236}">
                    <a16:creationId xmlns:a16="http://schemas.microsoft.com/office/drawing/2014/main" id="{B8659D8B-D117-49F7-AD6A-F280E9DB61FB}"/>
                  </a:ext>
                </a:extLst>
              </p:cNvPr>
              <p:cNvSpPr>
                <a:spLocks/>
              </p:cNvSpPr>
              <p:nvPr/>
            </p:nvSpPr>
            <p:spPr bwMode="auto">
              <a:xfrm>
                <a:off x="157" y="350"/>
                <a:ext cx="18" cy="16"/>
              </a:xfrm>
              <a:custGeom>
                <a:avLst/>
                <a:gdLst>
                  <a:gd name="T0" fmla="*/ 18 w 18"/>
                  <a:gd name="T1" fmla="*/ 10 h 16"/>
                  <a:gd name="T2" fmla="*/ 18 w 18"/>
                  <a:gd name="T3" fmla="*/ 16 h 16"/>
                  <a:gd name="T4" fmla="*/ 0 w 18"/>
                  <a:gd name="T5" fmla="*/ 5 h 16"/>
                  <a:gd name="T6" fmla="*/ 0 w 18"/>
                  <a:gd name="T7" fmla="*/ 0 h 16"/>
                  <a:gd name="T8" fmla="*/ 18 w 18"/>
                  <a:gd name="T9" fmla="*/ 10 h 16"/>
                  <a:gd name="T10" fmla="*/ 18 w 18"/>
                  <a:gd name="T11" fmla="*/ 10 h 16"/>
                  <a:gd name="T12" fmla="*/ 18 w 18"/>
                  <a:gd name="T13" fmla="*/ 10 h 16"/>
                  <a:gd name="T14" fmla="*/ 18 w 18"/>
                  <a:gd name="T15" fmla="*/ 10 h 16"/>
                  <a:gd name="T16" fmla="*/ 0 60000 65536"/>
                  <a:gd name="T17" fmla="*/ 0 60000 65536"/>
                  <a:gd name="T18" fmla="*/ 0 60000 65536"/>
                  <a:gd name="T19" fmla="*/ 0 60000 65536"/>
                  <a:gd name="T20" fmla="*/ 0 60000 65536"/>
                  <a:gd name="T21" fmla="*/ 0 60000 65536"/>
                  <a:gd name="T22" fmla="*/ 0 60000 65536"/>
                  <a:gd name="T23" fmla="*/ 0 60000 65536"/>
                  <a:gd name="T24" fmla="*/ 0 w 18"/>
                  <a:gd name="T25" fmla="*/ 0 h 16"/>
                  <a:gd name="T26" fmla="*/ 18 w 18"/>
                  <a:gd name="T27" fmla="*/ 16 h 1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8" h="16">
                    <a:moveTo>
                      <a:pt x="18" y="10"/>
                    </a:moveTo>
                    <a:lnTo>
                      <a:pt x="18" y="16"/>
                    </a:lnTo>
                    <a:lnTo>
                      <a:pt x="0" y="5"/>
                    </a:lnTo>
                    <a:lnTo>
                      <a:pt x="0" y="0"/>
                    </a:lnTo>
                    <a:lnTo>
                      <a:pt x="18" y="10"/>
                    </a:lnTo>
                    <a:close/>
                  </a:path>
                </a:pathLst>
              </a:custGeom>
              <a:solidFill>
                <a:srgbClr val="324C8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4400" b="1"/>
              </a:p>
            </p:txBody>
          </p:sp>
          <p:sp>
            <p:nvSpPr>
              <p:cNvPr id="53" name="Freeform 495">
                <a:extLst>
                  <a:ext uri="{FF2B5EF4-FFF2-40B4-BE49-F238E27FC236}">
                    <a16:creationId xmlns:a16="http://schemas.microsoft.com/office/drawing/2014/main" id="{3633F8F8-F5E3-4E89-A0C4-7499279E32A7}"/>
                  </a:ext>
                </a:extLst>
              </p:cNvPr>
              <p:cNvSpPr>
                <a:spLocks/>
              </p:cNvSpPr>
              <p:nvPr/>
            </p:nvSpPr>
            <p:spPr bwMode="auto">
              <a:xfrm>
                <a:off x="157" y="339"/>
                <a:ext cx="37" cy="21"/>
              </a:xfrm>
              <a:custGeom>
                <a:avLst/>
                <a:gdLst>
                  <a:gd name="T0" fmla="*/ 37 w 37"/>
                  <a:gd name="T1" fmla="*/ 10 h 21"/>
                  <a:gd name="T2" fmla="*/ 18 w 37"/>
                  <a:gd name="T3" fmla="*/ 21 h 21"/>
                  <a:gd name="T4" fmla="*/ 0 w 37"/>
                  <a:gd name="T5" fmla="*/ 11 h 21"/>
                  <a:gd name="T6" fmla="*/ 18 w 37"/>
                  <a:gd name="T7" fmla="*/ 0 h 21"/>
                  <a:gd name="T8" fmla="*/ 37 w 37"/>
                  <a:gd name="T9" fmla="*/ 10 h 21"/>
                  <a:gd name="T10" fmla="*/ 37 w 37"/>
                  <a:gd name="T11" fmla="*/ 10 h 21"/>
                  <a:gd name="T12" fmla="*/ 37 w 37"/>
                  <a:gd name="T13" fmla="*/ 10 h 21"/>
                  <a:gd name="T14" fmla="*/ 37 w 37"/>
                  <a:gd name="T15" fmla="*/ 10 h 21"/>
                  <a:gd name="T16" fmla="*/ 0 60000 65536"/>
                  <a:gd name="T17" fmla="*/ 0 60000 65536"/>
                  <a:gd name="T18" fmla="*/ 0 60000 65536"/>
                  <a:gd name="T19" fmla="*/ 0 60000 65536"/>
                  <a:gd name="T20" fmla="*/ 0 60000 65536"/>
                  <a:gd name="T21" fmla="*/ 0 60000 65536"/>
                  <a:gd name="T22" fmla="*/ 0 60000 65536"/>
                  <a:gd name="T23" fmla="*/ 0 60000 65536"/>
                  <a:gd name="T24" fmla="*/ 0 w 37"/>
                  <a:gd name="T25" fmla="*/ 0 h 21"/>
                  <a:gd name="T26" fmla="*/ 37 w 37"/>
                  <a:gd name="T27" fmla="*/ 21 h 2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7" h="21">
                    <a:moveTo>
                      <a:pt x="37" y="10"/>
                    </a:moveTo>
                    <a:lnTo>
                      <a:pt x="18" y="21"/>
                    </a:lnTo>
                    <a:lnTo>
                      <a:pt x="0" y="11"/>
                    </a:lnTo>
                    <a:lnTo>
                      <a:pt x="18" y="0"/>
                    </a:lnTo>
                    <a:lnTo>
                      <a:pt x="37"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4400" b="1"/>
              </a:p>
            </p:txBody>
          </p:sp>
          <p:sp>
            <p:nvSpPr>
              <p:cNvPr id="54" name="Freeform 496">
                <a:extLst>
                  <a:ext uri="{FF2B5EF4-FFF2-40B4-BE49-F238E27FC236}">
                    <a16:creationId xmlns:a16="http://schemas.microsoft.com/office/drawing/2014/main" id="{934BD893-2CD6-47B5-BF22-0E040651CAA5}"/>
                  </a:ext>
                </a:extLst>
              </p:cNvPr>
              <p:cNvSpPr>
                <a:spLocks/>
              </p:cNvSpPr>
              <p:nvPr/>
            </p:nvSpPr>
            <p:spPr bwMode="auto">
              <a:xfrm>
                <a:off x="207" y="367"/>
                <a:ext cx="18" cy="17"/>
              </a:xfrm>
              <a:custGeom>
                <a:avLst/>
                <a:gdLst>
                  <a:gd name="T0" fmla="*/ 18 w 18"/>
                  <a:gd name="T1" fmla="*/ 0 h 17"/>
                  <a:gd name="T2" fmla="*/ 18 w 18"/>
                  <a:gd name="T3" fmla="*/ 5 h 17"/>
                  <a:gd name="T4" fmla="*/ 0 w 18"/>
                  <a:gd name="T5" fmla="*/ 17 h 17"/>
                  <a:gd name="T6" fmla="*/ 0 w 18"/>
                  <a:gd name="T7" fmla="*/ 11 h 17"/>
                  <a:gd name="T8" fmla="*/ 18 w 18"/>
                  <a:gd name="T9" fmla="*/ 0 h 17"/>
                  <a:gd name="T10" fmla="*/ 18 w 18"/>
                  <a:gd name="T11" fmla="*/ 0 h 17"/>
                  <a:gd name="T12" fmla="*/ 18 w 18"/>
                  <a:gd name="T13" fmla="*/ 0 h 17"/>
                  <a:gd name="T14" fmla="*/ 18 w 18"/>
                  <a:gd name="T15" fmla="*/ 0 h 17"/>
                  <a:gd name="T16" fmla="*/ 0 60000 65536"/>
                  <a:gd name="T17" fmla="*/ 0 60000 65536"/>
                  <a:gd name="T18" fmla="*/ 0 60000 65536"/>
                  <a:gd name="T19" fmla="*/ 0 60000 65536"/>
                  <a:gd name="T20" fmla="*/ 0 60000 65536"/>
                  <a:gd name="T21" fmla="*/ 0 60000 65536"/>
                  <a:gd name="T22" fmla="*/ 0 60000 65536"/>
                  <a:gd name="T23" fmla="*/ 0 60000 65536"/>
                  <a:gd name="T24" fmla="*/ 0 w 18"/>
                  <a:gd name="T25" fmla="*/ 0 h 17"/>
                  <a:gd name="T26" fmla="*/ 18 w 18"/>
                  <a:gd name="T27" fmla="*/ 17 h 1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8" h="17">
                    <a:moveTo>
                      <a:pt x="18" y="0"/>
                    </a:moveTo>
                    <a:lnTo>
                      <a:pt x="18" y="5"/>
                    </a:lnTo>
                    <a:lnTo>
                      <a:pt x="0" y="17"/>
                    </a:lnTo>
                    <a:lnTo>
                      <a:pt x="0" y="11"/>
                    </a:lnTo>
                    <a:lnTo>
                      <a:pt x="18" y="0"/>
                    </a:lnTo>
                    <a:close/>
                  </a:path>
                </a:pathLst>
              </a:custGeom>
              <a:solidFill>
                <a:srgbClr val="1D297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4400" b="1"/>
              </a:p>
            </p:txBody>
          </p:sp>
          <p:sp>
            <p:nvSpPr>
              <p:cNvPr id="55" name="Freeform 497">
                <a:extLst>
                  <a:ext uri="{FF2B5EF4-FFF2-40B4-BE49-F238E27FC236}">
                    <a16:creationId xmlns:a16="http://schemas.microsoft.com/office/drawing/2014/main" id="{49E7FB4D-1009-4E00-865B-313EF602ED52}"/>
                  </a:ext>
                </a:extLst>
              </p:cNvPr>
              <p:cNvSpPr>
                <a:spLocks/>
              </p:cNvSpPr>
              <p:nvPr/>
            </p:nvSpPr>
            <p:spPr bwMode="auto">
              <a:xfrm>
                <a:off x="188" y="368"/>
                <a:ext cx="19" cy="16"/>
              </a:xfrm>
              <a:custGeom>
                <a:avLst/>
                <a:gdLst>
                  <a:gd name="T0" fmla="*/ 19 w 19"/>
                  <a:gd name="T1" fmla="*/ 10 h 16"/>
                  <a:gd name="T2" fmla="*/ 19 w 19"/>
                  <a:gd name="T3" fmla="*/ 16 h 16"/>
                  <a:gd name="T4" fmla="*/ 0 w 19"/>
                  <a:gd name="T5" fmla="*/ 5 h 16"/>
                  <a:gd name="T6" fmla="*/ 0 w 19"/>
                  <a:gd name="T7" fmla="*/ 0 h 16"/>
                  <a:gd name="T8" fmla="*/ 19 w 19"/>
                  <a:gd name="T9" fmla="*/ 10 h 16"/>
                  <a:gd name="T10" fmla="*/ 19 w 19"/>
                  <a:gd name="T11" fmla="*/ 10 h 16"/>
                  <a:gd name="T12" fmla="*/ 19 w 19"/>
                  <a:gd name="T13" fmla="*/ 10 h 16"/>
                  <a:gd name="T14" fmla="*/ 19 w 19"/>
                  <a:gd name="T15" fmla="*/ 10 h 16"/>
                  <a:gd name="T16" fmla="*/ 0 60000 65536"/>
                  <a:gd name="T17" fmla="*/ 0 60000 65536"/>
                  <a:gd name="T18" fmla="*/ 0 60000 65536"/>
                  <a:gd name="T19" fmla="*/ 0 60000 65536"/>
                  <a:gd name="T20" fmla="*/ 0 60000 65536"/>
                  <a:gd name="T21" fmla="*/ 0 60000 65536"/>
                  <a:gd name="T22" fmla="*/ 0 60000 65536"/>
                  <a:gd name="T23" fmla="*/ 0 60000 65536"/>
                  <a:gd name="T24" fmla="*/ 0 w 19"/>
                  <a:gd name="T25" fmla="*/ 0 h 16"/>
                  <a:gd name="T26" fmla="*/ 19 w 19"/>
                  <a:gd name="T27" fmla="*/ 16 h 1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9" h="16">
                    <a:moveTo>
                      <a:pt x="19" y="10"/>
                    </a:moveTo>
                    <a:lnTo>
                      <a:pt x="19" y="16"/>
                    </a:lnTo>
                    <a:lnTo>
                      <a:pt x="0" y="5"/>
                    </a:lnTo>
                    <a:lnTo>
                      <a:pt x="0" y="0"/>
                    </a:lnTo>
                    <a:lnTo>
                      <a:pt x="19" y="10"/>
                    </a:lnTo>
                    <a:close/>
                  </a:path>
                </a:pathLst>
              </a:custGeom>
              <a:solidFill>
                <a:srgbClr val="324C8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4400" b="1"/>
              </a:p>
            </p:txBody>
          </p:sp>
          <p:sp>
            <p:nvSpPr>
              <p:cNvPr id="56" name="Freeform 498">
                <a:extLst>
                  <a:ext uri="{FF2B5EF4-FFF2-40B4-BE49-F238E27FC236}">
                    <a16:creationId xmlns:a16="http://schemas.microsoft.com/office/drawing/2014/main" id="{FB1BFF20-442F-449A-BECD-48DDE6884C0B}"/>
                  </a:ext>
                </a:extLst>
              </p:cNvPr>
              <p:cNvSpPr>
                <a:spLocks/>
              </p:cNvSpPr>
              <p:nvPr/>
            </p:nvSpPr>
            <p:spPr bwMode="auto">
              <a:xfrm>
                <a:off x="188" y="357"/>
                <a:ext cx="37" cy="21"/>
              </a:xfrm>
              <a:custGeom>
                <a:avLst/>
                <a:gdLst>
                  <a:gd name="T0" fmla="*/ 37 w 37"/>
                  <a:gd name="T1" fmla="*/ 10 h 21"/>
                  <a:gd name="T2" fmla="*/ 19 w 37"/>
                  <a:gd name="T3" fmla="*/ 21 h 21"/>
                  <a:gd name="T4" fmla="*/ 0 w 37"/>
                  <a:gd name="T5" fmla="*/ 11 h 21"/>
                  <a:gd name="T6" fmla="*/ 19 w 37"/>
                  <a:gd name="T7" fmla="*/ 0 h 21"/>
                  <a:gd name="T8" fmla="*/ 37 w 37"/>
                  <a:gd name="T9" fmla="*/ 10 h 21"/>
                  <a:gd name="T10" fmla="*/ 37 w 37"/>
                  <a:gd name="T11" fmla="*/ 10 h 21"/>
                  <a:gd name="T12" fmla="*/ 37 w 37"/>
                  <a:gd name="T13" fmla="*/ 10 h 21"/>
                  <a:gd name="T14" fmla="*/ 37 w 37"/>
                  <a:gd name="T15" fmla="*/ 10 h 21"/>
                  <a:gd name="T16" fmla="*/ 0 60000 65536"/>
                  <a:gd name="T17" fmla="*/ 0 60000 65536"/>
                  <a:gd name="T18" fmla="*/ 0 60000 65536"/>
                  <a:gd name="T19" fmla="*/ 0 60000 65536"/>
                  <a:gd name="T20" fmla="*/ 0 60000 65536"/>
                  <a:gd name="T21" fmla="*/ 0 60000 65536"/>
                  <a:gd name="T22" fmla="*/ 0 60000 65536"/>
                  <a:gd name="T23" fmla="*/ 0 60000 65536"/>
                  <a:gd name="T24" fmla="*/ 0 w 37"/>
                  <a:gd name="T25" fmla="*/ 0 h 21"/>
                  <a:gd name="T26" fmla="*/ 37 w 37"/>
                  <a:gd name="T27" fmla="*/ 21 h 2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7" h="21">
                    <a:moveTo>
                      <a:pt x="37" y="10"/>
                    </a:moveTo>
                    <a:lnTo>
                      <a:pt x="19" y="21"/>
                    </a:lnTo>
                    <a:lnTo>
                      <a:pt x="0" y="11"/>
                    </a:lnTo>
                    <a:lnTo>
                      <a:pt x="19" y="0"/>
                    </a:lnTo>
                    <a:lnTo>
                      <a:pt x="37"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4400" b="1"/>
              </a:p>
            </p:txBody>
          </p:sp>
          <p:sp>
            <p:nvSpPr>
              <p:cNvPr id="57" name="Freeform 499">
                <a:extLst>
                  <a:ext uri="{FF2B5EF4-FFF2-40B4-BE49-F238E27FC236}">
                    <a16:creationId xmlns:a16="http://schemas.microsoft.com/office/drawing/2014/main" id="{3E846D64-2FBA-4628-8854-18AEA19F87C0}"/>
                  </a:ext>
                </a:extLst>
              </p:cNvPr>
              <p:cNvSpPr>
                <a:spLocks/>
              </p:cNvSpPr>
              <p:nvPr/>
            </p:nvSpPr>
            <p:spPr bwMode="auto">
              <a:xfrm>
                <a:off x="115" y="349"/>
                <a:ext cx="19" cy="16"/>
              </a:xfrm>
              <a:custGeom>
                <a:avLst/>
                <a:gdLst>
                  <a:gd name="T0" fmla="*/ 19 w 19"/>
                  <a:gd name="T1" fmla="*/ 0 h 16"/>
                  <a:gd name="T2" fmla="*/ 19 w 19"/>
                  <a:gd name="T3" fmla="*/ 5 h 16"/>
                  <a:gd name="T4" fmla="*/ 0 w 19"/>
                  <a:gd name="T5" fmla="*/ 16 h 16"/>
                  <a:gd name="T6" fmla="*/ 0 w 19"/>
                  <a:gd name="T7" fmla="*/ 11 h 16"/>
                  <a:gd name="T8" fmla="*/ 19 w 19"/>
                  <a:gd name="T9" fmla="*/ 0 h 16"/>
                  <a:gd name="T10" fmla="*/ 19 w 19"/>
                  <a:gd name="T11" fmla="*/ 0 h 16"/>
                  <a:gd name="T12" fmla="*/ 19 w 19"/>
                  <a:gd name="T13" fmla="*/ 0 h 16"/>
                  <a:gd name="T14" fmla="*/ 19 w 19"/>
                  <a:gd name="T15" fmla="*/ 0 h 16"/>
                  <a:gd name="T16" fmla="*/ 0 60000 65536"/>
                  <a:gd name="T17" fmla="*/ 0 60000 65536"/>
                  <a:gd name="T18" fmla="*/ 0 60000 65536"/>
                  <a:gd name="T19" fmla="*/ 0 60000 65536"/>
                  <a:gd name="T20" fmla="*/ 0 60000 65536"/>
                  <a:gd name="T21" fmla="*/ 0 60000 65536"/>
                  <a:gd name="T22" fmla="*/ 0 60000 65536"/>
                  <a:gd name="T23" fmla="*/ 0 60000 65536"/>
                  <a:gd name="T24" fmla="*/ 0 w 19"/>
                  <a:gd name="T25" fmla="*/ 0 h 16"/>
                  <a:gd name="T26" fmla="*/ 19 w 19"/>
                  <a:gd name="T27" fmla="*/ 16 h 1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9" h="16">
                    <a:moveTo>
                      <a:pt x="19" y="0"/>
                    </a:moveTo>
                    <a:lnTo>
                      <a:pt x="19" y="5"/>
                    </a:lnTo>
                    <a:lnTo>
                      <a:pt x="0" y="16"/>
                    </a:lnTo>
                    <a:lnTo>
                      <a:pt x="0" y="11"/>
                    </a:lnTo>
                    <a:lnTo>
                      <a:pt x="19" y="0"/>
                    </a:lnTo>
                    <a:close/>
                  </a:path>
                </a:pathLst>
              </a:custGeom>
              <a:solidFill>
                <a:srgbClr val="1D297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4400" b="1"/>
              </a:p>
            </p:txBody>
          </p:sp>
          <p:sp>
            <p:nvSpPr>
              <p:cNvPr id="58" name="Freeform 500">
                <a:extLst>
                  <a:ext uri="{FF2B5EF4-FFF2-40B4-BE49-F238E27FC236}">
                    <a16:creationId xmlns:a16="http://schemas.microsoft.com/office/drawing/2014/main" id="{790E56FD-FF54-4920-ABA3-FD9BF8A8DAC8}"/>
                  </a:ext>
                </a:extLst>
              </p:cNvPr>
              <p:cNvSpPr>
                <a:spLocks/>
              </p:cNvSpPr>
              <p:nvPr/>
            </p:nvSpPr>
            <p:spPr bwMode="auto">
              <a:xfrm>
                <a:off x="97" y="350"/>
                <a:ext cx="18" cy="15"/>
              </a:xfrm>
              <a:custGeom>
                <a:avLst/>
                <a:gdLst>
                  <a:gd name="T0" fmla="*/ 18 w 18"/>
                  <a:gd name="T1" fmla="*/ 10 h 15"/>
                  <a:gd name="T2" fmla="*/ 18 w 18"/>
                  <a:gd name="T3" fmla="*/ 15 h 15"/>
                  <a:gd name="T4" fmla="*/ 0 w 18"/>
                  <a:gd name="T5" fmla="*/ 5 h 15"/>
                  <a:gd name="T6" fmla="*/ 0 w 18"/>
                  <a:gd name="T7" fmla="*/ 0 h 15"/>
                  <a:gd name="T8" fmla="*/ 18 w 18"/>
                  <a:gd name="T9" fmla="*/ 10 h 15"/>
                  <a:gd name="T10" fmla="*/ 18 w 18"/>
                  <a:gd name="T11" fmla="*/ 10 h 15"/>
                  <a:gd name="T12" fmla="*/ 18 w 18"/>
                  <a:gd name="T13" fmla="*/ 10 h 15"/>
                  <a:gd name="T14" fmla="*/ 18 w 18"/>
                  <a:gd name="T15" fmla="*/ 10 h 15"/>
                  <a:gd name="T16" fmla="*/ 0 60000 65536"/>
                  <a:gd name="T17" fmla="*/ 0 60000 65536"/>
                  <a:gd name="T18" fmla="*/ 0 60000 65536"/>
                  <a:gd name="T19" fmla="*/ 0 60000 65536"/>
                  <a:gd name="T20" fmla="*/ 0 60000 65536"/>
                  <a:gd name="T21" fmla="*/ 0 60000 65536"/>
                  <a:gd name="T22" fmla="*/ 0 60000 65536"/>
                  <a:gd name="T23" fmla="*/ 0 60000 65536"/>
                  <a:gd name="T24" fmla="*/ 0 w 18"/>
                  <a:gd name="T25" fmla="*/ 0 h 15"/>
                  <a:gd name="T26" fmla="*/ 18 w 18"/>
                  <a:gd name="T27" fmla="*/ 15 h 1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8" h="15">
                    <a:moveTo>
                      <a:pt x="18" y="10"/>
                    </a:moveTo>
                    <a:lnTo>
                      <a:pt x="18" y="15"/>
                    </a:lnTo>
                    <a:lnTo>
                      <a:pt x="0" y="5"/>
                    </a:lnTo>
                    <a:lnTo>
                      <a:pt x="0" y="0"/>
                    </a:lnTo>
                    <a:lnTo>
                      <a:pt x="18" y="10"/>
                    </a:lnTo>
                    <a:close/>
                  </a:path>
                </a:pathLst>
              </a:custGeom>
              <a:solidFill>
                <a:srgbClr val="324C8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4400" b="1"/>
              </a:p>
            </p:txBody>
          </p:sp>
          <p:sp>
            <p:nvSpPr>
              <p:cNvPr id="59" name="Freeform 501">
                <a:extLst>
                  <a:ext uri="{FF2B5EF4-FFF2-40B4-BE49-F238E27FC236}">
                    <a16:creationId xmlns:a16="http://schemas.microsoft.com/office/drawing/2014/main" id="{65B90B88-65FA-4D82-961B-6C3A03535F68}"/>
                  </a:ext>
                </a:extLst>
              </p:cNvPr>
              <p:cNvSpPr>
                <a:spLocks/>
              </p:cNvSpPr>
              <p:nvPr/>
            </p:nvSpPr>
            <p:spPr bwMode="auto">
              <a:xfrm>
                <a:off x="97" y="339"/>
                <a:ext cx="37" cy="21"/>
              </a:xfrm>
              <a:custGeom>
                <a:avLst/>
                <a:gdLst>
                  <a:gd name="T0" fmla="*/ 37 w 37"/>
                  <a:gd name="T1" fmla="*/ 10 h 21"/>
                  <a:gd name="T2" fmla="*/ 18 w 37"/>
                  <a:gd name="T3" fmla="*/ 21 h 21"/>
                  <a:gd name="T4" fmla="*/ 0 w 37"/>
                  <a:gd name="T5" fmla="*/ 11 h 21"/>
                  <a:gd name="T6" fmla="*/ 18 w 37"/>
                  <a:gd name="T7" fmla="*/ 0 h 21"/>
                  <a:gd name="T8" fmla="*/ 37 w 37"/>
                  <a:gd name="T9" fmla="*/ 10 h 21"/>
                  <a:gd name="T10" fmla="*/ 37 w 37"/>
                  <a:gd name="T11" fmla="*/ 10 h 21"/>
                  <a:gd name="T12" fmla="*/ 37 w 37"/>
                  <a:gd name="T13" fmla="*/ 10 h 21"/>
                  <a:gd name="T14" fmla="*/ 37 w 37"/>
                  <a:gd name="T15" fmla="*/ 10 h 21"/>
                  <a:gd name="T16" fmla="*/ 0 60000 65536"/>
                  <a:gd name="T17" fmla="*/ 0 60000 65536"/>
                  <a:gd name="T18" fmla="*/ 0 60000 65536"/>
                  <a:gd name="T19" fmla="*/ 0 60000 65536"/>
                  <a:gd name="T20" fmla="*/ 0 60000 65536"/>
                  <a:gd name="T21" fmla="*/ 0 60000 65536"/>
                  <a:gd name="T22" fmla="*/ 0 60000 65536"/>
                  <a:gd name="T23" fmla="*/ 0 60000 65536"/>
                  <a:gd name="T24" fmla="*/ 0 w 37"/>
                  <a:gd name="T25" fmla="*/ 0 h 21"/>
                  <a:gd name="T26" fmla="*/ 37 w 37"/>
                  <a:gd name="T27" fmla="*/ 21 h 2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7" h="21">
                    <a:moveTo>
                      <a:pt x="37" y="10"/>
                    </a:moveTo>
                    <a:lnTo>
                      <a:pt x="18" y="21"/>
                    </a:lnTo>
                    <a:lnTo>
                      <a:pt x="0" y="11"/>
                    </a:lnTo>
                    <a:lnTo>
                      <a:pt x="18" y="0"/>
                    </a:lnTo>
                    <a:lnTo>
                      <a:pt x="37"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4400" b="1"/>
              </a:p>
            </p:txBody>
          </p:sp>
          <p:sp>
            <p:nvSpPr>
              <p:cNvPr id="60" name="Freeform 502">
                <a:extLst>
                  <a:ext uri="{FF2B5EF4-FFF2-40B4-BE49-F238E27FC236}">
                    <a16:creationId xmlns:a16="http://schemas.microsoft.com/office/drawing/2014/main" id="{E97378CC-C1F7-4970-8CE3-D775B52D7A36}"/>
                  </a:ext>
                </a:extLst>
              </p:cNvPr>
              <p:cNvSpPr>
                <a:spLocks/>
              </p:cNvSpPr>
              <p:nvPr/>
            </p:nvSpPr>
            <p:spPr bwMode="auto">
              <a:xfrm>
                <a:off x="147" y="367"/>
                <a:ext cx="18" cy="16"/>
              </a:xfrm>
              <a:custGeom>
                <a:avLst/>
                <a:gdLst>
                  <a:gd name="T0" fmla="*/ 18 w 18"/>
                  <a:gd name="T1" fmla="*/ 0 h 16"/>
                  <a:gd name="T2" fmla="*/ 18 w 18"/>
                  <a:gd name="T3" fmla="*/ 5 h 16"/>
                  <a:gd name="T4" fmla="*/ 0 w 18"/>
                  <a:gd name="T5" fmla="*/ 16 h 16"/>
                  <a:gd name="T6" fmla="*/ 0 w 18"/>
                  <a:gd name="T7" fmla="*/ 11 h 16"/>
                  <a:gd name="T8" fmla="*/ 18 w 18"/>
                  <a:gd name="T9" fmla="*/ 0 h 16"/>
                  <a:gd name="T10" fmla="*/ 18 w 18"/>
                  <a:gd name="T11" fmla="*/ 0 h 16"/>
                  <a:gd name="T12" fmla="*/ 18 w 18"/>
                  <a:gd name="T13" fmla="*/ 0 h 16"/>
                  <a:gd name="T14" fmla="*/ 18 w 18"/>
                  <a:gd name="T15" fmla="*/ 0 h 16"/>
                  <a:gd name="T16" fmla="*/ 0 60000 65536"/>
                  <a:gd name="T17" fmla="*/ 0 60000 65536"/>
                  <a:gd name="T18" fmla="*/ 0 60000 65536"/>
                  <a:gd name="T19" fmla="*/ 0 60000 65536"/>
                  <a:gd name="T20" fmla="*/ 0 60000 65536"/>
                  <a:gd name="T21" fmla="*/ 0 60000 65536"/>
                  <a:gd name="T22" fmla="*/ 0 60000 65536"/>
                  <a:gd name="T23" fmla="*/ 0 60000 65536"/>
                  <a:gd name="T24" fmla="*/ 0 w 18"/>
                  <a:gd name="T25" fmla="*/ 0 h 16"/>
                  <a:gd name="T26" fmla="*/ 18 w 18"/>
                  <a:gd name="T27" fmla="*/ 16 h 1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8" h="16">
                    <a:moveTo>
                      <a:pt x="18" y="0"/>
                    </a:moveTo>
                    <a:lnTo>
                      <a:pt x="18" y="5"/>
                    </a:lnTo>
                    <a:lnTo>
                      <a:pt x="0" y="16"/>
                    </a:lnTo>
                    <a:lnTo>
                      <a:pt x="0" y="11"/>
                    </a:lnTo>
                    <a:lnTo>
                      <a:pt x="18" y="0"/>
                    </a:lnTo>
                    <a:close/>
                  </a:path>
                </a:pathLst>
              </a:custGeom>
              <a:solidFill>
                <a:srgbClr val="1D297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4400" b="1"/>
              </a:p>
            </p:txBody>
          </p:sp>
          <p:sp>
            <p:nvSpPr>
              <p:cNvPr id="61" name="Freeform 503">
                <a:extLst>
                  <a:ext uri="{FF2B5EF4-FFF2-40B4-BE49-F238E27FC236}">
                    <a16:creationId xmlns:a16="http://schemas.microsoft.com/office/drawing/2014/main" id="{8D5040D5-F16A-4A18-86B6-40277FAA77A0}"/>
                  </a:ext>
                </a:extLst>
              </p:cNvPr>
              <p:cNvSpPr>
                <a:spLocks/>
              </p:cNvSpPr>
              <p:nvPr/>
            </p:nvSpPr>
            <p:spPr bwMode="auto">
              <a:xfrm>
                <a:off x="129" y="368"/>
                <a:ext cx="18" cy="15"/>
              </a:xfrm>
              <a:custGeom>
                <a:avLst/>
                <a:gdLst>
                  <a:gd name="T0" fmla="*/ 18 w 18"/>
                  <a:gd name="T1" fmla="*/ 10 h 15"/>
                  <a:gd name="T2" fmla="*/ 18 w 18"/>
                  <a:gd name="T3" fmla="*/ 15 h 15"/>
                  <a:gd name="T4" fmla="*/ 0 w 18"/>
                  <a:gd name="T5" fmla="*/ 5 h 15"/>
                  <a:gd name="T6" fmla="*/ 0 w 18"/>
                  <a:gd name="T7" fmla="*/ 0 h 15"/>
                  <a:gd name="T8" fmla="*/ 18 w 18"/>
                  <a:gd name="T9" fmla="*/ 10 h 15"/>
                  <a:gd name="T10" fmla="*/ 18 w 18"/>
                  <a:gd name="T11" fmla="*/ 10 h 15"/>
                  <a:gd name="T12" fmla="*/ 18 w 18"/>
                  <a:gd name="T13" fmla="*/ 10 h 15"/>
                  <a:gd name="T14" fmla="*/ 18 w 18"/>
                  <a:gd name="T15" fmla="*/ 10 h 15"/>
                  <a:gd name="T16" fmla="*/ 0 60000 65536"/>
                  <a:gd name="T17" fmla="*/ 0 60000 65536"/>
                  <a:gd name="T18" fmla="*/ 0 60000 65536"/>
                  <a:gd name="T19" fmla="*/ 0 60000 65536"/>
                  <a:gd name="T20" fmla="*/ 0 60000 65536"/>
                  <a:gd name="T21" fmla="*/ 0 60000 65536"/>
                  <a:gd name="T22" fmla="*/ 0 60000 65536"/>
                  <a:gd name="T23" fmla="*/ 0 60000 65536"/>
                  <a:gd name="T24" fmla="*/ 0 w 18"/>
                  <a:gd name="T25" fmla="*/ 0 h 15"/>
                  <a:gd name="T26" fmla="*/ 18 w 18"/>
                  <a:gd name="T27" fmla="*/ 15 h 1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8" h="15">
                    <a:moveTo>
                      <a:pt x="18" y="10"/>
                    </a:moveTo>
                    <a:lnTo>
                      <a:pt x="18" y="15"/>
                    </a:lnTo>
                    <a:lnTo>
                      <a:pt x="0" y="5"/>
                    </a:lnTo>
                    <a:lnTo>
                      <a:pt x="0" y="0"/>
                    </a:lnTo>
                    <a:lnTo>
                      <a:pt x="18" y="10"/>
                    </a:lnTo>
                    <a:close/>
                  </a:path>
                </a:pathLst>
              </a:custGeom>
              <a:solidFill>
                <a:srgbClr val="324C8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4400" b="1"/>
              </a:p>
            </p:txBody>
          </p:sp>
          <p:sp>
            <p:nvSpPr>
              <p:cNvPr id="62" name="Freeform 504">
                <a:extLst>
                  <a:ext uri="{FF2B5EF4-FFF2-40B4-BE49-F238E27FC236}">
                    <a16:creationId xmlns:a16="http://schemas.microsoft.com/office/drawing/2014/main" id="{4D26B9F8-DE40-4ADD-9F9B-D71A585E3E4A}"/>
                  </a:ext>
                </a:extLst>
              </p:cNvPr>
              <p:cNvSpPr>
                <a:spLocks/>
              </p:cNvSpPr>
              <p:nvPr/>
            </p:nvSpPr>
            <p:spPr bwMode="auto">
              <a:xfrm>
                <a:off x="129" y="356"/>
                <a:ext cx="36" cy="22"/>
              </a:xfrm>
              <a:custGeom>
                <a:avLst/>
                <a:gdLst>
                  <a:gd name="T0" fmla="*/ 36 w 36"/>
                  <a:gd name="T1" fmla="*/ 11 h 22"/>
                  <a:gd name="T2" fmla="*/ 18 w 36"/>
                  <a:gd name="T3" fmla="*/ 22 h 22"/>
                  <a:gd name="T4" fmla="*/ 0 w 36"/>
                  <a:gd name="T5" fmla="*/ 12 h 22"/>
                  <a:gd name="T6" fmla="*/ 18 w 36"/>
                  <a:gd name="T7" fmla="*/ 0 h 22"/>
                  <a:gd name="T8" fmla="*/ 36 w 36"/>
                  <a:gd name="T9" fmla="*/ 11 h 22"/>
                  <a:gd name="T10" fmla="*/ 36 w 36"/>
                  <a:gd name="T11" fmla="*/ 11 h 22"/>
                  <a:gd name="T12" fmla="*/ 36 w 36"/>
                  <a:gd name="T13" fmla="*/ 11 h 22"/>
                  <a:gd name="T14" fmla="*/ 36 w 36"/>
                  <a:gd name="T15" fmla="*/ 11 h 22"/>
                  <a:gd name="T16" fmla="*/ 0 60000 65536"/>
                  <a:gd name="T17" fmla="*/ 0 60000 65536"/>
                  <a:gd name="T18" fmla="*/ 0 60000 65536"/>
                  <a:gd name="T19" fmla="*/ 0 60000 65536"/>
                  <a:gd name="T20" fmla="*/ 0 60000 65536"/>
                  <a:gd name="T21" fmla="*/ 0 60000 65536"/>
                  <a:gd name="T22" fmla="*/ 0 60000 65536"/>
                  <a:gd name="T23" fmla="*/ 0 60000 65536"/>
                  <a:gd name="T24" fmla="*/ 0 w 36"/>
                  <a:gd name="T25" fmla="*/ 0 h 22"/>
                  <a:gd name="T26" fmla="*/ 36 w 36"/>
                  <a:gd name="T27" fmla="*/ 22 h 2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6" h="22">
                    <a:moveTo>
                      <a:pt x="36" y="11"/>
                    </a:moveTo>
                    <a:lnTo>
                      <a:pt x="18" y="22"/>
                    </a:lnTo>
                    <a:lnTo>
                      <a:pt x="0" y="12"/>
                    </a:lnTo>
                    <a:lnTo>
                      <a:pt x="18" y="0"/>
                    </a:lnTo>
                    <a:lnTo>
                      <a:pt x="36"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4400" b="1"/>
              </a:p>
            </p:txBody>
          </p:sp>
          <p:sp>
            <p:nvSpPr>
              <p:cNvPr id="63" name="Freeform 505">
                <a:extLst>
                  <a:ext uri="{FF2B5EF4-FFF2-40B4-BE49-F238E27FC236}">
                    <a16:creationId xmlns:a16="http://schemas.microsoft.com/office/drawing/2014/main" id="{3C7CD84F-E547-4773-B978-8B5741C59EDB}"/>
                  </a:ext>
                </a:extLst>
              </p:cNvPr>
              <p:cNvSpPr>
                <a:spLocks/>
              </p:cNvSpPr>
              <p:nvPr/>
            </p:nvSpPr>
            <p:spPr bwMode="auto">
              <a:xfrm>
                <a:off x="178" y="384"/>
                <a:ext cx="19" cy="17"/>
              </a:xfrm>
              <a:custGeom>
                <a:avLst/>
                <a:gdLst>
                  <a:gd name="T0" fmla="*/ 19 w 19"/>
                  <a:gd name="T1" fmla="*/ 0 h 17"/>
                  <a:gd name="T2" fmla="*/ 19 w 19"/>
                  <a:gd name="T3" fmla="*/ 6 h 17"/>
                  <a:gd name="T4" fmla="*/ 0 w 19"/>
                  <a:gd name="T5" fmla="*/ 17 h 17"/>
                  <a:gd name="T6" fmla="*/ 1 w 19"/>
                  <a:gd name="T7" fmla="*/ 11 h 17"/>
                  <a:gd name="T8" fmla="*/ 19 w 19"/>
                  <a:gd name="T9" fmla="*/ 0 h 17"/>
                  <a:gd name="T10" fmla="*/ 19 w 19"/>
                  <a:gd name="T11" fmla="*/ 0 h 17"/>
                  <a:gd name="T12" fmla="*/ 19 w 19"/>
                  <a:gd name="T13" fmla="*/ 0 h 17"/>
                  <a:gd name="T14" fmla="*/ 19 w 19"/>
                  <a:gd name="T15" fmla="*/ 0 h 17"/>
                  <a:gd name="T16" fmla="*/ 0 60000 65536"/>
                  <a:gd name="T17" fmla="*/ 0 60000 65536"/>
                  <a:gd name="T18" fmla="*/ 0 60000 65536"/>
                  <a:gd name="T19" fmla="*/ 0 60000 65536"/>
                  <a:gd name="T20" fmla="*/ 0 60000 65536"/>
                  <a:gd name="T21" fmla="*/ 0 60000 65536"/>
                  <a:gd name="T22" fmla="*/ 0 60000 65536"/>
                  <a:gd name="T23" fmla="*/ 0 60000 65536"/>
                  <a:gd name="T24" fmla="*/ 0 w 19"/>
                  <a:gd name="T25" fmla="*/ 0 h 17"/>
                  <a:gd name="T26" fmla="*/ 19 w 19"/>
                  <a:gd name="T27" fmla="*/ 17 h 1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9" h="17">
                    <a:moveTo>
                      <a:pt x="19" y="0"/>
                    </a:moveTo>
                    <a:lnTo>
                      <a:pt x="19" y="6"/>
                    </a:lnTo>
                    <a:lnTo>
                      <a:pt x="0" y="17"/>
                    </a:lnTo>
                    <a:lnTo>
                      <a:pt x="1" y="11"/>
                    </a:lnTo>
                    <a:lnTo>
                      <a:pt x="19" y="0"/>
                    </a:lnTo>
                    <a:close/>
                  </a:path>
                </a:pathLst>
              </a:custGeom>
              <a:solidFill>
                <a:srgbClr val="1D297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4400" b="1"/>
              </a:p>
            </p:txBody>
          </p:sp>
          <p:sp>
            <p:nvSpPr>
              <p:cNvPr id="64" name="Freeform 506">
                <a:extLst>
                  <a:ext uri="{FF2B5EF4-FFF2-40B4-BE49-F238E27FC236}">
                    <a16:creationId xmlns:a16="http://schemas.microsoft.com/office/drawing/2014/main" id="{593FDC5D-440D-493C-A726-48E2D9919722}"/>
                  </a:ext>
                </a:extLst>
              </p:cNvPr>
              <p:cNvSpPr>
                <a:spLocks/>
              </p:cNvSpPr>
              <p:nvPr/>
            </p:nvSpPr>
            <p:spPr bwMode="auto">
              <a:xfrm>
                <a:off x="160" y="386"/>
                <a:ext cx="19" cy="15"/>
              </a:xfrm>
              <a:custGeom>
                <a:avLst/>
                <a:gdLst>
                  <a:gd name="T0" fmla="*/ 19 w 19"/>
                  <a:gd name="T1" fmla="*/ 9 h 15"/>
                  <a:gd name="T2" fmla="*/ 18 w 19"/>
                  <a:gd name="T3" fmla="*/ 15 h 15"/>
                  <a:gd name="T4" fmla="*/ 0 w 19"/>
                  <a:gd name="T5" fmla="*/ 5 h 15"/>
                  <a:gd name="T6" fmla="*/ 0 w 19"/>
                  <a:gd name="T7" fmla="*/ 0 h 15"/>
                  <a:gd name="T8" fmla="*/ 19 w 19"/>
                  <a:gd name="T9" fmla="*/ 9 h 15"/>
                  <a:gd name="T10" fmla="*/ 19 w 19"/>
                  <a:gd name="T11" fmla="*/ 9 h 15"/>
                  <a:gd name="T12" fmla="*/ 19 w 19"/>
                  <a:gd name="T13" fmla="*/ 9 h 15"/>
                  <a:gd name="T14" fmla="*/ 19 w 19"/>
                  <a:gd name="T15" fmla="*/ 9 h 15"/>
                  <a:gd name="T16" fmla="*/ 0 60000 65536"/>
                  <a:gd name="T17" fmla="*/ 0 60000 65536"/>
                  <a:gd name="T18" fmla="*/ 0 60000 65536"/>
                  <a:gd name="T19" fmla="*/ 0 60000 65536"/>
                  <a:gd name="T20" fmla="*/ 0 60000 65536"/>
                  <a:gd name="T21" fmla="*/ 0 60000 65536"/>
                  <a:gd name="T22" fmla="*/ 0 60000 65536"/>
                  <a:gd name="T23" fmla="*/ 0 60000 65536"/>
                  <a:gd name="T24" fmla="*/ 0 w 19"/>
                  <a:gd name="T25" fmla="*/ 0 h 15"/>
                  <a:gd name="T26" fmla="*/ 19 w 19"/>
                  <a:gd name="T27" fmla="*/ 15 h 1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9" h="15">
                    <a:moveTo>
                      <a:pt x="19" y="9"/>
                    </a:moveTo>
                    <a:lnTo>
                      <a:pt x="18" y="15"/>
                    </a:lnTo>
                    <a:lnTo>
                      <a:pt x="0" y="5"/>
                    </a:lnTo>
                    <a:lnTo>
                      <a:pt x="0" y="0"/>
                    </a:lnTo>
                    <a:lnTo>
                      <a:pt x="19" y="9"/>
                    </a:lnTo>
                    <a:close/>
                  </a:path>
                </a:pathLst>
              </a:custGeom>
              <a:solidFill>
                <a:srgbClr val="324C8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4400" b="1"/>
              </a:p>
            </p:txBody>
          </p:sp>
          <p:sp>
            <p:nvSpPr>
              <p:cNvPr id="65" name="Freeform 507">
                <a:extLst>
                  <a:ext uri="{FF2B5EF4-FFF2-40B4-BE49-F238E27FC236}">
                    <a16:creationId xmlns:a16="http://schemas.microsoft.com/office/drawing/2014/main" id="{57A3C517-C527-45DF-AD85-004D2E9D73F6}"/>
                  </a:ext>
                </a:extLst>
              </p:cNvPr>
              <p:cNvSpPr>
                <a:spLocks/>
              </p:cNvSpPr>
              <p:nvPr/>
            </p:nvSpPr>
            <p:spPr bwMode="auto">
              <a:xfrm>
                <a:off x="160" y="374"/>
                <a:ext cx="37" cy="21"/>
              </a:xfrm>
              <a:custGeom>
                <a:avLst/>
                <a:gdLst>
                  <a:gd name="T0" fmla="*/ 37 w 37"/>
                  <a:gd name="T1" fmla="*/ 10 h 21"/>
                  <a:gd name="T2" fmla="*/ 19 w 37"/>
                  <a:gd name="T3" fmla="*/ 21 h 21"/>
                  <a:gd name="T4" fmla="*/ 0 w 37"/>
                  <a:gd name="T5" fmla="*/ 12 h 21"/>
                  <a:gd name="T6" fmla="*/ 19 w 37"/>
                  <a:gd name="T7" fmla="*/ 0 h 21"/>
                  <a:gd name="T8" fmla="*/ 37 w 37"/>
                  <a:gd name="T9" fmla="*/ 10 h 21"/>
                  <a:gd name="T10" fmla="*/ 37 w 37"/>
                  <a:gd name="T11" fmla="*/ 10 h 21"/>
                  <a:gd name="T12" fmla="*/ 37 w 37"/>
                  <a:gd name="T13" fmla="*/ 10 h 21"/>
                  <a:gd name="T14" fmla="*/ 37 w 37"/>
                  <a:gd name="T15" fmla="*/ 10 h 21"/>
                  <a:gd name="T16" fmla="*/ 0 60000 65536"/>
                  <a:gd name="T17" fmla="*/ 0 60000 65536"/>
                  <a:gd name="T18" fmla="*/ 0 60000 65536"/>
                  <a:gd name="T19" fmla="*/ 0 60000 65536"/>
                  <a:gd name="T20" fmla="*/ 0 60000 65536"/>
                  <a:gd name="T21" fmla="*/ 0 60000 65536"/>
                  <a:gd name="T22" fmla="*/ 0 60000 65536"/>
                  <a:gd name="T23" fmla="*/ 0 60000 65536"/>
                  <a:gd name="T24" fmla="*/ 0 w 37"/>
                  <a:gd name="T25" fmla="*/ 0 h 21"/>
                  <a:gd name="T26" fmla="*/ 37 w 37"/>
                  <a:gd name="T27" fmla="*/ 21 h 2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7" h="21">
                    <a:moveTo>
                      <a:pt x="37" y="10"/>
                    </a:moveTo>
                    <a:lnTo>
                      <a:pt x="19" y="21"/>
                    </a:lnTo>
                    <a:lnTo>
                      <a:pt x="0" y="12"/>
                    </a:lnTo>
                    <a:lnTo>
                      <a:pt x="19" y="0"/>
                    </a:lnTo>
                    <a:lnTo>
                      <a:pt x="37"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4400" b="1"/>
              </a:p>
            </p:txBody>
          </p:sp>
          <p:sp>
            <p:nvSpPr>
              <p:cNvPr id="66" name="Freeform 508">
                <a:extLst>
                  <a:ext uri="{FF2B5EF4-FFF2-40B4-BE49-F238E27FC236}">
                    <a16:creationId xmlns:a16="http://schemas.microsoft.com/office/drawing/2014/main" id="{F1A5C9AC-C0C4-4722-8A7F-514667E74152}"/>
                  </a:ext>
                </a:extLst>
              </p:cNvPr>
              <p:cNvSpPr>
                <a:spLocks/>
              </p:cNvSpPr>
              <p:nvPr/>
            </p:nvSpPr>
            <p:spPr bwMode="auto">
              <a:xfrm>
                <a:off x="87" y="367"/>
                <a:ext cx="18" cy="16"/>
              </a:xfrm>
              <a:custGeom>
                <a:avLst/>
                <a:gdLst>
                  <a:gd name="T0" fmla="*/ 18 w 18"/>
                  <a:gd name="T1" fmla="*/ 0 h 16"/>
                  <a:gd name="T2" fmla="*/ 18 w 18"/>
                  <a:gd name="T3" fmla="*/ 5 h 16"/>
                  <a:gd name="T4" fmla="*/ 0 w 18"/>
                  <a:gd name="T5" fmla="*/ 16 h 16"/>
                  <a:gd name="T6" fmla="*/ 0 w 18"/>
                  <a:gd name="T7" fmla="*/ 11 h 16"/>
                  <a:gd name="T8" fmla="*/ 18 w 18"/>
                  <a:gd name="T9" fmla="*/ 0 h 16"/>
                  <a:gd name="T10" fmla="*/ 18 w 18"/>
                  <a:gd name="T11" fmla="*/ 0 h 16"/>
                  <a:gd name="T12" fmla="*/ 18 w 18"/>
                  <a:gd name="T13" fmla="*/ 0 h 16"/>
                  <a:gd name="T14" fmla="*/ 18 w 18"/>
                  <a:gd name="T15" fmla="*/ 0 h 16"/>
                  <a:gd name="T16" fmla="*/ 0 60000 65536"/>
                  <a:gd name="T17" fmla="*/ 0 60000 65536"/>
                  <a:gd name="T18" fmla="*/ 0 60000 65536"/>
                  <a:gd name="T19" fmla="*/ 0 60000 65536"/>
                  <a:gd name="T20" fmla="*/ 0 60000 65536"/>
                  <a:gd name="T21" fmla="*/ 0 60000 65536"/>
                  <a:gd name="T22" fmla="*/ 0 60000 65536"/>
                  <a:gd name="T23" fmla="*/ 0 60000 65536"/>
                  <a:gd name="T24" fmla="*/ 0 w 18"/>
                  <a:gd name="T25" fmla="*/ 0 h 16"/>
                  <a:gd name="T26" fmla="*/ 18 w 18"/>
                  <a:gd name="T27" fmla="*/ 16 h 1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8" h="16">
                    <a:moveTo>
                      <a:pt x="18" y="0"/>
                    </a:moveTo>
                    <a:lnTo>
                      <a:pt x="18" y="5"/>
                    </a:lnTo>
                    <a:lnTo>
                      <a:pt x="0" y="16"/>
                    </a:lnTo>
                    <a:lnTo>
                      <a:pt x="0" y="11"/>
                    </a:lnTo>
                    <a:lnTo>
                      <a:pt x="18" y="0"/>
                    </a:lnTo>
                    <a:close/>
                  </a:path>
                </a:pathLst>
              </a:custGeom>
              <a:solidFill>
                <a:srgbClr val="1D297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4400" b="1"/>
              </a:p>
            </p:txBody>
          </p:sp>
          <p:sp>
            <p:nvSpPr>
              <p:cNvPr id="67" name="Freeform 509">
                <a:extLst>
                  <a:ext uri="{FF2B5EF4-FFF2-40B4-BE49-F238E27FC236}">
                    <a16:creationId xmlns:a16="http://schemas.microsoft.com/office/drawing/2014/main" id="{C4C4FB3F-B9F7-47FD-92F1-B3CFB74CCE96}"/>
                  </a:ext>
                </a:extLst>
              </p:cNvPr>
              <p:cNvSpPr>
                <a:spLocks/>
              </p:cNvSpPr>
              <p:nvPr/>
            </p:nvSpPr>
            <p:spPr bwMode="auto">
              <a:xfrm>
                <a:off x="68" y="367"/>
                <a:ext cx="19" cy="16"/>
              </a:xfrm>
              <a:custGeom>
                <a:avLst/>
                <a:gdLst>
                  <a:gd name="T0" fmla="*/ 19 w 19"/>
                  <a:gd name="T1" fmla="*/ 11 h 16"/>
                  <a:gd name="T2" fmla="*/ 19 w 19"/>
                  <a:gd name="T3" fmla="*/ 16 h 16"/>
                  <a:gd name="T4" fmla="*/ 0 w 19"/>
                  <a:gd name="T5" fmla="*/ 6 h 16"/>
                  <a:gd name="T6" fmla="*/ 0 w 19"/>
                  <a:gd name="T7" fmla="*/ 0 h 16"/>
                  <a:gd name="T8" fmla="*/ 19 w 19"/>
                  <a:gd name="T9" fmla="*/ 11 h 16"/>
                  <a:gd name="T10" fmla="*/ 19 w 19"/>
                  <a:gd name="T11" fmla="*/ 11 h 16"/>
                  <a:gd name="T12" fmla="*/ 19 w 19"/>
                  <a:gd name="T13" fmla="*/ 11 h 16"/>
                  <a:gd name="T14" fmla="*/ 19 w 19"/>
                  <a:gd name="T15" fmla="*/ 11 h 16"/>
                  <a:gd name="T16" fmla="*/ 0 60000 65536"/>
                  <a:gd name="T17" fmla="*/ 0 60000 65536"/>
                  <a:gd name="T18" fmla="*/ 0 60000 65536"/>
                  <a:gd name="T19" fmla="*/ 0 60000 65536"/>
                  <a:gd name="T20" fmla="*/ 0 60000 65536"/>
                  <a:gd name="T21" fmla="*/ 0 60000 65536"/>
                  <a:gd name="T22" fmla="*/ 0 60000 65536"/>
                  <a:gd name="T23" fmla="*/ 0 60000 65536"/>
                  <a:gd name="T24" fmla="*/ 0 w 19"/>
                  <a:gd name="T25" fmla="*/ 0 h 16"/>
                  <a:gd name="T26" fmla="*/ 19 w 19"/>
                  <a:gd name="T27" fmla="*/ 16 h 1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9" h="16">
                    <a:moveTo>
                      <a:pt x="19" y="11"/>
                    </a:moveTo>
                    <a:lnTo>
                      <a:pt x="19" y="16"/>
                    </a:lnTo>
                    <a:lnTo>
                      <a:pt x="0" y="6"/>
                    </a:lnTo>
                    <a:lnTo>
                      <a:pt x="0" y="0"/>
                    </a:lnTo>
                    <a:lnTo>
                      <a:pt x="19" y="11"/>
                    </a:lnTo>
                    <a:close/>
                  </a:path>
                </a:pathLst>
              </a:custGeom>
              <a:solidFill>
                <a:srgbClr val="324C8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4400" b="1"/>
              </a:p>
            </p:txBody>
          </p:sp>
          <p:sp>
            <p:nvSpPr>
              <p:cNvPr id="68" name="Freeform 510">
                <a:extLst>
                  <a:ext uri="{FF2B5EF4-FFF2-40B4-BE49-F238E27FC236}">
                    <a16:creationId xmlns:a16="http://schemas.microsoft.com/office/drawing/2014/main" id="{9B973811-F2FC-4942-ABBB-1648A8B42911}"/>
                  </a:ext>
                </a:extLst>
              </p:cNvPr>
              <p:cNvSpPr>
                <a:spLocks/>
              </p:cNvSpPr>
              <p:nvPr/>
            </p:nvSpPr>
            <p:spPr bwMode="auto">
              <a:xfrm>
                <a:off x="68" y="356"/>
                <a:ext cx="37" cy="22"/>
              </a:xfrm>
              <a:custGeom>
                <a:avLst/>
                <a:gdLst>
                  <a:gd name="T0" fmla="*/ 37 w 37"/>
                  <a:gd name="T1" fmla="*/ 11 h 22"/>
                  <a:gd name="T2" fmla="*/ 19 w 37"/>
                  <a:gd name="T3" fmla="*/ 22 h 22"/>
                  <a:gd name="T4" fmla="*/ 0 w 37"/>
                  <a:gd name="T5" fmla="*/ 11 h 22"/>
                  <a:gd name="T6" fmla="*/ 19 w 37"/>
                  <a:gd name="T7" fmla="*/ 0 h 22"/>
                  <a:gd name="T8" fmla="*/ 37 w 37"/>
                  <a:gd name="T9" fmla="*/ 11 h 22"/>
                  <a:gd name="T10" fmla="*/ 37 w 37"/>
                  <a:gd name="T11" fmla="*/ 11 h 22"/>
                  <a:gd name="T12" fmla="*/ 37 w 37"/>
                  <a:gd name="T13" fmla="*/ 11 h 22"/>
                  <a:gd name="T14" fmla="*/ 37 w 37"/>
                  <a:gd name="T15" fmla="*/ 11 h 22"/>
                  <a:gd name="T16" fmla="*/ 0 60000 65536"/>
                  <a:gd name="T17" fmla="*/ 0 60000 65536"/>
                  <a:gd name="T18" fmla="*/ 0 60000 65536"/>
                  <a:gd name="T19" fmla="*/ 0 60000 65536"/>
                  <a:gd name="T20" fmla="*/ 0 60000 65536"/>
                  <a:gd name="T21" fmla="*/ 0 60000 65536"/>
                  <a:gd name="T22" fmla="*/ 0 60000 65536"/>
                  <a:gd name="T23" fmla="*/ 0 60000 65536"/>
                  <a:gd name="T24" fmla="*/ 0 w 37"/>
                  <a:gd name="T25" fmla="*/ 0 h 22"/>
                  <a:gd name="T26" fmla="*/ 37 w 37"/>
                  <a:gd name="T27" fmla="*/ 22 h 2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7" h="22">
                    <a:moveTo>
                      <a:pt x="37" y="11"/>
                    </a:moveTo>
                    <a:lnTo>
                      <a:pt x="19" y="22"/>
                    </a:lnTo>
                    <a:lnTo>
                      <a:pt x="0" y="11"/>
                    </a:lnTo>
                    <a:lnTo>
                      <a:pt x="19" y="0"/>
                    </a:lnTo>
                    <a:lnTo>
                      <a:pt x="37"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4400" b="1"/>
              </a:p>
            </p:txBody>
          </p:sp>
          <p:sp>
            <p:nvSpPr>
              <p:cNvPr id="69" name="Freeform 511">
                <a:extLst>
                  <a:ext uri="{FF2B5EF4-FFF2-40B4-BE49-F238E27FC236}">
                    <a16:creationId xmlns:a16="http://schemas.microsoft.com/office/drawing/2014/main" id="{8C56AE04-7811-4BB9-8732-9EA2E6DE0924}"/>
                  </a:ext>
                </a:extLst>
              </p:cNvPr>
              <p:cNvSpPr>
                <a:spLocks/>
              </p:cNvSpPr>
              <p:nvPr/>
            </p:nvSpPr>
            <p:spPr bwMode="auto">
              <a:xfrm>
                <a:off x="118" y="384"/>
                <a:ext cx="19" cy="16"/>
              </a:xfrm>
              <a:custGeom>
                <a:avLst/>
                <a:gdLst>
                  <a:gd name="T0" fmla="*/ 19 w 19"/>
                  <a:gd name="T1" fmla="*/ 0 h 16"/>
                  <a:gd name="T2" fmla="*/ 18 w 19"/>
                  <a:gd name="T3" fmla="*/ 5 h 16"/>
                  <a:gd name="T4" fmla="*/ 0 w 19"/>
                  <a:gd name="T5" fmla="*/ 16 h 16"/>
                  <a:gd name="T6" fmla="*/ 0 w 19"/>
                  <a:gd name="T7" fmla="*/ 11 h 16"/>
                  <a:gd name="T8" fmla="*/ 19 w 19"/>
                  <a:gd name="T9" fmla="*/ 0 h 16"/>
                  <a:gd name="T10" fmla="*/ 19 w 19"/>
                  <a:gd name="T11" fmla="*/ 0 h 16"/>
                  <a:gd name="T12" fmla="*/ 19 w 19"/>
                  <a:gd name="T13" fmla="*/ 0 h 16"/>
                  <a:gd name="T14" fmla="*/ 19 w 19"/>
                  <a:gd name="T15" fmla="*/ 0 h 16"/>
                  <a:gd name="T16" fmla="*/ 0 60000 65536"/>
                  <a:gd name="T17" fmla="*/ 0 60000 65536"/>
                  <a:gd name="T18" fmla="*/ 0 60000 65536"/>
                  <a:gd name="T19" fmla="*/ 0 60000 65536"/>
                  <a:gd name="T20" fmla="*/ 0 60000 65536"/>
                  <a:gd name="T21" fmla="*/ 0 60000 65536"/>
                  <a:gd name="T22" fmla="*/ 0 60000 65536"/>
                  <a:gd name="T23" fmla="*/ 0 60000 65536"/>
                  <a:gd name="T24" fmla="*/ 0 w 19"/>
                  <a:gd name="T25" fmla="*/ 0 h 16"/>
                  <a:gd name="T26" fmla="*/ 19 w 19"/>
                  <a:gd name="T27" fmla="*/ 16 h 1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9" h="16">
                    <a:moveTo>
                      <a:pt x="19" y="0"/>
                    </a:moveTo>
                    <a:lnTo>
                      <a:pt x="18" y="5"/>
                    </a:lnTo>
                    <a:lnTo>
                      <a:pt x="0" y="16"/>
                    </a:lnTo>
                    <a:lnTo>
                      <a:pt x="0" y="11"/>
                    </a:lnTo>
                    <a:lnTo>
                      <a:pt x="19" y="0"/>
                    </a:lnTo>
                    <a:close/>
                  </a:path>
                </a:pathLst>
              </a:custGeom>
              <a:solidFill>
                <a:srgbClr val="1D297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4400" b="1"/>
              </a:p>
            </p:txBody>
          </p:sp>
          <p:sp>
            <p:nvSpPr>
              <p:cNvPr id="70" name="Freeform 512">
                <a:extLst>
                  <a:ext uri="{FF2B5EF4-FFF2-40B4-BE49-F238E27FC236}">
                    <a16:creationId xmlns:a16="http://schemas.microsoft.com/office/drawing/2014/main" id="{A608B8AD-9DEF-4BFC-92B2-066FB00CB687}"/>
                  </a:ext>
                </a:extLst>
              </p:cNvPr>
              <p:cNvSpPr>
                <a:spLocks/>
              </p:cNvSpPr>
              <p:nvPr/>
            </p:nvSpPr>
            <p:spPr bwMode="auto">
              <a:xfrm>
                <a:off x="100" y="385"/>
                <a:ext cx="18" cy="15"/>
              </a:xfrm>
              <a:custGeom>
                <a:avLst/>
                <a:gdLst>
                  <a:gd name="T0" fmla="*/ 18 w 18"/>
                  <a:gd name="T1" fmla="*/ 10 h 15"/>
                  <a:gd name="T2" fmla="*/ 18 w 18"/>
                  <a:gd name="T3" fmla="*/ 15 h 15"/>
                  <a:gd name="T4" fmla="*/ 0 w 18"/>
                  <a:gd name="T5" fmla="*/ 6 h 15"/>
                  <a:gd name="T6" fmla="*/ 0 w 18"/>
                  <a:gd name="T7" fmla="*/ 0 h 15"/>
                  <a:gd name="T8" fmla="*/ 18 w 18"/>
                  <a:gd name="T9" fmla="*/ 10 h 15"/>
                  <a:gd name="T10" fmla="*/ 18 w 18"/>
                  <a:gd name="T11" fmla="*/ 10 h 15"/>
                  <a:gd name="T12" fmla="*/ 18 w 18"/>
                  <a:gd name="T13" fmla="*/ 10 h 15"/>
                  <a:gd name="T14" fmla="*/ 18 w 18"/>
                  <a:gd name="T15" fmla="*/ 10 h 15"/>
                  <a:gd name="T16" fmla="*/ 0 60000 65536"/>
                  <a:gd name="T17" fmla="*/ 0 60000 65536"/>
                  <a:gd name="T18" fmla="*/ 0 60000 65536"/>
                  <a:gd name="T19" fmla="*/ 0 60000 65536"/>
                  <a:gd name="T20" fmla="*/ 0 60000 65536"/>
                  <a:gd name="T21" fmla="*/ 0 60000 65536"/>
                  <a:gd name="T22" fmla="*/ 0 60000 65536"/>
                  <a:gd name="T23" fmla="*/ 0 60000 65536"/>
                  <a:gd name="T24" fmla="*/ 0 w 18"/>
                  <a:gd name="T25" fmla="*/ 0 h 15"/>
                  <a:gd name="T26" fmla="*/ 18 w 18"/>
                  <a:gd name="T27" fmla="*/ 15 h 1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8" h="15">
                    <a:moveTo>
                      <a:pt x="18" y="10"/>
                    </a:moveTo>
                    <a:lnTo>
                      <a:pt x="18" y="15"/>
                    </a:lnTo>
                    <a:lnTo>
                      <a:pt x="0" y="6"/>
                    </a:lnTo>
                    <a:lnTo>
                      <a:pt x="0" y="0"/>
                    </a:lnTo>
                    <a:lnTo>
                      <a:pt x="18" y="10"/>
                    </a:lnTo>
                    <a:close/>
                  </a:path>
                </a:pathLst>
              </a:custGeom>
              <a:solidFill>
                <a:srgbClr val="324C8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4400" b="1"/>
              </a:p>
            </p:txBody>
          </p:sp>
          <p:sp>
            <p:nvSpPr>
              <p:cNvPr id="71" name="Freeform 513">
                <a:extLst>
                  <a:ext uri="{FF2B5EF4-FFF2-40B4-BE49-F238E27FC236}">
                    <a16:creationId xmlns:a16="http://schemas.microsoft.com/office/drawing/2014/main" id="{18D8AE6C-EADF-4937-877B-0AEE92255B52}"/>
                  </a:ext>
                </a:extLst>
              </p:cNvPr>
              <p:cNvSpPr>
                <a:spLocks/>
              </p:cNvSpPr>
              <p:nvPr/>
            </p:nvSpPr>
            <p:spPr bwMode="auto">
              <a:xfrm>
                <a:off x="100" y="374"/>
                <a:ext cx="37" cy="21"/>
              </a:xfrm>
              <a:custGeom>
                <a:avLst/>
                <a:gdLst>
                  <a:gd name="T0" fmla="*/ 37 w 37"/>
                  <a:gd name="T1" fmla="*/ 10 h 21"/>
                  <a:gd name="T2" fmla="*/ 18 w 37"/>
                  <a:gd name="T3" fmla="*/ 21 h 21"/>
                  <a:gd name="T4" fmla="*/ 0 w 37"/>
                  <a:gd name="T5" fmla="*/ 11 h 21"/>
                  <a:gd name="T6" fmla="*/ 18 w 37"/>
                  <a:gd name="T7" fmla="*/ 0 h 21"/>
                  <a:gd name="T8" fmla="*/ 37 w 37"/>
                  <a:gd name="T9" fmla="*/ 10 h 21"/>
                  <a:gd name="T10" fmla="*/ 37 w 37"/>
                  <a:gd name="T11" fmla="*/ 10 h 21"/>
                  <a:gd name="T12" fmla="*/ 37 w 37"/>
                  <a:gd name="T13" fmla="*/ 10 h 21"/>
                  <a:gd name="T14" fmla="*/ 37 w 37"/>
                  <a:gd name="T15" fmla="*/ 10 h 21"/>
                  <a:gd name="T16" fmla="*/ 0 60000 65536"/>
                  <a:gd name="T17" fmla="*/ 0 60000 65536"/>
                  <a:gd name="T18" fmla="*/ 0 60000 65536"/>
                  <a:gd name="T19" fmla="*/ 0 60000 65536"/>
                  <a:gd name="T20" fmla="*/ 0 60000 65536"/>
                  <a:gd name="T21" fmla="*/ 0 60000 65536"/>
                  <a:gd name="T22" fmla="*/ 0 60000 65536"/>
                  <a:gd name="T23" fmla="*/ 0 60000 65536"/>
                  <a:gd name="T24" fmla="*/ 0 w 37"/>
                  <a:gd name="T25" fmla="*/ 0 h 21"/>
                  <a:gd name="T26" fmla="*/ 37 w 37"/>
                  <a:gd name="T27" fmla="*/ 21 h 2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7" h="21">
                    <a:moveTo>
                      <a:pt x="37" y="10"/>
                    </a:moveTo>
                    <a:lnTo>
                      <a:pt x="18" y="21"/>
                    </a:lnTo>
                    <a:lnTo>
                      <a:pt x="0" y="11"/>
                    </a:lnTo>
                    <a:lnTo>
                      <a:pt x="18" y="0"/>
                    </a:lnTo>
                    <a:lnTo>
                      <a:pt x="37"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4400" b="1"/>
              </a:p>
            </p:txBody>
          </p:sp>
          <p:sp>
            <p:nvSpPr>
              <p:cNvPr id="72" name="Freeform 514">
                <a:extLst>
                  <a:ext uri="{FF2B5EF4-FFF2-40B4-BE49-F238E27FC236}">
                    <a16:creationId xmlns:a16="http://schemas.microsoft.com/office/drawing/2014/main" id="{2E8077BD-666D-475B-A60C-7669BC38F8A8}"/>
                  </a:ext>
                </a:extLst>
              </p:cNvPr>
              <p:cNvSpPr>
                <a:spLocks/>
              </p:cNvSpPr>
              <p:nvPr/>
            </p:nvSpPr>
            <p:spPr bwMode="auto">
              <a:xfrm>
                <a:off x="150" y="402"/>
                <a:ext cx="18" cy="16"/>
              </a:xfrm>
              <a:custGeom>
                <a:avLst/>
                <a:gdLst>
                  <a:gd name="T0" fmla="*/ 18 w 18"/>
                  <a:gd name="T1" fmla="*/ 0 h 16"/>
                  <a:gd name="T2" fmla="*/ 18 w 18"/>
                  <a:gd name="T3" fmla="*/ 5 h 16"/>
                  <a:gd name="T4" fmla="*/ 0 w 18"/>
                  <a:gd name="T5" fmla="*/ 16 h 16"/>
                  <a:gd name="T6" fmla="*/ 0 w 18"/>
                  <a:gd name="T7" fmla="*/ 11 h 16"/>
                  <a:gd name="T8" fmla="*/ 18 w 18"/>
                  <a:gd name="T9" fmla="*/ 0 h 16"/>
                  <a:gd name="T10" fmla="*/ 18 w 18"/>
                  <a:gd name="T11" fmla="*/ 0 h 16"/>
                  <a:gd name="T12" fmla="*/ 18 w 18"/>
                  <a:gd name="T13" fmla="*/ 0 h 16"/>
                  <a:gd name="T14" fmla="*/ 18 w 18"/>
                  <a:gd name="T15" fmla="*/ 0 h 16"/>
                  <a:gd name="T16" fmla="*/ 0 60000 65536"/>
                  <a:gd name="T17" fmla="*/ 0 60000 65536"/>
                  <a:gd name="T18" fmla="*/ 0 60000 65536"/>
                  <a:gd name="T19" fmla="*/ 0 60000 65536"/>
                  <a:gd name="T20" fmla="*/ 0 60000 65536"/>
                  <a:gd name="T21" fmla="*/ 0 60000 65536"/>
                  <a:gd name="T22" fmla="*/ 0 60000 65536"/>
                  <a:gd name="T23" fmla="*/ 0 60000 65536"/>
                  <a:gd name="T24" fmla="*/ 0 w 18"/>
                  <a:gd name="T25" fmla="*/ 0 h 16"/>
                  <a:gd name="T26" fmla="*/ 18 w 18"/>
                  <a:gd name="T27" fmla="*/ 16 h 1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8" h="16">
                    <a:moveTo>
                      <a:pt x="18" y="0"/>
                    </a:moveTo>
                    <a:lnTo>
                      <a:pt x="18" y="5"/>
                    </a:lnTo>
                    <a:lnTo>
                      <a:pt x="0" y="16"/>
                    </a:lnTo>
                    <a:lnTo>
                      <a:pt x="0" y="11"/>
                    </a:lnTo>
                    <a:lnTo>
                      <a:pt x="18" y="0"/>
                    </a:lnTo>
                    <a:close/>
                  </a:path>
                </a:pathLst>
              </a:custGeom>
              <a:solidFill>
                <a:srgbClr val="1D297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4400" b="1"/>
              </a:p>
            </p:txBody>
          </p:sp>
          <p:sp>
            <p:nvSpPr>
              <p:cNvPr id="73" name="Freeform 515">
                <a:extLst>
                  <a:ext uri="{FF2B5EF4-FFF2-40B4-BE49-F238E27FC236}">
                    <a16:creationId xmlns:a16="http://schemas.microsoft.com/office/drawing/2014/main" id="{D4C1BC29-8D43-4551-91D3-CB8A9E218B14}"/>
                  </a:ext>
                </a:extLst>
              </p:cNvPr>
              <p:cNvSpPr>
                <a:spLocks/>
              </p:cNvSpPr>
              <p:nvPr/>
            </p:nvSpPr>
            <p:spPr bwMode="auto">
              <a:xfrm>
                <a:off x="132" y="403"/>
                <a:ext cx="18" cy="15"/>
              </a:xfrm>
              <a:custGeom>
                <a:avLst/>
                <a:gdLst>
                  <a:gd name="T0" fmla="*/ 18 w 18"/>
                  <a:gd name="T1" fmla="*/ 10 h 15"/>
                  <a:gd name="T2" fmla="*/ 18 w 18"/>
                  <a:gd name="T3" fmla="*/ 15 h 15"/>
                  <a:gd name="T4" fmla="*/ 0 w 18"/>
                  <a:gd name="T5" fmla="*/ 5 h 15"/>
                  <a:gd name="T6" fmla="*/ 0 w 18"/>
                  <a:gd name="T7" fmla="*/ 0 h 15"/>
                  <a:gd name="T8" fmla="*/ 18 w 18"/>
                  <a:gd name="T9" fmla="*/ 10 h 15"/>
                  <a:gd name="T10" fmla="*/ 18 w 18"/>
                  <a:gd name="T11" fmla="*/ 10 h 15"/>
                  <a:gd name="T12" fmla="*/ 18 w 18"/>
                  <a:gd name="T13" fmla="*/ 10 h 15"/>
                  <a:gd name="T14" fmla="*/ 18 w 18"/>
                  <a:gd name="T15" fmla="*/ 10 h 15"/>
                  <a:gd name="T16" fmla="*/ 0 60000 65536"/>
                  <a:gd name="T17" fmla="*/ 0 60000 65536"/>
                  <a:gd name="T18" fmla="*/ 0 60000 65536"/>
                  <a:gd name="T19" fmla="*/ 0 60000 65536"/>
                  <a:gd name="T20" fmla="*/ 0 60000 65536"/>
                  <a:gd name="T21" fmla="*/ 0 60000 65536"/>
                  <a:gd name="T22" fmla="*/ 0 60000 65536"/>
                  <a:gd name="T23" fmla="*/ 0 60000 65536"/>
                  <a:gd name="T24" fmla="*/ 0 w 18"/>
                  <a:gd name="T25" fmla="*/ 0 h 15"/>
                  <a:gd name="T26" fmla="*/ 18 w 18"/>
                  <a:gd name="T27" fmla="*/ 15 h 1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8" h="15">
                    <a:moveTo>
                      <a:pt x="18" y="10"/>
                    </a:moveTo>
                    <a:lnTo>
                      <a:pt x="18" y="15"/>
                    </a:lnTo>
                    <a:lnTo>
                      <a:pt x="0" y="5"/>
                    </a:lnTo>
                    <a:lnTo>
                      <a:pt x="0" y="0"/>
                    </a:lnTo>
                    <a:lnTo>
                      <a:pt x="18" y="10"/>
                    </a:lnTo>
                    <a:close/>
                  </a:path>
                </a:pathLst>
              </a:custGeom>
              <a:solidFill>
                <a:srgbClr val="324C8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4400" b="1"/>
              </a:p>
            </p:txBody>
          </p:sp>
          <p:sp>
            <p:nvSpPr>
              <p:cNvPr id="74" name="Freeform 516">
                <a:extLst>
                  <a:ext uri="{FF2B5EF4-FFF2-40B4-BE49-F238E27FC236}">
                    <a16:creationId xmlns:a16="http://schemas.microsoft.com/office/drawing/2014/main" id="{5238D070-0DDA-4239-A9F7-B561001B8B7C}"/>
                  </a:ext>
                </a:extLst>
              </p:cNvPr>
              <p:cNvSpPr>
                <a:spLocks/>
              </p:cNvSpPr>
              <p:nvPr/>
            </p:nvSpPr>
            <p:spPr bwMode="auto">
              <a:xfrm>
                <a:off x="132" y="392"/>
                <a:ext cx="36" cy="21"/>
              </a:xfrm>
              <a:custGeom>
                <a:avLst/>
                <a:gdLst>
                  <a:gd name="T0" fmla="*/ 36 w 36"/>
                  <a:gd name="T1" fmla="*/ 10 h 21"/>
                  <a:gd name="T2" fmla="*/ 18 w 36"/>
                  <a:gd name="T3" fmla="*/ 21 h 21"/>
                  <a:gd name="T4" fmla="*/ 0 w 36"/>
                  <a:gd name="T5" fmla="*/ 11 h 21"/>
                  <a:gd name="T6" fmla="*/ 18 w 36"/>
                  <a:gd name="T7" fmla="*/ 0 h 21"/>
                  <a:gd name="T8" fmla="*/ 36 w 36"/>
                  <a:gd name="T9" fmla="*/ 10 h 21"/>
                  <a:gd name="T10" fmla="*/ 36 w 36"/>
                  <a:gd name="T11" fmla="*/ 10 h 21"/>
                  <a:gd name="T12" fmla="*/ 36 w 36"/>
                  <a:gd name="T13" fmla="*/ 10 h 21"/>
                  <a:gd name="T14" fmla="*/ 36 w 36"/>
                  <a:gd name="T15" fmla="*/ 10 h 21"/>
                  <a:gd name="T16" fmla="*/ 0 60000 65536"/>
                  <a:gd name="T17" fmla="*/ 0 60000 65536"/>
                  <a:gd name="T18" fmla="*/ 0 60000 65536"/>
                  <a:gd name="T19" fmla="*/ 0 60000 65536"/>
                  <a:gd name="T20" fmla="*/ 0 60000 65536"/>
                  <a:gd name="T21" fmla="*/ 0 60000 65536"/>
                  <a:gd name="T22" fmla="*/ 0 60000 65536"/>
                  <a:gd name="T23" fmla="*/ 0 60000 65536"/>
                  <a:gd name="T24" fmla="*/ 0 w 36"/>
                  <a:gd name="T25" fmla="*/ 0 h 21"/>
                  <a:gd name="T26" fmla="*/ 36 w 36"/>
                  <a:gd name="T27" fmla="*/ 21 h 2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6" h="21">
                    <a:moveTo>
                      <a:pt x="36" y="10"/>
                    </a:moveTo>
                    <a:lnTo>
                      <a:pt x="18" y="21"/>
                    </a:lnTo>
                    <a:lnTo>
                      <a:pt x="0" y="11"/>
                    </a:lnTo>
                    <a:lnTo>
                      <a:pt x="18" y="0"/>
                    </a:lnTo>
                    <a:lnTo>
                      <a:pt x="36"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4400" b="1"/>
              </a:p>
            </p:txBody>
          </p:sp>
          <p:sp>
            <p:nvSpPr>
              <p:cNvPr id="75" name="Freeform 517">
                <a:extLst>
                  <a:ext uri="{FF2B5EF4-FFF2-40B4-BE49-F238E27FC236}">
                    <a16:creationId xmlns:a16="http://schemas.microsoft.com/office/drawing/2014/main" id="{4CF0FBD5-8AF7-4721-ABB9-90C28D909D12}"/>
                  </a:ext>
                </a:extLst>
              </p:cNvPr>
              <p:cNvSpPr>
                <a:spLocks/>
              </p:cNvSpPr>
              <p:nvPr/>
            </p:nvSpPr>
            <p:spPr bwMode="auto">
              <a:xfrm>
                <a:off x="58" y="384"/>
                <a:ext cx="19" cy="16"/>
              </a:xfrm>
              <a:custGeom>
                <a:avLst/>
                <a:gdLst>
                  <a:gd name="T0" fmla="*/ 19 w 19"/>
                  <a:gd name="T1" fmla="*/ 0 h 16"/>
                  <a:gd name="T2" fmla="*/ 19 w 19"/>
                  <a:gd name="T3" fmla="*/ 5 h 16"/>
                  <a:gd name="T4" fmla="*/ 0 w 19"/>
                  <a:gd name="T5" fmla="*/ 16 h 16"/>
                  <a:gd name="T6" fmla="*/ 0 w 19"/>
                  <a:gd name="T7" fmla="*/ 11 h 16"/>
                  <a:gd name="T8" fmla="*/ 19 w 19"/>
                  <a:gd name="T9" fmla="*/ 0 h 16"/>
                  <a:gd name="T10" fmla="*/ 19 w 19"/>
                  <a:gd name="T11" fmla="*/ 0 h 16"/>
                  <a:gd name="T12" fmla="*/ 19 w 19"/>
                  <a:gd name="T13" fmla="*/ 0 h 16"/>
                  <a:gd name="T14" fmla="*/ 19 w 19"/>
                  <a:gd name="T15" fmla="*/ 0 h 16"/>
                  <a:gd name="T16" fmla="*/ 0 60000 65536"/>
                  <a:gd name="T17" fmla="*/ 0 60000 65536"/>
                  <a:gd name="T18" fmla="*/ 0 60000 65536"/>
                  <a:gd name="T19" fmla="*/ 0 60000 65536"/>
                  <a:gd name="T20" fmla="*/ 0 60000 65536"/>
                  <a:gd name="T21" fmla="*/ 0 60000 65536"/>
                  <a:gd name="T22" fmla="*/ 0 60000 65536"/>
                  <a:gd name="T23" fmla="*/ 0 60000 65536"/>
                  <a:gd name="T24" fmla="*/ 0 w 19"/>
                  <a:gd name="T25" fmla="*/ 0 h 16"/>
                  <a:gd name="T26" fmla="*/ 19 w 19"/>
                  <a:gd name="T27" fmla="*/ 16 h 1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9" h="16">
                    <a:moveTo>
                      <a:pt x="19" y="0"/>
                    </a:moveTo>
                    <a:lnTo>
                      <a:pt x="19" y="5"/>
                    </a:lnTo>
                    <a:lnTo>
                      <a:pt x="0" y="16"/>
                    </a:lnTo>
                    <a:lnTo>
                      <a:pt x="0" y="11"/>
                    </a:lnTo>
                    <a:lnTo>
                      <a:pt x="19" y="0"/>
                    </a:lnTo>
                    <a:close/>
                  </a:path>
                </a:pathLst>
              </a:custGeom>
              <a:solidFill>
                <a:srgbClr val="1D297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4400" b="1"/>
              </a:p>
            </p:txBody>
          </p:sp>
          <p:sp>
            <p:nvSpPr>
              <p:cNvPr id="76" name="Freeform 518">
                <a:extLst>
                  <a:ext uri="{FF2B5EF4-FFF2-40B4-BE49-F238E27FC236}">
                    <a16:creationId xmlns:a16="http://schemas.microsoft.com/office/drawing/2014/main" id="{5656CBC9-BE25-48A7-8156-4520AE335A6E}"/>
                  </a:ext>
                </a:extLst>
              </p:cNvPr>
              <p:cNvSpPr>
                <a:spLocks/>
              </p:cNvSpPr>
              <p:nvPr/>
            </p:nvSpPr>
            <p:spPr bwMode="auto">
              <a:xfrm>
                <a:off x="40" y="385"/>
                <a:ext cx="18" cy="15"/>
              </a:xfrm>
              <a:custGeom>
                <a:avLst/>
                <a:gdLst>
                  <a:gd name="T0" fmla="*/ 18 w 18"/>
                  <a:gd name="T1" fmla="*/ 10 h 15"/>
                  <a:gd name="T2" fmla="*/ 18 w 18"/>
                  <a:gd name="T3" fmla="*/ 15 h 15"/>
                  <a:gd name="T4" fmla="*/ 0 w 18"/>
                  <a:gd name="T5" fmla="*/ 5 h 15"/>
                  <a:gd name="T6" fmla="*/ 0 w 18"/>
                  <a:gd name="T7" fmla="*/ 0 h 15"/>
                  <a:gd name="T8" fmla="*/ 18 w 18"/>
                  <a:gd name="T9" fmla="*/ 10 h 15"/>
                  <a:gd name="T10" fmla="*/ 18 w 18"/>
                  <a:gd name="T11" fmla="*/ 10 h 15"/>
                  <a:gd name="T12" fmla="*/ 18 w 18"/>
                  <a:gd name="T13" fmla="*/ 10 h 15"/>
                  <a:gd name="T14" fmla="*/ 18 w 18"/>
                  <a:gd name="T15" fmla="*/ 10 h 15"/>
                  <a:gd name="T16" fmla="*/ 0 60000 65536"/>
                  <a:gd name="T17" fmla="*/ 0 60000 65536"/>
                  <a:gd name="T18" fmla="*/ 0 60000 65536"/>
                  <a:gd name="T19" fmla="*/ 0 60000 65536"/>
                  <a:gd name="T20" fmla="*/ 0 60000 65536"/>
                  <a:gd name="T21" fmla="*/ 0 60000 65536"/>
                  <a:gd name="T22" fmla="*/ 0 60000 65536"/>
                  <a:gd name="T23" fmla="*/ 0 60000 65536"/>
                  <a:gd name="T24" fmla="*/ 0 w 18"/>
                  <a:gd name="T25" fmla="*/ 0 h 15"/>
                  <a:gd name="T26" fmla="*/ 18 w 18"/>
                  <a:gd name="T27" fmla="*/ 15 h 1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8" h="15">
                    <a:moveTo>
                      <a:pt x="18" y="10"/>
                    </a:moveTo>
                    <a:lnTo>
                      <a:pt x="18" y="15"/>
                    </a:lnTo>
                    <a:lnTo>
                      <a:pt x="0" y="5"/>
                    </a:lnTo>
                    <a:lnTo>
                      <a:pt x="0" y="0"/>
                    </a:lnTo>
                    <a:lnTo>
                      <a:pt x="18" y="10"/>
                    </a:lnTo>
                    <a:close/>
                  </a:path>
                </a:pathLst>
              </a:custGeom>
              <a:solidFill>
                <a:srgbClr val="324C8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4400" b="1"/>
              </a:p>
            </p:txBody>
          </p:sp>
          <p:sp>
            <p:nvSpPr>
              <p:cNvPr id="77" name="Freeform 519">
                <a:extLst>
                  <a:ext uri="{FF2B5EF4-FFF2-40B4-BE49-F238E27FC236}">
                    <a16:creationId xmlns:a16="http://schemas.microsoft.com/office/drawing/2014/main" id="{6685155C-268C-4ECA-ABDE-0B3EBAC831F3}"/>
                  </a:ext>
                </a:extLst>
              </p:cNvPr>
              <p:cNvSpPr>
                <a:spLocks/>
              </p:cNvSpPr>
              <p:nvPr/>
            </p:nvSpPr>
            <p:spPr bwMode="auto">
              <a:xfrm>
                <a:off x="40" y="374"/>
                <a:ext cx="37" cy="21"/>
              </a:xfrm>
              <a:custGeom>
                <a:avLst/>
                <a:gdLst>
                  <a:gd name="T0" fmla="*/ 37 w 37"/>
                  <a:gd name="T1" fmla="*/ 10 h 21"/>
                  <a:gd name="T2" fmla="*/ 18 w 37"/>
                  <a:gd name="T3" fmla="*/ 21 h 21"/>
                  <a:gd name="T4" fmla="*/ 0 w 37"/>
                  <a:gd name="T5" fmla="*/ 11 h 21"/>
                  <a:gd name="T6" fmla="*/ 19 w 37"/>
                  <a:gd name="T7" fmla="*/ 0 h 21"/>
                  <a:gd name="T8" fmla="*/ 37 w 37"/>
                  <a:gd name="T9" fmla="*/ 10 h 21"/>
                  <a:gd name="T10" fmla="*/ 37 w 37"/>
                  <a:gd name="T11" fmla="*/ 10 h 21"/>
                  <a:gd name="T12" fmla="*/ 37 w 37"/>
                  <a:gd name="T13" fmla="*/ 10 h 21"/>
                  <a:gd name="T14" fmla="*/ 37 w 37"/>
                  <a:gd name="T15" fmla="*/ 10 h 21"/>
                  <a:gd name="T16" fmla="*/ 0 60000 65536"/>
                  <a:gd name="T17" fmla="*/ 0 60000 65536"/>
                  <a:gd name="T18" fmla="*/ 0 60000 65536"/>
                  <a:gd name="T19" fmla="*/ 0 60000 65536"/>
                  <a:gd name="T20" fmla="*/ 0 60000 65536"/>
                  <a:gd name="T21" fmla="*/ 0 60000 65536"/>
                  <a:gd name="T22" fmla="*/ 0 60000 65536"/>
                  <a:gd name="T23" fmla="*/ 0 60000 65536"/>
                  <a:gd name="T24" fmla="*/ 0 w 37"/>
                  <a:gd name="T25" fmla="*/ 0 h 21"/>
                  <a:gd name="T26" fmla="*/ 37 w 37"/>
                  <a:gd name="T27" fmla="*/ 21 h 2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7" h="21">
                    <a:moveTo>
                      <a:pt x="37" y="10"/>
                    </a:moveTo>
                    <a:lnTo>
                      <a:pt x="18" y="21"/>
                    </a:lnTo>
                    <a:lnTo>
                      <a:pt x="0" y="11"/>
                    </a:lnTo>
                    <a:lnTo>
                      <a:pt x="19" y="0"/>
                    </a:lnTo>
                    <a:lnTo>
                      <a:pt x="37"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4400" b="1"/>
              </a:p>
            </p:txBody>
          </p:sp>
          <p:sp>
            <p:nvSpPr>
              <p:cNvPr id="78" name="Freeform 520">
                <a:extLst>
                  <a:ext uri="{FF2B5EF4-FFF2-40B4-BE49-F238E27FC236}">
                    <a16:creationId xmlns:a16="http://schemas.microsoft.com/office/drawing/2014/main" id="{66962A8C-2330-476C-9F0D-72CAA2878857}"/>
                  </a:ext>
                </a:extLst>
              </p:cNvPr>
              <p:cNvSpPr>
                <a:spLocks/>
              </p:cNvSpPr>
              <p:nvPr/>
            </p:nvSpPr>
            <p:spPr bwMode="auto">
              <a:xfrm>
                <a:off x="90" y="402"/>
                <a:ext cx="18" cy="16"/>
              </a:xfrm>
              <a:custGeom>
                <a:avLst/>
                <a:gdLst>
                  <a:gd name="T0" fmla="*/ 18 w 18"/>
                  <a:gd name="T1" fmla="*/ 0 h 16"/>
                  <a:gd name="T2" fmla="*/ 18 w 18"/>
                  <a:gd name="T3" fmla="*/ 5 h 16"/>
                  <a:gd name="T4" fmla="*/ 0 w 18"/>
                  <a:gd name="T5" fmla="*/ 16 h 16"/>
                  <a:gd name="T6" fmla="*/ 0 w 18"/>
                  <a:gd name="T7" fmla="*/ 11 h 16"/>
                  <a:gd name="T8" fmla="*/ 18 w 18"/>
                  <a:gd name="T9" fmla="*/ 0 h 16"/>
                  <a:gd name="T10" fmla="*/ 18 w 18"/>
                  <a:gd name="T11" fmla="*/ 0 h 16"/>
                  <a:gd name="T12" fmla="*/ 18 w 18"/>
                  <a:gd name="T13" fmla="*/ 0 h 16"/>
                  <a:gd name="T14" fmla="*/ 18 w 18"/>
                  <a:gd name="T15" fmla="*/ 0 h 16"/>
                  <a:gd name="T16" fmla="*/ 0 60000 65536"/>
                  <a:gd name="T17" fmla="*/ 0 60000 65536"/>
                  <a:gd name="T18" fmla="*/ 0 60000 65536"/>
                  <a:gd name="T19" fmla="*/ 0 60000 65536"/>
                  <a:gd name="T20" fmla="*/ 0 60000 65536"/>
                  <a:gd name="T21" fmla="*/ 0 60000 65536"/>
                  <a:gd name="T22" fmla="*/ 0 60000 65536"/>
                  <a:gd name="T23" fmla="*/ 0 60000 65536"/>
                  <a:gd name="T24" fmla="*/ 0 w 18"/>
                  <a:gd name="T25" fmla="*/ 0 h 16"/>
                  <a:gd name="T26" fmla="*/ 18 w 18"/>
                  <a:gd name="T27" fmla="*/ 16 h 1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8" h="16">
                    <a:moveTo>
                      <a:pt x="18" y="0"/>
                    </a:moveTo>
                    <a:lnTo>
                      <a:pt x="18" y="5"/>
                    </a:lnTo>
                    <a:lnTo>
                      <a:pt x="0" y="16"/>
                    </a:lnTo>
                    <a:lnTo>
                      <a:pt x="0" y="11"/>
                    </a:lnTo>
                    <a:lnTo>
                      <a:pt x="18" y="0"/>
                    </a:lnTo>
                    <a:close/>
                  </a:path>
                </a:pathLst>
              </a:custGeom>
              <a:solidFill>
                <a:srgbClr val="1D297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4400" b="1"/>
              </a:p>
            </p:txBody>
          </p:sp>
          <p:sp>
            <p:nvSpPr>
              <p:cNvPr id="79" name="Freeform 521">
                <a:extLst>
                  <a:ext uri="{FF2B5EF4-FFF2-40B4-BE49-F238E27FC236}">
                    <a16:creationId xmlns:a16="http://schemas.microsoft.com/office/drawing/2014/main" id="{6A33BEF2-B3B3-49A4-882F-AA3F9EE379DA}"/>
                  </a:ext>
                </a:extLst>
              </p:cNvPr>
              <p:cNvSpPr>
                <a:spLocks/>
              </p:cNvSpPr>
              <p:nvPr/>
            </p:nvSpPr>
            <p:spPr bwMode="auto">
              <a:xfrm>
                <a:off x="71" y="403"/>
                <a:ext cx="19" cy="15"/>
              </a:xfrm>
              <a:custGeom>
                <a:avLst/>
                <a:gdLst>
                  <a:gd name="T0" fmla="*/ 19 w 19"/>
                  <a:gd name="T1" fmla="*/ 10 h 15"/>
                  <a:gd name="T2" fmla="*/ 19 w 19"/>
                  <a:gd name="T3" fmla="*/ 15 h 15"/>
                  <a:gd name="T4" fmla="*/ 0 w 19"/>
                  <a:gd name="T5" fmla="*/ 5 h 15"/>
                  <a:gd name="T6" fmla="*/ 1 w 19"/>
                  <a:gd name="T7" fmla="*/ 0 h 15"/>
                  <a:gd name="T8" fmla="*/ 19 w 19"/>
                  <a:gd name="T9" fmla="*/ 10 h 15"/>
                  <a:gd name="T10" fmla="*/ 19 w 19"/>
                  <a:gd name="T11" fmla="*/ 10 h 15"/>
                  <a:gd name="T12" fmla="*/ 19 w 19"/>
                  <a:gd name="T13" fmla="*/ 10 h 15"/>
                  <a:gd name="T14" fmla="*/ 19 w 19"/>
                  <a:gd name="T15" fmla="*/ 10 h 15"/>
                  <a:gd name="T16" fmla="*/ 0 60000 65536"/>
                  <a:gd name="T17" fmla="*/ 0 60000 65536"/>
                  <a:gd name="T18" fmla="*/ 0 60000 65536"/>
                  <a:gd name="T19" fmla="*/ 0 60000 65536"/>
                  <a:gd name="T20" fmla="*/ 0 60000 65536"/>
                  <a:gd name="T21" fmla="*/ 0 60000 65536"/>
                  <a:gd name="T22" fmla="*/ 0 60000 65536"/>
                  <a:gd name="T23" fmla="*/ 0 60000 65536"/>
                  <a:gd name="T24" fmla="*/ 0 w 19"/>
                  <a:gd name="T25" fmla="*/ 0 h 15"/>
                  <a:gd name="T26" fmla="*/ 19 w 19"/>
                  <a:gd name="T27" fmla="*/ 15 h 1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9" h="15">
                    <a:moveTo>
                      <a:pt x="19" y="10"/>
                    </a:moveTo>
                    <a:lnTo>
                      <a:pt x="19" y="15"/>
                    </a:lnTo>
                    <a:lnTo>
                      <a:pt x="0" y="5"/>
                    </a:lnTo>
                    <a:lnTo>
                      <a:pt x="1" y="0"/>
                    </a:lnTo>
                    <a:lnTo>
                      <a:pt x="19" y="10"/>
                    </a:lnTo>
                    <a:close/>
                  </a:path>
                </a:pathLst>
              </a:custGeom>
              <a:solidFill>
                <a:srgbClr val="324C8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4400" b="1"/>
              </a:p>
            </p:txBody>
          </p:sp>
          <p:sp>
            <p:nvSpPr>
              <p:cNvPr id="80" name="Freeform 522">
                <a:extLst>
                  <a:ext uri="{FF2B5EF4-FFF2-40B4-BE49-F238E27FC236}">
                    <a16:creationId xmlns:a16="http://schemas.microsoft.com/office/drawing/2014/main" id="{9581AAA9-EE81-4053-9F2D-9B95ACF7BF11}"/>
                  </a:ext>
                </a:extLst>
              </p:cNvPr>
              <p:cNvSpPr>
                <a:spLocks/>
              </p:cNvSpPr>
              <p:nvPr/>
            </p:nvSpPr>
            <p:spPr bwMode="auto">
              <a:xfrm>
                <a:off x="72" y="391"/>
                <a:ext cx="36" cy="22"/>
              </a:xfrm>
              <a:custGeom>
                <a:avLst/>
                <a:gdLst>
                  <a:gd name="T0" fmla="*/ 36 w 36"/>
                  <a:gd name="T1" fmla="*/ 11 h 22"/>
                  <a:gd name="T2" fmla="*/ 18 w 36"/>
                  <a:gd name="T3" fmla="*/ 22 h 22"/>
                  <a:gd name="T4" fmla="*/ 0 w 36"/>
                  <a:gd name="T5" fmla="*/ 12 h 22"/>
                  <a:gd name="T6" fmla="*/ 18 w 36"/>
                  <a:gd name="T7" fmla="*/ 0 h 22"/>
                  <a:gd name="T8" fmla="*/ 36 w 36"/>
                  <a:gd name="T9" fmla="*/ 11 h 22"/>
                  <a:gd name="T10" fmla="*/ 36 w 36"/>
                  <a:gd name="T11" fmla="*/ 11 h 22"/>
                  <a:gd name="T12" fmla="*/ 36 w 36"/>
                  <a:gd name="T13" fmla="*/ 11 h 22"/>
                  <a:gd name="T14" fmla="*/ 36 w 36"/>
                  <a:gd name="T15" fmla="*/ 11 h 22"/>
                  <a:gd name="T16" fmla="*/ 0 60000 65536"/>
                  <a:gd name="T17" fmla="*/ 0 60000 65536"/>
                  <a:gd name="T18" fmla="*/ 0 60000 65536"/>
                  <a:gd name="T19" fmla="*/ 0 60000 65536"/>
                  <a:gd name="T20" fmla="*/ 0 60000 65536"/>
                  <a:gd name="T21" fmla="*/ 0 60000 65536"/>
                  <a:gd name="T22" fmla="*/ 0 60000 65536"/>
                  <a:gd name="T23" fmla="*/ 0 60000 65536"/>
                  <a:gd name="T24" fmla="*/ 0 w 36"/>
                  <a:gd name="T25" fmla="*/ 0 h 22"/>
                  <a:gd name="T26" fmla="*/ 36 w 36"/>
                  <a:gd name="T27" fmla="*/ 22 h 2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6" h="22">
                    <a:moveTo>
                      <a:pt x="36" y="11"/>
                    </a:moveTo>
                    <a:lnTo>
                      <a:pt x="18" y="22"/>
                    </a:lnTo>
                    <a:lnTo>
                      <a:pt x="0" y="12"/>
                    </a:lnTo>
                    <a:lnTo>
                      <a:pt x="18" y="0"/>
                    </a:lnTo>
                    <a:lnTo>
                      <a:pt x="36"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4400" b="1"/>
              </a:p>
            </p:txBody>
          </p:sp>
          <p:sp>
            <p:nvSpPr>
              <p:cNvPr id="81" name="Freeform 523">
                <a:extLst>
                  <a:ext uri="{FF2B5EF4-FFF2-40B4-BE49-F238E27FC236}">
                    <a16:creationId xmlns:a16="http://schemas.microsoft.com/office/drawing/2014/main" id="{65A1CAC2-B128-4C7A-B88F-0FB072DEBDAC}"/>
                  </a:ext>
                </a:extLst>
              </p:cNvPr>
              <p:cNvSpPr>
                <a:spLocks/>
              </p:cNvSpPr>
              <p:nvPr/>
            </p:nvSpPr>
            <p:spPr bwMode="auto">
              <a:xfrm>
                <a:off x="121" y="419"/>
                <a:ext cx="19" cy="17"/>
              </a:xfrm>
              <a:custGeom>
                <a:avLst/>
                <a:gdLst>
                  <a:gd name="T0" fmla="*/ 19 w 19"/>
                  <a:gd name="T1" fmla="*/ 0 h 17"/>
                  <a:gd name="T2" fmla="*/ 19 w 19"/>
                  <a:gd name="T3" fmla="*/ 5 h 17"/>
                  <a:gd name="T4" fmla="*/ 0 w 19"/>
                  <a:gd name="T5" fmla="*/ 17 h 17"/>
                  <a:gd name="T6" fmla="*/ 0 w 19"/>
                  <a:gd name="T7" fmla="*/ 12 h 17"/>
                  <a:gd name="T8" fmla="*/ 19 w 19"/>
                  <a:gd name="T9" fmla="*/ 0 h 17"/>
                  <a:gd name="T10" fmla="*/ 19 w 19"/>
                  <a:gd name="T11" fmla="*/ 0 h 17"/>
                  <a:gd name="T12" fmla="*/ 19 w 19"/>
                  <a:gd name="T13" fmla="*/ 0 h 17"/>
                  <a:gd name="T14" fmla="*/ 19 w 19"/>
                  <a:gd name="T15" fmla="*/ 0 h 17"/>
                  <a:gd name="T16" fmla="*/ 0 60000 65536"/>
                  <a:gd name="T17" fmla="*/ 0 60000 65536"/>
                  <a:gd name="T18" fmla="*/ 0 60000 65536"/>
                  <a:gd name="T19" fmla="*/ 0 60000 65536"/>
                  <a:gd name="T20" fmla="*/ 0 60000 65536"/>
                  <a:gd name="T21" fmla="*/ 0 60000 65536"/>
                  <a:gd name="T22" fmla="*/ 0 60000 65536"/>
                  <a:gd name="T23" fmla="*/ 0 60000 65536"/>
                  <a:gd name="T24" fmla="*/ 0 w 19"/>
                  <a:gd name="T25" fmla="*/ 0 h 17"/>
                  <a:gd name="T26" fmla="*/ 19 w 19"/>
                  <a:gd name="T27" fmla="*/ 17 h 1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9" h="17">
                    <a:moveTo>
                      <a:pt x="19" y="0"/>
                    </a:moveTo>
                    <a:lnTo>
                      <a:pt x="19" y="5"/>
                    </a:lnTo>
                    <a:lnTo>
                      <a:pt x="0" y="17"/>
                    </a:lnTo>
                    <a:lnTo>
                      <a:pt x="0" y="12"/>
                    </a:lnTo>
                    <a:lnTo>
                      <a:pt x="19" y="0"/>
                    </a:lnTo>
                    <a:close/>
                  </a:path>
                </a:pathLst>
              </a:custGeom>
              <a:solidFill>
                <a:srgbClr val="1D297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4400" b="1"/>
              </a:p>
            </p:txBody>
          </p:sp>
          <p:sp>
            <p:nvSpPr>
              <p:cNvPr id="82" name="Freeform 524">
                <a:extLst>
                  <a:ext uri="{FF2B5EF4-FFF2-40B4-BE49-F238E27FC236}">
                    <a16:creationId xmlns:a16="http://schemas.microsoft.com/office/drawing/2014/main" id="{AD5D1EF8-D9AA-4A82-BA9C-2745E2E6DF77}"/>
                  </a:ext>
                </a:extLst>
              </p:cNvPr>
              <p:cNvSpPr>
                <a:spLocks/>
              </p:cNvSpPr>
              <p:nvPr/>
            </p:nvSpPr>
            <p:spPr bwMode="auto">
              <a:xfrm>
                <a:off x="103" y="420"/>
                <a:ext cx="18" cy="16"/>
              </a:xfrm>
              <a:custGeom>
                <a:avLst/>
                <a:gdLst>
                  <a:gd name="T0" fmla="*/ 18 w 18"/>
                  <a:gd name="T1" fmla="*/ 11 h 16"/>
                  <a:gd name="T2" fmla="*/ 18 w 18"/>
                  <a:gd name="T3" fmla="*/ 16 h 16"/>
                  <a:gd name="T4" fmla="*/ 0 w 18"/>
                  <a:gd name="T5" fmla="*/ 6 h 16"/>
                  <a:gd name="T6" fmla="*/ 0 w 18"/>
                  <a:gd name="T7" fmla="*/ 0 h 16"/>
                  <a:gd name="T8" fmla="*/ 18 w 18"/>
                  <a:gd name="T9" fmla="*/ 11 h 16"/>
                  <a:gd name="T10" fmla="*/ 18 w 18"/>
                  <a:gd name="T11" fmla="*/ 11 h 16"/>
                  <a:gd name="T12" fmla="*/ 18 w 18"/>
                  <a:gd name="T13" fmla="*/ 11 h 16"/>
                  <a:gd name="T14" fmla="*/ 18 w 18"/>
                  <a:gd name="T15" fmla="*/ 11 h 16"/>
                  <a:gd name="T16" fmla="*/ 0 60000 65536"/>
                  <a:gd name="T17" fmla="*/ 0 60000 65536"/>
                  <a:gd name="T18" fmla="*/ 0 60000 65536"/>
                  <a:gd name="T19" fmla="*/ 0 60000 65536"/>
                  <a:gd name="T20" fmla="*/ 0 60000 65536"/>
                  <a:gd name="T21" fmla="*/ 0 60000 65536"/>
                  <a:gd name="T22" fmla="*/ 0 60000 65536"/>
                  <a:gd name="T23" fmla="*/ 0 60000 65536"/>
                  <a:gd name="T24" fmla="*/ 0 w 18"/>
                  <a:gd name="T25" fmla="*/ 0 h 16"/>
                  <a:gd name="T26" fmla="*/ 18 w 18"/>
                  <a:gd name="T27" fmla="*/ 16 h 1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8" h="16">
                    <a:moveTo>
                      <a:pt x="18" y="11"/>
                    </a:moveTo>
                    <a:lnTo>
                      <a:pt x="18" y="16"/>
                    </a:lnTo>
                    <a:lnTo>
                      <a:pt x="0" y="6"/>
                    </a:lnTo>
                    <a:lnTo>
                      <a:pt x="0" y="0"/>
                    </a:lnTo>
                    <a:lnTo>
                      <a:pt x="18" y="11"/>
                    </a:lnTo>
                    <a:close/>
                  </a:path>
                </a:pathLst>
              </a:custGeom>
              <a:solidFill>
                <a:srgbClr val="324C8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4400" b="1"/>
              </a:p>
            </p:txBody>
          </p:sp>
          <p:sp>
            <p:nvSpPr>
              <p:cNvPr id="83" name="Freeform 525">
                <a:extLst>
                  <a:ext uri="{FF2B5EF4-FFF2-40B4-BE49-F238E27FC236}">
                    <a16:creationId xmlns:a16="http://schemas.microsoft.com/office/drawing/2014/main" id="{9B7E50F7-B53D-40C9-97D4-4A9AE9450540}"/>
                  </a:ext>
                </a:extLst>
              </p:cNvPr>
              <p:cNvSpPr>
                <a:spLocks/>
              </p:cNvSpPr>
              <p:nvPr/>
            </p:nvSpPr>
            <p:spPr bwMode="auto">
              <a:xfrm>
                <a:off x="103" y="409"/>
                <a:ext cx="37" cy="22"/>
              </a:xfrm>
              <a:custGeom>
                <a:avLst/>
                <a:gdLst>
                  <a:gd name="T0" fmla="*/ 37 w 37"/>
                  <a:gd name="T1" fmla="*/ 10 h 22"/>
                  <a:gd name="T2" fmla="*/ 18 w 37"/>
                  <a:gd name="T3" fmla="*/ 22 h 22"/>
                  <a:gd name="T4" fmla="*/ 0 w 37"/>
                  <a:gd name="T5" fmla="*/ 11 h 22"/>
                  <a:gd name="T6" fmla="*/ 18 w 37"/>
                  <a:gd name="T7" fmla="*/ 0 h 22"/>
                  <a:gd name="T8" fmla="*/ 37 w 37"/>
                  <a:gd name="T9" fmla="*/ 10 h 22"/>
                  <a:gd name="T10" fmla="*/ 37 w 37"/>
                  <a:gd name="T11" fmla="*/ 10 h 22"/>
                  <a:gd name="T12" fmla="*/ 37 w 37"/>
                  <a:gd name="T13" fmla="*/ 10 h 22"/>
                  <a:gd name="T14" fmla="*/ 37 w 37"/>
                  <a:gd name="T15" fmla="*/ 10 h 22"/>
                  <a:gd name="T16" fmla="*/ 0 60000 65536"/>
                  <a:gd name="T17" fmla="*/ 0 60000 65536"/>
                  <a:gd name="T18" fmla="*/ 0 60000 65536"/>
                  <a:gd name="T19" fmla="*/ 0 60000 65536"/>
                  <a:gd name="T20" fmla="*/ 0 60000 65536"/>
                  <a:gd name="T21" fmla="*/ 0 60000 65536"/>
                  <a:gd name="T22" fmla="*/ 0 60000 65536"/>
                  <a:gd name="T23" fmla="*/ 0 60000 65536"/>
                  <a:gd name="T24" fmla="*/ 0 w 37"/>
                  <a:gd name="T25" fmla="*/ 0 h 22"/>
                  <a:gd name="T26" fmla="*/ 37 w 37"/>
                  <a:gd name="T27" fmla="*/ 22 h 2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7" h="22">
                    <a:moveTo>
                      <a:pt x="37" y="10"/>
                    </a:moveTo>
                    <a:lnTo>
                      <a:pt x="18" y="22"/>
                    </a:lnTo>
                    <a:lnTo>
                      <a:pt x="0" y="11"/>
                    </a:lnTo>
                    <a:lnTo>
                      <a:pt x="18" y="0"/>
                    </a:lnTo>
                    <a:lnTo>
                      <a:pt x="37"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4400" b="1"/>
              </a:p>
            </p:txBody>
          </p:sp>
          <p:sp>
            <p:nvSpPr>
              <p:cNvPr id="84" name="Freeform 526">
                <a:extLst>
                  <a:ext uri="{FF2B5EF4-FFF2-40B4-BE49-F238E27FC236}">
                    <a16:creationId xmlns:a16="http://schemas.microsoft.com/office/drawing/2014/main" id="{092C203F-FAC0-416C-B74D-B1BCA970B6B1}"/>
                  </a:ext>
                </a:extLst>
              </p:cNvPr>
              <p:cNvSpPr>
                <a:spLocks/>
              </p:cNvSpPr>
              <p:nvPr/>
            </p:nvSpPr>
            <p:spPr bwMode="auto">
              <a:xfrm>
                <a:off x="239" y="385"/>
                <a:ext cx="18" cy="17"/>
              </a:xfrm>
              <a:custGeom>
                <a:avLst/>
                <a:gdLst>
                  <a:gd name="T0" fmla="*/ 18 w 18"/>
                  <a:gd name="T1" fmla="*/ 0 h 17"/>
                  <a:gd name="T2" fmla="*/ 18 w 18"/>
                  <a:gd name="T3" fmla="*/ 5 h 17"/>
                  <a:gd name="T4" fmla="*/ 0 w 18"/>
                  <a:gd name="T5" fmla="*/ 17 h 17"/>
                  <a:gd name="T6" fmla="*/ 0 w 18"/>
                  <a:gd name="T7" fmla="*/ 11 h 17"/>
                  <a:gd name="T8" fmla="*/ 18 w 18"/>
                  <a:gd name="T9" fmla="*/ 0 h 17"/>
                  <a:gd name="T10" fmla="*/ 18 w 18"/>
                  <a:gd name="T11" fmla="*/ 0 h 17"/>
                  <a:gd name="T12" fmla="*/ 18 w 18"/>
                  <a:gd name="T13" fmla="*/ 0 h 17"/>
                  <a:gd name="T14" fmla="*/ 18 w 18"/>
                  <a:gd name="T15" fmla="*/ 0 h 17"/>
                  <a:gd name="T16" fmla="*/ 0 60000 65536"/>
                  <a:gd name="T17" fmla="*/ 0 60000 65536"/>
                  <a:gd name="T18" fmla="*/ 0 60000 65536"/>
                  <a:gd name="T19" fmla="*/ 0 60000 65536"/>
                  <a:gd name="T20" fmla="*/ 0 60000 65536"/>
                  <a:gd name="T21" fmla="*/ 0 60000 65536"/>
                  <a:gd name="T22" fmla="*/ 0 60000 65536"/>
                  <a:gd name="T23" fmla="*/ 0 60000 65536"/>
                  <a:gd name="T24" fmla="*/ 0 w 18"/>
                  <a:gd name="T25" fmla="*/ 0 h 17"/>
                  <a:gd name="T26" fmla="*/ 18 w 18"/>
                  <a:gd name="T27" fmla="*/ 17 h 1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8" h="17">
                    <a:moveTo>
                      <a:pt x="18" y="0"/>
                    </a:moveTo>
                    <a:lnTo>
                      <a:pt x="18" y="5"/>
                    </a:lnTo>
                    <a:lnTo>
                      <a:pt x="0" y="17"/>
                    </a:lnTo>
                    <a:lnTo>
                      <a:pt x="0" y="11"/>
                    </a:lnTo>
                    <a:lnTo>
                      <a:pt x="18" y="0"/>
                    </a:lnTo>
                    <a:close/>
                  </a:path>
                </a:pathLst>
              </a:custGeom>
              <a:solidFill>
                <a:srgbClr val="1D297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4400" b="1"/>
              </a:p>
            </p:txBody>
          </p:sp>
          <p:sp>
            <p:nvSpPr>
              <p:cNvPr id="85" name="Freeform 527">
                <a:extLst>
                  <a:ext uri="{FF2B5EF4-FFF2-40B4-BE49-F238E27FC236}">
                    <a16:creationId xmlns:a16="http://schemas.microsoft.com/office/drawing/2014/main" id="{7A78ECE8-9660-4F39-86B1-C6888C7560CF}"/>
                  </a:ext>
                </a:extLst>
              </p:cNvPr>
              <p:cNvSpPr>
                <a:spLocks/>
              </p:cNvSpPr>
              <p:nvPr/>
            </p:nvSpPr>
            <p:spPr bwMode="auto">
              <a:xfrm>
                <a:off x="221" y="386"/>
                <a:ext cx="18" cy="16"/>
              </a:xfrm>
              <a:custGeom>
                <a:avLst/>
                <a:gdLst>
                  <a:gd name="T0" fmla="*/ 18 w 18"/>
                  <a:gd name="T1" fmla="*/ 10 h 16"/>
                  <a:gd name="T2" fmla="*/ 18 w 18"/>
                  <a:gd name="T3" fmla="*/ 16 h 16"/>
                  <a:gd name="T4" fmla="*/ 0 w 18"/>
                  <a:gd name="T5" fmla="*/ 5 h 16"/>
                  <a:gd name="T6" fmla="*/ 0 w 18"/>
                  <a:gd name="T7" fmla="*/ 0 h 16"/>
                  <a:gd name="T8" fmla="*/ 18 w 18"/>
                  <a:gd name="T9" fmla="*/ 10 h 16"/>
                  <a:gd name="T10" fmla="*/ 18 w 18"/>
                  <a:gd name="T11" fmla="*/ 10 h 16"/>
                  <a:gd name="T12" fmla="*/ 18 w 18"/>
                  <a:gd name="T13" fmla="*/ 10 h 16"/>
                  <a:gd name="T14" fmla="*/ 18 w 18"/>
                  <a:gd name="T15" fmla="*/ 10 h 16"/>
                  <a:gd name="T16" fmla="*/ 0 60000 65536"/>
                  <a:gd name="T17" fmla="*/ 0 60000 65536"/>
                  <a:gd name="T18" fmla="*/ 0 60000 65536"/>
                  <a:gd name="T19" fmla="*/ 0 60000 65536"/>
                  <a:gd name="T20" fmla="*/ 0 60000 65536"/>
                  <a:gd name="T21" fmla="*/ 0 60000 65536"/>
                  <a:gd name="T22" fmla="*/ 0 60000 65536"/>
                  <a:gd name="T23" fmla="*/ 0 60000 65536"/>
                  <a:gd name="T24" fmla="*/ 0 w 18"/>
                  <a:gd name="T25" fmla="*/ 0 h 16"/>
                  <a:gd name="T26" fmla="*/ 18 w 18"/>
                  <a:gd name="T27" fmla="*/ 16 h 1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8" h="16">
                    <a:moveTo>
                      <a:pt x="18" y="10"/>
                    </a:moveTo>
                    <a:lnTo>
                      <a:pt x="18" y="16"/>
                    </a:lnTo>
                    <a:lnTo>
                      <a:pt x="0" y="5"/>
                    </a:lnTo>
                    <a:lnTo>
                      <a:pt x="0" y="0"/>
                    </a:lnTo>
                    <a:lnTo>
                      <a:pt x="18" y="10"/>
                    </a:lnTo>
                    <a:close/>
                  </a:path>
                </a:pathLst>
              </a:custGeom>
              <a:solidFill>
                <a:srgbClr val="324C8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4400" b="1"/>
              </a:p>
            </p:txBody>
          </p:sp>
          <p:sp>
            <p:nvSpPr>
              <p:cNvPr id="86" name="Freeform 528">
                <a:extLst>
                  <a:ext uri="{FF2B5EF4-FFF2-40B4-BE49-F238E27FC236}">
                    <a16:creationId xmlns:a16="http://schemas.microsoft.com/office/drawing/2014/main" id="{B2AE6A39-CD40-4DF2-8D2C-51F743103B2D}"/>
                  </a:ext>
                </a:extLst>
              </p:cNvPr>
              <p:cNvSpPr>
                <a:spLocks/>
              </p:cNvSpPr>
              <p:nvPr/>
            </p:nvSpPr>
            <p:spPr bwMode="auto">
              <a:xfrm>
                <a:off x="221" y="375"/>
                <a:ext cx="36" cy="21"/>
              </a:xfrm>
              <a:custGeom>
                <a:avLst/>
                <a:gdLst>
                  <a:gd name="T0" fmla="*/ 36 w 36"/>
                  <a:gd name="T1" fmla="*/ 10 h 21"/>
                  <a:gd name="T2" fmla="*/ 18 w 36"/>
                  <a:gd name="T3" fmla="*/ 21 h 21"/>
                  <a:gd name="T4" fmla="*/ 0 w 36"/>
                  <a:gd name="T5" fmla="*/ 11 h 21"/>
                  <a:gd name="T6" fmla="*/ 18 w 36"/>
                  <a:gd name="T7" fmla="*/ 0 h 21"/>
                  <a:gd name="T8" fmla="*/ 36 w 36"/>
                  <a:gd name="T9" fmla="*/ 10 h 21"/>
                  <a:gd name="T10" fmla="*/ 36 w 36"/>
                  <a:gd name="T11" fmla="*/ 10 h 21"/>
                  <a:gd name="T12" fmla="*/ 36 w 36"/>
                  <a:gd name="T13" fmla="*/ 10 h 21"/>
                  <a:gd name="T14" fmla="*/ 36 w 36"/>
                  <a:gd name="T15" fmla="*/ 10 h 21"/>
                  <a:gd name="T16" fmla="*/ 0 60000 65536"/>
                  <a:gd name="T17" fmla="*/ 0 60000 65536"/>
                  <a:gd name="T18" fmla="*/ 0 60000 65536"/>
                  <a:gd name="T19" fmla="*/ 0 60000 65536"/>
                  <a:gd name="T20" fmla="*/ 0 60000 65536"/>
                  <a:gd name="T21" fmla="*/ 0 60000 65536"/>
                  <a:gd name="T22" fmla="*/ 0 60000 65536"/>
                  <a:gd name="T23" fmla="*/ 0 60000 65536"/>
                  <a:gd name="T24" fmla="*/ 0 w 36"/>
                  <a:gd name="T25" fmla="*/ 0 h 21"/>
                  <a:gd name="T26" fmla="*/ 36 w 36"/>
                  <a:gd name="T27" fmla="*/ 21 h 2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6" h="21">
                    <a:moveTo>
                      <a:pt x="36" y="10"/>
                    </a:moveTo>
                    <a:lnTo>
                      <a:pt x="18" y="21"/>
                    </a:lnTo>
                    <a:lnTo>
                      <a:pt x="0" y="11"/>
                    </a:lnTo>
                    <a:lnTo>
                      <a:pt x="18" y="0"/>
                    </a:lnTo>
                    <a:lnTo>
                      <a:pt x="36"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4400" b="1"/>
              </a:p>
            </p:txBody>
          </p:sp>
          <p:sp>
            <p:nvSpPr>
              <p:cNvPr id="87" name="Freeform 529">
                <a:extLst>
                  <a:ext uri="{FF2B5EF4-FFF2-40B4-BE49-F238E27FC236}">
                    <a16:creationId xmlns:a16="http://schemas.microsoft.com/office/drawing/2014/main" id="{5CB90590-10F6-4A5D-82A5-729D0D07DAD3}"/>
                  </a:ext>
                </a:extLst>
              </p:cNvPr>
              <p:cNvSpPr>
                <a:spLocks/>
              </p:cNvSpPr>
              <p:nvPr/>
            </p:nvSpPr>
            <p:spPr bwMode="auto">
              <a:xfrm>
                <a:off x="210" y="403"/>
                <a:ext cx="18" cy="16"/>
              </a:xfrm>
              <a:custGeom>
                <a:avLst/>
                <a:gdLst>
                  <a:gd name="T0" fmla="*/ 18 w 18"/>
                  <a:gd name="T1" fmla="*/ 0 h 16"/>
                  <a:gd name="T2" fmla="*/ 18 w 18"/>
                  <a:gd name="T3" fmla="*/ 5 h 16"/>
                  <a:gd name="T4" fmla="*/ 0 w 18"/>
                  <a:gd name="T5" fmla="*/ 16 h 16"/>
                  <a:gd name="T6" fmla="*/ 0 w 18"/>
                  <a:gd name="T7" fmla="*/ 11 h 16"/>
                  <a:gd name="T8" fmla="*/ 18 w 18"/>
                  <a:gd name="T9" fmla="*/ 0 h 16"/>
                  <a:gd name="T10" fmla="*/ 18 w 18"/>
                  <a:gd name="T11" fmla="*/ 0 h 16"/>
                  <a:gd name="T12" fmla="*/ 18 w 18"/>
                  <a:gd name="T13" fmla="*/ 0 h 16"/>
                  <a:gd name="T14" fmla="*/ 18 w 18"/>
                  <a:gd name="T15" fmla="*/ 0 h 16"/>
                  <a:gd name="T16" fmla="*/ 0 60000 65536"/>
                  <a:gd name="T17" fmla="*/ 0 60000 65536"/>
                  <a:gd name="T18" fmla="*/ 0 60000 65536"/>
                  <a:gd name="T19" fmla="*/ 0 60000 65536"/>
                  <a:gd name="T20" fmla="*/ 0 60000 65536"/>
                  <a:gd name="T21" fmla="*/ 0 60000 65536"/>
                  <a:gd name="T22" fmla="*/ 0 60000 65536"/>
                  <a:gd name="T23" fmla="*/ 0 60000 65536"/>
                  <a:gd name="T24" fmla="*/ 0 w 18"/>
                  <a:gd name="T25" fmla="*/ 0 h 16"/>
                  <a:gd name="T26" fmla="*/ 18 w 18"/>
                  <a:gd name="T27" fmla="*/ 16 h 1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8" h="16">
                    <a:moveTo>
                      <a:pt x="18" y="0"/>
                    </a:moveTo>
                    <a:lnTo>
                      <a:pt x="18" y="5"/>
                    </a:lnTo>
                    <a:lnTo>
                      <a:pt x="0" y="16"/>
                    </a:lnTo>
                    <a:lnTo>
                      <a:pt x="0" y="11"/>
                    </a:lnTo>
                    <a:lnTo>
                      <a:pt x="18" y="0"/>
                    </a:lnTo>
                    <a:close/>
                  </a:path>
                </a:pathLst>
              </a:custGeom>
              <a:solidFill>
                <a:srgbClr val="1D297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4400" b="1"/>
              </a:p>
            </p:txBody>
          </p:sp>
          <p:sp>
            <p:nvSpPr>
              <p:cNvPr id="88" name="Freeform 530">
                <a:extLst>
                  <a:ext uri="{FF2B5EF4-FFF2-40B4-BE49-F238E27FC236}">
                    <a16:creationId xmlns:a16="http://schemas.microsoft.com/office/drawing/2014/main" id="{DF2325C9-6475-4835-B802-89B052BE822B}"/>
                  </a:ext>
                </a:extLst>
              </p:cNvPr>
              <p:cNvSpPr>
                <a:spLocks/>
              </p:cNvSpPr>
              <p:nvPr/>
            </p:nvSpPr>
            <p:spPr bwMode="auto">
              <a:xfrm>
                <a:off x="192" y="403"/>
                <a:ext cx="18" cy="16"/>
              </a:xfrm>
              <a:custGeom>
                <a:avLst/>
                <a:gdLst>
                  <a:gd name="T0" fmla="*/ 18 w 18"/>
                  <a:gd name="T1" fmla="*/ 11 h 16"/>
                  <a:gd name="T2" fmla="*/ 18 w 18"/>
                  <a:gd name="T3" fmla="*/ 16 h 16"/>
                  <a:gd name="T4" fmla="*/ 0 w 18"/>
                  <a:gd name="T5" fmla="*/ 6 h 16"/>
                  <a:gd name="T6" fmla="*/ 0 w 18"/>
                  <a:gd name="T7" fmla="*/ 0 h 16"/>
                  <a:gd name="T8" fmla="*/ 18 w 18"/>
                  <a:gd name="T9" fmla="*/ 11 h 16"/>
                  <a:gd name="T10" fmla="*/ 18 w 18"/>
                  <a:gd name="T11" fmla="*/ 11 h 16"/>
                  <a:gd name="T12" fmla="*/ 18 w 18"/>
                  <a:gd name="T13" fmla="*/ 11 h 16"/>
                  <a:gd name="T14" fmla="*/ 18 w 18"/>
                  <a:gd name="T15" fmla="*/ 11 h 16"/>
                  <a:gd name="T16" fmla="*/ 0 60000 65536"/>
                  <a:gd name="T17" fmla="*/ 0 60000 65536"/>
                  <a:gd name="T18" fmla="*/ 0 60000 65536"/>
                  <a:gd name="T19" fmla="*/ 0 60000 65536"/>
                  <a:gd name="T20" fmla="*/ 0 60000 65536"/>
                  <a:gd name="T21" fmla="*/ 0 60000 65536"/>
                  <a:gd name="T22" fmla="*/ 0 60000 65536"/>
                  <a:gd name="T23" fmla="*/ 0 60000 65536"/>
                  <a:gd name="T24" fmla="*/ 0 w 18"/>
                  <a:gd name="T25" fmla="*/ 0 h 16"/>
                  <a:gd name="T26" fmla="*/ 18 w 18"/>
                  <a:gd name="T27" fmla="*/ 16 h 1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8" h="16">
                    <a:moveTo>
                      <a:pt x="18" y="11"/>
                    </a:moveTo>
                    <a:lnTo>
                      <a:pt x="18" y="16"/>
                    </a:lnTo>
                    <a:lnTo>
                      <a:pt x="0" y="6"/>
                    </a:lnTo>
                    <a:lnTo>
                      <a:pt x="0" y="0"/>
                    </a:lnTo>
                    <a:lnTo>
                      <a:pt x="18" y="11"/>
                    </a:lnTo>
                    <a:close/>
                  </a:path>
                </a:pathLst>
              </a:custGeom>
              <a:solidFill>
                <a:srgbClr val="324C8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4400" b="1"/>
              </a:p>
            </p:txBody>
          </p:sp>
          <p:sp>
            <p:nvSpPr>
              <p:cNvPr id="89" name="Freeform 531">
                <a:extLst>
                  <a:ext uri="{FF2B5EF4-FFF2-40B4-BE49-F238E27FC236}">
                    <a16:creationId xmlns:a16="http://schemas.microsoft.com/office/drawing/2014/main" id="{46149DF5-9206-4273-BA3B-0617A19F381C}"/>
                  </a:ext>
                </a:extLst>
              </p:cNvPr>
              <p:cNvSpPr>
                <a:spLocks/>
              </p:cNvSpPr>
              <p:nvPr/>
            </p:nvSpPr>
            <p:spPr bwMode="auto">
              <a:xfrm>
                <a:off x="192" y="392"/>
                <a:ext cx="36" cy="22"/>
              </a:xfrm>
              <a:custGeom>
                <a:avLst/>
                <a:gdLst>
                  <a:gd name="T0" fmla="*/ 36 w 36"/>
                  <a:gd name="T1" fmla="*/ 11 h 22"/>
                  <a:gd name="T2" fmla="*/ 18 w 36"/>
                  <a:gd name="T3" fmla="*/ 22 h 22"/>
                  <a:gd name="T4" fmla="*/ 0 w 36"/>
                  <a:gd name="T5" fmla="*/ 11 h 22"/>
                  <a:gd name="T6" fmla="*/ 18 w 36"/>
                  <a:gd name="T7" fmla="*/ 0 h 22"/>
                  <a:gd name="T8" fmla="*/ 36 w 36"/>
                  <a:gd name="T9" fmla="*/ 11 h 22"/>
                  <a:gd name="T10" fmla="*/ 36 w 36"/>
                  <a:gd name="T11" fmla="*/ 11 h 22"/>
                  <a:gd name="T12" fmla="*/ 36 w 36"/>
                  <a:gd name="T13" fmla="*/ 11 h 22"/>
                  <a:gd name="T14" fmla="*/ 36 w 36"/>
                  <a:gd name="T15" fmla="*/ 11 h 22"/>
                  <a:gd name="T16" fmla="*/ 0 60000 65536"/>
                  <a:gd name="T17" fmla="*/ 0 60000 65536"/>
                  <a:gd name="T18" fmla="*/ 0 60000 65536"/>
                  <a:gd name="T19" fmla="*/ 0 60000 65536"/>
                  <a:gd name="T20" fmla="*/ 0 60000 65536"/>
                  <a:gd name="T21" fmla="*/ 0 60000 65536"/>
                  <a:gd name="T22" fmla="*/ 0 60000 65536"/>
                  <a:gd name="T23" fmla="*/ 0 60000 65536"/>
                  <a:gd name="T24" fmla="*/ 0 w 36"/>
                  <a:gd name="T25" fmla="*/ 0 h 22"/>
                  <a:gd name="T26" fmla="*/ 36 w 36"/>
                  <a:gd name="T27" fmla="*/ 22 h 2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6" h="22">
                    <a:moveTo>
                      <a:pt x="36" y="11"/>
                    </a:moveTo>
                    <a:lnTo>
                      <a:pt x="18" y="22"/>
                    </a:lnTo>
                    <a:lnTo>
                      <a:pt x="0" y="11"/>
                    </a:lnTo>
                    <a:lnTo>
                      <a:pt x="18" y="0"/>
                    </a:lnTo>
                    <a:lnTo>
                      <a:pt x="36"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4400" b="1"/>
              </a:p>
            </p:txBody>
          </p:sp>
          <p:sp>
            <p:nvSpPr>
              <p:cNvPr id="90" name="Freeform 532">
                <a:extLst>
                  <a:ext uri="{FF2B5EF4-FFF2-40B4-BE49-F238E27FC236}">
                    <a16:creationId xmlns:a16="http://schemas.microsoft.com/office/drawing/2014/main" id="{6D44DF70-565D-4F0A-8864-3ABBA6F8A6B9}"/>
                  </a:ext>
                </a:extLst>
              </p:cNvPr>
              <p:cNvSpPr>
                <a:spLocks/>
              </p:cNvSpPr>
              <p:nvPr/>
            </p:nvSpPr>
            <p:spPr bwMode="auto">
              <a:xfrm>
                <a:off x="182" y="420"/>
                <a:ext cx="18" cy="16"/>
              </a:xfrm>
              <a:custGeom>
                <a:avLst/>
                <a:gdLst>
                  <a:gd name="T0" fmla="*/ 18 w 18"/>
                  <a:gd name="T1" fmla="*/ 0 h 16"/>
                  <a:gd name="T2" fmla="*/ 18 w 18"/>
                  <a:gd name="T3" fmla="*/ 5 h 16"/>
                  <a:gd name="T4" fmla="*/ 0 w 18"/>
                  <a:gd name="T5" fmla="*/ 16 h 16"/>
                  <a:gd name="T6" fmla="*/ 0 w 18"/>
                  <a:gd name="T7" fmla="*/ 11 h 16"/>
                  <a:gd name="T8" fmla="*/ 18 w 18"/>
                  <a:gd name="T9" fmla="*/ 0 h 16"/>
                  <a:gd name="T10" fmla="*/ 18 w 18"/>
                  <a:gd name="T11" fmla="*/ 0 h 16"/>
                  <a:gd name="T12" fmla="*/ 18 w 18"/>
                  <a:gd name="T13" fmla="*/ 0 h 16"/>
                  <a:gd name="T14" fmla="*/ 18 w 18"/>
                  <a:gd name="T15" fmla="*/ 0 h 16"/>
                  <a:gd name="T16" fmla="*/ 0 60000 65536"/>
                  <a:gd name="T17" fmla="*/ 0 60000 65536"/>
                  <a:gd name="T18" fmla="*/ 0 60000 65536"/>
                  <a:gd name="T19" fmla="*/ 0 60000 65536"/>
                  <a:gd name="T20" fmla="*/ 0 60000 65536"/>
                  <a:gd name="T21" fmla="*/ 0 60000 65536"/>
                  <a:gd name="T22" fmla="*/ 0 60000 65536"/>
                  <a:gd name="T23" fmla="*/ 0 60000 65536"/>
                  <a:gd name="T24" fmla="*/ 0 w 18"/>
                  <a:gd name="T25" fmla="*/ 0 h 16"/>
                  <a:gd name="T26" fmla="*/ 18 w 18"/>
                  <a:gd name="T27" fmla="*/ 16 h 1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8" h="16">
                    <a:moveTo>
                      <a:pt x="18" y="0"/>
                    </a:moveTo>
                    <a:lnTo>
                      <a:pt x="18" y="5"/>
                    </a:lnTo>
                    <a:lnTo>
                      <a:pt x="0" y="16"/>
                    </a:lnTo>
                    <a:lnTo>
                      <a:pt x="0" y="11"/>
                    </a:lnTo>
                    <a:lnTo>
                      <a:pt x="18" y="0"/>
                    </a:lnTo>
                    <a:close/>
                  </a:path>
                </a:pathLst>
              </a:custGeom>
              <a:solidFill>
                <a:srgbClr val="1D297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4400" b="1"/>
              </a:p>
            </p:txBody>
          </p:sp>
          <p:sp>
            <p:nvSpPr>
              <p:cNvPr id="91" name="Freeform 533">
                <a:extLst>
                  <a:ext uri="{FF2B5EF4-FFF2-40B4-BE49-F238E27FC236}">
                    <a16:creationId xmlns:a16="http://schemas.microsoft.com/office/drawing/2014/main" id="{9DF8CB0F-70BC-4A39-81D8-A1BE0E8E1BC7}"/>
                  </a:ext>
                </a:extLst>
              </p:cNvPr>
              <p:cNvSpPr>
                <a:spLocks/>
              </p:cNvSpPr>
              <p:nvPr/>
            </p:nvSpPr>
            <p:spPr bwMode="auto">
              <a:xfrm>
                <a:off x="163" y="421"/>
                <a:ext cx="19" cy="15"/>
              </a:xfrm>
              <a:custGeom>
                <a:avLst/>
                <a:gdLst>
                  <a:gd name="T0" fmla="*/ 19 w 19"/>
                  <a:gd name="T1" fmla="*/ 10 h 15"/>
                  <a:gd name="T2" fmla="*/ 19 w 19"/>
                  <a:gd name="T3" fmla="*/ 15 h 15"/>
                  <a:gd name="T4" fmla="*/ 0 w 19"/>
                  <a:gd name="T5" fmla="*/ 5 h 15"/>
                  <a:gd name="T6" fmla="*/ 0 w 19"/>
                  <a:gd name="T7" fmla="*/ 0 h 15"/>
                  <a:gd name="T8" fmla="*/ 19 w 19"/>
                  <a:gd name="T9" fmla="*/ 10 h 15"/>
                  <a:gd name="T10" fmla="*/ 19 w 19"/>
                  <a:gd name="T11" fmla="*/ 10 h 15"/>
                  <a:gd name="T12" fmla="*/ 19 w 19"/>
                  <a:gd name="T13" fmla="*/ 10 h 15"/>
                  <a:gd name="T14" fmla="*/ 19 w 19"/>
                  <a:gd name="T15" fmla="*/ 10 h 15"/>
                  <a:gd name="T16" fmla="*/ 0 60000 65536"/>
                  <a:gd name="T17" fmla="*/ 0 60000 65536"/>
                  <a:gd name="T18" fmla="*/ 0 60000 65536"/>
                  <a:gd name="T19" fmla="*/ 0 60000 65536"/>
                  <a:gd name="T20" fmla="*/ 0 60000 65536"/>
                  <a:gd name="T21" fmla="*/ 0 60000 65536"/>
                  <a:gd name="T22" fmla="*/ 0 60000 65536"/>
                  <a:gd name="T23" fmla="*/ 0 60000 65536"/>
                  <a:gd name="T24" fmla="*/ 0 w 19"/>
                  <a:gd name="T25" fmla="*/ 0 h 15"/>
                  <a:gd name="T26" fmla="*/ 19 w 19"/>
                  <a:gd name="T27" fmla="*/ 15 h 1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9" h="15">
                    <a:moveTo>
                      <a:pt x="19" y="10"/>
                    </a:moveTo>
                    <a:lnTo>
                      <a:pt x="19" y="15"/>
                    </a:lnTo>
                    <a:lnTo>
                      <a:pt x="0" y="5"/>
                    </a:lnTo>
                    <a:lnTo>
                      <a:pt x="0" y="0"/>
                    </a:lnTo>
                    <a:lnTo>
                      <a:pt x="19" y="10"/>
                    </a:lnTo>
                    <a:close/>
                  </a:path>
                </a:pathLst>
              </a:custGeom>
              <a:solidFill>
                <a:srgbClr val="324C8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4400" b="1"/>
              </a:p>
            </p:txBody>
          </p:sp>
          <p:sp>
            <p:nvSpPr>
              <p:cNvPr id="92" name="Freeform 534">
                <a:extLst>
                  <a:ext uri="{FF2B5EF4-FFF2-40B4-BE49-F238E27FC236}">
                    <a16:creationId xmlns:a16="http://schemas.microsoft.com/office/drawing/2014/main" id="{F2EF9884-74F7-4CB2-84FB-63E5A3DF35E8}"/>
                  </a:ext>
                </a:extLst>
              </p:cNvPr>
              <p:cNvSpPr>
                <a:spLocks/>
              </p:cNvSpPr>
              <p:nvPr/>
            </p:nvSpPr>
            <p:spPr bwMode="auto">
              <a:xfrm>
                <a:off x="163" y="410"/>
                <a:ext cx="37" cy="21"/>
              </a:xfrm>
              <a:custGeom>
                <a:avLst/>
                <a:gdLst>
                  <a:gd name="T0" fmla="*/ 37 w 37"/>
                  <a:gd name="T1" fmla="*/ 10 h 21"/>
                  <a:gd name="T2" fmla="*/ 19 w 37"/>
                  <a:gd name="T3" fmla="*/ 21 h 21"/>
                  <a:gd name="T4" fmla="*/ 0 w 37"/>
                  <a:gd name="T5" fmla="*/ 11 h 21"/>
                  <a:gd name="T6" fmla="*/ 19 w 37"/>
                  <a:gd name="T7" fmla="*/ 0 h 21"/>
                  <a:gd name="T8" fmla="*/ 37 w 37"/>
                  <a:gd name="T9" fmla="*/ 10 h 21"/>
                  <a:gd name="T10" fmla="*/ 37 w 37"/>
                  <a:gd name="T11" fmla="*/ 10 h 21"/>
                  <a:gd name="T12" fmla="*/ 37 w 37"/>
                  <a:gd name="T13" fmla="*/ 10 h 21"/>
                  <a:gd name="T14" fmla="*/ 37 w 37"/>
                  <a:gd name="T15" fmla="*/ 10 h 21"/>
                  <a:gd name="T16" fmla="*/ 0 60000 65536"/>
                  <a:gd name="T17" fmla="*/ 0 60000 65536"/>
                  <a:gd name="T18" fmla="*/ 0 60000 65536"/>
                  <a:gd name="T19" fmla="*/ 0 60000 65536"/>
                  <a:gd name="T20" fmla="*/ 0 60000 65536"/>
                  <a:gd name="T21" fmla="*/ 0 60000 65536"/>
                  <a:gd name="T22" fmla="*/ 0 60000 65536"/>
                  <a:gd name="T23" fmla="*/ 0 60000 65536"/>
                  <a:gd name="T24" fmla="*/ 0 w 37"/>
                  <a:gd name="T25" fmla="*/ 0 h 21"/>
                  <a:gd name="T26" fmla="*/ 37 w 37"/>
                  <a:gd name="T27" fmla="*/ 21 h 2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7" h="21">
                    <a:moveTo>
                      <a:pt x="37" y="10"/>
                    </a:moveTo>
                    <a:lnTo>
                      <a:pt x="19" y="21"/>
                    </a:lnTo>
                    <a:lnTo>
                      <a:pt x="0" y="11"/>
                    </a:lnTo>
                    <a:lnTo>
                      <a:pt x="19" y="0"/>
                    </a:lnTo>
                    <a:lnTo>
                      <a:pt x="37"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4400" b="1"/>
              </a:p>
            </p:txBody>
          </p:sp>
          <p:sp>
            <p:nvSpPr>
              <p:cNvPr id="93" name="Freeform 535">
                <a:extLst>
                  <a:ext uri="{FF2B5EF4-FFF2-40B4-BE49-F238E27FC236}">
                    <a16:creationId xmlns:a16="http://schemas.microsoft.com/office/drawing/2014/main" id="{68AA5191-C933-4FB5-BC84-10DD38F3A86A}"/>
                  </a:ext>
                </a:extLst>
              </p:cNvPr>
              <p:cNvSpPr>
                <a:spLocks/>
              </p:cNvSpPr>
              <p:nvPr/>
            </p:nvSpPr>
            <p:spPr bwMode="auto">
              <a:xfrm>
                <a:off x="153" y="438"/>
                <a:ext cx="19" cy="16"/>
              </a:xfrm>
              <a:custGeom>
                <a:avLst/>
                <a:gdLst>
                  <a:gd name="T0" fmla="*/ 19 w 19"/>
                  <a:gd name="T1" fmla="*/ 0 h 16"/>
                  <a:gd name="T2" fmla="*/ 19 w 19"/>
                  <a:gd name="T3" fmla="*/ 5 h 16"/>
                  <a:gd name="T4" fmla="*/ 0 w 19"/>
                  <a:gd name="T5" fmla="*/ 16 h 16"/>
                  <a:gd name="T6" fmla="*/ 0 w 19"/>
                  <a:gd name="T7" fmla="*/ 11 h 16"/>
                  <a:gd name="T8" fmla="*/ 19 w 19"/>
                  <a:gd name="T9" fmla="*/ 0 h 16"/>
                  <a:gd name="T10" fmla="*/ 19 w 19"/>
                  <a:gd name="T11" fmla="*/ 0 h 16"/>
                  <a:gd name="T12" fmla="*/ 19 w 19"/>
                  <a:gd name="T13" fmla="*/ 0 h 16"/>
                  <a:gd name="T14" fmla="*/ 19 w 19"/>
                  <a:gd name="T15" fmla="*/ 0 h 16"/>
                  <a:gd name="T16" fmla="*/ 0 60000 65536"/>
                  <a:gd name="T17" fmla="*/ 0 60000 65536"/>
                  <a:gd name="T18" fmla="*/ 0 60000 65536"/>
                  <a:gd name="T19" fmla="*/ 0 60000 65536"/>
                  <a:gd name="T20" fmla="*/ 0 60000 65536"/>
                  <a:gd name="T21" fmla="*/ 0 60000 65536"/>
                  <a:gd name="T22" fmla="*/ 0 60000 65536"/>
                  <a:gd name="T23" fmla="*/ 0 60000 65536"/>
                  <a:gd name="T24" fmla="*/ 0 w 19"/>
                  <a:gd name="T25" fmla="*/ 0 h 16"/>
                  <a:gd name="T26" fmla="*/ 19 w 19"/>
                  <a:gd name="T27" fmla="*/ 16 h 1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9" h="16">
                    <a:moveTo>
                      <a:pt x="19" y="0"/>
                    </a:moveTo>
                    <a:lnTo>
                      <a:pt x="19" y="5"/>
                    </a:lnTo>
                    <a:lnTo>
                      <a:pt x="0" y="16"/>
                    </a:lnTo>
                    <a:lnTo>
                      <a:pt x="0" y="11"/>
                    </a:lnTo>
                    <a:lnTo>
                      <a:pt x="19" y="0"/>
                    </a:lnTo>
                    <a:close/>
                  </a:path>
                </a:pathLst>
              </a:custGeom>
              <a:solidFill>
                <a:srgbClr val="1D297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4400" b="1"/>
              </a:p>
            </p:txBody>
          </p:sp>
          <p:sp>
            <p:nvSpPr>
              <p:cNvPr id="94" name="Freeform 536">
                <a:extLst>
                  <a:ext uri="{FF2B5EF4-FFF2-40B4-BE49-F238E27FC236}">
                    <a16:creationId xmlns:a16="http://schemas.microsoft.com/office/drawing/2014/main" id="{8DFA0B19-40E4-45B6-9F66-ED62DB392876}"/>
                  </a:ext>
                </a:extLst>
              </p:cNvPr>
              <p:cNvSpPr>
                <a:spLocks/>
              </p:cNvSpPr>
              <p:nvPr/>
            </p:nvSpPr>
            <p:spPr bwMode="auto">
              <a:xfrm>
                <a:off x="135" y="438"/>
                <a:ext cx="18" cy="16"/>
              </a:xfrm>
              <a:custGeom>
                <a:avLst/>
                <a:gdLst>
                  <a:gd name="T0" fmla="*/ 18 w 18"/>
                  <a:gd name="T1" fmla="*/ 11 h 16"/>
                  <a:gd name="T2" fmla="*/ 18 w 18"/>
                  <a:gd name="T3" fmla="*/ 16 h 16"/>
                  <a:gd name="T4" fmla="*/ 0 w 18"/>
                  <a:gd name="T5" fmla="*/ 6 h 16"/>
                  <a:gd name="T6" fmla="*/ 0 w 18"/>
                  <a:gd name="T7" fmla="*/ 0 h 16"/>
                  <a:gd name="T8" fmla="*/ 18 w 18"/>
                  <a:gd name="T9" fmla="*/ 11 h 16"/>
                  <a:gd name="T10" fmla="*/ 18 w 18"/>
                  <a:gd name="T11" fmla="*/ 11 h 16"/>
                  <a:gd name="T12" fmla="*/ 18 w 18"/>
                  <a:gd name="T13" fmla="*/ 11 h 16"/>
                  <a:gd name="T14" fmla="*/ 18 w 18"/>
                  <a:gd name="T15" fmla="*/ 11 h 16"/>
                  <a:gd name="T16" fmla="*/ 0 60000 65536"/>
                  <a:gd name="T17" fmla="*/ 0 60000 65536"/>
                  <a:gd name="T18" fmla="*/ 0 60000 65536"/>
                  <a:gd name="T19" fmla="*/ 0 60000 65536"/>
                  <a:gd name="T20" fmla="*/ 0 60000 65536"/>
                  <a:gd name="T21" fmla="*/ 0 60000 65536"/>
                  <a:gd name="T22" fmla="*/ 0 60000 65536"/>
                  <a:gd name="T23" fmla="*/ 0 60000 65536"/>
                  <a:gd name="T24" fmla="*/ 0 w 18"/>
                  <a:gd name="T25" fmla="*/ 0 h 16"/>
                  <a:gd name="T26" fmla="*/ 18 w 18"/>
                  <a:gd name="T27" fmla="*/ 16 h 1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8" h="16">
                    <a:moveTo>
                      <a:pt x="18" y="11"/>
                    </a:moveTo>
                    <a:lnTo>
                      <a:pt x="18" y="16"/>
                    </a:lnTo>
                    <a:lnTo>
                      <a:pt x="0" y="6"/>
                    </a:lnTo>
                    <a:lnTo>
                      <a:pt x="0" y="0"/>
                    </a:lnTo>
                    <a:lnTo>
                      <a:pt x="18" y="11"/>
                    </a:lnTo>
                    <a:close/>
                  </a:path>
                </a:pathLst>
              </a:custGeom>
              <a:solidFill>
                <a:srgbClr val="324C8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4400" b="1"/>
              </a:p>
            </p:txBody>
          </p:sp>
          <p:sp>
            <p:nvSpPr>
              <p:cNvPr id="95" name="Freeform 537">
                <a:extLst>
                  <a:ext uri="{FF2B5EF4-FFF2-40B4-BE49-F238E27FC236}">
                    <a16:creationId xmlns:a16="http://schemas.microsoft.com/office/drawing/2014/main" id="{16352376-8EF8-4BE7-8202-CDB10C057A82}"/>
                  </a:ext>
                </a:extLst>
              </p:cNvPr>
              <p:cNvSpPr>
                <a:spLocks/>
              </p:cNvSpPr>
              <p:nvPr/>
            </p:nvSpPr>
            <p:spPr bwMode="auto">
              <a:xfrm>
                <a:off x="135" y="427"/>
                <a:ext cx="37" cy="22"/>
              </a:xfrm>
              <a:custGeom>
                <a:avLst/>
                <a:gdLst>
                  <a:gd name="T0" fmla="*/ 37 w 37"/>
                  <a:gd name="T1" fmla="*/ 11 h 22"/>
                  <a:gd name="T2" fmla="*/ 18 w 37"/>
                  <a:gd name="T3" fmla="*/ 22 h 22"/>
                  <a:gd name="T4" fmla="*/ 0 w 37"/>
                  <a:gd name="T5" fmla="*/ 11 h 22"/>
                  <a:gd name="T6" fmla="*/ 18 w 37"/>
                  <a:gd name="T7" fmla="*/ 0 h 22"/>
                  <a:gd name="T8" fmla="*/ 37 w 37"/>
                  <a:gd name="T9" fmla="*/ 11 h 22"/>
                  <a:gd name="T10" fmla="*/ 37 w 37"/>
                  <a:gd name="T11" fmla="*/ 11 h 22"/>
                  <a:gd name="T12" fmla="*/ 37 w 37"/>
                  <a:gd name="T13" fmla="*/ 11 h 22"/>
                  <a:gd name="T14" fmla="*/ 37 w 37"/>
                  <a:gd name="T15" fmla="*/ 11 h 22"/>
                  <a:gd name="T16" fmla="*/ 0 60000 65536"/>
                  <a:gd name="T17" fmla="*/ 0 60000 65536"/>
                  <a:gd name="T18" fmla="*/ 0 60000 65536"/>
                  <a:gd name="T19" fmla="*/ 0 60000 65536"/>
                  <a:gd name="T20" fmla="*/ 0 60000 65536"/>
                  <a:gd name="T21" fmla="*/ 0 60000 65536"/>
                  <a:gd name="T22" fmla="*/ 0 60000 65536"/>
                  <a:gd name="T23" fmla="*/ 0 60000 65536"/>
                  <a:gd name="T24" fmla="*/ 0 w 37"/>
                  <a:gd name="T25" fmla="*/ 0 h 22"/>
                  <a:gd name="T26" fmla="*/ 37 w 37"/>
                  <a:gd name="T27" fmla="*/ 22 h 2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7" h="22">
                    <a:moveTo>
                      <a:pt x="37" y="11"/>
                    </a:moveTo>
                    <a:lnTo>
                      <a:pt x="18" y="22"/>
                    </a:lnTo>
                    <a:lnTo>
                      <a:pt x="0" y="11"/>
                    </a:lnTo>
                    <a:lnTo>
                      <a:pt x="18" y="0"/>
                    </a:lnTo>
                    <a:lnTo>
                      <a:pt x="37"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4400" b="1"/>
              </a:p>
            </p:txBody>
          </p:sp>
          <p:sp>
            <p:nvSpPr>
              <p:cNvPr id="96" name="Freeform 538">
                <a:extLst>
                  <a:ext uri="{FF2B5EF4-FFF2-40B4-BE49-F238E27FC236}">
                    <a16:creationId xmlns:a16="http://schemas.microsoft.com/office/drawing/2014/main" id="{CB00D246-2CD7-4F1D-951A-2E5BB3AD2817}"/>
                  </a:ext>
                </a:extLst>
              </p:cNvPr>
              <p:cNvSpPr>
                <a:spLocks/>
              </p:cNvSpPr>
              <p:nvPr/>
            </p:nvSpPr>
            <p:spPr bwMode="auto">
              <a:xfrm>
                <a:off x="270" y="404"/>
                <a:ext cx="19" cy="16"/>
              </a:xfrm>
              <a:custGeom>
                <a:avLst/>
                <a:gdLst>
                  <a:gd name="T0" fmla="*/ 19 w 19"/>
                  <a:gd name="T1" fmla="*/ 0 h 16"/>
                  <a:gd name="T2" fmla="*/ 18 w 19"/>
                  <a:gd name="T3" fmla="*/ 5 h 16"/>
                  <a:gd name="T4" fmla="*/ 0 w 19"/>
                  <a:gd name="T5" fmla="*/ 16 h 16"/>
                  <a:gd name="T6" fmla="*/ 0 w 19"/>
                  <a:gd name="T7" fmla="*/ 11 h 16"/>
                  <a:gd name="T8" fmla="*/ 19 w 19"/>
                  <a:gd name="T9" fmla="*/ 0 h 16"/>
                  <a:gd name="T10" fmla="*/ 19 w 19"/>
                  <a:gd name="T11" fmla="*/ 0 h 16"/>
                  <a:gd name="T12" fmla="*/ 19 w 19"/>
                  <a:gd name="T13" fmla="*/ 0 h 16"/>
                  <a:gd name="T14" fmla="*/ 19 w 19"/>
                  <a:gd name="T15" fmla="*/ 0 h 16"/>
                  <a:gd name="T16" fmla="*/ 0 60000 65536"/>
                  <a:gd name="T17" fmla="*/ 0 60000 65536"/>
                  <a:gd name="T18" fmla="*/ 0 60000 65536"/>
                  <a:gd name="T19" fmla="*/ 0 60000 65536"/>
                  <a:gd name="T20" fmla="*/ 0 60000 65536"/>
                  <a:gd name="T21" fmla="*/ 0 60000 65536"/>
                  <a:gd name="T22" fmla="*/ 0 60000 65536"/>
                  <a:gd name="T23" fmla="*/ 0 60000 65536"/>
                  <a:gd name="T24" fmla="*/ 0 w 19"/>
                  <a:gd name="T25" fmla="*/ 0 h 16"/>
                  <a:gd name="T26" fmla="*/ 19 w 19"/>
                  <a:gd name="T27" fmla="*/ 16 h 1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9" h="16">
                    <a:moveTo>
                      <a:pt x="19" y="0"/>
                    </a:moveTo>
                    <a:lnTo>
                      <a:pt x="18" y="5"/>
                    </a:lnTo>
                    <a:lnTo>
                      <a:pt x="0" y="16"/>
                    </a:lnTo>
                    <a:lnTo>
                      <a:pt x="0" y="11"/>
                    </a:lnTo>
                    <a:lnTo>
                      <a:pt x="19" y="0"/>
                    </a:lnTo>
                    <a:close/>
                  </a:path>
                </a:pathLst>
              </a:custGeom>
              <a:solidFill>
                <a:srgbClr val="1D297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4400" b="1"/>
              </a:p>
            </p:txBody>
          </p:sp>
          <p:sp>
            <p:nvSpPr>
              <p:cNvPr id="97" name="Freeform 539">
                <a:extLst>
                  <a:ext uri="{FF2B5EF4-FFF2-40B4-BE49-F238E27FC236}">
                    <a16:creationId xmlns:a16="http://schemas.microsoft.com/office/drawing/2014/main" id="{219AB808-A1CB-4873-8865-D4DF559EA782}"/>
                  </a:ext>
                </a:extLst>
              </p:cNvPr>
              <p:cNvSpPr>
                <a:spLocks/>
              </p:cNvSpPr>
              <p:nvPr/>
            </p:nvSpPr>
            <p:spPr bwMode="auto">
              <a:xfrm>
                <a:off x="252" y="405"/>
                <a:ext cx="18" cy="15"/>
              </a:xfrm>
              <a:custGeom>
                <a:avLst/>
                <a:gdLst>
                  <a:gd name="T0" fmla="*/ 18 w 18"/>
                  <a:gd name="T1" fmla="*/ 10 h 15"/>
                  <a:gd name="T2" fmla="*/ 18 w 18"/>
                  <a:gd name="T3" fmla="*/ 15 h 15"/>
                  <a:gd name="T4" fmla="*/ 0 w 18"/>
                  <a:gd name="T5" fmla="*/ 5 h 15"/>
                  <a:gd name="T6" fmla="*/ 0 w 18"/>
                  <a:gd name="T7" fmla="*/ 0 h 15"/>
                  <a:gd name="T8" fmla="*/ 18 w 18"/>
                  <a:gd name="T9" fmla="*/ 10 h 15"/>
                  <a:gd name="T10" fmla="*/ 18 w 18"/>
                  <a:gd name="T11" fmla="*/ 10 h 15"/>
                  <a:gd name="T12" fmla="*/ 18 w 18"/>
                  <a:gd name="T13" fmla="*/ 10 h 15"/>
                  <a:gd name="T14" fmla="*/ 18 w 18"/>
                  <a:gd name="T15" fmla="*/ 10 h 15"/>
                  <a:gd name="T16" fmla="*/ 0 60000 65536"/>
                  <a:gd name="T17" fmla="*/ 0 60000 65536"/>
                  <a:gd name="T18" fmla="*/ 0 60000 65536"/>
                  <a:gd name="T19" fmla="*/ 0 60000 65536"/>
                  <a:gd name="T20" fmla="*/ 0 60000 65536"/>
                  <a:gd name="T21" fmla="*/ 0 60000 65536"/>
                  <a:gd name="T22" fmla="*/ 0 60000 65536"/>
                  <a:gd name="T23" fmla="*/ 0 60000 65536"/>
                  <a:gd name="T24" fmla="*/ 0 w 18"/>
                  <a:gd name="T25" fmla="*/ 0 h 15"/>
                  <a:gd name="T26" fmla="*/ 18 w 18"/>
                  <a:gd name="T27" fmla="*/ 15 h 1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8" h="15">
                    <a:moveTo>
                      <a:pt x="18" y="10"/>
                    </a:moveTo>
                    <a:lnTo>
                      <a:pt x="18" y="15"/>
                    </a:lnTo>
                    <a:lnTo>
                      <a:pt x="0" y="5"/>
                    </a:lnTo>
                    <a:lnTo>
                      <a:pt x="0" y="0"/>
                    </a:lnTo>
                    <a:lnTo>
                      <a:pt x="18" y="10"/>
                    </a:lnTo>
                    <a:close/>
                  </a:path>
                </a:pathLst>
              </a:custGeom>
              <a:solidFill>
                <a:srgbClr val="324C8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4400" b="1"/>
              </a:p>
            </p:txBody>
          </p:sp>
          <p:sp>
            <p:nvSpPr>
              <p:cNvPr id="98" name="Freeform 540">
                <a:extLst>
                  <a:ext uri="{FF2B5EF4-FFF2-40B4-BE49-F238E27FC236}">
                    <a16:creationId xmlns:a16="http://schemas.microsoft.com/office/drawing/2014/main" id="{F3E3BBDD-3E0B-4217-8DB8-017AC024D0EE}"/>
                  </a:ext>
                </a:extLst>
              </p:cNvPr>
              <p:cNvSpPr>
                <a:spLocks/>
              </p:cNvSpPr>
              <p:nvPr/>
            </p:nvSpPr>
            <p:spPr bwMode="auto">
              <a:xfrm>
                <a:off x="252" y="393"/>
                <a:ext cx="37" cy="22"/>
              </a:xfrm>
              <a:custGeom>
                <a:avLst/>
                <a:gdLst>
                  <a:gd name="T0" fmla="*/ 37 w 37"/>
                  <a:gd name="T1" fmla="*/ 11 h 22"/>
                  <a:gd name="T2" fmla="*/ 18 w 37"/>
                  <a:gd name="T3" fmla="*/ 22 h 22"/>
                  <a:gd name="T4" fmla="*/ 0 w 37"/>
                  <a:gd name="T5" fmla="*/ 12 h 22"/>
                  <a:gd name="T6" fmla="*/ 18 w 37"/>
                  <a:gd name="T7" fmla="*/ 0 h 22"/>
                  <a:gd name="T8" fmla="*/ 37 w 37"/>
                  <a:gd name="T9" fmla="*/ 11 h 22"/>
                  <a:gd name="T10" fmla="*/ 37 w 37"/>
                  <a:gd name="T11" fmla="*/ 11 h 22"/>
                  <a:gd name="T12" fmla="*/ 37 w 37"/>
                  <a:gd name="T13" fmla="*/ 11 h 22"/>
                  <a:gd name="T14" fmla="*/ 37 w 37"/>
                  <a:gd name="T15" fmla="*/ 11 h 22"/>
                  <a:gd name="T16" fmla="*/ 0 60000 65536"/>
                  <a:gd name="T17" fmla="*/ 0 60000 65536"/>
                  <a:gd name="T18" fmla="*/ 0 60000 65536"/>
                  <a:gd name="T19" fmla="*/ 0 60000 65536"/>
                  <a:gd name="T20" fmla="*/ 0 60000 65536"/>
                  <a:gd name="T21" fmla="*/ 0 60000 65536"/>
                  <a:gd name="T22" fmla="*/ 0 60000 65536"/>
                  <a:gd name="T23" fmla="*/ 0 60000 65536"/>
                  <a:gd name="T24" fmla="*/ 0 w 37"/>
                  <a:gd name="T25" fmla="*/ 0 h 22"/>
                  <a:gd name="T26" fmla="*/ 37 w 37"/>
                  <a:gd name="T27" fmla="*/ 22 h 2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7" h="22">
                    <a:moveTo>
                      <a:pt x="37" y="11"/>
                    </a:moveTo>
                    <a:lnTo>
                      <a:pt x="18" y="22"/>
                    </a:lnTo>
                    <a:lnTo>
                      <a:pt x="0" y="12"/>
                    </a:lnTo>
                    <a:lnTo>
                      <a:pt x="18" y="0"/>
                    </a:lnTo>
                    <a:lnTo>
                      <a:pt x="37"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4400" b="1"/>
              </a:p>
            </p:txBody>
          </p:sp>
          <p:sp>
            <p:nvSpPr>
              <p:cNvPr id="99" name="Freeform 541">
                <a:extLst>
                  <a:ext uri="{FF2B5EF4-FFF2-40B4-BE49-F238E27FC236}">
                    <a16:creationId xmlns:a16="http://schemas.microsoft.com/office/drawing/2014/main" id="{19D40FF2-46A4-4FB3-9977-554FCA5C8D43}"/>
                  </a:ext>
                </a:extLst>
              </p:cNvPr>
              <p:cNvSpPr>
                <a:spLocks/>
              </p:cNvSpPr>
              <p:nvPr/>
            </p:nvSpPr>
            <p:spPr bwMode="auto">
              <a:xfrm>
                <a:off x="301" y="421"/>
                <a:ext cx="19" cy="17"/>
              </a:xfrm>
              <a:custGeom>
                <a:avLst/>
                <a:gdLst>
                  <a:gd name="T0" fmla="*/ 19 w 19"/>
                  <a:gd name="T1" fmla="*/ 0 h 17"/>
                  <a:gd name="T2" fmla="*/ 19 w 19"/>
                  <a:gd name="T3" fmla="*/ 5 h 17"/>
                  <a:gd name="T4" fmla="*/ 0 w 19"/>
                  <a:gd name="T5" fmla="*/ 17 h 17"/>
                  <a:gd name="T6" fmla="*/ 0 w 19"/>
                  <a:gd name="T7" fmla="*/ 12 h 17"/>
                  <a:gd name="T8" fmla="*/ 19 w 19"/>
                  <a:gd name="T9" fmla="*/ 0 h 17"/>
                  <a:gd name="T10" fmla="*/ 19 w 19"/>
                  <a:gd name="T11" fmla="*/ 0 h 17"/>
                  <a:gd name="T12" fmla="*/ 19 w 19"/>
                  <a:gd name="T13" fmla="*/ 0 h 17"/>
                  <a:gd name="T14" fmla="*/ 19 w 19"/>
                  <a:gd name="T15" fmla="*/ 0 h 17"/>
                  <a:gd name="T16" fmla="*/ 0 60000 65536"/>
                  <a:gd name="T17" fmla="*/ 0 60000 65536"/>
                  <a:gd name="T18" fmla="*/ 0 60000 65536"/>
                  <a:gd name="T19" fmla="*/ 0 60000 65536"/>
                  <a:gd name="T20" fmla="*/ 0 60000 65536"/>
                  <a:gd name="T21" fmla="*/ 0 60000 65536"/>
                  <a:gd name="T22" fmla="*/ 0 60000 65536"/>
                  <a:gd name="T23" fmla="*/ 0 60000 65536"/>
                  <a:gd name="T24" fmla="*/ 0 w 19"/>
                  <a:gd name="T25" fmla="*/ 0 h 17"/>
                  <a:gd name="T26" fmla="*/ 19 w 19"/>
                  <a:gd name="T27" fmla="*/ 17 h 1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9" h="17">
                    <a:moveTo>
                      <a:pt x="19" y="0"/>
                    </a:moveTo>
                    <a:lnTo>
                      <a:pt x="19" y="5"/>
                    </a:lnTo>
                    <a:lnTo>
                      <a:pt x="0" y="17"/>
                    </a:lnTo>
                    <a:lnTo>
                      <a:pt x="0" y="12"/>
                    </a:lnTo>
                    <a:lnTo>
                      <a:pt x="19" y="0"/>
                    </a:lnTo>
                    <a:close/>
                  </a:path>
                </a:pathLst>
              </a:custGeom>
              <a:solidFill>
                <a:srgbClr val="1D297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4400" b="1"/>
              </a:p>
            </p:txBody>
          </p:sp>
          <p:sp>
            <p:nvSpPr>
              <p:cNvPr id="100" name="Freeform 542">
                <a:extLst>
                  <a:ext uri="{FF2B5EF4-FFF2-40B4-BE49-F238E27FC236}">
                    <a16:creationId xmlns:a16="http://schemas.microsoft.com/office/drawing/2014/main" id="{8D5F636C-2D6A-4C0D-AF9B-E2FA6B0D23B0}"/>
                  </a:ext>
                </a:extLst>
              </p:cNvPr>
              <p:cNvSpPr>
                <a:spLocks/>
              </p:cNvSpPr>
              <p:nvPr/>
            </p:nvSpPr>
            <p:spPr bwMode="auto">
              <a:xfrm>
                <a:off x="283" y="422"/>
                <a:ext cx="18" cy="16"/>
              </a:xfrm>
              <a:custGeom>
                <a:avLst/>
                <a:gdLst>
                  <a:gd name="T0" fmla="*/ 18 w 18"/>
                  <a:gd name="T1" fmla="*/ 11 h 16"/>
                  <a:gd name="T2" fmla="*/ 18 w 18"/>
                  <a:gd name="T3" fmla="*/ 16 h 16"/>
                  <a:gd name="T4" fmla="*/ 0 w 18"/>
                  <a:gd name="T5" fmla="*/ 6 h 16"/>
                  <a:gd name="T6" fmla="*/ 0 w 18"/>
                  <a:gd name="T7" fmla="*/ 0 h 16"/>
                  <a:gd name="T8" fmla="*/ 18 w 18"/>
                  <a:gd name="T9" fmla="*/ 11 h 16"/>
                  <a:gd name="T10" fmla="*/ 18 w 18"/>
                  <a:gd name="T11" fmla="*/ 11 h 16"/>
                  <a:gd name="T12" fmla="*/ 18 w 18"/>
                  <a:gd name="T13" fmla="*/ 11 h 16"/>
                  <a:gd name="T14" fmla="*/ 18 w 18"/>
                  <a:gd name="T15" fmla="*/ 11 h 16"/>
                  <a:gd name="T16" fmla="*/ 0 60000 65536"/>
                  <a:gd name="T17" fmla="*/ 0 60000 65536"/>
                  <a:gd name="T18" fmla="*/ 0 60000 65536"/>
                  <a:gd name="T19" fmla="*/ 0 60000 65536"/>
                  <a:gd name="T20" fmla="*/ 0 60000 65536"/>
                  <a:gd name="T21" fmla="*/ 0 60000 65536"/>
                  <a:gd name="T22" fmla="*/ 0 60000 65536"/>
                  <a:gd name="T23" fmla="*/ 0 60000 65536"/>
                  <a:gd name="T24" fmla="*/ 0 w 18"/>
                  <a:gd name="T25" fmla="*/ 0 h 16"/>
                  <a:gd name="T26" fmla="*/ 18 w 18"/>
                  <a:gd name="T27" fmla="*/ 16 h 1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8" h="16">
                    <a:moveTo>
                      <a:pt x="18" y="11"/>
                    </a:moveTo>
                    <a:lnTo>
                      <a:pt x="18" y="16"/>
                    </a:lnTo>
                    <a:lnTo>
                      <a:pt x="0" y="6"/>
                    </a:lnTo>
                    <a:lnTo>
                      <a:pt x="0" y="0"/>
                    </a:lnTo>
                    <a:lnTo>
                      <a:pt x="18" y="11"/>
                    </a:lnTo>
                    <a:close/>
                  </a:path>
                </a:pathLst>
              </a:custGeom>
              <a:solidFill>
                <a:srgbClr val="324C8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4400" b="1"/>
              </a:p>
            </p:txBody>
          </p:sp>
          <p:sp>
            <p:nvSpPr>
              <p:cNvPr id="101" name="Freeform 543">
                <a:extLst>
                  <a:ext uri="{FF2B5EF4-FFF2-40B4-BE49-F238E27FC236}">
                    <a16:creationId xmlns:a16="http://schemas.microsoft.com/office/drawing/2014/main" id="{50BCD713-C750-4D54-9CBA-89247E9D4D58}"/>
                  </a:ext>
                </a:extLst>
              </p:cNvPr>
              <p:cNvSpPr>
                <a:spLocks/>
              </p:cNvSpPr>
              <p:nvPr/>
            </p:nvSpPr>
            <p:spPr bwMode="auto">
              <a:xfrm>
                <a:off x="283" y="411"/>
                <a:ext cx="37" cy="22"/>
              </a:xfrm>
              <a:custGeom>
                <a:avLst/>
                <a:gdLst>
                  <a:gd name="T0" fmla="*/ 37 w 37"/>
                  <a:gd name="T1" fmla="*/ 10 h 22"/>
                  <a:gd name="T2" fmla="*/ 18 w 37"/>
                  <a:gd name="T3" fmla="*/ 22 h 22"/>
                  <a:gd name="T4" fmla="*/ 0 w 37"/>
                  <a:gd name="T5" fmla="*/ 11 h 22"/>
                  <a:gd name="T6" fmla="*/ 19 w 37"/>
                  <a:gd name="T7" fmla="*/ 0 h 22"/>
                  <a:gd name="T8" fmla="*/ 37 w 37"/>
                  <a:gd name="T9" fmla="*/ 10 h 22"/>
                  <a:gd name="T10" fmla="*/ 37 w 37"/>
                  <a:gd name="T11" fmla="*/ 10 h 22"/>
                  <a:gd name="T12" fmla="*/ 37 w 37"/>
                  <a:gd name="T13" fmla="*/ 10 h 22"/>
                  <a:gd name="T14" fmla="*/ 37 w 37"/>
                  <a:gd name="T15" fmla="*/ 10 h 22"/>
                  <a:gd name="T16" fmla="*/ 0 60000 65536"/>
                  <a:gd name="T17" fmla="*/ 0 60000 65536"/>
                  <a:gd name="T18" fmla="*/ 0 60000 65536"/>
                  <a:gd name="T19" fmla="*/ 0 60000 65536"/>
                  <a:gd name="T20" fmla="*/ 0 60000 65536"/>
                  <a:gd name="T21" fmla="*/ 0 60000 65536"/>
                  <a:gd name="T22" fmla="*/ 0 60000 65536"/>
                  <a:gd name="T23" fmla="*/ 0 60000 65536"/>
                  <a:gd name="T24" fmla="*/ 0 w 37"/>
                  <a:gd name="T25" fmla="*/ 0 h 22"/>
                  <a:gd name="T26" fmla="*/ 37 w 37"/>
                  <a:gd name="T27" fmla="*/ 22 h 2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7" h="22">
                    <a:moveTo>
                      <a:pt x="37" y="10"/>
                    </a:moveTo>
                    <a:lnTo>
                      <a:pt x="18" y="22"/>
                    </a:lnTo>
                    <a:lnTo>
                      <a:pt x="0" y="11"/>
                    </a:lnTo>
                    <a:lnTo>
                      <a:pt x="19" y="0"/>
                    </a:lnTo>
                    <a:lnTo>
                      <a:pt x="37"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4400" b="1"/>
              </a:p>
            </p:txBody>
          </p:sp>
          <p:sp>
            <p:nvSpPr>
              <p:cNvPr id="102" name="Freeform 544">
                <a:extLst>
                  <a:ext uri="{FF2B5EF4-FFF2-40B4-BE49-F238E27FC236}">
                    <a16:creationId xmlns:a16="http://schemas.microsoft.com/office/drawing/2014/main" id="{A43ECE25-0BE6-4654-9FE3-FD3F26B58215}"/>
                  </a:ext>
                </a:extLst>
              </p:cNvPr>
              <p:cNvSpPr>
                <a:spLocks/>
              </p:cNvSpPr>
              <p:nvPr/>
            </p:nvSpPr>
            <p:spPr bwMode="auto">
              <a:xfrm>
                <a:off x="333" y="439"/>
                <a:ext cx="18" cy="16"/>
              </a:xfrm>
              <a:custGeom>
                <a:avLst/>
                <a:gdLst>
                  <a:gd name="T0" fmla="*/ 18 w 18"/>
                  <a:gd name="T1" fmla="*/ 0 h 16"/>
                  <a:gd name="T2" fmla="*/ 18 w 18"/>
                  <a:gd name="T3" fmla="*/ 5 h 16"/>
                  <a:gd name="T4" fmla="*/ 0 w 18"/>
                  <a:gd name="T5" fmla="*/ 16 h 16"/>
                  <a:gd name="T6" fmla="*/ 0 w 18"/>
                  <a:gd name="T7" fmla="*/ 11 h 16"/>
                  <a:gd name="T8" fmla="*/ 18 w 18"/>
                  <a:gd name="T9" fmla="*/ 0 h 16"/>
                  <a:gd name="T10" fmla="*/ 18 w 18"/>
                  <a:gd name="T11" fmla="*/ 0 h 16"/>
                  <a:gd name="T12" fmla="*/ 18 w 18"/>
                  <a:gd name="T13" fmla="*/ 0 h 16"/>
                  <a:gd name="T14" fmla="*/ 18 w 18"/>
                  <a:gd name="T15" fmla="*/ 0 h 16"/>
                  <a:gd name="T16" fmla="*/ 0 60000 65536"/>
                  <a:gd name="T17" fmla="*/ 0 60000 65536"/>
                  <a:gd name="T18" fmla="*/ 0 60000 65536"/>
                  <a:gd name="T19" fmla="*/ 0 60000 65536"/>
                  <a:gd name="T20" fmla="*/ 0 60000 65536"/>
                  <a:gd name="T21" fmla="*/ 0 60000 65536"/>
                  <a:gd name="T22" fmla="*/ 0 60000 65536"/>
                  <a:gd name="T23" fmla="*/ 0 60000 65536"/>
                  <a:gd name="T24" fmla="*/ 0 w 18"/>
                  <a:gd name="T25" fmla="*/ 0 h 16"/>
                  <a:gd name="T26" fmla="*/ 18 w 18"/>
                  <a:gd name="T27" fmla="*/ 16 h 1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8" h="16">
                    <a:moveTo>
                      <a:pt x="18" y="0"/>
                    </a:moveTo>
                    <a:lnTo>
                      <a:pt x="18" y="5"/>
                    </a:lnTo>
                    <a:lnTo>
                      <a:pt x="0" y="16"/>
                    </a:lnTo>
                    <a:lnTo>
                      <a:pt x="0" y="11"/>
                    </a:lnTo>
                    <a:lnTo>
                      <a:pt x="18" y="0"/>
                    </a:lnTo>
                    <a:close/>
                  </a:path>
                </a:pathLst>
              </a:custGeom>
              <a:solidFill>
                <a:srgbClr val="1D297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4400" b="1"/>
              </a:p>
            </p:txBody>
          </p:sp>
          <p:sp>
            <p:nvSpPr>
              <p:cNvPr id="103" name="Freeform 545">
                <a:extLst>
                  <a:ext uri="{FF2B5EF4-FFF2-40B4-BE49-F238E27FC236}">
                    <a16:creationId xmlns:a16="http://schemas.microsoft.com/office/drawing/2014/main" id="{8F1B9B05-4A28-45C7-A99E-71CD706C7507}"/>
                  </a:ext>
                </a:extLst>
              </p:cNvPr>
              <p:cNvSpPr>
                <a:spLocks/>
              </p:cNvSpPr>
              <p:nvPr/>
            </p:nvSpPr>
            <p:spPr bwMode="auto">
              <a:xfrm>
                <a:off x="315" y="440"/>
                <a:ext cx="18" cy="15"/>
              </a:xfrm>
              <a:custGeom>
                <a:avLst/>
                <a:gdLst>
                  <a:gd name="T0" fmla="*/ 18 w 18"/>
                  <a:gd name="T1" fmla="*/ 10 h 15"/>
                  <a:gd name="T2" fmla="*/ 18 w 18"/>
                  <a:gd name="T3" fmla="*/ 15 h 15"/>
                  <a:gd name="T4" fmla="*/ 0 w 18"/>
                  <a:gd name="T5" fmla="*/ 5 h 15"/>
                  <a:gd name="T6" fmla="*/ 0 w 18"/>
                  <a:gd name="T7" fmla="*/ 0 h 15"/>
                  <a:gd name="T8" fmla="*/ 18 w 18"/>
                  <a:gd name="T9" fmla="*/ 10 h 15"/>
                  <a:gd name="T10" fmla="*/ 18 w 18"/>
                  <a:gd name="T11" fmla="*/ 10 h 15"/>
                  <a:gd name="T12" fmla="*/ 18 w 18"/>
                  <a:gd name="T13" fmla="*/ 10 h 15"/>
                  <a:gd name="T14" fmla="*/ 18 w 18"/>
                  <a:gd name="T15" fmla="*/ 10 h 15"/>
                  <a:gd name="T16" fmla="*/ 0 60000 65536"/>
                  <a:gd name="T17" fmla="*/ 0 60000 65536"/>
                  <a:gd name="T18" fmla="*/ 0 60000 65536"/>
                  <a:gd name="T19" fmla="*/ 0 60000 65536"/>
                  <a:gd name="T20" fmla="*/ 0 60000 65536"/>
                  <a:gd name="T21" fmla="*/ 0 60000 65536"/>
                  <a:gd name="T22" fmla="*/ 0 60000 65536"/>
                  <a:gd name="T23" fmla="*/ 0 60000 65536"/>
                  <a:gd name="T24" fmla="*/ 0 w 18"/>
                  <a:gd name="T25" fmla="*/ 0 h 15"/>
                  <a:gd name="T26" fmla="*/ 18 w 18"/>
                  <a:gd name="T27" fmla="*/ 15 h 1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8" h="15">
                    <a:moveTo>
                      <a:pt x="18" y="10"/>
                    </a:moveTo>
                    <a:lnTo>
                      <a:pt x="18" y="15"/>
                    </a:lnTo>
                    <a:lnTo>
                      <a:pt x="0" y="5"/>
                    </a:lnTo>
                    <a:lnTo>
                      <a:pt x="0" y="0"/>
                    </a:lnTo>
                    <a:lnTo>
                      <a:pt x="18" y="10"/>
                    </a:lnTo>
                    <a:close/>
                  </a:path>
                </a:pathLst>
              </a:custGeom>
              <a:solidFill>
                <a:srgbClr val="324C8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4400" b="1"/>
              </a:p>
            </p:txBody>
          </p:sp>
          <p:sp>
            <p:nvSpPr>
              <p:cNvPr id="104" name="Freeform 546">
                <a:extLst>
                  <a:ext uri="{FF2B5EF4-FFF2-40B4-BE49-F238E27FC236}">
                    <a16:creationId xmlns:a16="http://schemas.microsoft.com/office/drawing/2014/main" id="{E8DC2D68-EA06-4E63-9F97-72B4900DE828}"/>
                  </a:ext>
                </a:extLst>
              </p:cNvPr>
              <p:cNvSpPr>
                <a:spLocks/>
              </p:cNvSpPr>
              <p:nvPr/>
            </p:nvSpPr>
            <p:spPr bwMode="auto">
              <a:xfrm>
                <a:off x="315" y="429"/>
                <a:ext cx="36" cy="21"/>
              </a:xfrm>
              <a:custGeom>
                <a:avLst/>
                <a:gdLst>
                  <a:gd name="T0" fmla="*/ 36 w 36"/>
                  <a:gd name="T1" fmla="*/ 10 h 21"/>
                  <a:gd name="T2" fmla="*/ 18 w 36"/>
                  <a:gd name="T3" fmla="*/ 21 h 21"/>
                  <a:gd name="T4" fmla="*/ 0 w 36"/>
                  <a:gd name="T5" fmla="*/ 11 h 21"/>
                  <a:gd name="T6" fmla="*/ 18 w 36"/>
                  <a:gd name="T7" fmla="*/ 0 h 21"/>
                  <a:gd name="T8" fmla="*/ 36 w 36"/>
                  <a:gd name="T9" fmla="*/ 10 h 21"/>
                  <a:gd name="T10" fmla="*/ 36 w 36"/>
                  <a:gd name="T11" fmla="*/ 10 h 21"/>
                  <a:gd name="T12" fmla="*/ 36 w 36"/>
                  <a:gd name="T13" fmla="*/ 10 h 21"/>
                  <a:gd name="T14" fmla="*/ 36 w 36"/>
                  <a:gd name="T15" fmla="*/ 10 h 21"/>
                  <a:gd name="T16" fmla="*/ 0 60000 65536"/>
                  <a:gd name="T17" fmla="*/ 0 60000 65536"/>
                  <a:gd name="T18" fmla="*/ 0 60000 65536"/>
                  <a:gd name="T19" fmla="*/ 0 60000 65536"/>
                  <a:gd name="T20" fmla="*/ 0 60000 65536"/>
                  <a:gd name="T21" fmla="*/ 0 60000 65536"/>
                  <a:gd name="T22" fmla="*/ 0 60000 65536"/>
                  <a:gd name="T23" fmla="*/ 0 60000 65536"/>
                  <a:gd name="T24" fmla="*/ 0 w 36"/>
                  <a:gd name="T25" fmla="*/ 0 h 21"/>
                  <a:gd name="T26" fmla="*/ 36 w 36"/>
                  <a:gd name="T27" fmla="*/ 21 h 2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6" h="21">
                    <a:moveTo>
                      <a:pt x="36" y="10"/>
                    </a:moveTo>
                    <a:lnTo>
                      <a:pt x="18" y="21"/>
                    </a:lnTo>
                    <a:lnTo>
                      <a:pt x="0" y="11"/>
                    </a:lnTo>
                    <a:lnTo>
                      <a:pt x="18" y="0"/>
                    </a:lnTo>
                    <a:lnTo>
                      <a:pt x="36"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4400" b="1"/>
              </a:p>
            </p:txBody>
          </p:sp>
          <p:sp>
            <p:nvSpPr>
              <p:cNvPr id="105" name="Freeform 547">
                <a:extLst>
                  <a:ext uri="{FF2B5EF4-FFF2-40B4-BE49-F238E27FC236}">
                    <a16:creationId xmlns:a16="http://schemas.microsoft.com/office/drawing/2014/main" id="{DE7CD561-9369-47CE-878F-C5024602E872}"/>
                  </a:ext>
                </a:extLst>
              </p:cNvPr>
              <p:cNvSpPr>
                <a:spLocks/>
              </p:cNvSpPr>
              <p:nvPr/>
            </p:nvSpPr>
            <p:spPr bwMode="auto">
              <a:xfrm>
                <a:off x="242" y="421"/>
                <a:ext cx="18" cy="17"/>
              </a:xfrm>
              <a:custGeom>
                <a:avLst/>
                <a:gdLst>
                  <a:gd name="T0" fmla="*/ 18 w 18"/>
                  <a:gd name="T1" fmla="*/ 0 h 17"/>
                  <a:gd name="T2" fmla="*/ 18 w 18"/>
                  <a:gd name="T3" fmla="*/ 5 h 17"/>
                  <a:gd name="T4" fmla="*/ 0 w 18"/>
                  <a:gd name="T5" fmla="*/ 17 h 17"/>
                  <a:gd name="T6" fmla="*/ 0 w 18"/>
                  <a:gd name="T7" fmla="*/ 11 h 17"/>
                  <a:gd name="T8" fmla="*/ 18 w 18"/>
                  <a:gd name="T9" fmla="*/ 0 h 17"/>
                  <a:gd name="T10" fmla="*/ 18 w 18"/>
                  <a:gd name="T11" fmla="*/ 0 h 17"/>
                  <a:gd name="T12" fmla="*/ 18 w 18"/>
                  <a:gd name="T13" fmla="*/ 0 h 17"/>
                  <a:gd name="T14" fmla="*/ 18 w 18"/>
                  <a:gd name="T15" fmla="*/ 0 h 17"/>
                  <a:gd name="T16" fmla="*/ 0 60000 65536"/>
                  <a:gd name="T17" fmla="*/ 0 60000 65536"/>
                  <a:gd name="T18" fmla="*/ 0 60000 65536"/>
                  <a:gd name="T19" fmla="*/ 0 60000 65536"/>
                  <a:gd name="T20" fmla="*/ 0 60000 65536"/>
                  <a:gd name="T21" fmla="*/ 0 60000 65536"/>
                  <a:gd name="T22" fmla="*/ 0 60000 65536"/>
                  <a:gd name="T23" fmla="*/ 0 60000 65536"/>
                  <a:gd name="T24" fmla="*/ 0 w 18"/>
                  <a:gd name="T25" fmla="*/ 0 h 17"/>
                  <a:gd name="T26" fmla="*/ 18 w 18"/>
                  <a:gd name="T27" fmla="*/ 17 h 1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8" h="17">
                    <a:moveTo>
                      <a:pt x="18" y="0"/>
                    </a:moveTo>
                    <a:lnTo>
                      <a:pt x="18" y="5"/>
                    </a:lnTo>
                    <a:lnTo>
                      <a:pt x="0" y="17"/>
                    </a:lnTo>
                    <a:lnTo>
                      <a:pt x="0" y="11"/>
                    </a:lnTo>
                    <a:lnTo>
                      <a:pt x="18" y="0"/>
                    </a:lnTo>
                    <a:close/>
                  </a:path>
                </a:pathLst>
              </a:custGeom>
              <a:solidFill>
                <a:srgbClr val="1D297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4400" b="1"/>
              </a:p>
            </p:txBody>
          </p:sp>
          <p:sp>
            <p:nvSpPr>
              <p:cNvPr id="106" name="Freeform 548">
                <a:extLst>
                  <a:ext uri="{FF2B5EF4-FFF2-40B4-BE49-F238E27FC236}">
                    <a16:creationId xmlns:a16="http://schemas.microsoft.com/office/drawing/2014/main" id="{80D044ED-417A-4937-BD37-08AB94EC570B}"/>
                  </a:ext>
                </a:extLst>
              </p:cNvPr>
              <p:cNvSpPr>
                <a:spLocks/>
              </p:cNvSpPr>
              <p:nvPr/>
            </p:nvSpPr>
            <p:spPr bwMode="auto">
              <a:xfrm>
                <a:off x="223" y="422"/>
                <a:ext cx="19" cy="16"/>
              </a:xfrm>
              <a:custGeom>
                <a:avLst/>
                <a:gdLst>
                  <a:gd name="T0" fmla="*/ 19 w 19"/>
                  <a:gd name="T1" fmla="*/ 10 h 16"/>
                  <a:gd name="T2" fmla="*/ 19 w 19"/>
                  <a:gd name="T3" fmla="*/ 16 h 16"/>
                  <a:gd name="T4" fmla="*/ 0 w 19"/>
                  <a:gd name="T5" fmla="*/ 5 h 16"/>
                  <a:gd name="T6" fmla="*/ 0 w 19"/>
                  <a:gd name="T7" fmla="*/ 0 h 16"/>
                  <a:gd name="T8" fmla="*/ 19 w 19"/>
                  <a:gd name="T9" fmla="*/ 10 h 16"/>
                  <a:gd name="T10" fmla="*/ 19 w 19"/>
                  <a:gd name="T11" fmla="*/ 10 h 16"/>
                  <a:gd name="T12" fmla="*/ 19 w 19"/>
                  <a:gd name="T13" fmla="*/ 10 h 16"/>
                  <a:gd name="T14" fmla="*/ 19 w 19"/>
                  <a:gd name="T15" fmla="*/ 10 h 16"/>
                  <a:gd name="T16" fmla="*/ 0 60000 65536"/>
                  <a:gd name="T17" fmla="*/ 0 60000 65536"/>
                  <a:gd name="T18" fmla="*/ 0 60000 65536"/>
                  <a:gd name="T19" fmla="*/ 0 60000 65536"/>
                  <a:gd name="T20" fmla="*/ 0 60000 65536"/>
                  <a:gd name="T21" fmla="*/ 0 60000 65536"/>
                  <a:gd name="T22" fmla="*/ 0 60000 65536"/>
                  <a:gd name="T23" fmla="*/ 0 60000 65536"/>
                  <a:gd name="T24" fmla="*/ 0 w 19"/>
                  <a:gd name="T25" fmla="*/ 0 h 16"/>
                  <a:gd name="T26" fmla="*/ 19 w 19"/>
                  <a:gd name="T27" fmla="*/ 16 h 1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9" h="16">
                    <a:moveTo>
                      <a:pt x="19" y="10"/>
                    </a:moveTo>
                    <a:lnTo>
                      <a:pt x="19" y="16"/>
                    </a:lnTo>
                    <a:lnTo>
                      <a:pt x="0" y="5"/>
                    </a:lnTo>
                    <a:lnTo>
                      <a:pt x="0" y="0"/>
                    </a:lnTo>
                    <a:lnTo>
                      <a:pt x="19" y="10"/>
                    </a:lnTo>
                    <a:close/>
                  </a:path>
                </a:pathLst>
              </a:custGeom>
              <a:solidFill>
                <a:srgbClr val="324C8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4400" b="1"/>
              </a:p>
            </p:txBody>
          </p:sp>
          <p:sp>
            <p:nvSpPr>
              <p:cNvPr id="107" name="Freeform 549">
                <a:extLst>
                  <a:ext uri="{FF2B5EF4-FFF2-40B4-BE49-F238E27FC236}">
                    <a16:creationId xmlns:a16="http://schemas.microsoft.com/office/drawing/2014/main" id="{C6B0B9BC-88AE-47AF-87E5-244B8AED073B}"/>
                  </a:ext>
                </a:extLst>
              </p:cNvPr>
              <p:cNvSpPr>
                <a:spLocks/>
              </p:cNvSpPr>
              <p:nvPr/>
            </p:nvSpPr>
            <p:spPr bwMode="auto">
              <a:xfrm>
                <a:off x="223" y="411"/>
                <a:ext cx="37" cy="21"/>
              </a:xfrm>
              <a:custGeom>
                <a:avLst/>
                <a:gdLst>
                  <a:gd name="T0" fmla="*/ 37 w 37"/>
                  <a:gd name="T1" fmla="*/ 10 h 21"/>
                  <a:gd name="T2" fmla="*/ 19 w 37"/>
                  <a:gd name="T3" fmla="*/ 21 h 21"/>
                  <a:gd name="T4" fmla="*/ 0 w 37"/>
                  <a:gd name="T5" fmla="*/ 11 h 21"/>
                  <a:gd name="T6" fmla="*/ 19 w 37"/>
                  <a:gd name="T7" fmla="*/ 0 h 21"/>
                  <a:gd name="T8" fmla="*/ 37 w 37"/>
                  <a:gd name="T9" fmla="*/ 10 h 21"/>
                  <a:gd name="T10" fmla="*/ 37 w 37"/>
                  <a:gd name="T11" fmla="*/ 10 h 21"/>
                  <a:gd name="T12" fmla="*/ 37 w 37"/>
                  <a:gd name="T13" fmla="*/ 10 h 21"/>
                  <a:gd name="T14" fmla="*/ 37 w 37"/>
                  <a:gd name="T15" fmla="*/ 10 h 21"/>
                  <a:gd name="T16" fmla="*/ 0 60000 65536"/>
                  <a:gd name="T17" fmla="*/ 0 60000 65536"/>
                  <a:gd name="T18" fmla="*/ 0 60000 65536"/>
                  <a:gd name="T19" fmla="*/ 0 60000 65536"/>
                  <a:gd name="T20" fmla="*/ 0 60000 65536"/>
                  <a:gd name="T21" fmla="*/ 0 60000 65536"/>
                  <a:gd name="T22" fmla="*/ 0 60000 65536"/>
                  <a:gd name="T23" fmla="*/ 0 60000 65536"/>
                  <a:gd name="T24" fmla="*/ 0 w 37"/>
                  <a:gd name="T25" fmla="*/ 0 h 21"/>
                  <a:gd name="T26" fmla="*/ 37 w 37"/>
                  <a:gd name="T27" fmla="*/ 21 h 2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7" h="21">
                    <a:moveTo>
                      <a:pt x="37" y="10"/>
                    </a:moveTo>
                    <a:lnTo>
                      <a:pt x="19" y="21"/>
                    </a:lnTo>
                    <a:lnTo>
                      <a:pt x="0" y="11"/>
                    </a:lnTo>
                    <a:lnTo>
                      <a:pt x="19" y="0"/>
                    </a:lnTo>
                    <a:lnTo>
                      <a:pt x="37"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4400" b="1"/>
              </a:p>
            </p:txBody>
          </p:sp>
          <p:sp>
            <p:nvSpPr>
              <p:cNvPr id="108" name="Freeform 550">
                <a:extLst>
                  <a:ext uri="{FF2B5EF4-FFF2-40B4-BE49-F238E27FC236}">
                    <a16:creationId xmlns:a16="http://schemas.microsoft.com/office/drawing/2014/main" id="{0F6FA64F-CFFE-40B9-975A-9A7BB870C402}"/>
                  </a:ext>
                </a:extLst>
              </p:cNvPr>
              <p:cNvSpPr>
                <a:spLocks/>
              </p:cNvSpPr>
              <p:nvPr/>
            </p:nvSpPr>
            <p:spPr bwMode="auto">
              <a:xfrm>
                <a:off x="273" y="439"/>
                <a:ext cx="18" cy="16"/>
              </a:xfrm>
              <a:custGeom>
                <a:avLst/>
                <a:gdLst>
                  <a:gd name="T0" fmla="*/ 18 w 18"/>
                  <a:gd name="T1" fmla="*/ 0 h 16"/>
                  <a:gd name="T2" fmla="*/ 18 w 18"/>
                  <a:gd name="T3" fmla="*/ 5 h 16"/>
                  <a:gd name="T4" fmla="*/ 0 w 18"/>
                  <a:gd name="T5" fmla="*/ 16 h 16"/>
                  <a:gd name="T6" fmla="*/ 0 w 18"/>
                  <a:gd name="T7" fmla="*/ 11 h 16"/>
                  <a:gd name="T8" fmla="*/ 18 w 18"/>
                  <a:gd name="T9" fmla="*/ 0 h 16"/>
                  <a:gd name="T10" fmla="*/ 18 w 18"/>
                  <a:gd name="T11" fmla="*/ 0 h 16"/>
                  <a:gd name="T12" fmla="*/ 18 w 18"/>
                  <a:gd name="T13" fmla="*/ 0 h 16"/>
                  <a:gd name="T14" fmla="*/ 18 w 18"/>
                  <a:gd name="T15" fmla="*/ 0 h 16"/>
                  <a:gd name="T16" fmla="*/ 0 60000 65536"/>
                  <a:gd name="T17" fmla="*/ 0 60000 65536"/>
                  <a:gd name="T18" fmla="*/ 0 60000 65536"/>
                  <a:gd name="T19" fmla="*/ 0 60000 65536"/>
                  <a:gd name="T20" fmla="*/ 0 60000 65536"/>
                  <a:gd name="T21" fmla="*/ 0 60000 65536"/>
                  <a:gd name="T22" fmla="*/ 0 60000 65536"/>
                  <a:gd name="T23" fmla="*/ 0 60000 65536"/>
                  <a:gd name="T24" fmla="*/ 0 w 18"/>
                  <a:gd name="T25" fmla="*/ 0 h 16"/>
                  <a:gd name="T26" fmla="*/ 18 w 18"/>
                  <a:gd name="T27" fmla="*/ 16 h 1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8" h="16">
                    <a:moveTo>
                      <a:pt x="18" y="0"/>
                    </a:moveTo>
                    <a:lnTo>
                      <a:pt x="18" y="5"/>
                    </a:lnTo>
                    <a:lnTo>
                      <a:pt x="0" y="16"/>
                    </a:lnTo>
                    <a:lnTo>
                      <a:pt x="0" y="11"/>
                    </a:lnTo>
                    <a:lnTo>
                      <a:pt x="18" y="0"/>
                    </a:lnTo>
                    <a:close/>
                  </a:path>
                </a:pathLst>
              </a:custGeom>
              <a:solidFill>
                <a:srgbClr val="1D297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4400" b="1"/>
              </a:p>
            </p:txBody>
          </p:sp>
          <p:sp>
            <p:nvSpPr>
              <p:cNvPr id="109" name="Freeform 551">
                <a:extLst>
                  <a:ext uri="{FF2B5EF4-FFF2-40B4-BE49-F238E27FC236}">
                    <a16:creationId xmlns:a16="http://schemas.microsoft.com/office/drawing/2014/main" id="{7406FE8B-E9A0-4AA6-85D6-F2E7DB925E70}"/>
                  </a:ext>
                </a:extLst>
              </p:cNvPr>
              <p:cNvSpPr>
                <a:spLocks/>
              </p:cNvSpPr>
              <p:nvPr/>
            </p:nvSpPr>
            <p:spPr bwMode="auto">
              <a:xfrm>
                <a:off x="255" y="440"/>
                <a:ext cx="18" cy="15"/>
              </a:xfrm>
              <a:custGeom>
                <a:avLst/>
                <a:gdLst>
                  <a:gd name="T0" fmla="*/ 18 w 18"/>
                  <a:gd name="T1" fmla="*/ 10 h 15"/>
                  <a:gd name="T2" fmla="*/ 18 w 18"/>
                  <a:gd name="T3" fmla="*/ 15 h 15"/>
                  <a:gd name="T4" fmla="*/ 0 w 18"/>
                  <a:gd name="T5" fmla="*/ 5 h 15"/>
                  <a:gd name="T6" fmla="*/ 0 w 18"/>
                  <a:gd name="T7" fmla="*/ 0 h 15"/>
                  <a:gd name="T8" fmla="*/ 18 w 18"/>
                  <a:gd name="T9" fmla="*/ 10 h 15"/>
                  <a:gd name="T10" fmla="*/ 18 w 18"/>
                  <a:gd name="T11" fmla="*/ 10 h 15"/>
                  <a:gd name="T12" fmla="*/ 18 w 18"/>
                  <a:gd name="T13" fmla="*/ 10 h 15"/>
                  <a:gd name="T14" fmla="*/ 18 w 18"/>
                  <a:gd name="T15" fmla="*/ 10 h 15"/>
                  <a:gd name="T16" fmla="*/ 0 60000 65536"/>
                  <a:gd name="T17" fmla="*/ 0 60000 65536"/>
                  <a:gd name="T18" fmla="*/ 0 60000 65536"/>
                  <a:gd name="T19" fmla="*/ 0 60000 65536"/>
                  <a:gd name="T20" fmla="*/ 0 60000 65536"/>
                  <a:gd name="T21" fmla="*/ 0 60000 65536"/>
                  <a:gd name="T22" fmla="*/ 0 60000 65536"/>
                  <a:gd name="T23" fmla="*/ 0 60000 65536"/>
                  <a:gd name="T24" fmla="*/ 0 w 18"/>
                  <a:gd name="T25" fmla="*/ 0 h 15"/>
                  <a:gd name="T26" fmla="*/ 18 w 18"/>
                  <a:gd name="T27" fmla="*/ 15 h 1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8" h="15">
                    <a:moveTo>
                      <a:pt x="18" y="10"/>
                    </a:moveTo>
                    <a:lnTo>
                      <a:pt x="18" y="15"/>
                    </a:lnTo>
                    <a:lnTo>
                      <a:pt x="0" y="5"/>
                    </a:lnTo>
                    <a:lnTo>
                      <a:pt x="0" y="0"/>
                    </a:lnTo>
                    <a:lnTo>
                      <a:pt x="18" y="10"/>
                    </a:lnTo>
                    <a:close/>
                  </a:path>
                </a:pathLst>
              </a:custGeom>
              <a:solidFill>
                <a:srgbClr val="324C8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4400" b="1"/>
              </a:p>
            </p:txBody>
          </p:sp>
          <p:sp>
            <p:nvSpPr>
              <p:cNvPr id="110" name="Freeform 552">
                <a:extLst>
                  <a:ext uri="{FF2B5EF4-FFF2-40B4-BE49-F238E27FC236}">
                    <a16:creationId xmlns:a16="http://schemas.microsoft.com/office/drawing/2014/main" id="{D81739FE-02B6-4CB2-8F67-DD73222A78B7}"/>
                  </a:ext>
                </a:extLst>
              </p:cNvPr>
              <p:cNvSpPr>
                <a:spLocks/>
              </p:cNvSpPr>
              <p:nvPr/>
            </p:nvSpPr>
            <p:spPr bwMode="auto">
              <a:xfrm>
                <a:off x="255" y="429"/>
                <a:ext cx="36" cy="21"/>
              </a:xfrm>
              <a:custGeom>
                <a:avLst/>
                <a:gdLst>
                  <a:gd name="T0" fmla="*/ 36 w 36"/>
                  <a:gd name="T1" fmla="*/ 10 h 21"/>
                  <a:gd name="T2" fmla="*/ 18 w 36"/>
                  <a:gd name="T3" fmla="*/ 21 h 21"/>
                  <a:gd name="T4" fmla="*/ 0 w 36"/>
                  <a:gd name="T5" fmla="*/ 11 h 21"/>
                  <a:gd name="T6" fmla="*/ 18 w 36"/>
                  <a:gd name="T7" fmla="*/ 0 h 21"/>
                  <a:gd name="T8" fmla="*/ 36 w 36"/>
                  <a:gd name="T9" fmla="*/ 10 h 21"/>
                  <a:gd name="T10" fmla="*/ 36 w 36"/>
                  <a:gd name="T11" fmla="*/ 10 h 21"/>
                  <a:gd name="T12" fmla="*/ 36 w 36"/>
                  <a:gd name="T13" fmla="*/ 10 h 21"/>
                  <a:gd name="T14" fmla="*/ 36 w 36"/>
                  <a:gd name="T15" fmla="*/ 10 h 21"/>
                  <a:gd name="T16" fmla="*/ 0 60000 65536"/>
                  <a:gd name="T17" fmla="*/ 0 60000 65536"/>
                  <a:gd name="T18" fmla="*/ 0 60000 65536"/>
                  <a:gd name="T19" fmla="*/ 0 60000 65536"/>
                  <a:gd name="T20" fmla="*/ 0 60000 65536"/>
                  <a:gd name="T21" fmla="*/ 0 60000 65536"/>
                  <a:gd name="T22" fmla="*/ 0 60000 65536"/>
                  <a:gd name="T23" fmla="*/ 0 60000 65536"/>
                  <a:gd name="T24" fmla="*/ 0 w 36"/>
                  <a:gd name="T25" fmla="*/ 0 h 21"/>
                  <a:gd name="T26" fmla="*/ 36 w 36"/>
                  <a:gd name="T27" fmla="*/ 21 h 2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6" h="21">
                    <a:moveTo>
                      <a:pt x="36" y="10"/>
                    </a:moveTo>
                    <a:lnTo>
                      <a:pt x="18" y="21"/>
                    </a:lnTo>
                    <a:lnTo>
                      <a:pt x="0" y="11"/>
                    </a:lnTo>
                    <a:lnTo>
                      <a:pt x="18" y="0"/>
                    </a:lnTo>
                    <a:lnTo>
                      <a:pt x="36"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4400" b="1"/>
              </a:p>
            </p:txBody>
          </p:sp>
          <p:sp>
            <p:nvSpPr>
              <p:cNvPr id="111" name="Freeform 553">
                <a:extLst>
                  <a:ext uri="{FF2B5EF4-FFF2-40B4-BE49-F238E27FC236}">
                    <a16:creationId xmlns:a16="http://schemas.microsoft.com/office/drawing/2014/main" id="{9F1D4344-F3FE-493F-A0D6-61E2E69314EA}"/>
                  </a:ext>
                </a:extLst>
              </p:cNvPr>
              <p:cNvSpPr>
                <a:spLocks/>
              </p:cNvSpPr>
              <p:nvPr/>
            </p:nvSpPr>
            <p:spPr bwMode="auto">
              <a:xfrm>
                <a:off x="305" y="457"/>
                <a:ext cx="18" cy="16"/>
              </a:xfrm>
              <a:custGeom>
                <a:avLst/>
                <a:gdLst>
                  <a:gd name="T0" fmla="*/ 18 w 18"/>
                  <a:gd name="T1" fmla="*/ 0 h 16"/>
                  <a:gd name="T2" fmla="*/ 18 w 18"/>
                  <a:gd name="T3" fmla="*/ 5 h 16"/>
                  <a:gd name="T4" fmla="*/ 0 w 18"/>
                  <a:gd name="T5" fmla="*/ 16 h 16"/>
                  <a:gd name="T6" fmla="*/ 0 w 18"/>
                  <a:gd name="T7" fmla="*/ 11 h 16"/>
                  <a:gd name="T8" fmla="*/ 18 w 18"/>
                  <a:gd name="T9" fmla="*/ 0 h 16"/>
                  <a:gd name="T10" fmla="*/ 18 w 18"/>
                  <a:gd name="T11" fmla="*/ 0 h 16"/>
                  <a:gd name="T12" fmla="*/ 18 w 18"/>
                  <a:gd name="T13" fmla="*/ 0 h 16"/>
                  <a:gd name="T14" fmla="*/ 18 w 18"/>
                  <a:gd name="T15" fmla="*/ 0 h 16"/>
                  <a:gd name="T16" fmla="*/ 0 60000 65536"/>
                  <a:gd name="T17" fmla="*/ 0 60000 65536"/>
                  <a:gd name="T18" fmla="*/ 0 60000 65536"/>
                  <a:gd name="T19" fmla="*/ 0 60000 65536"/>
                  <a:gd name="T20" fmla="*/ 0 60000 65536"/>
                  <a:gd name="T21" fmla="*/ 0 60000 65536"/>
                  <a:gd name="T22" fmla="*/ 0 60000 65536"/>
                  <a:gd name="T23" fmla="*/ 0 60000 65536"/>
                  <a:gd name="T24" fmla="*/ 0 w 18"/>
                  <a:gd name="T25" fmla="*/ 0 h 16"/>
                  <a:gd name="T26" fmla="*/ 18 w 18"/>
                  <a:gd name="T27" fmla="*/ 16 h 1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8" h="16">
                    <a:moveTo>
                      <a:pt x="18" y="0"/>
                    </a:moveTo>
                    <a:lnTo>
                      <a:pt x="18" y="5"/>
                    </a:lnTo>
                    <a:lnTo>
                      <a:pt x="0" y="16"/>
                    </a:lnTo>
                    <a:lnTo>
                      <a:pt x="0" y="11"/>
                    </a:lnTo>
                    <a:lnTo>
                      <a:pt x="18" y="0"/>
                    </a:lnTo>
                    <a:close/>
                  </a:path>
                </a:pathLst>
              </a:custGeom>
              <a:solidFill>
                <a:srgbClr val="1D297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4400" b="1"/>
              </a:p>
            </p:txBody>
          </p:sp>
          <p:sp>
            <p:nvSpPr>
              <p:cNvPr id="112" name="Freeform 554">
                <a:extLst>
                  <a:ext uri="{FF2B5EF4-FFF2-40B4-BE49-F238E27FC236}">
                    <a16:creationId xmlns:a16="http://schemas.microsoft.com/office/drawing/2014/main" id="{5C398FC0-1885-40D5-85FD-0D67A46200B8}"/>
                  </a:ext>
                </a:extLst>
              </p:cNvPr>
              <p:cNvSpPr>
                <a:spLocks/>
              </p:cNvSpPr>
              <p:nvPr/>
            </p:nvSpPr>
            <p:spPr bwMode="auto">
              <a:xfrm>
                <a:off x="286" y="457"/>
                <a:ext cx="19" cy="16"/>
              </a:xfrm>
              <a:custGeom>
                <a:avLst/>
                <a:gdLst>
                  <a:gd name="T0" fmla="*/ 19 w 19"/>
                  <a:gd name="T1" fmla="*/ 11 h 16"/>
                  <a:gd name="T2" fmla="*/ 19 w 19"/>
                  <a:gd name="T3" fmla="*/ 16 h 16"/>
                  <a:gd name="T4" fmla="*/ 0 w 19"/>
                  <a:gd name="T5" fmla="*/ 6 h 16"/>
                  <a:gd name="T6" fmla="*/ 0 w 19"/>
                  <a:gd name="T7" fmla="*/ 0 h 16"/>
                  <a:gd name="T8" fmla="*/ 19 w 19"/>
                  <a:gd name="T9" fmla="*/ 11 h 16"/>
                  <a:gd name="T10" fmla="*/ 19 w 19"/>
                  <a:gd name="T11" fmla="*/ 11 h 16"/>
                  <a:gd name="T12" fmla="*/ 19 w 19"/>
                  <a:gd name="T13" fmla="*/ 11 h 16"/>
                  <a:gd name="T14" fmla="*/ 19 w 19"/>
                  <a:gd name="T15" fmla="*/ 11 h 16"/>
                  <a:gd name="T16" fmla="*/ 0 60000 65536"/>
                  <a:gd name="T17" fmla="*/ 0 60000 65536"/>
                  <a:gd name="T18" fmla="*/ 0 60000 65536"/>
                  <a:gd name="T19" fmla="*/ 0 60000 65536"/>
                  <a:gd name="T20" fmla="*/ 0 60000 65536"/>
                  <a:gd name="T21" fmla="*/ 0 60000 65536"/>
                  <a:gd name="T22" fmla="*/ 0 60000 65536"/>
                  <a:gd name="T23" fmla="*/ 0 60000 65536"/>
                  <a:gd name="T24" fmla="*/ 0 w 19"/>
                  <a:gd name="T25" fmla="*/ 0 h 16"/>
                  <a:gd name="T26" fmla="*/ 19 w 19"/>
                  <a:gd name="T27" fmla="*/ 16 h 1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9" h="16">
                    <a:moveTo>
                      <a:pt x="19" y="11"/>
                    </a:moveTo>
                    <a:lnTo>
                      <a:pt x="19" y="16"/>
                    </a:lnTo>
                    <a:lnTo>
                      <a:pt x="0" y="6"/>
                    </a:lnTo>
                    <a:lnTo>
                      <a:pt x="0" y="0"/>
                    </a:lnTo>
                    <a:lnTo>
                      <a:pt x="19" y="11"/>
                    </a:lnTo>
                    <a:close/>
                  </a:path>
                </a:pathLst>
              </a:custGeom>
              <a:solidFill>
                <a:srgbClr val="324C8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4400" b="1"/>
              </a:p>
            </p:txBody>
          </p:sp>
          <p:sp>
            <p:nvSpPr>
              <p:cNvPr id="113" name="Freeform 555">
                <a:extLst>
                  <a:ext uri="{FF2B5EF4-FFF2-40B4-BE49-F238E27FC236}">
                    <a16:creationId xmlns:a16="http://schemas.microsoft.com/office/drawing/2014/main" id="{A02F2880-D8F1-487E-B745-1AECD9A239AD}"/>
                  </a:ext>
                </a:extLst>
              </p:cNvPr>
              <p:cNvSpPr>
                <a:spLocks/>
              </p:cNvSpPr>
              <p:nvPr/>
            </p:nvSpPr>
            <p:spPr bwMode="auto">
              <a:xfrm>
                <a:off x="286" y="446"/>
                <a:ext cx="37" cy="22"/>
              </a:xfrm>
              <a:custGeom>
                <a:avLst/>
                <a:gdLst>
                  <a:gd name="T0" fmla="*/ 37 w 37"/>
                  <a:gd name="T1" fmla="*/ 11 h 22"/>
                  <a:gd name="T2" fmla="*/ 19 w 37"/>
                  <a:gd name="T3" fmla="*/ 22 h 22"/>
                  <a:gd name="T4" fmla="*/ 0 w 37"/>
                  <a:gd name="T5" fmla="*/ 11 h 22"/>
                  <a:gd name="T6" fmla="*/ 19 w 37"/>
                  <a:gd name="T7" fmla="*/ 0 h 22"/>
                  <a:gd name="T8" fmla="*/ 37 w 37"/>
                  <a:gd name="T9" fmla="*/ 11 h 22"/>
                  <a:gd name="T10" fmla="*/ 37 w 37"/>
                  <a:gd name="T11" fmla="*/ 11 h 22"/>
                  <a:gd name="T12" fmla="*/ 37 w 37"/>
                  <a:gd name="T13" fmla="*/ 11 h 22"/>
                  <a:gd name="T14" fmla="*/ 37 w 37"/>
                  <a:gd name="T15" fmla="*/ 11 h 22"/>
                  <a:gd name="T16" fmla="*/ 0 60000 65536"/>
                  <a:gd name="T17" fmla="*/ 0 60000 65536"/>
                  <a:gd name="T18" fmla="*/ 0 60000 65536"/>
                  <a:gd name="T19" fmla="*/ 0 60000 65536"/>
                  <a:gd name="T20" fmla="*/ 0 60000 65536"/>
                  <a:gd name="T21" fmla="*/ 0 60000 65536"/>
                  <a:gd name="T22" fmla="*/ 0 60000 65536"/>
                  <a:gd name="T23" fmla="*/ 0 60000 65536"/>
                  <a:gd name="T24" fmla="*/ 0 w 37"/>
                  <a:gd name="T25" fmla="*/ 0 h 22"/>
                  <a:gd name="T26" fmla="*/ 37 w 37"/>
                  <a:gd name="T27" fmla="*/ 22 h 2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7" h="22">
                    <a:moveTo>
                      <a:pt x="37" y="11"/>
                    </a:moveTo>
                    <a:lnTo>
                      <a:pt x="19" y="22"/>
                    </a:lnTo>
                    <a:lnTo>
                      <a:pt x="0" y="11"/>
                    </a:lnTo>
                    <a:lnTo>
                      <a:pt x="19" y="0"/>
                    </a:lnTo>
                    <a:lnTo>
                      <a:pt x="37"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4400" b="1"/>
              </a:p>
            </p:txBody>
          </p:sp>
          <p:sp>
            <p:nvSpPr>
              <p:cNvPr id="114" name="Freeform 556">
                <a:extLst>
                  <a:ext uri="{FF2B5EF4-FFF2-40B4-BE49-F238E27FC236}">
                    <a16:creationId xmlns:a16="http://schemas.microsoft.com/office/drawing/2014/main" id="{19157692-3399-4D61-A816-258EAEBD5BDD}"/>
                  </a:ext>
                </a:extLst>
              </p:cNvPr>
              <p:cNvSpPr>
                <a:spLocks/>
              </p:cNvSpPr>
              <p:nvPr/>
            </p:nvSpPr>
            <p:spPr bwMode="auto">
              <a:xfrm>
                <a:off x="213" y="438"/>
                <a:ext cx="18" cy="17"/>
              </a:xfrm>
              <a:custGeom>
                <a:avLst/>
                <a:gdLst>
                  <a:gd name="T0" fmla="*/ 18 w 18"/>
                  <a:gd name="T1" fmla="*/ 0 h 17"/>
                  <a:gd name="T2" fmla="*/ 18 w 18"/>
                  <a:gd name="T3" fmla="*/ 6 h 17"/>
                  <a:gd name="T4" fmla="*/ 0 w 18"/>
                  <a:gd name="T5" fmla="*/ 17 h 17"/>
                  <a:gd name="T6" fmla="*/ 0 w 18"/>
                  <a:gd name="T7" fmla="*/ 12 h 17"/>
                  <a:gd name="T8" fmla="*/ 18 w 18"/>
                  <a:gd name="T9" fmla="*/ 0 h 17"/>
                  <a:gd name="T10" fmla="*/ 18 w 18"/>
                  <a:gd name="T11" fmla="*/ 0 h 17"/>
                  <a:gd name="T12" fmla="*/ 18 w 18"/>
                  <a:gd name="T13" fmla="*/ 0 h 17"/>
                  <a:gd name="T14" fmla="*/ 18 w 18"/>
                  <a:gd name="T15" fmla="*/ 0 h 17"/>
                  <a:gd name="T16" fmla="*/ 0 60000 65536"/>
                  <a:gd name="T17" fmla="*/ 0 60000 65536"/>
                  <a:gd name="T18" fmla="*/ 0 60000 65536"/>
                  <a:gd name="T19" fmla="*/ 0 60000 65536"/>
                  <a:gd name="T20" fmla="*/ 0 60000 65536"/>
                  <a:gd name="T21" fmla="*/ 0 60000 65536"/>
                  <a:gd name="T22" fmla="*/ 0 60000 65536"/>
                  <a:gd name="T23" fmla="*/ 0 60000 65536"/>
                  <a:gd name="T24" fmla="*/ 0 w 18"/>
                  <a:gd name="T25" fmla="*/ 0 h 17"/>
                  <a:gd name="T26" fmla="*/ 18 w 18"/>
                  <a:gd name="T27" fmla="*/ 17 h 1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8" h="17">
                    <a:moveTo>
                      <a:pt x="18" y="0"/>
                    </a:moveTo>
                    <a:lnTo>
                      <a:pt x="18" y="6"/>
                    </a:lnTo>
                    <a:lnTo>
                      <a:pt x="0" y="17"/>
                    </a:lnTo>
                    <a:lnTo>
                      <a:pt x="0" y="12"/>
                    </a:lnTo>
                    <a:lnTo>
                      <a:pt x="18" y="0"/>
                    </a:lnTo>
                    <a:close/>
                  </a:path>
                </a:pathLst>
              </a:custGeom>
              <a:solidFill>
                <a:srgbClr val="1D297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4400" b="1"/>
              </a:p>
            </p:txBody>
          </p:sp>
          <p:sp>
            <p:nvSpPr>
              <p:cNvPr id="115" name="Freeform 557">
                <a:extLst>
                  <a:ext uri="{FF2B5EF4-FFF2-40B4-BE49-F238E27FC236}">
                    <a16:creationId xmlns:a16="http://schemas.microsoft.com/office/drawing/2014/main" id="{2877D3B0-030F-4948-908E-295DCAA29C5C}"/>
                  </a:ext>
                </a:extLst>
              </p:cNvPr>
              <p:cNvSpPr>
                <a:spLocks/>
              </p:cNvSpPr>
              <p:nvPr/>
            </p:nvSpPr>
            <p:spPr bwMode="auto">
              <a:xfrm>
                <a:off x="195" y="440"/>
                <a:ext cx="18" cy="15"/>
              </a:xfrm>
              <a:custGeom>
                <a:avLst/>
                <a:gdLst>
                  <a:gd name="T0" fmla="*/ 18 w 18"/>
                  <a:gd name="T1" fmla="*/ 10 h 15"/>
                  <a:gd name="T2" fmla="*/ 18 w 18"/>
                  <a:gd name="T3" fmla="*/ 15 h 15"/>
                  <a:gd name="T4" fmla="*/ 0 w 18"/>
                  <a:gd name="T5" fmla="*/ 5 h 15"/>
                  <a:gd name="T6" fmla="*/ 0 w 18"/>
                  <a:gd name="T7" fmla="*/ 0 h 15"/>
                  <a:gd name="T8" fmla="*/ 18 w 18"/>
                  <a:gd name="T9" fmla="*/ 10 h 15"/>
                  <a:gd name="T10" fmla="*/ 18 w 18"/>
                  <a:gd name="T11" fmla="*/ 10 h 15"/>
                  <a:gd name="T12" fmla="*/ 18 w 18"/>
                  <a:gd name="T13" fmla="*/ 10 h 15"/>
                  <a:gd name="T14" fmla="*/ 18 w 18"/>
                  <a:gd name="T15" fmla="*/ 10 h 15"/>
                  <a:gd name="T16" fmla="*/ 0 60000 65536"/>
                  <a:gd name="T17" fmla="*/ 0 60000 65536"/>
                  <a:gd name="T18" fmla="*/ 0 60000 65536"/>
                  <a:gd name="T19" fmla="*/ 0 60000 65536"/>
                  <a:gd name="T20" fmla="*/ 0 60000 65536"/>
                  <a:gd name="T21" fmla="*/ 0 60000 65536"/>
                  <a:gd name="T22" fmla="*/ 0 60000 65536"/>
                  <a:gd name="T23" fmla="*/ 0 60000 65536"/>
                  <a:gd name="T24" fmla="*/ 0 w 18"/>
                  <a:gd name="T25" fmla="*/ 0 h 15"/>
                  <a:gd name="T26" fmla="*/ 18 w 18"/>
                  <a:gd name="T27" fmla="*/ 15 h 1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8" h="15">
                    <a:moveTo>
                      <a:pt x="18" y="10"/>
                    </a:moveTo>
                    <a:lnTo>
                      <a:pt x="18" y="15"/>
                    </a:lnTo>
                    <a:lnTo>
                      <a:pt x="0" y="5"/>
                    </a:lnTo>
                    <a:lnTo>
                      <a:pt x="0" y="0"/>
                    </a:lnTo>
                    <a:lnTo>
                      <a:pt x="18" y="10"/>
                    </a:lnTo>
                    <a:close/>
                  </a:path>
                </a:pathLst>
              </a:custGeom>
              <a:solidFill>
                <a:srgbClr val="324C8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4400" b="1"/>
              </a:p>
            </p:txBody>
          </p:sp>
          <p:sp>
            <p:nvSpPr>
              <p:cNvPr id="116" name="Freeform 558">
                <a:extLst>
                  <a:ext uri="{FF2B5EF4-FFF2-40B4-BE49-F238E27FC236}">
                    <a16:creationId xmlns:a16="http://schemas.microsoft.com/office/drawing/2014/main" id="{732C0213-533D-488D-9725-13C34C68A9F7}"/>
                  </a:ext>
                </a:extLst>
              </p:cNvPr>
              <p:cNvSpPr>
                <a:spLocks/>
              </p:cNvSpPr>
              <p:nvPr/>
            </p:nvSpPr>
            <p:spPr bwMode="auto">
              <a:xfrm>
                <a:off x="195" y="428"/>
                <a:ext cx="36" cy="22"/>
              </a:xfrm>
              <a:custGeom>
                <a:avLst/>
                <a:gdLst>
                  <a:gd name="T0" fmla="*/ 36 w 36"/>
                  <a:gd name="T1" fmla="*/ 10 h 22"/>
                  <a:gd name="T2" fmla="*/ 18 w 36"/>
                  <a:gd name="T3" fmla="*/ 22 h 22"/>
                  <a:gd name="T4" fmla="*/ 0 w 36"/>
                  <a:gd name="T5" fmla="*/ 12 h 22"/>
                  <a:gd name="T6" fmla="*/ 18 w 36"/>
                  <a:gd name="T7" fmla="*/ 0 h 22"/>
                  <a:gd name="T8" fmla="*/ 36 w 36"/>
                  <a:gd name="T9" fmla="*/ 10 h 22"/>
                  <a:gd name="T10" fmla="*/ 36 w 36"/>
                  <a:gd name="T11" fmla="*/ 10 h 22"/>
                  <a:gd name="T12" fmla="*/ 36 w 36"/>
                  <a:gd name="T13" fmla="*/ 10 h 22"/>
                  <a:gd name="T14" fmla="*/ 36 w 36"/>
                  <a:gd name="T15" fmla="*/ 10 h 22"/>
                  <a:gd name="T16" fmla="*/ 0 60000 65536"/>
                  <a:gd name="T17" fmla="*/ 0 60000 65536"/>
                  <a:gd name="T18" fmla="*/ 0 60000 65536"/>
                  <a:gd name="T19" fmla="*/ 0 60000 65536"/>
                  <a:gd name="T20" fmla="*/ 0 60000 65536"/>
                  <a:gd name="T21" fmla="*/ 0 60000 65536"/>
                  <a:gd name="T22" fmla="*/ 0 60000 65536"/>
                  <a:gd name="T23" fmla="*/ 0 60000 65536"/>
                  <a:gd name="T24" fmla="*/ 0 w 36"/>
                  <a:gd name="T25" fmla="*/ 0 h 22"/>
                  <a:gd name="T26" fmla="*/ 36 w 36"/>
                  <a:gd name="T27" fmla="*/ 22 h 2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6" h="22">
                    <a:moveTo>
                      <a:pt x="36" y="10"/>
                    </a:moveTo>
                    <a:lnTo>
                      <a:pt x="18" y="22"/>
                    </a:lnTo>
                    <a:lnTo>
                      <a:pt x="0" y="12"/>
                    </a:lnTo>
                    <a:lnTo>
                      <a:pt x="18" y="0"/>
                    </a:lnTo>
                    <a:lnTo>
                      <a:pt x="36"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4400" b="1"/>
              </a:p>
            </p:txBody>
          </p:sp>
          <p:sp>
            <p:nvSpPr>
              <p:cNvPr id="117" name="Freeform 559">
                <a:extLst>
                  <a:ext uri="{FF2B5EF4-FFF2-40B4-BE49-F238E27FC236}">
                    <a16:creationId xmlns:a16="http://schemas.microsoft.com/office/drawing/2014/main" id="{A438C479-A7AF-4097-9D75-113FEEEA4B52}"/>
                  </a:ext>
                </a:extLst>
              </p:cNvPr>
              <p:cNvSpPr>
                <a:spLocks/>
              </p:cNvSpPr>
              <p:nvPr/>
            </p:nvSpPr>
            <p:spPr bwMode="auto">
              <a:xfrm>
                <a:off x="244" y="456"/>
                <a:ext cx="19" cy="17"/>
              </a:xfrm>
              <a:custGeom>
                <a:avLst/>
                <a:gdLst>
                  <a:gd name="T0" fmla="*/ 19 w 19"/>
                  <a:gd name="T1" fmla="*/ 0 h 17"/>
                  <a:gd name="T2" fmla="*/ 19 w 19"/>
                  <a:gd name="T3" fmla="*/ 6 h 17"/>
                  <a:gd name="T4" fmla="*/ 0 w 19"/>
                  <a:gd name="T5" fmla="*/ 17 h 17"/>
                  <a:gd name="T6" fmla="*/ 0 w 19"/>
                  <a:gd name="T7" fmla="*/ 11 h 17"/>
                  <a:gd name="T8" fmla="*/ 19 w 19"/>
                  <a:gd name="T9" fmla="*/ 0 h 17"/>
                  <a:gd name="T10" fmla="*/ 19 w 19"/>
                  <a:gd name="T11" fmla="*/ 0 h 17"/>
                  <a:gd name="T12" fmla="*/ 19 w 19"/>
                  <a:gd name="T13" fmla="*/ 0 h 17"/>
                  <a:gd name="T14" fmla="*/ 19 w 19"/>
                  <a:gd name="T15" fmla="*/ 0 h 17"/>
                  <a:gd name="T16" fmla="*/ 0 60000 65536"/>
                  <a:gd name="T17" fmla="*/ 0 60000 65536"/>
                  <a:gd name="T18" fmla="*/ 0 60000 65536"/>
                  <a:gd name="T19" fmla="*/ 0 60000 65536"/>
                  <a:gd name="T20" fmla="*/ 0 60000 65536"/>
                  <a:gd name="T21" fmla="*/ 0 60000 65536"/>
                  <a:gd name="T22" fmla="*/ 0 60000 65536"/>
                  <a:gd name="T23" fmla="*/ 0 60000 65536"/>
                  <a:gd name="T24" fmla="*/ 0 w 19"/>
                  <a:gd name="T25" fmla="*/ 0 h 17"/>
                  <a:gd name="T26" fmla="*/ 19 w 19"/>
                  <a:gd name="T27" fmla="*/ 17 h 1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9" h="17">
                    <a:moveTo>
                      <a:pt x="19" y="0"/>
                    </a:moveTo>
                    <a:lnTo>
                      <a:pt x="19" y="6"/>
                    </a:lnTo>
                    <a:lnTo>
                      <a:pt x="0" y="17"/>
                    </a:lnTo>
                    <a:lnTo>
                      <a:pt x="0" y="11"/>
                    </a:lnTo>
                    <a:lnTo>
                      <a:pt x="19" y="0"/>
                    </a:lnTo>
                    <a:close/>
                  </a:path>
                </a:pathLst>
              </a:custGeom>
              <a:solidFill>
                <a:srgbClr val="1D297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4400" b="1"/>
              </a:p>
            </p:txBody>
          </p:sp>
          <p:sp>
            <p:nvSpPr>
              <p:cNvPr id="118" name="Freeform 560">
                <a:extLst>
                  <a:ext uri="{FF2B5EF4-FFF2-40B4-BE49-F238E27FC236}">
                    <a16:creationId xmlns:a16="http://schemas.microsoft.com/office/drawing/2014/main" id="{F647109B-9414-44C3-B204-9BC3D8BE29E1}"/>
                  </a:ext>
                </a:extLst>
              </p:cNvPr>
              <p:cNvSpPr>
                <a:spLocks/>
              </p:cNvSpPr>
              <p:nvPr/>
            </p:nvSpPr>
            <p:spPr bwMode="auto">
              <a:xfrm>
                <a:off x="226" y="457"/>
                <a:ext cx="18" cy="16"/>
              </a:xfrm>
              <a:custGeom>
                <a:avLst/>
                <a:gdLst>
                  <a:gd name="T0" fmla="*/ 18 w 18"/>
                  <a:gd name="T1" fmla="*/ 10 h 16"/>
                  <a:gd name="T2" fmla="*/ 18 w 18"/>
                  <a:gd name="T3" fmla="*/ 16 h 16"/>
                  <a:gd name="T4" fmla="*/ 0 w 18"/>
                  <a:gd name="T5" fmla="*/ 5 h 16"/>
                  <a:gd name="T6" fmla="*/ 0 w 18"/>
                  <a:gd name="T7" fmla="*/ 0 h 16"/>
                  <a:gd name="T8" fmla="*/ 18 w 18"/>
                  <a:gd name="T9" fmla="*/ 10 h 16"/>
                  <a:gd name="T10" fmla="*/ 18 w 18"/>
                  <a:gd name="T11" fmla="*/ 10 h 16"/>
                  <a:gd name="T12" fmla="*/ 18 w 18"/>
                  <a:gd name="T13" fmla="*/ 10 h 16"/>
                  <a:gd name="T14" fmla="*/ 18 w 18"/>
                  <a:gd name="T15" fmla="*/ 10 h 16"/>
                  <a:gd name="T16" fmla="*/ 0 60000 65536"/>
                  <a:gd name="T17" fmla="*/ 0 60000 65536"/>
                  <a:gd name="T18" fmla="*/ 0 60000 65536"/>
                  <a:gd name="T19" fmla="*/ 0 60000 65536"/>
                  <a:gd name="T20" fmla="*/ 0 60000 65536"/>
                  <a:gd name="T21" fmla="*/ 0 60000 65536"/>
                  <a:gd name="T22" fmla="*/ 0 60000 65536"/>
                  <a:gd name="T23" fmla="*/ 0 60000 65536"/>
                  <a:gd name="T24" fmla="*/ 0 w 18"/>
                  <a:gd name="T25" fmla="*/ 0 h 16"/>
                  <a:gd name="T26" fmla="*/ 18 w 18"/>
                  <a:gd name="T27" fmla="*/ 16 h 1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8" h="16">
                    <a:moveTo>
                      <a:pt x="18" y="10"/>
                    </a:moveTo>
                    <a:lnTo>
                      <a:pt x="18" y="16"/>
                    </a:lnTo>
                    <a:lnTo>
                      <a:pt x="0" y="5"/>
                    </a:lnTo>
                    <a:lnTo>
                      <a:pt x="0" y="0"/>
                    </a:lnTo>
                    <a:lnTo>
                      <a:pt x="18" y="10"/>
                    </a:lnTo>
                    <a:close/>
                  </a:path>
                </a:pathLst>
              </a:custGeom>
              <a:solidFill>
                <a:srgbClr val="324C8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4400" b="1"/>
              </a:p>
            </p:txBody>
          </p:sp>
          <p:sp>
            <p:nvSpPr>
              <p:cNvPr id="119" name="Freeform 561">
                <a:extLst>
                  <a:ext uri="{FF2B5EF4-FFF2-40B4-BE49-F238E27FC236}">
                    <a16:creationId xmlns:a16="http://schemas.microsoft.com/office/drawing/2014/main" id="{DB5D3361-9037-46DA-9D30-5986190B5D1B}"/>
                  </a:ext>
                </a:extLst>
              </p:cNvPr>
              <p:cNvSpPr>
                <a:spLocks/>
              </p:cNvSpPr>
              <p:nvPr/>
            </p:nvSpPr>
            <p:spPr bwMode="auto">
              <a:xfrm>
                <a:off x="226" y="446"/>
                <a:ext cx="37" cy="21"/>
              </a:xfrm>
              <a:custGeom>
                <a:avLst/>
                <a:gdLst>
                  <a:gd name="T0" fmla="*/ 37 w 37"/>
                  <a:gd name="T1" fmla="*/ 10 h 21"/>
                  <a:gd name="T2" fmla="*/ 18 w 37"/>
                  <a:gd name="T3" fmla="*/ 21 h 21"/>
                  <a:gd name="T4" fmla="*/ 0 w 37"/>
                  <a:gd name="T5" fmla="*/ 11 h 21"/>
                  <a:gd name="T6" fmla="*/ 18 w 37"/>
                  <a:gd name="T7" fmla="*/ 0 h 21"/>
                  <a:gd name="T8" fmla="*/ 37 w 37"/>
                  <a:gd name="T9" fmla="*/ 10 h 21"/>
                  <a:gd name="T10" fmla="*/ 37 w 37"/>
                  <a:gd name="T11" fmla="*/ 10 h 21"/>
                  <a:gd name="T12" fmla="*/ 37 w 37"/>
                  <a:gd name="T13" fmla="*/ 10 h 21"/>
                  <a:gd name="T14" fmla="*/ 37 w 37"/>
                  <a:gd name="T15" fmla="*/ 10 h 21"/>
                  <a:gd name="T16" fmla="*/ 0 60000 65536"/>
                  <a:gd name="T17" fmla="*/ 0 60000 65536"/>
                  <a:gd name="T18" fmla="*/ 0 60000 65536"/>
                  <a:gd name="T19" fmla="*/ 0 60000 65536"/>
                  <a:gd name="T20" fmla="*/ 0 60000 65536"/>
                  <a:gd name="T21" fmla="*/ 0 60000 65536"/>
                  <a:gd name="T22" fmla="*/ 0 60000 65536"/>
                  <a:gd name="T23" fmla="*/ 0 60000 65536"/>
                  <a:gd name="T24" fmla="*/ 0 w 37"/>
                  <a:gd name="T25" fmla="*/ 0 h 21"/>
                  <a:gd name="T26" fmla="*/ 37 w 37"/>
                  <a:gd name="T27" fmla="*/ 21 h 2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7" h="21">
                    <a:moveTo>
                      <a:pt x="37" y="10"/>
                    </a:moveTo>
                    <a:lnTo>
                      <a:pt x="18" y="21"/>
                    </a:lnTo>
                    <a:lnTo>
                      <a:pt x="0" y="11"/>
                    </a:lnTo>
                    <a:lnTo>
                      <a:pt x="18" y="0"/>
                    </a:lnTo>
                    <a:lnTo>
                      <a:pt x="37"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4400" b="1"/>
              </a:p>
            </p:txBody>
          </p:sp>
          <p:sp>
            <p:nvSpPr>
              <p:cNvPr id="120" name="Freeform 562">
                <a:extLst>
                  <a:ext uri="{FF2B5EF4-FFF2-40B4-BE49-F238E27FC236}">
                    <a16:creationId xmlns:a16="http://schemas.microsoft.com/office/drawing/2014/main" id="{26EA9637-DFC3-4B27-AAFB-BF65C63DEE4B}"/>
                  </a:ext>
                </a:extLst>
              </p:cNvPr>
              <p:cNvSpPr>
                <a:spLocks/>
              </p:cNvSpPr>
              <p:nvPr/>
            </p:nvSpPr>
            <p:spPr bwMode="auto">
              <a:xfrm>
                <a:off x="276" y="474"/>
                <a:ext cx="18" cy="16"/>
              </a:xfrm>
              <a:custGeom>
                <a:avLst/>
                <a:gdLst>
                  <a:gd name="T0" fmla="*/ 18 w 18"/>
                  <a:gd name="T1" fmla="*/ 0 h 16"/>
                  <a:gd name="T2" fmla="*/ 18 w 18"/>
                  <a:gd name="T3" fmla="*/ 5 h 16"/>
                  <a:gd name="T4" fmla="*/ 0 w 18"/>
                  <a:gd name="T5" fmla="*/ 16 h 16"/>
                  <a:gd name="T6" fmla="*/ 0 w 18"/>
                  <a:gd name="T7" fmla="*/ 11 h 16"/>
                  <a:gd name="T8" fmla="*/ 18 w 18"/>
                  <a:gd name="T9" fmla="*/ 0 h 16"/>
                  <a:gd name="T10" fmla="*/ 18 w 18"/>
                  <a:gd name="T11" fmla="*/ 0 h 16"/>
                  <a:gd name="T12" fmla="*/ 18 w 18"/>
                  <a:gd name="T13" fmla="*/ 0 h 16"/>
                  <a:gd name="T14" fmla="*/ 18 w 18"/>
                  <a:gd name="T15" fmla="*/ 0 h 16"/>
                  <a:gd name="T16" fmla="*/ 0 60000 65536"/>
                  <a:gd name="T17" fmla="*/ 0 60000 65536"/>
                  <a:gd name="T18" fmla="*/ 0 60000 65536"/>
                  <a:gd name="T19" fmla="*/ 0 60000 65536"/>
                  <a:gd name="T20" fmla="*/ 0 60000 65536"/>
                  <a:gd name="T21" fmla="*/ 0 60000 65536"/>
                  <a:gd name="T22" fmla="*/ 0 60000 65536"/>
                  <a:gd name="T23" fmla="*/ 0 60000 65536"/>
                  <a:gd name="T24" fmla="*/ 0 w 18"/>
                  <a:gd name="T25" fmla="*/ 0 h 16"/>
                  <a:gd name="T26" fmla="*/ 18 w 18"/>
                  <a:gd name="T27" fmla="*/ 16 h 1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8" h="16">
                    <a:moveTo>
                      <a:pt x="18" y="0"/>
                    </a:moveTo>
                    <a:lnTo>
                      <a:pt x="18" y="5"/>
                    </a:lnTo>
                    <a:lnTo>
                      <a:pt x="0" y="16"/>
                    </a:lnTo>
                    <a:lnTo>
                      <a:pt x="0" y="11"/>
                    </a:lnTo>
                    <a:lnTo>
                      <a:pt x="18" y="0"/>
                    </a:lnTo>
                    <a:close/>
                  </a:path>
                </a:pathLst>
              </a:custGeom>
              <a:solidFill>
                <a:srgbClr val="1D297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4400" b="1"/>
              </a:p>
            </p:txBody>
          </p:sp>
          <p:sp>
            <p:nvSpPr>
              <p:cNvPr id="121" name="Freeform 563">
                <a:extLst>
                  <a:ext uri="{FF2B5EF4-FFF2-40B4-BE49-F238E27FC236}">
                    <a16:creationId xmlns:a16="http://schemas.microsoft.com/office/drawing/2014/main" id="{712E7DE4-16EA-4438-805F-556AA407D08F}"/>
                  </a:ext>
                </a:extLst>
              </p:cNvPr>
              <p:cNvSpPr>
                <a:spLocks/>
              </p:cNvSpPr>
              <p:nvPr/>
            </p:nvSpPr>
            <p:spPr bwMode="auto">
              <a:xfrm>
                <a:off x="258" y="475"/>
                <a:ext cx="18" cy="15"/>
              </a:xfrm>
              <a:custGeom>
                <a:avLst/>
                <a:gdLst>
                  <a:gd name="T0" fmla="*/ 18 w 18"/>
                  <a:gd name="T1" fmla="*/ 10 h 15"/>
                  <a:gd name="T2" fmla="*/ 18 w 18"/>
                  <a:gd name="T3" fmla="*/ 15 h 15"/>
                  <a:gd name="T4" fmla="*/ 0 w 18"/>
                  <a:gd name="T5" fmla="*/ 5 h 15"/>
                  <a:gd name="T6" fmla="*/ 0 w 18"/>
                  <a:gd name="T7" fmla="*/ 0 h 15"/>
                  <a:gd name="T8" fmla="*/ 18 w 18"/>
                  <a:gd name="T9" fmla="*/ 10 h 15"/>
                  <a:gd name="T10" fmla="*/ 18 w 18"/>
                  <a:gd name="T11" fmla="*/ 10 h 15"/>
                  <a:gd name="T12" fmla="*/ 18 w 18"/>
                  <a:gd name="T13" fmla="*/ 10 h 15"/>
                  <a:gd name="T14" fmla="*/ 18 w 18"/>
                  <a:gd name="T15" fmla="*/ 10 h 15"/>
                  <a:gd name="T16" fmla="*/ 0 60000 65536"/>
                  <a:gd name="T17" fmla="*/ 0 60000 65536"/>
                  <a:gd name="T18" fmla="*/ 0 60000 65536"/>
                  <a:gd name="T19" fmla="*/ 0 60000 65536"/>
                  <a:gd name="T20" fmla="*/ 0 60000 65536"/>
                  <a:gd name="T21" fmla="*/ 0 60000 65536"/>
                  <a:gd name="T22" fmla="*/ 0 60000 65536"/>
                  <a:gd name="T23" fmla="*/ 0 60000 65536"/>
                  <a:gd name="T24" fmla="*/ 0 w 18"/>
                  <a:gd name="T25" fmla="*/ 0 h 15"/>
                  <a:gd name="T26" fmla="*/ 18 w 18"/>
                  <a:gd name="T27" fmla="*/ 15 h 1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8" h="15">
                    <a:moveTo>
                      <a:pt x="18" y="10"/>
                    </a:moveTo>
                    <a:lnTo>
                      <a:pt x="18" y="15"/>
                    </a:lnTo>
                    <a:lnTo>
                      <a:pt x="0" y="5"/>
                    </a:lnTo>
                    <a:lnTo>
                      <a:pt x="0" y="0"/>
                    </a:lnTo>
                    <a:lnTo>
                      <a:pt x="18" y="10"/>
                    </a:lnTo>
                    <a:close/>
                  </a:path>
                </a:pathLst>
              </a:custGeom>
              <a:solidFill>
                <a:srgbClr val="324C8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4400" b="1"/>
              </a:p>
            </p:txBody>
          </p:sp>
          <p:sp>
            <p:nvSpPr>
              <p:cNvPr id="122" name="Freeform 564">
                <a:extLst>
                  <a:ext uri="{FF2B5EF4-FFF2-40B4-BE49-F238E27FC236}">
                    <a16:creationId xmlns:a16="http://schemas.microsoft.com/office/drawing/2014/main" id="{D0277FF1-8F94-4D64-B96C-FAEE9D62CD30}"/>
                  </a:ext>
                </a:extLst>
              </p:cNvPr>
              <p:cNvSpPr>
                <a:spLocks/>
              </p:cNvSpPr>
              <p:nvPr/>
            </p:nvSpPr>
            <p:spPr bwMode="auto">
              <a:xfrm>
                <a:off x="258" y="464"/>
                <a:ext cx="36" cy="21"/>
              </a:xfrm>
              <a:custGeom>
                <a:avLst/>
                <a:gdLst>
                  <a:gd name="T0" fmla="*/ 36 w 36"/>
                  <a:gd name="T1" fmla="*/ 10 h 21"/>
                  <a:gd name="T2" fmla="*/ 18 w 36"/>
                  <a:gd name="T3" fmla="*/ 21 h 21"/>
                  <a:gd name="T4" fmla="*/ 0 w 36"/>
                  <a:gd name="T5" fmla="*/ 11 h 21"/>
                  <a:gd name="T6" fmla="*/ 18 w 36"/>
                  <a:gd name="T7" fmla="*/ 0 h 21"/>
                  <a:gd name="T8" fmla="*/ 36 w 36"/>
                  <a:gd name="T9" fmla="*/ 10 h 21"/>
                  <a:gd name="T10" fmla="*/ 36 w 36"/>
                  <a:gd name="T11" fmla="*/ 10 h 21"/>
                  <a:gd name="T12" fmla="*/ 36 w 36"/>
                  <a:gd name="T13" fmla="*/ 10 h 21"/>
                  <a:gd name="T14" fmla="*/ 36 w 36"/>
                  <a:gd name="T15" fmla="*/ 10 h 21"/>
                  <a:gd name="T16" fmla="*/ 0 60000 65536"/>
                  <a:gd name="T17" fmla="*/ 0 60000 65536"/>
                  <a:gd name="T18" fmla="*/ 0 60000 65536"/>
                  <a:gd name="T19" fmla="*/ 0 60000 65536"/>
                  <a:gd name="T20" fmla="*/ 0 60000 65536"/>
                  <a:gd name="T21" fmla="*/ 0 60000 65536"/>
                  <a:gd name="T22" fmla="*/ 0 60000 65536"/>
                  <a:gd name="T23" fmla="*/ 0 60000 65536"/>
                  <a:gd name="T24" fmla="*/ 0 w 36"/>
                  <a:gd name="T25" fmla="*/ 0 h 21"/>
                  <a:gd name="T26" fmla="*/ 36 w 36"/>
                  <a:gd name="T27" fmla="*/ 21 h 2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6" h="21">
                    <a:moveTo>
                      <a:pt x="36" y="10"/>
                    </a:moveTo>
                    <a:lnTo>
                      <a:pt x="18" y="21"/>
                    </a:lnTo>
                    <a:lnTo>
                      <a:pt x="0" y="11"/>
                    </a:lnTo>
                    <a:lnTo>
                      <a:pt x="18" y="0"/>
                    </a:lnTo>
                    <a:lnTo>
                      <a:pt x="36"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4400" b="1"/>
              </a:p>
            </p:txBody>
          </p:sp>
          <p:sp>
            <p:nvSpPr>
              <p:cNvPr id="123" name="Freeform 565">
                <a:extLst>
                  <a:ext uri="{FF2B5EF4-FFF2-40B4-BE49-F238E27FC236}">
                    <a16:creationId xmlns:a16="http://schemas.microsoft.com/office/drawing/2014/main" id="{B57B4B64-2B63-4988-9DFF-FAFA5D80FE6C}"/>
                  </a:ext>
                </a:extLst>
              </p:cNvPr>
              <p:cNvSpPr>
                <a:spLocks/>
              </p:cNvSpPr>
              <p:nvPr/>
            </p:nvSpPr>
            <p:spPr bwMode="auto">
              <a:xfrm>
                <a:off x="185" y="456"/>
                <a:ext cx="18" cy="16"/>
              </a:xfrm>
              <a:custGeom>
                <a:avLst/>
                <a:gdLst>
                  <a:gd name="T0" fmla="*/ 18 w 18"/>
                  <a:gd name="T1" fmla="*/ 0 h 16"/>
                  <a:gd name="T2" fmla="*/ 18 w 18"/>
                  <a:gd name="T3" fmla="*/ 5 h 16"/>
                  <a:gd name="T4" fmla="*/ 0 w 18"/>
                  <a:gd name="T5" fmla="*/ 16 h 16"/>
                  <a:gd name="T6" fmla="*/ 0 w 18"/>
                  <a:gd name="T7" fmla="*/ 11 h 16"/>
                  <a:gd name="T8" fmla="*/ 18 w 18"/>
                  <a:gd name="T9" fmla="*/ 0 h 16"/>
                  <a:gd name="T10" fmla="*/ 18 w 18"/>
                  <a:gd name="T11" fmla="*/ 0 h 16"/>
                  <a:gd name="T12" fmla="*/ 18 w 18"/>
                  <a:gd name="T13" fmla="*/ 0 h 16"/>
                  <a:gd name="T14" fmla="*/ 18 w 18"/>
                  <a:gd name="T15" fmla="*/ 0 h 16"/>
                  <a:gd name="T16" fmla="*/ 0 60000 65536"/>
                  <a:gd name="T17" fmla="*/ 0 60000 65536"/>
                  <a:gd name="T18" fmla="*/ 0 60000 65536"/>
                  <a:gd name="T19" fmla="*/ 0 60000 65536"/>
                  <a:gd name="T20" fmla="*/ 0 60000 65536"/>
                  <a:gd name="T21" fmla="*/ 0 60000 65536"/>
                  <a:gd name="T22" fmla="*/ 0 60000 65536"/>
                  <a:gd name="T23" fmla="*/ 0 60000 65536"/>
                  <a:gd name="T24" fmla="*/ 0 w 18"/>
                  <a:gd name="T25" fmla="*/ 0 h 16"/>
                  <a:gd name="T26" fmla="*/ 18 w 18"/>
                  <a:gd name="T27" fmla="*/ 16 h 1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8" h="16">
                    <a:moveTo>
                      <a:pt x="18" y="0"/>
                    </a:moveTo>
                    <a:lnTo>
                      <a:pt x="18" y="5"/>
                    </a:lnTo>
                    <a:lnTo>
                      <a:pt x="0" y="16"/>
                    </a:lnTo>
                    <a:lnTo>
                      <a:pt x="0" y="11"/>
                    </a:lnTo>
                    <a:lnTo>
                      <a:pt x="18" y="0"/>
                    </a:lnTo>
                    <a:close/>
                  </a:path>
                </a:pathLst>
              </a:custGeom>
              <a:solidFill>
                <a:srgbClr val="1D297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4400" b="1"/>
              </a:p>
            </p:txBody>
          </p:sp>
          <p:sp>
            <p:nvSpPr>
              <p:cNvPr id="124" name="Freeform 566">
                <a:extLst>
                  <a:ext uri="{FF2B5EF4-FFF2-40B4-BE49-F238E27FC236}">
                    <a16:creationId xmlns:a16="http://schemas.microsoft.com/office/drawing/2014/main" id="{CFE6BD89-94C7-48CE-A216-86AF5E8FB6F4}"/>
                  </a:ext>
                </a:extLst>
              </p:cNvPr>
              <p:cNvSpPr>
                <a:spLocks/>
              </p:cNvSpPr>
              <p:nvPr/>
            </p:nvSpPr>
            <p:spPr bwMode="auto">
              <a:xfrm>
                <a:off x="166" y="457"/>
                <a:ext cx="19" cy="15"/>
              </a:xfrm>
              <a:custGeom>
                <a:avLst/>
                <a:gdLst>
                  <a:gd name="T0" fmla="*/ 19 w 19"/>
                  <a:gd name="T1" fmla="*/ 10 h 15"/>
                  <a:gd name="T2" fmla="*/ 19 w 19"/>
                  <a:gd name="T3" fmla="*/ 15 h 15"/>
                  <a:gd name="T4" fmla="*/ 0 w 19"/>
                  <a:gd name="T5" fmla="*/ 5 h 15"/>
                  <a:gd name="T6" fmla="*/ 0 w 19"/>
                  <a:gd name="T7" fmla="*/ 0 h 15"/>
                  <a:gd name="T8" fmla="*/ 19 w 19"/>
                  <a:gd name="T9" fmla="*/ 10 h 15"/>
                  <a:gd name="T10" fmla="*/ 19 w 19"/>
                  <a:gd name="T11" fmla="*/ 10 h 15"/>
                  <a:gd name="T12" fmla="*/ 19 w 19"/>
                  <a:gd name="T13" fmla="*/ 10 h 15"/>
                  <a:gd name="T14" fmla="*/ 19 w 19"/>
                  <a:gd name="T15" fmla="*/ 10 h 15"/>
                  <a:gd name="T16" fmla="*/ 0 60000 65536"/>
                  <a:gd name="T17" fmla="*/ 0 60000 65536"/>
                  <a:gd name="T18" fmla="*/ 0 60000 65536"/>
                  <a:gd name="T19" fmla="*/ 0 60000 65536"/>
                  <a:gd name="T20" fmla="*/ 0 60000 65536"/>
                  <a:gd name="T21" fmla="*/ 0 60000 65536"/>
                  <a:gd name="T22" fmla="*/ 0 60000 65536"/>
                  <a:gd name="T23" fmla="*/ 0 60000 65536"/>
                  <a:gd name="T24" fmla="*/ 0 w 19"/>
                  <a:gd name="T25" fmla="*/ 0 h 15"/>
                  <a:gd name="T26" fmla="*/ 19 w 19"/>
                  <a:gd name="T27" fmla="*/ 15 h 1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9" h="15">
                    <a:moveTo>
                      <a:pt x="19" y="10"/>
                    </a:moveTo>
                    <a:lnTo>
                      <a:pt x="19" y="15"/>
                    </a:lnTo>
                    <a:lnTo>
                      <a:pt x="0" y="5"/>
                    </a:lnTo>
                    <a:lnTo>
                      <a:pt x="0" y="0"/>
                    </a:lnTo>
                    <a:lnTo>
                      <a:pt x="19" y="10"/>
                    </a:lnTo>
                    <a:close/>
                  </a:path>
                </a:pathLst>
              </a:custGeom>
              <a:solidFill>
                <a:srgbClr val="324C8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4400" b="1"/>
              </a:p>
            </p:txBody>
          </p:sp>
          <p:sp>
            <p:nvSpPr>
              <p:cNvPr id="125" name="Freeform 567">
                <a:extLst>
                  <a:ext uri="{FF2B5EF4-FFF2-40B4-BE49-F238E27FC236}">
                    <a16:creationId xmlns:a16="http://schemas.microsoft.com/office/drawing/2014/main" id="{6848CB44-D67E-427E-8053-CF7FC27EFDCB}"/>
                  </a:ext>
                </a:extLst>
              </p:cNvPr>
              <p:cNvSpPr>
                <a:spLocks/>
              </p:cNvSpPr>
              <p:nvPr/>
            </p:nvSpPr>
            <p:spPr bwMode="auto">
              <a:xfrm>
                <a:off x="166" y="446"/>
                <a:ext cx="37" cy="21"/>
              </a:xfrm>
              <a:custGeom>
                <a:avLst/>
                <a:gdLst>
                  <a:gd name="T0" fmla="*/ 37 w 37"/>
                  <a:gd name="T1" fmla="*/ 10 h 21"/>
                  <a:gd name="T2" fmla="*/ 19 w 37"/>
                  <a:gd name="T3" fmla="*/ 21 h 21"/>
                  <a:gd name="T4" fmla="*/ 0 w 37"/>
                  <a:gd name="T5" fmla="*/ 11 h 21"/>
                  <a:gd name="T6" fmla="*/ 19 w 37"/>
                  <a:gd name="T7" fmla="*/ 0 h 21"/>
                  <a:gd name="T8" fmla="*/ 37 w 37"/>
                  <a:gd name="T9" fmla="*/ 10 h 21"/>
                  <a:gd name="T10" fmla="*/ 37 w 37"/>
                  <a:gd name="T11" fmla="*/ 10 h 21"/>
                  <a:gd name="T12" fmla="*/ 37 w 37"/>
                  <a:gd name="T13" fmla="*/ 10 h 21"/>
                  <a:gd name="T14" fmla="*/ 37 w 37"/>
                  <a:gd name="T15" fmla="*/ 10 h 21"/>
                  <a:gd name="T16" fmla="*/ 0 60000 65536"/>
                  <a:gd name="T17" fmla="*/ 0 60000 65536"/>
                  <a:gd name="T18" fmla="*/ 0 60000 65536"/>
                  <a:gd name="T19" fmla="*/ 0 60000 65536"/>
                  <a:gd name="T20" fmla="*/ 0 60000 65536"/>
                  <a:gd name="T21" fmla="*/ 0 60000 65536"/>
                  <a:gd name="T22" fmla="*/ 0 60000 65536"/>
                  <a:gd name="T23" fmla="*/ 0 60000 65536"/>
                  <a:gd name="T24" fmla="*/ 0 w 37"/>
                  <a:gd name="T25" fmla="*/ 0 h 21"/>
                  <a:gd name="T26" fmla="*/ 37 w 37"/>
                  <a:gd name="T27" fmla="*/ 21 h 2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7" h="21">
                    <a:moveTo>
                      <a:pt x="37" y="10"/>
                    </a:moveTo>
                    <a:lnTo>
                      <a:pt x="19" y="21"/>
                    </a:lnTo>
                    <a:lnTo>
                      <a:pt x="0" y="11"/>
                    </a:lnTo>
                    <a:lnTo>
                      <a:pt x="19" y="0"/>
                    </a:lnTo>
                    <a:lnTo>
                      <a:pt x="37"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4400" b="1"/>
              </a:p>
            </p:txBody>
          </p:sp>
          <p:sp>
            <p:nvSpPr>
              <p:cNvPr id="126" name="Freeform 568">
                <a:extLst>
                  <a:ext uri="{FF2B5EF4-FFF2-40B4-BE49-F238E27FC236}">
                    <a16:creationId xmlns:a16="http://schemas.microsoft.com/office/drawing/2014/main" id="{84968324-75C4-419A-81E8-58451538F648}"/>
                  </a:ext>
                </a:extLst>
              </p:cNvPr>
              <p:cNvSpPr>
                <a:spLocks/>
              </p:cNvSpPr>
              <p:nvPr/>
            </p:nvSpPr>
            <p:spPr bwMode="auto">
              <a:xfrm>
                <a:off x="216" y="474"/>
                <a:ext cx="19" cy="16"/>
              </a:xfrm>
              <a:custGeom>
                <a:avLst/>
                <a:gdLst>
                  <a:gd name="T0" fmla="*/ 19 w 19"/>
                  <a:gd name="T1" fmla="*/ 0 h 16"/>
                  <a:gd name="T2" fmla="*/ 18 w 19"/>
                  <a:gd name="T3" fmla="*/ 5 h 16"/>
                  <a:gd name="T4" fmla="*/ 0 w 19"/>
                  <a:gd name="T5" fmla="*/ 16 h 16"/>
                  <a:gd name="T6" fmla="*/ 0 w 19"/>
                  <a:gd name="T7" fmla="*/ 11 h 16"/>
                  <a:gd name="T8" fmla="*/ 19 w 19"/>
                  <a:gd name="T9" fmla="*/ 0 h 16"/>
                  <a:gd name="T10" fmla="*/ 19 w 19"/>
                  <a:gd name="T11" fmla="*/ 0 h 16"/>
                  <a:gd name="T12" fmla="*/ 19 w 19"/>
                  <a:gd name="T13" fmla="*/ 0 h 16"/>
                  <a:gd name="T14" fmla="*/ 19 w 19"/>
                  <a:gd name="T15" fmla="*/ 0 h 16"/>
                  <a:gd name="T16" fmla="*/ 0 60000 65536"/>
                  <a:gd name="T17" fmla="*/ 0 60000 65536"/>
                  <a:gd name="T18" fmla="*/ 0 60000 65536"/>
                  <a:gd name="T19" fmla="*/ 0 60000 65536"/>
                  <a:gd name="T20" fmla="*/ 0 60000 65536"/>
                  <a:gd name="T21" fmla="*/ 0 60000 65536"/>
                  <a:gd name="T22" fmla="*/ 0 60000 65536"/>
                  <a:gd name="T23" fmla="*/ 0 60000 65536"/>
                  <a:gd name="T24" fmla="*/ 0 w 19"/>
                  <a:gd name="T25" fmla="*/ 0 h 16"/>
                  <a:gd name="T26" fmla="*/ 19 w 19"/>
                  <a:gd name="T27" fmla="*/ 16 h 1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9" h="16">
                    <a:moveTo>
                      <a:pt x="19" y="0"/>
                    </a:moveTo>
                    <a:lnTo>
                      <a:pt x="18" y="5"/>
                    </a:lnTo>
                    <a:lnTo>
                      <a:pt x="0" y="16"/>
                    </a:lnTo>
                    <a:lnTo>
                      <a:pt x="0" y="11"/>
                    </a:lnTo>
                    <a:lnTo>
                      <a:pt x="19" y="0"/>
                    </a:lnTo>
                    <a:close/>
                  </a:path>
                </a:pathLst>
              </a:custGeom>
              <a:solidFill>
                <a:srgbClr val="1D297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4400" b="1"/>
              </a:p>
            </p:txBody>
          </p:sp>
          <p:sp>
            <p:nvSpPr>
              <p:cNvPr id="127" name="Freeform 569">
                <a:extLst>
                  <a:ext uri="{FF2B5EF4-FFF2-40B4-BE49-F238E27FC236}">
                    <a16:creationId xmlns:a16="http://schemas.microsoft.com/office/drawing/2014/main" id="{AB66EB25-93F8-4644-93A6-8170CB5E3B08}"/>
                  </a:ext>
                </a:extLst>
              </p:cNvPr>
              <p:cNvSpPr>
                <a:spLocks/>
              </p:cNvSpPr>
              <p:nvPr/>
            </p:nvSpPr>
            <p:spPr bwMode="auto">
              <a:xfrm>
                <a:off x="198" y="475"/>
                <a:ext cx="18" cy="15"/>
              </a:xfrm>
              <a:custGeom>
                <a:avLst/>
                <a:gdLst>
                  <a:gd name="T0" fmla="*/ 18 w 18"/>
                  <a:gd name="T1" fmla="*/ 10 h 15"/>
                  <a:gd name="T2" fmla="*/ 18 w 18"/>
                  <a:gd name="T3" fmla="*/ 15 h 15"/>
                  <a:gd name="T4" fmla="*/ 0 w 18"/>
                  <a:gd name="T5" fmla="*/ 5 h 15"/>
                  <a:gd name="T6" fmla="*/ 0 w 18"/>
                  <a:gd name="T7" fmla="*/ 0 h 15"/>
                  <a:gd name="T8" fmla="*/ 18 w 18"/>
                  <a:gd name="T9" fmla="*/ 10 h 15"/>
                  <a:gd name="T10" fmla="*/ 18 w 18"/>
                  <a:gd name="T11" fmla="*/ 10 h 15"/>
                  <a:gd name="T12" fmla="*/ 18 w 18"/>
                  <a:gd name="T13" fmla="*/ 10 h 15"/>
                  <a:gd name="T14" fmla="*/ 18 w 18"/>
                  <a:gd name="T15" fmla="*/ 10 h 15"/>
                  <a:gd name="T16" fmla="*/ 0 60000 65536"/>
                  <a:gd name="T17" fmla="*/ 0 60000 65536"/>
                  <a:gd name="T18" fmla="*/ 0 60000 65536"/>
                  <a:gd name="T19" fmla="*/ 0 60000 65536"/>
                  <a:gd name="T20" fmla="*/ 0 60000 65536"/>
                  <a:gd name="T21" fmla="*/ 0 60000 65536"/>
                  <a:gd name="T22" fmla="*/ 0 60000 65536"/>
                  <a:gd name="T23" fmla="*/ 0 60000 65536"/>
                  <a:gd name="T24" fmla="*/ 0 w 18"/>
                  <a:gd name="T25" fmla="*/ 0 h 15"/>
                  <a:gd name="T26" fmla="*/ 18 w 18"/>
                  <a:gd name="T27" fmla="*/ 15 h 1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8" h="15">
                    <a:moveTo>
                      <a:pt x="18" y="10"/>
                    </a:moveTo>
                    <a:lnTo>
                      <a:pt x="18" y="15"/>
                    </a:lnTo>
                    <a:lnTo>
                      <a:pt x="0" y="5"/>
                    </a:lnTo>
                    <a:lnTo>
                      <a:pt x="0" y="0"/>
                    </a:lnTo>
                    <a:lnTo>
                      <a:pt x="18" y="10"/>
                    </a:lnTo>
                    <a:close/>
                  </a:path>
                </a:pathLst>
              </a:custGeom>
              <a:solidFill>
                <a:srgbClr val="324C8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4400" b="1"/>
              </a:p>
            </p:txBody>
          </p:sp>
          <p:sp>
            <p:nvSpPr>
              <p:cNvPr id="128" name="Freeform 570">
                <a:extLst>
                  <a:ext uri="{FF2B5EF4-FFF2-40B4-BE49-F238E27FC236}">
                    <a16:creationId xmlns:a16="http://schemas.microsoft.com/office/drawing/2014/main" id="{18A89D17-6AC8-47BF-8BDC-A8651781D1A0}"/>
                  </a:ext>
                </a:extLst>
              </p:cNvPr>
              <p:cNvSpPr>
                <a:spLocks/>
              </p:cNvSpPr>
              <p:nvPr/>
            </p:nvSpPr>
            <p:spPr bwMode="auto">
              <a:xfrm>
                <a:off x="198" y="464"/>
                <a:ext cx="37" cy="21"/>
              </a:xfrm>
              <a:custGeom>
                <a:avLst/>
                <a:gdLst>
                  <a:gd name="T0" fmla="*/ 37 w 37"/>
                  <a:gd name="T1" fmla="*/ 10 h 21"/>
                  <a:gd name="T2" fmla="*/ 18 w 37"/>
                  <a:gd name="T3" fmla="*/ 21 h 21"/>
                  <a:gd name="T4" fmla="*/ 0 w 37"/>
                  <a:gd name="T5" fmla="*/ 11 h 21"/>
                  <a:gd name="T6" fmla="*/ 18 w 37"/>
                  <a:gd name="T7" fmla="*/ 0 h 21"/>
                  <a:gd name="T8" fmla="*/ 37 w 37"/>
                  <a:gd name="T9" fmla="*/ 10 h 21"/>
                  <a:gd name="T10" fmla="*/ 37 w 37"/>
                  <a:gd name="T11" fmla="*/ 10 h 21"/>
                  <a:gd name="T12" fmla="*/ 37 w 37"/>
                  <a:gd name="T13" fmla="*/ 10 h 21"/>
                  <a:gd name="T14" fmla="*/ 37 w 37"/>
                  <a:gd name="T15" fmla="*/ 10 h 21"/>
                  <a:gd name="T16" fmla="*/ 0 60000 65536"/>
                  <a:gd name="T17" fmla="*/ 0 60000 65536"/>
                  <a:gd name="T18" fmla="*/ 0 60000 65536"/>
                  <a:gd name="T19" fmla="*/ 0 60000 65536"/>
                  <a:gd name="T20" fmla="*/ 0 60000 65536"/>
                  <a:gd name="T21" fmla="*/ 0 60000 65536"/>
                  <a:gd name="T22" fmla="*/ 0 60000 65536"/>
                  <a:gd name="T23" fmla="*/ 0 60000 65536"/>
                  <a:gd name="T24" fmla="*/ 0 w 37"/>
                  <a:gd name="T25" fmla="*/ 0 h 21"/>
                  <a:gd name="T26" fmla="*/ 37 w 37"/>
                  <a:gd name="T27" fmla="*/ 21 h 2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7" h="21">
                    <a:moveTo>
                      <a:pt x="37" y="10"/>
                    </a:moveTo>
                    <a:lnTo>
                      <a:pt x="18" y="21"/>
                    </a:lnTo>
                    <a:lnTo>
                      <a:pt x="0" y="11"/>
                    </a:lnTo>
                    <a:lnTo>
                      <a:pt x="18" y="0"/>
                    </a:lnTo>
                    <a:lnTo>
                      <a:pt x="37"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4400" b="1"/>
              </a:p>
            </p:txBody>
          </p:sp>
          <p:sp>
            <p:nvSpPr>
              <p:cNvPr id="129" name="Freeform 571">
                <a:extLst>
                  <a:ext uri="{FF2B5EF4-FFF2-40B4-BE49-F238E27FC236}">
                    <a16:creationId xmlns:a16="http://schemas.microsoft.com/office/drawing/2014/main" id="{9027BDCB-332C-4AAD-ABE9-6E391ED07448}"/>
                  </a:ext>
                </a:extLst>
              </p:cNvPr>
              <p:cNvSpPr>
                <a:spLocks/>
              </p:cNvSpPr>
              <p:nvPr/>
            </p:nvSpPr>
            <p:spPr bwMode="auto">
              <a:xfrm>
                <a:off x="247" y="491"/>
                <a:ext cx="19" cy="17"/>
              </a:xfrm>
              <a:custGeom>
                <a:avLst/>
                <a:gdLst>
                  <a:gd name="T0" fmla="*/ 19 w 19"/>
                  <a:gd name="T1" fmla="*/ 0 h 17"/>
                  <a:gd name="T2" fmla="*/ 19 w 19"/>
                  <a:gd name="T3" fmla="*/ 6 h 17"/>
                  <a:gd name="T4" fmla="*/ 0 w 19"/>
                  <a:gd name="T5" fmla="*/ 17 h 17"/>
                  <a:gd name="T6" fmla="*/ 0 w 19"/>
                  <a:gd name="T7" fmla="*/ 12 h 17"/>
                  <a:gd name="T8" fmla="*/ 19 w 19"/>
                  <a:gd name="T9" fmla="*/ 0 h 17"/>
                  <a:gd name="T10" fmla="*/ 19 w 19"/>
                  <a:gd name="T11" fmla="*/ 0 h 17"/>
                  <a:gd name="T12" fmla="*/ 19 w 19"/>
                  <a:gd name="T13" fmla="*/ 0 h 17"/>
                  <a:gd name="T14" fmla="*/ 19 w 19"/>
                  <a:gd name="T15" fmla="*/ 0 h 17"/>
                  <a:gd name="T16" fmla="*/ 0 60000 65536"/>
                  <a:gd name="T17" fmla="*/ 0 60000 65536"/>
                  <a:gd name="T18" fmla="*/ 0 60000 65536"/>
                  <a:gd name="T19" fmla="*/ 0 60000 65536"/>
                  <a:gd name="T20" fmla="*/ 0 60000 65536"/>
                  <a:gd name="T21" fmla="*/ 0 60000 65536"/>
                  <a:gd name="T22" fmla="*/ 0 60000 65536"/>
                  <a:gd name="T23" fmla="*/ 0 60000 65536"/>
                  <a:gd name="T24" fmla="*/ 0 w 19"/>
                  <a:gd name="T25" fmla="*/ 0 h 17"/>
                  <a:gd name="T26" fmla="*/ 19 w 19"/>
                  <a:gd name="T27" fmla="*/ 17 h 1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9" h="17">
                    <a:moveTo>
                      <a:pt x="19" y="0"/>
                    </a:moveTo>
                    <a:lnTo>
                      <a:pt x="19" y="6"/>
                    </a:lnTo>
                    <a:lnTo>
                      <a:pt x="0" y="17"/>
                    </a:lnTo>
                    <a:lnTo>
                      <a:pt x="0" y="12"/>
                    </a:lnTo>
                    <a:lnTo>
                      <a:pt x="19" y="0"/>
                    </a:lnTo>
                    <a:close/>
                  </a:path>
                </a:pathLst>
              </a:custGeom>
              <a:solidFill>
                <a:srgbClr val="1D297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4400" b="1"/>
              </a:p>
            </p:txBody>
          </p:sp>
          <p:sp>
            <p:nvSpPr>
              <p:cNvPr id="130" name="Freeform 572">
                <a:extLst>
                  <a:ext uri="{FF2B5EF4-FFF2-40B4-BE49-F238E27FC236}">
                    <a16:creationId xmlns:a16="http://schemas.microsoft.com/office/drawing/2014/main" id="{9B53EBA2-43DA-4D75-8D9C-C9788DD9DAB2}"/>
                  </a:ext>
                </a:extLst>
              </p:cNvPr>
              <p:cNvSpPr>
                <a:spLocks/>
              </p:cNvSpPr>
              <p:nvPr/>
            </p:nvSpPr>
            <p:spPr bwMode="auto">
              <a:xfrm>
                <a:off x="229" y="493"/>
                <a:ext cx="18" cy="15"/>
              </a:xfrm>
              <a:custGeom>
                <a:avLst/>
                <a:gdLst>
                  <a:gd name="T0" fmla="*/ 18 w 18"/>
                  <a:gd name="T1" fmla="*/ 10 h 15"/>
                  <a:gd name="T2" fmla="*/ 18 w 18"/>
                  <a:gd name="T3" fmla="*/ 15 h 15"/>
                  <a:gd name="T4" fmla="*/ 0 w 18"/>
                  <a:gd name="T5" fmla="*/ 4 h 15"/>
                  <a:gd name="T6" fmla="*/ 0 w 18"/>
                  <a:gd name="T7" fmla="*/ 0 h 15"/>
                  <a:gd name="T8" fmla="*/ 18 w 18"/>
                  <a:gd name="T9" fmla="*/ 10 h 15"/>
                  <a:gd name="T10" fmla="*/ 18 w 18"/>
                  <a:gd name="T11" fmla="*/ 10 h 15"/>
                  <a:gd name="T12" fmla="*/ 18 w 18"/>
                  <a:gd name="T13" fmla="*/ 10 h 15"/>
                  <a:gd name="T14" fmla="*/ 18 w 18"/>
                  <a:gd name="T15" fmla="*/ 10 h 15"/>
                  <a:gd name="T16" fmla="*/ 0 60000 65536"/>
                  <a:gd name="T17" fmla="*/ 0 60000 65536"/>
                  <a:gd name="T18" fmla="*/ 0 60000 65536"/>
                  <a:gd name="T19" fmla="*/ 0 60000 65536"/>
                  <a:gd name="T20" fmla="*/ 0 60000 65536"/>
                  <a:gd name="T21" fmla="*/ 0 60000 65536"/>
                  <a:gd name="T22" fmla="*/ 0 60000 65536"/>
                  <a:gd name="T23" fmla="*/ 0 60000 65536"/>
                  <a:gd name="T24" fmla="*/ 0 w 18"/>
                  <a:gd name="T25" fmla="*/ 0 h 15"/>
                  <a:gd name="T26" fmla="*/ 18 w 18"/>
                  <a:gd name="T27" fmla="*/ 15 h 1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8" h="15">
                    <a:moveTo>
                      <a:pt x="18" y="10"/>
                    </a:moveTo>
                    <a:lnTo>
                      <a:pt x="18" y="15"/>
                    </a:lnTo>
                    <a:lnTo>
                      <a:pt x="0" y="4"/>
                    </a:lnTo>
                    <a:lnTo>
                      <a:pt x="0" y="0"/>
                    </a:lnTo>
                    <a:lnTo>
                      <a:pt x="18" y="10"/>
                    </a:lnTo>
                    <a:close/>
                  </a:path>
                </a:pathLst>
              </a:custGeom>
              <a:solidFill>
                <a:srgbClr val="324C8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4400" b="1"/>
              </a:p>
            </p:txBody>
          </p:sp>
          <p:sp>
            <p:nvSpPr>
              <p:cNvPr id="131" name="Freeform 573">
                <a:extLst>
                  <a:ext uri="{FF2B5EF4-FFF2-40B4-BE49-F238E27FC236}">
                    <a16:creationId xmlns:a16="http://schemas.microsoft.com/office/drawing/2014/main" id="{2F8F12D5-6A52-423D-9BC3-E787400EF642}"/>
                  </a:ext>
                </a:extLst>
              </p:cNvPr>
              <p:cNvSpPr>
                <a:spLocks/>
              </p:cNvSpPr>
              <p:nvPr/>
            </p:nvSpPr>
            <p:spPr bwMode="auto">
              <a:xfrm>
                <a:off x="229" y="481"/>
                <a:ext cx="37" cy="22"/>
              </a:xfrm>
              <a:custGeom>
                <a:avLst/>
                <a:gdLst>
                  <a:gd name="T0" fmla="*/ 37 w 37"/>
                  <a:gd name="T1" fmla="*/ 10 h 22"/>
                  <a:gd name="T2" fmla="*/ 18 w 37"/>
                  <a:gd name="T3" fmla="*/ 22 h 22"/>
                  <a:gd name="T4" fmla="*/ 0 w 37"/>
                  <a:gd name="T5" fmla="*/ 12 h 22"/>
                  <a:gd name="T6" fmla="*/ 19 w 37"/>
                  <a:gd name="T7" fmla="*/ 0 h 22"/>
                  <a:gd name="T8" fmla="*/ 37 w 37"/>
                  <a:gd name="T9" fmla="*/ 10 h 22"/>
                  <a:gd name="T10" fmla="*/ 37 w 37"/>
                  <a:gd name="T11" fmla="*/ 10 h 22"/>
                  <a:gd name="T12" fmla="*/ 37 w 37"/>
                  <a:gd name="T13" fmla="*/ 10 h 22"/>
                  <a:gd name="T14" fmla="*/ 37 w 37"/>
                  <a:gd name="T15" fmla="*/ 10 h 22"/>
                  <a:gd name="T16" fmla="*/ 0 60000 65536"/>
                  <a:gd name="T17" fmla="*/ 0 60000 65536"/>
                  <a:gd name="T18" fmla="*/ 0 60000 65536"/>
                  <a:gd name="T19" fmla="*/ 0 60000 65536"/>
                  <a:gd name="T20" fmla="*/ 0 60000 65536"/>
                  <a:gd name="T21" fmla="*/ 0 60000 65536"/>
                  <a:gd name="T22" fmla="*/ 0 60000 65536"/>
                  <a:gd name="T23" fmla="*/ 0 60000 65536"/>
                  <a:gd name="T24" fmla="*/ 0 w 37"/>
                  <a:gd name="T25" fmla="*/ 0 h 22"/>
                  <a:gd name="T26" fmla="*/ 37 w 37"/>
                  <a:gd name="T27" fmla="*/ 22 h 2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7" h="22">
                    <a:moveTo>
                      <a:pt x="37" y="10"/>
                    </a:moveTo>
                    <a:lnTo>
                      <a:pt x="18" y="22"/>
                    </a:lnTo>
                    <a:lnTo>
                      <a:pt x="0" y="12"/>
                    </a:lnTo>
                    <a:lnTo>
                      <a:pt x="19" y="0"/>
                    </a:lnTo>
                    <a:lnTo>
                      <a:pt x="37"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4400" b="1"/>
              </a:p>
            </p:txBody>
          </p:sp>
          <p:sp>
            <p:nvSpPr>
              <p:cNvPr id="132" name="Freeform 574">
                <a:extLst>
                  <a:ext uri="{FF2B5EF4-FFF2-40B4-BE49-F238E27FC236}">
                    <a16:creationId xmlns:a16="http://schemas.microsoft.com/office/drawing/2014/main" id="{EB086877-FD05-4ACB-95BE-CD3D4D1C5629}"/>
                  </a:ext>
                </a:extLst>
              </p:cNvPr>
              <p:cNvSpPr>
                <a:spLocks/>
              </p:cNvSpPr>
              <p:nvPr/>
            </p:nvSpPr>
            <p:spPr bwMode="auto">
              <a:xfrm>
                <a:off x="365" y="457"/>
                <a:ext cx="18" cy="17"/>
              </a:xfrm>
              <a:custGeom>
                <a:avLst/>
                <a:gdLst>
                  <a:gd name="T0" fmla="*/ 18 w 18"/>
                  <a:gd name="T1" fmla="*/ 0 h 17"/>
                  <a:gd name="T2" fmla="*/ 18 w 18"/>
                  <a:gd name="T3" fmla="*/ 5 h 17"/>
                  <a:gd name="T4" fmla="*/ 0 w 18"/>
                  <a:gd name="T5" fmla="*/ 17 h 17"/>
                  <a:gd name="T6" fmla="*/ 0 w 18"/>
                  <a:gd name="T7" fmla="*/ 12 h 17"/>
                  <a:gd name="T8" fmla="*/ 18 w 18"/>
                  <a:gd name="T9" fmla="*/ 0 h 17"/>
                  <a:gd name="T10" fmla="*/ 18 w 18"/>
                  <a:gd name="T11" fmla="*/ 0 h 17"/>
                  <a:gd name="T12" fmla="*/ 18 w 18"/>
                  <a:gd name="T13" fmla="*/ 0 h 17"/>
                  <a:gd name="T14" fmla="*/ 18 w 18"/>
                  <a:gd name="T15" fmla="*/ 0 h 17"/>
                  <a:gd name="T16" fmla="*/ 0 60000 65536"/>
                  <a:gd name="T17" fmla="*/ 0 60000 65536"/>
                  <a:gd name="T18" fmla="*/ 0 60000 65536"/>
                  <a:gd name="T19" fmla="*/ 0 60000 65536"/>
                  <a:gd name="T20" fmla="*/ 0 60000 65536"/>
                  <a:gd name="T21" fmla="*/ 0 60000 65536"/>
                  <a:gd name="T22" fmla="*/ 0 60000 65536"/>
                  <a:gd name="T23" fmla="*/ 0 60000 65536"/>
                  <a:gd name="T24" fmla="*/ 0 w 18"/>
                  <a:gd name="T25" fmla="*/ 0 h 17"/>
                  <a:gd name="T26" fmla="*/ 18 w 18"/>
                  <a:gd name="T27" fmla="*/ 17 h 1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8" h="17">
                    <a:moveTo>
                      <a:pt x="18" y="0"/>
                    </a:moveTo>
                    <a:lnTo>
                      <a:pt x="18" y="5"/>
                    </a:lnTo>
                    <a:lnTo>
                      <a:pt x="0" y="17"/>
                    </a:lnTo>
                    <a:lnTo>
                      <a:pt x="0" y="12"/>
                    </a:lnTo>
                    <a:lnTo>
                      <a:pt x="18" y="0"/>
                    </a:lnTo>
                    <a:close/>
                  </a:path>
                </a:pathLst>
              </a:custGeom>
              <a:solidFill>
                <a:srgbClr val="1D297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4400" b="1"/>
              </a:p>
            </p:txBody>
          </p:sp>
          <p:sp>
            <p:nvSpPr>
              <p:cNvPr id="133" name="Freeform 575">
                <a:extLst>
                  <a:ext uri="{FF2B5EF4-FFF2-40B4-BE49-F238E27FC236}">
                    <a16:creationId xmlns:a16="http://schemas.microsoft.com/office/drawing/2014/main" id="{21B46506-B0C1-418F-B7CE-71FF73C0E1EA}"/>
                  </a:ext>
                </a:extLst>
              </p:cNvPr>
              <p:cNvSpPr>
                <a:spLocks/>
              </p:cNvSpPr>
              <p:nvPr/>
            </p:nvSpPr>
            <p:spPr bwMode="auto">
              <a:xfrm>
                <a:off x="347" y="458"/>
                <a:ext cx="18" cy="16"/>
              </a:xfrm>
              <a:custGeom>
                <a:avLst/>
                <a:gdLst>
                  <a:gd name="T0" fmla="*/ 18 w 18"/>
                  <a:gd name="T1" fmla="*/ 11 h 16"/>
                  <a:gd name="T2" fmla="*/ 18 w 18"/>
                  <a:gd name="T3" fmla="*/ 16 h 16"/>
                  <a:gd name="T4" fmla="*/ 0 w 18"/>
                  <a:gd name="T5" fmla="*/ 5 h 16"/>
                  <a:gd name="T6" fmla="*/ 0 w 18"/>
                  <a:gd name="T7" fmla="*/ 0 h 16"/>
                  <a:gd name="T8" fmla="*/ 18 w 18"/>
                  <a:gd name="T9" fmla="*/ 11 h 16"/>
                  <a:gd name="T10" fmla="*/ 18 w 18"/>
                  <a:gd name="T11" fmla="*/ 11 h 16"/>
                  <a:gd name="T12" fmla="*/ 18 w 18"/>
                  <a:gd name="T13" fmla="*/ 11 h 16"/>
                  <a:gd name="T14" fmla="*/ 18 w 18"/>
                  <a:gd name="T15" fmla="*/ 11 h 16"/>
                  <a:gd name="T16" fmla="*/ 0 60000 65536"/>
                  <a:gd name="T17" fmla="*/ 0 60000 65536"/>
                  <a:gd name="T18" fmla="*/ 0 60000 65536"/>
                  <a:gd name="T19" fmla="*/ 0 60000 65536"/>
                  <a:gd name="T20" fmla="*/ 0 60000 65536"/>
                  <a:gd name="T21" fmla="*/ 0 60000 65536"/>
                  <a:gd name="T22" fmla="*/ 0 60000 65536"/>
                  <a:gd name="T23" fmla="*/ 0 60000 65536"/>
                  <a:gd name="T24" fmla="*/ 0 w 18"/>
                  <a:gd name="T25" fmla="*/ 0 h 16"/>
                  <a:gd name="T26" fmla="*/ 18 w 18"/>
                  <a:gd name="T27" fmla="*/ 16 h 1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8" h="16">
                    <a:moveTo>
                      <a:pt x="18" y="11"/>
                    </a:moveTo>
                    <a:lnTo>
                      <a:pt x="18" y="16"/>
                    </a:lnTo>
                    <a:lnTo>
                      <a:pt x="0" y="5"/>
                    </a:lnTo>
                    <a:lnTo>
                      <a:pt x="0" y="0"/>
                    </a:lnTo>
                    <a:lnTo>
                      <a:pt x="18" y="11"/>
                    </a:lnTo>
                    <a:close/>
                  </a:path>
                </a:pathLst>
              </a:custGeom>
              <a:solidFill>
                <a:srgbClr val="324C8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4400" b="1"/>
              </a:p>
            </p:txBody>
          </p:sp>
          <p:sp>
            <p:nvSpPr>
              <p:cNvPr id="134" name="Freeform 576">
                <a:extLst>
                  <a:ext uri="{FF2B5EF4-FFF2-40B4-BE49-F238E27FC236}">
                    <a16:creationId xmlns:a16="http://schemas.microsoft.com/office/drawing/2014/main" id="{9C976591-81BD-4B82-A60F-A11617BB9657}"/>
                  </a:ext>
                </a:extLst>
              </p:cNvPr>
              <p:cNvSpPr>
                <a:spLocks/>
              </p:cNvSpPr>
              <p:nvPr/>
            </p:nvSpPr>
            <p:spPr bwMode="auto">
              <a:xfrm>
                <a:off x="347" y="447"/>
                <a:ext cx="36" cy="22"/>
              </a:xfrm>
              <a:custGeom>
                <a:avLst/>
                <a:gdLst>
                  <a:gd name="T0" fmla="*/ 36 w 36"/>
                  <a:gd name="T1" fmla="*/ 10 h 22"/>
                  <a:gd name="T2" fmla="*/ 18 w 36"/>
                  <a:gd name="T3" fmla="*/ 22 h 22"/>
                  <a:gd name="T4" fmla="*/ 0 w 36"/>
                  <a:gd name="T5" fmla="*/ 11 h 22"/>
                  <a:gd name="T6" fmla="*/ 18 w 36"/>
                  <a:gd name="T7" fmla="*/ 0 h 22"/>
                  <a:gd name="T8" fmla="*/ 36 w 36"/>
                  <a:gd name="T9" fmla="*/ 10 h 22"/>
                  <a:gd name="T10" fmla="*/ 36 w 36"/>
                  <a:gd name="T11" fmla="*/ 10 h 22"/>
                  <a:gd name="T12" fmla="*/ 36 w 36"/>
                  <a:gd name="T13" fmla="*/ 10 h 22"/>
                  <a:gd name="T14" fmla="*/ 36 w 36"/>
                  <a:gd name="T15" fmla="*/ 10 h 22"/>
                  <a:gd name="T16" fmla="*/ 0 60000 65536"/>
                  <a:gd name="T17" fmla="*/ 0 60000 65536"/>
                  <a:gd name="T18" fmla="*/ 0 60000 65536"/>
                  <a:gd name="T19" fmla="*/ 0 60000 65536"/>
                  <a:gd name="T20" fmla="*/ 0 60000 65536"/>
                  <a:gd name="T21" fmla="*/ 0 60000 65536"/>
                  <a:gd name="T22" fmla="*/ 0 60000 65536"/>
                  <a:gd name="T23" fmla="*/ 0 60000 65536"/>
                  <a:gd name="T24" fmla="*/ 0 w 36"/>
                  <a:gd name="T25" fmla="*/ 0 h 22"/>
                  <a:gd name="T26" fmla="*/ 36 w 36"/>
                  <a:gd name="T27" fmla="*/ 22 h 2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6" h="22">
                    <a:moveTo>
                      <a:pt x="36" y="10"/>
                    </a:moveTo>
                    <a:lnTo>
                      <a:pt x="18" y="22"/>
                    </a:lnTo>
                    <a:lnTo>
                      <a:pt x="0" y="11"/>
                    </a:lnTo>
                    <a:lnTo>
                      <a:pt x="18" y="0"/>
                    </a:lnTo>
                    <a:lnTo>
                      <a:pt x="36"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4400" b="1"/>
              </a:p>
            </p:txBody>
          </p:sp>
          <p:sp>
            <p:nvSpPr>
              <p:cNvPr id="135" name="Freeform 577">
                <a:extLst>
                  <a:ext uri="{FF2B5EF4-FFF2-40B4-BE49-F238E27FC236}">
                    <a16:creationId xmlns:a16="http://schemas.microsoft.com/office/drawing/2014/main" id="{A2AF724C-B198-4090-A7EE-B6FD020527E6}"/>
                  </a:ext>
                </a:extLst>
              </p:cNvPr>
              <p:cNvSpPr>
                <a:spLocks/>
              </p:cNvSpPr>
              <p:nvPr/>
            </p:nvSpPr>
            <p:spPr bwMode="auto">
              <a:xfrm>
                <a:off x="336" y="475"/>
                <a:ext cx="19" cy="16"/>
              </a:xfrm>
              <a:custGeom>
                <a:avLst/>
                <a:gdLst>
                  <a:gd name="T0" fmla="*/ 19 w 19"/>
                  <a:gd name="T1" fmla="*/ 0 h 16"/>
                  <a:gd name="T2" fmla="*/ 19 w 19"/>
                  <a:gd name="T3" fmla="*/ 5 h 16"/>
                  <a:gd name="T4" fmla="*/ 0 w 19"/>
                  <a:gd name="T5" fmla="*/ 16 h 16"/>
                  <a:gd name="T6" fmla="*/ 0 w 19"/>
                  <a:gd name="T7" fmla="*/ 11 h 16"/>
                  <a:gd name="T8" fmla="*/ 19 w 19"/>
                  <a:gd name="T9" fmla="*/ 0 h 16"/>
                  <a:gd name="T10" fmla="*/ 19 w 19"/>
                  <a:gd name="T11" fmla="*/ 0 h 16"/>
                  <a:gd name="T12" fmla="*/ 19 w 19"/>
                  <a:gd name="T13" fmla="*/ 0 h 16"/>
                  <a:gd name="T14" fmla="*/ 19 w 19"/>
                  <a:gd name="T15" fmla="*/ 0 h 16"/>
                  <a:gd name="T16" fmla="*/ 0 60000 65536"/>
                  <a:gd name="T17" fmla="*/ 0 60000 65536"/>
                  <a:gd name="T18" fmla="*/ 0 60000 65536"/>
                  <a:gd name="T19" fmla="*/ 0 60000 65536"/>
                  <a:gd name="T20" fmla="*/ 0 60000 65536"/>
                  <a:gd name="T21" fmla="*/ 0 60000 65536"/>
                  <a:gd name="T22" fmla="*/ 0 60000 65536"/>
                  <a:gd name="T23" fmla="*/ 0 60000 65536"/>
                  <a:gd name="T24" fmla="*/ 0 w 19"/>
                  <a:gd name="T25" fmla="*/ 0 h 16"/>
                  <a:gd name="T26" fmla="*/ 19 w 19"/>
                  <a:gd name="T27" fmla="*/ 16 h 1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9" h="16">
                    <a:moveTo>
                      <a:pt x="19" y="0"/>
                    </a:moveTo>
                    <a:lnTo>
                      <a:pt x="19" y="5"/>
                    </a:lnTo>
                    <a:lnTo>
                      <a:pt x="0" y="16"/>
                    </a:lnTo>
                    <a:lnTo>
                      <a:pt x="0" y="11"/>
                    </a:lnTo>
                    <a:lnTo>
                      <a:pt x="19" y="0"/>
                    </a:lnTo>
                    <a:close/>
                  </a:path>
                </a:pathLst>
              </a:custGeom>
              <a:solidFill>
                <a:srgbClr val="1D297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4400" b="1"/>
              </a:p>
            </p:txBody>
          </p:sp>
          <p:sp>
            <p:nvSpPr>
              <p:cNvPr id="136" name="Freeform 578">
                <a:extLst>
                  <a:ext uri="{FF2B5EF4-FFF2-40B4-BE49-F238E27FC236}">
                    <a16:creationId xmlns:a16="http://schemas.microsoft.com/office/drawing/2014/main" id="{093FFCFC-F200-48F8-A06E-F62C8F2F9860}"/>
                  </a:ext>
                </a:extLst>
              </p:cNvPr>
              <p:cNvSpPr>
                <a:spLocks/>
              </p:cNvSpPr>
              <p:nvPr/>
            </p:nvSpPr>
            <p:spPr bwMode="auto">
              <a:xfrm>
                <a:off x="318" y="476"/>
                <a:ext cx="18" cy="15"/>
              </a:xfrm>
              <a:custGeom>
                <a:avLst/>
                <a:gdLst>
                  <a:gd name="T0" fmla="*/ 18 w 18"/>
                  <a:gd name="T1" fmla="*/ 10 h 15"/>
                  <a:gd name="T2" fmla="*/ 18 w 18"/>
                  <a:gd name="T3" fmla="*/ 15 h 15"/>
                  <a:gd name="T4" fmla="*/ 0 w 18"/>
                  <a:gd name="T5" fmla="*/ 5 h 15"/>
                  <a:gd name="T6" fmla="*/ 0 w 18"/>
                  <a:gd name="T7" fmla="*/ 0 h 15"/>
                  <a:gd name="T8" fmla="*/ 18 w 18"/>
                  <a:gd name="T9" fmla="*/ 10 h 15"/>
                  <a:gd name="T10" fmla="*/ 18 w 18"/>
                  <a:gd name="T11" fmla="*/ 10 h 15"/>
                  <a:gd name="T12" fmla="*/ 18 w 18"/>
                  <a:gd name="T13" fmla="*/ 10 h 15"/>
                  <a:gd name="T14" fmla="*/ 18 w 18"/>
                  <a:gd name="T15" fmla="*/ 10 h 15"/>
                  <a:gd name="T16" fmla="*/ 0 60000 65536"/>
                  <a:gd name="T17" fmla="*/ 0 60000 65536"/>
                  <a:gd name="T18" fmla="*/ 0 60000 65536"/>
                  <a:gd name="T19" fmla="*/ 0 60000 65536"/>
                  <a:gd name="T20" fmla="*/ 0 60000 65536"/>
                  <a:gd name="T21" fmla="*/ 0 60000 65536"/>
                  <a:gd name="T22" fmla="*/ 0 60000 65536"/>
                  <a:gd name="T23" fmla="*/ 0 60000 65536"/>
                  <a:gd name="T24" fmla="*/ 0 w 18"/>
                  <a:gd name="T25" fmla="*/ 0 h 15"/>
                  <a:gd name="T26" fmla="*/ 18 w 18"/>
                  <a:gd name="T27" fmla="*/ 15 h 1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8" h="15">
                    <a:moveTo>
                      <a:pt x="18" y="10"/>
                    </a:moveTo>
                    <a:lnTo>
                      <a:pt x="18" y="15"/>
                    </a:lnTo>
                    <a:lnTo>
                      <a:pt x="0" y="5"/>
                    </a:lnTo>
                    <a:lnTo>
                      <a:pt x="0" y="0"/>
                    </a:lnTo>
                    <a:lnTo>
                      <a:pt x="18" y="10"/>
                    </a:lnTo>
                    <a:close/>
                  </a:path>
                </a:pathLst>
              </a:custGeom>
              <a:solidFill>
                <a:srgbClr val="324C8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4400" b="1"/>
              </a:p>
            </p:txBody>
          </p:sp>
          <p:sp>
            <p:nvSpPr>
              <p:cNvPr id="137" name="Freeform 579">
                <a:extLst>
                  <a:ext uri="{FF2B5EF4-FFF2-40B4-BE49-F238E27FC236}">
                    <a16:creationId xmlns:a16="http://schemas.microsoft.com/office/drawing/2014/main" id="{9AAB92E7-B9E1-4304-A315-CEA0A1ECC673}"/>
                  </a:ext>
                </a:extLst>
              </p:cNvPr>
              <p:cNvSpPr>
                <a:spLocks/>
              </p:cNvSpPr>
              <p:nvPr/>
            </p:nvSpPr>
            <p:spPr bwMode="auto">
              <a:xfrm>
                <a:off x="318" y="464"/>
                <a:ext cx="37" cy="22"/>
              </a:xfrm>
              <a:custGeom>
                <a:avLst/>
                <a:gdLst>
                  <a:gd name="T0" fmla="*/ 37 w 37"/>
                  <a:gd name="T1" fmla="*/ 11 h 22"/>
                  <a:gd name="T2" fmla="*/ 18 w 37"/>
                  <a:gd name="T3" fmla="*/ 22 h 22"/>
                  <a:gd name="T4" fmla="*/ 0 w 37"/>
                  <a:gd name="T5" fmla="*/ 12 h 22"/>
                  <a:gd name="T6" fmla="*/ 18 w 37"/>
                  <a:gd name="T7" fmla="*/ 0 h 22"/>
                  <a:gd name="T8" fmla="*/ 37 w 37"/>
                  <a:gd name="T9" fmla="*/ 11 h 22"/>
                  <a:gd name="T10" fmla="*/ 37 w 37"/>
                  <a:gd name="T11" fmla="*/ 11 h 22"/>
                  <a:gd name="T12" fmla="*/ 37 w 37"/>
                  <a:gd name="T13" fmla="*/ 11 h 22"/>
                  <a:gd name="T14" fmla="*/ 37 w 37"/>
                  <a:gd name="T15" fmla="*/ 11 h 22"/>
                  <a:gd name="T16" fmla="*/ 0 60000 65536"/>
                  <a:gd name="T17" fmla="*/ 0 60000 65536"/>
                  <a:gd name="T18" fmla="*/ 0 60000 65536"/>
                  <a:gd name="T19" fmla="*/ 0 60000 65536"/>
                  <a:gd name="T20" fmla="*/ 0 60000 65536"/>
                  <a:gd name="T21" fmla="*/ 0 60000 65536"/>
                  <a:gd name="T22" fmla="*/ 0 60000 65536"/>
                  <a:gd name="T23" fmla="*/ 0 60000 65536"/>
                  <a:gd name="T24" fmla="*/ 0 w 37"/>
                  <a:gd name="T25" fmla="*/ 0 h 22"/>
                  <a:gd name="T26" fmla="*/ 37 w 37"/>
                  <a:gd name="T27" fmla="*/ 22 h 2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7" h="22">
                    <a:moveTo>
                      <a:pt x="37" y="11"/>
                    </a:moveTo>
                    <a:lnTo>
                      <a:pt x="18" y="22"/>
                    </a:lnTo>
                    <a:lnTo>
                      <a:pt x="0" y="12"/>
                    </a:lnTo>
                    <a:lnTo>
                      <a:pt x="18" y="0"/>
                    </a:lnTo>
                    <a:lnTo>
                      <a:pt x="37"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4400" b="1"/>
              </a:p>
            </p:txBody>
          </p:sp>
          <p:sp>
            <p:nvSpPr>
              <p:cNvPr id="138" name="Freeform 580">
                <a:extLst>
                  <a:ext uri="{FF2B5EF4-FFF2-40B4-BE49-F238E27FC236}">
                    <a16:creationId xmlns:a16="http://schemas.microsoft.com/office/drawing/2014/main" id="{2FD978E9-52C4-40F6-A92C-5563384B51CD}"/>
                  </a:ext>
                </a:extLst>
              </p:cNvPr>
              <p:cNvSpPr>
                <a:spLocks/>
              </p:cNvSpPr>
              <p:nvPr/>
            </p:nvSpPr>
            <p:spPr bwMode="auto">
              <a:xfrm>
                <a:off x="308" y="492"/>
                <a:ext cx="18" cy="17"/>
              </a:xfrm>
              <a:custGeom>
                <a:avLst/>
                <a:gdLst>
                  <a:gd name="T0" fmla="*/ 18 w 18"/>
                  <a:gd name="T1" fmla="*/ 0 h 17"/>
                  <a:gd name="T2" fmla="*/ 18 w 18"/>
                  <a:gd name="T3" fmla="*/ 5 h 17"/>
                  <a:gd name="T4" fmla="*/ 0 w 18"/>
                  <a:gd name="T5" fmla="*/ 17 h 17"/>
                  <a:gd name="T6" fmla="*/ 0 w 18"/>
                  <a:gd name="T7" fmla="*/ 11 h 17"/>
                  <a:gd name="T8" fmla="*/ 18 w 18"/>
                  <a:gd name="T9" fmla="*/ 0 h 17"/>
                  <a:gd name="T10" fmla="*/ 18 w 18"/>
                  <a:gd name="T11" fmla="*/ 0 h 17"/>
                  <a:gd name="T12" fmla="*/ 18 w 18"/>
                  <a:gd name="T13" fmla="*/ 0 h 17"/>
                  <a:gd name="T14" fmla="*/ 18 w 18"/>
                  <a:gd name="T15" fmla="*/ 0 h 17"/>
                  <a:gd name="T16" fmla="*/ 0 60000 65536"/>
                  <a:gd name="T17" fmla="*/ 0 60000 65536"/>
                  <a:gd name="T18" fmla="*/ 0 60000 65536"/>
                  <a:gd name="T19" fmla="*/ 0 60000 65536"/>
                  <a:gd name="T20" fmla="*/ 0 60000 65536"/>
                  <a:gd name="T21" fmla="*/ 0 60000 65536"/>
                  <a:gd name="T22" fmla="*/ 0 60000 65536"/>
                  <a:gd name="T23" fmla="*/ 0 60000 65536"/>
                  <a:gd name="T24" fmla="*/ 0 w 18"/>
                  <a:gd name="T25" fmla="*/ 0 h 17"/>
                  <a:gd name="T26" fmla="*/ 18 w 18"/>
                  <a:gd name="T27" fmla="*/ 17 h 1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8" h="17">
                    <a:moveTo>
                      <a:pt x="18" y="0"/>
                    </a:moveTo>
                    <a:lnTo>
                      <a:pt x="18" y="5"/>
                    </a:lnTo>
                    <a:lnTo>
                      <a:pt x="0" y="17"/>
                    </a:lnTo>
                    <a:lnTo>
                      <a:pt x="0" y="11"/>
                    </a:lnTo>
                    <a:lnTo>
                      <a:pt x="18" y="0"/>
                    </a:lnTo>
                    <a:close/>
                  </a:path>
                </a:pathLst>
              </a:custGeom>
              <a:solidFill>
                <a:srgbClr val="1D297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4400" b="1"/>
              </a:p>
            </p:txBody>
          </p:sp>
          <p:sp>
            <p:nvSpPr>
              <p:cNvPr id="139" name="Freeform 581">
                <a:extLst>
                  <a:ext uri="{FF2B5EF4-FFF2-40B4-BE49-F238E27FC236}">
                    <a16:creationId xmlns:a16="http://schemas.microsoft.com/office/drawing/2014/main" id="{C76834BA-E70A-417B-A4A2-AA65F4555153}"/>
                  </a:ext>
                </a:extLst>
              </p:cNvPr>
              <p:cNvSpPr>
                <a:spLocks/>
              </p:cNvSpPr>
              <p:nvPr/>
            </p:nvSpPr>
            <p:spPr bwMode="auto">
              <a:xfrm>
                <a:off x="289" y="493"/>
                <a:ext cx="19" cy="16"/>
              </a:xfrm>
              <a:custGeom>
                <a:avLst/>
                <a:gdLst>
                  <a:gd name="T0" fmla="*/ 19 w 19"/>
                  <a:gd name="T1" fmla="*/ 10 h 16"/>
                  <a:gd name="T2" fmla="*/ 19 w 19"/>
                  <a:gd name="T3" fmla="*/ 16 h 16"/>
                  <a:gd name="T4" fmla="*/ 0 w 19"/>
                  <a:gd name="T5" fmla="*/ 5 h 16"/>
                  <a:gd name="T6" fmla="*/ 1 w 19"/>
                  <a:gd name="T7" fmla="*/ 0 h 16"/>
                  <a:gd name="T8" fmla="*/ 19 w 19"/>
                  <a:gd name="T9" fmla="*/ 10 h 16"/>
                  <a:gd name="T10" fmla="*/ 19 w 19"/>
                  <a:gd name="T11" fmla="*/ 10 h 16"/>
                  <a:gd name="T12" fmla="*/ 19 w 19"/>
                  <a:gd name="T13" fmla="*/ 10 h 16"/>
                  <a:gd name="T14" fmla="*/ 19 w 19"/>
                  <a:gd name="T15" fmla="*/ 10 h 16"/>
                  <a:gd name="T16" fmla="*/ 0 60000 65536"/>
                  <a:gd name="T17" fmla="*/ 0 60000 65536"/>
                  <a:gd name="T18" fmla="*/ 0 60000 65536"/>
                  <a:gd name="T19" fmla="*/ 0 60000 65536"/>
                  <a:gd name="T20" fmla="*/ 0 60000 65536"/>
                  <a:gd name="T21" fmla="*/ 0 60000 65536"/>
                  <a:gd name="T22" fmla="*/ 0 60000 65536"/>
                  <a:gd name="T23" fmla="*/ 0 60000 65536"/>
                  <a:gd name="T24" fmla="*/ 0 w 19"/>
                  <a:gd name="T25" fmla="*/ 0 h 16"/>
                  <a:gd name="T26" fmla="*/ 19 w 19"/>
                  <a:gd name="T27" fmla="*/ 16 h 1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9" h="16">
                    <a:moveTo>
                      <a:pt x="19" y="10"/>
                    </a:moveTo>
                    <a:lnTo>
                      <a:pt x="19" y="16"/>
                    </a:lnTo>
                    <a:lnTo>
                      <a:pt x="0" y="5"/>
                    </a:lnTo>
                    <a:lnTo>
                      <a:pt x="1" y="0"/>
                    </a:lnTo>
                    <a:lnTo>
                      <a:pt x="19" y="10"/>
                    </a:lnTo>
                    <a:close/>
                  </a:path>
                </a:pathLst>
              </a:custGeom>
              <a:solidFill>
                <a:srgbClr val="324C8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4400" b="1"/>
              </a:p>
            </p:txBody>
          </p:sp>
          <p:sp>
            <p:nvSpPr>
              <p:cNvPr id="140" name="Freeform 582">
                <a:extLst>
                  <a:ext uri="{FF2B5EF4-FFF2-40B4-BE49-F238E27FC236}">
                    <a16:creationId xmlns:a16="http://schemas.microsoft.com/office/drawing/2014/main" id="{A6CFE913-6AC6-41DD-9F8C-8EB33B3A20A0}"/>
                  </a:ext>
                </a:extLst>
              </p:cNvPr>
              <p:cNvSpPr>
                <a:spLocks/>
              </p:cNvSpPr>
              <p:nvPr/>
            </p:nvSpPr>
            <p:spPr bwMode="auto">
              <a:xfrm>
                <a:off x="290" y="482"/>
                <a:ext cx="36" cy="21"/>
              </a:xfrm>
              <a:custGeom>
                <a:avLst/>
                <a:gdLst>
                  <a:gd name="T0" fmla="*/ 36 w 36"/>
                  <a:gd name="T1" fmla="*/ 10 h 21"/>
                  <a:gd name="T2" fmla="*/ 18 w 36"/>
                  <a:gd name="T3" fmla="*/ 21 h 21"/>
                  <a:gd name="T4" fmla="*/ 0 w 36"/>
                  <a:gd name="T5" fmla="*/ 11 h 21"/>
                  <a:gd name="T6" fmla="*/ 18 w 36"/>
                  <a:gd name="T7" fmla="*/ 0 h 21"/>
                  <a:gd name="T8" fmla="*/ 36 w 36"/>
                  <a:gd name="T9" fmla="*/ 10 h 21"/>
                  <a:gd name="T10" fmla="*/ 36 w 36"/>
                  <a:gd name="T11" fmla="*/ 10 h 21"/>
                  <a:gd name="T12" fmla="*/ 36 w 36"/>
                  <a:gd name="T13" fmla="*/ 10 h 21"/>
                  <a:gd name="T14" fmla="*/ 36 w 36"/>
                  <a:gd name="T15" fmla="*/ 10 h 21"/>
                  <a:gd name="T16" fmla="*/ 0 60000 65536"/>
                  <a:gd name="T17" fmla="*/ 0 60000 65536"/>
                  <a:gd name="T18" fmla="*/ 0 60000 65536"/>
                  <a:gd name="T19" fmla="*/ 0 60000 65536"/>
                  <a:gd name="T20" fmla="*/ 0 60000 65536"/>
                  <a:gd name="T21" fmla="*/ 0 60000 65536"/>
                  <a:gd name="T22" fmla="*/ 0 60000 65536"/>
                  <a:gd name="T23" fmla="*/ 0 60000 65536"/>
                  <a:gd name="T24" fmla="*/ 0 w 36"/>
                  <a:gd name="T25" fmla="*/ 0 h 21"/>
                  <a:gd name="T26" fmla="*/ 36 w 36"/>
                  <a:gd name="T27" fmla="*/ 21 h 2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6" h="21">
                    <a:moveTo>
                      <a:pt x="36" y="10"/>
                    </a:moveTo>
                    <a:lnTo>
                      <a:pt x="18" y="21"/>
                    </a:lnTo>
                    <a:lnTo>
                      <a:pt x="0" y="11"/>
                    </a:lnTo>
                    <a:lnTo>
                      <a:pt x="18" y="0"/>
                    </a:lnTo>
                    <a:lnTo>
                      <a:pt x="36"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4400" b="1"/>
              </a:p>
            </p:txBody>
          </p:sp>
          <p:sp>
            <p:nvSpPr>
              <p:cNvPr id="141" name="Freeform 583">
                <a:extLst>
                  <a:ext uri="{FF2B5EF4-FFF2-40B4-BE49-F238E27FC236}">
                    <a16:creationId xmlns:a16="http://schemas.microsoft.com/office/drawing/2014/main" id="{EF7BB9B2-B517-4936-8170-0F303240BD8F}"/>
                  </a:ext>
                </a:extLst>
              </p:cNvPr>
              <p:cNvSpPr>
                <a:spLocks/>
              </p:cNvSpPr>
              <p:nvPr/>
            </p:nvSpPr>
            <p:spPr bwMode="auto">
              <a:xfrm>
                <a:off x="280" y="509"/>
                <a:ext cx="18" cy="17"/>
              </a:xfrm>
              <a:custGeom>
                <a:avLst/>
                <a:gdLst>
                  <a:gd name="T0" fmla="*/ 18 w 18"/>
                  <a:gd name="T1" fmla="*/ 0 h 17"/>
                  <a:gd name="T2" fmla="*/ 18 w 18"/>
                  <a:gd name="T3" fmla="*/ 6 h 17"/>
                  <a:gd name="T4" fmla="*/ 0 w 18"/>
                  <a:gd name="T5" fmla="*/ 17 h 17"/>
                  <a:gd name="T6" fmla="*/ 0 w 18"/>
                  <a:gd name="T7" fmla="*/ 12 h 17"/>
                  <a:gd name="T8" fmla="*/ 18 w 18"/>
                  <a:gd name="T9" fmla="*/ 0 h 17"/>
                  <a:gd name="T10" fmla="*/ 18 w 18"/>
                  <a:gd name="T11" fmla="*/ 0 h 17"/>
                  <a:gd name="T12" fmla="*/ 18 w 18"/>
                  <a:gd name="T13" fmla="*/ 0 h 17"/>
                  <a:gd name="T14" fmla="*/ 18 w 18"/>
                  <a:gd name="T15" fmla="*/ 0 h 17"/>
                  <a:gd name="T16" fmla="*/ 0 60000 65536"/>
                  <a:gd name="T17" fmla="*/ 0 60000 65536"/>
                  <a:gd name="T18" fmla="*/ 0 60000 65536"/>
                  <a:gd name="T19" fmla="*/ 0 60000 65536"/>
                  <a:gd name="T20" fmla="*/ 0 60000 65536"/>
                  <a:gd name="T21" fmla="*/ 0 60000 65536"/>
                  <a:gd name="T22" fmla="*/ 0 60000 65536"/>
                  <a:gd name="T23" fmla="*/ 0 60000 65536"/>
                  <a:gd name="T24" fmla="*/ 0 w 18"/>
                  <a:gd name="T25" fmla="*/ 0 h 17"/>
                  <a:gd name="T26" fmla="*/ 18 w 18"/>
                  <a:gd name="T27" fmla="*/ 17 h 1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8" h="17">
                    <a:moveTo>
                      <a:pt x="18" y="0"/>
                    </a:moveTo>
                    <a:lnTo>
                      <a:pt x="18" y="6"/>
                    </a:lnTo>
                    <a:lnTo>
                      <a:pt x="0" y="17"/>
                    </a:lnTo>
                    <a:lnTo>
                      <a:pt x="0" y="12"/>
                    </a:lnTo>
                    <a:lnTo>
                      <a:pt x="18" y="0"/>
                    </a:lnTo>
                    <a:close/>
                  </a:path>
                </a:pathLst>
              </a:custGeom>
              <a:solidFill>
                <a:srgbClr val="1D297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4400" b="1"/>
              </a:p>
            </p:txBody>
          </p:sp>
          <p:sp>
            <p:nvSpPr>
              <p:cNvPr id="142" name="Freeform 584">
                <a:extLst>
                  <a:ext uri="{FF2B5EF4-FFF2-40B4-BE49-F238E27FC236}">
                    <a16:creationId xmlns:a16="http://schemas.microsoft.com/office/drawing/2014/main" id="{6F0A9C3A-D53F-48F6-80BB-56AFF7FEAA96}"/>
                  </a:ext>
                </a:extLst>
              </p:cNvPr>
              <p:cNvSpPr>
                <a:spLocks/>
              </p:cNvSpPr>
              <p:nvPr/>
            </p:nvSpPr>
            <p:spPr bwMode="auto">
              <a:xfrm>
                <a:off x="261" y="511"/>
                <a:ext cx="19" cy="15"/>
              </a:xfrm>
              <a:custGeom>
                <a:avLst/>
                <a:gdLst>
                  <a:gd name="T0" fmla="*/ 19 w 19"/>
                  <a:gd name="T1" fmla="*/ 10 h 15"/>
                  <a:gd name="T2" fmla="*/ 19 w 19"/>
                  <a:gd name="T3" fmla="*/ 15 h 15"/>
                  <a:gd name="T4" fmla="*/ 0 w 19"/>
                  <a:gd name="T5" fmla="*/ 5 h 15"/>
                  <a:gd name="T6" fmla="*/ 0 w 19"/>
                  <a:gd name="T7" fmla="*/ 0 h 15"/>
                  <a:gd name="T8" fmla="*/ 19 w 19"/>
                  <a:gd name="T9" fmla="*/ 10 h 15"/>
                  <a:gd name="T10" fmla="*/ 19 w 19"/>
                  <a:gd name="T11" fmla="*/ 10 h 15"/>
                  <a:gd name="T12" fmla="*/ 19 w 19"/>
                  <a:gd name="T13" fmla="*/ 10 h 15"/>
                  <a:gd name="T14" fmla="*/ 19 w 19"/>
                  <a:gd name="T15" fmla="*/ 10 h 15"/>
                  <a:gd name="T16" fmla="*/ 0 60000 65536"/>
                  <a:gd name="T17" fmla="*/ 0 60000 65536"/>
                  <a:gd name="T18" fmla="*/ 0 60000 65536"/>
                  <a:gd name="T19" fmla="*/ 0 60000 65536"/>
                  <a:gd name="T20" fmla="*/ 0 60000 65536"/>
                  <a:gd name="T21" fmla="*/ 0 60000 65536"/>
                  <a:gd name="T22" fmla="*/ 0 60000 65536"/>
                  <a:gd name="T23" fmla="*/ 0 60000 65536"/>
                  <a:gd name="T24" fmla="*/ 0 w 19"/>
                  <a:gd name="T25" fmla="*/ 0 h 15"/>
                  <a:gd name="T26" fmla="*/ 19 w 19"/>
                  <a:gd name="T27" fmla="*/ 15 h 1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9" h="15">
                    <a:moveTo>
                      <a:pt x="19" y="10"/>
                    </a:moveTo>
                    <a:lnTo>
                      <a:pt x="19" y="15"/>
                    </a:lnTo>
                    <a:lnTo>
                      <a:pt x="0" y="5"/>
                    </a:lnTo>
                    <a:lnTo>
                      <a:pt x="0" y="0"/>
                    </a:lnTo>
                    <a:lnTo>
                      <a:pt x="19" y="10"/>
                    </a:lnTo>
                    <a:close/>
                  </a:path>
                </a:pathLst>
              </a:custGeom>
              <a:solidFill>
                <a:srgbClr val="324C8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4400" b="1"/>
              </a:p>
            </p:txBody>
          </p:sp>
          <p:sp>
            <p:nvSpPr>
              <p:cNvPr id="143" name="Freeform 585">
                <a:extLst>
                  <a:ext uri="{FF2B5EF4-FFF2-40B4-BE49-F238E27FC236}">
                    <a16:creationId xmlns:a16="http://schemas.microsoft.com/office/drawing/2014/main" id="{8D8A3263-54B7-4992-810F-9F8D1E99E316}"/>
                  </a:ext>
                </a:extLst>
              </p:cNvPr>
              <p:cNvSpPr>
                <a:spLocks/>
              </p:cNvSpPr>
              <p:nvPr/>
            </p:nvSpPr>
            <p:spPr bwMode="auto">
              <a:xfrm>
                <a:off x="261" y="499"/>
                <a:ext cx="37" cy="22"/>
              </a:xfrm>
              <a:custGeom>
                <a:avLst/>
                <a:gdLst>
                  <a:gd name="T0" fmla="*/ 37 w 37"/>
                  <a:gd name="T1" fmla="*/ 10 h 22"/>
                  <a:gd name="T2" fmla="*/ 19 w 37"/>
                  <a:gd name="T3" fmla="*/ 22 h 22"/>
                  <a:gd name="T4" fmla="*/ 0 w 37"/>
                  <a:gd name="T5" fmla="*/ 12 h 22"/>
                  <a:gd name="T6" fmla="*/ 19 w 37"/>
                  <a:gd name="T7" fmla="*/ 0 h 22"/>
                  <a:gd name="T8" fmla="*/ 37 w 37"/>
                  <a:gd name="T9" fmla="*/ 10 h 22"/>
                  <a:gd name="T10" fmla="*/ 37 w 37"/>
                  <a:gd name="T11" fmla="*/ 10 h 22"/>
                  <a:gd name="T12" fmla="*/ 37 w 37"/>
                  <a:gd name="T13" fmla="*/ 10 h 22"/>
                  <a:gd name="T14" fmla="*/ 37 w 37"/>
                  <a:gd name="T15" fmla="*/ 10 h 22"/>
                  <a:gd name="T16" fmla="*/ 0 60000 65536"/>
                  <a:gd name="T17" fmla="*/ 0 60000 65536"/>
                  <a:gd name="T18" fmla="*/ 0 60000 65536"/>
                  <a:gd name="T19" fmla="*/ 0 60000 65536"/>
                  <a:gd name="T20" fmla="*/ 0 60000 65536"/>
                  <a:gd name="T21" fmla="*/ 0 60000 65536"/>
                  <a:gd name="T22" fmla="*/ 0 60000 65536"/>
                  <a:gd name="T23" fmla="*/ 0 60000 65536"/>
                  <a:gd name="T24" fmla="*/ 0 w 37"/>
                  <a:gd name="T25" fmla="*/ 0 h 22"/>
                  <a:gd name="T26" fmla="*/ 37 w 37"/>
                  <a:gd name="T27" fmla="*/ 22 h 2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7" h="22">
                    <a:moveTo>
                      <a:pt x="37" y="10"/>
                    </a:moveTo>
                    <a:lnTo>
                      <a:pt x="19" y="22"/>
                    </a:lnTo>
                    <a:lnTo>
                      <a:pt x="0" y="12"/>
                    </a:lnTo>
                    <a:lnTo>
                      <a:pt x="19" y="0"/>
                    </a:lnTo>
                    <a:lnTo>
                      <a:pt x="37"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4400" b="1"/>
              </a:p>
            </p:txBody>
          </p:sp>
        </p:grpSp>
        <p:cxnSp>
          <p:nvCxnSpPr>
            <p:cNvPr id="27" name="直接连接符 26">
              <a:extLst>
                <a:ext uri="{FF2B5EF4-FFF2-40B4-BE49-F238E27FC236}">
                  <a16:creationId xmlns:a16="http://schemas.microsoft.com/office/drawing/2014/main" id="{00CC7154-50EE-4A61-A1E6-5B996CBB7885}"/>
                </a:ext>
              </a:extLst>
            </p:cNvPr>
            <p:cNvCxnSpPr/>
            <p:nvPr/>
          </p:nvCxnSpPr>
          <p:spPr>
            <a:xfrm flipV="1">
              <a:off x="2934956" y="375204"/>
              <a:ext cx="393509" cy="1275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D93CB09F-533E-4886-8C2B-D6F7DE799152}"/>
                </a:ext>
              </a:extLst>
            </p:cNvPr>
            <p:cNvCxnSpPr/>
            <p:nvPr/>
          </p:nvCxnSpPr>
          <p:spPr>
            <a:xfrm>
              <a:off x="2934956" y="502803"/>
              <a:ext cx="374545" cy="174112"/>
            </a:xfrm>
            <a:prstGeom prst="line">
              <a:avLst/>
            </a:prstGeom>
          </p:spPr>
          <p:style>
            <a:lnRef idx="1">
              <a:schemeClr val="accent1"/>
            </a:lnRef>
            <a:fillRef idx="0">
              <a:schemeClr val="accent1"/>
            </a:fillRef>
            <a:effectRef idx="0">
              <a:schemeClr val="accent1"/>
            </a:effectRef>
            <a:fontRef idx="minor">
              <a:schemeClr val="tx1"/>
            </a:fontRef>
          </p:style>
        </p:cxnSp>
        <p:sp>
          <p:nvSpPr>
            <p:cNvPr id="29" name="Freeform 106">
              <a:extLst>
                <a:ext uri="{FF2B5EF4-FFF2-40B4-BE49-F238E27FC236}">
                  <a16:creationId xmlns:a16="http://schemas.microsoft.com/office/drawing/2014/main" id="{BABD05E1-69A6-4478-9BD4-87FEBAFC3BC9}"/>
                </a:ext>
              </a:extLst>
            </p:cNvPr>
            <p:cNvSpPr>
              <a:spLocks noEditPoints="1"/>
            </p:cNvSpPr>
            <p:nvPr/>
          </p:nvSpPr>
          <p:spPr bwMode="auto">
            <a:xfrm>
              <a:off x="988061" y="147646"/>
              <a:ext cx="962714" cy="532015"/>
            </a:xfrm>
            <a:custGeom>
              <a:avLst/>
              <a:gdLst>
                <a:gd name="T0" fmla="*/ 466052064 w 2041"/>
                <a:gd name="T1" fmla="*/ 105417570 h 1417"/>
                <a:gd name="T2" fmla="*/ 499901071 w 2041"/>
                <a:gd name="T3" fmla="*/ 152953454 h 1417"/>
                <a:gd name="T4" fmla="*/ 497662736 w 2041"/>
                <a:gd name="T5" fmla="*/ 183991490 h 1417"/>
                <a:gd name="T6" fmla="*/ 539344331 w 2041"/>
                <a:gd name="T7" fmla="*/ 210835140 h 1417"/>
                <a:gd name="T8" fmla="*/ 548016824 w 2041"/>
                <a:gd name="T9" fmla="*/ 257252594 h 1417"/>
                <a:gd name="T10" fmla="*/ 507733659 w 2041"/>
                <a:gd name="T11" fmla="*/ 296679469 h 1417"/>
                <a:gd name="T12" fmla="*/ 463254673 w 2041"/>
                <a:gd name="T13" fmla="*/ 304229047 h 1417"/>
                <a:gd name="T14" fmla="*/ 462695089 w 2041"/>
                <a:gd name="T15" fmla="*/ 330234031 h 1417"/>
                <a:gd name="T16" fmla="*/ 422971509 w 2041"/>
                <a:gd name="T17" fmla="*/ 359035273 h 1417"/>
                <a:gd name="T18" fmla="*/ 378492523 w 2041"/>
                <a:gd name="T19" fmla="*/ 360992336 h 1417"/>
                <a:gd name="T20" fmla="*/ 351077672 w 2041"/>
                <a:gd name="T21" fmla="*/ 351764898 h 1417"/>
                <a:gd name="T22" fmla="*/ 326180420 w 2041"/>
                <a:gd name="T23" fmla="*/ 360992336 h 1417"/>
                <a:gd name="T24" fmla="*/ 274427835 w 2041"/>
                <a:gd name="T25" fmla="*/ 376371753 h 1417"/>
                <a:gd name="T26" fmla="*/ 208408572 w 2041"/>
                <a:gd name="T27" fmla="*/ 368821646 h 1417"/>
                <a:gd name="T28" fmla="*/ 163370002 w 2041"/>
                <a:gd name="T29" fmla="*/ 336665212 h 1417"/>
                <a:gd name="T30" fmla="*/ 125884195 w 2041"/>
                <a:gd name="T31" fmla="*/ 327158042 h 1417"/>
                <a:gd name="T32" fmla="*/ 98749136 w 2041"/>
                <a:gd name="T33" fmla="*/ 300594124 h 1417"/>
                <a:gd name="T34" fmla="*/ 80006778 w 2041"/>
                <a:gd name="T35" fmla="*/ 283816578 h 1417"/>
                <a:gd name="T36" fmla="*/ 41122028 w 2041"/>
                <a:gd name="T37" fmla="*/ 253617141 h 1417"/>
                <a:gd name="T38" fmla="*/ 41401820 w 2041"/>
                <a:gd name="T39" fmla="*/ 204403959 h 1417"/>
                <a:gd name="T40" fmla="*/ 72453453 w 2041"/>
                <a:gd name="T41" fmla="*/ 179797104 h 1417"/>
                <a:gd name="T42" fmla="*/ 60424499 w 2041"/>
                <a:gd name="T43" fmla="*/ 163299290 h 1417"/>
                <a:gd name="T44" fmla="*/ 54829718 w 2041"/>
                <a:gd name="T45" fmla="*/ 127507899 h 1417"/>
                <a:gd name="T46" fmla="*/ 101826319 w 2041"/>
                <a:gd name="T47" fmla="*/ 80810715 h 1417"/>
                <a:gd name="T48" fmla="*/ 158334805 w 2041"/>
                <a:gd name="T49" fmla="*/ 66829939 h 1417"/>
                <a:gd name="T50" fmla="*/ 196939218 w 2041"/>
                <a:gd name="T51" fmla="*/ 70744610 h 1417"/>
                <a:gd name="T52" fmla="*/ 239460189 w 2041"/>
                <a:gd name="T53" fmla="*/ 36630568 h 1417"/>
                <a:gd name="T54" fmla="*/ 313312106 w 2041"/>
                <a:gd name="T55" fmla="*/ 19014348 h 1417"/>
                <a:gd name="T56" fmla="*/ 413460169 w 2041"/>
                <a:gd name="T57" fmla="*/ 49772662 h 1417"/>
                <a:gd name="T58" fmla="*/ 494305761 w 2041"/>
                <a:gd name="T59" fmla="*/ 182033898 h 1417"/>
                <a:gd name="T60" fmla="*/ 508852827 w 2041"/>
                <a:gd name="T61" fmla="*/ 180356567 h 1417"/>
                <a:gd name="T62" fmla="*/ 513328440 w 2041"/>
                <a:gd name="T63" fmla="*/ 170289934 h 1417"/>
                <a:gd name="T64" fmla="*/ 498502112 w 2041"/>
                <a:gd name="T65" fmla="*/ 114365277 h 1417"/>
                <a:gd name="T66" fmla="*/ 450106567 w 2041"/>
                <a:gd name="T67" fmla="*/ 79412586 h 1417"/>
                <a:gd name="T68" fmla="*/ 376813771 w 2041"/>
                <a:gd name="T69" fmla="*/ 10345840 h 1417"/>
                <a:gd name="T70" fmla="*/ 263238273 w 2041"/>
                <a:gd name="T71" fmla="*/ 6431183 h 1417"/>
                <a:gd name="T72" fmla="*/ 203373375 w 2041"/>
                <a:gd name="T73" fmla="*/ 34672976 h 1417"/>
                <a:gd name="T74" fmla="*/ 161691779 w 2041"/>
                <a:gd name="T75" fmla="*/ 53967048 h 1417"/>
                <a:gd name="T76" fmla="*/ 113855257 w 2041"/>
                <a:gd name="T77" fmla="*/ 55644908 h 1417"/>
                <a:gd name="T78" fmla="*/ 41122028 w 2041"/>
                <a:gd name="T79" fmla="*/ 91716014 h 1417"/>
                <a:gd name="T80" fmla="*/ 22379662 w 2041"/>
                <a:gd name="T81" fmla="*/ 146522273 h 1417"/>
                <a:gd name="T82" fmla="*/ 35527247 w 2041"/>
                <a:gd name="T83" fmla="*/ 166655010 h 1417"/>
                <a:gd name="T84" fmla="*/ 34128808 w 2041"/>
                <a:gd name="T85" fmla="*/ 181474964 h 1417"/>
                <a:gd name="T86" fmla="*/ 2517600 w 2041"/>
                <a:gd name="T87" fmla="*/ 216987118 h 1417"/>
                <a:gd name="T88" fmla="*/ 16505084 w 2041"/>
                <a:gd name="T89" fmla="*/ 270954150 h 1417"/>
                <a:gd name="T90" fmla="*/ 48675353 w 2041"/>
                <a:gd name="T91" fmla="*/ 291925619 h 1417"/>
                <a:gd name="T92" fmla="*/ 69935855 w 2041"/>
                <a:gd name="T93" fmla="*/ 308703165 h 1417"/>
                <a:gd name="T94" fmla="*/ 95112899 w 2041"/>
                <a:gd name="T95" fmla="*/ 337224675 h 1417"/>
                <a:gd name="T96" fmla="*/ 138192925 w 2041"/>
                <a:gd name="T97" fmla="*/ 346731846 h 1417"/>
                <a:gd name="T98" fmla="*/ 181833097 w 2041"/>
                <a:gd name="T99" fmla="*/ 382523203 h 1417"/>
                <a:gd name="T100" fmla="*/ 254846101 w 2041"/>
                <a:gd name="T101" fmla="*/ 395665296 h 1417"/>
                <a:gd name="T102" fmla="*/ 314711066 w 2041"/>
                <a:gd name="T103" fmla="*/ 382523203 h 1417"/>
                <a:gd name="T104" fmla="*/ 344643515 w 2041"/>
                <a:gd name="T105" fmla="*/ 364627260 h 1417"/>
                <a:gd name="T106" fmla="*/ 371498782 w 2041"/>
                <a:gd name="T107" fmla="*/ 376371753 h 1417"/>
                <a:gd name="T108" fmla="*/ 415418713 w 2041"/>
                <a:gd name="T109" fmla="*/ 378888279 h 1417"/>
                <a:gd name="T110" fmla="*/ 467730287 w 2041"/>
                <a:gd name="T111" fmla="*/ 353163027 h 1417"/>
                <a:gd name="T112" fmla="*/ 475843195 w 2041"/>
                <a:gd name="T113" fmla="*/ 318490067 h 1417"/>
                <a:gd name="T114" fmla="*/ 508013451 w 2041"/>
                <a:gd name="T115" fmla="*/ 311499423 h 1417"/>
                <a:gd name="T116" fmla="*/ 562283701 w 2041"/>
                <a:gd name="T117" fmla="*/ 275707471 h 1417"/>
                <a:gd name="T118" fmla="*/ 564801299 w 2041"/>
                <a:gd name="T119" fmla="*/ 221740439 h 1417"/>
                <a:gd name="T120" fmla="*/ 525077586 w 2041"/>
                <a:gd name="T121" fmla="*/ 186787748 h 1417"/>
                <a:gd name="T122" fmla="*/ 450106567 w 2041"/>
                <a:gd name="T123" fmla="*/ 80530983 h 1417"/>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2041"/>
                <a:gd name="T187" fmla="*/ 0 h 1417"/>
                <a:gd name="T188" fmla="*/ 2041 w 2041"/>
                <a:gd name="T189" fmla="*/ 1417 h 1417"/>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2041" h="1417">
                  <a:moveTo>
                    <a:pt x="1577" y="330"/>
                  </a:moveTo>
                  <a:lnTo>
                    <a:pt x="1577" y="331"/>
                  </a:lnTo>
                  <a:lnTo>
                    <a:pt x="1577" y="330"/>
                  </a:lnTo>
                  <a:close/>
                  <a:moveTo>
                    <a:pt x="1767" y="651"/>
                  </a:moveTo>
                  <a:lnTo>
                    <a:pt x="1767" y="652"/>
                  </a:lnTo>
                  <a:lnTo>
                    <a:pt x="1767" y="651"/>
                  </a:lnTo>
                  <a:close/>
                  <a:moveTo>
                    <a:pt x="1576" y="325"/>
                  </a:moveTo>
                  <a:lnTo>
                    <a:pt x="1577" y="325"/>
                  </a:lnTo>
                  <a:lnTo>
                    <a:pt x="1577" y="327"/>
                  </a:lnTo>
                  <a:lnTo>
                    <a:pt x="1577" y="330"/>
                  </a:lnTo>
                  <a:lnTo>
                    <a:pt x="1579" y="331"/>
                  </a:lnTo>
                  <a:lnTo>
                    <a:pt x="1592" y="338"/>
                  </a:lnTo>
                  <a:lnTo>
                    <a:pt x="1605" y="344"/>
                  </a:lnTo>
                  <a:lnTo>
                    <a:pt x="1618" y="350"/>
                  </a:lnTo>
                  <a:lnTo>
                    <a:pt x="1630" y="357"/>
                  </a:lnTo>
                  <a:lnTo>
                    <a:pt x="1643" y="363"/>
                  </a:lnTo>
                  <a:lnTo>
                    <a:pt x="1655" y="370"/>
                  </a:lnTo>
                  <a:lnTo>
                    <a:pt x="1666" y="377"/>
                  </a:lnTo>
                  <a:lnTo>
                    <a:pt x="1677" y="386"/>
                  </a:lnTo>
                  <a:lnTo>
                    <a:pt x="1688" y="394"/>
                  </a:lnTo>
                  <a:lnTo>
                    <a:pt x="1698" y="402"/>
                  </a:lnTo>
                  <a:lnTo>
                    <a:pt x="1707" y="410"/>
                  </a:lnTo>
                  <a:lnTo>
                    <a:pt x="1717" y="419"/>
                  </a:lnTo>
                  <a:lnTo>
                    <a:pt x="1725" y="429"/>
                  </a:lnTo>
                  <a:lnTo>
                    <a:pt x="1733" y="438"/>
                  </a:lnTo>
                  <a:lnTo>
                    <a:pt x="1741" y="448"/>
                  </a:lnTo>
                  <a:lnTo>
                    <a:pt x="1749" y="456"/>
                  </a:lnTo>
                  <a:lnTo>
                    <a:pt x="1754" y="466"/>
                  </a:lnTo>
                  <a:lnTo>
                    <a:pt x="1760" y="476"/>
                  </a:lnTo>
                  <a:lnTo>
                    <a:pt x="1766" y="487"/>
                  </a:lnTo>
                  <a:lnTo>
                    <a:pt x="1772" y="497"/>
                  </a:lnTo>
                  <a:lnTo>
                    <a:pt x="1776" y="507"/>
                  </a:lnTo>
                  <a:lnTo>
                    <a:pt x="1779" y="517"/>
                  </a:lnTo>
                  <a:lnTo>
                    <a:pt x="1783" y="527"/>
                  </a:lnTo>
                  <a:lnTo>
                    <a:pt x="1784" y="537"/>
                  </a:lnTo>
                  <a:lnTo>
                    <a:pt x="1787" y="547"/>
                  </a:lnTo>
                  <a:lnTo>
                    <a:pt x="1789" y="557"/>
                  </a:lnTo>
                  <a:lnTo>
                    <a:pt x="1789" y="569"/>
                  </a:lnTo>
                  <a:lnTo>
                    <a:pt x="1789" y="579"/>
                  </a:lnTo>
                  <a:lnTo>
                    <a:pt x="1787" y="589"/>
                  </a:lnTo>
                  <a:lnTo>
                    <a:pt x="1786" y="599"/>
                  </a:lnTo>
                  <a:lnTo>
                    <a:pt x="1784" y="609"/>
                  </a:lnTo>
                  <a:lnTo>
                    <a:pt x="1782" y="618"/>
                  </a:lnTo>
                  <a:lnTo>
                    <a:pt x="1780" y="622"/>
                  </a:lnTo>
                  <a:lnTo>
                    <a:pt x="1779" y="626"/>
                  </a:lnTo>
                  <a:lnTo>
                    <a:pt x="1777" y="631"/>
                  </a:lnTo>
                  <a:lnTo>
                    <a:pt x="1774" y="635"/>
                  </a:lnTo>
                  <a:lnTo>
                    <a:pt x="1773" y="639"/>
                  </a:lnTo>
                  <a:lnTo>
                    <a:pt x="1772" y="642"/>
                  </a:lnTo>
                  <a:lnTo>
                    <a:pt x="1769" y="646"/>
                  </a:lnTo>
                  <a:lnTo>
                    <a:pt x="1766" y="651"/>
                  </a:lnTo>
                  <a:lnTo>
                    <a:pt x="1767" y="652"/>
                  </a:lnTo>
                  <a:lnTo>
                    <a:pt x="1769" y="655"/>
                  </a:lnTo>
                  <a:lnTo>
                    <a:pt x="1779" y="658"/>
                  </a:lnTo>
                  <a:lnTo>
                    <a:pt x="1790" y="661"/>
                  </a:lnTo>
                  <a:lnTo>
                    <a:pt x="1800" y="664"/>
                  </a:lnTo>
                  <a:lnTo>
                    <a:pt x="1810" y="668"/>
                  </a:lnTo>
                  <a:lnTo>
                    <a:pt x="1819" y="671"/>
                  </a:lnTo>
                  <a:lnTo>
                    <a:pt x="1829" y="675"/>
                  </a:lnTo>
                  <a:lnTo>
                    <a:pt x="1839" y="679"/>
                  </a:lnTo>
                  <a:lnTo>
                    <a:pt x="1848" y="685"/>
                  </a:lnTo>
                  <a:lnTo>
                    <a:pt x="1856" y="690"/>
                  </a:lnTo>
                  <a:lnTo>
                    <a:pt x="1865" y="695"/>
                  </a:lnTo>
                  <a:lnTo>
                    <a:pt x="1874" y="701"/>
                  </a:lnTo>
                  <a:lnTo>
                    <a:pt x="1881" y="707"/>
                  </a:lnTo>
                  <a:lnTo>
                    <a:pt x="1890" y="713"/>
                  </a:lnTo>
                  <a:lnTo>
                    <a:pt x="1897" y="718"/>
                  </a:lnTo>
                  <a:lnTo>
                    <a:pt x="1904" y="726"/>
                  </a:lnTo>
                  <a:lnTo>
                    <a:pt x="1911" y="733"/>
                  </a:lnTo>
                  <a:lnTo>
                    <a:pt x="1917" y="739"/>
                  </a:lnTo>
                  <a:lnTo>
                    <a:pt x="1923" y="746"/>
                  </a:lnTo>
                  <a:lnTo>
                    <a:pt x="1928" y="754"/>
                  </a:lnTo>
                  <a:lnTo>
                    <a:pt x="1934" y="762"/>
                  </a:lnTo>
                  <a:lnTo>
                    <a:pt x="1940" y="769"/>
                  </a:lnTo>
                  <a:lnTo>
                    <a:pt x="1944" y="777"/>
                  </a:lnTo>
                  <a:lnTo>
                    <a:pt x="1949" y="785"/>
                  </a:lnTo>
                  <a:lnTo>
                    <a:pt x="1953" y="793"/>
                  </a:lnTo>
                  <a:lnTo>
                    <a:pt x="1956" y="802"/>
                  </a:lnTo>
                  <a:lnTo>
                    <a:pt x="1959" y="811"/>
                  </a:lnTo>
                  <a:lnTo>
                    <a:pt x="1962" y="819"/>
                  </a:lnTo>
                  <a:lnTo>
                    <a:pt x="1963" y="828"/>
                  </a:lnTo>
                  <a:lnTo>
                    <a:pt x="1964" y="838"/>
                  </a:lnTo>
                  <a:lnTo>
                    <a:pt x="1966" y="846"/>
                  </a:lnTo>
                  <a:lnTo>
                    <a:pt x="1967" y="855"/>
                  </a:lnTo>
                  <a:lnTo>
                    <a:pt x="1967" y="865"/>
                  </a:lnTo>
                  <a:lnTo>
                    <a:pt x="1967" y="877"/>
                  </a:lnTo>
                  <a:lnTo>
                    <a:pt x="1966" y="887"/>
                  </a:lnTo>
                  <a:lnTo>
                    <a:pt x="1964" y="898"/>
                  </a:lnTo>
                  <a:lnTo>
                    <a:pt x="1962" y="908"/>
                  </a:lnTo>
                  <a:lnTo>
                    <a:pt x="1959" y="920"/>
                  </a:lnTo>
                  <a:lnTo>
                    <a:pt x="1956" y="930"/>
                  </a:lnTo>
                  <a:lnTo>
                    <a:pt x="1951" y="940"/>
                  </a:lnTo>
                  <a:lnTo>
                    <a:pt x="1946" y="950"/>
                  </a:lnTo>
                  <a:lnTo>
                    <a:pt x="1940" y="959"/>
                  </a:lnTo>
                  <a:lnTo>
                    <a:pt x="1934" y="969"/>
                  </a:lnTo>
                  <a:lnTo>
                    <a:pt x="1928" y="978"/>
                  </a:lnTo>
                  <a:lnTo>
                    <a:pt x="1921" y="986"/>
                  </a:lnTo>
                  <a:lnTo>
                    <a:pt x="1914" y="995"/>
                  </a:lnTo>
                  <a:lnTo>
                    <a:pt x="1905" y="1003"/>
                  </a:lnTo>
                  <a:lnTo>
                    <a:pt x="1897" y="1011"/>
                  </a:lnTo>
                  <a:lnTo>
                    <a:pt x="1888" y="1019"/>
                  </a:lnTo>
                  <a:lnTo>
                    <a:pt x="1879" y="1026"/>
                  </a:lnTo>
                  <a:lnTo>
                    <a:pt x="1869" y="1032"/>
                  </a:lnTo>
                  <a:lnTo>
                    <a:pt x="1859" y="1039"/>
                  </a:lnTo>
                  <a:lnTo>
                    <a:pt x="1848" y="1045"/>
                  </a:lnTo>
                  <a:lnTo>
                    <a:pt x="1838" y="1051"/>
                  </a:lnTo>
                  <a:lnTo>
                    <a:pt x="1826" y="1057"/>
                  </a:lnTo>
                  <a:lnTo>
                    <a:pt x="1815" y="1061"/>
                  </a:lnTo>
                  <a:lnTo>
                    <a:pt x="1803" y="1065"/>
                  </a:lnTo>
                  <a:lnTo>
                    <a:pt x="1790" y="1070"/>
                  </a:lnTo>
                  <a:lnTo>
                    <a:pt x="1777" y="1073"/>
                  </a:lnTo>
                  <a:lnTo>
                    <a:pt x="1764" y="1075"/>
                  </a:lnTo>
                  <a:lnTo>
                    <a:pt x="1751" y="1078"/>
                  </a:lnTo>
                  <a:lnTo>
                    <a:pt x="1738" y="1080"/>
                  </a:lnTo>
                  <a:lnTo>
                    <a:pt x="1725" y="1081"/>
                  </a:lnTo>
                  <a:lnTo>
                    <a:pt x="1711" y="1083"/>
                  </a:lnTo>
                  <a:lnTo>
                    <a:pt x="1698" y="1083"/>
                  </a:lnTo>
                  <a:lnTo>
                    <a:pt x="1687" y="1083"/>
                  </a:lnTo>
                  <a:lnTo>
                    <a:pt x="1681" y="1083"/>
                  </a:lnTo>
                  <a:lnTo>
                    <a:pt x="1669" y="1081"/>
                  </a:lnTo>
                  <a:lnTo>
                    <a:pt x="1664" y="1081"/>
                  </a:lnTo>
                  <a:lnTo>
                    <a:pt x="1658" y="1080"/>
                  </a:lnTo>
                  <a:lnTo>
                    <a:pt x="1652" y="1080"/>
                  </a:lnTo>
                  <a:lnTo>
                    <a:pt x="1654" y="1083"/>
                  </a:lnTo>
                  <a:lnTo>
                    <a:pt x="1655" y="1085"/>
                  </a:lnTo>
                  <a:lnTo>
                    <a:pt x="1656" y="1088"/>
                  </a:lnTo>
                  <a:lnTo>
                    <a:pt x="1658" y="1091"/>
                  </a:lnTo>
                  <a:lnTo>
                    <a:pt x="1659" y="1096"/>
                  </a:lnTo>
                  <a:lnTo>
                    <a:pt x="1659" y="1098"/>
                  </a:lnTo>
                  <a:lnTo>
                    <a:pt x="1661" y="1101"/>
                  </a:lnTo>
                  <a:lnTo>
                    <a:pt x="1662" y="1104"/>
                  </a:lnTo>
                  <a:lnTo>
                    <a:pt x="1662" y="1109"/>
                  </a:lnTo>
                  <a:lnTo>
                    <a:pt x="1664" y="1111"/>
                  </a:lnTo>
                  <a:lnTo>
                    <a:pt x="1664" y="1114"/>
                  </a:lnTo>
                  <a:lnTo>
                    <a:pt x="1664" y="1119"/>
                  </a:lnTo>
                  <a:lnTo>
                    <a:pt x="1665" y="1121"/>
                  </a:lnTo>
                  <a:lnTo>
                    <a:pt x="1665" y="1124"/>
                  </a:lnTo>
                  <a:lnTo>
                    <a:pt x="1665" y="1132"/>
                  </a:lnTo>
                  <a:lnTo>
                    <a:pt x="1665" y="1140"/>
                  </a:lnTo>
                  <a:lnTo>
                    <a:pt x="1664" y="1149"/>
                  </a:lnTo>
                  <a:lnTo>
                    <a:pt x="1662" y="1157"/>
                  </a:lnTo>
                  <a:lnTo>
                    <a:pt x="1659" y="1165"/>
                  </a:lnTo>
                  <a:lnTo>
                    <a:pt x="1656" y="1173"/>
                  </a:lnTo>
                  <a:lnTo>
                    <a:pt x="1654" y="1181"/>
                  </a:lnTo>
                  <a:lnTo>
                    <a:pt x="1649" y="1188"/>
                  </a:lnTo>
                  <a:lnTo>
                    <a:pt x="1645" y="1196"/>
                  </a:lnTo>
                  <a:lnTo>
                    <a:pt x="1641" y="1204"/>
                  </a:lnTo>
                  <a:lnTo>
                    <a:pt x="1635" y="1211"/>
                  </a:lnTo>
                  <a:lnTo>
                    <a:pt x="1629" y="1217"/>
                  </a:lnTo>
                  <a:lnTo>
                    <a:pt x="1622" y="1224"/>
                  </a:lnTo>
                  <a:lnTo>
                    <a:pt x="1615" y="1231"/>
                  </a:lnTo>
                  <a:lnTo>
                    <a:pt x="1607" y="1237"/>
                  </a:lnTo>
                  <a:lnTo>
                    <a:pt x="1600" y="1242"/>
                  </a:lnTo>
                  <a:lnTo>
                    <a:pt x="1592" y="1248"/>
                  </a:lnTo>
                  <a:lnTo>
                    <a:pt x="1583" y="1254"/>
                  </a:lnTo>
                  <a:lnTo>
                    <a:pt x="1574" y="1260"/>
                  </a:lnTo>
                  <a:lnTo>
                    <a:pt x="1564" y="1264"/>
                  </a:lnTo>
                  <a:lnTo>
                    <a:pt x="1554" y="1268"/>
                  </a:lnTo>
                  <a:lnTo>
                    <a:pt x="1544" y="1273"/>
                  </a:lnTo>
                  <a:lnTo>
                    <a:pt x="1534" y="1277"/>
                  </a:lnTo>
                  <a:lnTo>
                    <a:pt x="1524" y="1281"/>
                  </a:lnTo>
                  <a:lnTo>
                    <a:pt x="1512" y="1284"/>
                  </a:lnTo>
                  <a:lnTo>
                    <a:pt x="1501" y="1287"/>
                  </a:lnTo>
                  <a:lnTo>
                    <a:pt x="1489" y="1290"/>
                  </a:lnTo>
                  <a:lnTo>
                    <a:pt x="1478" y="1291"/>
                  </a:lnTo>
                  <a:lnTo>
                    <a:pt x="1465" y="1293"/>
                  </a:lnTo>
                  <a:lnTo>
                    <a:pt x="1453" y="1296"/>
                  </a:lnTo>
                  <a:lnTo>
                    <a:pt x="1441" y="1296"/>
                  </a:lnTo>
                  <a:lnTo>
                    <a:pt x="1429" y="1297"/>
                  </a:lnTo>
                  <a:lnTo>
                    <a:pt x="1416" y="1297"/>
                  </a:lnTo>
                  <a:lnTo>
                    <a:pt x="1409" y="1297"/>
                  </a:lnTo>
                  <a:lnTo>
                    <a:pt x="1403" y="1297"/>
                  </a:lnTo>
                  <a:lnTo>
                    <a:pt x="1396" y="1297"/>
                  </a:lnTo>
                  <a:lnTo>
                    <a:pt x="1390" y="1296"/>
                  </a:lnTo>
                  <a:lnTo>
                    <a:pt x="1383" y="1296"/>
                  </a:lnTo>
                  <a:lnTo>
                    <a:pt x="1377" y="1294"/>
                  </a:lnTo>
                  <a:lnTo>
                    <a:pt x="1371" y="1294"/>
                  </a:lnTo>
                  <a:lnTo>
                    <a:pt x="1364" y="1293"/>
                  </a:lnTo>
                  <a:lnTo>
                    <a:pt x="1358" y="1293"/>
                  </a:lnTo>
                  <a:lnTo>
                    <a:pt x="1353" y="1291"/>
                  </a:lnTo>
                  <a:lnTo>
                    <a:pt x="1347" y="1290"/>
                  </a:lnTo>
                  <a:lnTo>
                    <a:pt x="1340" y="1289"/>
                  </a:lnTo>
                  <a:lnTo>
                    <a:pt x="1334" y="1289"/>
                  </a:lnTo>
                  <a:lnTo>
                    <a:pt x="1328" y="1287"/>
                  </a:lnTo>
                  <a:lnTo>
                    <a:pt x="1323" y="1286"/>
                  </a:lnTo>
                  <a:lnTo>
                    <a:pt x="1317" y="1283"/>
                  </a:lnTo>
                  <a:lnTo>
                    <a:pt x="1311" y="1281"/>
                  </a:lnTo>
                  <a:lnTo>
                    <a:pt x="1307" y="1280"/>
                  </a:lnTo>
                  <a:lnTo>
                    <a:pt x="1301" y="1278"/>
                  </a:lnTo>
                  <a:lnTo>
                    <a:pt x="1295" y="1277"/>
                  </a:lnTo>
                  <a:lnTo>
                    <a:pt x="1289" y="1274"/>
                  </a:lnTo>
                  <a:lnTo>
                    <a:pt x="1285" y="1273"/>
                  </a:lnTo>
                  <a:lnTo>
                    <a:pt x="1279" y="1270"/>
                  </a:lnTo>
                  <a:lnTo>
                    <a:pt x="1275" y="1268"/>
                  </a:lnTo>
                  <a:lnTo>
                    <a:pt x="1269" y="1265"/>
                  </a:lnTo>
                  <a:lnTo>
                    <a:pt x="1265" y="1263"/>
                  </a:lnTo>
                  <a:lnTo>
                    <a:pt x="1259" y="1261"/>
                  </a:lnTo>
                  <a:lnTo>
                    <a:pt x="1255" y="1258"/>
                  </a:lnTo>
                  <a:lnTo>
                    <a:pt x="1251" y="1255"/>
                  </a:lnTo>
                  <a:lnTo>
                    <a:pt x="1246" y="1253"/>
                  </a:lnTo>
                  <a:lnTo>
                    <a:pt x="1242" y="1250"/>
                  </a:lnTo>
                  <a:lnTo>
                    <a:pt x="1238" y="1247"/>
                  </a:lnTo>
                  <a:lnTo>
                    <a:pt x="1235" y="1247"/>
                  </a:lnTo>
                  <a:lnTo>
                    <a:pt x="1232" y="1248"/>
                  </a:lnTo>
                  <a:lnTo>
                    <a:pt x="1230" y="1248"/>
                  </a:lnTo>
                  <a:lnTo>
                    <a:pt x="1226" y="1248"/>
                  </a:lnTo>
                  <a:lnTo>
                    <a:pt x="1225" y="1250"/>
                  </a:lnTo>
                  <a:lnTo>
                    <a:pt x="1223" y="1250"/>
                  </a:lnTo>
                  <a:lnTo>
                    <a:pt x="1216" y="1255"/>
                  </a:lnTo>
                  <a:lnTo>
                    <a:pt x="1210" y="1261"/>
                  </a:lnTo>
                  <a:lnTo>
                    <a:pt x="1203" y="1267"/>
                  </a:lnTo>
                  <a:lnTo>
                    <a:pt x="1196" y="1271"/>
                  </a:lnTo>
                  <a:lnTo>
                    <a:pt x="1189" y="1277"/>
                  </a:lnTo>
                  <a:lnTo>
                    <a:pt x="1181" y="1283"/>
                  </a:lnTo>
                  <a:lnTo>
                    <a:pt x="1173" y="1287"/>
                  </a:lnTo>
                  <a:lnTo>
                    <a:pt x="1166" y="1291"/>
                  </a:lnTo>
                  <a:lnTo>
                    <a:pt x="1157" y="1297"/>
                  </a:lnTo>
                  <a:lnTo>
                    <a:pt x="1148" y="1301"/>
                  </a:lnTo>
                  <a:lnTo>
                    <a:pt x="1140" y="1306"/>
                  </a:lnTo>
                  <a:lnTo>
                    <a:pt x="1130" y="1310"/>
                  </a:lnTo>
                  <a:lnTo>
                    <a:pt x="1121" y="1313"/>
                  </a:lnTo>
                  <a:lnTo>
                    <a:pt x="1111" y="1317"/>
                  </a:lnTo>
                  <a:lnTo>
                    <a:pt x="1101" y="1320"/>
                  </a:lnTo>
                  <a:lnTo>
                    <a:pt x="1091" y="1324"/>
                  </a:lnTo>
                  <a:lnTo>
                    <a:pt x="1081" y="1327"/>
                  </a:lnTo>
                  <a:lnTo>
                    <a:pt x="1071" y="1330"/>
                  </a:lnTo>
                  <a:lnTo>
                    <a:pt x="1061" y="1333"/>
                  </a:lnTo>
                  <a:lnTo>
                    <a:pt x="1049" y="1336"/>
                  </a:lnTo>
                  <a:lnTo>
                    <a:pt x="1038" y="1337"/>
                  </a:lnTo>
                  <a:lnTo>
                    <a:pt x="1027" y="1340"/>
                  </a:lnTo>
                  <a:lnTo>
                    <a:pt x="1016" y="1342"/>
                  </a:lnTo>
                  <a:lnTo>
                    <a:pt x="1004" y="1343"/>
                  </a:lnTo>
                  <a:lnTo>
                    <a:pt x="993" y="1345"/>
                  </a:lnTo>
                  <a:lnTo>
                    <a:pt x="981" y="1346"/>
                  </a:lnTo>
                  <a:lnTo>
                    <a:pt x="970" y="1348"/>
                  </a:lnTo>
                  <a:lnTo>
                    <a:pt x="957" y="1348"/>
                  </a:lnTo>
                  <a:lnTo>
                    <a:pt x="945" y="1349"/>
                  </a:lnTo>
                  <a:lnTo>
                    <a:pt x="934" y="1349"/>
                  </a:lnTo>
                  <a:lnTo>
                    <a:pt x="921" y="1349"/>
                  </a:lnTo>
                  <a:lnTo>
                    <a:pt x="908" y="1349"/>
                  </a:lnTo>
                  <a:lnTo>
                    <a:pt x="894" y="1348"/>
                  </a:lnTo>
                  <a:lnTo>
                    <a:pt x="879" y="1346"/>
                  </a:lnTo>
                  <a:lnTo>
                    <a:pt x="865" y="1345"/>
                  </a:lnTo>
                  <a:lnTo>
                    <a:pt x="850" y="1343"/>
                  </a:lnTo>
                  <a:lnTo>
                    <a:pt x="836" y="1342"/>
                  </a:lnTo>
                  <a:lnTo>
                    <a:pt x="823" y="1339"/>
                  </a:lnTo>
                  <a:lnTo>
                    <a:pt x="809" y="1336"/>
                  </a:lnTo>
                  <a:lnTo>
                    <a:pt x="796" y="1333"/>
                  </a:lnTo>
                  <a:lnTo>
                    <a:pt x="783" y="1330"/>
                  </a:lnTo>
                  <a:lnTo>
                    <a:pt x="770" y="1327"/>
                  </a:lnTo>
                  <a:lnTo>
                    <a:pt x="757" y="1323"/>
                  </a:lnTo>
                  <a:lnTo>
                    <a:pt x="745" y="1319"/>
                  </a:lnTo>
                  <a:lnTo>
                    <a:pt x="732" y="1314"/>
                  </a:lnTo>
                  <a:lnTo>
                    <a:pt x="721" y="1310"/>
                  </a:lnTo>
                  <a:lnTo>
                    <a:pt x="709" y="1304"/>
                  </a:lnTo>
                  <a:lnTo>
                    <a:pt x="699" y="1299"/>
                  </a:lnTo>
                  <a:lnTo>
                    <a:pt x="688" y="1294"/>
                  </a:lnTo>
                  <a:lnTo>
                    <a:pt x="678" y="1289"/>
                  </a:lnTo>
                  <a:lnTo>
                    <a:pt x="668" y="1283"/>
                  </a:lnTo>
                  <a:lnTo>
                    <a:pt x="658" y="1276"/>
                  </a:lnTo>
                  <a:lnTo>
                    <a:pt x="649" y="1270"/>
                  </a:lnTo>
                  <a:lnTo>
                    <a:pt x="640" y="1263"/>
                  </a:lnTo>
                  <a:lnTo>
                    <a:pt x="632" y="1257"/>
                  </a:lnTo>
                  <a:lnTo>
                    <a:pt x="623" y="1250"/>
                  </a:lnTo>
                  <a:lnTo>
                    <a:pt x="616" y="1242"/>
                  </a:lnTo>
                  <a:lnTo>
                    <a:pt x="609" y="1235"/>
                  </a:lnTo>
                  <a:lnTo>
                    <a:pt x="601" y="1228"/>
                  </a:lnTo>
                  <a:lnTo>
                    <a:pt x="596" y="1219"/>
                  </a:lnTo>
                  <a:lnTo>
                    <a:pt x="590" y="1212"/>
                  </a:lnTo>
                  <a:lnTo>
                    <a:pt x="584" y="1204"/>
                  </a:lnTo>
                  <a:lnTo>
                    <a:pt x="580" y="1196"/>
                  </a:lnTo>
                  <a:lnTo>
                    <a:pt x="576" y="1188"/>
                  </a:lnTo>
                  <a:lnTo>
                    <a:pt x="568" y="1189"/>
                  </a:lnTo>
                  <a:lnTo>
                    <a:pt x="560" y="1191"/>
                  </a:lnTo>
                  <a:lnTo>
                    <a:pt x="553" y="1191"/>
                  </a:lnTo>
                  <a:lnTo>
                    <a:pt x="544" y="1191"/>
                  </a:lnTo>
                  <a:lnTo>
                    <a:pt x="535" y="1191"/>
                  </a:lnTo>
                  <a:lnTo>
                    <a:pt x="528" y="1191"/>
                  </a:lnTo>
                  <a:lnTo>
                    <a:pt x="519" y="1189"/>
                  </a:lnTo>
                  <a:lnTo>
                    <a:pt x="512" y="1189"/>
                  </a:lnTo>
                  <a:lnTo>
                    <a:pt x="504" y="1188"/>
                  </a:lnTo>
                  <a:lnTo>
                    <a:pt x="496" y="1186"/>
                  </a:lnTo>
                  <a:lnTo>
                    <a:pt x="488" y="1183"/>
                  </a:lnTo>
                  <a:lnTo>
                    <a:pt x="481" y="1182"/>
                  </a:lnTo>
                  <a:lnTo>
                    <a:pt x="472" y="1179"/>
                  </a:lnTo>
                  <a:lnTo>
                    <a:pt x="465" y="1176"/>
                  </a:lnTo>
                  <a:lnTo>
                    <a:pt x="458" y="1173"/>
                  </a:lnTo>
                  <a:lnTo>
                    <a:pt x="450" y="1170"/>
                  </a:lnTo>
                  <a:lnTo>
                    <a:pt x="443" y="1166"/>
                  </a:lnTo>
                  <a:lnTo>
                    <a:pt x="436" y="1163"/>
                  </a:lnTo>
                  <a:lnTo>
                    <a:pt x="429" y="1159"/>
                  </a:lnTo>
                  <a:lnTo>
                    <a:pt x="422" y="1155"/>
                  </a:lnTo>
                  <a:lnTo>
                    <a:pt x="414" y="1149"/>
                  </a:lnTo>
                  <a:lnTo>
                    <a:pt x="409" y="1145"/>
                  </a:lnTo>
                  <a:lnTo>
                    <a:pt x="401" y="1139"/>
                  </a:lnTo>
                  <a:lnTo>
                    <a:pt x="396" y="1134"/>
                  </a:lnTo>
                  <a:lnTo>
                    <a:pt x="390" y="1129"/>
                  </a:lnTo>
                  <a:lnTo>
                    <a:pt x="384" y="1123"/>
                  </a:lnTo>
                  <a:lnTo>
                    <a:pt x="378" y="1116"/>
                  </a:lnTo>
                  <a:lnTo>
                    <a:pt x="374" y="1110"/>
                  </a:lnTo>
                  <a:lnTo>
                    <a:pt x="368" y="1103"/>
                  </a:lnTo>
                  <a:lnTo>
                    <a:pt x="364" y="1097"/>
                  </a:lnTo>
                  <a:lnTo>
                    <a:pt x="360" y="1090"/>
                  </a:lnTo>
                  <a:lnTo>
                    <a:pt x="355" y="1083"/>
                  </a:lnTo>
                  <a:lnTo>
                    <a:pt x="354" y="1080"/>
                  </a:lnTo>
                  <a:lnTo>
                    <a:pt x="353" y="1075"/>
                  </a:lnTo>
                  <a:lnTo>
                    <a:pt x="351" y="1073"/>
                  </a:lnTo>
                  <a:lnTo>
                    <a:pt x="350" y="1070"/>
                  </a:lnTo>
                  <a:lnTo>
                    <a:pt x="347" y="1062"/>
                  </a:lnTo>
                  <a:lnTo>
                    <a:pt x="345" y="1060"/>
                  </a:lnTo>
                  <a:lnTo>
                    <a:pt x="342" y="1052"/>
                  </a:lnTo>
                  <a:lnTo>
                    <a:pt x="341" y="1050"/>
                  </a:lnTo>
                  <a:lnTo>
                    <a:pt x="341" y="1047"/>
                  </a:lnTo>
                  <a:lnTo>
                    <a:pt x="340" y="1042"/>
                  </a:lnTo>
                  <a:lnTo>
                    <a:pt x="338" y="1039"/>
                  </a:lnTo>
                  <a:lnTo>
                    <a:pt x="338" y="1037"/>
                  </a:lnTo>
                  <a:lnTo>
                    <a:pt x="337" y="1032"/>
                  </a:lnTo>
                  <a:lnTo>
                    <a:pt x="337" y="1029"/>
                  </a:lnTo>
                  <a:lnTo>
                    <a:pt x="328" y="1028"/>
                  </a:lnTo>
                  <a:lnTo>
                    <a:pt x="319" y="1025"/>
                  </a:lnTo>
                  <a:lnTo>
                    <a:pt x="311" y="1024"/>
                  </a:lnTo>
                  <a:lnTo>
                    <a:pt x="304" y="1021"/>
                  </a:lnTo>
                  <a:lnTo>
                    <a:pt x="295" y="1018"/>
                  </a:lnTo>
                  <a:lnTo>
                    <a:pt x="286" y="1015"/>
                  </a:lnTo>
                  <a:lnTo>
                    <a:pt x="279" y="1012"/>
                  </a:lnTo>
                  <a:lnTo>
                    <a:pt x="270" y="1009"/>
                  </a:lnTo>
                  <a:lnTo>
                    <a:pt x="263" y="1006"/>
                  </a:lnTo>
                  <a:lnTo>
                    <a:pt x="255" y="1002"/>
                  </a:lnTo>
                  <a:lnTo>
                    <a:pt x="247" y="998"/>
                  </a:lnTo>
                  <a:lnTo>
                    <a:pt x="240" y="995"/>
                  </a:lnTo>
                  <a:lnTo>
                    <a:pt x="233" y="990"/>
                  </a:lnTo>
                  <a:lnTo>
                    <a:pt x="226" y="986"/>
                  </a:lnTo>
                  <a:lnTo>
                    <a:pt x="219" y="982"/>
                  </a:lnTo>
                  <a:lnTo>
                    <a:pt x="211" y="976"/>
                  </a:lnTo>
                  <a:lnTo>
                    <a:pt x="201" y="969"/>
                  </a:lnTo>
                  <a:lnTo>
                    <a:pt x="191" y="960"/>
                  </a:lnTo>
                  <a:lnTo>
                    <a:pt x="183" y="952"/>
                  </a:lnTo>
                  <a:lnTo>
                    <a:pt x="174" y="944"/>
                  </a:lnTo>
                  <a:lnTo>
                    <a:pt x="167" y="934"/>
                  </a:lnTo>
                  <a:lnTo>
                    <a:pt x="160" y="926"/>
                  </a:lnTo>
                  <a:lnTo>
                    <a:pt x="152" y="917"/>
                  </a:lnTo>
                  <a:lnTo>
                    <a:pt x="147" y="907"/>
                  </a:lnTo>
                  <a:lnTo>
                    <a:pt x="141" y="898"/>
                  </a:lnTo>
                  <a:lnTo>
                    <a:pt x="137" y="888"/>
                  </a:lnTo>
                  <a:lnTo>
                    <a:pt x="132" y="878"/>
                  </a:lnTo>
                  <a:lnTo>
                    <a:pt x="129" y="868"/>
                  </a:lnTo>
                  <a:lnTo>
                    <a:pt x="127" y="859"/>
                  </a:lnTo>
                  <a:lnTo>
                    <a:pt x="124" y="849"/>
                  </a:lnTo>
                  <a:lnTo>
                    <a:pt x="122" y="839"/>
                  </a:lnTo>
                  <a:lnTo>
                    <a:pt x="122" y="829"/>
                  </a:lnTo>
                  <a:lnTo>
                    <a:pt x="122" y="819"/>
                  </a:lnTo>
                  <a:lnTo>
                    <a:pt x="122" y="809"/>
                  </a:lnTo>
                  <a:lnTo>
                    <a:pt x="124" y="799"/>
                  </a:lnTo>
                  <a:lnTo>
                    <a:pt x="125" y="789"/>
                  </a:lnTo>
                  <a:lnTo>
                    <a:pt x="127" y="779"/>
                  </a:lnTo>
                  <a:lnTo>
                    <a:pt x="129" y="769"/>
                  </a:lnTo>
                  <a:lnTo>
                    <a:pt x="134" y="760"/>
                  </a:lnTo>
                  <a:lnTo>
                    <a:pt x="138" y="750"/>
                  </a:lnTo>
                  <a:lnTo>
                    <a:pt x="142" y="740"/>
                  </a:lnTo>
                  <a:lnTo>
                    <a:pt x="148" y="731"/>
                  </a:lnTo>
                  <a:lnTo>
                    <a:pt x="154" y="723"/>
                  </a:lnTo>
                  <a:lnTo>
                    <a:pt x="161" y="714"/>
                  </a:lnTo>
                  <a:lnTo>
                    <a:pt x="168" y="705"/>
                  </a:lnTo>
                  <a:lnTo>
                    <a:pt x="175" y="697"/>
                  </a:lnTo>
                  <a:lnTo>
                    <a:pt x="184" y="688"/>
                  </a:lnTo>
                  <a:lnTo>
                    <a:pt x="194" y="681"/>
                  </a:lnTo>
                  <a:lnTo>
                    <a:pt x="203" y="674"/>
                  </a:lnTo>
                  <a:lnTo>
                    <a:pt x="207" y="671"/>
                  </a:lnTo>
                  <a:lnTo>
                    <a:pt x="213" y="667"/>
                  </a:lnTo>
                  <a:lnTo>
                    <a:pt x="217" y="664"/>
                  </a:lnTo>
                  <a:lnTo>
                    <a:pt x="223" y="661"/>
                  </a:lnTo>
                  <a:lnTo>
                    <a:pt x="227" y="658"/>
                  </a:lnTo>
                  <a:lnTo>
                    <a:pt x="233" y="655"/>
                  </a:lnTo>
                  <a:lnTo>
                    <a:pt x="237" y="652"/>
                  </a:lnTo>
                  <a:lnTo>
                    <a:pt x="243" y="651"/>
                  </a:lnTo>
                  <a:lnTo>
                    <a:pt x="249" y="648"/>
                  </a:lnTo>
                  <a:lnTo>
                    <a:pt x="253" y="645"/>
                  </a:lnTo>
                  <a:lnTo>
                    <a:pt x="259" y="643"/>
                  </a:lnTo>
                  <a:lnTo>
                    <a:pt x="265" y="641"/>
                  </a:lnTo>
                  <a:lnTo>
                    <a:pt x="270" y="639"/>
                  </a:lnTo>
                  <a:lnTo>
                    <a:pt x="276" y="636"/>
                  </a:lnTo>
                  <a:lnTo>
                    <a:pt x="272" y="635"/>
                  </a:lnTo>
                  <a:lnTo>
                    <a:pt x="268" y="632"/>
                  </a:lnTo>
                  <a:lnTo>
                    <a:pt x="265" y="629"/>
                  </a:lnTo>
                  <a:lnTo>
                    <a:pt x="260" y="626"/>
                  </a:lnTo>
                  <a:lnTo>
                    <a:pt x="256" y="623"/>
                  </a:lnTo>
                  <a:lnTo>
                    <a:pt x="253" y="622"/>
                  </a:lnTo>
                  <a:lnTo>
                    <a:pt x="249" y="619"/>
                  </a:lnTo>
                  <a:lnTo>
                    <a:pt x="246" y="616"/>
                  </a:lnTo>
                  <a:lnTo>
                    <a:pt x="243" y="613"/>
                  </a:lnTo>
                  <a:lnTo>
                    <a:pt x="239" y="610"/>
                  </a:lnTo>
                  <a:lnTo>
                    <a:pt x="233" y="605"/>
                  </a:lnTo>
                  <a:lnTo>
                    <a:pt x="230" y="600"/>
                  </a:lnTo>
                  <a:lnTo>
                    <a:pt x="227" y="597"/>
                  </a:lnTo>
                  <a:lnTo>
                    <a:pt x="222" y="592"/>
                  </a:lnTo>
                  <a:lnTo>
                    <a:pt x="216" y="584"/>
                  </a:lnTo>
                  <a:lnTo>
                    <a:pt x="214" y="582"/>
                  </a:lnTo>
                  <a:lnTo>
                    <a:pt x="210" y="574"/>
                  </a:lnTo>
                  <a:lnTo>
                    <a:pt x="207" y="572"/>
                  </a:lnTo>
                  <a:lnTo>
                    <a:pt x="206" y="567"/>
                  </a:lnTo>
                  <a:lnTo>
                    <a:pt x="203" y="564"/>
                  </a:lnTo>
                  <a:lnTo>
                    <a:pt x="201" y="560"/>
                  </a:lnTo>
                  <a:lnTo>
                    <a:pt x="200" y="556"/>
                  </a:lnTo>
                  <a:lnTo>
                    <a:pt x="199" y="553"/>
                  </a:lnTo>
                  <a:lnTo>
                    <a:pt x="196" y="546"/>
                  </a:lnTo>
                  <a:lnTo>
                    <a:pt x="194" y="541"/>
                  </a:lnTo>
                  <a:lnTo>
                    <a:pt x="193" y="533"/>
                  </a:lnTo>
                  <a:lnTo>
                    <a:pt x="190" y="523"/>
                  </a:lnTo>
                  <a:lnTo>
                    <a:pt x="188" y="511"/>
                  </a:lnTo>
                  <a:lnTo>
                    <a:pt x="188" y="501"/>
                  </a:lnTo>
                  <a:lnTo>
                    <a:pt x="188" y="489"/>
                  </a:lnTo>
                  <a:lnTo>
                    <a:pt x="190" y="479"/>
                  </a:lnTo>
                  <a:lnTo>
                    <a:pt x="193" y="468"/>
                  </a:lnTo>
                  <a:lnTo>
                    <a:pt x="196" y="456"/>
                  </a:lnTo>
                  <a:lnTo>
                    <a:pt x="199" y="446"/>
                  </a:lnTo>
                  <a:lnTo>
                    <a:pt x="203" y="435"/>
                  </a:lnTo>
                  <a:lnTo>
                    <a:pt x="209" y="425"/>
                  </a:lnTo>
                  <a:lnTo>
                    <a:pt x="214" y="415"/>
                  </a:lnTo>
                  <a:lnTo>
                    <a:pt x="222" y="404"/>
                  </a:lnTo>
                  <a:lnTo>
                    <a:pt x="229" y="393"/>
                  </a:lnTo>
                  <a:lnTo>
                    <a:pt x="236" y="383"/>
                  </a:lnTo>
                  <a:lnTo>
                    <a:pt x="246" y="374"/>
                  </a:lnTo>
                  <a:lnTo>
                    <a:pt x="255" y="364"/>
                  </a:lnTo>
                  <a:lnTo>
                    <a:pt x="265" y="354"/>
                  </a:lnTo>
                  <a:lnTo>
                    <a:pt x="275" y="345"/>
                  </a:lnTo>
                  <a:lnTo>
                    <a:pt x="286" y="337"/>
                  </a:lnTo>
                  <a:lnTo>
                    <a:pt x="298" y="328"/>
                  </a:lnTo>
                  <a:lnTo>
                    <a:pt x="309" y="320"/>
                  </a:lnTo>
                  <a:lnTo>
                    <a:pt x="322" y="311"/>
                  </a:lnTo>
                  <a:lnTo>
                    <a:pt x="335" y="304"/>
                  </a:lnTo>
                  <a:lnTo>
                    <a:pt x="350" y="297"/>
                  </a:lnTo>
                  <a:lnTo>
                    <a:pt x="364" y="289"/>
                  </a:lnTo>
                  <a:lnTo>
                    <a:pt x="378" y="282"/>
                  </a:lnTo>
                  <a:lnTo>
                    <a:pt x="393" y="276"/>
                  </a:lnTo>
                  <a:lnTo>
                    <a:pt x="409" y="269"/>
                  </a:lnTo>
                  <a:lnTo>
                    <a:pt x="424" y="265"/>
                  </a:lnTo>
                  <a:lnTo>
                    <a:pt x="442" y="259"/>
                  </a:lnTo>
                  <a:lnTo>
                    <a:pt x="458" y="255"/>
                  </a:lnTo>
                  <a:lnTo>
                    <a:pt x="475" y="250"/>
                  </a:lnTo>
                  <a:lnTo>
                    <a:pt x="482" y="249"/>
                  </a:lnTo>
                  <a:lnTo>
                    <a:pt x="491" y="248"/>
                  </a:lnTo>
                  <a:lnTo>
                    <a:pt x="498" y="246"/>
                  </a:lnTo>
                  <a:lnTo>
                    <a:pt x="505" y="245"/>
                  </a:lnTo>
                  <a:lnTo>
                    <a:pt x="514" y="243"/>
                  </a:lnTo>
                  <a:lnTo>
                    <a:pt x="521" y="243"/>
                  </a:lnTo>
                  <a:lnTo>
                    <a:pt x="528" y="242"/>
                  </a:lnTo>
                  <a:lnTo>
                    <a:pt x="535" y="240"/>
                  </a:lnTo>
                  <a:lnTo>
                    <a:pt x="551" y="239"/>
                  </a:lnTo>
                  <a:lnTo>
                    <a:pt x="558" y="239"/>
                  </a:lnTo>
                  <a:lnTo>
                    <a:pt x="566" y="239"/>
                  </a:lnTo>
                  <a:lnTo>
                    <a:pt x="573" y="239"/>
                  </a:lnTo>
                  <a:lnTo>
                    <a:pt x="581" y="239"/>
                  </a:lnTo>
                  <a:lnTo>
                    <a:pt x="596" y="239"/>
                  </a:lnTo>
                  <a:lnTo>
                    <a:pt x="603" y="239"/>
                  </a:lnTo>
                  <a:lnTo>
                    <a:pt x="610" y="239"/>
                  </a:lnTo>
                  <a:lnTo>
                    <a:pt x="617" y="239"/>
                  </a:lnTo>
                  <a:lnTo>
                    <a:pt x="625" y="240"/>
                  </a:lnTo>
                  <a:lnTo>
                    <a:pt x="630" y="240"/>
                  </a:lnTo>
                  <a:lnTo>
                    <a:pt x="637" y="240"/>
                  </a:lnTo>
                  <a:lnTo>
                    <a:pt x="652" y="243"/>
                  </a:lnTo>
                  <a:lnTo>
                    <a:pt x="658" y="243"/>
                  </a:lnTo>
                  <a:lnTo>
                    <a:pt x="665" y="245"/>
                  </a:lnTo>
                  <a:lnTo>
                    <a:pt x="672" y="246"/>
                  </a:lnTo>
                  <a:lnTo>
                    <a:pt x="678" y="248"/>
                  </a:lnTo>
                  <a:lnTo>
                    <a:pt x="685" y="249"/>
                  </a:lnTo>
                  <a:lnTo>
                    <a:pt x="691" y="250"/>
                  </a:lnTo>
                  <a:lnTo>
                    <a:pt x="696" y="252"/>
                  </a:lnTo>
                  <a:lnTo>
                    <a:pt x="704" y="253"/>
                  </a:lnTo>
                  <a:lnTo>
                    <a:pt x="709" y="246"/>
                  </a:lnTo>
                  <a:lnTo>
                    <a:pt x="717" y="237"/>
                  </a:lnTo>
                  <a:lnTo>
                    <a:pt x="722" y="230"/>
                  </a:lnTo>
                  <a:lnTo>
                    <a:pt x="730" y="223"/>
                  </a:lnTo>
                  <a:lnTo>
                    <a:pt x="738" y="214"/>
                  </a:lnTo>
                  <a:lnTo>
                    <a:pt x="745" y="207"/>
                  </a:lnTo>
                  <a:lnTo>
                    <a:pt x="753" y="200"/>
                  </a:lnTo>
                  <a:lnTo>
                    <a:pt x="761" y="193"/>
                  </a:lnTo>
                  <a:lnTo>
                    <a:pt x="770" y="187"/>
                  </a:lnTo>
                  <a:lnTo>
                    <a:pt x="778" y="180"/>
                  </a:lnTo>
                  <a:lnTo>
                    <a:pt x="787" y="173"/>
                  </a:lnTo>
                  <a:lnTo>
                    <a:pt x="797" y="167"/>
                  </a:lnTo>
                  <a:lnTo>
                    <a:pt x="806" y="160"/>
                  </a:lnTo>
                  <a:lnTo>
                    <a:pt x="816" y="154"/>
                  </a:lnTo>
                  <a:lnTo>
                    <a:pt x="826" y="148"/>
                  </a:lnTo>
                  <a:lnTo>
                    <a:pt x="836" y="142"/>
                  </a:lnTo>
                  <a:lnTo>
                    <a:pt x="846" y="137"/>
                  </a:lnTo>
                  <a:lnTo>
                    <a:pt x="856" y="131"/>
                  </a:lnTo>
                  <a:lnTo>
                    <a:pt x="868" y="127"/>
                  </a:lnTo>
                  <a:lnTo>
                    <a:pt x="879" y="121"/>
                  </a:lnTo>
                  <a:lnTo>
                    <a:pt x="889" y="117"/>
                  </a:lnTo>
                  <a:lnTo>
                    <a:pt x="901" y="112"/>
                  </a:lnTo>
                  <a:lnTo>
                    <a:pt x="912" y="108"/>
                  </a:lnTo>
                  <a:lnTo>
                    <a:pt x="924" y="104"/>
                  </a:lnTo>
                  <a:lnTo>
                    <a:pt x="937" y="99"/>
                  </a:lnTo>
                  <a:lnTo>
                    <a:pt x="948" y="95"/>
                  </a:lnTo>
                  <a:lnTo>
                    <a:pt x="961" y="92"/>
                  </a:lnTo>
                  <a:lnTo>
                    <a:pt x="973" y="88"/>
                  </a:lnTo>
                  <a:lnTo>
                    <a:pt x="986" y="85"/>
                  </a:lnTo>
                  <a:lnTo>
                    <a:pt x="999" y="82"/>
                  </a:lnTo>
                  <a:lnTo>
                    <a:pt x="1012" y="79"/>
                  </a:lnTo>
                  <a:lnTo>
                    <a:pt x="1025" y="78"/>
                  </a:lnTo>
                  <a:lnTo>
                    <a:pt x="1049" y="73"/>
                  </a:lnTo>
                  <a:lnTo>
                    <a:pt x="1074" y="70"/>
                  </a:lnTo>
                  <a:lnTo>
                    <a:pt x="1097" y="69"/>
                  </a:lnTo>
                  <a:lnTo>
                    <a:pt x="1120" y="68"/>
                  </a:lnTo>
                  <a:lnTo>
                    <a:pt x="1144" y="68"/>
                  </a:lnTo>
                  <a:lnTo>
                    <a:pt x="1167" y="69"/>
                  </a:lnTo>
                  <a:lnTo>
                    <a:pt x="1190" y="70"/>
                  </a:lnTo>
                  <a:lnTo>
                    <a:pt x="1212" y="72"/>
                  </a:lnTo>
                  <a:lnTo>
                    <a:pt x="1235" y="75"/>
                  </a:lnTo>
                  <a:lnTo>
                    <a:pt x="1256" y="79"/>
                  </a:lnTo>
                  <a:lnTo>
                    <a:pt x="1278" y="83"/>
                  </a:lnTo>
                  <a:lnTo>
                    <a:pt x="1298" y="89"/>
                  </a:lnTo>
                  <a:lnTo>
                    <a:pt x="1320" y="95"/>
                  </a:lnTo>
                  <a:lnTo>
                    <a:pt x="1340" y="102"/>
                  </a:lnTo>
                  <a:lnTo>
                    <a:pt x="1358" y="109"/>
                  </a:lnTo>
                  <a:lnTo>
                    <a:pt x="1379" y="118"/>
                  </a:lnTo>
                  <a:lnTo>
                    <a:pt x="1396" y="127"/>
                  </a:lnTo>
                  <a:lnTo>
                    <a:pt x="1415" y="135"/>
                  </a:lnTo>
                  <a:lnTo>
                    <a:pt x="1432" y="145"/>
                  </a:lnTo>
                  <a:lnTo>
                    <a:pt x="1448" y="155"/>
                  </a:lnTo>
                  <a:lnTo>
                    <a:pt x="1464" y="167"/>
                  </a:lnTo>
                  <a:lnTo>
                    <a:pt x="1478" y="178"/>
                  </a:lnTo>
                  <a:lnTo>
                    <a:pt x="1492" y="191"/>
                  </a:lnTo>
                  <a:lnTo>
                    <a:pt x="1505" y="204"/>
                  </a:lnTo>
                  <a:lnTo>
                    <a:pt x="1518" y="217"/>
                  </a:lnTo>
                  <a:lnTo>
                    <a:pt x="1530" y="232"/>
                  </a:lnTo>
                  <a:lnTo>
                    <a:pt x="1540" y="246"/>
                  </a:lnTo>
                  <a:lnTo>
                    <a:pt x="1550" y="261"/>
                  </a:lnTo>
                  <a:lnTo>
                    <a:pt x="1557" y="276"/>
                  </a:lnTo>
                  <a:lnTo>
                    <a:pt x="1566" y="292"/>
                  </a:lnTo>
                  <a:lnTo>
                    <a:pt x="1571" y="308"/>
                  </a:lnTo>
                  <a:lnTo>
                    <a:pt x="1576" y="325"/>
                  </a:lnTo>
                  <a:close/>
                  <a:moveTo>
                    <a:pt x="1769" y="655"/>
                  </a:moveTo>
                  <a:lnTo>
                    <a:pt x="1769" y="655"/>
                  </a:lnTo>
                  <a:close/>
                  <a:moveTo>
                    <a:pt x="1767" y="652"/>
                  </a:moveTo>
                  <a:lnTo>
                    <a:pt x="1767" y="654"/>
                  </a:lnTo>
                  <a:lnTo>
                    <a:pt x="1767" y="652"/>
                  </a:lnTo>
                  <a:close/>
                  <a:moveTo>
                    <a:pt x="1766" y="651"/>
                  </a:moveTo>
                  <a:lnTo>
                    <a:pt x="1767" y="651"/>
                  </a:lnTo>
                  <a:lnTo>
                    <a:pt x="1766" y="651"/>
                  </a:lnTo>
                  <a:close/>
                  <a:moveTo>
                    <a:pt x="1579" y="331"/>
                  </a:moveTo>
                  <a:lnTo>
                    <a:pt x="1579" y="333"/>
                  </a:lnTo>
                  <a:lnTo>
                    <a:pt x="1579" y="331"/>
                  </a:lnTo>
                  <a:close/>
                  <a:moveTo>
                    <a:pt x="1577" y="327"/>
                  </a:moveTo>
                  <a:lnTo>
                    <a:pt x="1577" y="328"/>
                  </a:lnTo>
                  <a:lnTo>
                    <a:pt x="1577" y="327"/>
                  </a:lnTo>
                  <a:close/>
                  <a:moveTo>
                    <a:pt x="1577" y="325"/>
                  </a:moveTo>
                  <a:lnTo>
                    <a:pt x="1577" y="327"/>
                  </a:lnTo>
                  <a:lnTo>
                    <a:pt x="1577" y="325"/>
                  </a:lnTo>
                  <a:close/>
                  <a:moveTo>
                    <a:pt x="1820" y="649"/>
                  </a:moveTo>
                  <a:lnTo>
                    <a:pt x="1820" y="648"/>
                  </a:lnTo>
                  <a:lnTo>
                    <a:pt x="1820" y="649"/>
                  </a:lnTo>
                  <a:close/>
                  <a:moveTo>
                    <a:pt x="1820" y="648"/>
                  </a:moveTo>
                  <a:lnTo>
                    <a:pt x="1819" y="646"/>
                  </a:lnTo>
                  <a:lnTo>
                    <a:pt x="1820" y="648"/>
                  </a:lnTo>
                  <a:close/>
                  <a:moveTo>
                    <a:pt x="1819" y="645"/>
                  </a:moveTo>
                  <a:lnTo>
                    <a:pt x="1819" y="645"/>
                  </a:lnTo>
                  <a:close/>
                  <a:moveTo>
                    <a:pt x="1819" y="645"/>
                  </a:moveTo>
                  <a:lnTo>
                    <a:pt x="1818" y="643"/>
                  </a:lnTo>
                  <a:lnTo>
                    <a:pt x="1819" y="645"/>
                  </a:lnTo>
                  <a:close/>
                  <a:moveTo>
                    <a:pt x="1610" y="292"/>
                  </a:moveTo>
                  <a:lnTo>
                    <a:pt x="1610" y="292"/>
                  </a:lnTo>
                  <a:close/>
                  <a:moveTo>
                    <a:pt x="1820" y="648"/>
                  </a:moveTo>
                  <a:lnTo>
                    <a:pt x="1820" y="648"/>
                  </a:lnTo>
                  <a:lnTo>
                    <a:pt x="1819" y="645"/>
                  </a:lnTo>
                  <a:lnTo>
                    <a:pt x="1820" y="641"/>
                  </a:lnTo>
                  <a:lnTo>
                    <a:pt x="1823" y="636"/>
                  </a:lnTo>
                  <a:lnTo>
                    <a:pt x="1825" y="632"/>
                  </a:lnTo>
                  <a:lnTo>
                    <a:pt x="1828" y="628"/>
                  </a:lnTo>
                  <a:lnTo>
                    <a:pt x="1829" y="622"/>
                  </a:lnTo>
                  <a:lnTo>
                    <a:pt x="1832" y="618"/>
                  </a:lnTo>
                  <a:lnTo>
                    <a:pt x="1833" y="613"/>
                  </a:lnTo>
                  <a:lnTo>
                    <a:pt x="1835" y="609"/>
                  </a:lnTo>
                  <a:lnTo>
                    <a:pt x="1838" y="597"/>
                  </a:lnTo>
                  <a:lnTo>
                    <a:pt x="1841" y="587"/>
                  </a:lnTo>
                  <a:lnTo>
                    <a:pt x="1842" y="576"/>
                  </a:lnTo>
                  <a:lnTo>
                    <a:pt x="1843" y="564"/>
                  </a:lnTo>
                  <a:lnTo>
                    <a:pt x="1843" y="553"/>
                  </a:lnTo>
                  <a:lnTo>
                    <a:pt x="1842" y="541"/>
                  </a:lnTo>
                  <a:lnTo>
                    <a:pt x="1841" y="531"/>
                  </a:lnTo>
                  <a:lnTo>
                    <a:pt x="1839" y="520"/>
                  </a:lnTo>
                  <a:lnTo>
                    <a:pt x="1836" y="508"/>
                  </a:lnTo>
                  <a:lnTo>
                    <a:pt x="1832" y="497"/>
                  </a:lnTo>
                  <a:lnTo>
                    <a:pt x="1829" y="485"/>
                  </a:lnTo>
                  <a:lnTo>
                    <a:pt x="1823" y="474"/>
                  </a:lnTo>
                  <a:lnTo>
                    <a:pt x="1818" y="464"/>
                  </a:lnTo>
                  <a:lnTo>
                    <a:pt x="1812" y="452"/>
                  </a:lnTo>
                  <a:lnTo>
                    <a:pt x="1805" y="440"/>
                  </a:lnTo>
                  <a:lnTo>
                    <a:pt x="1797" y="430"/>
                  </a:lnTo>
                  <a:lnTo>
                    <a:pt x="1790" y="420"/>
                  </a:lnTo>
                  <a:lnTo>
                    <a:pt x="1782" y="409"/>
                  </a:lnTo>
                  <a:lnTo>
                    <a:pt x="1773" y="399"/>
                  </a:lnTo>
                  <a:lnTo>
                    <a:pt x="1763" y="389"/>
                  </a:lnTo>
                  <a:lnTo>
                    <a:pt x="1753" y="380"/>
                  </a:lnTo>
                  <a:lnTo>
                    <a:pt x="1743" y="370"/>
                  </a:lnTo>
                  <a:lnTo>
                    <a:pt x="1731" y="361"/>
                  </a:lnTo>
                  <a:lnTo>
                    <a:pt x="1720" y="351"/>
                  </a:lnTo>
                  <a:lnTo>
                    <a:pt x="1707" y="343"/>
                  </a:lnTo>
                  <a:lnTo>
                    <a:pt x="1695" y="335"/>
                  </a:lnTo>
                  <a:lnTo>
                    <a:pt x="1682" y="327"/>
                  </a:lnTo>
                  <a:lnTo>
                    <a:pt x="1668" y="320"/>
                  </a:lnTo>
                  <a:lnTo>
                    <a:pt x="1655" y="312"/>
                  </a:lnTo>
                  <a:lnTo>
                    <a:pt x="1641" y="305"/>
                  </a:lnTo>
                  <a:lnTo>
                    <a:pt x="1626" y="299"/>
                  </a:lnTo>
                  <a:lnTo>
                    <a:pt x="1610" y="292"/>
                  </a:lnTo>
                  <a:lnTo>
                    <a:pt x="1610" y="291"/>
                  </a:lnTo>
                  <a:lnTo>
                    <a:pt x="1609" y="288"/>
                  </a:lnTo>
                  <a:lnTo>
                    <a:pt x="1609" y="286"/>
                  </a:lnTo>
                  <a:lnTo>
                    <a:pt x="1609" y="284"/>
                  </a:lnTo>
                  <a:lnTo>
                    <a:pt x="1603" y="266"/>
                  </a:lnTo>
                  <a:lnTo>
                    <a:pt x="1596" y="248"/>
                  </a:lnTo>
                  <a:lnTo>
                    <a:pt x="1587" y="230"/>
                  </a:lnTo>
                  <a:lnTo>
                    <a:pt x="1579" y="213"/>
                  </a:lnTo>
                  <a:lnTo>
                    <a:pt x="1567" y="197"/>
                  </a:lnTo>
                  <a:lnTo>
                    <a:pt x="1556" y="181"/>
                  </a:lnTo>
                  <a:lnTo>
                    <a:pt x="1544" y="165"/>
                  </a:lnTo>
                  <a:lnTo>
                    <a:pt x="1530" y="151"/>
                  </a:lnTo>
                  <a:lnTo>
                    <a:pt x="1515" y="137"/>
                  </a:lnTo>
                  <a:lnTo>
                    <a:pt x="1500" y="124"/>
                  </a:lnTo>
                  <a:lnTo>
                    <a:pt x="1484" y="111"/>
                  </a:lnTo>
                  <a:lnTo>
                    <a:pt x="1466" y="98"/>
                  </a:lnTo>
                  <a:lnTo>
                    <a:pt x="1448" y="86"/>
                  </a:lnTo>
                  <a:lnTo>
                    <a:pt x="1429" y="75"/>
                  </a:lnTo>
                  <a:lnTo>
                    <a:pt x="1409" y="65"/>
                  </a:lnTo>
                  <a:lnTo>
                    <a:pt x="1389" y="55"/>
                  </a:lnTo>
                  <a:lnTo>
                    <a:pt x="1369" y="46"/>
                  </a:lnTo>
                  <a:lnTo>
                    <a:pt x="1347" y="37"/>
                  </a:lnTo>
                  <a:lnTo>
                    <a:pt x="1324" y="30"/>
                  </a:lnTo>
                  <a:lnTo>
                    <a:pt x="1301" y="24"/>
                  </a:lnTo>
                  <a:lnTo>
                    <a:pt x="1278" y="19"/>
                  </a:lnTo>
                  <a:lnTo>
                    <a:pt x="1255" y="13"/>
                  </a:lnTo>
                  <a:lnTo>
                    <a:pt x="1230" y="9"/>
                  </a:lnTo>
                  <a:lnTo>
                    <a:pt x="1206" y="6"/>
                  </a:lnTo>
                  <a:lnTo>
                    <a:pt x="1180" y="3"/>
                  </a:lnTo>
                  <a:lnTo>
                    <a:pt x="1156" y="1"/>
                  </a:lnTo>
                  <a:lnTo>
                    <a:pt x="1130" y="0"/>
                  </a:lnTo>
                  <a:lnTo>
                    <a:pt x="1104" y="0"/>
                  </a:lnTo>
                  <a:lnTo>
                    <a:pt x="1078" y="1"/>
                  </a:lnTo>
                  <a:lnTo>
                    <a:pt x="1052" y="4"/>
                  </a:lnTo>
                  <a:lnTo>
                    <a:pt x="1026" y="7"/>
                  </a:lnTo>
                  <a:lnTo>
                    <a:pt x="999" y="11"/>
                  </a:lnTo>
                  <a:lnTo>
                    <a:pt x="984" y="13"/>
                  </a:lnTo>
                  <a:lnTo>
                    <a:pt x="970" y="16"/>
                  </a:lnTo>
                  <a:lnTo>
                    <a:pt x="956" y="20"/>
                  </a:lnTo>
                  <a:lnTo>
                    <a:pt x="941" y="23"/>
                  </a:lnTo>
                  <a:lnTo>
                    <a:pt x="928" y="27"/>
                  </a:lnTo>
                  <a:lnTo>
                    <a:pt x="914" y="30"/>
                  </a:lnTo>
                  <a:lnTo>
                    <a:pt x="901" y="34"/>
                  </a:lnTo>
                  <a:lnTo>
                    <a:pt x="888" y="39"/>
                  </a:lnTo>
                  <a:lnTo>
                    <a:pt x="875" y="45"/>
                  </a:lnTo>
                  <a:lnTo>
                    <a:pt x="862" y="49"/>
                  </a:lnTo>
                  <a:lnTo>
                    <a:pt x="849" y="53"/>
                  </a:lnTo>
                  <a:lnTo>
                    <a:pt x="838" y="59"/>
                  </a:lnTo>
                  <a:lnTo>
                    <a:pt x="825" y="65"/>
                  </a:lnTo>
                  <a:lnTo>
                    <a:pt x="813" y="70"/>
                  </a:lnTo>
                  <a:lnTo>
                    <a:pt x="802" y="76"/>
                  </a:lnTo>
                  <a:lnTo>
                    <a:pt x="790" y="83"/>
                  </a:lnTo>
                  <a:lnTo>
                    <a:pt x="778" y="89"/>
                  </a:lnTo>
                  <a:lnTo>
                    <a:pt x="767" y="96"/>
                  </a:lnTo>
                  <a:lnTo>
                    <a:pt x="757" y="102"/>
                  </a:lnTo>
                  <a:lnTo>
                    <a:pt x="747" y="109"/>
                  </a:lnTo>
                  <a:lnTo>
                    <a:pt x="737" y="117"/>
                  </a:lnTo>
                  <a:lnTo>
                    <a:pt x="727" y="124"/>
                  </a:lnTo>
                  <a:lnTo>
                    <a:pt x="717" y="131"/>
                  </a:lnTo>
                  <a:lnTo>
                    <a:pt x="708" y="140"/>
                  </a:lnTo>
                  <a:lnTo>
                    <a:pt x="698" y="147"/>
                  </a:lnTo>
                  <a:lnTo>
                    <a:pt x="689" y="155"/>
                  </a:lnTo>
                  <a:lnTo>
                    <a:pt x="681" y="163"/>
                  </a:lnTo>
                  <a:lnTo>
                    <a:pt x="673" y="171"/>
                  </a:lnTo>
                  <a:lnTo>
                    <a:pt x="665" y="180"/>
                  </a:lnTo>
                  <a:lnTo>
                    <a:pt x="658" y="189"/>
                  </a:lnTo>
                  <a:lnTo>
                    <a:pt x="650" y="197"/>
                  </a:lnTo>
                  <a:lnTo>
                    <a:pt x="643" y="206"/>
                  </a:lnTo>
                  <a:lnTo>
                    <a:pt x="636" y="204"/>
                  </a:lnTo>
                  <a:lnTo>
                    <a:pt x="629" y="201"/>
                  </a:lnTo>
                  <a:lnTo>
                    <a:pt x="622" y="200"/>
                  </a:lnTo>
                  <a:lnTo>
                    <a:pt x="616" y="199"/>
                  </a:lnTo>
                  <a:lnTo>
                    <a:pt x="609" y="197"/>
                  </a:lnTo>
                  <a:lnTo>
                    <a:pt x="601" y="196"/>
                  </a:lnTo>
                  <a:lnTo>
                    <a:pt x="593" y="194"/>
                  </a:lnTo>
                  <a:lnTo>
                    <a:pt x="578" y="193"/>
                  </a:lnTo>
                  <a:lnTo>
                    <a:pt x="571" y="191"/>
                  </a:lnTo>
                  <a:lnTo>
                    <a:pt x="563" y="191"/>
                  </a:lnTo>
                  <a:lnTo>
                    <a:pt x="555" y="190"/>
                  </a:lnTo>
                  <a:lnTo>
                    <a:pt x="548" y="190"/>
                  </a:lnTo>
                  <a:lnTo>
                    <a:pt x="540" y="190"/>
                  </a:lnTo>
                  <a:lnTo>
                    <a:pt x="532" y="189"/>
                  </a:lnTo>
                  <a:lnTo>
                    <a:pt x="524" y="189"/>
                  </a:lnTo>
                  <a:lnTo>
                    <a:pt x="508" y="189"/>
                  </a:lnTo>
                  <a:lnTo>
                    <a:pt x="492" y="190"/>
                  </a:lnTo>
                  <a:lnTo>
                    <a:pt x="483" y="190"/>
                  </a:lnTo>
                  <a:lnTo>
                    <a:pt x="475" y="190"/>
                  </a:lnTo>
                  <a:lnTo>
                    <a:pt x="466" y="191"/>
                  </a:lnTo>
                  <a:lnTo>
                    <a:pt x="459" y="191"/>
                  </a:lnTo>
                  <a:lnTo>
                    <a:pt x="450" y="193"/>
                  </a:lnTo>
                  <a:lnTo>
                    <a:pt x="442" y="194"/>
                  </a:lnTo>
                  <a:lnTo>
                    <a:pt x="433" y="194"/>
                  </a:lnTo>
                  <a:lnTo>
                    <a:pt x="424" y="196"/>
                  </a:lnTo>
                  <a:lnTo>
                    <a:pt x="407" y="199"/>
                  </a:lnTo>
                  <a:lnTo>
                    <a:pt x="399" y="200"/>
                  </a:lnTo>
                  <a:lnTo>
                    <a:pt x="390" y="203"/>
                  </a:lnTo>
                  <a:lnTo>
                    <a:pt x="371" y="207"/>
                  </a:lnTo>
                  <a:lnTo>
                    <a:pt x="354" y="212"/>
                  </a:lnTo>
                  <a:lnTo>
                    <a:pt x="335" y="217"/>
                  </a:lnTo>
                  <a:lnTo>
                    <a:pt x="318" y="223"/>
                  </a:lnTo>
                  <a:lnTo>
                    <a:pt x="301" y="230"/>
                  </a:lnTo>
                  <a:lnTo>
                    <a:pt x="283" y="237"/>
                  </a:lnTo>
                  <a:lnTo>
                    <a:pt x="268" y="245"/>
                  </a:lnTo>
                  <a:lnTo>
                    <a:pt x="252" y="252"/>
                  </a:lnTo>
                  <a:lnTo>
                    <a:pt x="237" y="261"/>
                  </a:lnTo>
                  <a:lnTo>
                    <a:pt x="223" y="269"/>
                  </a:lnTo>
                  <a:lnTo>
                    <a:pt x="209" y="278"/>
                  </a:lnTo>
                  <a:lnTo>
                    <a:pt x="194" y="288"/>
                  </a:lnTo>
                  <a:lnTo>
                    <a:pt x="183" y="297"/>
                  </a:lnTo>
                  <a:lnTo>
                    <a:pt x="170" y="307"/>
                  </a:lnTo>
                  <a:lnTo>
                    <a:pt x="158" y="317"/>
                  </a:lnTo>
                  <a:lnTo>
                    <a:pt x="147" y="328"/>
                  </a:lnTo>
                  <a:lnTo>
                    <a:pt x="137" y="338"/>
                  </a:lnTo>
                  <a:lnTo>
                    <a:pt x="128" y="350"/>
                  </a:lnTo>
                  <a:lnTo>
                    <a:pt x="118" y="360"/>
                  </a:lnTo>
                  <a:lnTo>
                    <a:pt x="111" y="371"/>
                  </a:lnTo>
                  <a:lnTo>
                    <a:pt x="104" y="383"/>
                  </a:lnTo>
                  <a:lnTo>
                    <a:pt x="96" y="394"/>
                  </a:lnTo>
                  <a:lnTo>
                    <a:pt x="91" y="407"/>
                  </a:lnTo>
                  <a:lnTo>
                    <a:pt x="86" y="419"/>
                  </a:lnTo>
                  <a:lnTo>
                    <a:pt x="82" y="430"/>
                  </a:lnTo>
                  <a:lnTo>
                    <a:pt x="79" y="442"/>
                  </a:lnTo>
                  <a:lnTo>
                    <a:pt x="76" y="455"/>
                  </a:lnTo>
                  <a:lnTo>
                    <a:pt x="75" y="466"/>
                  </a:lnTo>
                  <a:lnTo>
                    <a:pt x="75" y="478"/>
                  </a:lnTo>
                  <a:lnTo>
                    <a:pt x="75" y="491"/>
                  </a:lnTo>
                  <a:lnTo>
                    <a:pt x="76" y="502"/>
                  </a:lnTo>
                  <a:lnTo>
                    <a:pt x="78" y="514"/>
                  </a:lnTo>
                  <a:lnTo>
                    <a:pt x="79" y="520"/>
                  </a:lnTo>
                  <a:lnTo>
                    <a:pt x="80" y="524"/>
                  </a:lnTo>
                  <a:lnTo>
                    <a:pt x="82" y="528"/>
                  </a:lnTo>
                  <a:lnTo>
                    <a:pt x="83" y="533"/>
                  </a:lnTo>
                  <a:lnTo>
                    <a:pt x="85" y="536"/>
                  </a:lnTo>
                  <a:lnTo>
                    <a:pt x="86" y="540"/>
                  </a:lnTo>
                  <a:lnTo>
                    <a:pt x="89" y="544"/>
                  </a:lnTo>
                  <a:lnTo>
                    <a:pt x="91" y="548"/>
                  </a:lnTo>
                  <a:lnTo>
                    <a:pt x="92" y="553"/>
                  </a:lnTo>
                  <a:lnTo>
                    <a:pt x="95" y="557"/>
                  </a:lnTo>
                  <a:lnTo>
                    <a:pt x="98" y="560"/>
                  </a:lnTo>
                  <a:lnTo>
                    <a:pt x="99" y="564"/>
                  </a:lnTo>
                  <a:lnTo>
                    <a:pt x="102" y="569"/>
                  </a:lnTo>
                  <a:lnTo>
                    <a:pt x="105" y="572"/>
                  </a:lnTo>
                  <a:lnTo>
                    <a:pt x="108" y="576"/>
                  </a:lnTo>
                  <a:lnTo>
                    <a:pt x="111" y="579"/>
                  </a:lnTo>
                  <a:lnTo>
                    <a:pt x="114" y="583"/>
                  </a:lnTo>
                  <a:lnTo>
                    <a:pt x="116" y="586"/>
                  </a:lnTo>
                  <a:lnTo>
                    <a:pt x="119" y="590"/>
                  </a:lnTo>
                  <a:lnTo>
                    <a:pt x="127" y="596"/>
                  </a:lnTo>
                  <a:lnTo>
                    <a:pt x="131" y="600"/>
                  </a:lnTo>
                  <a:lnTo>
                    <a:pt x="134" y="603"/>
                  </a:lnTo>
                  <a:lnTo>
                    <a:pt x="138" y="606"/>
                  </a:lnTo>
                  <a:lnTo>
                    <a:pt x="141" y="609"/>
                  </a:lnTo>
                  <a:lnTo>
                    <a:pt x="145" y="612"/>
                  </a:lnTo>
                  <a:lnTo>
                    <a:pt x="154" y="618"/>
                  </a:lnTo>
                  <a:lnTo>
                    <a:pt x="158" y="620"/>
                  </a:lnTo>
                  <a:lnTo>
                    <a:pt x="163" y="623"/>
                  </a:lnTo>
                  <a:lnTo>
                    <a:pt x="167" y="626"/>
                  </a:lnTo>
                  <a:lnTo>
                    <a:pt x="171" y="629"/>
                  </a:lnTo>
                  <a:lnTo>
                    <a:pt x="164" y="632"/>
                  </a:lnTo>
                  <a:lnTo>
                    <a:pt x="158" y="633"/>
                  </a:lnTo>
                  <a:lnTo>
                    <a:pt x="152" y="636"/>
                  </a:lnTo>
                  <a:lnTo>
                    <a:pt x="147" y="639"/>
                  </a:lnTo>
                  <a:lnTo>
                    <a:pt x="141" y="641"/>
                  </a:lnTo>
                  <a:lnTo>
                    <a:pt x="134" y="643"/>
                  </a:lnTo>
                  <a:lnTo>
                    <a:pt x="128" y="646"/>
                  </a:lnTo>
                  <a:lnTo>
                    <a:pt x="122" y="649"/>
                  </a:lnTo>
                  <a:lnTo>
                    <a:pt x="118" y="652"/>
                  </a:lnTo>
                  <a:lnTo>
                    <a:pt x="112" y="656"/>
                  </a:lnTo>
                  <a:lnTo>
                    <a:pt x="106" y="659"/>
                  </a:lnTo>
                  <a:lnTo>
                    <a:pt x="101" y="662"/>
                  </a:lnTo>
                  <a:lnTo>
                    <a:pt x="95" y="667"/>
                  </a:lnTo>
                  <a:lnTo>
                    <a:pt x="91" y="669"/>
                  </a:lnTo>
                  <a:lnTo>
                    <a:pt x="85" y="674"/>
                  </a:lnTo>
                  <a:lnTo>
                    <a:pt x="80" y="678"/>
                  </a:lnTo>
                  <a:lnTo>
                    <a:pt x="70" y="687"/>
                  </a:lnTo>
                  <a:lnTo>
                    <a:pt x="60" y="695"/>
                  </a:lnTo>
                  <a:lnTo>
                    <a:pt x="52" y="704"/>
                  </a:lnTo>
                  <a:lnTo>
                    <a:pt x="43" y="714"/>
                  </a:lnTo>
                  <a:lnTo>
                    <a:pt x="36" y="724"/>
                  </a:lnTo>
                  <a:lnTo>
                    <a:pt x="29" y="734"/>
                  </a:lnTo>
                  <a:lnTo>
                    <a:pt x="23" y="744"/>
                  </a:lnTo>
                  <a:lnTo>
                    <a:pt x="17" y="754"/>
                  </a:lnTo>
                  <a:lnTo>
                    <a:pt x="13" y="764"/>
                  </a:lnTo>
                  <a:lnTo>
                    <a:pt x="9" y="776"/>
                  </a:lnTo>
                  <a:lnTo>
                    <a:pt x="6" y="786"/>
                  </a:lnTo>
                  <a:lnTo>
                    <a:pt x="3" y="798"/>
                  </a:lnTo>
                  <a:lnTo>
                    <a:pt x="1" y="808"/>
                  </a:lnTo>
                  <a:lnTo>
                    <a:pt x="1" y="819"/>
                  </a:lnTo>
                  <a:lnTo>
                    <a:pt x="0" y="831"/>
                  </a:lnTo>
                  <a:lnTo>
                    <a:pt x="0" y="841"/>
                  </a:lnTo>
                  <a:lnTo>
                    <a:pt x="1" y="852"/>
                  </a:lnTo>
                  <a:lnTo>
                    <a:pt x="3" y="864"/>
                  </a:lnTo>
                  <a:lnTo>
                    <a:pt x="6" y="875"/>
                  </a:lnTo>
                  <a:lnTo>
                    <a:pt x="9" y="885"/>
                  </a:lnTo>
                  <a:lnTo>
                    <a:pt x="13" y="897"/>
                  </a:lnTo>
                  <a:lnTo>
                    <a:pt x="17" y="907"/>
                  </a:lnTo>
                  <a:lnTo>
                    <a:pt x="23" y="918"/>
                  </a:lnTo>
                  <a:lnTo>
                    <a:pt x="29" y="929"/>
                  </a:lnTo>
                  <a:lnTo>
                    <a:pt x="34" y="939"/>
                  </a:lnTo>
                  <a:lnTo>
                    <a:pt x="42" y="949"/>
                  </a:lnTo>
                  <a:lnTo>
                    <a:pt x="50" y="959"/>
                  </a:lnTo>
                  <a:lnTo>
                    <a:pt x="59" y="969"/>
                  </a:lnTo>
                  <a:lnTo>
                    <a:pt x="68" y="978"/>
                  </a:lnTo>
                  <a:lnTo>
                    <a:pt x="78" y="988"/>
                  </a:lnTo>
                  <a:lnTo>
                    <a:pt x="89" y="996"/>
                  </a:lnTo>
                  <a:lnTo>
                    <a:pt x="101" y="1005"/>
                  </a:lnTo>
                  <a:lnTo>
                    <a:pt x="104" y="1008"/>
                  </a:lnTo>
                  <a:lnTo>
                    <a:pt x="108" y="1009"/>
                  </a:lnTo>
                  <a:lnTo>
                    <a:pt x="112" y="1012"/>
                  </a:lnTo>
                  <a:lnTo>
                    <a:pt x="115" y="1015"/>
                  </a:lnTo>
                  <a:lnTo>
                    <a:pt x="124" y="1019"/>
                  </a:lnTo>
                  <a:lnTo>
                    <a:pt x="128" y="1022"/>
                  </a:lnTo>
                  <a:lnTo>
                    <a:pt x="131" y="1025"/>
                  </a:lnTo>
                  <a:lnTo>
                    <a:pt x="135" y="1026"/>
                  </a:lnTo>
                  <a:lnTo>
                    <a:pt x="140" y="1029"/>
                  </a:lnTo>
                  <a:lnTo>
                    <a:pt x="144" y="1031"/>
                  </a:lnTo>
                  <a:lnTo>
                    <a:pt x="148" y="1034"/>
                  </a:lnTo>
                  <a:lnTo>
                    <a:pt x="157" y="1037"/>
                  </a:lnTo>
                  <a:lnTo>
                    <a:pt x="165" y="1041"/>
                  </a:lnTo>
                  <a:lnTo>
                    <a:pt x="174" y="1044"/>
                  </a:lnTo>
                  <a:lnTo>
                    <a:pt x="183" y="1048"/>
                  </a:lnTo>
                  <a:lnTo>
                    <a:pt x="191" y="1051"/>
                  </a:lnTo>
                  <a:lnTo>
                    <a:pt x="201" y="1054"/>
                  </a:lnTo>
                  <a:lnTo>
                    <a:pt x="210" y="1057"/>
                  </a:lnTo>
                  <a:lnTo>
                    <a:pt x="219" y="1058"/>
                  </a:lnTo>
                  <a:lnTo>
                    <a:pt x="229" y="1061"/>
                  </a:lnTo>
                  <a:lnTo>
                    <a:pt x="237" y="1062"/>
                  </a:lnTo>
                  <a:lnTo>
                    <a:pt x="239" y="1067"/>
                  </a:lnTo>
                  <a:lnTo>
                    <a:pt x="239" y="1071"/>
                  </a:lnTo>
                  <a:lnTo>
                    <a:pt x="240" y="1074"/>
                  </a:lnTo>
                  <a:lnTo>
                    <a:pt x="242" y="1078"/>
                  </a:lnTo>
                  <a:lnTo>
                    <a:pt x="242" y="1081"/>
                  </a:lnTo>
                  <a:lnTo>
                    <a:pt x="243" y="1085"/>
                  </a:lnTo>
                  <a:lnTo>
                    <a:pt x="245" y="1088"/>
                  </a:lnTo>
                  <a:lnTo>
                    <a:pt x="246" y="1093"/>
                  </a:lnTo>
                  <a:lnTo>
                    <a:pt x="247" y="1096"/>
                  </a:lnTo>
                  <a:lnTo>
                    <a:pt x="249" y="1100"/>
                  </a:lnTo>
                  <a:lnTo>
                    <a:pt x="250" y="1104"/>
                  </a:lnTo>
                  <a:lnTo>
                    <a:pt x="252" y="1107"/>
                  </a:lnTo>
                  <a:lnTo>
                    <a:pt x="253" y="1111"/>
                  </a:lnTo>
                  <a:lnTo>
                    <a:pt x="255" y="1114"/>
                  </a:lnTo>
                  <a:lnTo>
                    <a:pt x="258" y="1119"/>
                  </a:lnTo>
                  <a:lnTo>
                    <a:pt x="259" y="1121"/>
                  </a:lnTo>
                  <a:lnTo>
                    <a:pt x="263" y="1130"/>
                  </a:lnTo>
                  <a:lnTo>
                    <a:pt x="268" y="1137"/>
                  </a:lnTo>
                  <a:lnTo>
                    <a:pt x="273" y="1145"/>
                  </a:lnTo>
                  <a:lnTo>
                    <a:pt x="279" y="1152"/>
                  </a:lnTo>
                  <a:lnTo>
                    <a:pt x="285" y="1159"/>
                  </a:lnTo>
                  <a:lnTo>
                    <a:pt x="291" y="1166"/>
                  </a:lnTo>
                  <a:lnTo>
                    <a:pt x="296" y="1172"/>
                  </a:lnTo>
                  <a:lnTo>
                    <a:pt x="304" y="1179"/>
                  </a:lnTo>
                  <a:lnTo>
                    <a:pt x="311" y="1185"/>
                  </a:lnTo>
                  <a:lnTo>
                    <a:pt x="317" y="1191"/>
                  </a:lnTo>
                  <a:lnTo>
                    <a:pt x="325" y="1196"/>
                  </a:lnTo>
                  <a:lnTo>
                    <a:pt x="332" y="1201"/>
                  </a:lnTo>
                  <a:lnTo>
                    <a:pt x="340" y="1206"/>
                  </a:lnTo>
                  <a:lnTo>
                    <a:pt x="347" y="1211"/>
                  </a:lnTo>
                  <a:lnTo>
                    <a:pt x="355" y="1215"/>
                  </a:lnTo>
                  <a:lnTo>
                    <a:pt x="363" y="1219"/>
                  </a:lnTo>
                  <a:lnTo>
                    <a:pt x="371" y="1222"/>
                  </a:lnTo>
                  <a:lnTo>
                    <a:pt x="380" y="1225"/>
                  </a:lnTo>
                  <a:lnTo>
                    <a:pt x="388" y="1229"/>
                  </a:lnTo>
                  <a:lnTo>
                    <a:pt x="397" y="1232"/>
                  </a:lnTo>
                  <a:lnTo>
                    <a:pt x="406" y="1234"/>
                  </a:lnTo>
                  <a:lnTo>
                    <a:pt x="414" y="1237"/>
                  </a:lnTo>
                  <a:lnTo>
                    <a:pt x="423" y="1238"/>
                  </a:lnTo>
                  <a:lnTo>
                    <a:pt x="432" y="1240"/>
                  </a:lnTo>
                  <a:lnTo>
                    <a:pt x="440" y="1241"/>
                  </a:lnTo>
                  <a:lnTo>
                    <a:pt x="449" y="1241"/>
                  </a:lnTo>
                  <a:lnTo>
                    <a:pt x="458" y="1242"/>
                  </a:lnTo>
                  <a:lnTo>
                    <a:pt x="468" y="1242"/>
                  </a:lnTo>
                  <a:lnTo>
                    <a:pt x="476" y="1241"/>
                  </a:lnTo>
                  <a:lnTo>
                    <a:pt x="485" y="1241"/>
                  </a:lnTo>
                  <a:lnTo>
                    <a:pt x="494" y="1240"/>
                  </a:lnTo>
                  <a:lnTo>
                    <a:pt x="502" y="1238"/>
                  </a:lnTo>
                  <a:lnTo>
                    <a:pt x="506" y="1247"/>
                  </a:lnTo>
                  <a:lnTo>
                    <a:pt x="512" y="1257"/>
                  </a:lnTo>
                  <a:lnTo>
                    <a:pt x="518" y="1265"/>
                  </a:lnTo>
                  <a:lnTo>
                    <a:pt x="524" y="1274"/>
                  </a:lnTo>
                  <a:lnTo>
                    <a:pt x="531" y="1283"/>
                  </a:lnTo>
                  <a:lnTo>
                    <a:pt x="538" y="1290"/>
                  </a:lnTo>
                  <a:lnTo>
                    <a:pt x="547" y="1299"/>
                  </a:lnTo>
                  <a:lnTo>
                    <a:pt x="555" y="1306"/>
                  </a:lnTo>
                  <a:lnTo>
                    <a:pt x="564" y="1314"/>
                  </a:lnTo>
                  <a:lnTo>
                    <a:pt x="573" y="1322"/>
                  </a:lnTo>
                  <a:lnTo>
                    <a:pt x="583" y="1329"/>
                  </a:lnTo>
                  <a:lnTo>
                    <a:pt x="593" y="1336"/>
                  </a:lnTo>
                  <a:lnTo>
                    <a:pt x="604" y="1343"/>
                  </a:lnTo>
                  <a:lnTo>
                    <a:pt x="614" y="1349"/>
                  </a:lnTo>
                  <a:lnTo>
                    <a:pt x="626" y="1356"/>
                  </a:lnTo>
                  <a:lnTo>
                    <a:pt x="637" y="1362"/>
                  </a:lnTo>
                  <a:lnTo>
                    <a:pt x="650" y="1368"/>
                  </a:lnTo>
                  <a:lnTo>
                    <a:pt x="663" y="1373"/>
                  </a:lnTo>
                  <a:lnTo>
                    <a:pt x="676" y="1378"/>
                  </a:lnTo>
                  <a:lnTo>
                    <a:pt x="689" y="1384"/>
                  </a:lnTo>
                  <a:lnTo>
                    <a:pt x="702" y="1388"/>
                  </a:lnTo>
                  <a:lnTo>
                    <a:pt x="717" y="1392"/>
                  </a:lnTo>
                  <a:lnTo>
                    <a:pt x="731" y="1396"/>
                  </a:lnTo>
                  <a:lnTo>
                    <a:pt x="745" y="1399"/>
                  </a:lnTo>
                  <a:lnTo>
                    <a:pt x="760" y="1402"/>
                  </a:lnTo>
                  <a:lnTo>
                    <a:pt x="776" y="1405"/>
                  </a:lnTo>
                  <a:lnTo>
                    <a:pt x="790" y="1408"/>
                  </a:lnTo>
                  <a:lnTo>
                    <a:pt x="806" y="1411"/>
                  </a:lnTo>
                  <a:lnTo>
                    <a:pt x="822" y="1412"/>
                  </a:lnTo>
                  <a:lnTo>
                    <a:pt x="838" y="1414"/>
                  </a:lnTo>
                  <a:lnTo>
                    <a:pt x="853" y="1415"/>
                  </a:lnTo>
                  <a:lnTo>
                    <a:pt x="871" y="1415"/>
                  </a:lnTo>
                  <a:lnTo>
                    <a:pt x="884" y="1417"/>
                  </a:lnTo>
                  <a:lnTo>
                    <a:pt x="898" y="1417"/>
                  </a:lnTo>
                  <a:lnTo>
                    <a:pt x="911" y="1415"/>
                  </a:lnTo>
                  <a:lnTo>
                    <a:pt x="924" y="1415"/>
                  </a:lnTo>
                  <a:lnTo>
                    <a:pt x="937" y="1415"/>
                  </a:lnTo>
                  <a:lnTo>
                    <a:pt x="951" y="1414"/>
                  </a:lnTo>
                  <a:lnTo>
                    <a:pt x="963" y="1412"/>
                  </a:lnTo>
                  <a:lnTo>
                    <a:pt x="976" y="1411"/>
                  </a:lnTo>
                  <a:lnTo>
                    <a:pt x="989" y="1408"/>
                  </a:lnTo>
                  <a:lnTo>
                    <a:pt x="1002" y="1407"/>
                  </a:lnTo>
                  <a:lnTo>
                    <a:pt x="1013" y="1404"/>
                  </a:lnTo>
                  <a:lnTo>
                    <a:pt x="1026" y="1402"/>
                  </a:lnTo>
                  <a:lnTo>
                    <a:pt x="1038" y="1399"/>
                  </a:lnTo>
                  <a:lnTo>
                    <a:pt x="1049" y="1395"/>
                  </a:lnTo>
                  <a:lnTo>
                    <a:pt x="1061" y="1392"/>
                  </a:lnTo>
                  <a:lnTo>
                    <a:pt x="1072" y="1389"/>
                  </a:lnTo>
                  <a:lnTo>
                    <a:pt x="1084" y="1385"/>
                  </a:lnTo>
                  <a:lnTo>
                    <a:pt x="1094" y="1381"/>
                  </a:lnTo>
                  <a:lnTo>
                    <a:pt x="1105" y="1378"/>
                  </a:lnTo>
                  <a:lnTo>
                    <a:pt x="1115" y="1373"/>
                  </a:lnTo>
                  <a:lnTo>
                    <a:pt x="1125" y="1368"/>
                  </a:lnTo>
                  <a:lnTo>
                    <a:pt x="1135" y="1363"/>
                  </a:lnTo>
                  <a:lnTo>
                    <a:pt x="1144" y="1359"/>
                  </a:lnTo>
                  <a:lnTo>
                    <a:pt x="1154" y="1353"/>
                  </a:lnTo>
                  <a:lnTo>
                    <a:pt x="1163" y="1348"/>
                  </a:lnTo>
                  <a:lnTo>
                    <a:pt x="1171" y="1343"/>
                  </a:lnTo>
                  <a:lnTo>
                    <a:pt x="1180" y="1337"/>
                  </a:lnTo>
                  <a:lnTo>
                    <a:pt x="1189" y="1332"/>
                  </a:lnTo>
                  <a:lnTo>
                    <a:pt x="1196" y="1324"/>
                  </a:lnTo>
                  <a:lnTo>
                    <a:pt x="1203" y="1319"/>
                  </a:lnTo>
                  <a:lnTo>
                    <a:pt x="1210" y="1313"/>
                  </a:lnTo>
                  <a:lnTo>
                    <a:pt x="1217" y="1306"/>
                  </a:lnTo>
                  <a:lnTo>
                    <a:pt x="1219" y="1306"/>
                  </a:lnTo>
                  <a:lnTo>
                    <a:pt x="1222" y="1306"/>
                  </a:lnTo>
                  <a:lnTo>
                    <a:pt x="1223" y="1306"/>
                  </a:lnTo>
                  <a:lnTo>
                    <a:pt x="1225" y="1304"/>
                  </a:lnTo>
                  <a:lnTo>
                    <a:pt x="1228" y="1304"/>
                  </a:lnTo>
                  <a:lnTo>
                    <a:pt x="1229" y="1304"/>
                  </a:lnTo>
                  <a:lnTo>
                    <a:pt x="1232" y="1304"/>
                  </a:lnTo>
                  <a:lnTo>
                    <a:pt x="1233" y="1304"/>
                  </a:lnTo>
                  <a:lnTo>
                    <a:pt x="1238" y="1307"/>
                  </a:lnTo>
                  <a:lnTo>
                    <a:pt x="1243" y="1310"/>
                  </a:lnTo>
                  <a:lnTo>
                    <a:pt x="1248" y="1313"/>
                  </a:lnTo>
                  <a:lnTo>
                    <a:pt x="1253" y="1316"/>
                  </a:lnTo>
                  <a:lnTo>
                    <a:pt x="1258" y="1319"/>
                  </a:lnTo>
                  <a:lnTo>
                    <a:pt x="1264" y="1322"/>
                  </a:lnTo>
                  <a:lnTo>
                    <a:pt x="1269" y="1324"/>
                  </a:lnTo>
                  <a:lnTo>
                    <a:pt x="1275" y="1327"/>
                  </a:lnTo>
                  <a:lnTo>
                    <a:pt x="1279" y="1329"/>
                  </a:lnTo>
                  <a:lnTo>
                    <a:pt x="1285" y="1332"/>
                  </a:lnTo>
                  <a:lnTo>
                    <a:pt x="1291" y="1335"/>
                  </a:lnTo>
                  <a:lnTo>
                    <a:pt x="1297" y="1336"/>
                  </a:lnTo>
                  <a:lnTo>
                    <a:pt x="1304" y="1339"/>
                  </a:lnTo>
                  <a:lnTo>
                    <a:pt x="1310" y="1340"/>
                  </a:lnTo>
                  <a:lnTo>
                    <a:pt x="1315" y="1342"/>
                  </a:lnTo>
                  <a:lnTo>
                    <a:pt x="1321" y="1345"/>
                  </a:lnTo>
                  <a:lnTo>
                    <a:pt x="1328" y="1346"/>
                  </a:lnTo>
                  <a:lnTo>
                    <a:pt x="1334" y="1348"/>
                  </a:lnTo>
                  <a:lnTo>
                    <a:pt x="1341" y="1349"/>
                  </a:lnTo>
                  <a:lnTo>
                    <a:pt x="1347" y="1350"/>
                  </a:lnTo>
                  <a:lnTo>
                    <a:pt x="1354" y="1352"/>
                  </a:lnTo>
                  <a:lnTo>
                    <a:pt x="1360" y="1353"/>
                  </a:lnTo>
                  <a:lnTo>
                    <a:pt x="1367" y="1355"/>
                  </a:lnTo>
                  <a:lnTo>
                    <a:pt x="1374" y="1355"/>
                  </a:lnTo>
                  <a:lnTo>
                    <a:pt x="1382" y="1356"/>
                  </a:lnTo>
                  <a:lnTo>
                    <a:pt x="1387" y="1356"/>
                  </a:lnTo>
                  <a:lnTo>
                    <a:pt x="1394" y="1358"/>
                  </a:lnTo>
                  <a:lnTo>
                    <a:pt x="1402" y="1358"/>
                  </a:lnTo>
                  <a:lnTo>
                    <a:pt x="1409" y="1359"/>
                  </a:lnTo>
                  <a:lnTo>
                    <a:pt x="1423" y="1359"/>
                  </a:lnTo>
                  <a:lnTo>
                    <a:pt x="1430" y="1359"/>
                  </a:lnTo>
                  <a:lnTo>
                    <a:pt x="1445" y="1359"/>
                  </a:lnTo>
                  <a:lnTo>
                    <a:pt x="1459" y="1358"/>
                  </a:lnTo>
                  <a:lnTo>
                    <a:pt x="1472" y="1356"/>
                  </a:lnTo>
                  <a:lnTo>
                    <a:pt x="1485" y="1355"/>
                  </a:lnTo>
                  <a:lnTo>
                    <a:pt x="1500" y="1353"/>
                  </a:lnTo>
                  <a:lnTo>
                    <a:pt x="1512" y="1350"/>
                  </a:lnTo>
                  <a:lnTo>
                    <a:pt x="1525" y="1348"/>
                  </a:lnTo>
                  <a:lnTo>
                    <a:pt x="1537" y="1345"/>
                  </a:lnTo>
                  <a:lnTo>
                    <a:pt x="1550" y="1340"/>
                  </a:lnTo>
                  <a:lnTo>
                    <a:pt x="1561" y="1337"/>
                  </a:lnTo>
                  <a:lnTo>
                    <a:pt x="1573" y="1333"/>
                  </a:lnTo>
                  <a:lnTo>
                    <a:pt x="1584" y="1327"/>
                  </a:lnTo>
                  <a:lnTo>
                    <a:pt x="1595" y="1323"/>
                  </a:lnTo>
                  <a:lnTo>
                    <a:pt x="1606" y="1317"/>
                  </a:lnTo>
                  <a:lnTo>
                    <a:pt x="1616" y="1312"/>
                  </a:lnTo>
                  <a:lnTo>
                    <a:pt x="1625" y="1306"/>
                  </a:lnTo>
                  <a:lnTo>
                    <a:pt x="1635" y="1299"/>
                  </a:lnTo>
                  <a:lnTo>
                    <a:pt x="1643" y="1293"/>
                  </a:lnTo>
                  <a:lnTo>
                    <a:pt x="1651" y="1286"/>
                  </a:lnTo>
                  <a:lnTo>
                    <a:pt x="1659" y="1278"/>
                  </a:lnTo>
                  <a:lnTo>
                    <a:pt x="1666" y="1271"/>
                  </a:lnTo>
                  <a:lnTo>
                    <a:pt x="1672" y="1263"/>
                  </a:lnTo>
                  <a:lnTo>
                    <a:pt x="1679" y="1255"/>
                  </a:lnTo>
                  <a:lnTo>
                    <a:pt x="1684" y="1247"/>
                  </a:lnTo>
                  <a:lnTo>
                    <a:pt x="1689" y="1240"/>
                  </a:lnTo>
                  <a:lnTo>
                    <a:pt x="1694" y="1231"/>
                  </a:lnTo>
                  <a:lnTo>
                    <a:pt x="1698" y="1222"/>
                  </a:lnTo>
                  <a:lnTo>
                    <a:pt x="1701" y="1214"/>
                  </a:lnTo>
                  <a:lnTo>
                    <a:pt x="1702" y="1204"/>
                  </a:lnTo>
                  <a:lnTo>
                    <a:pt x="1705" y="1195"/>
                  </a:lnTo>
                  <a:lnTo>
                    <a:pt x="1705" y="1186"/>
                  </a:lnTo>
                  <a:lnTo>
                    <a:pt x="1707" y="1176"/>
                  </a:lnTo>
                  <a:lnTo>
                    <a:pt x="1705" y="1172"/>
                  </a:lnTo>
                  <a:lnTo>
                    <a:pt x="1705" y="1169"/>
                  </a:lnTo>
                  <a:lnTo>
                    <a:pt x="1705" y="1165"/>
                  </a:lnTo>
                  <a:lnTo>
                    <a:pt x="1705" y="1162"/>
                  </a:lnTo>
                  <a:lnTo>
                    <a:pt x="1704" y="1157"/>
                  </a:lnTo>
                  <a:lnTo>
                    <a:pt x="1704" y="1150"/>
                  </a:lnTo>
                  <a:lnTo>
                    <a:pt x="1702" y="1146"/>
                  </a:lnTo>
                  <a:lnTo>
                    <a:pt x="1701" y="1139"/>
                  </a:lnTo>
                  <a:lnTo>
                    <a:pt x="1700" y="1136"/>
                  </a:lnTo>
                  <a:lnTo>
                    <a:pt x="1698" y="1132"/>
                  </a:lnTo>
                  <a:lnTo>
                    <a:pt x="1697" y="1129"/>
                  </a:lnTo>
                  <a:lnTo>
                    <a:pt x="1695" y="1126"/>
                  </a:lnTo>
                  <a:lnTo>
                    <a:pt x="1694" y="1121"/>
                  </a:lnTo>
                  <a:lnTo>
                    <a:pt x="1692" y="1119"/>
                  </a:lnTo>
                  <a:lnTo>
                    <a:pt x="1698" y="1119"/>
                  </a:lnTo>
                  <a:lnTo>
                    <a:pt x="1704" y="1120"/>
                  </a:lnTo>
                  <a:lnTo>
                    <a:pt x="1711" y="1120"/>
                  </a:lnTo>
                  <a:lnTo>
                    <a:pt x="1717" y="1121"/>
                  </a:lnTo>
                  <a:lnTo>
                    <a:pt x="1723" y="1121"/>
                  </a:lnTo>
                  <a:lnTo>
                    <a:pt x="1730" y="1121"/>
                  </a:lnTo>
                  <a:lnTo>
                    <a:pt x="1743" y="1121"/>
                  </a:lnTo>
                  <a:lnTo>
                    <a:pt x="1757" y="1121"/>
                  </a:lnTo>
                  <a:lnTo>
                    <a:pt x="1773" y="1120"/>
                  </a:lnTo>
                  <a:lnTo>
                    <a:pt x="1787" y="1119"/>
                  </a:lnTo>
                  <a:lnTo>
                    <a:pt x="1802" y="1117"/>
                  </a:lnTo>
                  <a:lnTo>
                    <a:pt x="1816" y="1114"/>
                  </a:lnTo>
                  <a:lnTo>
                    <a:pt x="1831" y="1111"/>
                  </a:lnTo>
                  <a:lnTo>
                    <a:pt x="1845" y="1107"/>
                  </a:lnTo>
                  <a:lnTo>
                    <a:pt x="1858" y="1103"/>
                  </a:lnTo>
                  <a:lnTo>
                    <a:pt x="1871" y="1098"/>
                  </a:lnTo>
                  <a:lnTo>
                    <a:pt x="1884" y="1093"/>
                  </a:lnTo>
                  <a:lnTo>
                    <a:pt x="1897" y="1087"/>
                  </a:lnTo>
                  <a:lnTo>
                    <a:pt x="1908" y="1081"/>
                  </a:lnTo>
                  <a:lnTo>
                    <a:pt x="1920" y="1074"/>
                  </a:lnTo>
                  <a:lnTo>
                    <a:pt x="1931" y="1067"/>
                  </a:lnTo>
                  <a:lnTo>
                    <a:pt x="1943" y="1060"/>
                  </a:lnTo>
                  <a:lnTo>
                    <a:pt x="1953" y="1051"/>
                  </a:lnTo>
                  <a:lnTo>
                    <a:pt x="1963" y="1044"/>
                  </a:lnTo>
                  <a:lnTo>
                    <a:pt x="1972" y="1034"/>
                  </a:lnTo>
                  <a:lnTo>
                    <a:pt x="1982" y="1025"/>
                  </a:lnTo>
                  <a:lnTo>
                    <a:pt x="1989" y="1016"/>
                  </a:lnTo>
                  <a:lnTo>
                    <a:pt x="1997" y="1006"/>
                  </a:lnTo>
                  <a:lnTo>
                    <a:pt x="2005" y="996"/>
                  </a:lnTo>
                  <a:lnTo>
                    <a:pt x="2010" y="986"/>
                  </a:lnTo>
                  <a:lnTo>
                    <a:pt x="2016" y="975"/>
                  </a:lnTo>
                  <a:lnTo>
                    <a:pt x="2022" y="965"/>
                  </a:lnTo>
                  <a:lnTo>
                    <a:pt x="2026" y="953"/>
                  </a:lnTo>
                  <a:lnTo>
                    <a:pt x="2031" y="942"/>
                  </a:lnTo>
                  <a:lnTo>
                    <a:pt x="2033" y="930"/>
                  </a:lnTo>
                  <a:lnTo>
                    <a:pt x="2036" y="918"/>
                  </a:lnTo>
                  <a:lnTo>
                    <a:pt x="2039" y="906"/>
                  </a:lnTo>
                  <a:lnTo>
                    <a:pt x="2039" y="894"/>
                  </a:lnTo>
                  <a:lnTo>
                    <a:pt x="2041" y="881"/>
                  </a:lnTo>
                  <a:lnTo>
                    <a:pt x="2039" y="871"/>
                  </a:lnTo>
                  <a:lnTo>
                    <a:pt x="2039" y="861"/>
                  </a:lnTo>
                  <a:lnTo>
                    <a:pt x="2038" y="851"/>
                  </a:lnTo>
                  <a:lnTo>
                    <a:pt x="2036" y="841"/>
                  </a:lnTo>
                  <a:lnTo>
                    <a:pt x="2033" y="831"/>
                  </a:lnTo>
                  <a:lnTo>
                    <a:pt x="2031" y="822"/>
                  </a:lnTo>
                  <a:lnTo>
                    <a:pt x="2028" y="812"/>
                  </a:lnTo>
                  <a:lnTo>
                    <a:pt x="2023" y="803"/>
                  </a:lnTo>
                  <a:lnTo>
                    <a:pt x="2019" y="793"/>
                  </a:lnTo>
                  <a:lnTo>
                    <a:pt x="2015" y="785"/>
                  </a:lnTo>
                  <a:lnTo>
                    <a:pt x="2009" y="776"/>
                  </a:lnTo>
                  <a:lnTo>
                    <a:pt x="2005" y="767"/>
                  </a:lnTo>
                  <a:lnTo>
                    <a:pt x="1997" y="759"/>
                  </a:lnTo>
                  <a:lnTo>
                    <a:pt x="1992" y="750"/>
                  </a:lnTo>
                  <a:lnTo>
                    <a:pt x="1985" y="743"/>
                  </a:lnTo>
                  <a:lnTo>
                    <a:pt x="1977" y="734"/>
                  </a:lnTo>
                  <a:lnTo>
                    <a:pt x="1970" y="727"/>
                  </a:lnTo>
                  <a:lnTo>
                    <a:pt x="1963" y="720"/>
                  </a:lnTo>
                  <a:lnTo>
                    <a:pt x="1954" y="713"/>
                  </a:lnTo>
                  <a:lnTo>
                    <a:pt x="1946" y="707"/>
                  </a:lnTo>
                  <a:lnTo>
                    <a:pt x="1937" y="700"/>
                  </a:lnTo>
                  <a:lnTo>
                    <a:pt x="1927" y="694"/>
                  </a:lnTo>
                  <a:lnTo>
                    <a:pt x="1918" y="688"/>
                  </a:lnTo>
                  <a:lnTo>
                    <a:pt x="1908" y="682"/>
                  </a:lnTo>
                  <a:lnTo>
                    <a:pt x="1898" y="677"/>
                  </a:lnTo>
                  <a:lnTo>
                    <a:pt x="1888" y="672"/>
                  </a:lnTo>
                  <a:lnTo>
                    <a:pt x="1877" y="668"/>
                  </a:lnTo>
                  <a:lnTo>
                    <a:pt x="1867" y="664"/>
                  </a:lnTo>
                  <a:lnTo>
                    <a:pt x="1855" y="659"/>
                  </a:lnTo>
                  <a:lnTo>
                    <a:pt x="1843" y="656"/>
                  </a:lnTo>
                  <a:lnTo>
                    <a:pt x="1832" y="652"/>
                  </a:lnTo>
                  <a:lnTo>
                    <a:pt x="1820" y="649"/>
                  </a:lnTo>
                  <a:lnTo>
                    <a:pt x="1820" y="648"/>
                  </a:lnTo>
                  <a:close/>
                  <a:moveTo>
                    <a:pt x="1820" y="649"/>
                  </a:moveTo>
                  <a:lnTo>
                    <a:pt x="1820" y="649"/>
                  </a:lnTo>
                  <a:close/>
                  <a:moveTo>
                    <a:pt x="1819" y="646"/>
                  </a:moveTo>
                  <a:lnTo>
                    <a:pt x="1819" y="646"/>
                  </a:lnTo>
                  <a:close/>
                  <a:moveTo>
                    <a:pt x="1610" y="291"/>
                  </a:moveTo>
                  <a:lnTo>
                    <a:pt x="1610" y="289"/>
                  </a:lnTo>
                  <a:lnTo>
                    <a:pt x="1610" y="291"/>
                  </a:lnTo>
                  <a:close/>
                  <a:moveTo>
                    <a:pt x="1609" y="288"/>
                  </a:moveTo>
                  <a:lnTo>
                    <a:pt x="1609" y="288"/>
                  </a:lnTo>
                  <a:close/>
                  <a:moveTo>
                    <a:pt x="1609" y="286"/>
                  </a:moveTo>
                  <a:lnTo>
                    <a:pt x="1609" y="285"/>
                  </a:lnTo>
                  <a:lnTo>
                    <a:pt x="1609" y="286"/>
                  </a:lnTo>
                  <a:close/>
                </a:path>
              </a:pathLst>
            </a:custGeom>
            <a:solidFill>
              <a:srgbClr val="8E9EA5"/>
            </a:solidFill>
            <a:ln w="9525">
              <a:solidFill>
                <a:srgbClr val="000000"/>
              </a:solidFill>
              <a:round/>
              <a:headEnd/>
              <a:tailEnd/>
            </a:ln>
          </p:spPr>
          <p:txBody>
            <a:bodyPr/>
            <a:lstStyle/>
            <a:p>
              <a:endParaRPr lang="zh-CN" altLang="en-US" sz="4400" b="1"/>
            </a:p>
          </p:txBody>
        </p:sp>
        <p:sp>
          <p:nvSpPr>
            <p:cNvPr id="30" name="Freeform 55">
              <a:extLst>
                <a:ext uri="{FF2B5EF4-FFF2-40B4-BE49-F238E27FC236}">
                  <a16:creationId xmlns:a16="http://schemas.microsoft.com/office/drawing/2014/main" id="{2B6DF0E6-3BB2-4828-8B18-D57DF8627D56}"/>
                </a:ext>
              </a:extLst>
            </p:cNvPr>
            <p:cNvSpPr>
              <a:spLocks/>
            </p:cNvSpPr>
            <p:nvPr/>
          </p:nvSpPr>
          <p:spPr bwMode="auto">
            <a:xfrm rot="20862020">
              <a:off x="1951421" y="179550"/>
              <a:ext cx="976502" cy="501633"/>
            </a:xfrm>
            <a:custGeom>
              <a:avLst/>
              <a:gdLst>
                <a:gd name="T0" fmla="*/ 113295480 w 2032"/>
                <a:gd name="T1" fmla="*/ 81632957 h 1234"/>
                <a:gd name="T2" fmla="*/ 55109416 w 2032"/>
                <a:gd name="T3" fmla="*/ 88062940 h 1234"/>
                <a:gd name="T4" fmla="*/ 10909756 w 2032"/>
                <a:gd name="T5" fmla="*/ 113503171 h 1234"/>
                <a:gd name="T6" fmla="*/ 2237804 w 2032"/>
                <a:gd name="T7" fmla="*/ 158792261 h 1234"/>
                <a:gd name="T8" fmla="*/ 20700875 w 2032"/>
                <a:gd name="T9" fmla="*/ 188985318 h 1234"/>
                <a:gd name="T10" fmla="*/ 70215527 w 2032"/>
                <a:gd name="T11" fmla="*/ 226446937 h 1234"/>
                <a:gd name="T12" fmla="*/ 82244445 w 2032"/>
                <a:gd name="T13" fmla="*/ 226446937 h 1234"/>
                <a:gd name="T14" fmla="*/ 68536762 w 2032"/>
                <a:gd name="T15" fmla="*/ 211070706 h 1234"/>
                <a:gd name="T16" fmla="*/ 24617426 w 2032"/>
                <a:gd name="T17" fmla="*/ 173888789 h 1234"/>
                <a:gd name="T18" fmla="*/ 17343906 w 2032"/>
                <a:gd name="T19" fmla="*/ 128878873 h 1234"/>
                <a:gd name="T20" fmla="*/ 48115687 w 2032"/>
                <a:gd name="T21" fmla="*/ 98686345 h 1234"/>
                <a:gd name="T22" fmla="*/ 106022488 w 2032"/>
                <a:gd name="T23" fmla="*/ 86105552 h 1234"/>
                <a:gd name="T24" fmla="*/ 155816411 w 2032"/>
                <a:gd name="T25" fmla="*/ 93094940 h 1234"/>
                <a:gd name="T26" fmla="*/ 173160309 w 2032"/>
                <a:gd name="T27" fmla="*/ 48364743 h 1234"/>
                <a:gd name="T28" fmla="*/ 210366227 w 2032"/>
                <a:gd name="T29" fmla="*/ 16214814 h 1234"/>
                <a:gd name="T30" fmla="*/ 259320743 w 2032"/>
                <a:gd name="T31" fmla="*/ 13698549 h 1234"/>
                <a:gd name="T32" fmla="*/ 307156688 w 2032"/>
                <a:gd name="T33" fmla="*/ 47805338 h 1234"/>
                <a:gd name="T34" fmla="*/ 341005638 w 2032"/>
                <a:gd name="T35" fmla="*/ 46687057 h 1234"/>
                <a:gd name="T36" fmla="*/ 400310851 w 2032"/>
                <a:gd name="T37" fmla="*/ 43611916 h 1234"/>
                <a:gd name="T38" fmla="*/ 437796561 w 2032"/>
                <a:gd name="T39" fmla="*/ 79675568 h 1234"/>
                <a:gd name="T40" fmla="*/ 446188719 w 2032"/>
                <a:gd name="T41" fmla="*/ 134749980 h 1234"/>
                <a:gd name="T42" fmla="*/ 495702817 w 2032"/>
                <a:gd name="T43" fmla="*/ 165781649 h 1234"/>
                <a:gd name="T44" fmla="*/ 529831558 w 2032"/>
                <a:gd name="T45" fmla="*/ 200727003 h 1234"/>
                <a:gd name="T46" fmla="*/ 537384341 w 2032"/>
                <a:gd name="T47" fmla="*/ 243220622 h 1234"/>
                <a:gd name="T48" fmla="*/ 518082432 w 2032"/>
                <a:gd name="T49" fmla="*/ 288230571 h 1234"/>
                <a:gd name="T50" fmla="*/ 479198294 w 2032"/>
                <a:gd name="T51" fmla="*/ 314789083 h 1234"/>
                <a:gd name="T52" fmla="*/ 430802832 w 2032"/>
                <a:gd name="T53" fmla="*/ 326530769 h 1234"/>
                <a:gd name="T54" fmla="*/ 378491348 w 2032"/>
                <a:gd name="T55" fmla="*/ 324573909 h 1234"/>
                <a:gd name="T56" fmla="*/ 279462622 w 2032"/>
                <a:gd name="T57" fmla="*/ 289069150 h 1234"/>
                <a:gd name="T58" fmla="*/ 257362732 w 2032"/>
                <a:gd name="T59" fmla="*/ 289628555 h 1234"/>
                <a:gd name="T60" fmla="*/ 217919010 w 2032"/>
                <a:gd name="T61" fmla="*/ 318143926 h 1234"/>
                <a:gd name="T62" fmla="*/ 174839058 w 2032"/>
                <a:gd name="T63" fmla="*/ 328487628 h 1234"/>
                <a:gd name="T64" fmla="*/ 107141125 w 2032"/>
                <a:gd name="T65" fmla="*/ 322617050 h 1234"/>
                <a:gd name="T66" fmla="*/ 80565696 w 2032"/>
                <a:gd name="T67" fmla="*/ 306402240 h 1234"/>
                <a:gd name="T68" fmla="*/ 59585021 w 2032"/>
                <a:gd name="T69" fmla="*/ 282359993 h 1234"/>
                <a:gd name="T70" fmla="*/ 51752447 w 2032"/>
                <a:gd name="T71" fmla="*/ 250489184 h 1234"/>
                <a:gd name="T72" fmla="*/ 41121958 w 2032"/>
                <a:gd name="T73" fmla="*/ 256639994 h 1234"/>
                <a:gd name="T74" fmla="*/ 43919344 w 2032"/>
                <a:gd name="T75" fmla="*/ 287112290 h 1234"/>
                <a:gd name="T76" fmla="*/ 70494790 w 2032"/>
                <a:gd name="T77" fmla="*/ 320660190 h 1234"/>
                <a:gd name="T78" fmla="*/ 102665519 w 2032"/>
                <a:gd name="T79" fmla="*/ 339390735 h 1234"/>
                <a:gd name="T80" fmla="*/ 178475289 w 2032"/>
                <a:gd name="T81" fmla="*/ 344702438 h 1234"/>
                <a:gd name="T82" fmla="*/ 220156813 w 2032"/>
                <a:gd name="T83" fmla="*/ 333520157 h 1234"/>
                <a:gd name="T84" fmla="*/ 263237295 w 2032"/>
                <a:gd name="T85" fmla="*/ 302488521 h 1234"/>
                <a:gd name="T86" fmla="*/ 287574988 w 2032"/>
                <a:gd name="T87" fmla="*/ 302488521 h 1234"/>
                <a:gd name="T88" fmla="*/ 394995871 w 2032"/>
                <a:gd name="T89" fmla="*/ 340509016 h 1234"/>
                <a:gd name="T90" fmla="*/ 444509970 w 2032"/>
                <a:gd name="T91" fmla="*/ 343304983 h 1234"/>
                <a:gd name="T92" fmla="*/ 510249329 w 2032"/>
                <a:gd name="T93" fmla="*/ 327649050 h 1234"/>
                <a:gd name="T94" fmla="*/ 553889394 w 2032"/>
                <a:gd name="T95" fmla="*/ 291305712 h 1234"/>
                <a:gd name="T96" fmla="*/ 568436038 w 2032"/>
                <a:gd name="T97" fmla="*/ 236790639 h 1234"/>
                <a:gd name="T98" fmla="*/ 552490436 w 2032"/>
                <a:gd name="T99" fmla="*/ 196813284 h 1234"/>
                <a:gd name="T100" fmla="*/ 507172681 w 2032"/>
                <a:gd name="T101" fmla="*/ 158513087 h 1234"/>
                <a:gd name="T102" fmla="*/ 465770419 w 2032"/>
                <a:gd name="T103" fmla="*/ 132793121 h 1234"/>
                <a:gd name="T104" fmla="*/ 451223907 w 2032"/>
                <a:gd name="T105" fmla="*/ 59547023 h 1234"/>
                <a:gd name="T106" fmla="*/ 405346569 w 2032"/>
                <a:gd name="T107" fmla="*/ 32988503 h 1234"/>
                <a:gd name="T108" fmla="*/ 353873930 w 2032"/>
                <a:gd name="T109" fmla="*/ 39138792 h 1234"/>
                <a:gd name="T110" fmla="*/ 311632823 w 2032"/>
                <a:gd name="T111" fmla="*/ 32988503 h 1234"/>
                <a:gd name="T112" fmla="*/ 258202106 w 2032"/>
                <a:gd name="T113" fmla="*/ 1397984 h 1234"/>
                <a:gd name="T114" fmla="*/ 206169884 w 2032"/>
                <a:gd name="T115" fmla="*/ 8666549 h 1234"/>
                <a:gd name="T116" fmla="*/ 168404912 w 2032"/>
                <a:gd name="T117" fmla="*/ 46687057 h 123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2032"/>
                <a:gd name="T178" fmla="*/ 0 h 1234"/>
                <a:gd name="T179" fmla="*/ 2032 w 2032"/>
                <a:gd name="T180" fmla="*/ 1234 h 123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2032" h="1234">
                  <a:moveTo>
                    <a:pt x="566" y="325"/>
                  </a:moveTo>
                  <a:lnTo>
                    <a:pt x="547" y="318"/>
                  </a:lnTo>
                  <a:lnTo>
                    <a:pt x="526" y="311"/>
                  </a:lnTo>
                  <a:lnTo>
                    <a:pt x="503" y="305"/>
                  </a:lnTo>
                  <a:lnTo>
                    <a:pt x="480" y="301"/>
                  </a:lnTo>
                  <a:lnTo>
                    <a:pt x="455" y="298"/>
                  </a:lnTo>
                  <a:lnTo>
                    <a:pt x="431" y="294"/>
                  </a:lnTo>
                  <a:lnTo>
                    <a:pt x="405" y="292"/>
                  </a:lnTo>
                  <a:lnTo>
                    <a:pt x="380" y="292"/>
                  </a:lnTo>
                  <a:lnTo>
                    <a:pt x="354" y="292"/>
                  </a:lnTo>
                  <a:lnTo>
                    <a:pt x="327" y="294"/>
                  </a:lnTo>
                  <a:lnTo>
                    <a:pt x="301" y="297"/>
                  </a:lnTo>
                  <a:lnTo>
                    <a:pt x="274" y="299"/>
                  </a:lnTo>
                  <a:lnTo>
                    <a:pt x="248" y="304"/>
                  </a:lnTo>
                  <a:lnTo>
                    <a:pt x="223" y="308"/>
                  </a:lnTo>
                  <a:lnTo>
                    <a:pt x="197" y="315"/>
                  </a:lnTo>
                  <a:lnTo>
                    <a:pt x="174" y="324"/>
                  </a:lnTo>
                  <a:lnTo>
                    <a:pt x="151" y="333"/>
                  </a:lnTo>
                  <a:lnTo>
                    <a:pt x="128" y="341"/>
                  </a:lnTo>
                  <a:lnTo>
                    <a:pt x="108" y="353"/>
                  </a:lnTo>
                  <a:lnTo>
                    <a:pt x="88" y="364"/>
                  </a:lnTo>
                  <a:lnTo>
                    <a:pt x="71" y="377"/>
                  </a:lnTo>
                  <a:lnTo>
                    <a:pt x="54" y="391"/>
                  </a:lnTo>
                  <a:lnTo>
                    <a:pt x="39" y="406"/>
                  </a:lnTo>
                  <a:lnTo>
                    <a:pt x="28" y="423"/>
                  </a:lnTo>
                  <a:lnTo>
                    <a:pt x="18" y="440"/>
                  </a:lnTo>
                  <a:lnTo>
                    <a:pt x="9" y="459"/>
                  </a:lnTo>
                  <a:lnTo>
                    <a:pt x="3" y="478"/>
                  </a:lnTo>
                  <a:lnTo>
                    <a:pt x="0" y="499"/>
                  </a:lnTo>
                  <a:lnTo>
                    <a:pt x="0" y="521"/>
                  </a:lnTo>
                  <a:lnTo>
                    <a:pt x="2" y="544"/>
                  </a:lnTo>
                  <a:lnTo>
                    <a:pt x="8" y="568"/>
                  </a:lnTo>
                  <a:lnTo>
                    <a:pt x="16" y="594"/>
                  </a:lnTo>
                  <a:lnTo>
                    <a:pt x="22" y="604"/>
                  </a:lnTo>
                  <a:lnTo>
                    <a:pt x="28" y="616"/>
                  </a:lnTo>
                  <a:lnTo>
                    <a:pt x="33" y="626"/>
                  </a:lnTo>
                  <a:lnTo>
                    <a:pt x="41" y="637"/>
                  </a:lnTo>
                  <a:lnTo>
                    <a:pt x="48" y="647"/>
                  </a:lnTo>
                  <a:lnTo>
                    <a:pt x="56" y="658"/>
                  </a:lnTo>
                  <a:lnTo>
                    <a:pt x="74" y="676"/>
                  </a:lnTo>
                  <a:lnTo>
                    <a:pt x="92" y="694"/>
                  </a:lnTo>
                  <a:lnTo>
                    <a:pt x="113" y="711"/>
                  </a:lnTo>
                  <a:lnTo>
                    <a:pt x="133" y="725"/>
                  </a:lnTo>
                  <a:lnTo>
                    <a:pt x="153" y="740"/>
                  </a:lnTo>
                  <a:lnTo>
                    <a:pt x="192" y="767"/>
                  </a:lnTo>
                  <a:lnTo>
                    <a:pt x="225" y="790"/>
                  </a:lnTo>
                  <a:lnTo>
                    <a:pt x="239" y="800"/>
                  </a:lnTo>
                  <a:lnTo>
                    <a:pt x="251" y="810"/>
                  </a:lnTo>
                  <a:lnTo>
                    <a:pt x="255" y="814"/>
                  </a:lnTo>
                  <a:lnTo>
                    <a:pt x="258" y="819"/>
                  </a:lnTo>
                  <a:lnTo>
                    <a:pt x="261" y="823"/>
                  </a:lnTo>
                  <a:lnTo>
                    <a:pt x="262" y="826"/>
                  </a:lnTo>
                  <a:lnTo>
                    <a:pt x="278" y="820"/>
                  </a:lnTo>
                  <a:lnTo>
                    <a:pt x="285" y="816"/>
                  </a:lnTo>
                  <a:lnTo>
                    <a:pt x="291" y="813"/>
                  </a:lnTo>
                  <a:lnTo>
                    <a:pt x="294" y="810"/>
                  </a:lnTo>
                  <a:lnTo>
                    <a:pt x="295" y="806"/>
                  </a:lnTo>
                  <a:lnTo>
                    <a:pt x="295" y="801"/>
                  </a:lnTo>
                  <a:lnTo>
                    <a:pt x="295" y="797"/>
                  </a:lnTo>
                  <a:lnTo>
                    <a:pt x="292" y="793"/>
                  </a:lnTo>
                  <a:lnTo>
                    <a:pt x="288" y="788"/>
                  </a:lnTo>
                  <a:lnTo>
                    <a:pt x="278" y="778"/>
                  </a:lnTo>
                  <a:lnTo>
                    <a:pt x="264" y="767"/>
                  </a:lnTo>
                  <a:lnTo>
                    <a:pt x="245" y="755"/>
                  </a:lnTo>
                  <a:lnTo>
                    <a:pt x="225" y="741"/>
                  </a:lnTo>
                  <a:lnTo>
                    <a:pt x="203" y="727"/>
                  </a:lnTo>
                  <a:lnTo>
                    <a:pt x="180" y="711"/>
                  </a:lnTo>
                  <a:lnTo>
                    <a:pt x="136" y="675"/>
                  </a:lnTo>
                  <a:lnTo>
                    <a:pt x="115" y="655"/>
                  </a:lnTo>
                  <a:lnTo>
                    <a:pt x="107" y="645"/>
                  </a:lnTo>
                  <a:lnTo>
                    <a:pt x="97" y="633"/>
                  </a:lnTo>
                  <a:lnTo>
                    <a:pt x="88" y="622"/>
                  </a:lnTo>
                  <a:lnTo>
                    <a:pt x="75" y="599"/>
                  </a:lnTo>
                  <a:lnTo>
                    <a:pt x="68" y="586"/>
                  </a:lnTo>
                  <a:lnTo>
                    <a:pt x="61" y="563"/>
                  </a:lnTo>
                  <a:lnTo>
                    <a:pt x="56" y="540"/>
                  </a:lnTo>
                  <a:lnTo>
                    <a:pt x="54" y="518"/>
                  </a:lnTo>
                  <a:lnTo>
                    <a:pt x="54" y="498"/>
                  </a:lnTo>
                  <a:lnTo>
                    <a:pt x="56" y="479"/>
                  </a:lnTo>
                  <a:lnTo>
                    <a:pt x="62" y="461"/>
                  </a:lnTo>
                  <a:lnTo>
                    <a:pt x="69" y="443"/>
                  </a:lnTo>
                  <a:lnTo>
                    <a:pt x="79" y="427"/>
                  </a:lnTo>
                  <a:lnTo>
                    <a:pt x="90" y="412"/>
                  </a:lnTo>
                  <a:lnTo>
                    <a:pt x="104" y="399"/>
                  </a:lnTo>
                  <a:lnTo>
                    <a:pt x="118" y="386"/>
                  </a:lnTo>
                  <a:lnTo>
                    <a:pt x="136" y="374"/>
                  </a:lnTo>
                  <a:lnTo>
                    <a:pt x="153" y="363"/>
                  </a:lnTo>
                  <a:lnTo>
                    <a:pt x="172" y="353"/>
                  </a:lnTo>
                  <a:lnTo>
                    <a:pt x="193" y="344"/>
                  </a:lnTo>
                  <a:lnTo>
                    <a:pt x="215" y="335"/>
                  </a:lnTo>
                  <a:lnTo>
                    <a:pt x="236" y="330"/>
                  </a:lnTo>
                  <a:lnTo>
                    <a:pt x="259" y="324"/>
                  </a:lnTo>
                  <a:lnTo>
                    <a:pt x="282" y="318"/>
                  </a:lnTo>
                  <a:lnTo>
                    <a:pt x="307" y="314"/>
                  </a:lnTo>
                  <a:lnTo>
                    <a:pt x="354" y="308"/>
                  </a:lnTo>
                  <a:lnTo>
                    <a:pt x="379" y="308"/>
                  </a:lnTo>
                  <a:lnTo>
                    <a:pt x="403" y="307"/>
                  </a:lnTo>
                  <a:lnTo>
                    <a:pt x="428" y="308"/>
                  </a:lnTo>
                  <a:lnTo>
                    <a:pt x="451" y="310"/>
                  </a:lnTo>
                  <a:lnTo>
                    <a:pt x="474" y="312"/>
                  </a:lnTo>
                  <a:lnTo>
                    <a:pt x="495" y="315"/>
                  </a:lnTo>
                  <a:lnTo>
                    <a:pt x="517" y="320"/>
                  </a:lnTo>
                  <a:lnTo>
                    <a:pt x="537" y="325"/>
                  </a:lnTo>
                  <a:lnTo>
                    <a:pt x="557" y="333"/>
                  </a:lnTo>
                  <a:lnTo>
                    <a:pt x="575" y="338"/>
                  </a:lnTo>
                  <a:lnTo>
                    <a:pt x="576" y="312"/>
                  </a:lnTo>
                  <a:lnTo>
                    <a:pt x="579" y="287"/>
                  </a:lnTo>
                  <a:lnTo>
                    <a:pt x="583" y="262"/>
                  </a:lnTo>
                  <a:lnTo>
                    <a:pt x="590" y="238"/>
                  </a:lnTo>
                  <a:lnTo>
                    <a:pt x="598" y="215"/>
                  </a:lnTo>
                  <a:lnTo>
                    <a:pt x="608" y="193"/>
                  </a:lnTo>
                  <a:lnTo>
                    <a:pt x="619" y="173"/>
                  </a:lnTo>
                  <a:lnTo>
                    <a:pt x="632" y="154"/>
                  </a:lnTo>
                  <a:lnTo>
                    <a:pt x="646" y="136"/>
                  </a:lnTo>
                  <a:lnTo>
                    <a:pt x="661" y="118"/>
                  </a:lnTo>
                  <a:lnTo>
                    <a:pt x="677" y="104"/>
                  </a:lnTo>
                  <a:lnTo>
                    <a:pt x="695" y="89"/>
                  </a:lnTo>
                  <a:lnTo>
                    <a:pt x="713" y="78"/>
                  </a:lnTo>
                  <a:lnTo>
                    <a:pt x="731" y="68"/>
                  </a:lnTo>
                  <a:lnTo>
                    <a:pt x="752" y="58"/>
                  </a:lnTo>
                  <a:lnTo>
                    <a:pt x="772" y="51"/>
                  </a:lnTo>
                  <a:lnTo>
                    <a:pt x="793" y="45"/>
                  </a:lnTo>
                  <a:lnTo>
                    <a:pt x="815" y="41"/>
                  </a:lnTo>
                  <a:lnTo>
                    <a:pt x="836" y="38"/>
                  </a:lnTo>
                  <a:lnTo>
                    <a:pt x="859" y="38"/>
                  </a:lnTo>
                  <a:lnTo>
                    <a:pt x="881" y="39"/>
                  </a:lnTo>
                  <a:lnTo>
                    <a:pt x="904" y="42"/>
                  </a:lnTo>
                  <a:lnTo>
                    <a:pt x="927" y="49"/>
                  </a:lnTo>
                  <a:lnTo>
                    <a:pt x="949" y="56"/>
                  </a:lnTo>
                  <a:lnTo>
                    <a:pt x="972" y="65"/>
                  </a:lnTo>
                  <a:lnTo>
                    <a:pt x="995" y="78"/>
                  </a:lnTo>
                  <a:lnTo>
                    <a:pt x="1016" y="91"/>
                  </a:lnTo>
                  <a:lnTo>
                    <a:pt x="1038" y="108"/>
                  </a:lnTo>
                  <a:lnTo>
                    <a:pt x="1058" y="127"/>
                  </a:lnTo>
                  <a:lnTo>
                    <a:pt x="1080" y="148"/>
                  </a:lnTo>
                  <a:lnTo>
                    <a:pt x="1098" y="171"/>
                  </a:lnTo>
                  <a:lnTo>
                    <a:pt x="1118" y="196"/>
                  </a:lnTo>
                  <a:lnTo>
                    <a:pt x="1120" y="197"/>
                  </a:lnTo>
                  <a:lnTo>
                    <a:pt x="1126" y="196"/>
                  </a:lnTo>
                  <a:lnTo>
                    <a:pt x="1133" y="194"/>
                  </a:lnTo>
                  <a:lnTo>
                    <a:pt x="1143" y="192"/>
                  </a:lnTo>
                  <a:lnTo>
                    <a:pt x="1169" y="183"/>
                  </a:lnTo>
                  <a:lnTo>
                    <a:pt x="1200" y="173"/>
                  </a:lnTo>
                  <a:lnTo>
                    <a:pt x="1219" y="167"/>
                  </a:lnTo>
                  <a:lnTo>
                    <a:pt x="1238" y="163"/>
                  </a:lnTo>
                  <a:lnTo>
                    <a:pt x="1278" y="154"/>
                  </a:lnTo>
                  <a:lnTo>
                    <a:pt x="1300" y="150"/>
                  </a:lnTo>
                  <a:lnTo>
                    <a:pt x="1321" y="148"/>
                  </a:lnTo>
                  <a:lnTo>
                    <a:pt x="1366" y="146"/>
                  </a:lnTo>
                  <a:lnTo>
                    <a:pt x="1389" y="148"/>
                  </a:lnTo>
                  <a:lnTo>
                    <a:pt x="1409" y="151"/>
                  </a:lnTo>
                  <a:lnTo>
                    <a:pt x="1431" y="156"/>
                  </a:lnTo>
                  <a:lnTo>
                    <a:pt x="1452" y="163"/>
                  </a:lnTo>
                  <a:lnTo>
                    <a:pt x="1471" y="171"/>
                  </a:lnTo>
                  <a:lnTo>
                    <a:pt x="1490" y="184"/>
                  </a:lnTo>
                  <a:lnTo>
                    <a:pt x="1508" y="197"/>
                  </a:lnTo>
                  <a:lnTo>
                    <a:pt x="1524" y="215"/>
                  </a:lnTo>
                  <a:lnTo>
                    <a:pt x="1539" y="235"/>
                  </a:lnTo>
                  <a:lnTo>
                    <a:pt x="1553" y="258"/>
                  </a:lnTo>
                  <a:lnTo>
                    <a:pt x="1565" y="285"/>
                  </a:lnTo>
                  <a:lnTo>
                    <a:pt x="1573" y="315"/>
                  </a:lnTo>
                  <a:lnTo>
                    <a:pt x="1580" y="348"/>
                  </a:lnTo>
                  <a:lnTo>
                    <a:pt x="1585" y="386"/>
                  </a:lnTo>
                  <a:lnTo>
                    <a:pt x="1588" y="427"/>
                  </a:lnTo>
                  <a:lnTo>
                    <a:pt x="1586" y="473"/>
                  </a:lnTo>
                  <a:lnTo>
                    <a:pt x="1588" y="476"/>
                  </a:lnTo>
                  <a:lnTo>
                    <a:pt x="1589" y="479"/>
                  </a:lnTo>
                  <a:lnTo>
                    <a:pt x="1595" y="482"/>
                  </a:lnTo>
                  <a:lnTo>
                    <a:pt x="1601" y="486"/>
                  </a:lnTo>
                  <a:lnTo>
                    <a:pt x="1616" y="496"/>
                  </a:lnTo>
                  <a:lnTo>
                    <a:pt x="1639" y="508"/>
                  </a:lnTo>
                  <a:lnTo>
                    <a:pt x="1665" y="524"/>
                  </a:lnTo>
                  <a:lnTo>
                    <a:pt x="1693" y="541"/>
                  </a:lnTo>
                  <a:lnTo>
                    <a:pt x="1724" y="560"/>
                  </a:lnTo>
                  <a:lnTo>
                    <a:pt x="1756" y="581"/>
                  </a:lnTo>
                  <a:lnTo>
                    <a:pt x="1772" y="593"/>
                  </a:lnTo>
                  <a:lnTo>
                    <a:pt x="1788" y="604"/>
                  </a:lnTo>
                  <a:lnTo>
                    <a:pt x="1818" y="630"/>
                  </a:lnTo>
                  <a:lnTo>
                    <a:pt x="1832" y="645"/>
                  </a:lnTo>
                  <a:lnTo>
                    <a:pt x="1847" y="658"/>
                  </a:lnTo>
                  <a:lnTo>
                    <a:pt x="1861" y="672"/>
                  </a:lnTo>
                  <a:lnTo>
                    <a:pt x="1872" y="688"/>
                  </a:lnTo>
                  <a:lnTo>
                    <a:pt x="1884" y="702"/>
                  </a:lnTo>
                  <a:lnTo>
                    <a:pt x="1894" y="718"/>
                  </a:lnTo>
                  <a:lnTo>
                    <a:pt x="1903" y="734"/>
                  </a:lnTo>
                  <a:lnTo>
                    <a:pt x="1911" y="751"/>
                  </a:lnTo>
                  <a:lnTo>
                    <a:pt x="1917" y="767"/>
                  </a:lnTo>
                  <a:lnTo>
                    <a:pt x="1921" y="784"/>
                  </a:lnTo>
                  <a:lnTo>
                    <a:pt x="1924" y="801"/>
                  </a:lnTo>
                  <a:lnTo>
                    <a:pt x="1926" y="820"/>
                  </a:lnTo>
                  <a:lnTo>
                    <a:pt x="1924" y="846"/>
                  </a:lnTo>
                  <a:lnTo>
                    <a:pt x="1921" y="870"/>
                  </a:lnTo>
                  <a:lnTo>
                    <a:pt x="1919" y="895"/>
                  </a:lnTo>
                  <a:lnTo>
                    <a:pt x="1913" y="918"/>
                  </a:lnTo>
                  <a:lnTo>
                    <a:pt x="1906" y="941"/>
                  </a:lnTo>
                  <a:lnTo>
                    <a:pt x="1897" y="961"/>
                  </a:lnTo>
                  <a:lnTo>
                    <a:pt x="1888" y="980"/>
                  </a:lnTo>
                  <a:lnTo>
                    <a:pt x="1877" y="998"/>
                  </a:lnTo>
                  <a:lnTo>
                    <a:pt x="1864" y="1016"/>
                  </a:lnTo>
                  <a:lnTo>
                    <a:pt x="1852" y="1031"/>
                  </a:lnTo>
                  <a:lnTo>
                    <a:pt x="1837" y="1047"/>
                  </a:lnTo>
                  <a:lnTo>
                    <a:pt x="1822" y="1062"/>
                  </a:lnTo>
                  <a:lnTo>
                    <a:pt x="1805" y="1075"/>
                  </a:lnTo>
                  <a:lnTo>
                    <a:pt x="1789" y="1086"/>
                  </a:lnTo>
                  <a:lnTo>
                    <a:pt x="1770" y="1098"/>
                  </a:lnTo>
                  <a:lnTo>
                    <a:pt x="1753" y="1108"/>
                  </a:lnTo>
                  <a:lnTo>
                    <a:pt x="1733" y="1118"/>
                  </a:lnTo>
                  <a:lnTo>
                    <a:pt x="1713" y="1126"/>
                  </a:lnTo>
                  <a:lnTo>
                    <a:pt x="1693" y="1135"/>
                  </a:lnTo>
                  <a:lnTo>
                    <a:pt x="1672" y="1142"/>
                  </a:lnTo>
                  <a:lnTo>
                    <a:pt x="1651" y="1148"/>
                  </a:lnTo>
                  <a:lnTo>
                    <a:pt x="1629" y="1152"/>
                  </a:lnTo>
                  <a:lnTo>
                    <a:pt x="1606" y="1158"/>
                  </a:lnTo>
                  <a:lnTo>
                    <a:pt x="1585" y="1162"/>
                  </a:lnTo>
                  <a:lnTo>
                    <a:pt x="1562" y="1165"/>
                  </a:lnTo>
                  <a:lnTo>
                    <a:pt x="1540" y="1168"/>
                  </a:lnTo>
                  <a:lnTo>
                    <a:pt x="1495" y="1171"/>
                  </a:lnTo>
                  <a:lnTo>
                    <a:pt x="1474" y="1171"/>
                  </a:lnTo>
                  <a:lnTo>
                    <a:pt x="1451" y="1172"/>
                  </a:lnTo>
                  <a:lnTo>
                    <a:pt x="1429" y="1171"/>
                  </a:lnTo>
                  <a:lnTo>
                    <a:pt x="1408" y="1171"/>
                  </a:lnTo>
                  <a:lnTo>
                    <a:pt x="1395" y="1170"/>
                  </a:lnTo>
                  <a:lnTo>
                    <a:pt x="1382" y="1168"/>
                  </a:lnTo>
                  <a:lnTo>
                    <a:pt x="1353" y="1161"/>
                  </a:lnTo>
                  <a:lnTo>
                    <a:pt x="1321" y="1152"/>
                  </a:lnTo>
                  <a:lnTo>
                    <a:pt x="1287" y="1139"/>
                  </a:lnTo>
                  <a:lnTo>
                    <a:pt x="1212" y="1112"/>
                  </a:lnTo>
                  <a:lnTo>
                    <a:pt x="1136" y="1082"/>
                  </a:lnTo>
                  <a:lnTo>
                    <a:pt x="1098" y="1067"/>
                  </a:lnTo>
                  <a:lnTo>
                    <a:pt x="1064" y="1054"/>
                  </a:lnTo>
                  <a:lnTo>
                    <a:pt x="1031" y="1044"/>
                  </a:lnTo>
                  <a:lnTo>
                    <a:pt x="999" y="1034"/>
                  </a:lnTo>
                  <a:lnTo>
                    <a:pt x="986" y="1031"/>
                  </a:lnTo>
                  <a:lnTo>
                    <a:pt x="973" y="1029"/>
                  </a:lnTo>
                  <a:lnTo>
                    <a:pt x="962" y="1027"/>
                  </a:lnTo>
                  <a:lnTo>
                    <a:pt x="950" y="1027"/>
                  </a:lnTo>
                  <a:lnTo>
                    <a:pt x="940" y="1027"/>
                  </a:lnTo>
                  <a:lnTo>
                    <a:pt x="933" y="1029"/>
                  </a:lnTo>
                  <a:lnTo>
                    <a:pt x="926" y="1031"/>
                  </a:lnTo>
                  <a:lnTo>
                    <a:pt x="920" y="1036"/>
                  </a:lnTo>
                  <a:lnTo>
                    <a:pt x="907" y="1049"/>
                  </a:lnTo>
                  <a:lnTo>
                    <a:pt x="878" y="1073"/>
                  </a:lnTo>
                  <a:lnTo>
                    <a:pt x="864" y="1085"/>
                  </a:lnTo>
                  <a:lnTo>
                    <a:pt x="851" y="1095"/>
                  </a:lnTo>
                  <a:lnTo>
                    <a:pt x="836" y="1105"/>
                  </a:lnTo>
                  <a:lnTo>
                    <a:pt x="822" y="1113"/>
                  </a:lnTo>
                  <a:lnTo>
                    <a:pt x="793" y="1129"/>
                  </a:lnTo>
                  <a:lnTo>
                    <a:pt x="779" y="1138"/>
                  </a:lnTo>
                  <a:lnTo>
                    <a:pt x="764" y="1144"/>
                  </a:lnTo>
                  <a:lnTo>
                    <a:pt x="750" y="1149"/>
                  </a:lnTo>
                  <a:lnTo>
                    <a:pt x="734" y="1154"/>
                  </a:lnTo>
                  <a:lnTo>
                    <a:pt x="704" y="1162"/>
                  </a:lnTo>
                  <a:lnTo>
                    <a:pt x="688" y="1167"/>
                  </a:lnTo>
                  <a:lnTo>
                    <a:pt x="674" y="1170"/>
                  </a:lnTo>
                  <a:lnTo>
                    <a:pt x="657" y="1171"/>
                  </a:lnTo>
                  <a:lnTo>
                    <a:pt x="625" y="1175"/>
                  </a:lnTo>
                  <a:lnTo>
                    <a:pt x="608" y="1175"/>
                  </a:lnTo>
                  <a:lnTo>
                    <a:pt x="556" y="1175"/>
                  </a:lnTo>
                  <a:lnTo>
                    <a:pt x="520" y="1174"/>
                  </a:lnTo>
                  <a:lnTo>
                    <a:pt x="482" y="1170"/>
                  </a:lnTo>
                  <a:lnTo>
                    <a:pt x="444" y="1165"/>
                  </a:lnTo>
                  <a:lnTo>
                    <a:pt x="402" y="1158"/>
                  </a:lnTo>
                  <a:lnTo>
                    <a:pt x="393" y="1157"/>
                  </a:lnTo>
                  <a:lnTo>
                    <a:pt x="383" y="1154"/>
                  </a:lnTo>
                  <a:lnTo>
                    <a:pt x="374" y="1151"/>
                  </a:lnTo>
                  <a:lnTo>
                    <a:pt x="364" y="1147"/>
                  </a:lnTo>
                  <a:lnTo>
                    <a:pt x="354" y="1142"/>
                  </a:lnTo>
                  <a:lnTo>
                    <a:pt x="343" y="1135"/>
                  </a:lnTo>
                  <a:lnTo>
                    <a:pt x="333" y="1129"/>
                  </a:lnTo>
                  <a:lnTo>
                    <a:pt x="310" y="1113"/>
                  </a:lnTo>
                  <a:lnTo>
                    <a:pt x="300" y="1106"/>
                  </a:lnTo>
                  <a:lnTo>
                    <a:pt x="288" y="1096"/>
                  </a:lnTo>
                  <a:lnTo>
                    <a:pt x="278" y="1086"/>
                  </a:lnTo>
                  <a:lnTo>
                    <a:pt x="268" y="1077"/>
                  </a:lnTo>
                  <a:lnTo>
                    <a:pt x="256" y="1066"/>
                  </a:lnTo>
                  <a:lnTo>
                    <a:pt x="248" y="1056"/>
                  </a:lnTo>
                  <a:lnTo>
                    <a:pt x="238" y="1044"/>
                  </a:lnTo>
                  <a:lnTo>
                    <a:pt x="229" y="1034"/>
                  </a:lnTo>
                  <a:lnTo>
                    <a:pt x="221" y="1021"/>
                  </a:lnTo>
                  <a:lnTo>
                    <a:pt x="213" y="1010"/>
                  </a:lnTo>
                  <a:lnTo>
                    <a:pt x="200" y="987"/>
                  </a:lnTo>
                  <a:lnTo>
                    <a:pt x="195" y="975"/>
                  </a:lnTo>
                  <a:lnTo>
                    <a:pt x="186" y="951"/>
                  </a:lnTo>
                  <a:lnTo>
                    <a:pt x="183" y="941"/>
                  </a:lnTo>
                  <a:lnTo>
                    <a:pt x="182" y="928"/>
                  </a:lnTo>
                  <a:lnTo>
                    <a:pt x="182" y="918"/>
                  </a:lnTo>
                  <a:lnTo>
                    <a:pt x="183" y="906"/>
                  </a:lnTo>
                  <a:lnTo>
                    <a:pt x="185" y="896"/>
                  </a:lnTo>
                  <a:lnTo>
                    <a:pt x="187" y="886"/>
                  </a:lnTo>
                  <a:lnTo>
                    <a:pt x="192" y="876"/>
                  </a:lnTo>
                  <a:lnTo>
                    <a:pt x="197" y="866"/>
                  </a:lnTo>
                  <a:lnTo>
                    <a:pt x="183" y="875"/>
                  </a:lnTo>
                  <a:lnTo>
                    <a:pt x="172" y="885"/>
                  </a:lnTo>
                  <a:lnTo>
                    <a:pt x="162" y="895"/>
                  </a:lnTo>
                  <a:lnTo>
                    <a:pt x="153" y="906"/>
                  </a:lnTo>
                  <a:lnTo>
                    <a:pt x="147" y="918"/>
                  </a:lnTo>
                  <a:lnTo>
                    <a:pt x="143" y="931"/>
                  </a:lnTo>
                  <a:lnTo>
                    <a:pt x="140" y="942"/>
                  </a:lnTo>
                  <a:lnTo>
                    <a:pt x="138" y="957"/>
                  </a:lnTo>
                  <a:lnTo>
                    <a:pt x="140" y="970"/>
                  </a:lnTo>
                  <a:lnTo>
                    <a:pt x="143" y="984"/>
                  </a:lnTo>
                  <a:lnTo>
                    <a:pt x="146" y="998"/>
                  </a:lnTo>
                  <a:lnTo>
                    <a:pt x="151" y="1013"/>
                  </a:lnTo>
                  <a:lnTo>
                    <a:pt x="157" y="1027"/>
                  </a:lnTo>
                  <a:lnTo>
                    <a:pt x="164" y="1040"/>
                  </a:lnTo>
                  <a:lnTo>
                    <a:pt x="173" y="1054"/>
                  </a:lnTo>
                  <a:lnTo>
                    <a:pt x="183" y="1069"/>
                  </a:lnTo>
                  <a:lnTo>
                    <a:pt x="193" y="1083"/>
                  </a:lnTo>
                  <a:lnTo>
                    <a:pt x="205" y="1098"/>
                  </a:lnTo>
                  <a:lnTo>
                    <a:pt x="215" y="1109"/>
                  </a:lnTo>
                  <a:lnTo>
                    <a:pt x="239" y="1135"/>
                  </a:lnTo>
                  <a:lnTo>
                    <a:pt x="252" y="1147"/>
                  </a:lnTo>
                  <a:lnTo>
                    <a:pt x="265" y="1158"/>
                  </a:lnTo>
                  <a:lnTo>
                    <a:pt x="280" y="1168"/>
                  </a:lnTo>
                  <a:lnTo>
                    <a:pt x="292" y="1178"/>
                  </a:lnTo>
                  <a:lnTo>
                    <a:pt x="305" y="1187"/>
                  </a:lnTo>
                  <a:lnTo>
                    <a:pt x="318" y="1194"/>
                  </a:lnTo>
                  <a:lnTo>
                    <a:pt x="344" y="1207"/>
                  </a:lnTo>
                  <a:lnTo>
                    <a:pt x="356" y="1211"/>
                  </a:lnTo>
                  <a:lnTo>
                    <a:pt x="367" y="1214"/>
                  </a:lnTo>
                  <a:lnTo>
                    <a:pt x="379" y="1216"/>
                  </a:lnTo>
                  <a:lnTo>
                    <a:pt x="422" y="1223"/>
                  </a:lnTo>
                  <a:lnTo>
                    <a:pt x="465" y="1228"/>
                  </a:lnTo>
                  <a:lnTo>
                    <a:pt x="507" y="1233"/>
                  </a:lnTo>
                  <a:lnTo>
                    <a:pt x="546" y="1234"/>
                  </a:lnTo>
                  <a:lnTo>
                    <a:pt x="602" y="1234"/>
                  </a:lnTo>
                  <a:lnTo>
                    <a:pt x="621" y="1234"/>
                  </a:lnTo>
                  <a:lnTo>
                    <a:pt x="638" y="1233"/>
                  </a:lnTo>
                  <a:lnTo>
                    <a:pt x="655" y="1230"/>
                  </a:lnTo>
                  <a:lnTo>
                    <a:pt x="672" y="1228"/>
                  </a:lnTo>
                  <a:lnTo>
                    <a:pt x="707" y="1221"/>
                  </a:lnTo>
                  <a:lnTo>
                    <a:pt x="723" y="1216"/>
                  </a:lnTo>
                  <a:lnTo>
                    <a:pt x="740" y="1211"/>
                  </a:lnTo>
                  <a:lnTo>
                    <a:pt x="756" y="1205"/>
                  </a:lnTo>
                  <a:lnTo>
                    <a:pt x="772" y="1200"/>
                  </a:lnTo>
                  <a:lnTo>
                    <a:pt x="787" y="1193"/>
                  </a:lnTo>
                  <a:lnTo>
                    <a:pt x="803" y="1185"/>
                  </a:lnTo>
                  <a:lnTo>
                    <a:pt x="819" y="1177"/>
                  </a:lnTo>
                  <a:lnTo>
                    <a:pt x="849" y="1158"/>
                  </a:lnTo>
                  <a:lnTo>
                    <a:pt x="865" y="1148"/>
                  </a:lnTo>
                  <a:lnTo>
                    <a:pt x="895" y="1124"/>
                  </a:lnTo>
                  <a:lnTo>
                    <a:pt x="910" y="1111"/>
                  </a:lnTo>
                  <a:lnTo>
                    <a:pt x="926" y="1098"/>
                  </a:lnTo>
                  <a:lnTo>
                    <a:pt x="941" y="1082"/>
                  </a:lnTo>
                  <a:lnTo>
                    <a:pt x="946" y="1077"/>
                  </a:lnTo>
                  <a:lnTo>
                    <a:pt x="954" y="1075"/>
                  </a:lnTo>
                  <a:lnTo>
                    <a:pt x="963" y="1073"/>
                  </a:lnTo>
                  <a:lnTo>
                    <a:pt x="975" y="1073"/>
                  </a:lnTo>
                  <a:lnTo>
                    <a:pt x="985" y="1075"/>
                  </a:lnTo>
                  <a:lnTo>
                    <a:pt x="998" y="1076"/>
                  </a:lnTo>
                  <a:lnTo>
                    <a:pt x="1012" y="1077"/>
                  </a:lnTo>
                  <a:lnTo>
                    <a:pt x="1028" y="1082"/>
                  </a:lnTo>
                  <a:lnTo>
                    <a:pt x="1061" y="1090"/>
                  </a:lnTo>
                  <a:lnTo>
                    <a:pt x="1097" y="1103"/>
                  </a:lnTo>
                  <a:lnTo>
                    <a:pt x="1134" y="1118"/>
                  </a:lnTo>
                  <a:lnTo>
                    <a:pt x="1175" y="1134"/>
                  </a:lnTo>
                  <a:lnTo>
                    <a:pt x="1258" y="1165"/>
                  </a:lnTo>
                  <a:lnTo>
                    <a:pt x="1339" y="1197"/>
                  </a:lnTo>
                  <a:lnTo>
                    <a:pt x="1376" y="1210"/>
                  </a:lnTo>
                  <a:lnTo>
                    <a:pt x="1412" y="1218"/>
                  </a:lnTo>
                  <a:lnTo>
                    <a:pt x="1428" y="1223"/>
                  </a:lnTo>
                  <a:lnTo>
                    <a:pt x="1442" y="1226"/>
                  </a:lnTo>
                  <a:lnTo>
                    <a:pt x="1457" y="1228"/>
                  </a:lnTo>
                  <a:lnTo>
                    <a:pt x="1470" y="1230"/>
                  </a:lnTo>
                  <a:lnTo>
                    <a:pt x="1494" y="1230"/>
                  </a:lnTo>
                  <a:lnTo>
                    <a:pt x="1542" y="1230"/>
                  </a:lnTo>
                  <a:lnTo>
                    <a:pt x="1566" y="1230"/>
                  </a:lnTo>
                  <a:lnTo>
                    <a:pt x="1589" y="1228"/>
                  </a:lnTo>
                  <a:lnTo>
                    <a:pt x="1615" y="1226"/>
                  </a:lnTo>
                  <a:lnTo>
                    <a:pt x="1662" y="1220"/>
                  </a:lnTo>
                  <a:lnTo>
                    <a:pt x="1687" y="1216"/>
                  </a:lnTo>
                  <a:lnTo>
                    <a:pt x="1710" y="1210"/>
                  </a:lnTo>
                  <a:lnTo>
                    <a:pt x="1734" y="1204"/>
                  </a:lnTo>
                  <a:lnTo>
                    <a:pt x="1757" y="1197"/>
                  </a:lnTo>
                  <a:lnTo>
                    <a:pt x="1802" y="1181"/>
                  </a:lnTo>
                  <a:lnTo>
                    <a:pt x="1824" y="1172"/>
                  </a:lnTo>
                  <a:lnTo>
                    <a:pt x="1845" y="1161"/>
                  </a:lnTo>
                  <a:lnTo>
                    <a:pt x="1864" y="1149"/>
                  </a:lnTo>
                  <a:lnTo>
                    <a:pt x="1884" y="1138"/>
                  </a:lnTo>
                  <a:lnTo>
                    <a:pt x="1920" y="1111"/>
                  </a:lnTo>
                  <a:lnTo>
                    <a:pt x="1936" y="1095"/>
                  </a:lnTo>
                  <a:lnTo>
                    <a:pt x="1952" y="1077"/>
                  </a:lnTo>
                  <a:lnTo>
                    <a:pt x="1966" y="1062"/>
                  </a:lnTo>
                  <a:lnTo>
                    <a:pt x="1980" y="1042"/>
                  </a:lnTo>
                  <a:lnTo>
                    <a:pt x="1992" y="1023"/>
                  </a:lnTo>
                  <a:lnTo>
                    <a:pt x="2002" y="1001"/>
                  </a:lnTo>
                  <a:lnTo>
                    <a:pt x="2011" y="978"/>
                  </a:lnTo>
                  <a:lnTo>
                    <a:pt x="2019" y="955"/>
                  </a:lnTo>
                  <a:lnTo>
                    <a:pt x="2025" y="931"/>
                  </a:lnTo>
                  <a:lnTo>
                    <a:pt x="2029" y="905"/>
                  </a:lnTo>
                  <a:lnTo>
                    <a:pt x="2032" y="878"/>
                  </a:lnTo>
                  <a:lnTo>
                    <a:pt x="2032" y="847"/>
                  </a:lnTo>
                  <a:lnTo>
                    <a:pt x="2032" y="829"/>
                  </a:lnTo>
                  <a:lnTo>
                    <a:pt x="2029" y="810"/>
                  </a:lnTo>
                  <a:lnTo>
                    <a:pt x="2024" y="791"/>
                  </a:lnTo>
                  <a:lnTo>
                    <a:pt x="2016" y="773"/>
                  </a:lnTo>
                  <a:lnTo>
                    <a:pt x="2008" y="755"/>
                  </a:lnTo>
                  <a:lnTo>
                    <a:pt x="1999" y="738"/>
                  </a:lnTo>
                  <a:lnTo>
                    <a:pt x="1988" y="721"/>
                  </a:lnTo>
                  <a:lnTo>
                    <a:pt x="1975" y="704"/>
                  </a:lnTo>
                  <a:lnTo>
                    <a:pt x="1962" y="689"/>
                  </a:lnTo>
                  <a:lnTo>
                    <a:pt x="1947" y="672"/>
                  </a:lnTo>
                  <a:lnTo>
                    <a:pt x="1933" y="658"/>
                  </a:lnTo>
                  <a:lnTo>
                    <a:pt x="1916" y="643"/>
                  </a:lnTo>
                  <a:lnTo>
                    <a:pt x="1900" y="629"/>
                  </a:lnTo>
                  <a:lnTo>
                    <a:pt x="1883" y="616"/>
                  </a:lnTo>
                  <a:lnTo>
                    <a:pt x="1848" y="590"/>
                  </a:lnTo>
                  <a:lnTo>
                    <a:pt x="1813" y="567"/>
                  </a:lnTo>
                  <a:lnTo>
                    <a:pt x="1780" y="545"/>
                  </a:lnTo>
                  <a:lnTo>
                    <a:pt x="1750" y="527"/>
                  </a:lnTo>
                  <a:lnTo>
                    <a:pt x="1721" y="509"/>
                  </a:lnTo>
                  <a:lnTo>
                    <a:pt x="1698" y="496"/>
                  </a:lnTo>
                  <a:lnTo>
                    <a:pt x="1681" y="486"/>
                  </a:lnTo>
                  <a:lnTo>
                    <a:pt x="1674" y="482"/>
                  </a:lnTo>
                  <a:lnTo>
                    <a:pt x="1668" y="478"/>
                  </a:lnTo>
                  <a:lnTo>
                    <a:pt x="1665" y="475"/>
                  </a:lnTo>
                  <a:lnTo>
                    <a:pt x="1664" y="473"/>
                  </a:lnTo>
                  <a:lnTo>
                    <a:pt x="1665" y="423"/>
                  </a:lnTo>
                  <a:lnTo>
                    <a:pt x="1662" y="377"/>
                  </a:lnTo>
                  <a:lnTo>
                    <a:pt x="1658" y="335"/>
                  </a:lnTo>
                  <a:lnTo>
                    <a:pt x="1651" y="299"/>
                  </a:lnTo>
                  <a:lnTo>
                    <a:pt x="1641" y="266"/>
                  </a:lnTo>
                  <a:lnTo>
                    <a:pt x="1628" y="239"/>
                  </a:lnTo>
                  <a:lnTo>
                    <a:pt x="1613" y="213"/>
                  </a:lnTo>
                  <a:lnTo>
                    <a:pt x="1598" y="192"/>
                  </a:lnTo>
                  <a:lnTo>
                    <a:pt x="1579" y="173"/>
                  </a:lnTo>
                  <a:lnTo>
                    <a:pt x="1560" y="157"/>
                  </a:lnTo>
                  <a:lnTo>
                    <a:pt x="1540" y="144"/>
                  </a:lnTo>
                  <a:lnTo>
                    <a:pt x="1518" y="136"/>
                  </a:lnTo>
                  <a:lnTo>
                    <a:pt x="1497" y="127"/>
                  </a:lnTo>
                  <a:lnTo>
                    <a:pt x="1474" y="123"/>
                  </a:lnTo>
                  <a:lnTo>
                    <a:pt x="1449" y="118"/>
                  </a:lnTo>
                  <a:lnTo>
                    <a:pt x="1425" y="117"/>
                  </a:lnTo>
                  <a:lnTo>
                    <a:pt x="1402" y="117"/>
                  </a:lnTo>
                  <a:lnTo>
                    <a:pt x="1377" y="118"/>
                  </a:lnTo>
                  <a:lnTo>
                    <a:pt x="1353" y="121"/>
                  </a:lnTo>
                  <a:lnTo>
                    <a:pt x="1330" y="125"/>
                  </a:lnTo>
                  <a:lnTo>
                    <a:pt x="1308" y="130"/>
                  </a:lnTo>
                  <a:lnTo>
                    <a:pt x="1285" y="136"/>
                  </a:lnTo>
                  <a:lnTo>
                    <a:pt x="1265" y="140"/>
                  </a:lnTo>
                  <a:lnTo>
                    <a:pt x="1245" y="146"/>
                  </a:lnTo>
                  <a:lnTo>
                    <a:pt x="1211" y="157"/>
                  </a:lnTo>
                  <a:lnTo>
                    <a:pt x="1173" y="169"/>
                  </a:lnTo>
                  <a:lnTo>
                    <a:pt x="1164" y="171"/>
                  </a:lnTo>
                  <a:lnTo>
                    <a:pt x="1157" y="173"/>
                  </a:lnTo>
                  <a:lnTo>
                    <a:pt x="1156" y="171"/>
                  </a:lnTo>
                  <a:lnTo>
                    <a:pt x="1134" y="144"/>
                  </a:lnTo>
                  <a:lnTo>
                    <a:pt x="1114" y="118"/>
                  </a:lnTo>
                  <a:lnTo>
                    <a:pt x="1091" y="95"/>
                  </a:lnTo>
                  <a:lnTo>
                    <a:pt x="1068" y="75"/>
                  </a:lnTo>
                  <a:lnTo>
                    <a:pt x="1045" y="56"/>
                  </a:lnTo>
                  <a:lnTo>
                    <a:pt x="1021" y="42"/>
                  </a:lnTo>
                  <a:lnTo>
                    <a:pt x="998" y="29"/>
                  </a:lnTo>
                  <a:lnTo>
                    <a:pt x="973" y="19"/>
                  </a:lnTo>
                  <a:lnTo>
                    <a:pt x="949" y="10"/>
                  </a:lnTo>
                  <a:lnTo>
                    <a:pt x="923" y="5"/>
                  </a:lnTo>
                  <a:lnTo>
                    <a:pt x="900" y="0"/>
                  </a:lnTo>
                  <a:lnTo>
                    <a:pt x="875" y="0"/>
                  </a:lnTo>
                  <a:lnTo>
                    <a:pt x="851" y="0"/>
                  </a:lnTo>
                  <a:lnTo>
                    <a:pt x="826" y="2"/>
                  </a:lnTo>
                  <a:lnTo>
                    <a:pt x="803" y="6"/>
                  </a:lnTo>
                  <a:lnTo>
                    <a:pt x="780" y="13"/>
                  </a:lnTo>
                  <a:lnTo>
                    <a:pt x="759" y="20"/>
                  </a:lnTo>
                  <a:lnTo>
                    <a:pt x="737" y="31"/>
                  </a:lnTo>
                  <a:lnTo>
                    <a:pt x="716" y="42"/>
                  </a:lnTo>
                  <a:lnTo>
                    <a:pt x="695" y="56"/>
                  </a:lnTo>
                  <a:lnTo>
                    <a:pt x="677" y="71"/>
                  </a:lnTo>
                  <a:lnTo>
                    <a:pt x="659" y="87"/>
                  </a:lnTo>
                  <a:lnTo>
                    <a:pt x="644" y="105"/>
                  </a:lnTo>
                  <a:lnTo>
                    <a:pt x="628" y="125"/>
                  </a:lnTo>
                  <a:lnTo>
                    <a:pt x="615" y="146"/>
                  </a:lnTo>
                  <a:lnTo>
                    <a:pt x="602" y="167"/>
                  </a:lnTo>
                  <a:lnTo>
                    <a:pt x="592" y="192"/>
                  </a:lnTo>
                  <a:lnTo>
                    <a:pt x="583" y="216"/>
                  </a:lnTo>
                  <a:lnTo>
                    <a:pt x="576" y="242"/>
                  </a:lnTo>
                  <a:lnTo>
                    <a:pt x="570" y="268"/>
                  </a:lnTo>
                  <a:lnTo>
                    <a:pt x="567" y="297"/>
                  </a:lnTo>
                  <a:lnTo>
                    <a:pt x="566" y="325"/>
                  </a:lnTo>
                  <a:close/>
                </a:path>
              </a:pathLst>
            </a:custGeom>
            <a:solidFill>
              <a:srgbClr val="7DA8CA"/>
            </a:solidFill>
            <a:ln w="12700">
              <a:solidFill>
                <a:srgbClr val="000000"/>
              </a:solidFill>
              <a:round/>
              <a:headEnd/>
              <a:tailEnd/>
            </a:ln>
          </p:spPr>
          <p:txBody>
            <a:bodyPr/>
            <a:lstStyle/>
            <a:p>
              <a:endParaRPr lang="zh-CN" altLang="en-US" sz="4400" b="1"/>
            </a:p>
          </p:txBody>
        </p:sp>
      </p:grpSp>
      <p:sp>
        <p:nvSpPr>
          <p:cNvPr id="3" name="灯片编号占位符 2">
            <a:extLst>
              <a:ext uri="{FF2B5EF4-FFF2-40B4-BE49-F238E27FC236}">
                <a16:creationId xmlns:a16="http://schemas.microsoft.com/office/drawing/2014/main" id="{E4FA86AD-31B0-4479-8E27-6269056D50D2}"/>
              </a:ext>
            </a:extLst>
          </p:cNvPr>
          <p:cNvSpPr>
            <a:spLocks noGrp="1"/>
          </p:cNvSpPr>
          <p:nvPr>
            <p:ph type="sldNum" sz="quarter" idx="12"/>
          </p:nvPr>
        </p:nvSpPr>
        <p:spPr/>
        <p:txBody>
          <a:bodyPr/>
          <a:lstStyle/>
          <a:p>
            <a:fld id="{0343F522-B1DB-4B24-87CC-09EAB668A261}" type="slidenum">
              <a:rPr lang="zh-CN" altLang="en-US" smtClean="0"/>
              <a:pPr/>
              <a:t>288</a:t>
            </a:fld>
            <a:r>
              <a:rPr lang="en-US" altLang="zh-CN"/>
              <a:t>/303</a:t>
            </a:r>
            <a:endParaRPr lang="zh-CN" altLang="en-US" dirty="0"/>
          </a:p>
        </p:txBody>
      </p:sp>
    </p:spTree>
    <p:extLst>
      <p:ext uri="{BB962C8B-B14F-4D97-AF65-F5344CB8AC3E}">
        <p14:creationId xmlns:p14="http://schemas.microsoft.com/office/powerpoint/2010/main" val="2679943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C34208-FA7C-4346-AD93-050F88FE7F56}"/>
              </a:ext>
            </a:extLst>
          </p:cNvPr>
          <p:cNvSpPr>
            <a:spLocks noGrp="1"/>
          </p:cNvSpPr>
          <p:nvPr>
            <p:ph type="title"/>
          </p:nvPr>
        </p:nvSpPr>
        <p:spPr>
          <a:xfrm>
            <a:off x="265813" y="350874"/>
            <a:ext cx="8654903" cy="680484"/>
          </a:xfrm>
        </p:spPr>
        <p:txBody>
          <a:bodyPr>
            <a:normAutofit/>
          </a:bodyPr>
          <a:lstStyle/>
          <a:p>
            <a:r>
              <a:rPr lang="zh-CN" altLang="en-US" kern="100" dirty="0"/>
              <a:t>接入网</a:t>
            </a:r>
            <a:r>
              <a:rPr lang="en-US" altLang="zh-CN" kern="100" dirty="0"/>
              <a:t>AN</a:t>
            </a:r>
            <a:r>
              <a:rPr lang="zh-CN" altLang="en-US" dirty="0"/>
              <a:t>（</a:t>
            </a:r>
            <a:r>
              <a:rPr lang="en-US" altLang="zh-CN" dirty="0"/>
              <a:t>Access Network</a:t>
            </a:r>
            <a:r>
              <a:rPr lang="zh-CN" altLang="en-US" dirty="0"/>
              <a:t>）</a:t>
            </a:r>
            <a:endParaRPr lang="zh-CN" altLang="en-US" kern="100" dirty="0"/>
          </a:p>
        </p:txBody>
      </p:sp>
      <p:sp>
        <p:nvSpPr>
          <p:cNvPr id="12" name="流程图: 摘录 11">
            <a:extLst>
              <a:ext uri="{FF2B5EF4-FFF2-40B4-BE49-F238E27FC236}">
                <a16:creationId xmlns:a16="http://schemas.microsoft.com/office/drawing/2014/main" id="{CE6C4248-6AFD-44B6-80E3-9608C7BDC87F}"/>
              </a:ext>
            </a:extLst>
          </p:cNvPr>
          <p:cNvSpPr/>
          <p:nvPr/>
        </p:nvSpPr>
        <p:spPr bwMode="auto">
          <a:xfrm>
            <a:off x="8508626" y="321781"/>
            <a:ext cx="216024" cy="126001"/>
          </a:xfrm>
          <a:prstGeom prst="flowChartExtract">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4" name="Rectangle 2">
            <a:extLst>
              <a:ext uri="{FF2B5EF4-FFF2-40B4-BE49-F238E27FC236}">
                <a16:creationId xmlns:a16="http://schemas.microsoft.com/office/drawing/2014/main" id="{637ADEFB-5775-48B5-AD95-BD2F543B4E24}"/>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内容占位符 4">
            <a:extLst>
              <a:ext uri="{FF2B5EF4-FFF2-40B4-BE49-F238E27FC236}">
                <a16:creationId xmlns:a16="http://schemas.microsoft.com/office/drawing/2014/main" id="{C12FE5FC-8D5C-426B-A385-556B8EB61871}"/>
              </a:ext>
            </a:extLst>
          </p:cNvPr>
          <p:cNvSpPr>
            <a:spLocks noGrp="1"/>
          </p:cNvSpPr>
          <p:nvPr>
            <p:ph idx="1"/>
          </p:nvPr>
        </p:nvSpPr>
        <p:spPr>
          <a:xfrm>
            <a:off x="471948" y="963560"/>
            <a:ext cx="8514736" cy="5777481"/>
          </a:xfrm>
        </p:spPr>
        <p:txBody>
          <a:bodyPr>
            <a:noAutofit/>
          </a:bodyPr>
          <a:lstStyle/>
          <a:p>
            <a:r>
              <a:rPr lang="en-US" altLang="zh-CN" dirty="0">
                <a:latin typeface="Times New Roman" panose="02020603050405020304" pitchFamily="18" charset="0"/>
                <a:cs typeface="Times New Roman" panose="02020603050405020304" pitchFamily="18" charset="0"/>
              </a:rPr>
              <a:t>PON</a:t>
            </a:r>
            <a:r>
              <a:rPr lang="zh-CN" altLang="zh-CN"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Passive Optical Network</a:t>
            </a:r>
            <a:r>
              <a:rPr lang="zh-CN" altLang="zh-CN" dirty="0">
                <a:latin typeface="Times New Roman" panose="02020603050405020304" pitchFamily="18" charset="0"/>
                <a:cs typeface="Times New Roman" panose="02020603050405020304" pitchFamily="18" charset="0"/>
              </a:rPr>
              <a:t>）是一种点到多点</a:t>
            </a:r>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P2MP</a:t>
            </a:r>
            <a:r>
              <a:rPr lang="zh-CN" altLang="en-US" dirty="0">
                <a:latin typeface="Times New Roman" panose="02020603050405020304" pitchFamily="18" charset="0"/>
                <a:cs typeface="Times New Roman" panose="02020603050405020304" pitchFamily="18" charset="0"/>
              </a:rPr>
              <a:t>）</a:t>
            </a:r>
            <a:r>
              <a:rPr lang="zh-CN" altLang="zh-CN" dirty="0">
                <a:latin typeface="Times New Roman" panose="02020603050405020304" pitchFamily="18" charset="0"/>
                <a:cs typeface="Times New Roman" panose="02020603050405020304" pitchFamily="18" charset="0"/>
              </a:rPr>
              <a:t>结构的无源光网络</a:t>
            </a:r>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PON</a:t>
            </a:r>
            <a:r>
              <a:rPr lang="zh-CN" altLang="zh-CN" dirty="0">
                <a:latin typeface="Times New Roman" panose="02020603050405020304" pitchFamily="18" charset="0"/>
                <a:cs typeface="Times New Roman" panose="02020603050405020304" pitchFamily="18" charset="0"/>
              </a:rPr>
              <a:t>从中心机房</a:t>
            </a:r>
            <a:r>
              <a:rPr lang="en-US" altLang="zh-CN" dirty="0">
                <a:latin typeface="Times New Roman" panose="02020603050405020304" pitchFamily="18" charset="0"/>
                <a:cs typeface="Times New Roman" panose="02020603050405020304" pitchFamily="18" charset="0"/>
              </a:rPr>
              <a:t>CO</a:t>
            </a:r>
            <a:r>
              <a:rPr lang="zh-CN" altLang="zh-CN"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Central Office</a:t>
            </a:r>
            <a:r>
              <a:rPr lang="zh-CN" altLang="zh-CN" dirty="0">
                <a:latin typeface="Times New Roman" panose="02020603050405020304" pitchFamily="18" charset="0"/>
                <a:cs typeface="Times New Roman" panose="02020603050405020304" pitchFamily="18" charset="0"/>
              </a:rPr>
              <a:t>）到用户侧的光网络单元，</a:t>
            </a:r>
            <a:r>
              <a:rPr lang="zh-CN" altLang="en-US" dirty="0">
                <a:latin typeface="Times New Roman" panose="02020603050405020304" pitchFamily="18" charset="0"/>
                <a:cs typeface="Times New Roman" panose="02020603050405020304" pitchFamily="18" charset="0"/>
              </a:rPr>
              <a:t>功能：</a:t>
            </a:r>
            <a:endParaRPr lang="en-US" altLang="zh-CN" dirty="0">
              <a:latin typeface="Times New Roman" panose="02020603050405020304" pitchFamily="18" charset="0"/>
              <a:cs typeface="Times New Roman" panose="02020603050405020304" pitchFamily="18" charset="0"/>
            </a:endParaRPr>
          </a:p>
          <a:p>
            <a:pPr lvl="1"/>
            <a:r>
              <a:rPr lang="zh-CN" altLang="zh-CN" dirty="0">
                <a:latin typeface="Times New Roman" panose="02020603050405020304" pitchFamily="18" charset="0"/>
                <a:cs typeface="Times New Roman" panose="02020603050405020304" pitchFamily="18" charset="0"/>
              </a:rPr>
              <a:t>提供光传输通道</a:t>
            </a:r>
            <a:endParaRPr lang="en-US" altLang="zh-CN" dirty="0">
              <a:latin typeface="Times New Roman" panose="02020603050405020304" pitchFamily="18" charset="0"/>
              <a:cs typeface="Times New Roman" panose="02020603050405020304" pitchFamily="18" charset="0"/>
            </a:endParaRPr>
          </a:p>
          <a:p>
            <a:pPr lvl="1"/>
            <a:r>
              <a:rPr lang="zh-CN" altLang="zh-CN" dirty="0">
                <a:latin typeface="Times New Roman" panose="02020603050405020304" pitchFamily="18" charset="0"/>
                <a:cs typeface="Times New Roman" panose="02020603050405020304" pitchFamily="18" charset="0"/>
              </a:rPr>
              <a:t>分配光纤</a:t>
            </a:r>
            <a:endParaRPr lang="en-US" altLang="zh-CN" dirty="0">
              <a:latin typeface="Times New Roman" panose="02020603050405020304" pitchFamily="18" charset="0"/>
              <a:cs typeface="Times New Roman" panose="02020603050405020304" pitchFamily="18" charset="0"/>
            </a:endParaRPr>
          </a:p>
          <a:p>
            <a:pPr lvl="1"/>
            <a:r>
              <a:rPr lang="zh-CN" altLang="zh-CN" dirty="0">
                <a:latin typeface="Times New Roman" panose="02020603050405020304" pitchFamily="18" charset="0"/>
                <a:cs typeface="Times New Roman" panose="02020603050405020304" pitchFamily="18" charset="0"/>
              </a:rPr>
              <a:t>保护光纤</a:t>
            </a:r>
            <a:endParaRPr lang="en-US" altLang="zh-CN" dirty="0">
              <a:latin typeface="Times New Roman" panose="02020603050405020304" pitchFamily="18" charset="0"/>
              <a:cs typeface="Times New Roman" panose="02020603050405020304" pitchFamily="18" charset="0"/>
            </a:endParaRPr>
          </a:p>
          <a:p>
            <a:pPr lvl="1"/>
            <a:r>
              <a:rPr lang="zh-CN" altLang="zh-CN" dirty="0">
                <a:latin typeface="Times New Roman" panose="02020603050405020304" pitchFamily="18" charset="0"/>
                <a:cs typeface="Times New Roman" panose="02020603050405020304" pitchFamily="18" charset="0"/>
              </a:rPr>
              <a:t>光纤连接</a:t>
            </a:r>
            <a:endParaRPr lang="en-US" altLang="zh-CN" dirty="0">
              <a:latin typeface="Times New Roman" panose="02020603050405020304" pitchFamily="18" charset="0"/>
              <a:cs typeface="Times New Roman" panose="02020603050405020304" pitchFamily="18" charset="0"/>
            </a:endParaRPr>
          </a:p>
          <a:p>
            <a:pPr lvl="1"/>
            <a:r>
              <a:rPr lang="zh-CN" altLang="zh-CN" dirty="0">
                <a:latin typeface="Times New Roman" panose="02020603050405020304" pitchFamily="18" charset="0"/>
                <a:cs typeface="Times New Roman" panose="02020603050405020304" pitchFamily="18" charset="0"/>
              </a:rPr>
              <a:t>保护连接点</a:t>
            </a:r>
          </a:p>
          <a:p>
            <a:r>
              <a:rPr lang="en-US" altLang="zh-CN" dirty="0">
                <a:latin typeface="Times New Roman" panose="02020603050405020304" pitchFamily="18" charset="0"/>
                <a:cs typeface="Times New Roman" panose="02020603050405020304" pitchFamily="18" charset="0"/>
              </a:rPr>
              <a:t>PON</a:t>
            </a:r>
            <a:r>
              <a:rPr lang="zh-CN" altLang="zh-CN" dirty="0">
                <a:latin typeface="Times New Roman" panose="02020603050405020304" pitchFamily="18" charset="0"/>
                <a:cs typeface="Times New Roman" panose="02020603050405020304" pitchFamily="18" charset="0"/>
              </a:rPr>
              <a:t>光纤通信有三种不同的实现方式</a:t>
            </a:r>
            <a:r>
              <a:rPr lang="zh-CN" altLang="en-US" dirty="0">
                <a:latin typeface="Times New Roman" panose="02020603050405020304" pitchFamily="18" charset="0"/>
                <a:cs typeface="Times New Roman" panose="02020603050405020304" pitchFamily="18" charset="0"/>
              </a:rPr>
              <a:t>：</a:t>
            </a:r>
            <a:endParaRPr lang="zh-CN" altLang="zh-CN" dirty="0">
              <a:latin typeface="Times New Roman" panose="02020603050405020304" pitchFamily="18" charset="0"/>
              <a:cs typeface="Times New Roman" panose="02020603050405020304" pitchFamily="18" charset="0"/>
            </a:endParaRPr>
          </a:p>
          <a:p>
            <a:pPr marL="903288" lvl="1" indent="-446088">
              <a:buNone/>
            </a:pPr>
            <a:r>
              <a:rPr lang="en-US" altLang="zh-CN" sz="2800" dirty="0">
                <a:latin typeface="Times New Roman" panose="02020603050405020304" pitchFamily="18" charset="0"/>
                <a:cs typeface="Times New Roman" panose="02020603050405020304" pitchFamily="18" charset="0"/>
              </a:rPr>
              <a:t>(1)</a:t>
            </a:r>
            <a:r>
              <a:rPr lang="zh-CN" altLang="zh-CN" sz="2800" dirty="0">
                <a:latin typeface="Times New Roman" panose="02020603050405020304" pitchFamily="18" charset="0"/>
                <a:cs typeface="Times New Roman" panose="02020603050405020304" pitchFamily="18" charset="0"/>
              </a:rPr>
              <a:t>以太</a:t>
            </a:r>
            <a:r>
              <a:rPr lang="en-US" altLang="zh-CN" sz="2800" dirty="0">
                <a:latin typeface="Times New Roman" panose="02020603050405020304" pitchFamily="18" charset="0"/>
                <a:cs typeface="Times New Roman" panose="02020603050405020304" pitchFamily="18" charset="0"/>
              </a:rPr>
              <a:t>P2P</a:t>
            </a:r>
            <a:endParaRPr lang="zh-CN" altLang="zh-CN" sz="2800" dirty="0">
              <a:latin typeface="Times New Roman" panose="02020603050405020304" pitchFamily="18" charset="0"/>
              <a:cs typeface="Times New Roman" panose="02020603050405020304" pitchFamily="18" charset="0"/>
            </a:endParaRPr>
          </a:p>
          <a:p>
            <a:pPr marL="903288" lvl="1" indent="-446088">
              <a:buNone/>
            </a:pPr>
            <a:r>
              <a:rPr lang="en-US" altLang="zh-CN" sz="2800" dirty="0">
                <a:latin typeface="Times New Roman" panose="02020603050405020304" pitchFamily="18" charset="0"/>
                <a:cs typeface="Times New Roman" panose="02020603050405020304" pitchFamily="18" charset="0"/>
              </a:rPr>
              <a:t>(2)</a:t>
            </a:r>
            <a:r>
              <a:rPr lang="zh-CN" altLang="zh-CN" sz="2800" dirty="0">
                <a:latin typeface="Times New Roman" panose="02020603050405020304" pitchFamily="18" charset="0"/>
                <a:cs typeface="Times New Roman" panose="02020603050405020304" pitchFamily="18" charset="0"/>
              </a:rPr>
              <a:t>以太</a:t>
            </a:r>
            <a:r>
              <a:rPr lang="en-US" altLang="zh-CN" sz="2800" dirty="0">
                <a:latin typeface="Times New Roman" panose="02020603050405020304" pitchFamily="18" charset="0"/>
                <a:cs typeface="Times New Roman" panose="02020603050405020304" pitchFamily="18" charset="0"/>
              </a:rPr>
              <a:t>P2MP</a:t>
            </a:r>
          </a:p>
          <a:p>
            <a:pPr marL="903288" lvl="1" indent="-446088">
              <a:buNone/>
            </a:pPr>
            <a:r>
              <a:rPr lang="en-US" altLang="zh-CN" sz="2800" dirty="0">
                <a:solidFill>
                  <a:srgbClr val="7030A0"/>
                </a:solidFill>
                <a:latin typeface="Times New Roman" panose="02020603050405020304" pitchFamily="18" charset="0"/>
                <a:cs typeface="Times New Roman" panose="02020603050405020304" pitchFamily="18" charset="0"/>
              </a:rPr>
              <a:t>(3)PON P2MP</a:t>
            </a:r>
            <a:endParaRPr lang="zh-CN" altLang="zh-CN" sz="2800" dirty="0">
              <a:solidFill>
                <a:srgbClr val="7030A0"/>
              </a:solidFill>
              <a:latin typeface="Times New Roman" panose="02020603050405020304" pitchFamily="18" charset="0"/>
              <a:cs typeface="Times New Roman" panose="02020603050405020304" pitchFamily="18" charset="0"/>
            </a:endParaRPr>
          </a:p>
          <a:p>
            <a:endParaRPr lang="zh-CN" altLang="zh-CN" dirty="0">
              <a:latin typeface="Times New Roman" panose="02020603050405020304" pitchFamily="18" charset="0"/>
              <a:cs typeface="Times New Roman" panose="02020603050405020304" pitchFamily="18" charset="0"/>
            </a:endParaRPr>
          </a:p>
        </p:txBody>
      </p:sp>
      <p:graphicFrame>
        <p:nvGraphicFramePr>
          <p:cNvPr id="13" name="表格 12">
            <a:extLst>
              <a:ext uri="{FF2B5EF4-FFF2-40B4-BE49-F238E27FC236}">
                <a16:creationId xmlns:a16="http://schemas.microsoft.com/office/drawing/2014/main" id="{5F7F8828-684B-4B52-9DC2-487D68885ACE}"/>
              </a:ext>
            </a:extLst>
          </p:cNvPr>
          <p:cNvGraphicFramePr>
            <a:graphicFrameLocks noGrp="1"/>
          </p:cNvGraphicFramePr>
          <p:nvPr/>
        </p:nvGraphicFramePr>
        <p:xfrm>
          <a:off x="0" y="16384"/>
          <a:ext cx="9144000" cy="303808"/>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1028242390"/>
                    </a:ext>
                  </a:extLst>
                </a:gridCol>
                <a:gridCol w="1016000">
                  <a:extLst>
                    <a:ext uri="{9D8B030D-6E8A-4147-A177-3AD203B41FA5}">
                      <a16:colId xmlns:a16="http://schemas.microsoft.com/office/drawing/2014/main" val="3074239081"/>
                    </a:ext>
                  </a:extLst>
                </a:gridCol>
                <a:gridCol w="1016000">
                  <a:extLst>
                    <a:ext uri="{9D8B030D-6E8A-4147-A177-3AD203B41FA5}">
                      <a16:colId xmlns:a16="http://schemas.microsoft.com/office/drawing/2014/main" val="3509429943"/>
                    </a:ext>
                  </a:extLst>
                </a:gridCol>
                <a:gridCol w="1016000">
                  <a:extLst>
                    <a:ext uri="{9D8B030D-6E8A-4147-A177-3AD203B41FA5}">
                      <a16:colId xmlns:a16="http://schemas.microsoft.com/office/drawing/2014/main" val="2580465912"/>
                    </a:ext>
                  </a:extLst>
                </a:gridCol>
                <a:gridCol w="1016000">
                  <a:extLst>
                    <a:ext uri="{9D8B030D-6E8A-4147-A177-3AD203B41FA5}">
                      <a16:colId xmlns:a16="http://schemas.microsoft.com/office/drawing/2014/main" val="585185192"/>
                    </a:ext>
                  </a:extLst>
                </a:gridCol>
                <a:gridCol w="1016000">
                  <a:extLst>
                    <a:ext uri="{9D8B030D-6E8A-4147-A177-3AD203B41FA5}">
                      <a16:colId xmlns:a16="http://schemas.microsoft.com/office/drawing/2014/main" val="1335232691"/>
                    </a:ext>
                  </a:extLst>
                </a:gridCol>
                <a:gridCol w="1016000">
                  <a:extLst>
                    <a:ext uri="{9D8B030D-6E8A-4147-A177-3AD203B41FA5}">
                      <a16:colId xmlns:a16="http://schemas.microsoft.com/office/drawing/2014/main" val="785772456"/>
                    </a:ext>
                  </a:extLst>
                </a:gridCol>
                <a:gridCol w="1016000">
                  <a:extLst>
                    <a:ext uri="{9D8B030D-6E8A-4147-A177-3AD203B41FA5}">
                      <a16:colId xmlns:a16="http://schemas.microsoft.com/office/drawing/2014/main" val="143111373"/>
                    </a:ext>
                  </a:extLst>
                </a:gridCol>
                <a:gridCol w="1016000">
                  <a:extLst>
                    <a:ext uri="{9D8B030D-6E8A-4147-A177-3AD203B41FA5}">
                      <a16:colId xmlns:a16="http://schemas.microsoft.com/office/drawing/2014/main" val="994455625"/>
                    </a:ext>
                  </a:extLst>
                </a:gridCol>
              </a:tblGrid>
              <a:tr h="303808">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传输介质</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通信系统</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正确性</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提高性能</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局域网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en-US" altLang="zh-CN" sz="1600" dirty="0">
                          <a:solidFill>
                            <a:schemeClr val="tx1"/>
                          </a:solidFill>
                          <a:latin typeface="黑体" panose="02010609060101010101" pitchFamily="49" charset="-122"/>
                          <a:ea typeface="黑体" panose="02010609060101010101" pitchFamily="49" charset="-122"/>
                        </a:rPr>
                        <a:t>WLAN</a:t>
                      </a:r>
                      <a:endParaRPr lang="zh-CN" altLang="en-US" sz="1600" dirty="0">
                        <a:solidFill>
                          <a:schemeClr val="tx1"/>
                        </a:solidFill>
                        <a:latin typeface="黑体" panose="02010609060101010101" pitchFamily="49" charset="-122"/>
                        <a:ea typeface="黑体" panose="02010609060101010101" pitchFamily="49"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个域网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广域网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rgbClr val="FFFF00"/>
                          </a:solidFill>
                          <a:latin typeface="黑体" panose="02010609060101010101" pitchFamily="49" charset="-122"/>
                          <a:ea typeface="黑体" panose="02010609060101010101" pitchFamily="49" charset="-122"/>
                        </a:rPr>
                        <a:t>接入网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939429099"/>
                  </a:ext>
                </a:extLst>
              </a:tr>
            </a:tbl>
          </a:graphicData>
        </a:graphic>
      </p:graphicFrame>
      <p:graphicFrame>
        <p:nvGraphicFramePr>
          <p:cNvPr id="15" name="表格 14">
            <a:extLst>
              <a:ext uri="{FF2B5EF4-FFF2-40B4-BE49-F238E27FC236}">
                <a16:creationId xmlns:a16="http://schemas.microsoft.com/office/drawing/2014/main" id="{FDA86822-72B4-4704-ABB0-490B751DDFCC}"/>
              </a:ext>
            </a:extLst>
          </p:cNvPr>
          <p:cNvGraphicFramePr>
            <a:graphicFrameLocks noGrp="1"/>
          </p:cNvGraphicFramePr>
          <p:nvPr>
            <p:extLst>
              <p:ext uri="{D42A27DB-BD31-4B8C-83A1-F6EECF244321}">
                <p14:modId xmlns:p14="http://schemas.microsoft.com/office/powerpoint/2010/main" val="2277043980"/>
              </p:ext>
            </p:extLst>
          </p:nvPr>
        </p:nvGraphicFramePr>
        <p:xfrm>
          <a:off x="0" y="1041991"/>
          <a:ext cx="313390" cy="2663830"/>
        </p:xfrm>
        <a:graphic>
          <a:graphicData uri="http://schemas.openxmlformats.org/drawingml/2006/table">
            <a:tbl>
              <a:tblPr firstRow="1" bandRow="1">
                <a:tableStyleId>{5C22544A-7EE6-4342-B048-85BDC9FD1C3A}</a:tableStyleId>
              </a:tblPr>
              <a:tblGrid>
                <a:gridCol w="313390">
                  <a:extLst>
                    <a:ext uri="{9D8B030D-6E8A-4147-A177-3AD203B41FA5}">
                      <a16:colId xmlns:a16="http://schemas.microsoft.com/office/drawing/2014/main" val="2707731317"/>
                    </a:ext>
                  </a:extLst>
                </a:gridCol>
              </a:tblGrid>
              <a:tr h="844235">
                <a:tc>
                  <a:txBody>
                    <a:bodyPr/>
                    <a:lstStyle/>
                    <a:p>
                      <a:pPr algn="ctr"/>
                      <a:r>
                        <a:rPr lang="zh-CN" altLang="en-US" sz="1600" b="0" dirty="0">
                          <a:solidFill>
                            <a:schemeClr val="tx1"/>
                          </a:solidFill>
                          <a:latin typeface="黑体" panose="02010609060101010101" pitchFamily="49" charset="-122"/>
                          <a:ea typeface="黑体" panose="02010609060101010101" pitchFamily="49" charset="-122"/>
                        </a:rPr>
                        <a:t>一般结构</a:t>
                      </a:r>
                    </a:p>
                  </a:txBody>
                  <a:tcPr marL="0" marR="0" marT="0" marB="0" anchor="ctr">
                    <a:solidFill>
                      <a:schemeClr val="accent1">
                        <a:lumMod val="40000"/>
                        <a:lumOff val="60000"/>
                      </a:schemeClr>
                    </a:solidFill>
                  </a:tcPr>
                </a:tc>
                <a:extLst>
                  <a:ext uri="{0D108BD9-81ED-4DB2-BD59-A6C34878D82A}">
                    <a16:rowId xmlns:a16="http://schemas.microsoft.com/office/drawing/2014/main" val="2650843112"/>
                  </a:ext>
                </a:extLst>
              </a:tr>
              <a:tr h="844235">
                <a:tc>
                  <a:txBody>
                    <a:bodyPr/>
                    <a:lstStyle/>
                    <a:p>
                      <a:pPr algn="ctr"/>
                      <a:r>
                        <a:rPr lang="en-US" altLang="zh-CN" sz="1600" dirty="0">
                          <a:solidFill>
                            <a:schemeClr val="bg1"/>
                          </a:solidFill>
                          <a:latin typeface="黑体" panose="02010609060101010101" pitchFamily="49" charset="-122"/>
                          <a:ea typeface="黑体" panose="02010609060101010101" pitchFamily="49" charset="-122"/>
                        </a:rPr>
                        <a:t>PON</a:t>
                      </a:r>
                      <a:endParaRPr lang="zh-CN" altLang="en-US" sz="1600" dirty="0">
                        <a:solidFill>
                          <a:schemeClr val="bg1"/>
                        </a:solidFill>
                        <a:latin typeface="黑体" panose="02010609060101010101" pitchFamily="49" charset="-122"/>
                        <a:ea typeface="黑体" panose="02010609060101010101" pitchFamily="49" charset="-122"/>
                      </a:endParaRPr>
                    </a:p>
                  </a:txBody>
                  <a:tcPr marL="0" marR="0" marT="0" marB="0" anchor="ctr">
                    <a:solidFill>
                      <a:schemeClr val="accent1"/>
                    </a:solidFill>
                  </a:tcPr>
                </a:tc>
                <a:extLst>
                  <a:ext uri="{0D108BD9-81ED-4DB2-BD59-A6C34878D82A}">
                    <a16:rowId xmlns:a16="http://schemas.microsoft.com/office/drawing/2014/main" val="2354171835"/>
                  </a:ext>
                </a:extLst>
              </a:tr>
              <a:tr h="844235">
                <a:tc>
                  <a:txBody>
                    <a:bodyPr/>
                    <a:lstStyle/>
                    <a:p>
                      <a:pPr algn="ctr"/>
                      <a:r>
                        <a:rPr lang="en-US" altLang="zh-CN" sz="1600" b="0" dirty="0">
                          <a:solidFill>
                            <a:schemeClr val="tx1"/>
                          </a:solidFill>
                          <a:latin typeface="黑体" panose="02010609060101010101" pitchFamily="49" charset="-122"/>
                          <a:ea typeface="黑体" panose="02010609060101010101" pitchFamily="49" charset="-122"/>
                        </a:rPr>
                        <a:t>FTTH</a:t>
                      </a:r>
                      <a:endParaRPr lang="zh-CN" altLang="en-US" sz="2000" b="0" dirty="0">
                        <a:solidFill>
                          <a:schemeClr val="tx1"/>
                        </a:solidFill>
                        <a:latin typeface="黑体" panose="02010609060101010101" pitchFamily="49" charset="-122"/>
                        <a:ea typeface="黑体" panose="02010609060101010101" pitchFamily="49" charset="-122"/>
                      </a:endParaRPr>
                    </a:p>
                  </a:txBody>
                  <a:tcPr marL="0" marR="0" marT="0" marB="0" vert="eaVert" anchor="ctr">
                    <a:solidFill>
                      <a:schemeClr val="accent1">
                        <a:lumMod val="40000"/>
                        <a:lumOff val="60000"/>
                      </a:schemeClr>
                    </a:solidFill>
                  </a:tcPr>
                </a:tc>
                <a:extLst>
                  <a:ext uri="{0D108BD9-81ED-4DB2-BD59-A6C34878D82A}">
                    <a16:rowId xmlns:a16="http://schemas.microsoft.com/office/drawing/2014/main" val="2232877283"/>
                  </a:ext>
                </a:extLst>
              </a:tr>
            </a:tbl>
          </a:graphicData>
        </a:graphic>
      </p:graphicFrame>
      <p:sp>
        <p:nvSpPr>
          <p:cNvPr id="3" name="灯片编号占位符 2">
            <a:extLst>
              <a:ext uri="{FF2B5EF4-FFF2-40B4-BE49-F238E27FC236}">
                <a16:creationId xmlns:a16="http://schemas.microsoft.com/office/drawing/2014/main" id="{66C9DC72-DF8C-41D8-A1EF-F28208496E3B}"/>
              </a:ext>
            </a:extLst>
          </p:cNvPr>
          <p:cNvSpPr>
            <a:spLocks noGrp="1"/>
          </p:cNvSpPr>
          <p:nvPr>
            <p:ph type="sldNum" sz="quarter" idx="12"/>
          </p:nvPr>
        </p:nvSpPr>
        <p:spPr/>
        <p:txBody>
          <a:bodyPr/>
          <a:lstStyle/>
          <a:p>
            <a:fld id="{0343F522-B1DB-4B24-87CC-09EAB668A261}" type="slidenum">
              <a:rPr lang="zh-CN" altLang="en-US" smtClean="0"/>
              <a:pPr/>
              <a:t>289</a:t>
            </a:fld>
            <a:r>
              <a:rPr lang="en-US" altLang="zh-CN"/>
              <a:t>/303</a:t>
            </a:r>
            <a:endParaRPr lang="zh-CN" altLang="en-US" dirty="0"/>
          </a:p>
        </p:txBody>
      </p:sp>
    </p:spTree>
    <p:extLst>
      <p:ext uri="{BB962C8B-B14F-4D97-AF65-F5344CB8AC3E}">
        <p14:creationId xmlns:p14="http://schemas.microsoft.com/office/powerpoint/2010/main" val="3860362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C34208-FA7C-4346-AD93-050F88FE7F56}"/>
              </a:ext>
            </a:extLst>
          </p:cNvPr>
          <p:cNvSpPr>
            <a:spLocks noGrp="1"/>
          </p:cNvSpPr>
          <p:nvPr>
            <p:ph type="title"/>
          </p:nvPr>
        </p:nvSpPr>
        <p:spPr>
          <a:xfrm>
            <a:off x="265813" y="350874"/>
            <a:ext cx="8654903" cy="680484"/>
          </a:xfrm>
        </p:spPr>
        <p:txBody>
          <a:bodyPr>
            <a:normAutofit/>
          </a:bodyPr>
          <a:lstStyle/>
          <a:p>
            <a:r>
              <a:rPr lang="zh-CN" altLang="zh-CN" dirty="0"/>
              <a:t>信号的频域与时域特性</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62772749-0251-43E3-8FBE-62B01C0C88DA}"/>
                  </a:ext>
                </a:extLst>
              </p:cNvPr>
              <p:cNvSpPr>
                <a:spLocks noGrp="1"/>
              </p:cNvSpPr>
              <p:nvPr>
                <p:ph idx="1"/>
              </p:nvPr>
            </p:nvSpPr>
            <p:spPr>
              <a:xfrm>
                <a:off x="404037" y="1062040"/>
                <a:ext cx="5560828" cy="5445085"/>
              </a:xfrm>
            </p:spPr>
            <p:txBody>
              <a:bodyPr>
                <a:normAutofit/>
              </a:bodyPr>
              <a:lstStyle/>
              <a:p>
                <a:pPr>
                  <a:lnSpc>
                    <a:spcPct val="100000"/>
                  </a:lnSpc>
                  <a:spcBef>
                    <a:spcPts val="0"/>
                  </a:spcBef>
                </a:pPr>
                <a14:m>
                  <m:oMath xmlns:m="http://schemas.openxmlformats.org/officeDocument/2006/math">
                    <m:r>
                      <a:rPr lang="en-US" altLang="zh-CN" i="1" kern="100">
                        <a:effectLst/>
                        <a:latin typeface="Cambria Math" panose="02040503050406030204" pitchFamily="18" charset="0"/>
                        <a:ea typeface="宋体" panose="02010600030101010101" pitchFamily="2" charset="-122"/>
                        <a:cs typeface="Times New Roman" panose="02020603050405020304" pitchFamily="18" charset="0"/>
                      </a:rPr>
                      <m:t>𝑥</m:t>
                    </m:r>
                    <m:r>
                      <a:rPr lang="en-US" altLang="zh-CN" kern="100">
                        <a:effectLst/>
                        <a:latin typeface="Cambria Math" panose="02040503050406030204" pitchFamily="18" charset="0"/>
                        <a:ea typeface="宋体" panose="02010600030101010101" pitchFamily="2" charset="-122"/>
                        <a:cs typeface="Times New Roman" panose="02020603050405020304" pitchFamily="18" charset="0"/>
                      </a:rPr>
                      <m:t>=</m:t>
                    </m:r>
                    <m:nary>
                      <m:naryPr>
                        <m:chr m:val="∑"/>
                        <m:limLoc m:val="undOvr"/>
                        <m:ctrlPr>
                          <a:rPr lang="zh-CN" altLang="zh-CN" i="1">
                            <a:effectLst/>
                            <a:latin typeface="Cambria Math" panose="02040503050406030204" pitchFamily="18" charset="0"/>
                            <a:ea typeface="Cambria Math" panose="02040503050406030204" pitchFamily="18" charset="0"/>
                          </a:rPr>
                        </m:ctrlPr>
                      </m:naryPr>
                      <m:sub>
                        <m:r>
                          <a:rPr lang="en-US" altLang="zh-CN" i="1" kern="100">
                            <a:effectLst/>
                            <a:latin typeface="Cambria Math" panose="02040503050406030204" pitchFamily="18" charset="0"/>
                            <a:ea typeface="宋体" panose="02010600030101010101" pitchFamily="2" charset="-122"/>
                            <a:cs typeface="Times New Roman" panose="02020603050405020304" pitchFamily="18" charset="0"/>
                          </a:rPr>
                          <m:t>𝑘</m:t>
                        </m:r>
                        <m:r>
                          <a:rPr lang="en-US" altLang="zh-CN" i="1" kern="100">
                            <a:effectLst/>
                            <a:latin typeface="Cambria Math" panose="02040503050406030204" pitchFamily="18" charset="0"/>
                            <a:ea typeface="宋体" panose="02010600030101010101" pitchFamily="2" charset="-122"/>
                            <a:cs typeface="Times New Roman" panose="02020603050405020304" pitchFamily="18" charset="0"/>
                          </a:rPr>
                          <m:t>=1</m:t>
                        </m:r>
                      </m:sub>
                      <m:sup>
                        <m:r>
                          <a:rPr lang="en-US" altLang="zh-CN" i="1" kern="100">
                            <a:effectLst/>
                            <a:latin typeface="Cambria Math" panose="02040503050406030204" pitchFamily="18" charset="0"/>
                            <a:ea typeface="宋体" panose="02010600030101010101" pitchFamily="2" charset="-122"/>
                            <a:cs typeface="Times New Roman" panose="02020603050405020304" pitchFamily="18" charset="0"/>
                          </a:rPr>
                          <m:t>∞</m:t>
                        </m:r>
                      </m:sup>
                      <m:e>
                        <m:f>
                          <m:fPr>
                            <m:ctrlPr>
                              <a:rPr lang="zh-CN" altLang="zh-CN" i="1">
                                <a:effectLst/>
                                <a:latin typeface="Cambria Math" panose="02040503050406030204" pitchFamily="18" charset="0"/>
                                <a:ea typeface="Cambria Math" panose="02040503050406030204" pitchFamily="18" charset="0"/>
                              </a:rPr>
                            </m:ctrlPr>
                          </m:fPr>
                          <m:num>
                            <m:r>
                              <a:rPr lang="en-US" altLang="zh-CN" i="1" kern="100">
                                <a:effectLst/>
                                <a:latin typeface="Cambria Math" panose="02040503050406030204" pitchFamily="18" charset="0"/>
                                <a:ea typeface="宋体" panose="02010600030101010101" pitchFamily="2" charset="-122"/>
                                <a:cs typeface="Times New Roman" panose="02020603050405020304" pitchFamily="18" charset="0"/>
                              </a:rPr>
                              <m:t>1</m:t>
                            </m:r>
                          </m:num>
                          <m:den>
                            <m:r>
                              <a:rPr lang="en-US" altLang="zh-CN" i="1" kern="100">
                                <a:effectLst/>
                                <a:latin typeface="Cambria Math" panose="02040503050406030204" pitchFamily="18" charset="0"/>
                                <a:ea typeface="宋体" panose="02010600030101010101" pitchFamily="2" charset="-122"/>
                                <a:cs typeface="Times New Roman" panose="02020603050405020304" pitchFamily="18" charset="0"/>
                              </a:rPr>
                              <m:t>2</m:t>
                            </m:r>
                            <m:r>
                              <a:rPr lang="en-US" altLang="zh-CN" i="1" kern="100">
                                <a:effectLst/>
                                <a:latin typeface="Cambria Math" panose="02040503050406030204" pitchFamily="18" charset="0"/>
                                <a:ea typeface="宋体" panose="02010600030101010101" pitchFamily="2" charset="-122"/>
                                <a:cs typeface="Times New Roman" panose="02020603050405020304" pitchFamily="18" charset="0"/>
                              </a:rPr>
                              <m:t>𝑘</m:t>
                            </m:r>
                            <m:r>
                              <a:rPr lang="zh-CN" altLang="en-US" i="1" kern="100">
                                <a:effectLst/>
                                <a:latin typeface="Cambria Math" panose="02040503050406030204" pitchFamily="18" charset="0"/>
                                <a:ea typeface="微软雅黑" panose="020B0503020204020204" pitchFamily="34" charset="-122"/>
                                <a:cs typeface="微软雅黑" panose="020B0503020204020204" pitchFamily="34" charset="-122"/>
                              </a:rPr>
                              <m:t>−</m:t>
                            </m:r>
                            <m:r>
                              <a:rPr lang="en-US" altLang="zh-CN" i="1" kern="100">
                                <a:effectLst/>
                                <a:latin typeface="Cambria Math" panose="02040503050406030204" pitchFamily="18" charset="0"/>
                                <a:ea typeface="宋体" panose="02010600030101010101" pitchFamily="2" charset="-122"/>
                                <a:cs typeface="Times New Roman" panose="02020603050405020304" pitchFamily="18" charset="0"/>
                              </a:rPr>
                              <m:t>1</m:t>
                            </m:r>
                          </m:den>
                        </m:f>
                      </m:e>
                    </m:nary>
                    <m:func>
                      <m:funcPr>
                        <m:ctrlPr>
                          <a:rPr lang="zh-CN" altLang="zh-CN" i="1">
                            <a:effectLst/>
                            <a:latin typeface="Cambria Math" panose="02040503050406030204" pitchFamily="18" charset="0"/>
                            <a:ea typeface="Cambria Math" panose="02040503050406030204" pitchFamily="18" charset="0"/>
                          </a:rPr>
                        </m:ctrlPr>
                      </m:funcPr>
                      <m:fName>
                        <m:r>
                          <m:rPr>
                            <m:sty m:val="p"/>
                          </m:rPr>
                          <a:rPr lang="en-US" altLang="zh-CN" kern="100">
                            <a:effectLst/>
                            <a:latin typeface="Cambria Math" panose="02040503050406030204" pitchFamily="18" charset="0"/>
                            <a:ea typeface="宋体" panose="02010600030101010101" pitchFamily="2" charset="-122"/>
                            <a:cs typeface="Times New Roman" panose="02020603050405020304" pitchFamily="18" charset="0"/>
                          </a:rPr>
                          <m:t>sin</m:t>
                        </m:r>
                      </m:fName>
                      <m:e>
                        <m:r>
                          <a:rPr lang="en-US" altLang="zh-CN" i="1" kern="100">
                            <a:effectLst/>
                            <a:latin typeface="Cambria Math" panose="02040503050406030204" pitchFamily="18" charset="0"/>
                            <a:ea typeface="宋体" panose="02010600030101010101" pitchFamily="2" charset="-122"/>
                            <a:cs typeface="Times New Roman" panose="02020603050405020304" pitchFamily="18" charset="0"/>
                          </a:rPr>
                          <m:t>2</m:t>
                        </m:r>
                        <m:r>
                          <a:rPr lang="en-US" altLang="zh-CN" i="1" kern="100">
                            <a:effectLst/>
                            <a:latin typeface="Cambria Math" panose="02040503050406030204" pitchFamily="18" charset="0"/>
                            <a:ea typeface="宋体" panose="02010600030101010101" pitchFamily="2" charset="-122"/>
                            <a:cs typeface="Times New Roman" panose="02020603050405020304" pitchFamily="18" charset="0"/>
                          </a:rPr>
                          <m:t>𝜋</m:t>
                        </m:r>
                        <m:r>
                          <a:rPr lang="en-US" altLang="zh-CN" i="1" kern="100">
                            <a:effectLst/>
                            <a:latin typeface="Cambria Math" panose="02040503050406030204" pitchFamily="18" charset="0"/>
                            <a:ea typeface="宋体" panose="02010600030101010101" pitchFamily="2" charset="-122"/>
                            <a:cs typeface="Times New Roman" panose="02020603050405020304" pitchFamily="18" charset="0"/>
                          </a:rPr>
                          <m:t>(2</m:t>
                        </m:r>
                        <m:r>
                          <a:rPr lang="en-US" altLang="zh-CN" i="1" kern="100">
                            <a:effectLst/>
                            <a:latin typeface="Cambria Math" panose="02040503050406030204" pitchFamily="18" charset="0"/>
                            <a:ea typeface="宋体" panose="02010600030101010101" pitchFamily="2" charset="-122"/>
                            <a:cs typeface="Times New Roman" panose="02020603050405020304" pitchFamily="18" charset="0"/>
                          </a:rPr>
                          <m:t>𝑘</m:t>
                        </m:r>
                        <m:r>
                          <a:rPr lang="zh-CN" altLang="en-US" i="1" kern="100">
                            <a:effectLst/>
                            <a:latin typeface="Cambria Math" panose="02040503050406030204" pitchFamily="18" charset="0"/>
                            <a:ea typeface="微软雅黑" panose="020B0503020204020204" pitchFamily="34" charset="-122"/>
                            <a:cs typeface="微软雅黑" panose="020B0503020204020204" pitchFamily="34" charset="-122"/>
                          </a:rPr>
                          <m:t>−</m:t>
                        </m:r>
                        <m:r>
                          <a:rPr lang="en-US" altLang="zh-CN" i="1" kern="100">
                            <a:effectLst/>
                            <a:latin typeface="Cambria Math" panose="02040503050406030204" pitchFamily="18" charset="0"/>
                            <a:ea typeface="宋体" panose="02010600030101010101" pitchFamily="2" charset="-122"/>
                            <a:cs typeface="Times New Roman" panose="02020603050405020304" pitchFamily="18" charset="0"/>
                          </a:rPr>
                          <m:t>1)</m:t>
                        </m:r>
                        <m:r>
                          <a:rPr lang="en-US" altLang="zh-CN" i="1" kern="100">
                            <a:effectLst/>
                            <a:latin typeface="Cambria Math" panose="02040503050406030204" pitchFamily="18" charset="0"/>
                            <a:ea typeface="宋体" panose="02010600030101010101" pitchFamily="2" charset="-122"/>
                            <a:cs typeface="Times New Roman" panose="02020603050405020304" pitchFamily="18" charset="0"/>
                          </a:rPr>
                          <m:t>𝑓𝑡</m:t>
                        </m:r>
                      </m:e>
                    </m:func>
                  </m:oMath>
                </a14:m>
                <a:endParaRPr lang="en-US" altLang="zh-CN" dirty="0">
                  <a:latin typeface="Times New Roman" panose="02020603050405020304" pitchFamily="18" charset="0"/>
                  <a:cs typeface="Times New Roman" panose="02020603050405020304" pitchFamily="18" charset="0"/>
                </a:endParaRPr>
              </a:p>
              <a:p>
                <a:pPr>
                  <a:lnSpc>
                    <a:spcPct val="100000"/>
                  </a:lnSpc>
                  <a:spcBef>
                    <a:spcPts val="0"/>
                  </a:spcBef>
                </a:pPr>
                <a:r>
                  <a:rPr lang="zh-CN" altLang="zh-CN" kern="100" dirty="0">
                    <a:effectLst/>
                    <a:latin typeface="Times New Roman" panose="02020603050405020304" pitchFamily="18" charset="0"/>
                    <a:cs typeface="Times New Roman" panose="02020603050405020304" pitchFamily="18" charset="0"/>
                  </a:rPr>
                  <a:t>由频率为</a:t>
                </a:r>
                <a:r>
                  <a:rPr lang="en-US" altLang="zh-CN" kern="100" dirty="0">
                    <a:effectLst/>
                    <a:latin typeface="Times New Roman" panose="02020603050405020304" pitchFamily="18" charset="0"/>
                    <a:cs typeface="Times New Roman" panose="02020603050405020304" pitchFamily="18" charset="0"/>
                  </a:rPr>
                  <a:t>f</a:t>
                </a:r>
                <a:r>
                  <a:rPr lang="zh-CN" altLang="zh-CN" kern="100" dirty="0">
                    <a:effectLst/>
                    <a:latin typeface="Times New Roman" panose="02020603050405020304" pitchFamily="18" charset="0"/>
                    <a:cs typeface="Times New Roman" panose="02020603050405020304" pitchFamily="18" charset="0"/>
                  </a:rPr>
                  <a:t>，</a:t>
                </a:r>
                <a:r>
                  <a:rPr lang="en-US" altLang="zh-CN" kern="100" dirty="0">
                    <a:effectLst/>
                    <a:latin typeface="Times New Roman" panose="02020603050405020304" pitchFamily="18" charset="0"/>
                    <a:cs typeface="Times New Roman" panose="02020603050405020304" pitchFamily="18" charset="0"/>
                  </a:rPr>
                  <a:t>3f</a:t>
                </a:r>
                <a:r>
                  <a:rPr lang="zh-CN" altLang="zh-CN" kern="100" dirty="0">
                    <a:effectLst/>
                    <a:latin typeface="Times New Roman" panose="02020603050405020304" pitchFamily="18" charset="0"/>
                    <a:cs typeface="Times New Roman" panose="02020603050405020304" pitchFamily="18" charset="0"/>
                  </a:rPr>
                  <a:t>，</a:t>
                </a:r>
                <a:r>
                  <a:rPr lang="en-US" altLang="zh-CN" kern="100" dirty="0">
                    <a:effectLst/>
                    <a:latin typeface="Times New Roman" panose="02020603050405020304" pitchFamily="18" charset="0"/>
                    <a:cs typeface="Times New Roman" panose="02020603050405020304" pitchFamily="18" charset="0"/>
                  </a:rPr>
                  <a:t>5f,…</a:t>
                </a:r>
                <a:r>
                  <a:rPr lang="zh-CN" altLang="en-US" kern="100" dirty="0">
                    <a:latin typeface="Times New Roman" panose="02020603050405020304" pitchFamily="18" charset="0"/>
                    <a:cs typeface="Times New Roman" panose="02020603050405020304" pitchFamily="18" charset="0"/>
                  </a:rPr>
                  <a:t>的信号合成</a:t>
                </a:r>
                <a:endParaRPr lang="en-US" altLang="zh-CN" kern="100" dirty="0">
                  <a:latin typeface="Times New Roman" panose="02020603050405020304" pitchFamily="18" charset="0"/>
                  <a:cs typeface="Times New Roman" panose="02020603050405020304" pitchFamily="18" charset="0"/>
                </a:endParaRPr>
              </a:p>
              <a:p>
                <a:pPr>
                  <a:lnSpc>
                    <a:spcPct val="100000"/>
                  </a:lnSpc>
                  <a:spcBef>
                    <a:spcPts val="0"/>
                  </a:spcBef>
                </a:pPr>
                <a:r>
                  <a:rPr lang="zh-CN" altLang="zh-CN" kern="100" dirty="0">
                    <a:effectLst/>
                    <a:cs typeface="Times New Roman" panose="02020603050405020304" pitchFamily="18" charset="0"/>
                  </a:rPr>
                  <a:t>合成后的方波信号频率为</a:t>
                </a:r>
                <a:r>
                  <a:rPr lang="en-US" altLang="zh-CN" kern="100" dirty="0">
                    <a:effectLst/>
                  </a:rPr>
                  <a:t>f</a:t>
                </a:r>
              </a:p>
              <a:p>
                <a:pPr>
                  <a:lnSpc>
                    <a:spcPct val="100000"/>
                  </a:lnSpc>
                  <a:spcBef>
                    <a:spcPts val="0"/>
                  </a:spcBef>
                </a:pPr>
                <a:r>
                  <a:rPr lang="zh-CN" altLang="zh-CN" kern="100" dirty="0">
                    <a:cs typeface="Times New Roman" panose="02020603050405020304" pitchFamily="18" charset="0"/>
                  </a:rPr>
                  <a:t>信号的频率是某值，是指合成后的信号的频率，包含大量不同频率的信号分量</a:t>
                </a:r>
                <a:endParaRPr lang="en-US" altLang="zh-CN" kern="100" dirty="0">
                  <a:cs typeface="Times New Roman" panose="02020603050405020304" pitchFamily="18" charset="0"/>
                </a:endParaRPr>
              </a:p>
              <a:p>
                <a:pPr>
                  <a:lnSpc>
                    <a:spcPct val="100000"/>
                  </a:lnSpc>
                  <a:spcBef>
                    <a:spcPts val="0"/>
                  </a:spcBef>
                </a:pPr>
                <a:r>
                  <a:rPr lang="zh-CN" altLang="en-US" kern="100" dirty="0">
                    <a:cs typeface="Times New Roman" panose="02020603050405020304" pitchFamily="18" charset="0"/>
                  </a:rPr>
                  <a:t>∴</a:t>
                </a:r>
                <a:r>
                  <a:rPr lang="zh-CN" altLang="zh-CN" kern="100" dirty="0">
                    <a:cs typeface="Times New Roman" panose="02020603050405020304" pitchFamily="18" charset="0"/>
                  </a:rPr>
                  <a:t>不同频率的信号之间</a:t>
                </a:r>
                <a:r>
                  <a:rPr lang="zh-CN" altLang="en-US" kern="100" dirty="0">
                    <a:cs typeface="Times New Roman" panose="02020603050405020304" pitchFamily="18" charset="0"/>
                  </a:rPr>
                  <a:t>也有</a:t>
                </a:r>
                <a:r>
                  <a:rPr lang="zh-CN" altLang="zh-CN" kern="100" dirty="0">
                    <a:cs typeface="Times New Roman" panose="02020603050405020304" pitchFamily="18" charset="0"/>
                  </a:rPr>
                  <a:t>干扰</a:t>
                </a:r>
                <a:endParaRPr lang="en-US" altLang="zh-CN" kern="100" dirty="0">
                  <a:cs typeface="Times New Roman" panose="02020603050405020304" pitchFamily="18" charset="0"/>
                </a:endParaRPr>
              </a:p>
              <a:p>
                <a:pPr>
                  <a:lnSpc>
                    <a:spcPct val="100000"/>
                  </a:lnSpc>
                  <a:spcBef>
                    <a:spcPts val="0"/>
                  </a:spcBef>
                </a:pPr>
                <a:r>
                  <a:rPr lang="zh-CN" altLang="en-US" kern="100" dirty="0">
                    <a:solidFill>
                      <a:srgbClr val="0070C0"/>
                    </a:solidFill>
                    <a:cs typeface="Times New Roman" panose="02020603050405020304" pitchFamily="18" charset="0"/>
                  </a:rPr>
                  <a:t>（过去飞机上不准用手机等）</a:t>
                </a:r>
                <a:endParaRPr lang="en-US" altLang="zh-CN" kern="100" dirty="0">
                  <a:solidFill>
                    <a:srgbClr val="0070C0"/>
                  </a:solidFill>
                  <a:cs typeface="Times New Roman" panose="02020603050405020304" pitchFamily="18" charset="0"/>
                </a:endParaRPr>
              </a:p>
              <a:p>
                <a:pPr>
                  <a:lnSpc>
                    <a:spcPct val="100000"/>
                  </a:lnSpc>
                  <a:spcBef>
                    <a:spcPts val="0"/>
                  </a:spcBef>
                </a:pPr>
                <a:endParaRPr lang="en-US" altLang="zh-CN" kern="100" dirty="0">
                  <a:cs typeface="Times New Roman" panose="02020603050405020304" pitchFamily="18" charset="0"/>
                </a:endParaRPr>
              </a:p>
              <a:p>
                <a:pPr>
                  <a:lnSpc>
                    <a:spcPct val="100000"/>
                  </a:lnSpc>
                  <a:spcBef>
                    <a:spcPts val="0"/>
                  </a:spcBef>
                </a:pPr>
                <a:r>
                  <a:rPr lang="zh-CN" altLang="zh-CN" kern="100" dirty="0">
                    <a:effectLst/>
                  </a:rPr>
                  <a:t>信号的时域特性</a:t>
                </a:r>
                <a:r>
                  <a:rPr lang="zh-CN" altLang="en-US" kern="100" dirty="0">
                    <a:effectLst/>
                  </a:rPr>
                  <a:t>：</a:t>
                </a:r>
                <a:r>
                  <a:rPr lang="zh-CN" altLang="zh-CN" kern="100" dirty="0">
                    <a:effectLst/>
                  </a:rPr>
                  <a:t>信号随着时间而重复，可以表示为</a:t>
                </a:r>
                <a:endParaRPr lang="en-US" altLang="zh-CN" kern="100" dirty="0">
                  <a:effectLst/>
                </a:endParaRPr>
              </a:p>
              <a:p>
                <a:pPr marL="0" indent="0">
                  <a:lnSpc>
                    <a:spcPct val="100000"/>
                  </a:lnSpc>
                  <a:spcBef>
                    <a:spcPts val="0"/>
                  </a:spcBef>
                  <a:buNone/>
                </a:pPr>
                <a:r>
                  <a:rPr lang="en-US" altLang="zh-CN" i="1" kern="100" dirty="0">
                    <a:effectLst/>
                    <a:latin typeface="Times New Roman" panose="02020603050405020304" pitchFamily="18" charset="0"/>
                    <a:cs typeface="Times New Roman" panose="02020603050405020304" pitchFamily="18" charset="0"/>
                  </a:rPr>
                  <a:t>f</a:t>
                </a:r>
                <a:r>
                  <a:rPr lang="en-US" altLang="zh-CN" kern="100" dirty="0">
                    <a:effectLst/>
                    <a:latin typeface="Times New Roman" panose="02020603050405020304" pitchFamily="18" charset="0"/>
                    <a:cs typeface="Times New Roman" panose="02020603050405020304" pitchFamily="18" charset="0"/>
                  </a:rPr>
                  <a:t>(</a:t>
                </a:r>
                <a:r>
                  <a:rPr lang="en-US" altLang="zh-CN" i="1" kern="100" dirty="0">
                    <a:effectLst/>
                    <a:latin typeface="Times New Roman" panose="02020603050405020304" pitchFamily="18" charset="0"/>
                    <a:cs typeface="Times New Roman" panose="02020603050405020304" pitchFamily="18" charset="0"/>
                  </a:rPr>
                  <a:t>t</a:t>
                </a:r>
                <a:r>
                  <a:rPr lang="en-US" altLang="zh-CN" kern="100" dirty="0">
                    <a:effectLst/>
                    <a:latin typeface="Times New Roman" panose="02020603050405020304" pitchFamily="18" charset="0"/>
                    <a:cs typeface="Times New Roman" panose="02020603050405020304" pitchFamily="18" charset="0"/>
                  </a:rPr>
                  <a:t>)= </a:t>
                </a:r>
                <a:r>
                  <a:rPr lang="en-US" altLang="zh-CN" i="1" kern="100" dirty="0">
                    <a:effectLst/>
                    <a:latin typeface="Times New Roman" panose="02020603050405020304" pitchFamily="18" charset="0"/>
                    <a:cs typeface="Times New Roman" panose="02020603050405020304" pitchFamily="18" charset="0"/>
                  </a:rPr>
                  <a:t>f</a:t>
                </a:r>
                <a:r>
                  <a:rPr lang="en-US" altLang="zh-CN" kern="100" dirty="0">
                    <a:effectLst/>
                    <a:latin typeface="Times New Roman" panose="02020603050405020304" pitchFamily="18" charset="0"/>
                    <a:cs typeface="Times New Roman" panose="02020603050405020304" pitchFamily="18" charset="0"/>
                  </a:rPr>
                  <a:t>(</a:t>
                </a:r>
                <a:r>
                  <a:rPr lang="en-US" altLang="zh-CN" i="1" kern="100" dirty="0" err="1">
                    <a:effectLst/>
                    <a:latin typeface="Times New Roman" panose="02020603050405020304" pitchFamily="18" charset="0"/>
                    <a:cs typeface="Times New Roman" panose="02020603050405020304" pitchFamily="18" charset="0"/>
                  </a:rPr>
                  <a:t>t</a:t>
                </a:r>
                <a:r>
                  <a:rPr lang="en-US" altLang="zh-CN" kern="100" dirty="0" err="1">
                    <a:effectLst/>
                    <a:latin typeface="Times New Roman" panose="02020603050405020304" pitchFamily="18" charset="0"/>
                    <a:cs typeface="Times New Roman" panose="02020603050405020304" pitchFamily="18" charset="0"/>
                  </a:rPr>
                  <a:t>+</a:t>
                </a:r>
                <a:r>
                  <a:rPr lang="en-US" altLang="zh-CN" i="1" kern="100" dirty="0" err="1">
                    <a:effectLst/>
                    <a:latin typeface="Times New Roman" panose="02020603050405020304" pitchFamily="18" charset="0"/>
                    <a:cs typeface="Times New Roman" panose="02020603050405020304" pitchFamily="18" charset="0"/>
                  </a:rPr>
                  <a:t>T</a:t>
                </a:r>
                <a:r>
                  <a:rPr lang="en-US" altLang="zh-CN" i="1" kern="100" dirty="0">
                    <a:effectLst/>
                    <a:latin typeface="Times New Roman" panose="02020603050405020304" pitchFamily="18" charset="0"/>
                    <a:cs typeface="Times New Roman" panose="02020603050405020304" pitchFamily="18" charset="0"/>
                  </a:rPr>
                  <a:t> </a:t>
                </a:r>
                <a:r>
                  <a:rPr lang="en-US" altLang="zh-CN" kern="100" dirty="0">
                    <a:effectLst/>
                    <a:latin typeface="Times New Roman" panose="02020603050405020304" pitchFamily="18" charset="0"/>
                    <a:cs typeface="Times New Roman" panose="02020603050405020304" pitchFamily="18" charset="0"/>
                  </a:rPr>
                  <a:t>)</a:t>
                </a:r>
                <a:r>
                  <a:rPr lang="zh-CN" altLang="zh-CN" kern="100" dirty="0">
                    <a:effectLst/>
                    <a:latin typeface="Times New Roman" panose="02020603050405020304" pitchFamily="18" charset="0"/>
                    <a:cs typeface="Times New Roman" panose="02020603050405020304" pitchFamily="18" charset="0"/>
                  </a:rPr>
                  <a:t>，</a:t>
                </a:r>
                <a:r>
                  <a:rPr lang="en-US" altLang="zh-CN" i="1" kern="100" dirty="0">
                    <a:effectLst/>
                    <a:latin typeface="Times New Roman" panose="02020603050405020304" pitchFamily="18" charset="0"/>
                    <a:cs typeface="Times New Roman" panose="02020603050405020304" pitchFamily="18" charset="0"/>
                  </a:rPr>
                  <a:t>T </a:t>
                </a:r>
                <a:r>
                  <a:rPr lang="zh-CN" altLang="zh-CN" kern="100" dirty="0">
                    <a:effectLst/>
                    <a:latin typeface="Times New Roman" panose="02020603050405020304" pitchFamily="18" charset="0"/>
                    <a:cs typeface="Times New Roman" panose="02020603050405020304" pitchFamily="18" charset="0"/>
                  </a:rPr>
                  <a:t>为周期</a:t>
                </a:r>
              </a:p>
              <a:p>
                <a:pPr>
                  <a:lnSpc>
                    <a:spcPct val="100000"/>
                  </a:lnSpc>
                  <a:spcBef>
                    <a:spcPts val="0"/>
                  </a:spcBef>
                </a:pPr>
                <a:endParaRPr lang="en-US" altLang="zh-CN" kern="100" dirty="0">
                  <a:cs typeface="Times New Roman" panose="02020603050405020304" pitchFamily="18" charset="0"/>
                </a:endParaRPr>
              </a:p>
              <a:p>
                <a:pPr>
                  <a:lnSpc>
                    <a:spcPct val="100000"/>
                  </a:lnSpc>
                  <a:spcBef>
                    <a:spcPts val="0"/>
                  </a:spcBef>
                </a:pPr>
                <a:endParaRPr lang="en-US" altLang="zh-CN" kern="100" dirty="0">
                  <a:cs typeface="Times New Roman" panose="02020603050405020304" pitchFamily="18" charset="0"/>
                </a:endParaRPr>
              </a:p>
              <a:p>
                <a:pPr>
                  <a:lnSpc>
                    <a:spcPct val="100000"/>
                  </a:lnSpc>
                  <a:spcBef>
                    <a:spcPts val="0"/>
                  </a:spcBef>
                </a:pPr>
                <a:endParaRPr lang="en-US" altLang="zh-CN" sz="5400" dirty="0">
                  <a:cs typeface="Times New Roman" panose="02020603050405020304" pitchFamily="18" charset="0"/>
                </a:endParaRPr>
              </a:p>
            </p:txBody>
          </p:sp>
        </mc:Choice>
        <mc:Fallback xmlns="">
          <p:sp>
            <p:nvSpPr>
              <p:cNvPr id="3" name="内容占位符 2">
                <a:extLst>
                  <a:ext uri="{FF2B5EF4-FFF2-40B4-BE49-F238E27FC236}">
                    <a16:creationId xmlns:a16="http://schemas.microsoft.com/office/drawing/2014/main" id="{62772749-0251-43E3-8FBE-62B01C0C88DA}"/>
                  </a:ext>
                </a:extLst>
              </p:cNvPr>
              <p:cNvSpPr>
                <a:spLocks noGrp="1" noRot="1" noChangeAspect="1" noMove="1" noResize="1" noEditPoints="1" noAdjustHandles="1" noChangeArrowheads="1" noChangeShapeType="1" noTextEdit="1"/>
              </p:cNvSpPr>
              <p:nvPr>
                <p:ph idx="1"/>
              </p:nvPr>
            </p:nvSpPr>
            <p:spPr>
              <a:xfrm>
                <a:off x="404037" y="1062040"/>
                <a:ext cx="5560828" cy="5445085"/>
              </a:xfrm>
              <a:blipFill>
                <a:blip r:embed="rId2"/>
                <a:stretch>
                  <a:fillRect l="-2193" r="-329" b="-2240"/>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009F217B-2A27-4169-A42A-6B5E2FAC9A5F}"/>
              </a:ext>
            </a:extLst>
          </p:cNvPr>
          <p:cNvPicPr>
            <a:picLocks noChangeAspect="1"/>
          </p:cNvPicPr>
          <p:nvPr/>
        </p:nvPicPr>
        <p:blipFill>
          <a:blip r:embed="rId3"/>
          <a:stretch>
            <a:fillRect/>
          </a:stretch>
        </p:blipFill>
        <p:spPr>
          <a:xfrm>
            <a:off x="6121245" y="340958"/>
            <a:ext cx="3022755" cy="6166167"/>
          </a:xfrm>
          <a:prstGeom prst="rect">
            <a:avLst/>
          </a:prstGeom>
        </p:spPr>
      </p:pic>
      <p:graphicFrame>
        <p:nvGraphicFramePr>
          <p:cNvPr id="10" name="表格 9">
            <a:extLst>
              <a:ext uri="{FF2B5EF4-FFF2-40B4-BE49-F238E27FC236}">
                <a16:creationId xmlns:a16="http://schemas.microsoft.com/office/drawing/2014/main" id="{B3EF6159-52B3-4AFC-87AC-4EA975595CF3}"/>
              </a:ext>
            </a:extLst>
          </p:cNvPr>
          <p:cNvGraphicFramePr>
            <a:graphicFrameLocks noGrp="1"/>
          </p:cNvGraphicFramePr>
          <p:nvPr>
            <p:extLst>
              <p:ext uri="{D42A27DB-BD31-4B8C-83A1-F6EECF244321}">
                <p14:modId xmlns:p14="http://schemas.microsoft.com/office/powerpoint/2010/main" val="3704317738"/>
              </p:ext>
            </p:extLst>
          </p:nvPr>
        </p:nvGraphicFramePr>
        <p:xfrm>
          <a:off x="0" y="1031358"/>
          <a:ext cx="313390" cy="2926080"/>
        </p:xfrm>
        <a:graphic>
          <a:graphicData uri="http://schemas.openxmlformats.org/drawingml/2006/table">
            <a:tbl>
              <a:tblPr firstRow="1" bandRow="1">
                <a:tableStyleId>{5C22544A-7EE6-4342-B048-85BDC9FD1C3A}</a:tableStyleId>
              </a:tblPr>
              <a:tblGrid>
                <a:gridCol w="313390">
                  <a:extLst>
                    <a:ext uri="{9D8B030D-6E8A-4147-A177-3AD203B41FA5}">
                      <a16:colId xmlns:a16="http://schemas.microsoft.com/office/drawing/2014/main" val="2707731317"/>
                    </a:ext>
                  </a:extLst>
                </a:gridCol>
              </a:tblGrid>
              <a:tr h="844235">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系统模型</a:t>
                      </a:r>
                    </a:p>
                  </a:txBody>
                  <a:tcPr marL="0" marR="0" marT="0" marB="0" anchor="ctr">
                    <a:solidFill>
                      <a:schemeClr val="accent1">
                        <a:lumMod val="40000"/>
                        <a:lumOff val="60000"/>
                      </a:schemeClr>
                    </a:solidFill>
                  </a:tcPr>
                </a:tc>
                <a:extLst>
                  <a:ext uri="{0D108BD9-81ED-4DB2-BD59-A6C34878D82A}">
                    <a16:rowId xmlns:a16="http://schemas.microsoft.com/office/drawing/2014/main" val="2650843112"/>
                  </a:ext>
                </a:extLst>
              </a:tr>
              <a:tr h="844235">
                <a:tc>
                  <a:txBody>
                    <a:bodyPr/>
                    <a:lstStyle/>
                    <a:p>
                      <a:pPr algn="ctr"/>
                      <a:r>
                        <a:rPr lang="zh-CN" altLang="en-US" sz="1600" dirty="0">
                          <a:solidFill>
                            <a:schemeClr val="bg1"/>
                          </a:solidFill>
                          <a:latin typeface="黑体" panose="02010609060101010101" pitchFamily="49" charset="-122"/>
                          <a:ea typeface="黑体" panose="02010609060101010101" pitchFamily="49" charset="-122"/>
                        </a:rPr>
                        <a:t>传输模式</a:t>
                      </a:r>
                    </a:p>
                  </a:txBody>
                  <a:tcPr marL="0" marR="0" marT="0" marB="0" anchor="ctr">
                    <a:solidFill>
                      <a:schemeClr val="accent1"/>
                    </a:solidFill>
                  </a:tcPr>
                </a:tc>
                <a:extLst>
                  <a:ext uri="{0D108BD9-81ED-4DB2-BD59-A6C34878D82A}">
                    <a16:rowId xmlns:a16="http://schemas.microsoft.com/office/drawing/2014/main" val="2354171835"/>
                  </a:ext>
                </a:extLst>
              </a:tr>
              <a:tr h="844235">
                <a:tc>
                  <a:txBody>
                    <a:bodyPr/>
                    <a:lstStyle/>
                    <a:p>
                      <a:pPr algn="ctr"/>
                      <a:r>
                        <a:rPr lang="zh-CN" altLang="en-US" sz="1600" dirty="0">
                          <a:latin typeface="黑体" panose="02010609060101010101" pitchFamily="49" charset="-122"/>
                          <a:ea typeface="黑体" panose="02010609060101010101" pitchFamily="49" charset="-122"/>
                        </a:rPr>
                        <a:t>编码调制</a:t>
                      </a:r>
                    </a:p>
                  </a:txBody>
                  <a:tcPr marL="0" marR="0" marT="0" marB="0" anchor="ctr">
                    <a:solidFill>
                      <a:schemeClr val="accent1">
                        <a:lumMod val="40000"/>
                        <a:lumOff val="60000"/>
                      </a:schemeClr>
                    </a:solidFill>
                  </a:tcPr>
                </a:tc>
                <a:extLst>
                  <a:ext uri="{0D108BD9-81ED-4DB2-BD59-A6C34878D82A}">
                    <a16:rowId xmlns:a16="http://schemas.microsoft.com/office/drawing/2014/main" val="2232877283"/>
                  </a:ext>
                </a:extLst>
              </a:tr>
            </a:tbl>
          </a:graphicData>
        </a:graphic>
      </p:graphicFrame>
      <p:graphicFrame>
        <p:nvGraphicFramePr>
          <p:cNvPr id="11" name="表格 10">
            <a:extLst>
              <a:ext uri="{FF2B5EF4-FFF2-40B4-BE49-F238E27FC236}">
                <a16:creationId xmlns:a16="http://schemas.microsoft.com/office/drawing/2014/main" id="{78171E02-C39B-497B-87FC-610F20FB6498}"/>
              </a:ext>
            </a:extLst>
          </p:cNvPr>
          <p:cNvGraphicFramePr>
            <a:graphicFrameLocks noGrp="1"/>
          </p:cNvGraphicFramePr>
          <p:nvPr>
            <p:extLst>
              <p:ext uri="{D42A27DB-BD31-4B8C-83A1-F6EECF244321}">
                <p14:modId xmlns:p14="http://schemas.microsoft.com/office/powerpoint/2010/main" val="4216308677"/>
              </p:ext>
            </p:extLst>
          </p:nvPr>
        </p:nvGraphicFramePr>
        <p:xfrm>
          <a:off x="0" y="16384"/>
          <a:ext cx="9144000" cy="303808"/>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1028242390"/>
                    </a:ext>
                  </a:extLst>
                </a:gridCol>
                <a:gridCol w="1016000">
                  <a:extLst>
                    <a:ext uri="{9D8B030D-6E8A-4147-A177-3AD203B41FA5}">
                      <a16:colId xmlns:a16="http://schemas.microsoft.com/office/drawing/2014/main" val="3074239081"/>
                    </a:ext>
                  </a:extLst>
                </a:gridCol>
                <a:gridCol w="1016000">
                  <a:extLst>
                    <a:ext uri="{9D8B030D-6E8A-4147-A177-3AD203B41FA5}">
                      <a16:colId xmlns:a16="http://schemas.microsoft.com/office/drawing/2014/main" val="3509429943"/>
                    </a:ext>
                  </a:extLst>
                </a:gridCol>
                <a:gridCol w="1016000">
                  <a:extLst>
                    <a:ext uri="{9D8B030D-6E8A-4147-A177-3AD203B41FA5}">
                      <a16:colId xmlns:a16="http://schemas.microsoft.com/office/drawing/2014/main" val="2580465912"/>
                    </a:ext>
                  </a:extLst>
                </a:gridCol>
                <a:gridCol w="1016000">
                  <a:extLst>
                    <a:ext uri="{9D8B030D-6E8A-4147-A177-3AD203B41FA5}">
                      <a16:colId xmlns:a16="http://schemas.microsoft.com/office/drawing/2014/main" val="585185192"/>
                    </a:ext>
                  </a:extLst>
                </a:gridCol>
                <a:gridCol w="1016000">
                  <a:extLst>
                    <a:ext uri="{9D8B030D-6E8A-4147-A177-3AD203B41FA5}">
                      <a16:colId xmlns:a16="http://schemas.microsoft.com/office/drawing/2014/main" val="1335232691"/>
                    </a:ext>
                  </a:extLst>
                </a:gridCol>
                <a:gridCol w="1016000">
                  <a:extLst>
                    <a:ext uri="{9D8B030D-6E8A-4147-A177-3AD203B41FA5}">
                      <a16:colId xmlns:a16="http://schemas.microsoft.com/office/drawing/2014/main" val="785772456"/>
                    </a:ext>
                  </a:extLst>
                </a:gridCol>
                <a:gridCol w="1016000">
                  <a:extLst>
                    <a:ext uri="{9D8B030D-6E8A-4147-A177-3AD203B41FA5}">
                      <a16:colId xmlns:a16="http://schemas.microsoft.com/office/drawing/2014/main" val="143111373"/>
                    </a:ext>
                  </a:extLst>
                </a:gridCol>
                <a:gridCol w="1016000">
                  <a:extLst>
                    <a:ext uri="{9D8B030D-6E8A-4147-A177-3AD203B41FA5}">
                      <a16:colId xmlns:a16="http://schemas.microsoft.com/office/drawing/2014/main" val="994455625"/>
                    </a:ext>
                  </a:extLst>
                </a:gridCol>
              </a:tblGrid>
              <a:tr h="303808">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传输介质</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rgbClr val="FFFF00"/>
                          </a:solidFill>
                          <a:latin typeface="黑体" panose="02010609060101010101" pitchFamily="49" charset="-122"/>
                          <a:ea typeface="黑体" panose="02010609060101010101" pitchFamily="49" charset="-122"/>
                        </a:rPr>
                        <a:t>通信系统</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正确性</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提高性能</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局域网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en-US" altLang="zh-CN" sz="1600" dirty="0">
                          <a:solidFill>
                            <a:schemeClr val="tx1"/>
                          </a:solidFill>
                          <a:latin typeface="黑体" panose="02010609060101010101" pitchFamily="49" charset="-122"/>
                          <a:ea typeface="黑体" panose="02010609060101010101" pitchFamily="49" charset="-122"/>
                        </a:rPr>
                        <a:t>WLAN</a:t>
                      </a:r>
                      <a:endParaRPr lang="zh-CN" altLang="en-US" sz="1600" dirty="0">
                        <a:solidFill>
                          <a:schemeClr val="tx1"/>
                        </a:solidFill>
                        <a:latin typeface="黑体" panose="02010609060101010101" pitchFamily="49" charset="-122"/>
                        <a:ea typeface="黑体" panose="02010609060101010101" pitchFamily="49"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个域网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广域网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接入网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939429099"/>
                  </a:ext>
                </a:extLst>
              </a:tr>
            </a:tbl>
          </a:graphicData>
        </a:graphic>
      </p:graphicFrame>
      <p:sp>
        <p:nvSpPr>
          <p:cNvPr id="12" name="流程图: 摘录 11">
            <a:extLst>
              <a:ext uri="{FF2B5EF4-FFF2-40B4-BE49-F238E27FC236}">
                <a16:creationId xmlns:a16="http://schemas.microsoft.com/office/drawing/2014/main" id="{EB7A7DA6-1111-4BE7-B73B-680CEBA0F216}"/>
              </a:ext>
            </a:extLst>
          </p:cNvPr>
          <p:cNvSpPr/>
          <p:nvPr/>
        </p:nvSpPr>
        <p:spPr bwMode="auto">
          <a:xfrm>
            <a:off x="1403438" y="320192"/>
            <a:ext cx="216024" cy="126001"/>
          </a:xfrm>
          <a:prstGeom prst="flowChartExtract">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5" name="灯片编号占位符 4">
            <a:extLst>
              <a:ext uri="{FF2B5EF4-FFF2-40B4-BE49-F238E27FC236}">
                <a16:creationId xmlns:a16="http://schemas.microsoft.com/office/drawing/2014/main" id="{20A8130C-E88A-4F9A-966D-FDCB5057BA15}"/>
              </a:ext>
            </a:extLst>
          </p:cNvPr>
          <p:cNvSpPr>
            <a:spLocks noGrp="1"/>
          </p:cNvSpPr>
          <p:nvPr>
            <p:ph type="sldNum" sz="quarter" idx="12"/>
          </p:nvPr>
        </p:nvSpPr>
        <p:spPr/>
        <p:txBody>
          <a:bodyPr/>
          <a:lstStyle/>
          <a:p>
            <a:fld id="{0343F522-B1DB-4B24-87CC-09EAB668A261}" type="slidenum">
              <a:rPr lang="zh-CN" altLang="en-US" smtClean="0"/>
              <a:pPr/>
              <a:t>29</a:t>
            </a:fld>
            <a:r>
              <a:rPr lang="en-US" altLang="zh-CN"/>
              <a:t>/303</a:t>
            </a:r>
            <a:endParaRPr lang="zh-CN" altLang="en-US" dirty="0"/>
          </a:p>
        </p:txBody>
      </p:sp>
    </p:spTree>
    <p:extLst>
      <p:ext uri="{BB962C8B-B14F-4D97-AF65-F5344CB8AC3E}">
        <p14:creationId xmlns:p14="http://schemas.microsoft.com/office/powerpoint/2010/main" val="3563694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C34208-FA7C-4346-AD93-050F88FE7F56}"/>
              </a:ext>
            </a:extLst>
          </p:cNvPr>
          <p:cNvSpPr>
            <a:spLocks noGrp="1"/>
          </p:cNvSpPr>
          <p:nvPr>
            <p:ph type="title"/>
          </p:nvPr>
        </p:nvSpPr>
        <p:spPr>
          <a:xfrm>
            <a:off x="265813" y="350874"/>
            <a:ext cx="8654903" cy="680484"/>
          </a:xfrm>
        </p:spPr>
        <p:txBody>
          <a:bodyPr>
            <a:normAutofit/>
          </a:bodyPr>
          <a:lstStyle/>
          <a:p>
            <a:r>
              <a:rPr lang="zh-CN" altLang="en-US" kern="100" dirty="0"/>
              <a:t>接入网</a:t>
            </a:r>
            <a:r>
              <a:rPr lang="en-US" altLang="zh-CN" kern="100" dirty="0"/>
              <a:t>AN</a:t>
            </a:r>
            <a:r>
              <a:rPr lang="zh-CN" altLang="en-US" dirty="0"/>
              <a:t>（</a:t>
            </a:r>
            <a:r>
              <a:rPr lang="en-US" altLang="zh-CN" dirty="0"/>
              <a:t>Access Network</a:t>
            </a:r>
            <a:r>
              <a:rPr lang="zh-CN" altLang="en-US" dirty="0"/>
              <a:t>）</a:t>
            </a:r>
            <a:endParaRPr lang="zh-CN" altLang="en-US" kern="100" dirty="0"/>
          </a:p>
        </p:txBody>
      </p:sp>
      <p:sp>
        <p:nvSpPr>
          <p:cNvPr id="12" name="流程图: 摘录 11">
            <a:extLst>
              <a:ext uri="{FF2B5EF4-FFF2-40B4-BE49-F238E27FC236}">
                <a16:creationId xmlns:a16="http://schemas.microsoft.com/office/drawing/2014/main" id="{CE6C4248-6AFD-44B6-80E3-9608C7BDC87F}"/>
              </a:ext>
            </a:extLst>
          </p:cNvPr>
          <p:cNvSpPr/>
          <p:nvPr/>
        </p:nvSpPr>
        <p:spPr bwMode="auto">
          <a:xfrm>
            <a:off x="8508626" y="321781"/>
            <a:ext cx="216024" cy="126001"/>
          </a:xfrm>
          <a:prstGeom prst="flowChartExtract">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4" name="Rectangle 2">
            <a:extLst>
              <a:ext uri="{FF2B5EF4-FFF2-40B4-BE49-F238E27FC236}">
                <a16:creationId xmlns:a16="http://schemas.microsoft.com/office/drawing/2014/main" id="{637ADEFB-5775-48B5-AD95-BD2F543B4E24}"/>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内容占位符 4">
            <a:extLst>
              <a:ext uri="{FF2B5EF4-FFF2-40B4-BE49-F238E27FC236}">
                <a16:creationId xmlns:a16="http://schemas.microsoft.com/office/drawing/2014/main" id="{C12FE5FC-8D5C-426B-A385-556B8EB61871}"/>
              </a:ext>
            </a:extLst>
          </p:cNvPr>
          <p:cNvSpPr>
            <a:spLocks noGrp="1"/>
          </p:cNvSpPr>
          <p:nvPr>
            <p:ph idx="1"/>
          </p:nvPr>
        </p:nvSpPr>
        <p:spPr>
          <a:xfrm>
            <a:off x="471948" y="963560"/>
            <a:ext cx="8514736" cy="5777481"/>
          </a:xfrm>
        </p:spPr>
        <p:txBody>
          <a:bodyPr>
            <a:noAutofit/>
          </a:bodyPr>
          <a:lstStyle/>
          <a:p>
            <a:pPr marL="0" indent="0">
              <a:buNone/>
            </a:pPr>
            <a:r>
              <a:rPr lang="en-US" altLang="zh-CN" dirty="0">
                <a:latin typeface="Times New Roman" panose="02020603050405020304" pitchFamily="18" charset="0"/>
                <a:cs typeface="Times New Roman" panose="02020603050405020304" pitchFamily="18" charset="0"/>
              </a:rPr>
              <a:t>(1)</a:t>
            </a:r>
            <a:r>
              <a:rPr lang="zh-CN" altLang="zh-CN" dirty="0">
                <a:latin typeface="Times New Roman" panose="02020603050405020304" pitchFamily="18" charset="0"/>
                <a:cs typeface="Times New Roman" panose="02020603050405020304" pitchFamily="18" charset="0"/>
              </a:rPr>
              <a:t>以太</a:t>
            </a:r>
            <a:r>
              <a:rPr lang="en-US" altLang="zh-CN" dirty="0">
                <a:latin typeface="Times New Roman" panose="02020603050405020304" pitchFamily="18" charset="0"/>
                <a:cs typeface="Times New Roman" panose="02020603050405020304" pitchFamily="18" charset="0"/>
              </a:rPr>
              <a:t>P2P</a:t>
            </a:r>
            <a:r>
              <a:rPr lang="zh-CN" altLang="zh-CN"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Point-to-Point</a:t>
            </a:r>
            <a:r>
              <a:rPr lang="zh-CN"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a:t>
            </a:r>
            <a:r>
              <a:rPr lang="zh-CN" altLang="zh-CN" dirty="0">
                <a:latin typeface="Times New Roman" panose="02020603050405020304" pitchFamily="18" charset="0"/>
                <a:cs typeface="Times New Roman" panose="02020603050405020304" pitchFamily="18" charset="0"/>
              </a:rPr>
              <a:t>从</a:t>
            </a:r>
            <a:r>
              <a:rPr lang="en-US" altLang="zh-CN" dirty="0">
                <a:latin typeface="Times New Roman" panose="02020603050405020304" pitchFamily="18" charset="0"/>
                <a:cs typeface="Times New Roman" panose="02020603050405020304" pitchFamily="18" charset="0"/>
              </a:rPr>
              <a:t>CO</a:t>
            </a:r>
            <a:r>
              <a:rPr lang="zh-CN" altLang="zh-CN" dirty="0">
                <a:latin typeface="Times New Roman" panose="02020603050405020304" pitchFamily="18" charset="0"/>
                <a:cs typeface="Times New Roman" panose="02020603050405020304" pitchFamily="18" charset="0"/>
              </a:rPr>
              <a:t>到每个用户家中，每个用户均是单独一根光纤，进行点对点的连接。</a:t>
            </a:r>
            <a:endParaRPr lang="en-US" altLang="zh-CN" dirty="0">
              <a:latin typeface="Times New Roman" panose="02020603050405020304" pitchFamily="18" charset="0"/>
              <a:cs typeface="Times New Roman" panose="02020603050405020304" pitchFamily="18" charset="0"/>
            </a:endParaRPr>
          </a:p>
          <a:p>
            <a:pPr marL="0" indent="0">
              <a:buNone/>
            </a:pPr>
            <a:endParaRPr lang="en-US" altLang="zh-CN" dirty="0">
              <a:latin typeface="Times New Roman" panose="02020603050405020304" pitchFamily="18" charset="0"/>
              <a:cs typeface="Times New Roman" panose="02020603050405020304" pitchFamily="18" charset="0"/>
            </a:endParaRPr>
          </a:p>
          <a:p>
            <a:pPr marL="0" indent="0">
              <a:buNone/>
            </a:pPr>
            <a:endParaRPr lang="en-US" altLang="zh-CN" dirty="0">
              <a:latin typeface="Times New Roman" panose="02020603050405020304" pitchFamily="18" charset="0"/>
              <a:cs typeface="Times New Roman" panose="02020603050405020304" pitchFamily="18" charset="0"/>
            </a:endParaRPr>
          </a:p>
          <a:p>
            <a:pPr marL="0" indent="0">
              <a:buNone/>
            </a:pPr>
            <a:endParaRPr lang="en-US" altLang="zh-CN" dirty="0">
              <a:latin typeface="Times New Roman" panose="02020603050405020304" pitchFamily="18" charset="0"/>
              <a:cs typeface="Times New Roman" panose="02020603050405020304" pitchFamily="18" charset="0"/>
            </a:endParaRPr>
          </a:p>
          <a:p>
            <a:pPr marL="0" indent="0">
              <a:buNone/>
            </a:pPr>
            <a:endParaRPr lang="en-US" altLang="zh-CN" dirty="0">
              <a:latin typeface="Times New Roman" panose="02020603050405020304" pitchFamily="18" charset="0"/>
              <a:cs typeface="Times New Roman" panose="02020603050405020304" pitchFamily="18" charset="0"/>
            </a:endParaRPr>
          </a:p>
          <a:p>
            <a:pPr marL="0" indent="0">
              <a:buNone/>
            </a:pPr>
            <a:endParaRPr lang="en-US" altLang="zh-CN" dirty="0">
              <a:latin typeface="Times New Roman" panose="02020603050405020304" pitchFamily="18" charset="0"/>
              <a:cs typeface="Times New Roman" panose="02020603050405020304" pitchFamily="18" charset="0"/>
            </a:endParaRPr>
          </a:p>
          <a:p>
            <a:pPr marL="0" indent="0">
              <a:buNone/>
            </a:pPr>
            <a:r>
              <a:rPr lang="en-US" altLang="zh-CN" dirty="0">
                <a:latin typeface="Times New Roman" panose="02020603050405020304" pitchFamily="18" charset="0"/>
                <a:cs typeface="Times New Roman" panose="02020603050405020304" pitchFamily="18" charset="0"/>
              </a:rPr>
              <a:t>(2)</a:t>
            </a:r>
            <a:r>
              <a:rPr lang="zh-CN" altLang="zh-CN" dirty="0">
                <a:latin typeface="Times New Roman" panose="02020603050405020304" pitchFamily="18" charset="0"/>
                <a:cs typeface="Times New Roman" panose="02020603050405020304" pitchFamily="18" charset="0"/>
              </a:rPr>
              <a:t>以太</a:t>
            </a:r>
            <a:r>
              <a:rPr lang="en-US" altLang="zh-CN" dirty="0">
                <a:latin typeface="Times New Roman" panose="02020603050405020304" pitchFamily="18" charset="0"/>
                <a:cs typeface="Times New Roman" panose="02020603050405020304" pitchFamily="18" charset="0"/>
              </a:rPr>
              <a:t>P2MP</a:t>
            </a:r>
            <a:r>
              <a:rPr lang="zh-CN" altLang="zh-CN"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Point-to-Multipoint</a:t>
            </a:r>
            <a:r>
              <a:rPr lang="zh-CN"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a:t>
            </a:r>
            <a:r>
              <a:rPr lang="zh-CN" altLang="zh-CN" dirty="0">
                <a:latin typeface="Times New Roman" panose="02020603050405020304" pitchFamily="18" charset="0"/>
                <a:cs typeface="Times New Roman" panose="02020603050405020304" pitchFamily="18" charset="0"/>
              </a:rPr>
              <a:t>用户侧放置一台有源分光器，将多根光纤汇聚成单根或两根光纤后上行到</a:t>
            </a:r>
            <a:r>
              <a:rPr lang="en-US" altLang="zh-CN" dirty="0">
                <a:latin typeface="Times New Roman" panose="02020603050405020304" pitchFamily="18" charset="0"/>
                <a:cs typeface="Times New Roman" panose="02020603050405020304" pitchFamily="18" charset="0"/>
              </a:rPr>
              <a:t>CO</a:t>
            </a:r>
            <a:r>
              <a:rPr lang="zh-CN" altLang="zh-CN" dirty="0">
                <a:latin typeface="Times New Roman" panose="02020603050405020304" pitchFamily="18" charset="0"/>
                <a:cs typeface="Times New Roman" panose="02020603050405020304" pitchFamily="18" charset="0"/>
              </a:rPr>
              <a:t>端，</a:t>
            </a:r>
            <a:r>
              <a:rPr lang="zh-CN" altLang="en-US" dirty="0">
                <a:latin typeface="Times New Roman" panose="02020603050405020304" pitchFamily="18" charset="0"/>
                <a:cs typeface="Times New Roman" panose="02020603050405020304" pitchFamily="18" charset="0"/>
              </a:rPr>
              <a:t>以</a:t>
            </a:r>
            <a:r>
              <a:rPr lang="zh-CN" altLang="zh-CN" dirty="0">
                <a:latin typeface="Times New Roman" panose="02020603050405020304" pitchFamily="18" charset="0"/>
                <a:cs typeface="Times New Roman" panose="02020603050405020304" pitchFamily="18" charset="0"/>
              </a:rPr>
              <a:t>减少主干光纤的数量</a:t>
            </a:r>
            <a:r>
              <a:rPr lang="zh-CN" altLang="en-US" dirty="0">
                <a:latin typeface="Times New Roman" panose="02020603050405020304" pitchFamily="18" charset="0"/>
                <a:cs typeface="Times New Roman" panose="02020603050405020304" pitchFamily="18" charset="0"/>
              </a:rPr>
              <a:t>。</a:t>
            </a:r>
            <a:endParaRPr lang="en-US" altLang="zh-CN" dirty="0">
              <a:latin typeface="Times New Roman" panose="02020603050405020304" pitchFamily="18" charset="0"/>
              <a:cs typeface="Times New Roman" panose="02020603050405020304" pitchFamily="18" charset="0"/>
            </a:endParaRPr>
          </a:p>
          <a:p>
            <a:pPr marL="0" indent="0">
              <a:buNone/>
            </a:pPr>
            <a:endParaRPr lang="en-US" altLang="zh-CN" dirty="0">
              <a:latin typeface="Times New Roman" panose="02020603050405020304" pitchFamily="18" charset="0"/>
              <a:cs typeface="Times New Roman" panose="02020603050405020304" pitchFamily="18" charset="0"/>
            </a:endParaRPr>
          </a:p>
          <a:p>
            <a:pPr marL="0" indent="0">
              <a:buNone/>
            </a:pPr>
            <a:endParaRPr lang="zh-CN" altLang="zh-CN" dirty="0">
              <a:latin typeface="Times New Roman" panose="02020603050405020304" pitchFamily="18" charset="0"/>
              <a:cs typeface="Times New Roman" panose="02020603050405020304" pitchFamily="18" charset="0"/>
            </a:endParaRPr>
          </a:p>
        </p:txBody>
      </p:sp>
      <p:graphicFrame>
        <p:nvGraphicFramePr>
          <p:cNvPr id="13" name="表格 12">
            <a:extLst>
              <a:ext uri="{FF2B5EF4-FFF2-40B4-BE49-F238E27FC236}">
                <a16:creationId xmlns:a16="http://schemas.microsoft.com/office/drawing/2014/main" id="{5F7F8828-684B-4B52-9DC2-487D68885ACE}"/>
              </a:ext>
            </a:extLst>
          </p:cNvPr>
          <p:cNvGraphicFramePr>
            <a:graphicFrameLocks noGrp="1"/>
          </p:cNvGraphicFramePr>
          <p:nvPr/>
        </p:nvGraphicFramePr>
        <p:xfrm>
          <a:off x="0" y="16384"/>
          <a:ext cx="9144000" cy="303808"/>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1028242390"/>
                    </a:ext>
                  </a:extLst>
                </a:gridCol>
                <a:gridCol w="1016000">
                  <a:extLst>
                    <a:ext uri="{9D8B030D-6E8A-4147-A177-3AD203B41FA5}">
                      <a16:colId xmlns:a16="http://schemas.microsoft.com/office/drawing/2014/main" val="3074239081"/>
                    </a:ext>
                  </a:extLst>
                </a:gridCol>
                <a:gridCol w="1016000">
                  <a:extLst>
                    <a:ext uri="{9D8B030D-6E8A-4147-A177-3AD203B41FA5}">
                      <a16:colId xmlns:a16="http://schemas.microsoft.com/office/drawing/2014/main" val="3509429943"/>
                    </a:ext>
                  </a:extLst>
                </a:gridCol>
                <a:gridCol w="1016000">
                  <a:extLst>
                    <a:ext uri="{9D8B030D-6E8A-4147-A177-3AD203B41FA5}">
                      <a16:colId xmlns:a16="http://schemas.microsoft.com/office/drawing/2014/main" val="2580465912"/>
                    </a:ext>
                  </a:extLst>
                </a:gridCol>
                <a:gridCol w="1016000">
                  <a:extLst>
                    <a:ext uri="{9D8B030D-6E8A-4147-A177-3AD203B41FA5}">
                      <a16:colId xmlns:a16="http://schemas.microsoft.com/office/drawing/2014/main" val="585185192"/>
                    </a:ext>
                  </a:extLst>
                </a:gridCol>
                <a:gridCol w="1016000">
                  <a:extLst>
                    <a:ext uri="{9D8B030D-6E8A-4147-A177-3AD203B41FA5}">
                      <a16:colId xmlns:a16="http://schemas.microsoft.com/office/drawing/2014/main" val="1335232691"/>
                    </a:ext>
                  </a:extLst>
                </a:gridCol>
                <a:gridCol w="1016000">
                  <a:extLst>
                    <a:ext uri="{9D8B030D-6E8A-4147-A177-3AD203B41FA5}">
                      <a16:colId xmlns:a16="http://schemas.microsoft.com/office/drawing/2014/main" val="785772456"/>
                    </a:ext>
                  </a:extLst>
                </a:gridCol>
                <a:gridCol w="1016000">
                  <a:extLst>
                    <a:ext uri="{9D8B030D-6E8A-4147-A177-3AD203B41FA5}">
                      <a16:colId xmlns:a16="http://schemas.microsoft.com/office/drawing/2014/main" val="143111373"/>
                    </a:ext>
                  </a:extLst>
                </a:gridCol>
                <a:gridCol w="1016000">
                  <a:extLst>
                    <a:ext uri="{9D8B030D-6E8A-4147-A177-3AD203B41FA5}">
                      <a16:colId xmlns:a16="http://schemas.microsoft.com/office/drawing/2014/main" val="994455625"/>
                    </a:ext>
                  </a:extLst>
                </a:gridCol>
              </a:tblGrid>
              <a:tr h="303808">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传输介质</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通信系统</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正确性</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提高性能</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局域网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en-US" altLang="zh-CN" sz="1600" dirty="0">
                          <a:solidFill>
                            <a:schemeClr val="tx1"/>
                          </a:solidFill>
                          <a:latin typeface="黑体" panose="02010609060101010101" pitchFamily="49" charset="-122"/>
                          <a:ea typeface="黑体" panose="02010609060101010101" pitchFamily="49" charset="-122"/>
                        </a:rPr>
                        <a:t>WLAN</a:t>
                      </a:r>
                      <a:endParaRPr lang="zh-CN" altLang="en-US" sz="1600" dirty="0">
                        <a:solidFill>
                          <a:schemeClr val="tx1"/>
                        </a:solidFill>
                        <a:latin typeface="黑体" panose="02010609060101010101" pitchFamily="49" charset="-122"/>
                        <a:ea typeface="黑体" panose="02010609060101010101" pitchFamily="49"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个域网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广域网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rgbClr val="FFFF00"/>
                          </a:solidFill>
                          <a:latin typeface="黑体" panose="02010609060101010101" pitchFamily="49" charset="-122"/>
                          <a:ea typeface="黑体" panose="02010609060101010101" pitchFamily="49" charset="-122"/>
                        </a:rPr>
                        <a:t>接入网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939429099"/>
                  </a:ext>
                </a:extLst>
              </a:tr>
            </a:tbl>
          </a:graphicData>
        </a:graphic>
      </p:graphicFrame>
      <p:graphicFrame>
        <p:nvGraphicFramePr>
          <p:cNvPr id="15" name="表格 14">
            <a:extLst>
              <a:ext uri="{FF2B5EF4-FFF2-40B4-BE49-F238E27FC236}">
                <a16:creationId xmlns:a16="http://schemas.microsoft.com/office/drawing/2014/main" id="{FDA86822-72B4-4704-ABB0-490B751DDFCC}"/>
              </a:ext>
            </a:extLst>
          </p:cNvPr>
          <p:cNvGraphicFramePr>
            <a:graphicFrameLocks noGrp="1"/>
          </p:cNvGraphicFramePr>
          <p:nvPr/>
        </p:nvGraphicFramePr>
        <p:xfrm>
          <a:off x="0" y="1041991"/>
          <a:ext cx="313390" cy="2663830"/>
        </p:xfrm>
        <a:graphic>
          <a:graphicData uri="http://schemas.openxmlformats.org/drawingml/2006/table">
            <a:tbl>
              <a:tblPr firstRow="1" bandRow="1">
                <a:tableStyleId>{5C22544A-7EE6-4342-B048-85BDC9FD1C3A}</a:tableStyleId>
              </a:tblPr>
              <a:tblGrid>
                <a:gridCol w="313390">
                  <a:extLst>
                    <a:ext uri="{9D8B030D-6E8A-4147-A177-3AD203B41FA5}">
                      <a16:colId xmlns:a16="http://schemas.microsoft.com/office/drawing/2014/main" val="2707731317"/>
                    </a:ext>
                  </a:extLst>
                </a:gridCol>
              </a:tblGrid>
              <a:tr h="844235">
                <a:tc>
                  <a:txBody>
                    <a:bodyPr/>
                    <a:lstStyle/>
                    <a:p>
                      <a:pPr algn="ctr"/>
                      <a:r>
                        <a:rPr lang="zh-CN" altLang="en-US" sz="1600" b="0" dirty="0">
                          <a:solidFill>
                            <a:schemeClr val="tx1"/>
                          </a:solidFill>
                          <a:latin typeface="黑体" panose="02010609060101010101" pitchFamily="49" charset="-122"/>
                          <a:ea typeface="黑体" panose="02010609060101010101" pitchFamily="49" charset="-122"/>
                        </a:rPr>
                        <a:t>一般结构</a:t>
                      </a:r>
                    </a:p>
                  </a:txBody>
                  <a:tcPr marL="0" marR="0" marT="0" marB="0" anchor="ctr">
                    <a:solidFill>
                      <a:schemeClr val="accent1">
                        <a:lumMod val="40000"/>
                        <a:lumOff val="60000"/>
                      </a:schemeClr>
                    </a:solidFill>
                  </a:tcPr>
                </a:tc>
                <a:extLst>
                  <a:ext uri="{0D108BD9-81ED-4DB2-BD59-A6C34878D82A}">
                    <a16:rowId xmlns:a16="http://schemas.microsoft.com/office/drawing/2014/main" val="2650843112"/>
                  </a:ext>
                </a:extLst>
              </a:tr>
              <a:tr h="844235">
                <a:tc>
                  <a:txBody>
                    <a:bodyPr/>
                    <a:lstStyle/>
                    <a:p>
                      <a:pPr algn="ctr"/>
                      <a:r>
                        <a:rPr lang="en-US" altLang="zh-CN" sz="1600" dirty="0">
                          <a:solidFill>
                            <a:schemeClr val="bg1"/>
                          </a:solidFill>
                          <a:latin typeface="黑体" panose="02010609060101010101" pitchFamily="49" charset="-122"/>
                          <a:ea typeface="黑体" panose="02010609060101010101" pitchFamily="49" charset="-122"/>
                        </a:rPr>
                        <a:t>PON</a:t>
                      </a:r>
                      <a:endParaRPr lang="zh-CN" altLang="en-US" sz="1600" dirty="0">
                        <a:solidFill>
                          <a:schemeClr val="bg1"/>
                        </a:solidFill>
                        <a:latin typeface="黑体" panose="02010609060101010101" pitchFamily="49" charset="-122"/>
                        <a:ea typeface="黑体" panose="02010609060101010101" pitchFamily="49" charset="-122"/>
                      </a:endParaRPr>
                    </a:p>
                  </a:txBody>
                  <a:tcPr marL="0" marR="0" marT="0" marB="0" anchor="ctr">
                    <a:solidFill>
                      <a:schemeClr val="accent1"/>
                    </a:solidFill>
                  </a:tcPr>
                </a:tc>
                <a:extLst>
                  <a:ext uri="{0D108BD9-81ED-4DB2-BD59-A6C34878D82A}">
                    <a16:rowId xmlns:a16="http://schemas.microsoft.com/office/drawing/2014/main" val="2354171835"/>
                  </a:ext>
                </a:extLst>
              </a:tr>
              <a:tr h="844235">
                <a:tc>
                  <a:txBody>
                    <a:bodyPr/>
                    <a:lstStyle/>
                    <a:p>
                      <a:pPr algn="ctr"/>
                      <a:r>
                        <a:rPr lang="en-US" altLang="zh-CN" sz="1600" b="0" dirty="0">
                          <a:solidFill>
                            <a:schemeClr val="tx1"/>
                          </a:solidFill>
                          <a:latin typeface="黑体" panose="02010609060101010101" pitchFamily="49" charset="-122"/>
                          <a:ea typeface="黑体" panose="02010609060101010101" pitchFamily="49" charset="-122"/>
                        </a:rPr>
                        <a:t>FTTH</a:t>
                      </a:r>
                      <a:endParaRPr lang="zh-CN" altLang="en-US" sz="2000" b="0" dirty="0">
                        <a:solidFill>
                          <a:schemeClr val="tx1"/>
                        </a:solidFill>
                        <a:latin typeface="黑体" panose="02010609060101010101" pitchFamily="49" charset="-122"/>
                        <a:ea typeface="黑体" panose="02010609060101010101" pitchFamily="49" charset="-122"/>
                      </a:endParaRPr>
                    </a:p>
                  </a:txBody>
                  <a:tcPr marL="0" marR="0" marT="0" marB="0" vert="eaVert" anchor="ctr">
                    <a:solidFill>
                      <a:schemeClr val="accent1">
                        <a:lumMod val="40000"/>
                        <a:lumOff val="60000"/>
                      </a:schemeClr>
                    </a:solidFill>
                  </a:tcPr>
                </a:tc>
                <a:extLst>
                  <a:ext uri="{0D108BD9-81ED-4DB2-BD59-A6C34878D82A}">
                    <a16:rowId xmlns:a16="http://schemas.microsoft.com/office/drawing/2014/main" val="2232877283"/>
                  </a:ext>
                </a:extLst>
              </a:tr>
            </a:tbl>
          </a:graphicData>
        </a:graphic>
      </p:graphicFrame>
      <p:pic>
        <p:nvPicPr>
          <p:cNvPr id="9" name="图片 8">
            <a:extLst>
              <a:ext uri="{FF2B5EF4-FFF2-40B4-BE49-F238E27FC236}">
                <a16:creationId xmlns:a16="http://schemas.microsoft.com/office/drawing/2014/main" id="{FDF850D9-1484-4BAB-9013-25B8290230EE}"/>
              </a:ext>
            </a:extLst>
          </p:cNvPr>
          <p:cNvPicPr/>
          <p:nvPr/>
        </p:nvPicPr>
        <p:blipFill rotWithShape="1">
          <a:blip r:embed="rId3">
            <a:extLst>
              <a:ext uri="{28A0092B-C50C-407E-A947-70E740481C1C}">
                <a14:useLocalDpi xmlns:a14="http://schemas.microsoft.com/office/drawing/2010/main" val="0"/>
              </a:ext>
            </a:extLst>
          </a:blip>
          <a:srcRect/>
          <a:stretch/>
        </p:blipFill>
        <p:spPr bwMode="auto">
          <a:xfrm>
            <a:off x="978195" y="2111778"/>
            <a:ext cx="2445488" cy="2126511"/>
          </a:xfrm>
          <a:prstGeom prst="rect">
            <a:avLst/>
          </a:prstGeom>
          <a:noFill/>
          <a:ln>
            <a:noFill/>
          </a:ln>
        </p:spPr>
      </p:pic>
      <p:pic>
        <p:nvPicPr>
          <p:cNvPr id="10" name="图片 9">
            <a:extLst>
              <a:ext uri="{FF2B5EF4-FFF2-40B4-BE49-F238E27FC236}">
                <a16:creationId xmlns:a16="http://schemas.microsoft.com/office/drawing/2014/main" id="{620C6B59-0B23-4418-A74D-335CBAA795F7}"/>
              </a:ext>
            </a:extLst>
          </p:cNvPr>
          <p:cNvPicPr/>
          <p:nvPr/>
        </p:nvPicPr>
        <p:blipFill rotWithShape="1">
          <a:blip r:embed="rId4">
            <a:extLst>
              <a:ext uri="{28A0092B-C50C-407E-A947-70E740481C1C}">
                <a14:useLocalDpi xmlns:a14="http://schemas.microsoft.com/office/drawing/2010/main" val="0"/>
              </a:ext>
            </a:extLst>
          </a:blip>
          <a:srcRect/>
          <a:stretch/>
        </p:blipFill>
        <p:spPr bwMode="auto">
          <a:xfrm>
            <a:off x="5828896" y="2074564"/>
            <a:ext cx="2787742" cy="2359585"/>
          </a:xfrm>
          <a:prstGeom prst="rect">
            <a:avLst/>
          </a:prstGeom>
          <a:noFill/>
          <a:ln>
            <a:noFill/>
          </a:ln>
        </p:spPr>
      </p:pic>
      <p:sp>
        <p:nvSpPr>
          <p:cNvPr id="3" name="灯片编号占位符 2">
            <a:extLst>
              <a:ext uri="{FF2B5EF4-FFF2-40B4-BE49-F238E27FC236}">
                <a16:creationId xmlns:a16="http://schemas.microsoft.com/office/drawing/2014/main" id="{342BA574-BD77-4030-8930-8713987602CC}"/>
              </a:ext>
            </a:extLst>
          </p:cNvPr>
          <p:cNvSpPr>
            <a:spLocks noGrp="1"/>
          </p:cNvSpPr>
          <p:nvPr>
            <p:ph type="sldNum" sz="quarter" idx="12"/>
          </p:nvPr>
        </p:nvSpPr>
        <p:spPr/>
        <p:txBody>
          <a:bodyPr/>
          <a:lstStyle/>
          <a:p>
            <a:fld id="{0343F522-B1DB-4B24-87CC-09EAB668A261}" type="slidenum">
              <a:rPr lang="zh-CN" altLang="en-US" smtClean="0"/>
              <a:pPr/>
              <a:t>290</a:t>
            </a:fld>
            <a:r>
              <a:rPr lang="en-US" altLang="zh-CN"/>
              <a:t>/303</a:t>
            </a:r>
            <a:endParaRPr lang="zh-CN" altLang="en-US" dirty="0"/>
          </a:p>
        </p:txBody>
      </p:sp>
    </p:spTree>
    <p:extLst>
      <p:ext uri="{BB962C8B-B14F-4D97-AF65-F5344CB8AC3E}">
        <p14:creationId xmlns:p14="http://schemas.microsoft.com/office/powerpoint/2010/main" val="908756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C34208-FA7C-4346-AD93-050F88FE7F56}"/>
              </a:ext>
            </a:extLst>
          </p:cNvPr>
          <p:cNvSpPr>
            <a:spLocks noGrp="1"/>
          </p:cNvSpPr>
          <p:nvPr>
            <p:ph type="title"/>
          </p:nvPr>
        </p:nvSpPr>
        <p:spPr>
          <a:xfrm>
            <a:off x="265813" y="350874"/>
            <a:ext cx="8654903" cy="680484"/>
          </a:xfrm>
        </p:spPr>
        <p:txBody>
          <a:bodyPr>
            <a:normAutofit/>
          </a:bodyPr>
          <a:lstStyle/>
          <a:p>
            <a:r>
              <a:rPr lang="zh-CN" altLang="en-US" kern="100" dirty="0"/>
              <a:t>接入网</a:t>
            </a:r>
            <a:r>
              <a:rPr lang="en-US" altLang="zh-CN" kern="100" dirty="0"/>
              <a:t>AN</a:t>
            </a:r>
            <a:r>
              <a:rPr lang="zh-CN" altLang="en-US" dirty="0"/>
              <a:t>（</a:t>
            </a:r>
            <a:r>
              <a:rPr lang="en-US" altLang="zh-CN" dirty="0"/>
              <a:t>Access Network</a:t>
            </a:r>
            <a:r>
              <a:rPr lang="zh-CN" altLang="en-US" dirty="0"/>
              <a:t>）</a:t>
            </a:r>
            <a:endParaRPr lang="zh-CN" altLang="en-US" kern="100" dirty="0"/>
          </a:p>
        </p:txBody>
      </p:sp>
      <p:sp>
        <p:nvSpPr>
          <p:cNvPr id="12" name="流程图: 摘录 11">
            <a:extLst>
              <a:ext uri="{FF2B5EF4-FFF2-40B4-BE49-F238E27FC236}">
                <a16:creationId xmlns:a16="http://schemas.microsoft.com/office/drawing/2014/main" id="{CE6C4248-6AFD-44B6-80E3-9608C7BDC87F}"/>
              </a:ext>
            </a:extLst>
          </p:cNvPr>
          <p:cNvSpPr/>
          <p:nvPr/>
        </p:nvSpPr>
        <p:spPr bwMode="auto">
          <a:xfrm>
            <a:off x="8508626" y="321781"/>
            <a:ext cx="216024" cy="126001"/>
          </a:xfrm>
          <a:prstGeom prst="flowChartExtract">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4" name="Rectangle 2">
            <a:extLst>
              <a:ext uri="{FF2B5EF4-FFF2-40B4-BE49-F238E27FC236}">
                <a16:creationId xmlns:a16="http://schemas.microsoft.com/office/drawing/2014/main" id="{637ADEFB-5775-48B5-AD95-BD2F543B4E24}"/>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内容占位符 4">
            <a:extLst>
              <a:ext uri="{FF2B5EF4-FFF2-40B4-BE49-F238E27FC236}">
                <a16:creationId xmlns:a16="http://schemas.microsoft.com/office/drawing/2014/main" id="{C12FE5FC-8D5C-426B-A385-556B8EB61871}"/>
              </a:ext>
            </a:extLst>
          </p:cNvPr>
          <p:cNvSpPr>
            <a:spLocks noGrp="1"/>
          </p:cNvSpPr>
          <p:nvPr>
            <p:ph idx="1"/>
          </p:nvPr>
        </p:nvSpPr>
        <p:spPr>
          <a:xfrm>
            <a:off x="471948" y="963560"/>
            <a:ext cx="8514736" cy="5777481"/>
          </a:xfrm>
        </p:spPr>
        <p:txBody>
          <a:bodyPr>
            <a:noAutofit/>
          </a:bodyPr>
          <a:lstStyle/>
          <a:p>
            <a:pPr marL="0" indent="0">
              <a:buNone/>
            </a:pPr>
            <a:r>
              <a:rPr lang="en-US" altLang="zh-CN" dirty="0">
                <a:solidFill>
                  <a:srgbClr val="0070C0"/>
                </a:solidFill>
              </a:rPr>
              <a:t>(3)PON P2MP</a:t>
            </a:r>
            <a:r>
              <a:rPr lang="zh-CN" altLang="en-US" dirty="0">
                <a:solidFill>
                  <a:srgbClr val="0070C0"/>
                </a:solidFill>
              </a:rPr>
              <a:t>：</a:t>
            </a:r>
            <a:r>
              <a:rPr lang="zh-CN" altLang="zh-CN" dirty="0">
                <a:solidFill>
                  <a:srgbClr val="0070C0"/>
                </a:solidFill>
              </a:rPr>
              <a:t>将远端的有源设备简化为无源分光器，实现远端的无源汇聚</a:t>
            </a:r>
          </a:p>
          <a:p>
            <a:pPr lvl="0">
              <a:lnSpc>
                <a:spcPct val="100000"/>
              </a:lnSpc>
              <a:spcBef>
                <a:spcPts val="0"/>
              </a:spcBef>
            </a:pPr>
            <a:endParaRPr lang="en-US" altLang="zh-CN" dirty="0"/>
          </a:p>
          <a:p>
            <a:pPr lvl="0">
              <a:lnSpc>
                <a:spcPct val="100000"/>
              </a:lnSpc>
              <a:spcBef>
                <a:spcPts val="0"/>
              </a:spcBef>
            </a:pPr>
            <a:endParaRPr lang="en-US" altLang="zh-CN" dirty="0"/>
          </a:p>
          <a:p>
            <a:pPr lvl="0">
              <a:lnSpc>
                <a:spcPct val="100000"/>
              </a:lnSpc>
              <a:spcBef>
                <a:spcPts val="0"/>
              </a:spcBef>
            </a:pPr>
            <a:endParaRPr lang="en-US" altLang="zh-CN" dirty="0"/>
          </a:p>
          <a:p>
            <a:pPr lvl="0">
              <a:lnSpc>
                <a:spcPct val="100000"/>
              </a:lnSpc>
              <a:spcBef>
                <a:spcPts val="0"/>
              </a:spcBef>
            </a:pPr>
            <a:endParaRPr lang="en-US" altLang="zh-CN" dirty="0"/>
          </a:p>
          <a:p>
            <a:pPr lvl="0">
              <a:lnSpc>
                <a:spcPct val="100000"/>
              </a:lnSpc>
              <a:spcBef>
                <a:spcPts val="0"/>
              </a:spcBef>
            </a:pPr>
            <a:endParaRPr lang="en-US" altLang="zh-CN" dirty="0"/>
          </a:p>
          <a:p>
            <a:pPr lvl="0">
              <a:lnSpc>
                <a:spcPct val="100000"/>
              </a:lnSpc>
              <a:spcBef>
                <a:spcPts val="0"/>
              </a:spcBef>
            </a:pPr>
            <a:endParaRPr lang="en-US" altLang="zh-CN" dirty="0"/>
          </a:p>
          <a:p>
            <a:pPr lvl="0">
              <a:lnSpc>
                <a:spcPct val="100000"/>
              </a:lnSpc>
              <a:spcBef>
                <a:spcPts val="0"/>
              </a:spcBef>
            </a:pPr>
            <a:endParaRPr lang="en-US" altLang="zh-CN" dirty="0"/>
          </a:p>
          <a:p>
            <a:pPr lvl="0">
              <a:lnSpc>
                <a:spcPct val="100000"/>
              </a:lnSpc>
              <a:spcBef>
                <a:spcPts val="0"/>
              </a:spcBef>
            </a:pPr>
            <a:r>
              <a:rPr lang="zh-CN" altLang="zh-CN" dirty="0"/>
              <a:t>减少了远端机房，不需要供电</a:t>
            </a:r>
          </a:p>
          <a:p>
            <a:pPr lvl="0">
              <a:lnSpc>
                <a:spcPct val="100000"/>
              </a:lnSpc>
              <a:spcBef>
                <a:spcPts val="0"/>
              </a:spcBef>
            </a:pPr>
            <a:r>
              <a:rPr lang="zh-CN" altLang="zh-CN" dirty="0"/>
              <a:t>局端的配线少，便于安装和维护</a:t>
            </a:r>
          </a:p>
          <a:p>
            <a:pPr lvl="0">
              <a:lnSpc>
                <a:spcPct val="100000"/>
              </a:lnSpc>
              <a:spcBef>
                <a:spcPts val="0"/>
              </a:spcBef>
            </a:pPr>
            <a:r>
              <a:rPr lang="zh-CN" altLang="zh-CN" dirty="0"/>
              <a:t>降低了雷击和电磁干扰影响</a:t>
            </a:r>
            <a:endParaRPr lang="en-US" altLang="zh-CN" dirty="0"/>
          </a:p>
          <a:p>
            <a:pPr lvl="0">
              <a:lnSpc>
                <a:spcPct val="100000"/>
              </a:lnSpc>
              <a:spcBef>
                <a:spcPts val="0"/>
              </a:spcBef>
            </a:pPr>
            <a:r>
              <a:rPr lang="en-US" altLang="zh-CN" dirty="0"/>
              <a:t>PON</a:t>
            </a:r>
            <a:r>
              <a:rPr lang="zh-CN" altLang="zh-CN" dirty="0"/>
              <a:t>组网支持后续的长期演进</a:t>
            </a:r>
          </a:p>
          <a:p>
            <a:pPr marL="0" indent="0">
              <a:buNone/>
            </a:pPr>
            <a:endParaRPr lang="zh-CN" altLang="zh-CN" dirty="0">
              <a:latin typeface="Times New Roman" panose="02020603050405020304" pitchFamily="18" charset="0"/>
              <a:cs typeface="Times New Roman" panose="02020603050405020304" pitchFamily="18" charset="0"/>
            </a:endParaRPr>
          </a:p>
        </p:txBody>
      </p:sp>
      <p:graphicFrame>
        <p:nvGraphicFramePr>
          <p:cNvPr id="13" name="表格 12">
            <a:extLst>
              <a:ext uri="{FF2B5EF4-FFF2-40B4-BE49-F238E27FC236}">
                <a16:creationId xmlns:a16="http://schemas.microsoft.com/office/drawing/2014/main" id="{5F7F8828-684B-4B52-9DC2-487D68885ACE}"/>
              </a:ext>
            </a:extLst>
          </p:cNvPr>
          <p:cNvGraphicFramePr>
            <a:graphicFrameLocks noGrp="1"/>
          </p:cNvGraphicFramePr>
          <p:nvPr/>
        </p:nvGraphicFramePr>
        <p:xfrm>
          <a:off x="0" y="16384"/>
          <a:ext cx="9144000" cy="303808"/>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1028242390"/>
                    </a:ext>
                  </a:extLst>
                </a:gridCol>
                <a:gridCol w="1016000">
                  <a:extLst>
                    <a:ext uri="{9D8B030D-6E8A-4147-A177-3AD203B41FA5}">
                      <a16:colId xmlns:a16="http://schemas.microsoft.com/office/drawing/2014/main" val="3074239081"/>
                    </a:ext>
                  </a:extLst>
                </a:gridCol>
                <a:gridCol w="1016000">
                  <a:extLst>
                    <a:ext uri="{9D8B030D-6E8A-4147-A177-3AD203B41FA5}">
                      <a16:colId xmlns:a16="http://schemas.microsoft.com/office/drawing/2014/main" val="3509429943"/>
                    </a:ext>
                  </a:extLst>
                </a:gridCol>
                <a:gridCol w="1016000">
                  <a:extLst>
                    <a:ext uri="{9D8B030D-6E8A-4147-A177-3AD203B41FA5}">
                      <a16:colId xmlns:a16="http://schemas.microsoft.com/office/drawing/2014/main" val="2580465912"/>
                    </a:ext>
                  </a:extLst>
                </a:gridCol>
                <a:gridCol w="1016000">
                  <a:extLst>
                    <a:ext uri="{9D8B030D-6E8A-4147-A177-3AD203B41FA5}">
                      <a16:colId xmlns:a16="http://schemas.microsoft.com/office/drawing/2014/main" val="585185192"/>
                    </a:ext>
                  </a:extLst>
                </a:gridCol>
                <a:gridCol w="1016000">
                  <a:extLst>
                    <a:ext uri="{9D8B030D-6E8A-4147-A177-3AD203B41FA5}">
                      <a16:colId xmlns:a16="http://schemas.microsoft.com/office/drawing/2014/main" val="1335232691"/>
                    </a:ext>
                  </a:extLst>
                </a:gridCol>
                <a:gridCol w="1016000">
                  <a:extLst>
                    <a:ext uri="{9D8B030D-6E8A-4147-A177-3AD203B41FA5}">
                      <a16:colId xmlns:a16="http://schemas.microsoft.com/office/drawing/2014/main" val="785772456"/>
                    </a:ext>
                  </a:extLst>
                </a:gridCol>
                <a:gridCol w="1016000">
                  <a:extLst>
                    <a:ext uri="{9D8B030D-6E8A-4147-A177-3AD203B41FA5}">
                      <a16:colId xmlns:a16="http://schemas.microsoft.com/office/drawing/2014/main" val="143111373"/>
                    </a:ext>
                  </a:extLst>
                </a:gridCol>
                <a:gridCol w="1016000">
                  <a:extLst>
                    <a:ext uri="{9D8B030D-6E8A-4147-A177-3AD203B41FA5}">
                      <a16:colId xmlns:a16="http://schemas.microsoft.com/office/drawing/2014/main" val="994455625"/>
                    </a:ext>
                  </a:extLst>
                </a:gridCol>
              </a:tblGrid>
              <a:tr h="303808">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传输介质</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通信系统</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正确性</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提高性能</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局域网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en-US" altLang="zh-CN" sz="1600" dirty="0">
                          <a:solidFill>
                            <a:schemeClr val="tx1"/>
                          </a:solidFill>
                          <a:latin typeface="黑体" panose="02010609060101010101" pitchFamily="49" charset="-122"/>
                          <a:ea typeface="黑体" panose="02010609060101010101" pitchFamily="49" charset="-122"/>
                        </a:rPr>
                        <a:t>WLAN</a:t>
                      </a:r>
                      <a:endParaRPr lang="zh-CN" altLang="en-US" sz="1600" dirty="0">
                        <a:solidFill>
                          <a:schemeClr val="tx1"/>
                        </a:solidFill>
                        <a:latin typeface="黑体" panose="02010609060101010101" pitchFamily="49" charset="-122"/>
                        <a:ea typeface="黑体" panose="02010609060101010101" pitchFamily="49"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个域网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广域网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rgbClr val="FFFF00"/>
                          </a:solidFill>
                          <a:latin typeface="黑体" panose="02010609060101010101" pitchFamily="49" charset="-122"/>
                          <a:ea typeface="黑体" panose="02010609060101010101" pitchFamily="49" charset="-122"/>
                        </a:rPr>
                        <a:t>接入网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939429099"/>
                  </a:ext>
                </a:extLst>
              </a:tr>
            </a:tbl>
          </a:graphicData>
        </a:graphic>
      </p:graphicFrame>
      <p:graphicFrame>
        <p:nvGraphicFramePr>
          <p:cNvPr id="15" name="表格 14">
            <a:extLst>
              <a:ext uri="{FF2B5EF4-FFF2-40B4-BE49-F238E27FC236}">
                <a16:creationId xmlns:a16="http://schemas.microsoft.com/office/drawing/2014/main" id="{FDA86822-72B4-4704-ABB0-490B751DDFCC}"/>
              </a:ext>
            </a:extLst>
          </p:cNvPr>
          <p:cNvGraphicFramePr>
            <a:graphicFrameLocks noGrp="1"/>
          </p:cNvGraphicFramePr>
          <p:nvPr/>
        </p:nvGraphicFramePr>
        <p:xfrm>
          <a:off x="0" y="1041991"/>
          <a:ext cx="313390" cy="2663830"/>
        </p:xfrm>
        <a:graphic>
          <a:graphicData uri="http://schemas.openxmlformats.org/drawingml/2006/table">
            <a:tbl>
              <a:tblPr firstRow="1" bandRow="1">
                <a:tableStyleId>{5C22544A-7EE6-4342-B048-85BDC9FD1C3A}</a:tableStyleId>
              </a:tblPr>
              <a:tblGrid>
                <a:gridCol w="313390">
                  <a:extLst>
                    <a:ext uri="{9D8B030D-6E8A-4147-A177-3AD203B41FA5}">
                      <a16:colId xmlns:a16="http://schemas.microsoft.com/office/drawing/2014/main" val="2707731317"/>
                    </a:ext>
                  </a:extLst>
                </a:gridCol>
              </a:tblGrid>
              <a:tr h="844235">
                <a:tc>
                  <a:txBody>
                    <a:bodyPr/>
                    <a:lstStyle/>
                    <a:p>
                      <a:pPr algn="ctr"/>
                      <a:r>
                        <a:rPr lang="zh-CN" altLang="en-US" sz="1600" b="0" dirty="0">
                          <a:solidFill>
                            <a:schemeClr val="tx1"/>
                          </a:solidFill>
                          <a:latin typeface="黑体" panose="02010609060101010101" pitchFamily="49" charset="-122"/>
                          <a:ea typeface="黑体" panose="02010609060101010101" pitchFamily="49" charset="-122"/>
                        </a:rPr>
                        <a:t>一般结构</a:t>
                      </a:r>
                    </a:p>
                  </a:txBody>
                  <a:tcPr marL="0" marR="0" marT="0" marB="0" anchor="ctr">
                    <a:solidFill>
                      <a:schemeClr val="accent1">
                        <a:lumMod val="40000"/>
                        <a:lumOff val="60000"/>
                      </a:schemeClr>
                    </a:solidFill>
                  </a:tcPr>
                </a:tc>
                <a:extLst>
                  <a:ext uri="{0D108BD9-81ED-4DB2-BD59-A6C34878D82A}">
                    <a16:rowId xmlns:a16="http://schemas.microsoft.com/office/drawing/2014/main" val="2650843112"/>
                  </a:ext>
                </a:extLst>
              </a:tr>
              <a:tr h="844235">
                <a:tc>
                  <a:txBody>
                    <a:bodyPr/>
                    <a:lstStyle/>
                    <a:p>
                      <a:pPr algn="ctr"/>
                      <a:r>
                        <a:rPr lang="en-US" altLang="zh-CN" sz="1600" dirty="0">
                          <a:solidFill>
                            <a:schemeClr val="bg1"/>
                          </a:solidFill>
                          <a:latin typeface="黑体" panose="02010609060101010101" pitchFamily="49" charset="-122"/>
                          <a:ea typeface="黑体" panose="02010609060101010101" pitchFamily="49" charset="-122"/>
                        </a:rPr>
                        <a:t>PON</a:t>
                      </a:r>
                      <a:endParaRPr lang="zh-CN" altLang="en-US" sz="1600" dirty="0">
                        <a:solidFill>
                          <a:schemeClr val="bg1"/>
                        </a:solidFill>
                        <a:latin typeface="黑体" panose="02010609060101010101" pitchFamily="49" charset="-122"/>
                        <a:ea typeface="黑体" panose="02010609060101010101" pitchFamily="49" charset="-122"/>
                      </a:endParaRPr>
                    </a:p>
                  </a:txBody>
                  <a:tcPr marL="0" marR="0" marT="0" marB="0" anchor="ctr">
                    <a:solidFill>
                      <a:schemeClr val="accent1"/>
                    </a:solidFill>
                  </a:tcPr>
                </a:tc>
                <a:extLst>
                  <a:ext uri="{0D108BD9-81ED-4DB2-BD59-A6C34878D82A}">
                    <a16:rowId xmlns:a16="http://schemas.microsoft.com/office/drawing/2014/main" val="2354171835"/>
                  </a:ext>
                </a:extLst>
              </a:tr>
              <a:tr h="844235">
                <a:tc>
                  <a:txBody>
                    <a:bodyPr/>
                    <a:lstStyle/>
                    <a:p>
                      <a:pPr algn="ctr"/>
                      <a:r>
                        <a:rPr lang="en-US" altLang="zh-CN" sz="1600" b="0" dirty="0">
                          <a:solidFill>
                            <a:schemeClr val="tx1"/>
                          </a:solidFill>
                          <a:latin typeface="黑体" panose="02010609060101010101" pitchFamily="49" charset="-122"/>
                          <a:ea typeface="黑体" panose="02010609060101010101" pitchFamily="49" charset="-122"/>
                        </a:rPr>
                        <a:t>FTTH</a:t>
                      </a:r>
                      <a:endParaRPr lang="zh-CN" altLang="en-US" sz="2000" b="0" dirty="0">
                        <a:solidFill>
                          <a:schemeClr val="tx1"/>
                        </a:solidFill>
                        <a:latin typeface="黑体" panose="02010609060101010101" pitchFamily="49" charset="-122"/>
                        <a:ea typeface="黑体" panose="02010609060101010101" pitchFamily="49" charset="-122"/>
                      </a:endParaRPr>
                    </a:p>
                  </a:txBody>
                  <a:tcPr marL="0" marR="0" marT="0" marB="0" vert="eaVert" anchor="ctr">
                    <a:solidFill>
                      <a:schemeClr val="accent1">
                        <a:lumMod val="40000"/>
                        <a:lumOff val="60000"/>
                      </a:schemeClr>
                    </a:solidFill>
                  </a:tcPr>
                </a:tc>
                <a:extLst>
                  <a:ext uri="{0D108BD9-81ED-4DB2-BD59-A6C34878D82A}">
                    <a16:rowId xmlns:a16="http://schemas.microsoft.com/office/drawing/2014/main" val="2232877283"/>
                  </a:ext>
                </a:extLst>
              </a:tr>
            </a:tbl>
          </a:graphicData>
        </a:graphic>
      </p:graphicFrame>
      <p:pic>
        <p:nvPicPr>
          <p:cNvPr id="11" name="图片 10">
            <a:extLst>
              <a:ext uri="{FF2B5EF4-FFF2-40B4-BE49-F238E27FC236}">
                <a16:creationId xmlns:a16="http://schemas.microsoft.com/office/drawing/2014/main" id="{578C894A-B87E-4C41-8B7C-EDF19B4D175A}"/>
              </a:ext>
            </a:extLst>
          </p:cNvPr>
          <p:cNvPicPr/>
          <p:nvPr/>
        </p:nvPicPr>
        <p:blipFill rotWithShape="1">
          <a:blip r:embed="rId3">
            <a:extLst>
              <a:ext uri="{28A0092B-C50C-407E-A947-70E740481C1C}">
                <a14:useLocalDpi xmlns:a14="http://schemas.microsoft.com/office/drawing/2010/main" val="0"/>
              </a:ext>
            </a:extLst>
          </a:blip>
          <a:srcRect/>
          <a:stretch/>
        </p:blipFill>
        <p:spPr bwMode="auto">
          <a:xfrm>
            <a:off x="2711303" y="1837030"/>
            <a:ext cx="2721934" cy="2732567"/>
          </a:xfrm>
          <a:prstGeom prst="rect">
            <a:avLst/>
          </a:prstGeom>
          <a:noFill/>
          <a:ln>
            <a:noFill/>
          </a:ln>
        </p:spPr>
      </p:pic>
      <p:sp>
        <p:nvSpPr>
          <p:cNvPr id="3" name="灯片编号占位符 2">
            <a:extLst>
              <a:ext uri="{FF2B5EF4-FFF2-40B4-BE49-F238E27FC236}">
                <a16:creationId xmlns:a16="http://schemas.microsoft.com/office/drawing/2014/main" id="{9FE779BA-FEB0-4B36-8F6D-9585DEE5CB0A}"/>
              </a:ext>
            </a:extLst>
          </p:cNvPr>
          <p:cNvSpPr>
            <a:spLocks noGrp="1"/>
          </p:cNvSpPr>
          <p:nvPr>
            <p:ph type="sldNum" sz="quarter" idx="12"/>
          </p:nvPr>
        </p:nvSpPr>
        <p:spPr/>
        <p:txBody>
          <a:bodyPr/>
          <a:lstStyle/>
          <a:p>
            <a:fld id="{0343F522-B1DB-4B24-87CC-09EAB668A261}" type="slidenum">
              <a:rPr lang="zh-CN" altLang="en-US" smtClean="0"/>
              <a:pPr/>
              <a:t>291</a:t>
            </a:fld>
            <a:r>
              <a:rPr lang="en-US" altLang="zh-CN"/>
              <a:t>/303</a:t>
            </a:r>
            <a:endParaRPr lang="zh-CN" altLang="en-US" dirty="0"/>
          </a:p>
        </p:txBody>
      </p:sp>
    </p:spTree>
    <p:extLst>
      <p:ext uri="{BB962C8B-B14F-4D97-AF65-F5344CB8AC3E}">
        <p14:creationId xmlns:p14="http://schemas.microsoft.com/office/powerpoint/2010/main" val="3783052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C34208-FA7C-4346-AD93-050F88FE7F56}"/>
              </a:ext>
            </a:extLst>
          </p:cNvPr>
          <p:cNvSpPr>
            <a:spLocks noGrp="1"/>
          </p:cNvSpPr>
          <p:nvPr>
            <p:ph type="title"/>
          </p:nvPr>
        </p:nvSpPr>
        <p:spPr>
          <a:xfrm>
            <a:off x="265813" y="350874"/>
            <a:ext cx="8654903" cy="680484"/>
          </a:xfrm>
        </p:spPr>
        <p:txBody>
          <a:bodyPr>
            <a:normAutofit/>
          </a:bodyPr>
          <a:lstStyle/>
          <a:p>
            <a:r>
              <a:rPr lang="en-US" altLang="zh-CN" kern="100" dirty="0"/>
              <a:t>PON</a:t>
            </a:r>
            <a:r>
              <a:rPr lang="zh-CN" altLang="en-US" kern="100" dirty="0"/>
              <a:t>技术演进</a:t>
            </a:r>
          </a:p>
        </p:txBody>
      </p:sp>
      <p:sp>
        <p:nvSpPr>
          <p:cNvPr id="12" name="流程图: 摘录 11">
            <a:extLst>
              <a:ext uri="{FF2B5EF4-FFF2-40B4-BE49-F238E27FC236}">
                <a16:creationId xmlns:a16="http://schemas.microsoft.com/office/drawing/2014/main" id="{CE6C4248-6AFD-44B6-80E3-9608C7BDC87F}"/>
              </a:ext>
            </a:extLst>
          </p:cNvPr>
          <p:cNvSpPr/>
          <p:nvPr/>
        </p:nvSpPr>
        <p:spPr bwMode="auto">
          <a:xfrm>
            <a:off x="8508626" y="321781"/>
            <a:ext cx="216024" cy="126001"/>
          </a:xfrm>
          <a:prstGeom prst="flowChartExtract">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4" name="Rectangle 2">
            <a:extLst>
              <a:ext uri="{FF2B5EF4-FFF2-40B4-BE49-F238E27FC236}">
                <a16:creationId xmlns:a16="http://schemas.microsoft.com/office/drawing/2014/main" id="{637ADEFB-5775-48B5-AD95-BD2F543B4E24}"/>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内容占位符 4">
            <a:extLst>
              <a:ext uri="{FF2B5EF4-FFF2-40B4-BE49-F238E27FC236}">
                <a16:creationId xmlns:a16="http://schemas.microsoft.com/office/drawing/2014/main" id="{C12FE5FC-8D5C-426B-A385-556B8EB61871}"/>
              </a:ext>
            </a:extLst>
          </p:cNvPr>
          <p:cNvSpPr>
            <a:spLocks noGrp="1"/>
          </p:cNvSpPr>
          <p:nvPr>
            <p:ph idx="1"/>
          </p:nvPr>
        </p:nvSpPr>
        <p:spPr>
          <a:xfrm>
            <a:off x="471948" y="963560"/>
            <a:ext cx="8514736" cy="5777481"/>
          </a:xfrm>
        </p:spPr>
        <p:txBody>
          <a:bodyPr>
            <a:noAutofit/>
          </a:bodyPr>
          <a:lstStyle/>
          <a:p>
            <a:pPr marL="0" indent="0">
              <a:buNone/>
            </a:pPr>
            <a:endParaRPr lang="en-US" altLang="zh-CN" dirty="0">
              <a:latin typeface="Times New Roman" panose="02020603050405020304" pitchFamily="18" charset="0"/>
              <a:cs typeface="Times New Roman" panose="02020603050405020304" pitchFamily="18" charset="0"/>
            </a:endParaRPr>
          </a:p>
          <a:p>
            <a:pPr marL="0" indent="0">
              <a:buNone/>
            </a:pPr>
            <a:endParaRPr lang="en-US" altLang="zh-CN" dirty="0">
              <a:latin typeface="Times New Roman" panose="02020603050405020304" pitchFamily="18" charset="0"/>
              <a:cs typeface="Times New Roman" panose="02020603050405020304" pitchFamily="18" charset="0"/>
            </a:endParaRPr>
          </a:p>
          <a:p>
            <a:pPr marL="0" indent="0">
              <a:buNone/>
            </a:pPr>
            <a:endParaRPr lang="en-US" altLang="zh-CN" dirty="0">
              <a:latin typeface="Times New Roman" panose="02020603050405020304" pitchFamily="18" charset="0"/>
              <a:cs typeface="Times New Roman" panose="02020603050405020304" pitchFamily="18" charset="0"/>
            </a:endParaRPr>
          </a:p>
          <a:p>
            <a:pPr marL="0" indent="0">
              <a:buNone/>
            </a:pPr>
            <a:endParaRPr lang="en-US" altLang="zh-CN" dirty="0">
              <a:latin typeface="Times New Roman" panose="02020603050405020304" pitchFamily="18" charset="0"/>
              <a:cs typeface="Times New Roman" panose="02020603050405020304" pitchFamily="18" charset="0"/>
            </a:endParaRPr>
          </a:p>
          <a:p>
            <a:r>
              <a:rPr lang="en-US" altLang="zh-CN" sz="2400" dirty="0">
                <a:latin typeface="Times New Roman" panose="02020603050405020304" pitchFamily="18" charset="0"/>
                <a:cs typeface="Times New Roman" panose="02020603050405020304" pitchFamily="18" charset="0"/>
              </a:rPr>
              <a:t>PON</a:t>
            </a:r>
            <a:r>
              <a:rPr lang="zh-CN" altLang="zh-CN" sz="2400" dirty="0">
                <a:latin typeface="Times New Roman" panose="02020603050405020304" pitchFamily="18" charset="0"/>
                <a:cs typeface="Times New Roman" panose="02020603050405020304" pitchFamily="18" charset="0"/>
              </a:rPr>
              <a:t>主要有</a:t>
            </a:r>
            <a:r>
              <a:rPr lang="en-US" altLang="zh-CN" sz="2400" dirty="0">
                <a:solidFill>
                  <a:srgbClr val="C00000"/>
                </a:solidFill>
                <a:latin typeface="Times New Roman" panose="02020603050405020304" pitchFamily="18" charset="0"/>
                <a:cs typeface="Times New Roman" panose="02020603050405020304" pitchFamily="18" charset="0"/>
              </a:rPr>
              <a:t>EPON</a:t>
            </a:r>
            <a:r>
              <a:rPr lang="zh-CN" altLang="zh-CN" sz="2400" dirty="0">
                <a:latin typeface="Times New Roman" panose="02020603050405020304" pitchFamily="18" charset="0"/>
                <a:cs typeface="Times New Roman" panose="02020603050405020304" pitchFamily="18" charset="0"/>
              </a:rPr>
              <a:t>（</a:t>
            </a:r>
            <a:r>
              <a:rPr lang="en-US" altLang="zh-CN" sz="2400" dirty="0">
                <a:latin typeface="Times New Roman" panose="02020603050405020304" pitchFamily="18" charset="0"/>
                <a:cs typeface="Times New Roman" panose="02020603050405020304" pitchFamily="18" charset="0"/>
              </a:rPr>
              <a:t>Ethernet PON</a:t>
            </a:r>
            <a:r>
              <a:rPr lang="zh-CN" altLang="zh-CN" sz="2400" dirty="0">
                <a:latin typeface="Times New Roman" panose="02020603050405020304" pitchFamily="18" charset="0"/>
                <a:cs typeface="Times New Roman" panose="02020603050405020304" pitchFamily="18" charset="0"/>
              </a:rPr>
              <a:t>）和</a:t>
            </a:r>
            <a:r>
              <a:rPr lang="en-US" altLang="zh-CN" sz="2400" dirty="0">
                <a:solidFill>
                  <a:srgbClr val="C00000"/>
                </a:solidFill>
                <a:latin typeface="Times New Roman" panose="02020603050405020304" pitchFamily="18" charset="0"/>
                <a:cs typeface="Times New Roman" panose="02020603050405020304" pitchFamily="18" charset="0"/>
              </a:rPr>
              <a:t>GPON</a:t>
            </a:r>
            <a:r>
              <a:rPr lang="zh-CN" altLang="zh-CN" sz="2400" dirty="0">
                <a:latin typeface="Times New Roman" panose="02020603050405020304" pitchFamily="18" charset="0"/>
                <a:cs typeface="Times New Roman" panose="02020603050405020304" pitchFamily="18" charset="0"/>
              </a:rPr>
              <a:t>（</a:t>
            </a:r>
            <a:r>
              <a:rPr lang="en-US" altLang="zh-CN" sz="2400" dirty="0">
                <a:latin typeface="Times New Roman" panose="02020603050405020304" pitchFamily="18" charset="0"/>
                <a:cs typeface="Times New Roman" panose="02020603050405020304" pitchFamily="18" charset="0"/>
              </a:rPr>
              <a:t>Gigabit-Capable PON</a:t>
            </a:r>
            <a:r>
              <a:rPr lang="zh-CN" altLang="zh-CN" sz="2400" dirty="0">
                <a:latin typeface="Times New Roman" panose="02020603050405020304" pitchFamily="18" charset="0"/>
                <a:cs typeface="Times New Roman" panose="02020603050405020304" pitchFamily="18" charset="0"/>
              </a:rPr>
              <a:t>），</a:t>
            </a:r>
            <a:r>
              <a:rPr lang="en-US" altLang="zh-CN" sz="2400" dirty="0">
                <a:latin typeface="Times New Roman" panose="02020603050405020304" pitchFamily="18" charset="0"/>
                <a:cs typeface="Times New Roman" panose="02020603050405020304" pitchFamily="18" charset="0"/>
              </a:rPr>
              <a:t>GPON</a:t>
            </a:r>
            <a:r>
              <a:rPr lang="zh-CN" altLang="zh-CN" sz="2400" dirty="0">
                <a:latin typeface="Times New Roman" panose="02020603050405020304" pitchFamily="18" charset="0"/>
                <a:cs typeface="Times New Roman" panose="02020603050405020304" pitchFamily="18" charset="0"/>
              </a:rPr>
              <a:t>因更高性能（早期下行</a:t>
            </a:r>
            <a:r>
              <a:rPr lang="en-US" altLang="zh-CN" sz="2400" dirty="0">
                <a:latin typeface="Times New Roman" panose="02020603050405020304" pitchFamily="18" charset="0"/>
                <a:cs typeface="Times New Roman" panose="02020603050405020304" pitchFamily="18" charset="0"/>
              </a:rPr>
              <a:t>2.5Gbps/</a:t>
            </a:r>
            <a:r>
              <a:rPr lang="zh-CN" altLang="zh-CN" sz="2400" dirty="0">
                <a:latin typeface="Times New Roman" panose="02020603050405020304" pitchFamily="18" charset="0"/>
                <a:cs typeface="Times New Roman" panose="02020603050405020304" pitchFamily="18" charset="0"/>
              </a:rPr>
              <a:t>上行</a:t>
            </a:r>
            <a:r>
              <a:rPr lang="en-US" altLang="zh-CN" sz="2400" dirty="0">
                <a:latin typeface="Times New Roman" panose="02020603050405020304" pitchFamily="18" charset="0"/>
                <a:cs typeface="Times New Roman" panose="02020603050405020304" pitchFamily="18" charset="0"/>
              </a:rPr>
              <a:t>1.25Gbps</a:t>
            </a:r>
            <a:r>
              <a:rPr lang="zh-CN" altLang="zh-CN" sz="2400" dirty="0">
                <a:latin typeface="Times New Roman" panose="02020603050405020304" pitchFamily="18" charset="0"/>
                <a:cs typeface="Times New Roman" panose="02020603050405020304" pitchFamily="18" charset="0"/>
              </a:rPr>
              <a:t>）、更远的距离（</a:t>
            </a:r>
            <a:r>
              <a:rPr lang="en-US" altLang="zh-CN" sz="2400" dirty="0">
                <a:latin typeface="Times New Roman" panose="02020603050405020304" pitchFamily="18" charset="0"/>
                <a:cs typeface="Times New Roman" panose="02020603050405020304" pitchFamily="18" charset="0"/>
              </a:rPr>
              <a:t>20km</a:t>
            </a:r>
            <a:r>
              <a:rPr lang="zh-CN" altLang="zh-CN" sz="2400" dirty="0">
                <a:latin typeface="Times New Roman" panose="02020603050405020304" pitchFamily="18" charset="0"/>
                <a:cs typeface="Times New Roman" panose="02020603050405020304" pitchFamily="18" charset="0"/>
              </a:rPr>
              <a:t>）、更快的技术演进而成为主流</a:t>
            </a:r>
            <a:endParaRPr lang="en-US" altLang="zh-CN" sz="2400" dirty="0">
              <a:latin typeface="Times New Roman" panose="02020603050405020304" pitchFamily="18" charset="0"/>
              <a:cs typeface="Times New Roman" panose="02020603050405020304" pitchFamily="18" charset="0"/>
            </a:endParaRPr>
          </a:p>
          <a:p>
            <a:r>
              <a:rPr lang="en-US" altLang="zh-CN" sz="2400" dirty="0">
                <a:latin typeface="Times New Roman" panose="02020603050405020304" pitchFamily="18" charset="0"/>
                <a:cs typeface="Times New Roman" panose="02020603050405020304" pitchFamily="18" charset="0"/>
              </a:rPr>
              <a:t>10G PON </a:t>
            </a:r>
            <a:r>
              <a:rPr lang="zh-CN" altLang="zh-CN" sz="2400" dirty="0">
                <a:latin typeface="Times New Roman" panose="02020603050405020304" pitchFamily="18" charset="0"/>
                <a:cs typeface="Times New Roman" panose="02020603050405020304" pitchFamily="18" charset="0"/>
              </a:rPr>
              <a:t>分为</a:t>
            </a:r>
            <a:r>
              <a:rPr lang="en-US" altLang="zh-CN" sz="2400" dirty="0">
                <a:solidFill>
                  <a:srgbClr val="C00000"/>
                </a:solidFill>
                <a:latin typeface="Times New Roman" panose="02020603050405020304" pitchFamily="18" charset="0"/>
                <a:cs typeface="Times New Roman" panose="02020603050405020304" pitchFamily="18" charset="0"/>
              </a:rPr>
              <a:t>XG-PON</a:t>
            </a:r>
            <a:r>
              <a:rPr lang="zh-CN" altLang="zh-CN" sz="2400" dirty="0">
                <a:latin typeface="Times New Roman" panose="02020603050405020304" pitchFamily="18" charset="0"/>
                <a:cs typeface="Times New Roman" panose="02020603050405020304" pitchFamily="18" charset="0"/>
              </a:rPr>
              <a:t>和</a:t>
            </a:r>
            <a:r>
              <a:rPr lang="en-US" altLang="zh-CN" sz="2400" dirty="0">
                <a:solidFill>
                  <a:srgbClr val="C00000"/>
                </a:solidFill>
                <a:latin typeface="Times New Roman" panose="02020603050405020304" pitchFamily="18" charset="0"/>
                <a:cs typeface="Times New Roman" panose="02020603050405020304" pitchFamily="18" charset="0"/>
              </a:rPr>
              <a:t>XGS-PON</a:t>
            </a:r>
            <a:r>
              <a:rPr lang="zh-CN" altLang="zh-CN" sz="2400" dirty="0">
                <a:latin typeface="Times New Roman" panose="02020603050405020304" pitchFamily="18" charset="0"/>
                <a:cs typeface="Times New Roman" panose="02020603050405020304" pitchFamily="18" charset="0"/>
              </a:rPr>
              <a:t>，</a:t>
            </a:r>
            <a:r>
              <a:rPr lang="en-US" altLang="zh-CN" sz="2400" dirty="0">
                <a:latin typeface="Times New Roman" panose="02020603050405020304" pitchFamily="18" charset="0"/>
                <a:cs typeface="Times New Roman" panose="02020603050405020304" pitchFamily="18" charset="0"/>
              </a:rPr>
              <a:t>XG-PON</a:t>
            </a:r>
            <a:r>
              <a:rPr lang="zh-CN" altLang="zh-CN" sz="2400" dirty="0">
                <a:latin typeface="Times New Roman" panose="02020603050405020304" pitchFamily="18" charset="0"/>
                <a:cs typeface="Times New Roman" panose="02020603050405020304" pitchFamily="18" charset="0"/>
              </a:rPr>
              <a:t>指</a:t>
            </a:r>
            <a:r>
              <a:rPr lang="zh-CN" altLang="zh-CN" sz="2400" dirty="0">
                <a:solidFill>
                  <a:srgbClr val="7030A0"/>
                </a:solidFill>
                <a:latin typeface="Times New Roman" panose="02020603050405020304" pitchFamily="18" charset="0"/>
                <a:cs typeface="Times New Roman" panose="02020603050405020304" pitchFamily="18" charset="0"/>
              </a:rPr>
              <a:t>非对称</a:t>
            </a:r>
            <a:r>
              <a:rPr lang="en-US" altLang="zh-CN" sz="2400" dirty="0">
                <a:latin typeface="Times New Roman" panose="02020603050405020304" pitchFamily="18" charset="0"/>
                <a:cs typeface="Times New Roman" panose="02020603050405020304" pitchFamily="18" charset="0"/>
              </a:rPr>
              <a:t>10G PON</a:t>
            </a:r>
            <a:r>
              <a:rPr lang="zh-CN" altLang="zh-CN" sz="2400" dirty="0">
                <a:latin typeface="Times New Roman" panose="02020603050405020304" pitchFamily="18" charset="0"/>
                <a:cs typeface="Times New Roman" panose="02020603050405020304" pitchFamily="18" charset="0"/>
              </a:rPr>
              <a:t>，下行为</a:t>
            </a:r>
            <a:r>
              <a:rPr lang="en-US" altLang="zh-CN" sz="2400" dirty="0">
                <a:latin typeface="Times New Roman" panose="02020603050405020304" pitchFamily="18" charset="0"/>
                <a:cs typeface="Times New Roman" panose="02020603050405020304" pitchFamily="18" charset="0"/>
              </a:rPr>
              <a:t>9.953Gbps</a:t>
            </a:r>
            <a:r>
              <a:rPr lang="zh-CN" altLang="zh-CN" sz="2400" dirty="0">
                <a:latin typeface="Times New Roman" panose="02020603050405020304" pitchFamily="18" charset="0"/>
                <a:cs typeface="Times New Roman" panose="02020603050405020304" pitchFamily="18" charset="0"/>
              </a:rPr>
              <a:t>（俗称</a:t>
            </a:r>
            <a:r>
              <a:rPr lang="en-US" altLang="zh-CN" sz="2400" dirty="0">
                <a:latin typeface="Times New Roman" panose="02020603050405020304" pitchFamily="18" charset="0"/>
                <a:cs typeface="Times New Roman" panose="02020603050405020304" pitchFamily="18" charset="0"/>
              </a:rPr>
              <a:t>10G</a:t>
            </a:r>
            <a:r>
              <a:rPr lang="zh-CN" altLang="zh-CN" sz="2400" dirty="0">
                <a:latin typeface="Times New Roman" panose="02020603050405020304" pitchFamily="18" charset="0"/>
                <a:cs typeface="Times New Roman" panose="02020603050405020304" pitchFamily="18" charset="0"/>
              </a:rPr>
              <a:t>），上行为</a:t>
            </a:r>
            <a:r>
              <a:rPr lang="en-US" altLang="zh-CN" sz="2400" dirty="0">
                <a:latin typeface="Times New Roman" panose="02020603050405020304" pitchFamily="18" charset="0"/>
                <a:cs typeface="Times New Roman" panose="02020603050405020304" pitchFamily="18" charset="0"/>
              </a:rPr>
              <a:t>2.488Gbps</a:t>
            </a:r>
            <a:r>
              <a:rPr lang="zh-CN" altLang="zh-CN" sz="2400" dirty="0">
                <a:latin typeface="Times New Roman" panose="02020603050405020304" pitchFamily="18" charset="0"/>
                <a:cs typeface="Times New Roman" panose="02020603050405020304" pitchFamily="18" charset="0"/>
              </a:rPr>
              <a:t>（俗称</a:t>
            </a:r>
            <a:r>
              <a:rPr lang="en-US" altLang="zh-CN" sz="2400" dirty="0">
                <a:latin typeface="Times New Roman" panose="02020603050405020304" pitchFamily="18" charset="0"/>
                <a:cs typeface="Times New Roman" panose="02020603050405020304" pitchFamily="18" charset="0"/>
              </a:rPr>
              <a:t>2.5G</a:t>
            </a:r>
            <a:r>
              <a:rPr lang="zh-CN" altLang="zh-CN" sz="2400" dirty="0">
                <a:latin typeface="Times New Roman" panose="02020603050405020304" pitchFamily="18" charset="0"/>
                <a:cs typeface="Times New Roman" panose="02020603050405020304" pitchFamily="18" charset="0"/>
              </a:rPr>
              <a:t>）。</a:t>
            </a:r>
            <a:r>
              <a:rPr lang="en-US" altLang="zh-CN" sz="2400" dirty="0">
                <a:latin typeface="Times New Roman" panose="02020603050405020304" pitchFamily="18" charset="0"/>
                <a:cs typeface="Times New Roman" panose="02020603050405020304" pitchFamily="18" charset="0"/>
              </a:rPr>
              <a:t>XGS-PON</a:t>
            </a:r>
            <a:r>
              <a:rPr lang="zh-CN" altLang="zh-CN" sz="2400" dirty="0">
                <a:latin typeface="Times New Roman" panose="02020603050405020304" pitchFamily="18" charset="0"/>
                <a:cs typeface="Times New Roman" panose="02020603050405020304" pitchFamily="18" charset="0"/>
              </a:rPr>
              <a:t>指</a:t>
            </a:r>
            <a:r>
              <a:rPr lang="zh-CN" altLang="zh-CN" sz="2400" dirty="0">
                <a:solidFill>
                  <a:srgbClr val="7030A0"/>
                </a:solidFill>
                <a:latin typeface="Times New Roman" panose="02020603050405020304" pitchFamily="18" charset="0"/>
                <a:cs typeface="Times New Roman" panose="02020603050405020304" pitchFamily="18" charset="0"/>
              </a:rPr>
              <a:t>对称</a:t>
            </a:r>
            <a:r>
              <a:rPr lang="en-US" altLang="zh-CN" sz="2400" dirty="0">
                <a:latin typeface="Times New Roman" panose="02020603050405020304" pitchFamily="18" charset="0"/>
                <a:cs typeface="Times New Roman" panose="02020603050405020304" pitchFamily="18" charset="0"/>
              </a:rPr>
              <a:t>10G PON</a:t>
            </a:r>
            <a:r>
              <a:rPr lang="zh-CN" altLang="zh-CN" sz="2400" dirty="0">
                <a:latin typeface="Times New Roman" panose="02020603050405020304" pitchFamily="18" charset="0"/>
                <a:cs typeface="Times New Roman" panose="02020603050405020304" pitchFamily="18" charset="0"/>
              </a:rPr>
              <a:t>，下行、上行线路速率都为</a:t>
            </a:r>
            <a:r>
              <a:rPr lang="en-US" altLang="zh-CN" sz="2400" dirty="0">
                <a:latin typeface="Times New Roman" panose="02020603050405020304" pitchFamily="18" charset="0"/>
                <a:cs typeface="Times New Roman" panose="02020603050405020304" pitchFamily="18" charset="0"/>
              </a:rPr>
              <a:t>9.953Gbps</a:t>
            </a:r>
            <a:r>
              <a:rPr lang="zh-CN" altLang="zh-CN" sz="2400" dirty="0">
                <a:latin typeface="Times New Roman" panose="02020603050405020304" pitchFamily="18" charset="0"/>
                <a:cs typeface="Times New Roman" panose="02020603050405020304" pitchFamily="18" charset="0"/>
              </a:rPr>
              <a:t>（俗称</a:t>
            </a:r>
            <a:r>
              <a:rPr lang="en-US" altLang="zh-CN" sz="2400" dirty="0">
                <a:latin typeface="Times New Roman" panose="02020603050405020304" pitchFamily="18" charset="0"/>
                <a:cs typeface="Times New Roman" panose="02020603050405020304" pitchFamily="18" charset="0"/>
              </a:rPr>
              <a:t>10G</a:t>
            </a:r>
            <a:r>
              <a:rPr lang="zh-CN" altLang="zh-CN" sz="2400" dirty="0">
                <a:latin typeface="Times New Roman" panose="02020603050405020304" pitchFamily="18" charset="0"/>
                <a:cs typeface="Times New Roman" panose="02020603050405020304" pitchFamily="18" charset="0"/>
              </a:rPr>
              <a:t>）</a:t>
            </a:r>
            <a:endParaRPr lang="en-US" altLang="zh-CN" sz="2400" dirty="0">
              <a:latin typeface="Times New Roman" panose="02020603050405020304" pitchFamily="18" charset="0"/>
              <a:cs typeface="Times New Roman" panose="02020603050405020304" pitchFamily="18" charset="0"/>
            </a:endParaRPr>
          </a:p>
          <a:p>
            <a:r>
              <a:rPr lang="en-US" altLang="zh-CN" sz="2400" dirty="0">
                <a:latin typeface="Times New Roman" panose="02020603050405020304" pitchFamily="18" charset="0"/>
                <a:cs typeface="Times New Roman" panose="02020603050405020304" pitchFamily="18" charset="0"/>
              </a:rPr>
              <a:t>10G PON</a:t>
            </a:r>
            <a:r>
              <a:rPr lang="zh-CN" altLang="zh-CN" sz="2400" dirty="0">
                <a:latin typeface="Times New Roman" panose="02020603050405020304" pitchFamily="18" charset="0"/>
                <a:cs typeface="Times New Roman" panose="02020603050405020304" pitchFamily="18" charset="0"/>
              </a:rPr>
              <a:t>到</a:t>
            </a:r>
            <a:r>
              <a:rPr lang="en-US" altLang="zh-CN" sz="2400" dirty="0">
                <a:latin typeface="Times New Roman" panose="02020603050405020304" pitchFamily="18" charset="0"/>
                <a:cs typeface="Times New Roman" panose="02020603050405020304" pitchFamily="18" charset="0"/>
              </a:rPr>
              <a:t>50G PON</a:t>
            </a:r>
            <a:r>
              <a:rPr lang="zh-CN" altLang="zh-CN" sz="2400" dirty="0">
                <a:latin typeface="Times New Roman" panose="02020603050405020304" pitchFamily="18" charset="0"/>
                <a:cs typeface="Times New Roman" panose="02020603050405020304" pitchFamily="18" charset="0"/>
              </a:rPr>
              <a:t>的演进，使用波分共存的方式实现</a:t>
            </a:r>
          </a:p>
        </p:txBody>
      </p:sp>
      <p:graphicFrame>
        <p:nvGraphicFramePr>
          <p:cNvPr id="13" name="表格 12">
            <a:extLst>
              <a:ext uri="{FF2B5EF4-FFF2-40B4-BE49-F238E27FC236}">
                <a16:creationId xmlns:a16="http://schemas.microsoft.com/office/drawing/2014/main" id="{5F7F8828-684B-4B52-9DC2-487D68885ACE}"/>
              </a:ext>
            </a:extLst>
          </p:cNvPr>
          <p:cNvGraphicFramePr>
            <a:graphicFrameLocks noGrp="1"/>
          </p:cNvGraphicFramePr>
          <p:nvPr/>
        </p:nvGraphicFramePr>
        <p:xfrm>
          <a:off x="0" y="16384"/>
          <a:ext cx="9144000" cy="303808"/>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1028242390"/>
                    </a:ext>
                  </a:extLst>
                </a:gridCol>
                <a:gridCol w="1016000">
                  <a:extLst>
                    <a:ext uri="{9D8B030D-6E8A-4147-A177-3AD203B41FA5}">
                      <a16:colId xmlns:a16="http://schemas.microsoft.com/office/drawing/2014/main" val="3074239081"/>
                    </a:ext>
                  </a:extLst>
                </a:gridCol>
                <a:gridCol w="1016000">
                  <a:extLst>
                    <a:ext uri="{9D8B030D-6E8A-4147-A177-3AD203B41FA5}">
                      <a16:colId xmlns:a16="http://schemas.microsoft.com/office/drawing/2014/main" val="3509429943"/>
                    </a:ext>
                  </a:extLst>
                </a:gridCol>
                <a:gridCol w="1016000">
                  <a:extLst>
                    <a:ext uri="{9D8B030D-6E8A-4147-A177-3AD203B41FA5}">
                      <a16:colId xmlns:a16="http://schemas.microsoft.com/office/drawing/2014/main" val="2580465912"/>
                    </a:ext>
                  </a:extLst>
                </a:gridCol>
                <a:gridCol w="1016000">
                  <a:extLst>
                    <a:ext uri="{9D8B030D-6E8A-4147-A177-3AD203B41FA5}">
                      <a16:colId xmlns:a16="http://schemas.microsoft.com/office/drawing/2014/main" val="585185192"/>
                    </a:ext>
                  </a:extLst>
                </a:gridCol>
                <a:gridCol w="1016000">
                  <a:extLst>
                    <a:ext uri="{9D8B030D-6E8A-4147-A177-3AD203B41FA5}">
                      <a16:colId xmlns:a16="http://schemas.microsoft.com/office/drawing/2014/main" val="1335232691"/>
                    </a:ext>
                  </a:extLst>
                </a:gridCol>
                <a:gridCol w="1016000">
                  <a:extLst>
                    <a:ext uri="{9D8B030D-6E8A-4147-A177-3AD203B41FA5}">
                      <a16:colId xmlns:a16="http://schemas.microsoft.com/office/drawing/2014/main" val="785772456"/>
                    </a:ext>
                  </a:extLst>
                </a:gridCol>
                <a:gridCol w="1016000">
                  <a:extLst>
                    <a:ext uri="{9D8B030D-6E8A-4147-A177-3AD203B41FA5}">
                      <a16:colId xmlns:a16="http://schemas.microsoft.com/office/drawing/2014/main" val="143111373"/>
                    </a:ext>
                  </a:extLst>
                </a:gridCol>
                <a:gridCol w="1016000">
                  <a:extLst>
                    <a:ext uri="{9D8B030D-6E8A-4147-A177-3AD203B41FA5}">
                      <a16:colId xmlns:a16="http://schemas.microsoft.com/office/drawing/2014/main" val="994455625"/>
                    </a:ext>
                  </a:extLst>
                </a:gridCol>
              </a:tblGrid>
              <a:tr h="303808">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传输介质</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通信系统</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正确性</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提高性能</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局域网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en-US" altLang="zh-CN" sz="1600" dirty="0">
                          <a:solidFill>
                            <a:schemeClr val="tx1"/>
                          </a:solidFill>
                          <a:latin typeface="黑体" panose="02010609060101010101" pitchFamily="49" charset="-122"/>
                          <a:ea typeface="黑体" panose="02010609060101010101" pitchFamily="49" charset="-122"/>
                        </a:rPr>
                        <a:t>WLAN</a:t>
                      </a:r>
                      <a:endParaRPr lang="zh-CN" altLang="en-US" sz="1600" dirty="0">
                        <a:solidFill>
                          <a:schemeClr val="tx1"/>
                        </a:solidFill>
                        <a:latin typeface="黑体" panose="02010609060101010101" pitchFamily="49" charset="-122"/>
                        <a:ea typeface="黑体" panose="02010609060101010101" pitchFamily="49"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个域网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广域网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rgbClr val="FFFF00"/>
                          </a:solidFill>
                          <a:latin typeface="黑体" panose="02010609060101010101" pitchFamily="49" charset="-122"/>
                          <a:ea typeface="黑体" panose="02010609060101010101" pitchFamily="49" charset="-122"/>
                        </a:rPr>
                        <a:t>接入网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939429099"/>
                  </a:ext>
                </a:extLst>
              </a:tr>
            </a:tbl>
          </a:graphicData>
        </a:graphic>
      </p:graphicFrame>
      <p:graphicFrame>
        <p:nvGraphicFramePr>
          <p:cNvPr id="15" name="表格 14">
            <a:extLst>
              <a:ext uri="{FF2B5EF4-FFF2-40B4-BE49-F238E27FC236}">
                <a16:creationId xmlns:a16="http://schemas.microsoft.com/office/drawing/2014/main" id="{FDA86822-72B4-4704-ABB0-490B751DDFCC}"/>
              </a:ext>
            </a:extLst>
          </p:cNvPr>
          <p:cNvGraphicFramePr>
            <a:graphicFrameLocks noGrp="1"/>
          </p:cNvGraphicFramePr>
          <p:nvPr/>
        </p:nvGraphicFramePr>
        <p:xfrm>
          <a:off x="0" y="1041991"/>
          <a:ext cx="313390" cy="2663830"/>
        </p:xfrm>
        <a:graphic>
          <a:graphicData uri="http://schemas.openxmlformats.org/drawingml/2006/table">
            <a:tbl>
              <a:tblPr firstRow="1" bandRow="1">
                <a:tableStyleId>{5C22544A-7EE6-4342-B048-85BDC9FD1C3A}</a:tableStyleId>
              </a:tblPr>
              <a:tblGrid>
                <a:gridCol w="313390">
                  <a:extLst>
                    <a:ext uri="{9D8B030D-6E8A-4147-A177-3AD203B41FA5}">
                      <a16:colId xmlns:a16="http://schemas.microsoft.com/office/drawing/2014/main" val="2707731317"/>
                    </a:ext>
                  </a:extLst>
                </a:gridCol>
              </a:tblGrid>
              <a:tr h="844235">
                <a:tc>
                  <a:txBody>
                    <a:bodyPr/>
                    <a:lstStyle/>
                    <a:p>
                      <a:pPr algn="ctr"/>
                      <a:r>
                        <a:rPr lang="zh-CN" altLang="en-US" sz="1600" b="0" dirty="0">
                          <a:solidFill>
                            <a:schemeClr val="tx1"/>
                          </a:solidFill>
                          <a:latin typeface="黑体" panose="02010609060101010101" pitchFamily="49" charset="-122"/>
                          <a:ea typeface="黑体" panose="02010609060101010101" pitchFamily="49" charset="-122"/>
                        </a:rPr>
                        <a:t>一般结构</a:t>
                      </a:r>
                    </a:p>
                  </a:txBody>
                  <a:tcPr marL="0" marR="0" marT="0" marB="0" anchor="ctr">
                    <a:solidFill>
                      <a:schemeClr val="accent1">
                        <a:lumMod val="40000"/>
                        <a:lumOff val="60000"/>
                      </a:schemeClr>
                    </a:solidFill>
                  </a:tcPr>
                </a:tc>
                <a:extLst>
                  <a:ext uri="{0D108BD9-81ED-4DB2-BD59-A6C34878D82A}">
                    <a16:rowId xmlns:a16="http://schemas.microsoft.com/office/drawing/2014/main" val="2650843112"/>
                  </a:ext>
                </a:extLst>
              </a:tr>
              <a:tr h="844235">
                <a:tc>
                  <a:txBody>
                    <a:bodyPr/>
                    <a:lstStyle/>
                    <a:p>
                      <a:pPr algn="ctr"/>
                      <a:r>
                        <a:rPr lang="en-US" altLang="zh-CN" sz="1600" dirty="0">
                          <a:solidFill>
                            <a:schemeClr val="bg1"/>
                          </a:solidFill>
                          <a:latin typeface="黑体" panose="02010609060101010101" pitchFamily="49" charset="-122"/>
                          <a:ea typeface="黑体" panose="02010609060101010101" pitchFamily="49" charset="-122"/>
                        </a:rPr>
                        <a:t>PON</a:t>
                      </a:r>
                      <a:endParaRPr lang="zh-CN" altLang="en-US" sz="1600" dirty="0">
                        <a:solidFill>
                          <a:schemeClr val="bg1"/>
                        </a:solidFill>
                        <a:latin typeface="黑体" panose="02010609060101010101" pitchFamily="49" charset="-122"/>
                        <a:ea typeface="黑体" panose="02010609060101010101" pitchFamily="49" charset="-122"/>
                      </a:endParaRPr>
                    </a:p>
                  </a:txBody>
                  <a:tcPr marL="0" marR="0" marT="0" marB="0" anchor="ctr">
                    <a:solidFill>
                      <a:schemeClr val="accent1"/>
                    </a:solidFill>
                  </a:tcPr>
                </a:tc>
                <a:extLst>
                  <a:ext uri="{0D108BD9-81ED-4DB2-BD59-A6C34878D82A}">
                    <a16:rowId xmlns:a16="http://schemas.microsoft.com/office/drawing/2014/main" val="2354171835"/>
                  </a:ext>
                </a:extLst>
              </a:tr>
              <a:tr h="844235">
                <a:tc>
                  <a:txBody>
                    <a:bodyPr/>
                    <a:lstStyle/>
                    <a:p>
                      <a:pPr algn="ctr"/>
                      <a:r>
                        <a:rPr lang="en-US" altLang="zh-CN" sz="1600" b="0" dirty="0">
                          <a:solidFill>
                            <a:schemeClr val="tx1"/>
                          </a:solidFill>
                          <a:latin typeface="黑体" panose="02010609060101010101" pitchFamily="49" charset="-122"/>
                          <a:ea typeface="黑体" panose="02010609060101010101" pitchFamily="49" charset="-122"/>
                        </a:rPr>
                        <a:t>FTTH</a:t>
                      </a:r>
                      <a:endParaRPr lang="zh-CN" altLang="en-US" sz="2000" b="0" dirty="0">
                        <a:solidFill>
                          <a:schemeClr val="tx1"/>
                        </a:solidFill>
                        <a:latin typeface="黑体" panose="02010609060101010101" pitchFamily="49" charset="-122"/>
                        <a:ea typeface="黑体" panose="02010609060101010101" pitchFamily="49" charset="-122"/>
                      </a:endParaRPr>
                    </a:p>
                  </a:txBody>
                  <a:tcPr marL="0" marR="0" marT="0" marB="0" vert="eaVert" anchor="ctr">
                    <a:solidFill>
                      <a:schemeClr val="accent1">
                        <a:lumMod val="40000"/>
                        <a:lumOff val="60000"/>
                      </a:schemeClr>
                    </a:solidFill>
                  </a:tcPr>
                </a:tc>
                <a:extLst>
                  <a:ext uri="{0D108BD9-81ED-4DB2-BD59-A6C34878D82A}">
                    <a16:rowId xmlns:a16="http://schemas.microsoft.com/office/drawing/2014/main" val="2232877283"/>
                  </a:ext>
                </a:extLst>
              </a:tr>
            </a:tbl>
          </a:graphicData>
        </a:graphic>
      </p:graphicFrame>
      <p:pic>
        <p:nvPicPr>
          <p:cNvPr id="14" name="图片 13">
            <a:extLst>
              <a:ext uri="{FF2B5EF4-FFF2-40B4-BE49-F238E27FC236}">
                <a16:creationId xmlns:a16="http://schemas.microsoft.com/office/drawing/2014/main" id="{DFEF7073-C348-42D5-8B4B-BE263455E557}"/>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956930" y="1060451"/>
            <a:ext cx="6129670" cy="1890136"/>
          </a:xfrm>
          <a:prstGeom prst="rect">
            <a:avLst/>
          </a:prstGeom>
          <a:noFill/>
          <a:ln>
            <a:noFill/>
          </a:ln>
        </p:spPr>
      </p:pic>
      <p:sp>
        <p:nvSpPr>
          <p:cNvPr id="3" name="灯片编号占位符 2">
            <a:extLst>
              <a:ext uri="{FF2B5EF4-FFF2-40B4-BE49-F238E27FC236}">
                <a16:creationId xmlns:a16="http://schemas.microsoft.com/office/drawing/2014/main" id="{209F1093-5F58-49FE-9105-483965AB2359}"/>
              </a:ext>
            </a:extLst>
          </p:cNvPr>
          <p:cNvSpPr>
            <a:spLocks noGrp="1"/>
          </p:cNvSpPr>
          <p:nvPr>
            <p:ph type="sldNum" sz="quarter" idx="12"/>
          </p:nvPr>
        </p:nvSpPr>
        <p:spPr/>
        <p:txBody>
          <a:bodyPr/>
          <a:lstStyle/>
          <a:p>
            <a:fld id="{0343F522-B1DB-4B24-87CC-09EAB668A261}" type="slidenum">
              <a:rPr lang="zh-CN" altLang="en-US" smtClean="0"/>
              <a:pPr/>
              <a:t>292</a:t>
            </a:fld>
            <a:r>
              <a:rPr lang="en-US" altLang="zh-CN"/>
              <a:t>/303</a:t>
            </a:r>
            <a:endParaRPr lang="zh-CN" altLang="en-US" dirty="0"/>
          </a:p>
        </p:txBody>
      </p:sp>
    </p:spTree>
    <p:extLst>
      <p:ext uri="{BB962C8B-B14F-4D97-AF65-F5344CB8AC3E}">
        <p14:creationId xmlns:p14="http://schemas.microsoft.com/office/powerpoint/2010/main" val="2157145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C34208-FA7C-4346-AD93-050F88FE7F56}"/>
              </a:ext>
            </a:extLst>
          </p:cNvPr>
          <p:cNvSpPr>
            <a:spLocks noGrp="1"/>
          </p:cNvSpPr>
          <p:nvPr>
            <p:ph type="title"/>
          </p:nvPr>
        </p:nvSpPr>
        <p:spPr>
          <a:xfrm>
            <a:off x="265813" y="350874"/>
            <a:ext cx="8654903" cy="680484"/>
          </a:xfrm>
        </p:spPr>
        <p:txBody>
          <a:bodyPr>
            <a:normAutofit/>
          </a:bodyPr>
          <a:lstStyle/>
          <a:p>
            <a:r>
              <a:rPr lang="en-US" altLang="zh-CN" kern="100" dirty="0">
                <a:effectLst/>
              </a:rPr>
              <a:t>PON</a:t>
            </a:r>
            <a:r>
              <a:rPr lang="zh-CN" altLang="zh-CN" kern="100" dirty="0">
                <a:effectLst/>
                <a:cs typeface="Times New Roman" panose="02020603050405020304" pitchFamily="18" charset="0"/>
              </a:rPr>
              <a:t>工作原理</a:t>
            </a:r>
            <a:endParaRPr lang="zh-CN" altLang="en-US" sz="4800" kern="100" dirty="0"/>
          </a:p>
        </p:txBody>
      </p:sp>
      <p:sp>
        <p:nvSpPr>
          <p:cNvPr id="12" name="流程图: 摘录 11">
            <a:extLst>
              <a:ext uri="{FF2B5EF4-FFF2-40B4-BE49-F238E27FC236}">
                <a16:creationId xmlns:a16="http://schemas.microsoft.com/office/drawing/2014/main" id="{CE6C4248-6AFD-44B6-80E3-9608C7BDC87F}"/>
              </a:ext>
            </a:extLst>
          </p:cNvPr>
          <p:cNvSpPr/>
          <p:nvPr/>
        </p:nvSpPr>
        <p:spPr bwMode="auto">
          <a:xfrm>
            <a:off x="8508626" y="321781"/>
            <a:ext cx="216024" cy="126001"/>
          </a:xfrm>
          <a:prstGeom prst="flowChartExtract">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4" name="Rectangle 2">
            <a:extLst>
              <a:ext uri="{FF2B5EF4-FFF2-40B4-BE49-F238E27FC236}">
                <a16:creationId xmlns:a16="http://schemas.microsoft.com/office/drawing/2014/main" id="{637ADEFB-5775-48B5-AD95-BD2F543B4E24}"/>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内容占位符 4">
            <a:extLst>
              <a:ext uri="{FF2B5EF4-FFF2-40B4-BE49-F238E27FC236}">
                <a16:creationId xmlns:a16="http://schemas.microsoft.com/office/drawing/2014/main" id="{C12FE5FC-8D5C-426B-A385-556B8EB61871}"/>
              </a:ext>
            </a:extLst>
          </p:cNvPr>
          <p:cNvSpPr>
            <a:spLocks noGrp="1"/>
          </p:cNvSpPr>
          <p:nvPr>
            <p:ph idx="1"/>
          </p:nvPr>
        </p:nvSpPr>
        <p:spPr>
          <a:xfrm>
            <a:off x="471948" y="963560"/>
            <a:ext cx="8514736" cy="5777481"/>
          </a:xfrm>
        </p:spPr>
        <p:txBody>
          <a:bodyPr>
            <a:noAutofit/>
          </a:bodyPr>
          <a:lstStyle/>
          <a:p>
            <a:r>
              <a:rPr lang="zh-CN" altLang="zh-CN" dirty="0"/>
              <a:t>按照复用技术分为三种：</a:t>
            </a:r>
            <a:r>
              <a:rPr lang="en-US" altLang="zh-CN" dirty="0">
                <a:solidFill>
                  <a:srgbClr val="0070C0"/>
                </a:solidFill>
              </a:rPr>
              <a:t>TDM PON</a:t>
            </a:r>
            <a:r>
              <a:rPr lang="zh-CN" altLang="zh-CN" dirty="0"/>
              <a:t>、</a:t>
            </a:r>
            <a:r>
              <a:rPr lang="en-US" altLang="zh-CN" dirty="0"/>
              <a:t>WDM PON</a:t>
            </a:r>
            <a:r>
              <a:rPr lang="zh-CN" altLang="zh-CN" dirty="0"/>
              <a:t>和</a:t>
            </a:r>
            <a:r>
              <a:rPr lang="en-US" altLang="zh-CN" dirty="0"/>
              <a:t>TWDM PON</a:t>
            </a:r>
          </a:p>
          <a:p>
            <a:r>
              <a:rPr lang="zh-CN" altLang="zh-CN" dirty="0"/>
              <a:t>采用单根光纤将</a:t>
            </a:r>
            <a:r>
              <a:rPr lang="en-US" altLang="zh-CN" dirty="0"/>
              <a:t>OLT</a:t>
            </a:r>
            <a:r>
              <a:rPr lang="zh-CN" altLang="zh-CN" dirty="0"/>
              <a:t>、分光器和</a:t>
            </a:r>
            <a:r>
              <a:rPr lang="en-US" altLang="zh-CN" dirty="0"/>
              <a:t>ONU</a:t>
            </a:r>
            <a:r>
              <a:rPr lang="zh-CN" altLang="zh-CN" dirty="0"/>
              <a:t>连接起来</a:t>
            </a:r>
            <a:endParaRPr lang="en-US" altLang="zh-CN" dirty="0"/>
          </a:p>
          <a:p>
            <a:r>
              <a:rPr lang="zh-CN" altLang="zh-CN" dirty="0"/>
              <a:t>上行</a:t>
            </a:r>
            <a:r>
              <a:rPr lang="en-US" altLang="zh-CN" dirty="0"/>
              <a:t>/</a:t>
            </a:r>
            <a:r>
              <a:rPr lang="zh-CN" altLang="zh-CN" dirty="0"/>
              <a:t>下行采用不同的波长，基于波分复用实现上行</a:t>
            </a:r>
            <a:r>
              <a:rPr lang="en-US" altLang="zh-CN" dirty="0"/>
              <a:t>/</a:t>
            </a:r>
            <a:r>
              <a:rPr lang="zh-CN" altLang="zh-CN" dirty="0"/>
              <a:t>下行不同波长在同一个</a:t>
            </a:r>
            <a:r>
              <a:rPr lang="en-US" altLang="zh-CN" dirty="0"/>
              <a:t>ODN</a:t>
            </a:r>
            <a:r>
              <a:rPr lang="zh-CN" altLang="zh-CN" dirty="0"/>
              <a:t>网络上传输，实现单纤双向传输</a:t>
            </a:r>
            <a:endParaRPr lang="en-US" altLang="zh-CN" dirty="0">
              <a:latin typeface="Times New Roman" panose="02020603050405020304" pitchFamily="18" charset="0"/>
              <a:cs typeface="Times New Roman" panose="02020603050405020304" pitchFamily="18" charset="0"/>
            </a:endParaRPr>
          </a:p>
        </p:txBody>
      </p:sp>
      <p:graphicFrame>
        <p:nvGraphicFramePr>
          <p:cNvPr id="13" name="表格 12">
            <a:extLst>
              <a:ext uri="{FF2B5EF4-FFF2-40B4-BE49-F238E27FC236}">
                <a16:creationId xmlns:a16="http://schemas.microsoft.com/office/drawing/2014/main" id="{5F7F8828-684B-4B52-9DC2-487D68885ACE}"/>
              </a:ext>
            </a:extLst>
          </p:cNvPr>
          <p:cNvGraphicFramePr>
            <a:graphicFrameLocks noGrp="1"/>
          </p:cNvGraphicFramePr>
          <p:nvPr/>
        </p:nvGraphicFramePr>
        <p:xfrm>
          <a:off x="0" y="16384"/>
          <a:ext cx="9144000" cy="303808"/>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1028242390"/>
                    </a:ext>
                  </a:extLst>
                </a:gridCol>
                <a:gridCol w="1016000">
                  <a:extLst>
                    <a:ext uri="{9D8B030D-6E8A-4147-A177-3AD203B41FA5}">
                      <a16:colId xmlns:a16="http://schemas.microsoft.com/office/drawing/2014/main" val="3074239081"/>
                    </a:ext>
                  </a:extLst>
                </a:gridCol>
                <a:gridCol w="1016000">
                  <a:extLst>
                    <a:ext uri="{9D8B030D-6E8A-4147-A177-3AD203B41FA5}">
                      <a16:colId xmlns:a16="http://schemas.microsoft.com/office/drawing/2014/main" val="3509429943"/>
                    </a:ext>
                  </a:extLst>
                </a:gridCol>
                <a:gridCol w="1016000">
                  <a:extLst>
                    <a:ext uri="{9D8B030D-6E8A-4147-A177-3AD203B41FA5}">
                      <a16:colId xmlns:a16="http://schemas.microsoft.com/office/drawing/2014/main" val="2580465912"/>
                    </a:ext>
                  </a:extLst>
                </a:gridCol>
                <a:gridCol w="1016000">
                  <a:extLst>
                    <a:ext uri="{9D8B030D-6E8A-4147-A177-3AD203B41FA5}">
                      <a16:colId xmlns:a16="http://schemas.microsoft.com/office/drawing/2014/main" val="585185192"/>
                    </a:ext>
                  </a:extLst>
                </a:gridCol>
                <a:gridCol w="1016000">
                  <a:extLst>
                    <a:ext uri="{9D8B030D-6E8A-4147-A177-3AD203B41FA5}">
                      <a16:colId xmlns:a16="http://schemas.microsoft.com/office/drawing/2014/main" val="1335232691"/>
                    </a:ext>
                  </a:extLst>
                </a:gridCol>
                <a:gridCol w="1016000">
                  <a:extLst>
                    <a:ext uri="{9D8B030D-6E8A-4147-A177-3AD203B41FA5}">
                      <a16:colId xmlns:a16="http://schemas.microsoft.com/office/drawing/2014/main" val="785772456"/>
                    </a:ext>
                  </a:extLst>
                </a:gridCol>
                <a:gridCol w="1016000">
                  <a:extLst>
                    <a:ext uri="{9D8B030D-6E8A-4147-A177-3AD203B41FA5}">
                      <a16:colId xmlns:a16="http://schemas.microsoft.com/office/drawing/2014/main" val="143111373"/>
                    </a:ext>
                  </a:extLst>
                </a:gridCol>
                <a:gridCol w="1016000">
                  <a:extLst>
                    <a:ext uri="{9D8B030D-6E8A-4147-A177-3AD203B41FA5}">
                      <a16:colId xmlns:a16="http://schemas.microsoft.com/office/drawing/2014/main" val="994455625"/>
                    </a:ext>
                  </a:extLst>
                </a:gridCol>
              </a:tblGrid>
              <a:tr h="303808">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传输介质</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通信系统</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正确性</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提高性能</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局域网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en-US" altLang="zh-CN" sz="1600" dirty="0">
                          <a:solidFill>
                            <a:schemeClr val="tx1"/>
                          </a:solidFill>
                          <a:latin typeface="黑体" panose="02010609060101010101" pitchFamily="49" charset="-122"/>
                          <a:ea typeface="黑体" panose="02010609060101010101" pitchFamily="49" charset="-122"/>
                        </a:rPr>
                        <a:t>WLAN</a:t>
                      </a:r>
                      <a:endParaRPr lang="zh-CN" altLang="en-US" sz="1600" dirty="0">
                        <a:solidFill>
                          <a:schemeClr val="tx1"/>
                        </a:solidFill>
                        <a:latin typeface="黑体" panose="02010609060101010101" pitchFamily="49" charset="-122"/>
                        <a:ea typeface="黑体" panose="02010609060101010101" pitchFamily="49"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个域网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广域网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rgbClr val="FFFF00"/>
                          </a:solidFill>
                          <a:latin typeface="黑体" panose="02010609060101010101" pitchFamily="49" charset="-122"/>
                          <a:ea typeface="黑体" panose="02010609060101010101" pitchFamily="49" charset="-122"/>
                        </a:rPr>
                        <a:t>接入网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939429099"/>
                  </a:ext>
                </a:extLst>
              </a:tr>
            </a:tbl>
          </a:graphicData>
        </a:graphic>
      </p:graphicFrame>
      <p:graphicFrame>
        <p:nvGraphicFramePr>
          <p:cNvPr id="15" name="表格 14">
            <a:extLst>
              <a:ext uri="{FF2B5EF4-FFF2-40B4-BE49-F238E27FC236}">
                <a16:creationId xmlns:a16="http://schemas.microsoft.com/office/drawing/2014/main" id="{FDA86822-72B4-4704-ABB0-490B751DDFCC}"/>
              </a:ext>
            </a:extLst>
          </p:cNvPr>
          <p:cNvGraphicFramePr>
            <a:graphicFrameLocks noGrp="1"/>
          </p:cNvGraphicFramePr>
          <p:nvPr/>
        </p:nvGraphicFramePr>
        <p:xfrm>
          <a:off x="0" y="1041991"/>
          <a:ext cx="313390" cy="2663830"/>
        </p:xfrm>
        <a:graphic>
          <a:graphicData uri="http://schemas.openxmlformats.org/drawingml/2006/table">
            <a:tbl>
              <a:tblPr firstRow="1" bandRow="1">
                <a:tableStyleId>{5C22544A-7EE6-4342-B048-85BDC9FD1C3A}</a:tableStyleId>
              </a:tblPr>
              <a:tblGrid>
                <a:gridCol w="313390">
                  <a:extLst>
                    <a:ext uri="{9D8B030D-6E8A-4147-A177-3AD203B41FA5}">
                      <a16:colId xmlns:a16="http://schemas.microsoft.com/office/drawing/2014/main" val="2707731317"/>
                    </a:ext>
                  </a:extLst>
                </a:gridCol>
              </a:tblGrid>
              <a:tr h="844235">
                <a:tc>
                  <a:txBody>
                    <a:bodyPr/>
                    <a:lstStyle/>
                    <a:p>
                      <a:pPr algn="ctr"/>
                      <a:r>
                        <a:rPr lang="zh-CN" altLang="en-US" sz="1600" b="0" dirty="0">
                          <a:solidFill>
                            <a:schemeClr val="tx1"/>
                          </a:solidFill>
                          <a:latin typeface="黑体" panose="02010609060101010101" pitchFamily="49" charset="-122"/>
                          <a:ea typeface="黑体" panose="02010609060101010101" pitchFamily="49" charset="-122"/>
                        </a:rPr>
                        <a:t>一般结构</a:t>
                      </a:r>
                    </a:p>
                  </a:txBody>
                  <a:tcPr marL="0" marR="0" marT="0" marB="0" anchor="ctr">
                    <a:solidFill>
                      <a:schemeClr val="accent1">
                        <a:lumMod val="40000"/>
                        <a:lumOff val="60000"/>
                      </a:schemeClr>
                    </a:solidFill>
                  </a:tcPr>
                </a:tc>
                <a:extLst>
                  <a:ext uri="{0D108BD9-81ED-4DB2-BD59-A6C34878D82A}">
                    <a16:rowId xmlns:a16="http://schemas.microsoft.com/office/drawing/2014/main" val="2650843112"/>
                  </a:ext>
                </a:extLst>
              </a:tr>
              <a:tr h="844235">
                <a:tc>
                  <a:txBody>
                    <a:bodyPr/>
                    <a:lstStyle/>
                    <a:p>
                      <a:pPr algn="ctr"/>
                      <a:r>
                        <a:rPr lang="en-US" altLang="zh-CN" sz="1600" dirty="0">
                          <a:solidFill>
                            <a:schemeClr val="bg1"/>
                          </a:solidFill>
                          <a:latin typeface="黑体" panose="02010609060101010101" pitchFamily="49" charset="-122"/>
                          <a:ea typeface="黑体" panose="02010609060101010101" pitchFamily="49" charset="-122"/>
                        </a:rPr>
                        <a:t>PON</a:t>
                      </a:r>
                      <a:endParaRPr lang="zh-CN" altLang="en-US" sz="1600" dirty="0">
                        <a:solidFill>
                          <a:schemeClr val="bg1"/>
                        </a:solidFill>
                        <a:latin typeface="黑体" panose="02010609060101010101" pitchFamily="49" charset="-122"/>
                        <a:ea typeface="黑体" panose="02010609060101010101" pitchFamily="49" charset="-122"/>
                      </a:endParaRPr>
                    </a:p>
                  </a:txBody>
                  <a:tcPr marL="0" marR="0" marT="0" marB="0" anchor="ctr">
                    <a:solidFill>
                      <a:schemeClr val="accent1"/>
                    </a:solidFill>
                  </a:tcPr>
                </a:tc>
                <a:extLst>
                  <a:ext uri="{0D108BD9-81ED-4DB2-BD59-A6C34878D82A}">
                    <a16:rowId xmlns:a16="http://schemas.microsoft.com/office/drawing/2014/main" val="2354171835"/>
                  </a:ext>
                </a:extLst>
              </a:tr>
              <a:tr h="844235">
                <a:tc>
                  <a:txBody>
                    <a:bodyPr/>
                    <a:lstStyle/>
                    <a:p>
                      <a:pPr algn="ctr"/>
                      <a:r>
                        <a:rPr lang="en-US" altLang="zh-CN" sz="1600" b="0" dirty="0">
                          <a:solidFill>
                            <a:schemeClr val="tx1"/>
                          </a:solidFill>
                          <a:latin typeface="黑体" panose="02010609060101010101" pitchFamily="49" charset="-122"/>
                          <a:ea typeface="黑体" panose="02010609060101010101" pitchFamily="49" charset="-122"/>
                        </a:rPr>
                        <a:t>FTTH</a:t>
                      </a:r>
                      <a:endParaRPr lang="zh-CN" altLang="en-US" sz="2000" b="0" dirty="0">
                        <a:solidFill>
                          <a:schemeClr val="tx1"/>
                        </a:solidFill>
                        <a:latin typeface="黑体" panose="02010609060101010101" pitchFamily="49" charset="-122"/>
                        <a:ea typeface="黑体" panose="02010609060101010101" pitchFamily="49" charset="-122"/>
                      </a:endParaRPr>
                    </a:p>
                  </a:txBody>
                  <a:tcPr marL="0" marR="0" marT="0" marB="0" vert="eaVert" anchor="ctr">
                    <a:solidFill>
                      <a:schemeClr val="accent1">
                        <a:lumMod val="40000"/>
                        <a:lumOff val="60000"/>
                      </a:schemeClr>
                    </a:solidFill>
                  </a:tcPr>
                </a:tc>
                <a:extLst>
                  <a:ext uri="{0D108BD9-81ED-4DB2-BD59-A6C34878D82A}">
                    <a16:rowId xmlns:a16="http://schemas.microsoft.com/office/drawing/2014/main" val="2232877283"/>
                  </a:ext>
                </a:extLst>
              </a:tr>
            </a:tbl>
          </a:graphicData>
        </a:graphic>
      </p:graphicFrame>
      <p:grpSp>
        <p:nvGrpSpPr>
          <p:cNvPr id="6" name="组合 5">
            <a:extLst>
              <a:ext uri="{FF2B5EF4-FFF2-40B4-BE49-F238E27FC236}">
                <a16:creationId xmlns:a16="http://schemas.microsoft.com/office/drawing/2014/main" id="{3FF78AF0-D2EC-415A-BCC8-449500634420}"/>
              </a:ext>
            </a:extLst>
          </p:cNvPr>
          <p:cNvGrpSpPr/>
          <p:nvPr/>
        </p:nvGrpSpPr>
        <p:grpSpPr>
          <a:xfrm>
            <a:off x="1963688" y="3512843"/>
            <a:ext cx="4876549" cy="3284923"/>
            <a:chOff x="1963688" y="3512843"/>
            <a:chExt cx="4876549" cy="3284923"/>
          </a:xfrm>
        </p:grpSpPr>
        <p:pic>
          <p:nvPicPr>
            <p:cNvPr id="9" name="图片 8">
              <a:extLst>
                <a:ext uri="{FF2B5EF4-FFF2-40B4-BE49-F238E27FC236}">
                  <a16:creationId xmlns:a16="http://schemas.microsoft.com/office/drawing/2014/main" id="{E55F85F1-3272-49CB-977B-7E3EC84C73B0}"/>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963688" y="3512843"/>
              <a:ext cx="4876549" cy="2994283"/>
            </a:xfrm>
            <a:prstGeom prst="rect">
              <a:avLst/>
            </a:prstGeom>
            <a:noFill/>
            <a:ln>
              <a:noFill/>
            </a:ln>
          </p:spPr>
        </p:pic>
        <p:sp>
          <p:nvSpPr>
            <p:cNvPr id="3" name="矩形 2">
              <a:extLst>
                <a:ext uri="{FF2B5EF4-FFF2-40B4-BE49-F238E27FC236}">
                  <a16:creationId xmlns:a16="http://schemas.microsoft.com/office/drawing/2014/main" id="{BCE98FEB-6286-412E-8CA3-2236BEABAA76}"/>
                </a:ext>
              </a:extLst>
            </p:cNvPr>
            <p:cNvSpPr/>
            <p:nvPr/>
          </p:nvSpPr>
          <p:spPr>
            <a:xfrm>
              <a:off x="2258794" y="6322920"/>
              <a:ext cx="739233" cy="4748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zh-CN" altLang="en-US" sz="2000" dirty="0">
                  <a:solidFill>
                    <a:schemeClr val="tx1"/>
                  </a:solidFill>
                  <a:latin typeface="黑体" panose="02010609060101010101" pitchFamily="49" charset="-122"/>
                  <a:ea typeface="黑体" panose="02010609060101010101" pitchFamily="49" charset="-122"/>
                </a:rPr>
                <a:t>局端</a:t>
              </a:r>
            </a:p>
          </p:txBody>
        </p:sp>
        <p:sp>
          <p:nvSpPr>
            <p:cNvPr id="11" name="矩形 10">
              <a:extLst>
                <a:ext uri="{FF2B5EF4-FFF2-40B4-BE49-F238E27FC236}">
                  <a16:creationId xmlns:a16="http://schemas.microsoft.com/office/drawing/2014/main" id="{C036200B-25EB-42E2-9222-77A7E95DEECF}"/>
                </a:ext>
              </a:extLst>
            </p:cNvPr>
            <p:cNvSpPr/>
            <p:nvPr/>
          </p:nvSpPr>
          <p:spPr>
            <a:xfrm>
              <a:off x="3775193" y="6322920"/>
              <a:ext cx="1105880" cy="4748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zh-CN" altLang="en-US" sz="2000" dirty="0">
                  <a:solidFill>
                    <a:schemeClr val="tx1"/>
                  </a:solidFill>
                  <a:latin typeface="黑体" panose="02010609060101010101" pitchFamily="49" charset="-122"/>
                  <a:ea typeface="黑体" panose="02010609060101010101" pitchFamily="49" charset="-122"/>
                </a:rPr>
                <a:t>用户楼栋</a:t>
              </a:r>
            </a:p>
          </p:txBody>
        </p:sp>
        <p:sp>
          <p:nvSpPr>
            <p:cNvPr id="14" name="矩形 13">
              <a:extLst>
                <a:ext uri="{FF2B5EF4-FFF2-40B4-BE49-F238E27FC236}">
                  <a16:creationId xmlns:a16="http://schemas.microsoft.com/office/drawing/2014/main" id="{42517CD0-AE29-4CA0-8E2F-16A8B9EFB213}"/>
                </a:ext>
              </a:extLst>
            </p:cNvPr>
            <p:cNvSpPr/>
            <p:nvPr/>
          </p:nvSpPr>
          <p:spPr>
            <a:xfrm>
              <a:off x="5602072" y="6322920"/>
              <a:ext cx="1105880" cy="4748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zh-CN" altLang="en-US" sz="2000" dirty="0">
                  <a:solidFill>
                    <a:schemeClr val="tx1"/>
                  </a:solidFill>
                  <a:latin typeface="黑体" panose="02010609060101010101" pitchFamily="49" charset="-122"/>
                  <a:ea typeface="黑体" panose="02010609060101010101" pitchFamily="49" charset="-122"/>
                </a:rPr>
                <a:t>用户房间</a:t>
              </a:r>
            </a:p>
          </p:txBody>
        </p:sp>
      </p:grpSp>
      <p:sp>
        <p:nvSpPr>
          <p:cNvPr id="8" name="灯片编号占位符 7">
            <a:extLst>
              <a:ext uri="{FF2B5EF4-FFF2-40B4-BE49-F238E27FC236}">
                <a16:creationId xmlns:a16="http://schemas.microsoft.com/office/drawing/2014/main" id="{BB1157FC-57A2-4DEC-B7C8-DDA9074C93EE}"/>
              </a:ext>
            </a:extLst>
          </p:cNvPr>
          <p:cNvSpPr>
            <a:spLocks noGrp="1"/>
          </p:cNvSpPr>
          <p:nvPr>
            <p:ph type="sldNum" sz="quarter" idx="12"/>
          </p:nvPr>
        </p:nvSpPr>
        <p:spPr/>
        <p:txBody>
          <a:bodyPr/>
          <a:lstStyle/>
          <a:p>
            <a:fld id="{0343F522-B1DB-4B24-87CC-09EAB668A261}" type="slidenum">
              <a:rPr lang="zh-CN" altLang="en-US" smtClean="0"/>
              <a:pPr/>
              <a:t>293</a:t>
            </a:fld>
            <a:r>
              <a:rPr lang="en-US" altLang="zh-CN"/>
              <a:t>/303</a:t>
            </a:r>
            <a:endParaRPr lang="zh-CN" altLang="en-US" dirty="0"/>
          </a:p>
        </p:txBody>
      </p:sp>
    </p:spTree>
    <p:extLst>
      <p:ext uri="{BB962C8B-B14F-4D97-AF65-F5344CB8AC3E}">
        <p14:creationId xmlns:p14="http://schemas.microsoft.com/office/powerpoint/2010/main" val="3410020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C34208-FA7C-4346-AD93-050F88FE7F56}"/>
              </a:ext>
            </a:extLst>
          </p:cNvPr>
          <p:cNvSpPr>
            <a:spLocks noGrp="1"/>
          </p:cNvSpPr>
          <p:nvPr>
            <p:ph type="title"/>
          </p:nvPr>
        </p:nvSpPr>
        <p:spPr>
          <a:xfrm>
            <a:off x="265813" y="350874"/>
            <a:ext cx="8654903" cy="680484"/>
          </a:xfrm>
        </p:spPr>
        <p:txBody>
          <a:bodyPr>
            <a:normAutofit/>
          </a:bodyPr>
          <a:lstStyle/>
          <a:p>
            <a:r>
              <a:rPr lang="zh-CN" altLang="en-US" kern="100" dirty="0">
                <a:cs typeface="Times New Roman" panose="02020603050405020304" pitchFamily="18" charset="0"/>
              </a:rPr>
              <a:t>上行工作</a:t>
            </a:r>
            <a:r>
              <a:rPr lang="zh-CN" altLang="zh-CN" kern="100" dirty="0">
                <a:effectLst/>
                <a:cs typeface="Times New Roman" panose="02020603050405020304" pitchFamily="18" charset="0"/>
              </a:rPr>
              <a:t>原理</a:t>
            </a:r>
            <a:endParaRPr lang="zh-CN" altLang="en-US" sz="4800" kern="100" dirty="0"/>
          </a:p>
        </p:txBody>
      </p:sp>
      <p:sp>
        <p:nvSpPr>
          <p:cNvPr id="12" name="流程图: 摘录 11">
            <a:extLst>
              <a:ext uri="{FF2B5EF4-FFF2-40B4-BE49-F238E27FC236}">
                <a16:creationId xmlns:a16="http://schemas.microsoft.com/office/drawing/2014/main" id="{CE6C4248-6AFD-44B6-80E3-9608C7BDC87F}"/>
              </a:ext>
            </a:extLst>
          </p:cNvPr>
          <p:cNvSpPr/>
          <p:nvPr/>
        </p:nvSpPr>
        <p:spPr bwMode="auto">
          <a:xfrm>
            <a:off x="8508626" y="321781"/>
            <a:ext cx="216024" cy="126001"/>
          </a:xfrm>
          <a:prstGeom prst="flowChartExtract">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4" name="Rectangle 2">
            <a:extLst>
              <a:ext uri="{FF2B5EF4-FFF2-40B4-BE49-F238E27FC236}">
                <a16:creationId xmlns:a16="http://schemas.microsoft.com/office/drawing/2014/main" id="{637ADEFB-5775-48B5-AD95-BD2F543B4E24}"/>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内容占位符 4">
            <a:extLst>
              <a:ext uri="{FF2B5EF4-FFF2-40B4-BE49-F238E27FC236}">
                <a16:creationId xmlns:a16="http://schemas.microsoft.com/office/drawing/2014/main" id="{C12FE5FC-8D5C-426B-A385-556B8EB61871}"/>
              </a:ext>
            </a:extLst>
          </p:cNvPr>
          <p:cNvSpPr>
            <a:spLocks noGrp="1"/>
          </p:cNvSpPr>
          <p:nvPr>
            <p:ph idx="1"/>
          </p:nvPr>
        </p:nvSpPr>
        <p:spPr>
          <a:xfrm>
            <a:off x="471948" y="963560"/>
            <a:ext cx="8514736" cy="5777481"/>
          </a:xfrm>
        </p:spPr>
        <p:txBody>
          <a:bodyPr>
            <a:noAutofit/>
          </a:bodyPr>
          <a:lstStyle/>
          <a:p>
            <a:pPr>
              <a:lnSpc>
                <a:spcPct val="100000"/>
              </a:lnSpc>
              <a:spcBef>
                <a:spcPts val="0"/>
              </a:spcBef>
            </a:pPr>
            <a:r>
              <a:rPr lang="zh-CN" altLang="zh-CN" dirty="0"/>
              <a:t>上行采用时分复用</a:t>
            </a:r>
            <a:r>
              <a:rPr lang="en-US" altLang="zh-CN" dirty="0"/>
              <a:t>TDM</a:t>
            </a:r>
            <a:r>
              <a:rPr lang="zh-CN" altLang="zh-CN" dirty="0"/>
              <a:t>，</a:t>
            </a:r>
            <a:r>
              <a:rPr lang="en-US" altLang="zh-CN" dirty="0"/>
              <a:t>ONU</a:t>
            </a:r>
            <a:r>
              <a:rPr lang="zh-CN" altLang="zh-CN" dirty="0"/>
              <a:t>在向</a:t>
            </a:r>
            <a:r>
              <a:rPr lang="en-US" altLang="zh-CN" dirty="0"/>
              <a:t>OLT</a:t>
            </a:r>
            <a:r>
              <a:rPr lang="zh-CN" altLang="zh-CN" dirty="0"/>
              <a:t>发送数据时只能在</a:t>
            </a:r>
            <a:r>
              <a:rPr lang="en-US" altLang="zh-CN" dirty="0"/>
              <a:t>OLT</a:t>
            </a:r>
            <a:r>
              <a:rPr lang="zh-CN" altLang="zh-CN" dirty="0"/>
              <a:t>提前许可的时隙内发送数据，保证每个</a:t>
            </a:r>
            <a:r>
              <a:rPr lang="en-US" altLang="zh-CN" dirty="0"/>
              <a:t>ONU</a:t>
            </a:r>
            <a:r>
              <a:rPr lang="zh-CN" altLang="zh-CN" dirty="0"/>
              <a:t>都按照要求按次序发送数据，避免上行数据冲突</a:t>
            </a:r>
          </a:p>
          <a:p>
            <a:pPr>
              <a:lnSpc>
                <a:spcPct val="100000"/>
              </a:lnSpc>
              <a:spcBef>
                <a:spcPts val="0"/>
              </a:spcBef>
            </a:pPr>
            <a:r>
              <a:rPr lang="en-US" altLang="zh-CN" dirty="0"/>
              <a:t>ONU</a:t>
            </a:r>
            <a:r>
              <a:rPr lang="zh-CN" altLang="zh-CN" dirty="0"/>
              <a:t>收到</a:t>
            </a:r>
            <a:r>
              <a:rPr lang="en-US" altLang="zh-CN" dirty="0"/>
              <a:t>UNI</a:t>
            </a:r>
            <a:r>
              <a:rPr lang="zh-CN" altLang="zh-CN" dirty="0"/>
              <a:t>（用户侧接口）的用户单元设备如</a:t>
            </a:r>
            <a:r>
              <a:rPr lang="en-US" altLang="zh-CN" dirty="0"/>
              <a:t>PC</a:t>
            </a:r>
            <a:r>
              <a:rPr lang="zh-CN" altLang="zh-CN" dirty="0"/>
              <a:t>、</a:t>
            </a:r>
            <a:r>
              <a:rPr lang="en-US" altLang="zh-CN" dirty="0"/>
              <a:t>AP</a:t>
            </a:r>
            <a:r>
              <a:rPr lang="zh-CN" altLang="zh-CN" dirty="0"/>
              <a:t>等发送的数据报文后，向</a:t>
            </a:r>
            <a:r>
              <a:rPr lang="en-US" altLang="zh-CN" dirty="0"/>
              <a:t>OLT</a:t>
            </a:r>
            <a:r>
              <a:rPr lang="zh-CN" altLang="zh-CN" dirty="0"/>
              <a:t>申请发送数据报文。</a:t>
            </a:r>
            <a:r>
              <a:rPr lang="en-US" altLang="zh-CN" dirty="0"/>
              <a:t>OLT</a:t>
            </a:r>
            <a:r>
              <a:rPr lang="zh-CN" altLang="zh-CN" dirty="0"/>
              <a:t>根据各</a:t>
            </a:r>
            <a:r>
              <a:rPr lang="en-US" altLang="zh-CN" dirty="0"/>
              <a:t>ONU</a:t>
            </a:r>
            <a:r>
              <a:rPr lang="zh-CN" altLang="zh-CN" dirty="0"/>
              <a:t>的带宽申请情况，通过多点控制协议（</a:t>
            </a:r>
            <a:r>
              <a:rPr lang="en-US" altLang="zh-CN" dirty="0"/>
              <a:t>MPCP</a:t>
            </a:r>
            <a:r>
              <a:rPr lang="zh-CN" altLang="zh-CN" dirty="0"/>
              <a:t>）给不同的</a:t>
            </a:r>
            <a:r>
              <a:rPr lang="en-US" altLang="zh-CN" dirty="0"/>
              <a:t>ONU</a:t>
            </a:r>
            <a:r>
              <a:rPr lang="zh-CN" altLang="zh-CN" dirty="0"/>
              <a:t>分配不同的时隙</a:t>
            </a:r>
            <a:r>
              <a:rPr lang="zh-CN" altLang="en-US" dirty="0"/>
              <a:t>，</a:t>
            </a:r>
            <a:r>
              <a:rPr lang="zh-CN" altLang="zh-CN" dirty="0"/>
              <a:t>每个</a:t>
            </a:r>
            <a:r>
              <a:rPr lang="en-US" altLang="zh-CN" dirty="0"/>
              <a:t>ONU</a:t>
            </a:r>
            <a:r>
              <a:rPr lang="zh-CN" altLang="zh-CN" dirty="0"/>
              <a:t>在指定的时间起始点发送指定时间长度的数据</a:t>
            </a:r>
          </a:p>
          <a:p>
            <a:pPr>
              <a:lnSpc>
                <a:spcPct val="100000"/>
              </a:lnSpc>
              <a:spcBef>
                <a:spcPts val="0"/>
              </a:spcBef>
            </a:pPr>
            <a:r>
              <a:rPr lang="zh-CN" altLang="zh-CN" dirty="0"/>
              <a:t>通过</a:t>
            </a:r>
            <a:r>
              <a:rPr lang="en-US" altLang="zh-CN" dirty="0"/>
              <a:t>OLT</a:t>
            </a:r>
            <a:r>
              <a:rPr lang="zh-CN" altLang="zh-CN" dirty="0"/>
              <a:t>控制的</a:t>
            </a:r>
            <a:r>
              <a:rPr lang="en-US" altLang="zh-CN" dirty="0"/>
              <a:t>TDM</a:t>
            </a:r>
            <a:r>
              <a:rPr lang="zh-CN" altLang="zh-CN" dirty="0"/>
              <a:t>方式，多个</a:t>
            </a:r>
            <a:r>
              <a:rPr lang="en-US" altLang="zh-CN" dirty="0"/>
              <a:t>ONU</a:t>
            </a:r>
            <a:r>
              <a:rPr lang="zh-CN" altLang="zh-CN" dirty="0"/>
              <a:t>共享整个上行带宽</a:t>
            </a:r>
            <a:endParaRPr lang="en-US" altLang="zh-CN" dirty="0"/>
          </a:p>
          <a:p>
            <a:pPr>
              <a:lnSpc>
                <a:spcPct val="100000"/>
              </a:lnSpc>
              <a:spcBef>
                <a:spcPts val="0"/>
              </a:spcBef>
            </a:pPr>
            <a:r>
              <a:rPr lang="zh-CN" altLang="zh-CN" dirty="0"/>
              <a:t>在上行方向，光信号只会发往</a:t>
            </a:r>
            <a:r>
              <a:rPr lang="en-US" altLang="zh-CN" dirty="0"/>
              <a:t>OLT</a:t>
            </a:r>
            <a:r>
              <a:rPr lang="zh-CN" altLang="zh-CN" dirty="0"/>
              <a:t>，而不会发到其他</a:t>
            </a:r>
            <a:r>
              <a:rPr lang="en-US" altLang="zh-CN" dirty="0"/>
              <a:t>ONU</a:t>
            </a:r>
            <a:r>
              <a:rPr lang="zh-CN" altLang="zh-CN" dirty="0"/>
              <a:t>，上行方向相当于点对点传输。</a:t>
            </a:r>
            <a:endParaRPr lang="en-US" altLang="zh-CN" dirty="0"/>
          </a:p>
          <a:p>
            <a:pPr>
              <a:lnSpc>
                <a:spcPct val="100000"/>
              </a:lnSpc>
              <a:spcBef>
                <a:spcPts val="0"/>
              </a:spcBef>
            </a:pPr>
            <a:r>
              <a:rPr lang="zh-CN" altLang="zh-CN" dirty="0"/>
              <a:t>上行方向使用安全加密手段</a:t>
            </a:r>
            <a:endParaRPr lang="en-US" altLang="zh-CN" dirty="0">
              <a:latin typeface="Times New Roman" panose="02020603050405020304" pitchFamily="18" charset="0"/>
              <a:cs typeface="Times New Roman" panose="02020603050405020304" pitchFamily="18" charset="0"/>
            </a:endParaRPr>
          </a:p>
        </p:txBody>
      </p:sp>
      <p:graphicFrame>
        <p:nvGraphicFramePr>
          <p:cNvPr id="13" name="表格 12">
            <a:extLst>
              <a:ext uri="{FF2B5EF4-FFF2-40B4-BE49-F238E27FC236}">
                <a16:creationId xmlns:a16="http://schemas.microsoft.com/office/drawing/2014/main" id="{5F7F8828-684B-4B52-9DC2-487D68885ACE}"/>
              </a:ext>
            </a:extLst>
          </p:cNvPr>
          <p:cNvGraphicFramePr>
            <a:graphicFrameLocks noGrp="1"/>
          </p:cNvGraphicFramePr>
          <p:nvPr/>
        </p:nvGraphicFramePr>
        <p:xfrm>
          <a:off x="0" y="16384"/>
          <a:ext cx="9144000" cy="303808"/>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1028242390"/>
                    </a:ext>
                  </a:extLst>
                </a:gridCol>
                <a:gridCol w="1016000">
                  <a:extLst>
                    <a:ext uri="{9D8B030D-6E8A-4147-A177-3AD203B41FA5}">
                      <a16:colId xmlns:a16="http://schemas.microsoft.com/office/drawing/2014/main" val="3074239081"/>
                    </a:ext>
                  </a:extLst>
                </a:gridCol>
                <a:gridCol w="1016000">
                  <a:extLst>
                    <a:ext uri="{9D8B030D-6E8A-4147-A177-3AD203B41FA5}">
                      <a16:colId xmlns:a16="http://schemas.microsoft.com/office/drawing/2014/main" val="3509429943"/>
                    </a:ext>
                  </a:extLst>
                </a:gridCol>
                <a:gridCol w="1016000">
                  <a:extLst>
                    <a:ext uri="{9D8B030D-6E8A-4147-A177-3AD203B41FA5}">
                      <a16:colId xmlns:a16="http://schemas.microsoft.com/office/drawing/2014/main" val="2580465912"/>
                    </a:ext>
                  </a:extLst>
                </a:gridCol>
                <a:gridCol w="1016000">
                  <a:extLst>
                    <a:ext uri="{9D8B030D-6E8A-4147-A177-3AD203B41FA5}">
                      <a16:colId xmlns:a16="http://schemas.microsoft.com/office/drawing/2014/main" val="585185192"/>
                    </a:ext>
                  </a:extLst>
                </a:gridCol>
                <a:gridCol w="1016000">
                  <a:extLst>
                    <a:ext uri="{9D8B030D-6E8A-4147-A177-3AD203B41FA5}">
                      <a16:colId xmlns:a16="http://schemas.microsoft.com/office/drawing/2014/main" val="1335232691"/>
                    </a:ext>
                  </a:extLst>
                </a:gridCol>
                <a:gridCol w="1016000">
                  <a:extLst>
                    <a:ext uri="{9D8B030D-6E8A-4147-A177-3AD203B41FA5}">
                      <a16:colId xmlns:a16="http://schemas.microsoft.com/office/drawing/2014/main" val="785772456"/>
                    </a:ext>
                  </a:extLst>
                </a:gridCol>
                <a:gridCol w="1016000">
                  <a:extLst>
                    <a:ext uri="{9D8B030D-6E8A-4147-A177-3AD203B41FA5}">
                      <a16:colId xmlns:a16="http://schemas.microsoft.com/office/drawing/2014/main" val="143111373"/>
                    </a:ext>
                  </a:extLst>
                </a:gridCol>
                <a:gridCol w="1016000">
                  <a:extLst>
                    <a:ext uri="{9D8B030D-6E8A-4147-A177-3AD203B41FA5}">
                      <a16:colId xmlns:a16="http://schemas.microsoft.com/office/drawing/2014/main" val="994455625"/>
                    </a:ext>
                  </a:extLst>
                </a:gridCol>
              </a:tblGrid>
              <a:tr h="303808">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传输介质</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通信系统</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正确性</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提高性能</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局域网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en-US" altLang="zh-CN" sz="1600" dirty="0">
                          <a:solidFill>
                            <a:schemeClr val="tx1"/>
                          </a:solidFill>
                          <a:latin typeface="黑体" panose="02010609060101010101" pitchFamily="49" charset="-122"/>
                          <a:ea typeface="黑体" panose="02010609060101010101" pitchFamily="49" charset="-122"/>
                        </a:rPr>
                        <a:t>WLAN</a:t>
                      </a:r>
                      <a:endParaRPr lang="zh-CN" altLang="en-US" sz="1600" dirty="0">
                        <a:solidFill>
                          <a:schemeClr val="tx1"/>
                        </a:solidFill>
                        <a:latin typeface="黑体" panose="02010609060101010101" pitchFamily="49" charset="-122"/>
                        <a:ea typeface="黑体" panose="02010609060101010101" pitchFamily="49"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个域网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广域网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rgbClr val="FFFF00"/>
                          </a:solidFill>
                          <a:latin typeface="黑体" panose="02010609060101010101" pitchFamily="49" charset="-122"/>
                          <a:ea typeface="黑体" panose="02010609060101010101" pitchFamily="49" charset="-122"/>
                        </a:rPr>
                        <a:t>接入网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939429099"/>
                  </a:ext>
                </a:extLst>
              </a:tr>
            </a:tbl>
          </a:graphicData>
        </a:graphic>
      </p:graphicFrame>
      <p:graphicFrame>
        <p:nvGraphicFramePr>
          <p:cNvPr id="15" name="表格 14">
            <a:extLst>
              <a:ext uri="{FF2B5EF4-FFF2-40B4-BE49-F238E27FC236}">
                <a16:creationId xmlns:a16="http://schemas.microsoft.com/office/drawing/2014/main" id="{FDA86822-72B4-4704-ABB0-490B751DDFCC}"/>
              </a:ext>
            </a:extLst>
          </p:cNvPr>
          <p:cNvGraphicFramePr>
            <a:graphicFrameLocks noGrp="1"/>
          </p:cNvGraphicFramePr>
          <p:nvPr/>
        </p:nvGraphicFramePr>
        <p:xfrm>
          <a:off x="0" y="1041991"/>
          <a:ext cx="313390" cy="2663830"/>
        </p:xfrm>
        <a:graphic>
          <a:graphicData uri="http://schemas.openxmlformats.org/drawingml/2006/table">
            <a:tbl>
              <a:tblPr firstRow="1" bandRow="1">
                <a:tableStyleId>{5C22544A-7EE6-4342-B048-85BDC9FD1C3A}</a:tableStyleId>
              </a:tblPr>
              <a:tblGrid>
                <a:gridCol w="313390">
                  <a:extLst>
                    <a:ext uri="{9D8B030D-6E8A-4147-A177-3AD203B41FA5}">
                      <a16:colId xmlns:a16="http://schemas.microsoft.com/office/drawing/2014/main" val="2707731317"/>
                    </a:ext>
                  </a:extLst>
                </a:gridCol>
              </a:tblGrid>
              <a:tr h="844235">
                <a:tc>
                  <a:txBody>
                    <a:bodyPr/>
                    <a:lstStyle/>
                    <a:p>
                      <a:pPr algn="ctr"/>
                      <a:r>
                        <a:rPr lang="zh-CN" altLang="en-US" sz="1600" b="0" dirty="0">
                          <a:solidFill>
                            <a:schemeClr val="tx1"/>
                          </a:solidFill>
                          <a:latin typeface="黑体" panose="02010609060101010101" pitchFamily="49" charset="-122"/>
                          <a:ea typeface="黑体" panose="02010609060101010101" pitchFamily="49" charset="-122"/>
                        </a:rPr>
                        <a:t>一般结构</a:t>
                      </a:r>
                    </a:p>
                  </a:txBody>
                  <a:tcPr marL="0" marR="0" marT="0" marB="0" anchor="ctr">
                    <a:solidFill>
                      <a:schemeClr val="accent1">
                        <a:lumMod val="40000"/>
                        <a:lumOff val="60000"/>
                      </a:schemeClr>
                    </a:solidFill>
                  </a:tcPr>
                </a:tc>
                <a:extLst>
                  <a:ext uri="{0D108BD9-81ED-4DB2-BD59-A6C34878D82A}">
                    <a16:rowId xmlns:a16="http://schemas.microsoft.com/office/drawing/2014/main" val="2650843112"/>
                  </a:ext>
                </a:extLst>
              </a:tr>
              <a:tr h="844235">
                <a:tc>
                  <a:txBody>
                    <a:bodyPr/>
                    <a:lstStyle/>
                    <a:p>
                      <a:pPr algn="ctr"/>
                      <a:r>
                        <a:rPr lang="en-US" altLang="zh-CN" sz="1600" dirty="0">
                          <a:solidFill>
                            <a:schemeClr val="bg1"/>
                          </a:solidFill>
                          <a:latin typeface="黑体" panose="02010609060101010101" pitchFamily="49" charset="-122"/>
                          <a:ea typeface="黑体" panose="02010609060101010101" pitchFamily="49" charset="-122"/>
                        </a:rPr>
                        <a:t>PON</a:t>
                      </a:r>
                      <a:endParaRPr lang="zh-CN" altLang="en-US" sz="1600" dirty="0">
                        <a:solidFill>
                          <a:schemeClr val="bg1"/>
                        </a:solidFill>
                        <a:latin typeface="黑体" panose="02010609060101010101" pitchFamily="49" charset="-122"/>
                        <a:ea typeface="黑体" panose="02010609060101010101" pitchFamily="49" charset="-122"/>
                      </a:endParaRPr>
                    </a:p>
                  </a:txBody>
                  <a:tcPr marL="0" marR="0" marT="0" marB="0" anchor="ctr">
                    <a:solidFill>
                      <a:schemeClr val="accent1"/>
                    </a:solidFill>
                  </a:tcPr>
                </a:tc>
                <a:extLst>
                  <a:ext uri="{0D108BD9-81ED-4DB2-BD59-A6C34878D82A}">
                    <a16:rowId xmlns:a16="http://schemas.microsoft.com/office/drawing/2014/main" val="2354171835"/>
                  </a:ext>
                </a:extLst>
              </a:tr>
              <a:tr h="844235">
                <a:tc>
                  <a:txBody>
                    <a:bodyPr/>
                    <a:lstStyle/>
                    <a:p>
                      <a:pPr algn="ctr"/>
                      <a:r>
                        <a:rPr lang="en-US" altLang="zh-CN" sz="1600" b="0" dirty="0">
                          <a:solidFill>
                            <a:schemeClr val="tx1"/>
                          </a:solidFill>
                          <a:latin typeface="黑体" panose="02010609060101010101" pitchFamily="49" charset="-122"/>
                          <a:ea typeface="黑体" panose="02010609060101010101" pitchFamily="49" charset="-122"/>
                        </a:rPr>
                        <a:t>FTTH</a:t>
                      </a:r>
                      <a:endParaRPr lang="zh-CN" altLang="en-US" sz="2000" b="0" dirty="0">
                        <a:solidFill>
                          <a:schemeClr val="tx1"/>
                        </a:solidFill>
                        <a:latin typeface="黑体" panose="02010609060101010101" pitchFamily="49" charset="-122"/>
                        <a:ea typeface="黑体" panose="02010609060101010101" pitchFamily="49" charset="-122"/>
                      </a:endParaRPr>
                    </a:p>
                  </a:txBody>
                  <a:tcPr marL="0" marR="0" marT="0" marB="0" vert="eaVert" anchor="ctr">
                    <a:solidFill>
                      <a:schemeClr val="accent1">
                        <a:lumMod val="40000"/>
                        <a:lumOff val="60000"/>
                      </a:schemeClr>
                    </a:solidFill>
                  </a:tcPr>
                </a:tc>
                <a:extLst>
                  <a:ext uri="{0D108BD9-81ED-4DB2-BD59-A6C34878D82A}">
                    <a16:rowId xmlns:a16="http://schemas.microsoft.com/office/drawing/2014/main" val="2232877283"/>
                  </a:ext>
                </a:extLst>
              </a:tr>
            </a:tbl>
          </a:graphicData>
        </a:graphic>
      </p:graphicFrame>
      <p:pic>
        <p:nvPicPr>
          <p:cNvPr id="10" name="图片 9">
            <a:extLst>
              <a:ext uri="{FF2B5EF4-FFF2-40B4-BE49-F238E27FC236}">
                <a16:creationId xmlns:a16="http://schemas.microsoft.com/office/drawing/2014/main" id="{59A53DD8-B6B6-4656-A816-93252FAC9F5C}"/>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6529028" y="5369442"/>
            <a:ext cx="2057400" cy="1486098"/>
          </a:xfrm>
          <a:prstGeom prst="rect">
            <a:avLst/>
          </a:prstGeom>
          <a:noFill/>
          <a:ln>
            <a:noFill/>
          </a:ln>
        </p:spPr>
      </p:pic>
      <p:sp>
        <p:nvSpPr>
          <p:cNvPr id="3" name="灯片编号占位符 2">
            <a:extLst>
              <a:ext uri="{FF2B5EF4-FFF2-40B4-BE49-F238E27FC236}">
                <a16:creationId xmlns:a16="http://schemas.microsoft.com/office/drawing/2014/main" id="{C42E6738-61E2-4BBD-8FCB-CDD3130D5075}"/>
              </a:ext>
            </a:extLst>
          </p:cNvPr>
          <p:cNvSpPr>
            <a:spLocks noGrp="1"/>
          </p:cNvSpPr>
          <p:nvPr>
            <p:ph type="sldNum" sz="quarter" idx="12"/>
          </p:nvPr>
        </p:nvSpPr>
        <p:spPr/>
        <p:txBody>
          <a:bodyPr/>
          <a:lstStyle/>
          <a:p>
            <a:fld id="{0343F522-B1DB-4B24-87CC-09EAB668A261}" type="slidenum">
              <a:rPr lang="zh-CN" altLang="en-US" smtClean="0"/>
              <a:pPr/>
              <a:t>294</a:t>
            </a:fld>
            <a:r>
              <a:rPr lang="en-US" altLang="zh-CN"/>
              <a:t>/303</a:t>
            </a:r>
            <a:endParaRPr lang="zh-CN" altLang="en-US" dirty="0"/>
          </a:p>
        </p:txBody>
      </p:sp>
    </p:spTree>
    <p:extLst>
      <p:ext uri="{BB962C8B-B14F-4D97-AF65-F5344CB8AC3E}">
        <p14:creationId xmlns:p14="http://schemas.microsoft.com/office/powerpoint/2010/main" val="2093852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C34208-FA7C-4346-AD93-050F88FE7F56}"/>
              </a:ext>
            </a:extLst>
          </p:cNvPr>
          <p:cNvSpPr>
            <a:spLocks noGrp="1"/>
          </p:cNvSpPr>
          <p:nvPr>
            <p:ph type="title"/>
          </p:nvPr>
        </p:nvSpPr>
        <p:spPr>
          <a:xfrm>
            <a:off x="265813" y="350874"/>
            <a:ext cx="8654903" cy="680484"/>
          </a:xfrm>
        </p:spPr>
        <p:txBody>
          <a:bodyPr>
            <a:normAutofit/>
          </a:bodyPr>
          <a:lstStyle/>
          <a:p>
            <a:r>
              <a:rPr lang="zh-CN" altLang="en-US" kern="100" dirty="0">
                <a:cs typeface="Times New Roman" panose="02020603050405020304" pitchFamily="18" charset="0"/>
              </a:rPr>
              <a:t>下行工作</a:t>
            </a:r>
            <a:r>
              <a:rPr lang="zh-CN" altLang="zh-CN" kern="100" dirty="0">
                <a:effectLst/>
                <a:cs typeface="Times New Roman" panose="02020603050405020304" pitchFamily="18" charset="0"/>
              </a:rPr>
              <a:t>原理</a:t>
            </a:r>
            <a:endParaRPr lang="zh-CN" altLang="en-US" sz="4800" kern="100" dirty="0"/>
          </a:p>
        </p:txBody>
      </p:sp>
      <p:sp>
        <p:nvSpPr>
          <p:cNvPr id="12" name="流程图: 摘录 11">
            <a:extLst>
              <a:ext uri="{FF2B5EF4-FFF2-40B4-BE49-F238E27FC236}">
                <a16:creationId xmlns:a16="http://schemas.microsoft.com/office/drawing/2014/main" id="{CE6C4248-6AFD-44B6-80E3-9608C7BDC87F}"/>
              </a:ext>
            </a:extLst>
          </p:cNvPr>
          <p:cNvSpPr/>
          <p:nvPr/>
        </p:nvSpPr>
        <p:spPr bwMode="auto">
          <a:xfrm>
            <a:off x="8508626" y="321781"/>
            <a:ext cx="216024" cy="126001"/>
          </a:xfrm>
          <a:prstGeom prst="flowChartExtract">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4" name="Rectangle 2">
            <a:extLst>
              <a:ext uri="{FF2B5EF4-FFF2-40B4-BE49-F238E27FC236}">
                <a16:creationId xmlns:a16="http://schemas.microsoft.com/office/drawing/2014/main" id="{637ADEFB-5775-48B5-AD95-BD2F543B4E24}"/>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内容占位符 4">
            <a:extLst>
              <a:ext uri="{FF2B5EF4-FFF2-40B4-BE49-F238E27FC236}">
                <a16:creationId xmlns:a16="http://schemas.microsoft.com/office/drawing/2014/main" id="{C12FE5FC-8D5C-426B-A385-556B8EB61871}"/>
              </a:ext>
            </a:extLst>
          </p:cNvPr>
          <p:cNvSpPr>
            <a:spLocks noGrp="1"/>
          </p:cNvSpPr>
          <p:nvPr>
            <p:ph idx="1"/>
          </p:nvPr>
        </p:nvSpPr>
        <p:spPr>
          <a:xfrm>
            <a:off x="471948" y="963560"/>
            <a:ext cx="8514736" cy="5777481"/>
          </a:xfrm>
        </p:spPr>
        <p:txBody>
          <a:bodyPr>
            <a:noAutofit/>
          </a:bodyPr>
          <a:lstStyle/>
          <a:p>
            <a:r>
              <a:rPr lang="zh-CN" altLang="zh-CN" dirty="0"/>
              <a:t>下行方向采用广播方式，从</a:t>
            </a:r>
            <a:r>
              <a:rPr lang="en-US" altLang="zh-CN" dirty="0"/>
              <a:t>OLT</a:t>
            </a:r>
            <a:r>
              <a:rPr lang="zh-CN" altLang="zh-CN" dirty="0"/>
              <a:t>端广播到所有</a:t>
            </a:r>
            <a:r>
              <a:rPr lang="en-US" altLang="zh-CN" dirty="0"/>
              <a:t>ONU</a:t>
            </a:r>
            <a:r>
              <a:rPr lang="zh-CN" altLang="zh-CN" dirty="0"/>
              <a:t>，</a:t>
            </a:r>
            <a:r>
              <a:rPr lang="en-US" altLang="zh-CN" dirty="0"/>
              <a:t>ONU</a:t>
            </a:r>
            <a:r>
              <a:rPr lang="zh-CN" altLang="zh-CN" dirty="0"/>
              <a:t>再选择接收属于自身的数据</a:t>
            </a:r>
          </a:p>
          <a:p>
            <a:r>
              <a:rPr lang="zh-CN" altLang="zh-CN" dirty="0"/>
              <a:t>发往不同的</a:t>
            </a:r>
            <a:r>
              <a:rPr lang="en-US" altLang="zh-CN" dirty="0"/>
              <a:t>ONU</a:t>
            </a:r>
            <a:r>
              <a:rPr lang="zh-CN" altLang="zh-CN" dirty="0"/>
              <a:t>的报文携带不同</a:t>
            </a:r>
            <a:r>
              <a:rPr lang="en-US" altLang="zh-CN" dirty="0"/>
              <a:t>ONU</a:t>
            </a:r>
            <a:r>
              <a:rPr lang="zh-CN" altLang="zh-CN" dirty="0"/>
              <a:t>的标识</a:t>
            </a:r>
          </a:p>
          <a:p>
            <a:r>
              <a:rPr lang="zh-CN" altLang="zh-CN" dirty="0"/>
              <a:t>每个</a:t>
            </a:r>
            <a:r>
              <a:rPr lang="en-US" altLang="zh-CN" dirty="0"/>
              <a:t>ONU</a:t>
            </a:r>
            <a:r>
              <a:rPr lang="zh-CN" altLang="zh-CN" dirty="0"/>
              <a:t>的</a:t>
            </a:r>
            <a:r>
              <a:rPr lang="en-US" altLang="zh-CN" dirty="0"/>
              <a:t>UNI</a:t>
            </a:r>
            <a:r>
              <a:rPr lang="zh-CN" altLang="zh-CN" dirty="0"/>
              <a:t>接口发往用户设备的报文只是</a:t>
            </a:r>
            <a:r>
              <a:rPr lang="zh-CN" altLang="en-US" dirty="0"/>
              <a:t>该</a:t>
            </a:r>
            <a:r>
              <a:rPr lang="zh-CN" altLang="zh-CN" dirty="0"/>
              <a:t>用户设备所需要的报文，其他非发往这个用户设备的报文在</a:t>
            </a:r>
            <a:r>
              <a:rPr lang="en-US" altLang="zh-CN" dirty="0"/>
              <a:t>ONU</a:t>
            </a:r>
            <a:r>
              <a:rPr lang="zh-CN" altLang="zh-CN" dirty="0"/>
              <a:t>的</a:t>
            </a:r>
            <a:r>
              <a:rPr lang="en-US" altLang="zh-CN" dirty="0"/>
              <a:t>PON</a:t>
            </a:r>
            <a:r>
              <a:rPr lang="zh-CN" altLang="zh-CN" dirty="0"/>
              <a:t>端口丢弃</a:t>
            </a:r>
          </a:p>
          <a:p>
            <a:r>
              <a:rPr lang="en-US" altLang="zh-CN" dirty="0"/>
              <a:t>OLT</a:t>
            </a:r>
            <a:r>
              <a:rPr lang="zh-CN" altLang="zh-CN" dirty="0"/>
              <a:t>和不同</a:t>
            </a:r>
            <a:r>
              <a:rPr lang="en-US" altLang="zh-CN" dirty="0"/>
              <a:t>ONU</a:t>
            </a:r>
            <a:r>
              <a:rPr lang="zh-CN" altLang="zh-CN" dirty="0"/>
              <a:t>之间采用不</a:t>
            </a:r>
            <a:r>
              <a:rPr lang="zh-CN" altLang="en-US" dirty="0"/>
              <a:t>同</a:t>
            </a:r>
            <a:r>
              <a:rPr lang="zh-CN" altLang="zh-CN" dirty="0"/>
              <a:t>的密钥来加密报文进行发送</a:t>
            </a:r>
            <a:endParaRPr lang="en-US" altLang="zh-CN" dirty="0">
              <a:latin typeface="Times New Roman" panose="02020603050405020304" pitchFamily="18" charset="0"/>
              <a:cs typeface="Times New Roman" panose="02020603050405020304" pitchFamily="18" charset="0"/>
            </a:endParaRPr>
          </a:p>
        </p:txBody>
      </p:sp>
      <p:graphicFrame>
        <p:nvGraphicFramePr>
          <p:cNvPr id="13" name="表格 12">
            <a:extLst>
              <a:ext uri="{FF2B5EF4-FFF2-40B4-BE49-F238E27FC236}">
                <a16:creationId xmlns:a16="http://schemas.microsoft.com/office/drawing/2014/main" id="{5F7F8828-684B-4B52-9DC2-487D68885ACE}"/>
              </a:ext>
            </a:extLst>
          </p:cNvPr>
          <p:cNvGraphicFramePr>
            <a:graphicFrameLocks noGrp="1"/>
          </p:cNvGraphicFramePr>
          <p:nvPr/>
        </p:nvGraphicFramePr>
        <p:xfrm>
          <a:off x="0" y="16384"/>
          <a:ext cx="9144000" cy="303808"/>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1028242390"/>
                    </a:ext>
                  </a:extLst>
                </a:gridCol>
                <a:gridCol w="1016000">
                  <a:extLst>
                    <a:ext uri="{9D8B030D-6E8A-4147-A177-3AD203B41FA5}">
                      <a16:colId xmlns:a16="http://schemas.microsoft.com/office/drawing/2014/main" val="3074239081"/>
                    </a:ext>
                  </a:extLst>
                </a:gridCol>
                <a:gridCol w="1016000">
                  <a:extLst>
                    <a:ext uri="{9D8B030D-6E8A-4147-A177-3AD203B41FA5}">
                      <a16:colId xmlns:a16="http://schemas.microsoft.com/office/drawing/2014/main" val="3509429943"/>
                    </a:ext>
                  </a:extLst>
                </a:gridCol>
                <a:gridCol w="1016000">
                  <a:extLst>
                    <a:ext uri="{9D8B030D-6E8A-4147-A177-3AD203B41FA5}">
                      <a16:colId xmlns:a16="http://schemas.microsoft.com/office/drawing/2014/main" val="2580465912"/>
                    </a:ext>
                  </a:extLst>
                </a:gridCol>
                <a:gridCol w="1016000">
                  <a:extLst>
                    <a:ext uri="{9D8B030D-6E8A-4147-A177-3AD203B41FA5}">
                      <a16:colId xmlns:a16="http://schemas.microsoft.com/office/drawing/2014/main" val="585185192"/>
                    </a:ext>
                  </a:extLst>
                </a:gridCol>
                <a:gridCol w="1016000">
                  <a:extLst>
                    <a:ext uri="{9D8B030D-6E8A-4147-A177-3AD203B41FA5}">
                      <a16:colId xmlns:a16="http://schemas.microsoft.com/office/drawing/2014/main" val="1335232691"/>
                    </a:ext>
                  </a:extLst>
                </a:gridCol>
                <a:gridCol w="1016000">
                  <a:extLst>
                    <a:ext uri="{9D8B030D-6E8A-4147-A177-3AD203B41FA5}">
                      <a16:colId xmlns:a16="http://schemas.microsoft.com/office/drawing/2014/main" val="785772456"/>
                    </a:ext>
                  </a:extLst>
                </a:gridCol>
                <a:gridCol w="1016000">
                  <a:extLst>
                    <a:ext uri="{9D8B030D-6E8A-4147-A177-3AD203B41FA5}">
                      <a16:colId xmlns:a16="http://schemas.microsoft.com/office/drawing/2014/main" val="143111373"/>
                    </a:ext>
                  </a:extLst>
                </a:gridCol>
                <a:gridCol w="1016000">
                  <a:extLst>
                    <a:ext uri="{9D8B030D-6E8A-4147-A177-3AD203B41FA5}">
                      <a16:colId xmlns:a16="http://schemas.microsoft.com/office/drawing/2014/main" val="994455625"/>
                    </a:ext>
                  </a:extLst>
                </a:gridCol>
              </a:tblGrid>
              <a:tr h="303808">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传输介质</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通信系统</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正确性</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提高性能</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局域网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en-US" altLang="zh-CN" sz="1600" dirty="0">
                          <a:solidFill>
                            <a:schemeClr val="tx1"/>
                          </a:solidFill>
                          <a:latin typeface="黑体" panose="02010609060101010101" pitchFamily="49" charset="-122"/>
                          <a:ea typeface="黑体" panose="02010609060101010101" pitchFamily="49" charset="-122"/>
                        </a:rPr>
                        <a:t>WLAN</a:t>
                      </a:r>
                      <a:endParaRPr lang="zh-CN" altLang="en-US" sz="1600" dirty="0">
                        <a:solidFill>
                          <a:schemeClr val="tx1"/>
                        </a:solidFill>
                        <a:latin typeface="黑体" panose="02010609060101010101" pitchFamily="49" charset="-122"/>
                        <a:ea typeface="黑体" panose="02010609060101010101" pitchFamily="49"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个域网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广域网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rgbClr val="FFFF00"/>
                          </a:solidFill>
                          <a:latin typeface="黑体" panose="02010609060101010101" pitchFamily="49" charset="-122"/>
                          <a:ea typeface="黑体" panose="02010609060101010101" pitchFamily="49" charset="-122"/>
                        </a:rPr>
                        <a:t>接入网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939429099"/>
                  </a:ext>
                </a:extLst>
              </a:tr>
            </a:tbl>
          </a:graphicData>
        </a:graphic>
      </p:graphicFrame>
      <p:graphicFrame>
        <p:nvGraphicFramePr>
          <p:cNvPr id="15" name="表格 14">
            <a:extLst>
              <a:ext uri="{FF2B5EF4-FFF2-40B4-BE49-F238E27FC236}">
                <a16:creationId xmlns:a16="http://schemas.microsoft.com/office/drawing/2014/main" id="{FDA86822-72B4-4704-ABB0-490B751DDFCC}"/>
              </a:ext>
            </a:extLst>
          </p:cNvPr>
          <p:cNvGraphicFramePr>
            <a:graphicFrameLocks noGrp="1"/>
          </p:cNvGraphicFramePr>
          <p:nvPr/>
        </p:nvGraphicFramePr>
        <p:xfrm>
          <a:off x="0" y="1041991"/>
          <a:ext cx="313390" cy="2663830"/>
        </p:xfrm>
        <a:graphic>
          <a:graphicData uri="http://schemas.openxmlformats.org/drawingml/2006/table">
            <a:tbl>
              <a:tblPr firstRow="1" bandRow="1">
                <a:tableStyleId>{5C22544A-7EE6-4342-B048-85BDC9FD1C3A}</a:tableStyleId>
              </a:tblPr>
              <a:tblGrid>
                <a:gridCol w="313390">
                  <a:extLst>
                    <a:ext uri="{9D8B030D-6E8A-4147-A177-3AD203B41FA5}">
                      <a16:colId xmlns:a16="http://schemas.microsoft.com/office/drawing/2014/main" val="2707731317"/>
                    </a:ext>
                  </a:extLst>
                </a:gridCol>
              </a:tblGrid>
              <a:tr h="844235">
                <a:tc>
                  <a:txBody>
                    <a:bodyPr/>
                    <a:lstStyle/>
                    <a:p>
                      <a:pPr algn="ctr"/>
                      <a:r>
                        <a:rPr lang="zh-CN" altLang="en-US" sz="1600" b="0" dirty="0">
                          <a:solidFill>
                            <a:schemeClr val="tx1"/>
                          </a:solidFill>
                          <a:latin typeface="黑体" panose="02010609060101010101" pitchFamily="49" charset="-122"/>
                          <a:ea typeface="黑体" panose="02010609060101010101" pitchFamily="49" charset="-122"/>
                        </a:rPr>
                        <a:t>一般结构</a:t>
                      </a:r>
                    </a:p>
                  </a:txBody>
                  <a:tcPr marL="0" marR="0" marT="0" marB="0" anchor="ctr">
                    <a:solidFill>
                      <a:schemeClr val="accent1">
                        <a:lumMod val="40000"/>
                        <a:lumOff val="60000"/>
                      </a:schemeClr>
                    </a:solidFill>
                  </a:tcPr>
                </a:tc>
                <a:extLst>
                  <a:ext uri="{0D108BD9-81ED-4DB2-BD59-A6C34878D82A}">
                    <a16:rowId xmlns:a16="http://schemas.microsoft.com/office/drawing/2014/main" val="2650843112"/>
                  </a:ext>
                </a:extLst>
              </a:tr>
              <a:tr h="844235">
                <a:tc>
                  <a:txBody>
                    <a:bodyPr/>
                    <a:lstStyle/>
                    <a:p>
                      <a:pPr algn="ctr"/>
                      <a:r>
                        <a:rPr lang="en-US" altLang="zh-CN" sz="1600" dirty="0">
                          <a:solidFill>
                            <a:schemeClr val="bg1"/>
                          </a:solidFill>
                          <a:latin typeface="黑体" panose="02010609060101010101" pitchFamily="49" charset="-122"/>
                          <a:ea typeface="黑体" panose="02010609060101010101" pitchFamily="49" charset="-122"/>
                        </a:rPr>
                        <a:t>PON</a:t>
                      </a:r>
                      <a:endParaRPr lang="zh-CN" altLang="en-US" sz="1600" dirty="0">
                        <a:solidFill>
                          <a:schemeClr val="bg1"/>
                        </a:solidFill>
                        <a:latin typeface="黑体" panose="02010609060101010101" pitchFamily="49" charset="-122"/>
                        <a:ea typeface="黑体" panose="02010609060101010101" pitchFamily="49" charset="-122"/>
                      </a:endParaRPr>
                    </a:p>
                  </a:txBody>
                  <a:tcPr marL="0" marR="0" marT="0" marB="0" anchor="ctr">
                    <a:solidFill>
                      <a:schemeClr val="accent1"/>
                    </a:solidFill>
                  </a:tcPr>
                </a:tc>
                <a:extLst>
                  <a:ext uri="{0D108BD9-81ED-4DB2-BD59-A6C34878D82A}">
                    <a16:rowId xmlns:a16="http://schemas.microsoft.com/office/drawing/2014/main" val="2354171835"/>
                  </a:ext>
                </a:extLst>
              </a:tr>
              <a:tr h="844235">
                <a:tc>
                  <a:txBody>
                    <a:bodyPr/>
                    <a:lstStyle/>
                    <a:p>
                      <a:pPr algn="ctr"/>
                      <a:r>
                        <a:rPr lang="en-US" altLang="zh-CN" sz="1600" b="0" dirty="0">
                          <a:solidFill>
                            <a:schemeClr val="tx1"/>
                          </a:solidFill>
                          <a:latin typeface="黑体" panose="02010609060101010101" pitchFamily="49" charset="-122"/>
                          <a:ea typeface="黑体" panose="02010609060101010101" pitchFamily="49" charset="-122"/>
                        </a:rPr>
                        <a:t>FTTH</a:t>
                      </a:r>
                      <a:endParaRPr lang="zh-CN" altLang="en-US" sz="2000" b="0" dirty="0">
                        <a:solidFill>
                          <a:schemeClr val="tx1"/>
                        </a:solidFill>
                        <a:latin typeface="黑体" panose="02010609060101010101" pitchFamily="49" charset="-122"/>
                        <a:ea typeface="黑体" panose="02010609060101010101" pitchFamily="49" charset="-122"/>
                      </a:endParaRPr>
                    </a:p>
                  </a:txBody>
                  <a:tcPr marL="0" marR="0" marT="0" marB="0" vert="eaVert" anchor="ctr">
                    <a:solidFill>
                      <a:schemeClr val="accent1">
                        <a:lumMod val="40000"/>
                        <a:lumOff val="60000"/>
                      </a:schemeClr>
                    </a:solidFill>
                  </a:tcPr>
                </a:tc>
                <a:extLst>
                  <a:ext uri="{0D108BD9-81ED-4DB2-BD59-A6C34878D82A}">
                    <a16:rowId xmlns:a16="http://schemas.microsoft.com/office/drawing/2014/main" val="2232877283"/>
                  </a:ext>
                </a:extLst>
              </a:tr>
            </a:tbl>
          </a:graphicData>
        </a:graphic>
      </p:graphicFrame>
      <p:pic>
        <p:nvPicPr>
          <p:cNvPr id="9" name="图片 8">
            <a:extLst>
              <a:ext uri="{FF2B5EF4-FFF2-40B4-BE49-F238E27FC236}">
                <a16:creationId xmlns:a16="http://schemas.microsoft.com/office/drawing/2014/main" id="{6591376F-1E29-4250-99B7-D175AD4648E3}"/>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5616330" y="4578931"/>
            <a:ext cx="2940540" cy="1900768"/>
          </a:xfrm>
          <a:prstGeom prst="rect">
            <a:avLst/>
          </a:prstGeom>
          <a:noFill/>
          <a:ln>
            <a:noFill/>
          </a:ln>
        </p:spPr>
      </p:pic>
      <p:sp>
        <p:nvSpPr>
          <p:cNvPr id="3" name="灯片编号占位符 2">
            <a:extLst>
              <a:ext uri="{FF2B5EF4-FFF2-40B4-BE49-F238E27FC236}">
                <a16:creationId xmlns:a16="http://schemas.microsoft.com/office/drawing/2014/main" id="{03E8486C-B445-459E-B971-2A3C105EEDE0}"/>
              </a:ext>
            </a:extLst>
          </p:cNvPr>
          <p:cNvSpPr>
            <a:spLocks noGrp="1"/>
          </p:cNvSpPr>
          <p:nvPr>
            <p:ph type="sldNum" sz="quarter" idx="12"/>
          </p:nvPr>
        </p:nvSpPr>
        <p:spPr/>
        <p:txBody>
          <a:bodyPr/>
          <a:lstStyle/>
          <a:p>
            <a:fld id="{0343F522-B1DB-4B24-87CC-09EAB668A261}" type="slidenum">
              <a:rPr lang="zh-CN" altLang="en-US" smtClean="0"/>
              <a:pPr/>
              <a:t>295</a:t>
            </a:fld>
            <a:r>
              <a:rPr lang="en-US" altLang="zh-CN"/>
              <a:t>/303</a:t>
            </a:r>
            <a:endParaRPr lang="zh-CN" altLang="en-US" dirty="0"/>
          </a:p>
        </p:txBody>
      </p:sp>
    </p:spTree>
    <p:extLst>
      <p:ext uri="{BB962C8B-B14F-4D97-AF65-F5344CB8AC3E}">
        <p14:creationId xmlns:p14="http://schemas.microsoft.com/office/powerpoint/2010/main" val="2215182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C34208-FA7C-4346-AD93-050F88FE7F56}"/>
              </a:ext>
            </a:extLst>
          </p:cNvPr>
          <p:cNvSpPr>
            <a:spLocks noGrp="1"/>
          </p:cNvSpPr>
          <p:nvPr>
            <p:ph type="title"/>
          </p:nvPr>
        </p:nvSpPr>
        <p:spPr>
          <a:xfrm>
            <a:off x="265813" y="350874"/>
            <a:ext cx="8654903" cy="680484"/>
          </a:xfrm>
        </p:spPr>
        <p:txBody>
          <a:bodyPr>
            <a:normAutofit/>
          </a:bodyPr>
          <a:lstStyle/>
          <a:p>
            <a:pPr marL="266700">
              <a:spcBef>
                <a:spcPts val="970"/>
              </a:spcBef>
              <a:spcAft>
                <a:spcPts val="0"/>
              </a:spcAft>
            </a:pPr>
            <a:r>
              <a:rPr lang="en-US" altLang="zh-CN" kern="100" dirty="0">
                <a:effectLst/>
              </a:rPr>
              <a:t>PON</a:t>
            </a:r>
            <a:r>
              <a:rPr lang="zh-CN" altLang="zh-CN" kern="100" dirty="0">
                <a:effectLst/>
              </a:rPr>
              <a:t>关键技术</a:t>
            </a:r>
          </a:p>
        </p:txBody>
      </p:sp>
      <p:sp>
        <p:nvSpPr>
          <p:cNvPr id="12" name="流程图: 摘录 11">
            <a:extLst>
              <a:ext uri="{FF2B5EF4-FFF2-40B4-BE49-F238E27FC236}">
                <a16:creationId xmlns:a16="http://schemas.microsoft.com/office/drawing/2014/main" id="{CE6C4248-6AFD-44B6-80E3-9608C7BDC87F}"/>
              </a:ext>
            </a:extLst>
          </p:cNvPr>
          <p:cNvSpPr/>
          <p:nvPr/>
        </p:nvSpPr>
        <p:spPr bwMode="auto">
          <a:xfrm>
            <a:off x="8508626" y="321781"/>
            <a:ext cx="216024" cy="126001"/>
          </a:xfrm>
          <a:prstGeom prst="flowChartExtract">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4" name="Rectangle 2">
            <a:extLst>
              <a:ext uri="{FF2B5EF4-FFF2-40B4-BE49-F238E27FC236}">
                <a16:creationId xmlns:a16="http://schemas.microsoft.com/office/drawing/2014/main" id="{637ADEFB-5775-48B5-AD95-BD2F543B4E24}"/>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内容占位符 4">
            <a:extLst>
              <a:ext uri="{FF2B5EF4-FFF2-40B4-BE49-F238E27FC236}">
                <a16:creationId xmlns:a16="http://schemas.microsoft.com/office/drawing/2014/main" id="{C12FE5FC-8D5C-426B-A385-556B8EB61871}"/>
              </a:ext>
            </a:extLst>
          </p:cNvPr>
          <p:cNvSpPr>
            <a:spLocks noGrp="1"/>
          </p:cNvSpPr>
          <p:nvPr>
            <p:ph idx="1"/>
          </p:nvPr>
        </p:nvSpPr>
        <p:spPr>
          <a:xfrm>
            <a:off x="471948" y="963560"/>
            <a:ext cx="8514736" cy="5777481"/>
          </a:xfrm>
        </p:spPr>
        <p:txBody>
          <a:bodyPr>
            <a:noAutofit/>
          </a:bodyPr>
          <a:lstStyle/>
          <a:p>
            <a:pPr marL="0" indent="0">
              <a:buNone/>
            </a:pPr>
            <a:r>
              <a:rPr lang="en-US" altLang="zh-CN" b="1" dirty="0">
                <a:latin typeface="Times New Roman" panose="02020603050405020304" pitchFamily="18" charset="0"/>
                <a:cs typeface="Times New Roman" panose="02020603050405020304" pitchFamily="18" charset="0"/>
              </a:rPr>
              <a:t>(1)</a:t>
            </a:r>
            <a:r>
              <a:rPr lang="zh-CN" altLang="zh-CN" b="1" dirty="0">
                <a:latin typeface="Times New Roman" panose="02020603050405020304" pitchFamily="18" charset="0"/>
                <a:cs typeface="Times New Roman" panose="02020603050405020304" pitchFamily="18" charset="0"/>
              </a:rPr>
              <a:t>测距技术</a:t>
            </a:r>
            <a:endParaRPr lang="zh-CN" altLang="zh-CN" dirty="0">
              <a:latin typeface="Times New Roman" panose="02020603050405020304" pitchFamily="18" charset="0"/>
              <a:cs typeface="Times New Roman" panose="02020603050405020304" pitchFamily="18" charset="0"/>
            </a:endParaRPr>
          </a:p>
          <a:p>
            <a:pPr marL="0" indent="0">
              <a:buNone/>
            </a:pPr>
            <a:r>
              <a:rPr lang="zh-CN" altLang="zh-CN" dirty="0">
                <a:latin typeface="Times New Roman" panose="02020603050405020304" pitchFamily="18" charset="0"/>
                <a:cs typeface="Times New Roman" panose="02020603050405020304" pitchFamily="18" charset="0"/>
              </a:rPr>
              <a:t>测距原理及过程：</a:t>
            </a:r>
          </a:p>
          <a:p>
            <a:pPr lvl="0"/>
            <a:r>
              <a:rPr lang="en-US" altLang="zh-CN" dirty="0">
                <a:latin typeface="Times New Roman" panose="02020603050405020304" pitchFamily="18" charset="0"/>
                <a:cs typeface="Times New Roman" panose="02020603050405020304" pitchFamily="18" charset="0"/>
              </a:rPr>
              <a:t>OLT</a:t>
            </a:r>
            <a:r>
              <a:rPr lang="zh-CN" altLang="zh-CN" dirty="0">
                <a:latin typeface="Times New Roman" panose="02020603050405020304" pitchFamily="18" charset="0"/>
                <a:cs typeface="Times New Roman" panose="02020603050405020304" pitchFamily="18" charset="0"/>
              </a:rPr>
              <a:t>在</a:t>
            </a:r>
            <a:r>
              <a:rPr lang="en-US" altLang="zh-CN" dirty="0">
                <a:latin typeface="Times New Roman" panose="02020603050405020304" pitchFamily="18" charset="0"/>
                <a:cs typeface="Times New Roman" panose="02020603050405020304" pitchFamily="18" charset="0"/>
              </a:rPr>
              <a:t>ONU</a:t>
            </a:r>
            <a:r>
              <a:rPr lang="zh-CN" altLang="zh-CN" dirty="0">
                <a:latin typeface="Times New Roman" panose="02020603050405020304" pitchFamily="18" charset="0"/>
                <a:cs typeface="Times New Roman" panose="02020603050405020304" pitchFamily="18" charset="0"/>
              </a:rPr>
              <a:t>第一次注册时就启动测距功能，获取</a:t>
            </a:r>
            <a:r>
              <a:rPr lang="en-US" altLang="zh-CN" dirty="0">
                <a:latin typeface="Times New Roman" panose="02020603050405020304" pitchFamily="18" charset="0"/>
                <a:cs typeface="Times New Roman" panose="02020603050405020304" pitchFamily="18" charset="0"/>
              </a:rPr>
              <a:t>ONU</a:t>
            </a:r>
            <a:r>
              <a:rPr lang="zh-CN" altLang="zh-CN" dirty="0">
                <a:latin typeface="Times New Roman" panose="02020603050405020304" pitchFamily="18" charset="0"/>
                <a:cs typeface="Times New Roman" panose="02020603050405020304" pitchFamily="18" charset="0"/>
              </a:rPr>
              <a:t>的往返延迟</a:t>
            </a:r>
            <a:r>
              <a:rPr lang="en-US" altLang="zh-CN" dirty="0">
                <a:latin typeface="Times New Roman" panose="02020603050405020304" pitchFamily="18" charset="0"/>
                <a:cs typeface="Times New Roman" panose="02020603050405020304" pitchFamily="18" charset="0"/>
              </a:rPr>
              <a:t>RTD</a:t>
            </a:r>
            <a:r>
              <a:rPr lang="zh-CN" altLang="zh-CN"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Round Trip Delay</a:t>
            </a:r>
            <a:r>
              <a:rPr lang="zh-CN" altLang="zh-CN" dirty="0">
                <a:latin typeface="Times New Roman" panose="02020603050405020304" pitchFamily="18" charset="0"/>
                <a:cs typeface="Times New Roman" panose="02020603050405020304" pitchFamily="18" charset="0"/>
              </a:rPr>
              <a:t>），计算出每个</a:t>
            </a:r>
            <a:r>
              <a:rPr lang="en-US" altLang="zh-CN" dirty="0">
                <a:latin typeface="Times New Roman" panose="02020603050405020304" pitchFamily="18" charset="0"/>
                <a:cs typeface="Times New Roman" panose="02020603050405020304" pitchFamily="18" charset="0"/>
              </a:rPr>
              <a:t>ONU</a:t>
            </a:r>
            <a:r>
              <a:rPr lang="zh-CN" altLang="zh-CN" dirty="0">
                <a:latin typeface="Times New Roman" panose="02020603050405020304" pitchFamily="18" charset="0"/>
                <a:cs typeface="Times New Roman" panose="02020603050405020304" pitchFamily="18" charset="0"/>
              </a:rPr>
              <a:t>的物理距离。</a:t>
            </a:r>
          </a:p>
          <a:p>
            <a:pPr lvl="0"/>
            <a:r>
              <a:rPr lang="zh-CN" altLang="zh-CN" dirty="0">
                <a:latin typeface="Times New Roman" panose="02020603050405020304" pitchFamily="18" charset="0"/>
                <a:cs typeface="Times New Roman" panose="02020603050405020304" pitchFamily="18" charset="0"/>
              </a:rPr>
              <a:t>根据</a:t>
            </a:r>
            <a:r>
              <a:rPr lang="en-US" altLang="zh-CN" dirty="0">
                <a:latin typeface="Times New Roman" panose="02020603050405020304" pitchFamily="18" charset="0"/>
                <a:cs typeface="Times New Roman" panose="02020603050405020304" pitchFamily="18" charset="0"/>
              </a:rPr>
              <a:t>ONU</a:t>
            </a:r>
            <a:r>
              <a:rPr lang="zh-CN" altLang="zh-CN" dirty="0">
                <a:latin typeface="Times New Roman" panose="02020603050405020304" pitchFamily="18" charset="0"/>
                <a:cs typeface="Times New Roman" panose="02020603050405020304" pitchFamily="18" charset="0"/>
              </a:rPr>
              <a:t>的物理距离指定合适的均衡延时参数（</a:t>
            </a:r>
            <a:r>
              <a:rPr lang="en-US" altLang="zh-CN" dirty="0" err="1">
                <a:latin typeface="Times New Roman" panose="02020603050405020304" pitchFamily="18" charset="0"/>
                <a:cs typeface="Times New Roman" panose="02020603050405020304" pitchFamily="18" charset="0"/>
              </a:rPr>
              <a:t>EqD</a:t>
            </a:r>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Equalization Delay</a:t>
            </a:r>
            <a:r>
              <a:rPr lang="zh-CN" altLang="zh-CN" dirty="0">
                <a:latin typeface="Times New Roman" panose="02020603050405020304" pitchFamily="18" charset="0"/>
                <a:cs typeface="Times New Roman" panose="02020603050405020304" pitchFamily="18" charset="0"/>
              </a:rPr>
              <a:t>）。</a:t>
            </a:r>
          </a:p>
          <a:p>
            <a:pPr lvl="0"/>
            <a:r>
              <a:rPr lang="en-US" altLang="zh-CN" dirty="0">
                <a:latin typeface="Times New Roman" panose="02020603050405020304" pitchFamily="18" charset="0"/>
                <a:cs typeface="Times New Roman" panose="02020603050405020304" pitchFamily="18" charset="0"/>
              </a:rPr>
              <a:t>OLT</a:t>
            </a:r>
            <a:r>
              <a:rPr lang="zh-CN" altLang="zh-CN" dirty="0">
                <a:latin typeface="Times New Roman" panose="02020603050405020304" pitchFamily="18" charset="0"/>
                <a:cs typeface="Times New Roman" panose="02020603050405020304" pitchFamily="18" charset="0"/>
              </a:rPr>
              <a:t>通过调整均衡延时参数，使得各个</a:t>
            </a:r>
            <a:r>
              <a:rPr lang="en-US" altLang="zh-CN" dirty="0">
                <a:latin typeface="Times New Roman" panose="02020603050405020304" pitchFamily="18" charset="0"/>
                <a:cs typeface="Times New Roman" panose="02020603050405020304" pitchFamily="18" charset="0"/>
              </a:rPr>
              <a:t>ONU</a:t>
            </a:r>
            <a:r>
              <a:rPr lang="zh-CN" altLang="zh-CN" dirty="0">
                <a:latin typeface="Times New Roman" panose="02020603050405020304" pitchFamily="18" charset="0"/>
                <a:cs typeface="Times New Roman" panose="02020603050405020304" pitchFamily="18" charset="0"/>
              </a:rPr>
              <a:t>发送的数据帧同步，保证每个</a:t>
            </a:r>
            <a:r>
              <a:rPr lang="en-US" altLang="zh-CN" dirty="0">
                <a:latin typeface="Times New Roman" panose="02020603050405020304" pitchFamily="18" charset="0"/>
                <a:cs typeface="Times New Roman" panose="02020603050405020304" pitchFamily="18" charset="0"/>
              </a:rPr>
              <a:t>ONU</a:t>
            </a:r>
            <a:r>
              <a:rPr lang="zh-CN" altLang="zh-CN" dirty="0">
                <a:latin typeface="Times New Roman" panose="02020603050405020304" pitchFamily="18" charset="0"/>
                <a:cs typeface="Times New Roman" panose="02020603050405020304" pitchFamily="18" charset="0"/>
              </a:rPr>
              <a:t>发送数据时不会在分光器上产生冲突。相当于所有</a:t>
            </a:r>
            <a:r>
              <a:rPr lang="en-US" altLang="zh-CN" dirty="0">
                <a:latin typeface="Times New Roman" panose="02020603050405020304" pitchFamily="18" charset="0"/>
                <a:cs typeface="Times New Roman" panose="02020603050405020304" pitchFamily="18" charset="0"/>
              </a:rPr>
              <a:t>ONU</a:t>
            </a:r>
            <a:r>
              <a:rPr lang="zh-CN" altLang="zh-CN" dirty="0">
                <a:latin typeface="Times New Roman" panose="02020603050405020304" pitchFamily="18" charset="0"/>
                <a:cs typeface="Times New Roman" panose="02020603050405020304" pitchFamily="18" charset="0"/>
              </a:rPr>
              <a:t>都在同一逻辑距离上，在对应的时隙发送数据，避免上行信号发生冲突。</a:t>
            </a:r>
            <a:endParaRPr lang="en-US" altLang="zh-CN" dirty="0">
              <a:latin typeface="Times New Roman" panose="02020603050405020304" pitchFamily="18" charset="0"/>
              <a:cs typeface="Times New Roman" panose="02020603050405020304" pitchFamily="18" charset="0"/>
            </a:endParaRPr>
          </a:p>
        </p:txBody>
      </p:sp>
      <p:graphicFrame>
        <p:nvGraphicFramePr>
          <p:cNvPr id="13" name="表格 12">
            <a:extLst>
              <a:ext uri="{FF2B5EF4-FFF2-40B4-BE49-F238E27FC236}">
                <a16:creationId xmlns:a16="http://schemas.microsoft.com/office/drawing/2014/main" id="{5F7F8828-684B-4B52-9DC2-487D68885ACE}"/>
              </a:ext>
            </a:extLst>
          </p:cNvPr>
          <p:cNvGraphicFramePr>
            <a:graphicFrameLocks noGrp="1"/>
          </p:cNvGraphicFramePr>
          <p:nvPr/>
        </p:nvGraphicFramePr>
        <p:xfrm>
          <a:off x="0" y="16384"/>
          <a:ext cx="9144000" cy="303808"/>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1028242390"/>
                    </a:ext>
                  </a:extLst>
                </a:gridCol>
                <a:gridCol w="1016000">
                  <a:extLst>
                    <a:ext uri="{9D8B030D-6E8A-4147-A177-3AD203B41FA5}">
                      <a16:colId xmlns:a16="http://schemas.microsoft.com/office/drawing/2014/main" val="3074239081"/>
                    </a:ext>
                  </a:extLst>
                </a:gridCol>
                <a:gridCol w="1016000">
                  <a:extLst>
                    <a:ext uri="{9D8B030D-6E8A-4147-A177-3AD203B41FA5}">
                      <a16:colId xmlns:a16="http://schemas.microsoft.com/office/drawing/2014/main" val="3509429943"/>
                    </a:ext>
                  </a:extLst>
                </a:gridCol>
                <a:gridCol w="1016000">
                  <a:extLst>
                    <a:ext uri="{9D8B030D-6E8A-4147-A177-3AD203B41FA5}">
                      <a16:colId xmlns:a16="http://schemas.microsoft.com/office/drawing/2014/main" val="2580465912"/>
                    </a:ext>
                  </a:extLst>
                </a:gridCol>
                <a:gridCol w="1016000">
                  <a:extLst>
                    <a:ext uri="{9D8B030D-6E8A-4147-A177-3AD203B41FA5}">
                      <a16:colId xmlns:a16="http://schemas.microsoft.com/office/drawing/2014/main" val="585185192"/>
                    </a:ext>
                  </a:extLst>
                </a:gridCol>
                <a:gridCol w="1016000">
                  <a:extLst>
                    <a:ext uri="{9D8B030D-6E8A-4147-A177-3AD203B41FA5}">
                      <a16:colId xmlns:a16="http://schemas.microsoft.com/office/drawing/2014/main" val="1335232691"/>
                    </a:ext>
                  </a:extLst>
                </a:gridCol>
                <a:gridCol w="1016000">
                  <a:extLst>
                    <a:ext uri="{9D8B030D-6E8A-4147-A177-3AD203B41FA5}">
                      <a16:colId xmlns:a16="http://schemas.microsoft.com/office/drawing/2014/main" val="785772456"/>
                    </a:ext>
                  </a:extLst>
                </a:gridCol>
                <a:gridCol w="1016000">
                  <a:extLst>
                    <a:ext uri="{9D8B030D-6E8A-4147-A177-3AD203B41FA5}">
                      <a16:colId xmlns:a16="http://schemas.microsoft.com/office/drawing/2014/main" val="143111373"/>
                    </a:ext>
                  </a:extLst>
                </a:gridCol>
                <a:gridCol w="1016000">
                  <a:extLst>
                    <a:ext uri="{9D8B030D-6E8A-4147-A177-3AD203B41FA5}">
                      <a16:colId xmlns:a16="http://schemas.microsoft.com/office/drawing/2014/main" val="994455625"/>
                    </a:ext>
                  </a:extLst>
                </a:gridCol>
              </a:tblGrid>
              <a:tr h="303808">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传输介质</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通信系统</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正确性</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提高性能</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局域网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en-US" altLang="zh-CN" sz="1600" dirty="0">
                          <a:solidFill>
                            <a:schemeClr val="tx1"/>
                          </a:solidFill>
                          <a:latin typeface="黑体" panose="02010609060101010101" pitchFamily="49" charset="-122"/>
                          <a:ea typeface="黑体" panose="02010609060101010101" pitchFamily="49" charset="-122"/>
                        </a:rPr>
                        <a:t>WLAN</a:t>
                      </a:r>
                      <a:endParaRPr lang="zh-CN" altLang="en-US" sz="1600" dirty="0">
                        <a:solidFill>
                          <a:schemeClr val="tx1"/>
                        </a:solidFill>
                        <a:latin typeface="黑体" panose="02010609060101010101" pitchFamily="49" charset="-122"/>
                        <a:ea typeface="黑体" panose="02010609060101010101" pitchFamily="49"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个域网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广域网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rgbClr val="FFFF00"/>
                          </a:solidFill>
                          <a:latin typeface="黑体" panose="02010609060101010101" pitchFamily="49" charset="-122"/>
                          <a:ea typeface="黑体" panose="02010609060101010101" pitchFamily="49" charset="-122"/>
                        </a:rPr>
                        <a:t>接入网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939429099"/>
                  </a:ext>
                </a:extLst>
              </a:tr>
            </a:tbl>
          </a:graphicData>
        </a:graphic>
      </p:graphicFrame>
      <p:graphicFrame>
        <p:nvGraphicFramePr>
          <p:cNvPr id="15" name="表格 14">
            <a:extLst>
              <a:ext uri="{FF2B5EF4-FFF2-40B4-BE49-F238E27FC236}">
                <a16:creationId xmlns:a16="http://schemas.microsoft.com/office/drawing/2014/main" id="{FDA86822-72B4-4704-ABB0-490B751DDFCC}"/>
              </a:ext>
            </a:extLst>
          </p:cNvPr>
          <p:cNvGraphicFramePr>
            <a:graphicFrameLocks noGrp="1"/>
          </p:cNvGraphicFramePr>
          <p:nvPr/>
        </p:nvGraphicFramePr>
        <p:xfrm>
          <a:off x="0" y="1041991"/>
          <a:ext cx="313390" cy="2663830"/>
        </p:xfrm>
        <a:graphic>
          <a:graphicData uri="http://schemas.openxmlformats.org/drawingml/2006/table">
            <a:tbl>
              <a:tblPr firstRow="1" bandRow="1">
                <a:tableStyleId>{5C22544A-7EE6-4342-B048-85BDC9FD1C3A}</a:tableStyleId>
              </a:tblPr>
              <a:tblGrid>
                <a:gridCol w="313390">
                  <a:extLst>
                    <a:ext uri="{9D8B030D-6E8A-4147-A177-3AD203B41FA5}">
                      <a16:colId xmlns:a16="http://schemas.microsoft.com/office/drawing/2014/main" val="2707731317"/>
                    </a:ext>
                  </a:extLst>
                </a:gridCol>
              </a:tblGrid>
              <a:tr h="844235">
                <a:tc>
                  <a:txBody>
                    <a:bodyPr/>
                    <a:lstStyle/>
                    <a:p>
                      <a:pPr algn="ctr"/>
                      <a:r>
                        <a:rPr lang="zh-CN" altLang="en-US" sz="1600" b="0" dirty="0">
                          <a:solidFill>
                            <a:schemeClr val="tx1"/>
                          </a:solidFill>
                          <a:latin typeface="黑体" panose="02010609060101010101" pitchFamily="49" charset="-122"/>
                          <a:ea typeface="黑体" panose="02010609060101010101" pitchFamily="49" charset="-122"/>
                        </a:rPr>
                        <a:t>一般结构</a:t>
                      </a:r>
                    </a:p>
                  </a:txBody>
                  <a:tcPr marL="0" marR="0" marT="0" marB="0" anchor="ctr">
                    <a:solidFill>
                      <a:schemeClr val="accent1">
                        <a:lumMod val="40000"/>
                        <a:lumOff val="60000"/>
                      </a:schemeClr>
                    </a:solidFill>
                  </a:tcPr>
                </a:tc>
                <a:extLst>
                  <a:ext uri="{0D108BD9-81ED-4DB2-BD59-A6C34878D82A}">
                    <a16:rowId xmlns:a16="http://schemas.microsoft.com/office/drawing/2014/main" val="2650843112"/>
                  </a:ext>
                </a:extLst>
              </a:tr>
              <a:tr h="844235">
                <a:tc>
                  <a:txBody>
                    <a:bodyPr/>
                    <a:lstStyle/>
                    <a:p>
                      <a:pPr algn="ctr"/>
                      <a:r>
                        <a:rPr lang="en-US" altLang="zh-CN" sz="1600" dirty="0">
                          <a:solidFill>
                            <a:schemeClr val="bg1"/>
                          </a:solidFill>
                          <a:latin typeface="黑体" panose="02010609060101010101" pitchFamily="49" charset="-122"/>
                          <a:ea typeface="黑体" panose="02010609060101010101" pitchFamily="49" charset="-122"/>
                        </a:rPr>
                        <a:t>PON</a:t>
                      </a:r>
                      <a:endParaRPr lang="zh-CN" altLang="en-US" sz="1600" dirty="0">
                        <a:solidFill>
                          <a:schemeClr val="bg1"/>
                        </a:solidFill>
                        <a:latin typeface="黑体" panose="02010609060101010101" pitchFamily="49" charset="-122"/>
                        <a:ea typeface="黑体" panose="02010609060101010101" pitchFamily="49" charset="-122"/>
                      </a:endParaRPr>
                    </a:p>
                  </a:txBody>
                  <a:tcPr marL="0" marR="0" marT="0" marB="0" anchor="ctr">
                    <a:solidFill>
                      <a:schemeClr val="accent1"/>
                    </a:solidFill>
                  </a:tcPr>
                </a:tc>
                <a:extLst>
                  <a:ext uri="{0D108BD9-81ED-4DB2-BD59-A6C34878D82A}">
                    <a16:rowId xmlns:a16="http://schemas.microsoft.com/office/drawing/2014/main" val="2354171835"/>
                  </a:ext>
                </a:extLst>
              </a:tr>
              <a:tr h="844235">
                <a:tc>
                  <a:txBody>
                    <a:bodyPr/>
                    <a:lstStyle/>
                    <a:p>
                      <a:pPr algn="ctr"/>
                      <a:r>
                        <a:rPr lang="en-US" altLang="zh-CN" sz="1600" b="0" dirty="0">
                          <a:solidFill>
                            <a:schemeClr val="tx1"/>
                          </a:solidFill>
                          <a:latin typeface="黑体" panose="02010609060101010101" pitchFamily="49" charset="-122"/>
                          <a:ea typeface="黑体" panose="02010609060101010101" pitchFamily="49" charset="-122"/>
                        </a:rPr>
                        <a:t>FTTH</a:t>
                      </a:r>
                      <a:endParaRPr lang="zh-CN" altLang="en-US" sz="2000" b="0" dirty="0">
                        <a:solidFill>
                          <a:schemeClr val="tx1"/>
                        </a:solidFill>
                        <a:latin typeface="黑体" panose="02010609060101010101" pitchFamily="49" charset="-122"/>
                        <a:ea typeface="黑体" panose="02010609060101010101" pitchFamily="49" charset="-122"/>
                      </a:endParaRPr>
                    </a:p>
                  </a:txBody>
                  <a:tcPr marL="0" marR="0" marT="0" marB="0" vert="eaVert" anchor="ctr">
                    <a:solidFill>
                      <a:schemeClr val="accent1">
                        <a:lumMod val="40000"/>
                        <a:lumOff val="60000"/>
                      </a:schemeClr>
                    </a:solidFill>
                  </a:tcPr>
                </a:tc>
                <a:extLst>
                  <a:ext uri="{0D108BD9-81ED-4DB2-BD59-A6C34878D82A}">
                    <a16:rowId xmlns:a16="http://schemas.microsoft.com/office/drawing/2014/main" val="2232877283"/>
                  </a:ext>
                </a:extLst>
              </a:tr>
            </a:tbl>
          </a:graphicData>
        </a:graphic>
      </p:graphicFrame>
      <p:sp>
        <p:nvSpPr>
          <p:cNvPr id="3" name="灯片编号占位符 2">
            <a:extLst>
              <a:ext uri="{FF2B5EF4-FFF2-40B4-BE49-F238E27FC236}">
                <a16:creationId xmlns:a16="http://schemas.microsoft.com/office/drawing/2014/main" id="{B1CA837D-40D9-4D7E-9650-B0C975FBFDE0}"/>
              </a:ext>
            </a:extLst>
          </p:cNvPr>
          <p:cNvSpPr>
            <a:spLocks noGrp="1"/>
          </p:cNvSpPr>
          <p:nvPr>
            <p:ph type="sldNum" sz="quarter" idx="12"/>
          </p:nvPr>
        </p:nvSpPr>
        <p:spPr/>
        <p:txBody>
          <a:bodyPr/>
          <a:lstStyle/>
          <a:p>
            <a:fld id="{0343F522-B1DB-4B24-87CC-09EAB668A261}" type="slidenum">
              <a:rPr lang="zh-CN" altLang="en-US" smtClean="0"/>
              <a:pPr/>
              <a:t>296</a:t>
            </a:fld>
            <a:r>
              <a:rPr lang="en-US" altLang="zh-CN"/>
              <a:t>/303</a:t>
            </a:r>
            <a:endParaRPr lang="zh-CN" altLang="en-US" dirty="0"/>
          </a:p>
        </p:txBody>
      </p:sp>
    </p:spTree>
    <p:extLst>
      <p:ext uri="{BB962C8B-B14F-4D97-AF65-F5344CB8AC3E}">
        <p14:creationId xmlns:p14="http://schemas.microsoft.com/office/powerpoint/2010/main" val="2950523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C34208-FA7C-4346-AD93-050F88FE7F56}"/>
              </a:ext>
            </a:extLst>
          </p:cNvPr>
          <p:cNvSpPr>
            <a:spLocks noGrp="1"/>
          </p:cNvSpPr>
          <p:nvPr>
            <p:ph type="title"/>
          </p:nvPr>
        </p:nvSpPr>
        <p:spPr>
          <a:xfrm>
            <a:off x="265813" y="350874"/>
            <a:ext cx="8654903" cy="680484"/>
          </a:xfrm>
        </p:spPr>
        <p:txBody>
          <a:bodyPr>
            <a:normAutofit/>
          </a:bodyPr>
          <a:lstStyle/>
          <a:p>
            <a:pPr marL="266700">
              <a:spcBef>
                <a:spcPts val="970"/>
              </a:spcBef>
              <a:spcAft>
                <a:spcPts val="0"/>
              </a:spcAft>
            </a:pPr>
            <a:r>
              <a:rPr lang="en-US" altLang="zh-CN" kern="100" dirty="0">
                <a:effectLst/>
              </a:rPr>
              <a:t>PON</a:t>
            </a:r>
            <a:r>
              <a:rPr lang="zh-CN" altLang="zh-CN" kern="100" dirty="0">
                <a:effectLst/>
              </a:rPr>
              <a:t>关键技术</a:t>
            </a:r>
          </a:p>
        </p:txBody>
      </p:sp>
      <p:sp>
        <p:nvSpPr>
          <p:cNvPr id="12" name="流程图: 摘录 11">
            <a:extLst>
              <a:ext uri="{FF2B5EF4-FFF2-40B4-BE49-F238E27FC236}">
                <a16:creationId xmlns:a16="http://schemas.microsoft.com/office/drawing/2014/main" id="{CE6C4248-6AFD-44B6-80E3-9608C7BDC87F}"/>
              </a:ext>
            </a:extLst>
          </p:cNvPr>
          <p:cNvSpPr/>
          <p:nvPr/>
        </p:nvSpPr>
        <p:spPr bwMode="auto">
          <a:xfrm>
            <a:off x="8508626" y="321781"/>
            <a:ext cx="216024" cy="126001"/>
          </a:xfrm>
          <a:prstGeom prst="flowChartExtract">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4" name="Rectangle 2">
            <a:extLst>
              <a:ext uri="{FF2B5EF4-FFF2-40B4-BE49-F238E27FC236}">
                <a16:creationId xmlns:a16="http://schemas.microsoft.com/office/drawing/2014/main" id="{637ADEFB-5775-48B5-AD95-BD2F543B4E24}"/>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内容占位符 4">
            <a:extLst>
              <a:ext uri="{FF2B5EF4-FFF2-40B4-BE49-F238E27FC236}">
                <a16:creationId xmlns:a16="http://schemas.microsoft.com/office/drawing/2014/main" id="{C12FE5FC-8D5C-426B-A385-556B8EB61871}"/>
              </a:ext>
            </a:extLst>
          </p:cNvPr>
          <p:cNvSpPr>
            <a:spLocks noGrp="1"/>
          </p:cNvSpPr>
          <p:nvPr>
            <p:ph idx="1"/>
          </p:nvPr>
        </p:nvSpPr>
        <p:spPr>
          <a:xfrm>
            <a:off x="471948" y="963560"/>
            <a:ext cx="8514736" cy="5777481"/>
          </a:xfrm>
        </p:spPr>
        <p:txBody>
          <a:bodyPr>
            <a:noAutofit/>
          </a:bodyPr>
          <a:lstStyle/>
          <a:p>
            <a:pPr marL="0" indent="0">
              <a:buNone/>
            </a:pPr>
            <a:r>
              <a:rPr lang="en-US" altLang="zh-CN" b="1" dirty="0"/>
              <a:t>(2)ONU</a:t>
            </a:r>
            <a:r>
              <a:rPr lang="zh-CN" altLang="zh-CN" b="1" dirty="0"/>
              <a:t>认证技术</a:t>
            </a:r>
            <a:endParaRPr lang="zh-CN" altLang="zh-CN" dirty="0"/>
          </a:p>
          <a:p>
            <a:r>
              <a:rPr lang="zh-CN" altLang="en-US" dirty="0"/>
              <a:t>避免非法接入</a:t>
            </a:r>
            <a:r>
              <a:rPr lang="en-US" altLang="zh-CN" dirty="0"/>
              <a:t>ONU</a:t>
            </a:r>
            <a:r>
              <a:rPr lang="zh-CN" altLang="en-US" dirty="0"/>
              <a:t>接收广播信息</a:t>
            </a:r>
            <a:endParaRPr lang="zh-CN" altLang="zh-CN" dirty="0"/>
          </a:p>
          <a:p>
            <a:r>
              <a:rPr lang="en-US" altLang="zh-CN" dirty="0"/>
              <a:t>ONU</a:t>
            </a:r>
            <a:r>
              <a:rPr lang="zh-CN" altLang="zh-CN" dirty="0"/>
              <a:t>上电后，向</a:t>
            </a:r>
            <a:r>
              <a:rPr lang="en-US" altLang="zh-CN" dirty="0"/>
              <a:t>OLT</a:t>
            </a:r>
            <a:r>
              <a:rPr lang="zh-CN" altLang="zh-CN" dirty="0"/>
              <a:t>发起认证请求，认证成功后</a:t>
            </a:r>
            <a:r>
              <a:rPr lang="en-US" altLang="zh-CN" dirty="0"/>
              <a:t>ONU</a:t>
            </a:r>
            <a:r>
              <a:rPr lang="zh-CN" altLang="zh-CN" dirty="0"/>
              <a:t>才能上线，只有</a:t>
            </a:r>
            <a:r>
              <a:rPr lang="en-US" altLang="zh-CN" dirty="0"/>
              <a:t>ONU</a:t>
            </a:r>
            <a:r>
              <a:rPr lang="zh-CN" altLang="zh-CN" dirty="0"/>
              <a:t>上线才能够被</a:t>
            </a:r>
            <a:r>
              <a:rPr lang="en-US" altLang="zh-CN" dirty="0"/>
              <a:t>OLT</a:t>
            </a:r>
            <a:r>
              <a:rPr lang="zh-CN" altLang="zh-CN" dirty="0"/>
              <a:t>管理和配置业务</a:t>
            </a:r>
            <a:endParaRPr lang="en-US" altLang="zh-CN" dirty="0">
              <a:latin typeface="Times New Roman" panose="02020603050405020304" pitchFamily="18" charset="0"/>
              <a:cs typeface="Times New Roman" panose="02020603050405020304" pitchFamily="18" charset="0"/>
            </a:endParaRPr>
          </a:p>
          <a:p>
            <a:r>
              <a:rPr lang="en-US" altLang="zh-CN" dirty="0"/>
              <a:t>OLT</a:t>
            </a:r>
            <a:r>
              <a:rPr lang="zh-CN" altLang="zh-CN" dirty="0"/>
              <a:t>基于上报的认证信息（如序列号</a:t>
            </a:r>
            <a:r>
              <a:rPr lang="en-US" altLang="zh-CN" dirty="0"/>
              <a:t>SN</a:t>
            </a:r>
            <a:r>
              <a:rPr lang="zh-CN" altLang="zh-CN" dirty="0"/>
              <a:t>、密码</a:t>
            </a:r>
            <a:r>
              <a:rPr lang="en-US" altLang="zh-CN" dirty="0"/>
              <a:t>Password</a:t>
            </a:r>
            <a:r>
              <a:rPr lang="zh-CN" altLang="zh-CN" dirty="0"/>
              <a:t>）对</a:t>
            </a:r>
            <a:r>
              <a:rPr lang="en-US" altLang="zh-CN" dirty="0"/>
              <a:t>ONU</a:t>
            </a:r>
            <a:r>
              <a:rPr lang="zh-CN" altLang="zh-CN" dirty="0"/>
              <a:t>合法性进行校验</a:t>
            </a:r>
            <a:endParaRPr lang="en-US" altLang="zh-CN" dirty="0"/>
          </a:p>
          <a:p>
            <a:r>
              <a:rPr lang="zh-CN" altLang="zh-CN" dirty="0"/>
              <a:t>只有通过认证的合法</a:t>
            </a:r>
            <a:r>
              <a:rPr lang="en-US" altLang="zh-CN" dirty="0"/>
              <a:t>ONU</a:t>
            </a:r>
            <a:r>
              <a:rPr lang="zh-CN" altLang="zh-CN" dirty="0"/>
              <a:t>才能接入</a:t>
            </a:r>
            <a:r>
              <a:rPr lang="en-US" altLang="zh-CN" dirty="0"/>
              <a:t>PON</a:t>
            </a:r>
            <a:r>
              <a:rPr lang="zh-CN" altLang="zh-CN" dirty="0"/>
              <a:t>系统，</a:t>
            </a:r>
            <a:r>
              <a:rPr lang="en-US" altLang="zh-CN" dirty="0"/>
              <a:t>ONU</a:t>
            </a:r>
            <a:r>
              <a:rPr lang="zh-CN" altLang="zh-CN" dirty="0"/>
              <a:t>认证上线后才可以传输数据。</a:t>
            </a:r>
            <a:endParaRPr lang="en-US" altLang="zh-CN" dirty="0"/>
          </a:p>
        </p:txBody>
      </p:sp>
      <p:graphicFrame>
        <p:nvGraphicFramePr>
          <p:cNvPr id="13" name="表格 12">
            <a:extLst>
              <a:ext uri="{FF2B5EF4-FFF2-40B4-BE49-F238E27FC236}">
                <a16:creationId xmlns:a16="http://schemas.microsoft.com/office/drawing/2014/main" id="{5F7F8828-684B-4B52-9DC2-487D68885ACE}"/>
              </a:ext>
            </a:extLst>
          </p:cNvPr>
          <p:cNvGraphicFramePr>
            <a:graphicFrameLocks noGrp="1"/>
          </p:cNvGraphicFramePr>
          <p:nvPr/>
        </p:nvGraphicFramePr>
        <p:xfrm>
          <a:off x="0" y="16384"/>
          <a:ext cx="9144000" cy="303808"/>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1028242390"/>
                    </a:ext>
                  </a:extLst>
                </a:gridCol>
                <a:gridCol w="1016000">
                  <a:extLst>
                    <a:ext uri="{9D8B030D-6E8A-4147-A177-3AD203B41FA5}">
                      <a16:colId xmlns:a16="http://schemas.microsoft.com/office/drawing/2014/main" val="3074239081"/>
                    </a:ext>
                  </a:extLst>
                </a:gridCol>
                <a:gridCol w="1016000">
                  <a:extLst>
                    <a:ext uri="{9D8B030D-6E8A-4147-A177-3AD203B41FA5}">
                      <a16:colId xmlns:a16="http://schemas.microsoft.com/office/drawing/2014/main" val="3509429943"/>
                    </a:ext>
                  </a:extLst>
                </a:gridCol>
                <a:gridCol w="1016000">
                  <a:extLst>
                    <a:ext uri="{9D8B030D-6E8A-4147-A177-3AD203B41FA5}">
                      <a16:colId xmlns:a16="http://schemas.microsoft.com/office/drawing/2014/main" val="2580465912"/>
                    </a:ext>
                  </a:extLst>
                </a:gridCol>
                <a:gridCol w="1016000">
                  <a:extLst>
                    <a:ext uri="{9D8B030D-6E8A-4147-A177-3AD203B41FA5}">
                      <a16:colId xmlns:a16="http://schemas.microsoft.com/office/drawing/2014/main" val="585185192"/>
                    </a:ext>
                  </a:extLst>
                </a:gridCol>
                <a:gridCol w="1016000">
                  <a:extLst>
                    <a:ext uri="{9D8B030D-6E8A-4147-A177-3AD203B41FA5}">
                      <a16:colId xmlns:a16="http://schemas.microsoft.com/office/drawing/2014/main" val="1335232691"/>
                    </a:ext>
                  </a:extLst>
                </a:gridCol>
                <a:gridCol w="1016000">
                  <a:extLst>
                    <a:ext uri="{9D8B030D-6E8A-4147-A177-3AD203B41FA5}">
                      <a16:colId xmlns:a16="http://schemas.microsoft.com/office/drawing/2014/main" val="785772456"/>
                    </a:ext>
                  </a:extLst>
                </a:gridCol>
                <a:gridCol w="1016000">
                  <a:extLst>
                    <a:ext uri="{9D8B030D-6E8A-4147-A177-3AD203B41FA5}">
                      <a16:colId xmlns:a16="http://schemas.microsoft.com/office/drawing/2014/main" val="143111373"/>
                    </a:ext>
                  </a:extLst>
                </a:gridCol>
                <a:gridCol w="1016000">
                  <a:extLst>
                    <a:ext uri="{9D8B030D-6E8A-4147-A177-3AD203B41FA5}">
                      <a16:colId xmlns:a16="http://schemas.microsoft.com/office/drawing/2014/main" val="994455625"/>
                    </a:ext>
                  </a:extLst>
                </a:gridCol>
              </a:tblGrid>
              <a:tr h="303808">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传输介质</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通信系统</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正确性</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提高性能</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局域网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en-US" altLang="zh-CN" sz="1600" dirty="0">
                          <a:solidFill>
                            <a:schemeClr val="tx1"/>
                          </a:solidFill>
                          <a:latin typeface="黑体" panose="02010609060101010101" pitchFamily="49" charset="-122"/>
                          <a:ea typeface="黑体" panose="02010609060101010101" pitchFamily="49" charset="-122"/>
                        </a:rPr>
                        <a:t>WLAN</a:t>
                      </a:r>
                      <a:endParaRPr lang="zh-CN" altLang="en-US" sz="1600" dirty="0">
                        <a:solidFill>
                          <a:schemeClr val="tx1"/>
                        </a:solidFill>
                        <a:latin typeface="黑体" panose="02010609060101010101" pitchFamily="49" charset="-122"/>
                        <a:ea typeface="黑体" panose="02010609060101010101" pitchFamily="49"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个域网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广域网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rgbClr val="FFFF00"/>
                          </a:solidFill>
                          <a:latin typeface="黑体" panose="02010609060101010101" pitchFamily="49" charset="-122"/>
                          <a:ea typeface="黑体" panose="02010609060101010101" pitchFamily="49" charset="-122"/>
                        </a:rPr>
                        <a:t>接入网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939429099"/>
                  </a:ext>
                </a:extLst>
              </a:tr>
            </a:tbl>
          </a:graphicData>
        </a:graphic>
      </p:graphicFrame>
      <p:graphicFrame>
        <p:nvGraphicFramePr>
          <p:cNvPr id="15" name="表格 14">
            <a:extLst>
              <a:ext uri="{FF2B5EF4-FFF2-40B4-BE49-F238E27FC236}">
                <a16:creationId xmlns:a16="http://schemas.microsoft.com/office/drawing/2014/main" id="{FDA86822-72B4-4704-ABB0-490B751DDFCC}"/>
              </a:ext>
            </a:extLst>
          </p:cNvPr>
          <p:cNvGraphicFramePr>
            <a:graphicFrameLocks noGrp="1"/>
          </p:cNvGraphicFramePr>
          <p:nvPr/>
        </p:nvGraphicFramePr>
        <p:xfrm>
          <a:off x="0" y="1041991"/>
          <a:ext cx="313390" cy="2663830"/>
        </p:xfrm>
        <a:graphic>
          <a:graphicData uri="http://schemas.openxmlformats.org/drawingml/2006/table">
            <a:tbl>
              <a:tblPr firstRow="1" bandRow="1">
                <a:tableStyleId>{5C22544A-7EE6-4342-B048-85BDC9FD1C3A}</a:tableStyleId>
              </a:tblPr>
              <a:tblGrid>
                <a:gridCol w="313390">
                  <a:extLst>
                    <a:ext uri="{9D8B030D-6E8A-4147-A177-3AD203B41FA5}">
                      <a16:colId xmlns:a16="http://schemas.microsoft.com/office/drawing/2014/main" val="2707731317"/>
                    </a:ext>
                  </a:extLst>
                </a:gridCol>
              </a:tblGrid>
              <a:tr h="844235">
                <a:tc>
                  <a:txBody>
                    <a:bodyPr/>
                    <a:lstStyle/>
                    <a:p>
                      <a:pPr algn="ctr"/>
                      <a:r>
                        <a:rPr lang="zh-CN" altLang="en-US" sz="1600" b="0" dirty="0">
                          <a:solidFill>
                            <a:schemeClr val="tx1"/>
                          </a:solidFill>
                          <a:latin typeface="黑体" panose="02010609060101010101" pitchFamily="49" charset="-122"/>
                          <a:ea typeface="黑体" panose="02010609060101010101" pitchFamily="49" charset="-122"/>
                        </a:rPr>
                        <a:t>一般结构</a:t>
                      </a:r>
                    </a:p>
                  </a:txBody>
                  <a:tcPr marL="0" marR="0" marT="0" marB="0" anchor="ctr">
                    <a:solidFill>
                      <a:schemeClr val="accent1">
                        <a:lumMod val="40000"/>
                        <a:lumOff val="60000"/>
                      </a:schemeClr>
                    </a:solidFill>
                  </a:tcPr>
                </a:tc>
                <a:extLst>
                  <a:ext uri="{0D108BD9-81ED-4DB2-BD59-A6C34878D82A}">
                    <a16:rowId xmlns:a16="http://schemas.microsoft.com/office/drawing/2014/main" val="2650843112"/>
                  </a:ext>
                </a:extLst>
              </a:tr>
              <a:tr h="844235">
                <a:tc>
                  <a:txBody>
                    <a:bodyPr/>
                    <a:lstStyle/>
                    <a:p>
                      <a:pPr algn="ctr"/>
                      <a:r>
                        <a:rPr lang="en-US" altLang="zh-CN" sz="1600" dirty="0">
                          <a:solidFill>
                            <a:schemeClr val="bg1"/>
                          </a:solidFill>
                          <a:latin typeface="黑体" panose="02010609060101010101" pitchFamily="49" charset="-122"/>
                          <a:ea typeface="黑体" panose="02010609060101010101" pitchFamily="49" charset="-122"/>
                        </a:rPr>
                        <a:t>PON</a:t>
                      </a:r>
                      <a:endParaRPr lang="zh-CN" altLang="en-US" sz="1600" dirty="0">
                        <a:solidFill>
                          <a:schemeClr val="bg1"/>
                        </a:solidFill>
                        <a:latin typeface="黑体" panose="02010609060101010101" pitchFamily="49" charset="-122"/>
                        <a:ea typeface="黑体" panose="02010609060101010101" pitchFamily="49" charset="-122"/>
                      </a:endParaRPr>
                    </a:p>
                  </a:txBody>
                  <a:tcPr marL="0" marR="0" marT="0" marB="0" anchor="ctr">
                    <a:solidFill>
                      <a:schemeClr val="accent1"/>
                    </a:solidFill>
                  </a:tcPr>
                </a:tc>
                <a:extLst>
                  <a:ext uri="{0D108BD9-81ED-4DB2-BD59-A6C34878D82A}">
                    <a16:rowId xmlns:a16="http://schemas.microsoft.com/office/drawing/2014/main" val="2354171835"/>
                  </a:ext>
                </a:extLst>
              </a:tr>
              <a:tr h="844235">
                <a:tc>
                  <a:txBody>
                    <a:bodyPr/>
                    <a:lstStyle/>
                    <a:p>
                      <a:pPr algn="ctr"/>
                      <a:r>
                        <a:rPr lang="en-US" altLang="zh-CN" sz="1600" b="0" dirty="0">
                          <a:solidFill>
                            <a:schemeClr val="tx1"/>
                          </a:solidFill>
                          <a:latin typeface="黑体" panose="02010609060101010101" pitchFamily="49" charset="-122"/>
                          <a:ea typeface="黑体" panose="02010609060101010101" pitchFamily="49" charset="-122"/>
                        </a:rPr>
                        <a:t>FTTH</a:t>
                      </a:r>
                      <a:endParaRPr lang="zh-CN" altLang="en-US" sz="2000" b="0" dirty="0">
                        <a:solidFill>
                          <a:schemeClr val="tx1"/>
                        </a:solidFill>
                        <a:latin typeface="黑体" panose="02010609060101010101" pitchFamily="49" charset="-122"/>
                        <a:ea typeface="黑体" panose="02010609060101010101" pitchFamily="49" charset="-122"/>
                      </a:endParaRPr>
                    </a:p>
                  </a:txBody>
                  <a:tcPr marL="0" marR="0" marT="0" marB="0" vert="eaVert" anchor="ctr">
                    <a:solidFill>
                      <a:schemeClr val="accent1">
                        <a:lumMod val="40000"/>
                        <a:lumOff val="60000"/>
                      </a:schemeClr>
                    </a:solidFill>
                  </a:tcPr>
                </a:tc>
                <a:extLst>
                  <a:ext uri="{0D108BD9-81ED-4DB2-BD59-A6C34878D82A}">
                    <a16:rowId xmlns:a16="http://schemas.microsoft.com/office/drawing/2014/main" val="2232877283"/>
                  </a:ext>
                </a:extLst>
              </a:tr>
            </a:tbl>
          </a:graphicData>
        </a:graphic>
      </p:graphicFrame>
      <p:sp>
        <p:nvSpPr>
          <p:cNvPr id="3" name="灯片编号占位符 2">
            <a:extLst>
              <a:ext uri="{FF2B5EF4-FFF2-40B4-BE49-F238E27FC236}">
                <a16:creationId xmlns:a16="http://schemas.microsoft.com/office/drawing/2014/main" id="{13FC2F65-221D-412D-A72A-03A7C41B7E4F}"/>
              </a:ext>
            </a:extLst>
          </p:cNvPr>
          <p:cNvSpPr>
            <a:spLocks noGrp="1"/>
          </p:cNvSpPr>
          <p:nvPr>
            <p:ph type="sldNum" sz="quarter" idx="12"/>
          </p:nvPr>
        </p:nvSpPr>
        <p:spPr/>
        <p:txBody>
          <a:bodyPr/>
          <a:lstStyle/>
          <a:p>
            <a:fld id="{0343F522-B1DB-4B24-87CC-09EAB668A261}" type="slidenum">
              <a:rPr lang="zh-CN" altLang="en-US" smtClean="0"/>
              <a:pPr/>
              <a:t>297</a:t>
            </a:fld>
            <a:r>
              <a:rPr lang="en-US" altLang="zh-CN"/>
              <a:t>/303</a:t>
            </a:r>
            <a:endParaRPr lang="zh-CN" altLang="en-US" dirty="0"/>
          </a:p>
        </p:txBody>
      </p:sp>
    </p:spTree>
    <p:extLst>
      <p:ext uri="{BB962C8B-B14F-4D97-AF65-F5344CB8AC3E}">
        <p14:creationId xmlns:p14="http://schemas.microsoft.com/office/powerpoint/2010/main" val="4197830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C34208-FA7C-4346-AD93-050F88FE7F56}"/>
              </a:ext>
            </a:extLst>
          </p:cNvPr>
          <p:cNvSpPr>
            <a:spLocks noGrp="1"/>
          </p:cNvSpPr>
          <p:nvPr>
            <p:ph type="title"/>
          </p:nvPr>
        </p:nvSpPr>
        <p:spPr>
          <a:xfrm>
            <a:off x="265813" y="350874"/>
            <a:ext cx="8654903" cy="680484"/>
          </a:xfrm>
        </p:spPr>
        <p:txBody>
          <a:bodyPr>
            <a:normAutofit/>
          </a:bodyPr>
          <a:lstStyle/>
          <a:p>
            <a:pPr marL="266700">
              <a:spcBef>
                <a:spcPts val="970"/>
              </a:spcBef>
              <a:spcAft>
                <a:spcPts val="0"/>
              </a:spcAft>
            </a:pPr>
            <a:r>
              <a:rPr lang="en-US" altLang="zh-CN" kern="100" dirty="0">
                <a:effectLst/>
              </a:rPr>
              <a:t>PON</a:t>
            </a:r>
            <a:r>
              <a:rPr lang="zh-CN" altLang="zh-CN" kern="100" dirty="0">
                <a:effectLst/>
              </a:rPr>
              <a:t>关键技术</a:t>
            </a:r>
          </a:p>
        </p:txBody>
      </p:sp>
      <p:sp>
        <p:nvSpPr>
          <p:cNvPr id="12" name="流程图: 摘录 11">
            <a:extLst>
              <a:ext uri="{FF2B5EF4-FFF2-40B4-BE49-F238E27FC236}">
                <a16:creationId xmlns:a16="http://schemas.microsoft.com/office/drawing/2014/main" id="{CE6C4248-6AFD-44B6-80E3-9608C7BDC87F}"/>
              </a:ext>
            </a:extLst>
          </p:cNvPr>
          <p:cNvSpPr/>
          <p:nvPr/>
        </p:nvSpPr>
        <p:spPr bwMode="auto">
          <a:xfrm>
            <a:off x="8508626" y="321781"/>
            <a:ext cx="216024" cy="126001"/>
          </a:xfrm>
          <a:prstGeom prst="flowChartExtract">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4" name="Rectangle 2">
            <a:extLst>
              <a:ext uri="{FF2B5EF4-FFF2-40B4-BE49-F238E27FC236}">
                <a16:creationId xmlns:a16="http://schemas.microsoft.com/office/drawing/2014/main" id="{637ADEFB-5775-48B5-AD95-BD2F543B4E24}"/>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内容占位符 4">
            <a:extLst>
              <a:ext uri="{FF2B5EF4-FFF2-40B4-BE49-F238E27FC236}">
                <a16:creationId xmlns:a16="http://schemas.microsoft.com/office/drawing/2014/main" id="{C12FE5FC-8D5C-426B-A385-556B8EB61871}"/>
              </a:ext>
            </a:extLst>
          </p:cNvPr>
          <p:cNvSpPr>
            <a:spLocks noGrp="1"/>
          </p:cNvSpPr>
          <p:nvPr>
            <p:ph idx="1"/>
          </p:nvPr>
        </p:nvSpPr>
        <p:spPr>
          <a:xfrm>
            <a:off x="471948" y="963560"/>
            <a:ext cx="8514736" cy="5777481"/>
          </a:xfrm>
        </p:spPr>
        <p:txBody>
          <a:bodyPr>
            <a:noAutofit/>
          </a:bodyPr>
          <a:lstStyle/>
          <a:p>
            <a:pPr marL="0" indent="0">
              <a:buNone/>
            </a:pPr>
            <a:r>
              <a:rPr lang="en-US" altLang="zh-CN" b="1" dirty="0"/>
              <a:t>(3)PON</a:t>
            </a:r>
            <a:r>
              <a:rPr lang="zh-CN" altLang="zh-CN" b="1" dirty="0"/>
              <a:t>时钟时间同步技术</a:t>
            </a:r>
            <a:endParaRPr lang="en-US" altLang="zh-CN" b="1" dirty="0"/>
          </a:p>
          <a:p>
            <a:r>
              <a:rPr lang="zh-CN" altLang="en-US" dirty="0"/>
              <a:t>时钟同步：即频率同步，信号之间的频率或相位上保持某种严格的特定关系，</a:t>
            </a:r>
            <a:endParaRPr lang="en-US" altLang="zh-CN" dirty="0"/>
          </a:p>
          <a:p>
            <a:r>
              <a:rPr lang="zh-CN" altLang="zh-CN" dirty="0"/>
              <a:t>时间同步</a:t>
            </a:r>
            <a:r>
              <a:rPr lang="zh-CN" altLang="en-US" dirty="0"/>
              <a:t>：即</a:t>
            </a:r>
            <a:r>
              <a:rPr lang="zh-CN" altLang="zh-CN" dirty="0"/>
              <a:t>相位同步。</a:t>
            </a:r>
            <a:r>
              <a:rPr lang="zh-CN" altLang="en-US" dirty="0"/>
              <a:t>所有的设备以相同的速率运行，信号之间保持恒定相位差。</a:t>
            </a:r>
            <a:endParaRPr lang="en-US" altLang="zh-CN" dirty="0"/>
          </a:p>
          <a:p>
            <a:r>
              <a:rPr lang="en-US" altLang="zh-CN" dirty="0"/>
              <a:t>OLT</a:t>
            </a:r>
            <a:r>
              <a:rPr lang="zh-CN" altLang="en-US" dirty="0"/>
              <a:t>从同步以太或者高精度时钟源，生成系统时钟，作为</a:t>
            </a:r>
            <a:r>
              <a:rPr lang="en-US" altLang="zh-CN" dirty="0"/>
              <a:t>PON</a:t>
            </a:r>
            <a:r>
              <a:rPr lang="zh-CN" altLang="en-US" dirty="0"/>
              <a:t>线路参考时钟；在</a:t>
            </a:r>
            <a:r>
              <a:rPr lang="en-US" altLang="zh-CN" dirty="0"/>
              <a:t>ONU</a:t>
            </a:r>
            <a:r>
              <a:rPr lang="zh-CN" altLang="en-US" dirty="0"/>
              <a:t>侧，</a:t>
            </a:r>
            <a:r>
              <a:rPr lang="en-US" altLang="zh-CN" dirty="0"/>
              <a:t>CDR(</a:t>
            </a:r>
            <a:r>
              <a:rPr lang="zh-CN" altLang="en-US" dirty="0"/>
              <a:t>时钟恢复电路</a:t>
            </a:r>
            <a:r>
              <a:rPr lang="en-US" altLang="zh-CN" dirty="0"/>
              <a:t>)</a:t>
            </a:r>
            <a:r>
              <a:rPr lang="zh-CN" altLang="en-US" dirty="0"/>
              <a:t>从线路中恢复时钟，作为</a:t>
            </a:r>
            <a:r>
              <a:rPr lang="en-US" altLang="zh-CN" dirty="0"/>
              <a:t>ONU</a:t>
            </a:r>
            <a:r>
              <a:rPr lang="zh-CN" altLang="en-US" dirty="0"/>
              <a:t>的工作时钟并输出。</a:t>
            </a:r>
            <a:endParaRPr lang="zh-CN" altLang="zh-CN" dirty="0"/>
          </a:p>
        </p:txBody>
      </p:sp>
      <p:graphicFrame>
        <p:nvGraphicFramePr>
          <p:cNvPr id="13" name="表格 12">
            <a:extLst>
              <a:ext uri="{FF2B5EF4-FFF2-40B4-BE49-F238E27FC236}">
                <a16:creationId xmlns:a16="http://schemas.microsoft.com/office/drawing/2014/main" id="{5F7F8828-684B-4B52-9DC2-487D68885ACE}"/>
              </a:ext>
            </a:extLst>
          </p:cNvPr>
          <p:cNvGraphicFramePr>
            <a:graphicFrameLocks noGrp="1"/>
          </p:cNvGraphicFramePr>
          <p:nvPr/>
        </p:nvGraphicFramePr>
        <p:xfrm>
          <a:off x="0" y="16384"/>
          <a:ext cx="9144000" cy="303808"/>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1028242390"/>
                    </a:ext>
                  </a:extLst>
                </a:gridCol>
                <a:gridCol w="1016000">
                  <a:extLst>
                    <a:ext uri="{9D8B030D-6E8A-4147-A177-3AD203B41FA5}">
                      <a16:colId xmlns:a16="http://schemas.microsoft.com/office/drawing/2014/main" val="3074239081"/>
                    </a:ext>
                  </a:extLst>
                </a:gridCol>
                <a:gridCol w="1016000">
                  <a:extLst>
                    <a:ext uri="{9D8B030D-6E8A-4147-A177-3AD203B41FA5}">
                      <a16:colId xmlns:a16="http://schemas.microsoft.com/office/drawing/2014/main" val="3509429943"/>
                    </a:ext>
                  </a:extLst>
                </a:gridCol>
                <a:gridCol w="1016000">
                  <a:extLst>
                    <a:ext uri="{9D8B030D-6E8A-4147-A177-3AD203B41FA5}">
                      <a16:colId xmlns:a16="http://schemas.microsoft.com/office/drawing/2014/main" val="2580465912"/>
                    </a:ext>
                  </a:extLst>
                </a:gridCol>
                <a:gridCol w="1016000">
                  <a:extLst>
                    <a:ext uri="{9D8B030D-6E8A-4147-A177-3AD203B41FA5}">
                      <a16:colId xmlns:a16="http://schemas.microsoft.com/office/drawing/2014/main" val="585185192"/>
                    </a:ext>
                  </a:extLst>
                </a:gridCol>
                <a:gridCol w="1016000">
                  <a:extLst>
                    <a:ext uri="{9D8B030D-6E8A-4147-A177-3AD203B41FA5}">
                      <a16:colId xmlns:a16="http://schemas.microsoft.com/office/drawing/2014/main" val="1335232691"/>
                    </a:ext>
                  </a:extLst>
                </a:gridCol>
                <a:gridCol w="1016000">
                  <a:extLst>
                    <a:ext uri="{9D8B030D-6E8A-4147-A177-3AD203B41FA5}">
                      <a16:colId xmlns:a16="http://schemas.microsoft.com/office/drawing/2014/main" val="785772456"/>
                    </a:ext>
                  </a:extLst>
                </a:gridCol>
                <a:gridCol w="1016000">
                  <a:extLst>
                    <a:ext uri="{9D8B030D-6E8A-4147-A177-3AD203B41FA5}">
                      <a16:colId xmlns:a16="http://schemas.microsoft.com/office/drawing/2014/main" val="143111373"/>
                    </a:ext>
                  </a:extLst>
                </a:gridCol>
                <a:gridCol w="1016000">
                  <a:extLst>
                    <a:ext uri="{9D8B030D-6E8A-4147-A177-3AD203B41FA5}">
                      <a16:colId xmlns:a16="http://schemas.microsoft.com/office/drawing/2014/main" val="994455625"/>
                    </a:ext>
                  </a:extLst>
                </a:gridCol>
              </a:tblGrid>
              <a:tr h="303808">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传输介质</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通信系统</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正确性</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提高性能</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局域网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en-US" altLang="zh-CN" sz="1600" dirty="0">
                          <a:solidFill>
                            <a:schemeClr val="tx1"/>
                          </a:solidFill>
                          <a:latin typeface="黑体" panose="02010609060101010101" pitchFamily="49" charset="-122"/>
                          <a:ea typeface="黑体" panose="02010609060101010101" pitchFamily="49" charset="-122"/>
                        </a:rPr>
                        <a:t>WLAN</a:t>
                      </a:r>
                      <a:endParaRPr lang="zh-CN" altLang="en-US" sz="1600" dirty="0">
                        <a:solidFill>
                          <a:schemeClr val="tx1"/>
                        </a:solidFill>
                        <a:latin typeface="黑体" panose="02010609060101010101" pitchFamily="49" charset="-122"/>
                        <a:ea typeface="黑体" panose="02010609060101010101" pitchFamily="49"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个域网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广域网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rgbClr val="FFFF00"/>
                          </a:solidFill>
                          <a:latin typeface="黑体" panose="02010609060101010101" pitchFamily="49" charset="-122"/>
                          <a:ea typeface="黑体" panose="02010609060101010101" pitchFamily="49" charset="-122"/>
                        </a:rPr>
                        <a:t>接入网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939429099"/>
                  </a:ext>
                </a:extLst>
              </a:tr>
            </a:tbl>
          </a:graphicData>
        </a:graphic>
      </p:graphicFrame>
      <p:graphicFrame>
        <p:nvGraphicFramePr>
          <p:cNvPr id="15" name="表格 14">
            <a:extLst>
              <a:ext uri="{FF2B5EF4-FFF2-40B4-BE49-F238E27FC236}">
                <a16:creationId xmlns:a16="http://schemas.microsoft.com/office/drawing/2014/main" id="{FDA86822-72B4-4704-ABB0-490B751DDFCC}"/>
              </a:ext>
            </a:extLst>
          </p:cNvPr>
          <p:cNvGraphicFramePr>
            <a:graphicFrameLocks noGrp="1"/>
          </p:cNvGraphicFramePr>
          <p:nvPr/>
        </p:nvGraphicFramePr>
        <p:xfrm>
          <a:off x="0" y="1041991"/>
          <a:ext cx="313390" cy="2663830"/>
        </p:xfrm>
        <a:graphic>
          <a:graphicData uri="http://schemas.openxmlformats.org/drawingml/2006/table">
            <a:tbl>
              <a:tblPr firstRow="1" bandRow="1">
                <a:tableStyleId>{5C22544A-7EE6-4342-B048-85BDC9FD1C3A}</a:tableStyleId>
              </a:tblPr>
              <a:tblGrid>
                <a:gridCol w="313390">
                  <a:extLst>
                    <a:ext uri="{9D8B030D-6E8A-4147-A177-3AD203B41FA5}">
                      <a16:colId xmlns:a16="http://schemas.microsoft.com/office/drawing/2014/main" val="2707731317"/>
                    </a:ext>
                  </a:extLst>
                </a:gridCol>
              </a:tblGrid>
              <a:tr h="844235">
                <a:tc>
                  <a:txBody>
                    <a:bodyPr/>
                    <a:lstStyle/>
                    <a:p>
                      <a:pPr algn="ctr"/>
                      <a:r>
                        <a:rPr lang="zh-CN" altLang="en-US" sz="1600" b="0" dirty="0">
                          <a:solidFill>
                            <a:schemeClr val="tx1"/>
                          </a:solidFill>
                          <a:latin typeface="黑体" panose="02010609060101010101" pitchFamily="49" charset="-122"/>
                          <a:ea typeface="黑体" panose="02010609060101010101" pitchFamily="49" charset="-122"/>
                        </a:rPr>
                        <a:t>一般结构</a:t>
                      </a:r>
                    </a:p>
                  </a:txBody>
                  <a:tcPr marL="0" marR="0" marT="0" marB="0" anchor="ctr">
                    <a:solidFill>
                      <a:schemeClr val="accent1">
                        <a:lumMod val="40000"/>
                        <a:lumOff val="60000"/>
                      </a:schemeClr>
                    </a:solidFill>
                  </a:tcPr>
                </a:tc>
                <a:extLst>
                  <a:ext uri="{0D108BD9-81ED-4DB2-BD59-A6C34878D82A}">
                    <a16:rowId xmlns:a16="http://schemas.microsoft.com/office/drawing/2014/main" val="2650843112"/>
                  </a:ext>
                </a:extLst>
              </a:tr>
              <a:tr h="844235">
                <a:tc>
                  <a:txBody>
                    <a:bodyPr/>
                    <a:lstStyle/>
                    <a:p>
                      <a:pPr algn="ctr"/>
                      <a:r>
                        <a:rPr lang="en-US" altLang="zh-CN" sz="1600" dirty="0">
                          <a:solidFill>
                            <a:schemeClr val="bg1"/>
                          </a:solidFill>
                          <a:latin typeface="黑体" panose="02010609060101010101" pitchFamily="49" charset="-122"/>
                          <a:ea typeface="黑体" panose="02010609060101010101" pitchFamily="49" charset="-122"/>
                        </a:rPr>
                        <a:t>PON</a:t>
                      </a:r>
                      <a:endParaRPr lang="zh-CN" altLang="en-US" sz="1600" dirty="0">
                        <a:solidFill>
                          <a:schemeClr val="bg1"/>
                        </a:solidFill>
                        <a:latin typeface="黑体" panose="02010609060101010101" pitchFamily="49" charset="-122"/>
                        <a:ea typeface="黑体" panose="02010609060101010101" pitchFamily="49" charset="-122"/>
                      </a:endParaRPr>
                    </a:p>
                  </a:txBody>
                  <a:tcPr marL="0" marR="0" marT="0" marB="0" anchor="ctr">
                    <a:solidFill>
                      <a:schemeClr val="accent1"/>
                    </a:solidFill>
                  </a:tcPr>
                </a:tc>
                <a:extLst>
                  <a:ext uri="{0D108BD9-81ED-4DB2-BD59-A6C34878D82A}">
                    <a16:rowId xmlns:a16="http://schemas.microsoft.com/office/drawing/2014/main" val="2354171835"/>
                  </a:ext>
                </a:extLst>
              </a:tr>
              <a:tr h="844235">
                <a:tc>
                  <a:txBody>
                    <a:bodyPr/>
                    <a:lstStyle/>
                    <a:p>
                      <a:pPr algn="ctr"/>
                      <a:r>
                        <a:rPr lang="en-US" altLang="zh-CN" sz="1600" b="0" dirty="0">
                          <a:solidFill>
                            <a:schemeClr val="tx1"/>
                          </a:solidFill>
                          <a:latin typeface="黑体" panose="02010609060101010101" pitchFamily="49" charset="-122"/>
                          <a:ea typeface="黑体" panose="02010609060101010101" pitchFamily="49" charset="-122"/>
                        </a:rPr>
                        <a:t>FTTH</a:t>
                      </a:r>
                      <a:endParaRPr lang="zh-CN" altLang="en-US" sz="2000" b="0" dirty="0">
                        <a:solidFill>
                          <a:schemeClr val="tx1"/>
                        </a:solidFill>
                        <a:latin typeface="黑体" panose="02010609060101010101" pitchFamily="49" charset="-122"/>
                        <a:ea typeface="黑体" panose="02010609060101010101" pitchFamily="49" charset="-122"/>
                      </a:endParaRPr>
                    </a:p>
                  </a:txBody>
                  <a:tcPr marL="0" marR="0" marT="0" marB="0" vert="eaVert" anchor="ctr">
                    <a:solidFill>
                      <a:schemeClr val="accent1">
                        <a:lumMod val="40000"/>
                        <a:lumOff val="60000"/>
                      </a:schemeClr>
                    </a:solidFill>
                  </a:tcPr>
                </a:tc>
                <a:extLst>
                  <a:ext uri="{0D108BD9-81ED-4DB2-BD59-A6C34878D82A}">
                    <a16:rowId xmlns:a16="http://schemas.microsoft.com/office/drawing/2014/main" val="2232877283"/>
                  </a:ext>
                </a:extLst>
              </a:tr>
            </a:tbl>
          </a:graphicData>
        </a:graphic>
      </p:graphicFrame>
      <p:pic>
        <p:nvPicPr>
          <p:cNvPr id="10" name="图片 9">
            <a:extLst>
              <a:ext uri="{FF2B5EF4-FFF2-40B4-BE49-F238E27FC236}">
                <a16:creationId xmlns:a16="http://schemas.microsoft.com/office/drawing/2014/main" id="{7B8699ED-4332-4DED-A1D2-3A60FE0F2573}"/>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265274" y="4515847"/>
            <a:ext cx="6645349" cy="2225194"/>
          </a:xfrm>
          <a:prstGeom prst="rect">
            <a:avLst/>
          </a:prstGeom>
          <a:noFill/>
          <a:ln>
            <a:noFill/>
          </a:ln>
        </p:spPr>
      </p:pic>
      <p:sp>
        <p:nvSpPr>
          <p:cNvPr id="3" name="灯片编号占位符 2">
            <a:extLst>
              <a:ext uri="{FF2B5EF4-FFF2-40B4-BE49-F238E27FC236}">
                <a16:creationId xmlns:a16="http://schemas.microsoft.com/office/drawing/2014/main" id="{ADC81BFE-5EF2-4ED5-9C8F-386D1CA501AE}"/>
              </a:ext>
            </a:extLst>
          </p:cNvPr>
          <p:cNvSpPr>
            <a:spLocks noGrp="1"/>
          </p:cNvSpPr>
          <p:nvPr>
            <p:ph type="sldNum" sz="quarter" idx="12"/>
          </p:nvPr>
        </p:nvSpPr>
        <p:spPr/>
        <p:txBody>
          <a:bodyPr/>
          <a:lstStyle/>
          <a:p>
            <a:fld id="{0343F522-B1DB-4B24-87CC-09EAB668A261}" type="slidenum">
              <a:rPr lang="zh-CN" altLang="en-US" smtClean="0"/>
              <a:pPr/>
              <a:t>298</a:t>
            </a:fld>
            <a:r>
              <a:rPr lang="en-US" altLang="zh-CN"/>
              <a:t>/303</a:t>
            </a:r>
            <a:endParaRPr lang="zh-CN" altLang="en-US" dirty="0"/>
          </a:p>
        </p:txBody>
      </p:sp>
    </p:spTree>
    <p:extLst>
      <p:ext uri="{BB962C8B-B14F-4D97-AF65-F5344CB8AC3E}">
        <p14:creationId xmlns:p14="http://schemas.microsoft.com/office/powerpoint/2010/main" val="1771373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C34208-FA7C-4346-AD93-050F88FE7F56}"/>
              </a:ext>
            </a:extLst>
          </p:cNvPr>
          <p:cNvSpPr>
            <a:spLocks noGrp="1"/>
          </p:cNvSpPr>
          <p:nvPr>
            <p:ph type="title"/>
          </p:nvPr>
        </p:nvSpPr>
        <p:spPr>
          <a:xfrm>
            <a:off x="265813" y="350874"/>
            <a:ext cx="8654903" cy="680484"/>
          </a:xfrm>
        </p:spPr>
        <p:txBody>
          <a:bodyPr>
            <a:normAutofit/>
          </a:bodyPr>
          <a:lstStyle/>
          <a:p>
            <a:pPr marL="266700">
              <a:spcBef>
                <a:spcPts val="970"/>
              </a:spcBef>
              <a:spcAft>
                <a:spcPts val="0"/>
              </a:spcAft>
            </a:pPr>
            <a:r>
              <a:rPr lang="en-US" altLang="zh-CN" kern="100" dirty="0">
                <a:effectLst/>
              </a:rPr>
              <a:t>PON</a:t>
            </a:r>
            <a:r>
              <a:rPr lang="zh-CN" altLang="zh-CN" kern="100" dirty="0">
                <a:effectLst/>
              </a:rPr>
              <a:t>关键技术</a:t>
            </a:r>
          </a:p>
        </p:txBody>
      </p:sp>
      <p:sp>
        <p:nvSpPr>
          <p:cNvPr id="12" name="流程图: 摘录 11">
            <a:extLst>
              <a:ext uri="{FF2B5EF4-FFF2-40B4-BE49-F238E27FC236}">
                <a16:creationId xmlns:a16="http://schemas.microsoft.com/office/drawing/2014/main" id="{CE6C4248-6AFD-44B6-80E3-9608C7BDC87F}"/>
              </a:ext>
            </a:extLst>
          </p:cNvPr>
          <p:cNvSpPr/>
          <p:nvPr/>
        </p:nvSpPr>
        <p:spPr bwMode="auto">
          <a:xfrm>
            <a:off x="8508626" y="321781"/>
            <a:ext cx="216024" cy="126001"/>
          </a:xfrm>
          <a:prstGeom prst="flowChartExtract">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4" name="Rectangle 2">
            <a:extLst>
              <a:ext uri="{FF2B5EF4-FFF2-40B4-BE49-F238E27FC236}">
                <a16:creationId xmlns:a16="http://schemas.microsoft.com/office/drawing/2014/main" id="{637ADEFB-5775-48B5-AD95-BD2F543B4E24}"/>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内容占位符 4">
            <a:extLst>
              <a:ext uri="{FF2B5EF4-FFF2-40B4-BE49-F238E27FC236}">
                <a16:creationId xmlns:a16="http://schemas.microsoft.com/office/drawing/2014/main" id="{C12FE5FC-8D5C-426B-A385-556B8EB61871}"/>
              </a:ext>
            </a:extLst>
          </p:cNvPr>
          <p:cNvSpPr>
            <a:spLocks noGrp="1"/>
          </p:cNvSpPr>
          <p:nvPr>
            <p:ph idx="1"/>
          </p:nvPr>
        </p:nvSpPr>
        <p:spPr>
          <a:xfrm>
            <a:off x="471948" y="963560"/>
            <a:ext cx="8514736" cy="5777481"/>
          </a:xfrm>
        </p:spPr>
        <p:txBody>
          <a:bodyPr>
            <a:noAutofit/>
          </a:bodyPr>
          <a:lstStyle/>
          <a:p>
            <a:pPr>
              <a:lnSpc>
                <a:spcPct val="100000"/>
              </a:lnSpc>
            </a:pPr>
            <a:r>
              <a:rPr lang="zh-CN" altLang="zh-CN" dirty="0">
                <a:latin typeface="Times New Roman" panose="02020603050405020304" pitchFamily="18" charset="0"/>
                <a:cs typeface="Times New Roman" panose="02020603050405020304" pitchFamily="18" charset="0"/>
              </a:rPr>
              <a:t>时间同步</a:t>
            </a:r>
            <a:r>
              <a:rPr lang="zh-CN" altLang="en-US" dirty="0">
                <a:latin typeface="Times New Roman" panose="02020603050405020304" pitchFamily="18" charset="0"/>
                <a:cs typeface="Times New Roman" panose="02020603050405020304" pitchFamily="18" charset="0"/>
              </a:rPr>
              <a:t>（</a:t>
            </a:r>
            <a:r>
              <a:rPr lang="zh-CN" altLang="zh-CN" dirty="0">
                <a:latin typeface="Times New Roman" panose="02020603050405020304" pitchFamily="18" charset="0"/>
                <a:cs typeface="Times New Roman" panose="02020603050405020304" pitchFamily="18" charset="0"/>
              </a:rPr>
              <a:t>相位同步</a:t>
            </a:r>
            <a:r>
              <a:rPr lang="zh-CN" altLang="en-US" dirty="0">
                <a:latin typeface="Times New Roman" panose="02020603050405020304" pitchFamily="18" charset="0"/>
                <a:cs typeface="Times New Roman" panose="02020603050405020304" pitchFamily="18" charset="0"/>
              </a:rPr>
              <a:t>）：</a:t>
            </a:r>
            <a:r>
              <a:rPr lang="zh-CN" altLang="zh-CN" dirty="0">
                <a:latin typeface="Times New Roman" panose="02020603050405020304" pitchFamily="18" charset="0"/>
                <a:cs typeface="Times New Roman" panose="02020603050405020304" pitchFamily="18" charset="0"/>
              </a:rPr>
              <a:t>信号之间的频率和相位都保持一致，即信号之间相位差恒定为零。</a:t>
            </a:r>
            <a:endParaRPr lang="en-US" altLang="zh-CN" dirty="0">
              <a:latin typeface="Times New Roman" panose="02020603050405020304" pitchFamily="18" charset="0"/>
              <a:cs typeface="Times New Roman" panose="02020603050405020304" pitchFamily="18" charset="0"/>
            </a:endParaRPr>
          </a:p>
          <a:p>
            <a:pPr>
              <a:lnSpc>
                <a:spcPct val="100000"/>
              </a:lnSpc>
            </a:pPr>
            <a:r>
              <a:rPr lang="en-US" altLang="zh-CN" dirty="0">
                <a:latin typeface="Times New Roman" panose="02020603050405020304" pitchFamily="18" charset="0"/>
                <a:cs typeface="Times New Roman" panose="02020603050405020304" pitchFamily="18" charset="0"/>
              </a:rPr>
              <a:t>OLT</a:t>
            </a:r>
            <a:r>
              <a:rPr lang="zh-CN" altLang="zh-CN" dirty="0">
                <a:latin typeface="Times New Roman" panose="02020603050405020304" pitchFamily="18" charset="0"/>
                <a:cs typeface="Times New Roman" panose="02020603050405020304" pitchFamily="18" charset="0"/>
              </a:rPr>
              <a:t>把从外界获取的精确时间通过光纤线路单向传递给</a:t>
            </a:r>
            <a:r>
              <a:rPr lang="en-US" altLang="zh-CN" dirty="0">
                <a:latin typeface="Times New Roman" panose="02020603050405020304" pitchFamily="18" charset="0"/>
                <a:cs typeface="Times New Roman" panose="02020603050405020304" pitchFamily="18" charset="0"/>
              </a:rPr>
              <a:t>ONU</a:t>
            </a:r>
            <a:r>
              <a:rPr lang="zh-CN" altLang="zh-CN"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T</a:t>
            </a:r>
            <a:r>
              <a:rPr lang="en-US" altLang="zh-CN" baseline="-25000" dirty="0">
                <a:latin typeface="Times New Roman" panose="02020603050405020304" pitchFamily="18" charset="0"/>
                <a:cs typeface="Times New Roman" panose="02020603050405020304" pitchFamily="18" charset="0"/>
              </a:rPr>
              <a:t>ONU</a:t>
            </a:r>
            <a:r>
              <a:rPr lang="zh-CN" altLang="zh-CN" dirty="0">
                <a:latin typeface="Times New Roman" panose="02020603050405020304" pitchFamily="18" charset="0"/>
                <a:cs typeface="Times New Roman" panose="02020603050405020304" pitchFamily="18" charset="0"/>
              </a:rPr>
              <a:t>＝</a:t>
            </a:r>
            <a:r>
              <a:rPr lang="en-US" altLang="zh-CN" dirty="0" err="1">
                <a:latin typeface="Times New Roman" panose="02020603050405020304" pitchFamily="18" charset="0"/>
                <a:cs typeface="Times New Roman" panose="02020603050405020304" pitchFamily="18" charset="0"/>
              </a:rPr>
              <a:t>T</a:t>
            </a:r>
            <a:r>
              <a:rPr lang="en-US" altLang="zh-CN" baseline="-25000" dirty="0" err="1">
                <a:latin typeface="Times New Roman" panose="02020603050405020304" pitchFamily="18" charset="0"/>
                <a:cs typeface="Times New Roman" panose="02020603050405020304" pitchFamily="18" charset="0"/>
              </a:rPr>
              <a:t>OLT</a:t>
            </a:r>
            <a:r>
              <a:rPr lang="en-US" altLang="zh-CN" dirty="0" err="1">
                <a:latin typeface="Times New Roman" panose="02020603050405020304" pitchFamily="18" charset="0"/>
                <a:cs typeface="Times New Roman" panose="02020603050405020304" pitchFamily="18" charset="0"/>
              </a:rPr>
              <a:t>+Delay</a:t>
            </a:r>
            <a:r>
              <a:rPr lang="zh-CN" altLang="zh-CN"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Delay</a:t>
            </a:r>
            <a:r>
              <a:rPr lang="zh-CN" altLang="zh-CN" dirty="0">
                <a:latin typeface="Times New Roman" panose="02020603050405020304" pitchFamily="18" charset="0"/>
                <a:cs typeface="Times New Roman" panose="02020603050405020304" pitchFamily="18" charset="0"/>
              </a:rPr>
              <a:t>为线路传输延迟。线路传输延迟通过</a:t>
            </a:r>
            <a:r>
              <a:rPr lang="en-US" altLang="zh-CN" dirty="0">
                <a:latin typeface="Times New Roman" panose="02020603050405020304" pitchFamily="18" charset="0"/>
                <a:cs typeface="Times New Roman" panose="02020603050405020304" pitchFamily="18" charset="0"/>
              </a:rPr>
              <a:t>PON</a:t>
            </a:r>
            <a:r>
              <a:rPr lang="zh-CN" altLang="zh-CN" dirty="0">
                <a:latin typeface="Times New Roman" panose="02020603050405020304" pitchFamily="18" charset="0"/>
                <a:cs typeface="Times New Roman" panose="02020603050405020304" pitchFamily="18" charset="0"/>
              </a:rPr>
              <a:t>测距结果计算得到。</a:t>
            </a:r>
          </a:p>
          <a:p>
            <a:pPr>
              <a:lnSpc>
                <a:spcPct val="100000"/>
              </a:lnSpc>
            </a:pPr>
            <a:endParaRPr lang="zh-CN" altLang="zh-CN" dirty="0">
              <a:latin typeface="Times New Roman" panose="02020603050405020304" pitchFamily="18" charset="0"/>
              <a:cs typeface="Times New Roman" panose="02020603050405020304" pitchFamily="18" charset="0"/>
            </a:endParaRPr>
          </a:p>
        </p:txBody>
      </p:sp>
      <p:graphicFrame>
        <p:nvGraphicFramePr>
          <p:cNvPr id="13" name="表格 12">
            <a:extLst>
              <a:ext uri="{FF2B5EF4-FFF2-40B4-BE49-F238E27FC236}">
                <a16:creationId xmlns:a16="http://schemas.microsoft.com/office/drawing/2014/main" id="{5F7F8828-684B-4B52-9DC2-487D68885ACE}"/>
              </a:ext>
            </a:extLst>
          </p:cNvPr>
          <p:cNvGraphicFramePr>
            <a:graphicFrameLocks noGrp="1"/>
          </p:cNvGraphicFramePr>
          <p:nvPr/>
        </p:nvGraphicFramePr>
        <p:xfrm>
          <a:off x="0" y="16384"/>
          <a:ext cx="9144000" cy="303808"/>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1028242390"/>
                    </a:ext>
                  </a:extLst>
                </a:gridCol>
                <a:gridCol w="1016000">
                  <a:extLst>
                    <a:ext uri="{9D8B030D-6E8A-4147-A177-3AD203B41FA5}">
                      <a16:colId xmlns:a16="http://schemas.microsoft.com/office/drawing/2014/main" val="3074239081"/>
                    </a:ext>
                  </a:extLst>
                </a:gridCol>
                <a:gridCol w="1016000">
                  <a:extLst>
                    <a:ext uri="{9D8B030D-6E8A-4147-A177-3AD203B41FA5}">
                      <a16:colId xmlns:a16="http://schemas.microsoft.com/office/drawing/2014/main" val="3509429943"/>
                    </a:ext>
                  </a:extLst>
                </a:gridCol>
                <a:gridCol w="1016000">
                  <a:extLst>
                    <a:ext uri="{9D8B030D-6E8A-4147-A177-3AD203B41FA5}">
                      <a16:colId xmlns:a16="http://schemas.microsoft.com/office/drawing/2014/main" val="2580465912"/>
                    </a:ext>
                  </a:extLst>
                </a:gridCol>
                <a:gridCol w="1016000">
                  <a:extLst>
                    <a:ext uri="{9D8B030D-6E8A-4147-A177-3AD203B41FA5}">
                      <a16:colId xmlns:a16="http://schemas.microsoft.com/office/drawing/2014/main" val="585185192"/>
                    </a:ext>
                  </a:extLst>
                </a:gridCol>
                <a:gridCol w="1016000">
                  <a:extLst>
                    <a:ext uri="{9D8B030D-6E8A-4147-A177-3AD203B41FA5}">
                      <a16:colId xmlns:a16="http://schemas.microsoft.com/office/drawing/2014/main" val="1335232691"/>
                    </a:ext>
                  </a:extLst>
                </a:gridCol>
                <a:gridCol w="1016000">
                  <a:extLst>
                    <a:ext uri="{9D8B030D-6E8A-4147-A177-3AD203B41FA5}">
                      <a16:colId xmlns:a16="http://schemas.microsoft.com/office/drawing/2014/main" val="785772456"/>
                    </a:ext>
                  </a:extLst>
                </a:gridCol>
                <a:gridCol w="1016000">
                  <a:extLst>
                    <a:ext uri="{9D8B030D-6E8A-4147-A177-3AD203B41FA5}">
                      <a16:colId xmlns:a16="http://schemas.microsoft.com/office/drawing/2014/main" val="143111373"/>
                    </a:ext>
                  </a:extLst>
                </a:gridCol>
                <a:gridCol w="1016000">
                  <a:extLst>
                    <a:ext uri="{9D8B030D-6E8A-4147-A177-3AD203B41FA5}">
                      <a16:colId xmlns:a16="http://schemas.microsoft.com/office/drawing/2014/main" val="994455625"/>
                    </a:ext>
                  </a:extLst>
                </a:gridCol>
              </a:tblGrid>
              <a:tr h="303808">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传输介质</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通信系统</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正确性</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提高性能</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局域网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en-US" altLang="zh-CN" sz="1600" dirty="0">
                          <a:solidFill>
                            <a:schemeClr val="tx1"/>
                          </a:solidFill>
                          <a:latin typeface="黑体" panose="02010609060101010101" pitchFamily="49" charset="-122"/>
                          <a:ea typeface="黑体" panose="02010609060101010101" pitchFamily="49" charset="-122"/>
                        </a:rPr>
                        <a:t>WLAN</a:t>
                      </a:r>
                      <a:endParaRPr lang="zh-CN" altLang="en-US" sz="1600" dirty="0">
                        <a:solidFill>
                          <a:schemeClr val="tx1"/>
                        </a:solidFill>
                        <a:latin typeface="黑体" panose="02010609060101010101" pitchFamily="49" charset="-122"/>
                        <a:ea typeface="黑体" panose="02010609060101010101" pitchFamily="49"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个域网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广域网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rgbClr val="FFFF00"/>
                          </a:solidFill>
                          <a:latin typeface="黑体" panose="02010609060101010101" pitchFamily="49" charset="-122"/>
                          <a:ea typeface="黑体" panose="02010609060101010101" pitchFamily="49" charset="-122"/>
                        </a:rPr>
                        <a:t>接入网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939429099"/>
                  </a:ext>
                </a:extLst>
              </a:tr>
            </a:tbl>
          </a:graphicData>
        </a:graphic>
      </p:graphicFrame>
      <p:graphicFrame>
        <p:nvGraphicFramePr>
          <p:cNvPr id="15" name="表格 14">
            <a:extLst>
              <a:ext uri="{FF2B5EF4-FFF2-40B4-BE49-F238E27FC236}">
                <a16:creationId xmlns:a16="http://schemas.microsoft.com/office/drawing/2014/main" id="{FDA86822-72B4-4704-ABB0-490B751DDFCC}"/>
              </a:ext>
            </a:extLst>
          </p:cNvPr>
          <p:cNvGraphicFramePr>
            <a:graphicFrameLocks noGrp="1"/>
          </p:cNvGraphicFramePr>
          <p:nvPr/>
        </p:nvGraphicFramePr>
        <p:xfrm>
          <a:off x="0" y="1041991"/>
          <a:ext cx="313390" cy="2663830"/>
        </p:xfrm>
        <a:graphic>
          <a:graphicData uri="http://schemas.openxmlformats.org/drawingml/2006/table">
            <a:tbl>
              <a:tblPr firstRow="1" bandRow="1">
                <a:tableStyleId>{5C22544A-7EE6-4342-B048-85BDC9FD1C3A}</a:tableStyleId>
              </a:tblPr>
              <a:tblGrid>
                <a:gridCol w="313390">
                  <a:extLst>
                    <a:ext uri="{9D8B030D-6E8A-4147-A177-3AD203B41FA5}">
                      <a16:colId xmlns:a16="http://schemas.microsoft.com/office/drawing/2014/main" val="2707731317"/>
                    </a:ext>
                  </a:extLst>
                </a:gridCol>
              </a:tblGrid>
              <a:tr h="844235">
                <a:tc>
                  <a:txBody>
                    <a:bodyPr/>
                    <a:lstStyle/>
                    <a:p>
                      <a:pPr algn="ctr"/>
                      <a:r>
                        <a:rPr lang="zh-CN" altLang="en-US" sz="1600" b="0" dirty="0">
                          <a:solidFill>
                            <a:schemeClr val="tx1"/>
                          </a:solidFill>
                          <a:latin typeface="黑体" panose="02010609060101010101" pitchFamily="49" charset="-122"/>
                          <a:ea typeface="黑体" panose="02010609060101010101" pitchFamily="49" charset="-122"/>
                        </a:rPr>
                        <a:t>一般结构</a:t>
                      </a:r>
                    </a:p>
                  </a:txBody>
                  <a:tcPr marL="0" marR="0" marT="0" marB="0" anchor="ctr">
                    <a:solidFill>
                      <a:schemeClr val="accent1">
                        <a:lumMod val="40000"/>
                        <a:lumOff val="60000"/>
                      </a:schemeClr>
                    </a:solidFill>
                  </a:tcPr>
                </a:tc>
                <a:extLst>
                  <a:ext uri="{0D108BD9-81ED-4DB2-BD59-A6C34878D82A}">
                    <a16:rowId xmlns:a16="http://schemas.microsoft.com/office/drawing/2014/main" val="2650843112"/>
                  </a:ext>
                </a:extLst>
              </a:tr>
              <a:tr h="844235">
                <a:tc>
                  <a:txBody>
                    <a:bodyPr/>
                    <a:lstStyle/>
                    <a:p>
                      <a:pPr algn="ctr"/>
                      <a:r>
                        <a:rPr lang="en-US" altLang="zh-CN" sz="1600" dirty="0">
                          <a:solidFill>
                            <a:schemeClr val="bg1"/>
                          </a:solidFill>
                          <a:latin typeface="黑体" panose="02010609060101010101" pitchFamily="49" charset="-122"/>
                          <a:ea typeface="黑体" panose="02010609060101010101" pitchFamily="49" charset="-122"/>
                        </a:rPr>
                        <a:t>PON</a:t>
                      </a:r>
                      <a:endParaRPr lang="zh-CN" altLang="en-US" sz="1600" dirty="0">
                        <a:solidFill>
                          <a:schemeClr val="bg1"/>
                        </a:solidFill>
                        <a:latin typeface="黑体" panose="02010609060101010101" pitchFamily="49" charset="-122"/>
                        <a:ea typeface="黑体" panose="02010609060101010101" pitchFamily="49" charset="-122"/>
                      </a:endParaRPr>
                    </a:p>
                  </a:txBody>
                  <a:tcPr marL="0" marR="0" marT="0" marB="0" anchor="ctr">
                    <a:solidFill>
                      <a:schemeClr val="accent1"/>
                    </a:solidFill>
                  </a:tcPr>
                </a:tc>
                <a:extLst>
                  <a:ext uri="{0D108BD9-81ED-4DB2-BD59-A6C34878D82A}">
                    <a16:rowId xmlns:a16="http://schemas.microsoft.com/office/drawing/2014/main" val="2354171835"/>
                  </a:ext>
                </a:extLst>
              </a:tr>
              <a:tr h="844235">
                <a:tc>
                  <a:txBody>
                    <a:bodyPr/>
                    <a:lstStyle/>
                    <a:p>
                      <a:pPr algn="ctr"/>
                      <a:r>
                        <a:rPr lang="en-US" altLang="zh-CN" sz="1600" b="0" dirty="0">
                          <a:solidFill>
                            <a:schemeClr val="tx1"/>
                          </a:solidFill>
                          <a:latin typeface="黑体" panose="02010609060101010101" pitchFamily="49" charset="-122"/>
                          <a:ea typeface="黑体" panose="02010609060101010101" pitchFamily="49" charset="-122"/>
                        </a:rPr>
                        <a:t>FTTH</a:t>
                      </a:r>
                      <a:endParaRPr lang="zh-CN" altLang="en-US" sz="2000" b="0" dirty="0">
                        <a:solidFill>
                          <a:schemeClr val="tx1"/>
                        </a:solidFill>
                        <a:latin typeface="黑体" panose="02010609060101010101" pitchFamily="49" charset="-122"/>
                        <a:ea typeface="黑体" panose="02010609060101010101" pitchFamily="49" charset="-122"/>
                      </a:endParaRPr>
                    </a:p>
                  </a:txBody>
                  <a:tcPr marL="0" marR="0" marT="0" marB="0" vert="eaVert" anchor="ctr">
                    <a:solidFill>
                      <a:schemeClr val="accent1">
                        <a:lumMod val="40000"/>
                        <a:lumOff val="60000"/>
                      </a:schemeClr>
                    </a:solidFill>
                  </a:tcPr>
                </a:tc>
                <a:extLst>
                  <a:ext uri="{0D108BD9-81ED-4DB2-BD59-A6C34878D82A}">
                    <a16:rowId xmlns:a16="http://schemas.microsoft.com/office/drawing/2014/main" val="2232877283"/>
                  </a:ext>
                </a:extLst>
              </a:tr>
            </a:tbl>
          </a:graphicData>
        </a:graphic>
      </p:graphicFrame>
      <p:sp>
        <p:nvSpPr>
          <p:cNvPr id="3" name="灯片编号占位符 2">
            <a:extLst>
              <a:ext uri="{FF2B5EF4-FFF2-40B4-BE49-F238E27FC236}">
                <a16:creationId xmlns:a16="http://schemas.microsoft.com/office/drawing/2014/main" id="{589EF0D4-8ABE-481A-937E-DDAC9B6A47C6}"/>
              </a:ext>
            </a:extLst>
          </p:cNvPr>
          <p:cNvSpPr>
            <a:spLocks noGrp="1"/>
          </p:cNvSpPr>
          <p:nvPr>
            <p:ph type="sldNum" sz="quarter" idx="12"/>
          </p:nvPr>
        </p:nvSpPr>
        <p:spPr/>
        <p:txBody>
          <a:bodyPr/>
          <a:lstStyle/>
          <a:p>
            <a:fld id="{0343F522-B1DB-4B24-87CC-09EAB668A261}" type="slidenum">
              <a:rPr lang="zh-CN" altLang="en-US" smtClean="0"/>
              <a:pPr/>
              <a:t>299</a:t>
            </a:fld>
            <a:r>
              <a:rPr lang="en-US" altLang="zh-CN"/>
              <a:t>/303</a:t>
            </a:r>
            <a:endParaRPr lang="zh-CN" altLang="en-US" dirty="0"/>
          </a:p>
        </p:txBody>
      </p:sp>
    </p:spTree>
    <p:extLst>
      <p:ext uri="{BB962C8B-B14F-4D97-AF65-F5344CB8AC3E}">
        <p14:creationId xmlns:p14="http://schemas.microsoft.com/office/powerpoint/2010/main" val="3142338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C34208-FA7C-4346-AD93-050F88FE7F56}"/>
              </a:ext>
            </a:extLst>
          </p:cNvPr>
          <p:cNvSpPr>
            <a:spLocks noGrp="1"/>
          </p:cNvSpPr>
          <p:nvPr>
            <p:ph type="title"/>
          </p:nvPr>
        </p:nvSpPr>
        <p:spPr>
          <a:xfrm>
            <a:off x="265813" y="350874"/>
            <a:ext cx="8654903" cy="680484"/>
          </a:xfrm>
        </p:spPr>
        <p:txBody>
          <a:bodyPr>
            <a:normAutofit/>
          </a:bodyPr>
          <a:lstStyle/>
          <a:p>
            <a:r>
              <a:rPr lang="zh-CN" altLang="en-US" sz="3200" dirty="0">
                <a:latin typeface="黑体" panose="02010609060101010101" pitchFamily="49" charset="-122"/>
                <a:ea typeface="黑体" panose="02010609060101010101" pitchFamily="49" charset="-122"/>
              </a:rPr>
              <a:t>有哪些传输介质？各自特性是什么？</a:t>
            </a:r>
          </a:p>
        </p:txBody>
      </p:sp>
      <p:sp>
        <p:nvSpPr>
          <p:cNvPr id="3" name="内容占位符 2">
            <a:extLst>
              <a:ext uri="{FF2B5EF4-FFF2-40B4-BE49-F238E27FC236}">
                <a16:creationId xmlns:a16="http://schemas.microsoft.com/office/drawing/2014/main" id="{62772749-0251-43E3-8FBE-62B01C0C88DA}"/>
              </a:ext>
            </a:extLst>
          </p:cNvPr>
          <p:cNvSpPr>
            <a:spLocks noGrp="1"/>
          </p:cNvSpPr>
          <p:nvPr>
            <p:ph idx="1"/>
          </p:nvPr>
        </p:nvSpPr>
        <p:spPr>
          <a:xfrm>
            <a:off x="404037" y="1105786"/>
            <a:ext cx="8516680" cy="5401339"/>
          </a:xfrm>
        </p:spPr>
        <p:txBody>
          <a:bodyPr>
            <a:normAutofit/>
          </a:bodyPr>
          <a:lstStyle/>
          <a:p>
            <a:r>
              <a:rPr lang="zh-CN" altLang="zh-CN" dirty="0"/>
              <a:t>传输介质</a:t>
            </a:r>
            <a:r>
              <a:rPr lang="en-US" altLang="zh-CN" dirty="0"/>
              <a:t>——</a:t>
            </a:r>
            <a:r>
              <a:rPr lang="zh-CN" altLang="zh-CN" dirty="0"/>
              <a:t>发送设备和接收设备之间的物理</a:t>
            </a:r>
            <a:r>
              <a:rPr lang="zh-CN" altLang="en-US" dirty="0"/>
              <a:t>线路</a:t>
            </a:r>
            <a:endParaRPr lang="en-US" altLang="zh-CN" dirty="0"/>
          </a:p>
          <a:p>
            <a:pPr lvl="1"/>
            <a:r>
              <a:rPr lang="zh-CN" altLang="en-US" dirty="0"/>
              <a:t>两类：有线，无线</a:t>
            </a:r>
            <a:endParaRPr lang="en-US" altLang="zh-CN" dirty="0"/>
          </a:p>
          <a:p>
            <a:r>
              <a:rPr lang="zh-CN" altLang="zh-CN" dirty="0"/>
              <a:t>数据都</a:t>
            </a:r>
            <a:r>
              <a:rPr lang="zh-CN" altLang="en-US" dirty="0"/>
              <a:t>变成</a:t>
            </a:r>
            <a:r>
              <a:rPr lang="zh-CN" altLang="zh-CN" dirty="0">
                <a:solidFill>
                  <a:schemeClr val="accent1"/>
                </a:solidFill>
              </a:rPr>
              <a:t>信号（电磁波）</a:t>
            </a:r>
            <a:r>
              <a:rPr lang="zh-CN" altLang="zh-CN" dirty="0"/>
              <a:t>的形式在介质上传输</a:t>
            </a:r>
            <a:endParaRPr lang="en-US" altLang="zh-CN" dirty="0"/>
          </a:p>
          <a:p>
            <a:r>
              <a:rPr lang="zh-CN" altLang="zh-CN" dirty="0">
                <a:solidFill>
                  <a:schemeClr val="accent1"/>
                </a:solidFill>
              </a:rPr>
              <a:t>有线传输介质</a:t>
            </a:r>
            <a:r>
              <a:rPr lang="zh-CN" altLang="en-US" dirty="0"/>
              <a:t>：</a:t>
            </a:r>
            <a:r>
              <a:rPr lang="zh-CN" altLang="zh-CN" dirty="0"/>
              <a:t>双绞线、同轴电缆、光纤、光电混合缆等</a:t>
            </a:r>
            <a:endParaRPr lang="en-US" altLang="zh-CN" dirty="0"/>
          </a:p>
          <a:p>
            <a:r>
              <a:rPr lang="zh-CN" altLang="zh-CN" dirty="0">
                <a:solidFill>
                  <a:schemeClr val="accent1"/>
                </a:solidFill>
              </a:rPr>
              <a:t>无线传输介质</a:t>
            </a:r>
            <a:r>
              <a:rPr lang="zh-CN" altLang="en-US" dirty="0"/>
              <a:t>：</a:t>
            </a:r>
            <a:r>
              <a:rPr lang="zh-CN" altLang="zh-CN" dirty="0"/>
              <a:t>微波、无线电、红外线、激光等</a:t>
            </a:r>
          </a:p>
          <a:p>
            <a:r>
              <a:rPr lang="zh-CN" altLang="zh-CN" dirty="0"/>
              <a:t>不同介质允许在其上通过的电磁波的频率是不同的</a:t>
            </a:r>
            <a:endParaRPr lang="en-US" altLang="zh-CN" dirty="0"/>
          </a:p>
          <a:p>
            <a:pPr lvl="1">
              <a:buFont typeface="黑体" panose="02010609060101010101" pitchFamily="49" charset="-122"/>
              <a:buChar char="-"/>
            </a:pPr>
            <a:r>
              <a:rPr lang="zh-CN" altLang="zh-CN" dirty="0"/>
              <a:t>性能不同</a:t>
            </a:r>
            <a:endParaRPr lang="en-US" altLang="zh-CN" dirty="0"/>
          </a:p>
          <a:p>
            <a:pPr lvl="1">
              <a:buFont typeface="黑体" panose="02010609060101010101" pitchFamily="49" charset="-122"/>
              <a:buChar char="-"/>
            </a:pPr>
            <a:r>
              <a:rPr lang="zh-CN" altLang="zh-CN" dirty="0"/>
              <a:t>计算机网络应选择合适的传输介质</a:t>
            </a:r>
          </a:p>
          <a:p>
            <a:r>
              <a:rPr lang="zh-CN" altLang="zh-CN" dirty="0"/>
              <a:t>无线频率</a:t>
            </a:r>
            <a:r>
              <a:rPr lang="zh-CN" altLang="en-US" dirty="0"/>
              <a:t>是稀缺</a:t>
            </a:r>
            <a:r>
              <a:rPr lang="zh-CN" altLang="zh-CN" dirty="0"/>
              <a:t>资源，政府授权使用</a:t>
            </a:r>
          </a:p>
          <a:p>
            <a:pPr marL="0" indent="0">
              <a:buNone/>
            </a:pPr>
            <a:endParaRPr lang="en-US" altLang="zh-CN" sz="2400" kern="100" dirty="0">
              <a:effectLst/>
              <a:latin typeface="黑体" panose="02010609060101010101" pitchFamily="49" charset="-122"/>
              <a:cs typeface="Times New Roman" panose="02020603050405020304" pitchFamily="18" charset="0"/>
            </a:endParaRPr>
          </a:p>
        </p:txBody>
      </p:sp>
      <p:graphicFrame>
        <p:nvGraphicFramePr>
          <p:cNvPr id="4" name="表格 3">
            <a:extLst>
              <a:ext uri="{FF2B5EF4-FFF2-40B4-BE49-F238E27FC236}">
                <a16:creationId xmlns:a16="http://schemas.microsoft.com/office/drawing/2014/main" id="{92CE755C-3003-4862-852D-C55F642908D0}"/>
              </a:ext>
            </a:extLst>
          </p:cNvPr>
          <p:cNvGraphicFramePr>
            <a:graphicFrameLocks noGrp="1"/>
          </p:cNvGraphicFramePr>
          <p:nvPr/>
        </p:nvGraphicFramePr>
        <p:xfrm>
          <a:off x="0" y="16384"/>
          <a:ext cx="9144000" cy="303808"/>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1028242390"/>
                    </a:ext>
                  </a:extLst>
                </a:gridCol>
                <a:gridCol w="1016000">
                  <a:extLst>
                    <a:ext uri="{9D8B030D-6E8A-4147-A177-3AD203B41FA5}">
                      <a16:colId xmlns:a16="http://schemas.microsoft.com/office/drawing/2014/main" val="3074239081"/>
                    </a:ext>
                  </a:extLst>
                </a:gridCol>
                <a:gridCol w="1016000">
                  <a:extLst>
                    <a:ext uri="{9D8B030D-6E8A-4147-A177-3AD203B41FA5}">
                      <a16:colId xmlns:a16="http://schemas.microsoft.com/office/drawing/2014/main" val="3509429943"/>
                    </a:ext>
                  </a:extLst>
                </a:gridCol>
                <a:gridCol w="1016000">
                  <a:extLst>
                    <a:ext uri="{9D8B030D-6E8A-4147-A177-3AD203B41FA5}">
                      <a16:colId xmlns:a16="http://schemas.microsoft.com/office/drawing/2014/main" val="2580465912"/>
                    </a:ext>
                  </a:extLst>
                </a:gridCol>
                <a:gridCol w="1016000">
                  <a:extLst>
                    <a:ext uri="{9D8B030D-6E8A-4147-A177-3AD203B41FA5}">
                      <a16:colId xmlns:a16="http://schemas.microsoft.com/office/drawing/2014/main" val="585185192"/>
                    </a:ext>
                  </a:extLst>
                </a:gridCol>
                <a:gridCol w="1016000">
                  <a:extLst>
                    <a:ext uri="{9D8B030D-6E8A-4147-A177-3AD203B41FA5}">
                      <a16:colId xmlns:a16="http://schemas.microsoft.com/office/drawing/2014/main" val="1335232691"/>
                    </a:ext>
                  </a:extLst>
                </a:gridCol>
                <a:gridCol w="1016000">
                  <a:extLst>
                    <a:ext uri="{9D8B030D-6E8A-4147-A177-3AD203B41FA5}">
                      <a16:colId xmlns:a16="http://schemas.microsoft.com/office/drawing/2014/main" val="785772456"/>
                    </a:ext>
                  </a:extLst>
                </a:gridCol>
                <a:gridCol w="1016000">
                  <a:extLst>
                    <a:ext uri="{9D8B030D-6E8A-4147-A177-3AD203B41FA5}">
                      <a16:colId xmlns:a16="http://schemas.microsoft.com/office/drawing/2014/main" val="143111373"/>
                    </a:ext>
                  </a:extLst>
                </a:gridCol>
                <a:gridCol w="1016000">
                  <a:extLst>
                    <a:ext uri="{9D8B030D-6E8A-4147-A177-3AD203B41FA5}">
                      <a16:colId xmlns:a16="http://schemas.microsoft.com/office/drawing/2014/main" val="994455625"/>
                    </a:ext>
                  </a:extLst>
                </a:gridCol>
              </a:tblGrid>
              <a:tr h="303808">
                <a:tc>
                  <a:txBody>
                    <a:bodyPr/>
                    <a:lstStyle/>
                    <a:p>
                      <a:pPr algn="ctr"/>
                      <a:r>
                        <a:rPr lang="zh-CN" altLang="en-US" sz="1600" dirty="0">
                          <a:solidFill>
                            <a:srgbClr val="FFFF00"/>
                          </a:solidFill>
                          <a:latin typeface="黑体" panose="02010609060101010101" pitchFamily="49" charset="-122"/>
                          <a:ea typeface="黑体" panose="02010609060101010101" pitchFamily="49" charset="-122"/>
                        </a:rPr>
                        <a:t>传输介质</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通信系统</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正确性</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提高性能</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局域网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en-US" altLang="zh-CN" sz="1600" dirty="0">
                          <a:solidFill>
                            <a:schemeClr val="tx1"/>
                          </a:solidFill>
                          <a:latin typeface="黑体" panose="02010609060101010101" pitchFamily="49" charset="-122"/>
                          <a:ea typeface="黑体" panose="02010609060101010101" pitchFamily="49" charset="-122"/>
                        </a:rPr>
                        <a:t>WLAN</a:t>
                      </a:r>
                      <a:endParaRPr lang="zh-CN" altLang="en-US" sz="1600" dirty="0">
                        <a:solidFill>
                          <a:schemeClr val="tx1"/>
                        </a:solidFill>
                        <a:latin typeface="黑体" panose="02010609060101010101" pitchFamily="49" charset="-122"/>
                        <a:ea typeface="黑体" panose="02010609060101010101" pitchFamily="49"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个域网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广域网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接入网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939429099"/>
                  </a:ext>
                </a:extLst>
              </a:tr>
            </a:tbl>
          </a:graphicData>
        </a:graphic>
      </p:graphicFrame>
      <p:sp>
        <p:nvSpPr>
          <p:cNvPr id="5" name="流程图: 摘录 4">
            <a:extLst>
              <a:ext uri="{FF2B5EF4-FFF2-40B4-BE49-F238E27FC236}">
                <a16:creationId xmlns:a16="http://schemas.microsoft.com/office/drawing/2014/main" id="{5902784F-5C2E-4E88-AAA0-D80C4200B79F}"/>
              </a:ext>
            </a:extLst>
          </p:cNvPr>
          <p:cNvSpPr/>
          <p:nvPr/>
        </p:nvSpPr>
        <p:spPr bwMode="auto">
          <a:xfrm>
            <a:off x="403977" y="319849"/>
            <a:ext cx="216024" cy="126001"/>
          </a:xfrm>
          <a:prstGeom prst="flowChartExtract">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p:txBody>
      </p:sp>
      <p:graphicFrame>
        <p:nvGraphicFramePr>
          <p:cNvPr id="6" name="表格 5">
            <a:extLst>
              <a:ext uri="{FF2B5EF4-FFF2-40B4-BE49-F238E27FC236}">
                <a16:creationId xmlns:a16="http://schemas.microsoft.com/office/drawing/2014/main" id="{0F7F4A35-B785-4C23-A1A5-0DA8B83BEB47}"/>
              </a:ext>
            </a:extLst>
          </p:cNvPr>
          <p:cNvGraphicFramePr>
            <a:graphicFrameLocks noGrp="1"/>
          </p:cNvGraphicFramePr>
          <p:nvPr/>
        </p:nvGraphicFramePr>
        <p:xfrm>
          <a:off x="0" y="1031358"/>
          <a:ext cx="313390" cy="4876800"/>
        </p:xfrm>
        <a:graphic>
          <a:graphicData uri="http://schemas.openxmlformats.org/drawingml/2006/table">
            <a:tbl>
              <a:tblPr firstRow="1" bandRow="1">
                <a:tableStyleId>{5C22544A-7EE6-4342-B048-85BDC9FD1C3A}</a:tableStyleId>
              </a:tblPr>
              <a:tblGrid>
                <a:gridCol w="313390">
                  <a:extLst>
                    <a:ext uri="{9D8B030D-6E8A-4147-A177-3AD203B41FA5}">
                      <a16:colId xmlns:a16="http://schemas.microsoft.com/office/drawing/2014/main" val="2707731317"/>
                    </a:ext>
                  </a:extLst>
                </a:gridCol>
              </a:tblGrid>
              <a:tr h="844235">
                <a:tc>
                  <a:txBody>
                    <a:bodyPr/>
                    <a:lstStyle/>
                    <a:p>
                      <a:pPr algn="ctr"/>
                      <a:r>
                        <a:rPr lang="zh-CN" altLang="en-US" sz="1600" dirty="0">
                          <a:latin typeface="黑体" panose="02010609060101010101" pitchFamily="49" charset="-122"/>
                          <a:ea typeface="黑体" panose="02010609060101010101" pitchFamily="49" charset="-122"/>
                        </a:rPr>
                        <a:t>频谱特性</a:t>
                      </a:r>
                    </a:p>
                  </a:txBody>
                  <a:tcPr marL="0" marR="0" marT="0" marB="0" anchor="ctr">
                    <a:solidFill>
                      <a:schemeClr val="accent1"/>
                    </a:solidFill>
                  </a:tcPr>
                </a:tc>
                <a:extLst>
                  <a:ext uri="{0D108BD9-81ED-4DB2-BD59-A6C34878D82A}">
                    <a16:rowId xmlns:a16="http://schemas.microsoft.com/office/drawing/2014/main" val="2650843112"/>
                  </a:ext>
                </a:extLst>
              </a:tr>
              <a:tr h="844235">
                <a:tc>
                  <a:txBody>
                    <a:bodyPr/>
                    <a:lstStyle/>
                    <a:p>
                      <a:pPr algn="ctr"/>
                      <a:r>
                        <a:rPr lang="zh-CN" altLang="en-US" sz="1600" dirty="0">
                          <a:latin typeface="黑体" panose="02010609060101010101" pitchFamily="49" charset="-122"/>
                          <a:ea typeface="黑体" panose="02010609060101010101" pitchFamily="49" charset="-122"/>
                        </a:rPr>
                        <a:t>有线介质</a:t>
                      </a:r>
                    </a:p>
                  </a:txBody>
                  <a:tcPr marL="0" marR="0" marT="0" marB="0" anchor="ctr">
                    <a:solidFill>
                      <a:schemeClr val="accent1">
                        <a:lumMod val="40000"/>
                        <a:lumOff val="60000"/>
                      </a:schemeClr>
                    </a:solidFill>
                  </a:tcPr>
                </a:tc>
                <a:extLst>
                  <a:ext uri="{0D108BD9-81ED-4DB2-BD59-A6C34878D82A}">
                    <a16:rowId xmlns:a16="http://schemas.microsoft.com/office/drawing/2014/main" val="2354171835"/>
                  </a:ext>
                </a:extLst>
              </a:tr>
              <a:tr h="844235">
                <a:tc>
                  <a:txBody>
                    <a:bodyPr/>
                    <a:lstStyle/>
                    <a:p>
                      <a:pPr algn="ctr"/>
                      <a:r>
                        <a:rPr lang="zh-CN" altLang="en-US" sz="1600" dirty="0">
                          <a:latin typeface="黑体" panose="02010609060101010101" pitchFamily="49" charset="-122"/>
                          <a:ea typeface="黑体" panose="02010609060101010101" pitchFamily="49" charset="-122"/>
                        </a:rPr>
                        <a:t>无线介质</a:t>
                      </a:r>
                    </a:p>
                  </a:txBody>
                  <a:tcPr marL="0" marR="0" marT="0" marB="0" anchor="ctr">
                    <a:solidFill>
                      <a:schemeClr val="accent1">
                        <a:lumMod val="40000"/>
                        <a:lumOff val="60000"/>
                      </a:schemeClr>
                    </a:solidFill>
                  </a:tcPr>
                </a:tc>
                <a:extLst>
                  <a:ext uri="{0D108BD9-81ED-4DB2-BD59-A6C34878D82A}">
                    <a16:rowId xmlns:a16="http://schemas.microsoft.com/office/drawing/2014/main" val="2232877283"/>
                  </a:ext>
                </a:extLst>
              </a:tr>
              <a:tr h="422118">
                <a:tc>
                  <a:txBody>
                    <a:bodyPr/>
                    <a:lstStyle/>
                    <a:p>
                      <a:pPr algn="ctr"/>
                      <a:r>
                        <a:rPr lang="zh-CN" altLang="en-US" sz="1600" dirty="0">
                          <a:latin typeface="黑体" panose="02010609060101010101" pitchFamily="49" charset="-122"/>
                          <a:ea typeface="黑体" panose="02010609060101010101" pitchFamily="49" charset="-122"/>
                        </a:rPr>
                        <a:t>传输能力</a:t>
                      </a:r>
                    </a:p>
                  </a:txBody>
                  <a:tcPr marL="0" marR="0" marT="0" marB="0" anchor="ctr">
                    <a:solidFill>
                      <a:schemeClr val="accent1">
                        <a:lumMod val="40000"/>
                        <a:lumOff val="60000"/>
                      </a:schemeClr>
                    </a:solidFill>
                  </a:tcPr>
                </a:tc>
                <a:extLst>
                  <a:ext uri="{0D108BD9-81ED-4DB2-BD59-A6C34878D82A}">
                    <a16:rowId xmlns:a16="http://schemas.microsoft.com/office/drawing/2014/main" val="33369832"/>
                  </a:ext>
                </a:extLst>
              </a:tr>
              <a:tr h="422118">
                <a:tc>
                  <a:txBody>
                    <a:bodyPr/>
                    <a:lstStyle/>
                    <a:p>
                      <a:pPr algn="ctr"/>
                      <a:r>
                        <a:rPr lang="zh-CN" altLang="en-US" sz="1600" dirty="0">
                          <a:latin typeface="黑体" panose="02010609060101010101" pitchFamily="49" charset="-122"/>
                          <a:ea typeface="黑体" panose="02010609060101010101" pitchFamily="49" charset="-122"/>
                        </a:rPr>
                        <a:t>信号功率</a:t>
                      </a:r>
                    </a:p>
                  </a:txBody>
                  <a:tcPr marL="0" marR="0" marT="0" marB="0" anchor="ctr">
                    <a:solidFill>
                      <a:schemeClr val="accent1">
                        <a:lumMod val="40000"/>
                        <a:lumOff val="60000"/>
                      </a:schemeClr>
                    </a:solidFill>
                  </a:tcPr>
                </a:tc>
                <a:extLst>
                  <a:ext uri="{0D108BD9-81ED-4DB2-BD59-A6C34878D82A}">
                    <a16:rowId xmlns:a16="http://schemas.microsoft.com/office/drawing/2014/main" val="418642502"/>
                  </a:ext>
                </a:extLst>
              </a:tr>
            </a:tbl>
          </a:graphicData>
        </a:graphic>
      </p:graphicFrame>
      <p:sp>
        <p:nvSpPr>
          <p:cNvPr id="8" name="灯片编号占位符 7">
            <a:extLst>
              <a:ext uri="{FF2B5EF4-FFF2-40B4-BE49-F238E27FC236}">
                <a16:creationId xmlns:a16="http://schemas.microsoft.com/office/drawing/2014/main" id="{3E76A614-A491-4546-8EA7-4A705AFFAC40}"/>
              </a:ext>
            </a:extLst>
          </p:cNvPr>
          <p:cNvSpPr>
            <a:spLocks noGrp="1"/>
          </p:cNvSpPr>
          <p:nvPr>
            <p:ph type="sldNum" sz="quarter" idx="12"/>
          </p:nvPr>
        </p:nvSpPr>
        <p:spPr/>
        <p:txBody>
          <a:bodyPr/>
          <a:lstStyle/>
          <a:p>
            <a:fld id="{0343F522-B1DB-4B24-87CC-09EAB668A261}" type="slidenum">
              <a:rPr lang="zh-CN" altLang="en-US" smtClean="0"/>
              <a:pPr/>
              <a:t>3</a:t>
            </a:fld>
            <a:r>
              <a:rPr lang="en-US" altLang="zh-CN"/>
              <a:t>/303</a:t>
            </a:r>
            <a:endParaRPr lang="zh-CN" altLang="en-US" dirty="0"/>
          </a:p>
        </p:txBody>
      </p:sp>
    </p:spTree>
    <p:extLst>
      <p:ext uri="{BB962C8B-B14F-4D97-AF65-F5344CB8AC3E}">
        <p14:creationId xmlns:p14="http://schemas.microsoft.com/office/powerpoint/2010/main" val="2296943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25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25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25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25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25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25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25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25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25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25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25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25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25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25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25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25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3">
                                            <p:txEl>
                                              <p:pRg st="8" end="8"/>
                                            </p:txEl>
                                          </p:spTgt>
                                        </p:tgtEl>
                                        <p:attrNameLst>
                                          <p:attrName>style.visibility</p:attrName>
                                        </p:attrNameLst>
                                      </p:cBhvr>
                                      <p:to>
                                        <p:strVal val="visible"/>
                                      </p:to>
                                    </p:set>
                                    <p:anim calcmode="lin" valueType="num">
                                      <p:cBhvr additive="base">
                                        <p:cTn id="55" dur="25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6" dur="25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C34208-FA7C-4346-AD93-050F88FE7F56}"/>
              </a:ext>
            </a:extLst>
          </p:cNvPr>
          <p:cNvSpPr>
            <a:spLocks noGrp="1"/>
          </p:cNvSpPr>
          <p:nvPr>
            <p:ph type="title"/>
          </p:nvPr>
        </p:nvSpPr>
        <p:spPr>
          <a:xfrm>
            <a:off x="265813" y="350874"/>
            <a:ext cx="8654903" cy="680484"/>
          </a:xfrm>
        </p:spPr>
        <p:txBody>
          <a:bodyPr>
            <a:normAutofit/>
          </a:bodyPr>
          <a:lstStyle/>
          <a:p>
            <a:r>
              <a:rPr lang="zh-CN" altLang="zh-CN" dirty="0"/>
              <a:t>数字传输与模拟传输</a:t>
            </a:r>
            <a:endParaRPr lang="zh-CN" altLang="en-US" dirty="0"/>
          </a:p>
        </p:txBody>
      </p:sp>
      <p:sp>
        <p:nvSpPr>
          <p:cNvPr id="3" name="内容占位符 2">
            <a:extLst>
              <a:ext uri="{FF2B5EF4-FFF2-40B4-BE49-F238E27FC236}">
                <a16:creationId xmlns:a16="http://schemas.microsoft.com/office/drawing/2014/main" id="{62772749-0251-43E3-8FBE-62B01C0C88DA}"/>
              </a:ext>
            </a:extLst>
          </p:cNvPr>
          <p:cNvSpPr>
            <a:spLocks noGrp="1"/>
          </p:cNvSpPr>
          <p:nvPr>
            <p:ph idx="1"/>
          </p:nvPr>
        </p:nvSpPr>
        <p:spPr>
          <a:xfrm>
            <a:off x="404037" y="1062040"/>
            <a:ext cx="8516680" cy="5445085"/>
          </a:xfrm>
        </p:spPr>
        <p:txBody>
          <a:bodyPr>
            <a:normAutofit fontScale="92500" lnSpcReduction="20000"/>
          </a:bodyPr>
          <a:lstStyle/>
          <a:p>
            <a:pPr>
              <a:lnSpc>
                <a:spcPct val="120000"/>
              </a:lnSpc>
              <a:spcBef>
                <a:spcPts val="0"/>
              </a:spcBef>
            </a:pPr>
            <a:r>
              <a:rPr lang="zh-CN" altLang="en-US" sz="2800" dirty="0"/>
              <a:t>数据元素</a:t>
            </a:r>
            <a:r>
              <a:rPr lang="en-US" altLang="zh-CN" sz="2800" dirty="0"/>
              <a:t>——</a:t>
            </a:r>
            <a:r>
              <a:rPr lang="zh-CN" altLang="en-US" dirty="0"/>
              <a:t>位</a:t>
            </a:r>
            <a:r>
              <a:rPr lang="en-US" altLang="zh-CN" dirty="0"/>
              <a:t>/</a:t>
            </a:r>
            <a:r>
              <a:rPr lang="zh-CN" altLang="en-US" dirty="0"/>
              <a:t>比特</a:t>
            </a:r>
            <a:endParaRPr lang="zh-CN" altLang="en-US" sz="2800" dirty="0"/>
          </a:p>
          <a:p>
            <a:pPr>
              <a:lnSpc>
                <a:spcPct val="120000"/>
              </a:lnSpc>
              <a:spcBef>
                <a:spcPts val="0"/>
              </a:spcBef>
            </a:pPr>
            <a:r>
              <a:rPr lang="zh-CN" altLang="en-US" sz="2800" dirty="0"/>
              <a:t>信号元素</a:t>
            </a:r>
            <a:r>
              <a:rPr lang="en-US" altLang="zh-CN" sz="2800" dirty="0"/>
              <a:t>——</a:t>
            </a:r>
            <a:r>
              <a:rPr lang="zh-CN" altLang="en-US" sz="2800" dirty="0"/>
              <a:t>脉冲</a:t>
            </a:r>
            <a:r>
              <a:rPr lang="en-US" altLang="zh-CN" sz="2800" dirty="0"/>
              <a:t>/</a:t>
            </a:r>
            <a:r>
              <a:rPr lang="zh-CN" altLang="en-US" sz="2800" dirty="0"/>
              <a:t>波形</a:t>
            </a:r>
            <a:r>
              <a:rPr lang="en-US" altLang="zh-CN" sz="2800" dirty="0"/>
              <a:t>/</a:t>
            </a:r>
            <a:r>
              <a:rPr lang="zh-CN" altLang="en-US" sz="2800" dirty="0"/>
              <a:t>符号</a:t>
            </a:r>
          </a:p>
          <a:p>
            <a:pPr>
              <a:lnSpc>
                <a:spcPct val="120000"/>
              </a:lnSpc>
              <a:spcBef>
                <a:spcPts val="0"/>
              </a:spcBef>
            </a:pPr>
            <a:r>
              <a:rPr lang="zh-CN" altLang="en-US" sz="2800" dirty="0">
                <a:solidFill>
                  <a:schemeClr val="accent1"/>
                </a:solidFill>
              </a:rPr>
              <a:t>数字传输</a:t>
            </a:r>
            <a:r>
              <a:rPr lang="zh-CN" altLang="en-US" sz="2800" dirty="0"/>
              <a:t>：传输数字信号的方法，与数字信号所代表的数据形式无关</a:t>
            </a:r>
          </a:p>
          <a:p>
            <a:pPr>
              <a:lnSpc>
                <a:spcPct val="120000"/>
              </a:lnSpc>
              <a:spcBef>
                <a:spcPts val="0"/>
              </a:spcBef>
            </a:pPr>
            <a:r>
              <a:rPr lang="zh-CN" altLang="en-US" sz="2800" dirty="0">
                <a:solidFill>
                  <a:schemeClr val="accent6">
                    <a:lumMod val="50000"/>
                  </a:schemeClr>
                </a:solidFill>
              </a:rPr>
              <a:t>模拟传输</a:t>
            </a:r>
            <a:r>
              <a:rPr lang="zh-CN" altLang="en-US" sz="2800" dirty="0"/>
              <a:t>：传输模拟信号的方法，与模拟信号所代表的数据形式无关</a:t>
            </a:r>
          </a:p>
          <a:p>
            <a:pPr eaLnBrk="1" hangingPunct="1">
              <a:lnSpc>
                <a:spcPct val="110000"/>
              </a:lnSpc>
              <a:spcBef>
                <a:spcPts val="0"/>
              </a:spcBef>
              <a:buFontTx/>
              <a:buNone/>
            </a:pPr>
            <a:endParaRPr lang="zh-CN" altLang="en-US" sz="2800" dirty="0"/>
          </a:p>
          <a:p>
            <a:pPr eaLnBrk="1" hangingPunct="1">
              <a:lnSpc>
                <a:spcPct val="110000"/>
              </a:lnSpc>
              <a:spcBef>
                <a:spcPts val="0"/>
              </a:spcBef>
              <a:buFontTx/>
              <a:buNone/>
            </a:pPr>
            <a:r>
              <a:rPr lang="zh-CN" altLang="en-US" sz="2800" dirty="0">
                <a:solidFill>
                  <a:srgbClr val="FF0000"/>
                </a:solidFill>
              </a:rPr>
              <a:t>数字数据（二进制）</a:t>
            </a:r>
            <a:r>
              <a:rPr lang="zh-CN" altLang="en-US" sz="2800" dirty="0"/>
              <a:t> </a:t>
            </a:r>
            <a:r>
              <a:rPr lang="en-US" altLang="zh-CN" sz="2800" dirty="0">
                <a:sym typeface="Wingdings" panose="05000000000000000000" pitchFamily="2" charset="2"/>
              </a:rPr>
              <a:t>————————&gt; </a:t>
            </a:r>
            <a:r>
              <a:rPr lang="zh-CN" altLang="en-US" sz="2800" dirty="0">
                <a:solidFill>
                  <a:schemeClr val="accent1"/>
                </a:solidFill>
                <a:sym typeface="Wingdings" panose="05000000000000000000" pitchFamily="2" charset="2"/>
              </a:rPr>
              <a:t>数字传输</a:t>
            </a:r>
          </a:p>
          <a:p>
            <a:pPr eaLnBrk="1" hangingPunct="1">
              <a:lnSpc>
                <a:spcPct val="110000"/>
              </a:lnSpc>
              <a:spcBef>
                <a:spcPts val="0"/>
              </a:spcBef>
              <a:buFontTx/>
              <a:buNone/>
            </a:pPr>
            <a:endParaRPr lang="zh-CN" altLang="en-US" sz="2800" dirty="0"/>
          </a:p>
          <a:p>
            <a:pPr eaLnBrk="1" hangingPunct="1">
              <a:lnSpc>
                <a:spcPct val="110000"/>
              </a:lnSpc>
              <a:spcBef>
                <a:spcPts val="0"/>
              </a:spcBef>
              <a:buFontTx/>
              <a:buNone/>
            </a:pPr>
            <a:r>
              <a:rPr lang="zh-CN" altLang="en-US" sz="2800" dirty="0">
                <a:solidFill>
                  <a:srgbClr val="FF0000"/>
                </a:solidFill>
              </a:rPr>
              <a:t>数字数据（二进制）</a:t>
            </a:r>
            <a:r>
              <a:rPr lang="zh-CN" altLang="en-US" sz="2800" dirty="0"/>
              <a:t> </a:t>
            </a:r>
            <a:r>
              <a:rPr lang="en-US" altLang="zh-CN" sz="2800" dirty="0"/>
              <a:t>————————&gt;</a:t>
            </a:r>
            <a:r>
              <a:rPr lang="en-US" altLang="zh-CN" sz="2800" dirty="0">
                <a:sym typeface="Wingdings" panose="05000000000000000000" pitchFamily="2" charset="2"/>
              </a:rPr>
              <a:t> </a:t>
            </a:r>
            <a:r>
              <a:rPr lang="zh-CN" altLang="en-US" sz="2800" dirty="0">
                <a:solidFill>
                  <a:schemeClr val="accent6">
                    <a:lumMod val="50000"/>
                  </a:schemeClr>
                </a:solidFill>
                <a:sym typeface="Wingdings" panose="05000000000000000000" pitchFamily="2" charset="2"/>
              </a:rPr>
              <a:t>模拟传输</a:t>
            </a:r>
          </a:p>
          <a:p>
            <a:pPr eaLnBrk="1" hangingPunct="1">
              <a:lnSpc>
                <a:spcPct val="110000"/>
              </a:lnSpc>
              <a:spcBef>
                <a:spcPts val="0"/>
              </a:spcBef>
              <a:buFontTx/>
              <a:buNone/>
            </a:pPr>
            <a:endParaRPr lang="zh-CN" altLang="en-US" sz="2800" dirty="0">
              <a:solidFill>
                <a:srgbClr val="800000"/>
              </a:solidFill>
            </a:endParaRPr>
          </a:p>
          <a:p>
            <a:pPr eaLnBrk="1" hangingPunct="1">
              <a:lnSpc>
                <a:spcPct val="110000"/>
              </a:lnSpc>
              <a:spcBef>
                <a:spcPts val="0"/>
              </a:spcBef>
              <a:buFontTx/>
              <a:buNone/>
            </a:pPr>
            <a:r>
              <a:rPr lang="zh-CN" altLang="en-US" sz="2800" dirty="0">
                <a:solidFill>
                  <a:srgbClr val="7030A0"/>
                </a:solidFill>
              </a:rPr>
              <a:t>模拟数据（连续值） </a:t>
            </a:r>
            <a:r>
              <a:rPr lang="en-US" altLang="zh-CN" sz="2800" dirty="0"/>
              <a:t>————————&gt; </a:t>
            </a:r>
            <a:r>
              <a:rPr lang="zh-CN" altLang="en-US" sz="2800" dirty="0">
                <a:solidFill>
                  <a:schemeClr val="accent1"/>
                </a:solidFill>
                <a:sym typeface="Wingdings" panose="05000000000000000000" pitchFamily="2" charset="2"/>
              </a:rPr>
              <a:t>数字传输</a:t>
            </a:r>
          </a:p>
          <a:p>
            <a:pPr eaLnBrk="1" hangingPunct="1">
              <a:lnSpc>
                <a:spcPct val="110000"/>
              </a:lnSpc>
              <a:spcBef>
                <a:spcPts val="0"/>
              </a:spcBef>
              <a:buFontTx/>
              <a:buNone/>
            </a:pPr>
            <a:endParaRPr lang="zh-CN" altLang="en-US" sz="2800" dirty="0"/>
          </a:p>
          <a:p>
            <a:pPr eaLnBrk="1" hangingPunct="1">
              <a:lnSpc>
                <a:spcPct val="110000"/>
              </a:lnSpc>
              <a:spcBef>
                <a:spcPts val="0"/>
              </a:spcBef>
              <a:buFontTx/>
              <a:buNone/>
            </a:pPr>
            <a:r>
              <a:rPr lang="zh-CN" altLang="en-US" sz="2800" dirty="0">
                <a:solidFill>
                  <a:srgbClr val="7030A0"/>
                </a:solidFill>
              </a:rPr>
              <a:t>模拟数据（连续值） </a:t>
            </a:r>
            <a:r>
              <a:rPr lang="en-US" altLang="zh-CN" sz="2800" dirty="0"/>
              <a:t>————————&gt; </a:t>
            </a:r>
            <a:r>
              <a:rPr lang="zh-CN" altLang="en-US" sz="2800" dirty="0">
                <a:solidFill>
                  <a:schemeClr val="accent6">
                    <a:lumMod val="50000"/>
                  </a:schemeClr>
                </a:solidFill>
                <a:sym typeface="Wingdings" panose="05000000000000000000" pitchFamily="2" charset="2"/>
              </a:rPr>
              <a:t>模拟传输</a:t>
            </a:r>
            <a:endParaRPr lang="en-US" altLang="zh-CN" dirty="0">
              <a:solidFill>
                <a:schemeClr val="accent6">
                  <a:lumMod val="50000"/>
                </a:schemeClr>
              </a:solidFill>
              <a:latin typeface="Times New Roman" panose="02020603050405020304" pitchFamily="18" charset="0"/>
              <a:cs typeface="Times New Roman" panose="02020603050405020304" pitchFamily="18" charset="0"/>
            </a:endParaRPr>
          </a:p>
        </p:txBody>
      </p:sp>
      <p:sp>
        <p:nvSpPr>
          <p:cNvPr id="10" name="Text Box 5">
            <a:extLst>
              <a:ext uri="{FF2B5EF4-FFF2-40B4-BE49-F238E27FC236}">
                <a16:creationId xmlns:a16="http://schemas.microsoft.com/office/drawing/2014/main" id="{6F3B9251-8592-43C6-B380-8A3EE43487CE}"/>
              </a:ext>
            </a:extLst>
          </p:cNvPr>
          <p:cNvSpPr txBox="1">
            <a:spLocks noChangeArrowheads="1"/>
          </p:cNvSpPr>
          <p:nvPr/>
        </p:nvSpPr>
        <p:spPr bwMode="auto">
          <a:xfrm>
            <a:off x="3635375" y="3573463"/>
            <a:ext cx="23764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400" dirty="0">
                <a:highlight>
                  <a:srgbClr val="FFFF00"/>
                </a:highlight>
                <a:latin typeface="黑体" panose="02010609060101010101" pitchFamily="49" charset="-122"/>
                <a:ea typeface="黑体" panose="02010609060101010101" pitchFamily="49" charset="-122"/>
                <a:sym typeface="Wingdings" panose="05000000000000000000" pitchFamily="2" charset="2"/>
              </a:rPr>
              <a:t>编码</a:t>
            </a:r>
            <a:r>
              <a:rPr lang="zh-CN" altLang="en-US" sz="2400" dirty="0">
                <a:latin typeface="黑体" panose="02010609060101010101" pitchFamily="49" charset="-122"/>
                <a:ea typeface="黑体" panose="02010609060101010101" pitchFamily="49" charset="-122"/>
                <a:sym typeface="Wingdings" panose="05000000000000000000" pitchFamily="2" charset="2"/>
              </a:rPr>
              <a:t>为数字信号</a:t>
            </a:r>
          </a:p>
        </p:txBody>
      </p:sp>
      <p:sp>
        <p:nvSpPr>
          <p:cNvPr id="11" name="Text Box 6">
            <a:extLst>
              <a:ext uri="{FF2B5EF4-FFF2-40B4-BE49-F238E27FC236}">
                <a16:creationId xmlns:a16="http://schemas.microsoft.com/office/drawing/2014/main" id="{2CFE0523-F0AE-44CD-879C-554F3F96C013}"/>
              </a:ext>
            </a:extLst>
          </p:cNvPr>
          <p:cNvSpPr txBox="1">
            <a:spLocks noChangeArrowheads="1"/>
          </p:cNvSpPr>
          <p:nvPr/>
        </p:nvSpPr>
        <p:spPr bwMode="auto">
          <a:xfrm>
            <a:off x="3635375" y="4974468"/>
            <a:ext cx="23764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400" dirty="0">
                <a:highlight>
                  <a:srgbClr val="FFFF00"/>
                </a:highlight>
                <a:latin typeface="黑体" panose="02010609060101010101" pitchFamily="49" charset="-122"/>
                <a:ea typeface="黑体" panose="02010609060101010101" pitchFamily="49" charset="-122"/>
                <a:sym typeface="Wingdings" panose="05000000000000000000" pitchFamily="2" charset="2"/>
              </a:rPr>
              <a:t>编码</a:t>
            </a:r>
            <a:r>
              <a:rPr lang="zh-CN" altLang="en-US" sz="2400" dirty="0">
                <a:latin typeface="黑体" panose="02010609060101010101" pitchFamily="49" charset="-122"/>
                <a:ea typeface="黑体" panose="02010609060101010101" pitchFamily="49" charset="-122"/>
                <a:sym typeface="Wingdings" panose="05000000000000000000" pitchFamily="2" charset="2"/>
              </a:rPr>
              <a:t>为数字信号</a:t>
            </a:r>
          </a:p>
        </p:txBody>
      </p:sp>
      <p:sp>
        <p:nvSpPr>
          <p:cNvPr id="12" name="Text Box 8">
            <a:extLst>
              <a:ext uri="{FF2B5EF4-FFF2-40B4-BE49-F238E27FC236}">
                <a16:creationId xmlns:a16="http://schemas.microsoft.com/office/drawing/2014/main" id="{3B9F8D5A-CBF8-4E49-AF60-EBA38A37B92F}"/>
              </a:ext>
            </a:extLst>
          </p:cNvPr>
          <p:cNvSpPr txBox="1">
            <a:spLocks noChangeArrowheads="1"/>
          </p:cNvSpPr>
          <p:nvPr/>
        </p:nvSpPr>
        <p:spPr bwMode="auto">
          <a:xfrm>
            <a:off x="3635375" y="4264820"/>
            <a:ext cx="23764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400" dirty="0">
                <a:highlight>
                  <a:srgbClr val="FFFF00"/>
                </a:highlight>
                <a:latin typeface="黑体" panose="02010609060101010101" pitchFamily="49" charset="-122"/>
                <a:ea typeface="黑体" panose="02010609060101010101" pitchFamily="49" charset="-122"/>
                <a:sym typeface="Wingdings" panose="05000000000000000000" pitchFamily="2" charset="2"/>
              </a:rPr>
              <a:t>调制</a:t>
            </a:r>
            <a:r>
              <a:rPr lang="zh-CN" altLang="en-US" sz="2400" dirty="0">
                <a:latin typeface="黑体" panose="02010609060101010101" pitchFamily="49" charset="-122"/>
                <a:ea typeface="黑体" panose="02010609060101010101" pitchFamily="49" charset="-122"/>
                <a:sym typeface="Wingdings" panose="05000000000000000000" pitchFamily="2" charset="2"/>
              </a:rPr>
              <a:t>为模拟信号</a:t>
            </a:r>
          </a:p>
        </p:txBody>
      </p:sp>
      <p:sp>
        <p:nvSpPr>
          <p:cNvPr id="13" name="Text Box 9">
            <a:extLst>
              <a:ext uri="{FF2B5EF4-FFF2-40B4-BE49-F238E27FC236}">
                <a16:creationId xmlns:a16="http://schemas.microsoft.com/office/drawing/2014/main" id="{1040D5DD-B5FD-40B9-86F9-7E17D9490308}"/>
              </a:ext>
            </a:extLst>
          </p:cNvPr>
          <p:cNvSpPr txBox="1">
            <a:spLocks noChangeArrowheads="1"/>
          </p:cNvSpPr>
          <p:nvPr/>
        </p:nvSpPr>
        <p:spPr bwMode="auto">
          <a:xfrm>
            <a:off x="3635375" y="5658548"/>
            <a:ext cx="23764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400" dirty="0">
                <a:highlight>
                  <a:srgbClr val="FFFF00"/>
                </a:highlight>
                <a:latin typeface="黑体" panose="02010609060101010101" pitchFamily="49" charset="-122"/>
                <a:ea typeface="黑体" panose="02010609060101010101" pitchFamily="49" charset="-122"/>
                <a:sym typeface="Wingdings" panose="05000000000000000000" pitchFamily="2" charset="2"/>
              </a:rPr>
              <a:t>调制</a:t>
            </a:r>
            <a:r>
              <a:rPr lang="zh-CN" altLang="en-US" sz="2400" dirty="0">
                <a:latin typeface="黑体" panose="02010609060101010101" pitchFamily="49" charset="-122"/>
                <a:ea typeface="黑体" panose="02010609060101010101" pitchFamily="49" charset="-122"/>
                <a:sym typeface="Wingdings" panose="05000000000000000000" pitchFamily="2" charset="2"/>
              </a:rPr>
              <a:t>为模拟信号</a:t>
            </a:r>
          </a:p>
        </p:txBody>
      </p:sp>
      <p:graphicFrame>
        <p:nvGraphicFramePr>
          <p:cNvPr id="14" name="表格 13">
            <a:extLst>
              <a:ext uri="{FF2B5EF4-FFF2-40B4-BE49-F238E27FC236}">
                <a16:creationId xmlns:a16="http://schemas.microsoft.com/office/drawing/2014/main" id="{420FBA91-F1CA-4978-B7A9-ECB573112704}"/>
              </a:ext>
            </a:extLst>
          </p:cNvPr>
          <p:cNvGraphicFramePr>
            <a:graphicFrameLocks noGrp="1"/>
          </p:cNvGraphicFramePr>
          <p:nvPr>
            <p:extLst>
              <p:ext uri="{D42A27DB-BD31-4B8C-83A1-F6EECF244321}">
                <p14:modId xmlns:p14="http://schemas.microsoft.com/office/powerpoint/2010/main" val="3704317738"/>
              </p:ext>
            </p:extLst>
          </p:nvPr>
        </p:nvGraphicFramePr>
        <p:xfrm>
          <a:off x="0" y="1031358"/>
          <a:ext cx="313390" cy="2926080"/>
        </p:xfrm>
        <a:graphic>
          <a:graphicData uri="http://schemas.openxmlformats.org/drawingml/2006/table">
            <a:tbl>
              <a:tblPr firstRow="1" bandRow="1">
                <a:tableStyleId>{5C22544A-7EE6-4342-B048-85BDC9FD1C3A}</a:tableStyleId>
              </a:tblPr>
              <a:tblGrid>
                <a:gridCol w="313390">
                  <a:extLst>
                    <a:ext uri="{9D8B030D-6E8A-4147-A177-3AD203B41FA5}">
                      <a16:colId xmlns:a16="http://schemas.microsoft.com/office/drawing/2014/main" val="2707731317"/>
                    </a:ext>
                  </a:extLst>
                </a:gridCol>
              </a:tblGrid>
              <a:tr h="844235">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系统模型</a:t>
                      </a:r>
                    </a:p>
                  </a:txBody>
                  <a:tcPr marL="0" marR="0" marT="0" marB="0" anchor="ctr">
                    <a:solidFill>
                      <a:schemeClr val="accent1">
                        <a:lumMod val="40000"/>
                        <a:lumOff val="60000"/>
                      </a:schemeClr>
                    </a:solidFill>
                  </a:tcPr>
                </a:tc>
                <a:extLst>
                  <a:ext uri="{0D108BD9-81ED-4DB2-BD59-A6C34878D82A}">
                    <a16:rowId xmlns:a16="http://schemas.microsoft.com/office/drawing/2014/main" val="2650843112"/>
                  </a:ext>
                </a:extLst>
              </a:tr>
              <a:tr h="844235">
                <a:tc>
                  <a:txBody>
                    <a:bodyPr/>
                    <a:lstStyle/>
                    <a:p>
                      <a:pPr algn="ctr"/>
                      <a:r>
                        <a:rPr lang="zh-CN" altLang="en-US" sz="1600" dirty="0">
                          <a:solidFill>
                            <a:schemeClr val="bg1"/>
                          </a:solidFill>
                          <a:latin typeface="黑体" panose="02010609060101010101" pitchFamily="49" charset="-122"/>
                          <a:ea typeface="黑体" panose="02010609060101010101" pitchFamily="49" charset="-122"/>
                        </a:rPr>
                        <a:t>传输模式</a:t>
                      </a:r>
                    </a:p>
                  </a:txBody>
                  <a:tcPr marL="0" marR="0" marT="0" marB="0" anchor="ctr">
                    <a:solidFill>
                      <a:schemeClr val="accent1"/>
                    </a:solidFill>
                  </a:tcPr>
                </a:tc>
                <a:extLst>
                  <a:ext uri="{0D108BD9-81ED-4DB2-BD59-A6C34878D82A}">
                    <a16:rowId xmlns:a16="http://schemas.microsoft.com/office/drawing/2014/main" val="2354171835"/>
                  </a:ext>
                </a:extLst>
              </a:tr>
              <a:tr h="844235">
                <a:tc>
                  <a:txBody>
                    <a:bodyPr/>
                    <a:lstStyle/>
                    <a:p>
                      <a:pPr algn="ctr"/>
                      <a:r>
                        <a:rPr lang="zh-CN" altLang="en-US" sz="1600" dirty="0">
                          <a:latin typeface="黑体" panose="02010609060101010101" pitchFamily="49" charset="-122"/>
                          <a:ea typeface="黑体" panose="02010609060101010101" pitchFamily="49" charset="-122"/>
                        </a:rPr>
                        <a:t>编码调制</a:t>
                      </a:r>
                    </a:p>
                  </a:txBody>
                  <a:tcPr marL="0" marR="0" marT="0" marB="0" anchor="ctr">
                    <a:solidFill>
                      <a:schemeClr val="accent1">
                        <a:lumMod val="40000"/>
                        <a:lumOff val="60000"/>
                      </a:schemeClr>
                    </a:solidFill>
                  </a:tcPr>
                </a:tc>
                <a:extLst>
                  <a:ext uri="{0D108BD9-81ED-4DB2-BD59-A6C34878D82A}">
                    <a16:rowId xmlns:a16="http://schemas.microsoft.com/office/drawing/2014/main" val="2232877283"/>
                  </a:ext>
                </a:extLst>
              </a:tr>
            </a:tbl>
          </a:graphicData>
        </a:graphic>
      </p:graphicFrame>
      <p:graphicFrame>
        <p:nvGraphicFramePr>
          <p:cNvPr id="15" name="表格 14">
            <a:extLst>
              <a:ext uri="{FF2B5EF4-FFF2-40B4-BE49-F238E27FC236}">
                <a16:creationId xmlns:a16="http://schemas.microsoft.com/office/drawing/2014/main" id="{86F11419-35F7-4AEE-8166-A545CFE3354F}"/>
              </a:ext>
            </a:extLst>
          </p:cNvPr>
          <p:cNvGraphicFramePr>
            <a:graphicFrameLocks noGrp="1"/>
          </p:cNvGraphicFramePr>
          <p:nvPr>
            <p:extLst>
              <p:ext uri="{D42A27DB-BD31-4B8C-83A1-F6EECF244321}">
                <p14:modId xmlns:p14="http://schemas.microsoft.com/office/powerpoint/2010/main" val="4216308677"/>
              </p:ext>
            </p:extLst>
          </p:nvPr>
        </p:nvGraphicFramePr>
        <p:xfrm>
          <a:off x="0" y="16384"/>
          <a:ext cx="9144000" cy="303808"/>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1028242390"/>
                    </a:ext>
                  </a:extLst>
                </a:gridCol>
                <a:gridCol w="1016000">
                  <a:extLst>
                    <a:ext uri="{9D8B030D-6E8A-4147-A177-3AD203B41FA5}">
                      <a16:colId xmlns:a16="http://schemas.microsoft.com/office/drawing/2014/main" val="3074239081"/>
                    </a:ext>
                  </a:extLst>
                </a:gridCol>
                <a:gridCol w="1016000">
                  <a:extLst>
                    <a:ext uri="{9D8B030D-6E8A-4147-A177-3AD203B41FA5}">
                      <a16:colId xmlns:a16="http://schemas.microsoft.com/office/drawing/2014/main" val="3509429943"/>
                    </a:ext>
                  </a:extLst>
                </a:gridCol>
                <a:gridCol w="1016000">
                  <a:extLst>
                    <a:ext uri="{9D8B030D-6E8A-4147-A177-3AD203B41FA5}">
                      <a16:colId xmlns:a16="http://schemas.microsoft.com/office/drawing/2014/main" val="2580465912"/>
                    </a:ext>
                  </a:extLst>
                </a:gridCol>
                <a:gridCol w="1016000">
                  <a:extLst>
                    <a:ext uri="{9D8B030D-6E8A-4147-A177-3AD203B41FA5}">
                      <a16:colId xmlns:a16="http://schemas.microsoft.com/office/drawing/2014/main" val="585185192"/>
                    </a:ext>
                  </a:extLst>
                </a:gridCol>
                <a:gridCol w="1016000">
                  <a:extLst>
                    <a:ext uri="{9D8B030D-6E8A-4147-A177-3AD203B41FA5}">
                      <a16:colId xmlns:a16="http://schemas.microsoft.com/office/drawing/2014/main" val="1335232691"/>
                    </a:ext>
                  </a:extLst>
                </a:gridCol>
                <a:gridCol w="1016000">
                  <a:extLst>
                    <a:ext uri="{9D8B030D-6E8A-4147-A177-3AD203B41FA5}">
                      <a16:colId xmlns:a16="http://schemas.microsoft.com/office/drawing/2014/main" val="785772456"/>
                    </a:ext>
                  </a:extLst>
                </a:gridCol>
                <a:gridCol w="1016000">
                  <a:extLst>
                    <a:ext uri="{9D8B030D-6E8A-4147-A177-3AD203B41FA5}">
                      <a16:colId xmlns:a16="http://schemas.microsoft.com/office/drawing/2014/main" val="143111373"/>
                    </a:ext>
                  </a:extLst>
                </a:gridCol>
                <a:gridCol w="1016000">
                  <a:extLst>
                    <a:ext uri="{9D8B030D-6E8A-4147-A177-3AD203B41FA5}">
                      <a16:colId xmlns:a16="http://schemas.microsoft.com/office/drawing/2014/main" val="994455625"/>
                    </a:ext>
                  </a:extLst>
                </a:gridCol>
              </a:tblGrid>
              <a:tr h="303808">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传输介质</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rgbClr val="FFFF00"/>
                          </a:solidFill>
                          <a:latin typeface="黑体" panose="02010609060101010101" pitchFamily="49" charset="-122"/>
                          <a:ea typeface="黑体" panose="02010609060101010101" pitchFamily="49" charset="-122"/>
                        </a:rPr>
                        <a:t>通信系统</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正确性</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提高性能</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局域网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en-US" altLang="zh-CN" sz="1600" dirty="0">
                          <a:solidFill>
                            <a:schemeClr val="tx1"/>
                          </a:solidFill>
                          <a:latin typeface="黑体" panose="02010609060101010101" pitchFamily="49" charset="-122"/>
                          <a:ea typeface="黑体" panose="02010609060101010101" pitchFamily="49" charset="-122"/>
                        </a:rPr>
                        <a:t>WLAN</a:t>
                      </a:r>
                      <a:endParaRPr lang="zh-CN" altLang="en-US" sz="1600" dirty="0">
                        <a:solidFill>
                          <a:schemeClr val="tx1"/>
                        </a:solidFill>
                        <a:latin typeface="黑体" panose="02010609060101010101" pitchFamily="49" charset="-122"/>
                        <a:ea typeface="黑体" panose="02010609060101010101" pitchFamily="49"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个域网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广域网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接入网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939429099"/>
                  </a:ext>
                </a:extLst>
              </a:tr>
            </a:tbl>
          </a:graphicData>
        </a:graphic>
      </p:graphicFrame>
      <p:sp>
        <p:nvSpPr>
          <p:cNvPr id="16" name="流程图: 摘录 15">
            <a:extLst>
              <a:ext uri="{FF2B5EF4-FFF2-40B4-BE49-F238E27FC236}">
                <a16:creationId xmlns:a16="http://schemas.microsoft.com/office/drawing/2014/main" id="{D60A868D-8089-4901-9ABF-B5EB64D4E554}"/>
              </a:ext>
            </a:extLst>
          </p:cNvPr>
          <p:cNvSpPr/>
          <p:nvPr/>
        </p:nvSpPr>
        <p:spPr bwMode="auto">
          <a:xfrm>
            <a:off x="1403438" y="320192"/>
            <a:ext cx="216024" cy="126001"/>
          </a:xfrm>
          <a:prstGeom prst="flowChartExtract">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4" name="灯片编号占位符 3">
            <a:extLst>
              <a:ext uri="{FF2B5EF4-FFF2-40B4-BE49-F238E27FC236}">
                <a16:creationId xmlns:a16="http://schemas.microsoft.com/office/drawing/2014/main" id="{B71B3281-7705-414D-9269-3D4717E8DC88}"/>
              </a:ext>
            </a:extLst>
          </p:cNvPr>
          <p:cNvSpPr>
            <a:spLocks noGrp="1"/>
          </p:cNvSpPr>
          <p:nvPr>
            <p:ph type="sldNum" sz="quarter" idx="12"/>
          </p:nvPr>
        </p:nvSpPr>
        <p:spPr/>
        <p:txBody>
          <a:bodyPr/>
          <a:lstStyle/>
          <a:p>
            <a:fld id="{0343F522-B1DB-4B24-87CC-09EAB668A261}" type="slidenum">
              <a:rPr lang="zh-CN" altLang="en-US" smtClean="0"/>
              <a:pPr/>
              <a:t>30</a:t>
            </a:fld>
            <a:r>
              <a:rPr lang="en-US" altLang="zh-CN"/>
              <a:t>/303</a:t>
            </a:r>
            <a:endParaRPr lang="zh-CN" altLang="en-US" dirty="0"/>
          </a:p>
        </p:txBody>
      </p:sp>
    </p:spTree>
    <p:extLst>
      <p:ext uri="{BB962C8B-B14F-4D97-AF65-F5344CB8AC3E}">
        <p14:creationId xmlns:p14="http://schemas.microsoft.com/office/powerpoint/2010/main" val="3907679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
                                            <p:txEl>
                                              <p:pRg st="11" end="11"/>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0" grpId="0"/>
      <p:bldP spid="11" grpId="0"/>
      <p:bldP spid="12" grpId="0"/>
      <p:bldP spid="13" grpId="0"/>
    </p:bldLst>
  </p:timing>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C34208-FA7C-4346-AD93-050F88FE7F56}"/>
              </a:ext>
            </a:extLst>
          </p:cNvPr>
          <p:cNvSpPr>
            <a:spLocks noGrp="1"/>
          </p:cNvSpPr>
          <p:nvPr>
            <p:ph type="title"/>
          </p:nvPr>
        </p:nvSpPr>
        <p:spPr>
          <a:xfrm>
            <a:off x="265813" y="350874"/>
            <a:ext cx="8654903" cy="680484"/>
          </a:xfrm>
        </p:spPr>
        <p:txBody>
          <a:bodyPr>
            <a:normAutofit/>
          </a:bodyPr>
          <a:lstStyle/>
          <a:p>
            <a:pPr marL="266700">
              <a:spcBef>
                <a:spcPts val="970"/>
              </a:spcBef>
              <a:spcAft>
                <a:spcPts val="0"/>
              </a:spcAft>
            </a:pPr>
            <a:r>
              <a:rPr lang="en-US" altLang="zh-CN" kern="100" dirty="0">
                <a:effectLst/>
              </a:rPr>
              <a:t>FTTH(</a:t>
            </a:r>
            <a:r>
              <a:rPr lang="zh-CN" altLang="en-US" kern="100" dirty="0">
                <a:effectLst/>
              </a:rPr>
              <a:t>光纤到家）</a:t>
            </a:r>
            <a:endParaRPr lang="zh-CN" altLang="zh-CN" kern="100" dirty="0">
              <a:effectLst/>
            </a:endParaRPr>
          </a:p>
        </p:txBody>
      </p:sp>
      <p:sp>
        <p:nvSpPr>
          <p:cNvPr id="12" name="流程图: 摘录 11">
            <a:extLst>
              <a:ext uri="{FF2B5EF4-FFF2-40B4-BE49-F238E27FC236}">
                <a16:creationId xmlns:a16="http://schemas.microsoft.com/office/drawing/2014/main" id="{CE6C4248-6AFD-44B6-80E3-9608C7BDC87F}"/>
              </a:ext>
            </a:extLst>
          </p:cNvPr>
          <p:cNvSpPr/>
          <p:nvPr/>
        </p:nvSpPr>
        <p:spPr bwMode="auto">
          <a:xfrm>
            <a:off x="8508626" y="321781"/>
            <a:ext cx="216024" cy="126001"/>
          </a:xfrm>
          <a:prstGeom prst="flowChartExtract">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4" name="Rectangle 2">
            <a:extLst>
              <a:ext uri="{FF2B5EF4-FFF2-40B4-BE49-F238E27FC236}">
                <a16:creationId xmlns:a16="http://schemas.microsoft.com/office/drawing/2014/main" id="{637ADEFB-5775-48B5-AD95-BD2F543B4E24}"/>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内容占位符 4">
            <a:extLst>
              <a:ext uri="{FF2B5EF4-FFF2-40B4-BE49-F238E27FC236}">
                <a16:creationId xmlns:a16="http://schemas.microsoft.com/office/drawing/2014/main" id="{C12FE5FC-8D5C-426B-A385-556B8EB61871}"/>
              </a:ext>
            </a:extLst>
          </p:cNvPr>
          <p:cNvSpPr>
            <a:spLocks noGrp="1"/>
          </p:cNvSpPr>
          <p:nvPr>
            <p:ph idx="1"/>
          </p:nvPr>
        </p:nvSpPr>
        <p:spPr>
          <a:xfrm>
            <a:off x="471948" y="963560"/>
            <a:ext cx="8514736" cy="5777481"/>
          </a:xfrm>
        </p:spPr>
        <p:txBody>
          <a:bodyPr>
            <a:noAutofit/>
          </a:bodyPr>
          <a:lstStyle/>
          <a:p>
            <a:r>
              <a:rPr lang="zh-CN" altLang="en-US" dirty="0">
                <a:latin typeface="Times New Roman" panose="02020603050405020304" pitchFamily="18" charset="0"/>
                <a:cs typeface="Times New Roman" panose="02020603050405020304" pitchFamily="18" charset="0"/>
              </a:rPr>
              <a:t>一般采用</a:t>
            </a:r>
            <a:r>
              <a:rPr lang="en-US" altLang="zh-CN" dirty="0">
                <a:latin typeface="Times New Roman" panose="02020603050405020304" pitchFamily="18" charset="0"/>
                <a:cs typeface="Times New Roman" panose="02020603050405020304" pitchFamily="18" charset="0"/>
              </a:rPr>
              <a:t>GPON</a:t>
            </a:r>
          </a:p>
          <a:p>
            <a:r>
              <a:rPr lang="zh-CN" altLang="en-US" dirty="0">
                <a:latin typeface="Times New Roman" panose="02020603050405020304" pitchFamily="18" charset="0"/>
                <a:cs typeface="Times New Roman" panose="02020603050405020304" pitchFamily="18" charset="0"/>
              </a:rPr>
              <a:t>改进：</a:t>
            </a:r>
            <a:r>
              <a:rPr lang="en-US" altLang="zh-CN" dirty="0">
                <a:latin typeface="Times New Roman" panose="02020603050405020304" pitchFamily="18" charset="0"/>
                <a:cs typeface="Times New Roman" panose="02020603050405020304" pitchFamily="18" charset="0"/>
              </a:rPr>
              <a:t>FTTR</a:t>
            </a:r>
            <a:r>
              <a:rPr lang="zh-CN" altLang="en-US" dirty="0">
                <a:latin typeface="Times New Roman" panose="02020603050405020304" pitchFamily="18" charset="0"/>
                <a:cs typeface="Times New Roman" panose="02020603050405020304" pitchFamily="18" charset="0"/>
              </a:rPr>
              <a:t>（光纤到房间）</a:t>
            </a:r>
            <a:endParaRPr lang="en-US" altLang="zh-CN" dirty="0">
              <a:latin typeface="Times New Roman" panose="02020603050405020304" pitchFamily="18" charset="0"/>
              <a:cs typeface="Times New Roman" panose="02020603050405020304" pitchFamily="18" charset="0"/>
            </a:endParaRPr>
          </a:p>
          <a:p>
            <a:endParaRPr lang="zh-CN" altLang="zh-CN" dirty="0">
              <a:latin typeface="Times New Roman" panose="02020603050405020304" pitchFamily="18" charset="0"/>
              <a:cs typeface="Times New Roman" panose="02020603050405020304" pitchFamily="18" charset="0"/>
            </a:endParaRPr>
          </a:p>
        </p:txBody>
      </p:sp>
      <p:graphicFrame>
        <p:nvGraphicFramePr>
          <p:cNvPr id="13" name="表格 12">
            <a:extLst>
              <a:ext uri="{FF2B5EF4-FFF2-40B4-BE49-F238E27FC236}">
                <a16:creationId xmlns:a16="http://schemas.microsoft.com/office/drawing/2014/main" id="{5F7F8828-684B-4B52-9DC2-487D68885ACE}"/>
              </a:ext>
            </a:extLst>
          </p:cNvPr>
          <p:cNvGraphicFramePr>
            <a:graphicFrameLocks noGrp="1"/>
          </p:cNvGraphicFramePr>
          <p:nvPr/>
        </p:nvGraphicFramePr>
        <p:xfrm>
          <a:off x="0" y="16384"/>
          <a:ext cx="9144000" cy="303808"/>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1028242390"/>
                    </a:ext>
                  </a:extLst>
                </a:gridCol>
                <a:gridCol w="1016000">
                  <a:extLst>
                    <a:ext uri="{9D8B030D-6E8A-4147-A177-3AD203B41FA5}">
                      <a16:colId xmlns:a16="http://schemas.microsoft.com/office/drawing/2014/main" val="3074239081"/>
                    </a:ext>
                  </a:extLst>
                </a:gridCol>
                <a:gridCol w="1016000">
                  <a:extLst>
                    <a:ext uri="{9D8B030D-6E8A-4147-A177-3AD203B41FA5}">
                      <a16:colId xmlns:a16="http://schemas.microsoft.com/office/drawing/2014/main" val="3509429943"/>
                    </a:ext>
                  </a:extLst>
                </a:gridCol>
                <a:gridCol w="1016000">
                  <a:extLst>
                    <a:ext uri="{9D8B030D-6E8A-4147-A177-3AD203B41FA5}">
                      <a16:colId xmlns:a16="http://schemas.microsoft.com/office/drawing/2014/main" val="2580465912"/>
                    </a:ext>
                  </a:extLst>
                </a:gridCol>
                <a:gridCol w="1016000">
                  <a:extLst>
                    <a:ext uri="{9D8B030D-6E8A-4147-A177-3AD203B41FA5}">
                      <a16:colId xmlns:a16="http://schemas.microsoft.com/office/drawing/2014/main" val="585185192"/>
                    </a:ext>
                  </a:extLst>
                </a:gridCol>
                <a:gridCol w="1016000">
                  <a:extLst>
                    <a:ext uri="{9D8B030D-6E8A-4147-A177-3AD203B41FA5}">
                      <a16:colId xmlns:a16="http://schemas.microsoft.com/office/drawing/2014/main" val="1335232691"/>
                    </a:ext>
                  </a:extLst>
                </a:gridCol>
                <a:gridCol w="1016000">
                  <a:extLst>
                    <a:ext uri="{9D8B030D-6E8A-4147-A177-3AD203B41FA5}">
                      <a16:colId xmlns:a16="http://schemas.microsoft.com/office/drawing/2014/main" val="785772456"/>
                    </a:ext>
                  </a:extLst>
                </a:gridCol>
                <a:gridCol w="1016000">
                  <a:extLst>
                    <a:ext uri="{9D8B030D-6E8A-4147-A177-3AD203B41FA5}">
                      <a16:colId xmlns:a16="http://schemas.microsoft.com/office/drawing/2014/main" val="143111373"/>
                    </a:ext>
                  </a:extLst>
                </a:gridCol>
                <a:gridCol w="1016000">
                  <a:extLst>
                    <a:ext uri="{9D8B030D-6E8A-4147-A177-3AD203B41FA5}">
                      <a16:colId xmlns:a16="http://schemas.microsoft.com/office/drawing/2014/main" val="994455625"/>
                    </a:ext>
                  </a:extLst>
                </a:gridCol>
              </a:tblGrid>
              <a:tr h="303808">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传输介质</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通信系统</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正确性</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提高性能</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局域网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en-US" altLang="zh-CN" sz="1600" dirty="0">
                          <a:solidFill>
                            <a:schemeClr val="tx1"/>
                          </a:solidFill>
                          <a:latin typeface="黑体" panose="02010609060101010101" pitchFamily="49" charset="-122"/>
                          <a:ea typeface="黑体" panose="02010609060101010101" pitchFamily="49" charset="-122"/>
                        </a:rPr>
                        <a:t>WLAN</a:t>
                      </a:r>
                      <a:endParaRPr lang="zh-CN" altLang="en-US" sz="1600" dirty="0">
                        <a:solidFill>
                          <a:schemeClr val="tx1"/>
                        </a:solidFill>
                        <a:latin typeface="黑体" panose="02010609060101010101" pitchFamily="49" charset="-122"/>
                        <a:ea typeface="黑体" panose="02010609060101010101" pitchFamily="49"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个域网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广域网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rgbClr val="FFFF00"/>
                          </a:solidFill>
                          <a:latin typeface="黑体" panose="02010609060101010101" pitchFamily="49" charset="-122"/>
                          <a:ea typeface="黑体" panose="02010609060101010101" pitchFamily="49" charset="-122"/>
                        </a:rPr>
                        <a:t>接入网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939429099"/>
                  </a:ext>
                </a:extLst>
              </a:tr>
            </a:tbl>
          </a:graphicData>
        </a:graphic>
      </p:graphicFrame>
      <p:graphicFrame>
        <p:nvGraphicFramePr>
          <p:cNvPr id="15" name="表格 14">
            <a:extLst>
              <a:ext uri="{FF2B5EF4-FFF2-40B4-BE49-F238E27FC236}">
                <a16:creationId xmlns:a16="http://schemas.microsoft.com/office/drawing/2014/main" id="{FDA86822-72B4-4704-ABB0-490B751DDFCC}"/>
              </a:ext>
            </a:extLst>
          </p:cNvPr>
          <p:cNvGraphicFramePr>
            <a:graphicFrameLocks noGrp="1"/>
          </p:cNvGraphicFramePr>
          <p:nvPr>
            <p:extLst>
              <p:ext uri="{D42A27DB-BD31-4B8C-83A1-F6EECF244321}">
                <p14:modId xmlns:p14="http://schemas.microsoft.com/office/powerpoint/2010/main" val="1424831405"/>
              </p:ext>
            </p:extLst>
          </p:nvPr>
        </p:nvGraphicFramePr>
        <p:xfrm>
          <a:off x="0" y="1041991"/>
          <a:ext cx="313390" cy="2663830"/>
        </p:xfrm>
        <a:graphic>
          <a:graphicData uri="http://schemas.openxmlformats.org/drawingml/2006/table">
            <a:tbl>
              <a:tblPr firstRow="1" bandRow="1">
                <a:tableStyleId>{5C22544A-7EE6-4342-B048-85BDC9FD1C3A}</a:tableStyleId>
              </a:tblPr>
              <a:tblGrid>
                <a:gridCol w="313390">
                  <a:extLst>
                    <a:ext uri="{9D8B030D-6E8A-4147-A177-3AD203B41FA5}">
                      <a16:colId xmlns:a16="http://schemas.microsoft.com/office/drawing/2014/main" val="2707731317"/>
                    </a:ext>
                  </a:extLst>
                </a:gridCol>
              </a:tblGrid>
              <a:tr h="844235">
                <a:tc>
                  <a:txBody>
                    <a:bodyPr/>
                    <a:lstStyle/>
                    <a:p>
                      <a:pPr algn="ctr"/>
                      <a:r>
                        <a:rPr lang="zh-CN" altLang="en-US" sz="1600" b="0" dirty="0">
                          <a:solidFill>
                            <a:schemeClr val="tx1"/>
                          </a:solidFill>
                          <a:latin typeface="黑体" panose="02010609060101010101" pitchFamily="49" charset="-122"/>
                          <a:ea typeface="黑体" panose="02010609060101010101" pitchFamily="49" charset="-122"/>
                        </a:rPr>
                        <a:t>一般结构</a:t>
                      </a:r>
                    </a:p>
                  </a:txBody>
                  <a:tcPr marL="0" marR="0" marT="0" marB="0" anchor="ctr">
                    <a:solidFill>
                      <a:schemeClr val="accent1">
                        <a:lumMod val="40000"/>
                        <a:lumOff val="60000"/>
                      </a:schemeClr>
                    </a:solidFill>
                  </a:tcPr>
                </a:tc>
                <a:extLst>
                  <a:ext uri="{0D108BD9-81ED-4DB2-BD59-A6C34878D82A}">
                    <a16:rowId xmlns:a16="http://schemas.microsoft.com/office/drawing/2014/main" val="2650843112"/>
                  </a:ext>
                </a:extLst>
              </a:tr>
              <a:tr h="844235">
                <a:tc>
                  <a:txBody>
                    <a:bodyPr/>
                    <a:lstStyle/>
                    <a:p>
                      <a:pPr algn="ctr"/>
                      <a:r>
                        <a:rPr lang="en-US" altLang="zh-CN" sz="1600" dirty="0">
                          <a:solidFill>
                            <a:schemeClr val="tx1"/>
                          </a:solidFill>
                          <a:latin typeface="黑体" panose="02010609060101010101" pitchFamily="49" charset="-122"/>
                          <a:ea typeface="黑体" panose="02010609060101010101" pitchFamily="49" charset="-122"/>
                        </a:rPr>
                        <a:t>PON</a:t>
                      </a:r>
                      <a:endParaRPr lang="zh-CN" altLang="en-US" sz="1600" dirty="0">
                        <a:solidFill>
                          <a:schemeClr val="tx1"/>
                        </a:solidFill>
                        <a:latin typeface="黑体" panose="02010609060101010101" pitchFamily="49" charset="-122"/>
                        <a:ea typeface="黑体" panose="02010609060101010101" pitchFamily="49" charset="-122"/>
                      </a:endParaRPr>
                    </a:p>
                  </a:txBody>
                  <a:tcPr marL="0" marR="0" marT="0" marB="0" anchor="ctr">
                    <a:solidFill>
                      <a:schemeClr val="accent1">
                        <a:lumMod val="40000"/>
                        <a:lumOff val="60000"/>
                      </a:schemeClr>
                    </a:solidFill>
                  </a:tcPr>
                </a:tc>
                <a:extLst>
                  <a:ext uri="{0D108BD9-81ED-4DB2-BD59-A6C34878D82A}">
                    <a16:rowId xmlns:a16="http://schemas.microsoft.com/office/drawing/2014/main" val="2354171835"/>
                  </a:ext>
                </a:extLst>
              </a:tr>
              <a:tr h="844235">
                <a:tc>
                  <a:txBody>
                    <a:bodyPr/>
                    <a:lstStyle/>
                    <a:p>
                      <a:pPr algn="ctr"/>
                      <a:r>
                        <a:rPr lang="en-US" altLang="zh-CN" sz="1600" b="0" dirty="0">
                          <a:solidFill>
                            <a:schemeClr val="bg1"/>
                          </a:solidFill>
                          <a:latin typeface="黑体" panose="02010609060101010101" pitchFamily="49" charset="-122"/>
                          <a:ea typeface="黑体" panose="02010609060101010101" pitchFamily="49" charset="-122"/>
                        </a:rPr>
                        <a:t>FTTH</a:t>
                      </a:r>
                      <a:endParaRPr lang="zh-CN" altLang="en-US" sz="2000" b="0" dirty="0">
                        <a:solidFill>
                          <a:schemeClr val="bg1"/>
                        </a:solidFill>
                        <a:latin typeface="黑体" panose="02010609060101010101" pitchFamily="49" charset="-122"/>
                        <a:ea typeface="黑体" panose="02010609060101010101" pitchFamily="49" charset="-122"/>
                      </a:endParaRPr>
                    </a:p>
                  </a:txBody>
                  <a:tcPr marL="0" marR="0" marT="0" marB="0" vert="eaVert" anchor="ctr">
                    <a:solidFill>
                      <a:schemeClr val="accent1"/>
                    </a:solidFill>
                  </a:tcPr>
                </a:tc>
                <a:extLst>
                  <a:ext uri="{0D108BD9-81ED-4DB2-BD59-A6C34878D82A}">
                    <a16:rowId xmlns:a16="http://schemas.microsoft.com/office/drawing/2014/main" val="2232877283"/>
                  </a:ext>
                </a:extLst>
              </a:tr>
            </a:tbl>
          </a:graphicData>
        </a:graphic>
      </p:graphicFrame>
      <p:grpSp>
        <p:nvGrpSpPr>
          <p:cNvPr id="10" name="画布 87">
            <a:extLst>
              <a:ext uri="{FF2B5EF4-FFF2-40B4-BE49-F238E27FC236}">
                <a16:creationId xmlns:a16="http://schemas.microsoft.com/office/drawing/2014/main" id="{4AD42FC8-2FFB-4072-A6D3-A7ED18FCF2FC}"/>
              </a:ext>
            </a:extLst>
          </p:cNvPr>
          <p:cNvGrpSpPr/>
          <p:nvPr/>
        </p:nvGrpSpPr>
        <p:grpSpPr>
          <a:xfrm>
            <a:off x="1063256" y="2642289"/>
            <a:ext cx="7176976" cy="3056762"/>
            <a:chOff x="0" y="0"/>
            <a:chExt cx="5314950" cy="1383654"/>
          </a:xfrm>
        </p:grpSpPr>
        <p:sp>
          <p:nvSpPr>
            <p:cNvPr id="11" name="矩形 10">
              <a:extLst>
                <a:ext uri="{FF2B5EF4-FFF2-40B4-BE49-F238E27FC236}">
                  <a16:creationId xmlns:a16="http://schemas.microsoft.com/office/drawing/2014/main" id="{32D37255-C98C-454F-819E-AC56F461D77B}"/>
                </a:ext>
              </a:extLst>
            </p:cNvPr>
            <p:cNvSpPr/>
            <p:nvPr/>
          </p:nvSpPr>
          <p:spPr>
            <a:xfrm>
              <a:off x="0" y="0"/>
              <a:ext cx="5314950" cy="1383030"/>
            </a:xfrm>
            <a:prstGeom prst="rect">
              <a:avLst/>
            </a:prstGeom>
            <a:solidFill>
              <a:prstClr val="white"/>
            </a:solidFill>
          </p:spPr>
        </p:sp>
        <p:pic>
          <p:nvPicPr>
            <p:cNvPr id="14" name="图片 13">
              <a:extLst>
                <a:ext uri="{FF2B5EF4-FFF2-40B4-BE49-F238E27FC236}">
                  <a16:creationId xmlns:a16="http://schemas.microsoft.com/office/drawing/2014/main" id="{BDCE4C89-8C73-4030-A500-007A3B87F740}"/>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0666" y="386702"/>
              <a:ext cx="387985" cy="387985"/>
            </a:xfrm>
            <a:prstGeom prst="rect">
              <a:avLst/>
            </a:prstGeom>
            <a:noFill/>
            <a:ln>
              <a:noFill/>
            </a:ln>
          </p:spPr>
        </p:pic>
        <p:pic>
          <p:nvPicPr>
            <p:cNvPr id="16" name="图片 15">
              <a:extLst>
                <a:ext uri="{FF2B5EF4-FFF2-40B4-BE49-F238E27FC236}">
                  <a16:creationId xmlns:a16="http://schemas.microsoft.com/office/drawing/2014/main" id="{A1DD38EA-EE19-4E77-9C6F-2666CB7AB135}"/>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44616" y="35999"/>
              <a:ext cx="404200" cy="407854"/>
            </a:xfrm>
            <a:prstGeom prst="rect">
              <a:avLst/>
            </a:prstGeom>
            <a:noFill/>
            <a:ln>
              <a:noFill/>
            </a:ln>
          </p:spPr>
        </p:pic>
        <p:cxnSp>
          <p:nvCxnSpPr>
            <p:cNvPr id="17" name="直接连接符 16">
              <a:extLst>
                <a:ext uri="{FF2B5EF4-FFF2-40B4-BE49-F238E27FC236}">
                  <a16:creationId xmlns:a16="http://schemas.microsoft.com/office/drawing/2014/main" id="{7BD87A67-630E-4897-ADAB-CCB391BFF1EC}"/>
                </a:ext>
              </a:extLst>
            </p:cNvPr>
            <p:cNvCxnSpPr/>
            <p:nvPr/>
          </p:nvCxnSpPr>
          <p:spPr>
            <a:xfrm>
              <a:off x="113666" y="669595"/>
              <a:ext cx="307000" cy="0"/>
            </a:xfrm>
            <a:prstGeom prst="line">
              <a:avLst/>
            </a:prstGeom>
            <a:ln w="28575"/>
          </p:spPr>
          <p:style>
            <a:lnRef idx="1">
              <a:schemeClr val="dk1"/>
            </a:lnRef>
            <a:fillRef idx="0">
              <a:schemeClr val="dk1"/>
            </a:fillRef>
            <a:effectRef idx="0">
              <a:schemeClr val="dk1"/>
            </a:effectRef>
            <a:fontRef idx="minor">
              <a:schemeClr val="tx1"/>
            </a:fontRef>
          </p:style>
        </p:cxnSp>
        <p:sp>
          <p:nvSpPr>
            <p:cNvPr id="18" name="矩形 17">
              <a:extLst>
                <a:ext uri="{FF2B5EF4-FFF2-40B4-BE49-F238E27FC236}">
                  <a16:creationId xmlns:a16="http://schemas.microsoft.com/office/drawing/2014/main" id="{5F6458C9-10F8-49CC-8F57-9F4D23389E6E}"/>
                </a:ext>
              </a:extLst>
            </p:cNvPr>
            <p:cNvSpPr/>
            <p:nvPr/>
          </p:nvSpPr>
          <p:spPr>
            <a:xfrm>
              <a:off x="37466" y="450203"/>
              <a:ext cx="349250" cy="2222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r>
                <a:rPr lang="zh-CN" b="1" kern="1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光纤</a:t>
              </a:r>
              <a:endParaRPr lang="zh-CN" b="1" kern="100">
                <a:effectLst/>
                <a:latin typeface="Times New Roman" panose="02020603050405020304" pitchFamily="18" charset="0"/>
                <a:ea typeface="宋体" panose="02010600030101010101" pitchFamily="2" charset="-122"/>
                <a:cs typeface="宋体" panose="02010600030101010101" pitchFamily="2" charset="-122"/>
              </a:endParaRPr>
            </a:p>
          </p:txBody>
        </p:sp>
        <p:sp>
          <p:nvSpPr>
            <p:cNvPr id="19" name="矩形 18">
              <a:extLst>
                <a:ext uri="{FF2B5EF4-FFF2-40B4-BE49-F238E27FC236}">
                  <a16:creationId xmlns:a16="http://schemas.microsoft.com/office/drawing/2014/main" id="{09A75CF0-40F6-48DC-BCED-27B811ECEB44}"/>
                </a:ext>
              </a:extLst>
            </p:cNvPr>
            <p:cNvSpPr/>
            <p:nvPr/>
          </p:nvSpPr>
          <p:spPr>
            <a:xfrm>
              <a:off x="1004866" y="544632"/>
              <a:ext cx="539750" cy="2222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r>
                <a:rPr lang="zh-CN" b="1" kern="1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双绞线</a:t>
              </a:r>
              <a:endParaRPr lang="zh-CN" b="1" kern="100">
                <a:effectLst/>
                <a:latin typeface="Times New Roman" panose="02020603050405020304" pitchFamily="18" charset="0"/>
                <a:ea typeface="宋体" panose="02010600030101010101" pitchFamily="2" charset="-122"/>
                <a:cs typeface="宋体" panose="02010600030101010101" pitchFamily="2" charset="-122"/>
              </a:endParaRPr>
            </a:p>
          </p:txBody>
        </p:sp>
        <p:cxnSp>
          <p:nvCxnSpPr>
            <p:cNvPr id="20" name="直接连接符 19">
              <a:extLst>
                <a:ext uri="{FF2B5EF4-FFF2-40B4-BE49-F238E27FC236}">
                  <a16:creationId xmlns:a16="http://schemas.microsoft.com/office/drawing/2014/main" id="{926F1114-D30D-411B-8B3B-05447FB9700B}"/>
                </a:ext>
              </a:extLst>
            </p:cNvPr>
            <p:cNvCxnSpPr/>
            <p:nvPr/>
          </p:nvCxnSpPr>
          <p:spPr>
            <a:xfrm flipV="1">
              <a:off x="808651" y="383212"/>
              <a:ext cx="784565" cy="282892"/>
            </a:xfrm>
            <a:prstGeom prst="line">
              <a:avLst/>
            </a:prstGeom>
            <a:ln w="12700"/>
          </p:spPr>
          <p:style>
            <a:lnRef idx="1">
              <a:schemeClr val="dk1"/>
            </a:lnRef>
            <a:fillRef idx="0">
              <a:schemeClr val="dk1"/>
            </a:fillRef>
            <a:effectRef idx="0">
              <a:schemeClr val="dk1"/>
            </a:effectRef>
            <a:fontRef idx="minor">
              <a:schemeClr val="tx1"/>
            </a:fontRef>
          </p:style>
        </p:cxnSp>
        <p:pic>
          <p:nvPicPr>
            <p:cNvPr id="21" name="图片 20">
              <a:extLst>
                <a:ext uri="{FF2B5EF4-FFF2-40B4-BE49-F238E27FC236}">
                  <a16:creationId xmlns:a16="http://schemas.microsoft.com/office/drawing/2014/main" id="{D667EE11-309D-486F-90E0-1BF0D4BC8EBF}"/>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44616" y="582099"/>
              <a:ext cx="404200" cy="407854"/>
            </a:xfrm>
            <a:prstGeom prst="rect">
              <a:avLst/>
            </a:prstGeom>
            <a:noFill/>
            <a:ln>
              <a:noFill/>
            </a:ln>
          </p:spPr>
        </p:pic>
        <p:cxnSp>
          <p:nvCxnSpPr>
            <p:cNvPr id="22" name="直接连接符 21">
              <a:extLst>
                <a:ext uri="{FF2B5EF4-FFF2-40B4-BE49-F238E27FC236}">
                  <a16:creationId xmlns:a16="http://schemas.microsoft.com/office/drawing/2014/main" id="{390F5C3F-4AB6-4175-9416-92FBC6C42C90}"/>
                </a:ext>
              </a:extLst>
            </p:cNvPr>
            <p:cNvCxnSpPr/>
            <p:nvPr/>
          </p:nvCxnSpPr>
          <p:spPr>
            <a:xfrm>
              <a:off x="808651" y="669595"/>
              <a:ext cx="784565" cy="269559"/>
            </a:xfrm>
            <a:prstGeom prst="line">
              <a:avLst/>
            </a:prstGeom>
            <a:ln w="12700"/>
          </p:spPr>
          <p:style>
            <a:lnRef idx="1">
              <a:schemeClr val="dk1"/>
            </a:lnRef>
            <a:fillRef idx="0">
              <a:schemeClr val="dk1"/>
            </a:fillRef>
            <a:effectRef idx="0">
              <a:schemeClr val="dk1"/>
            </a:effectRef>
            <a:fontRef idx="minor">
              <a:schemeClr val="tx1"/>
            </a:fontRef>
          </p:style>
        </p:cxnSp>
        <p:pic>
          <p:nvPicPr>
            <p:cNvPr id="23" name="图片 22">
              <a:extLst>
                <a:ext uri="{FF2B5EF4-FFF2-40B4-BE49-F238E27FC236}">
                  <a16:creationId xmlns:a16="http://schemas.microsoft.com/office/drawing/2014/main" id="{7B4DC127-7732-40A0-9A0A-A70E9D072862}"/>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48965" y="404931"/>
              <a:ext cx="387985" cy="387985"/>
            </a:xfrm>
            <a:prstGeom prst="rect">
              <a:avLst/>
            </a:prstGeom>
            <a:noFill/>
            <a:ln>
              <a:noFill/>
            </a:ln>
          </p:spPr>
        </p:pic>
        <p:pic>
          <p:nvPicPr>
            <p:cNvPr id="24" name="图片 23">
              <a:extLst>
                <a:ext uri="{FF2B5EF4-FFF2-40B4-BE49-F238E27FC236}">
                  <a16:creationId xmlns:a16="http://schemas.microsoft.com/office/drawing/2014/main" id="{D73DFE91-C884-4DC7-B3FF-A8EC0AE8B8A9}"/>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272915" y="54228"/>
              <a:ext cx="404200" cy="407854"/>
            </a:xfrm>
            <a:prstGeom prst="rect">
              <a:avLst/>
            </a:prstGeom>
            <a:noFill/>
            <a:ln>
              <a:noFill/>
            </a:ln>
          </p:spPr>
        </p:pic>
        <p:cxnSp>
          <p:nvCxnSpPr>
            <p:cNvPr id="25" name="直接连接符 24">
              <a:extLst>
                <a:ext uri="{FF2B5EF4-FFF2-40B4-BE49-F238E27FC236}">
                  <a16:creationId xmlns:a16="http://schemas.microsoft.com/office/drawing/2014/main" id="{7FD12D86-BB6C-4932-B3EE-6D6E9EF55CCD}"/>
                </a:ext>
              </a:extLst>
            </p:cNvPr>
            <p:cNvCxnSpPr/>
            <p:nvPr/>
          </p:nvCxnSpPr>
          <p:spPr>
            <a:xfrm>
              <a:off x="2816565" y="687824"/>
              <a:ext cx="332400" cy="0"/>
            </a:xfrm>
            <a:prstGeom prst="line">
              <a:avLst/>
            </a:prstGeom>
            <a:ln w="28575"/>
          </p:spPr>
          <p:style>
            <a:lnRef idx="1">
              <a:schemeClr val="dk1"/>
            </a:lnRef>
            <a:fillRef idx="0">
              <a:schemeClr val="dk1"/>
            </a:fillRef>
            <a:effectRef idx="0">
              <a:schemeClr val="dk1"/>
            </a:effectRef>
            <a:fontRef idx="minor">
              <a:schemeClr val="tx1"/>
            </a:fontRef>
          </p:style>
        </p:cxnSp>
        <p:sp>
          <p:nvSpPr>
            <p:cNvPr id="26" name="矩形 25">
              <a:extLst>
                <a:ext uri="{FF2B5EF4-FFF2-40B4-BE49-F238E27FC236}">
                  <a16:creationId xmlns:a16="http://schemas.microsoft.com/office/drawing/2014/main" id="{7F68E403-48CA-4837-A3DF-7F41877E80DF}"/>
                </a:ext>
              </a:extLst>
            </p:cNvPr>
            <p:cNvSpPr/>
            <p:nvPr/>
          </p:nvSpPr>
          <p:spPr>
            <a:xfrm>
              <a:off x="2727665" y="462082"/>
              <a:ext cx="349250" cy="2222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r>
                <a:rPr lang="zh-CN" b="1" kern="1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光纤</a:t>
              </a:r>
              <a:endParaRPr lang="zh-CN" b="1" kern="100">
                <a:effectLst/>
                <a:latin typeface="Times New Roman" panose="02020603050405020304" pitchFamily="18" charset="0"/>
                <a:ea typeface="宋体" panose="02010600030101010101" pitchFamily="2" charset="-122"/>
                <a:cs typeface="宋体" panose="02010600030101010101" pitchFamily="2" charset="-122"/>
              </a:endParaRPr>
            </a:p>
          </p:txBody>
        </p:sp>
        <p:sp>
          <p:nvSpPr>
            <p:cNvPr id="27" name="矩形 26">
              <a:extLst>
                <a:ext uri="{FF2B5EF4-FFF2-40B4-BE49-F238E27FC236}">
                  <a16:creationId xmlns:a16="http://schemas.microsoft.com/office/drawing/2014/main" id="{CBB8A112-841A-4585-B6FA-E39673C9569C}"/>
                </a:ext>
              </a:extLst>
            </p:cNvPr>
            <p:cNvSpPr/>
            <p:nvPr/>
          </p:nvSpPr>
          <p:spPr>
            <a:xfrm>
              <a:off x="3733165" y="538283"/>
              <a:ext cx="435950" cy="2468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r>
                <a:rPr lang="zh-CN" b="1" kern="1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光纤</a:t>
              </a:r>
              <a:endParaRPr lang="zh-CN" b="1" kern="100">
                <a:effectLst/>
                <a:latin typeface="Times New Roman" panose="02020603050405020304" pitchFamily="18" charset="0"/>
                <a:ea typeface="宋体" panose="02010600030101010101" pitchFamily="2" charset="-122"/>
                <a:cs typeface="宋体" panose="02010600030101010101" pitchFamily="2" charset="-122"/>
              </a:endParaRPr>
            </a:p>
          </p:txBody>
        </p:sp>
        <p:cxnSp>
          <p:nvCxnSpPr>
            <p:cNvPr id="28" name="直接连接符 27">
              <a:extLst>
                <a:ext uri="{FF2B5EF4-FFF2-40B4-BE49-F238E27FC236}">
                  <a16:creationId xmlns:a16="http://schemas.microsoft.com/office/drawing/2014/main" id="{AA93F2C4-137E-47A8-923B-46DBDB914AC4}"/>
                </a:ext>
              </a:extLst>
            </p:cNvPr>
            <p:cNvCxnSpPr/>
            <p:nvPr/>
          </p:nvCxnSpPr>
          <p:spPr>
            <a:xfrm flipV="1">
              <a:off x="3536950" y="401441"/>
              <a:ext cx="784565" cy="282892"/>
            </a:xfrm>
            <a:prstGeom prst="line">
              <a:avLst/>
            </a:prstGeom>
            <a:ln w="28575"/>
          </p:spPr>
          <p:style>
            <a:lnRef idx="1">
              <a:schemeClr val="dk1"/>
            </a:lnRef>
            <a:fillRef idx="0">
              <a:schemeClr val="dk1"/>
            </a:fillRef>
            <a:effectRef idx="0">
              <a:schemeClr val="dk1"/>
            </a:effectRef>
            <a:fontRef idx="minor">
              <a:schemeClr val="tx1"/>
            </a:fontRef>
          </p:style>
        </p:cxnSp>
        <p:pic>
          <p:nvPicPr>
            <p:cNvPr id="29" name="图片 28">
              <a:extLst>
                <a:ext uri="{FF2B5EF4-FFF2-40B4-BE49-F238E27FC236}">
                  <a16:creationId xmlns:a16="http://schemas.microsoft.com/office/drawing/2014/main" id="{7CF9F46A-3379-41AE-9EB8-5E069D707A4D}"/>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272915" y="600328"/>
              <a:ext cx="404200" cy="407854"/>
            </a:xfrm>
            <a:prstGeom prst="rect">
              <a:avLst/>
            </a:prstGeom>
            <a:noFill/>
            <a:ln>
              <a:noFill/>
            </a:ln>
          </p:spPr>
        </p:pic>
        <p:cxnSp>
          <p:nvCxnSpPr>
            <p:cNvPr id="30" name="直接连接符 29">
              <a:extLst>
                <a:ext uri="{FF2B5EF4-FFF2-40B4-BE49-F238E27FC236}">
                  <a16:creationId xmlns:a16="http://schemas.microsoft.com/office/drawing/2014/main" id="{3F8B7549-BF5D-4AA1-ACE1-198FD69856EA}"/>
                </a:ext>
              </a:extLst>
            </p:cNvPr>
            <p:cNvCxnSpPr/>
            <p:nvPr/>
          </p:nvCxnSpPr>
          <p:spPr>
            <a:xfrm>
              <a:off x="3536950" y="687824"/>
              <a:ext cx="784565" cy="269559"/>
            </a:xfrm>
            <a:prstGeom prst="line">
              <a:avLst/>
            </a:prstGeom>
            <a:ln w="28575"/>
          </p:spPr>
          <p:style>
            <a:lnRef idx="1">
              <a:schemeClr val="dk1"/>
            </a:lnRef>
            <a:fillRef idx="0">
              <a:schemeClr val="dk1"/>
            </a:fillRef>
            <a:effectRef idx="0">
              <a:schemeClr val="dk1"/>
            </a:effectRef>
            <a:fontRef idx="minor">
              <a:schemeClr val="tx1"/>
            </a:fontRef>
          </p:style>
        </p:cxnSp>
        <p:sp>
          <p:nvSpPr>
            <p:cNvPr id="31" name="矩形 30">
              <a:extLst>
                <a:ext uri="{FF2B5EF4-FFF2-40B4-BE49-F238E27FC236}">
                  <a16:creationId xmlns:a16="http://schemas.microsoft.com/office/drawing/2014/main" id="{9261081C-945C-40E6-A505-39F09457E7E6}"/>
                </a:ext>
              </a:extLst>
            </p:cNvPr>
            <p:cNvSpPr/>
            <p:nvPr/>
          </p:nvSpPr>
          <p:spPr>
            <a:xfrm>
              <a:off x="459401" y="850253"/>
              <a:ext cx="349250" cy="2222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r>
                <a:rPr lang="zh-CN" b="1" kern="1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光猫</a:t>
              </a:r>
              <a:endParaRPr lang="zh-CN" b="1" kern="100">
                <a:effectLst/>
                <a:latin typeface="Times New Roman" panose="02020603050405020304" pitchFamily="18" charset="0"/>
                <a:ea typeface="宋体" panose="02010600030101010101" pitchFamily="2" charset="-122"/>
                <a:cs typeface="宋体" panose="02010600030101010101" pitchFamily="2" charset="-122"/>
              </a:endParaRPr>
            </a:p>
          </p:txBody>
        </p:sp>
        <p:sp>
          <p:nvSpPr>
            <p:cNvPr id="32" name="矩形 31">
              <a:extLst>
                <a:ext uri="{FF2B5EF4-FFF2-40B4-BE49-F238E27FC236}">
                  <a16:creationId xmlns:a16="http://schemas.microsoft.com/office/drawing/2014/main" id="{88A40400-3C3C-41B2-96D6-73E6F7F128A4}"/>
                </a:ext>
              </a:extLst>
            </p:cNvPr>
            <p:cNvSpPr/>
            <p:nvPr/>
          </p:nvSpPr>
          <p:spPr>
            <a:xfrm>
              <a:off x="3076915" y="843903"/>
              <a:ext cx="561635" cy="2222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r>
                <a:rPr lang="zh-CN" b="1" kern="1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主</a:t>
              </a:r>
              <a:r>
                <a:rPr lang="en-US" b="1" kern="1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FTTR</a:t>
              </a:r>
              <a:endParaRPr lang="zh-CN" b="1" kern="100">
                <a:effectLst/>
                <a:latin typeface="Times New Roman" panose="02020603050405020304" pitchFamily="18" charset="0"/>
                <a:ea typeface="宋体" panose="02010600030101010101" pitchFamily="2" charset="-122"/>
                <a:cs typeface="宋体" panose="02010600030101010101" pitchFamily="2" charset="-122"/>
              </a:endParaRPr>
            </a:p>
          </p:txBody>
        </p:sp>
        <p:sp>
          <p:nvSpPr>
            <p:cNvPr id="33" name="矩形 32">
              <a:extLst>
                <a:ext uri="{FF2B5EF4-FFF2-40B4-BE49-F238E27FC236}">
                  <a16:creationId xmlns:a16="http://schemas.microsoft.com/office/drawing/2014/main" id="{C2607FAE-1AE0-46E9-A1D6-406C09A29205}"/>
                </a:ext>
              </a:extLst>
            </p:cNvPr>
            <p:cNvSpPr/>
            <p:nvPr/>
          </p:nvSpPr>
          <p:spPr>
            <a:xfrm>
              <a:off x="4677115" y="154611"/>
              <a:ext cx="561635" cy="2222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r>
                <a:rPr lang="zh-CN" b="1" kern="1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子</a:t>
              </a:r>
              <a:r>
                <a:rPr lang="en-US" b="1" kern="1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FTTR</a:t>
              </a:r>
              <a:endParaRPr lang="zh-CN" b="1" kern="100">
                <a:effectLst/>
                <a:latin typeface="Times New Roman" panose="02020603050405020304" pitchFamily="18" charset="0"/>
                <a:ea typeface="宋体" panose="02010600030101010101" pitchFamily="2" charset="-122"/>
                <a:cs typeface="宋体" panose="02010600030101010101" pitchFamily="2" charset="-122"/>
              </a:endParaRPr>
            </a:p>
          </p:txBody>
        </p:sp>
        <p:sp>
          <p:nvSpPr>
            <p:cNvPr id="34" name="矩形 33">
              <a:extLst>
                <a:ext uri="{FF2B5EF4-FFF2-40B4-BE49-F238E27FC236}">
                  <a16:creationId xmlns:a16="http://schemas.microsoft.com/office/drawing/2014/main" id="{2F58D738-03E6-4A75-AC65-3971F14CE14E}"/>
                </a:ext>
              </a:extLst>
            </p:cNvPr>
            <p:cNvSpPr/>
            <p:nvPr/>
          </p:nvSpPr>
          <p:spPr>
            <a:xfrm>
              <a:off x="4677115" y="768337"/>
              <a:ext cx="561635" cy="2222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r>
                <a:rPr lang="zh-CN" b="1" kern="1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子</a:t>
              </a:r>
              <a:r>
                <a:rPr lang="en-US" b="1" kern="1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FTTR</a:t>
              </a:r>
              <a:endParaRPr lang="zh-CN" b="1" kern="100">
                <a:effectLst/>
                <a:latin typeface="Times New Roman" panose="02020603050405020304" pitchFamily="18" charset="0"/>
                <a:ea typeface="宋体" panose="02010600030101010101" pitchFamily="2" charset="-122"/>
                <a:cs typeface="宋体" panose="02010600030101010101" pitchFamily="2" charset="-122"/>
              </a:endParaRPr>
            </a:p>
          </p:txBody>
        </p:sp>
        <p:sp>
          <p:nvSpPr>
            <p:cNvPr id="35" name="矩形 34">
              <a:extLst>
                <a:ext uri="{FF2B5EF4-FFF2-40B4-BE49-F238E27FC236}">
                  <a16:creationId xmlns:a16="http://schemas.microsoft.com/office/drawing/2014/main" id="{7C52DD7C-DABE-46E6-A78A-0BEC069CE034}"/>
                </a:ext>
              </a:extLst>
            </p:cNvPr>
            <p:cNvSpPr/>
            <p:nvPr/>
          </p:nvSpPr>
          <p:spPr>
            <a:xfrm>
              <a:off x="1948816" y="120003"/>
              <a:ext cx="349250" cy="2222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r>
                <a:rPr lang="en-US" b="1" kern="1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AP</a:t>
              </a:r>
              <a:endParaRPr lang="zh-CN" b="1" kern="100">
                <a:effectLst/>
                <a:latin typeface="Times New Roman" panose="02020603050405020304" pitchFamily="18" charset="0"/>
                <a:ea typeface="宋体" panose="02010600030101010101" pitchFamily="2" charset="-122"/>
                <a:cs typeface="宋体" panose="02010600030101010101" pitchFamily="2" charset="-122"/>
              </a:endParaRPr>
            </a:p>
          </p:txBody>
        </p:sp>
        <p:sp>
          <p:nvSpPr>
            <p:cNvPr id="36" name="矩形 35">
              <a:extLst>
                <a:ext uri="{FF2B5EF4-FFF2-40B4-BE49-F238E27FC236}">
                  <a16:creationId xmlns:a16="http://schemas.microsoft.com/office/drawing/2014/main" id="{5FB24B96-8D2B-4ABD-8BBD-E626A7896839}"/>
                </a:ext>
              </a:extLst>
            </p:cNvPr>
            <p:cNvSpPr/>
            <p:nvPr/>
          </p:nvSpPr>
          <p:spPr>
            <a:xfrm>
              <a:off x="1948816" y="653405"/>
              <a:ext cx="349250" cy="2222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r>
                <a:rPr lang="en-US" b="1" kern="1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AP</a:t>
              </a:r>
              <a:endParaRPr lang="zh-CN" b="1" kern="100">
                <a:effectLst/>
                <a:latin typeface="Times New Roman" panose="02020603050405020304" pitchFamily="18" charset="0"/>
                <a:ea typeface="宋体" panose="02010600030101010101" pitchFamily="2" charset="-122"/>
                <a:cs typeface="宋体" panose="02010600030101010101" pitchFamily="2" charset="-122"/>
              </a:endParaRPr>
            </a:p>
          </p:txBody>
        </p:sp>
        <p:sp>
          <p:nvSpPr>
            <p:cNvPr id="37" name="矩形 36">
              <a:extLst>
                <a:ext uri="{FF2B5EF4-FFF2-40B4-BE49-F238E27FC236}">
                  <a16:creationId xmlns:a16="http://schemas.microsoft.com/office/drawing/2014/main" id="{C59F5A9B-D6A7-4489-ABC1-2DE3030CEF10}"/>
                </a:ext>
              </a:extLst>
            </p:cNvPr>
            <p:cNvSpPr/>
            <p:nvPr/>
          </p:nvSpPr>
          <p:spPr>
            <a:xfrm>
              <a:off x="459401" y="1161403"/>
              <a:ext cx="975699" cy="2222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r>
                <a:rPr lang="en-US" b="1" kern="0" dirty="0">
                  <a:solidFill>
                    <a:srgbClr val="333333"/>
                  </a:solidFill>
                  <a:effectLst/>
                  <a:latin typeface="Times New Roman" panose="02020603050405020304" pitchFamily="18" charset="0"/>
                  <a:ea typeface="宋体" panose="02010600030101010101" pitchFamily="2" charset="-122"/>
                  <a:cs typeface="宋体" panose="02010600030101010101" pitchFamily="2" charset="-122"/>
                </a:rPr>
                <a:t>FTTH</a:t>
              </a:r>
              <a:endParaRPr lang="zh-CN" b="1" kern="100" dirty="0">
                <a:effectLst/>
                <a:latin typeface="Times New Roman" panose="02020603050405020304" pitchFamily="18" charset="0"/>
                <a:ea typeface="宋体" panose="02010600030101010101" pitchFamily="2" charset="-122"/>
                <a:cs typeface="宋体" panose="02010600030101010101" pitchFamily="2" charset="-122"/>
              </a:endParaRPr>
            </a:p>
          </p:txBody>
        </p:sp>
        <p:sp>
          <p:nvSpPr>
            <p:cNvPr id="38" name="矩形 37">
              <a:extLst>
                <a:ext uri="{FF2B5EF4-FFF2-40B4-BE49-F238E27FC236}">
                  <a16:creationId xmlns:a16="http://schemas.microsoft.com/office/drawing/2014/main" id="{46AB8A6B-6E8C-47BF-A72C-9F0496EDDC10}"/>
                </a:ext>
              </a:extLst>
            </p:cNvPr>
            <p:cNvSpPr/>
            <p:nvPr/>
          </p:nvSpPr>
          <p:spPr>
            <a:xfrm>
              <a:off x="3494700" y="1161403"/>
              <a:ext cx="975699" cy="2222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r>
                <a:rPr lang="en-US" b="1" kern="0" dirty="0">
                  <a:solidFill>
                    <a:srgbClr val="333333"/>
                  </a:solidFill>
                  <a:effectLst/>
                  <a:latin typeface="Times New Roman" panose="02020603050405020304" pitchFamily="18" charset="0"/>
                  <a:ea typeface="宋体" panose="02010600030101010101" pitchFamily="2" charset="-122"/>
                  <a:cs typeface="宋体" panose="02010600030101010101" pitchFamily="2" charset="-122"/>
                </a:rPr>
                <a:t>FTTR</a:t>
              </a:r>
              <a:endParaRPr lang="zh-CN" b="1" kern="100" dirty="0">
                <a:effectLst/>
                <a:latin typeface="Times New Roman" panose="02020603050405020304" pitchFamily="18" charset="0"/>
                <a:ea typeface="宋体" panose="02010600030101010101" pitchFamily="2" charset="-122"/>
                <a:cs typeface="宋体" panose="02010600030101010101" pitchFamily="2" charset="-122"/>
              </a:endParaRPr>
            </a:p>
          </p:txBody>
        </p:sp>
      </p:grpSp>
      <p:sp>
        <p:nvSpPr>
          <p:cNvPr id="3" name="灯片编号占位符 2">
            <a:extLst>
              <a:ext uri="{FF2B5EF4-FFF2-40B4-BE49-F238E27FC236}">
                <a16:creationId xmlns:a16="http://schemas.microsoft.com/office/drawing/2014/main" id="{36B7330B-B6CC-4B7A-AC7A-22510BEE6702}"/>
              </a:ext>
            </a:extLst>
          </p:cNvPr>
          <p:cNvSpPr>
            <a:spLocks noGrp="1"/>
          </p:cNvSpPr>
          <p:nvPr>
            <p:ph type="sldNum" sz="quarter" idx="12"/>
          </p:nvPr>
        </p:nvSpPr>
        <p:spPr/>
        <p:txBody>
          <a:bodyPr/>
          <a:lstStyle/>
          <a:p>
            <a:fld id="{0343F522-B1DB-4B24-87CC-09EAB668A261}" type="slidenum">
              <a:rPr lang="zh-CN" altLang="en-US" smtClean="0"/>
              <a:pPr/>
              <a:t>300</a:t>
            </a:fld>
            <a:r>
              <a:rPr lang="en-US" altLang="zh-CN"/>
              <a:t>/303</a:t>
            </a:r>
            <a:endParaRPr lang="zh-CN" altLang="en-US" dirty="0"/>
          </a:p>
        </p:txBody>
      </p:sp>
    </p:spTree>
    <p:extLst>
      <p:ext uri="{BB962C8B-B14F-4D97-AF65-F5344CB8AC3E}">
        <p14:creationId xmlns:p14="http://schemas.microsoft.com/office/powerpoint/2010/main" val="1362985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C34208-FA7C-4346-AD93-050F88FE7F56}"/>
              </a:ext>
            </a:extLst>
          </p:cNvPr>
          <p:cNvSpPr>
            <a:spLocks noGrp="1"/>
          </p:cNvSpPr>
          <p:nvPr>
            <p:ph type="title"/>
          </p:nvPr>
        </p:nvSpPr>
        <p:spPr>
          <a:xfrm>
            <a:off x="265813" y="350874"/>
            <a:ext cx="8654903" cy="680484"/>
          </a:xfrm>
        </p:spPr>
        <p:txBody>
          <a:bodyPr>
            <a:normAutofit/>
          </a:bodyPr>
          <a:lstStyle/>
          <a:p>
            <a:r>
              <a:rPr lang="zh-CN" altLang="en-US" dirty="0"/>
              <a:t>增大传输距离的方法</a:t>
            </a:r>
          </a:p>
        </p:txBody>
      </p:sp>
      <p:sp>
        <p:nvSpPr>
          <p:cNvPr id="3" name="内容占位符 2">
            <a:extLst>
              <a:ext uri="{FF2B5EF4-FFF2-40B4-BE49-F238E27FC236}">
                <a16:creationId xmlns:a16="http://schemas.microsoft.com/office/drawing/2014/main" id="{62772749-0251-43E3-8FBE-62B01C0C88DA}"/>
              </a:ext>
            </a:extLst>
          </p:cNvPr>
          <p:cNvSpPr>
            <a:spLocks noGrp="1"/>
          </p:cNvSpPr>
          <p:nvPr>
            <p:ph idx="1"/>
          </p:nvPr>
        </p:nvSpPr>
        <p:spPr>
          <a:xfrm>
            <a:off x="404037" y="1062040"/>
            <a:ext cx="8516680" cy="5445085"/>
          </a:xfrm>
        </p:spPr>
        <p:txBody>
          <a:bodyPr>
            <a:normAutofit/>
          </a:bodyPr>
          <a:lstStyle/>
          <a:p>
            <a:r>
              <a:rPr lang="zh-CN" altLang="zh-CN" dirty="0"/>
              <a:t>数字传输</a:t>
            </a:r>
            <a:r>
              <a:rPr lang="zh-CN" altLang="en-US" dirty="0"/>
              <a:t>：</a:t>
            </a:r>
            <a:endParaRPr lang="en-US" altLang="zh-CN" dirty="0"/>
          </a:p>
          <a:p>
            <a:pPr lvl="1">
              <a:buFont typeface="黑体" panose="02010609060101010101" pitchFamily="49" charset="-122"/>
              <a:buChar char="-"/>
            </a:pPr>
            <a:r>
              <a:rPr lang="zh-CN" altLang="zh-CN" sz="2800" dirty="0"/>
              <a:t>中继方式，接收信号</a:t>
            </a:r>
            <a:r>
              <a:rPr lang="en-US" altLang="zh-CN" sz="2800" dirty="0"/>
              <a:t>-</a:t>
            </a:r>
            <a:r>
              <a:rPr lang="zh-CN" altLang="zh-CN" sz="2800" dirty="0"/>
              <a:t>整形</a:t>
            </a:r>
            <a:r>
              <a:rPr lang="en-US" altLang="zh-CN" sz="2800" dirty="0"/>
              <a:t>-</a:t>
            </a:r>
            <a:r>
              <a:rPr lang="zh-CN" altLang="zh-CN" sz="2800" dirty="0"/>
              <a:t>还原为脉冲信号（称为再生）</a:t>
            </a:r>
            <a:r>
              <a:rPr lang="en-US" altLang="zh-CN" sz="2800" dirty="0"/>
              <a:t>-</a:t>
            </a:r>
            <a:r>
              <a:rPr lang="zh-CN" altLang="zh-CN" sz="2800" dirty="0"/>
              <a:t>发送</a:t>
            </a:r>
            <a:endParaRPr lang="en-US" altLang="zh-CN" sz="2800" dirty="0"/>
          </a:p>
          <a:p>
            <a:pPr lvl="1"/>
            <a:r>
              <a:rPr lang="zh-CN" altLang="zh-CN" sz="2800" dirty="0"/>
              <a:t>每次中继，都还原信号，去掉噪声，传输质量高</a:t>
            </a:r>
            <a:endParaRPr lang="en-US" altLang="zh-CN" sz="2800" dirty="0"/>
          </a:p>
          <a:p>
            <a:r>
              <a:rPr lang="zh-CN" altLang="zh-CN" dirty="0"/>
              <a:t>模拟传输</a:t>
            </a:r>
            <a:r>
              <a:rPr lang="zh-CN" altLang="en-US" dirty="0"/>
              <a:t>：</a:t>
            </a:r>
            <a:endParaRPr lang="en-US" altLang="zh-CN" dirty="0"/>
          </a:p>
          <a:p>
            <a:pPr lvl="1">
              <a:buFont typeface="黑体" panose="02010609060101010101" pitchFamily="49" charset="-122"/>
              <a:buChar char="-"/>
            </a:pPr>
            <a:r>
              <a:rPr lang="zh-CN" altLang="zh-CN" sz="2800" dirty="0"/>
              <a:t>放大方式，接收信号</a:t>
            </a:r>
            <a:r>
              <a:rPr lang="en-US" altLang="zh-CN" sz="2800" dirty="0"/>
              <a:t>-</a:t>
            </a:r>
            <a:r>
              <a:rPr lang="zh-CN" altLang="zh-CN" sz="2800" dirty="0"/>
              <a:t>按比例放大信号的各部分</a:t>
            </a:r>
            <a:r>
              <a:rPr lang="en-US" altLang="zh-CN" sz="2800" dirty="0"/>
              <a:t>-</a:t>
            </a:r>
            <a:r>
              <a:rPr lang="zh-CN" altLang="zh-CN" sz="2800" dirty="0"/>
              <a:t>发送。</a:t>
            </a:r>
            <a:endParaRPr lang="en-US" altLang="zh-CN" sz="2800" dirty="0"/>
          </a:p>
          <a:p>
            <a:pPr lvl="1">
              <a:buFont typeface="黑体" panose="02010609060101010101" pitchFamily="49" charset="-122"/>
              <a:buChar char="-"/>
            </a:pPr>
            <a:r>
              <a:rPr lang="zh-CN" altLang="zh-CN" sz="2800" dirty="0"/>
              <a:t>把噪声一并放大、传送到接收方</a:t>
            </a:r>
          </a:p>
          <a:p>
            <a:pPr>
              <a:lnSpc>
                <a:spcPct val="120000"/>
              </a:lnSpc>
              <a:spcBef>
                <a:spcPts val="0"/>
              </a:spcBef>
            </a:pPr>
            <a:endParaRPr lang="en-US" altLang="zh-CN" dirty="0">
              <a:solidFill>
                <a:schemeClr val="accent6">
                  <a:lumMod val="50000"/>
                </a:schemeClr>
              </a:solidFill>
              <a:latin typeface="Times New Roman" panose="02020603050405020304" pitchFamily="18" charset="0"/>
              <a:cs typeface="Times New Roman" panose="02020603050405020304" pitchFamily="18" charset="0"/>
            </a:endParaRPr>
          </a:p>
        </p:txBody>
      </p:sp>
      <p:graphicFrame>
        <p:nvGraphicFramePr>
          <p:cNvPr id="14" name="表格 13">
            <a:extLst>
              <a:ext uri="{FF2B5EF4-FFF2-40B4-BE49-F238E27FC236}">
                <a16:creationId xmlns:a16="http://schemas.microsoft.com/office/drawing/2014/main" id="{DA354FC9-AE04-456E-92F6-3108609059EA}"/>
              </a:ext>
            </a:extLst>
          </p:cNvPr>
          <p:cNvGraphicFramePr>
            <a:graphicFrameLocks noGrp="1"/>
          </p:cNvGraphicFramePr>
          <p:nvPr>
            <p:extLst>
              <p:ext uri="{D42A27DB-BD31-4B8C-83A1-F6EECF244321}">
                <p14:modId xmlns:p14="http://schemas.microsoft.com/office/powerpoint/2010/main" val="3704317738"/>
              </p:ext>
            </p:extLst>
          </p:nvPr>
        </p:nvGraphicFramePr>
        <p:xfrm>
          <a:off x="0" y="1031358"/>
          <a:ext cx="313390" cy="2926080"/>
        </p:xfrm>
        <a:graphic>
          <a:graphicData uri="http://schemas.openxmlformats.org/drawingml/2006/table">
            <a:tbl>
              <a:tblPr firstRow="1" bandRow="1">
                <a:tableStyleId>{5C22544A-7EE6-4342-B048-85BDC9FD1C3A}</a:tableStyleId>
              </a:tblPr>
              <a:tblGrid>
                <a:gridCol w="313390">
                  <a:extLst>
                    <a:ext uri="{9D8B030D-6E8A-4147-A177-3AD203B41FA5}">
                      <a16:colId xmlns:a16="http://schemas.microsoft.com/office/drawing/2014/main" val="2707731317"/>
                    </a:ext>
                  </a:extLst>
                </a:gridCol>
              </a:tblGrid>
              <a:tr h="844235">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系统模型</a:t>
                      </a:r>
                    </a:p>
                  </a:txBody>
                  <a:tcPr marL="0" marR="0" marT="0" marB="0" anchor="ctr">
                    <a:solidFill>
                      <a:schemeClr val="accent1">
                        <a:lumMod val="40000"/>
                        <a:lumOff val="60000"/>
                      </a:schemeClr>
                    </a:solidFill>
                  </a:tcPr>
                </a:tc>
                <a:extLst>
                  <a:ext uri="{0D108BD9-81ED-4DB2-BD59-A6C34878D82A}">
                    <a16:rowId xmlns:a16="http://schemas.microsoft.com/office/drawing/2014/main" val="2650843112"/>
                  </a:ext>
                </a:extLst>
              </a:tr>
              <a:tr h="844235">
                <a:tc>
                  <a:txBody>
                    <a:bodyPr/>
                    <a:lstStyle/>
                    <a:p>
                      <a:pPr algn="ctr"/>
                      <a:r>
                        <a:rPr lang="zh-CN" altLang="en-US" sz="1600" dirty="0">
                          <a:solidFill>
                            <a:schemeClr val="bg1"/>
                          </a:solidFill>
                          <a:latin typeface="黑体" panose="02010609060101010101" pitchFamily="49" charset="-122"/>
                          <a:ea typeface="黑体" panose="02010609060101010101" pitchFamily="49" charset="-122"/>
                        </a:rPr>
                        <a:t>传输模式</a:t>
                      </a:r>
                    </a:p>
                  </a:txBody>
                  <a:tcPr marL="0" marR="0" marT="0" marB="0" anchor="ctr">
                    <a:solidFill>
                      <a:schemeClr val="accent1"/>
                    </a:solidFill>
                  </a:tcPr>
                </a:tc>
                <a:extLst>
                  <a:ext uri="{0D108BD9-81ED-4DB2-BD59-A6C34878D82A}">
                    <a16:rowId xmlns:a16="http://schemas.microsoft.com/office/drawing/2014/main" val="2354171835"/>
                  </a:ext>
                </a:extLst>
              </a:tr>
              <a:tr h="844235">
                <a:tc>
                  <a:txBody>
                    <a:bodyPr/>
                    <a:lstStyle/>
                    <a:p>
                      <a:pPr algn="ctr"/>
                      <a:r>
                        <a:rPr lang="zh-CN" altLang="en-US" sz="1600" dirty="0">
                          <a:latin typeface="黑体" panose="02010609060101010101" pitchFamily="49" charset="-122"/>
                          <a:ea typeface="黑体" panose="02010609060101010101" pitchFamily="49" charset="-122"/>
                        </a:rPr>
                        <a:t>编码调制</a:t>
                      </a:r>
                    </a:p>
                  </a:txBody>
                  <a:tcPr marL="0" marR="0" marT="0" marB="0" anchor="ctr">
                    <a:solidFill>
                      <a:schemeClr val="accent1">
                        <a:lumMod val="40000"/>
                        <a:lumOff val="60000"/>
                      </a:schemeClr>
                    </a:solidFill>
                  </a:tcPr>
                </a:tc>
                <a:extLst>
                  <a:ext uri="{0D108BD9-81ED-4DB2-BD59-A6C34878D82A}">
                    <a16:rowId xmlns:a16="http://schemas.microsoft.com/office/drawing/2014/main" val="2232877283"/>
                  </a:ext>
                </a:extLst>
              </a:tr>
            </a:tbl>
          </a:graphicData>
        </a:graphic>
      </p:graphicFrame>
      <p:graphicFrame>
        <p:nvGraphicFramePr>
          <p:cNvPr id="15" name="表格 14">
            <a:extLst>
              <a:ext uri="{FF2B5EF4-FFF2-40B4-BE49-F238E27FC236}">
                <a16:creationId xmlns:a16="http://schemas.microsoft.com/office/drawing/2014/main" id="{29E80279-3BA9-4C9F-A287-1E4E2E27FE6E}"/>
              </a:ext>
            </a:extLst>
          </p:cNvPr>
          <p:cNvGraphicFramePr>
            <a:graphicFrameLocks noGrp="1"/>
          </p:cNvGraphicFramePr>
          <p:nvPr>
            <p:extLst>
              <p:ext uri="{D42A27DB-BD31-4B8C-83A1-F6EECF244321}">
                <p14:modId xmlns:p14="http://schemas.microsoft.com/office/powerpoint/2010/main" val="4216308677"/>
              </p:ext>
            </p:extLst>
          </p:nvPr>
        </p:nvGraphicFramePr>
        <p:xfrm>
          <a:off x="0" y="16384"/>
          <a:ext cx="9144000" cy="303808"/>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1028242390"/>
                    </a:ext>
                  </a:extLst>
                </a:gridCol>
                <a:gridCol w="1016000">
                  <a:extLst>
                    <a:ext uri="{9D8B030D-6E8A-4147-A177-3AD203B41FA5}">
                      <a16:colId xmlns:a16="http://schemas.microsoft.com/office/drawing/2014/main" val="3074239081"/>
                    </a:ext>
                  </a:extLst>
                </a:gridCol>
                <a:gridCol w="1016000">
                  <a:extLst>
                    <a:ext uri="{9D8B030D-6E8A-4147-A177-3AD203B41FA5}">
                      <a16:colId xmlns:a16="http://schemas.microsoft.com/office/drawing/2014/main" val="3509429943"/>
                    </a:ext>
                  </a:extLst>
                </a:gridCol>
                <a:gridCol w="1016000">
                  <a:extLst>
                    <a:ext uri="{9D8B030D-6E8A-4147-A177-3AD203B41FA5}">
                      <a16:colId xmlns:a16="http://schemas.microsoft.com/office/drawing/2014/main" val="2580465912"/>
                    </a:ext>
                  </a:extLst>
                </a:gridCol>
                <a:gridCol w="1016000">
                  <a:extLst>
                    <a:ext uri="{9D8B030D-6E8A-4147-A177-3AD203B41FA5}">
                      <a16:colId xmlns:a16="http://schemas.microsoft.com/office/drawing/2014/main" val="585185192"/>
                    </a:ext>
                  </a:extLst>
                </a:gridCol>
                <a:gridCol w="1016000">
                  <a:extLst>
                    <a:ext uri="{9D8B030D-6E8A-4147-A177-3AD203B41FA5}">
                      <a16:colId xmlns:a16="http://schemas.microsoft.com/office/drawing/2014/main" val="1335232691"/>
                    </a:ext>
                  </a:extLst>
                </a:gridCol>
                <a:gridCol w="1016000">
                  <a:extLst>
                    <a:ext uri="{9D8B030D-6E8A-4147-A177-3AD203B41FA5}">
                      <a16:colId xmlns:a16="http://schemas.microsoft.com/office/drawing/2014/main" val="785772456"/>
                    </a:ext>
                  </a:extLst>
                </a:gridCol>
                <a:gridCol w="1016000">
                  <a:extLst>
                    <a:ext uri="{9D8B030D-6E8A-4147-A177-3AD203B41FA5}">
                      <a16:colId xmlns:a16="http://schemas.microsoft.com/office/drawing/2014/main" val="143111373"/>
                    </a:ext>
                  </a:extLst>
                </a:gridCol>
                <a:gridCol w="1016000">
                  <a:extLst>
                    <a:ext uri="{9D8B030D-6E8A-4147-A177-3AD203B41FA5}">
                      <a16:colId xmlns:a16="http://schemas.microsoft.com/office/drawing/2014/main" val="994455625"/>
                    </a:ext>
                  </a:extLst>
                </a:gridCol>
              </a:tblGrid>
              <a:tr h="303808">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传输介质</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rgbClr val="FFFF00"/>
                          </a:solidFill>
                          <a:latin typeface="黑体" panose="02010609060101010101" pitchFamily="49" charset="-122"/>
                          <a:ea typeface="黑体" panose="02010609060101010101" pitchFamily="49" charset="-122"/>
                        </a:rPr>
                        <a:t>通信系统</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正确性</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提高性能</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局域网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en-US" altLang="zh-CN" sz="1600" dirty="0">
                          <a:solidFill>
                            <a:schemeClr val="tx1"/>
                          </a:solidFill>
                          <a:latin typeface="黑体" panose="02010609060101010101" pitchFamily="49" charset="-122"/>
                          <a:ea typeface="黑体" panose="02010609060101010101" pitchFamily="49" charset="-122"/>
                        </a:rPr>
                        <a:t>WLAN</a:t>
                      </a:r>
                      <a:endParaRPr lang="zh-CN" altLang="en-US" sz="1600" dirty="0">
                        <a:solidFill>
                          <a:schemeClr val="tx1"/>
                        </a:solidFill>
                        <a:latin typeface="黑体" panose="02010609060101010101" pitchFamily="49" charset="-122"/>
                        <a:ea typeface="黑体" panose="02010609060101010101" pitchFamily="49"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个域网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广域网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接入网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939429099"/>
                  </a:ext>
                </a:extLst>
              </a:tr>
            </a:tbl>
          </a:graphicData>
        </a:graphic>
      </p:graphicFrame>
      <p:sp>
        <p:nvSpPr>
          <p:cNvPr id="16" name="流程图: 摘录 15">
            <a:extLst>
              <a:ext uri="{FF2B5EF4-FFF2-40B4-BE49-F238E27FC236}">
                <a16:creationId xmlns:a16="http://schemas.microsoft.com/office/drawing/2014/main" id="{F1E8569B-3D59-4DF3-9C54-68D879B322CC}"/>
              </a:ext>
            </a:extLst>
          </p:cNvPr>
          <p:cNvSpPr/>
          <p:nvPr/>
        </p:nvSpPr>
        <p:spPr bwMode="auto">
          <a:xfrm>
            <a:off x="1403438" y="320192"/>
            <a:ext cx="216024" cy="126001"/>
          </a:xfrm>
          <a:prstGeom prst="flowChartExtract">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4" name="灯片编号占位符 3">
            <a:extLst>
              <a:ext uri="{FF2B5EF4-FFF2-40B4-BE49-F238E27FC236}">
                <a16:creationId xmlns:a16="http://schemas.microsoft.com/office/drawing/2014/main" id="{7F752F27-520D-4666-8800-8D9A644FA7F7}"/>
              </a:ext>
            </a:extLst>
          </p:cNvPr>
          <p:cNvSpPr>
            <a:spLocks noGrp="1"/>
          </p:cNvSpPr>
          <p:nvPr>
            <p:ph type="sldNum" sz="quarter" idx="12"/>
          </p:nvPr>
        </p:nvSpPr>
        <p:spPr/>
        <p:txBody>
          <a:bodyPr/>
          <a:lstStyle/>
          <a:p>
            <a:fld id="{0343F522-B1DB-4B24-87CC-09EAB668A261}" type="slidenum">
              <a:rPr lang="zh-CN" altLang="en-US" smtClean="0"/>
              <a:pPr/>
              <a:t>31</a:t>
            </a:fld>
            <a:r>
              <a:rPr lang="en-US" altLang="zh-CN"/>
              <a:t>/303</a:t>
            </a:r>
            <a:endParaRPr lang="zh-CN" altLang="en-US" dirty="0"/>
          </a:p>
        </p:txBody>
      </p:sp>
    </p:spTree>
    <p:extLst>
      <p:ext uri="{BB962C8B-B14F-4D97-AF65-F5344CB8AC3E}">
        <p14:creationId xmlns:p14="http://schemas.microsoft.com/office/powerpoint/2010/main" val="2116490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C34208-FA7C-4346-AD93-050F88FE7F56}"/>
              </a:ext>
            </a:extLst>
          </p:cNvPr>
          <p:cNvSpPr>
            <a:spLocks noGrp="1"/>
          </p:cNvSpPr>
          <p:nvPr>
            <p:ph type="title"/>
          </p:nvPr>
        </p:nvSpPr>
        <p:spPr>
          <a:xfrm>
            <a:off x="265813" y="350874"/>
            <a:ext cx="8654903" cy="680484"/>
          </a:xfrm>
        </p:spPr>
        <p:txBody>
          <a:bodyPr>
            <a:normAutofit/>
          </a:bodyPr>
          <a:lstStyle/>
          <a:p>
            <a:r>
              <a:rPr lang="zh-CN" altLang="en-US" dirty="0"/>
              <a:t>数字传输与模拟传输的优缺点</a:t>
            </a:r>
          </a:p>
        </p:txBody>
      </p:sp>
      <p:sp>
        <p:nvSpPr>
          <p:cNvPr id="3" name="内容占位符 2">
            <a:extLst>
              <a:ext uri="{FF2B5EF4-FFF2-40B4-BE49-F238E27FC236}">
                <a16:creationId xmlns:a16="http://schemas.microsoft.com/office/drawing/2014/main" id="{62772749-0251-43E3-8FBE-62B01C0C88DA}"/>
              </a:ext>
            </a:extLst>
          </p:cNvPr>
          <p:cNvSpPr>
            <a:spLocks noGrp="1"/>
          </p:cNvSpPr>
          <p:nvPr>
            <p:ph idx="1"/>
          </p:nvPr>
        </p:nvSpPr>
        <p:spPr>
          <a:xfrm>
            <a:off x="404037" y="1062040"/>
            <a:ext cx="8516680" cy="5445085"/>
          </a:xfrm>
        </p:spPr>
        <p:txBody>
          <a:bodyPr>
            <a:normAutofit/>
          </a:bodyPr>
          <a:lstStyle/>
          <a:p>
            <a:r>
              <a:rPr lang="zh-CN" altLang="zh-CN" dirty="0"/>
              <a:t>数字传输</a:t>
            </a:r>
            <a:endParaRPr lang="en-US" altLang="zh-CN" dirty="0"/>
          </a:p>
          <a:p>
            <a:pPr lvl="1"/>
            <a:r>
              <a:rPr lang="zh-CN" altLang="en-US" sz="2800" dirty="0"/>
              <a:t>优点：</a:t>
            </a:r>
            <a:endParaRPr lang="en-US" altLang="zh-CN" sz="2800" dirty="0"/>
          </a:p>
          <a:p>
            <a:pPr marL="457200" lvl="1" indent="0">
              <a:buNone/>
            </a:pPr>
            <a:r>
              <a:rPr lang="zh-CN" altLang="zh-CN" sz="2800" dirty="0"/>
              <a:t>①设备简单：只需处理</a:t>
            </a:r>
            <a:r>
              <a:rPr lang="en-US" altLang="zh-CN" sz="2800" dirty="0"/>
              <a:t>0</a:t>
            </a:r>
            <a:r>
              <a:rPr lang="zh-CN" altLang="zh-CN" sz="2800" dirty="0"/>
              <a:t>、</a:t>
            </a:r>
            <a:r>
              <a:rPr lang="en-US" altLang="zh-CN" sz="2800" dirty="0"/>
              <a:t>1</a:t>
            </a:r>
            <a:endParaRPr lang="zh-CN" altLang="zh-CN" sz="2800" dirty="0"/>
          </a:p>
          <a:p>
            <a:pPr marL="457200" lvl="1" indent="0">
              <a:buNone/>
            </a:pPr>
            <a:r>
              <a:rPr lang="zh-CN" altLang="zh-CN" sz="2800" dirty="0"/>
              <a:t>②传输质量高，出错率低</a:t>
            </a:r>
          </a:p>
          <a:p>
            <a:pPr marL="457200" lvl="1" indent="0">
              <a:buNone/>
            </a:pPr>
            <a:r>
              <a:rPr lang="zh-CN" altLang="zh-CN" sz="2800" dirty="0"/>
              <a:t>③通信能力强。</a:t>
            </a:r>
          </a:p>
          <a:p>
            <a:pPr marL="457200" lvl="1" indent="0">
              <a:buNone/>
            </a:pPr>
            <a:r>
              <a:rPr lang="zh-CN" altLang="zh-CN" sz="2800" dirty="0"/>
              <a:t>④便于统一多种网络。</a:t>
            </a:r>
          </a:p>
          <a:p>
            <a:pPr lvl="1"/>
            <a:r>
              <a:rPr lang="zh-CN" altLang="en-US" sz="2800" dirty="0"/>
              <a:t>缺点：</a:t>
            </a:r>
            <a:r>
              <a:rPr lang="zh-CN" altLang="zh-CN" sz="2800" dirty="0"/>
              <a:t>传输距离近</a:t>
            </a:r>
            <a:endParaRPr lang="en-US" altLang="zh-CN" dirty="0"/>
          </a:p>
          <a:p>
            <a:r>
              <a:rPr lang="zh-CN" altLang="zh-CN" dirty="0"/>
              <a:t>模拟传输</a:t>
            </a:r>
            <a:r>
              <a:rPr lang="zh-CN" altLang="en-US" dirty="0"/>
              <a:t>：</a:t>
            </a:r>
            <a:endParaRPr lang="en-US" altLang="zh-CN" dirty="0"/>
          </a:p>
          <a:p>
            <a:pPr lvl="1">
              <a:buFont typeface="黑体" panose="02010609060101010101" pitchFamily="49" charset="-122"/>
              <a:buChar char="-"/>
            </a:pPr>
            <a:r>
              <a:rPr lang="zh-CN" altLang="en-US" sz="2800" dirty="0"/>
              <a:t>优点：距离远</a:t>
            </a:r>
            <a:endParaRPr lang="en-US" altLang="zh-CN" sz="2800" dirty="0"/>
          </a:p>
          <a:p>
            <a:pPr lvl="1">
              <a:buFont typeface="黑体" panose="02010609060101010101" pitchFamily="49" charset="-122"/>
              <a:buChar char="-"/>
            </a:pPr>
            <a:r>
              <a:rPr lang="zh-CN" altLang="en-US" sz="2800" dirty="0"/>
              <a:t>缺点：复杂；质量相对低；</a:t>
            </a:r>
            <a:endParaRPr lang="en-US" altLang="zh-CN" sz="2800" dirty="0"/>
          </a:p>
          <a:p>
            <a:pPr>
              <a:lnSpc>
                <a:spcPct val="100000"/>
              </a:lnSpc>
              <a:spcBef>
                <a:spcPts val="1200"/>
              </a:spcBef>
            </a:pPr>
            <a:r>
              <a:rPr lang="en-US" altLang="zh-CN" dirty="0">
                <a:solidFill>
                  <a:srgbClr val="0070C0"/>
                </a:solidFill>
                <a:latin typeface="Times New Roman" panose="02020603050405020304" pitchFamily="18" charset="0"/>
                <a:cs typeface="Times New Roman" panose="02020603050405020304" pitchFamily="18" charset="0"/>
              </a:rPr>
              <a:t>2G~5G</a:t>
            </a:r>
            <a:r>
              <a:rPr lang="zh-CN" altLang="en-US" dirty="0">
                <a:solidFill>
                  <a:srgbClr val="0070C0"/>
                </a:solidFill>
                <a:latin typeface="Times New Roman" panose="02020603050405020304" pitchFamily="18" charset="0"/>
                <a:cs typeface="Times New Roman" panose="02020603050405020304" pitchFamily="18" charset="0"/>
              </a:rPr>
              <a:t>都被称为数字电话，采用数字传输吗？</a:t>
            </a:r>
            <a:endParaRPr lang="en-US" altLang="zh-CN" dirty="0">
              <a:solidFill>
                <a:srgbClr val="0070C0"/>
              </a:solidFill>
              <a:latin typeface="Times New Roman" panose="02020603050405020304" pitchFamily="18" charset="0"/>
              <a:cs typeface="Times New Roman" panose="02020603050405020304" pitchFamily="18" charset="0"/>
            </a:endParaRPr>
          </a:p>
        </p:txBody>
      </p:sp>
      <p:graphicFrame>
        <p:nvGraphicFramePr>
          <p:cNvPr id="10" name="表格 9">
            <a:extLst>
              <a:ext uri="{FF2B5EF4-FFF2-40B4-BE49-F238E27FC236}">
                <a16:creationId xmlns:a16="http://schemas.microsoft.com/office/drawing/2014/main" id="{8B32FE40-62BB-4C6C-839F-DC0C62DD2F59}"/>
              </a:ext>
            </a:extLst>
          </p:cNvPr>
          <p:cNvGraphicFramePr>
            <a:graphicFrameLocks noGrp="1"/>
          </p:cNvGraphicFramePr>
          <p:nvPr>
            <p:extLst>
              <p:ext uri="{D42A27DB-BD31-4B8C-83A1-F6EECF244321}">
                <p14:modId xmlns:p14="http://schemas.microsoft.com/office/powerpoint/2010/main" val="3704317738"/>
              </p:ext>
            </p:extLst>
          </p:nvPr>
        </p:nvGraphicFramePr>
        <p:xfrm>
          <a:off x="0" y="1031358"/>
          <a:ext cx="313390" cy="2926080"/>
        </p:xfrm>
        <a:graphic>
          <a:graphicData uri="http://schemas.openxmlformats.org/drawingml/2006/table">
            <a:tbl>
              <a:tblPr firstRow="1" bandRow="1">
                <a:tableStyleId>{5C22544A-7EE6-4342-B048-85BDC9FD1C3A}</a:tableStyleId>
              </a:tblPr>
              <a:tblGrid>
                <a:gridCol w="313390">
                  <a:extLst>
                    <a:ext uri="{9D8B030D-6E8A-4147-A177-3AD203B41FA5}">
                      <a16:colId xmlns:a16="http://schemas.microsoft.com/office/drawing/2014/main" val="2707731317"/>
                    </a:ext>
                  </a:extLst>
                </a:gridCol>
              </a:tblGrid>
              <a:tr h="844235">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系统模型</a:t>
                      </a:r>
                    </a:p>
                  </a:txBody>
                  <a:tcPr marL="0" marR="0" marT="0" marB="0" anchor="ctr">
                    <a:solidFill>
                      <a:schemeClr val="accent1">
                        <a:lumMod val="40000"/>
                        <a:lumOff val="60000"/>
                      </a:schemeClr>
                    </a:solidFill>
                  </a:tcPr>
                </a:tc>
                <a:extLst>
                  <a:ext uri="{0D108BD9-81ED-4DB2-BD59-A6C34878D82A}">
                    <a16:rowId xmlns:a16="http://schemas.microsoft.com/office/drawing/2014/main" val="2650843112"/>
                  </a:ext>
                </a:extLst>
              </a:tr>
              <a:tr h="844235">
                <a:tc>
                  <a:txBody>
                    <a:bodyPr/>
                    <a:lstStyle/>
                    <a:p>
                      <a:pPr algn="ctr"/>
                      <a:r>
                        <a:rPr lang="zh-CN" altLang="en-US" sz="1600" dirty="0">
                          <a:solidFill>
                            <a:schemeClr val="bg1"/>
                          </a:solidFill>
                          <a:latin typeface="黑体" panose="02010609060101010101" pitchFamily="49" charset="-122"/>
                          <a:ea typeface="黑体" panose="02010609060101010101" pitchFamily="49" charset="-122"/>
                        </a:rPr>
                        <a:t>传输模式</a:t>
                      </a:r>
                    </a:p>
                  </a:txBody>
                  <a:tcPr marL="0" marR="0" marT="0" marB="0" anchor="ctr">
                    <a:solidFill>
                      <a:schemeClr val="accent1"/>
                    </a:solidFill>
                  </a:tcPr>
                </a:tc>
                <a:extLst>
                  <a:ext uri="{0D108BD9-81ED-4DB2-BD59-A6C34878D82A}">
                    <a16:rowId xmlns:a16="http://schemas.microsoft.com/office/drawing/2014/main" val="2354171835"/>
                  </a:ext>
                </a:extLst>
              </a:tr>
              <a:tr h="844235">
                <a:tc>
                  <a:txBody>
                    <a:bodyPr/>
                    <a:lstStyle/>
                    <a:p>
                      <a:pPr algn="ctr"/>
                      <a:r>
                        <a:rPr lang="zh-CN" altLang="en-US" sz="1600" dirty="0">
                          <a:latin typeface="黑体" panose="02010609060101010101" pitchFamily="49" charset="-122"/>
                          <a:ea typeface="黑体" panose="02010609060101010101" pitchFamily="49" charset="-122"/>
                        </a:rPr>
                        <a:t>编码调制</a:t>
                      </a:r>
                    </a:p>
                  </a:txBody>
                  <a:tcPr marL="0" marR="0" marT="0" marB="0" anchor="ctr">
                    <a:solidFill>
                      <a:schemeClr val="accent1">
                        <a:lumMod val="40000"/>
                        <a:lumOff val="60000"/>
                      </a:schemeClr>
                    </a:solidFill>
                  </a:tcPr>
                </a:tc>
                <a:extLst>
                  <a:ext uri="{0D108BD9-81ED-4DB2-BD59-A6C34878D82A}">
                    <a16:rowId xmlns:a16="http://schemas.microsoft.com/office/drawing/2014/main" val="2232877283"/>
                  </a:ext>
                </a:extLst>
              </a:tr>
            </a:tbl>
          </a:graphicData>
        </a:graphic>
      </p:graphicFrame>
      <p:graphicFrame>
        <p:nvGraphicFramePr>
          <p:cNvPr id="11" name="表格 10">
            <a:extLst>
              <a:ext uri="{FF2B5EF4-FFF2-40B4-BE49-F238E27FC236}">
                <a16:creationId xmlns:a16="http://schemas.microsoft.com/office/drawing/2014/main" id="{88BACE80-9C3F-4D94-B800-CE7DE35EB8E4}"/>
              </a:ext>
            </a:extLst>
          </p:cNvPr>
          <p:cNvGraphicFramePr>
            <a:graphicFrameLocks noGrp="1"/>
          </p:cNvGraphicFramePr>
          <p:nvPr>
            <p:extLst>
              <p:ext uri="{D42A27DB-BD31-4B8C-83A1-F6EECF244321}">
                <p14:modId xmlns:p14="http://schemas.microsoft.com/office/powerpoint/2010/main" val="4216308677"/>
              </p:ext>
            </p:extLst>
          </p:nvPr>
        </p:nvGraphicFramePr>
        <p:xfrm>
          <a:off x="0" y="16384"/>
          <a:ext cx="9144000" cy="303808"/>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1028242390"/>
                    </a:ext>
                  </a:extLst>
                </a:gridCol>
                <a:gridCol w="1016000">
                  <a:extLst>
                    <a:ext uri="{9D8B030D-6E8A-4147-A177-3AD203B41FA5}">
                      <a16:colId xmlns:a16="http://schemas.microsoft.com/office/drawing/2014/main" val="3074239081"/>
                    </a:ext>
                  </a:extLst>
                </a:gridCol>
                <a:gridCol w="1016000">
                  <a:extLst>
                    <a:ext uri="{9D8B030D-6E8A-4147-A177-3AD203B41FA5}">
                      <a16:colId xmlns:a16="http://schemas.microsoft.com/office/drawing/2014/main" val="3509429943"/>
                    </a:ext>
                  </a:extLst>
                </a:gridCol>
                <a:gridCol w="1016000">
                  <a:extLst>
                    <a:ext uri="{9D8B030D-6E8A-4147-A177-3AD203B41FA5}">
                      <a16:colId xmlns:a16="http://schemas.microsoft.com/office/drawing/2014/main" val="2580465912"/>
                    </a:ext>
                  </a:extLst>
                </a:gridCol>
                <a:gridCol w="1016000">
                  <a:extLst>
                    <a:ext uri="{9D8B030D-6E8A-4147-A177-3AD203B41FA5}">
                      <a16:colId xmlns:a16="http://schemas.microsoft.com/office/drawing/2014/main" val="585185192"/>
                    </a:ext>
                  </a:extLst>
                </a:gridCol>
                <a:gridCol w="1016000">
                  <a:extLst>
                    <a:ext uri="{9D8B030D-6E8A-4147-A177-3AD203B41FA5}">
                      <a16:colId xmlns:a16="http://schemas.microsoft.com/office/drawing/2014/main" val="1335232691"/>
                    </a:ext>
                  </a:extLst>
                </a:gridCol>
                <a:gridCol w="1016000">
                  <a:extLst>
                    <a:ext uri="{9D8B030D-6E8A-4147-A177-3AD203B41FA5}">
                      <a16:colId xmlns:a16="http://schemas.microsoft.com/office/drawing/2014/main" val="785772456"/>
                    </a:ext>
                  </a:extLst>
                </a:gridCol>
                <a:gridCol w="1016000">
                  <a:extLst>
                    <a:ext uri="{9D8B030D-6E8A-4147-A177-3AD203B41FA5}">
                      <a16:colId xmlns:a16="http://schemas.microsoft.com/office/drawing/2014/main" val="143111373"/>
                    </a:ext>
                  </a:extLst>
                </a:gridCol>
                <a:gridCol w="1016000">
                  <a:extLst>
                    <a:ext uri="{9D8B030D-6E8A-4147-A177-3AD203B41FA5}">
                      <a16:colId xmlns:a16="http://schemas.microsoft.com/office/drawing/2014/main" val="994455625"/>
                    </a:ext>
                  </a:extLst>
                </a:gridCol>
              </a:tblGrid>
              <a:tr h="303808">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传输介质</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rgbClr val="FFFF00"/>
                          </a:solidFill>
                          <a:latin typeface="黑体" panose="02010609060101010101" pitchFamily="49" charset="-122"/>
                          <a:ea typeface="黑体" panose="02010609060101010101" pitchFamily="49" charset="-122"/>
                        </a:rPr>
                        <a:t>通信系统</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正确性</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提高性能</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局域网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en-US" altLang="zh-CN" sz="1600" dirty="0">
                          <a:solidFill>
                            <a:schemeClr val="tx1"/>
                          </a:solidFill>
                          <a:latin typeface="黑体" panose="02010609060101010101" pitchFamily="49" charset="-122"/>
                          <a:ea typeface="黑体" panose="02010609060101010101" pitchFamily="49" charset="-122"/>
                        </a:rPr>
                        <a:t>WLAN</a:t>
                      </a:r>
                      <a:endParaRPr lang="zh-CN" altLang="en-US" sz="1600" dirty="0">
                        <a:solidFill>
                          <a:schemeClr val="tx1"/>
                        </a:solidFill>
                        <a:latin typeface="黑体" panose="02010609060101010101" pitchFamily="49" charset="-122"/>
                        <a:ea typeface="黑体" panose="02010609060101010101" pitchFamily="49"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个域网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广域网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接入网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939429099"/>
                  </a:ext>
                </a:extLst>
              </a:tr>
            </a:tbl>
          </a:graphicData>
        </a:graphic>
      </p:graphicFrame>
      <p:sp>
        <p:nvSpPr>
          <p:cNvPr id="12" name="流程图: 摘录 11">
            <a:extLst>
              <a:ext uri="{FF2B5EF4-FFF2-40B4-BE49-F238E27FC236}">
                <a16:creationId xmlns:a16="http://schemas.microsoft.com/office/drawing/2014/main" id="{4936012F-33C8-40F1-9A4A-C5D04231C382}"/>
              </a:ext>
            </a:extLst>
          </p:cNvPr>
          <p:cNvSpPr/>
          <p:nvPr/>
        </p:nvSpPr>
        <p:spPr bwMode="auto">
          <a:xfrm>
            <a:off x="1403438" y="320192"/>
            <a:ext cx="216024" cy="126001"/>
          </a:xfrm>
          <a:prstGeom prst="flowChartExtract">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4" name="灯片编号占位符 3">
            <a:extLst>
              <a:ext uri="{FF2B5EF4-FFF2-40B4-BE49-F238E27FC236}">
                <a16:creationId xmlns:a16="http://schemas.microsoft.com/office/drawing/2014/main" id="{0E086BE1-1C58-47AB-8FB8-C23909190830}"/>
              </a:ext>
            </a:extLst>
          </p:cNvPr>
          <p:cNvSpPr>
            <a:spLocks noGrp="1"/>
          </p:cNvSpPr>
          <p:nvPr>
            <p:ph type="sldNum" sz="quarter" idx="12"/>
          </p:nvPr>
        </p:nvSpPr>
        <p:spPr/>
        <p:txBody>
          <a:bodyPr/>
          <a:lstStyle/>
          <a:p>
            <a:fld id="{0343F522-B1DB-4B24-87CC-09EAB668A261}" type="slidenum">
              <a:rPr lang="zh-CN" altLang="en-US" smtClean="0"/>
              <a:pPr/>
              <a:t>32</a:t>
            </a:fld>
            <a:r>
              <a:rPr lang="en-US" altLang="zh-CN"/>
              <a:t>/303</a:t>
            </a:r>
            <a:endParaRPr lang="zh-CN" altLang="en-US" dirty="0"/>
          </a:p>
        </p:txBody>
      </p:sp>
    </p:spTree>
    <p:extLst>
      <p:ext uri="{BB962C8B-B14F-4D97-AF65-F5344CB8AC3E}">
        <p14:creationId xmlns:p14="http://schemas.microsoft.com/office/powerpoint/2010/main" val="2542751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C34208-FA7C-4346-AD93-050F88FE7F56}"/>
              </a:ext>
            </a:extLst>
          </p:cNvPr>
          <p:cNvSpPr>
            <a:spLocks noGrp="1"/>
          </p:cNvSpPr>
          <p:nvPr>
            <p:ph type="title"/>
          </p:nvPr>
        </p:nvSpPr>
        <p:spPr>
          <a:xfrm>
            <a:off x="265813" y="350874"/>
            <a:ext cx="8654903" cy="680484"/>
          </a:xfrm>
        </p:spPr>
        <p:txBody>
          <a:bodyPr>
            <a:normAutofit/>
          </a:bodyPr>
          <a:lstStyle/>
          <a:p>
            <a:r>
              <a:rPr lang="zh-CN" altLang="en-US" dirty="0"/>
              <a:t>基带传输与频带传输</a:t>
            </a:r>
          </a:p>
        </p:txBody>
      </p:sp>
      <p:sp>
        <p:nvSpPr>
          <p:cNvPr id="3" name="内容占位符 2">
            <a:extLst>
              <a:ext uri="{FF2B5EF4-FFF2-40B4-BE49-F238E27FC236}">
                <a16:creationId xmlns:a16="http://schemas.microsoft.com/office/drawing/2014/main" id="{62772749-0251-43E3-8FBE-62B01C0C88DA}"/>
              </a:ext>
            </a:extLst>
          </p:cNvPr>
          <p:cNvSpPr>
            <a:spLocks noGrp="1"/>
          </p:cNvSpPr>
          <p:nvPr>
            <p:ph idx="1"/>
          </p:nvPr>
        </p:nvSpPr>
        <p:spPr>
          <a:xfrm>
            <a:off x="404037" y="1062040"/>
            <a:ext cx="8516680" cy="5445085"/>
          </a:xfrm>
        </p:spPr>
        <p:txBody>
          <a:bodyPr>
            <a:normAutofit/>
          </a:bodyPr>
          <a:lstStyle/>
          <a:p>
            <a:r>
              <a:rPr lang="zh-CN" altLang="zh-CN" dirty="0"/>
              <a:t>基带传输</a:t>
            </a:r>
            <a:r>
              <a:rPr lang="zh-CN" altLang="en-US" dirty="0"/>
              <a:t>：</a:t>
            </a:r>
            <a:r>
              <a:rPr lang="zh-CN" altLang="zh-CN" dirty="0"/>
              <a:t>不改变基带信号频谱的传输方式</a:t>
            </a:r>
            <a:endParaRPr lang="en-US" altLang="zh-CN" dirty="0"/>
          </a:p>
          <a:p>
            <a:r>
              <a:rPr lang="zh-CN" altLang="zh-CN" dirty="0"/>
              <a:t>基带信号</a:t>
            </a:r>
            <a:r>
              <a:rPr lang="zh-CN" altLang="en-US" dirty="0"/>
              <a:t>：</a:t>
            </a:r>
            <a:r>
              <a:rPr lang="zh-CN" altLang="zh-CN" dirty="0"/>
              <a:t>高限频率与低限频率之比远大于</a:t>
            </a:r>
            <a:r>
              <a:rPr lang="en-US" altLang="zh-CN" dirty="0"/>
              <a:t>1</a:t>
            </a:r>
            <a:r>
              <a:rPr lang="zh-CN" altLang="zh-CN" dirty="0"/>
              <a:t>的信号</a:t>
            </a:r>
            <a:endParaRPr lang="en-US" altLang="zh-CN" dirty="0"/>
          </a:p>
          <a:p>
            <a:r>
              <a:rPr lang="zh-CN" altLang="zh-CN" dirty="0"/>
              <a:t>比如声音信号</a:t>
            </a:r>
            <a:r>
              <a:rPr lang="zh-CN" altLang="en-US" dirty="0"/>
              <a:t>：</a:t>
            </a:r>
            <a:r>
              <a:rPr lang="zh-CN" altLang="zh-CN" dirty="0"/>
              <a:t>频率范围是</a:t>
            </a:r>
            <a:r>
              <a:rPr lang="en-US" altLang="zh-CN" dirty="0"/>
              <a:t>300</a:t>
            </a:r>
            <a:r>
              <a:rPr lang="en-US" altLang="zh-CN" dirty="0">
                <a:latin typeface="Times New Roman" panose="02020603050405020304" pitchFamily="18" charset="0"/>
                <a:cs typeface="Times New Roman" panose="02020603050405020304" pitchFamily="18" charset="0"/>
              </a:rPr>
              <a:t>~</a:t>
            </a:r>
            <a:r>
              <a:rPr lang="en-US" altLang="zh-CN" dirty="0"/>
              <a:t>3400Hz</a:t>
            </a:r>
            <a:r>
              <a:rPr lang="zh-CN" altLang="zh-CN" dirty="0"/>
              <a:t>，高低限比值超过</a:t>
            </a:r>
            <a:r>
              <a:rPr lang="en-US" altLang="zh-CN" dirty="0"/>
              <a:t>11</a:t>
            </a:r>
            <a:r>
              <a:rPr lang="zh-CN" altLang="zh-CN" dirty="0"/>
              <a:t>。</a:t>
            </a:r>
            <a:endParaRPr lang="en-US" altLang="zh-CN" dirty="0"/>
          </a:p>
          <a:p>
            <a:endParaRPr lang="en-US" altLang="zh-CN" dirty="0"/>
          </a:p>
          <a:p>
            <a:r>
              <a:rPr lang="zh-CN" altLang="en-US" dirty="0"/>
              <a:t>频带传输：改变原始信号的频带，使其在适合的频带上传输的传输方式。</a:t>
            </a:r>
            <a:endParaRPr lang="en-US" altLang="zh-CN" dirty="0"/>
          </a:p>
          <a:p>
            <a:r>
              <a:rPr lang="zh-CN" altLang="en-US" dirty="0"/>
              <a:t>声音调频传输：</a:t>
            </a:r>
            <a:r>
              <a:rPr lang="en-US" altLang="zh-CN" dirty="0"/>
              <a:t>300</a:t>
            </a:r>
            <a:r>
              <a:rPr lang="en-US" altLang="zh-CN" dirty="0">
                <a:latin typeface="Times New Roman" panose="02020603050405020304" pitchFamily="18" charset="0"/>
                <a:cs typeface="Times New Roman" panose="02020603050405020304" pitchFamily="18" charset="0"/>
              </a:rPr>
              <a:t>~</a:t>
            </a:r>
            <a:r>
              <a:rPr lang="en-US" altLang="zh-CN" dirty="0"/>
              <a:t>3400Hz-&gt;88MHz+300</a:t>
            </a:r>
            <a:r>
              <a:rPr lang="en-US" altLang="zh-CN" dirty="0">
                <a:latin typeface="Times New Roman" panose="02020603050405020304" pitchFamily="18" charset="0"/>
                <a:cs typeface="Times New Roman" panose="02020603050405020304" pitchFamily="18" charset="0"/>
              </a:rPr>
              <a:t>~</a:t>
            </a:r>
            <a:r>
              <a:rPr lang="en-US" altLang="zh-CN" dirty="0"/>
              <a:t>3400Hz</a:t>
            </a:r>
            <a:endParaRPr lang="zh-CN" altLang="en-US" dirty="0"/>
          </a:p>
          <a:p>
            <a:r>
              <a:rPr lang="zh-CN" altLang="en-US" dirty="0">
                <a:solidFill>
                  <a:srgbClr val="FF0000"/>
                </a:solidFill>
              </a:rPr>
              <a:t>为什么需要频带传输？</a:t>
            </a:r>
          </a:p>
          <a:p>
            <a:r>
              <a:rPr lang="zh-CN" altLang="en-US" dirty="0"/>
              <a:t>频带传输系统：</a:t>
            </a:r>
            <a:endParaRPr lang="en-US" altLang="zh-CN" dirty="0"/>
          </a:p>
          <a:p>
            <a:endParaRPr lang="en-US" altLang="zh-CN" dirty="0"/>
          </a:p>
          <a:p>
            <a:endParaRPr lang="zh-CN" altLang="zh-CN" dirty="0"/>
          </a:p>
        </p:txBody>
      </p:sp>
      <p:pic>
        <p:nvPicPr>
          <p:cNvPr id="4" name="图片 3">
            <a:extLst>
              <a:ext uri="{FF2B5EF4-FFF2-40B4-BE49-F238E27FC236}">
                <a16:creationId xmlns:a16="http://schemas.microsoft.com/office/drawing/2014/main" id="{81917F6F-D3B3-4554-8503-2DA33BBEE226}"/>
              </a:ext>
            </a:extLst>
          </p:cNvPr>
          <p:cNvPicPr>
            <a:picLocks noChangeAspect="1"/>
          </p:cNvPicPr>
          <p:nvPr/>
        </p:nvPicPr>
        <p:blipFill>
          <a:blip r:embed="rId2"/>
          <a:stretch>
            <a:fillRect/>
          </a:stretch>
        </p:blipFill>
        <p:spPr>
          <a:xfrm>
            <a:off x="3023895" y="5384956"/>
            <a:ext cx="6008463" cy="1456660"/>
          </a:xfrm>
          <a:prstGeom prst="rect">
            <a:avLst/>
          </a:prstGeom>
        </p:spPr>
      </p:pic>
      <p:graphicFrame>
        <p:nvGraphicFramePr>
          <p:cNvPr id="10" name="表格 9">
            <a:extLst>
              <a:ext uri="{FF2B5EF4-FFF2-40B4-BE49-F238E27FC236}">
                <a16:creationId xmlns:a16="http://schemas.microsoft.com/office/drawing/2014/main" id="{BE1FE865-0F15-4592-88E3-32FE4B113FC1}"/>
              </a:ext>
            </a:extLst>
          </p:cNvPr>
          <p:cNvGraphicFramePr>
            <a:graphicFrameLocks noGrp="1"/>
          </p:cNvGraphicFramePr>
          <p:nvPr>
            <p:extLst>
              <p:ext uri="{D42A27DB-BD31-4B8C-83A1-F6EECF244321}">
                <p14:modId xmlns:p14="http://schemas.microsoft.com/office/powerpoint/2010/main" val="3704317738"/>
              </p:ext>
            </p:extLst>
          </p:nvPr>
        </p:nvGraphicFramePr>
        <p:xfrm>
          <a:off x="0" y="1031358"/>
          <a:ext cx="313390" cy="2926080"/>
        </p:xfrm>
        <a:graphic>
          <a:graphicData uri="http://schemas.openxmlformats.org/drawingml/2006/table">
            <a:tbl>
              <a:tblPr firstRow="1" bandRow="1">
                <a:tableStyleId>{5C22544A-7EE6-4342-B048-85BDC9FD1C3A}</a:tableStyleId>
              </a:tblPr>
              <a:tblGrid>
                <a:gridCol w="313390">
                  <a:extLst>
                    <a:ext uri="{9D8B030D-6E8A-4147-A177-3AD203B41FA5}">
                      <a16:colId xmlns:a16="http://schemas.microsoft.com/office/drawing/2014/main" val="2707731317"/>
                    </a:ext>
                  </a:extLst>
                </a:gridCol>
              </a:tblGrid>
              <a:tr h="844235">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系统模型</a:t>
                      </a:r>
                    </a:p>
                  </a:txBody>
                  <a:tcPr marL="0" marR="0" marT="0" marB="0" anchor="ctr">
                    <a:solidFill>
                      <a:schemeClr val="accent1">
                        <a:lumMod val="40000"/>
                        <a:lumOff val="60000"/>
                      </a:schemeClr>
                    </a:solidFill>
                  </a:tcPr>
                </a:tc>
                <a:extLst>
                  <a:ext uri="{0D108BD9-81ED-4DB2-BD59-A6C34878D82A}">
                    <a16:rowId xmlns:a16="http://schemas.microsoft.com/office/drawing/2014/main" val="2650843112"/>
                  </a:ext>
                </a:extLst>
              </a:tr>
              <a:tr h="844235">
                <a:tc>
                  <a:txBody>
                    <a:bodyPr/>
                    <a:lstStyle/>
                    <a:p>
                      <a:pPr algn="ctr"/>
                      <a:r>
                        <a:rPr lang="zh-CN" altLang="en-US" sz="1600" dirty="0">
                          <a:solidFill>
                            <a:schemeClr val="bg1"/>
                          </a:solidFill>
                          <a:latin typeface="黑体" panose="02010609060101010101" pitchFamily="49" charset="-122"/>
                          <a:ea typeface="黑体" panose="02010609060101010101" pitchFamily="49" charset="-122"/>
                        </a:rPr>
                        <a:t>传输模式</a:t>
                      </a:r>
                    </a:p>
                  </a:txBody>
                  <a:tcPr marL="0" marR="0" marT="0" marB="0" anchor="ctr">
                    <a:solidFill>
                      <a:schemeClr val="accent1"/>
                    </a:solidFill>
                  </a:tcPr>
                </a:tc>
                <a:extLst>
                  <a:ext uri="{0D108BD9-81ED-4DB2-BD59-A6C34878D82A}">
                    <a16:rowId xmlns:a16="http://schemas.microsoft.com/office/drawing/2014/main" val="2354171835"/>
                  </a:ext>
                </a:extLst>
              </a:tr>
              <a:tr h="844235">
                <a:tc>
                  <a:txBody>
                    <a:bodyPr/>
                    <a:lstStyle/>
                    <a:p>
                      <a:pPr algn="ctr"/>
                      <a:r>
                        <a:rPr lang="zh-CN" altLang="en-US" sz="1600" dirty="0">
                          <a:latin typeface="黑体" panose="02010609060101010101" pitchFamily="49" charset="-122"/>
                          <a:ea typeface="黑体" panose="02010609060101010101" pitchFamily="49" charset="-122"/>
                        </a:rPr>
                        <a:t>编码调制</a:t>
                      </a:r>
                    </a:p>
                  </a:txBody>
                  <a:tcPr marL="0" marR="0" marT="0" marB="0" anchor="ctr">
                    <a:solidFill>
                      <a:schemeClr val="accent1">
                        <a:lumMod val="40000"/>
                        <a:lumOff val="60000"/>
                      </a:schemeClr>
                    </a:solidFill>
                  </a:tcPr>
                </a:tc>
                <a:extLst>
                  <a:ext uri="{0D108BD9-81ED-4DB2-BD59-A6C34878D82A}">
                    <a16:rowId xmlns:a16="http://schemas.microsoft.com/office/drawing/2014/main" val="2232877283"/>
                  </a:ext>
                </a:extLst>
              </a:tr>
            </a:tbl>
          </a:graphicData>
        </a:graphic>
      </p:graphicFrame>
      <p:graphicFrame>
        <p:nvGraphicFramePr>
          <p:cNvPr id="11" name="表格 10">
            <a:extLst>
              <a:ext uri="{FF2B5EF4-FFF2-40B4-BE49-F238E27FC236}">
                <a16:creationId xmlns:a16="http://schemas.microsoft.com/office/drawing/2014/main" id="{8D8EE86E-2F78-434C-890D-CDA23E5265F1}"/>
              </a:ext>
            </a:extLst>
          </p:cNvPr>
          <p:cNvGraphicFramePr>
            <a:graphicFrameLocks noGrp="1"/>
          </p:cNvGraphicFramePr>
          <p:nvPr>
            <p:extLst>
              <p:ext uri="{D42A27DB-BD31-4B8C-83A1-F6EECF244321}">
                <p14:modId xmlns:p14="http://schemas.microsoft.com/office/powerpoint/2010/main" val="4216308677"/>
              </p:ext>
            </p:extLst>
          </p:nvPr>
        </p:nvGraphicFramePr>
        <p:xfrm>
          <a:off x="0" y="16384"/>
          <a:ext cx="9144000" cy="303808"/>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1028242390"/>
                    </a:ext>
                  </a:extLst>
                </a:gridCol>
                <a:gridCol w="1016000">
                  <a:extLst>
                    <a:ext uri="{9D8B030D-6E8A-4147-A177-3AD203B41FA5}">
                      <a16:colId xmlns:a16="http://schemas.microsoft.com/office/drawing/2014/main" val="3074239081"/>
                    </a:ext>
                  </a:extLst>
                </a:gridCol>
                <a:gridCol w="1016000">
                  <a:extLst>
                    <a:ext uri="{9D8B030D-6E8A-4147-A177-3AD203B41FA5}">
                      <a16:colId xmlns:a16="http://schemas.microsoft.com/office/drawing/2014/main" val="3509429943"/>
                    </a:ext>
                  </a:extLst>
                </a:gridCol>
                <a:gridCol w="1016000">
                  <a:extLst>
                    <a:ext uri="{9D8B030D-6E8A-4147-A177-3AD203B41FA5}">
                      <a16:colId xmlns:a16="http://schemas.microsoft.com/office/drawing/2014/main" val="2580465912"/>
                    </a:ext>
                  </a:extLst>
                </a:gridCol>
                <a:gridCol w="1016000">
                  <a:extLst>
                    <a:ext uri="{9D8B030D-6E8A-4147-A177-3AD203B41FA5}">
                      <a16:colId xmlns:a16="http://schemas.microsoft.com/office/drawing/2014/main" val="585185192"/>
                    </a:ext>
                  </a:extLst>
                </a:gridCol>
                <a:gridCol w="1016000">
                  <a:extLst>
                    <a:ext uri="{9D8B030D-6E8A-4147-A177-3AD203B41FA5}">
                      <a16:colId xmlns:a16="http://schemas.microsoft.com/office/drawing/2014/main" val="1335232691"/>
                    </a:ext>
                  </a:extLst>
                </a:gridCol>
                <a:gridCol w="1016000">
                  <a:extLst>
                    <a:ext uri="{9D8B030D-6E8A-4147-A177-3AD203B41FA5}">
                      <a16:colId xmlns:a16="http://schemas.microsoft.com/office/drawing/2014/main" val="785772456"/>
                    </a:ext>
                  </a:extLst>
                </a:gridCol>
                <a:gridCol w="1016000">
                  <a:extLst>
                    <a:ext uri="{9D8B030D-6E8A-4147-A177-3AD203B41FA5}">
                      <a16:colId xmlns:a16="http://schemas.microsoft.com/office/drawing/2014/main" val="143111373"/>
                    </a:ext>
                  </a:extLst>
                </a:gridCol>
                <a:gridCol w="1016000">
                  <a:extLst>
                    <a:ext uri="{9D8B030D-6E8A-4147-A177-3AD203B41FA5}">
                      <a16:colId xmlns:a16="http://schemas.microsoft.com/office/drawing/2014/main" val="994455625"/>
                    </a:ext>
                  </a:extLst>
                </a:gridCol>
              </a:tblGrid>
              <a:tr h="303808">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传输介质</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rgbClr val="FFFF00"/>
                          </a:solidFill>
                          <a:latin typeface="黑体" panose="02010609060101010101" pitchFamily="49" charset="-122"/>
                          <a:ea typeface="黑体" panose="02010609060101010101" pitchFamily="49" charset="-122"/>
                        </a:rPr>
                        <a:t>通信系统</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正确性</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提高性能</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局域网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en-US" altLang="zh-CN" sz="1600" dirty="0">
                          <a:solidFill>
                            <a:schemeClr val="tx1"/>
                          </a:solidFill>
                          <a:latin typeface="黑体" panose="02010609060101010101" pitchFamily="49" charset="-122"/>
                          <a:ea typeface="黑体" panose="02010609060101010101" pitchFamily="49" charset="-122"/>
                        </a:rPr>
                        <a:t>WLAN</a:t>
                      </a:r>
                      <a:endParaRPr lang="zh-CN" altLang="en-US" sz="1600" dirty="0">
                        <a:solidFill>
                          <a:schemeClr val="tx1"/>
                        </a:solidFill>
                        <a:latin typeface="黑体" panose="02010609060101010101" pitchFamily="49" charset="-122"/>
                        <a:ea typeface="黑体" panose="02010609060101010101" pitchFamily="49"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个域网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广域网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接入网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939429099"/>
                  </a:ext>
                </a:extLst>
              </a:tr>
            </a:tbl>
          </a:graphicData>
        </a:graphic>
      </p:graphicFrame>
      <p:sp>
        <p:nvSpPr>
          <p:cNvPr id="12" name="流程图: 摘录 11">
            <a:extLst>
              <a:ext uri="{FF2B5EF4-FFF2-40B4-BE49-F238E27FC236}">
                <a16:creationId xmlns:a16="http://schemas.microsoft.com/office/drawing/2014/main" id="{967483A3-AD28-4001-B41E-3089411A4815}"/>
              </a:ext>
            </a:extLst>
          </p:cNvPr>
          <p:cNvSpPr/>
          <p:nvPr/>
        </p:nvSpPr>
        <p:spPr bwMode="auto">
          <a:xfrm>
            <a:off x="1403438" y="320192"/>
            <a:ext cx="216024" cy="126001"/>
          </a:xfrm>
          <a:prstGeom prst="flowChartExtract">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5" name="灯片编号占位符 4">
            <a:extLst>
              <a:ext uri="{FF2B5EF4-FFF2-40B4-BE49-F238E27FC236}">
                <a16:creationId xmlns:a16="http://schemas.microsoft.com/office/drawing/2014/main" id="{D4AA0546-C86A-4477-9F81-78CD0B18E1F2}"/>
              </a:ext>
            </a:extLst>
          </p:cNvPr>
          <p:cNvSpPr>
            <a:spLocks noGrp="1"/>
          </p:cNvSpPr>
          <p:nvPr>
            <p:ph type="sldNum" sz="quarter" idx="12"/>
          </p:nvPr>
        </p:nvSpPr>
        <p:spPr/>
        <p:txBody>
          <a:bodyPr/>
          <a:lstStyle/>
          <a:p>
            <a:fld id="{0343F522-B1DB-4B24-87CC-09EAB668A261}" type="slidenum">
              <a:rPr lang="zh-CN" altLang="en-US" smtClean="0"/>
              <a:pPr/>
              <a:t>33</a:t>
            </a:fld>
            <a:r>
              <a:rPr lang="en-US" altLang="zh-CN"/>
              <a:t>/303</a:t>
            </a:r>
            <a:endParaRPr lang="zh-CN" altLang="en-US" dirty="0"/>
          </a:p>
        </p:txBody>
      </p:sp>
    </p:spTree>
    <p:extLst>
      <p:ext uri="{BB962C8B-B14F-4D97-AF65-F5344CB8AC3E}">
        <p14:creationId xmlns:p14="http://schemas.microsoft.com/office/powerpoint/2010/main" val="1916785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C34208-FA7C-4346-AD93-050F88FE7F56}"/>
              </a:ext>
            </a:extLst>
          </p:cNvPr>
          <p:cNvSpPr>
            <a:spLocks noGrp="1"/>
          </p:cNvSpPr>
          <p:nvPr>
            <p:ph type="title"/>
          </p:nvPr>
        </p:nvSpPr>
        <p:spPr>
          <a:xfrm>
            <a:off x="265813" y="350874"/>
            <a:ext cx="8654903" cy="680484"/>
          </a:xfrm>
        </p:spPr>
        <p:txBody>
          <a:bodyPr>
            <a:normAutofit/>
          </a:bodyPr>
          <a:lstStyle/>
          <a:p>
            <a:r>
              <a:rPr lang="zh-CN" altLang="en-US" dirty="0"/>
              <a:t>信号编码与调制</a:t>
            </a:r>
          </a:p>
        </p:txBody>
      </p:sp>
      <p:sp>
        <p:nvSpPr>
          <p:cNvPr id="3" name="内容占位符 2">
            <a:extLst>
              <a:ext uri="{FF2B5EF4-FFF2-40B4-BE49-F238E27FC236}">
                <a16:creationId xmlns:a16="http://schemas.microsoft.com/office/drawing/2014/main" id="{62772749-0251-43E3-8FBE-62B01C0C88DA}"/>
              </a:ext>
            </a:extLst>
          </p:cNvPr>
          <p:cNvSpPr>
            <a:spLocks noGrp="1"/>
          </p:cNvSpPr>
          <p:nvPr>
            <p:ph idx="1"/>
          </p:nvPr>
        </p:nvSpPr>
        <p:spPr>
          <a:xfrm>
            <a:off x="404037" y="1062040"/>
            <a:ext cx="8516680" cy="5445085"/>
          </a:xfrm>
        </p:spPr>
        <p:txBody>
          <a:bodyPr>
            <a:normAutofit/>
          </a:bodyPr>
          <a:lstStyle/>
          <a:p>
            <a:pPr marL="0" indent="0">
              <a:buNone/>
            </a:pPr>
            <a:r>
              <a:rPr lang="en-US" altLang="zh-CN" dirty="0"/>
              <a:t>1.</a:t>
            </a:r>
            <a:r>
              <a:rPr lang="zh-CN" altLang="zh-CN" dirty="0"/>
              <a:t>数字数据编码为数字信号</a:t>
            </a:r>
          </a:p>
          <a:p>
            <a:pPr>
              <a:buNone/>
            </a:pPr>
            <a:r>
              <a:rPr lang="en-US" altLang="zh-CN" dirty="0"/>
              <a:t>(1)</a:t>
            </a:r>
            <a:r>
              <a:rPr lang="zh-CN" altLang="en-US" dirty="0"/>
              <a:t>非归零码（</a:t>
            </a:r>
            <a:r>
              <a:rPr lang="en-US" altLang="zh-CN" dirty="0"/>
              <a:t>NRZ</a:t>
            </a:r>
            <a:r>
              <a:rPr lang="zh-CN" altLang="en-US" dirty="0"/>
              <a:t>）</a:t>
            </a:r>
          </a:p>
          <a:p>
            <a:pPr>
              <a:buNone/>
            </a:pPr>
            <a:r>
              <a:rPr lang="zh-CN" altLang="en-US" dirty="0"/>
              <a:t>编码规则：用一种电平表示</a:t>
            </a:r>
            <a:r>
              <a:rPr lang="en-US" altLang="zh-CN" dirty="0"/>
              <a:t>1,</a:t>
            </a:r>
            <a:r>
              <a:rPr lang="zh-CN" altLang="en-US" dirty="0"/>
              <a:t>另一种电平表示</a:t>
            </a:r>
            <a:r>
              <a:rPr lang="en-US" altLang="zh-CN" dirty="0"/>
              <a:t>0,</a:t>
            </a:r>
            <a:r>
              <a:rPr lang="zh-CN" altLang="en-US" dirty="0"/>
              <a:t>在一位的周期内维持电平不变。</a:t>
            </a:r>
          </a:p>
          <a:p>
            <a:pPr>
              <a:buNone/>
            </a:pPr>
            <a:endParaRPr lang="en-US" altLang="zh-CN" dirty="0"/>
          </a:p>
          <a:p>
            <a:pPr>
              <a:buNone/>
            </a:pPr>
            <a:endParaRPr lang="en-US" altLang="zh-CN" dirty="0"/>
          </a:p>
          <a:p>
            <a:pPr>
              <a:buNone/>
            </a:pPr>
            <a:endParaRPr lang="en-US" altLang="zh-CN" dirty="0"/>
          </a:p>
          <a:p>
            <a:pPr>
              <a:buNone/>
            </a:pPr>
            <a:endParaRPr lang="en-US" altLang="zh-CN" dirty="0"/>
          </a:p>
          <a:p>
            <a:pPr>
              <a:buNone/>
            </a:pPr>
            <a:r>
              <a:rPr lang="zh-CN" altLang="en-US" dirty="0"/>
              <a:t>缺点：同步能力差</a:t>
            </a:r>
          </a:p>
          <a:p>
            <a:endParaRPr lang="en-US" altLang="zh-CN" dirty="0"/>
          </a:p>
          <a:p>
            <a:endParaRPr lang="zh-CN" altLang="zh-CN" dirty="0"/>
          </a:p>
        </p:txBody>
      </p:sp>
      <p:graphicFrame>
        <p:nvGraphicFramePr>
          <p:cNvPr id="10" name="表格 9">
            <a:extLst>
              <a:ext uri="{FF2B5EF4-FFF2-40B4-BE49-F238E27FC236}">
                <a16:creationId xmlns:a16="http://schemas.microsoft.com/office/drawing/2014/main" id="{9B384642-CD61-42D4-9C32-F0111E3A54D7}"/>
              </a:ext>
            </a:extLst>
          </p:cNvPr>
          <p:cNvGraphicFramePr>
            <a:graphicFrameLocks noGrp="1"/>
          </p:cNvGraphicFramePr>
          <p:nvPr>
            <p:extLst>
              <p:ext uri="{D42A27DB-BD31-4B8C-83A1-F6EECF244321}">
                <p14:modId xmlns:p14="http://schemas.microsoft.com/office/powerpoint/2010/main" val="1811638798"/>
              </p:ext>
            </p:extLst>
          </p:nvPr>
        </p:nvGraphicFramePr>
        <p:xfrm>
          <a:off x="0" y="1031358"/>
          <a:ext cx="313390" cy="2926080"/>
        </p:xfrm>
        <a:graphic>
          <a:graphicData uri="http://schemas.openxmlformats.org/drawingml/2006/table">
            <a:tbl>
              <a:tblPr firstRow="1" bandRow="1">
                <a:tableStyleId>{5C22544A-7EE6-4342-B048-85BDC9FD1C3A}</a:tableStyleId>
              </a:tblPr>
              <a:tblGrid>
                <a:gridCol w="313390">
                  <a:extLst>
                    <a:ext uri="{9D8B030D-6E8A-4147-A177-3AD203B41FA5}">
                      <a16:colId xmlns:a16="http://schemas.microsoft.com/office/drawing/2014/main" val="2707731317"/>
                    </a:ext>
                  </a:extLst>
                </a:gridCol>
              </a:tblGrid>
              <a:tr h="844235">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系统模型</a:t>
                      </a:r>
                    </a:p>
                  </a:txBody>
                  <a:tcPr marL="0" marR="0" marT="0" marB="0" anchor="ctr">
                    <a:solidFill>
                      <a:schemeClr val="accent1">
                        <a:lumMod val="40000"/>
                        <a:lumOff val="60000"/>
                      </a:schemeClr>
                    </a:solidFill>
                  </a:tcPr>
                </a:tc>
                <a:extLst>
                  <a:ext uri="{0D108BD9-81ED-4DB2-BD59-A6C34878D82A}">
                    <a16:rowId xmlns:a16="http://schemas.microsoft.com/office/drawing/2014/main" val="2650843112"/>
                  </a:ext>
                </a:extLst>
              </a:tr>
              <a:tr h="844235">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传输模式</a:t>
                      </a:r>
                    </a:p>
                  </a:txBody>
                  <a:tcPr marL="0" marR="0" marT="0" marB="0" anchor="ctr">
                    <a:solidFill>
                      <a:schemeClr val="accent1">
                        <a:lumMod val="40000"/>
                        <a:lumOff val="60000"/>
                      </a:schemeClr>
                    </a:solidFill>
                  </a:tcPr>
                </a:tc>
                <a:extLst>
                  <a:ext uri="{0D108BD9-81ED-4DB2-BD59-A6C34878D82A}">
                    <a16:rowId xmlns:a16="http://schemas.microsoft.com/office/drawing/2014/main" val="2354171835"/>
                  </a:ext>
                </a:extLst>
              </a:tr>
              <a:tr h="844235">
                <a:tc>
                  <a:txBody>
                    <a:bodyPr/>
                    <a:lstStyle/>
                    <a:p>
                      <a:pPr algn="ctr"/>
                      <a:r>
                        <a:rPr lang="zh-CN" altLang="en-US" sz="1600" dirty="0">
                          <a:solidFill>
                            <a:schemeClr val="bg1"/>
                          </a:solidFill>
                          <a:latin typeface="黑体" panose="02010609060101010101" pitchFamily="49" charset="-122"/>
                          <a:ea typeface="黑体" panose="02010609060101010101" pitchFamily="49" charset="-122"/>
                        </a:rPr>
                        <a:t>编码调制</a:t>
                      </a:r>
                    </a:p>
                  </a:txBody>
                  <a:tcPr marL="0" marR="0" marT="0" marB="0" anchor="ctr">
                    <a:solidFill>
                      <a:schemeClr val="accent1"/>
                    </a:solidFill>
                  </a:tcPr>
                </a:tc>
                <a:extLst>
                  <a:ext uri="{0D108BD9-81ED-4DB2-BD59-A6C34878D82A}">
                    <a16:rowId xmlns:a16="http://schemas.microsoft.com/office/drawing/2014/main" val="2232877283"/>
                  </a:ext>
                </a:extLst>
              </a:tr>
            </a:tbl>
          </a:graphicData>
        </a:graphic>
      </p:graphicFrame>
      <p:graphicFrame>
        <p:nvGraphicFramePr>
          <p:cNvPr id="11" name="表格 10">
            <a:extLst>
              <a:ext uri="{FF2B5EF4-FFF2-40B4-BE49-F238E27FC236}">
                <a16:creationId xmlns:a16="http://schemas.microsoft.com/office/drawing/2014/main" id="{F1557556-4E74-4A2A-B76B-6AF7BA757C94}"/>
              </a:ext>
            </a:extLst>
          </p:cNvPr>
          <p:cNvGraphicFramePr>
            <a:graphicFrameLocks noGrp="1"/>
          </p:cNvGraphicFramePr>
          <p:nvPr>
            <p:extLst>
              <p:ext uri="{D42A27DB-BD31-4B8C-83A1-F6EECF244321}">
                <p14:modId xmlns:p14="http://schemas.microsoft.com/office/powerpoint/2010/main" val="4216308677"/>
              </p:ext>
            </p:extLst>
          </p:nvPr>
        </p:nvGraphicFramePr>
        <p:xfrm>
          <a:off x="0" y="16384"/>
          <a:ext cx="9144000" cy="303808"/>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1028242390"/>
                    </a:ext>
                  </a:extLst>
                </a:gridCol>
                <a:gridCol w="1016000">
                  <a:extLst>
                    <a:ext uri="{9D8B030D-6E8A-4147-A177-3AD203B41FA5}">
                      <a16:colId xmlns:a16="http://schemas.microsoft.com/office/drawing/2014/main" val="3074239081"/>
                    </a:ext>
                  </a:extLst>
                </a:gridCol>
                <a:gridCol w="1016000">
                  <a:extLst>
                    <a:ext uri="{9D8B030D-6E8A-4147-A177-3AD203B41FA5}">
                      <a16:colId xmlns:a16="http://schemas.microsoft.com/office/drawing/2014/main" val="3509429943"/>
                    </a:ext>
                  </a:extLst>
                </a:gridCol>
                <a:gridCol w="1016000">
                  <a:extLst>
                    <a:ext uri="{9D8B030D-6E8A-4147-A177-3AD203B41FA5}">
                      <a16:colId xmlns:a16="http://schemas.microsoft.com/office/drawing/2014/main" val="2580465912"/>
                    </a:ext>
                  </a:extLst>
                </a:gridCol>
                <a:gridCol w="1016000">
                  <a:extLst>
                    <a:ext uri="{9D8B030D-6E8A-4147-A177-3AD203B41FA5}">
                      <a16:colId xmlns:a16="http://schemas.microsoft.com/office/drawing/2014/main" val="585185192"/>
                    </a:ext>
                  </a:extLst>
                </a:gridCol>
                <a:gridCol w="1016000">
                  <a:extLst>
                    <a:ext uri="{9D8B030D-6E8A-4147-A177-3AD203B41FA5}">
                      <a16:colId xmlns:a16="http://schemas.microsoft.com/office/drawing/2014/main" val="1335232691"/>
                    </a:ext>
                  </a:extLst>
                </a:gridCol>
                <a:gridCol w="1016000">
                  <a:extLst>
                    <a:ext uri="{9D8B030D-6E8A-4147-A177-3AD203B41FA5}">
                      <a16:colId xmlns:a16="http://schemas.microsoft.com/office/drawing/2014/main" val="785772456"/>
                    </a:ext>
                  </a:extLst>
                </a:gridCol>
                <a:gridCol w="1016000">
                  <a:extLst>
                    <a:ext uri="{9D8B030D-6E8A-4147-A177-3AD203B41FA5}">
                      <a16:colId xmlns:a16="http://schemas.microsoft.com/office/drawing/2014/main" val="143111373"/>
                    </a:ext>
                  </a:extLst>
                </a:gridCol>
                <a:gridCol w="1016000">
                  <a:extLst>
                    <a:ext uri="{9D8B030D-6E8A-4147-A177-3AD203B41FA5}">
                      <a16:colId xmlns:a16="http://schemas.microsoft.com/office/drawing/2014/main" val="994455625"/>
                    </a:ext>
                  </a:extLst>
                </a:gridCol>
              </a:tblGrid>
              <a:tr h="303808">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传输介质</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rgbClr val="FFFF00"/>
                          </a:solidFill>
                          <a:latin typeface="黑体" panose="02010609060101010101" pitchFamily="49" charset="-122"/>
                          <a:ea typeface="黑体" panose="02010609060101010101" pitchFamily="49" charset="-122"/>
                        </a:rPr>
                        <a:t>通信系统</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正确性</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提高性能</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局域网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en-US" altLang="zh-CN" sz="1600" dirty="0">
                          <a:solidFill>
                            <a:schemeClr val="tx1"/>
                          </a:solidFill>
                          <a:latin typeface="黑体" panose="02010609060101010101" pitchFamily="49" charset="-122"/>
                          <a:ea typeface="黑体" panose="02010609060101010101" pitchFamily="49" charset="-122"/>
                        </a:rPr>
                        <a:t>WLAN</a:t>
                      </a:r>
                      <a:endParaRPr lang="zh-CN" altLang="en-US" sz="1600" dirty="0">
                        <a:solidFill>
                          <a:schemeClr val="tx1"/>
                        </a:solidFill>
                        <a:latin typeface="黑体" panose="02010609060101010101" pitchFamily="49" charset="-122"/>
                        <a:ea typeface="黑体" panose="02010609060101010101" pitchFamily="49"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个域网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广域网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接入网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939429099"/>
                  </a:ext>
                </a:extLst>
              </a:tr>
            </a:tbl>
          </a:graphicData>
        </a:graphic>
      </p:graphicFrame>
      <p:sp>
        <p:nvSpPr>
          <p:cNvPr id="12" name="流程图: 摘录 11">
            <a:extLst>
              <a:ext uri="{FF2B5EF4-FFF2-40B4-BE49-F238E27FC236}">
                <a16:creationId xmlns:a16="http://schemas.microsoft.com/office/drawing/2014/main" id="{CE6C4248-6AFD-44B6-80E3-9608C7BDC87F}"/>
              </a:ext>
            </a:extLst>
          </p:cNvPr>
          <p:cNvSpPr/>
          <p:nvPr/>
        </p:nvSpPr>
        <p:spPr bwMode="auto">
          <a:xfrm>
            <a:off x="1403438" y="320192"/>
            <a:ext cx="216024" cy="126001"/>
          </a:xfrm>
          <a:prstGeom prst="flowChartExtract">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p:txBody>
      </p:sp>
      <p:grpSp>
        <p:nvGrpSpPr>
          <p:cNvPr id="22" name="组合 21">
            <a:extLst>
              <a:ext uri="{FF2B5EF4-FFF2-40B4-BE49-F238E27FC236}">
                <a16:creationId xmlns:a16="http://schemas.microsoft.com/office/drawing/2014/main" id="{C305ACD9-E11E-46ED-8277-6D1B6693165B}"/>
              </a:ext>
            </a:extLst>
          </p:cNvPr>
          <p:cNvGrpSpPr/>
          <p:nvPr/>
        </p:nvGrpSpPr>
        <p:grpSpPr>
          <a:xfrm>
            <a:off x="812321" y="3165457"/>
            <a:ext cx="7927642" cy="1238250"/>
            <a:chOff x="812321" y="3165457"/>
            <a:chExt cx="7927642" cy="1238250"/>
          </a:xfrm>
        </p:grpSpPr>
        <p:pic>
          <p:nvPicPr>
            <p:cNvPr id="13" name="Picture 6" descr="f02-04-9780123850591 copy">
              <a:extLst>
                <a:ext uri="{FF2B5EF4-FFF2-40B4-BE49-F238E27FC236}">
                  <a16:creationId xmlns:a16="http://schemas.microsoft.com/office/drawing/2014/main" id="{65D551FE-D215-4AC4-8EE0-6176C41506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2321" y="3165457"/>
              <a:ext cx="6911975" cy="1238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4" name="直接连接符 13">
              <a:extLst>
                <a:ext uri="{FF2B5EF4-FFF2-40B4-BE49-F238E27FC236}">
                  <a16:creationId xmlns:a16="http://schemas.microsoft.com/office/drawing/2014/main" id="{9F36C202-3C69-488D-933D-AE19543D8FC3}"/>
                </a:ext>
              </a:extLst>
            </p:cNvPr>
            <p:cNvCxnSpPr>
              <a:cxnSpLocks/>
            </p:cNvCxnSpPr>
            <p:nvPr/>
          </p:nvCxnSpPr>
          <p:spPr>
            <a:xfrm>
              <a:off x="7724296" y="4072269"/>
              <a:ext cx="473406" cy="0"/>
            </a:xfrm>
            <a:prstGeom prst="line">
              <a:avLst/>
            </a:prstGeom>
            <a:ln w="19050">
              <a:prstDash val="dash"/>
            </a:ln>
          </p:spPr>
          <p:style>
            <a:lnRef idx="1">
              <a:schemeClr val="dk1"/>
            </a:lnRef>
            <a:fillRef idx="0">
              <a:schemeClr val="dk1"/>
            </a:fillRef>
            <a:effectRef idx="0">
              <a:schemeClr val="dk1"/>
            </a:effectRef>
            <a:fontRef idx="minor">
              <a:schemeClr val="tx1"/>
            </a:fontRef>
          </p:style>
        </p:cxnSp>
        <p:sp>
          <p:nvSpPr>
            <p:cNvPr id="16" name="矩形 15">
              <a:extLst>
                <a:ext uri="{FF2B5EF4-FFF2-40B4-BE49-F238E27FC236}">
                  <a16:creationId xmlns:a16="http://schemas.microsoft.com/office/drawing/2014/main" id="{026E19A5-6AB2-4EDB-B3F8-583C3384B042}"/>
                </a:ext>
              </a:extLst>
            </p:cNvPr>
            <p:cNvSpPr/>
            <p:nvPr/>
          </p:nvSpPr>
          <p:spPr>
            <a:xfrm>
              <a:off x="8363577" y="3925538"/>
              <a:ext cx="376386" cy="2770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2000" b="1" dirty="0">
                  <a:solidFill>
                    <a:schemeClr val="tx1"/>
                  </a:solidFill>
                </a:rPr>
                <a:t>0</a:t>
              </a:r>
              <a:endParaRPr lang="zh-CN" altLang="en-US" sz="2000" b="1" dirty="0">
                <a:solidFill>
                  <a:schemeClr val="tx1"/>
                </a:solidFill>
              </a:endParaRPr>
            </a:p>
          </p:txBody>
        </p:sp>
        <p:cxnSp>
          <p:nvCxnSpPr>
            <p:cNvPr id="18" name="直接连接符 17">
              <a:extLst>
                <a:ext uri="{FF2B5EF4-FFF2-40B4-BE49-F238E27FC236}">
                  <a16:creationId xmlns:a16="http://schemas.microsoft.com/office/drawing/2014/main" id="{F34D0D1D-890E-4B2A-A272-E6592B68A4CA}"/>
                </a:ext>
              </a:extLst>
            </p:cNvPr>
            <p:cNvCxnSpPr>
              <a:cxnSpLocks/>
            </p:cNvCxnSpPr>
            <p:nvPr/>
          </p:nvCxnSpPr>
          <p:spPr>
            <a:xfrm>
              <a:off x="7724296" y="3848378"/>
              <a:ext cx="473406" cy="0"/>
            </a:xfrm>
            <a:prstGeom prst="line">
              <a:avLst/>
            </a:prstGeom>
            <a:ln w="19050">
              <a:prstDash val="dash"/>
            </a:ln>
          </p:spPr>
          <p:style>
            <a:lnRef idx="1">
              <a:schemeClr val="dk1"/>
            </a:lnRef>
            <a:fillRef idx="0">
              <a:schemeClr val="dk1"/>
            </a:fillRef>
            <a:effectRef idx="0">
              <a:schemeClr val="dk1"/>
            </a:effectRef>
            <a:fontRef idx="minor">
              <a:schemeClr val="tx1"/>
            </a:fontRef>
          </p:style>
        </p:cxnSp>
        <p:sp>
          <p:nvSpPr>
            <p:cNvPr id="19" name="矩形 18">
              <a:extLst>
                <a:ext uri="{FF2B5EF4-FFF2-40B4-BE49-F238E27FC236}">
                  <a16:creationId xmlns:a16="http://schemas.microsoft.com/office/drawing/2014/main" id="{3D0239D1-74E3-46EF-BFE3-8CB23B01191B}"/>
                </a:ext>
              </a:extLst>
            </p:cNvPr>
            <p:cNvSpPr/>
            <p:nvPr/>
          </p:nvSpPr>
          <p:spPr>
            <a:xfrm>
              <a:off x="8363577" y="3681470"/>
              <a:ext cx="376386" cy="2770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2000" b="1" dirty="0">
                  <a:solidFill>
                    <a:schemeClr val="tx1"/>
                  </a:solidFill>
                </a:rPr>
                <a:t>+v</a:t>
              </a:r>
              <a:endParaRPr lang="zh-CN" altLang="en-US" sz="2000" b="1" dirty="0">
                <a:solidFill>
                  <a:schemeClr val="tx1"/>
                </a:solidFill>
              </a:endParaRPr>
            </a:p>
          </p:txBody>
        </p:sp>
        <p:sp>
          <p:nvSpPr>
            <p:cNvPr id="20" name="矩形 19">
              <a:extLst>
                <a:ext uri="{FF2B5EF4-FFF2-40B4-BE49-F238E27FC236}">
                  <a16:creationId xmlns:a16="http://schemas.microsoft.com/office/drawing/2014/main" id="{13E3F85F-FB68-4D0A-92AE-F161FFAA3A1E}"/>
                </a:ext>
              </a:extLst>
            </p:cNvPr>
            <p:cNvSpPr/>
            <p:nvPr/>
          </p:nvSpPr>
          <p:spPr>
            <a:xfrm>
              <a:off x="8334873" y="4116296"/>
              <a:ext cx="376386" cy="2770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2000" b="1" dirty="0">
                  <a:solidFill>
                    <a:schemeClr val="tx1"/>
                  </a:solidFill>
                </a:rPr>
                <a:t>-v</a:t>
              </a:r>
              <a:endParaRPr lang="zh-CN" altLang="en-US" sz="2000" b="1" dirty="0">
                <a:solidFill>
                  <a:schemeClr val="tx1"/>
                </a:solidFill>
              </a:endParaRPr>
            </a:p>
          </p:txBody>
        </p:sp>
        <p:cxnSp>
          <p:nvCxnSpPr>
            <p:cNvPr id="21" name="直接连接符 20">
              <a:extLst>
                <a:ext uri="{FF2B5EF4-FFF2-40B4-BE49-F238E27FC236}">
                  <a16:creationId xmlns:a16="http://schemas.microsoft.com/office/drawing/2014/main" id="{B58BF7EB-44F2-4D10-AB7B-81A918F27874}"/>
                </a:ext>
              </a:extLst>
            </p:cNvPr>
            <p:cNvCxnSpPr>
              <a:cxnSpLocks/>
            </p:cNvCxnSpPr>
            <p:nvPr/>
          </p:nvCxnSpPr>
          <p:spPr>
            <a:xfrm>
              <a:off x="7724296" y="4265447"/>
              <a:ext cx="473406" cy="0"/>
            </a:xfrm>
            <a:prstGeom prst="line">
              <a:avLst/>
            </a:prstGeom>
            <a:ln w="19050">
              <a:prstDash val="dash"/>
            </a:ln>
          </p:spPr>
          <p:style>
            <a:lnRef idx="1">
              <a:schemeClr val="dk1"/>
            </a:lnRef>
            <a:fillRef idx="0">
              <a:schemeClr val="dk1"/>
            </a:fillRef>
            <a:effectRef idx="0">
              <a:schemeClr val="dk1"/>
            </a:effectRef>
            <a:fontRef idx="minor">
              <a:schemeClr val="tx1"/>
            </a:fontRef>
          </p:style>
        </p:cxnSp>
      </p:grpSp>
      <p:sp>
        <p:nvSpPr>
          <p:cNvPr id="4" name="灯片编号占位符 3">
            <a:extLst>
              <a:ext uri="{FF2B5EF4-FFF2-40B4-BE49-F238E27FC236}">
                <a16:creationId xmlns:a16="http://schemas.microsoft.com/office/drawing/2014/main" id="{AD2F32FE-75FB-4B6C-9007-156473C50E41}"/>
              </a:ext>
            </a:extLst>
          </p:cNvPr>
          <p:cNvSpPr>
            <a:spLocks noGrp="1"/>
          </p:cNvSpPr>
          <p:nvPr>
            <p:ph type="sldNum" sz="quarter" idx="12"/>
          </p:nvPr>
        </p:nvSpPr>
        <p:spPr/>
        <p:txBody>
          <a:bodyPr/>
          <a:lstStyle/>
          <a:p>
            <a:fld id="{0343F522-B1DB-4B24-87CC-09EAB668A261}" type="slidenum">
              <a:rPr lang="zh-CN" altLang="en-US" smtClean="0"/>
              <a:pPr/>
              <a:t>34</a:t>
            </a:fld>
            <a:r>
              <a:rPr lang="en-US" altLang="zh-CN"/>
              <a:t>/303</a:t>
            </a:r>
            <a:endParaRPr lang="zh-CN" altLang="en-US" dirty="0"/>
          </a:p>
        </p:txBody>
      </p:sp>
    </p:spTree>
    <p:extLst>
      <p:ext uri="{BB962C8B-B14F-4D97-AF65-F5344CB8AC3E}">
        <p14:creationId xmlns:p14="http://schemas.microsoft.com/office/powerpoint/2010/main" val="668063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C34208-FA7C-4346-AD93-050F88FE7F56}"/>
              </a:ext>
            </a:extLst>
          </p:cNvPr>
          <p:cNvSpPr>
            <a:spLocks noGrp="1"/>
          </p:cNvSpPr>
          <p:nvPr>
            <p:ph type="title"/>
          </p:nvPr>
        </p:nvSpPr>
        <p:spPr>
          <a:xfrm>
            <a:off x="265813" y="350874"/>
            <a:ext cx="8654903" cy="680484"/>
          </a:xfrm>
        </p:spPr>
        <p:txBody>
          <a:bodyPr>
            <a:normAutofit/>
          </a:bodyPr>
          <a:lstStyle/>
          <a:p>
            <a:r>
              <a:rPr lang="en-US" altLang="zh-CN" dirty="0"/>
              <a:t>(2)</a:t>
            </a:r>
            <a:r>
              <a:rPr lang="zh-CN" altLang="zh-CN" dirty="0"/>
              <a:t>双极</a:t>
            </a:r>
            <a:r>
              <a:rPr lang="en-US" altLang="zh-CN" dirty="0"/>
              <a:t>AMI</a:t>
            </a:r>
            <a:endParaRPr lang="zh-CN" altLang="en-US" dirty="0"/>
          </a:p>
        </p:txBody>
      </p:sp>
      <p:sp>
        <p:nvSpPr>
          <p:cNvPr id="3" name="内容占位符 2">
            <a:extLst>
              <a:ext uri="{FF2B5EF4-FFF2-40B4-BE49-F238E27FC236}">
                <a16:creationId xmlns:a16="http://schemas.microsoft.com/office/drawing/2014/main" id="{62772749-0251-43E3-8FBE-62B01C0C88DA}"/>
              </a:ext>
            </a:extLst>
          </p:cNvPr>
          <p:cNvSpPr>
            <a:spLocks noGrp="1"/>
          </p:cNvSpPr>
          <p:nvPr>
            <p:ph idx="1"/>
          </p:nvPr>
        </p:nvSpPr>
        <p:spPr>
          <a:xfrm>
            <a:off x="404037" y="1062040"/>
            <a:ext cx="8516680" cy="5445085"/>
          </a:xfrm>
        </p:spPr>
        <p:txBody>
          <a:bodyPr>
            <a:normAutofit/>
          </a:bodyPr>
          <a:lstStyle/>
          <a:p>
            <a:pPr>
              <a:buNone/>
            </a:pPr>
            <a:r>
              <a:rPr lang="zh-CN" altLang="en-US" dirty="0"/>
              <a:t>编码规则：数据“</a:t>
            </a:r>
            <a:r>
              <a:rPr lang="en-US" altLang="zh-CN" dirty="0"/>
              <a:t>0”</a:t>
            </a:r>
            <a:r>
              <a:rPr lang="zh-CN" altLang="en-US" dirty="0"/>
              <a:t>编码为</a:t>
            </a:r>
            <a:r>
              <a:rPr lang="en-US" altLang="zh-CN" dirty="0"/>
              <a:t>0</a:t>
            </a:r>
            <a:r>
              <a:rPr lang="zh-CN" altLang="en-US" dirty="0"/>
              <a:t>，数据“</a:t>
            </a:r>
            <a:r>
              <a:rPr lang="en-US" altLang="zh-CN" dirty="0"/>
              <a:t>1”</a:t>
            </a:r>
            <a:r>
              <a:rPr lang="zh-CN" altLang="en-US" dirty="0"/>
              <a:t>交替编码为</a:t>
            </a:r>
            <a:r>
              <a:rPr lang="en-US" altLang="zh-CN" dirty="0"/>
              <a:t>+1</a:t>
            </a:r>
            <a:r>
              <a:rPr lang="zh-CN" altLang="en-US" dirty="0"/>
              <a:t>和</a:t>
            </a:r>
            <a:r>
              <a:rPr lang="en-US" altLang="zh-CN" dirty="0"/>
              <a:t>-1</a:t>
            </a:r>
            <a:r>
              <a:rPr lang="zh-CN" altLang="en-US" dirty="0"/>
              <a:t>。</a:t>
            </a:r>
            <a:endParaRPr lang="en-US" altLang="zh-CN" dirty="0"/>
          </a:p>
          <a:p>
            <a:pPr>
              <a:buNone/>
            </a:pPr>
            <a:endParaRPr lang="en-US" altLang="zh-CN" dirty="0"/>
          </a:p>
          <a:p>
            <a:pPr>
              <a:buNone/>
            </a:pPr>
            <a:endParaRPr lang="en-US" altLang="zh-CN" dirty="0"/>
          </a:p>
          <a:p>
            <a:pPr>
              <a:buNone/>
            </a:pPr>
            <a:endParaRPr lang="en-US" altLang="zh-CN" dirty="0"/>
          </a:p>
          <a:p>
            <a:pPr>
              <a:buNone/>
            </a:pPr>
            <a:endParaRPr lang="en-US" altLang="zh-CN" dirty="0"/>
          </a:p>
          <a:p>
            <a:pPr>
              <a:buNone/>
            </a:pPr>
            <a:endParaRPr lang="en-US" altLang="zh-CN" dirty="0"/>
          </a:p>
          <a:p>
            <a:pPr>
              <a:buNone/>
            </a:pPr>
            <a:r>
              <a:rPr lang="zh-CN" altLang="en-US" dirty="0"/>
              <a:t>优点：具有一定的检错能力（</a:t>
            </a:r>
            <a:r>
              <a:rPr lang="en-US" altLang="zh-CN" dirty="0"/>
              <a:t>+1</a:t>
            </a:r>
            <a:r>
              <a:rPr lang="zh-CN" altLang="en-US" dirty="0"/>
              <a:t>、</a:t>
            </a:r>
            <a:r>
              <a:rPr lang="en-US" altLang="zh-CN" dirty="0"/>
              <a:t>-1</a:t>
            </a:r>
            <a:r>
              <a:rPr lang="zh-CN" altLang="en-US" dirty="0"/>
              <a:t>是否交替）</a:t>
            </a:r>
            <a:endParaRPr lang="en-US" altLang="zh-CN" dirty="0"/>
          </a:p>
          <a:p>
            <a:pPr>
              <a:buNone/>
            </a:pPr>
            <a:r>
              <a:rPr lang="zh-CN" altLang="en-US" dirty="0"/>
              <a:t>缺点：“</a:t>
            </a:r>
            <a:r>
              <a:rPr lang="en-US" altLang="zh-CN" dirty="0"/>
              <a:t>0</a:t>
            </a:r>
            <a:r>
              <a:rPr lang="zh-CN" altLang="en-US" dirty="0"/>
              <a:t>”依然同步能力差</a:t>
            </a:r>
          </a:p>
          <a:p>
            <a:endParaRPr lang="en-US" altLang="zh-CN" dirty="0"/>
          </a:p>
          <a:p>
            <a:endParaRPr lang="zh-CN" altLang="zh-CN" dirty="0"/>
          </a:p>
        </p:txBody>
      </p:sp>
      <p:graphicFrame>
        <p:nvGraphicFramePr>
          <p:cNvPr id="10" name="表格 9">
            <a:extLst>
              <a:ext uri="{FF2B5EF4-FFF2-40B4-BE49-F238E27FC236}">
                <a16:creationId xmlns:a16="http://schemas.microsoft.com/office/drawing/2014/main" id="{9B384642-CD61-42D4-9C32-F0111E3A54D7}"/>
              </a:ext>
            </a:extLst>
          </p:cNvPr>
          <p:cNvGraphicFramePr>
            <a:graphicFrameLocks noGrp="1"/>
          </p:cNvGraphicFramePr>
          <p:nvPr/>
        </p:nvGraphicFramePr>
        <p:xfrm>
          <a:off x="0" y="1031358"/>
          <a:ext cx="313390" cy="2926080"/>
        </p:xfrm>
        <a:graphic>
          <a:graphicData uri="http://schemas.openxmlformats.org/drawingml/2006/table">
            <a:tbl>
              <a:tblPr firstRow="1" bandRow="1">
                <a:tableStyleId>{5C22544A-7EE6-4342-B048-85BDC9FD1C3A}</a:tableStyleId>
              </a:tblPr>
              <a:tblGrid>
                <a:gridCol w="313390">
                  <a:extLst>
                    <a:ext uri="{9D8B030D-6E8A-4147-A177-3AD203B41FA5}">
                      <a16:colId xmlns:a16="http://schemas.microsoft.com/office/drawing/2014/main" val="2707731317"/>
                    </a:ext>
                  </a:extLst>
                </a:gridCol>
              </a:tblGrid>
              <a:tr h="844235">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系统模型</a:t>
                      </a:r>
                    </a:p>
                  </a:txBody>
                  <a:tcPr marL="0" marR="0" marT="0" marB="0" anchor="ctr">
                    <a:solidFill>
                      <a:schemeClr val="accent1">
                        <a:lumMod val="40000"/>
                        <a:lumOff val="60000"/>
                      </a:schemeClr>
                    </a:solidFill>
                  </a:tcPr>
                </a:tc>
                <a:extLst>
                  <a:ext uri="{0D108BD9-81ED-4DB2-BD59-A6C34878D82A}">
                    <a16:rowId xmlns:a16="http://schemas.microsoft.com/office/drawing/2014/main" val="2650843112"/>
                  </a:ext>
                </a:extLst>
              </a:tr>
              <a:tr h="844235">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传输模式</a:t>
                      </a:r>
                    </a:p>
                  </a:txBody>
                  <a:tcPr marL="0" marR="0" marT="0" marB="0" anchor="ctr">
                    <a:solidFill>
                      <a:schemeClr val="accent1">
                        <a:lumMod val="40000"/>
                        <a:lumOff val="60000"/>
                      </a:schemeClr>
                    </a:solidFill>
                  </a:tcPr>
                </a:tc>
                <a:extLst>
                  <a:ext uri="{0D108BD9-81ED-4DB2-BD59-A6C34878D82A}">
                    <a16:rowId xmlns:a16="http://schemas.microsoft.com/office/drawing/2014/main" val="2354171835"/>
                  </a:ext>
                </a:extLst>
              </a:tr>
              <a:tr h="844235">
                <a:tc>
                  <a:txBody>
                    <a:bodyPr/>
                    <a:lstStyle/>
                    <a:p>
                      <a:pPr algn="ctr"/>
                      <a:r>
                        <a:rPr lang="zh-CN" altLang="en-US" sz="1600" dirty="0">
                          <a:solidFill>
                            <a:schemeClr val="bg1"/>
                          </a:solidFill>
                          <a:latin typeface="黑体" panose="02010609060101010101" pitchFamily="49" charset="-122"/>
                          <a:ea typeface="黑体" panose="02010609060101010101" pitchFamily="49" charset="-122"/>
                        </a:rPr>
                        <a:t>编码调制</a:t>
                      </a:r>
                    </a:p>
                  </a:txBody>
                  <a:tcPr marL="0" marR="0" marT="0" marB="0" anchor="ctr">
                    <a:solidFill>
                      <a:schemeClr val="accent1"/>
                    </a:solidFill>
                  </a:tcPr>
                </a:tc>
                <a:extLst>
                  <a:ext uri="{0D108BD9-81ED-4DB2-BD59-A6C34878D82A}">
                    <a16:rowId xmlns:a16="http://schemas.microsoft.com/office/drawing/2014/main" val="2232877283"/>
                  </a:ext>
                </a:extLst>
              </a:tr>
            </a:tbl>
          </a:graphicData>
        </a:graphic>
      </p:graphicFrame>
      <p:graphicFrame>
        <p:nvGraphicFramePr>
          <p:cNvPr id="11" name="表格 10">
            <a:extLst>
              <a:ext uri="{FF2B5EF4-FFF2-40B4-BE49-F238E27FC236}">
                <a16:creationId xmlns:a16="http://schemas.microsoft.com/office/drawing/2014/main" id="{F1557556-4E74-4A2A-B76B-6AF7BA757C94}"/>
              </a:ext>
            </a:extLst>
          </p:cNvPr>
          <p:cNvGraphicFramePr>
            <a:graphicFrameLocks noGrp="1"/>
          </p:cNvGraphicFramePr>
          <p:nvPr/>
        </p:nvGraphicFramePr>
        <p:xfrm>
          <a:off x="0" y="16384"/>
          <a:ext cx="9144000" cy="303808"/>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1028242390"/>
                    </a:ext>
                  </a:extLst>
                </a:gridCol>
                <a:gridCol w="1016000">
                  <a:extLst>
                    <a:ext uri="{9D8B030D-6E8A-4147-A177-3AD203B41FA5}">
                      <a16:colId xmlns:a16="http://schemas.microsoft.com/office/drawing/2014/main" val="3074239081"/>
                    </a:ext>
                  </a:extLst>
                </a:gridCol>
                <a:gridCol w="1016000">
                  <a:extLst>
                    <a:ext uri="{9D8B030D-6E8A-4147-A177-3AD203B41FA5}">
                      <a16:colId xmlns:a16="http://schemas.microsoft.com/office/drawing/2014/main" val="3509429943"/>
                    </a:ext>
                  </a:extLst>
                </a:gridCol>
                <a:gridCol w="1016000">
                  <a:extLst>
                    <a:ext uri="{9D8B030D-6E8A-4147-A177-3AD203B41FA5}">
                      <a16:colId xmlns:a16="http://schemas.microsoft.com/office/drawing/2014/main" val="2580465912"/>
                    </a:ext>
                  </a:extLst>
                </a:gridCol>
                <a:gridCol w="1016000">
                  <a:extLst>
                    <a:ext uri="{9D8B030D-6E8A-4147-A177-3AD203B41FA5}">
                      <a16:colId xmlns:a16="http://schemas.microsoft.com/office/drawing/2014/main" val="585185192"/>
                    </a:ext>
                  </a:extLst>
                </a:gridCol>
                <a:gridCol w="1016000">
                  <a:extLst>
                    <a:ext uri="{9D8B030D-6E8A-4147-A177-3AD203B41FA5}">
                      <a16:colId xmlns:a16="http://schemas.microsoft.com/office/drawing/2014/main" val="1335232691"/>
                    </a:ext>
                  </a:extLst>
                </a:gridCol>
                <a:gridCol w="1016000">
                  <a:extLst>
                    <a:ext uri="{9D8B030D-6E8A-4147-A177-3AD203B41FA5}">
                      <a16:colId xmlns:a16="http://schemas.microsoft.com/office/drawing/2014/main" val="785772456"/>
                    </a:ext>
                  </a:extLst>
                </a:gridCol>
                <a:gridCol w="1016000">
                  <a:extLst>
                    <a:ext uri="{9D8B030D-6E8A-4147-A177-3AD203B41FA5}">
                      <a16:colId xmlns:a16="http://schemas.microsoft.com/office/drawing/2014/main" val="143111373"/>
                    </a:ext>
                  </a:extLst>
                </a:gridCol>
                <a:gridCol w="1016000">
                  <a:extLst>
                    <a:ext uri="{9D8B030D-6E8A-4147-A177-3AD203B41FA5}">
                      <a16:colId xmlns:a16="http://schemas.microsoft.com/office/drawing/2014/main" val="994455625"/>
                    </a:ext>
                  </a:extLst>
                </a:gridCol>
              </a:tblGrid>
              <a:tr h="303808">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传输介质</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rgbClr val="FFFF00"/>
                          </a:solidFill>
                          <a:latin typeface="黑体" panose="02010609060101010101" pitchFamily="49" charset="-122"/>
                          <a:ea typeface="黑体" panose="02010609060101010101" pitchFamily="49" charset="-122"/>
                        </a:rPr>
                        <a:t>通信系统</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正确性</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提高性能</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局域网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en-US" altLang="zh-CN" sz="1600" dirty="0">
                          <a:solidFill>
                            <a:schemeClr val="tx1"/>
                          </a:solidFill>
                          <a:latin typeface="黑体" panose="02010609060101010101" pitchFamily="49" charset="-122"/>
                          <a:ea typeface="黑体" panose="02010609060101010101" pitchFamily="49" charset="-122"/>
                        </a:rPr>
                        <a:t>WLAN</a:t>
                      </a:r>
                      <a:endParaRPr lang="zh-CN" altLang="en-US" sz="1600" dirty="0">
                        <a:solidFill>
                          <a:schemeClr val="tx1"/>
                        </a:solidFill>
                        <a:latin typeface="黑体" panose="02010609060101010101" pitchFamily="49" charset="-122"/>
                        <a:ea typeface="黑体" panose="02010609060101010101" pitchFamily="49"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个域网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广域网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接入网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939429099"/>
                  </a:ext>
                </a:extLst>
              </a:tr>
            </a:tbl>
          </a:graphicData>
        </a:graphic>
      </p:graphicFrame>
      <p:sp>
        <p:nvSpPr>
          <p:cNvPr id="12" name="流程图: 摘录 11">
            <a:extLst>
              <a:ext uri="{FF2B5EF4-FFF2-40B4-BE49-F238E27FC236}">
                <a16:creationId xmlns:a16="http://schemas.microsoft.com/office/drawing/2014/main" id="{CE6C4248-6AFD-44B6-80E3-9608C7BDC87F}"/>
              </a:ext>
            </a:extLst>
          </p:cNvPr>
          <p:cNvSpPr/>
          <p:nvPr/>
        </p:nvSpPr>
        <p:spPr bwMode="auto">
          <a:xfrm>
            <a:off x="1403438" y="320192"/>
            <a:ext cx="216024" cy="126001"/>
          </a:xfrm>
          <a:prstGeom prst="flowChartExtract">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4" name="Rectangle 2">
            <a:extLst>
              <a:ext uri="{FF2B5EF4-FFF2-40B4-BE49-F238E27FC236}">
                <a16:creationId xmlns:a16="http://schemas.microsoft.com/office/drawing/2014/main" id="{637ADEFB-5775-48B5-AD95-BD2F543B4E24}"/>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5" name="对象 4">
            <a:extLst>
              <a:ext uri="{FF2B5EF4-FFF2-40B4-BE49-F238E27FC236}">
                <a16:creationId xmlns:a16="http://schemas.microsoft.com/office/drawing/2014/main" id="{4515F4D7-A39A-4D75-9894-F35BD2514166}"/>
              </a:ext>
            </a:extLst>
          </p:cNvPr>
          <p:cNvGraphicFramePr>
            <a:graphicFrameLocks noChangeAspect="1"/>
          </p:cNvGraphicFramePr>
          <p:nvPr>
            <p:extLst>
              <p:ext uri="{D42A27DB-BD31-4B8C-83A1-F6EECF244321}">
                <p14:modId xmlns:p14="http://schemas.microsoft.com/office/powerpoint/2010/main" val="3505098153"/>
              </p:ext>
            </p:extLst>
          </p:nvPr>
        </p:nvGraphicFramePr>
        <p:xfrm>
          <a:off x="589522" y="2271448"/>
          <a:ext cx="7334392" cy="2270169"/>
        </p:xfrm>
        <a:graphic>
          <a:graphicData uri="http://schemas.openxmlformats.org/presentationml/2006/ole">
            <mc:AlternateContent xmlns:mc="http://schemas.openxmlformats.org/markup-compatibility/2006">
              <mc:Choice xmlns:v="urn:schemas-microsoft-com:vml" Requires="v">
                <p:oleObj name="Visio" r:id="rId2" imgW="6089680" imgH="2082709" progId="Visio.Drawing.11">
                  <p:embed/>
                </p:oleObj>
              </mc:Choice>
              <mc:Fallback>
                <p:oleObj name="Visio" r:id="rId2" imgW="6089680" imgH="2082709" progId="Visio.Drawing.11">
                  <p:embed/>
                  <p:pic>
                    <p:nvPicPr>
                      <p:cNvPr id="0" name="Object 1"/>
                      <p:cNvPicPr>
                        <a:picLocks noChangeAspect="1" noChangeArrowheads="1"/>
                      </p:cNvPicPr>
                      <p:nvPr/>
                    </p:nvPicPr>
                    <p:blipFill>
                      <a:blip r:embed="rId3"/>
                      <a:srcRect/>
                      <a:stretch>
                        <a:fillRect/>
                      </a:stretch>
                    </p:blipFill>
                    <p:spPr bwMode="auto">
                      <a:xfrm>
                        <a:off x="589522" y="2271448"/>
                        <a:ext cx="7334392" cy="2270169"/>
                      </a:xfrm>
                      <a:prstGeom prst="rect">
                        <a:avLst/>
                      </a:prstGeom>
                      <a:noFill/>
                    </p:spPr>
                  </p:pic>
                </p:oleObj>
              </mc:Fallback>
            </mc:AlternateContent>
          </a:graphicData>
        </a:graphic>
      </p:graphicFrame>
      <p:sp>
        <p:nvSpPr>
          <p:cNvPr id="6" name="灯片编号占位符 5">
            <a:extLst>
              <a:ext uri="{FF2B5EF4-FFF2-40B4-BE49-F238E27FC236}">
                <a16:creationId xmlns:a16="http://schemas.microsoft.com/office/drawing/2014/main" id="{0134208B-33AF-4A2C-AB47-48BD4972D761}"/>
              </a:ext>
            </a:extLst>
          </p:cNvPr>
          <p:cNvSpPr>
            <a:spLocks noGrp="1"/>
          </p:cNvSpPr>
          <p:nvPr>
            <p:ph type="sldNum" sz="quarter" idx="12"/>
          </p:nvPr>
        </p:nvSpPr>
        <p:spPr/>
        <p:txBody>
          <a:bodyPr/>
          <a:lstStyle/>
          <a:p>
            <a:fld id="{0343F522-B1DB-4B24-87CC-09EAB668A261}" type="slidenum">
              <a:rPr lang="zh-CN" altLang="en-US" smtClean="0"/>
              <a:pPr/>
              <a:t>35</a:t>
            </a:fld>
            <a:r>
              <a:rPr lang="en-US" altLang="zh-CN"/>
              <a:t>/303</a:t>
            </a:r>
            <a:endParaRPr lang="zh-CN" altLang="en-US" dirty="0"/>
          </a:p>
        </p:txBody>
      </p:sp>
    </p:spTree>
    <p:extLst>
      <p:ext uri="{BB962C8B-B14F-4D97-AF65-F5344CB8AC3E}">
        <p14:creationId xmlns:p14="http://schemas.microsoft.com/office/powerpoint/2010/main" val="938271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C34208-FA7C-4346-AD93-050F88FE7F56}"/>
              </a:ext>
            </a:extLst>
          </p:cNvPr>
          <p:cNvSpPr>
            <a:spLocks noGrp="1"/>
          </p:cNvSpPr>
          <p:nvPr>
            <p:ph type="title"/>
          </p:nvPr>
        </p:nvSpPr>
        <p:spPr>
          <a:xfrm>
            <a:off x="265813" y="350874"/>
            <a:ext cx="8654903" cy="680484"/>
          </a:xfrm>
        </p:spPr>
        <p:txBody>
          <a:bodyPr>
            <a:normAutofit/>
          </a:bodyPr>
          <a:lstStyle/>
          <a:p>
            <a:r>
              <a:rPr lang="en-US" altLang="zh-CN" dirty="0"/>
              <a:t>(3)</a:t>
            </a:r>
            <a:r>
              <a:rPr lang="zh-CN" altLang="zh-CN" dirty="0"/>
              <a:t>曼彻斯特编码</a:t>
            </a:r>
            <a:endParaRPr lang="zh-CN" altLang="en-US" dirty="0"/>
          </a:p>
        </p:txBody>
      </p:sp>
      <p:sp>
        <p:nvSpPr>
          <p:cNvPr id="3" name="内容占位符 2">
            <a:extLst>
              <a:ext uri="{FF2B5EF4-FFF2-40B4-BE49-F238E27FC236}">
                <a16:creationId xmlns:a16="http://schemas.microsoft.com/office/drawing/2014/main" id="{62772749-0251-43E3-8FBE-62B01C0C88DA}"/>
              </a:ext>
            </a:extLst>
          </p:cNvPr>
          <p:cNvSpPr>
            <a:spLocks noGrp="1"/>
          </p:cNvSpPr>
          <p:nvPr>
            <p:ph idx="1"/>
          </p:nvPr>
        </p:nvSpPr>
        <p:spPr>
          <a:xfrm>
            <a:off x="404037" y="1062040"/>
            <a:ext cx="8516680" cy="5445085"/>
          </a:xfrm>
        </p:spPr>
        <p:txBody>
          <a:bodyPr>
            <a:noAutofit/>
          </a:bodyPr>
          <a:lstStyle/>
          <a:p>
            <a:pPr>
              <a:lnSpc>
                <a:spcPct val="120000"/>
              </a:lnSpc>
              <a:spcBef>
                <a:spcPts val="0"/>
              </a:spcBef>
            </a:pPr>
            <a:r>
              <a:rPr lang="zh-CN" altLang="zh-CN" dirty="0"/>
              <a:t>每一个码元分成两个</a:t>
            </a:r>
            <a:r>
              <a:rPr lang="zh-CN" altLang="en-US" dirty="0"/>
              <a:t>等长</a:t>
            </a:r>
            <a:r>
              <a:rPr lang="zh-CN" altLang="zh-CN" dirty="0"/>
              <a:t>部分，前一部分与后一部分电压高低相反。</a:t>
            </a:r>
            <a:endParaRPr lang="en-US" altLang="zh-CN" dirty="0"/>
          </a:p>
          <a:p>
            <a:pPr>
              <a:lnSpc>
                <a:spcPct val="120000"/>
              </a:lnSpc>
              <a:spcBef>
                <a:spcPts val="0"/>
              </a:spcBef>
            </a:pPr>
            <a:r>
              <a:rPr lang="zh-CN" altLang="zh-CN" dirty="0"/>
              <a:t>前一部分为高电平而后一部分为低电平表示</a:t>
            </a:r>
            <a:r>
              <a:rPr lang="en-US" altLang="zh-CN" dirty="0"/>
              <a:t>0</a:t>
            </a:r>
            <a:r>
              <a:rPr lang="zh-CN" altLang="en-US" dirty="0"/>
              <a:t>；</a:t>
            </a:r>
            <a:r>
              <a:rPr lang="en-US" altLang="zh-CN" dirty="0"/>
              <a:t>1</a:t>
            </a:r>
            <a:r>
              <a:rPr lang="zh-CN" altLang="zh-CN" dirty="0"/>
              <a:t>则刚好相反</a:t>
            </a:r>
            <a:endParaRPr lang="en-US" altLang="zh-CN" dirty="0"/>
          </a:p>
          <a:p>
            <a:pPr>
              <a:lnSpc>
                <a:spcPct val="120000"/>
              </a:lnSpc>
              <a:spcBef>
                <a:spcPts val="0"/>
              </a:spcBef>
            </a:pPr>
            <a:r>
              <a:rPr lang="en-US" altLang="zh-CN" sz="2400" dirty="0">
                <a:latin typeface="Times New Roman" panose="02020603050405020304" pitchFamily="18" charset="0"/>
                <a:cs typeface="Times New Roman" panose="02020603050405020304" pitchFamily="18" charset="0"/>
              </a:rPr>
              <a:t>                        0    1    0    0    1    1    0    0    0   1    1 </a:t>
            </a:r>
            <a:endParaRPr lang="zh-CN" altLang="zh-CN" sz="2400" dirty="0">
              <a:latin typeface="Times New Roman" panose="02020603050405020304" pitchFamily="18" charset="0"/>
              <a:cs typeface="Times New Roman" panose="02020603050405020304" pitchFamily="18" charset="0"/>
            </a:endParaRPr>
          </a:p>
          <a:p>
            <a:pPr>
              <a:lnSpc>
                <a:spcPct val="120000"/>
              </a:lnSpc>
              <a:spcBef>
                <a:spcPts val="0"/>
              </a:spcBef>
            </a:pPr>
            <a:endParaRPr lang="en-US" altLang="zh-CN" dirty="0"/>
          </a:p>
          <a:p>
            <a:pPr>
              <a:lnSpc>
                <a:spcPct val="120000"/>
              </a:lnSpc>
              <a:spcBef>
                <a:spcPts val="0"/>
              </a:spcBef>
            </a:pPr>
            <a:endParaRPr lang="en-US" altLang="zh-CN" dirty="0"/>
          </a:p>
          <a:p>
            <a:pPr>
              <a:lnSpc>
                <a:spcPct val="120000"/>
              </a:lnSpc>
              <a:spcBef>
                <a:spcPts val="0"/>
              </a:spcBef>
            </a:pPr>
            <a:r>
              <a:rPr lang="zh-CN" altLang="zh-CN" dirty="0"/>
              <a:t>优点</a:t>
            </a:r>
            <a:r>
              <a:rPr lang="zh-CN" altLang="en-US" dirty="0"/>
              <a:t>：</a:t>
            </a:r>
            <a:r>
              <a:rPr lang="zh-CN" altLang="zh-CN" dirty="0"/>
              <a:t>每一个码元的正中间出现一次电平的变化，既作为同步信号，又作为信号的取值</a:t>
            </a:r>
            <a:endParaRPr lang="en-US" altLang="zh-CN" dirty="0"/>
          </a:p>
          <a:p>
            <a:pPr>
              <a:lnSpc>
                <a:spcPct val="120000"/>
              </a:lnSpc>
              <a:spcBef>
                <a:spcPts val="0"/>
              </a:spcBef>
            </a:pPr>
            <a:r>
              <a:rPr lang="zh-CN" altLang="en-US" dirty="0"/>
              <a:t>缺点：效率低（</a:t>
            </a:r>
            <a:r>
              <a:rPr lang="en-US" altLang="zh-CN" dirty="0"/>
              <a:t>50%</a:t>
            </a:r>
            <a:r>
              <a:rPr lang="zh-CN" altLang="en-US" dirty="0"/>
              <a:t>，</a:t>
            </a:r>
            <a:r>
              <a:rPr lang="en-US" altLang="zh-CN" dirty="0"/>
              <a:t>2</a:t>
            </a:r>
            <a:r>
              <a:rPr lang="zh-CN" altLang="en-US" dirty="0"/>
              <a:t>个脉冲表示</a:t>
            </a:r>
            <a:r>
              <a:rPr lang="en-US" altLang="zh-CN" dirty="0"/>
              <a:t>1</a:t>
            </a:r>
            <a:r>
              <a:rPr lang="zh-CN" altLang="en-US" dirty="0"/>
              <a:t>位）</a:t>
            </a:r>
            <a:endParaRPr lang="en-US" altLang="zh-CN" dirty="0"/>
          </a:p>
        </p:txBody>
      </p:sp>
      <p:graphicFrame>
        <p:nvGraphicFramePr>
          <p:cNvPr id="10" name="表格 9">
            <a:extLst>
              <a:ext uri="{FF2B5EF4-FFF2-40B4-BE49-F238E27FC236}">
                <a16:creationId xmlns:a16="http://schemas.microsoft.com/office/drawing/2014/main" id="{9B384642-CD61-42D4-9C32-F0111E3A54D7}"/>
              </a:ext>
            </a:extLst>
          </p:cNvPr>
          <p:cNvGraphicFramePr>
            <a:graphicFrameLocks noGrp="1"/>
          </p:cNvGraphicFramePr>
          <p:nvPr/>
        </p:nvGraphicFramePr>
        <p:xfrm>
          <a:off x="0" y="1031358"/>
          <a:ext cx="313390" cy="2926080"/>
        </p:xfrm>
        <a:graphic>
          <a:graphicData uri="http://schemas.openxmlformats.org/drawingml/2006/table">
            <a:tbl>
              <a:tblPr firstRow="1" bandRow="1">
                <a:tableStyleId>{5C22544A-7EE6-4342-B048-85BDC9FD1C3A}</a:tableStyleId>
              </a:tblPr>
              <a:tblGrid>
                <a:gridCol w="313390">
                  <a:extLst>
                    <a:ext uri="{9D8B030D-6E8A-4147-A177-3AD203B41FA5}">
                      <a16:colId xmlns:a16="http://schemas.microsoft.com/office/drawing/2014/main" val="2707731317"/>
                    </a:ext>
                  </a:extLst>
                </a:gridCol>
              </a:tblGrid>
              <a:tr h="844235">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系统模型</a:t>
                      </a:r>
                    </a:p>
                  </a:txBody>
                  <a:tcPr marL="0" marR="0" marT="0" marB="0" anchor="ctr">
                    <a:solidFill>
                      <a:schemeClr val="accent1">
                        <a:lumMod val="40000"/>
                        <a:lumOff val="60000"/>
                      </a:schemeClr>
                    </a:solidFill>
                  </a:tcPr>
                </a:tc>
                <a:extLst>
                  <a:ext uri="{0D108BD9-81ED-4DB2-BD59-A6C34878D82A}">
                    <a16:rowId xmlns:a16="http://schemas.microsoft.com/office/drawing/2014/main" val="2650843112"/>
                  </a:ext>
                </a:extLst>
              </a:tr>
              <a:tr h="844235">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传输模式</a:t>
                      </a:r>
                    </a:p>
                  </a:txBody>
                  <a:tcPr marL="0" marR="0" marT="0" marB="0" anchor="ctr">
                    <a:solidFill>
                      <a:schemeClr val="accent1">
                        <a:lumMod val="40000"/>
                        <a:lumOff val="60000"/>
                      </a:schemeClr>
                    </a:solidFill>
                  </a:tcPr>
                </a:tc>
                <a:extLst>
                  <a:ext uri="{0D108BD9-81ED-4DB2-BD59-A6C34878D82A}">
                    <a16:rowId xmlns:a16="http://schemas.microsoft.com/office/drawing/2014/main" val="2354171835"/>
                  </a:ext>
                </a:extLst>
              </a:tr>
              <a:tr h="844235">
                <a:tc>
                  <a:txBody>
                    <a:bodyPr/>
                    <a:lstStyle/>
                    <a:p>
                      <a:pPr algn="ctr"/>
                      <a:r>
                        <a:rPr lang="zh-CN" altLang="en-US" sz="1600" dirty="0">
                          <a:solidFill>
                            <a:schemeClr val="bg1"/>
                          </a:solidFill>
                          <a:latin typeface="黑体" panose="02010609060101010101" pitchFamily="49" charset="-122"/>
                          <a:ea typeface="黑体" panose="02010609060101010101" pitchFamily="49" charset="-122"/>
                        </a:rPr>
                        <a:t>编码调制</a:t>
                      </a:r>
                    </a:p>
                  </a:txBody>
                  <a:tcPr marL="0" marR="0" marT="0" marB="0" anchor="ctr">
                    <a:solidFill>
                      <a:schemeClr val="accent1"/>
                    </a:solidFill>
                  </a:tcPr>
                </a:tc>
                <a:extLst>
                  <a:ext uri="{0D108BD9-81ED-4DB2-BD59-A6C34878D82A}">
                    <a16:rowId xmlns:a16="http://schemas.microsoft.com/office/drawing/2014/main" val="2232877283"/>
                  </a:ext>
                </a:extLst>
              </a:tr>
            </a:tbl>
          </a:graphicData>
        </a:graphic>
      </p:graphicFrame>
      <p:graphicFrame>
        <p:nvGraphicFramePr>
          <p:cNvPr id="11" name="表格 10">
            <a:extLst>
              <a:ext uri="{FF2B5EF4-FFF2-40B4-BE49-F238E27FC236}">
                <a16:creationId xmlns:a16="http://schemas.microsoft.com/office/drawing/2014/main" id="{F1557556-4E74-4A2A-B76B-6AF7BA757C94}"/>
              </a:ext>
            </a:extLst>
          </p:cNvPr>
          <p:cNvGraphicFramePr>
            <a:graphicFrameLocks noGrp="1"/>
          </p:cNvGraphicFramePr>
          <p:nvPr/>
        </p:nvGraphicFramePr>
        <p:xfrm>
          <a:off x="0" y="16384"/>
          <a:ext cx="9144000" cy="303808"/>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1028242390"/>
                    </a:ext>
                  </a:extLst>
                </a:gridCol>
                <a:gridCol w="1016000">
                  <a:extLst>
                    <a:ext uri="{9D8B030D-6E8A-4147-A177-3AD203B41FA5}">
                      <a16:colId xmlns:a16="http://schemas.microsoft.com/office/drawing/2014/main" val="3074239081"/>
                    </a:ext>
                  </a:extLst>
                </a:gridCol>
                <a:gridCol w="1016000">
                  <a:extLst>
                    <a:ext uri="{9D8B030D-6E8A-4147-A177-3AD203B41FA5}">
                      <a16:colId xmlns:a16="http://schemas.microsoft.com/office/drawing/2014/main" val="3509429943"/>
                    </a:ext>
                  </a:extLst>
                </a:gridCol>
                <a:gridCol w="1016000">
                  <a:extLst>
                    <a:ext uri="{9D8B030D-6E8A-4147-A177-3AD203B41FA5}">
                      <a16:colId xmlns:a16="http://schemas.microsoft.com/office/drawing/2014/main" val="2580465912"/>
                    </a:ext>
                  </a:extLst>
                </a:gridCol>
                <a:gridCol w="1016000">
                  <a:extLst>
                    <a:ext uri="{9D8B030D-6E8A-4147-A177-3AD203B41FA5}">
                      <a16:colId xmlns:a16="http://schemas.microsoft.com/office/drawing/2014/main" val="585185192"/>
                    </a:ext>
                  </a:extLst>
                </a:gridCol>
                <a:gridCol w="1016000">
                  <a:extLst>
                    <a:ext uri="{9D8B030D-6E8A-4147-A177-3AD203B41FA5}">
                      <a16:colId xmlns:a16="http://schemas.microsoft.com/office/drawing/2014/main" val="1335232691"/>
                    </a:ext>
                  </a:extLst>
                </a:gridCol>
                <a:gridCol w="1016000">
                  <a:extLst>
                    <a:ext uri="{9D8B030D-6E8A-4147-A177-3AD203B41FA5}">
                      <a16:colId xmlns:a16="http://schemas.microsoft.com/office/drawing/2014/main" val="785772456"/>
                    </a:ext>
                  </a:extLst>
                </a:gridCol>
                <a:gridCol w="1016000">
                  <a:extLst>
                    <a:ext uri="{9D8B030D-6E8A-4147-A177-3AD203B41FA5}">
                      <a16:colId xmlns:a16="http://schemas.microsoft.com/office/drawing/2014/main" val="143111373"/>
                    </a:ext>
                  </a:extLst>
                </a:gridCol>
                <a:gridCol w="1016000">
                  <a:extLst>
                    <a:ext uri="{9D8B030D-6E8A-4147-A177-3AD203B41FA5}">
                      <a16:colId xmlns:a16="http://schemas.microsoft.com/office/drawing/2014/main" val="994455625"/>
                    </a:ext>
                  </a:extLst>
                </a:gridCol>
              </a:tblGrid>
              <a:tr h="303808">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传输介质</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rgbClr val="FFFF00"/>
                          </a:solidFill>
                          <a:latin typeface="黑体" panose="02010609060101010101" pitchFamily="49" charset="-122"/>
                          <a:ea typeface="黑体" panose="02010609060101010101" pitchFamily="49" charset="-122"/>
                        </a:rPr>
                        <a:t>通信系统</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正确性</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提高性能</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局域网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en-US" altLang="zh-CN" sz="1600" dirty="0">
                          <a:solidFill>
                            <a:schemeClr val="tx1"/>
                          </a:solidFill>
                          <a:latin typeface="黑体" panose="02010609060101010101" pitchFamily="49" charset="-122"/>
                          <a:ea typeface="黑体" panose="02010609060101010101" pitchFamily="49" charset="-122"/>
                        </a:rPr>
                        <a:t>WLAN</a:t>
                      </a:r>
                      <a:endParaRPr lang="zh-CN" altLang="en-US" sz="1600" dirty="0">
                        <a:solidFill>
                          <a:schemeClr val="tx1"/>
                        </a:solidFill>
                        <a:latin typeface="黑体" panose="02010609060101010101" pitchFamily="49" charset="-122"/>
                        <a:ea typeface="黑体" panose="02010609060101010101" pitchFamily="49"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个域网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广域网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接入网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939429099"/>
                  </a:ext>
                </a:extLst>
              </a:tr>
            </a:tbl>
          </a:graphicData>
        </a:graphic>
      </p:graphicFrame>
      <p:sp>
        <p:nvSpPr>
          <p:cNvPr id="12" name="流程图: 摘录 11">
            <a:extLst>
              <a:ext uri="{FF2B5EF4-FFF2-40B4-BE49-F238E27FC236}">
                <a16:creationId xmlns:a16="http://schemas.microsoft.com/office/drawing/2014/main" id="{CE6C4248-6AFD-44B6-80E3-9608C7BDC87F}"/>
              </a:ext>
            </a:extLst>
          </p:cNvPr>
          <p:cNvSpPr/>
          <p:nvPr/>
        </p:nvSpPr>
        <p:spPr bwMode="auto">
          <a:xfrm>
            <a:off x="1403438" y="320192"/>
            <a:ext cx="216024" cy="126001"/>
          </a:xfrm>
          <a:prstGeom prst="flowChartExtract">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4" name="Rectangle 2">
            <a:extLst>
              <a:ext uri="{FF2B5EF4-FFF2-40B4-BE49-F238E27FC236}">
                <a16:creationId xmlns:a16="http://schemas.microsoft.com/office/drawing/2014/main" id="{637ADEFB-5775-48B5-AD95-BD2F543B4E24}"/>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13" name="图片 12" descr="dig-dig">
            <a:extLst>
              <a:ext uri="{FF2B5EF4-FFF2-40B4-BE49-F238E27FC236}">
                <a16:creationId xmlns:a16="http://schemas.microsoft.com/office/drawing/2014/main" id="{2ECFECED-6261-45F9-B911-3714F0836566}"/>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48188" y="3575244"/>
            <a:ext cx="7028520" cy="858534"/>
          </a:xfrm>
          <a:prstGeom prst="rect">
            <a:avLst/>
          </a:prstGeom>
          <a:noFill/>
        </p:spPr>
      </p:pic>
      <p:sp>
        <p:nvSpPr>
          <p:cNvPr id="5" name="灯片编号占位符 4">
            <a:extLst>
              <a:ext uri="{FF2B5EF4-FFF2-40B4-BE49-F238E27FC236}">
                <a16:creationId xmlns:a16="http://schemas.microsoft.com/office/drawing/2014/main" id="{7623C0B2-059D-42D5-9EF3-69A0DFAED10F}"/>
              </a:ext>
            </a:extLst>
          </p:cNvPr>
          <p:cNvSpPr>
            <a:spLocks noGrp="1"/>
          </p:cNvSpPr>
          <p:nvPr>
            <p:ph type="sldNum" sz="quarter" idx="12"/>
          </p:nvPr>
        </p:nvSpPr>
        <p:spPr/>
        <p:txBody>
          <a:bodyPr/>
          <a:lstStyle/>
          <a:p>
            <a:fld id="{0343F522-B1DB-4B24-87CC-09EAB668A261}" type="slidenum">
              <a:rPr lang="zh-CN" altLang="en-US" smtClean="0"/>
              <a:pPr/>
              <a:t>36</a:t>
            </a:fld>
            <a:r>
              <a:rPr lang="en-US" altLang="zh-CN"/>
              <a:t>/303</a:t>
            </a:r>
            <a:endParaRPr lang="zh-CN" altLang="en-US" dirty="0"/>
          </a:p>
        </p:txBody>
      </p:sp>
    </p:spTree>
    <p:extLst>
      <p:ext uri="{BB962C8B-B14F-4D97-AF65-F5344CB8AC3E}">
        <p14:creationId xmlns:p14="http://schemas.microsoft.com/office/powerpoint/2010/main" val="1003139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C34208-FA7C-4346-AD93-050F88FE7F56}"/>
              </a:ext>
            </a:extLst>
          </p:cNvPr>
          <p:cNvSpPr>
            <a:spLocks noGrp="1"/>
          </p:cNvSpPr>
          <p:nvPr>
            <p:ph type="title"/>
          </p:nvPr>
        </p:nvSpPr>
        <p:spPr>
          <a:xfrm>
            <a:off x="265813" y="350874"/>
            <a:ext cx="8654903" cy="680484"/>
          </a:xfrm>
        </p:spPr>
        <p:txBody>
          <a:bodyPr>
            <a:normAutofit/>
          </a:bodyPr>
          <a:lstStyle/>
          <a:p>
            <a:r>
              <a:rPr lang="zh-CN" altLang="en-US" dirty="0"/>
              <a:t>微分</a:t>
            </a:r>
            <a:r>
              <a:rPr lang="zh-CN" altLang="zh-CN" dirty="0"/>
              <a:t>曼彻斯特编码</a:t>
            </a:r>
            <a:endParaRPr lang="zh-CN" altLang="en-US" dirty="0"/>
          </a:p>
        </p:txBody>
      </p:sp>
      <p:sp>
        <p:nvSpPr>
          <p:cNvPr id="3" name="内容占位符 2">
            <a:extLst>
              <a:ext uri="{FF2B5EF4-FFF2-40B4-BE49-F238E27FC236}">
                <a16:creationId xmlns:a16="http://schemas.microsoft.com/office/drawing/2014/main" id="{62772749-0251-43E3-8FBE-62B01C0C88DA}"/>
              </a:ext>
            </a:extLst>
          </p:cNvPr>
          <p:cNvSpPr>
            <a:spLocks noGrp="1"/>
          </p:cNvSpPr>
          <p:nvPr>
            <p:ph idx="1"/>
          </p:nvPr>
        </p:nvSpPr>
        <p:spPr>
          <a:xfrm>
            <a:off x="404037" y="1062040"/>
            <a:ext cx="8516680" cy="5445085"/>
          </a:xfrm>
        </p:spPr>
        <p:txBody>
          <a:bodyPr>
            <a:noAutofit/>
          </a:bodyPr>
          <a:lstStyle/>
          <a:p>
            <a:pPr>
              <a:lnSpc>
                <a:spcPct val="120000"/>
              </a:lnSpc>
              <a:spcBef>
                <a:spcPts val="0"/>
              </a:spcBef>
            </a:pPr>
            <a:r>
              <a:rPr lang="zh-CN" altLang="zh-CN" dirty="0"/>
              <a:t>每一个码元分成两个</a:t>
            </a:r>
            <a:r>
              <a:rPr lang="zh-CN" altLang="en-US" dirty="0"/>
              <a:t>等长</a:t>
            </a:r>
            <a:r>
              <a:rPr lang="zh-CN" altLang="zh-CN" dirty="0"/>
              <a:t>部分，前一部分与后一部分电压高低相反。</a:t>
            </a:r>
            <a:endParaRPr lang="en-US" altLang="zh-CN" dirty="0"/>
          </a:p>
          <a:p>
            <a:pPr>
              <a:lnSpc>
                <a:spcPct val="120000"/>
              </a:lnSpc>
              <a:spcBef>
                <a:spcPts val="0"/>
              </a:spcBef>
            </a:pPr>
            <a:r>
              <a:rPr lang="zh-CN" altLang="en-US" dirty="0"/>
              <a:t>信号的取值有每位前沿是否有跳变定义：有跳变表示</a:t>
            </a:r>
            <a:r>
              <a:rPr lang="en-US" altLang="zh-CN" dirty="0"/>
              <a:t>0</a:t>
            </a:r>
            <a:r>
              <a:rPr lang="zh-CN" altLang="en-US" dirty="0"/>
              <a:t>；无跳变表示</a:t>
            </a:r>
            <a:r>
              <a:rPr lang="en-US" altLang="zh-CN" dirty="0"/>
              <a:t>1</a:t>
            </a:r>
          </a:p>
          <a:p>
            <a:pPr>
              <a:lnSpc>
                <a:spcPct val="120000"/>
              </a:lnSpc>
              <a:spcBef>
                <a:spcPts val="0"/>
              </a:spcBef>
            </a:pPr>
            <a:endParaRPr lang="en-US" altLang="zh-CN" dirty="0"/>
          </a:p>
        </p:txBody>
      </p:sp>
      <p:graphicFrame>
        <p:nvGraphicFramePr>
          <p:cNvPr id="10" name="表格 9">
            <a:extLst>
              <a:ext uri="{FF2B5EF4-FFF2-40B4-BE49-F238E27FC236}">
                <a16:creationId xmlns:a16="http://schemas.microsoft.com/office/drawing/2014/main" id="{9B384642-CD61-42D4-9C32-F0111E3A54D7}"/>
              </a:ext>
            </a:extLst>
          </p:cNvPr>
          <p:cNvGraphicFramePr>
            <a:graphicFrameLocks noGrp="1"/>
          </p:cNvGraphicFramePr>
          <p:nvPr/>
        </p:nvGraphicFramePr>
        <p:xfrm>
          <a:off x="0" y="1031358"/>
          <a:ext cx="313390" cy="2926080"/>
        </p:xfrm>
        <a:graphic>
          <a:graphicData uri="http://schemas.openxmlformats.org/drawingml/2006/table">
            <a:tbl>
              <a:tblPr firstRow="1" bandRow="1">
                <a:tableStyleId>{5C22544A-7EE6-4342-B048-85BDC9FD1C3A}</a:tableStyleId>
              </a:tblPr>
              <a:tblGrid>
                <a:gridCol w="313390">
                  <a:extLst>
                    <a:ext uri="{9D8B030D-6E8A-4147-A177-3AD203B41FA5}">
                      <a16:colId xmlns:a16="http://schemas.microsoft.com/office/drawing/2014/main" val="2707731317"/>
                    </a:ext>
                  </a:extLst>
                </a:gridCol>
              </a:tblGrid>
              <a:tr h="844235">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系统模型</a:t>
                      </a:r>
                    </a:p>
                  </a:txBody>
                  <a:tcPr marL="0" marR="0" marT="0" marB="0" anchor="ctr">
                    <a:solidFill>
                      <a:schemeClr val="accent1">
                        <a:lumMod val="40000"/>
                        <a:lumOff val="60000"/>
                      </a:schemeClr>
                    </a:solidFill>
                  </a:tcPr>
                </a:tc>
                <a:extLst>
                  <a:ext uri="{0D108BD9-81ED-4DB2-BD59-A6C34878D82A}">
                    <a16:rowId xmlns:a16="http://schemas.microsoft.com/office/drawing/2014/main" val="2650843112"/>
                  </a:ext>
                </a:extLst>
              </a:tr>
              <a:tr h="844235">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传输模式</a:t>
                      </a:r>
                    </a:p>
                  </a:txBody>
                  <a:tcPr marL="0" marR="0" marT="0" marB="0" anchor="ctr">
                    <a:solidFill>
                      <a:schemeClr val="accent1">
                        <a:lumMod val="40000"/>
                        <a:lumOff val="60000"/>
                      </a:schemeClr>
                    </a:solidFill>
                  </a:tcPr>
                </a:tc>
                <a:extLst>
                  <a:ext uri="{0D108BD9-81ED-4DB2-BD59-A6C34878D82A}">
                    <a16:rowId xmlns:a16="http://schemas.microsoft.com/office/drawing/2014/main" val="2354171835"/>
                  </a:ext>
                </a:extLst>
              </a:tr>
              <a:tr h="844235">
                <a:tc>
                  <a:txBody>
                    <a:bodyPr/>
                    <a:lstStyle/>
                    <a:p>
                      <a:pPr algn="ctr"/>
                      <a:r>
                        <a:rPr lang="zh-CN" altLang="en-US" sz="1600" dirty="0">
                          <a:solidFill>
                            <a:schemeClr val="bg1"/>
                          </a:solidFill>
                          <a:latin typeface="黑体" panose="02010609060101010101" pitchFamily="49" charset="-122"/>
                          <a:ea typeface="黑体" panose="02010609060101010101" pitchFamily="49" charset="-122"/>
                        </a:rPr>
                        <a:t>编码调制</a:t>
                      </a:r>
                    </a:p>
                  </a:txBody>
                  <a:tcPr marL="0" marR="0" marT="0" marB="0" anchor="ctr">
                    <a:solidFill>
                      <a:schemeClr val="accent1"/>
                    </a:solidFill>
                  </a:tcPr>
                </a:tc>
                <a:extLst>
                  <a:ext uri="{0D108BD9-81ED-4DB2-BD59-A6C34878D82A}">
                    <a16:rowId xmlns:a16="http://schemas.microsoft.com/office/drawing/2014/main" val="2232877283"/>
                  </a:ext>
                </a:extLst>
              </a:tr>
            </a:tbl>
          </a:graphicData>
        </a:graphic>
      </p:graphicFrame>
      <p:graphicFrame>
        <p:nvGraphicFramePr>
          <p:cNvPr id="11" name="表格 10">
            <a:extLst>
              <a:ext uri="{FF2B5EF4-FFF2-40B4-BE49-F238E27FC236}">
                <a16:creationId xmlns:a16="http://schemas.microsoft.com/office/drawing/2014/main" id="{F1557556-4E74-4A2A-B76B-6AF7BA757C94}"/>
              </a:ext>
            </a:extLst>
          </p:cNvPr>
          <p:cNvGraphicFramePr>
            <a:graphicFrameLocks noGrp="1"/>
          </p:cNvGraphicFramePr>
          <p:nvPr/>
        </p:nvGraphicFramePr>
        <p:xfrm>
          <a:off x="0" y="16384"/>
          <a:ext cx="9144000" cy="303808"/>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1028242390"/>
                    </a:ext>
                  </a:extLst>
                </a:gridCol>
                <a:gridCol w="1016000">
                  <a:extLst>
                    <a:ext uri="{9D8B030D-6E8A-4147-A177-3AD203B41FA5}">
                      <a16:colId xmlns:a16="http://schemas.microsoft.com/office/drawing/2014/main" val="3074239081"/>
                    </a:ext>
                  </a:extLst>
                </a:gridCol>
                <a:gridCol w="1016000">
                  <a:extLst>
                    <a:ext uri="{9D8B030D-6E8A-4147-A177-3AD203B41FA5}">
                      <a16:colId xmlns:a16="http://schemas.microsoft.com/office/drawing/2014/main" val="3509429943"/>
                    </a:ext>
                  </a:extLst>
                </a:gridCol>
                <a:gridCol w="1016000">
                  <a:extLst>
                    <a:ext uri="{9D8B030D-6E8A-4147-A177-3AD203B41FA5}">
                      <a16:colId xmlns:a16="http://schemas.microsoft.com/office/drawing/2014/main" val="2580465912"/>
                    </a:ext>
                  </a:extLst>
                </a:gridCol>
                <a:gridCol w="1016000">
                  <a:extLst>
                    <a:ext uri="{9D8B030D-6E8A-4147-A177-3AD203B41FA5}">
                      <a16:colId xmlns:a16="http://schemas.microsoft.com/office/drawing/2014/main" val="585185192"/>
                    </a:ext>
                  </a:extLst>
                </a:gridCol>
                <a:gridCol w="1016000">
                  <a:extLst>
                    <a:ext uri="{9D8B030D-6E8A-4147-A177-3AD203B41FA5}">
                      <a16:colId xmlns:a16="http://schemas.microsoft.com/office/drawing/2014/main" val="1335232691"/>
                    </a:ext>
                  </a:extLst>
                </a:gridCol>
                <a:gridCol w="1016000">
                  <a:extLst>
                    <a:ext uri="{9D8B030D-6E8A-4147-A177-3AD203B41FA5}">
                      <a16:colId xmlns:a16="http://schemas.microsoft.com/office/drawing/2014/main" val="785772456"/>
                    </a:ext>
                  </a:extLst>
                </a:gridCol>
                <a:gridCol w="1016000">
                  <a:extLst>
                    <a:ext uri="{9D8B030D-6E8A-4147-A177-3AD203B41FA5}">
                      <a16:colId xmlns:a16="http://schemas.microsoft.com/office/drawing/2014/main" val="143111373"/>
                    </a:ext>
                  </a:extLst>
                </a:gridCol>
                <a:gridCol w="1016000">
                  <a:extLst>
                    <a:ext uri="{9D8B030D-6E8A-4147-A177-3AD203B41FA5}">
                      <a16:colId xmlns:a16="http://schemas.microsoft.com/office/drawing/2014/main" val="994455625"/>
                    </a:ext>
                  </a:extLst>
                </a:gridCol>
              </a:tblGrid>
              <a:tr h="303808">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传输介质</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rgbClr val="FFFF00"/>
                          </a:solidFill>
                          <a:latin typeface="黑体" panose="02010609060101010101" pitchFamily="49" charset="-122"/>
                          <a:ea typeface="黑体" panose="02010609060101010101" pitchFamily="49" charset="-122"/>
                        </a:rPr>
                        <a:t>通信系统</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正确性</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提高性能</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局域网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en-US" altLang="zh-CN" sz="1600" dirty="0">
                          <a:solidFill>
                            <a:schemeClr val="tx1"/>
                          </a:solidFill>
                          <a:latin typeface="黑体" panose="02010609060101010101" pitchFamily="49" charset="-122"/>
                          <a:ea typeface="黑体" panose="02010609060101010101" pitchFamily="49" charset="-122"/>
                        </a:rPr>
                        <a:t>WLAN</a:t>
                      </a:r>
                      <a:endParaRPr lang="zh-CN" altLang="en-US" sz="1600" dirty="0">
                        <a:solidFill>
                          <a:schemeClr val="tx1"/>
                        </a:solidFill>
                        <a:latin typeface="黑体" panose="02010609060101010101" pitchFamily="49" charset="-122"/>
                        <a:ea typeface="黑体" panose="02010609060101010101" pitchFamily="49"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个域网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广域网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接入网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939429099"/>
                  </a:ext>
                </a:extLst>
              </a:tr>
            </a:tbl>
          </a:graphicData>
        </a:graphic>
      </p:graphicFrame>
      <p:sp>
        <p:nvSpPr>
          <p:cNvPr id="12" name="流程图: 摘录 11">
            <a:extLst>
              <a:ext uri="{FF2B5EF4-FFF2-40B4-BE49-F238E27FC236}">
                <a16:creationId xmlns:a16="http://schemas.microsoft.com/office/drawing/2014/main" id="{CE6C4248-6AFD-44B6-80E3-9608C7BDC87F}"/>
              </a:ext>
            </a:extLst>
          </p:cNvPr>
          <p:cNvSpPr/>
          <p:nvPr/>
        </p:nvSpPr>
        <p:spPr bwMode="auto">
          <a:xfrm>
            <a:off x="1403438" y="320192"/>
            <a:ext cx="216024" cy="126001"/>
          </a:xfrm>
          <a:prstGeom prst="flowChartExtract">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4" name="Rectangle 2">
            <a:extLst>
              <a:ext uri="{FF2B5EF4-FFF2-40B4-BE49-F238E27FC236}">
                <a16:creationId xmlns:a16="http://schemas.microsoft.com/office/drawing/2014/main" id="{637ADEFB-5775-48B5-AD95-BD2F543B4E24}"/>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灯片编号占位符 6">
            <a:extLst>
              <a:ext uri="{FF2B5EF4-FFF2-40B4-BE49-F238E27FC236}">
                <a16:creationId xmlns:a16="http://schemas.microsoft.com/office/drawing/2014/main" id="{0F466A44-5255-44C6-83AE-7A5673F3BAD6}"/>
              </a:ext>
            </a:extLst>
          </p:cNvPr>
          <p:cNvSpPr>
            <a:spLocks noGrp="1"/>
          </p:cNvSpPr>
          <p:nvPr>
            <p:ph type="sldNum" sz="quarter" idx="12"/>
          </p:nvPr>
        </p:nvSpPr>
        <p:spPr/>
        <p:txBody>
          <a:bodyPr/>
          <a:lstStyle/>
          <a:p>
            <a:fld id="{0343F522-B1DB-4B24-87CC-09EAB668A261}" type="slidenum">
              <a:rPr lang="zh-CN" altLang="en-US" smtClean="0"/>
              <a:pPr/>
              <a:t>37</a:t>
            </a:fld>
            <a:r>
              <a:rPr lang="en-US" altLang="zh-CN"/>
              <a:t>/303</a:t>
            </a:r>
            <a:endParaRPr lang="zh-CN" altLang="en-US" dirty="0"/>
          </a:p>
        </p:txBody>
      </p:sp>
    </p:spTree>
    <p:extLst>
      <p:ext uri="{BB962C8B-B14F-4D97-AF65-F5344CB8AC3E}">
        <p14:creationId xmlns:p14="http://schemas.microsoft.com/office/powerpoint/2010/main" val="1713212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C34208-FA7C-4346-AD93-050F88FE7F56}"/>
              </a:ext>
            </a:extLst>
          </p:cNvPr>
          <p:cNvSpPr>
            <a:spLocks noGrp="1"/>
          </p:cNvSpPr>
          <p:nvPr>
            <p:ph type="title"/>
          </p:nvPr>
        </p:nvSpPr>
        <p:spPr>
          <a:xfrm>
            <a:off x="265813" y="350874"/>
            <a:ext cx="8654903" cy="680484"/>
          </a:xfrm>
        </p:spPr>
        <p:txBody>
          <a:bodyPr>
            <a:normAutofit/>
          </a:bodyPr>
          <a:lstStyle/>
          <a:p>
            <a:r>
              <a:rPr lang="en-US" altLang="zh-CN" dirty="0"/>
              <a:t>(4)</a:t>
            </a:r>
            <a:r>
              <a:rPr lang="en-US" altLang="zh-CN" dirty="0" err="1"/>
              <a:t>nB</a:t>
            </a:r>
            <a:r>
              <a:rPr lang="en-US" altLang="zh-CN" dirty="0"/>
              <a:t>/</a:t>
            </a:r>
            <a:r>
              <a:rPr lang="en-US" altLang="zh-CN" dirty="0" err="1"/>
              <a:t>mB</a:t>
            </a:r>
            <a:r>
              <a:rPr lang="zh-CN" altLang="en-US" dirty="0"/>
              <a:t>编</a:t>
            </a:r>
            <a:r>
              <a:rPr lang="zh-CN" altLang="zh-CN" dirty="0"/>
              <a:t>码</a:t>
            </a:r>
            <a:endParaRPr lang="zh-CN" altLang="en-US" dirty="0"/>
          </a:p>
        </p:txBody>
      </p:sp>
      <p:sp>
        <p:nvSpPr>
          <p:cNvPr id="3" name="内容占位符 2">
            <a:extLst>
              <a:ext uri="{FF2B5EF4-FFF2-40B4-BE49-F238E27FC236}">
                <a16:creationId xmlns:a16="http://schemas.microsoft.com/office/drawing/2014/main" id="{62772749-0251-43E3-8FBE-62B01C0C88DA}"/>
              </a:ext>
            </a:extLst>
          </p:cNvPr>
          <p:cNvSpPr>
            <a:spLocks noGrp="1"/>
          </p:cNvSpPr>
          <p:nvPr>
            <p:ph idx="1"/>
          </p:nvPr>
        </p:nvSpPr>
        <p:spPr>
          <a:xfrm>
            <a:off x="404037" y="1062040"/>
            <a:ext cx="8516680" cy="5445085"/>
          </a:xfrm>
        </p:spPr>
        <p:txBody>
          <a:bodyPr>
            <a:noAutofit/>
          </a:bodyPr>
          <a:lstStyle/>
          <a:p>
            <a:pPr>
              <a:lnSpc>
                <a:spcPct val="120000"/>
              </a:lnSpc>
              <a:spcBef>
                <a:spcPts val="0"/>
              </a:spcBef>
            </a:pPr>
            <a:r>
              <a:rPr lang="en-US" altLang="zh-CN" dirty="0"/>
              <a:t>m &gt; n</a:t>
            </a:r>
          </a:p>
          <a:p>
            <a:pPr>
              <a:lnSpc>
                <a:spcPct val="120000"/>
              </a:lnSpc>
              <a:spcBef>
                <a:spcPts val="0"/>
              </a:spcBef>
            </a:pPr>
            <a:r>
              <a:rPr lang="zh-CN" altLang="en-US" dirty="0"/>
              <a:t>用</a:t>
            </a:r>
            <a:r>
              <a:rPr lang="en-US" altLang="zh-CN" dirty="0"/>
              <a:t>m</a:t>
            </a:r>
            <a:r>
              <a:rPr lang="zh-CN" altLang="en-US" dirty="0"/>
              <a:t>位编码表示</a:t>
            </a:r>
            <a:r>
              <a:rPr lang="en-US" altLang="zh-CN" dirty="0"/>
              <a:t>n</a:t>
            </a:r>
            <a:r>
              <a:rPr lang="zh-CN" altLang="en-US" dirty="0"/>
              <a:t>位数据</a:t>
            </a:r>
            <a:endParaRPr lang="en-US" altLang="zh-CN" dirty="0"/>
          </a:p>
          <a:p>
            <a:pPr>
              <a:lnSpc>
                <a:spcPct val="120000"/>
              </a:lnSpc>
              <a:spcBef>
                <a:spcPts val="0"/>
              </a:spcBef>
            </a:pPr>
            <a:r>
              <a:rPr lang="zh-CN" altLang="en-US" dirty="0"/>
              <a:t>实际码组有</a:t>
            </a:r>
            <a:r>
              <a:rPr lang="en-US" altLang="zh-CN" dirty="0"/>
              <a:t>2</a:t>
            </a:r>
            <a:r>
              <a:rPr lang="en-US" altLang="zh-CN" baseline="30000" dirty="0"/>
              <a:t>n</a:t>
            </a:r>
            <a:r>
              <a:rPr lang="zh-CN" altLang="en-US" dirty="0"/>
              <a:t>，冗余码组有</a:t>
            </a:r>
            <a:r>
              <a:rPr lang="en-US" altLang="zh-CN" dirty="0"/>
              <a:t>2</a:t>
            </a:r>
            <a:r>
              <a:rPr lang="en-US" altLang="zh-CN" baseline="30000" dirty="0"/>
              <a:t>m</a:t>
            </a:r>
            <a:r>
              <a:rPr lang="en-US" altLang="zh-CN" dirty="0"/>
              <a:t>-2</a:t>
            </a:r>
            <a:r>
              <a:rPr lang="en-US" altLang="zh-CN" baseline="30000" dirty="0"/>
              <a:t>n</a:t>
            </a:r>
            <a:r>
              <a:rPr lang="zh-CN" altLang="en-US" dirty="0"/>
              <a:t>，编码效率为</a:t>
            </a:r>
            <a:r>
              <a:rPr lang="en-US" altLang="zh-CN" dirty="0"/>
              <a:t>n/m</a:t>
            </a:r>
          </a:p>
          <a:p>
            <a:pPr>
              <a:lnSpc>
                <a:spcPct val="120000"/>
              </a:lnSpc>
              <a:spcBef>
                <a:spcPts val="0"/>
              </a:spcBef>
              <a:buNone/>
            </a:pPr>
            <a:r>
              <a:rPr lang="zh-CN" altLang="en-US" dirty="0"/>
              <a:t>例如：</a:t>
            </a:r>
            <a:r>
              <a:rPr lang="en-US" altLang="zh-CN" dirty="0"/>
              <a:t>4B/5B</a:t>
            </a:r>
            <a:r>
              <a:rPr lang="zh-CN" altLang="en-US" dirty="0"/>
              <a:t>编码</a:t>
            </a:r>
            <a:endParaRPr lang="en-US" altLang="zh-CN" dirty="0"/>
          </a:p>
          <a:p>
            <a:pPr>
              <a:buNone/>
            </a:pPr>
            <a:r>
              <a:rPr lang="zh-CN" altLang="en-US" dirty="0"/>
              <a:t>  每个编码中至少有两次跳变，不超过</a:t>
            </a:r>
            <a:r>
              <a:rPr lang="en-US" altLang="zh-CN" dirty="0"/>
              <a:t>3</a:t>
            </a:r>
            <a:r>
              <a:rPr lang="zh-CN" altLang="en-US" dirty="0"/>
              <a:t>个</a:t>
            </a:r>
            <a:r>
              <a:rPr lang="en-US" altLang="zh-CN" dirty="0"/>
              <a:t>0</a:t>
            </a:r>
            <a:endParaRPr lang="zh-CN" altLang="en-US" dirty="0"/>
          </a:p>
          <a:p>
            <a:pPr>
              <a:buNone/>
            </a:pPr>
            <a:r>
              <a:rPr lang="zh-CN" altLang="en-US" dirty="0"/>
              <a:t>   （</a:t>
            </a:r>
            <a:r>
              <a:rPr lang="en-US" altLang="zh-CN" dirty="0"/>
              <a:t>100BaseX</a:t>
            </a:r>
            <a:r>
              <a:rPr lang="zh-CN" altLang="en-US" dirty="0"/>
              <a:t>、</a:t>
            </a:r>
            <a:r>
              <a:rPr lang="en-US" altLang="zh-CN" dirty="0"/>
              <a:t>FDDI</a:t>
            </a:r>
            <a:r>
              <a:rPr lang="zh-CN" altLang="en-US" dirty="0"/>
              <a:t>）</a:t>
            </a:r>
          </a:p>
          <a:p>
            <a:r>
              <a:rPr lang="en-US" altLang="zh-CN" dirty="0"/>
              <a:t>5B/6B</a:t>
            </a:r>
            <a:r>
              <a:rPr lang="zh-CN" altLang="en-US" dirty="0"/>
              <a:t>（</a:t>
            </a:r>
            <a:r>
              <a:rPr lang="en-US" altLang="zh-CN" dirty="0"/>
              <a:t>100VG</a:t>
            </a:r>
            <a:r>
              <a:rPr lang="zh-CN" altLang="en-US" dirty="0"/>
              <a:t>－</a:t>
            </a:r>
            <a:r>
              <a:rPr lang="en-US" altLang="zh-CN" dirty="0" err="1"/>
              <a:t>AnyLAN</a:t>
            </a:r>
            <a:r>
              <a:rPr lang="zh-CN" altLang="en-US" dirty="0"/>
              <a:t>）</a:t>
            </a:r>
          </a:p>
          <a:p>
            <a:r>
              <a:rPr lang="en-US" altLang="zh-CN" dirty="0"/>
              <a:t>8B/10B(</a:t>
            </a:r>
            <a:r>
              <a:rPr lang="zh-CN" altLang="en-US" dirty="0"/>
              <a:t>光纤，</a:t>
            </a:r>
            <a:r>
              <a:rPr lang="en-US" altLang="zh-CN" dirty="0"/>
              <a:t>1G</a:t>
            </a:r>
            <a:r>
              <a:rPr lang="zh-CN" altLang="en-US" dirty="0"/>
              <a:t>以太网）</a:t>
            </a:r>
          </a:p>
          <a:p>
            <a:r>
              <a:rPr lang="en-US" altLang="zh-CN" dirty="0"/>
              <a:t>64B/66B</a:t>
            </a:r>
            <a:r>
              <a:rPr lang="zh-CN" altLang="en-US" dirty="0"/>
              <a:t>（万兆以太网）</a:t>
            </a:r>
            <a:endParaRPr lang="en-US" altLang="zh-CN" dirty="0"/>
          </a:p>
          <a:p>
            <a:r>
              <a:rPr lang="en-US" altLang="zh-CN" dirty="0"/>
              <a:t>256B/257B </a:t>
            </a:r>
            <a:r>
              <a:rPr lang="zh-CN" altLang="en-US" dirty="0"/>
              <a:t>（下一代以太网）</a:t>
            </a:r>
            <a:endParaRPr lang="en-US" altLang="zh-CN" dirty="0"/>
          </a:p>
          <a:p>
            <a:r>
              <a:rPr lang="en-US" altLang="zh-CN" dirty="0">
                <a:solidFill>
                  <a:srgbClr val="0070C0"/>
                </a:solidFill>
              </a:rPr>
              <a:t>(512*N)B/(513*N+1)B   --Infocom2008</a:t>
            </a:r>
            <a:endParaRPr lang="zh-CN" altLang="zh-CN" dirty="0"/>
          </a:p>
        </p:txBody>
      </p:sp>
      <p:graphicFrame>
        <p:nvGraphicFramePr>
          <p:cNvPr id="10" name="表格 9">
            <a:extLst>
              <a:ext uri="{FF2B5EF4-FFF2-40B4-BE49-F238E27FC236}">
                <a16:creationId xmlns:a16="http://schemas.microsoft.com/office/drawing/2014/main" id="{9B384642-CD61-42D4-9C32-F0111E3A54D7}"/>
              </a:ext>
            </a:extLst>
          </p:cNvPr>
          <p:cNvGraphicFramePr>
            <a:graphicFrameLocks noGrp="1"/>
          </p:cNvGraphicFramePr>
          <p:nvPr>
            <p:extLst>
              <p:ext uri="{D42A27DB-BD31-4B8C-83A1-F6EECF244321}">
                <p14:modId xmlns:p14="http://schemas.microsoft.com/office/powerpoint/2010/main" val="4160522142"/>
              </p:ext>
            </p:extLst>
          </p:nvPr>
        </p:nvGraphicFramePr>
        <p:xfrm>
          <a:off x="0" y="1031358"/>
          <a:ext cx="313390" cy="2926080"/>
        </p:xfrm>
        <a:graphic>
          <a:graphicData uri="http://schemas.openxmlformats.org/drawingml/2006/table">
            <a:tbl>
              <a:tblPr firstRow="1" bandRow="1">
                <a:tableStyleId>{5C22544A-7EE6-4342-B048-85BDC9FD1C3A}</a:tableStyleId>
              </a:tblPr>
              <a:tblGrid>
                <a:gridCol w="313390">
                  <a:extLst>
                    <a:ext uri="{9D8B030D-6E8A-4147-A177-3AD203B41FA5}">
                      <a16:colId xmlns:a16="http://schemas.microsoft.com/office/drawing/2014/main" val="2707731317"/>
                    </a:ext>
                  </a:extLst>
                </a:gridCol>
              </a:tblGrid>
              <a:tr h="844235">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系统模型</a:t>
                      </a:r>
                    </a:p>
                  </a:txBody>
                  <a:tcPr marL="0" marR="0" marT="0" marB="0" anchor="ctr">
                    <a:solidFill>
                      <a:schemeClr val="accent1">
                        <a:lumMod val="40000"/>
                        <a:lumOff val="60000"/>
                      </a:schemeClr>
                    </a:solidFill>
                  </a:tcPr>
                </a:tc>
                <a:extLst>
                  <a:ext uri="{0D108BD9-81ED-4DB2-BD59-A6C34878D82A}">
                    <a16:rowId xmlns:a16="http://schemas.microsoft.com/office/drawing/2014/main" val="2650843112"/>
                  </a:ext>
                </a:extLst>
              </a:tr>
              <a:tr h="844235">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传输模式</a:t>
                      </a:r>
                    </a:p>
                  </a:txBody>
                  <a:tcPr marL="0" marR="0" marT="0" marB="0" anchor="ctr">
                    <a:solidFill>
                      <a:schemeClr val="accent1">
                        <a:lumMod val="40000"/>
                        <a:lumOff val="60000"/>
                      </a:schemeClr>
                    </a:solidFill>
                  </a:tcPr>
                </a:tc>
                <a:extLst>
                  <a:ext uri="{0D108BD9-81ED-4DB2-BD59-A6C34878D82A}">
                    <a16:rowId xmlns:a16="http://schemas.microsoft.com/office/drawing/2014/main" val="2354171835"/>
                  </a:ext>
                </a:extLst>
              </a:tr>
              <a:tr h="844235">
                <a:tc>
                  <a:txBody>
                    <a:bodyPr/>
                    <a:lstStyle/>
                    <a:p>
                      <a:pPr algn="ctr"/>
                      <a:r>
                        <a:rPr lang="zh-CN" altLang="en-US" sz="1600" dirty="0">
                          <a:solidFill>
                            <a:schemeClr val="bg1"/>
                          </a:solidFill>
                          <a:latin typeface="黑体" panose="02010609060101010101" pitchFamily="49" charset="-122"/>
                          <a:ea typeface="黑体" panose="02010609060101010101" pitchFamily="49" charset="-122"/>
                        </a:rPr>
                        <a:t>编码调制</a:t>
                      </a:r>
                    </a:p>
                  </a:txBody>
                  <a:tcPr marL="0" marR="0" marT="0" marB="0" anchor="ctr">
                    <a:solidFill>
                      <a:schemeClr val="accent1"/>
                    </a:solidFill>
                  </a:tcPr>
                </a:tc>
                <a:extLst>
                  <a:ext uri="{0D108BD9-81ED-4DB2-BD59-A6C34878D82A}">
                    <a16:rowId xmlns:a16="http://schemas.microsoft.com/office/drawing/2014/main" val="2232877283"/>
                  </a:ext>
                </a:extLst>
              </a:tr>
            </a:tbl>
          </a:graphicData>
        </a:graphic>
      </p:graphicFrame>
      <p:graphicFrame>
        <p:nvGraphicFramePr>
          <p:cNvPr id="11" name="表格 10">
            <a:extLst>
              <a:ext uri="{FF2B5EF4-FFF2-40B4-BE49-F238E27FC236}">
                <a16:creationId xmlns:a16="http://schemas.microsoft.com/office/drawing/2014/main" id="{F1557556-4E74-4A2A-B76B-6AF7BA757C94}"/>
              </a:ext>
            </a:extLst>
          </p:cNvPr>
          <p:cNvGraphicFramePr>
            <a:graphicFrameLocks noGrp="1"/>
          </p:cNvGraphicFramePr>
          <p:nvPr>
            <p:extLst>
              <p:ext uri="{D42A27DB-BD31-4B8C-83A1-F6EECF244321}">
                <p14:modId xmlns:p14="http://schemas.microsoft.com/office/powerpoint/2010/main" val="1642340647"/>
              </p:ext>
            </p:extLst>
          </p:nvPr>
        </p:nvGraphicFramePr>
        <p:xfrm>
          <a:off x="0" y="16384"/>
          <a:ext cx="9144000" cy="303808"/>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1028242390"/>
                    </a:ext>
                  </a:extLst>
                </a:gridCol>
                <a:gridCol w="1016000">
                  <a:extLst>
                    <a:ext uri="{9D8B030D-6E8A-4147-A177-3AD203B41FA5}">
                      <a16:colId xmlns:a16="http://schemas.microsoft.com/office/drawing/2014/main" val="3074239081"/>
                    </a:ext>
                  </a:extLst>
                </a:gridCol>
                <a:gridCol w="1016000">
                  <a:extLst>
                    <a:ext uri="{9D8B030D-6E8A-4147-A177-3AD203B41FA5}">
                      <a16:colId xmlns:a16="http://schemas.microsoft.com/office/drawing/2014/main" val="3509429943"/>
                    </a:ext>
                  </a:extLst>
                </a:gridCol>
                <a:gridCol w="1016000">
                  <a:extLst>
                    <a:ext uri="{9D8B030D-6E8A-4147-A177-3AD203B41FA5}">
                      <a16:colId xmlns:a16="http://schemas.microsoft.com/office/drawing/2014/main" val="2580465912"/>
                    </a:ext>
                  </a:extLst>
                </a:gridCol>
                <a:gridCol w="1016000">
                  <a:extLst>
                    <a:ext uri="{9D8B030D-6E8A-4147-A177-3AD203B41FA5}">
                      <a16:colId xmlns:a16="http://schemas.microsoft.com/office/drawing/2014/main" val="585185192"/>
                    </a:ext>
                  </a:extLst>
                </a:gridCol>
                <a:gridCol w="1016000">
                  <a:extLst>
                    <a:ext uri="{9D8B030D-6E8A-4147-A177-3AD203B41FA5}">
                      <a16:colId xmlns:a16="http://schemas.microsoft.com/office/drawing/2014/main" val="1335232691"/>
                    </a:ext>
                  </a:extLst>
                </a:gridCol>
                <a:gridCol w="1016000">
                  <a:extLst>
                    <a:ext uri="{9D8B030D-6E8A-4147-A177-3AD203B41FA5}">
                      <a16:colId xmlns:a16="http://schemas.microsoft.com/office/drawing/2014/main" val="785772456"/>
                    </a:ext>
                  </a:extLst>
                </a:gridCol>
                <a:gridCol w="1016000">
                  <a:extLst>
                    <a:ext uri="{9D8B030D-6E8A-4147-A177-3AD203B41FA5}">
                      <a16:colId xmlns:a16="http://schemas.microsoft.com/office/drawing/2014/main" val="143111373"/>
                    </a:ext>
                  </a:extLst>
                </a:gridCol>
                <a:gridCol w="1016000">
                  <a:extLst>
                    <a:ext uri="{9D8B030D-6E8A-4147-A177-3AD203B41FA5}">
                      <a16:colId xmlns:a16="http://schemas.microsoft.com/office/drawing/2014/main" val="994455625"/>
                    </a:ext>
                  </a:extLst>
                </a:gridCol>
              </a:tblGrid>
              <a:tr h="303808">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传输介质</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rgbClr val="FFFF00"/>
                          </a:solidFill>
                          <a:latin typeface="黑体" panose="02010609060101010101" pitchFamily="49" charset="-122"/>
                          <a:ea typeface="黑体" panose="02010609060101010101" pitchFamily="49" charset="-122"/>
                        </a:rPr>
                        <a:t>通信系统</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正确性</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提高性能</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局域网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en-US" altLang="zh-CN" sz="1600" dirty="0">
                          <a:solidFill>
                            <a:schemeClr val="tx1"/>
                          </a:solidFill>
                          <a:latin typeface="黑体" panose="02010609060101010101" pitchFamily="49" charset="-122"/>
                          <a:ea typeface="黑体" panose="02010609060101010101" pitchFamily="49" charset="-122"/>
                        </a:rPr>
                        <a:t>WLAN</a:t>
                      </a:r>
                      <a:endParaRPr lang="zh-CN" altLang="en-US" sz="1600" dirty="0">
                        <a:solidFill>
                          <a:schemeClr val="tx1"/>
                        </a:solidFill>
                        <a:latin typeface="黑体" panose="02010609060101010101" pitchFamily="49" charset="-122"/>
                        <a:ea typeface="黑体" panose="02010609060101010101" pitchFamily="49"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个域网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广域网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接入网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939429099"/>
                  </a:ext>
                </a:extLst>
              </a:tr>
            </a:tbl>
          </a:graphicData>
        </a:graphic>
      </p:graphicFrame>
      <p:sp>
        <p:nvSpPr>
          <p:cNvPr id="12" name="流程图: 摘录 11">
            <a:extLst>
              <a:ext uri="{FF2B5EF4-FFF2-40B4-BE49-F238E27FC236}">
                <a16:creationId xmlns:a16="http://schemas.microsoft.com/office/drawing/2014/main" id="{CE6C4248-6AFD-44B6-80E3-9608C7BDC87F}"/>
              </a:ext>
            </a:extLst>
          </p:cNvPr>
          <p:cNvSpPr/>
          <p:nvPr/>
        </p:nvSpPr>
        <p:spPr bwMode="auto">
          <a:xfrm>
            <a:off x="1403438" y="320192"/>
            <a:ext cx="216024" cy="126001"/>
          </a:xfrm>
          <a:prstGeom prst="flowChartExtract">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i="0" u="none" strike="noStrike" cap="none" normalizeH="0" baseline="0">
              <a:ln>
                <a:noFill/>
              </a:ln>
              <a:solidFill>
                <a:schemeClr val="tx1"/>
              </a:solidFill>
              <a:effectLst/>
              <a:latin typeface="Times New Roman" pitchFamily="18" charset="0"/>
              <a:ea typeface="宋体" pitchFamily="2" charset="-122"/>
            </a:endParaRPr>
          </a:p>
        </p:txBody>
      </p:sp>
      <p:sp>
        <p:nvSpPr>
          <p:cNvPr id="4" name="Rectangle 2">
            <a:extLst>
              <a:ext uri="{FF2B5EF4-FFF2-40B4-BE49-F238E27FC236}">
                <a16:creationId xmlns:a16="http://schemas.microsoft.com/office/drawing/2014/main" id="{637ADEFB-5775-48B5-AD95-BD2F543B4E24}"/>
              </a:ext>
            </a:extLst>
          </p:cNvPr>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6" name="图片 5">
            <a:extLst>
              <a:ext uri="{FF2B5EF4-FFF2-40B4-BE49-F238E27FC236}">
                <a16:creationId xmlns:a16="http://schemas.microsoft.com/office/drawing/2014/main" id="{4496F6F4-76CD-4F40-8274-830431F96BDB}"/>
              </a:ext>
            </a:extLst>
          </p:cNvPr>
          <p:cNvPicPr>
            <a:picLocks noChangeAspect="1"/>
          </p:cNvPicPr>
          <p:nvPr/>
        </p:nvPicPr>
        <p:blipFill>
          <a:blip r:embed="rId2"/>
          <a:stretch>
            <a:fillRect/>
          </a:stretch>
        </p:blipFill>
        <p:spPr>
          <a:xfrm>
            <a:off x="494683" y="3083538"/>
            <a:ext cx="8516681" cy="3393995"/>
          </a:xfrm>
          <a:prstGeom prst="rect">
            <a:avLst/>
          </a:prstGeom>
        </p:spPr>
      </p:pic>
      <p:sp>
        <p:nvSpPr>
          <p:cNvPr id="5" name="灯片编号占位符 4">
            <a:extLst>
              <a:ext uri="{FF2B5EF4-FFF2-40B4-BE49-F238E27FC236}">
                <a16:creationId xmlns:a16="http://schemas.microsoft.com/office/drawing/2014/main" id="{017BCB9A-367B-4D6F-AA2F-2C0E7A0893F2}"/>
              </a:ext>
            </a:extLst>
          </p:cNvPr>
          <p:cNvSpPr>
            <a:spLocks noGrp="1"/>
          </p:cNvSpPr>
          <p:nvPr>
            <p:ph type="sldNum" sz="quarter" idx="12"/>
          </p:nvPr>
        </p:nvSpPr>
        <p:spPr/>
        <p:txBody>
          <a:bodyPr/>
          <a:lstStyle/>
          <a:p>
            <a:fld id="{0343F522-B1DB-4B24-87CC-09EAB668A261}" type="slidenum">
              <a:rPr lang="zh-CN" altLang="en-US" smtClean="0"/>
              <a:pPr/>
              <a:t>38</a:t>
            </a:fld>
            <a:r>
              <a:rPr lang="en-US" altLang="zh-CN"/>
              <a:t>/303</a:t>
            </a:r>
            <a:endParaRPr lang="zh-CN" altLang="en-US" dirty="0"/>
          </a:p>
        </p:txBody>
      </p:sp>
    </p:spTree>
    <p:extLst>
      <p:ext uri="{BB962C8B-B14F-4D97-AF65-F5344CB8AC3E}">
        <p14:creationId xmlns:p14="http://schemas.microsoft.com/office/powerpoint/2010/main" val="3683523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2" presetClass="exit" presetSubtype="4" fill="hold" nodeType="clickEffect">
                                  <p:stCondLst>
                                    <p:cond delay="0"/>
                                  </p:stCondLst>
                                  <p:childTnLst>
                                    <p:anim calcmode="lin" valueType="num">
                                      <p:cBhvr additive="base">
                                        <p:cTn id="34" dur="500"/>
                                        <p:tgtEl>
                                          <p:spTgt spid="6"/>
                                        </p:tgtEl>
                                        <p:attrNameLst>
                                          <p:attrName>ppt_x</p:attrName>
                                        </p:attrNameLst>
                                      </p:cBhvr>
                                      <p:tavLst>
                                        <p:tav tm="0">
                                          <p:val>
                                            <p:strVal val="ppt_x"/>
                                          </p:val>
                                        </p:tav>
                                        <p:tav tm="100000">
                                          <p:val>
                                            <p:strVal val="ppt_x"/>
                                          </p:val>
                                        </p:tav>
                                      </p:tavLst>
                                    </p:anim>
                                    <p:anim calcmode="lin" valueType="num">
                                      <p:cBhvr additive="base">
                                        <p:cTn id="35" dur="500"/>
                                        <p:tgtEl>
                                          <p:spTgt spid="6"/>
                                        </p:tgtEl>
                                        <p:attrNameLst>
                                          <p:attrName>ppt_y</p:attrName>
                                        </p:attrNameLst>
                                      </p:cBhvr>
                                      <p:tavLst>
                                        <p:tav tm="0">
                                          <p:val>
                                            <p:strVal val="ppt_y"/>
                                          </p:val>
                                        </p:tav>
                                        <p:tav tm="100000">
                                          <p:val>
                                            <p:strVal val="1+ppt_h/2"/>
                                          </p:val>
                                        </p:tav>
                                      </p:tavLst>
                                    </p:anim>
                                    <p:set>
                                      <p:cBhvr>
                                        <p:cTn id="36" dur="1" fill="hold">
                                          <p:stCondLst>
                                            <p:cond delay="499"/>
                                          </p:stCondLst>
                                        </p:cTn>
                                        <p:tgtEl>
                                          <p:spTgt spid="6"/>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C34208-FA7C-4346-AD93-050F88FE7F56}"/>
              </a:ext>
            </a:extLst>
          </p:cNvPr>
          <p:cNvSpPr>
            <a:spLocks noGrp="1"/>
          </p:cNvSpPr>
          <p:nvPr>
            <p:ph type="title"/>
          </p:nvPr>
        </p:nvSpPr>
        <p:spPr>
          <a:xfrm>
            <a:off x="265813" y="350874"/>
            <a:ext cx="8654903" cy="680484"/>
          </a:xfrm>
        </p:spPr>
        <p:txBody>
          <a:bodyPr>
            <a:normAutofit/>
          </a:bodyPr>
          <a:lstStyle/>
          <a:p>
            <a:r>
              <a:rPr lang="en-US" altLang="zh-CN" dirty="0"/>
              <a:t>(5)PAM4</a:t>
            </a:r>
            <a:r>
              <a:rPr lang="zh-CN" altLang="zh-CN" dirty="0"/>
              <a:t>码</a:t>
            </a:r>
            <a:endParaRPr lang="zh-CN" altLang="en-US" dirty="0"/>
          </a:p>
        </p:txBody>
      </p:sp>
      <p:sp>
        <p:nvSpPr>
          <p:cNvPr id="3" name="内容占位符 2">
            <a:extLst>
              <a:ext uri="{FF2B5EF4-FFF2-40B4-BE49-F238E27FC236}">
                <a16:creationId xmlns:a16="http://schemas.microsoft.com/office/drawing/2014/main" id="{62772749-0251-43E3-8FBE-62B01C0C88DA}"/>
              </a:ext>
            </a:extLst>
          </p:cNvPr>
          <p:cNvSpPr>
            <a:spLocks noGrp="1"/>
          </p:cNvSpPr>
          <p:nvPr>
            <p:ph idx="1"/>
          </p:nvPr>
        </p:nvSpPr>
        <p:spPr>
          <a:xfrm>
            <a:off x="404037" y="1062040"/>
            <a:ext cx="8516680" cy="5445085"/>
          </a:xfrm>
        </p:spPr>
        <p:txBody>
          <a:bodyPr>
            <a:noAutofit/>
          </a:bodyPr>
          <a:lstStyle/>
          <a:p>
            <a:pPr>
              <a:lnSpc>
                <a:spcPct val="120000"/>
              </a:lnSpc>
              <a:spcBef>
                <a:spcPts val="0"/>
              </a:spcBef>
            </a:pPr>
            <a:r>
              <a:rPr lang="zh-CN" altLang="zh-CN" dirty="0"/>
              <a:t>用</a:t>
            </a:r>
            <a:r>
              <a:rPr lang="en-US" altLang="zh-CN" dirty="0"/>
              <a:t>4</a:t>
            </a:r>
            <a:r>
              <a:rPr lang="zh-CN" altLang="zh-CN" dirty="0"/>
              <a:t>种电平值编码</a:t>
            </a:r>
            <a:r>
              <a:rPr lang="en-US" altLang="zh-CN" dirty="0"/>
              <a:t>2</a:t>
            </a:r>
            <a:r>
              <a:rPr lang="zh-CN" altLang="zh-CN" dirty="0"/>
              <a:t>个位（比特）</a:t>
            </a:r>
            <a:endParaRPr lang="en-US" altLang="zh-CN" dirty="0"/>
          </a:p>
          <a:p>
            <a:pPr>
              <a:lnSpc>
                <a:spcPct val="120000"/>
              </a:lnSpc>
              <a:spcBef>
                <a:spcPts val="0"/>
              </a:spcBef>
            </a:pPr>
            <a:r>
              <a:rPr lang="en-US" altLang="zh-CN" dirty="0"/>
              <a:t>Wi-Fi6</a:t>
            </a:r>
            <a:r>
              <a:rPr lang="zh-CN" altLang="en-US" dirty="0"/>
              <a:t>使用</a:t>
            </a:r>
            <a:endParaRPr lang="en-US" altLang="zh-CN" dirty="0"/>
          </a:p>
          <a:p>
            <a:pPr>
              <a:lnSpc>
                <a:spcPct val="120000"/>
              </a:lnSpc>
              <a:spcBef>
                <a:spcPts val="0"/>
              </a:spcBef>
            </a:pPr>
            <a:r>
              <a:rPr lang="zh-CN" altLang="zh-CN" dirty="0"/>
              <a:t>例如，用四个电平值</a:t>
            </a:r>
            <a:r>
              <a:rPr lang="en-US" altLang="zh-CN" dirty="0"/>
              <a:t>-1V</a:t>
            </a:r>
            <a:r>
              <a:rPr lang="zh-CN" altLang="zh-CN" dirty="0"/>
              <a:t>、</a:t>
            </a:r>
            <a:r>
              <a:rPr lang="en-US" altLang="zh-CN" dirty="0"/>
              <a:t>-0.5V</a:t>
            </a:r>
            <a:r>
              <a:rPr lang="zh-CN" altLang="zh-CN" dirty="0"/>
              <a:t>、</a:t>
            </a:r>
            <a:r>
              <a:rPr lang="en-US" altLang="zh-CN" dirty="0"/>
              <a:t>+0.5V</a:t>
            </a:r>
            <a:r>
              <a:rPr lang="zh-CN" altLang="zh-CN" dirty="0"/>
              <a:t>、</a:t>
            </a:r>
            <a:r>
              <a:rPr lang="en-US" altLang="zh-CN" dirty="0"/>
              <a:t>+1V</a:t>
            </a:r>
            <a:r>
              <a:rPr lang="zh-CN" altLang="zh-CN" dirty="0"/>
              <a:t>分别表示</a:t>
            </a:r>
            <a:r>
              <a:rPr lang="en-US" altLang="zh-CN" dirty="0"/>
              <a:t>00</a:t>
            </a:r>
            <a:r>
              <a:rPr lang="zh-CN" altLang="zh-CN" dirty="0"/>
              <a:t>、</a:t>
            </a:r>
            <a:r>
              <a:rPr lang="en-US" altLang="zh-CN" dirty="0"/>
              <a:t>01</a:t>
            </a:r>
            <a:r>
              <a:rPr lang="zh-CN" altLang="zh-CN" dirty="0"/>
              <a:t>、</a:t>
            </a:r>
            <a:r>
              <a:rPr lang="en-US" altLang="zh-CN" dirty="0"/>
              <a:t>10</a:t>
            </a:r>
            <a:r>
              <a:rPr lang="zh-CN" altLang="zh-CN" dirty="0"/>
              <a:t>、</a:t>
            </a:r>
            <a:r>
              <a:rPr lang="en-US" altLang="zh-CN" dirty="0"/>
              <a:t>11</a:t>
            </a:r>
          </a:p>
          <a:p>
            <a:pPr>
              <a:lnSpc>
                <a:spcPct val="120000"/>
              </a:lnSpc>
              <a:spcBef>
                <a:spcPts val="0"/>
              </a:spcBef>
            </a:pPr>
            <a:endParaRPr lang="en-US" altLang="zh-CN" dirty="0"/>
          </a:p>
          <a:p>
            <a:pPr>
              <a:lnSpc>
                <a:spcPct val="120000"/>
              </a:lnSpc>
              <a:spcBef>
                <a:spcPts val="0"/>
              </a:spcBef>
            </a:pPr>
            <a:endParaRPr lang="en-US" altLang="zh-CN" dirty="0"/>
          </a:p>
          <a:p>
            <a:pPr>
              <a:lnSpc>
                <a:spcPct val="120000"/>
              </a:lnSpc>
              <a:spcBef>
                <a:spcPts val="0"/>
              </a:spcBef>
            </a:pPr>
            <a:endParaRPr lang="en-US" altLang="zh-CN" dirty="0"/>
          </a:p>
          <a:p>
            <a:pPr>
              <a:lnSpc>
                <a:spcPct val="120000"/>
              </a:lnSpc>
              <a:spcBef>
                <a:spcPts val="0"/>
              </a:spcBef>
            </a:pPr>
            <a:endParaRPr lang="en-US" altLang="zh-CN" dirty="0"/>
          </a:p>
          <a:p>
            <a:pPr>
              <a:lnSpc>
                <a:spcPct val="120000"/>
              </a:lnSpc>
              <a:spcBef>
                <a:spcPts val="0"/>
              </a:spcBef>
            </a:pPr>
            <a:endParaRPr lang="en-US" altLang="zh-CN" dirty="0"/>
          </a:p>
          <a:p>
            <a:pPr>
              <a:lnSpc>
                <a:spcPct val="120000"/>
              </a:lnSpc>
              <a:spcBef>
                <a:spcPts val="0"/>
              </a:spcBef>
            </a:pPr>
            <a:r>
              <a:rPr lang="zh-CN" altLang="zh-CN" dirty="0">
                <a:solidFill>
                  <a:srgbClr val="7030A0"/>
                </a:solidFill>
              </a:rPr>
              <a:t>类推，能否设计出</a:t>
            </a:r>
            <a:r>
              <a:rPr lang="en-US" altLang="zh-CN" dirty="0">
                <a:solidFill>
                  <a:srgbClr val="7030A0"/>
                </a:solidFill>
              </a:rPr>
              <a:t>PAM8</a:t>
            </a:r>
            <a:r>
              <a:rPr lang="zh-CN" altLang="zh-CN" dirty="0">
                <a:solidFill>
                  <a:srgbClr val="7030A0"/>
                </a:solidFill>
              </a:rPr>
              <a:t>呢？</a:t>
            </a:r>
          </a:p>
        </p:txBody>
      </p:sp>
      <p:graphicFrame>
        <p:nvGraphicFramePr>
          <p:cNvPr id="10" name="表格 9">
            <a:extLst>
              <a:ext uri="{FF2B5EF4-FFF2-40B4-BE49-F238E27FC236}">
                <a16:creationId xmlns:a16="http://schemas.microsoft.com/office/drawing/2014/main" id="{9B384642-CD61-42D4-9C32-F0111E3A54D7}"/>
              </a:ext>
            </a:extLst>
          </p:cNvPr>
          <p:cNvGraphicFramePr>
            <a:graphicFrameLocks noGrp="1"/>
          </p:cNvGraphicFramePr>
          <p:nvPr/>
        </p:nvGraphicFramePr>
        <p:xfrm>
          <a:off x="0" y="1031358"/>
          <a:ext cx="313390" cy="2926080"/>
        </p:xfrm>
        <a:graphic>
          <a:graphicData uri="http://schemas.openxmlformats.org/drawingml/2006/table">
            <a:tbl>
              <a:tblPr firstRow="1" bandRow="1">
                <a:tableStyleId>{5C22544A-7EE6-4342-B048-85BDC9FD1C3A}</a:tableStyleId>
              </a:tblPr>
              <a:tblGrid>
                <a:gridCol w="313390">
                  <a:extLst>
                    <a:ext uri="{9D8B030D-6E8A-4147-A177-3AD203B41FA5}">
                      <a16:colId xmlns:a16="http://schemas.microsoft.com/office/drawing/2014/main" val="2707731317"/>
                    </a:ext>
                  </a:extLst>
                </a:gridCol>
              </a:tblGrid>
              <a:tr h="844235">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系统模型</a:t>
                      </a:r>
                    </a:p>
                  </a:txBody>
                  <a:tcPr marL="0" marR="0" marT="0" marB="0" anchor="ctr">
                    <a:solidFill>
                      <a:schemeClr val="accent1">
                        <a:lumMod val="40000"/>
                        <a:lumOff val="60000"/>
                      </a:schemeClr>
                    </a:solidFill>
                  </a:tcPr>
                </a:tc>
                <a:extLst>
                  <a:ext uri="{0D108BD9-81ED-4DB2-BD59-A6C34878D82A}">
                    <a16:rowId xmlns:a16="http://schemas.microsoft.com/office/drawing/2014/main" val="2650843112"/>
                  </a:ext>
                </a:extLst>
              </a:tr>
              <a:tr h="844235">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传输模式</a:t>
                      </a:r>
                    </a:p>
                  </a:txBody>
                  <a:tcPr marL="0" marR="0" marT="0" marB="0" anchor="ctr">
                    <a:solidFill>
                      <a:schemeClr val="accent1">
                        <a:lumMod val="40000"/>
                        <a:lumOff val="60000"/>
                      </a:schemeClr>
                    </a:solidFill>
                  </a:tcPr>
                </a:tc>
                <a:extLst>
                  <a:ext uri="{0D108BD9-81ED-4DB2-BD59-A6C34878D82A}">
                    <a16:rowId xmlns:a16="http://schemas.microsoft.com/office/drawing/2014/main" val="2354171835"/>
                  </a:ext>
                </a:extLst>
              </a:tr>
              <a:tr h="844235">
                <a:tc>
                  <a:txBody>
                    <a:bodyPr/>
                    <a:lstStyle/>
                    <a:p>
                      <a:pPr algn="ctr"/>
                      <a:r>
                        <a:rPr lang="zh-CN" altLang="en-US" sz="1600" dirty="0">
                          <a:solidFill>
                            <a:schemeClr val="bg1"/>
                          </a:solidFill>
                          <a:latin typeface="黑体" panose="02010609060101010101" pitchFamily="49" charset="-122"/>
                          <a:ea typeface="黑体" panose="02010609060101010101" pitchFamily="49" charset="-122"/>
                        </a:rPr>
                        <a:t>编码调制</a:t>
                      </a:r>
                    </a:p>
                  </a:txBody>
                  <a:tcPr marL="0" marR="0" marT="0" marB="0" anchor="ctr">
                    <a:solidFill>
                      <a:schemeClr val="accent1"/>
                    </a:solidFill>
                  </a:tcPr>
                </a:tc>
                <a:extLst>
                  <a:ext uri="{0D108BD9-81ED-4DB2-BD59-A6C34878D82A}">
                    <a16:rowId xmlns:a16="http://schemas.microsoft.com/office/drawing/2014/main" val="2232877283"/>
                  </a:ext>
                </a:extLst>
              </a:tr>
            </a:tbl>
          </a:graphicData>
        </a:graphic>
      </p:graphicFrame>
      <p:graphicFrame>
        <p:nvGraphicFramePr>
          <p:cNvPr id="11" name="表格 10">
            <a:extLst>
              <a:ext uri="{FF2B5EF4-FFF2-40B4-BE49-F238E27FC236}">
                <a16:creationId xmlns:a16="http://schemas.microsoft.com/office/drawing/2014/main" id="{F1557556-4E74-4A2A-B76B-6AF7BA757C94}"/>
              </a:ext>
            </a:extLst>
          </p:cNvPr>
          <p:cNvGraphicFramePr>
            <a:graphicFrameLocks noGrp="1"/>
          </p:cNvGraphicFramePr>
          <p:nvPr/>
        </p:nvGraphicFramePr>
        <p:xfrm>
          <a:off x="0" y="16384"/>
          <a:ext cx="9144000" cy="303808"/>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1028242390"/>
                    </a:ext>
                  </a:extLst>
                </a:gridCol>
                <a:gridCol w="1016000">
                  <a:extLst>
                    <a:ext uri="{9D8B030D-6E8A-4147-A177-3AD203B41FA5}">
                      <a16:colId xmlns:a16="http://schemas.microsoft.com/office/drawing/2014/main" val="3074239081"/>
                    </a:ext>
                  </a:extLst>
                </a:gridCol>
                <a:gridCol w="1016000">
                  <a:extLst>
                    <a:ext uri="{9D8B030D-6E8A-4147-A177-3AD203B41FA5}">
                      <a16:colId xmlns:a16="http://schemas.microsoft.com/office/drawing/2014/main" val="3509429943"/>
                    </a:ext>
                  </a:extLst>
                </a:gridCol>
                <a:gridCol w="1016000">
                  <a:extLst>
                    <a:ext uri="{9D8B030D-6E8A-4147-A177-3AD203B41FA5}">
                      <a16:colId xmlns:a16="http://schemas.microsoft.com/office/drawing/2014/main" val="2580465912"/>
                    </a:ext>
                  </a:extLst>
                </a:gridCol>
                <a:gridCol w="1016000">
                  <a:extLst>
                    <a:ext uri="{9D8B030D-6E8A-4147-A177-3AD203B41FA5}">
                      <a16:colId xmlns:a16="http://schemas.microsoft.com/office/drawing/2014/main" val="585185192"/>
                    </a:ext>
                  </a:extLst>
                </a:gridCol>
                <a:gridCol w="1016000">
                  <a:extLst>
                    <a:ext uri="{9D8B030D-6E8A-4147-A177-3AD203B41FA5}">
                      <a16:colId xmlns:a16="http://schemas.microsoft.com/office/drawing/2014/main" val="1335232691"/>
                    </a:ext>
                  </a:extLst>
                </a:gridCol>
                <a:gridCol w="1016000">
                  <a:extLst>
                    <a:ext uri="{9D8B030D-6E8A-4147-A177-3AD203B41FA5}">
                      <a16:colId xmlns:a16="http://schemas.microsoft.com/office/drawing/2014/main" val="785772456"/>
                    </a:ext>
                  </a:extLst>
                </a:gridCol>
                <a:gridCol w="1016000">
                  <a:extLst>
                    <a:ext uri="{9D8B030D-6E8A-4147-A177-3AD203B41FA5}">
                      <a16:colId xmlns:a16="http://schemas.microsoft.com/office/drawing/2014/main" val="143111373"/>
                    </a:ext>
                  </a:extLst>
                </a:gridCol>
                <a:gridCol w="1016000">
                  <a:extLst>
                    <a:ext uri="{9D8B030D-6E8A-4147-A177-3AD203B41FA5}">
                      <a16:colId xmlns:a16="http://schemas.microsoft.com/office/drawing/2014/main" val="994455625"/>
                    </a:ext>
                  </a:extLst>
                </a:gridCol>
              </a:tblGrid>
              <a:tr h="303808">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传输介质</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rgbClr val="FFFF00"/>
                          </a:solidFill>
                          <a:latin typeface="黑体" panose="02010609060101010101" pitchFamily="49" charset="-122"/>
                          <a:ea typeface="黑体" panose="02010609060101010101" pitchFamily="49" charset="-122"/>
                        </a:rPr>
                        <a:t>通信系统</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正确性</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提高性能</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局域网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en-US" altLang="zh-CN" sz="1600" dirty="0">
                          <a:solidFill>
                            <a:schemeClr val="tx1"/>
                          </a:solidFill>
                          <a:latin typeface="黑体" panose="02010609060101010101" pitchFamily="49" charset="-122"/>
                          <a:ea typeface="黑体" panose="02010609060101010101" pitchFamily="49" charset="-122"/>
                        </a:rPr>
                        <a:t>WLAN</a:t>
                      </a:r>
                      <a:endParaRPr lang="zh-CN" altLang="en-US" sz="1600" dirty="0">
                        <a:solidFill>
                          <a:schemeClr val="tx1"/>
                        </a:solidFill>
                        <a:latin typeface="黑体" panose="02010609060101010101" pitchFamily="49" charset="-122"/>
                        <a:ea typeface="黑体" panose="02010609060101010101" pitchFamily="49"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个域网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广域网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接入网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939429099"/>
                  </a:ext>
                </a:extLst>
              </a:tr>
            </a:tbl>
          </a:graphicData>
        </a:graphic>
      </p:graphicFrame>
      <p:sp>
        <p:nvSpPr>
          <p:cNvPr id="12" name="流程图: 摘录 11">
            <a:extLst>
              <a:ext uri="{FF2B5EF4-FFF2-40B4-BE49-F238E27FC236}">
                <a16:creationId xmlns:a16="http://schemas.microsoft.com/office/drawing/2014/main" id="{CE6C4248-6AFD-44B6-80E3-9608C7BDC87F}"/>
              </a:ext>
            </a:extLst>
          </p:cNvPr>
          <p:cNvSpPr/>
          <p:nvPr/>
        </p:nvSpPr>
        <p:spPr bwMode="auto">
          <a:xfrm>
            <a:off x="1403438" y="320192"/>
            <a:ext cx="216024" cy="126001"/>
          </a:xfrm>
          <a:prstGeom prst="flowChartExtract">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4" name="Rectangle 2">
            <a:extLst>
              <a:ext uri="{FF2B5EF4-FFF2-40B4-BE49-F238E27FC236}">
                <a16:creationId xmlns:a16="http://schemas.microsoft.com/office/drawing/2014/main" id="{637ADEFB-5775-48B5-AD95-BD2F543B4E24}"/>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14338" name="Picture 2">
            <a:extLst>
              <a:ext uri="{FF2B5EF4-FFF2-40B4-BE49-F238E27FC236}">
                <a16:creationId xmlns:a16="http://schemas.microsoft.com/office/drawing/2014/main" id="{14E1625B-8392-4868-BB66-5BB19531F9F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1403437" y="3076432"/>
            <a:ext cx="3636395" cy="268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灯片编号占位符 4">
            <a:extLst>
              <a:ext uri="{FF2B5EF4-FFF2-40B4-BE49-F238E27FC236}">
                <a16:creationId xmlns:a16="http://schemas.microsoft.com/office/drawing/2014/main" id="{AA2E3190-C546-488E-BE65-6EA9953FF527}"/>
              </a:ext>
            </a:extLst>
          </p:cNvPr>
          <p:cNvSpPr>
            <a:spLocks noGrp="1"/>
          </p:cNvSpPr>
          <p:nvPr>
            <p:ph type="sldNum" sz="quarter" idx="12"/>
          </p:nvPr>
        </p:nvSpPr>
        <p:spPr/>
        <p:txBody>
          <a:bodyPr/>
          <a:lstStyle/>
          <a:p>
            <a:fld id="{0343F522-B1DB-4B24-87CC-09EAB668A261}" type="slidenum">
              <a:rPr lang="zh-CN" altLang="en-US" smtClean="0"/>
              <a:pPr/>
              <a:t>39</a:t>
            </a:fld>
            <a:r>
              <a:rPr lang="en-US" altLang="zh-CN"/>
              <a:t>/303</a:t>
            </a:r>
            <a:endParaRPr lang="zh-CN" altLang="en-US" dirty="0"/>
          </a:p>
        </p:txBody>
      </p:sp>
      <p:sp>
        <p:nvSpPr>
          <p:cNvPr id="6" name="文本框 5">
            <a:extLst>
              <a:ext uri="{FF2B5EF4-FFF2-40B4-BE49-F238E27FC236}">
                <a16:creationId xmlns:a16="http://schemas.microsoft.com/office/drawing/2014/main" id="{78A51793-AC5C-3C26-6DCF-01B1369924A0}"/>
              </a:ext>
            </a:extLst>
          </p:cNvPr>
          <p:cNvSpPr txBox="1"/>
          <p:nvPr/>
        </p:nvSpPr>
        <p:spPr>
          <a:xfrm>
            <a:off x="5515834" y="5881512"/>
            <a:ext cx="2379177" cy="646331"/>
          </a:xfrm>
          <a:prstGeom prst="rect">
            <a:avLst/>
          </a:prstGeom>
          <a:noFill/>
        </p:spPr>
        <p:txBody>
          <a:bodyPr wrap="none" rtlCol="0">
            <a:spAutoFit/>
          </a:bodyPr>
          <a:lstStyle/>
          <a:p>
            <a:r>
              <a:rPr kumimoji="1" lang="zh-CN" altLang="en-US" dirty="0"/>
              <a:t>八种电压值表示</a:t>
            </a:r>
            <a:r>
              <a:rPr kumimoji="1" lang="en-US" altLang="zh-CN" dirty="0"/>
              <a:t>3</a:t>
            </a:r>
            <a:r>
              <a:rPr kumimoji="1" lang="zh-CN" altLang="en-US" dirty="0"/>
              <a:t>个位</a:t>
            </a:r>
            <a:endParaRPr kumimoji="1" lang="en-US" altLang="zh-CN" dirty="0"/>
          </a:p>
          <a:p>
            <a:r>
              <a:rPr kumimoji="1" lang="en-US" altLang="zh-CN" dirty="0"/>
              <a:t>000</a:t>
            </a:r>
            <a:r>
              <a:rPr kumimoji="1" lang="zh-CN" altLang="en-US" dirty="0"/>
              <a:t> </a:t>
            </a:r>
            <a:r>
              <a:rPr kumimoji="1" lang="en-US" altLang="zh-CN" dirty="0"/>
              <a:t>001</a:t>
            </a:r>
            <a:r>
              <a:rPr kumimoji="1" lang="zh-CN" altLang="en-US" dirty="0"/>
              <a:t> </a:t>
            </a:r>
            <a:r>
              <a:rPr kumimoji="1" lang="en-US" altLang="zh-CN" dirty="0"/>
              <a:t>010</a:t>
            </a:r>
            <a:r>
              <a:rPr kumimoji="1" lang="zh-CN" altLang="en-US" dirty="0"/>
              <a:t> </a:t>
            </a:r>
            <a:r>
              <a:rPr kumimoji="1" lang="en-US" altLang="zh-CN" dirty="0"/>
              <a:t>…</a:t>
            </a:r>
          </a:p>
        </p:txBody>
      </p:sp>
    </p:spTree>
    <p:extLst>
      <p:ext uri="{BB962C8B-B14F-4D97-AF65-F5344CB8AC3E}">
        <p14:creationId xmlns:p14="http://schemas.microsoft.com/office/powerpoint/2010/main" val="169027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33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C34208-FA7C-4346-AD93-050F88FE7F56}"/>
              </a:ext>
            </a:extLst>
          </p:cNvPr>
          <p:cNvSpPr>
            <a:spLocks noGrp="1"/>
          </p:cNvSpPr>
          <p:nvPr>
            <p:ph type="title"/>
          </p:nvPr>
        </p:nvSpPr>
        <p:spPr>
          <a:xfrm>
            <a:off x="265813" y="350874"/>
            <a:ext cx="8654903" cy="680484"/>
          </a:xfrm>
        </p:spPr>
        <p:txBody>
          <a:bodyPr>
            <a:normAutofit/>
          </a:bodyPr>
          <a:lstStyle/>
          <a:p>
            <a:pPr marL="0" indent="0">
              <a:buNone/>
            </a:pPr>
            <a:r>
              <a:rPr lang="zh-CN" altLang="en-US" sz="3200" kern="100" dirty="0">
                <a:cs typeface="Times New Roman" panose="02020603050405020304" pitchFamily="18" charset="0"/>
              </a:rPr>
              <a:t>频谱</a:t>
            </a:r>
            <a:endParaRPr lang="en-US" altLang="zh-CN" sz="3200" kern="100" dirty="0">
              <a:effectLst/>
              <a:latin typeface="黑体" panose="02010609060101010101" pitchFamily="49" charset="-122"/>
              <a:cs typeface="Times New Roman" panose="02020603050405020304" pitchFamily="18" charset="0"/>
            </a:endParaRPr>
          </a:p>
        </p:txBody>
      </p:sp>
      <p:sp>
        <p:nvSpPr>
          <p:cNvPr id="3" name="内容占位符 2">
            <a:extLst>
              <a:ext uri="{FF2B5EF4-FFF2-40B4-BE49-F238E27FC236}">
                <a16:creationId xmlns:a16="http://schemas.microsoft.com/office/drawing/2014/main" id="{62772749-0251-43E3-8FBE-62B01C0C88DA}"/>
              </a:ext>
            </a:extLst>
          </p:cNvPr>
          <p:cNvSpPr>
            <a:spLocks noGrp="1"/>
          </p:cNvSpPr>
          <p:nvPr>
            <p:ph idx="1"/>
          </p:nvPr>
        </p:nvSpPr>
        <p:spPr>
          <a:xfrm>
            <a:off x="404037" y="1105786"/>
            <a:ext cx="8516680" cy="5401339"/>
          </a:xfrm>
        </p:spPr>
        <p:txBody>
          <a:bodyPr>
            <a:normAutofit/>
          </a:bodyPr>
          <a:lstStyle/>
          <a:p>
            <a:pPr marL="0" indent="0">
              <a:buNone/>
            </a:pPr>
            <a:r>
              <a:rPr lang="en-US" altLang="zh-CN" sz="2400" kern="100" dirty="0">
                <a:effectLst/>
                <a:latin typeface="黑体" panose="02010609060101010101" pitchFamily="49" charset="-122"/>
                <a:cs typeface="Times New Roman" panose="02020603050405020304" pitchFamily="18" charset="0"/>
              </a:rPr>
              <a:t>             </a:t>
            </a:r>
          </a:p>
        </p:txBody>
      </p:sp>
      <p:graphicFrame>
        <p:nvGraphicFramePr>
          <p:cNvPr id="4" name="表格 3">
            <a:extLst>
              <a:ext uri="{FF2B5EF4-FFF2-40B4-BE49-F238E27FC236}">
                <a16:creationId xmlns:a16="http://schemas.microsoft.com/office/drawing/2014/main" id="{92CE755C-3003-4862-852D-C55F642908D0}"/>
              </a:ext>
            </a:extLst>
          </p:cNvPr>
          <p:cNvGraphicFramePr>
            <a:graphicFrameLocks noGrp="1"/>
          </p:cNvGraphicFramePr>
          <p:nvPr/>
        </p:nvGraphicFramePr>
        <p:xfrm>
          <a:off x="0" y="16384"/>
          <a:ext cx="9144000" cy="303808"/>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1028242390"/>
                    </a:ext>
                  </a:extLst>
                </a:gridCol>
                <a:gridCol w="1016000">
                  <a:extLst>
                    <a:ext uri="{9D8B030D-6E8A-4147-A177-3AD203B41FA5}">
                      <a16:colId xmlns:a16="http://schemas.microsoft.com/office/drawing/2014/main" val="3074239081"/>
                    </a:ext>
                  </a:extLst>
                </a:gridCol>
                <a:gridCol w="1016000">
                  <a:extLst>
                    <a:ext uri="{9D8B030D-6E8A-4147-A177-3AD203B41FA5}">
                      <a16:colId xmlns:a16="http://schemas.microsoft.com/office/drawing/2014/main" val="3509429943"/>
                    </a:ext>
                  </a:extLst>
                </a:gridCol>
                <a:gridCol w="1016000">
                  <a:extLst>
                    <a:ext uri="{9D8B030D-6E8A-4147-A177-3AD203B41FA5}">
                      <a16:colId xmlns:a16="http://schemas.microsoft.com/office/drawing/2014/main" val="2580465912"/>
                    </a:ext>
                  </a:extLst>
                </a:gridCol>
                <a:gridCol w="1016000">
                  <a:extLst>
                    <a:ext uri="{9D8B030D-6E8A-4147-A177-3AD203B41FA5}">
                      <a16:colId xmlns:a16="http://schemas.microsoft.com/office/drawing/2014/main" val="585185192"/>
                    </a:ext>
                  </a:extLst>
                </a:gridCol>
                <a:gridCol w="1016000">
                  <a:extLst>
                    <a:ext uri="{9D8B030D-6E8A-4147-A177-3AD203B41FA5}">
                      <a16:colId xmlns:a16="http://schemas.microsoft.com/office/drawing/2014/main" val="1335232691"/>
                    </a:ext>
                  </a:extLst>
                </a:gridCol>
                <a:gridCol w="1016000">
                  <a:extLst>
                    <a:ext uri="{9D8B030D-6E8A-4147-A177-3AD203B41FA5}">
                      <a16:colId xmlns:a16="http://schemas.microsoft.com/office/drawing/2014/main" val="785772456"/>
                    </a:ext>
                  </a:extLst>
                </a:gridCol>
                <a:gridCol w="1016000">
                  <a:extLst>
                    <a:ext uri="{9D8B030D-6E8A-4147-A177-3AD203B41FA5}">
                      <a16:colId xmlns:a16="http://schemas.microsoft.com/office/drawing/2014/main" val="143111373"/>
                    </a:ext>
                  </a:extLst>
                </a:gridCol>
                <a:gridCol w="1016000">
                  <a:extLst>
                    <a:ext uri="{9D8B030D-6E8A-4147-A177-3AD203B41FA5}">
                      <a16:colId xmlns:a16="http://schemas.microsoft.com/office/drawing/2014/main" val="994455625"/>
                    </a:ext>
                  </a:extLst>
                </a:gridCol>
              </a:tblGrid>
              <a:tr h="303808">
                <a:tc>
                  <a:txBody>
                    <a:bodyPr/>
                    <a:lstStyle/>
                    <a:p>
                      <a:pPr algn="ctr"/>
                      <a:r>
                        <a:rPr lang="zh-CN" altLang="en-US" sz="1600" dirty="0">
                          <a:solidFill>
                            <a:srgbClr val="FFFF00"/>
                          </a:solidFill>
                          <a:latin typeface="黑体" panose="02010609060101010101" pitchFamily="49" charset="-122"/>
                          <a:ea typeface="黑体" panose="02010609060101010101" pitchFamily="49" charset="-122"/>
                        </a:rPr>
                        <a:t>传输介质</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通信系统</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正确性</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提高性能</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局域网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en-US" altLang="zh-CN" sz="1600" dirty="0">
                          <a:solidFill>
                            <a:schemeClr val="tx1"/>
                          </a:solidFill>
                          <a:latin typeface="黑体" panose="02010609060101010101" pitchFamily="49" charset="-122"/>
                          <a:ea typeface="黑体" panose="02010609060101010101" pitchFamily="49" charset="-122"/>
                        </a:rPr>
                        <a:t>WLAN</a:t>
                      </a:r>
                      <a:endParaRPr lang="zh-CN" altLang="en-US" sz="1600" dirty="0">
                        <a:solidFill>
                          <a:schemeClr val="tx1"/>
                        </a:solidFill>
                        <a:latin typeface="黑体" panose="02010609060101010101" pitchFamily="49" charset="-122"/>
                        <a:ea typeface="黑体" panose="02010609060101010101" pitchFamily="49"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个域网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广域网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接入网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939429099"/>
                  </a:ext>
                </a:extLst>
              </a:tr>
            </a:tbl>
          </a:graphicData>
        </a:graphic>
      </p:graphicFrame>
      <p:sp>
        <p:nvSpPr>
          <p:cNvPr id="5" name="流程图: 摘录 4">
            <a:extLst>
              <a:ext uri="{FF2B5EF4-FFF2-40B4-BE49-F238E27FC236}">
                <a16:creationId xmlns:a16="http://schemas.microsoft.com/office/drawing/2014/main" id="{5902784F-5C2E-4E88-AAA0-D80C4200B79F}"/>
              </a:ext>
            </a:extLst>
          </p:cNvPr>
          <p:cNvSpPr/>
          <p:nvPr/>
        </p:nvSpPr>
        <p:spPr bwMode="auto">
          <a:xfrm>
            <a:off x="403977" y="319849"/>
            <a:ext cx="216024" cy="126001"/>
          </a:xfrm>
          <a:prstGeom prst="flowChartExtract">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p:txBody>
      </p:sp>
      <p:graphicFrame>
        <p:nvGraphicFramePr>
          <p:cNvPr id="6" name="表格 5">
            <a:extLst>
              <a:ext uri="{FF2B5EF4-FFF2-40B4-BE49-F238E27FC236}">
                <a16:creationId xmlns:a16="http://schemas.microsoft.com/office/drawing/2014/main" id="{0F7F4A35-B785-4C23-A1A5-0DA8B83BEB47}"/>
              </a:ext>
            </a:extLst>
          </p:cNvPr>
          <p:cNvGraphicFramePr>
            <a:graphicFrameLocks noGrp="1"/>
          </p:cNvGraphicFramePr>
          <p:nvPr/>
        </p:nvGraphicFramePr>
        <p:xfrm>
          <a:off x="0" y="1031358"/>
          <a:ext cx="313390" cy="4876800"/>
        </p:xfrm>
        <a:graphic>
          <a:graphicData uri="http://schemas.openxmlformats.org/drawingml/2006/table">
            <a:tbl>
              <a:tblPr firstRow="1" bandRow="1">
                <a:tableStyleId>{5C22544A-7EE6-4342-B048-85BDC9FD1C3A}</a:tableStyleId>
              </a:tblPr>
              <a:tblGrid>
                <a:gridCol w="313390">
                  <a:extLst>
                    <a:ext uri="{9D8B030D-6E8A-4147-A177-3AD203B41FA5}">
                      <a16:colId xmlns:a16="http://schemas.microsoft.com/office/drawing/2014/main" val="2707731317"/>
                    </a:ext>
                  </a:extLst>
                </a:gridCol>
              </a:tblGrid>
              <a:tr h="844235">
                <a:tc>
                  <a:txBody>
                    <a:bodyPr/>
                    <a:lstStyle/>
                    <a:p>
                      <a:pPr algn="ctr"/>
                      <a:r>
                        <a:rPr lang="zh-CN" altLang="en-US" sz="1600" dirty="0">
                          <a:latin typeface="黑体" panose="02010609060101010101" pitchFamily="49" charset="-122"/>
                          <a:ea typeface="黑体" panose="02010609060101010101" pitchFamily="49" charset="-122"/>
                        </a:rPr>
                        <a:t>频谱特性</a:t>
                      </a:r>
                    </a:p>
                  </a:txBody>
                  <a:tcPr marL="0" marR="0" marT="0" marB="0" anchor="ctr">
                    <a:solidFill>
                      <a:schemeClr val="accent1"/>
                    </a:solidFill>
                  </a:tcPr>
                </a:tc>
                <a:extLst>
                  <a:ext uri="{0D108BD9-81ED-4DB2-BD59-A6C34878D82A}">
                    <a16:rowId xmlns:a16="http://schemas.microsoft.com/office/drawing/2014/main" val="2650843112"/>
                  </a:ext>
                </a:extLst>
              </a:tr>
              <a:tr h="844235">
                <a:tc>
                  <a:txBody>
                    <a:bodyPr/>
                    <a:lstStyle/>
                    <a:p>
                      <a:pPr algn="ctr"/>
                      <a:r>
                        <a:rPr lang="zh-CN" altLang="en-US" sz="1600" dirty="0">
                          <a:latin typeface="黑体" panose="02010609060101010101" pitchFamily="49" charset="-122"/>
                          <a:ea typeface="黑体" panose="02010609060101010101" pitchFamily="49" charset="-122"/>
                        </a:rPr>
                        <a:t>有线介质</a:t>
                      </a:r>
                    </a:p>
                  </a:txBody>
                  <a:tcPr marL="0" marR="0" marT="0" marB="0" anchor="ctr">
                    <a:solidFill>
                      <a:schemeClr val="accent1">
                        <a:lumMod val="40000"/>
                        <a:lumOff val="60000"/>
                      </a:schemeClr>
                    </a:solidFill>
                  </a:tcPr>
                </a:tc>
                <a:extLst>
                  <a:ext uri="{0D108BD9-81ED-4DB2-BD59-A6C34878D82A}">
                    <a16:rowId xmlns:a16="http://schemas.microsoft.com/office/drawing/2014/main" val="2354171835"/>
                  </a:ext>
                </a:extLst>
              </a:tr>
              <a:tr h="844235">
                <a:tc>
                  <a:txBody>
                    <a:bodyPr/>
                    <a:lstStyle/>
                    <a:p>
                      <a:pPr algn="ctr"/>
                      <a:r>
                        <a:rPr lang="zh-CN" altLang="en-US" sz="1600" dirty="0">
                          <a:latin typeface="黑体" panose="02010609060101010101" pitchFamily="49" charset="-122"/>
                          <a:ea typeface="黑体" panose="02010609060101010101" pitchFamily="49" charset="-122"/>
                        </a:rPr>
                        <a:t>无线介质</a:t>
                      </a:r>
                    </a:p>
                  </a:txBody>
                  <a:tcPr marL="0" marR="0" marT="0" marB="0" anchor="ctr">
                    <a:solidFill>
                      <a:schemeClr val="accent1">
                        <a:lumMod val="40000"/>
                        <a:lumOff val="60000"/>
                      </a:schemeClr>
                    </a:solidFill>
                  </a:tcPr>
                </a:tc>
                <a:extLst>
                  <a:ext uri="{0D108BD9-81ED-4DB2-BD59-A6C34878D82A}">
                    <a16:rowId xmlns:a16="http://schemas.microsoft.com/office/drawing/2014/main" val="2232877283"/>
                  </a:ext>
                </a:extLst>
              </a:tr>
              <a:tr h="422118">
                <a:tc>
                  <a:txBody>
                    <a:bodyPr/>
                    <a:lstStyle/>
                    <a:p>
                      <a:pPr algn="ctr"/>
                      <a:r>
                        <a:rPr lang="zh-CN" altLang="en-US" sz="1600" dirty="0">
                          <a:latin typeface="黑体" panose="02010609060101010101" pitchFamily="49" charset="-122"/>
                          <a:ea typeface="黑体" panose="02010609060101010101" pitchFamily="49" charset="-122"/>
                        </a:rPr>
                        <a:t>传输能力</a:t>
                      </a:r>
                    </a:p>
                  </a:txBody>
                  <a:tcPr marL="0" marR="0" marT="0" marB="0" anchor="ctr">
                    <a:solidFill>
                      <a:schemeClr val="accent1">
                        <a:lumMod val="40000"/>
                        <a:lumOff val="60000"/>
                      </a:schemeClr>
                    </a:solidFill>
                  </a:tcPr>
                </a:tc>
                <a:extLst>
                  <a:ext uri="{0D108BD9-81ED-4DB2-BD59-A6C34878D82A}">
                    <a16:rowId xmlns:a16="http://schemas.microsoft.com/office/drawing/2014/main" val="33369832"/>
                  </a:ext>
                </a:extLst>
              </a:tr>
              <a:tr h="422118">
                <a:tc>
                  <a:txBody>
                    <a:bodyPr/>
                    <a:lstStyle/>
                    <a:p>
                      <a:pPr algn="ctr"/>
                      <a:r>
                        <a:rPr lang="zh-CN" altLang="en-US" sz="1600" dirty="0">
                          <a:latin typeface="黑体" panose="02010609060101010101" pitchFamily="49" charset="-122"/>
                          <a:ea typeface="黑体" panose="02010609060101010101" pitchFamily="49" charset="-122"/>
                        </a:rPr>
                        <a:t>信号功率</a:t>
                      </a:r>
                    </a:p>
                  </a:txBody>
                  <a:tcPr marL="0" marR="0" marT="0" marB="0" anchor="ctr">
                    <a:solidFill>
                      <a:schemeClr val="accent1">
                        <a:lumMod val="40000"/>
                        <a:lumOff val="60000"/>
                      </a:schemeClr>
                    </a:solidFill>
                  </a:tcPr>
                </a:tc>
                <a:extLst>
                  <a:ext uri="{0D108BD9-81ED-4DB2-BD59-A6C34878D82A}">
                    <a16:rowId xmlns:a16="http://schemas.microsoft.com/office/drawing/2014/main" val="418642502"/>
                  </a:ext>
                </a:extLst>
              </a:tr>
            </a:tbl>
          </a:graphicData>
        </a:graphic>
      </p:graphicFrame>
      <p:grpSp>
        <p:nvGrpSpPr>
          <p:cNvPr id="101" name="Group 5">
            <a:extLst>
              <a:ext uri="{FF2B5EF4-FFF2-40B4-BE49-F238E27FC236}">
                <a16:creationId xmlns:a16="http://schemas.microsoft.com/office/drawing/2014/main" id="{AD6701AC-6532-4C3D-AA46-524A5C01D771}"/>
              </a:ext>
            </a:extLst>
          </p:cNvPr>
          <p:cNvGrpSpPr>
            <a:grpSpLocks/>
          </p:cNvGrpSpPr>
          <p:nvPr/>
        </p:nvGrpSpPr>
        <p:grpSpPr bwMode="auto">
          <a:xfrm>
            <a:off x="313390" y="1646455"/>
            <a:ext cx="8734917" cy="4060825"/>
            <a:chOff x="180" y="754"/>
            <a:chExt cx="5302" cy="2273"/>
          </a:xfrm>
        </p:grpSpPr>
        <p:sp>
          <p:nvSpPr>
            <p:cNvPr id="102" name="Line 6">
              <a:extLst>
                <a:ext uri="{FF2B5EF4-FFF2-40B4-BE49-F238E27FC236}">
                  <a16:creationId xmlns:a16="http://schemas.microsoft.com/office/drawing/2014/main" id="{55408D79-ED36-4782-9BE5-E4C9541DD8DC}"/>
                </a:ext>
              </a:extLst>
            </p:cNvPr>
            <p:cNvSpPr>
              <a:spLocks noChangeShapeType="1"/>
            </p:cNvSpPr>
            <p:nvPr/>
          </p:nvSpPr>
          <p:spPr bwMode="auto">
            <a:xfrm>
              <a:off x="3676" y="1206"/>
              <a:ext cx="1480" cy="528"/>
            </a:xfrm>
            <a:prstGeom prst="line">
              <a:avLst/>
            </a:prstGeom>
            <a:noFill/>
            <a:ln w="19050"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 name="Rectangle 7">
              <a:extLst>
                <a:ext uri="{FF2B5EF4-FFF2-40B4-BE49-F238E27FC236}">
                  <a16:creationId xmlns:a16="http://schemas.microsoft.com/office/drawing/2014/main" id="{2E519DC3-5CF7-4901-9B61-DC6908102A9D}"/>
                </a:ext>
              </a:extLst>
            </p:cNvPr>
            <p:cNvSpPr>
              <a:spLocks noChangeArrowheads="1"/>
            </p:cNvSpPr>
            <p:nvPr/>
          </p:nvSpPr>
          <p:spPr bwMode="auto">
            <a:xfrm>
              <a:off x="4740" y="1537"/>
              <a:ext cx="228" cy="15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400"/>
            </a:p>
          </p:txBody>
        </p:sp>
        <p:sp>
          <p:nvSpPr>
            <p:cNvPr id="104" name="Line 8">
              <a:extLst>
                <a:ext uri="{FF2B5EF4-FFF2-40B4-BE49-F238E27FC236}">
                  <a16:creationId xmlns:a16="http://schemas.microsoft.com/office/drawing/2014/main" id="{D5145DCE-340A-4A72-9A00-0263D54D2D44}"/>
                </a:ext>
              </a:extLst>
            </p:cNvPr>
            <p:cNvSpPr>
              <a:spLocks noChangeShapeType="1"/>
            </p:cNvSpPr>
            <p:nvPr/>
          </p:nvSpPr>
          <p:spPr bwMode="auto">
            <a:xfrm flipV="1">
              <a:off x="723" y="1206"/>
              <a:ext cx="738" cy="528"/>
            </a:xfrm>
            <a:prstGeom prst="line">
              <a:avLst/>
            </a:prstGeom>
            <a:noFill/>
            <a:ln w="19050"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 name="Rectangle 9">
              <a:extLst>
                <a:ext uri="{FF2B5EF4-FFF2-40B4-BE49-F238E27FC236}">
                  <a16:creationId xmlns:a16="http://schemas.microsoft.com/office/drawing/2014/main" id="{08AF2975-9F07-4372-A3A7-41592AF15AD5}"/>
                </a:ext>
              </a:extLst>
            </p:cNvPr>
            <p:cNvSpPr>
              <a:spLocks noChangeArrowheads="1"/>
            </p:cNvSpPr>
            <p:nvPr/>
          </p:nvSpPr>
          <p:spPr bwMode="auto">
            <a:xfrm>
              <a:off x="660" y="1537"/>
              <a:ext cx="204" cy="138"/>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400"/>
            </a:p>
          </p:txBody>
        </p:sp>
        <p:sp>
          <p:nvSpPr>
            <p:cNvPr id="106" name="Line 10">
              <a:extLst>
                <a:ext uri="{FF2B5EF4-FFF2-40B4-BE49-F238E27FC236}">
                  <a16:creationId xmlns:a16="http://schemas.microsoft.com/office/drawing/2014/main" id="{059C1C3E-7175-4AA5-91E5-F34BA783714F}"/>
                </a:ext>
              </a:extLst>
            </p:cNvPr>
            <p:cNvSpPr>
              <a:spLocks noChangeShapeType="1"/>
            </p:cNvSpPr>
            <p:nvPr/>
          </p:nvSpPr>
          <p:spPr bwMode="auto">
            <a:xfrm>
              <a:off x="1460" y="1722"/>
              <a:ext cx="0" cy="1104"/>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 name="Rectangle 11">
              <a:extLst>
                <a:ext uri="{FF2B5EF4-FFF2-40B4-BE49-F238E27FC236}">
                  <a16:creationId xmlns:a16="http://schemas.microsoft.com/office/drawing/2014/main" id="{75C4635A-971F-4DDE-BE18-00E0E7CBB13F}"/>
                </a:ext>
              </a:extLst>
            </p:cNvPr>
            <p:cNvSpPr>
              <a:spLocks noChangeArrowheads="1"/>
            </p:cNvSpPr>
            <p:nvPr/>
          </p:nvSpPr>
          <p:spPr bwMode="auto">
            <a:xfrm>
              <a:off x="1385" y="2197"/>
              <a:ext cx="202" cy="353"/>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400"/>
            </a:p>
          </p:txBody>
        </p:sp>
        <p:sp>
          <p:nvSpPr>
            <p:cNvPr id="108" name="Line 12">
              <a:extLst>
                <a:ext uri="{FF2B5EF4-FFF2-40B4-BE49-F238E27FC236}">
                  <a16:creationId xmlns:a16="http://schemas.microsoft.com/office/drawing/2014/main" id="{3769B28F-761B-4C33-8ACE-8F89BB2F1E43}"/>
                </a:ext>
              </a:extLst>
            </p:cNvPr>
            <p:cNvSpPr>
              <a:spLocks noChangeShapeType="1"/>
            </p:cNvSpPr>
            <p:nvPr/>
          </p:nvSpPr>
          <p:spPr bwMode="auto">
            <a:xfrm>
              <a:off x="1095" y="1724"/>
              <a:ext cx="0" cy="1104"/>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9" name="Rectangle 13">
              <a:extLst>
                <a:ext uri="{FF2B5EF4-FFF2-40B4-BE49-F238E27FC236}">
                  <a16:creationId xmlns:a16="http://schemas.microsoft.com/office/drawing/2014/main" id="{79EEE242-F8C2-4C9E-8803-3085CB90406F}"/>
                </a:ext>
              </a:extLst>
            </p:cNvPr>
            <p:cNvSpPr>
              <a:spLocks noChangeArrowheads="1"/>
            </p:cNvSpPr>
            <p:nvPr/>
          </p:nvSpPr>
          <p:spPr bwMode="auto">
            <a:xfrm>
              <a:off x="1041" y="2209"/>
              <a:ext cx="125" cy="358"/>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400"/>
            </a:p>
          </p:txBody>
        </p:sp>
        <p:sp>
          <p:nvSpPr>
            <p:cNvPr id="110" name="Rectangle 14">
              <a:extLst>
                <a:ext uri="{FF2B5EF4-FFF2-40B4-BE49-F238E27FC236}">
                  <a16:creationId xmlns:a16="http://schemas.microsoft.com/office/drawing/2014/main" id="{94EB06BD-3E2D-4A21-9A41-3A71F8F2F148}"/>
                </a:ext>
              </a:extLst>
            </p:cNvPr>
            <p:cNvSpPr>
              <a:spLocks noChangeArrowheads="1"/>
            </p:cNvSpPr>
            <p:nvPr/>
          </p:nvSpPr>
          <p:spPr bwMode="auto">
            <a:xfrm>
              <a:off x="1032" y="1749"/>
              <a:ext cx="141" cy="196"/>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400"/>
            </a:p>
          </p:txBody>
        </p:sp>
        <p:sp>
          <p:nvSpPr>
            <p:cNvPr id="111" name="Line 15">
              <a:extLst>
                <a:ext uri="{FF2B5EF4-FFF2-40B4-BE49-F238E27FC236}">
                  <a16:creationId xmlns:a16="http://schemas.microsoft.com/office/drawing/2014/main" id="{FF8645A4-8E53-4E7B-B222-31E90738BD6B}"/>
                </a:ext>
              </a:extLst>
            </p:cNvPr>
            <p:cNvSpPr>
              <a:spLocks noChangeShapeType="1"/>
            </p:cNvSpPr>
            <p:nvPr/>
          </p:nvSpPr>
          <p:spPr bwMode="auto">
            <a:xfrm>
              <a:off x="1831" y="1726"/>
              <a:ext cx="0" cy="1104"/>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2" name="Rectangle 16">
              <a:extLst>
                <a:ext uri="{FF2B5EF4-FFF2-40B4-BE49-F238E27FC236}">
                  <a16:creationId xmlns:a16="http://schemas.microsoft.com/office/drawing/2014/main" id="{9ED96649-DAA7-4336-A357-91D47AFE11E1}"/>
                </a:ext>
              </a:extLst>
            </p:cNvPr>
            <p:cNvSpPr>
              <a:spLocks noChangeArrowheads="1"/>
            </p:cNvSpPr>
            <p:nvPr/>
          </p:nvSpPr>
          <p:spPr bwMode="auto">
            <a:xfrm>
              <a:off x="1572" y="1971"/>
              <a:ext cx="525" cy="178"/>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400"/>
            </a:p>
          </p:txBody>
        </p:sp>
        <p:sp>
          <p:nvSpPr>
            <p:cNvPr id="113" name="Line 17">
              <a:extLst>
                <a:ext uri="{FF2B5EF4-FFF2-40B4-BE49-F238E27FC236}">
                  <a16:creationId xmlns:a16="http://schemas.microsoft.com/office/drawing/2014/main" id="{38C51766-282B-4DB3-B273-EA96DDC65FCD}"/>
                </a:ext>
              </a:extLst>
            </p:cNvPr>
            <p:cNvSpPr>
              <a:spLocks noChangeShapeType="1"/>
            </p:cNvSpPr>
            <p:nvPr/>
          </p:nvSpPr>
          <p:spPr bwMode="auto">
            <a:xfrm>
              <a:off x="2199" y="1730"/>
              <a:ext cx="0" cy="1104"/>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4" name="Rectangle 18">
              <a:extLst>
                <a:ext uri="{FF2B5EF4-FFF2-40B4-BE49-F238E27FC236}">
                  <a16:creationId xmlns:a16="http://schemas.microsoft.com/office/drawing/2014/main" id="{670F999F-C9CF-4652-92CC-2D651DF5D692}"/>
                </a:ext>
              </a:extLst>
            </p:cNvPr>
            <p:cNvSpPr>
              <a:spLocks noChangeArrowheads="1"/>
            </p:cNvSpPr>
            <p:nvPr/>
          </p:nvSpPr>
          <p:spPr bwMode="auto">
            <a:xfrm>
              <a:off x="2113" y="2214"/>
              <a:ext cx="168" cy="313"/>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400"/>
            </a:p>
          </p:txBody>
        </p:sp>
        <p:sp>
          <p:nvSpPr>
            <p:cNvPr id="115" name="Line 19">
              <a:extLst>
                <a:ext uri="{FF2B5EF4-FFF2-40B4-BE49-F238E27FC236}">
                  <a16:creationId xmlns:a16="http://schemas.microsoft.com/office/drawing/2014/main" id="{40C0D9D5-F275-484A-AC48-09BA6C168C32}"/>
                </a:ext>
              </a:extLst>
            </p:cNvPr>
            <p:cNvSpPr>
              <a:spLocks noChangeShapeType="1"/>
            </p:cNvSpPr>
            <p:nvPr/>
          </p:nvSpPr>
          <p:spPr bwMode="auto">
            <a:xfrm>
              <a:off x="2938" y="1726"/>
              <a:ext cx="0" cy="1104"/>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 name="Rectangle 20">
              <a:extLst>
                <a:ext uri="{FF2B5EF4-FFF2-40B4-BE49-F238E27FC236}">
                  <a16:creationId xmlns:a16="http://schemas.microsoft.com/office/drawing/2014/main" id="{4A321038-2C6E-4E3C-911A-E9FEBD30B868}"/>
                </a:ext>
              </a:extLst>
            </p:cNvPr>
            <p:cNvSpPr>
              <a:spLocks noChangeArrowheads="1"/>
            </p:cNvSpPr>
            <p:nvPr/>
          </p:nvSpPr>
          <p:spPr bwMode="auto">
            <a:xfrm>
              <a:off x="2888" y="2017"/>
              <a:ext cx="145" cy="17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400"/>
            </a:p>
          </p:txBody>
        </p:sp>
        <p:sp>
          <p:nvSpPr>
            <p:cNvPr id="117" name="Line 21">
              <a:extLst>
                <a:ext uri="{FF2B5EF4-FFF2-40B4-BE49-F238E27FC236}">
                  <a16:creationId xmlns:a16="http://schemas.microsoft.com/office/drawing/2014/main" id="{80173A22-5CF6-45CC-99E4-16632BDF1D23}"/>
                </a:ext>
              </a:extLst>
            </p:cNvPr>
            <p:cNvSpPr>
              <a:spLocks noChangeShapeType="1"/>
            </p:cNvSpPr>
            <p:nvPr/>
          </p:nvSpPr>
          <p:spPr bwMode="auto">
            <a:xfrm>
              <a:off x="718" y="966"/>
              <a:ext cx="4752"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 name="Line 22">
              <a:extLst>
                <a:ext uri="{FF2B5EF4-FFF2-40B4-BE49-F238E27FC236}">
                  <a16:creationId xmlns:a16="http://schemas.microsoft.com/office/drawing/2014/main" id="{05A074DD-2BC2-4816-98AB-87FE92620FEE}"/>
                </a:ext>
              </a:extLst>
            </p:cNvPr>
            <p:cNvSpPr>
              <a:spLocks noChangeShapeType="1"/>
            </p:cNvSpPr>
            <p:nvPr/>
          </p:nvSpPr>
          <p:spPr bwMode="auto">
            <a:xfrm>
              <a:off x="730" y="1206"/>
              <a:ext cx="4752"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 name="Line 23">
              <a:extLst>
                <a:ext uri="{FF2B5EF4-FFF2-40B4-BE49-F238E27FC236}">
                  <a16:creationId xmlns:a16="http://schemas.microsoft.com/office/drawing/2014/main" id="{4FAE8C36-C3E2-4DAF-9148-03A30EB8FF7B}"/>
                </a:ext>
              </a:extLst>
            </p:cNvPr>
            <p:cNvSpPr>
              <a:spLocks noChangeShapeType="1"/>
            </p:cNvSpPr>
            <p:nvPr/>
          </p:nvSpPr>
          <p:spPr bwMode="auto">
            <a:xfrm>
              <a:off x="716" y="966"/>
              <a:ext cx="0" cy="38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 name="Line 24">
              <a:extLst>
                <a:ext uri="{FF2B5EF4-FFF2-40B4-BE49-F238E27FC236}">
                  <a16:creationId xmlns:a16="http://schemas.microsoft.com/office/drawing/2014/main" id="{6C956431-5D17-40F6-AFC6-81FC50D886A5}"/>
                </a:ext>
              </a:extLst>
            </p:cNvPr>
            <p:cNvSpPr>
              <a:spLocks noChangeShapeType="1"/>
            </p:cNvSpPr>
            <p:nvPr/>
          </p:nvSpPr>
          <p:spPr bwMode="auto">
            <a:xfrm>
              <a:off x="2108" y="969"/>
              <a:ext cx="0" cy="23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 name="Line 25">
              <a:extLst>
                <a:ext uri="{FF2B5EF4-FFF2-40B4-BE49-F238E27FC236}">
                  <a16:creationId xmlns:a16="http://schemas.microsoft.com/office/drawing/2014/main" id="{3A574542-1004-470D-AAF5-AFD3E69C3EEE}"/>
                </a:ext>
              </a:extLst>
            </p:cNvPr>
            <p:cNvSpPr>
              <a:spLocks noChangeShapeType="1"/>
            </p:cNvSpPr>
            <p:nvPr/>
          </p:nvSpPr>
          <p:spPr bwMode="auto">
            <a:xfrm>
              <a:off x="1466" y="976"/>
              <a:ext cx="0" cy="24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 name="Line 26">
              <a:extLst>
                <a:ext uri="{FF2B5EF4-FFF2-40B4-BE49-F238E27FC236}">
                  <a16:creationId xmlns:a16="http://schemas.microsoft.com/office/drawing/2014/main" id="{A47F5679-3C91-4ED3-90D0-857C248E8767}"/>
                </a:ext>
              </a:extLst>
            </p:cNvPr>
            <p:cNvSpPr>
              <a:spLocks noChangeShapeType="1"/>
            </p:cNvSpPr>
            <p:nvPr/>
          </p:nvSpPr>
          <p:spPr bwMode="auto">
            <a:xfrm>
              <a:off x="3435" y="966"/>
              <a:ext cx="0"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3" name="Line 27">
              <a:extLst>
                <a:ext uri="{FF2B5EF4-FFF2-40B4-BE49-F238E27FC236}">
                  <a16:creationId xmlns:a16="http://schemas.microsoft.com/office/drawing/2014/main" id="{CEAF5A0B-06BD-4B76-8E8D-9F9B37F308BC}"/>
                </a:ext>
              </a:extLst>
            </p:cNvPr>
            <p:cNvSpPr>
              <a:spLocks noChangeShapeType="1"/>
            </p:cNvSpPr>
            <p:nvPr/>
          </p:nvSpPr>
          <p:spPr bwMode="auto">
            <a:xfrm>
              <a:off x="4642" y="966"/>
              <a:ext cx="0" cy="23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4" name="Line 28">
              <a:extLst>
                <a:ext uri="{FF2B5EF4-FFF2-40B4-BE49-F238E27FC236}">
                  <a16:creationId xmlns:a16="http://schemas.microsoft.com/office/drawing/2014/main" id="{3A58A30F-F612-46F1-9495-2BC5E782B72A}"/>
                </a:ext>
              </a:extLst>
            </p:cNvPr>
            <p:cNvSpPr>
              <a:spLocks noChangeShapeType="1"/>
            </p:cNvSpPr>
            <p:nvPr/>
          </p:nvSpPr>
          <p:spPr bwMode="auto">
            <a:xfrm flipV="1">
              <a:off x="720" y="1726"/>
              <a:ext cx="4441" cy="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5" name="Text Box 29">
              <a:extLst>
                <a:ext uri="{FF2B5EF4-FFF2-40B4-BE49-F238E27FC236}">
                  <a16:creationId xmlns:a16="http://schemas.microsoft.com/office/drawing/2014/main" id="{14D5818F-72AD-47C5-BBE6-4AE3DBEB5335}"/>
                </a:ext>
              </a:extLst>
            </p:cNvPr>
            <p:cNvSpPr txBox="1">
              <a:spLocks noChangeArrowheads="1"/>
            </p:cNvSpPr>
            <p:nvPr/>
          </p:nvSpPr>
          <p:spPr bwMode="auto">
            <a:xfrm>
              <a:off x="1578" y="978"/>
              <a:ext cx="475" cy="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1600">
                  <a:solidFill>
                    <a:srgbClr val="333399"/>
                  </a:solidFill>
                  <a:ea typeface="黑体" panose="02010609060101010101" pitchFamily="49" charset="-122"/>
                </a:rPr>
                <a:t>无线电</a:t>
              </a:r>
            </a:p>
          </p:txBody>
        </p:sp>
        <p:sp>
          <p:nvSpPr>
            <p:cNvPr id="126" name="Text Box 30">
              <a:extLst>
                <a:ext uri="{FF2B5EF4-FFF2-40B4-BE49-F238E27FC236}">
                  <a16:creationId xmlns:a16="http://schemas.microsoft.com/office/drawing/2014/main" id="{84D1E3A9-41D0-41FE-B37C-90F4430FDC3F}"/>
                </a:ext>
              </a:extLst>
            </p:cNvPr>
            <p:cNvSpPr txBox="1">
              <a:spLocks noChangeArrowheads="1"/>
            </p:cNvSpPr>
            <p:nvPr/>
          </p:nvSpPr>
          <p:spPr bwMode="auto">
            <a:xfrm>
              <a:off x="2196" y="978"/>
              <a:ext cx="354" cy="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1600">
                  <a:solidFill>
                    <a:srgbClr val="333399"/>
                  </a:solidFill>
                  <a:ea typeface="黑体" panose="02010609060101010101" pitchFamily="49" charset="-122"/>
                </a:rPr>
                <a:t>微波</a:t>
              </a:r>
            </a:p>
          </p:txBody>
        </p:sp>
        <p:sp>
          <p:nvSpPr>
            <p:cNvPr id="127" name="Line 31">
              <a:extLst>
                <a:ext uri="{FF2B5EF4-FFF2-40B4-BE49-F238E27FC236}">
                  <a16:creationId xmlns:a16="http://schemas.microsoft.com/office/drawing/2014/main" id="{88BFC278-F8D8-44F1-85DA-D624369E405E}"/>
                </a:ext>
              </a:extLst>
            </p:cNvPr>
            <p:cNvSpPr>
              <a:spLocks noChangeShapeType="1"/>
            </p:cNvSpPr>
            <p:nvPr/>
          </p:nvSpPr>
          <p:spPr bwMode="auto">
            <a:xfrm>
              <a:off x="2669" y="966"/>
              <a:ext cx="0"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8" name="Line 32">
              <a:extLst>
                <a:ext uri="{FF2B5EF4-FFF2-40B4-BE49-F238E27FC236}">
                  <a16:creationId xmlns:a16="http://schemas.microsoft.com/office/drawing/2014/main" id="{F285BB2A-AF94-47C2-B022-A18D28C48CF2}"/>
                </a:ext>
              </a:extLst>
            </p:cNvPr>
            <p:cNvSpPr>
              <a:spLocks noChangeShapeType="1"/>
            </p:cNvSpPr>
            <p:nvPr/>
          </p:nvSpPr>
          <p:spPr bwMode="auto">
            <a:xfrm>
              <a:off x="3306" y="966"/>
              <a:ext cx="0"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9" name="Text Box 33">
              <a:extLst>
                <a:ext uri="{FF2B5EF4-FFF2-40B4-BE49-F238E27FC236}">
                  <a16:creationId xmlns:a16="http://schemas.microsoft.com/office/drawing/2014/main" id="{AA1D2AE1-4D8E-4692-9907-626B9F489196}"/>
                </a:ext>
              </a:extLst>
            </p:cNvPr>
            <p:cNvSpPr txBox="1">
              <a:spLocks noChangeArrowheads="1"/>
            </p:cNvSpPr>
            <p:nvPr/>
          </p:nvSpPr>
          <p:spPr bwMode="auto">
            <a:xfrm>
              <a:off x="2745" y="978"/>
              <a:ext cx="475" cy="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1600">
                  <a:solidFill>
                    <a:srgbClr val="333399"/>
                  </a:solidFill>
                  <a:ea typeface="黑体" panose="02010609060101010101" pitchFamily="49" charset="-122"/>
                </a:rPr>
                <a:t>红外线</a:t>
              </a:r>
            </a:p>
          </p:txBody>
        </p:sp>
        <p:sp>
          <p:nvSpPr>
            <p:cNvPr id="130" name="Text Box 34">
              <a:extLst>
                <a:ext uri="{FF2B5EF4-FFF2-40B4-BE49-F238E27FC236}">
                  <a16:creationId xmlns:a16="http://schemas.microsoft.com/office/drawing/2014/main" id="{935FA5BD-7720-43B5-998A-5BED4EC07BB6}"/>
                </a:ext>
              </a:extLst>
            </p:cNvPr>
            <p:cNvSpPr txBox="1">
              <a:spLocks noChangeArrowheads="1"/>
            </p:cNvSpPr>
            <p:nvPr/>
          </p:nvSpPr>
          <p:spPr bwMode="auto">
            <a:xfrm>
              <a:off x="3020" y="1302"/>
              <a:ext cx="475" cy="1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1600">
                  <a:solidFill>
                    <a:srgbClr val="333399"/>
                  </a:solidFill>
                  <a:ea typeface="黑体" panose="02010609060101010101" pitchFamily="49" charset="-122"/>
                </a:rPr>
                <a:t>可见光</a:t>
              </a:r>
            </a:p>
          </p:txBody>
        </p:sp>
        <p:sp>
          <p:nvSpPr>
            <p:cNvPr id="131" name="Text Box 35">
              <a:extLst>
                <a:ext uri="{FF2B5EF4-FFF2-40B4-BE49-F238E27FC236}">
                  <a16:creationId xmlns:a16="http://schemas.microsoft.com/office/drawing/2014/main" id="{A9788A84-BF5B-43D7-95CF-47A76533BE4D}"/>
                </a:ext>
              </a:extLst>
            </p:cNvPr>
            <p:cNvSpPr txBox="1">
              <a:spLocks noChangeArrowheads="1"/>
            </p:cNvSpPr>
            <p:nvPr/>
          </p:nvSpPr>
          <p:spPr bwMode="auto">
            <a:xfrm>
              <a:off x="3524" y="1302"/>
              <a:ext cx="475" cy="1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1600">
                  <a:solidFill>
                    <a:srgbClr val="333399"/>
                  </a:solidFill>
                  <a:ea typeface="黑体" panose="02010609060101010101" pitchFamily="49" charset="-122"/>
                </a:rPr>
                <a:t>紫外线</a:t>
              </a:r>
            </a:p>
          </p:txBody>
        </p:sp>
        <p:sp>
          <p:nvSpPr>
            <p:cNvPr id="132" name="Line 36">
              <a:extLst>
                <a:ext uri="{FF2B5EF4-FFF2-40B4-BE49-F238E27FC236}">
                  <a16:creationId xmlns:a16="http://schemas.microsoft.com/office/drawing/2014/main" id="{9D408AAA-43C3-4744-895C-9DC8C9042136}"/>
                </a:ext>
              </a:extLst>
            </p:cNvPr>
            <p:cNvSpPr>
              <a:spLocks noChangeShapeType="1"/>
            </p:cNvSpPr>
            <p:nvPr/>
          </p:nvSpPr>
          <p:spPr bwMode="auto">
            <a:xfrm>
              <a:off x="3684" y="966"/>
              <a:ext cx="0" cy="24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 name="Text Box 37">
              <a:extLst>
                <a:ext uri="{FF2B5EF4-FFF2-40B4-BE49-F238E27FC236}">
                  <a16:creationId xmlns:a16="http://schemas.microsoft.com/office/drawing/2014/main" id="{DF870A3E-38AC-49E8-9215-337D923C893A}"/>
                </a:ext>
              </a:extLst>
            </p:cNvPr>
            <p:cNvSpPr txBox="1">
              <a:spLocks noChangeArrowheads="1"/>
            </p:cNvSpPr>
            <p:nvPr/>
          </p:nvSpPr>
          <p:spPr bwMode="auto">
            <a:xfrm>
              <a:off x="3972" y="978"/>
              <a:ext cx="441" cy="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1600">
                  <a:solidFill>
                    <a:srgbClr val="333399"/>
                  </a:solidFill>
                  <a:ea typeface="黑体" panose="02010609060101010101" pitchFamily="49" charset="-122"/>
                </a:rPr>
                <a:t>X</a:t>
              </a:r>
              <a:r>
                <a:rPr lang="zh-CN" altLang="en-US" sz="1600">
                  <a:solidFill>
                    <a:srgbClr val="333399"/>
                  </a:solidFill>
                  <a:ea typeface="黑体" panose="02010609060101010101" pitchFamily="49" charset="-122"/>
                </a:rPr>
                <a:t>射线</a:t>
              </a:r>
            </a:p>
          </p:txBody>
        </p:sp>
        <p:sp>
          <p:nvSpPr>
            <p:cNvPr id="134" name="Text Box 38">
              <a:extLst>
                <a:ext uri="{FF2B5EF4-FFF2-40B4-BE49-F238E27FC236}">
                  <a16:creationId xmlns:a16="http://schemas.microsoft.com/office/drawing/2014/main" id="{DE26F989-49A4-4158-BE8F-3F2144EC088F}"/>
                </a:ext>
              </a:extLst>
            </p:cNvPr>
            <p:cNvSpPr txBox="1">
              <a:spLocks noChangeArrowheads="1"/>
            </p:cNvSpPr>
            <p:nvPr/>
          </p:nvSpPr>
          <p:spPr bwMode="auto">
            <a:xfrm>
              <a:off x="4932" y="958"/>
              <a:ext cx="160" cy="1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1600">
                  <a:solidFill>
                    <a:srgbClr val="333399"/>
                  </a:solidFill>
                  <a:ea typeface="黑体" panose="02010609060101010101" pitchFamily="49" charset="-122"/>
                  <a:sym typeface="Symbol" panose="05050102010706020507" pitchFamily="18" charset="2"/>
                </a:rPr>
                <a:t></a:t>
              </a:r>
            </a:p>
          </p:txBody>
        </p:sp>
        <p:sp>
          <p:nvSpPr>
            <p:cNvPr id="135" name="Text Box 39">
              <a:extLst>
                <a:ext uri="{FF2B5EF4-FFF2-40B4-BE49-F238E27FC236}">
                  <a16:creationId xmlns:a16="http://schemas.microsoft.com/office/drawing/2014/main" id="{22B7DBB5-AE71-4E88-92D0-63B6D091D3C3}"/>
                </a:ext>
              </a:extLst>
            </p:cNvPr>
            <p:cNvSpPr txBox="1">
              <a:spLocks noChangeArrowheads="1"/>
            </p:cNvSpPr>
            <p:nvPr/>
          </p:nvSpPr>
          <p:spPr bwMode="auto">
            <a:xfrm>
              <a:off x="5026" y="978"/>
              <a:ext cx="353" cy="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1600">
                  <a:solidFill>
                    <a:srgbClr val="333399"/>
                  </a:solidFill>
                  <a:ea typeface="黑体" panose="02010609060101010101" pitchFamily="49" charset="-122"/>
                </a:rPr>
                <a:t>射线</a:t>
              </a:r>
            </a:p>
          </p:txBody>
        </p:sp>
        <p:sp>
          <p:nvSpPr>
            <p:cNvPr id="136" name="Text Box 40">
              <a:extLst>
                <a:ext uri="{FF2B5EF4-FFF2-40B4-BE49-F238E27FC236}">
                  <a16:creationId xmlns:a16="http://schemas.microsoft.com/office/drawing/2014/main" id="{39BBD405-E214-467A-8B40-F9E2A74D0987}"/>
                </a:ext>
              </a:extLst>
            </p:cNvPr>
            <p:cNvSpPr txBox="1">
              <a:spLocks noChangeArrowheads="1"/>
            </p:cNvSpPr>
            <p:nvPr/>
          </p:nvSpPr>
          <p:spPr bwMode="auto">
            <a:xfrm>
              <a:off x="859" y="1726"/>
              <a:ext cx="475" cy="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1600">
                  <a:solidFill>
                    <a:srgbClr val="333399"/>
                  </a:solidFill>
                  <a:ea typeface="黑体" panose="02010609060101010101" pitchFamily="49" charset="-122"/>
                </a:rPr>
                <a:t>双绞线</a:t>
              </a:r>
            </a:p>
          </p:txBody>
        </p:sp>
        <p:sp>
          <p:nvSpPr>
            <p:cNvPr id="137" name="Line 41">
              <a:extLst>
                <a:ext uri="{FF2B5EF4-FFF2-40B4-BE49-F238E27FC236}">
                  <a16:creationId xmlns:a16="http://schemas.microsoft.com/office/drawing/2014/main" id="{543E30DE-629B-4D6A-A2FF-198551346196}"/>
                </a:ext>
              </a:extLst>
            </p:cNvPr>
            <p:cNvSpPr>
              <a:spLocks noChangeShapeType="1"/>
            </p:cNvSpPr>
            <p:nvPr/>
          </p:nvSpPr>
          <p:spPr bwMode="auto">
            <a:xfrm>
              <a:off x="720" y="1926"/>
              <a:ext cx="852" cy="0"/>
            </a:xfrm>
            <a:prstGeom prst="line">
              <a:avLst/>
            </a:prstGeom>
            <a:noFill/>
            <a:ln w="9525">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8" name="Text Box 42">
              <a:extLst>
                <a:ext uri="{FF2B5EF4-FFF2-40B4-BE49-F238E27FC236}">
                  <a16:creationId xmlns:a16="http://schemas.microsoft.com/office/drawing/2014/main" id="{3699C80B-698D-403D-8A9D-38560450BCD6}"/>
                </a:ext>
              </a:extLst>
            </p:cNvPr>
            <p:cNvSpPr txBox="1">
              <a:spLocks noChangeArrowheads="1"/>
            </p:cNvSpPr>
            <p:nvPr/>
          </p:nvSpPr>
          <p:spPr bwMode="auto">
            <a:xfrm>
              <a:off x="1514" y="1941"/>
              <a:ext cx="597" cy="1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1600">
                  <a:solidFill>
                    <a:srgbClr val="333399"/>
                  </a:solidFill>
                  <a:ea typeface="黑体" panose="02010609060101010101" pitchFamily="49" charset="-122"/>
                </a:rPr>
                <a:t>同轴电缆</a:t>
              </a:r>
            </a:p>
          </p:txBody>
        </p:sp>
        <p:sp>
          <p:nvSpPr>
            <p:cNvPr id="139" name="Line 43">
              <a:extLst>
                <a:ext uri="{FF2B5EF4-FFF2-40B4-BE49-F238E27FC236}">
                  <a16:creationId xmlns:a16="http://schemas.microsoft.com/office/drawing/2014/main" id="{21FBE3E9-F139-4604-8941-A2B5664784A2}"/>
                </a:ext>
              </a:extLst>
            </p:cNvPr>
            <p:cNvSpPr>
              <a:spLocks noChangeShapeType="1"/>
            </p:cNvSpPr>
            <p:nvPr/>
          </p:nvSpPr>
          <p:spPr bwMode="auto">
            <a:xfrm>
              <a:off x="1092" y="2161"/>
              <a:ext cx="1440" cy="0"/>
            </a:xfrm>
            <a:prstGeom prst="line">
              <a:avLst/>
            </a:prstGeom>
            <a:noFill/>
            <a:ln w="9525">
              <a:solidFill>
                <a:schemeClr val="tx1"/>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0" name="Text Box 44">
              <a:extLst>
                <a:ext uri="{FF2B5EF4-FFF2-40B4-BE49-F238E27FC236}">
                  <a16:creationId xmlns:a16="http://schemas.microsoft.com/office/drawing/2014/main" id="{ED58604E-E00B-4D27-A59D-1D6DBE7F261B}"/>
                </a:ext>
              </a:extLst>
            </p:cNvPr>
            <p:cNvSpPr txBox="1">
              <a:spLocks noChangeArrowheads="1"/>
            </p:cNvSpPr>
            <p:nvPr/>
          </p:nvSpPr>
          <p:spPr bwMode="auto">
            <a:xfrm>
              <a:off x="2580" y="1729"/>
              <a:ext cx="354" cy="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1600">
                  <a:solidFill>
                    <a:srgbClr val="333399"/>
                  </a:solidFill>
                  <a:ea typeface="黑体" panose="02010609060101010101" pitchFamily="49" charset="-122"/>
                </a:rPr>
                <a:t>卫星</a:t>
              </a:r>
            </a:p>
          </p:txBody>
        </p:sp>
        <p:sp>
          <p:nvSpPr>
            <p:cNvPr id="141" name="Line 45">
              <a:extLst>
                <a:ext uri="{FF2B5EF4-FFF2-40B4-BE49-F238E27FC236}">
                  <a16:creationId xmlns:a16="http://schemas.microsoft.com/office/drawing/2014/main" id="{E919E1C8-0D78-44CA-9AE0-5B025648A0DE}"/>
                </a:ext>
              </a:extLst>
            </p:cNvPr>
            <p:cNvSpPr>
              <a:spLocks noChangeShapeType="1"/>
            </p:cNvSpPr>
            <p:nvPr/>
          </p:nvSpPr>
          <p:spPr bwMode="auto">
            <a:xfrm>
              <a:off x="2436" y="1945"/>
              <a:ext cx="720" cy="0"/>
            </a:xfrm>
            <a:prstGeom prst="line">
              <a:avLst/>
            </a:prstGeom>
            <a:noFill/>
            <a:ln w="9525">
              <a:solidFill>
                <a:schemeClr val="tx1"/>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2" name="Text Box 46">
              <a:extLst>
                <a:ext uri="{FF2B5EF4-FFF2-40B4-BE49-F238E27FC236}">
                  <a16:creationId xmlns:a16="http://schemas.microsoft.com/office/drawing/2014/main" id="{F27B105A-9D15-4785-98DE-ABDB827431E1}"/>
                </a:ext>
              </a:extLst>
            </p:cNvPr>
            <p:cNvSpPr txBox="1">
              <a:spLocks noChangeArrowheads="1"/>
            </p:cNvSpPr>
            <p:nvPr/>
          </p:nvSpPr>
          <p:spPr bwMode="auto">
            <a:xfrm>
              <a:off x="2674" y="1993"/>
              <a:ext cx="597" cy="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1600">
                  <a:solidFill>
                    <a:srgbClr val="333399"/>
                  </a:solidFill>
                  <a:ea typeface="黑体" panose="02010609060101010101" pitchFamily="49" charset="-122"/>
                </a:rPr>
                <a:t>地面微波</a:t>
              </a:r>
            </a:p>
          </p:txBody>
        </p:sp>
        <p:sp>
          <p:nvSpPr>
            <p:cNvPr id="143" name="Line 47">
              <a:extLst>
                <a:ext uri="{FF2B5EF4-FFF2-40B4-BE49-F238E27FC236}">
                  <a16:creationId xmlns:a16="http://schemas.microsoft.com/office/drawing/2014/main" id="{9D0AD32B-4690-47E4-9E35-80645B7C1F5C}"/>
                </a:ext>
              </a:extLst>
            </p:cNvPr>
            <p:cNvSpPr>
              <a:spLocks noChangeShapeType="1"/>
            </p:cNvSpPr>
            <p:nvPr/>
          </p:nvSpPr>
          <p:spPr bwMode="auto">
            <a:xfrm>
              <a:off x="2668" y="2214"/>
              <a:ext cx="592" cy="0"/>
            </a:xfrm>
            <a:prstGeom prst="line">
              <a:avLst/>
            </a:prstGeom>
            <a:noFill/>
            <a:ln w="9525">
              <a:solidFill>
                <a:schemeClr val="tx1"/>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4" name="Text Box 48">
              <a:extLst>
                <a:ext uri="{FF2B5EF4-FFF2-40B4-BE49-F238E27FC236}">
                  <a16:creationId xmlns:a16="http://schemas.microsoft.com/office/drawing/2014/main" id="{44F39EBB-E026-451C-BBCD-64F92FA238A3}"/>
                </a:ext>
              </a:extLst>
            </p:cNvPr>
            <p:cNvSpPr txBox="1">
              <a:spLocks noChangeArrowheads="1"/>
            </p:cNvSpPr>
            <p:nvPr/>
          </p:nvSpPr>
          <p:spPr bwMode="auto">
            <a:xfrm>
              <a:off x="1236" y="2234"/>
              <a:ext cx="475" cy="2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ct val="90000"/>
                </a:lnSpc>
                <a:spcBef>
                  <a:spcPct val="0"/>
                </a:spcBef>
                <a:buFontTx/>
                <a:buNone/>
              </a:pPr>
              <a:r>
                <a:rPr lang="en-US" altLang="zh-CN" sz="1600">
                  <a:solidFill>
                    <a:srgbClr val="333399"/>
                  </a:solidFill>
                  <a:ea typeface="黑体" panose="02010609060101010101" pitchFamily="49" charset="-122"/>
                </a:rPr>
                <a:t>  </a:t>
              </a:r>
              <a:r>
                <a:rPr lang="zh-CN" altLang="en-US" sz="1600">
                  <a:solidFill>
                    <a:srgbClr val="333399"/>
                  </a:solidFill>
                  <a:ea typeface="黑体" panose="02010609060101010101" pitchFamily="49" charset="-122"/>
                </a:rPr>
                <a:t>调幅</a:t>
              </a:r>
            </a:p>
            <a:p>
              <a:pPr eaLnBrk="1" hangingPunct="1">
                <a:lnSpc>
                  <a:spcPct val="90000"/>
                </a:lnSpc>
                <a:spcBef>
                  <a:spcPct val="0"/>
                </a:spcBef>
                <a:buFontTx/>
                <a:buNone/>
              </a:pPr>
              <a:r>
                <a:rPr lang="zh-CN" altLang="en-US" sz="1600">
                  <a:solidFill>
                    <a:srgbClr val="333399"/>
                  </a:solidFill>
                  <a:ea typeface="黑体" panose="02010609060101010101" pitchFamily="49" charset="-122"/>
                </a:rPr>
                <a:t>无线电</a:t>
              </a:r>
            </a:p>
          </p:txBody>
        </p:sp>
        <p:sp>
          <p:nvSpPr>
            <p:cNvPr id="145" name="Text Box 49">
              <a:extLst>
                <a:ext uri="{FF2B5EF4-FFF2-40B4-BE49-F238E27FC236}">
                  <a16:creationId xmlns:a16="http://schemas.microsoft.com/office/drawing/2014/main" id="{6844DC50-944B-4190-91E7-DD4411219478}"/>
                </a:ext>
              </a:extLst>
            </p:cNvPr>
            <p:cNvSpPr txBox="1">
              <a:spLocks noChangeArrowheads="1"/>
            </p:cNvSpPr>
            <p:nvPr/>
          </p:nvSpPr>
          <p:spPr bwMode="auto">
            <a:xfrm>
              <a:off x="1908" y="2201"/>
              <a:ext cx="475" cy="2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ct val="90000"/>
                </a:lnSpc>
                <a:spcBef>
                  <a:spcPct val="0"/>
                </a:spcBef>
                <a:buFontTx/>
                <a:buNone/>
              </a:pPr>
              <a:r>
                <a:rPr lang="en-US" altLang="zh-CN" sz="1600">
                  <a:solidFill>
                    <a:srgbClr val="333399"/>
                  </a:solidFill>
                  <a:ea typeface="黑体" panose="02010609060101010101" pitchFamily="49" charset="-122"/>
                </a:rPr>
                <a:t>  </a:t>
              </a:r>
              <a:r>
                <a:rPr lang="zh-CN" altLang="en-US" sz="1600">
                  <a:solidFill>
                    <a:srgbClr val="333399"/>
                  </a:solidFill>
                  <a:ea typeface="黑体" panose="02010609060101010101" pitchFamily="49" charset="-122"/>
                </a:rPr>
                <a:t>调频</a:t>
              </a:r>
            </a:p>
            <a:p>
              <a:pPr eaLnBrk="1" hangingPunct="1">
                <a:lnSpc>
                  <a:spcPct val="90000"/>
                </a:lnSpc>
                <a:spcBef>
                  <a:spcPct val="0"/>
                </a:spcBef>
                <a:buFontTx/>
                <a:buNone/>
              </a:pPr>
              <a:r>
                <a:rPr lang="zh-CN" altLang="en-US" sz="1600">
                  <a:solidFill>
                    <a:srgbClr val="333399"/>
                  </a:solidFill>
                  <a:ea typeface="黑体" panose="02010609060101010101" pitchFamily="49" charset="-122"/>
                </a:rPr>
                <a:t>无线电</a:t>
              </a:r>
            </a:p>
          </p:txBody>
        </p:sp>
        <p:sp>
          <p:nvSpPr>
            <p:cNvPr id="146" name="Text Box 50">
              <a:extLst>
                <a:ext uri="{FF2B5EF4-FFF2-40B4-BE49-F238E27FC236}">
                  <a16:creationId xmlns:a16="http://schemas.microsoft.com/office/drawing/2014/main" id="{01557628-700A-40C2-B5A5-3865809329F2}"/>
                </a:ext>
              </a:extLst>
            </p:cNvPr>
            <p:cNvSpPr txBox="1">
              <a:spLocks noChangeArrowheads="1"/>
            </p:cNvSpPr>
            <p:nvPr/>
          </p:nvSpPr>
          <p:spPr bwMode="auto">
            <a:xfrm>
              <a:off x="778" y="2236"/>
              <a:ext cx="475" cy="2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ct val="90000"/>
                </a:lnSpc>
                <a:spcBef>
                  <a:spcPct val="0"/>
                </a:spcBef>
                <a:buFontTx/>
                <a:buNone/>
              </a:pPr>
              <a:r>
                <a:rPr lang="en-US" altLang="zh-CN" sz="1600">
                  <a:solidFill>
                    <a:srgbClr val="333399"/>
                  </a:solidFill>
                  <a:ea typeface="黑体" panose="02010609060101010101" pitchFamily="49" charset="-122"/>
                </a:rPr>
                <a:t>  </a:t>
              </a:r>
              <a:r>
                <a:rPr lang="zh-CN" altLang="en-US" sz="1600">
                  <a:solidFill>
                    <a:srgbClr val="333399"/>
                  </a:solidFill>
                  <a:ea typeface="黑体" panose="02010609060101010101" pitchFamily="49" charset="-122"/>
                </a:rPr>
                <a:t>海事</a:t>
              </a:r>
            </a:p>
            <a:p>
              <a:pPr eaLnBrk="1" hangingPunct="1">
                <a:lnSpc>
                  <a:spcPct val="90000"/>
                </a:lnSpc>
                <a:spcBef>
                  <a:spcPct val="0"/>
                </a:spcBef>
                <a:buFontTx/>
                <a:buNone/>
              </a:pPr>
              <a:r>
                <a:rPr lang="zh-CN" altLang="en-US" sz="1600">
                  <a:solidFill>
                    <a:srgbClr val="333399"/>
                  </a:solidFill>
                  <a:ea typeface="黑体" panose="02010609060101010101" pitchFamily="49" charset="-122"/>
                </a:rPr>
                <a:t>无线电</a:t>
              </a:r>
            </a:p>
          </p:txBody>
        </p:sp>
        <p:sp>
          <p:nvSpPr>
            <p:cNvPr id="147" name="Line 51">
              <a:extLst>
                <a:ext uri="{FF2B5EF4-FFF2-40B4-BE49-F238E27FC236}">
                  <a16:creationId xmlns:a16="http://schemas.microsoft.com/office/drawing/2014/main" id="{E9D24DB5-83B1-47D7-BFBF-D05CC5EDF151}"/>
                </a:ext>
              </a:extLst>
            </p:cNvPr>
            <p:cNvSpPr>
              <a:spLocks noChangeShapeType="1"/>
            </p:cNvSpPr>
            <p:nvPr/>
          </p:nvSpPr>
          <p:spPr bwMode="auto">
            <a:xfrm>
              <a:off x="2076" y="2550"/>
              <a:ext cx="272" cy="0"/>
            </a:xfrm>
            <a:prstGeom prst="line">
              <a:avLst/>
            </a:prstGeom>
            <a:noFill/>
            <a:ln w="9525">
              <a:solidFill>
                <a:schemeClr val="tx1"/>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8" name="Text Box 52">
              <a:extLst>
                <a:ext uri="{FF2B5EF4-FFF2-40B4-BE49-F238E27FC236}">
                  <a16:creationId xmlns:a16="http://schemas.microsoft.com/office/drawing/2014/main" id="{68F35DA5-1561-4D1F-A83B-051F4BB9FF2F}"/>
                </a:ext>
              </a:extLst>
            </p:cNvPr>
            <p:cNvSpPr txBox="1">
              <a:spLocks noChangeArrowheads="1"/>
            </p:cNvSpPr>
            <p:nvPr/>
          </p:nvSpPr>
          <p:spPr bwMode="auto">
            <a:xfrm>
              <a:off x="4066" y="1744"/>
              <a:ext cx="353" cy="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1600">
                  <a:solidFill>
                    <a:srgbClr val="333399"/>
                  </a:solidFill>
                  <a:ea typeface="黑体" panose="02010609060101010101" pitchFamily="49" charset="-122"/>
                </a:rPr>
                <a:t>光纤</a:t>
              </a:r>
            </a:p>
          </p:txBody>
        </p:sp>
        <p:sp>
          <p:nvSpPr>
            <p:cNvPr id="149" name="Line 53">
              <a:extLst>
                <a:ext uri="{FF2B5EF4-FFF2-40B4-BE49-F238E27FC236}">
                  <a16:creationId xmlns:a16="http://schemas.microsoft.com/office/drawing/2014/main" id="{165A6256-86C0-454F-AAF2-450630449A0C}"/>
                </a:ext>
              </a:extLst>
            </p:cNvPr>
            <p:cNvSpPr>
              <a:spLocks noChangeShapeType="1"/>
            </p:cNvSpPr>
            <p:nvPr/>
          </p:nvSpPr>
          <p:spPr bwMode="auto">
            <a:xfrm>
              <a:off x="4050" y="1953"/>
              <a:ext cx="376" cy="0"/>
            </a:xfrm>
            <a:prstGeom prst="line">
              <a:avLst/>
            </a:prstGeom>
            <a:noFill/>
            <a:ln w="9525">
              <a:solidFill>
                <a:schemeClr val="tx1"/>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0" name="Text Box 54">
              <a:extLst>
                <a:ext uri="{FF2B5EF4-FFF2-40B4-BE49-F238E27FC236}">
                  <a16:creationId xmlns:a16="http://schemas.microsoft.com/office/drawing/2014/main" id="{E9FDA6B1-4E4F-499D-9454-113CC66D5D48}"/>
                </a:ext>
              </a:extLst>
            </p:cNvPr>
            <p:cNvSpPr txBox="1">
              <a:spLocks noChangeArrowheads="1"/>
            </p:cNvSpPr>
            <p:nvPr/>
          </p:nvSpPr>
          <p:spPr bwMode="auto">
            <a:xfrm>
              <a:off x="2196" y="2578"/>
              <a:ext cx="354" cy="1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1600">
                  <a:solidFill>
                    <a:srgbClr val="333399"/>
                  </a:solidFill>
                  <a:ea typeface="黑体" panose="02010609060101010101" pitchFamily="49" charset="-122"/>
                </a:rPr>
                <a:t>电视</a:t>
              </a:r>
            </a:p>
          </p:txBody>
        </p:sp>
        <p:sp>
          <p:nvSpPr>
            <p:cNvPr id="151" name="Line 55">
              <a:extLst>
                <a:ext uri="{FF2B5EF4-FFF2-40B4-BE49-F238E27FC236}">
                  <a16:creationId xmlns:a16="http://schemas.microsoft.com/office/drawing/2014/main" id="{2F9774E8-F261-4603-819B-4C5BD799661A}"/>
                </a:ext>
              </a:extLst>
            </p:cNvPr>
            <p:cNvSpPr>
              <a:spLocks noChangeShapeType="1"/>
            </p:cNvSpPr>
            <p:nvPr/>
          </p:nvSpPr>
          <p:spPr bwMode="auto">
            <a:xfrm flipV="1">
              <a:off x="3300" y="1062"/>
              <a:ext cx="120" cy="288"/>
            </a:xfrm>
            <a:prstGeom prst="line">
              <a:avLst/>
            </a:prstGeom>
            <a:noFill/>
            <a:ln w="9525">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2" name="Line 56">
              <a:extLst>
                <a:ext uri="{FF2B5EF4-FFF2-40B4-BE49-F238E27FC236}">
                  <a16:creationId xmlns:a16="http://schemas.microsoft.com/office/drawing/2014/main" id="{DEED7435-D335-4B67-A3EB-E47D6EE01737}"/>
                </a:ext>
              </a:extLst>
            </p:cNvPr>
            <p:cNvSpPr>
              <a:spLocks noChangeShapeType="1"/>
            </p:cNvSpPr>
            <p:nvPr/>
          </p:nvSpPr>
          <p:spPr bwMode="auto">
            <a:xfrm flipH="1" flipV="1">
              <a:off x="3572" y="1062"/>
              <a:ext cx="52" cy="286"/>
            </a:xfrm>
            <a:prstGeom prst="line">
              <a:avLst/>
            </a:prstGeom>
            <a:noFill/>
            <a:ln w="9525">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 name="Line 57">
              <a:extLst>
                <a:ext uri="{FF2B5EF4-FFF2-40B4-BE49-F238E27FC236}">
                  <a16:creationId xmlns:a16="http://schemas.microsoft.com/office/drawing/2014/main" id="{345353B4-477F-4384-B6F8-267BA2560830}"/>
                </a:ext>
              </a:extLst>
            </p:cNvPr>
            <p:cNvSpPr>
              <a:spLocks noChangeShapeType="1"/>
            </p:cNvSpPr>
            <p:nvPr/>
          </p:nvSpPr>
          <p:spPr bwMode="auto">
            <a:xfrm>
              <a:off x="804" y="2598"/>
              <a:ext cx="432" cy="0"/>
            </a:xfrm>
            <a:prstGeom prst="line">
              <a:avLst/>
            </a:prstGeom>
            <a:noFill/>
            <a:ln w="9525">
              <a:solidFill>
                <a:schemeClr val="tx1"/>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 name="Line 58">
              <a:extLst>
                <a:ext uri="{FF2B5EF4-FFF2-40B4-BE49-F238E27FC236}">
                  <a16:creationId xmlns:a16="http://schemas.microsoft.com/office/drawing/2014/main" id="{63E05358-9729-4812-9C75-7E424B451CEB}"/>
                </a:ext>
              </a:extLst>
            </p:cNvPr>
            <p:cNvSpPr>
              <a:spLocks noChangeShapeType="1"/>
            </p:cNvSpPr>
            <p:nvPr/>
          </p:nvSpPr>
          <p:spPr bwMode="auto">
            <a:xfrm>
              <a:off x="1332" y="2598"/>
              <a:ext cx="288" cy="0"/>
            </a:xfrm>
            <a:prstGeom prst="line">
              <a:avLst/>
            </a:prstGeom>
            <a:noFill/>
            <a:ln w="9525">
              <a:solidFill>
                <a:schemeClr val="tx1"/>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5" name="Line 59">
              <a:extLst>
                <a:ext uri="{FF2B5EF4-FFF2-40B4-BE49-F238E27FC236}">
                  <a16:creationId xmlns:a16="http://schemas.microsoft.com/office/drawing/2014/main" id="{99345BB8-E009-4387-8AD6-4A8463683961}"/>
                </a:ext>
              </a:extLst>
            </p:cNvPr>
            <p:cNvSpPr>
              <a:spLocks noChangeShapeType="1"/>
            </p:cNvSpPr>
            <p:nvPr/>
          </p:nvSpPr>
          <p:spPr bwMode="auto">
            <a:xfrm>
              <a:off x="2100" y="2790"/>
              <a:ext cx="472" cy="0"/>
            </a:xfrm>
            <a:prstGeom prst="line">
              <a:avLst/>
            </a:prstGeom>
            <a:noFill/>
            <a:ln w="9525">
              <a:solidFill>
                <a:schemeClr val="tx1"/>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6" name="Line 60">
              <a:extLst>
                <a:ext uri="{FF2B5EF4-FFF2-40B4-BE49-F238E27FC236}">
                  <a16:creationId xmlns:a16="http://schemas.microsoft.com/office/drawing/2014/main" id="{AF958563-4703-473A-983B-1536E0A246A0}"/>
                </a:ext>
              </a:extLst>
            </p:cNvPr>
            <p:cNvSpPr>
              <a:spLocks noChangeShapeType="1"/>
            </p:cNvSpPr>
            <p:nvPr/>
          </p:nvSpPr>
          <p:spPr bwMode="auto">
            <a:xfrm>
              <a:off x="717" y="2833"/>
              <a:ext cx="4447"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7" name="Line 61">
              <a:extLst>
                <a:ext uri="{FF2B5EF4-FFF2-40B4-BE49-F238E27FC236}">
                  <a16:creationId xmlns:a16="http://schemas.microsoft.com/office/drawing/2014/main" id="{4B39281F-BAA3-4227-AD02-2C57AA6459A7}"/>
                </a:ext>
              </a:extLst>
            </p:cNvPr>
            <p:cNvSpPr>
              <a:spLocks noChangeShapeType="1"/>
            </p:cNvSpPr>
            <p:nvPr/>
          </p:nvSpPr>
          <p:spPr bwMode="auto">
            <a:xfrm>
              <a:off x="724" y="1729"/>
              <a:ext cx="0" cy="1104"/>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8" name="Line 62">
              <a:extLst>
                <a:ext uri="{FF2B5EF4-FFF2-40B4-BE49-F238E27FC236}">
                  <a16:creationId xmlns:a16="http://schemas.microsoft.com/office/drawing/2014/main" id="{206F6CD0-7DFF-4C19-8D99-14245D661427}"/>
                </a:ext>
              </a:extLst>
            </p:cNvPr>
            <p:cNvSpPr>
              <a:spLocks noChangeShapeType="1"/>
            </p:cNvSpPr>
            <p:nvPr/>
          </p:nvSpPr>
          <p:spPr bwMode="auto">
            <a:xfrm>
              <a:off x="2570" y="1725"/>
              <a:ext cx="0" cy="1104"/>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9" name="Line 63">
              <a:extLst>
                <a:ext uri="{FF2B5EF4-FFF2-40B4-BE49-F238E27FC236}">
                  <a16:creationId xmlns:a16="http://schemas.microsoft.com/office/drawing/2014/main" id="{804D1C9A-51C9-49C5-8BE0-5E7278F6151A}"/>
                </a:ext>
              </a:extLst>
            </p:cNvPr>
            <p:cNvSpPr>
              <a:spLocks noChangeShapeType="1"/>
            </p:cNvSpPr>
            <p:nvPr/>
          </p:nvSpPr>
          <p:spPr bwMode="auto">
            <a:xfrm>
              <a:off x="3306" y="1730"/>
              <a:ext cx="0" cy="1104"/>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0" name="Line 64">
              <a:extLst>
                <a:ext uri="{FF2B5EF4-FFF2-40B4-BE49-F238E27FC236}">
                  <a16:creationId xmlns:a16="http://schemas.microsoft.com/office/drawing/2014/main" id="{16A6C7B7-13A2-4BB8-BC0C-87E889D72284}"/>
                </a:ext>
              </a:extLst>
            </p:cNvPr>
            <p:cNvSpPr>
              <a:spLocks noChangeShapeType="1"/>
            </p:cNvSpPr>
            <p:nvPr/>
          </p:nvSpPr>
          <p:spPr bwMode="auto">
            <a:xfrm>
              <a:off x="3674" y="1728"/>
              <a:ext cx="0" cy="1104"/>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1" name="Line 65">
              <a:extLst>
                <a:ext uri="{FF2B5EF4-FFF2-40B4-BE49-F238E27FC236}">
                  <a16:creationId xmlns:a16="http://schemas.microsoft.com/office/drawing/2014/main" id="{BA3EFFA8-9D2A-46AA-BF75-612DE57B6639}"/>
                </a:ext>
              </a:extLst>
            </p:cNvPr>
            <p:cNvSpPr>
              <a:spLocks noChangeShapeType="1"/>
            </p:cNvSpPr>
            <p:nvPr/>
          </p:nvSpPr>
          <p:spPr bwMode="auto">
            <a:xfrm>
              <a:off x="4045" y="1729"/>
              <a:ext cx="0" cy="1104"/>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2" name="Line 66">
              <a:extLst>
                <a:ext uri="{FF2B5EF4-FFF2-40B4-BE49-F238E27FC236}">
                  <a16:creationId xmlns:a16="http://schemas.microsoft.com/office/drawing/2014/main" id="{288D5534-2749-4945-B17C-BCF594E55287}"/>
                </a:ext>
              </a:extLst>
            </p:cNvPr>
            <p:cNvSpPr>
              <a:spLocks noChangeShapeType="1"/>
            </p:cNvSpPr>
            <p:nvPr/>
          </p:nvSpPr>
          <p:spPr bwMode="auto">
            <a:xfrm>
              <a:off x="4416" y="1736"/>
              <a:ext cx="0" cy="1104"/>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3" name="Line 67">
              <a:extLst>
                <a:ext uri="{FF2B5EF4-FFF2-40B4-BE49-F238E27FC236}">
                  <a16:creationId xmlns:a16="http://schemas.microsoft.com/office/drawing/2014/main" id="{2BE977D1-A51D-46CF-AFFB-C9E1ECF2B0DD}"/>
                </a:ext>
              </a:extLst>
            </p:cNvPr>
            <p:cNvSpPr>
              <a:spLocks noChangeShapeType="1"/>
            </p:cNvSpPr>
            <p:nvPr/>
          </p:nvSpPr>
          <p:spPr bwMode="auto">
            <a:xfrm>
              <a:off x="4784" y="1731"/>
              <a:ext cx="0" cy="1104"/>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4" name="Line 68">
              <a:extLst>
                <a:ext uri="{FF2B5EF4-FFF2-40B4-BE49-F238E27FC236}">
                  <a16:creationId xmlns:a16="http://schemas.microsoft.com/office/drawing/2014/main" id="{500CCCB6-F3D0-4DCF-9E7D-72ECF576DD9E}"/>
                </a:ext>
              </a:extLst>
            </p:cNvPr>
            <p:cNvSpPr>
              <a:spLocks noChangeShapeType="1"/>
            </p:cNvSpPr>
            <p:nvPr/>
          </p:nvSpPr>
          <p:spPr bwMode="auto">
            <a:xfrm>
              <a:off x="5155" y="1729"/>
              <a:ext cx="0" cy="1104"/>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65" name="Group 69">
              <a:extLst>
                <a:ext uri="{FF2B5EF4-FFF2-40B4-BE49-F238E27FC236}">
                  <a16:creationId xmlns:a16="http://schemas.microsoft.com/office/drawing/2014/main" id="{648B24EA-369B-4B94-B352-88E86C20DEA8}"/>
                </a:ext>
              </a:extLst>
            </p:cNvPr>
            <p:cNvGrpSpPr>
              <a:grpSpLocks/>
            </p:cNvGrpSpPr>
            <p:nvPr/>
          </p:nvGrpSpPr>
          <p:grpSpPr bwMode="auto">
            <a:xfrm>
              <a:off x="180" y="774"/>
              <a:ext cx="455" cy="206"/>
              <a:chOff x="6" y="352"/>
              <a:chExt cx="455" cy="206"/>
            </a:xfrm>
          </p:grpSpPr>
          <p:sp>
            <p:nvSpPr>
              <p:cNvPr id="195" name="Text Box 70">
                <a:extLst>
                  <a:ext uri="{FF2B5EF4-FFF2-40B4-BE49-F238E27FC236}">
                    <a16:creationId xmlns:a16="http://schemas.microsoft.com/office/drawing/2014/main" id="{4A845A74-D87A-4908-818F-510EEDB1B468}"/>
                  </a:ext>
                </a:extLst>
              </p:cNvPr>
              <p:cNvSpPr txBox="1">
                <a:spLocks noChangeArrowheads="1"/>
              </p:cNvSpPr>
              <p:nvPr/>
            </p:nvSpPr>
            <p:spPr bwMode="auto">
              <a:xfrm>
                <a:off x="92" y="353"/>
                <a:ext cx="369" cy="2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1800" b="1">
                    <a:solidFill>
                      <a:srgbClr val="333399"/>
                    </a:solidFill>
                    <a:ea typeface="黑体" panose="02010609060101010101" pitchFamily="49" charset="-122"/>
                  </a:rPr>
                  <a:t>(Hz)</a:t>
                </a:r>
              </a:p>
            </p:txBody>
          </p:sp>
          <p:sp>
            <p:nvSpPr>
              <p:cNvPr id="196" name="Text Box 71">
                <a:extLst>
                  <a:ext uri="{FF2B5EF4-FFF2-40B4-BE49-F238E27FC236}">
                    <a16:creationId xmlns:a16="http://schemas.microsoft.com/office/drawing/2014/main" id="{4B6668B8-16A1-41B3-8AB1-683586841798}"/>
                  </a:ext>
                </a:extLst>
              </p:cNvPr>
              <p:cNvSpPr txBox="1">
                <a:spLocks noChangeArrowheads="1"/>
              </p:cNvSpPr>
              <p:nvPr/>
            </p:nvSpPr>
            <p:spPr bwMode="auto">
              <a:xfrm>
                <a:off x="6" y="352"/>
                <a:ext cx="156" cy="2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1800" b="1">
                    <a:solidFill>
                      <a:srgbClr val="333399"/>
                    </a:solidFill>
                    <a:ea typeface="黑体" panose="02010609060101010101" pitchFamily="49" charset="-122"/>
                  </a:rPr>
                  <a:t>f</a:t>
                </a:r>
              </a:p>
            </p:txBody>
          </p:sp>
        </p:grpSp>
        <p:grpSp>
          <p:nvGrpSpPr>
            <p:cNvPr id="166" name="Group 72">
              <a:extLst>
                <a:ext uri="{FF2B5EF4-FFF2-40B4-BE49-F238E27FC236}">
                  <a16:creationId xmlns:a16="http://schemas.microsoft.com/office/drawing/2014/main" id="{7599DD2A-5E1C-4149-A91E-D5AED751EA78}"/>
                </a:ext>
              </a:extLst>
            </p:cNvPr>
            <p:cNvGrpSpPr>
              <a:grpSpLocks/>
            </p:cNvGrpSpPr>
            <p:nvPr/>
          </p:nvGrpSpPr>
          <p:grpSpPr bwMode="auto">
            <a:xfrm>
              <a:off x="184" y="1542"/>
              <a:ext cx="448" cy="208"/>
              <a:chOff x="78" y="1589"/>
              <a:chExt cx="448" cy="208"/>
            </a:xfrm>
          </p:grpSpPr>
          <p:sp>
            <p:nvSpPr>
              <p:cNvPr id="193" name="Text Box 73">
                <a:extLst>
                  <a:ext uri="{FF2B5EF4-FFF2-40B4-BE49-F238E27FC236}">
                    <a16:creationId xmlns:a16="http://schemas.microsoft.com/office/drawing/2014/main" id="{B00D03C2-643C-49E9-8638-E5D70ADF9125}"/>
                  </a:ext>
                </a:extLst>
              </p:cNvPr>
              <p:cNvSpPr txBox="1">
                <a:spLocks noChangeArrowheads="1"/>
              </p:cNvSpPr>
              <p:nvPr/>
            </p:nvSpPr>
            <p:spPr bwMode="auto">
              <a:xfrm>
                <a:off x="124" y="1589"/>
                <a:ext cx="402" cy="2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1800" b="1" dirty="0">
                    <a:solidFill>
                      <a:srgbClr val="333399"/>
                    </a:solidFill>
                    <a:ea typeface="黑体" panose="02010609060101010101" pitchFamily="49" charset="-122"/>
                  </a:rPr>
                  <a:t> (Hz)</a:t>
                </a:r>
              </a:p>
            </p:txBody>
          </p:sp>
          <p:sp>
            <p:nvSpPr>
              <p:cNvPr id="194" name="Text Box 74">
                <a:extLst>
                  <a:ext uri="{FF2B5EF4-FFF2-40B4-BE49-F238E27FC236}">
                    <a16:creationId xmlns:a16="http://schemas.microsoft.com/office/drawing/2014/main" id="{8E22D890-9585-4578-9519-1311B9F76AF7}"/>
                  </a:ext>
                </a:extLst>
              </p:cNvPr>
              <p:cNvSpPr txBox="1">
                <a:spLocks noChangeArrowheads="1"/>
              </p:cNvSpPr>
              <p:nvPr/>
            </p:nvSpPr>
            <p:spPr bwMode="auto">
              <a:xfrm>
                <a:off x="78" y="1592"/>
                <a:ext cx="156" cy="2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1800" b="1">
                    <a:solidFill>
                      <a:srgbClr val="333399"/>
                    </a:solidFill>
                    <a:ea typeface="黑体" panose="02010609060101010101" pitchFamily="49" charset="-122"/>
                  </a:rPr>
                  <a:t>f</a:t>
                </a:r>
              </a:p>
            </p:txBody>
          </p:sp>
        </p:grpSp>
        <p:sp>
          <p:nvSpPr>
            <p:cNvPr id="167" name="Line 75">
              <a:extLst>
                <a:ext uri="{FF2B5EF4-FFF2-40B4-BE49-F238E27FC236}">
                  <a16:creationId xmlns:a16="http://schemas.microsoft.com/office/drawing/2014/main" id="{EF7F4C60-7EE0-4B8A-8936-456DA33AA715}"/>
                </a:ext>
              </a:extLst>
            </p:cNvPr>
            <p:cNvSpPr>
              <a:spLocks noChangeShapeType="1"/>
            </p:cNvSpPr>
            <p:nvPr/>
          </p:nvSpPr>
          <p:spPr bwMode="auto">
            <a:xfrm>
              <a:off x="852" y="2833"/>
              <a:ext cx="0" cy="4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8" name="Line 76">
              <a:extLst>
                <a:ext uri="{FF2B5EF4-FFF2-40B4-BE49-F238E27FC236}">
                  <a16:creationId xmlns:a16="http://schemas.microsoft.com/office/drawing/2014/main" id="{6DC132EC-6BD4-45F0-B6B2-88D1E6AE7499}"/>
                </a:ext>
              </a:extLst>
            </p:cNvPr>
            <p:cNvSpPr>
              <a:spLocks noChangeShapeType="1"/>
            </p:cNvSpPr>
            <p:nvPr/>
          </p:nvSpPr>
          <p:spPr bwMode="auto">
            <a:xfrm>
              <a:off x="1212" y="2839"/>
              <a:ext cx="0" cy="4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9" name="Line 77">
              <a:extLst>
                <a:ext uri="{FF2B5EF4-FFF2-40B4-BE49-F238E27FC236}">
                  <a16:creationId xmlns:a16="http://schemas.microsoft.com/office/drawing/2014/main" id="{96BA7DE3-D90E-4F61-81F9-F21DDD2C819A}"/>
                </a:ext>
              </a:extLst>
            </p:cNvPr>
            <p:cNvSpPr>
              <a:spLocks noChangeShapeType="1"/>
            </p:cNvSpPr>
            <p:nvPr/>
          </p:nvSpPr>
          <p:spPr bwMode="auto">
            <a:xfrm>
              <a:off x="1575" y="2842"/>
              <a:ext cx="0" cy="4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0" name="Line 78">
              <a:extLst>
                <a:ext uri="{FF2B5EF4-FFF2-40B4-BE49-F238E27FC236}">
                  <a16:creationId xmlns:a16="http://schemas.microsoft.com/office/drawing/2014/main" id="{CA1C8BD8-EAA0-4FFE-8CBC-FE97BD9BBB84}"/>
                </a:ext>
              </a:extLst>
            </p:cNvPr>
            <p:cNvSpPr>
              <a:spLocks noChangeShapeType="1"/>
            </p:cNvSpPr>
            <p:nvPr/>
          </p:nvSpPr>
          <p:spPr bwMode="auto">
            <a:xfrm>
              <a:off x="1950" y="2839"/>
              <a:ext cx="0" cy="4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1" name="Line 79">
              <a:extLst>
                <a:ext uri="{FF2B5EF4-FFF2-40B4-BE49-F238E27FC236}">
                  <a16:creationId xmlns:a16="http://schemas.microsoft.com/office/drawing/2014/main" id="{9073EF52-7C56-47B5-ACD8-EE34772C16CA}"/>
                </a:ext>
              </a:extLst>
            </p:cNvPr>
            <p:cNvSpPr>
              <a:spLocks noChangeShapeType="1"/>
            </p:cNvSpPr>
            <p:nvPr/>
          </p:nvSpPr>
          <p:spPr bwMode="auto">
            <a:xfrm>
              <a:off x="2307" y="2839"/>
              <a:ext cx="0" cy="4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2" name="Line 80">
              <a:extLst>
                <a:ext uri="{FF2B5EF4-FFF2-40B4-BE49-F238E27FC236}">
                  <a16:creationId xmlns:a16="http://schemas.microsoft.com/office/drawing/2014/main" id="{F47B7F97-AF13-4545-BE74-9FB4D48621D3}"/>
                </a:ext>
              </a:extLst>
            </p:cNvPr>
            <p:cNvSpPr>
              <a:spLocks noChangeShapeType="1"/>
            </p:cNvSpPr>
            <p:nvPr/>
          </p:nvSpPr>
          <p:spPr bwMode="auto">
            <a:xfrm>
              <a:off x="2682" y="2839"/>
              <a:ext cx="0" cy="4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 name="Line 81">
              <a:extLst>
                <a:ext uri="{FF2B5EF4-FFF2-40B4-BE49-F238E27FC236}">
                  <a16:creationId xmlns:a16="http://schemas.microsoft.com/office/drawing/2014/main" id="{915FD84B-F546-4AE4-90AA-669CCDC93F66}"/>
                </a:ext>
              </a:extLst>
            </p:cNvPr>
            <p:cNvSpPr>
              <a:spLocks noChangeShapeType="1"/>
            </p:cNvSpPr>
            <p:nvPr/>
          </p:nvSpPr>
          <p:spPr bwMode="auto">
            <a:xfrm>
              <a:off x="3054" y="2839"/>
              <a:ext cx="0" cy="4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 name="Line 82">
              <a:extLst>
                <a:ext uri="{FF2B5EF4-FFF2-40B4-BE49-F238E27FC236}">
                  <a16:creationId xmlns:a16="http://schemas.microsoft.com/office/drawing/2014/main" id="{852060D6-3406-4772-A279-F35AA8499352}"/>
                </a:ext>
              </a:extLst>
            </p:cNvPr>
            <p:cNvSpPr>
              <a:spLocks noChangeShapeType="1"/>
            </p:cNvSpPr>
            <p:nvPr/>
          </p:nvSpPr>
          <p:spPr bwMode="auto">
            <a:xfrm>
              <a:off x="3417" y="2839"/>
              <a:ext cx="0" cy="4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5" name="Line 83">
              <a:extLst>
                <a:ext uri="{FF2B5EF4-FFF2-40B4-BE49-F238E27FC236}">
                  <a16:creationId xmlns:a16="http://schemas.microsoft.com/office/drawing/2014/main" id="{8735B377-EF25-4D6B-8C7B-4544FA8C37CA}"/>
                </a:ext>
              </a:extLst>
            </p:cNvPr>
            <p:cNvSpPr>
              <a:spLocks noChangeShapeType="1"/>
            </p:cNvSpPr>
            <p:nvPr/>
          </p:nvSpPr>
          <p:spPr bwMode="auto">
            <a:xfrm>
              <a:off x="3795" y="2842"/>
              <a:ext cx="0" cy="4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6" name="Line 84">
              <a:extLst>
                <a:ext uri="{FF2B5EF4-FFF2-40B4-BE49-F238E27FC236}">
                  <a16:creationId xmlns:a16="http://schemas.microsoft.com/office/drawing/2014/main" id="{640AA8CA-8249-4769-ADC4-D53BC42935F7}"/>
                </a:ext>
              </a:extLst>
            </p:cNvPr>
            <p:cNvSpPr>
              <a:spLocks noChangeShapeType="1"/>
            </p:cNvSpPr>
            <p:nvPr/>
          </p:nvSpPr>
          <p:spPr bwMode="auto">
            <a:xfrm>
              <a:off x="4164" y="2836"/>
              <a:ext cx="0" cy="4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7" name="Line 85">
              <a:extLst>
                <a:ext uri="{FF2B5EF4-FFF2-40B4-BE49-F238E27FC236}">
                  <a16:creationId xmlns:a16="http://schemas.microsoft.com/office/drawing/2014/main" id="{0278995C-FCA3-42ED-B8B2-137D5E21BE43}"/>
                </a:ext>
              </a:extLst>
            </p:cNvPr>
            <p:cNvSpPr>
              <a:spLocks noChangeShapeType="1"/>
            </p:cNvSpPr>
            <p:nvPr/>
          </p:nvSpPr>
          <p:spPr bwMode="auto">
            <a:xfrm>
              <a:off x="4539" y="2842"/>
              <a:ext cx="0" cy="4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8" name="Line 86">
              <a:extLst>
                <a:ext uri="{FF2B5EF4-FFF2-40B4-BE49-F238E27FC236}">
                  <a16:creationId xmlns:a16="http://schemas.microsoft.com/office/drawing/2014/main" id="{69425E3D-278F-4E83-9376-A2C7A9DB89D6}"/>
                </a:ext>
              </a:extLst>
            </p:cNvPr>
            <p:cNvSpPr>
              <a:spLocks noChangeShapeType="1"/>
            </p:cNvSpPr>
            <p:nvPr/>
          </p:nvSpPr>
          <p:spPr bwMode="auto">
            <a:xfrm>
              <a:off x="4911" y="2836"/>
              <a:ext cx="0" cy="4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9" name="Text Box 87">
              <a:extLst>
                <a:ext uri="{FF2B5EF4-FFF2-40B4-BE49-F238E27FC236}">
                  <a16:creationId xmlns:a16="http://schemas.microsoft.com/office/drawing/2014/main" id="{04F1EED1-2A0D-47CF-8862-A5AE76D6D11F}"/>
                </a:ext>
              </a:extLst>
            </p:cNvPr>
            <p:cNvSpPr txBox="1">
              <a:spLocks noChangeArrowheads="1"/>
            </p:cNvSpPr>
            <p:nvPr/>
          </p:nvSpPr>
          <p:spPr bwMode="auto">
            <a:xfrm>
              <a:off x="893" y="2839"/>
              <a:ext cx="265" cy="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1600" b="1">
                  <a:solidFill>
                    <a:srgbClr val="333399"/>
                  </a:solidFill>
                  <a:ea typeface="黑体" panose="02010609060101010101" pitchFamily="49" charset="-122"/>
                </a:rPr>
                <a:t>LF</a:t>
              </a:r>
            </a:p>
          </p:txBody>
        </p:sp>
        <p:sp>
          <p:nvSpPr>
            <p:cNvPr id="180" name="Text Box 88">
              <a:extLst>
                <a:ext uri="{FF2B5EF4-FFF2-40B4-BE49-F238E27FC236}">
                  <a16:creationId xmlns:a16="http://schemas.microsoft.com/office/drawing/2014/main" id="{7BFF0F58-9195-4F58-83AD-069ACC5E5FFE}"/>
                </a:ext>
              </a:extLst>
            </p:cNvPr>
            <p:cNvSpPr txBox="1">
              <a:spLocks noChangeArrowheads="1"/>
            </p:cNvSpPr>
            <p:nvPr/>
          </p:nvSpPr>
          <p:spPr bwMode="auto">
            <a:xfrm>
              <a:off x="1262" y="2839"/>
              <a:ext cx="300" cy="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1600" b="1">
                  <a:solidFill>
                    <a:srgbClr val="333399"/>
                  </a:solidFill>
                  <a:ea typeface="黑体" panose="02010609060101010101" pitchFamily="49" charset="-122"/>
                </a:rPr>
                <a:t>MF</a:t>
              </a:r>
            </a:p>
          </p:txBody>
        </p:sp>
        <p:sp>
          <p:nvSpPr>
            <p:cNvPr id="181" name="Text Box 89">
              <a:extLst>
                <a:ext uri="{FF2B5EF4-FFF2-40B4-BE49-F238E27FC236}">
                  <a16:creationId xmlns:a16="http://schemas.microsoft.com/office/drawing/2014/main" id="{9D847EFB-05F6-4201-A8B9-4823DF199C84}"/>
                </a:ext>
              </a:extLst>
            </p:cNvPr>
            <p:cNvSpPr txBox="1">
              <a:spLocks noChangeArrowheads="1"/>
            </p:cNvSpPr>
            <p:nvPr/>
          </p:nvSpPr>
          <p:spPr bwMode="auto">
            <a:xfrm>
              <a:off x="1631" y="2839"/>
              <a:ext cx="279" cy="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1600" b="1">
                  <a:solidFill>
                    <a:srgbClr val="333399"/>
                  </a:solidFill>
                  <a:ea typeface="黑体" panose="02010609060101010101" pitchFamily="49" charset="-122"/>
                </a:rPr>
                <a:t>HF</a:t>
              </a:r>
            </a:p>
          </p:txBody>
        </p:sp>
        <p:sp>
          <p:nvSpPr>
            <p:cNvPr id="182" name="Text Box 90">
              <a:extLst>
                <a:ext uri="{FF2B5EF4-FFF2-40B4-BE49-F238E27FC236}">
                  <a16:creationId xmlns:a16="http://schemas.microsoft.com/office/drawing/2014/main" id="{BFEABB99-4418-4847-8713-CD2549337D26}"/>
                </a:ext>
              </a:extLst>
            </p:cNvPr>
            <p:cNvSpPr txBox="1">
              <a:spLocks noChangeArrowheads="1"/>
            </p:cNvSpPr>
            <p:nvPr/>
          </p:nvSpPr>
          <p:spPr bwMode="auto">
            <a:xfrm>
              <a:off x="1958" y="2839"/>
              <a:ext cx="367" cy="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1600" b="1">
                  <a:solidFill>
                    <a:srgbClr val="333399"/>
                  </a:solidFill>
                  <a:ea typeface="黑体" panose="02010609060101010101" pitchFamily="49" charset="-122"/>
                </a:rPr>
                <a:t>VHF</a:t>
              </a:r>
            </a:p>
          </p:txBody>
        </p:sp>
        <p:sp>
          <p:nvSpPr>
            <p:cNvPr id="183" name="Text Box 91">
              <a:extLst>
                <a:ext uri="{FF2B5EF4-FFF2-40B4-BE49-F238E27FC236}">
                  <a16:creationId xmlns:a16="http://schemas.microsoft.com/office/drawing/2014/main" id="{8A0666F4-1A91-4278-BFA7-82FA50AAFAEA}"/>
                </a:ext>
              </a:extLst>
            </p:cNvPr>
            <p:cNvSpPr txBox="1">
              <a:spLocks noChangeArrowheads="1"/>
            </p:cNvSpPr>
            <p:nvPr/>
          </p:nvSpPr>
          <p:spPr bwMode="auto">
            <a:xfrm>
              <a:off x="2318" y="2839"/>
              <a:ext cx="367" cy="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1600" b="1">
                  <a:solidFill>
                    <a:srgbClr val="333399"/>
                  </a:solidFill>
                  <a:ea typeface="黑体" panose="02010609060101010101" pitchFamily="49" charset="-122"/>
                </a:rPr>
                <a:t>UHF</a:t>
              </a:r>
            </a:p>
          </p:txBody>
        </p:sp>
        <p:sp>
          <p:nvSpPr>
            <p:cNvPr id="184" name="Text Box 92">
              <a:extLst>
                <a:ext uri="{FF2B5EF4-FFF2-40B4-BE49-F238E27FC236}">
                  <a16:creationId xmlns:a16="http://schemas.microsoft.com/office/drawing/2014/main" id="{35554856-A6C5-4F98-A7A7-4EB202FB5100}"/>
                </a:ext>
              </a:extLst>
            </p:cNvPr>
            <p:cNvSpPr txBox="1">
              <a:spLocks noChangeArrowheads="1"/>
            </p:cNvSpPr>
            <p:nvPr/>
          </p:nvSpPr>
          <p:spPr bwMode="auto">
            <a:xfrm>
              <a:off x="2675" y="2839"/>
              <a:ext cx="347" cy="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1600" b="1">
                  <a:solidFill>
                    <a:srgbClr val="333399"/>
                  </a:solidFill>
                  <a:ea typeface="黑体" panose="02010609060101010101" pitchFamily="49" charset="-122"/>
                </a:rPr>
                <a:t>SHF</a:t>
              </a:r>
            </a:p>
          </p:txBody>
        </p:sp>
        <p:sp>
          <p:nvSpPr>
            <p:cNvPr id="185" name="Text Box 93">
              <a:extLst>
                <a:ext uri="{FF2B5EF4-FFF2-40B4-BE49-F238E27FC236}">
                  <a16:creationId xmlns:a16="http://schemas.microsoft.com/office/drawing/2014/main" id="{85DA839E-8D3E-45FD-B0B3-1B8E9491CAC8}"/>
                </a:ext>
              </a:extLst>
            </p:cNvPr>
            <p:cNvSpPr txBox="1">
              <a:spLocks noChangeArrowheads="1"/>
            </p:cNvSpPr>
            <p:nvPr/>
          </p:nvSpPr>
          <p:spPr bwMode="auto">
            <a:xfrm>
              <a:off x="3053" y="2839"/>
              <a:ext cx="360" cy="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1600" b="1">
                  <a:solidFill>
                    <a:srgbClr val="333399"/>
                  </a:solidFill>
                  <a:ea typeface="黑体" panose="02010609060101010101" pitchFamily="49" charset="-122"/>
                </a:rPr>
                <a:t>EHF</a:t>
              </a:r>
            </a:p>
          </p:txBody>
        </p:sp>
        <p:sp>
          <p:nvSpPr>
            <p:cNvPr id="186" name="Text Box 94">
              <a:extLst>
                <a:ext uri="{FF2B5EF4-FFF2-40B4-BE49-F238E27FC236}">
                  <a16:creationId xmlns:a16="http://schemas.microsoft.com/office/drawing/2014/main" id="{E0AF6AB9-0A41-4789-9679-8F6309B89751}"/>
                </a:ext>
              </a:extLst>
            </p:cNvPr>
            <p:cNvSpPr txBox="1">
              <a:spLocks noChangeArrowheads="1"/>
            </p:cNvSpPr>
            <p:nvPr/>
          </p:nvSpPr>
          <p:spPr bwMode="auto">
            <a:xfrm>
              <a:off x="3419" y="2839"/>
              <a:ext cx="360" cy="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1600" b="1">
                  <a:solidFill>
                    <a:srgbClr val="333399"/>
                  </a:solidFill>
                  <a:ea typeface="黑体" panose="02010609060101010101" pitchFamily="49" charset="-122"/>
                </a:rPr>
                <a:t>THF</a:t>
              </a:r>
            </a:p>
          </p:txBody>
        </p:sp>
        <p:sp>
          <p:nvSpPr>
            <p:cNvPr id="187" name="Text Box 95">
              <a:extLst>
                <a:ext uri="{FF2B5EF4-FFF2-40B4-BE49-F238E27FC236}">
                  <a16:creationId xmlns:a16="http://schemas.microsoft.com/office/drawing/2014/main" id="{D346215F-6ABD-491D-A084-5DD267F594CB}"/>
                </a:ext>
              </a:extLst>
            </p:cNvPr>
            <p:cNvSpPr txBox="1">
              <a:spLocks noChangeArrowheads="1"/>
            </p:cNvSpPr>
            <p:nvPr/>
          </p:nvSpPr>
          <p:spPr bwMode="auto">
            <a:xfrm>
              <a:off x="276" y="2790"/>
              <a:ext cx="353" cy="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1600">
                  <a:solidFill>
                    <a:srgbClr val="333399"/>
                  </a:solidFill>
                  <a:ea typeface="黑体" panose="02010609060101010101" pitchFamily="49" charset="-122"/>
                </a:rPr>
                <a:t>波段</a:t>
              </a:r>
            </a:p>
          </p:txBody>
        </p:sp>
        <p:sp>
          <p:nvSpPr>
            <p:cNvPr id="188" name="Text Box 96">
              <a:extLst>
                <a:ext uri="{FF2B5EF4-FFF2-40B4-BE49-F238E27FC236}">
                  <a16:creationId xmlns:a16="http://schemas.microsoft.com/office/drawing/2014/main" id="{BA660EB7-BA6E-477E-BFC4-73D614457854}"/>
                </a:ext>
              </a:extLst>
            </p:cNvPr>
            <p:cNvSpPr txBox="1">
              <a:spLocks noChangeArrowheads="1"/>
            </p:cNvSpPr>
            <p:nvPr/>
          </p:nvSpPr>
          <p:spPr bwMode="auto">
            <a:xfrm>
              <a:off x="592" y="1524"/>
              <a:ext cx="4535" cy="1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1600" b="1" dirty="0">
                  <a:solidFill>
                    <a:srgbClr val="333399"/>
                  </a:solidFill>
                  <a:ea typeface="黑体" panose="02010609060101010101" pitchFamily="49" charset="-122"/>
                </a:rPr>
                <a:t>10</a:t>
              </a:r>
              <a:r>
                <a:rPr lang="en-US" altLang="zh-CN" sz="1600" b="1" baseline="30000" dirty="0">
                  <a:solidFill>
                    <a:srgbClr val="333399"/>
                  </a:solidFill>
                  <a:ea typeface="黑体" panose="02010609060101010101" pitchFamily="49" charset="-122"/>
                </a:rPr>
                <a:t>4         </a:t>
              </a:r>
              <a:r>
                <a:rPr lang="en-US" altLang="zh-CN" sz="1600" b="1" dirty="0">
                  <a:solidFill>
                    <a:srgbClr val="333399"/>
                  </a:solidFill>
                  <a:ea typeface="黑体" panose="02010609060101010101" pitchFamily="49" charset="-122"/>
                </a:rPr>
                <a:t>10</a:t>
              </a:r>
              <a:r>
                <a:rPr lang="en-US" altLang="zh-CN" sz="1600" b="1" baseline="30000" dirty="0">
                  <a:solidFill>
                    <a:srgbClr val="333399"/>
                  </a:solidFill>
                  <a:ea typeface="黑体" panose="02010609060101010101" pitchFamily="49" charset="-122"/>
                </a:rPr>
                <a:t>5         </a:t>
              </a:r>
              <a:r>
                <a:rPr lang="en-US" altLang="zh-CN" sz="1600" b="1" dirty="0">
                  <a:solidFill>
                    <a:srgbClr val="333399"/>
                  </a:solidFill>
                  <a:ea typeface="黑体" panose="02010609060101010101" pitchFamily="49" charset="-122"/>
                </a:rPr>
                <a:t>10</a:t>
              </a:r>
              <a:r>
                <a:rPr lang="en-US" altLang="zh-CN" sz="1600" b="1" baseline="30000" dirty="0">
                  <a:solidFill>
                    <a:srgbClr val="333399"/>
                  </a:solidFill>
                  <a:ea typeface="黑体" panose="02010609060101010101" pitchFamily="49" charset="-122"/>
                </a:rPr>
                <a:t>6         </a:t>
              </a:r>
              <a:r>
                <a:rPr lang="en-US" altLang="zh-CN" sz="1600" b="1" dirty="0">
                  <a:solidFill>
                    <a:srgbClr val="333399"/>
                  </a:solidFill>
                  <a:ea typeface="黑体" panose="02010609060101010101" pitchFamily="49" charset="-122"/>
                </a:rPr>
                <a:t>10</a:t>
              </a:r>
              <a:r>
                <a:rPr lang="en-US" altLang="zh-CN" sz="1600" b="1" baseline="30000" dirty="0">
                  <a:solidFill>
                    <a:srgbClr val="333399"/>
                  </a:solidFill>
                  <a:ea typeface="黑体" panose="02010609060101010101" pitchFamily="49" charset="-122"/>
                </a:rPr>
                <a:t>7         </a:t>
              </a:r>
              <a:r>
                <a:rPr lang="en-US" altLang="zh-CN" sz="1600" b="1" dirty="0">
                  <a:solidFill>
                    <a:srgbClr val="333399"/>
                  </a:solidFill>
                  <a:ea typeface="黑体" panose="02010609060101010101" pitchFamily="49" charset="-122"/>
                </a:rPr>
                <a:t>10</a:t>
              </a:r>
              <a:r>
                <a:rPr lang="en-US" altLang="zh-CN" sz="1600" b="1" baseline="30000" dirty="0">
                  <a:solidFill>
                    <a:srgbClr val="333399"/>
                  </a:solidFill>
                  <a:ea typeface="黑体" panose="02010609060101010101" pitchFamily="49" charset="-122"/>
                </a:rPr>
                <a:t>8         </a:t>
              </a:r>
              <a:r>
                <a:rPr lang="en-US" altLang="zh-CN" sz="1600" b="1" dirty="0">
                  <a:solidFill>
                    <a:srgbClr val="333399"/>
                  </a:solidFill>
                  <a:ea typeface="黑体" panose="02010609060101010101" pitchFamily="49" charset="-122"/>
                </a:rPr>
                <a:t>10</a:t>
              </a:r>
              <a:r>
                <a:rPr lang="en-US" altLang="zh-CN" sz="1600" b="1" baseline="30000" dirty="0">
                  <a:solidFill>
                    <a:srgbClr val="333399"/>
                  </a:solidFill>
                  <a:ea typeface="黑体" panose="02010609060101010101" pitchFamily="49" charset="-122"/>
                </a:rPr>
                <a:t>9         </a:t>
              </a:r>
              <a:r>
                <a:rPr lang="en-US" altLang="zh-CN" sz="1600" b="1" dirty="0">
                  <a:solidFill>
                    <a:srgbClr val="333399"/>
                  </a:solidFill>
                  <a:ea typeface="黑体" panose="02010609060101010101" pitchFamily="49" charset="-122"/>
                </a:rPr>
                <a:t>10</a:t>
              </a:r>
              <a:r>
                <a:rPr lang="en-US" altLang="zh-CN" sz="1600" b="1" baseline="30000" dirty="0">
                  <a:solidFill>
                    <a:srgbClr val="333399"/>
                  </a:solidFill>
                  <a:ea typeface="黑体" panose="02010609060101010101" pitchFamily="49" charset="-122"/>
                </a:rPr>
                <a:t>10        </a:t>
              </a:r>
              <a:r>
                <a:rPr lang="en-US" altLang="zh-CN" sz="1600" b="1" dirty="0">
                  <a:solidFill>
                    <a:srgbClr val="333399"/>
                  </a:solidFill>
                  <a:ea typeface="黑体" panose="02010609060101010101" pitchFamily="49" charset="-122"/>
                </a:rPr>
                <a:t>10</a:t>
              </a:r>
              <a:r>
                <a:rPr lang="en-US" altLang="zh-CN" sz="1600" b="1" baseline="30000" dirty="0">
                  <a:solidFill>
                    <a:srgbClr val="333399"/>
                  </a:solidFill>
                  <a:ea typeface="黑体" panose="02010609060101010101" pitchFamily="49" charset="-122"/>
                </a:rPr>
                <a:t>11      </a:t>
              </a:r>
              <a:r>
                <a:rPr lang="en-US" altLang="zh-CN" sz="1600" b="1" dirty="0">
                  <a:solidFill>
                    <a:srgbClr val="333399"/>
                  </a:solidFill>
                  <a:ea typeface="黑体" panose="02010609060101010101" pitchFamily="49" charset="-122"/>
                </a:rPr>
                <a:t>10</a:t>
              </a:r>
              <a:r>
                <a:rPr lang="en-US" altLang="zh-CN" sz="1600" b="1" baseline="30000" dirty="0">
                  <a:solidFill>
                    <a:srgbClr val="333399"/>
                  </a:solidFill>
                  <a:ea typeface="黑体" panose="02010609060101010101" pitchFamily="49" charset="-122"/>
                </a:rPr>
                <a:t>12       </a:t>
              </a:r>
              <a:r>
                <a:rPr lang="en-US" altLang="zh-CN" sz="1600" b="1" dirty="0">
                  <a:solidFill>
                    <a:srgbClr val="333399"/>
                  </a:solidFill>
                  <a:ea typeface="黑体" panose="02010609060101010101" pitchFamily="49" charset="-122"/>
                </a:rPr>
                <a:t>10</a:t>
              </a:r>
              <a:r>
                <a:rPr lang="en-US" altLang="zh-CN" sz="1600" b="1" baseline="30000" dirty="0">
                  <a:solidFill>
                    <a:srgbClr val="333399"/>
                  </a:solidFill>
                  <a:ea typeface="黑体" panose="02010609060101010101" pitchFamily="49" charset="-122"/>
                </a:rPr>
                <a:t>13       </a:t>
              </a:r>
              <a:r>
                <a:rPr lang="en-US" altLang="zh-CN" sz="1600" b="1" dirty="0">
                  <a:solidFill>
                    <a:srgbClr val="333399"/>
                  </a:solidFill>
                  <a:ea typeface="黑体" panose="02010609060101010101" pitchFamily="49" charset="-122"/>
                </a:rPr>
                <a:t>10</a:t>
              </a:r>
              <a:r>
                <a:rPr lang="en-US" altLang="zh-CN" sz="1600" b="1" baseline="30000" dirty="0">
                  <a:solidFill>
                    <a:srgbClr val="333399"/>
                  </a:solidFill>
                  <a:ea typeface="黑体" panose="02010609060101010101" pitchFamily="49" charset="-122"/>
                </a:rPr>
                <a:t>14       </a:t>
              </a:r>
              <a:r>
                <a:rPr lang="en-US" altLang="zh-CN" sz="1600" b="1" dirty="0">
                  <a:solidFill>
                    <a:srgbClr val="333399"/>
                  </a:solidFill>
                  <a:ea typeface="黑体" panose="02010609060101010101" pitchFamily="49" charset="-122"/>
                </a:rPr>
                <a:t>10</a:t>
              </a:r>
              <a:r>
                <a:rPr lang="en-US" altLang="zh-CN" sz="1600" b="1" baseline="30000" dirty="0">
                  <a:solidFill>
                    <a:srgbClr val="333399"/>
                  </a:solidFill>
                  <a:ea typeface="黑体" panose="02010609060101010101" pitchFamily="49" charset="-122"/>
                </a:rPr>
                <a:t>15       </a:t>
              </a:r>
              <a:r>
                <a:rPr lang="en-US" altLang="zh-CN" sz="1600" b="1" dirty="0">
                  <a:solidFill>
                    <a:srgbClr val="333399"/>
                  </a:solidFill>
                  <a:ea typeface="黑体" panose="02010609060101010101" pitchFamily="49" charset="-122"/>
                </a:rPr>
                <a:t>10</a:t>
              </a:r>
              <a:r>
                <a:rPr lang="en-US" altLang="zh-CN" sz="1600" b="1" baseline="30000" dirty="0">
                  <a:solidFill>
                    <a:srgbClr val="333399"/>
                  </a:solidFill>
                  <a:ea typeface="黑体" panose="02010609060101010101" pitchFamily="49" charset="-122"/>
                </a:rPr>
                <a:t>16</a:t>
              </a:r>
              <a:endParaRPr lang="en-US" altLang="zh-CN" sz="1600" b="1" dirty="0">
                <a:solidFill>
                  <a:srgbClr val="333399"/>
                </a:solidFill>
                <a:ea typeface="黑体" panose="02010609060101010101" pitchFamily="49" charset="-122"/>
              </a:endParaRPr>
            </a:p>
          </p:txBody>
        </p:sp>
        <p:sp>
          <p:nvSpPr>
            <p:cNvPr id="189" name="Text Box 97">
              <a:extLst>
                <a:ext uri="{FF2B5EF4-FFF2-40B4-BE49-F238E27FC236}">
                  <a16:creationId xmlns:a16="http://schemas.microsoft.com/office/drawing/2014/main" id="{0767E264-A587-4317-8A0C-C610F87A93CE}"/>
                </a:ext>
              </a:extLst>
            </p:cNvPr>
            <p:cNvSpPr txBox="1">
              <a:spLocks noChangeArrowheads="1"/>
            </p:cNvSpPr>
            <p:nvPr/>
          </p:nvSpPr>
          <p:spPr bwMode="auto">
            <a:xfrm>
              <a:off x="612" y="754"/>
              <a:ext cx="4576" cy="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1600" b="1" dirty="0">
                  <a:solidFill>
                    <a:srgbClr val="333399"/>
                  </a:solidFill>
                  <a:ea typeface="黑体" panose="02010609060101010101" pitchFamily="49" charset="-122"/>
                </a:rPr>
                <a:t>  10</a:t>
              </a:r>
              <a:r>
                <a:rPr lang="en-US" altLang="zh-CN" sz="1600" b="1" baseline="30000" dirty="0">
                  <a:solidFill>
                    <a:srgbClr val="333399"/>
                  </a:solidFill>
                  <a:ea typeface="黑体" panose="02010609060101010101" pitchFamily="49" charset="-122"/>
                </a:rPr>
                <a:t>0         </a:t>
              </a:r>
              <a:r>
                <a:rPr lang="en-US" altLang="zh-CN" sz="1600" b="1" dirty="0">
                  <a:solidFill>
                    <a:srgbClr val="333399"/>
                  </a:solidFill>
                  <a:ea typeface="黑体" panose="02010609060101010101" pitchFamily="49" charset="-122"/>
                </a:rPr>
                <a:t>10</a:t>
              </a:r>
              <a:r>
                <a:rPr lang="en-US" altLang="zh-CN" sz="1600" b="1" baseline="30000" dirty="0">
                  <a:solidFill>
                    <a:srgbClr val="333399"/>
                  </a:solidFill>
                  <a:ea typeface="黑体" panose="02010609060101010101" pitchFamily="49" charset="-122"/>
                </a:rPr>
                <a:t>2         </a:t>
              </a:r>
              <a:r>
                <a:rPr lang="en-US" altLang="zh-CN" sz="1600" b="1" dirty="0">
                  <a:solidFill>
                    <a:srgbClr val="333399"/>
                  </a:solidFill>
                  <a:ea typeface="黑体" panose="02010609060101010101" pitchFamily="49" charset="-122"/>
                </a:rPr>
                <a:t>10</a:t>
              </a:r>
              <a:r>
                <a:rPr lang="en-US" altLang="zh-CN" sz="1600" b="1" baseline="30000" dirty="0">
                  <a:solidFill>
                    <a:srgbClr val="333399"/>
                  </a:solidFill>
                  <a:ea typeface="黑体" panose="02010609060101010101" pitchFamily="49" charset="-122"/>
                </a:rPr>
                <a:t>4         </a:t>
              </a:r>
              <a:r>
                <a:rPr lang="en-US" altLang="zh-CN" sz="1600" b="1" dirty="0">
                  <a:solidFill>
                    <a:srgbClr val="333399"/>
                  </a:solidFill>
                  <a:ea typeface="黑体" panose="02010609060101010101" pitchFamily="49" charset="-122"/>
                </a:rPr>
                <a:t>10</a:t>
              </a:r>
              <a:r>
                <a:rPr lang="en-US" altLang="zh-CN" sz="1600" b="1" baseline="30000" dirty="0">
                  <a:solidFill>
                    <a:srgbClr val="333399"/>
                  </a:solidFill>
                  <a:ea typeface="黑体" panose="02010609060101010101" pitchFamily="49" charset="-122"/>
                </a:rPr>
                <a:t>6         </a:t>
              </a:r>
              <a:r>
                <a:rPr lang="en-US" altLang="zh-CN" sz="1600" b="1" dirty="0">
                  <a:solidFill>
                    <a:srgbClr val="333399"/>
                  </a:solidFill>
                  <a:ea typeface="黑体" panose="02010609060101010101" pitchFamily="49" charset="-122"/>
                </a:rPr>
                <a:t>10</a:t>
              </a:r>
              <a:r>
                <a:rPr lang="en-US" altLang="zh-CN" sz="1600" b="1" baseline="30000" dirty="0">
                  <a:solidFill>
                    <a:srgbClr val="333399"/>
                  </a:solidFill>
                  <a:ea typeface="黑体" panose="02010609060101010101" pitchFamily="49" charset="-122"/>
                </a:rPr>
                <a:t>8         </a:t>
              </a:r>
              <a:r>
                <a:rPr lang="en-US" altLang="zh-CN" sz="1600" b="1" dirty="0">
                  <a:solidFill>
                    <a:srgbClr val="333399"/>
                  </a:solidFill>
                  <a:ea typeface="黑体" panose="02010609060101010101" pitchFamily="49" charset="-122"/>
                </a:rPr>
                <a:t>10</a:t>
              </a:r>
              <a:r>
                <a:rPr lang="en-US" altLang="zh-CN" sz="1600" b="1" baseline="30000" dirty="0">
                  <a:solidFill>
                    <a:srgbClr val="333399"/>
                  </a:solidFill>
                  <a:ea typeface="黑体" panose="02010609060101010101" pitchFamily="49" charset="-122"/>
                </a:rPr>
                <a:t>10        </a:t>
              </a:r>
              <a:r>
                <a:rPr lang="en-US" altLang="zh-CN" sz="1600" b="1" dirty="0">
                  <a:solidFill>
                    <a:srgbClr val="333399"/>
                  </a:solidFill>
                  <a:ea typeface="黑体" panose="02010609060101010101" pitchFamily="49" charset="-122"/>
                </a:rPr>
                <a:t>10</a:t>
              </a:r>
              <a:r>
                <a:rPr lang="en-US" altLang="zh-CN" sz="1600" b="1" baseline="30000" dirty="0">
                  <a:solidFill>
                    <a:srgbClr val="333399"/>
                  </a:solidFill>
                  <a:ea typeface="黑体" panose="02010609060101010101" pitchFamily="49" charset="-122"/>
                </a:rPr>
                <a:t>12        </a:t>
              </a:r>
              <a:r>
                <a:rPr lang="en-US" altLang="zh-CN" sz="1600" b="1" dirty="0">
                  <a:solidFill>
                    <a:srgbClr val="333399"/>
                  </a:solidFill>
                  <a:ea typeface="黑体" panose="02010609060101010101" pitchFamily="49" charset="-122"/>
                </a:rPr>
                <a:t>10</a:t>
              </a:r>
              <a:r>
                <a:rPr lang="en-US" altLang="zh-CN" sz="1600" b="1" baseline="30000" dirty="0">
                  <a:solidFill>
                    <a:srgbClr val="333399"/>
                  </a:solidFill>
                  <a:ea typeface="黑体" panose="02010609060101010101" pitchFamily="49" charset="-122"/>
                </a:rPr>
                <a:t>14       </a:t>
              </a:r>
              <a:r>
                <a:rPr lang="en-US" altLang="zh-CN" sz="1600" b="1" dirty="0">
                  <a:solidFill>
                    <a:srgbClr val="333399"/>
                  </a:solidFill>
                  <a:ea typeface="黑体" panose="02010609060101010101" pitchFamily="49" charset="-122"/>
                </a:rPr>
                <a:t>10</a:t>
              </a:r>
              <a:r>
                <a:rPr lang="en-US" altLang="zh-CN" sz="1600" b="1" baseline="30000" dirty="0">
                  <a:solidFill>
                    <a:srgbClr val="333399"/>
                  </a:solidFill>
                  <a:ea typeface="黑体" panose="02010609060101010101" pitchFamily="49" charset="-122"/>
                </a:rPr>
                <a:t>16       </a:t>
              </a:r>
              <a:r>
                <a:rPr lang="en-US" altLang="zh-CN" sz="1600" b="1" dirty="0">
                  <a:solidFill>
                    <a:srgbClr val="333399"/>
                  </a:solidFill>
                  <a:ea typeface="黑体" panose="02010609060101010101" pitchFamily="49" charset="-122"/>
                </a:rPr>
                <a:t>10</a:t>
              </a:r>
              <a:r>
                <a:rPr lang="en-US" altLang="zh-CN" sz="1600" b="1" baseline="30000" dirty="0">
                  <a:solidFill>
                    <a:srgbClr val="333399"/>
                  </a:solidFill>
                  <a:ea typeface="黑体" panose="02010609060101010101" pitchFamily="49" charset="-122"/>
                </a:rPr>
                <a:t>18       </a:t>
              </a:r>
              <a:r>
                <a:rPr lang="en-US" altLang="zh-CN" sz="1600" b="1" dirty="0">
                  <a:solidFill>
                    <a:srgbClr val="333399"/>
                  </a:solidFill>
                  <a:ea typeface="黑体" panose="02010609060101010101" pitchFamily="49" charset="-122"/>
                </a:rPr>
                <a:t>10</a:t>
              </a:r>
              <a:r>
                <a:rPr lang="en-US" altLang="zh-CN" sz="1600" b="1" baseline="30000" dirty="0">
                  <a:solidFill>
                    <a:srgbClr val="333399"/>
                  </a:solidFill>
                  <a:ea typeface="黑体" panose="02010609060101010101" pitchFamily="49" charset="-122"/>
                </a:rPr>
                <a:t>20       </a:t>
              </a:r>
              <a:r>
                <a:rPr lang="en-US" altLang="zh-CN" sz="1600" b="1" dirty="0">
                  <a:solidFill>
                    <a:srgbClr val="333399"/>
                  </a:solidFill>
                  <a:ea typeface="黑体" panose="02010609060101010101" pitchFamily="49" charset="-122"/>
                </a:rPr>
                <a:t>10</a:t>
              </a:r>
              <a:r>
                <a:rPr lang="en-US" altLang="zh-CN" sz="1600" b="1" baseline="30000" dirty="0">
                  <a:solidFill>
                    <a:srgbClr val="333399"/>
                  </a:solidFill>
                  <a:ea typeface="黑体" panose="02010609060101010101" pitchFamily="49" charset="-122"/>
                </a:rPr>
                <a:t>22       </a:t>
              </a:r>
              <a:r>
                <a:rPr lang="en-US" altLang="zh-CN" sz="1600" b="1" dirty="0">
                  <a:solidFill>
                    <a:srgbClr val="333399"/>
                  </a:solidFill>
                  <a:ea typeface="黑体" panose="02010609060101010101" pitchFamily="49" charset="-122"/>
                </a:rPr>
                <a:t>10</a:t>
              </a:r>
              <a:r>
                <a:rPr lang="en-US" altLang="zh-CN" sz="1600" b="1" baseline="30000" dirty="0">
                  <a:solidFill>
                    <a:srgbClr val="333399"/>
                  </a:solidFill>
                  <a:ea typeface="黑体" panose="02010609060101010101" pitchFamily="49" charset="-122"/>
                </a:rPr>
                <a:t>24</a:t>
              </a:r>
              <a:endParaRPr lang="en-US" altLang="zh-CN" sz="1600" b="1" dirty="0">
                <a:solidFill>
                  <a:srgbClr val="333399"/>
                </a:solidFill>
                <a:ea typeface="黑体" panose="02010609060101010101" pitchFamily="49" charset="-122"/>
              </a:endParaRPr>
            </a:p>
          </p:txBody>
        </p:sp>
        <p:sp>
          <p:nvSpPr>
            <p:cNvPr id="190" name="Line 98">
              <a:extLst>
                <a:ext uri="{FF2B5EF4-FFF2-40B4-BE49-F238E27FC236}">
                  <a16:creationId xmlns:a16="http://schemas.microsoft.com/office/drawing/2014/main" id="{05B018AA-0799-4A7D-AAF9-0D3E26D1E316}"/>
                </a:ext>
              </a:extLst>
            </p:cNvPr>
            <p:cNvSpPr>
              <a:spLocks noChangeShapeType="1"/>
            </p:cNvSpPr>
            <p:nvPr/>
          </p:nvSpPr>
          <p:spPr bwMode="auto">
            <a:xfrm flipV="1">
              <a:off x="2452" y="2548"/>
              <a:ext cx="225" cy="2"/>
            </a:xfrm>
            <a:prstGeom prst="line">
              <a:avLst/>
            </a:prstGeom>
            <a:noFill/>
            <a:ln w="9525">
              <a:solidFill>
                <a:schemeClr val="tx1"/>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1" name="Rectangle 99">
              <a:extLst>
                <a:ext uri="{FF2B5EF4-FFF2-40B4-BE49-F238E27FC236}">
                  <a16:creationId xmlns:a16="http://schemas.microsoft.com/office/drawing/2014/main" id="{8D8A1E94-C653-447A-9E38-69EB3AB215A7}"/>
                </a:ext>
              </a:extLst>
            </p:cNvPr>
            <p:cNvSpPr>
              <a:spLocks noChangeArrowheads="1"/>
            </p:cNvSpPr>
            <p:nvPr/>
          </p:nvSpPr>
          <p:spPr bwMode="auto">
            <a:xfrm>
              <a:off x="2532" y="2214"/>
              <a:ext cx="53" cy="279"/>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400"/>
            </a:p>
          </p:txBody>
        </p:sp>
        <p:sp>
          <p:nvSpPr>
            <p:cNvPr id="192" name="Text Box 100">
              <a:extLst>
                <a:ext uri="{FF2B5EF4-FFF2-40B4-BE49-F238E27FC236}">
                  <a16:creationId xmlns:a16="http://schemas.microsoft.com/office/drawing/2014/main" id="{BBB482E6-0BAB-4380-8906-774FB4F94587}"/>
                </a:ext>
              </a:extLst>
            </p:cNvPr>
            <p:cNvSpPr txBox="1">
              <a:spLocks noChangeArrowheads="1"/>
            </p:cNvSpPr>
            <p:nvPr/>
          </p:nvSpPr>
          <p:spPr bwMode="auto">
            <a:xfrm>
              <a:off x="2337" y="2211"/>
              <a:ext cx="505" cy="2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ct val="90000"/>
                </a:lnSpc>
                <a:spcBef>
                  <a:spcPct val="0"/>
                </a:spcBef>
                <a:buFontTx/>
                <a:buNone/>
              </a:pPr>
              <a:r>
                <a:rPr lang="en-US" altLang="zh-CN" sz="1600">
                  <a:solidFill>
                    <a:srgbClr val="333399"/>
                  </a:solidFill>
                  <a:ea typeface="黑体" panose="02010609060101010101" pitchFamily="49" charset="-122"/>
                </a:rPr>
                <a:t>  </a:t>
              </a:r>
              <a:r>
                <a:rPr lang="zh-CN" altLang="en-US" sz="1600">
                  <a:solidFill>
                    <a:srgbClr val="333399"/>
                  </a:solidFill>
                  <a:ea typeface="黑体" panose="02010609060101010101" pitchFamily="49" charset="-122"/>
                </a:rPr>
                <a:t>移动</a:t>
              </a:r>
            </a:p>
            <a:p>
              <a:pPr eaLnBrk="1" hangingPunct="1">
                <a:lnSpc>
                  <a:spcPct val="90000"/>
                </a:lnSpc>
                <a:spcBef>
                  <a:spcPct val="0"/>
                </a:spcBef>
                <a:buFontTx/>
                <a:buNone/>
              </a:pPr>
              <a:r>
                <a:rPr lang="zh-CN" altLang="en-US" sz="1600">
                  <a:solidFill>
                    <a:srgbClr val="333399"/>
                  </a:solidFill>
                  <a:ea typeface="黑体" panose="02010609060101010101" pitchFamily="49" charset="-122"/>
                </a:rPr>
                <a:t>无线电 </a:t>
              </a:r>
            </a:p>
          </p:txBody>
        </p:sp>
      </p:grpSp>
      <p:sp>
        <p:nvSpPr>
          <p:cNvPr id="8" name="灯片编号占位符 7">
            <a:extLst>
              <a:ext uri="{FF2B5EF4-FFF2-40B4-BE49-F238E27FC236}">
                <a16:creationId xmlns:a16="http://schemas.microsoft.com/office/drawing/2014/main" id="{F2EF1CF3-01DC-4CCF-BFC7-6E9DB127EFEB}"/>
              </a:ext>
            </a:extLst>
          </p:cNvPr>
          <p:cNvSpPr>
            <a:spLocks noGrp="1"/>
          </p:cNvSpPr>
          <p:nvPr>
            <p:ph type="sldNum" sz="quarter" idx="12"/>
          </p:nvPr>
        </p:nvSpPr>
        <p:spPr/>
        <p:txBody>
          <a:bodyPr/>
          <a:lstStyle/>
          <a:p>
            <a:fld id="{0343F522-B1DB-4B24-87CC-09EAB668A261}" type="slidenum">
              <a:rPr lang="zh-CN" altLang="en-US" smtClean="0"/>
              <a:pPr/>
              <a:t>4</a:t>
            </a:fld>
            <a:r>
              <a:rPr lang="en-US" altLang="zh-CN"/>
              <a:t>/303</a:t>
            </a:r>
            <a:endParaRPr lang="zh-CN" altLang="en-US" dirty="0"/>
          </a:p>
        </p:txBody>
      </p:sp>
    </p:spTree>
    <p:extLst>
      <p:ext uri="{BB962C8B-B14F-4D97-AF65-F5344CB8AC3E}">
        <p14:creationId xmlns:p14="http://schemas.microsoft.com/office/powerpoint/2010/main" val="52352618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C34208-FA7C-4346-AD93-050F88FE7F56}"/>
              </a:ext>
            </a:extLst>
          </p:cNvPr>
          <p:cNvSpPr>
            <a:spLocks noGrp="1"/>
          </p:cNvSpPr>
          <p:nvPr>
            <p:ph type="title"/>
          </p:nvPr>
        </p:nvSpPr>
        <p:spPr>
          <a:xfrm>
            <a:off x="265813" y="350874"/>
            <a:ext cx="8654903" cy="680484"/>
          </a:xfrm>
        </p:spPr>
        <p:txBody>
          <a:bodyPr>
            <a:normAutofit/>
          </a:bodyPr>
          <a:lstStyle/>
          <a:p>
            <a:r>
              <a:rPr lang="en-US" altLang="zh-CN" dirty="0"/>
              <a:t>2.</a:t>
            </a:r>
            <a:r>
              <a:rPr lang="zh-CN" altLang="zh-CN" dirty="0"/>
              <a:t>数字数据调制为模拟信号</a:t>
            </a:r>
            <a:endParaRPr lang="zh-CN" altLang="en-US" dirty="0"/>
          </a:p>
        </p:txBody>
      </p:sp>
      <p:sp>
        <p:nvSpPr>
          <p:cNvPr id="3" name="内容占位符 2">
            <a:extLst>
              <a:ext uri="{FF2B5EF4-FFF2-40B4-BE49-F238E27FC236}">
                <a16:creationId xmlns:a16="http://schemas.microsoft.com/office/drawing/2014/main" id="{62772749-0251-43E3-8FBE-62B01C0C88DA}"/>
              </a:ext>
            </a:extLst>
          </p:cNvPr>
          <p:cNvSpPr>
            <a:spLocks noGrp="1"/>
          </p:cNvSpPr>
          <p:nvPr>
            <p:ph idx="1"/>
          </p:nvPr>
        </p:nvSpPr>
        <p:spPr>
          <a:xfrm>
            <a:off x="404037" y="1062040"/>
            <a:ext cx="8516680" cy="5445085"/>
          </a:xfrm>
        </p:spPr>
        <p:txBody>
          <a:bodyPr>
            <a:noAutofit/>
          </a:bodyPr>
          <a:lstStyle/>
          <a:p>
            <a:pPr marL="609600" indent="-609600">
              <a:buNone/>
            </a:pPr>
            <a:r>
              <a:rPr lang="zh-CN" altLang="en-US" dirty="0"/>
              <a:t>思想：选取某一频率的正弦信号作为载波用以运载所要传送的数字数据。用待传送的数字数据改变载波的幅值、频率、或相位，到达目的地后进行分离。</a:t>
            </a:r>
          </a:p>
          <a:p>
            <a:pPr marL="609600" indent="-609600">
              <a:buNone/>
            </a:pPr>
            <a:r>
              <a:rPr lang="zh-CN" altLang="en-US" dirty="0"/>
              <a:t>调制</a:t>
            </a:r>
            <a:r>
              <a:rPr lang="en-US" altLang="zh-CN" dirty="0"/>
              <a:t>——</a:t>
            </a:r>
            <a:r>
              <a:rPr lang="zh-CN" altLang="en-US" dirty="0"/>
              <a:t>把数字数据加到载波上去的过程</a:t>
            </a:r>
          </a:p>
          <a:p>
            <a:pPr marL="609600" indent="-609600">
              <a:buNone/>
            </a:pPr>
            <a:r>
              <a:rPr lang="zh-CN" altLang="en-US" dirty="0"/>
              <a:t>解调</a:t>
            </a:r>
            <a:r>
              <a:rPr lang="en-US" altLang="zh-CN" dirty="0"/>
              <a:t>——</a:t>
            </a:r>
            <a:r>
              <a:rPr lang="zh-CN" altLang="en-US" dirty="0"/>
              <a:t>从载波上取出数字数据的过程</a:t>
            </a:r>
          </a:p>
        </p:txBody>
      </p:sp>
      <p:graphicFrame>
        <p:nvGraphicFramePr>
          <p:cNvPr id="10" name="表格 9">
            <a:extLst>
              <a:ext uri="{FF2B5EF4-FFF2-40B4-BE49-F238E27FC236}">
                <a16:creationId xmlns:a16="http://schemas.microsoft.com/office/drawing/2014/main" id="{9B384642-CD61-42D4-9C32-F0111E3A54D7}"/>
              </a:ext>
            </a:extLst>
          </p:cNvPr>
          <p:cNvGraphicFramePr>
            <a:graphicFrameLocks noGrp="1"/>
          </p:cNvGraphicFramePr>
          <p:nvPr/>
        </p:nvGraphicFramePr>
        <p:xfrm>
          <a:off x="0" y="1031358"/>
          <a:ext cx="313390" cy="2926080"/>
        </p:xfrm>
        <a:graphic>
          <a:graphicData uri="http://schemas.openxmlformats.org/drawingml/2006/table">
            <a:tbl>
              <a:tblPr firstRow="1" bandRow="1">
                <a:tableStyleId>{5C22544A-7EE6-4342-B048-85BDC9FD1C3A}</a:tableStyleId>
              </a:tblPr>
              <a:tblGrid>
                <a:gridCol w="313390">
                  <a:extLst>
                    <a:ext uri="{9D8B030D-6E8A-4147-A177-3AD203B41FA5}">
                      <a16:colId xmlns:a16="http://schemas.microsoft.com/office/drawing/2014/main" val="2707731317"/>
                    </a:ext>
                  </a:extLst>
                </a:gridCol>
              </a:tblGrid>
              <a:tr h="844235">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系统模型</a:t>
                      </a:r>
                    </a:p>
                  </a:txBody>
                  <a:tcPr marL="0" marR="0" marT="0" marB="0" anchor="ctr">
                    <a:solidFill>
                      <a:schemeClr val="accent1">
                        <a:lumMod val="40000"/>
                        <a:lumOff val="60000"/>
                      </a:schemeClr>
                    </a:solidFill>
                  </a:tcPr>
                </a:tc>
                <a:extLst>
                  <a:ext uri="{0D108BD9-81ED-4DB2-BD59-A6C34878D82A}">
                    <a16:rowId xmlns:a16="http://schemas.microsoft.com/office/drawing/2014/main" val="2650843112"/>
                  </a:ext>
                </a:extLst>
              </a:tr>
              <a:tr h="844235">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传输模式</a:t>
                      </a:r>
                    </a:p>
                  </a:txBody>
                  <a:tcPr marL="0" marR="0" marT="0" marB="0" anchor="ctr">
                    <a:solidFill>
                      <a:schemeClr val="accent1">
                        <a:lumMod val="40000"/>
                        <a:lumOff val="60000"/>
                      </a:schemeClr>
                    </a:solidFill>
                  </a:tcPr>
                </a:tc>
                <a:extLst>
                  <a:ext uri="{0D108BD9-81ED-4DB2-BD59-A6C34878D82A}">
                    <a16:rowId xmlns:a16="http://schemas.microsoft.com/office/drawing/2014/main" val="2354171835"/>
                  </a:ext>
                </a:extLst>
              </a:tr>
              <a:tr h="844235">
                <a:tc>
                  <a:txBody>
                    <a:bodyPr/>
                    <a:lstStyle/>
                    <a:p>
                      <a:pPr algn="ctr"/>
                      <a:r>
                        <a:rPr lang="zh-CN" altLang="en-US" sz="1600" dirty="0">
                          <a:solidFill>
                            <a:schemeClr val="bg1"/>
                          </a:solidFill>
                          <a:latin typeface="黑体" panose="02010609060101010101" pitchFamily="49" charset="-122"/>
                          <a:ea typeface="黑体" panose="02010609060101010101" pitchFamily="49" charset="-122"/>
                        </a:rPr>
                        <a:t>编码调制</a:t>
                      </a:r>
                    </a:p>
                  </a:txBody>
                  <a:tcPr marL="0" marR="0" marT="0" marB="0" anchor="ctr">
                    <a:solidFill>
                      <a:schemeClr val="accent1"/>
                    </a:solidFill>
                  </a:tcPr>
                </a:tc>
                <a:extLst>
                  <a:ext uri="{0D108BD9-81ED-4DB2-BD59-A6C34878D82A}">
                    <a16:rowId xmlns:a16="http://schemas.microsoft.com/office/drawing/2014/main" val="2232877283"/>
                  </a:ext>
                </a:extLst>
              </a:tr>
            </a:tbl>
          </a:graphicData>
        </a:graphic>
      </p:graphicFrame>
      <p:graphicFrame>
        <p:nvGraphicFramePr>
          <p:cNvPr id="11" name="表格 10">
            <a:extLst>
              <a:ext uri="{FF2B5EF4-FFF2-40B4-BE49-F238E27FC236}">
                <a16:creationId xmlns:a16="http://schemas.microsoft.com/office/drawing/2014/main" id="{F1557556-4E74-4A2A-B76B-6AF7BA757C94}"/>
              </a:ext>
            </a:extLst>
          </p:cNvPr>
          <p:cNvGraphicFramePr>
            <a:graphicFrameLocks noGrp="1"/>
          </p:cNvGraphicFramePr>
          <p:nvPr/>
        </p:nvGraphicFramePr>
        <p:xfrm>
          <a:off x="0" y="16384"/>
          <a:ext cx="9144000" cy="303808"/>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1028242390"/>
                    </a:ext>
                  </a:extLst>
                </a:gridCol>
                <a:gridCol w="1016000">
                  <a:extLst>
                    <a:ext uri="{9D8B030D-6E8A-4147-A177-3AD203B41FA5}">
                      <a16:colId xmlns:a16="http://schemas.microsoft.com/office/drawing/2014/main" val="3074239081"/>
                    </a:ext>
                  </a:extLst>
                </a:gridCol>
                <a:gridCol w="1016000">
                  <a:extLst>
                    <a:ext uri="{9D8B030D-6E8A-4147-A177-3AD203B41FA5}">
                      <a16:colId xmlns:a16="http://schemas.microsoft.com/office/drawing/2014/main" val="3509429943"/>
                    </a:ext>
                  </a:extLst>
                </a:gridCol>
                <a:gridCol w="1016000">
                  <a:extLst>
                    <a:ext uri="{9D8B030D-6E8A-4147-A177-3AD203B41FA5}">
                      <a16:colId xmlns:a16="http://schemas.microsoft.com/office/drawing/2014/main" val="2580465912"/>
                    </a:ext>
                  </a:extLst>
                </a:gridCol>
                <a:gridCol w="1016000">
                  <a:extLst>
                    <a:ext uri="{9D8B030D-6E8A-4147-A177-3AD203B41FA5}">
                      <a16:colId xmlns:a16="http://schemas.microsoft.com/office/drawing/2014/main" val="585185192"/>
                    </a:ext>
                  </a:extLst>
                </a:gridCol>
                <a:gridCol w="1016000">
                  <a:extLst>
                    <a:ext uri="{9D8B030D-6E8A-4147-A177-3AD203B41FA5}">
                      <a16:colId xmlns:a16="http://schemas.microsoft.com/office/drawing/2014/main" val="1335232691"/>
                    </a:ext>
                  </a:extLst>
                </a:gridCol>
                <a:gridCol w="1016000">
                  <a:extLst>
                    <a:ext uri="{9D8B030D-6E8A-4147-A177-3AD203B41FA5}">
                      <a16:colId xmlns:a16="http://schemas.microsoft.com/office/drawing/2014/main" val="785772456"/>
                    </a:ext>
                  </a:extLst>
                </a:gridCol>
                <a:gridCol w="1016000">
                  <a:extLst>
                    <a:ext uri="{9D8B030D-6E8A-4147-A177-3AD203B41FA5}">
                      <a16:colId xmlns:a16="http://schemas.microsoft.com/office/drawing/2014/main" val="143111373"/>
                    </a:ext>
                  </a:extLst>
                </a:gridCol>
                <a:gridCol w="1016000">
                  <a:extLst>
                    <a:ext uri="{9D8B030D-6E8A-4147-A177-3AD203B41FA5}">
                      <a16:colId xmlns:a16="http://schemas.microsoft.com/office/drawing/2014/main" val="994455625"/>
                    </a:ext>
                  </a:extLst>
                </a:gridCol>
              </a:tblGrid>
              <a:tr h="303808">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传输介质</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rgbClr val="FFFF00"/>
                          </a:solidFill>
                          <a:latin typeface="黑体" panose="02010609060101010101" pitchFamily="49" charset="-122"/>
                          <a:ea typeface="黑体" panose="02010609060101010101" pitchFamily="49" charset="-122"/>
                        </a:rPr>
                        <a:t>通信系统</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正确性</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提高性能</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局域网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en-US" altLang="zh-CN" sz="1600" dirty="0">
                          <a:solidFill>
                            <a:schemeClr val="tx1"/>
                          </a:solidFill>
                          <a:latin typeface="黑体" panose="02010609060101010101" pitchFamily="49" charset="-122"/>
                          <a:ea typeface="黑体" panose="02010609060101010101" pitchFamily="49" charset="-122"/>
                        </a:rPr>
                        <a:t>WLAN</a:t>
                      </a:r>
                      <a:endParaRPr lang="zh-CN" altLang="en-US" sz="1600" dirty="0">
                        <a:solidFill>
                          <a:schemeClr val="tx1"/>
                        </a:solidFill>
                        <a:latin typeface="黑体" panose="02010609060101010101" pitchFamily="49" charset="-122"/>
                        <a:ea typeface="黑体" panose="02010609060101010101" pitchFamily="49"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个域网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广域网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接入网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939429099"/>
                  </a:ext>
                </a:extLst>
              </a:tr>
            </a:tbl>
          </a:graphicData>
        </a:graphic>
      </p:graphicFrame>
      <p:sp>
        <p:nvSpPr>
          <p:cNvPr id="12" name="流程图: 摘录 11">
            <a:extLst>
              <a:ext uri="{FF2B5EF4-FFF2-40B4-BE49-F238E27FC236}">
                <a16:creationId xmlns:a16="http://schemas.microsoft.com/office/drawing/2014/main" id="{CE6C4248-6AFD-44B6-80E3-9608C7BDC87F}"/>
              </a:ext>
            </a:extLst>
          </p:cNvPr>
          <p:cNvSpPr/>
          <p:nvPr/>
        </p:nvSpPr>
        <p:spPr bwMode="auto">
          <a:xfrm>
            <a:off x="1403438" y="320192"/>
            <a:ext cx="216024" cy="126001"/>
          </a:xfrm>
          <a:prstGeom prst="flowChartExtract">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4" name="Rectangle 2">
            <a:extLst>
              <a:ext uri="{FF2B5EF4-FFF2-40B4-BE49-F238E27FC236}">
                <a16:creationId xmlns:a16="http://schemas.microsoft.com/office/drawing/2014/main" id="{637ADEFB-5775-48B5-AD95-BD2F543B4E24}"/>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灯片编号占位符 4">
            <a:extLst>
              <a:ext uri="{FF2B5EF4-FFF2-40B4-BE49-F238E27FC236}">
                <a16:creationId xmlns:a16="http://schemas.microsoft.com/office/drawing/2014/main" id="{5374515D-BAF0-4C49-9E0F-A6B9FF9052C7}"/>
              </a:ext>
            </a:extLst>
          </p:cNvPr>
          <p:cNvSpPr>
            <a:spLocks noGrp="1"/>
          </p:cNvSpPr>
          <p:nvPr>
            <p:ph type="sldNum" sz="quarter" idx="12"/>
          </p:nvPr>
        </p:nvSpPr>
        <p:spPr/>
        <p:txBody>
          <a:bodyPr/>
          <a:lstStyle/>
          <a:p>
            <a:fld id="{0343F522-B1DB-4B24-87CC-09EAB668A261}" type="slidenum">
              <a:rPr lang="zh-CN" altLang="en-US" smtClean="0"/>
              <a:pPr/>
              <a:t>40</a:t>
            </a:fld>
            <a:r>
              <a:rPr lang="en-US" altLang="zh-CN"/>
              <a:t>/303</a:t>
            </a:r>
            <a:endParaRPr lang="zh-CN" altLang="en-US" dirty="0"/>
          </a:p>
        </p:txBody>
      </p:sp>
    </p:spTree>
    <p:extLst>
      <p:ext uri="{BB962C8B-B14F-4D97-AF65-F5344CB8AC3E}">
        <p14:creationId xmlns:p14="http://schemas.microsoft.com/office/powerpoint/2010/main" val="2578970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C34208-FA7C-4346-AD93-050F88FE7F56}"/>
              </a:ext>
            </a:extLst>
          </p:cNvPr>
          <p:cNvSpPr>
            <a:spLocks noGrp="1"/>
          </p:cNvSpPr>
          <p:nvPr>
            <p:ph type="title"/>
          </p:nvPr>
        </p:nvSpPr>
        <p:spPr>
          <a:xfrm>
            <a:off x="265813" y="350874"/>
            <a:ext cx="8654903" cy="680484"/>
          </a:xfrm>
        </p:spPr>
        <p:txBody>
          <a:bodyPr>
            <a:normAutofit/>
          </a:bodyPr>
          <a:lstStyle/>
          <a:p>
            <a:r>
              <a:rPr lang="en-US" altLang="zh-CN" dirty="0"/>
              <a:t>(1)</a:t>
            </a:r>
            <a:r>
              <a:rPr lang="zh-CN" altLang="zh-CN" dirty="0"/>
              <a:t>幅移键控调制方法</a:t>
            </a:r>
            <a:r>
              <a:rPr lang="zh-CN" altLang="en-US" dirty="0"/>
              <a:t>（</a:t>
            </a:r>
            <a:r>
              <a:rPr lang="en-US" altLang="zh-CN" dirty="0"/>
              <a:t>ASK</a:t>
            </a:r>
            <a:r>
              <a:rPr lang="zh-CN" altLang="en-US" dirty="0"/>
              <a:t>）</a:t>
            </a:r>
          </a:p>
        </p:txBody>
      </p:sp>
      <p:sp>
        <p:nvSpPr>
          <p:cNvPr id="3" name="内容占位符 2">
            <a:extLst>
              <a:ext uri="{FF2B5EF4-FFF2-40B4-BE49-F238E27FC236}">
                <a16:creationId xmlns:a16="http://schemas.microsoft.com/office/drawing/2014/main" id="{62772749-0251-43E3-8FBE-62B01C0C88DA}"/>
              </a:ext>
            </a:extLst>
          </p:cNvPr>
          <p:cNvSpPr>
            <a:spLocks noGrp="1"/>
          </p:cNvSpPr>
          <p:nvPr>
            <p:ph idx="1"/>
          </p:nvPr>
        </p:nvSpPr>
        <p:spPr>
          <a:xfrm>
            <a:off x="404037" y="1062040"/>
            <a:ext cx="8516680" cy="5445085"/>
          </a:xfrm>
        </p:spPr>
        <p:txBody>
          <a:bodyPr>
            <a:noAutofit/>
          </a:bodyPr>
          <a:lstStyle/>
          <a:p>
            <a:pPr marL="609600" indent="-609600">
              <a:buNone/>
            </a:pPr>
            <a:r>
              <a:rPr lang="zh-CN" altLang="en-US" dirty="0"/>
              <a:t>用待传数据改变载波的幅值（相与是一种简单方式）。</a:t>
            </a:r>
          </a:p>
          <a:p>
            <a:pPr marL="609600" indent="-609600">
              <a:buNone/>
            </a:pPr>
            <a:r>
              <a:rPr lang="zh-CN" altLang="en-US" dirty="0"/>
              <a:t>特点：简单，抗干扰性能差</a:t>
            </a:r>
            <a:endParaRPr lang="en-US" altLang="zh-CN" dirty="0"/>
          </a:p>
          <a:p>
            <a:pPr marL="0" indent="0">
              <a:lnSpc>
                <a:spcPct val="120000"/>
              </a:lnSpc>
              <a:spcBef>
                <a:spcPts val="0"/>
              </a:spcBef>
              <a:buNone/>
            </a:pPr>
            <a:endParaRPr lang="en-US" altLang="zh-CN" dirty="0"/>
          </a:p>
        </p:txBody>
      </p:sp>
      <p:graphicFrame>
        <p:nvGraphicFramePr>
          <p:cNvPr id="10" name="表格 9">
            <a:extLst>
              <a:ext uri="{FF2B5EF4-FFF2-40B4-BE49-F238E27FC236}">
                <a16:creationId xmlns:a16="http://schemas.microsoft.com/office/drawing/2014/main" id="{9B384642-CD61-42D4-9C32-F0111E3A54D7}"/>
              </a:ext>
            </a:extLst>
          </p:cNvPr>
          <p:cNvGraphicFramePr>
            <a:graphicFrameLocks noGrp="1"/>
          </p:cNvGraphicFramePr>
          <p:nvPr/>
        </p:nvGraphicFramePr>
        <p:xfrm>
          <a:off x="0" y="1031358"/>
          <a:ext cx="313390" cy="2926080"/>
        </p:xfrm>
        <a:graphic>
          <a:graphicData uri="http://schemas.openxmlformats.org/drawingml/2006/table">
            <a:tbl>
              <a:tblPr firstRow="1" bandRow="1">
                <a:tableStyleId>{5C22544A-7EE6-4342-B048-85BDC9FD1C3A}</a:tableStyleId>
              </a:tblPr>
              <a:tblGrid>
                <a:gridCol w="313390">
                  <a:extLst>
                    <a:ext uri="{9D8B030D-6E8A-4147-A177-3AD203B41FA5}">
                      <a16:colId xmlns:a16="http://schemas.microsoft.com/office/drawing/2014/main" val="2707731317"/>
                    </a:ext>
                  </a:extLst>
                </a:gridCol>
              </a:tblGrid>
              <a:tr h="844235">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系统模型</a:t>
                      </a:r>
                    </a:p>
                  </a:txBody>
                  <a:tcPr marL="0" marR="0" marT="0" marB="0" anchor="ctr">
                    <a:solidFill>
                      <a:schemeClr val="accent1">
                        <a:lumMod val="40000"/>
                        <a:lumOff val="60000"/>
                      </a:schemeClr>
                    </a:solidFill>
                  </a:tcPr>
                </a:tc>
                <a:extLst>
                  <a:ext uri="{0D108BD9-81ED-4DB2-BD59-A6C34878D82A}">
                    <a16:rowId xmlns:a16="http://schemas.microsoft.com/office/drawing/2014/main" val="2650843112"/>
                  </a:ext>
                </a:extLst>
              </a:tr>
              <a:tr h="844235">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传输模式</a:t>
                      </a:r>
                    </a:p>
                  </a:txBody>
                  <a:tcPr marL="0" marR="0" marT="0" marB="0" anchor="ctr">
                    <a:solidFill>
                      <a:schemeClr val="accent1">
                        <a:lumMod val="40000"/>
                        <a:lumOff val="60000"/>
                      </a:schemeClr>
                    </a:solidFill>
                  </a:tcPr>
                </a:tc>
                <a:extLst>
                  <a:ext uri="{0D108BD9-81ED-4DB2-BD59-A6C34878D82A}">
                    <a16:rowId xmlns:a16="http://schemas.microsoft.com/office/drawing/2014/main" val="2354171835"/>
                  </a:ext>
                </a:extLst>
              </a:tr>
              <a:tr h="844235">
                <a:tc>
                  <a:txBody>
                    <a:bodyPr/>
                    <a:lstStyle/>
                    <a:p>
                      <a:pPr algn="ctr"/>
                      <a:r>
                        <a:rPr lang="zh-CN" altLang="en-US" sz="1600" dirty="0">
                          <a:solidFill>
                            <a:schemeClr val="bg1"/>
                          </a:solidFill>
                          <a:latin typeface="黑体" panose="02010609060101010101" pitchFamily="49" charset="-122"/>
                          <a:ea typeface="黑体" panose="02010609060101010101" pitchFamily="49" charset="-122"/>
                        </a:rPr>
                        <a:t>编码调制</a:t>
                      </a:r>
                    </a:p>
                  </a:txBody>
                  <a:tcPr marL="0" marR="0" marT="0" marB="0" anchor="ctr">
                    <a:solidFill>
                      <a:schemeClr val="accent1"/>
                    </a:solidFill>
                  </a:tcPr>
                </a:tc>
                <a:extLst>
                  <a:ext uri="{0D108BD9-81ED-4DB2-BD59-A6C34878D82A}">
                    <a16:rowId xmlns:a16="http://schemas.microsoft.com/office/drawing/2014/main" val="2232877283"/>
                  </a:ext>
                </a:extLst>
              </a:tr>
            </a:tbl>
          </a:graphicData>
        </a:graphic>
      </p:graphicFrame>
      <p:graphicFrame>
        <p:nvGraphicFramePr>
          <p:cNvPr id="11" name="表格 10">
            <a:extLst>
              <a:ext uri="{FF2B5EF4-FFF2-40B4-BE49-F238E27FC236}">
                <a16:creationId xmlns:a16="http://schemas.microsoft.com/office/drawing/2014/main" id="{F1557556-4E74-4A2A-B76B-6AF7BA757C94}"/>
              </a:ext>
            </a:extLst>
          </p:cNvPr>
          <p:cNvGraphicFramePr>
            <a:graphicFrameLocks noGrp="1"/>
          </p:cNvGraphicFramePr>
          <p:nvPr/>
        </p:nvGraphicFramePr>
        <p:xfrm>
          <a:off x="0" y="16384"/>
          <a:ext cx="9144000" cy="303808"/>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1028242390"/>
                    </a:ext>
                  </a:extLst>
                </a:gridCol>
                <a:gridCol w="1016000">
                  <a:extLst>
                    <a:ext uri="{9D8B030D-6E8A-4147-A177-3AD203B41FA5}">
                      <a16:colId xmlns:a16="http://schemas.microsoft.com/office/drawing/2014/main" val="3074239081"/>
                    </a:ext>
                  </a:extLst>
                </a:gridCol>
                <a:gridCol w="1016000">
                  <a:extLst>
                    <a:ext uri="{9D8B030D-6E8A-4147-A177-3AD203B41FA5}">
                      <a16:colId xmlns:a16="http://schemas.microsoft.com/office/drawing/2014/main" val="3509429943"/>
                    </a:ext>
                  </a:extLst>
                </a:gridCol>
                <a:gridCol w="1016000">
                  <a:extLst>
                    <a:ext uri="{9D8B030D-6E8A-4147-A177-3AD203B41FA5}">
                      <a16:colId xmlns:a16="http://schemas.microsoft.com/office/drawing/2014/main" val="2580465912"/>
                    </a:ext>
                  </a:extLst>
                </a:gridCol>
                <a:gridCol w="1016000">
                  <a:extLst>
                    <a:ext uri="{9D8B030D-6E8A-4147-A177-3AD203B41FA5}">
                      <a16:colId xmlns:a16="http://schemas.microsoft.com/office/drawing/2014/main" val="585185192"/>
                    </a:ext>
                  </a:extLst>
                </a:gridCol>
                <a:gridCol w="1016000">
                  <a:extLst>
                    <a:ext uri="{9D8B030D-6E8A-4147-A177-3AD203B41FA5}">
                      <a16:colId xmlns:a16="http://schemas.microsoft.com/office/drawing/2014/main" val="1335232691"/>
                    </a:ext>
                  </a:extLst>
                </a:gridCol>
                <a:gridCol w="1016000">
                  <a:extLst>
                    <a:ext uri="{9D8B030D-6E8A-4147-A177-3AD203B41FA5}">
                      <a16:colId xmlns:a16="http://schemas.microsoft.com/office/drawing/2014/main" val="785772456"/>
                    </a:ext>
                  </a:extLst>
                </a:gridCol>
                <a:gridCol w="1016000">
                  <a:extLst>
                    <a:ext uri="{9D8B030D-6E8A-4147-A177-3AD203B41FA5}">
                      <a16:colId xmlns:a16="http://schemas.microsoft.com/office/drawing/2014/main" val="143111373"/>
                    </a:ext>
                  </a:extLst>
                </a:gridCol>
                <a:gridCol w="1016000">
                  <a:extLst>
                    <a:ext uri="{9D8B030D-6E8A-4147-A177-3AD203B41FA5}">
                      <a16:colId xmlns:a16="http://schemas.microsoft.com/office/drawing/2014/main" val="994455625"/>
                    </a:ext>
                  </a:extLst>
                </a:gridCol>
              </a:tblGrid>
              <a:tr h="303808">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传输介质</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rgbClr val="FFFF00"/>
                          </a:solidFill>
                          <a:latin typeface="黑体" panose="02010609060101010101" pitchFamily="49" charset="-122"/>
                          <a:ea typeface="黑体" panose="02010609060101010101" pitchFamily="49" charset="-122"/>
                        </a:rPr>
                        <a:t>通信系统</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正确性</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提高性能</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局域网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en-US" altLang="zh-CN" sz="1600" dirty="0">
                          <a:solidFill>
                            <a:schemeClr val="tx1"/>
                          </a:solidFill>
                          <a:latin typeface="黑体" panose="02010609060101010101" pitchFamily="49" charset="-122"/>
                          <a:ea typeface="黑体" panose="02010609060101010101" pitchFamily="49" charset="-122"/>
                        </a:rPr>
                        <a:t>WLAN</a:t>
                      </a:r>
                      <a:endParaRPr lang="zh-CN" altLang="en-US" sz="1600" dirty="0">
                        <a:solidFill>
                          <a:schemeClr val="tx1"/>
                        </a:solidFill>
                        <a:latin typeface="黑体" panose="02010609060101010101" pitchFamily="49" charset="-122"/>
                        <a:ea typeface="黑体" panose="02010609060101010101" pitchFamily="49"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个域网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广域网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接入网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939429099"/>
                  </a:ext>
                </a:extLst>
              </a:tr>
            </a:tbl>
          </a:graphicData>
        </a:graphic>
      </p:graphicFrame>
      <p:sp>
        <p:nvSpPr>
          <p:cNvPr id="12" name="流程图: 摘录 11">
            <a:extLst>
              <a:ext uri="{FF2B5EF4-FFF2-40B4-BE49-F238E27FC236}">
                <a16:creationId xmlns:a16="http://schemas.microsoft.com/office/drawing/2014/main" id="{CE6C4248-6AFD-44B6-80E3-9608C7BDC87F}"/>
              </a:ext>
            </a:extLst>
          </p:cNvPr>
          <p:cNvSpPr/>
          <p:nvPr/>
        </p:nvSpPr>
        <p:spPr bwMode="auto">
          <a:xfrm>
            <a:off x="1403438" y="320192"/>
            <a:ext cx="216024" cy="126001"/>
          </a:xfrm>
          <a:prstGeom prst="flowChartExtract">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4" name="Rectangle 2">
            <a:extLst>
              <a:ext uri="{FF2B5EF4-FFF2-40B4-BE49-F238E27FC236}">
                <a16:creationId xmlns:a16="http://schemas.microsoft.com/office/drawing/2014/main" id="{637ADEFB-5775-48B5-AD95-BD2F543B4E24}"/>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Rectangle 4">
            <a:extLst>
              <a:ext uri="{FF2B5EF4-FFF2-40B4-BE49-F238E27FC236}">
                <a16:creationId xmlns:a16="http://schemas.microsoft.com/office/drawing/2014/main" id="{BD3FDECC-D1EB-41DD-A978-528800665BBD}"/>
              </a:ext>
            </a:extLst>
          </p:cNvPr>
          <p:cNvSpPr>
            <a:spLocks noChangeArrowheads="1"/>
          </p:cNvSpPr>
          <p:nvPr/>
        </p:nvSpPr>
        <p:spPr bwMode="auto">
          <a:xfrm>
            <a:off x="2129440" y="2685257"/>
            <a:ext cx="350837" cy="454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2400" b="1">
                <a:solidFill>
                  <a:srgbClr val="333399"/>
                </a:solidFill>
                <a:latin typeface="Arial" panose="020B0604020202020204" pitchFamily="34" charset="0"/>
              </a:rPr>
              <a:t>0</a:t>
            </a:r>
          </a:p>
        </p:txBody>
      </p:sp>
      <p:sp>
        <p:nvSpPr>
          <p:cNvPr id="13" name="Rectangle 5">
            <a:extLst>
              <a:ext uri="{FF2B5EF4-FFF2-40B4-BE49-F238E27FC236}">
                <a16:creationId xmlns:a16="http://schemas.microsoft.com/office/drawing/2014/main" id="{B9A3B1E4-DF05-439B-9A3D-BA2253F6EEE8}"/>
              </a:ext>
            </a:extLst>
          </p:cNvPr>
          <p:cNvSpPr>
            <a:spLocks noChangeArrowheads="1"/>
          </p:cNvSpPr>
          <p:nvPr/>
        </p:nvSpPr>
        <p:spPr bwMode="auto">
          <a:xfrm>
            <a:off x="2877152" y="2685257"/>
            <a:ext cx="350838" cy="454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2400" b="1">
                <a:solidFill>
                  <a:srgbClr val="333399"/>
                </a:solidFill>
                <a:latin typeface="Arial" panose="020B0604020202020204" pitchFamily="34" charset="0"/>
              </a:rPr>
              <a:t>1</a:t>
            </a:r>
          </a:p>
        </p:txBody>
      </p:sp>
      <p:sp>
        <p:nvSpPr>
          <p:cNvPr id="14" name="Rectangle 6">
            <a:extLst>
              <a:ext uri="{FF2B5EF4-FFF2-40B4-BE49-F238E27FC236}">
                <a16:creationId xmlns:a16="http://schemas.microsoft.com/office/drawing/2014/main" id="{6A04CC79-83E8-47F4-A4F4-D99308158079}"/>
              </a:ext>
            </a:extLst>
          </p:cNvPr>
          <p:cNvSpPr>
            <a:spLocks noChangeArrowheads="1"/>
          </p:cNvSpPr>
          <p:nvPr/>
        </p:nvSpPr>
        <p:spPr bwMode="auto">
          <a:xfrm>
            <a:off x="3624865" y="2685257"/>
            <a:ext cx="350837" cy="454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2400" b="1">
                <a:solidFill>
                  <a:srgbClr val="333399"/>
                </a:solidFill>
                <a:latin typeface="Arial" panose="020B0604020202020204" pitchFamily="34" charset="0"/>
              </a:rPr>
              <a:t>0</a:t>
            </a:r>
          </a:p>
        </p:txBody>
      </p:sp>
      <p:sp>
        <p:nvSpPr>
          <p:cNvPr id="15" name="Rectangle 7">
            <a:extLst>
              <a:ext uri="{FF2B5EF4-FFF2-40B4-BE49-F238E27FC236}">
                <a16:creationId xmlns:a16="http://schemas.microsoft.com/office/drawing/2014/main" id="{6AE69BB4-5CA4-4108-BE8B-A8258F5026D8}"/>
              </a:ext>
            </a:extLst>
          </p:cNvPr>
          <p:cNvSpPr>
            <a:spLocks noChangeArrowheads="1"/>
          </p:cNvSpPr>
          <p:nvPr/>
        </p:nvSpPr>
        <p:spPr bwMode="auto">
          <a:xfrm>
            <a:off x="4420202" y="2685257"/>
            <a:ext cx="350838" cy="454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2400" b="1">
                <a:solidFill>
                  <a:srgbClr val="333399"/>
                </a:solidFill>
                <a:latin typeface="Arial" panose="020B0604020202020204" pitchFamily="34" charset="0"/>
              </a:rPr>
              <a:t>0</a:t>
            </a:r>
          </a:p>
        </p:txBody>
      </p:sp>
      <p:sp>
        <p:nvSpPr>
          <p:cNvPr id="16" name="Rectangle 8">
            <a:extLst>
              <a:ext uri="{FF2B5EF4-FFF2-40B4-BE49-F238E27FC236}">
                <a16:creationId xmlns:a16="http://schemas.microsoft.com/office/drawing/2014/main" id="{76E69563-36C9-4C45-AD68-856D32816C68}"/>
              </a:ext>
            </a:extLst>
          </p:cNvPr>
          <p:cNvSpPr>
            <a:spLocks noChangeArrowheads="1"/>
          </p:cNvSpPr>
          <p:nvPr/>
        </p:nvSpPr>
        <p:spPr bwMode="auto">
          <a:xfrm>
            <a:off x="5167915" y="2685257"/>
            <a:ext cx="350837" cy="454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2400" b="1">
                <a:solidFill>
                  <a:srgbClr val="333399"/>
                </a:solidFill>
                <a:latin typeface="Arial" panose="020B0604020202020204" pitchFamily="34" charset="0"/>
              </a:rPr>
              <a:t>1</a:t>
            </a:r>
          </a:p>
        </p:txBody>
      </p:sp>
      <p:sp>
        <p:nvSpPr>
          <p:cNvPr id="17" name="Rectangle 9">
            <a:extLst>
              <a:ext uri="{FF2B5EF4-FFF2-40B4-BE49-F238E27FC236}">
                <a16:creationId xmlns:a16="http://schemas.microsoft.com/office/drawing/2014/main" id="{DDCCE100-1672-4D55-A185-8AE65D095E61}"/>
              </a:ext>
            </a:extLst>
          </p:cNvPr>
          <p:cNvSpPr>
            <a:spLocks noChangeArrowheads="1"/>
          </p:cNvSpPr>
          <p:nvPr/>
        </p:nvSpPr>
        <p:spPr bwMode="auto">
          <a:xfrm>
            <a:off x="5915627" y="2685257"/>
            <a:ext cx="350838" cy="454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2400" b="1">
                <a:solidFill>
                  <a:srgbClr val="333399"/>
                </a:solidFill>
                <a:latin typeface="Arial" panose="020B0604020202020204" pitchFamily="34" charset="0"/>
              </a:rPr>
              <a:t>1</a:t>
            </a:r>
          </a:p>
        </p:txBody>
      </p:sp>
      <p:sp>
        <p:nvSpPr>
          <p:cNvPr id="18" name="Rectangle 10">
            <a:extLst>
              <a:ext uri="{FF2B5EF4-FFF2-40B4-BE49-F238E27FC236}">
                <a16:creationId xmlns:a16="http://schemas.microsoft.com/office/drawing/2014/main" id="{425B78F3-DDA2-4881-97F6-A4C6A6BA08C4}"/>
              </a:ext>
            </a:extLst>
          </p:cNvPr>
          <p:cNvSpPr>
            <a:spLocks noChangeArrowheads="1"/>
          </p:cNvSpPr>
          <p:nvPr/>
        </p:nvSpPr>
        <p:spPr bwMode="auto">
          <a:xfrm>
            <a:off x="6663340" y="2685257"/>
            <a:ext cx="350837" cy="454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2400" b="1">
                <a:solidFill>
                  <a:srgbClr val="333399"/>
                </a:solidFill>
                <a:latin typeface="Arial" panose="020B0604020202020204" pitchFamily="34" charset="0"/>
              </a:rPr>
              <a:t>1</a:t>
            </a:r>
          </a:p>
        </p:txBody>
      </p:sp>
      <p:sp>
        <p:nvSpPr>
          <p:cNvPr id="19" name="Rectangle 11">
            <a:extLst>
              <a:ext uri="{FF2B5EF4-FFF2-40B4-BE49-F238E27FC236}">
                <a16:creationId xmlns:a16="http://schemas.microsoft.com/office/drawing/2014/main" id="{FE6FC041-4AA9-4AAE-9A60-0F3E39F89C47}"/>
              </a:ext>
            </a:extLst>
          </p:cNvPr>
          <p:cNvSpPr>
            <a:spLocks noChangeArrowheads="1"/>
          </p:cNvSpPr>
          <p:nvPr/>
        </p:nvSpPr>
        <p:spPr bwMode="auto">
          <a:xfrm>
            <a:off x="7458677" y="2685257"/>
            <a:ext cx="350838" cy="454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2400" b="1">
                <a:solidFill>
                  <a:srgbClr val="333399"/>
                </a:solidFill>
                <a:latin typeface="Arial" panose="020B0604020202020204" pitchFamily="34" charset="0"/>
              </a:rPr>
              <a:t>0</a:t>
            </a:r>
          </a:p>
        </p:txBody>
      </p:sp>
      <p:sp>
        <p:nvSpPr>
          <p:cNvPr id="20" name="Rectangle 12">
            <a:extLst>
              <a:ext uri="{FF2B5EF4-FFF2-40B4-BE49-F238E27FC236}">
                <a16:creationId xmlns:a16="http://schemas.microsoft.com/office/drawing/2014/main" id="{E2FF4A54-64DE-4284-B3E2-3E7650B9C713}"/>
              </a:ext>
            </a:extLst>
          </p:cNvPr>
          <p:cNvSpPr>
            <a:spLocks noChangeArrowheads="1"/>
          </p:cNvSpPr>
          <p:nvPr/>
        </p:nvSpPr>
        <p:spPr bwMode="auto">
          <a:xfrm>
            <a:off x="8230202" y="2685257"/>
            <a:ext cx="350838" cy="454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2400" b="1">
                <a:solidFill>
                  <a:srgbClr val="333399"/>
                </a:solidFill>
                <a:latin typeface="Arial" panose="020B0604020202020204" pitchFamily="34" charset="0"/>
              </a:rPr>
              <a:t>0</a:t>
            </a:r>
          </a:p>
        </p:txBody>
      </p:sp>
      <p:sp>
        <p:nvSpPr>
          <p:cNvPr id="21" name="Freeform 13">
            <a:extLst>
              <a:ext uri="{FF2B5EF4-FFF2-40B4-BE49-F238E27FC236}">
                <a16:creationId xmlns:a16="http://schemas.microsoft.com/office/drawing/2014/main" id="{FFBE1C3F-9AE0-401F-B41F-807B9009C7E7}"/>
              </a:ext>
            </a:extLst>
          </p:cNvPr>
          <p:cNvSpPr>
            <a:spLocks/>
          </p:cNvSpPr>
          <p:nvPr/>
        </p:nvSpPr>
        <p:spPr bwMode="auto">
          <a:xfrm>
            <a:off x="1934177" y="2577307"/>
            <a:ext cx="6859588" cy="577850"/>
          </a:xfrm>
          <a:custGeom>
            <a:avLst/>
            <a:gdLst>
              <a:gd name="T0" fmla="*/ 0 w 4321"/>
              <a:gd name="T1" fmla="*/ 2147483647 h 487"/>
              <a:gd name="T2" fmla="*/ 2147483647 w 4321"/>
              <a:gd name="T3" fmla="*/ 2147483647 h 487"/>
              <a:gd name="T4" fmla="*/ 2147483647 w 4321"/>
              <a:gd name="T5" fmla="*/ 0 h 487"/>
              <a:gd name="T6" fmla="*/ 2147483647 w 4321"/>
              <a:gd name="T7" fmla="*/ 0 h 487"/>
              <a:gd name="T8" fmla="*/ 2147483647 w 4321"/>
              <a:gd name="T9" fmla="*/ 2147483647 h 487"/>
              <a:gd name="T10" fmla="*/ 2147483647 w 4321"/>
              <a:gd name="T11" fmla="*/ 2147483647 h 487"/>
              <a:gd name="T12" fmla="*/ 2147483647 w 4321"/>
              <a:gd name="T13" fmla="*/ 0 h 487"/>
              <a:gd name="T14" fmla="*/ 2147483647 w 4321"/>
              <a:gd name="T15" fmla="*/ 0 h 487"/>
              <a:gd name="T16" fmla="*/ 2147483647 w 4321"/>
              <a:gd name="T17" fmla="*/ 2147483647 h 487"/>
              <a:gd name="T18" fmla="*/ 2147483647 w 4321"/>
              <a:gd name="T19" fmla="*/ 2147483647 h 48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321" h="487">
                <a:moveTo>
                  <a:pt x="0" y="486"/>
                </a:moveTo>
                <a:lnTo>
                  <a:pt x="477" y="486"/>
                </a:lnTo>
                <a:lnTo>
                  <a:pt x="477" y="0"/>
                </a:lnTo>
                <a:lnTo>
                  <a:pt x="963" y="0"/>
                </a:lnTo>
                <a:lnTo>
                  <a:pt x="963" y="486"/>
                </a:lnTo>
                <a:lnTo>
                  <a:pt x="1926" y="486"/>
                </a:lnTo>
                <a:lnTo>
                  <a:pt x="1926" y="0"/>
                </a:lnTo>
                <a:lnTo>
                  <a:pt x="3357" y="0"/>
                </a:lnTo>
                <a:lnTo>
                  <a:pt x="3357" y="486"/>
                </a:lnTo>
                <a:lnTo>
                  <a:pt x="4320" y="486"/>
                </a:lnTo>
              </a:path>
            </a:pathLst>
          </a:custGeom>
          <a:noFill/>
          <a:ln w="3810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2" name="Freeform 14">
            <a:extLst>
              <a:ext uri="{FF2B5EF4-FFF2-40B4-BE49-F238E27FC236}">
                <a16:creationId xmlns:a16="http://schemas.microsoft.com/office/drawing/2014/main" id="{0FD04EF9-C2E8-47EE-A27B-0E3FA27124D4}"/>
              </a:ext>
            </a:extLst>
          </p:cNvPr>
          <p:cNvSpPr>
            <a:spLocks/>
          </p:cNvSpPr>
          <p:nvPr/>
        </p:nvSpPr>
        <p:spPr bwMode="auto">
          <a:xfrm>
            <a:off x="8792177" y="3153570"/>
            <a:ext cx="1588" cy="1587"/>
          </a:xfrm>
          <a:custGeom>
            <a:avLst/>
            <a:gdLst>
              <a:gd name="T0" fmla="*/ 0 w 1"/>
              <a:gd name="T1" fmla="*/ 0 h 1"/>
              <a:gd name="T2" fmla="*/ 0 w 1"/>
              <a:gd name="T3" fmla="*/ 0 h 1"/>
              <a:gd name="T4" fmla="*/ 0 60000 65536"/>
              <a:gd name="T5" fmla="*/ 0 60000 65536"/>
            </a:gdLst>
            <a:ahLst/>
            <a:cxnLst>
              <a:cxn ang="T4">
                <a:pos x="T0" y="T1"/>
              </a:cxn>
              <a:cxn ang="T5">
                <a:pos x="T2" y="T3"/>
              </a:cxn>
            </a:cxnLst>
            <a:rect l="0" t="0" r="r" b="b"/>
            <a:pathLst>
              <a:path w="1" h="1">
                <a:moveTo>
                  <a:pt x="0" y="0"/>
                </a:moveTo>
                <a:lnTo>
                  <a:pt x="0" y="0"/>
                </a:lnTo>
              </a:path>
            </a:pathLst>
          </a:custGeom>
          <a:noFill/>
          <a:ln w="3810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3" name="Freeform 15">
            <a:extLst>
              <a:ext uri="{FF2B5EF4-FFF2-40B4-BE49-F238E27FC236}">
                <a16:creationId xmlns:a16="http://schemas.microsoft.com/office/drawing/2014/main" id="{CD601935-702F-4ABD-B503-196BB765B919}"/>
              </a:ext>
            </a:extLst>
          </p:cNvPr>
          <p:cNvSpPr>
            <a:spLocks/>
          </p:cNvSpPr>
          <p:nvPr/>
        </p:nvSpPr>
        <p:spPr bwMode="auto">
          <a:xfrm>
            <a:off x="1998146" y="4759804"/>
            <a:ext cx="754063" cy="1587"/>
          </a:xfrm>
          <a:custGeom>
            <a:avLst/>
            <a:gdLst>
              <a:gd name="T0" fmla="*/ 0 w 475"/>
              <a:gd name="T1" fmla="*/ 0 h 1"/>
              <a:gd name="T2" fmla="*/ 2147483647 w 475"/>
              <a:gd name="T3" fmla="*/ 2147483647 h 1"/>
              <a:gd name="T4" fmla="*/ 0 60000 65536"/>
              <a:gd name="T5" fmla="*/ 0 60000 65536"/>
            </a:gdLst>
            <a:ahLst/>
            <a:cxnLst>
              <a:cxn ang="T4">
                <a:pos x="T0" y="T1"/>
              </a:cxn>
              <a:cxn ang="T5">
                <a:pos x="T2" y="T3"/>
              </a:cxn>
            </a:cxnLst>
            <a:rect l="0" t="0" r="r" b="b"/>
            <a:pathLst>
              <a:path w="475" h="1">
                <a:moveTo>
                  <a:pt x="0" y="0"/>
                </a:moveTo>
                <a:lnTo>
                  <a:pt x="475" y="1"/>
                </a:lnTo>
              </a:path>
            </a:pathLst>
          </a:custGeom>
          <a:noFill/>
          <a:ln w="38100" cmpd="sng">
            <a:solidFill>
              <a:schemeClr val="tx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Freeform 16">
            <a:extLst>
              <a:ext uri="{FF2B5EF4-FFF2-40B4-BE49-F238E27FC236}">
                <a16:creationId xmlns:a16="http://schemas.microsoft.com/office/drawing/2014/main" id="{10DB5ECB-94C6-4DCD-AD35-E10633CC4C76}"/>
              </a:ext>
            </a:extLst>
          </p:cNvPr>
          <p:cNvSpPr>
            <a:spLocks/>
          </p:cNvSpPr>
          <p:nvPr/>
        </p:nvSpPr>
        <p:spPr bwMode="auto">
          <a:xfrm>
            <a:off x="3509446" y="4756629"/>
            <a:ext cx="1538288" cy="4762"/>
          </a:xfrm>
          <a:custGeom>
            <a:avLst/>
            <a:gdLst>
              <a:gd name="T0" fmla="*/ 0 w 969"/>
              <a:gd name="T1" fmla="*/ 2147483647 h 3"/>
              <a:gd name="T2" fmla="*/ 2147483647 w 969"/>
              <a:gd name="T3" fmla="*/ 0 h 3"/>
              <a:gd name="T4" fmla="*/ 0 60000 65536"/>
              <a:gd name="T5" fmla="*/ 0 60000 65536"/>
            </a:gdLst>
            <a:ahLst/>
            <a:cxnLst>
              <a:cxn ang="T4">
                <a:pos x="T0" y="T1"/>
              </a:cxn>
              <a:cxn ang="T5">
                <a:pos x="T2" y="T3"/>
              </a:cxn>
            </a:cxnLst>
            <a:rect l="0" t="0" r="r" b="b"/>
            <a:pathLst>
              <a:path w="969" h="3">
                <a:moveTo>
                  <a:pt x="0" y="3"/>
                </a:moveTo>
                <a:lnTo>
                  <a:pt x="969" y="0"/>
                </a:lnTo>
              </a:path>
            </a:pathLst>
          </a:custGeom>
          <a:noFill/>
          <a:ln w="38100" cmpd="sng">
            <a:solidFill>
              <a:schemeClr val="tx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 name="Line 17">
            <a:extLst>
              <a:ext uri="{FF2B5EF4-FFF2-40B4-BE49-F238E27FC236}">
                <a16:creationId xmlns:a16="http://schemas.microsoft.com/office/drawing/2014/main" id="{D2BEAFB4-0761-45CB-87CB-C06E2062FA8E}"/>
              </a:ext>
            </a:extLst>
          </p:cNvPr>
          <p:cNvSpPr>
            <a:spLocks noChangeShapeType="1"/>
          </p:cNvSpPr>
          <p:nvPr/>
        </p:nvSpPr>
        <p:spPr bwMode="auto">
          <a:xfrm>
            <a:off x="7327384" y="4759804"/>
            <a:ext cx="1503362" cy="0"/>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Freeform 18">
            <a:extLst>
              <a:ext uri="{FF2B5EF4-FFF2-40B4-BE49-F238E27FC236}">
                <a16:creationId xmlns:a16="http://schemas.microsoft.com/office/drawing/2014/main" id="{96B24DC6-93F5-4432-AC41-BDD111C6754D}"/>
              </a:ext>
            </a:extLst>
          </p:cNvPr>
          <p:cNvSpPr>
            <a:spLocks/>
          </p:cNvSpPr>
          <p:nvPr/>
        </p:nvSpPr>
        <p:spPr bwMode="auto">
          <a:xfrm>
            <a:off x="6565384" y="4321654"/>
            <a:ext cx="52387" cy="431800"/>
          </a:xfrm>
          <a:custGeom>
            <a:avLst/>
            <a:gdLst>
              <a:gd name="T0" fmla="*/ 0 w 33"/>
              <a:gd name="T1" fmla="*/ 2147483647 h 363"/>
              <a:gd name="T2" fmla="*/ 2147483647 w 33"/>
              <a:gd name="T3" fmla="*/ 2147483647 h 363"/>
              <a:gd name="T4" fmla="*/ 2147483647 w 33"/>
              <a:gd name="T5" fmla="*/ 2147483647 h 363"/>
              <a:gd name="T6" fmla="*/ 2147483647 w 33"/>
              <a:gd name="T7" fmla="*/ 2147483647 h 363"/>
              <a:gd name="T8" fmla="*/ 2147483647 w 33"/>
              <a:gd name="T9" fmla="*/ 2147483647 h 363"/>
              <a:gd name="T10" fmla="*/ 2147483647 w 33"/>
              <a:gd name="T11" fmla="*/ 2147483647 h 363"/>
              <a:gd name="T12" fmla="*/ 2147483647 w 33"/>
              <a:gd name="T13" fmla="*/ 0 h 36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3" h="363">
                <a:moveTo>
                  <a:pt x="0" y="362"/>
                </a:moveTo>
                <a:lnTo>
                  <a:pt x="20" y="54"/>
                </a:lnTo>
                <a:lnTo>
                  <a:pt x="21" y="38"/>
                </a:lnTo>
                <a:lnTo>
                  <a:pt x="22" y="25"/>
                </a:lnTo>
                <a:lnTo>
                  <a:pt x="24" y="15"/>
                </a:lnTo>
                <a:lnTo>
                  <a:pt x="27" y="6"/>
                </a:lnTo>
                <a:lnTo>
                  <a:pt x="32" y="0"/>
                </a:lnTo>
              </a:path>
            </a:pathLst>
          </a:custGeom>
          <a:noFill/>
          <a:ln w="3810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 name="Freeform 19">
            <a:extLst>
              <a:ext uri="{FF2B5EF4-FFF2-40B4-BE49-F238E27FC236}">
                <a16:creationId xmlns:a16="http://schemas.microsoft.com/office/drawing/2014/main" id="{0ECAAABD-2562-4D5B-B86D-2A2683F6DC0C}"/>
              </a:ext>
            </a:extLst>
          </p:cNvPr>
          <p:cNvSpPr>
            <a:spLocks/>
          </p:cNvSpPr>
          <p:nvPr/>
        </p:nvSpPr>
        <p:spPr bwMode="auto">
          <a:xfrm>
            <a:off x="6617771" y="4326416"/>
            <a:ext cx="139700" cy="841375"/>
          </a:xfrm>
          <a:custGeom>
            <a:avLst/>
            <a:gdLst>
              <a:gd name="T0" fmla="*/ 0 w 88"/>
              <a:gd name="T1" fmla="*/ 0 h 530"/>
              <a:gd name="T2" fmla="*/ 2147483647 w 88"/>
              <a:gd name="T3" fmla="*/ 2147483647 h 530"/>
              <a:gd name="T4" fmla="*/ 2147483647 w 88"/>
              <a:gd name="T5" fmla="*/ 2147483647 h 530"/>
              <a:gd name="T6" fmla="*/ 2147483647 w 88"/>
              <a:gd name="T7" fmla="*/ 2147483647 h 530"/>
              <a:gd name="T8" fmla="*/ 2147483647 w 88"/>
              <a:gd name="T9" fmla="*/ 2147483647 h 530"/>
              <a:gd name="T10" fmla="*/ 2147483647 w 88"/>
              <a:gd name="T11" fmla="*/ 2147483647 h 530"/>
              <a:gd name="T12" fmla="*/ 2147483647 w 88"/>
              <a:gd name="T13" fmla="*/ 2147483647 h 530"/>
              <a:gd name="T14" fmla="*/ 2147483647 w 88"/>
              <a:gd name="T15" fmla="*/ 2147483647 h 530"/>
              <a:gd name="T16" fmla="*/ 2147483647 w 88"/>
              <a:gd name="T17" fmla="*/ 2147483647 h 530"/>
              <a:gd name="T18" fmla="*/ 2147483647 w 88"/>
              <a:gd name="T19" fmla="*/ 2147483647 h 530"/>
              <a:gd name="T20" fmla="*/ 2147483647 w 88"/>
              <a:gd name="T21" fmla="*/ 2147483647 h 530"/>
              <a:gd name="T22" fmla="*/ 2147483647 w 88"/>
              <a:gd name="T23" fmla="*/ 2147483647 h 530"/>
              <a:gd name="T24" fmla="*/ 2147483647 w 88"/>
              <a:gd name="T25" fmla="*/ 2147483647 h 53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8" h="530">
                <a:moveTo>
                  <a:pt x="0" y="0"/>
                </a:moveTo>
                <a:lnTo>
                  <a:pt x="7" y="3"/>
                </a:lnTo>
                <a:lnTo>
                  <a:pt x="12" y="12"/>
                </a:lnTo>
                <a:lnTo>
                  <a:pt x="14" y="25"/>
                </a:lnTo>
                <a:lnTo>
                  <a:pt x="15" y="44"/>
                </a:lnTo>
                <a:lnTo>
                  <a:pt x="43" y="488"/>
                </a:lnTo>
                <a:lnTo>
                  <a:pt x="45" y="512"/>
                </a:lnTo>
                <a:lnTo>
                  <a:pt x="47" y="520"/>
                </a:lnTo>
                <a:lnTo>
                  <a:pt x="53" y="527"/>
                </a:lnTo>
                <a:lnTo>
                  <a:pt x="57" y="530"/>
                </a:lnTo>
                <a:lnTo>
                  <a:pt x="63" y="524"/>
                </a:lnTo>
                <a:lnTo>
                  <a:pt x="67" y="512"/>
                </a:lnTo>
                <a:lnTo>
                  <a:pt x="88" y="271"/>
                </a:lnTo>
              </a:path>
            </a:pathLst>
          </a:custGeom>
          <a:noFill/>
          <a:ln w="3810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 name="Freeform 20">
            <a:extLst>
              <a:ext uri="{FF2B5EF4-FFF2-40B4-BE49-F238E27FC236}">
                <a16:creationId xmlns:a16="http://schemas.microsoft.com/office/drawing/2014/main" id="{65C1BAAA-EFD6-4262-BEAC-05E33F304CA2}"/>
              </a:ext>
            </a:extLst>
          </p:cNvPr>
          <p:cNvSpPr>
            <a:spLocks/>
          </p:cNvSpPr>
          <p:nvPr/>
        </p:nvSpPr>
        <p:spPr bwMode="auto">
          <a:xfrm>
            <a:off x="6754296" y="4321654"/>
            <a:ext cx="50800" cy="431800"/>
          </a:xfrm>
          <a:custGeom>
            <a:avLst/>
            <a:gdLst>
              <a:gd name="T0" fmla="*/ 0 w 32"/>
              <a:gd name="T1" fmla="*/ 2147483647 h 363"/>
              <a:gd name="T2" fmla="*/ 2147483647 w 32"/>
              <a:gd name="T3" fmla="*/ 2147483647 h 363"/>
              <a:gd name="T4" fmla="*/ 2147483647 w 32"/>
              <a:gd name="T5" fmla="*/ 2147483647 h 363"/>
              <a:gd name="T6" fmla="*/ 2147483647 w 32"/>
              <a:gd name="T7" fmla="*/ 2147483647 h 363"/>
              <a:gd name="T8" fmla="*/ 2147483647 w 32"/>
              <a:gd name="T9" fmla="*/ 2147483647 h 363"/>
              <a:gd name="T10" fmla="*/ 2147483647 w 32"/>
              <a:gd name="T11" fmla="*/ 2147483647 h 363"/>
              <a:gd name="T12" fmla="*/ 2147483647 w 32"/>
              <a:gd name="T13" fmla="*/ 0 h 36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2" h="363">
                <a:moveTo>
                  <a:pt x="0" y="362"/>
                </a:moveTo>
                <a:lnTo>
                  <a:pt x="19" y="54"/>
                </a:lnTo>
                <a:lnTo>
                  <a:pt x="20" y="38"/>
                </a:lnTo>
                <a:lnTo>
                  <a:pt x="21" y="25"/>
                </a:lnTo>
                <a:lnTo>
                  <a:pt x="23" y="15"/>
                </a:lnTo>
                <a:lnTo>
                  <a:pt x="27" y="6"/>
                </a:lnTo>
                <a:lnTo>
                  <a:pt x="31" y="0"/>
                </a:lnTo>
              </a:path>
            </a:pathLst>
          </a:custGeom>
          <a:noFill/>
          <a:ln w="3810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9" name="Freeform 21">
            <a:extLst>
              <a:ext uri="{FF2B5EF4-FFF2-40B4-BE49-F238E27FC236}">
                <a16:creationId xmlns:a16="http://schemas.microsoft.com/office/drawing/2014/main" id="{562691B3-67BA-4D3E-8FB0-A1CFE14DE2F1}"/>
              </a:ext>
            </a:extLst>
          </p:cNvPr>
          <p:cNvSpPr>
            <a:spLocks/>
          </p:cNvSpPr>
          <p:nvPr/>
        </p:nvSpPr>
        <p:spPr bwMode="auto">
          <a:xfrm>
            <a:off x="6805096" y="4326416"/>
            <a:ext cx="133350" cy="841375"/>
          </a:xfrm>
          <a:custGeom>
            <a:avLst/>
            <a:gdLst>
              <a:gd name="T0" fmla="*/ 0 w 84"/>
              <a:gd name="T1" fmla="*/ 0 h 530"/>
              <a:gd name="T2" fmla="*/ 2147483647 w 84"/>
              <a:gd name="T3" fmla="*/ 2147483647 h 530"/>
              <a:gd name="T4" fmla="*/ 2147483647 w 84"/>
              <a:gd name="T5" fmla="*/ 2147483647 h 530"/>
              <a:gd name="T6" fmla="*/ 2147483647 w 84"/>
              <a:gd name="T7" fmla="*/ 2147483647 h 530"/>
              <a:gd name="T8" fmla="*/ 2147483647 w 84"/>
              <a:gd name="T9" fmla="*/ 2147483647 h 530"/>
              <a:gd name="T10" fmla="*/ 2147483647 w 84"/>
              <a:gd name="T11" fmla="*/ 2147483647 h 530"/>
              <a:gd name="T12" fmla="*/ 2147483647 w 84"/>
              <a:gd name="T13" fmla="*/ 2147483647 h 530"/>
              <a:gd name="T14" fmla="*/ 2147483647 w 84"/>
              <a:gd name="T15" fmla="*/ 2147483647 h 530"/>
              <a:gd name="T16" fmla="*/ 2147483647 w 84"/>
              <a:gd name="T17" fmla="*/ 2147483647 h 530"/>
              <a:gd name="T18" fmla="*/ 2147483647 w 84"/>
              <a:gd name="T19" fmla="*/ 2147483647 h 530"/>
              <a:gd name="T20" fmla="*/ 2147483647 w 84"/>
              <a:gd name="T21" fmla="*/ 2147483647 h 530"/>
              <a:gd name="T22" fmla="*/ 2147483647 w 84"/>
              <a:gd name="T23" fmla="*/ 2147483647 h 530"/>
              <a:gd name="T24" fmla="*/ 2147483647 w 84"/>
              <a:gd name="T25" fmla="*/ 2147483647 h 53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4" h="530">
                <a:moveTo>
                  <a:pt x="0" y="0"/>
                </a:moveTo>
                <a:lnTo>
                  <a:pt x="7" y="3"/>
                </a:lnTo>
                <a:lnTo>
                  <a:pt x="12" y="12"/>
                </a:lnTo>
                <a:lnTo>
                  <a:pt x="14" y="25"/>
                </a:lnTo>
                <a:lnTo>
                  <a:pt x="15" y="44"/>
                </a:lnTo>
                <a:lnTo>
                  <a:pt x="42" y="488"/>
                </a:lnTo>
                <a:lnTo>
                  <a:pt x="45" y="512"/>
                </a:lnTo>
                <a:lnTo>
                  <a:pt x="47" y="520"/>
                </a:lnTo>
                <a:lnTo>
                  <a:pt x="52" y="527"/>
                </a:lnTo>
                <a:lnTo>
                  <a:pt x="57" y="530"/>
                </a:lnTo>
                <a:lnTo>
                  <a:pt x="62" y="524"/>
                </a:lnTo>
                <a:lnTo>
                  <a:pt x="66" y="512"/>
                </a:lnTo>
                <a:lnTo>
                  <a:pt x="84" y="271"/>
                </a:lnTo>
              </a:path>
            </a:pathLst>
          </a:custGeom>
          <a:noFill/>
          <a:ln w="3810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30" name="Group 22">
            <a:extLst>
              <a:ext uri="{FF2B5EF4-FFF2-40B4-BE49-F238E27FC236}">
                <a16:creationId xmlns:a16="http://schemas.microsoft.com/office/drawing/2014/main" id="{9CB5F7C7-A8AB-4B33-AA5F-673FD2DBC5F9}"/>
              </a:ext>
            </a:extLst>
          </p:cNvPr>
          <p:cNvGrpSpPr>
            <a:grpSpLocks/>
          </p:cNvGrpSpPr>
          <p:nvPr/>
        </p:nvGrpSpPr>
        <p:grpSpPr bwMode="auto">
          <a:xfrm>
            <a:off x="6940034" y="4315304"/>
            <a:ext cx="187325" cy="847725"/>
            <a:chOff x="4075" y="1309"/>
            <a:chExt cx="118" cy="713"/>
          </a:xfrm>
        </p:grpSpPr>
        <p:sp>
          <p:nvSpPr>
            <p:cNvPr id="31" name="Freeform 23">
              <a:extLst>
                <a:ext uri="{FF2B5EF4-FFF2-40B4-BE49-F238E27FC236}">
                  <a16:creationId xmlns:a16="http://schemas.microsoft.com/office/drawing/2014/main" id="{0E843C66-6DAA-4873-9E3B-DE4DE8DFEE11}"/>
                </a:ext>
              </a:extLst>
            </p:cNvPr>
            <p:cNvSpPr>
              <a:spLocks/>
            </p:cNvSpPr>
            <p:nvPr/>
          </p:nvSpPr>
          <p:spPr bwMode="auto">
            <a:xfrm>
              <a:off x="4075" y="1309"/>
              <a:ext cx="34" cy="363"/>
            </a:xfrm>
            <a:custGeom>
              <a:avLst/>
              <a:gdLst>
                <a:gd name="T0" fmla="*/ 0 w 34"/>
                <a:gd name="T1" fmla="*/ 362 h 363"/>
                <a:gd name="T2" fmla="*/ 20 w 34"/>
                <a:gd name="T3" fmla="*/ 54 h 363"/>
                <a:gd name="T4" fmla="*/ 22 w 34"/>
                <a:gd name="T5" fmla="*/ 38 h 363"/>
                <a:gd name="T6" fmla="*/ 23 w 34"/>
                <a:gd name="T7" fmla="*/ 25 h 363"/>
                <a:gd name="T8" fmla="*/ 24 w 34"/>
                <a:gd name="T9" fmla="*/ 15 h 363"/>
                <a:gd name="T10" fmla="*/ 28 w 34"/>
                <a:gd name="T11" fmla="*/ 6 h 363"/>
                <a:gd name="T12" fmla="*/ 33 w 34"/>
                <a:gd name="T13" fmla="*/ 0 h 36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4" h="363">
                  <a:moveTo>
                    <a:pt x="0" y="362"/>
                  </a:moveTo>
                  <a:lnTo>
                    <a:pt x="20" y="54"/>
                  </a:lnTo>
                  <a:lnTo>
                    <a:pt x="22" y="38"/>
                  </a:lnTo>
                  <a:lnTo>
                    <a:pt x="23" y="25"/>
                  </a:lnTo>
                  <a:lnTo>
                    <a:pt x="24" y="15"/>
                  </a:lnTo>
                  <a:lnTo>
                    <a:pt x="28" y="6"/>
                  </a:lnTo>
                  <a:lnTo>
                    <a:pt x="33" y="0"/>
                  </a:lnTo>
                </a:path>
              </a:pathLst>
            </a:custGeom>
            <a:noFill/>
            <a:ln w="3810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 name="Freeform 24">
              <a:extLst>
                <a:ext uri="{FF2B5EF4-FFF2-40B4-BE49-F238E27FC236}">
                  <a16:creationId xmlns:a16="http://schemas.microsoft.com/office/drawing/2014/main" id="{D718CDB1-38BE-4CCC-B895-E6D01D2658F1}"/>
                </a:ext>
              </a:extLst>
            </p:cNvPr>
            <p:cNvSpPr>
              <a:spLocks/>
            </p:cNvSpPr>
            <p:nvPr/>
          </p:nvSpPr>
          <p:spPr bwMode="auto">
            <a:xfrm>
              <a:off x="4109" y="1313"/>
              <a:ext cx="84" cy="709"/>
            </a:xfrm>
            <a:custGeom>
              <a:avLst/>
              <a:gdLst>
                <a:gd name="T0" fmla="*/ 0 w 84"/>
                <a:gd name="T1" fmla="*/ 0 h 709"/>
                <a:gd name="T2" fmla="*/ 7 w 84"/>
                <a:gd name="T3" fmla="*/ 4 h 709"/>
                <a:gd name="T4" fmla="*/ 12 w 84"/>
                <a:gd name="T5" fmla="*/ 16 h 709"/>
                <a:gd name="T6" fmla="*/ 13 w 84"/>
                <a:gd name="T7" fmla="*/ 33 h 709"/>
                <a:gd name="T8" fmla="*/ 15 w 84"/>
                <a:gd name="T9" fmla="*/ 59 h 709"/>
                <a:gd name="T10" fmla="*/ 42 w 84"/>
                <a:gd name="T11" fmla="*/ 651 h 709"/>
                <a:gd name="T12" fmla="*/ 44 w 84"/>
                <a:gd name="T13" fmla="*/ 684 h 709"/>
                <a:gd name="T14" fmla="*/ 46 w 84"/>
                <a:gd name="T15" fmla="*/ 694 h 709"/>
                <a:gd name="T16" fmla="*/ 52 w 84"/>
                <a:gd name="T17" fmla="*/ 704 h 709"/>
                <a:gd name="T18" fmla="*/ 56 w 84"/>
                <a:gd name="T19" fmla="*/ 708 h 709"/>
                <a:gd name="T20" fmla="*/ 62 w 84"/>
                <a:gd name="T21" fmla="*/ 700 h 709"/>
                <a:gd name="T22" fmla="*/ 65 w 84"/>
                <a:gd name="T23" fmla="*/ 684 h 709"/>
                <a:gd name="T24" fmla="*/ 83 w 84"/>
                <a:gd name="T25" fmla="*/ 380 h 70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4" h="709">
                  <a:moveTo>
                    <a:pt x="0" y="0"/>
                  </a:moveTo>
                  <a:lnTo>
                    <a:pt x="7" y="4"/>
                  </a:lnTo>
                  <a:lnTo>
                    <a:pt x="12" y="16"/>
                  </a:lnTo>
                  <a:lnTo>
                    <a:pt x="13" y="33"/>
                  </a:lnTo>
                  <a:lnTo>
                    <a:pt x="15" y="59"/>
                  </a:lnTo>
                  <a:lnTo>
                    <a:pt x="42" y="651"/>
                  </a:lnTo>
                  <a:lnTo>
                    <a:pt x="44" y="684"/>
                  </a:lnTo>
                  <a:lnTo>
                    <a:pt x="46" y="694"/>
                  </a:lnTo>
                  <a:lnTo>
                    <a:pt x="52" y="704"/>
                  </a:lnTo>
                  <a:lnTo>
                    <a:pt x="56" y="708"/>
                  </a:lnTo>
                  <a:lnTo>
                    <a:pt x="62" y="700"/>
                  </a:lnTo>
                  <a:lnTo>
                    <a:pt x="65" y="684"/>
                  </a:lnTo>
                  <a:lnTo>
                    <a:pt x="83" y="380"/>
                  </a:lnTo>
                </a:path>
              </a:pathLst>
            </a:custGeom>
            <a:noFill/>
            <a:ln w="3810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33" name="Freeform 25">
            <a:extLst>
              <a:ext uri="{FF2B5EF4-FFF2-40B4-BE49-F238E27FC236}">
                <a16:creationId xmlns:a16="http://schemas.microsoft.com/office/drawing/2014/main" id="{7BA1DC64-2BF8-4863-98F6-F1E55F60CC60}"/>
              </a:ext>
            </a:extLst>
          </p:cNvPr>
          <p:cNvSpPr>
            <a:spLocks/>
          </p:cNvSpPr>
          <p:nvPr/>
        </p:nvSpPr>
        <p:spPr bwMode="auto">
          <a:xfrm>
            <a:off x="7127359" y="4315304"/>
            <a:ext cx="55562" cy="431800"/>
          </a:xfrm>
          <a:custGeom>
            <a:avLst/>
            <a:gdLst>
              <a:gd name="T0" fmla="*/ 0 w 35"/>
              <a:gd name="T1" fmla="*/ 2147483647 h 363"/>
              <a:gd name="T2" fmla="*/ 2147483647 w 35"/>
              <a:gd name="T3" fmla="*/ 2147483647 h 363"/>
              <a:gd name="T4" fmla="*/ 2147483647 w 35"/>
              <a:gd name="T5" fmla="*/ 2147483647 h 363"/>
              <a:gd name="T6" fmla="*/ 2147483647 w 35"/>
              <a:gd name="T7" fmla="*/ 2147483647 h 363"/>
              <a:gd name="T8" fmla="*/ 2147483647 w 35"/>
              <a:gd name="T9" fmla="*/ 2147483647 h 363"/>
              <a:gd name="T10" fmla="*/ 2147483647 w 35"/>
              <a:gd name="T11" fmla="*/ 2147483647 h 363"/>
              <a:gd name="T12" fmla="*/ 2147483647 w 35"/>
              <a:gd name="T13" fmla="*/ 0 h 36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5" h="363">
                <a:moveTo>
                  <a:pt x="0" y="362"/>
                </a:moveTo>
                <a:lnTo>
                  <a:pt x="21" y="54"/>
                </a:lnTo>
                <a:lnTo>
                  <a:pt x="22" y="38"/>
                </a:lnTo>
                <a:lnTo>
                  <a:pt x="23" y="25"/>
                </a:lnTo>
                <a:lnTo>
                  <a:pt x="25" y="15"/>
                </a:lnTo>
                <a:lnTo>
                  <a:pt x="29" y="6"/>
                </a:lnTo>
                <a:lnTo>
                  <a:pt x="34" y="0"/>
                </a:lnTo>
              </a:path>
            </a:pathLst>
          </a:custGeom>
          <a:noFill/>
          <a:ln w="3810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 name="Freeform 26">
            <a:extLst>
              <a:ext uri="{FF2B5EF4-FFF2-40B4-BE49-F238E27FC236}">
                <a16:creationId xmlns:a16="http://schemas.microsoft.com/office/drawing/2014/main" id="{EF71166C-C64E-49EF-81E5-B445D0181D1B}"/>
              </a:ext>
            </a:extLst>
          </p:cNvPr>
          <p:cNvSpPr>
            <a:spLocks/>
          </p:cNvSpPr>
          <p:nvPr/>
        </p:nvSpPr>
        <p:spPr bwMode="auto">
          <a:xfrm>
            <a:off x="7182921" y="4320066"/>
            <a:ext cx="131763" cy="841375"/>
          </a:xfrm>
          <a:custGeom>
            <a:avLst/>
            <a:gdLst>
              <a:gd name="T0" fmla="*/ 0 w 83"/>
              <a:gd name="T1" fmla="*/ 0 h 530"/>
              <a:gd name="T2" fmla="*/ 2147483647 w 83"/>
              <a:gd name="T3" fmla="*/ 2147483647 h 530"/>
              <a:gd name="T4" fmla="*/ 2147483647 w 83"/>
              <a:gd name="T5" fmla="*/ 2147483647 h 530"/>
              <a:gd name="T6" fmla="*/ 2147483647 w 83"/>
              <a:gd name="T7" fmla="*/ 2147483647 h 530"/>
              <a:gd name="T8" fmla="*/ 2147483647 w 83"/>
              <a:gd name="T9" fmla="*/ 2147483647 h 530"/>
              <a:gd name="T10" fmla="*/ 2147483647 w 83"/>
              <a:gd name="T11" fmla="*/ 2147483647 h 530"/>
              <a:gd name="T12" fmla="*/ 2147483647 w 83"/>
              <a:gd name="T13" fmla="*/ 2147483647 h 530"/>
              <a:gd name="T14" fmla="*/ 2147483647 w 83"/>
              <a:gd name="T15" fmla="*/ 2147483647 h 530"/>
              <a:gd name="T16" fmla="*/ 2147483647 w 83"/>
              <a:gd name="T17" fmla="*/ 2147483647 h 530"/>
              <a:gd name="T18" fmla="*/ 2147483647 w 83"/>
              <a:gd name="T19" fmla="*/ 2147483647 h 530"/>
              <a:gd name="T20" fmla="*/ 2147483647 w 83"/>
              <a:gd name="T21" fmla="*/ 2147483647 h 530"/>
              <a:gd name="T22" fmla="*/ 2147483647 w 83"/>
              <a:gd name="T23" fmla="*/ 2147483647 h 530"/>
              <a:gd name="T24" fmla="*/ 2147483647 w 83"/>
              <a:gd name="T25" fmla="*/ 2147483647 h 53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3" h="530">
                <a:moveTo>
                  <a:pt x="0" y="0"/>
                </a:moveTo>
                <a:lnTo>
                  <a:pt x="7" y="3"/>
                </a:lnTo>
                <a:lnTo>
                  <a:pt x="12" y="12"/>
                </a:lnTo>
                <a:lnTo>
                  <a:pt x="13" y="25"/>
                </a:lnTo>
                <a:lnTo>
                  <a:pt x="15" y="44"/>
                </a:lnTo>
                <a:lnTo>
                  <a:pt x="42" y="488"/>
                </a:lnTo>
                <a:lnTo>
                  <a:pt x="44" y="512"/>
                </a:lnTo>
                <a:lnTo>
                  <a:pt x="46" y="520"/>
                </a:lnTo>
                <a:lnTo>
                  <a:pt x="52" y="527"/>
                </a:lnTo>
                <a:lnTo>
                  <a:pt x="56" y="530"/>
                </a:lnTo>
                <a:lnTo>
                  <a:pt x="62" y="524"/>
                </a:lnTo>
                <a:lnTo>
                  <a:pt x="65" y="512"/>
                </a:lnTo>
                <a:lnTo>
                  <a:pt x="83" y="278"/>
                </a:lnTo>
              </a:path>
            </a:pathLst>
          </a:custGeom>
          <a:noFill/>
          <a:ln w="3810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5" name="Freeform 27">
            <a:extLst>
              <a:ext uri="{FF2B5EF4-FFF2-40B4-BE49-F238E27FC236}">
                <a16:creationId xmlns:a16="http://schemas.microsoft.com/office/drawing/2014/main" id="{DB8CA35E-670D-425F-9A43-FA4AA9D14045}"/>
              </a:ext>
            </a:extLst>
          </p:cNvPr>
          <p:cNvSpPr>
            <a:spLocks/>
          </p:cNvSpPr>
          <p:nvPr/>
        </p:nvSpPr>
        <p:spPr bwMode="auto">
          <a:xfrm>
            <a:off x="5811321" y="4321654"/>
            <a:ext cx="52388" cy="431800"/>
          </a:xfrm>
          <a:custGeom>
            <a:avLst/>
            <a:gdLst>
              <a:gd name="T0" fmla="*/ 0 w 33"/>
              <a:gd name="T1" fmla="*/ 2147483647 h 363"/>
              <a:gd name="T2" fmla="*/ 2147483647 w 33"/>
              <a:gd name="T3" fmla="*/ 2147483647 h 363"/>
              <a:gd name="T4" fmla="*/ 2147483647 w 33"/>
              <a:gd name="T5" fmla="*/ 2147483647 h 363"/>
              <a:gd name="T6" fmla="*/ 2147483647 w 33"/>
              <a:gd name="T7" fmla="*/ 2147483647 h 363"/>
              <a:gd name="T8" fmla="*/ 2147483647 w 33"/>
              <a:gd name="T9" fmla="*/ 2147483647 h 363"/>
              <a:gd name="T10" fmla="*/ 2147483647 w 33"/>
              <a:gd name="T11" fmla="*/ 2147483647 h 363"/>
              <a:gd name="T12" fmla="*/ 2147483647 w 33"/>
              <a:gd name="T13" fmla="*/ 0 h 36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3" h="363">
                <a:moveTo>
                  <a:pt x="0" y="362"/>
                </a:moveTo>
                <a:lnTo>
                  <a:pt x="20" y="54"/>
                </a:lnTo>
                <a:lnTo>
                  <a:pt x="21" y="38"/>
                </a:lnTo>
                <a:lnTo>
                  <a:pt x="22" y="25"/>
                </a:lnTo>
                <a:lnTo>
                  <a:pt x="24" y="15"/>
                </a:lnTo>
                <a:lnTo>
                  <a:pt x="27" y="6"/>
                </a:lnTo>
                <a:lnTo>
                  <a:pt x="32" y="0"/>
                </a:lnTo>
              </a:path>
            </a:pathLst>
          </a:custGeom>
          <a:noFill/>
          <a:ln w="3810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 name="Freeform 28">
            <a:extLst>
              <a:ext uri="{FF2B5EF4-FFF2-40B4-BE49-F238E27FC236}">
                <a16:creationId xmlns:a16="http://schemas.microsoft.com/office/drawing/2014/main" id="{E360833B-EB66-419A-B355-54532738F4E0}"/>
              </a:ext>
            </a:extLst>
          </p:cNvPr>
          <p:cNvSpPr>
            <a:spLocks/>
          </p:cNvSpPr>
          <p:nvPr/>
        </p:nvSpPr>
        <p:spPr bwMode="auto">
          <a:xfrm>
            <a:off x="5863709" y="4326416"/>
            <a:ext cx="136525" cy="841375"/>
          </a:xfrm>
          <a:custGeom>
            <a:avLst/>
            <a:gdLst>
              <a:gd name="T0" fmla="*/ 0 w 86"/>
              <a:gd name="T1" fmla="*/ 0 h 530"/>
              <a:gd name="T2" fmla="*/ 2147483647 w 86"/>
              <a:gd name="T3" fmla="*/ 2147483647 h 530"/>
              <a:gd name="T4" fmla="*/ 2147483647 w 86"/>
              <a:gd name="T5" fmla="*/ 2147483647 h 530"/>
              <a:gd name="T6" fmla="*/ 2147483647 w 86"/>
              <a:gd name="T7" fmla="*/ 2147483647 h 530"/>
              <a:gd name="T8" fmla="*/ 2147483647 w 86"/>
              <a:gd name="T9" fmla="*/ 2147483647 h 530"/>
              <a:gd name="T10" fmla="*/ 2147483647 w 86"/>
              <a:gd name="T11" fmla="*/ 2147483647 h 530"/>
              <a:gd name="T12" fmla="*/ 2147483647 w 86"/>
              <a:gd name="T13" fmla="*/ 2147483647 h 530"/>
              <a:gd name="T14" fmla="*/ 2147483647 w 86"/>
              <a:gd name="T15" fmla="*/ 2147483647 h 530"/>
              <a:gd name="T16" fmla="*/ 2147483647 w 86"/>
              <a:gd name="T17" fmla="*/ 2147483647 h 530"/>
              <a:gd name="T18" fmla="*/ 2147483647 w 86"/>
              <a:gd name="T19" fmla="*/ 2147483647 h 530"/>
              <a:gd name="T20" fmla="*/ 2147483647 w 86"/>
              <a:gd name="T21" fmla="*/ 2147483647 h 530"/>
              <a:gd name="T22" fmla="*/ 2147483647 w 86"/>
              <a:gd name="T23" fmla="*/ 2147483647 h 530"/>
              <a:gd name="T24" fmla="*/ 2147483647 w 86"/>
              <a:gd name="T25" fmla="*/ 2147483647 h 53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6" h="530">
                <a:moveTo>
                  <a:pt x="0" y="0"/>
                </a:moveTo>
                <a:lnTo>
                  <a:pt x="7" y="3"/>
                </a:lnTo>
                <a:lnTo>
                  <a:pt x="12" y="12"/>
                </a:lnTo>
                <a:lnTo>
                  <a:pt x="14" y="25"/>
                </a:lnTo>
                <a:lnTo>
                  <a:pt x="15" y="44"/>
                </a:lnTo>
                <a:lnTo>
                  <a:pt x="43" y="488"/>
                </a:lnTo>
                <a:lnTo>
                  <a:pt x="45" y="512"/>
                </a:lnTo>
                <a:lnTo>
                  <a:pt x="47" y="520"/>
                </a:lnTo>
                <a:lnTo>
                  <a:pt x="53" y="527"/>
                </a:lnTo>
                <a:lnTo>
                  <a:pt x="57" y="530"/>
                </a:lnTo>
                <a:lnTo>
                  <a:pt x="63" y="524"/>
                </a:lnTo>
                <a:lnTo>
                  <a:pt x="67" y="512"/>
                </a:lnTo>
                <a:lnTo>
                  <a:pt x="86" y="268"/>
                </a:lnTo>
              </a:path>
            </a:pathLst>
          </a:custGeom>
          <a:noFill/>
          <a:ln w="3810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 name="Freeform 29">
            <a:extLst>
              <a:ext uri="{FF2B5EF4-FFF2-40B4-BE49-F238E27FC236}">
                <a16:creationId xmlns:a16="http://schemas.microsoft.com/office/drawing/2014/main" id="{5CFE888D-00A8-49E3-A425-15CFA4943AC2}"/>
              </a:ext>
            </a:extLst>
          </p:cNvPr>
          <p:cNvSpPr>
            <a:spLocks/>
          </p:cNvSpPr>
          <p:nvPr/>
        </p:nvSpPr>
        <p:spPr bwMode="auto">
          <a:xfrm>
            <a:off x="6000234" y="4321654"/>
            <a:ext cx="50800" cy="431800"/>
          </a:xfrm>
          <a:custGeom>
            <a:avLst/>
            <a:gdLst>
              <a:gd name="T0" fmla="*/ 0 w 32"/>
              <a:gd name="T1" fmla="*/ 2147483647 h 363"/>
              <a:gd name="T2" fmla="*/ 2147483647 w 32"/>
              <a:gd name="T3" fmla="*/ 2147483647 h 363"/>
              <a:gd name="T4" fmla="*/ 2147483647 w 32"/>
              <a:gd name="T5" fmla="*/ 2147483647 h 363"/>
              <a:gd name="T6" fmla="*/ 2147483647 w 32"/>
              <a:gd name="T7" fmla="*/ 2147483647 h 363"/>
              <a:gd name="T8" fmla="*/ 2147483647 w 32"/>
              <a:gd name="T9" fmla="*/ 2147483647 h 363"/>
              <a:gd name="T10" fmla="*/ 2147483647 w 32"/>
              <a:gd name="T11" fmla="*/ 2147483647 h 363"/>
              <a:gd name="T12" fmla="*/ 2147483647 w 32"/>
              <a:gd name="T13" fmla="*/ 0 h 36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2" h="363">
                <a:moveTo>
                  <a:pt x="0" y="362"/>
                </a:moveTo>
                <a:lnTo>
                  <a:pt x="19" y="54"/>
                </a:lnTo>
                <a:lnTo>
                  <a:pt x="20" y="38"/>
                </a:lnTo>
                <a:lnTo>
                  <a:pt x="21" y="25"/>
                </a:lnTo>
                <a:lnTo>
                  <a:pt x="23" y="15"/>
                </a:lnTo>
                <a:lnTo>
                  <a:pt x="27" y="6"/>
                </a:lnTo>
                <a:lnTo>
                  <a:pt x="31" y="0"/>
                </a:lnTo>
              </a:path>
            </a:pathLst>
          </a:custGeom>
          <a:noFill/>
          <a:ln w="3810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8" name="Freeform 30">
            <a:extLst>
              <a:ext uri="{FF2B5EF4-FFF2-40B4-BE49-F238E27FC236}">
                <a16:creationId xmlns:a16="http://schemas.microsoft.com/office/drawing/2014/main" id="{DE88BC30-AD72-4BA2-B27C-C052BE291100}"/>
              </a:ext>
            </a:extLst>
          </p:cNvPr>
          <p:cNvSpPr>
            <a:spLocks/>
          </p:cNvSpPr>
          <p:nvPr/>
        </p:nvSpPr>
        <p:spPr bwMode="auto">
          <a:xfrm>
            <a:off x="6051034" y="4326416"/>
            <a:ext cx="134937" cy="841375"/>
          </a:xfrm>
          <a:custGeom>
            <a:avLst/>
            <a:gdLst>
              <a:gd name="T0" fmla="*/ 0 w 85"/>
              <a:gd name="T1" fmla="*/ 0 h 530"/>
              <a:gd name="T2" fmla="*/ 2147483647 w 85"/>
              <a:gd name="T3" fmla="*/ 2147483647 h 530"/>
              <a:gd name="T4" fmla="*/ 2147483647 w 85"/>
              <a:gd name="T5" fmla="*/ 2147483647 h 530"/>
              <a:gd name="T6" fmla="*/ 2147483647 w 85"/>
              <a:gd name="T7" fmla="*/ 2147483647 h 530"/>
              <a:gd name="T8" fmla="*/ 2147483647 w 85"/>
              <a:gd name="T9" fmla="*/ 2147483647 h 530"/>
              <a:gd name="T10" fmla="*/ 2147483647 w 85"/>
              <a:gd name="T11" fmla="*/ 2147483647 h 530"/>
              <a:gd name="T12" fmla="*/ 2147483647 w 85"/>
              <a:gd name="T13" fmla="*/ 2147483647 h 530"/>
              <a:gd name="T14" fmla="*/ 2147483647 w 85"/>
              <a:gd name="T15" fmla="*/ 2147483647 h 530"/>
              <a:gd name="T16" fmla="*/ 2147483647 w 85"/>
              <a:gd name="T17" fmla="*/ 2147483647 h 530"/>
              <a:gd name="T18" fmla="*/ 2147483647 w 85"/>
              <a:gd name="T19" fmla="*/ 2147483647 h 530"/>
              <a:gd name="T20" fmla="*/ 2147483647 w 85"/>
              <a:gd name="T21" fmla="*/ 2147483647 h 530"/>
              <a:gd name="T22" fmla="*/ 2147483647 w 85"/>
              <a:gd name="T23" fmla="*/ 2147483647 h 530"/>
              <a:gd name="T24" fmla="*/ 2147483647 w 85"/>
              <a:gd name="T25" fmla="*/ 2147483647 h 53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5" h="530">
                <a:moveTo>
                  <a:pt x="0" y="0"/>
                </a:moveTo>
                <a:lnTo>
                  <a:pt x="7" y="3"/>
                </a:lnTo>
                <a:lnTo>
                  <a:pt x="12" y="12"/>
                </a:lnTo>
                <a:lnTo>
                  <a:pt x="14" y="25"/>
                </a:lnTo>
                <a:lnTo>
                  <a:pt x="15" y="44"/>
                </a:lnTo>
                <a:lnTo>
                  <a:pt x="42" y="488"/>
                </a:lnTo>
                <a:lnTo>
                  <a:pt x="45" y="512"/>
                </a:lnTo>
                <a:lnTo>
                  <a:pt x="47" y="520"/>
                </a:lnTo>
                <a:lnTo>
                  <a:pt x="52" y="527"/>
                </a:lnTo>
                <a:lnTo>
                  <a:pt x="57" y="530"/>
                </a:lnTo>
                <a:lnTo>
                  <a:pt x="62" y="524"/>
                </a:lnTo>
                <a:lnTo>
                  <a:pt x="66" y="512"/>
                </a:lnTo>
                <a:lnTo>
                  <a:pt x="85" y="271"/>
                </a:lnTo>
              </a:path>
            </a:pathLst>
          </a:custGeom>
          <a:noFill/>
          <a:ln w="3810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39" name="Group 31">
            <a:extLst>
              <a:ext uri="{FF2B5EF4-FFF2-40B4-BE49-F238E27FC236}">
                <a16:creationId xmlns:a16="http://schemas.microsoft.com/office/drawing/2014/main" id="{1F700C3B-DD45-4F32-9573-79917A98E973}"/>
              </a:ext>
            </a:extLst>
          </p:cNvPr>
          <p:cNvGrpSpPr>
            <a:grpSpLocks/>
          </p:cNvGrpSpPr>
          <p:nvPr/>
        </p:nvGrpSpPr>
        <p:grpSpPr bwMode="auto">
          <a:xfrm>
            <a:off x="6185971" y="4315304"/>
            <a:ext cx="376238" cy="847725"/>
            <a:chOff x="3600" y="1309"/>
            <a:chExt cx="237" cy="713"/>
          </a:xfrm>
        </p:grpSpPr>
        <p:grpSp>
          <p:nvGrpSpPr>
            <p:cNvPr id="40" name="Group 32">
              <a:extLst>
                <a:ext uri="{FF2B5EF4-FFF2-40B4-BE49-F238E27FC236}">
                  <a16:creationId xmlns:a16="http://schemas.microsoft.com/office/drawing/2014/main" id="{6B990796-1A6B-4375-A1D2-7E6009B9B338}"/>
                </a:ext>
              </a:extLst>
            </p:cNvPr>
            <p:cNvGrpSpPr>
              <a:grpSpLocks/>
            </p:cNvGrpSpPr>
            <p:nvPr/>
          </p:nvGrpSpPr>
          <p:grpSpPr bwMode="auto">
            <a:xfrm>
              <a:off x="3600" y="1309"/>
              <a:ext cx="118" cy="713"/>
              <a:chOff x="3600" y="1309"/>
              <a:chExt cx="118" cy="713"/>
            </a:xfrm>
          </p:grpSpPr>
          <p:sp>
            <p:nvSpPr>
              <p:cNvPr id="44" name="Freeform 33">
                <a:extLst>
                  <a:ext uri="{FF2B5EF4-FFF2-40B4-BE49-F238E27FC236}">
                    <a16:creationId xmlns:a16="http://schemas.microsoft.com/office/drawing/2014/main" id="{F49CA7CD-86C1-49A0-A840-0BF9D2AF5994}"/>
                  </a:ext>
                </a:extLst>
              </p:cNvPr>
              <p:cNvSpPr>
                <a:spLocks/>
              </p:cNvSpPr>
              <p:nvPr/>
            </p:nvSpPr>
            <p:spPr bwMode="auto">
              <a:xfrm>
                <a:off x="3600" y="1309"/>
                <a:ext cx="34" cy="363"/>
              </a:xfrm>
              <a:custGeom>
                <a:avLst/>
                <a:gdLst>
                  <a:gd name="T0" fmla="*/ 0 w 34"/>
                  <a:gd name="T1" fmla="*/ 362 h 363"/>
                  <a:gd name="T2" fmla="*/ 20 w 34"/>
                  <a:gd name="T3" fmla="*/ 54 h 363"/>
                  <a:gd name="T4" fmla="*/ 22 w 34"/>
                  <a:gd name="T5" fmla="*/ 38 h 363"/>
                  <a:gd name="T6" fmla="*/ 23 w 34"/>
                  <a:gd name="T7" fmla="*/ 25 h 363"/>
                  <a:gd name="T8" fmla="*/ 24 w 34"/>
                  <a:gd name="T9" fmla="*/ 15 h 363"/>
                  <a:gd name="T10" fmla="*/ 28 w 34"/>
                  <a:gd name="T11" fmla="*/ 6 h 363"/>
                  <a:gd name="T12" fmla="*/ 33 w 34"/>
                  <a:gd name="T13" fmla="*/ 0 h 36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4" h="363">
                    <a:moveTo>
                      <a:pt x="0" y="362"/>
                    </a:moveTo>
                    <a:lnTo>
                      <a:pt x="20" y="54"/>
                    </a:lnTo>
                    <a:lnTo>
                      <a:pt x="22" y="38"/>
                    </a:lnTo>
                    <a:lnTo>
                      <a:pt x="23" y="25"/>
                    </a:lnTo>
                    <a:lnTo>
                      <a:pt x="24" y="15"/>
                    </a:lnTo>
                    <a:lnTo>
                      <a:pt x="28" y="6"/>
                    </a:lnTo>
                    <a:lnTo>
                      <a:pt x="33" y="0"/>
                    </a:lnTo>
                  </a:path>
                </a:pathLst>
              </a:custGeom>
              <a:noFill/>
              <a:ln w="3810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5" name="Freeform 34">
                <a:extLst>
                  <a:ext uri="{FF2B5EF4-FFF2-40B4-BE49-F238E27FC236}">
                    <a16:creationId xmlns:a16="http://schemas.microsoft.com/office/drawing/2014/main" id="{9FCA6D52-B8D6-4646-A0F9-72D8C3477AB0}"/>
                  </a:ext>
                </a:extLst>
              </p:cNvPr>
              <p:cNvSpPr>
                <a:spLocks/>
              </p:cNvSpPr>
              <p:nvPr/>
            </p:nvSpPr>
            <p:spPr bwMode="auto">
              <a:xfrm>
                <a:off x="3634" y="1313"/>
                <a:ext cx="84" cy="709"/>
              </a:xfrm>
              <a:custGeom>
                <a:avLst/>
                <a:gdLst>
                  <a:gd name="T0" fmla="*/ 0 w 84"/>
                  <a:gd name="T1" fmla="*/ 0 h 709"/>
                  <a:gd name="T2" fmla="*/ 7 w 84"/>
                  <a:gd name="T3" fmla="*/ 4 h 709"/>
                  <a:gd name="T4" fmla="*/ 12 w 84"/>
                  <a:gd name="T5" fmla="*/ 16 h 709"/>
                  <a:gd name="T6" fmla="*/ 13 w 84"/>
                  <a:gd name="T7" fmla="*/ 33 h 709"/>
                  <a:gd name="T8" fmla="*/ 15 w 84"/>
                  <a:gd name="T9" fmla="*/ 59 h 709"/>
                  <a:gd name="T10" fmla="*/ 42 w 84"/>
                  <a:gd name="T11" fmla="*/ 651 h 709"/>
                  <a:gd name="T12" fmla="*/ 44 w 84"/>
                  <a:gd name="T13" fmla="*/ 684 h 709"/>
                  <a:gd name="T14" fmla="*/ 46 w 84"/>
                  <a:gd name="T15" fmla="*/ 694 h 709"/>
                  <a:gd name="T16" fmla="*/ 52 w 84"/>
                  <a:gd name="T17" fmla="*/ 704 h 709"/>
                  <a:gd name="T18" fmla="*/ 56 w 84"/>
                  <a:gd name="T19" fmla="*/ 708 h 709"/>
                  <a:gd name="T20" fmla="*/ 62 w 84"/>
                  <a:gd name="T21" fmla="*/ 700 h 709"/>
                  <a:gd name="T22" fmla="*/ 65 w 84"/>
                  <a:gd name="T23" fmla="*/ 684 h 709"/>
                  <a:gd name="T24" fmla="*/ 83 w 84"/>
                  <a:gd name="T25" fmla="*/ 380 h 70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4" h="709">
                    <a:moveTo>
                      <a:pt x="0" y="0"/>
                    </a:moveTo>
                    <a:lnTo>
                      <a:pt x="7" y="4"/>
                    </a:lnTo>
                    <a:lnTo>
                      <a:pt x="12" y="16"/>
                    </a:lnTo>
                    <a:lnTo>
                      <a:pt x="13" y="33"/>
                    </a:lnTo>
                    <a:lnTo>
                      <a:pt x="15" y="59"/>
                    </a:lnTo>
                    <a:lnTo>
                      <a:pt x="42" y="651"/>
                    </a:lnTo>
                    <a:lnTo>
                      <a:pt x="44" y="684"/>
                    </a:lnTo>
                    <a:lnTo>
                      <a:pt x="46" y="694"/>
                    </a:lnTo>
                    <a:lnTo>
                      <a:pt x="52" y="704"/>
                    </a:lnTo>
                    <a:lnTo>
                      <a:pt x="56" y="708"/>
                    </a:lnTo>
                    <a:lnTo>
                      <a:pt x="62" y="700"/>
                    </a:lnTo>
                    <a:lnTo>
                      <a:pt x="65" y="684"/>
                    </a:lnTo>
                    <a:lnTo>
                      <a:pt x="83" y="380"/>
                    </a:lnTo>
                  </a:path>
                </a:pathLst>
              </a:custGeom>
              <a:noFill/>
              <a:ln w="3810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41" name="Group 35">
              <a:extLst>
                <a:ext uri="{FF2B5EF4-FFF2-40B4-BE49-F238E27FC236}">
                  <a16:creationId xmlns:a16="http://schemas.microsoft.com/office/drawing/2014/main" id="{F98A7A47-F47B-4EB0-B800-CB39E2821F01}"/>
                </a:ext>
              </a:extLst>
            </p:cNvPr>
            <p:cNvGrpSpPr>
              <a:grpSpLocks/>
            </p:cNvGrpSpPr>
            <p:nvPr/>
          </p:nvGrpSpPr>
          <p:grpSpPr bwMode="auto">
            <a:xfrm>
              <a:off x="3718" y="1309"/>
              <a:ext cx="119" cy="713"/>
              <a:chOff x="3718" y="1309"/>
              <a:chExt cx="119" cy="713"/>
            </a:xfrm>
          </p:grpSpPr>
          <p:sp>
            <p:nvSpPr>
              <p:cNvPr id="42" name="Freeform 36">
                <a:extLst>
                  <a:ext uri="{FF2B5EF4-FFF2-40B4-BE49-F238E27FC236}">
                    <a16:creationId xmlns:a16="http://schemas.microsoft.com/office/drawing/2014/main" id="{731035FE-C7BB-485F-851A-CD751ECF6910}"/>
                  </a:ext>
                </a:extLst>
              </p:cNvPr>
              <p:cNvSpPr>
                <a:spLocks/>
              </p:cNvSpPr>
              <p:nvPr/>
            </p:nvSpPr>
            <p:spPr bwMode="auto">
              <a:xfrm>
                <a:off x="3718" y="1309"/>
                <a:ext cx="35" cy="363"/>
              </a:xfrm>
              <a:custGeom>
                <a:avLst/>
                <a:gdLst>
                  <a:gd name="T0" fmla="*/ 0 w 35"/>
                  <a:gd name="T1" fmla="*/ 362 h 363"/>
                  <a:gd name="T2" fmla="*/ 21 w 35"/>
                  <a:gd name="T3" fmla="*/ 54 h 363"/>
                  <a:gd name="T4" fmla="*/ 22 w 35"/>
                  <a:gd name="T5" fmla="*/ 38 h 363"/>
                  <a:gd name="T6" fmla="*/ 23 w 35"/>
                  <a:gd name="T7" fmla="*/ 25 h 363"/>
                  <a:gd name="T8" fmla="*/ 25 w 35"/>
                  <a:gd name="T9" fmla="*/ 15 h 363"/>
                  <a:gd name="T10" fmla="*/ 29 w 35"/>
                  <a:gd name="T11" fmla="*/ 6 h 363"/>
                  <a:gd name="T12" fmla="*/ 34 w 35"/>
                  <a:gd name="T13" fmla="*/ 0 h 36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5" h="363">
                    <a:moveTo>
                      <a:pt x="0" y="362"/>
                    </a:moveTo>
                    <a:lnTo>
                      <a:pt x="21" y="54"/>
                    </a:lnTo>
                    <a:lnTo>
                      <a:pt x="22" y="38"/>
                    </a:lnTo>
                    <a:lnTo>
                      <a:pt x="23" y="25"/>
                    </a:lnTo>
                    <a:lnTo>
                      <a:pt x="25" y="15"/>
                    </a:lnTo>
                    <a:lnTo>
                      <a:pt x="29" y="6"/>
                    </a:lnTo>
                    <a:lnTo>
                      <a:pt x="34" y="0"/>
                    </a:lnTo>
                  </a:path>
                </a:pathLst>
              </a:custGeom>
              <a:noFill/>
              <a:ln w="3810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3" name="Freeform 37">
                <a:extLst>
                  <a:ext uri="{FF2B5EF4-FFF2-40B4-BE49-F238E27FC236}">
                    <a16:creationId xmlns:a16="http://schemas.microsoft.com/office/drawing/2014/main" id="{0042FA63-4893-405D-968D-9925C0C7952D}"/>
                  </a:ext>
                </a:extLst>
              </p:cNvPr>
              <p:cNvSpPr>
                <a:spLocks/>
              </p:cNvSpPr>
              <p:nvPr/>
            </p:nvSpPr>
            <p:spPr bwMode="auto">
              <a:xfrm>
                <a:off x="3753" y="1313"/>
                <a:ext cx="84" cy="709"/>
              </a:xfrm>
              <a:custGeom>
                <a:avLst/>
                <a:gdLst>
                  <a:gd name="T0" fmla="*/ 0 w 84"/>
                  <a:gd name="T1" fmla="*/ 0 h 709"/>
                  <a:gd name="T2" fmla="*/ 7 w 84"/>
                  <a:gd name="T3" fmla="*/ 4 h 709"/>
                  <a:gd name="T4" fmla="*/ 12 w 84"/>
                  <a:gd name="T5" fmla="*/ 16 h 709"/>
                  <a:gd name="T6" fmla="*/ 13 w 84"/>
                  <a:gd name="T7" fmla="*/ 33 h 709"/>
                  <a:gd name="T8" fmla="*/ 15 w 84"/>
                  <a:gd name="T9" fmla="*/ 59 h 709"/>
                  <a:gd name="T10" fmla="*/ 42 w 84"/>
                  <a:gd name="T11" fmla="*/ 651 h 709"/>
                  <a:gd name="T12" fmla="*/ 44 w 84"/>
                  <a:gd name="T13" fmla="*/ 684 h 709"/>
                  <a:gd name="T14" fmla="*/ 46 w 84"/>
                  <a:gd name="T15" fmla="*/ 694 h 709"/>
                  <a:gd name="T16" fmla="*/ 52 w 84"/>
                  <a:gd name="T17" fmla="*/ 704 h 709"/>
                  <a:gd name="T18" fmla="*/ 56 w 84"/>
                  <a:gd name="T19" fmla="*/ 708 h 709"/>
                  <a:gd name="T20" fmla="*/ 62 w 84"/>
                  <a:gd name="T21" fmla="*/ 700 h 709"/>
                  <a:gd name="T22" fmla="*/ 65 w 84"/>
                  <a:gd name="T23" fmla="*/ 684 h 709"/>
                  <a:gd name="T24" fmla="*/ 83 w 84"/>
                  <a:gd name="T25" fmla="*/ 380 h 70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4" h="709">
                    <a:moveTo>
                      <a:pt x="0" y="0"/>
                    </a:moveTo>
                    <a:lnTo>
                      <a:pt x="7" y="4"/>
                    </a:lnTo>
                    <a:lnTo>
                      <a:pt x="12" y="16"/>
                    </a:lnTo>
                    <a:lnTo>
                      <a:pt x="13" y="33"/>
                    </a:lnTo>
                    <a:lnTo>
                      <a:pt x="15" y="59"/>
                    </a:lnTo>
                    <a:lnTo>
                      <a:pt x="42" y="651"/>
                    </a:lnTo>
                    <a:lnTo>
                      <a:pt x="44" y="684"/>
                    </a:lnTo>
                    <a:lnTo>
                      <a:pt x="46" y="694"/>
                    </a:lnTo>
                    <a:lnTo>
                      <a:pt x="52" y="704"/>
                    </a:lnTo>
                    <a:lnTo>
                      <a:pt x="56" y="708"/>
                    </a:lnTo>
                    <a:lnTo>
                      <a:pt x="62" y="700"/>
                    </a:lnTo>
                    <a:lnTo>
                      <a:pt x="65" y="684"/>
                    </a:lnTo>
                    <a:lnTo>
                      <a:pt x="83" y="380"/>
                    </a:lnTo>
                  </a:path>
                </a:pathLst>
              </a:custGeom>
              <a:noFill/>
              <a:ln w="3810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46" name="Freeform 38">
            <a:extLst>
              <a:ext uri="{FF2B5EF4-FFF2-40B4-BE49-F238E27FC236}">
                <a16:creationId xmlns:a16="http://schemas.microsoft.com/office/drawing/2014/main" id="{02EE4E7C-F57B-42B0-A21B-1A35A7A35899}"/>
              </a:ext>
            </a:extLst>
          </p:cNvPr>
          <p:cNvSpPr>
            <a:spLocks/>
          </p:cNvSpPr>
          <p:nvPr/>
        </p:nvSpPr>
        <p:spPr bwMode="auto">
          <a:xfrm>
            <a:off x="5042971" y="4321654"/>
            <a:ext cx="52388" cy="431800"/>
          </a:xfrm>
          <a:custGeom>
            <a:avLst/>
            <a:gdLst>
              <a:gd name="T0" fmla="*/ 0 w 33"/>
              <a:gd name="T1" fmla="*/ 2147483647 h 363"/>
              <a:gd name="T2" fmla="*/ 2147483647 w 33"/>
              <a:gd name="T3" fmla="*/ 2147483647 h 363"/>
              <a:gd name="T4" fmla="*/ 2147483647 w 33"/>
              <a:gd name="T5" fmla="*/ 2147483647 h 363"/>
              <a:gd name="T6" fmla="*/ 2147483647 w 33"/>
              <a:gd name="T7" fmla="*/ 2147483647 h 363"/>
              <a:gd name="T8" fmla="*/ 2147483647 w 33"/>
              <a:gd name="T9" fmla="*/ 2147483647 h 363"/>
              <a:gd name="T10" fmla="*/ 2147483647 w 33"/>
              <a:gd name="T11" fmla="*/ 2147483647 h 363"/>
              <a:gd name="T12" fmla="*/ 2147483647 w 33"/>
              <a:gd name="T13" fmla="*/ 0 h 36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3" h="363">
                <a:moveTo>
                  <a:pt x="0" y="362"/>
                </a:moveTo>
                <a:lnTo>
                  <a:pt x="20" y="54"/>
                </a:lnTo>
                <a:lnTo>
                  <a:pt x="21" y="38"/>
                </a:lnTo>
                <a:lnTo>
                  <a:pt x="22" y="25"/>
                </a:lnTo>
                <a:lnTo>
                  <a:pt x="24" y="15"/>
                </a:lnTo>
                <a:lnTo>
                  <a:pt x="27" y="6"/>
                </a:lnTo>
                <a:lnTo>
                  <a:pt x="32" y="0"/>
                </a:lnTo>
              </a:path>
            </a:pathLst>
          </a:custGeom>
          <a:noFill/>
          <a:ln w="3810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 name="Freeform 39">
            <a:extLst>
              <a:ext uri="{FF2B5EF4-FFF2-40B4-BE49-F238E27FC236}">
                <a16:creationId xmlns:a16="http://schemas.microsoft.com/office/drawing/2014/main" id="{53090FC0-04C0-4892-B168-1FB28EF87177}"/>
              </a:ext>
            </a:extLst>
          </p:cNvPr>
          <p:cNvSpPr>
            <a:spLocks/>
          </p:cNvSpPr>
          <p:nvPr/>
        </p:nvSpPr>
        <p:spPr bwMode="auto">
          <a:xfrm>
            <a:off x="5095359" y="4326416"/>
            <a:ext cx="138112" cy="841375"/>
          </a:xfrm>
          <a:custGeom>
            <a:avLst/>
            <a:gdLst>
              <a:gd name="T0" fmla="*/ 0 w 87"/>
              <a:gd name="T1" fmla="*/ 0 h 530"/>
              <a:gd name="T2" fmla="*/ 2147483647 w 87"/>
              <a:gd name="T3" fmla="*/ 2147483647 h 530"/>
              <a:gd name="T4" fmla="*/ 2147483647 w 87"/>
              <a:gd name="T5" fmla="*/ 2147483647 h 530"/>
              <a:gd name="T6" fmla="*/ 2147483647 w 87"/>
              <a:gd name="T7" fmla="*/ 2147483647 h 530"/>
              <a:gd name="T8" fmla="*/ 2147483647 w 87"/>
              <a:gd name="T9" fmla="*/ 2147483647 h 530"/>
              <a:gd name="T10" fmla="*/ 2147483647 w 87"/>
              <a:gd name="T11" fmla="*/ 2147483647 h 530"/>
              <a:gd name="T12" fmla="*/ 2147483647 w 87"/>
              <a:gd name="T13" fmla="*/ 2147483647 h 530"/>
              <a:gd name="T14" fmla="*/ 2147483647 w 87"/>
              <a:gd name="T15" fmla="*/ 2147483647 h 530"/>
              <a:gd name="T16" fmla="*/ 2147483647 w 87"/>
              <a:gd name="T17" fmla="*/ 2147483647 h 530"/>
              <a:gd name="T18" fmla="*/ 2147483647 w 87"/>
              <a:gd name="T19" fmla="*/ 2147483647 h 530"/>
              <a:gd name="T20" fmla="*/ 2147483647 w 87"/>
              <a:gd name="T21" fmla="*/ 2147483647 h 530"/>
              <a:gd name="T22" fmla="*/ 2147483647 w 87"/>
              <a:gd name="T23" fmla="*/ 2147483647 h 530"/>
              <a:gd name="T24" fmla="*/ 2147483647 w 87"/>
              <a:gd name="T25" fmla="*/ 2147483647 h 53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7" h="530">
                <a:moveTo>
                  <a:pt x="0" y="0"/>
                </a:moveTo>
                <a:lnTo>
                  <a:pt x="7" y="3"/>
                </a:lnTo>
                <a:lnTo>
                  <a:pt x="12" y="12"/>
                </a:lnTo>
                <a:lnTo>
                  <a:pt x="14" y="25"/>
                </a:lnTo>
                <a:lnTo>
                  <a:pt x="15" y="44"/>
                </a:lnTo>
                <a:lnTo>
                  <a:pt x="43" y="488"/>
                </a:lnTo>
                <a:lnTo>
                  <a:pt x="45" y="512"/>
                </a:lnTo>
                <a:lnTo>
                  <a:pt x="47" y="520"/>
                </a:lnTo>
                <a:lnTo>
                  <a:pt x="53" y="527"/>
                </a:lnTo>
                <a:lnTo>
                  <a:pt x="57" y="530"/>
                </a:lnTo>
                <a:lnTo>
                  <a:pt x="63" y="524"/>
                </a:lnTo>
                <a:lnTo>
                  <a:pt x="67" y="512"/>
                </a:lnTo>
                <a:lnTo>
                  <a:pt x="87" y="265"/>
                </a:lnTo>
              </a:path>
            </a:pathLst>
          </a:custGeom>
          <a:noFill/>
          <a:ln w="3810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8" name="Freeform 40">
            <a:extLst>
              <a:ext uri="{FF2B5EF4-FFF2-40B4-BE49-F238E27FC236}">
                <a16:creationId xmlns:a16="http://schemas.microsoft.com/office/drawing/2014/main" id="{8E68DBEA-CC92-4711-BD2B-A93D00F18510}"/>
              </a:ext>
            </a:extLst>
          </p:cNvPr>
          <p:cNvSpPr>
            <a:spLocks/>
          </p:cNvSpPr>
          <p:nvPr/>
        </p:nvSpPr>
        <p:spPr bwMode="auto">
          <a:xfrm>
            <a:off x="5231884" y="4321654"/>
            <a:ext cx="50800" cy="431800"/>
          </a:xfrm>
          <a:custGeom>
            <a:avLst/>
            <a:gdLst>
              <a:gd name="T0" fmla="*/ 0 w 32"/>
              <a:gd name="T1" fmla="*/ 2147483647 h 363"/>
              <a:gd name="T2" fmla="*/ 2147483647 w 32"/>
              <a:gd name="T3" fmla="*/ 2147483647 h 363"/>
              <a:gd name="T4" fmla="*/ 2147483647 w 32"/>
              <a:gd name="T5" fmla="*/ 2147483647 h 363"/>
              <a:gd name="T6" fmla="*/ 2147483647 w 32"/>
              <a:gd name="T7" fmla="*/ 2147483647 h 363"/>
              <a:gd name="T8" fmla="*/ 2147483647 w 32"/>
              <a:gd name="T9" fmla="*/ 2147483647 h 363"/>
              <a:gd name="T10" fmla="*/ 2147483647 w 32"/>
              <a:gd name="T11" fmla="*/ 2147483647 h 363"/>
              <a:gd name="T12" fmla="*/ 2147483647 w 32"/>
              <a:gd name="T13" fmla="*/ 0 h 36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2" h="363">
                <a:moveTo>
                  <a:pt x="0" y="362"/>
                </a:moveTo>
                <a:lnTo>
                  <a:pt x="19" y="54"/>
                </a:lnTo>
                <a:lnTo>
                  <a:pt x="20" y="38"/>
                </a:lnTo>
                <a:lnTo>
                  <a:pt x="21" y="25"/>
                </a:lnTo>
                <a:lnTo>
                  <a:pt x="23" y="15"/>
                </a:lnTo>
                <a:lnTo>
                  <a:pt x="27" y="6"/>
                </a:lnTo>
                <a:lnTo>
                  <a:pt x="31" y="0"/>
                </a:lnTo>
              </a:path>
            </a:pathLst>
          </a:custGeom>
          <a:noFill/>
          <a:ln w="3810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9" name="Freeform 41">
            <a:extLst>
              <a:ext uri="{FF2B5EF4-FFF2-40B4-BE49-F238E27FC236}">
                <a16:creationId xmlns:a16="http://schemas.microsoft.com/office/drawing/2014/main" id="{8112162D-08C0-4CE7-9327-EB55634C4199}"/>
              </a:ext>
            </a:extLst>
          </p:cNvPr>
          <p:cNvSpPr>
            <a:spLocks/>
          </p:cNvSpPr>
          <p:nvPr/>
        </p:nvSpPr>
        <p:spPr bwMode="auto">
          <a:xfrm>
            <a:off x="5282684" y="4326416"/>
            <a:ext cx="136525" cy="841375"/>
          </a:xfrm>
          <a:custGeom>
            <a:avLst/>
            <a:gdLst>
              <a:gd name="T0" fmla="*/ 0 w 86"/>
              <a:gd name="T1" fmla="*/ 0 h 530"/>
              <a:gd name="T2" fmla="*/ 2147483647 w 86"/>
              <a:gd name="T3" fmla="*/ 2147483647 h 530"/>
              <a:gd name="T4" fmla="*/ 2147483647 w 86"/>
              <a:gd name="T5" fmla="*/ 2147483647 h 530"/>
              <a:gd name="T6" fmla="*/ 2147483647 w 86"/>
              <a:gd name="T7" fmla="*/ 2147483647 h 530"/>
              <a:gd name="T8" fmla="*/ 2147483647 w 86"/>
              <a:gd name="T9" fmla="*/ 2147483647 h 530"/>
              <a:gd name="T10" fmla="*/ 2147483647 w 86"/>
              <a:gd name="T11" fmla="*/ 2147483647 h 530"/>
              <a:gd name="T12" fmla="*/ 2147483647 w 86"/>
              <a:gd name="T13" fmla="*/ 2147483647 h 530"/>
              <a:gd name="T14" fmla="*/ 2147483647 w 86"/>
              <a:gd name="T15" fmla="*/ 2147483647 h 530"/>
              <a:gd name="T16" fmla="*/ 2147483647 w 86"/>
              <a:gd name="T17" fmla="*/ 2147483647 h 530"/>
              <a:gd name="T18" fmla="*/ 2147483647 w 86"/>
              <a:gd name="T19" fmla="*/ 2147483647 h 530"/>
              <a:gd name="T20" fmla="*/ 2147483647 w 86"/>
              <a:gd name="T21" fmla="*/ 2147483647 h 530"/>
              <a:gd name="T22" fmla="*/ 2147483647 w 86"/>
              <a:gd name="T23" fmla="*/ 2147483647 h 530"/>
              <a:gd name="T24" fmla="*/ 2147483647 w 86"/>
              <a:gd name="T25" fmla="*/ 2147483647 h 53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6" h="530">
                <a:moveTo>
                  <a:pt x="0" y="0"/>
                </a:moveTo>
                <a:lnTo>
                  <a:pt x="7" y="3"/>
                </a:lnTo>
                <a:lnTo>
                  <a:pt x="12" y="12"/>
                </a:lnTo>
                <a:lnTo>
                  <a:pt x="14" y="25"/>
                </a:lnTo>
                <a:lnTo>
                  <a:pt x="15" y="44"/>
                </a:lnTo>
                <a:lnTo>
                  <a:pt x="43" y="488"/>
                </a:lnTo>
                <a:lnTo>
                  <a:pt x="45" y="512"/>
                </a:lnTo>
                <a:lnTo>
                  <a:pt x="47" y="520"/>
                </a:lnTo>
                <a:lnTo>
                  <a:pt x="53" y="527"/>
                </a:lnTo>
                <a:lnTo>
                  <a:pt x="57" y="530"/>
                </a:lnTo>
                <a:lnTo>
                  <a:pt x="63" y="524"/>
                </a:lnTo>
                <a:lnTo>
                  <a:pt x="67" y="512"/>
                </a:lnTo>
                <a:lnTo>
                  <a:pt x="86" y="274"/>
                </a:lnTo>
              </a:path>
            </a:pathLst>
          </a:custGeom>
          <a:noFill/>
          <a:ln w="3810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50" name="Group 42">
            <a:extLst>
              <a:ext uri="{FF2B5EF4-FFF2-40B4-BE49-F238E27FC236}">
                <a16:creationId xmlns:a16="http://schemas.microsoft.com/office/drawing/2014/main" id="{32A98EBB-CCE5-43C6-9D42-39477D21E947}"/>
              </a:ext>
            </a:extLst>
          </p:cNvPr>
          <p:cNvGrpSpPr>
            <a:grpSpLocks/>
          </p:cNvGrpSpPr>
          <p:nvPr/>
        </p:nvGrpSpPr>
        <p:grpSpPr bwMode="auto">
          <a:xfrm>
            <a:off x="5419209" y="4315304"/>
            <a:ext cx="185737" cy="847725"/>
            <a:chOff x="3117" y="1309"/>
            <a:chExt cx="117" cy="713"/>
          </a:xfrm>
        </p:grpSpPr>
        <p:sp>
          <p:nvSpPr>
            <p:cNvPr id="51" name="Freeform 43">
              <a:extLst>
                <a:ext uri="{FF2B5EF4-FFF2-40B4-BE49-F238E27FC236}">
                  <a16:creationId xmlns:a16="http://schemas.microsoft.com/office/drawing/2014/main" id="{63D02DEA-B948-45F0-B686-E2F4B74B5837}"/>
                </a:ext>
              </a:extLst>
            </p:cNvPr>
            <p:cNvSpPr>
              <a:spLocks/>
            </p:cNvSpPr>
            <p:nvPr/>
          </p:nvSpPr>
          <p:spPr bwMode="auto">
            <a:xfrm>
              <a:off x="3117" y="1309"/>
              <a:ext cx="33" cy="363"/>
            </a:xfrm>
            <a:custGeom>
              <a:avLst/>
              <a:gdLst>
                <a:gd name="T0" fmla="*/ 0 w 33"/>
                <a:gd name="T1" fmla="*/ 362 h 363"/>
                <a:gd name="T2" fmla="*/ 20 w 33"/>
                <a:gd name="T3" fmla="*/ 54 h 363"/>
                <a:gd name="T4" fmla="*/ 21 w 33"/>
                <a:gd name="T5" fmla="*/ 38 h 363"/>
                <a:gd name="T6" fmla="*/ 22 w 33"/>
                <a:gd name="T7" fmla="*/ 25 h 363"/>
                <a:gd name="T8" fmla="*/ 24 w 33"/>
                <a:gd name="T9" fmla="*/ 15 h 363"/>
                <a:gd name="T10" fmla="*/ 27 w 33"/>
                <a:gd name="T11" fmla="*/ 6 h 363"/>
                <a:gd name="T12" fmla="*/ 32 w 33"/>
                <a:gd name="T13" fmla="*/ 0 h 36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3" h="363">
                  <a:moveTo>
                    <a:pt x="0" y="362"/>
                  </a:moveTo>
                  <a:lnTo>
                    <a:pt x="20" y="54"/>
                  </a:lnTo>
                  <a:lnTo>
                    <a:pt x="21" y="38"/>
                  </a:lnTo>
                  <a:lnTo>
                    <a:pt x="22" y="25"/>
                  </a:lnTo>
                  <a:lnTo>
                    <a:pt x="24" y="15"/>
                  </a:lnTo>
                  <a:lnTo>
                    <a:pt x="27" y="6"/>
                  </a:lnTo>
                  <a:lnTo>
                    <a:pt x="32" y="0"/>
                  </a:lnTo>
                </a:path>
              </a:pathLst>
            </a:custGeom>
            <a:noFill/>
            <a:ln w="3810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2" name="Freeform 44">
              <a:extLst>
                <a:ext uri="{FF2B5EF4-FFF2-40B4-BE49-F238E27FC236}">
                  <a16:creationId xmlns:a16="http://schemas.microsoft.com/office/drawing/2014/main" id="{AC37CB5D-D450-466C-8621-1CC2770C69E8}"/>
                </a:ext>
              </a:extLst>
            </p:cNvPr>
            <p:cNvSpPr>
              <a:spLocks/>
            </p:cNvSpPr>
            <p:nvPr/>
          </p:nvSpPr>
          <p:spPr bwMode="auto">
            <a:xfrm>
              <a:off x="3150" y="1313"/>
              <a:ext cx="84" cy="709"/>
            </a:xfrm>
            <a:custGeom>
              <a:avLst/>
              <a:gdLst>
                <a:gd name="T0" fmla="*/ 0 w 84"/>
                <a:gd name="T1" fmla="*/ 0 h 709"/>
                <a:gd name="T2" fmla="*/ 7 w 84"/>
                <a:gd name="T3" fmla="*/ 4 h 709"/>
                <a:gd name="T4" fmla="*/ 12 w 84"/>
                <a:gd name="T5" fmla="*/ 16 h 709"/>
                <a:gd name="T6" fmla="*/ 13 w 84"/>
                <a:gd name="T7" fmla="*/ 33 h 709"/>
                <a:gd name="T8" fmla="*/ 15 w 84"/>
                <a:gd name="T9" fmla="*/ 59 h 709"/>
                <a:gd name="T10" fmla="*/ 42 w 84"/>
                <a:gd name="T11" fmla="*/ 651 h 709"/>
                <a:gd name="T12" fmla="*/ 44 w 84"/>
                <a:gd name="T13" fmla="*/ 684 h 709"/>
                <a:gd name="T14" fmla="*/ 46 w 84"/>
                <a:gd name="T15" fmla="*/ 694 h 709"/>
                <a:gd name="T16" fmla="*/ 52 w 84"/>
                <a:gd name="T17" fmla="*/ 704 h 709"/>
                <a:gd name="T18" fmla="*/ 56 w 84"/>
                <a:gd name="T19" fmla="*/ 708 h 709"/>
                <a:gd name="T20" fmla="*/ 62 w 84"/>
                <a:gd name="T21" fmla="*/ 700 h 709"/>
                <a:gd name="T22" fmla="*/ 65 w 84"/>
                <a:gd name="T23" fmla="*/ 684 h 709"/>
                <a:gd name="T24" fmla="*/ 83 w 84"/>
                <a:gd name="T25" fmla="*/ 380 h 70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4" h="709">
                  <a:moveTo>
                    <a:pt x="0" y="0"/>
                  </a:moveTo>
                  <a:lnTo>
                    <a:pt x="7" y="4"/>
                  </a:lnTo>
                  <a:lnTo>
                    <a:pt x="12" y="16"/>
                  </a:lnTo>
                  <a:lnTo>
                    <a:pt x="13" y="33"/>
                  </a:lnTo>
                  <a:lnTo>
                    <a:pt x="15" y="59"/>
                  </a:lnTo>
                  <a:lnTo>
                    <a:pt x="42" y="651"/>
                  </a:lnTo>
                  <a:lnTo>
                    <a:pt x="44" y="684"/>
                  </a:lnTo>
                  <a:lnTo>
                    <a:pt x="46" y="694"/>
                  </a:lnTo>
                  <a:lnTo>
                    <a:pt x="52" y="704"/>
                  </a:lnTo>
                  <a:lnTo>
                    <a:pt x="56" y="708"/>
                  </a:lnTo>
                  <a:lnTo>
                    <a:pt x="62" y="700"/>
                  </a:lnTo>
                  <a:lnTo>
                    <a:pt x="65" y="684"/>
                  </a:lnTo>
                  <a:lnTo>
                    <a:pt x="83" y="380"/>
                  </a:lnTo>
                </a:path>
              </a:pathLst>
            </a:custGeom>
            <a:noFill/>
            <a:ln w="3810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53" name="Freeform 45">
            <a:extLst>
              <a:ext uri="{FF2B5EF4-FFF2-40B4-BE49-F238E27FC236}">
                <a16:creationId xmlns:a16="http://schemas.microsoft.com/office/drawing/2014/main" id="{1EE58C18-5B57-4C67-80F0-325440593200}"/>
              </a:ext>
            </a:extLst>
          </p:cNvPr>
          <p:cNvSpPr>
            <a:spLocks/>
          </p:cNvSpPr>
          <p:nvPr/>
        </p:nvSpPr>
        <p:spPr bwMode="auto">
          <a:xfrm>
            <a:off x="5604946" y="4315304"/>
            <a:ext cx="55563" cy="431800"/>
          </a:xfrm>
          <a:custGeom>
            <a:avLst/>
            <a:gdLst>
              <a:gd name="T0" fmla="*/ 0 w 35"/>
              <a:gd name="T1" fmla="*/ 2147483647 h 363"/>
              <a:gd name="T2" fmla="*/ 2147483647 w 35"/>
              <a:gd name="T3" fmla="*/ 2147483647 h 363"/>
              <a:gd name="T4" fmla="*/ 2147483647 w 35"/>
              <a:gd name="T5" fmla="*/ 2147483647 h 363"/>
              <a:gd name="T6" fmla="*/ 2147483647 w 35"/>
              <a:gd name="T7" fmla="*/ 2147483647 h 363"/>
              <a:gd name="T8" fmla="*/ 2147483647 w 35"/>
              <a:gd name="T9" fmla="*/ 2147483647 h 363"/>
              <a:gd name="T10" fmla="*/ 2147483647 w 35"/>
              <a:gd name="T11" fmla="*/ 2147483647 h 363"/>
              <a:gd name="T12" fmla="*/ 2147483647 w 35"/>
              <a:gd name="T13" fmla="*/ 0 h 36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5" h="363">
                <a:moveTo>
                  <a:pt x="0" y="362"/>
                </a:moveTo>
                <a:lnTo>
                  <a:pt x="21" y="54"/>
                </a:lnTo>
                <a:lnTo>
                  <a:pt x="22" y="38"/>
                </a:lnTo>
                <a:lnTo>
                  <a:pt x="23" y="25"/>
                </a:lnTo>
                <a:lnTo>
                  <a:pt x="25" y="15"/>
                </a:lnTo>
                <a:lnTo>
                  <a:pt x="29" y="6"/>
                </a:lnTo>
                <a:lnTo>
                  <a:pt x="34" y="0"/>
                </a:lnTo>
              </a:path>
            </a:pathLst>
          </a:custGeom>
          <a:noFill/>
          <a:ln w="3810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 name="Freeform 46">
            <a:extLst>
              <a:ext uri="{FF2B5EF4-FFF2-40B4-BE49-F238E27FC236}">
                <a16:creationId xmlns:a16="http://schemas.microsoft.com/office/drawing/2014/main" id="{D5E4949C-936A-4403-9979-8668362CAA58}"/>
              </a:ext>
            </a:extLst>
          </p:cNvPr>
          <p:cNvSpPr>
            <a:spLocks/>
          </p:cNvSpPr>
          <p:nvPr/>
        </p:nvSpPr>
        <p:spPr bwMode="auto">
          <a:xfrm>
            <a:off x="5660509" y="4320066"/>
            <a:ext cx="144462" cy="841375"/>
          </a:xfrm>
          <a:custGeom>
            <a:avLst/>
            <a:gdLst>
              <a:gd name="T0" fmla="*/ 0 w 91"/>
              <a:gd name="T1" fmla="*/ 0 h 530"/>
              <a:gd name="T2" fmla="*/ 2147483647 w 91"/>
              <a:gd name="T3" fmla="*/ 2147483647 h 530"/>
              <a:gd name="T4" fmla="*/ 2147483647 w 91"/>
              <a:gd name="T5" fmla="*/ 2147483647 h 530"/>
              <a:gd name="T6" fmla="*/ 2147483647 w 91"/>
              <a:gd name="T7" fmla="*/ 2147483647 h 530"/>
              <a:gd name="T8" fmla="*/ 2147483647 w 91"/>
              <a:gd name="T9" fmla="*/ 2147483647 h 530"/>
              <a:gd name="T10" fmla="*/ 2147483647 w 91"/>
              <a:gd name="T11" fmla="*/ 2147483647 h 530"/>
              <a:gd name="T12" fmla="*/ 2147483647 w 91"/>
              <a:gd name="T13" fmla="*/ 2147483647 h 530"/>
              <a:gd name="T14" fmla="*/ 2147483647 w 91"/>
              <a:gd name="T15" fmla="*/ 2147483647 h 530"/>
              <a:gd name="T16" fmla="*/ 2147483647 w 91"/>
              <a:gd name="T17" fmla="*/ 2147483647 h 530"/>
              <a:gd name="T18" fmla="*/ 2147483647 w 91"/>
              <a:gd name="T19" fmla="*/ 2147483647 h 530"/>
              <a:gd name="T20" fmla="*/ 2147483647 w 91"/>
              <a:gd name="T21" fmla="*/ 2147483647 h 530"/>
              <a:gd name="T22" fmla="*/ 2147483647 w 91"/>
              <a:gd name="T23" fmla="*/ 2147483647 h 530"/>
              <a:gd name="T24" fmla="*/ 2147483647 w 91"/>
              <a:gd name="T25" fmla="*/ 2147483647 h 53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91" h="530">
                <a:moveTo>
                  <a:pt x="0" y="0"/>
                </a:moveTo>
                <a:lnTo>
                  <a:pt x="7" y="3"/>
                </a:lnTo>
                <a:lnTo>
                  <a:pt x="12" y="12"/>
                </a:lnTo>
                <a:lnTo>
                  <a:pt x="13" y="25"/>
                </a:lnTo>
                <a:lnTo>
                  <a:pt x="15" y="44"/>
                </a:lnTo>
                <a:lnTo>
                  <a:pt x="42" y="488"/>
                </a:lnTo>
                <a:lnTo>
                  <a:pt x="44" y="512"/>
                </a:lnTo>
                <a:lnTo>
                  <a:pt x="46" y="520"/>
                </a:lnTo>
                <a:lnTo>
                  <a:pt x="52" y="527"/>
                </a:lnTo>
                <a:lnTo>
                  <a:pt x="56" y="530"/>
                </a:lnTo>
                <a:lnTo>
                  <a:pt x="62" y="524"/>
                </a:lnTo>
                <a:lnTo>
                  <a:pt x="65" y="512"/>
                </a:lnTo>
                <a:lnTo>
                  <a:pt x="91" y="281"/>
                </a:lnTo>
              </a:path>
            </a:pathLst>
          </a:custGeom>
          <a:noFill/>
          <a:ln w="3810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5" name="Rectangle 47">
            <a:extLst>
              <a:ext uri="{FF2B5EF4-FFF2-40B4-BE49-F238E27FC236}">
                <a16:creationId xmlns:a16="http://schemas.microsoft.com/office/drawing/2014/main" id="{75BDB3D6-6726-4344-902A-B89F48F322FF}"/>
              </a:ext>
            </a:extLst>
          </p:cNvPr>
          <p:cNvSpPr>
            <a:spLocks noChangeArrowheads="1"/>
          </p:cNvSpPr>
          <p:nvPr/>
        </p:nvSpPr>
        <p:spPr bwMode="auto">
          <a:xfrm>
            <a:off x="440340" y="2721770"/>
            <a:ext cx="1400175" cy="454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2400" dirty="0">
                <a:solidFill>
                  <a:srgbClr val="333399"/>
                </a:solidFill>
                <a:ea typeface="黑体" panose="02010609060101010101" pitchFamily="49" charset="-122"/>
              </a:rPr>
              <a:t>基带信号</a:t>
            </a:r>
          </a:p>
        </p:txBody>
      </p:sp>
      <p:sp>
        <p:nvSpPr>
          <p:cNvPr id="56" name="Rectangle 48">
            <a:extLst>
              <a:ext uri="{FF2B5EF4-FFF2-40B4-BE49-F238E27FC236}">
                <a16:creationId xmlns:a16="http://schemas.microsoft.com/office/drawing/2014/main" id="{F34CD87E-5FA5-44F7-B765-3875E041F609}"/>
              </a:ext>
            </a:extLst>
          </p:cNvPr>
          <p:cNvSpPr>
            <a:spLocks noChangeArrowheads="1"/>
          </p:cNvSpPr>
          <p:nvPr/>
        </p:nvSpPr>
        <p:spPr bwMode="auto">
          <a:xfrm>
            <a:off x="656710" y="4477100"/>
            <a:ext cx="792162" cy="454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2400" dirty="0">
                <a:solidFill>
                  <a:srgbClr val="333399"/>
                </a:solidFill>
                <a:ea typeface="黑体" panose="02010609060101010101" pitchFamily="49" charset="-122"/>
              </a:rPr>
              <a:t>ASK</a:t>
            </a:r>
          </a:p>
        </p:txBody>
      </p:sp>
      <p:grpSp>
        <p:nvGrpSpPr>
          <p:cNvPr id="57" name="Group 49">
            <a:extLst>
              <a:ext uri="{FF2B5EF4-FFF2-40B4-BE49-F238E27FC236}">
                <a16:creationId xmlns:a16="http://schemas.microsoft.com/office/drawing/2014/main" id="{2B017F32-6986-45CD-8601-4825923A374A}"/>
              </a:ext>
            </a:extLst>
          </p:cNvPr>
          <p:cNvGrpSpPr>
            <a:grpSpLocks/>
          </p:cNvGrpSpPr>
          <p:nvPr/>
        </p:nvGrpSpPr>
        <p:grpSpPr bwMode="auto">
          <a:xfrm>
            <a:off x="2755384" y="4323241"/>
            <a:ext cx="755650" cy="844550"/>
            <a:chOff x="1439" y="1316"/>
            <a:chExt cx="476" cy="711"/>
          </a:xfrm>
        </p:grpSpPr>
        <p:grpSp>
          <p:nvGrpSpPr>
            <p:cNvPr id="58" name="Group 50">
              <a:extLst>
                <a:ext uri="{FF2B5EF4-FFF2-40B4-BE49-F238E27FC236}">
                  <a16:creationId xmlns:a16="http://schemas.microsoft.com/office/drawing/2014/main" id="{D3E27C7E-60D8-49F8-A7D0-729491915E12}"/>
                </a:ext>
              </a:extLst>
            </p:cNvPr>
            <p:cNvGrpSpPr>
              <a:grpSpLocks/>
            </p:cNvGrpSpPr>
            <p:nvPr/>
          </p:nvGrpSpPr>
          <p:grpSpPr bwMode="auto">
            <a:xfrm>
              <a:off x="1439" y="1316"/>
              <a:ext cx="239" cy="711"/>
              <a:chOff x="1439" y="1316"/>
              <a:chExt cx="239" cy="711"/>
            </a:xfrm>
          </p:grpSpPr>
          <p:sp>
            <p:nvSpPr>
              <p:cNvPr id="65" name="Freeform 51">
                <a:extLst>
                  <a:ext uri="{FF2B5EF4-FFF2-40B4-BE49-F238E27FC236}">
                    <a16:creationId xmlns:a16="http://schemas.microsoft.com/office/drawing/2014/main" id="{ACE3F762-2716-46C1-97E2-2A4DAC9DC398}"/>
                  </a:ext>
                </a:extLst>
              </p:cNvPr>
              <p:cNvSpPr>
                <a:spLocks/>
              </p:cNvSpPr>
              <p:nvPr/>
            </p:nvSpPr>
            <p:spPr bwMode="auto">
              <a:xfrm>
                <a:off x="1439" y="1317"/>
                <a:ext cx="32" cy="363"/>
              </a:xfrm>
              <a:custGeom>
                <a:avLst/>
                <a:gdLst>
                  <a:gd name="T0" fmla="*/ 0 w 32"/>
                  <a:gd name="T1" fmla="*/ 362 h 363"/>
                  <a:gd name="T2" fmla="*/ 19 w 32"/>
                  <a:gd name="T3" fmla="*/ 54 h 363"/>
                  <a:gd name="T4" fmla="*/ 20 w 32"/>
                  <a:gd name="T5" fmla="*/ 38 h 363"/>
                  <a:gd name="T6" fmla="*/ 21 w 32"/>
                  <a:gd name="T7" fmla="*/ 25 h 363"/>
                  <a:gd name="T8" fmla="*/ 23 w 32"/>
                  <a:gd name="T9" fmla="*/ 15 h 363"/>
                  <a:gd name="T10" fmla="*/ 27 w 32"/>
                  <a:gd name="T11" fmla="*/ 6 h 363"/>
                  <a:gd name="T12" fmla="*/ 31 w 32"/>
                  <a:gd name="T13" fmla="*/ 0 h 36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2" h="363">
                    <a:moveTo>
                      <a:pt x="0" y="362"/>
                    </a:moveTo>
                    <a:lnTo>
                      <a:pt x="19" y="54"/>
                    </a:lnTo>
                    <a:lnTo>
                      <a:pt x="20" y="38"/>
                    </a:lnTo>
                    <a:lnTo>
                      <a:pt x="21" y="25"/>
                    </a:lnTo>
                    <a:lnTo>
                      <a:pt x="23" y="15"/>
                    </a:lnTo>
                    <a:lnTo>
                      <a:pt x="27" y="6"/>
                    </a:lnTo>
                    <a:lnTo>
                      <a:pt x="31" y="0"/>
                    </a:lnTo>
                  </a:path>
                </a:pathLst>
              </a:custGeom>
              <a:noFill/>
              <a:ln w="3810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6" name="Freeform 52">
                <a:extLst>
                  <a:ext uri="{FF2B5EF4-FFF2-40B4-BE49-F238E27FC236}">
                    <a16:creationId xmlns:a16="http://schemas.microsoft.com/office/drawing/2014/main" id="{07CB0F45-EFBA-4D54-B23F-0F3F38A8B95D}"/>
                  </a:ext>
                </a:extLst>
              </p:cNvPr>
              <p:cNvSpPr>
                <a:spLocks/>
              </p:cNvSpPr>
              <p:nvPr/>
            </p:nvSpPr>
            <p:spPr bwMode="auto">
              <a:xfrm>
                <a:off x="1472" y="1316"/>
                <a:ext cx="86" cy="711"/>
              </a:xfrm>
              <a:custGeom>
                <a:avLst/>
                <a:gdLst>
                  <a:gd name="T0" fmla="*/ 0 w 86"/>
                  <a:gd name="T1" fmla="*/ 0 h 711"/>
                  <a:gd name="T2" fmla="*/ 7 w 86"/>
                  <a:gd name="T3" fmla="*/ 4 h 711"/>
                  <a:gd name="T4" fmla="*/ 12 w 86"/>
                  <a:gd name="T5" fmla="*/ 16 h 711"/>
                  <a:gd name="T6" fmla="*/ 14 w 86"/>
                  <a:gd name="T7" fmla="*/ 33 h 711"/>
                  <a:gd name="T8" fmla="*/ 15 w 86"/>
                  <a:gd name="T9" fmla="*/ 59 h 711"/>
                  <a:gd name="T10" fmla="*/ 43 w 86"/>
                  <a:gd name="T11" fmla="*/ 653 h 711"/>
                  <a:gd name="T12" fmla="*/ 45 w 86"/>
                  <a:gd name="T13" fmla="*/ 686 h 711"/>
                  <a:gd name="T14" fmla="*/ 47 w 86"/>
                  <a:gd name="T15" fmla="*/ 696 h 711"/>
                  <a:gd name="T16" fmla="*/ 53 w 86"/>
                  <a:gd name="T17" fmla="*/ 706 h 711"/>
                  <a:gd name="T18" fmla="*/ 57 w 86"/>
                  <a:gd name="T19" fmla="*/ 710 h 711"/>
                  <a:gd name="T20" fmla="*/ 63 w 86"/>
                  <a:gd name="T21" fmla="*/ 702 h 711"/>
                  <a:gd name="T22" fmla="*/ 67 w 86"/>
                  <a:gd name="T23" fmla="*/ 686 h 711"/>
                  <a:gd name="T24" fmla="*/ 85 w 86"/>
                  <a:gd name="T25" fmla="*/ 381 h 71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6" h="711">
                    <a:moveTo>
                      <a:pt x="0" y="0"/>
                    </a:moveTo>
                    <a:lnTo>
                      <a:pt x="7" y="4"/>
                    </a:lnTo>
                    <a:lnTo>
                      <a:pt x="12" y="16"/>
                    </a:lnTo>
                    <a:lnTo>
                      <a:pt x="14" y="33"/>
                    </a:lnTo>
                    <a:lnTo>
                      <a:pt x="15" y="59"/>
                    </a:lnTo>
                    <a:lnTo>
                      <a:pt x="43" y="653"/>
                    </a:lnTo>
                    <a:lnTo>
                      <a:pt x="45" y="686"/>
                    </a:lnTo>
                    <a:lnTo>
                      <a:pt x="47" y="696"/>
                    </a:lnTo>
                    <a:lnTo>
                      <a:pt x="53" y="706"/>
                    </a:lnTo>
                    <a:lnTo>
                      <a:pt x="57" y="710"/>
                    </a:lnTo>
                    <a:lnTo>
                      <a:pt x="63" y="702"/>
                    </a:lnTo>
                    <a:lnTo>
                      <a:pt x="67" y="686"/>
                    </a:lnTo>
                    <a:lnTo>
                      <a:pt x="85" y="381"/>
                    </a:lnTo>
                  </a:path>
                </a:pathLst>
              </a:custGeom>
              <a:noFill/>
              <a:ln w="3810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7" name="Freeform 53">
                <a:extLst>
                  <a:ext uri="{FF2B5EF4-FFF2-40B4-BE49-F238E27FC236}">
                    <a16:creationId xmlns:a16="http://schemas.microsoft.com/office/drawing/2014/main" id="{28D7E55F-406C-48E8-9337-83BA9A4E8C36}"/>
                  </a:ext>
                </a:extLst>
              </p:cNvPr>
              <p:cNvSpPr>
                <a:spLocks/>
              </p:cNvSpPr>
              <p:nvPr/>
            </p:nvSpPr>
            <p:spPr bwMode="auto">
              <a:xfrm>
                <a:off x="1558" y="1323"/>
                <a:ext cx="34" cy="363"/>
              </a:xfrm>
              <a:custGeom>
                <a:avLst/>
                <a:gdLst>
                  <a:gd name="T0" fmla="*/ 0 w 34"/>
                  <a:gd name="T1" fmla="*/ 362 h 363"/>
                  <a:gd name="T2" fmla="*/ 20 w 34"/>
                  <a:gd name="T3" fmla="*/ 54 h 363"/>
                  <a:gd name="T4" fmla="*/ 22 w 34"/>
                  <a:gd name="T5" fmla="*/ 38 h 363"/>
                  <a:gd name="T6" fmla="*/ 23 w 34"/>
                  <a:gd name="T7" fmla="*/ 25 h 363"/>
                  <a:gd name="T8" fmla="*/ 24 w 34"/>
                  <a:gd name="T9" fmla="*/ 15 h 363"/>
                  <a:gd name="T10" fmla="*/ 28 w 34"/>
                  <a:gd name="T11" fmla="*/ 6 h 363"/>
                  <a:gd name="T12" fmla="*/ 33 w 34"/>
                  <a:gd name="T13" fmla="*/ 0 h 36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4" h="363">
                    <a:moveTo>
                      <a:pt x="0" y="362"/>
                    </a:moveTo>
                    <a:lnTo>
                      <a:pt x="20" y="54"/>
                    </a:lnTo>
                    <a:lnTo>
                      <a:pt x="22" y="38"/>
                    </a:lnTo>
                    <a:lnTo>
                      <a:pt x="23" y="25"/>
                    </a:lnTo>
                    <a:lnTo>
                      <a:pt x="24" y="15"/>
                    </a:lnTo>
                    <a:lnTo>
                      <a:pt x="28" y="6"/>
                    </a:lnTo>
                    <a:lnTo>
                      <a:pt x="33" y="0"/>
                    </a:lnTo>
                  </a:path>
                </a:pathLst>
              </a:custGeom>
              <a:noFill/>
              <a:ln w="3810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8" name="Freeform 54">
                <a:extLst>
                  <a:ext uri="{FF2B5EF4-FFF2-40B4-BE49-F238E27FC236}">
                    <a16:creationId xmlns:a16="http://schemas.microsoft.com/office/drawing/2014/main" id="{85BF4C1A-539D-4129-910D-D6670EE9C798}"/>
                  </a:ext>
                </a:extLst>
              </p:cNvPr>
              <p:cNvSpPr>
                <a:spLocks/>
              </p:cNvSpPr>
              <p:nvPr/>
            </p:nvSpPr>
            <p:spPr bwMode="auto">
              <a:xfrm>
                <a:off x="1592" y="1318"/>
                <a:ext cx="86" cy="709"/>
              </a:xfrm>
              <a:custGeom>
                <a:avLst/>
                <a:gdLst>
                  <a:gd name="T0" fmla="*/ 0 w 86"/>
                  <a:gd name="T1" fmla="*/ 0 h 709"/>
                  <a:gd name="T2" fmla="*/ 7 w 86"/>
                  <a:gd name="T3" fmla="*/ 4 h 709"/>
                  <a:gd name="T4" fmla="*/ 12 w 86"/>
                  <a:gd name="T5" fmla="*/ 16 h 709"/>
                  <a:gd name="T6" fmla="*/ 14 w 86"/>
                  <a:gd name="T7" fmla="*/ 33 h 709"/>
                  <a:gd name="T8" fmla="*/ 15 w 86"/>
                  <a:gd name="T9" fmla="*/ 59 h 709"/>
                  <a:gd name="T10" fmla="*/ 43 w 86"/>
                  <a:gd name="T11" fmla="*/ 651 h 709"/>
                  <a:gd name="T12" fmla="*/ 45 w 86"/>
                  <a:gd name="T13" fmla="*/ 684 h 709"/>
                  <a:gd name="T14" fmla="*/ 47 w 86"/>
                  <a:gd name="T15" fmla="*/ 694 h 709"/>
                  <a:gd name="T16" fmla="*/ 53 w 86"/>
                  <a:gd name="T17" fmla="*/ 704 h 709"/>
                  <a:gd name="T18" fmla="*/ 57 w 86"/>
                  <a:gd name="T19" fmla="*/ 708 h 709"/>
                  <a:gd name="T20" fmla="*/ 63 w 86"/>
                  <a:gd name="T21" fmla="*/ 700 h 709"/>
                  <a:gd name="T22" fmla="*/ 67 w 86"/>
                  <a:gd name="T23" fmla="*/ 684 h 709"/>
                  <a:gd name="T24" fmla="*/ 85 w 86"/>
                  <a:gd name="T25" fmla="*/ 380 h 70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6" h="709">
                    <a:moveTo>
                      <a:pt x="0" y="0"/>
                    </a:moveTo>
                    <a:lnTo>
                      <a:pt x="7" y="4"/>
                    </a:lnTo>
                    <a:lnTo>
                      <a:pt x="12" y="16"/>
                    </a:lnTo>
                    <a:lnTo>
                      <a:pt x="14" y="33"/>
                    </a:lnTo>
                    <a:lnTo>
                      <a:pt x="15" y="59"/>
                    </a:lnTo>
                    <a:lnTo>
                      <a:pt x="43" y="651"/>
                    </a:lnTo>
                    <a:lnTo>
                      <a:pt x="45" y="684"/>
                    </a:lnTo>
                    <a:lnTo>
                      <a:pt x="47" y="694"/>
                    </a:lnTo>
                    <a:lnTo>
                      <a:pt x="53" y="704"/>
                    </a:lnTo>
                    <a:lnTo>
                      <a:pt x="57" y="708"/>
                    </a:lnTo>
                    <a:lnTo>
                      <a:pt x="63" y="700"/>
                    </a:lnTo>
                    <a:lnTo>
                      <a:pt x="67" y="684"/>
                    </a:lnTo>
                    <a:lnTo>
                      <a:pt x="85" y="380"/>
                    </a:lnTo>
                  </a:path>
                </a:pathLst>
              </a:custGeom>
              <a:noFill/>
              <a:ln w="3810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59" name="Group 55">
              <a:extLst>
                <a:ext uri="{FF2B5EF4-FFF2-40B4-BE49-F238E27FC236}">
                  <a16:creationId xmlns:a16="http://schemas.microsoft.com/office/drawing/2014/main" id="{379BE775-EE21-47BC-B61E-EAE335227553}"/>
                </a:ext>
              </a:extLst>
            </p:cNvPr>
            <p:cNvGrpSpPr>
              <a:grpSpLocks/>
            </p:cNvGrpSpPr>
            <p:nvPr/>
          </p:nvGrpSpPr>
          <p:grpSpPr bwMode="auto">
            <a:xfrm>
              <a:off x="1676" y="1316"/>
              <a:ext cx="239" cy="711"/>
              <a:chOff x="1676" y="1316"/>
              <a:chExt cx="239" cy="711"/>
            </a:xfrm>
          </p:grpSpPr>
          <p:sp>
            <p:nvSpPr>
              <p:cNvPr id="61" name="Freeform 56">
                <a:extLst>
                  <a:ext uri="{FF2B5EF4-FFF2-40B4-BE49-F238E27FC236}">
                    <a16:creationId xmlns:a16="http://schemas.microsoft.com/office/drawing/2014/main" id="{CC5467E9-D943-4D13-8A46-9A1F16DC6374}"/>
                  </a:ext>
                </a:extLst>
              </p:cNvPr>
              <p:cNvSpPr>
                <a:spLocks/>
              </p:cNvSpPr>
              <p:nvPr/>
            </p:nvSpPr>
            <p:spPr bwMode="auto">
              <a:xfrm>
                <a:off x="1676" y="1317"/>
                <a:ext cx="32" cy="363"/>
              </a:xfrm>
              <a:custGeom>
                <a:avLst/>
                <a:gdLst>
                  <a:gd name="T0" fmla="*/ 0 w 32"/>
                  <a:gd name="T1" fmla="*/ 362 h 363"/>
                  <a:gd name="T2" fmla="*/ 19 w 32"/>
                  <a:gd name="T3" fmla="*/ 54 h 363"/>
                  <a:gd name="T4" fmla="*/ 20 w 32"/>
                  <a:gd name="T5" fmla="*/ 38 h 363"/>
                  <a:gd name="T6" fmla="*/ 21 w 32"/>
                  <a:gd name="T7" fmla="*/ 25 h 363"/>
                  <a:gd name="T8" fmla="*/ 23 w 32"/>
                  <a:gd name="T9" fmla="*/ 15 h 363"/>
                  <a:gd name="T10" fmla="*/ 27 w 32"/>
                  <a:gd name="T11" fmla="*/ 6 h 363"/>
                  <a:gd name="T12" fmla="*/ 31 w 32"/>
                  <a:gd name="T13" fmla="*/ 0 h 36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2" h="363">
                    <a:moveTo>
                      <a:pt x="0" y="362"/>
                    </a:moveTo>
                    <a:lnTo>
                      <a:pt x="19" y="54"/>
                    </a:lnTo>
                    <a:lnTo>
                      <a:pt x="20" y="38"/>
                    </a:lnTo>
                    <a:lnTo>
                      <a:pt x="21" y="25"/>
                    </a:lnTo>
                    <a:lnTo>
                      <a:pt x="23" y="15"/>
                    </a:lnTo>
                    <a:lnTo>
                      <a:pt x="27" y="6"/>
                    </a:lnTo>
                    <a:lnTo>
                      <a:pt x="31" y="0"/>
                    </a:lnTo>
                  </a:path>
                </a:pathLst>
              </a:custGeom>
              <a:noFill/>
              <a:ln w="3810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2" name="Freeform 57">
                <a:extLst>
                  <a:ext uri="{FF2B5EF4-FFF2-40B4-BE49-F238E27FC236}">
                    <a16:creationId xmlns:a16="http://schemas.microsoft.com/office/drawing/2014/main" id="{587F4235-A084-4E58-975F-DE4B273CE7A0}"/>
                  </a:ext>
                </a:extLst>
              </p:cNvPr>
              <p:cNvSpPr>
                <a:spLocks/>
              </p:cNvSpPr>
              <p:nvPr/>
            </p:nvSpPr>
            <p:spPr bwMode="auto">
              <a:xfrm>
                <a:off x="1709" y="1316"/>
                <a:ext cx="86" cy="711"/>
              </a:xfrm>
              <a:custGeom>
                <a:avLst/>
                <a:gdLst>
                  <a:gd name="T0" fmla="*/ 0 w 86"/>
                  <a:gd name="T1" fmla="*/ 0 h 711"/>
                  <a:gd name="T2" fmla="*/ 7 w 86"/>
                  <a:gd name="T3" fmla="*/ 4 h 711"/>
                  <a:gd name="T4" fmla="*/ 12 w 86"/>
                  <a:gd name="T5" fmla="*/ 16 h 711"/>
                  <a:gd name="T6" fmla="*/ 14 w 86"/>
                  <a:gd name="T7" fmla="*/ 33 h 711"/>
                  <a:gd name="T8" fmla="*/ 15 w 86"/>
                  <a:gd name="T9" fmla="*/ 59 h 711"/>
                  <a:gd name="T10" fmla="*/ 43 w 86"/>
                  <a:gd name="T11" fmla="*/ 653 h 711"/>
                  <a:gd name="T12" fmla="*/ 45 w 86"/>
                  <a:gd name="T13" fmla="*/ 686 h 711"/>
                  <a:gd name="T14" fmla="*/ 47 w 86"/>
                  <a:gd name="T15" fmla="*/ 696 h 711"/>
                  <a:gd name="T16" fmla="*/ 53 w 86"/>
                  <a:gd name="T17" fmla="*/ 706 h 711"/>
                  <a:gd name="T18" fmla="*/ 57 w 86"/>
                  <a:gd name="T19" fmla="*/ 710 h 711"/>
                  <a:gd name="T20" fmla="*/ 63 w 86"/>
                  <a:gd name="T21" fmla="*/ 702 h 711"/>
                  <a:gd name="T22" fmla="*/ 67 w 86"/>
                  <a:gd name="T23" fmla="*/ 686 h 711"/>
                  <a:gd name="T24" fmla="*/ 85 w 86"/>
                  <a:gd name="T25" fmla="*/ 381 h 71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6" h="711">
                    <a:moveTo>
                      <a:pt x="0" y="0"/>
                    </a:moveTo>
                    <a:lnTo>
                      <a:pt x="7" y="4"/>
                    </a:lnTo>
                    <a:lnTo>
                      <a:pt x="12" y="16"/>
                    </a:lnTo>
                    <a:lnTo>
                      <a:pt x="14" y="33"/>
                    </a:lnTo>
                    <a:lnTo>
                      <a:pt x="15" y="59"/>
                    </a:lnTo>
                    <a:lnTo>
                      <a:pt x="43" y="653"/>
                    </a:lnTo>
                    <a:lnTo>
                      <a:pt x="45" y="686"/>
                    </a:lnTo>
                    <a:lnTo>
                      <a:pt x="47" y="696"/>
                    </a:lnTo>
                    <a:lnTo>
                      <a:pt x="53" y="706"/>
                    </a:lnTo>
                    <a:lnTo>
                      <a:pt x="57" y="710"/>
                    </a:lnTo>
                    <a:lnTo>
                      <a:pt x="63" y="702"/>
                    </a:lnTo>
                    <a:lnTo>
                      <a:pt x="67" y="686"/>
                    </a:lnTo>
                    <a:lnTo>
                      <a:pt x="85" y="381"/>
                    </a:lnTo>
                  </a:path>
                </a:pathLst>
              </a:custGeom>
              <a:noFill/>
              <a:ln w="3810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3" name="Freeform 58">
                <a:extLst>
                  <a:ext uri="{FF2B5EF4-FFF2-40B4-BE49-F238E27FC236}">
                    <a16:creationId xmlns:a16="http://schemas.microsoft.com/office/drawing/2014/main" id="{0CE8C81E-0F88-428E-8005-79B484AA36FA}"/>
                  </a:ext>
                </a:extLst>
              </p:cNvPr>
              <p:cNvSpPr>
                <a:spLocks/>
              </p:cNvSpPr>
              <p:nvPr/>
            </p:nvSpPr>
            <p:spPr bwMode="auto">
              <a:xfrm>
                <a:off x="1795" y="1323"/>
                <a:ext cx="34" cy="363"/>
              </a:xfrm>
              <a:custGeom>
                <a:avLst/>
                <a:gdLst>
                  <a:gd name="T0" fmla="*/ 0 w 34"/>
                  <a:gd name="T1" fmla="*/ 362 h 363"/>
                  <a:gd name="T2" fmla="*/ 20 w 34"/>
                  <a:gd name="T3" fmla="*/ 54 h 363"/>
                  <a:gd name="T4" fmla="*/ 22 w 34"/>
                  <a:gd name="T5" fmla="*/ 38 h 363"/>
                  <a:gd name="T6" fmla="*/ 23 w 34"/>
                  <a:gd name="T7" fmla="*/ 25 h 363"/>
                  <a:gd name="T8" fmla="*/ 24 w 34"/>
                  <a:gd name="T9" fmla="*/ 15 h 363"/>
                  <a:gd name="T10" fmla="*/ 28 w 34"/>
                  <a:gd name="T11" fmla="*/ 6 h 363"/>
                  <a:gd name="T12" fmla="*/ 33 w 34"/>
                  <a:gd name="T13" fmla="*/ 0 h 36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4" h="363">
                    <a:moveTo>
                      <a:pt x="0" y="362"/>
                    </a:moveTo>
                    <a:lnTo>
                      <a:pt x="20" y="54"/>
                    </a:lnTo>
                    <a:lnTo>
                      <a:pt x="22" y="38"/>
                    </a:lnTo>
                    <a:lnTo>
                      <a:pt x="23" y="25"/>
                    </a:lnTo>
                    <a:lnTo>
                      <a:pt x="24" y="15"/>
                    </a:lnTo>
                    <a:lnTo>
                      <a:pt x="28" y="6"/>
                    </a:lnTo>
                    <a:lnTo>
                      <a:pt x="33" y="0"/>
                    </a:lnTo>
                  </a:path>
                </a:pathLst>
              </a:custGeom>
              <a:noFill/>
              <a:ln w="3810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 name="Freeform 59">
                <a:extLst>
                  <a:ext uri="{FF2B5EF4-FFF2-40B4-BE49-F238E27FC236}">
                    <a16:creationId xmlns:a16="http://schemas.microsoft.com/office/drawing/2014/main" id="{5F904820-BE2B-4434-BA4B-BF23E92272AD}"/>
                  </a:ext>
                </a:extLst>
              </p:cNvPr>
              <p:cNvSpPr>
                <a:spLocks/>
              </p:cNvSpPr>
              <p:nvPr/>
            </p:nvSpPr>
            <p:spPr bwMode="auto">
              <a:xfrm>
                <a:off x="1829" y="1318"/>
                <a:ext cx="86" cy="709"/>
              </a:xfrm>
              <a:custGeom>
                <a:avLst/>
                <a:gdLst>
                  <a:gd name="T0" fmla="*/ 0 w 86"/>
                  <a:gd name="T1" fmla="*/ 0 h 709"/>
                  <a:gd name="T2" fmla="*/ 7 w 86"/>
                  <a:gd name="T3" fmla="*/ 4 h 709"/>
                  <a:gd name="T4" fmla="*/ 12 w 86"/>
                  <a:gd name="T5" fmla="*/ 16 h 709"/>
                  <a:gd name="T6" fmla="*/ 14 w 86"/>
                  <a:gd name="T7" fmla="*/ 33 h 709"/>
                  <a:gd name="T8" fmla="*/ 15 w 86"/>
                  <a:gd name="T9" fmla="*/ 59 h 709"/>
                  <a:gd name="T10" fmla="*/ 43 w 86"/>
                  <a:gd name="T11" fmla="*/ 651 h 709"/>
                  <a:gd name="T12" fmla="*/ 45 w 86"/>
                  <a:gd name="T13" fmla="*/ 684 h 709"/>
                  <a:gd name="T14" fmla="*/ 47 w 86"/>
                  <a:gd name="T15" fmla="*/ 694 h 709"/>
                  <a:gd name="T16" fmla="*/ 53 w 86"/>
                  <a:gd name="T17" fmla="*/ 704 h 709"/>
                  <a:gd name="T18" fmla="*/ 57 w 86"/>
                  <a:gd name="T19" fmla="*/ 708 h 709"/>
                  <a:gd name="T20" fmla="*/ 63 w 86"/>
                  <a:gd name="T21" fmla="*/ 700 h 709"/>
                  <a:gd name="T22" fmla="*/ 67 w 86"/>
                  <a:gd name="T23" fmla="*/ 684 h 709"/>
                  <a:gd name="T24" fmla="*/ 85 w 86"/>
                  <a:gd name="T25" fmla="*/ 380 h 70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6" h="709">
                    <a:moveTo>
                      <a:pt x="0" y="0"/>
                    </a:moveTo>
                    <a:lnTo>
                      <a:pt x="7" y="4"/>
                    </a:lnTo>
                    <a:lnTo>
                      <a:pt x="12" y="16"/>
                    </a:lnTo>
                    <a:lnTo>
                      <a:pt x="14" y="33"/>
                    </a:lnTo>
                    <a:lnTo>
                      <a:pt x="15" y="59"/>
                    </a:lnTo>
                    <a:lnTo>
                      <a:pt x="43" y="651"/>
                    </a:lnTo>
                    <a:lnTo>
                      <a:pt x="45" y="684"/>
                    </a:lnTo>
                    <a:lnTo>
                      <a:pt x="47" y="694"/>
                    </a:lnTo>
                    <a:lnTo>
                      <a:pt x="53" y="704"/>
                    </a:lnTo>
                    <a:lnTo>
                      <a:pt x="57" y="708"/>
                    </a:lnTo>
                    <a:lnTo>
                      <a:pt x="63" y="700"/>
                    </a:lnTo>
                    <a:lnTo>
                      <a:pt x="67" y="684"/>
                    </a:lnTo>
                    <a:lnTo>
                      <a:pt x="85" y="380"/>
                    </a:lnTo>
                  </a:path>
                </a:pathLst>
              </a:custGeom>
              <a:noFill/>
              <a:ln w="3810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60" name="Line 60">
              <a:extLst>
                <a:ext uri="{FF2B5EF4-FFF2-40B4-BE49-F238E27FC236}">
                  <a16:creationId xmlns:a16="http://schemas.microsoft.com/office/drawing/2014/main" id="{6FF560FE-1761-41CD-A825-F50D5F34E55B}"/>
                </a:ext>
              </a:extLst>
            </p:cNvPr>
            <p:cNvSpPr>
              <a:spLocks noChangeShapeType="1"/>
            </p:cNvSpPr>
            <p:nvPr/>
          </p:nvSpPr>
          <p:spPr bwMode="auto">
            <a:xfrm flipV="1">
              <a:off x="1674" y="1661"/>
              <a:ext cx="3" cy="50"/>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69" name="Rectangle 48">
            <a:extLst>
              <a:ext uri="{FF2B5EF4-FFF2-40B4-BE49-F238E27FC236}">
                <a16:creationId xmlns:a16="http://schemas.microsoft.com/office/drawing/2014/main" id="{A2880441-49F8-4AC8-8F53-44FFB9B981DF}"/>
              </a:ext>
            </a:extLst>
          </p:cNvPr>
          <p:cNvSpPr>
            <a:spLocks noChangeArrowheads="1"/>
          </p:cNvSpPr>
          <p:nvPr/>
        </p:nvSpPr>
        <p:spPr bwMode="auto">
          <a:xfrm>
            <a:off x="719288" y="3730425"/>
            <a:ext cx="798296" cy="45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2400" dirty="0">
                <a:solidFill>
                  <a:srgbClr val="333399"/>
                </a:solidFill>
                <a:ea typeface="黑体" panose="02010609060101010101" pitchFamily="49" charset="-122"/>
              </a:rPr>
              <a:t>载波</a:t>
            </a:r>
            <a:endParaRPr lang="en-US" altLang="zh-CN" sz="2400" dirty="0">
              <a:solidFill>
                <a:srgbClr val="333399"/>
              </a:solidFill>
              <a:ea typeface="黑体" panose="02010609060101010101" pitchFamily="49" charset="-122"/>
            </a:endParaRPr>
          </a:p>
        </p:txBody>
      </p:sp>
      <p:sp>
        <p:nvSpPr>
          <p:cNvPr id="70" name="Freeform 18">
            <a:extLst>
              <a:ext uri="{FF2B5EF4-FFF2-40B4-BE49-F238E27FC236}">
                <a16:creationId xmlns:a16="http://schemas.microsoft.com/office/drawing/2014/main" id="{3E787AC7-5EB9-4FCC-BECE-F17356812D60}"/>
              </a:ext>
            </a:extLst>
          </p:cNvPr>
          <p:cNvSpPr>
            <a:spLocks/>
          </p:cNvSpPr>
          <p:nvPr/>
        </p:nvSpPr>
        <p:spPr bwMode="auto">
          <a:xfrm>
            <a:off x="3520559" y="3393818"/>
            <a:ext cx="52387" cy="431800"/>
          </a:xfrm>
          <a:custGeom>
            <a:avLst/>
            <a:gdLst>
              <a:gd name="T0" fmla="*/ 0 w 33"/>
              <a:gd name="T1" fmla="*/ 2147483647 h 363"/>
              <a:gd name="T2" fmla="*/ 2147483647 w 33"/>
              <a:gd name="T3" fmla="*/ 2147483647 h 363"/>
              <a:gd name="T4" fmla="*/ 2147483647 w 33"/>
              <a:gd name="T5" fmla="*/ 2147483647 h 363"/>
              <a:gd name="T6" fmla="*/ 2147483647 w 33"/>
              <a:gd name="T7" fmla="*/ 2147483647 h 363"/>
              <a:gd name="T8" fmla="*/ 2147483647 w 33"/>
              <a:gd name="T9" fmla="*/ 2147483647 h 363"/>
              <a:gd name="T10" fmla="*/ 2147483647 w 33"/>
              <a:gd name="T11" fmla="*/ 2147483647 h 363"/>
              <a:gd name="T12" fmla="*/ 2147483647 w 33"/>
              <a:gd name="T13" fmla="*/ 0 h 36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3" h="363">
                <a:moveTo>
                  <a:pt x="0" y="362"/>
                </a:moveTo>
                <a:lnTo>
                  <a:pt x="20" y="54"/>
                </a:lnTo>
                <a:lnTo>
                  <a:pt x="21" y="38"/>
                </a:lnTo>
                <a:lnTo>
                  <a:pt x="22" y="25"/>
                </a:lnTo>
                <a:lnTo>
                  <a:pt x="24" y="15"/>
                </a:lnTo>
                <a:lnTo>
                  <a:pt x="27" y="6"/>
                </a:lnTo>
                <a:lnTo>
                  <a:pt x="32" y="0"/>
                </a:lnTo>
              </a:path>
            </a:pathLst>
          </a:custGeom>
          <a:noFill/>
          <a:ln w="3810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1" name="Freeform 19">
            <a:extLst>
              <a:ext uri="{FF2B5EF4-FFF2-40B4-BE49-F238E27FC236}">
                <a16:creationId xmlns:a16="http://schemas.microsoft.com/office/drawing/2014/main" id="{460C4D5E-87F8-4679-8482-BC4267D4E2EE}"/>
              </a:ext>
            </a:extLst>
          </p:cNvPr>
          <p:cNvSpPr>
            <a:spLocks/>
          </p:cNvSpPr>
          <p:nvPr/>
        </p:nvSpPr>
        <p:spPr bwMode="auto">
          <a:xfrm>
            <a:off x="3572946" y="3398580"/>
            <a:ext cx="139700" cy="841375"/>
          </a:xfrm>
          <a:custGeom>
            <a:avLst/>
            <a:gdLst>
              <a:gd name="T0" fmla="*/ 0 w 88"/>
              <a:gd name="T1" fmla="*/ 0 h 530"/>
              <a:gd name="T2" fmla="*/ 2147483647 w 88"/>
              <a:gd name="T3" fmla="*/ 2147483647 h 530"/>
              <a:gd name="T4" fmla="*/ 2147483647 w 88"/>
              <a:gd name="T5" fmla="*/ 2147483647 h 530"/>
              <a:gd name="T6" fmla="*/ 2147483647 w 88"/>
              <a:gd name="T7" fmla="*/ 2147483647 h 530"/>
              <a:gd name="T8" fmla="*/ 2147483647 w 88"/>
              <a:gd name="T9" fmla="*/ 2147483647 h 530"/>
              <a:gd name="T10" fmla="*/ 2147483647 w 88"/>
              <a:gd name="T11" fmla="*/ 2147483647 h 530"/>
              <a:gd name="T12" fmla="*/ 2147483647 w 88"/>
              <a:gd name="T13" fmla="*/ 2147483647 h 530"/>
              <a:gd name="T14" fmla="*/ 2147483647 w 88"/>
              <a:gd name="T15" fmla="*/ 2147483647 h 530"/>
              <a:gd name="T16" fmla="*/ 2147483647 w 88"/>
              <a:gd name="T17" fmla="*/ 2147483647 h 530"/>
              <a:gd name="T18" fmla="*/ 2147483647 w 88"/>
              <a:gd name="T19" fmla="*/ 2147483647 h 530"/>
              <a:gd name="T20" fmla="*/ 2147483647 w 88"/>
              <a:gd name="T21" fmla="*/ 2147483647 h 530"/>
              <a:gd name="T22" fmla="*/ 2147483647 w 88"/>
              <a:gd name="T23" fmla="*/ 2147483647 h 530"/>
              <a:gd name="T24" fmla="*/ 2147483647 w 88"/>
              <a:gd name="T25" fmla="*/ 2147483647 h 53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8" h="530">
                <a:moveTo>
                  <a:pt x="0" y="0"/>
                </a:moveTo>
                <a:lnTo>
                  <a:pt x="7" y="3"/>
                </a:lnTo>
                <a:lnTo>
                  <a:pt x="12" y="12"/>
                </a:lnTo>
                <a:lnTo>
                  <a:pt x="14" y="25"/>
                </a:lnTo>
                <a:lnTo>
                  <a:pt x="15" y="44"/>
                </a:lnTo>
                <a:lnTo>
                  <a:pt x="43" y="488"/>
                </a:lnTo>
                <a:lnTo>
                  <a:pt x="45" y="512"/>
                </a:lnTo>
                <a:lnTo>
                  <a:pt x="47" y="520"/>
                </a:lnTo>
                <a:lnTo>
                  <a:pt x="53" y="527"/>
                </a:lnTo>
                <a:lnTo>
                  <a:pt x="57" y="530"/>
                </a:lnTo>
                <a:lnTo>
                  <a:pt x="63" y="524"/>
                </a:lnTo>
                <a:lnTo>
                  <a:pt x="67" y="512"/>
                </a:lnTo>
                <a:lnTo>
                  <a:pt x="88" y="271"/>
                </a:lnTo>
              </a:path>
            </a:pathLst>
          </a:custGeom>
          <a:noFill/>
          <a:ln w="3810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2" name="Freeform 20">
            <a:extLst>
              <a:ext uri="{FF2B5EF4-FFF2-40B4-BE49-F238E27FC236}">
                <a16:creationId xmlns:a16="http://schemas.microsoft.com/office/drawing/2014/main" id="{7892DAEE-B1FA-4BB7-AE86-5D734585611B}"/>
              </a:ext>
            </a:extLst>
          </p:cNvPr>
          <p:cNvSpPr>
            <a:spLocks/>
          </p:cNvSpPr>
          <p:nvPr/>
        </p:nvSpPr>
        <p:spPr bwMode="auto">
          <a:xfrm>
            <a:off x="3709471" y="3393818"/>
            <a:ext cx="50800" cy="431800"/>
          </a:xfrm>
          <a:custGeom>
            <a:avLst/>
            <a:gdLst>
              <a:gd name="T0" fmla="*/ 0 w 32"/>
              <a:gd name="T1" fmla="*/ 2147483647 h 363"/>
              <a:gd name="T2" fmla="*/ 2147483647 w 32"/>
              <a:gd name="T3" fmla="*/ 2147483647 h 363"/>
              <a:gd name="T4" fmla="*/ 2147483647 w 32"/>
              <a:gd name="T5" fmla="*/ 2147483647 h 363"/>
              <a:gd name="T6" fmla="*/ 2147483647 w 32"/>
              <a:gd name="T7" fmla="*/ 2147483647 h 363"/>
              <a:gd name="T8" fmla="*/ 2147483647 w 32"/>
              <a:gd name="T9" fmla="*/ 2147483647 h 363"/>
              <a:gd name="T10" fmla="*/ 2147483647 w 32"/>
              <a:gd name="T11" fmla="*/ 2147483647 h 363"/>
              <a:gd name="T12" fmla="*/ 2147483647 w 32"/>
              <a:gd name="T13" fmla="*/ 0 h 36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2" h="363">
                <a:moveTo>
                  <a:pt x="0" y="362"/>
                </a:moveTo>
                <a:lnTo>
                  <a:pt x="19" y="54"/>
                </a:lnTo>
                <a:lnTo>
                  <a:pt x="20" y="38"/>
                </a:lnTo>
                <a:lnTo>
                  <a:pt x="21" y="25"/>
                </a:lnTo>
                <a:lnTo>
                  <a:pt x="23" y="15"/>
                </a:lnTo>
                <a:lnTo>
                  <a:pt x="27" y="6"/>
                </a:lnTo>
                <a:lnTo>
                  <a:pt x="31" y="0"/>
                </a:lnTo>
              </a:path>
            </a:pathLst>
          </a:custGeom>
          <a:noFill/>
          <a:ln w="3810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3" name="Freeform 21">
            <a:extLst>
              <a:ext uri="{FF2B5EF4-FFF2-40B4-BE49-F238E27FC236}">
                <a16:creationId xmlns:a16="http://schemas.microsoft.com/office/drawing/2014/main" id="{73B8C3D5-B045-4F35-B914-463BE1733B75}"/>
              </a:ext>
            </a:extLst>
          </p:cNvPr>
          <p:cNvSpPr>
            <a:spLocks/>
          </p:cNvSpPr>
          <p:nvPr/>
        </p:nvSpPr>
        <p:spPr bwMode="auto">
          <a:xfrm>
            <a:off x="3760271" y="3398580"/>
            <a:ext cx="133350" cy="841375"/>
          </a:xfrm>
          <a:custGeom>
            <a:avLst/>
            <a:gdLst>
              <a:gd name="T0" fmla="*/ 0 w 84"/>
              <a:gd name="T1" fmla="*/ 0 h 530"/>
              <a:gd name="T2" fmla="*/ 2147483647 w 84"/>
              <a:gd name="T3" fmla="*/ 2147483647 h 530"/>
              <a:gd name="T4" fmla="*/ 2147483647 w 84"/>
              <a:gd name="T5" fmla="*/ 2147483647 h 530"/>
              <a:gd name="T6" fmla="*/ 2147483647 w 84"/>
              <a:gd name="T7" fmla="*/ 2147483647 h 530"/>
              <a:gd name="T8" fmla="*/ 2147483647 w 84"/>
              <a:gd name="T9" fmla="*/ 2147483647 h 530"/>
              <a:gd name="T10" fmla="*/ 2147483647 w 84"/>
              <a:gd name="T11" fmla="*/ 2147483647 h 530"/>
              <a:gd name="T12" fmla="*/ 2147483647 w 84"/>
              <a:gd name="T13" fmla="*/ 2147483647 h 530"/>
              <a:gd name="T14" fmla="*/ 2147483647 w 84"/>
              <a:gd name="T15" fmla="*/ 2147483647 h 530"/>
              <a:gd name="T16" fmla="*/ 2147483647 w 84"/>
              <a:gd name="T17" fmla="*/ 2147483647 h 530"/>
              <a:gd name="T18" fmla="*/ 2147483647 w 84"/>
              <a:gd name="T19" fmla="*/ 2147483647 h 530"/>
              <a:gd name="T20" fmla="*/ 2147483647 w 84"/>
              <a:gd name="T21" fmla="*/ 2147483647 h 530"/>
              <a:gd name="T22" fmla="*/ 2147483647 w 84"/>
              <a:gd name="T23" fmla="*/ 2147483647 h 530"/>
              <a:gd name="T24" fmla="*/ 2147483647 w 84"/>
              <a:gd name="T25" fmla="*/ 2147483647 h 53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4" h="530">
                <a:moveTo>
                  <a:pt x="0" y="0"/>
                </a:moveTo>
                <a:lnTo>
                  <a:pt x="7" y="3"/>
                </a:lnTo>
                <a:lnTo>
                  <a:pt x="12" y="12"/>
                </a:lnTo>
                <a:lnTo>
                  <a:pt x="14" y="25"/>
                </a:lnTo>
                <a:lnTo>
                  <a:pt x="15" y="44"/>
                </a:lnTo>
                <a:lnTo>
                  <a:pt x="42" y="488"/>
                </a:lnTo>
                <a:lnTo>
                  <a:pt x="45" y="512"/>
                </a:lnTo>
                <a:lnTo>
                  <a:pt x="47" y="520"/>
                </a:lnTo>
                <a:lnTo>
                  <a:pt x="52" y="527"/>
                </a:lnTo>
                <a:lnTo>
                  <a:pt x="57" y="530"/>
                </a:lnTo>
                <a:lnTo>
                  <a:pt x="62" y="524"/>
                </a:lnTo>
                <a:lnTo>
                  <a:pt x="66" y="512"/>
                </a:lnTo>
                <a:lnTo>
                  <a:pt x="84" y="271"/>
                </a:lnTo>
              </a:path>
            </a:pathLst>
          </a:custGeom>
          <a:noFill/>
          <a:ln w="3810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74" name="Group 22">
            <a:extLst>
              <a:ext uri="{FF2B5EF4-FFF2-40B4-BE49-F238E27FC236}">
                <a16:creationId xmlns:a16="http://schemas.microsoft.com/office/drawing/2014/main" id="{00035A17-EFB2-4B8F-B5A1-166C38EBA54B}"/>
              </a:ext>
            </a:extLst>
          </p:cNvPr>
          <p:cNvGrpSpPr>
            <a:grpSpLocks/>
          </p:cNvGrpSpPr>
          <p:nvPr/>
        </p:nvGrpSpPr>
        <p:grpSpPr bwMode="auto">
          <a:xfrm>
            <a:off x="3895209" y="3387468"/>
            <a:ext cx="187325" cy="847725"/>
            <a:chOff x="4075" y="1309"/>
            <a:chExt cx="118" cy="713"/>
          </a:xfrm>
        </p:grpSpPr>
        <p:sp>
          <p:nvSpPr>
            <p:cNvPr id="75" name="Freeform 23">
              <a:extLst>
                <a:ext uri="{FF2B5EF4-FFF2-40B4-BE49-F238E27FC236}">
                  <a16:creationId xmlns:a16="http://schemas.microsoft.com/office/drawing/2014/main" id="{E448EBAA-F989-4C99-ABD0-61F69A184679}"/>
                </a:ext>
              </a:extLst>
            </p:cNvPr>
            <p:cNvSpPr>
              <a:spLocks/>
            </p:cNvSpPr>
            <p:nvPr/>
          </p:nvSpPr>
          <p:spPr bwMode="auto">
            <a:xfrm>
              <a:off x="4075" y="1309"/>
              <a:ext cx="34" cy="363"/>
            </a:xfrm>
            <a:custGeom>
              <a:avLst/>
              <a:gdLst>
                <a:gd name="T0" fmla="*/ 0 w 34"/>
                <a:gd name="T1" fmla="*/ 362 h 363"/>
                <a:gd name="T2" fmla="*/ 20 w 34"/>
                <a:gd name="T3" fmla="*/ 54 h 363"/>
                <a:gd name="T4" fmla="*/ 22 w 34"/>
                <a:gd name="T5" fmla="*/ 38 h 363"/>
                <a:gd name="T6" fmla="*/ 23 w 34"/>
                <a:gd name="T7" fmla="*/ 25 h 363"/>
                <a:gd name="T8" fmla="*/ 24 w 34"/>
                <a:gd name="T9" fmla="*/ 15 h 363"/>
                <a:gd name="T10" fmla="*/ 28 w 34"/>
                <a:gd name="T11" fmla="*/ 6 h 363"/>
                <a:gd name="T12" fmla="*/ 33 w 34"/>
                <a:gd name="T13" fmla="*/ 0 h 36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4" h="363">
                  <a:moveTo>
                    <a:pt x="0" y="362"/>
                  </a:moveTo>
                  <a:lnTo>
                    <a:pt x="20" y="54"/>
                  </a:lnTo>
                  <a:lnTo>
                    <a:pt x="22" y="38"/>
                  </a:lnTo>
                  <a:lnTo>
                    <a:pt x="23" y="25"/>
                  </a:lnTo>
                  <a:lnTo>
                    <a:pt x="24" y="15"/>
                  </a:lnTo>
                  <a:lnTo>
                    <a:pt x="28" y="6"/>
                  </a:lnTo>
                  <a:lnTo>
                    <a:pt x="33" y="0"/>
                  </a:lnTo>
                </a:path>
              </a:pathLst>
            </a:custGeom>
            <a:noFill/>
            <a:ln w="3810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6" name="Freeform 24">
              <a:extLst>
                <a:ext uri="{FF2B5EF4-FFF2-40B4-BE49-F238E27FC236}">
                  <a16:creationId xmlns:a16="http://schemas.microsoft.com/office/drawing/2014/main" id="{69A932AB-09AC-4E91-9274-6FC2419340CB}"/>
                </a:ext>
              </a:extLst>
            </p:cNvPr>
            <p:cNvSpPr>
              <a:spLocks/>
            </p:cNvSpPr>
            <p:nvPr/>
          </p:nvSpPr>
          <p:spPr bwMode="auto">
            <a:xfrm>
              <a:off x="4109" y="1313"/>
              <a:ext cx="84" cy="709"/>
            </a:xfrm>
            <a:custGeom>
              <a:avLst/>
              <a:gdLst>
                <a:gd name="T0" fmla="*/ 0 w 84"/>
                <a:gd name="T1" fmla="*/ 0 h 709"/>
                <a:gd name="T2" fmla="*/ 7 w 84"/>
                <a:gd name="T3" fmla="*/ 4 h 709"/>
                <a:gd name="T4" fmla="*/ 12 w 84"/>
                <a:gd name="T5" fmla="*/ 16 h 709"/>
                <a:gd name="T6" fmla="*/ 13 w 84"/>
                <a:gd name="T7" fmla="*/ 33 h 709"/>
                <a:gd name="T8" fmla="*/ 15 w 84"/>
                <a:gd name="T9" fmla="*/ 59 h 709"/>
                <a:gd name="T10" fmla="*/ 42 w 84"/>
                <a:gd name="T11" fmla="*/ 651 h 709"/>
                <a:gd name="T12" fmla="*/ 44 w 84"/>
                <a:gd name="T13" fmla="*/ 684 h 709"/>
                <a:gd name="T14" fmla="*/ 46 w 84"/>
                <a:gd name="T15" fmla="*/ 694 h 709"/>
                <a:gd name="T16" fmla="*/ 52 w 84"/>
                <a:gd name="T17" fmla="*/ 704 h 709"/>
                <a:gd name="T18" fmla="*/ 56 w 84"/>
                <a:gd name="T19" fmla="*/ 708 h 709"/>
                <a:gd name="T20" fmla="*/ 62 w 84"/>
                <a:gd name="T21" fmla="*/ 700 h 709"/>
                <a:gd name="T22" fmla="*/ 65 w 84"/>
                <a:gd name="T23" fmla="*/ 684 h 709"/>
                <a:gd name="T24" fmla="*/ 83 w 84"/>
                <a:gd name="T25" fmla="*/ 380 h 70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4" h="709">
                  <a:moveTo>
                    <a:pt x="0" y="0"/>
                  </a:moveTo>
                  <a:lnTo>
                    <a:pt x="7" y="4"/>
                  </a:lnTo>
                  <a:lnTo>
                    <a:pt x="12" y="16"/>
                  </a:lnTo>
                  <a:lnTo>
                    <a:pt x="13" y="33"/>
                  </a:lnTo>
                  <a:lnTo>
                    <a:pt x="15" y="59"/>
                  </a:lnTo>
                  <a:lnTo>
                    <a:pt x="42" y="651"/>
                  </a:lnTo>
                  <a:lnTo>
                    <a:pt x="44" y="684"/>
                  </a:lnTo>
                  <a:lnTo>
                    <a:pt x="46" y="694"/>
                  </a:lnTo>
                  <a:lnTo>
                    <a:pt x="52" y="704"/>
                  </a:lnTo>
                  <a:lnTo>
                    <a:pt x="56" y="708"/>
                  </a:lnTo>
                  <a:lnTo>
                    <a:pt x="62" y="700"/>
                  </a:lnTo>
                  <a:lnTo>
                    <a:pt x="65" y="684"/>
                  </a:lnTo>
                  <a:lnTo>
                    <a:pt x="83" y="380"/>
                  </a:lnTo>
                </a:path>
              </a:pathLst>
            </a:custGeom>
            <a:noFill/>
            <a:ln w="3810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77" name="Freeform 25">
            <a:extLst>
              <a:ext uri="{FF2B5EF4-FFF2-40B4-BE49-F238E27FC236}">
                <a16:creationId xmlns:a16="http://schemas.microsoft.com/office/drawing/2014/main" id="{7A31E272-46D0-45E5-A6A5-BF2589C906CD}"/>
              </a:ext>
            </a:extLst>
          </p:cNvPr>
          <p:cNvSpPr>
            <a:spLocks/>
          </p:cNvSpPr>
          <p:nvPr/>
        </p:nvSpPr>
        <p:spPr bwMode="auto">
          <a:xfrm>
            <a:off x="4082534" y="3387468"/>
            <a:ext cx="55562" cy="431800"/>
          </a:xfrm>
          <a:custGeom>
            <a:avLst/>
            <a:gdLst>
              <a:gd name="T0" fmla="*/ 0 w 35"/>
              <a:gd name="T1" fmla="*/ 2147483647 h 363"/>
              <a:gd name="T2" fmla="*/ 2147483647 w 35"/>
              <a:gd name="T3" fmla="*/ 2147483647 h 363"/>
              <a:gd name="T4" fmla="*/ 2147483647 w 35"/>
              <a:gd name="T5" fmla="*/ 2147483647 h 363"/>
              <a:gd name="T6" fmla="*/ 2147483647 w 35"/>
              <a:gd name="T7" fmla="*/ 2147483647 h 363"/>
              <a:gd name="T8" fmla="*/ 2147483647 w 35"/>
              <a:gd name="T9" fmla="*/ 2147483647 h 363"/>
              <a:gd name="T10" fmla="*/ 2147483647 w 35"/>
              <a:gd name="T11" fmla="*/ 2147483647 h 363"/>
              <a:gd name="T12" fmla="*/ 2147483647 w 35"/>
              <a:gd name="T13" fmla="*/ 0 h 36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5" h="363">
                <a:moveTo>
                  <a:pt x="0" y="362"/>
                </a:moveTo>
                <a:lnTo>
                  <a:pt x="21" y="54"/>
                </a:lnTo>
                <a:lnTo>
                  <a:pt x="22" y="38"/>
                </a:lnTo>
                <a:lnTo>
                  <a:pt x="23" y="25"/>
                </a:lnTo>
                <a:lnTo>
                  <a:pt x="25" y="15"/>
                </a:lnTo>
                <a:lnTo>
                  <a:pt x="29" y="6"/>
                </a:lnTo>
                <a:lnTo>
                  <a:pt x="34" y="0"/>
                </a:lnTo>
              </a:path>
            </a:pathLst>
          </a:custGeom>
          <a:noFill/>
          <a:ln w="3810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8" name="Freeform 26">
            <a:extLst>
              <a:ext uri="{FF2B5EF4-FFF2-40B4-BE49-F238E27FC236}">
                <a16:creationId xmlns:a16="http://schemas.microsoft.com/office/drawing/2014/main" id="{781D37C2-DD88-41EE-9A2D-BD2F0ACC4161}"/>
              </a:ext>
            </a:extLst>
          </p:cNvPr>
          <p:cNvSpPr>
            <a:spLocks/>
          </p:cNvSpPr>
          <p:nvPr/>
        </p:nvSpPr>
        <p:spPr bwMode="auto">
          <a:xfrm>
            <a:off x="4138096" y="3392230"/>
            <a:ext cx="131763" cy="841375"/>
          </a:xfrm>
          <a:custGeom>
            <a:avLst/>
            <a:gdLst>
              <a:gd name="T0" fmla="*/ 0 w 83"/>
              <a:gd name="T1" fmla="*/ 0 h 530"/>
              <a:gd name="T2" fmla="*/ 2147483647 w 83"/>
              <a:gd name="T3" fmla="*/ 2147483647 h 530"/>
              <a:gd name="T4" fmla="*/ 2147483647 w 83"/>
              <a:gd name="T5" fmla="*/ 2147483647 h 530"/>
              <a:gd name="T6" fmla="*/ 2147483647 w 83"/>
              <a:gd name="T7" fmla="*/ 2147483647 h 530"/>
              <a:gd name="T8" fmla="*/ 2147483647 w 83"/>
              <a:gd name="T9" fmla="*/ 2147483647 h 530"/>
              <a:gd name="T10" fmla="*/ 2147483647 w 83"/>
              <a:gd name="T11" fmla="*/ 2147483647 h 530"/>
              <a:gd name="T12" fmla="*/ 2147483647 w 83"/>
              <a:gd name="T13" fmla="*/ 2147483647 h 530"/>
              <a:gd name="T14" fmla="*/ 2147483647 w 83"/>
              <a:gd name="T15" fmla="*/ 2147483647 h 530"/>
              <a:gd name="T16" fmla="*/ 2147483647 w 83"/>
              <a:gd name="T17" fmla="*/ 2147483647 h 530"/>
              <a:gd name="T18" fmla="*/ 2147483647 w 83"/>
              <a:gd name="T19" fmla="*/ 2147483647 h 530"/>
              <a:gd name="T20" fmla="*/ 2147483647 w 83"/>
              <a:gd name="T21" fmla="*/ 2147483647 h 530"/>
              <a:gd name="T22" fmla="*/ 2147483647 w 83"/>
              <a:gd name="T23" fmla="*/ 2147483647 h 530"/>
              <a:gd name="T24" fmla="*/ 2147483647 w 83"/>
              <a:gd name="T25" fmla="*/ 2147483647 h 53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3" h="530">
                <a:moveTo>
                  <a:pt x="0" y="0"/>
                </a:moveTo>
                <a:lnTo>
                  <a:pt x="7" y="3"/>
                </a:lnTo>
                <a:lnTo>
                  <a:pt x="12" y="12"/>
                </a:lnTo>
                <a:lnTo>
                  <a:pt x="13" y="25"/>
                </a:lnTo>
                <a:lnTo>
                  <a:pt x="15" y="44"/>
                </a:lnTo>
                <a:lnTo>
                  <a:pt x="42" y="488"/>
                </a:lnTo>
                <a:lnTo>
                  <a:pt x="44" y="512"/>
                </a:lnTo>
                <a:lnTo>
                  <a:pt x="46" y="520"/>
                </a:lnTo>
                <a:lnTo>
                  <a:pt x="52" y="527"/>
                </a:lnTo>
                <a:lnTo>
                  <a:pt x="56" y="530"/>
                </a:lnTo>
                <a:lnTo>
                  <a:pt x="62" y="524"/>
                </a:lnTo>
                <a:lnTo>
                  <a:pt x="65" y="512"/>
                </a:lnTo>
                <a:lnTo>
                  <a:pt x="83" y="278"/>
                </a:lnTo>
              </a:path>
            </a:pathLst>
          </a:custGeom>
          <a:noFill/>
          <a:ln w="3810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9" name="Freeform 27">
            <a:extLst>
              <a:ext uri="{FF2B5EF4-FFF2-40B4-BE49-F238E27FC236}">
                <a16:creationId xmlns:a16="http://schemas.microsoft.com/office/drawing/2014/main" id="{13C2C9D4-5C0D-488F-AB2F-5E4933B8B012}"/>
              </a:ext>
            </a:extLst>
          </p:cNvPr>
          <p:cNvSpPr>
            <a:spLocks/>
          </p:cNvSpPr>
          <p:nvPr/>
        </p:nvSpPr>
        <p:spPr bwMode="auto">
          <a:xfrm>
            <a:off x="2766496" y="3393818"/>
            <a:ext cx="52388" cy="431800"/>
          </a:xfrm>
          <a:custGeom>
            <a:avLst/>
            <a:gdLst>
              <a:gd name="T0" fmla="*/ 0 w 33"/>
              <a:gd name="T1" fmla="*/ 2147483647 h 363"/>
              <a:gd name="T2" fmla="*/ 2147483647 w 33"/>
              <a:gd name="T3" fmla="*/ 2147483647 h 363"/>
              <a:gd name="T4" fmla="*/ 2147483647 w 33"/>
              <a:gd name="T5" fmla="*/ 2147483647 h 363"/>
              <a:gd name="T6" fmla="*/ 2147483647 w 33"/>
              <a:gd name="T7" fmla="*/ 2147483647 h 363"/>
              <a:gd name="T8" fmla="*/ 2147483647 w 33"/>
              <a:gd name="T9" fmla="*/ 2147483647 h 363"/>
              <a:gd name="T10" fmla="*/ 2147483647 w 33"/>
              <a:gd name="T11" fmla="*/ 2147483647 h 363"/>
              <a:gd name="T12" fmla="*/ 2147483647 w 33"/>
              <a:gd name="T13" fmla="*/ 0 h 36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3" h="363">
                <a:moveTo>
                  <a:pt x="0" y="362"/>
                </a:moveTo>
                <a:lnTo>
                  <a:pt x="20" y="54"/>
                </a:lnTo>
                <a:lnTo>
                  <a:pt x="21" y="38"/>
                </a:lnTo>
                <a:lnTo>
                  <a:pt x="22" y="25"/>
                </a:lnTo>
                <a:lnTo>
                  <a:pt x="24" y="15"/>
                </a:lnTo>
                <a:lnTo>
                  <a:pt x="27" y="6"/>
                </a:lnTo>
                <a:lnTo>
                  <a:pt x="32" y="0"/>
                </a:lnTo>
              </a:path>
            </a:pathLst>
          </a:custGeom>
          <a:noFill/>
          <a:ln w="3810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0" name="Freeform 28">
            <a:extLst>
              <a:ext uri="{FF2B5EF4-FFF2-40B4-BE49-F238E27FC236}">
                <a16:creationId xmlns:a16="http://schemas.microsoft.com/office/drawing/2014/main" id="{786C5F54-0507-44AD-8262-D69985E02E66}"/>
              </a:ext>
            </a:extLst>
          </p:cNvPr>
          <p:cNvSpPr>
            <a:spLocks/>
          </p:cNvSpPr>
          <p:nvPr/>
        </p:nvSpPr>
        <p:spPr bwMode="auto">
          <a:xfrm>
            <a:off x="2818884" y="3398580"/>
            <a:ext cx="136525" cy="841375"/>
          </a:xfrm>
          <a:custGeom>
            <a:avLst/>
            <a:gdLst>
              <a:gd name="T0" fmla="*/ 0 w 86"/>
              <a:gd name="T1" fmla="*/ 0 h 530"/>
              <a:gd name="T2" fmla="*/ 2147483647 w 86"/>
              <a:gd name="T3" fmla="*/ 2147483647 h 530"/>
              <a:gd name="T4" fmla="*/ 2147483647 w 86"/>
              <a:gd name="T5" fmla="*/ 2147483647 h 530"/>
              <a:gd name="T6" fmla="*/ 2147483647 w 86"/>
              <a:gd name="T7" fmla="*/ 2147483647 h 530"/>
              <a:gd name="T8" fmla="*/ 2147483647 w 86"/>
              <a:gd name="T9" fmla="*/ 2147483647 h 530"/>
              <a:gd name="T10" fmla="*/ 2147483647 w 86"/>
              <a:gd name="T11" fmla="*/ 2147483647 h 530"/>
              <a:gd name="T12" fmla="*/ 2147483647 w 86"/>
              <a:gd name="T13" fmla="*/ 2147483647 h 530"/>
              <a:gd name="T14" fmla="*/ 2147483647 w 86"/>
              <a:gd name="T15" fmla="*/ 2147483647 h 530"/>
              <a:gd name="T16" fmla="*/ 2147483647 w 86"/>
              <a:gd name="T17" fmla="*/ 2147483647 h 530"/>
              <a:gd name="T18" fmla="*/ 2147483647 w 86"/>
              <a:gd name="T19" fmla="*/ 2147483647 h 530"/>
              <a:gd name="T20" fmla="*/ 2147483647 w 86"/>
              <a:gd name="T21" fmla="*/ 2147483647 h 530"/>
              <a:gd name="T22" fmla="*/ 2147483647 w 86"/>
              <a:gd name="T23" fmla="*/ 2147483647 h 530"/>
              <a:gd name="T24" fmla="*/ 2147483647 w 86"/>
              <a:gd name="T25" fmla="*/ 2147483647 h 53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6" h="530">
                <a:moveTo>
                  <a:pt x="0" y="0"/>
                </a:moveTo>
                <a:lnTo>
                  <a:pt x="7" y="3"/>
                </a:lnTo>
                <a:lnTo>
                  <a:pt x="12" y="12"/>
                </a:lnTo>
                <a:lnTo>
                  <a:pt x="14" y="25"/>
                </a:lnTo>
                <a:lnTo>
                  <a:pt x="15" y="44"/>
                </a:lnTo>
                <a:lnTo>
                  <a:pt x="43" y="488"/>
                </a:lnTo>
                <a:lnTo>
                  <a:pt x="45" y="512"/>
                </a:lnTo>
                <a:lnTo>
                  <a:pt x="47" y="520"/>
                </a:lnTo>
                <a:lnTo>
                  <a:pt x="53" y="527"/>
                </a:lnTo>
                <a:lnTo>
                  <a:pt x="57" y="530"/>
                </a:lnTo>
                <a:lnTo>
                  <a:pt x="63" y="524"/>
                </a:lnTo>
                <a:lnTo>
                  <a:pt x="67" y="512"/>
                </a:lnTo>
                <a:lnTo>
                  <a:pt x="86" y="268"/>
                </a:lnTo>
              </a:path>
            </a:pathLst>
          </a:custGeom>
          <a:noFill/>
          <a:ln w="3810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1" name="Freeform 29">
            <a:extLst>
              <a:ext uri="{FF2B5EF4-FFF2-40B4-BE49-F238E27FC236}">
                <a16:creationId xmlns:a16="http://schemas.microsoft.com/office/drawing/2014/main" id="{074E5A59-5D7B-4E64-BED3-AC0A4DA77712}"/>
              </a:ext>
            </a:extLst>
          </p:cNvPr>
          <p:cNvSpPr>
            <a:spLocks/>
          </p:cNvSpPr>
          <p:nvPr/>
        </p:nvSpPr>
        <p:spPr bwMode="auto">
          <a:xfrm>
            <a:off x="2955409" y="3393818"/>
            <a:ext cx="50800" cy="431800"/>
          </a:xfrm>
          <a:custGeom>
            <a:avLst/>
            <a:gdLst>
              <a:gd name="T0" fmla="*/ 0 w 32"/>
              <a:gd name="T1" fmla="*/ 2147483647 h 363"/>
              <a:gd name="T2" fmla="*/ 2147483647 w 32"/>
              <a:gd name="T3" fmla="*/ 2147483647 h 363"/>
              <a:gd name="T4" fmla="*/ 2147483647 w 32"/>
              <a:gd name="T5" fmla="*/ 2147483647 h 363"/>
              <a:gd name="T6" fmla="*/ 2147483647 w 32"/>
              <a:gd name="T7" fmla="*/ 2147483647 h 363"/>
              <a:gd name="T8" fmla="*/ 2147483647 w 32"/>
              <a:gd name="T9" fmla="*/ 2147483647 h 363"/>
              <a:gd name="T10" fmla="*/ 2147483647 w 32"/>
              <a:gd name="T11" fmla="*/ 2147483647 h 363"/>
              <a:gd name="T12" fmla="*/ 2147483647 w 32"/>
              <a:gd name="T13" fmla="*/ 0 h 36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2" h="363">
                <a:moveTo>
                  <a:pt x="0" y="362"/>
                </a:moveTo>
                <a:lnTo>
                  <a:pt x="19" y="54"/>
                </a:lnTo>
                <a:lnTo>
                  <a:pt x="20" y="38"/>
                </a:lnTo>
                <a:lnTo>
                  <a:pt x="21" y="25"/>
                </a:lnTo>
                <a:lnTo>
                  <a:pt x="23" y="15"/>
                </a:lnTo>
                <a:lnTo>
                  <a:pt x="27" y="6"/>
                </a:lnTo>
                <a:lnTo>
                  <a:pt x="31" y="0"/>
                </a:lnTo>
              </a:path>
            </a:pathLst>
          </a:custGeom>
          <a:noFill/>
          <a:ln w="3810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2" name="Freeform 30">
            <a:extLst>
              <a:ext uri="{FF2B5EF4-FFF2-40B4-BE49-F238E27FC236}">
                <a16:creationId xmlns:a16="http://schemas.microsoft.com/office/drawing/2014/main" id="{511188F0-F29B-4E50-B7BA-1387E720B6CC}"/>
              </a:ext>
            </a:extLst>
          </p:cNvPr>
          <p:cNvSpPr>
            <a:spLocks/>
          </p:cNvSpPr>
          <p:nvPr/>
        </p:nvSpPr>
        <p:spPr bwMode="auto">
          <a:xfrm>
            <a:off x="3006209" y="3398580"/>
            <a:ext cx="134937" cy="841375"/>
          </a:xfrm>
          <a:custGeom>
            <a:avLst/>
            <a:gdLst>
              <a:gd name="T0" fmla="*/ 0 w 85"/>
              <a:gd name="T1" fmla="*/ 0 h 530"/>
              <a:gd name="T2" fmla="*/ 2147483647 w 85"/>
              <a:gd name="T3" fmla="*/ 2147483647 h 530"/>
              <a:gd name="T4" fmla="*/ 2147483647 w 85"/>
              <a:gd name="T5" fmla="*/ 2147483647 h 530"/>
              <a:gd name="T6" fmla="*/ 2147483647 w 85"/>
              <a:gd name="T7" fmla="*/ 2147483647 h 530"/>
              <a:gd name="T8" fmla="*/ 2147483647 w 85"/>
              <a:gd name="T9" fmla="*/ 2147483647 h 530"/>
              <a:gd name="T10" fmla="*/ 2147483647 w 85"/>
              <a:gd name="T11" fmla="*/ 2147483647 h 530"/>
              <a:gd name="T12" fmla="*/ 2147483647 w 85"/>
              <a:gd name="T13" fmla="*/ 2147483647 h 530"/>
              <a:gd name="T14" fmla="*/ 2147483647 w 85"/>
              <a:gd name="T15" fmla="*/ 2147483647 h 530"/>
              <a:gd name="T16" fmla="*/ 2147483647 w 85"/>
              <a:gd name="T17" fmla="*/ 2147483647 h 530"/>
              <a:gd name="T18" fmla="*/ 2147483647 w 85"/>
              <a:gd name="T19" fmla="*/ 2147483647 h 530"/>
              <a:gd name="T20" fmla="*/ 2147483647 w 85"/>
              <a:gd name="T21" fmla="*/ 2147483647 h 530"/>
              <a:gd name="T22" fmla="*/ 2147483647 w 85"/>
              <a:gd name="T23" fmla="*/ 2147483647 h 530"/>
              <a:gd name="T24" fmla="*/ 2147483647 w 85"/>
              <a:gd name="T25" fmla="*/ 2147483647 h 53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5" h="530">
                <a:moveTo>
                  <a:pt x="0" y="0"/>
                </a:moveTo>
                <a:lnTo>
                  <a:pt x="7" y="3"/>
                </a:lnTo>
                <a:lnTo>
                  <a:pt x="12" y="12"/>
                </a:lnTo>
                <a:lnTo>
                  <a:pt x="14" y="25"/>
                </a:lnTo>
                <a:lnTo>
                  <a:pt x="15" y="44"/>
                </a:lnTo>
                <a:lnTo>
                  <a:pt x="42" y="488"/>
                </a:lnTo>
                <a:lnTo>
                  <a:pt x="45" y="512"/>
                </a:lnTo>
                <a:lnTo>
                  <a:pt x="47" y="520"/>
                </a:lnTo>
                <a:lnTo>
                  <a:pt x="52" y="527"/>
                </a:lnTo>
                <a:lnTo>
                  <a:pt x="57" y="530"/>
                </a:lnTo>
                <a:lnTo>
                  <a:pt x="62" y="524"/>
                </a:lnTo>
                <a:lnTo>
                  <a:pt x="66" y="512"/>
                </a:lnTo>
                <a:lnTo>
                  <a:pt x="85" y="271"/>
                </a:lnTo>
              </a:path>
            </a:pathLst>
          </a:custGeom>
          <a:noFill/>
          <a:ln w="3810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83" name="Group 31">
            <a:extLst>
              <a:ext uri="{FF2B5EF4-FFF2-40B4-BE49-F238E27FC236}">
                <a16:creationId xmlns:a16="http://schemas.microsoft.com/office/drawing/2014/main" id="{499A5F1C-A6B2-499E-AB65-B96D5152811B}"/>
              </a:ext>
            </a:extLst>
          </p:cNvPr>
          <p:cNvGrpSpPr>
            <a:grpSpLocks/>
          </p:cNvGrpSpPr>
          <p:nvPr/>
        </p:nvGrpSpPr>
        <p:grpSpPr bwMode="auto">
          <a:xfrm>
            <a:off x="3141146" y="3387468"/>
            <a:ext cx="376238" cy="847725"/>
            <a:chOff x="3600" y="1309"/>
            <a:chExt cx="237" cy="713"/>
          </a:xfrm>
        </p:grpSpPr>
        <p:grpSp>
          <p:nvGrpSpPr>
            <p:cNvPr id="84" name="Group 32">
              <a:extLst>
                <a:ext uri="{FF2B5EF4-FFF2-40B4-BE49-F238E27FC236}">
                  <a16:creationId xmlns:a16="http://schemas.microsoft.com/office/drawing/2014/main" id="{435748D4-F7DC-46AE-B636-248E3FFBF50F}"/>
                </a:ext>
              </a:extLst>
            </p:cNvPr>
            <p:cNvGrpSpPr>
              <a:grpSpLocks/>
            </p:cNvGrpSpPr>
            <p:nvPr/>
          </p:nvGrpSpPr>
          <p:grpSpPr bwMode="auto">
            <a:xfrm>
              <a:off x="3600" y="1309"/>
              <a:ext cx="118" cy="713"/>
              <a:chOff x="3600" y="1309"/>
              <a:chExt cx="118" cy="713"/>
            </a:xfrm>
          </p:grpSpPr>
          <p:sp>
            <p:nvSpPr>
              <p:cNvPr id="88" name="Freeform 33">
                <a:extLst>
                  <a:ext uri="{FF2B5EF4-FFF2-40B4-BE49-F238E27FC236}">
                    <a16:creationId xmlns:a16="http://schemas.microsoft.com/office/drawing/2014/main" id="{26C748B2-7474-4876-B114-A7AC455C2105}"/>
                  </a:ext>
                </a:extLst>
              </p:cNvPr>
              <p:cNvSpPr>
                <a:spLocks/>
              </p:cNvSpPr>
              <p:nvPr/>
            </p:nvSpPr>
            <p:spPr bwMode="auto">
              <a:xfrm>
                <a:off x="3600" y="1309"/>
                <a:ext cx="34" cy="363"/>
              </a:xfrm>
              <a:custGeom>
                <a:avLst/>
                <a:gdLst>
                  <a:gd name="T0" fmla="*/ 0 w 34"/>
                  <a:gd name="T1" fmla="*/ 362 h 363"/>
                  <a:gd name="T2" fmla="*/ 20 w 34"/>
                  <a:gd name="T3" fmla="*/ 54 h 363"/>
                  <a:gd name="T4" fmla="*/ 22 w 34"/>
                  <a:gd name="T5" fmla="*/ 38 h 363"/>
                  <a:gd name="T6" fmla="*/ 23 w 34"/>
                  <a:gd name="T7" fmla="*/ 25 h 363"/>
                  <a:gd name="T8" fmla="*/ 24 w 34"/>
                  <a:gd name="T9" fmla="*/ 15 h 363"/>
                  <a:gd name="T10" fmla="*/ 28 w 34"/>
                  <a:gd name="T11" fmla="*/ 6 h 363"/>
                  <a:gd name="T12" fmla="*/ 33 w 34"/>
                  <a:gd name="T13" fmla="*/ 0 h 36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4" h="363">
                    <a:moveTo>
                      <a:pt x="0" y="362"/>
                    </a:moveTo>
                    <a:lnTo>
                      <a:pt x="20" y="54"/>
                    </a:lnTo>
                    <a:lnTo>
                      <a:pt x="22" y="38"/>
                    </a:lnTo>
                    <a:lnTo>
                      <a:pt x="23" y="25"/>
                    </a:lnTo>
                    <a:lnTo>
                      <a:pt x="24" y="15"/>
                    </a:lnTo>
                    <a:lnTo>
                      <a:pt x="28" y="6"/>
                    </a:lnTo>
                    <a:lnTo>
                      <a:pt x="33" y="0"/>
                    </a:lnTo>
                  </a:path>
                </a:pathLst>
              </a:custGeom>
              <a:noFill/>
              <a:ln w="3810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9" name="Freeform 34">
                <a:extLst>
                  <a:ext uri="{FF2B5EF4-FFF2-40B4-BE49-F238E27FC236}">
                    <a16:creationId xmlns:a16="http://schemas.microsoft.com/office/drawing/2014/main" id="{3AB6EBE2-F2A3-4A76-90C8-02C59528FDDB}"/>
                  </a:ext>
                </a:extLst>
              </p:cNvPr>
              <p:cNvSpPr>
                <a:spLocks/>
              </p:cNvSpPr>
              <p:nvPr/>
            </p:nvSpPr>
            <p:spPr bwMode="auto">
              <a:xfrm>
                <a:off x="3634" y="1313"/>
                <a:ext cx="84" cy="709"/>
              </a:xfrm>
              <a:custGeom>
                <a:avLst/>
                <a:gdLst>
                  <a:gd name="T0" fmla="*/ 0 w 84"/>
                  <a:gd name="T1" fmla="*/ 0 h 709"/>
                  <a:gd name="T2" fmla="*/ 7 w 84"/>
                  <a:gd name="T3" fmla="*/ 4 h 709"/>
                  <a:gd name="T4" fmla="*/ 12 w 84"/>
                  <a:gd name="T5" fmla="*/ 16 h 709"/>
                  <a:gd name="T6" fmla="*/ 13 w 84"/>
                  <a:gd name="T7" fmla="*/ 33 h 709"/>
                  <a:gd name="T8" fmla="*/ 15 w 84"/>
                  <a:gd name="T9" fmla="*/ 59 h 709"/>
                  <a:gd name="T10" fmla="*/ 42 w 84"/>
                  <a:gd name="T11" fmla="*/ 651 h 709"/>
                  <a:gd name="T12" fmla="*/ 44 w 84"/>
                  <a:gd name="T13" fmla="*/ 684 h 709"/>
                  <a:gd name="T14" fmla="*/ 46 w 84"/>
                  <a:gd name="T15" fmla="*/ 694 h 709"/>
                  <a:gd name="T16" fmla="*/ 52 w 84"/>
                  <a:gd name="T17" fmla="*/ 704 h 709"/>
                  <a:gd name="T18" fmla="*/ 56 w 84"/>
                  <a:gd name="T19" fmla="*/ 708 h 709"/>
                  <a:gd name="T20" fmla="*/ 62 w 84"/>
                  <a:gd name="T21" fmla="*/ 700 h 709"/>
                  <a:gd name="T22" fmla="*/ 65 w 84"/>
                  <a:gd name="T23" fmla="*/ 684 h 709"/>
                  <a:gd name="T24" fmla="*/ 83 w 84"/>
                  <a:gd name="T25" fmla="*/ 380 h 70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4" h="709">
                    <a:moveTo>
                      <a:pt x="0" y="0"/>
                    </a:moveTo>
                    <a:lnTo>
                      <a:pt x="7" y="4"/>
                    </a:lnTo>
                    <a:lnTo>
                      <a:pt x="12" y="16"/>
                    </a:lnTo>
                    <a:lnTo>
                      <a:pt x="13" y="33"/>
                    </a:lnTo>
                    <a:lnTo>
                      <a:pt x="15" y="59"/>
                    </a:lnTo>
                    <a:lnTo>
                      <a:pt x="42" y="651"/>
                    </a:lnTo>
                    <a:lnTo>
                      <a:pt x="44" y="684"/>
                    </a:lnTo>
                    <a:lnTo>
                      <a:pt x="46" y="694"/>
                    </a:lnTo>
                    <a:lnTo>
                      <a:pt x="52" y="704"/>
                    </a:lnTo>
                    <a:lnTo>
                      <a:pt x="56" y="708"/>
                    </a:lnTo>
                    <a:lnTo>
                      <a:pt x="62" y="700"/>
                    </a:lnTo>
                    <a:lnTo>
                      <a:pt x="65" y="684"/>
                    </a:lnTo>
                    <a:lnTo>
                      <a:pt x="83" y="380"/>
                    </a:lnTo>
                  </a:path>
                </a:pathLst>
              </a:custGeom>
              <a:noFill/>
              <a:ln w="3810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85" name="Group 35">
              <a:extLst>
                <a:ext uri="{FF2B5EF4-FFF2-40B4-BE49-F238E27FC236}">
                  <a16:creationId xmlns:a16="http://schemas.microsoft.com/office/drawing/2014/main" id="{AAB9C1B3-21E4-46A3-B61A-EE2B5CA95DD1}"/>
                </a:ext>
              </a:extLst>
            </p:cNvPr>
            <p:cNvGrpSpPr>
              <a:grpSpLocks/>
            </p:cNvGrpSpPr>
            <p:nvPr/>
          </p:nvGrpSpPr>
          <p:grpSpPr bwMode="auto">
            <a:xfrm>
              <a:off x="3718" y="1309"/>
              <a:ext cx="119" cy="713"/>
              <a:chOff x="3718" y="1309"/>
              <a:chExt cx="119" cy="713"/>
            </a:xfrm>
          </p:grpSpPr>
          <p:sp>
            <p:nvSpPr>
              <p:cNvPr id="86" name="Freeform 36">
                <a:extLst>
                  <a:ext uri="{FF2B5EF4-FFF2-40B4-BE49-F238E27FC236}">
                    <a16:creationId xmlns:a16="http://schemas.microsoft.com/office/drawing/2014/main" id="{074D8E02-B1D0-4FF5-B097-61C74D303E4A}"/>
                  </a:ext>
                </a:extLst>
              </p:cNvPr>
              <p:cNvSpPr>
                <a:spLocks/>
              </p:cNvSpPr>
              <p:nvPr/>
            </p:nvSpPr>
            <p:spPr bwMode="auto">
              <a:xfrm>
                <a:off x="3718" y="1309"/>
                <a:ext cx="35" cy="363"/>
              </a:xfrm>
              <a:custGeom>
                <a:avLst/>
                <a:gdLst>
                  <a:gd name="T0" fmla="*/ 0 w 35"/>
                  <a:gd name="T1" fmla="*/ 362 h 363"/>
                  <a:gd name="T2" fmla="*/ 21 w 35"/>
                  <a:gd name="T3" fmla="*/ 54 h 363"/>
                  <a:gd name="T4" fmla="*/ 22 w 35"/>
                  <a:gd name="T5" fmla="*/ 38 h 363"/>
                  <a:gd name="T6" fmla="*/ 23 w 35"/>
                  <a:gd name="T7" fmla="*/ 25 h 363"/>
                  <a:gd name="T8" fmla="*/ 25 w 35"/>
                  <a:gd name="T9" fmla="*/ 15 h 363"/>
                  <a:gd name="T10" fmla="*/ 29 w 35"/>
                  <a:gd name="T11" fmla="*/ 6 h 363"/>
                  <a:gd name="T12" fmla="*/ 34 w 35"/>
                  <a:gd name="T13" fmla="*/ 0 h 36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5" h="363">
                    <a:moveTo>
                      <a:pt x="0" y="362"/>
                    </a:moveTo>
                    <a:lnTo>
                      <a:pt x="21" y="54"/>
                    </a:lnTo>
                    <a:lnTo>
                      <a:pt x="22" y="38"/>
                    </a:lnTo>
                    <a:lnTo>
                      <a:pt x="23" y="25"/>
                    </a:lnTo>
                    <a:lnTo>
                      <a:pt x="25" y="15"/>
                    </a:lnTo>
                    <a:lnTo>
                      <a:pt x="29" y="6"/>
                    </a:lnTo>
                    <a:lnTo>
                      <a:pt x="34" y="0"/>
                    </a:lnTo>
                  </a:path>
                </a:pathLst>
              </a:custGeom>
              <a:noFill/>
              <a:ln w="3810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7" name="Freeform 37">
                <a:extLst>
                  <a:ext uri="{FF2B5EF4-FFF2-40B4-BE49-F238E27FC236}">
                    <a16:creationId xmlns:a16="http://schemas.microsoft.com/office/drawing/2014/main" id="{41571552-0009-4381-87AB-8D8FCD2804A8}"/>
                  </a:ext>
                </a:extLst>
              </p:cNvPr>
              <p:cNvSpPr>
                <a:spLocks/>
              </p:cNvSpPr>
              <p:nvPr/>
            </p:nvSpPr>
            <p:spPr bwMode="auto">
              <a:xfrm>
                <a:off x="3753" y="1313"/>
                <a:ext cx="84" cy="709"/>
              </a:xfrm>
              <a:custGeom>
                <a:avLst/>
                <a:gdLst>
                  <a:gd name="T0" fmla="*/ 0 w 84"/>
                  <a:gd name="T1" fmla="*/ 0 h 709"/>
                  <a:gd name="T2" fmla="*/ 7 w 84"/>
                  <a:gd name="T3" fmla="*/ 4 h 709"/>
                  <a:gd name="T4" fmla="*/ 12 w 84"/>
                  <a:gd name="T5" fmla="*/ 16 h 709"/>
                  <a:gd name="T6" fmla="*/ 13 w 84"/>
                  <a:gd name="T7" fmla="*/ 33 h 709"/>
                  <a:gd name="T8" fmla="*/ 15 w 84"/>
                  <a:gd name="T9" fmla="*/ 59 h 709"/>
                  <a:gd name="T10" fmla="*/ 42 w 84"/>
                  <a:gd name="T11" fmla="*/ 651 h 709"/>
                  <a:gd name="T12" fmla="*/ 44 w 84"/>
                  <a:gd name="T13" fmla="*/ 684 h 709"/>
                  <a:gd name="T14" fmla="*/ 46 w 84"/>
                  <a:gd name="T15" fmla="*/ 694 h 709"/>
                  <a:gd name="T16" fmla="*/ 52 w 84"/>
                  <a:gd name="T17" fmla="*/ 704 h 709"/>
                  <a:gd name="T18" fmla="*/ 56 w 84"/>
                  <a:gd name="T19" fmla="*/ 708 h 709"/>
                  <a:gd name="T20" fmla="*/ 62 w 84"/>
                  <a:gd name="T21" fmla="*/ 700 h 709"/>
                  <a:gd name="T22" fmla="*/ 65 w 84"/>
                  <a:gd name="T23" fmla="*/ 684 h 709"/>
                  <a:gd name="T24" fmla="*/ 83 w 84"/>
                  <a:gd name="T25" fmla="*/ 380 h 70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4" h="709">
                    <a:moveTo>
                      <a:pt x="0" y="0"/>
                    </a:moveTo>
                    <a:lnTo>
                      <a:pt x="7" y="4"/>
                    </a:lnTo>
                    <a:lnTo>
                      <a:pt x="12" y="16"/>
                    </a:lnTo>
                    <a:lnTo>
                      <a:pt x="13" y="33"/>
                    </a:lnTo>
                    <a:lnTo>
                      <a:pt x="15" y="59"/>
                    </a:lnTo>
                    <a:lnTo>
                      <a:pt x="42" y="651"/>
                    </a:lnTo>
                    <a:lnTo>
                      <a:pt x="44" y="684"/>
                    </a:lnTo>
                    <a:lnTo>
                      <a:pt x="46" y="694"/>
                    </a:lnTo>
                    <a:lnTo>
                      <a:pt x="52" y="704"/>
                    </a:lnTo>
                    <a:lnTo>
                      <a:pt x="56" y="708"/>
                    </a:lnTo>
                    <a:lnTo>
                      <a:pt x="62" y="700"/>
                    </a:lnTo>
                    <a:lnTo>
                      <a:pt x="65" y="684"/>
                    </a:lnTo>
                    <a:lnTo>
                      <a:pt x="83" y="380"/>
                    </a:lnTo>
                  </a:path>
                </a:pathLst>
              </a:custGeom>
              <a:noFill/>
              <a:ln w="3810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90" name="Freeform 38">
            <a:extLst>
              <a:ext uri="{FF2B5EF4-FFF2-40B4-BE49-F238E27FC236}">
                <a16:creationId xmlns:a16="http://schemas.microsoft.com/office/drawing/2014/main" id="{5AAC3618-B52E-4C71-9060-09ED1F644988}"/>
              </a:ext>
            </a:extLst>
          </p:cNvPr>
          <p:cNvSpPr>
            <a:spLocks/>
          </p:cNvSpPr>
          <p:nvPr/>
        </p:nvSpPr>
        <p:spPr bwMode="auto">
          <a:xfrm>
            <a:off x="1998146" y="3393818"/>
            <a:ext cx="52388" cy="431800"/>
          </a:xfrm>
          <a:custGeom>
            <a:avLst/>
            <a:gdLst>
              <a:gd name="T0" fmla="*/ 0 w 33"/>
              <a:gd name="T1" fmla="*/ 2147483647 h 363"/>
              <a:gd name="T2" fmla="*/ 2147483647 w 33"/>
              <a:gd name="T3" fmla="*/ 2147483647 h 363"/>
              <a:gd name="T4" fmla="*/ 2147483647 w 33"/>
              <a:gd name="T5" fmla="*/ 2147483647 h 363"/>
              <a:gd name="T6" fmla="*/ 2147483647 w 33"/>
              <a:gd name="T7" fmla="*/ 2147483647 h 363"/>
              <a:gd name="T8" fmla="*/ 2147483647 w 33"/>
              <a:gd name="T9" fmla="*/ 2147483647 h 363"/>
              <a:gd name="T10" fmla="*/ 2147483647 w 33"/>
              <a:gd name="T11" fmla="*/ 2147483647 h 363"/>
              <a:gd name="T12" fmla="*/ 2147483647 w 33"/>
              <a:gd name="T13" fmla="*/ 0 h 36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3" h="363">
                <a:moveTo>
                  <a:pt x="0" y="362"/>
                </a:moveTo>
                <a:lnTo>
                  <a:pt x="20" y="54"/>
                </a:lnTo>
                <a:lnTo>
                  <a:pt x="21" y="38"/>
                </a:lnTo>
                <a:lnTo>
                  <a:pt x="22" y="25"/>
                </a:lnTo>
                <a:lnTo>
                  <a:pt x="24" y="15"/>
                </a:lnTo>
                <a:lnTo>
                  <a:pt x="27" y="6"/>
                </a:lnTo>
                <a:lnTo>
                  <a:pt x="32" y="0"/>
                </a:lnTo>
              </a:path>
            </a:pathLst>
          </a:custGeom>
          <a:noFill/>
          <a:ln w="3810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1" name="Freeform 39">
            <a:extLst>
              <a:ext uri="{FF2B5EF4-FFF2-40B4-BE49-F238E27FC236}">
                <a16:creationId xmlns:a16="http://schemas.microsoft.com/office/drawing/2014/main" id="{09248EB3-7BE9-4DB8-80BA-CAF15D80E6DA}"/>
              </a:ext>
            </a:extLst>
          </p:cNvPr>
          <p:cNvSpPr>
            <a:spLocks/>
          </p:cNvSpPr>
          <p:nvPr/>
        </p:nvSpPr>
        <p:spPr bwMode="auto">
          <a:xfrm>
            <a:off x="2050534" y="3398580"/>
            <a:ext cx="138112" cy="841375"/>
          </a:xfrm>
          <a:custGeom>
            <a:avLst/>
            <a:gdLst>
              <a:gd name="T0" fmla="*/ 0 w 87"/>
              <a:gd name="T1" fmla="*/ 0 h 530"/>
              <a:gd name="T2" fmla="*/ 2147483647 w 87"/>
              <a:gd name="T3" fmla="*/ 2147483647 h 530"/>
              <a:gd name="T4" fmla="*/ 2147483647 w 87"/>
              <a:gd name="T5" fmla="*/ 2147483647 h 530"/>
              <a:gd name="T6" fmla="*/ 2147483647 w 87"/>
              <a:gd name="T7" fmla="*/ 2147483647 h 530"/>
              <a:gd name="T8" fmla="*/ 2147483647 w 87"/>
              <a:gd name="T9" fmla="*/ 2147483647 h 530"/>
              <a:gd name="T10" fmla="*/ 2147483647 w 87"/>
              <a:gd name="T11" fmla="*/ 2147483647 h 530"/>
              <a:gd name="T12" fmla="*/ 2147483647 w 87"/>
              <a:gd name="T13" fmla="*/ 2147483647 h 530"/>
              <a:gd name="T14" fmla="*/ 2147483647 w 87"/>
              <a:gd name="T15" fmla="*/ 2147483647 h 530"/>
              <a:gd name="T16" fmla="*/ 2147483647 w 87"/>
              <a:gd name="T17" fmla="*/ 2147483647 h 530"/>
              <a:gd name="T18" fmla="*/ 2147483647 w 87"/>
              <a:gd name="T19" fmla="*/ 2147483647 h 530"/>
              <a:gd name="T20" fmla="*/ 2147483647 w 87"/>
              <a:gd name="T21" fmla="*/ 2147483647 h 530"/>
              <a:gd name="T22" fmla="*/ 2147483647 w 87"/>
              <a:gd name="T23" fmla="*/ 2147483647 h 530"/>
              <a:gd name="T24" fmla="*/ 2147483647 w 87"/>
              <a:gd name="T25" fmla="*/ 2147483647 h 53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7" h="530">
                <a:moveTo>
                  <a:pt x="0" y="0"/>
                </a:moveTo>
                <a:lnTo>
                  <a:pt x="7" y="3"/>
                </a:lnTo>
                <a:lnTo>
                  <a:pt x="12" y="12"/>
                </a:lnTo>
                <a:lnTo>
                  <a:pt x="14" y="25"/>
                </a:lnTo>
                <a:lnTo>
                  <a:pt x="15" y="44"/>
                </a:lnTo>
                <a:lnTo>
                  <a:pt x="43" y="488"/>
                </a:lnTo>
                <a:lnTo>
                  <a:pt x="45" y="512"/>
                </a:lnTo>
                <a:lnTo>
                  <a:pt x="47" y="520"/>
                </a:lnTo>
                <a:lnTo>
                  <a:pt x="53" y="527"/>
                </a:lnTo>
                <a:lnTo>
                  <a:pt x="57" y="530"/>
                </a:lnTo>
                <a:lnTo>
                  <a:pt x="63" y="524"/>
                </a:lnTo>
                <a:lnTo>
                  <a:pt x="67" y="512"/>
                </a:lnTo>
                <a:lnTo>
                  <a:pt x="87" y="265"/>
                </a:lnTo>
              </a:path>
            </a:pathLst>
          </a:custGeom>
          <a:noFill/>
          <a:ln w="3810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2" name="Freeform 40">
            <a:extLst>
              <a:ext uri="{FF2B5EF4-FFF2-40B4-BE49-F238E27FC236}">
                <a16:creationId xmlns:a16="http://schemas.microsoft.com/office/drawing/2014/main" id="{478D103A-8487-43AF-AD69-72962348ACB7}"/>
              </a:ext>
            </a:extLst>
          </p:cNvPr>
          <p:cNvSpPr>
            <a:spLocks/>
          </p:cNvSpPr>
          <p:nvPr/>
        </p:nvSpPr>
        <p:spPr bwMode="auto">
          <a:xfrm>
            <a:off x="2187059" y="3393818"/>
            <a:ext cx="50800" cy="431800"/>
          </a:xfrm>
          <a:custGeom>
            <a:avLst/>
            <a:gdLst>
              <a:gd name="T0" fmla="*/ 0 w 32"/>
              <a:gd name="T1" fmla="*/ 2147483647 h 363"/>
              <a:gd name="T2" fmla="*/ 2147483647 w 32"/>
              <a:gd name="T3" fmla="*/ 2147483647 h 363"/>
              <a:gd name="T4" fmla="*/ 2147483647 w 32"/>
              <a:gd name="T5" fmla="*/ 2147483647 h 363"/>
              <a:gd name="T6" fmla="*/ 2147483647 w 32"/>
              <a:gd name="T7" fmla="*/ 2147483647 h 363"/>
              <a:gd name="T8" fmla="*/ 2147483647 w 32"/>
              <a:gd name="T9" fmla="*/ 2147483647 h 363"/>
              <a:gd name="T10" fmla="*/ 2147483647 w 32"/>
              <a:gd name="T11" fmla="*/ 2147483647 h 363"/>
              <a:gd name="T12" fmla="*/ 2147483647 w 32"/>
              <a:gd name="T13" fmla="*/ 0 h 36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2" h="363">
                <a:moveTo>
                  <a:pt x="0" y="362"/>
                </a:moveTo>
                <a:lnTo>
                  <a:pt x="19" y="54"/>
                </a:lnTo>
                <a:lnTo>
                  <a:pt x="20" y="38"/>
                </a:lnTo>
                <a:lnTo>
                  <a:pt x="21" y="25"/>
                </a:lnTo>
                <a:lnTo>
                  <a:pt x="23" y="15"/>
                </a:lnTo>
                <a:lnTo>
                  <a:pt x="27" y="6"/>
                </a:lnTo>
                <a:lnTo>
                  <a:pt x="31" y="0"/>
                </a:lnTo>
              </a:path>
            </a:pathLst>
          </a:custGeom>
          <a:noFill/>
          <a:ln w="3810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3" name="Freeform 41">
            <a:extLst>
              <a:ext uri="{FF2B5EF4-FFF2-40B4-BE49-F238E27FC236}">
                <a16:creationId xmlns:a16="http://schemas.microsoft.com/office/drawing/2014/main" id="{5A46C051-8D52-4B1E-BBBC-8E6AE457BABC}"/>
              </a:ext>
            </a:extLst>
          </p:cNvPr>
          <p:cNvSpPr>
            <a:spLocks/>
          </p:cNvSpPr>
          <p:nvPr/>
        </p:nvSpPr>
        <p:spPr bwMode="auto">
          <a:xfrm>
            <a:off x="2237859" y="3398580"/>
            <a:ext cx="136525" cy="841375"/>
          </a:xfrm>
          <a:custGeom>
            <a:avLst/>
            <a:gdLst>
              <a:gd name="T0" fmla="*/ 0 w 86"/>
              <a:gd name="T1" fmla="*/ 0 h 530"/>
              <a:gd name="T2" fmla="*/ 2147483647 w 86"/>
              <a:gd name="T3" fmla="*/ 2147483647 h 530"/>
              <a:gd name="T4" fmla="*/ 2147483647 w 86"/>
              <a:gd name="T5" fmla="*/ 2147483647 h 530"/>
              <a:gd name="T6" fmla="*/ 2147483647 w 86"/>
              <a:gd name="T7" fmla="*/ 2147483647 h 530"/>
              <a:gd name="T8" fmla="*/ 2147483647 w 86"/>
              <a:gd name="T9" fmla="*/ 2147483647 h 530"/>
              <a:gd name="T10" fmla="*/ 2147483647 w 86"/>
              <a:gd name="T11" fmla="*/ 2147483647 h 530"/>
              <a:gd name="T12" fmla="*/ 2147483647 w 86"/>
              <a:gd name="T13" fmla="*/ 2147483647 h 530"/>
              <a:gd name="T14" fmla="*/ 2147483647 w 86"/>
              <a:gd name="T15" fmla="*/ 2147483647 h 530"/>
              <a:gd name="T16" fmla="*/ 2147483647 w 86"/>
              <a:gd name="T17" fmla="*/ 2147483647 h 530"/>
              <a:gd name="T18" fmla="*/ 2147483647 w 86"/>
              <a:gd name="T19" fmla="*/ 2147483647 h 530"/>
              <a:gd name="T20" fmla="*/ 2147483647 w 86"/>
              <a:gd name="T21" fmla="*/ 2147483647 h 530"/>
              <a:gd name="T22" fmla="*/ 2147483647 w 86"/>
              <a:gd name="T23" fmla="*/ 2147483647 h 530"/>
              <a:gd name="T24" fmla="*/ 2147483647 w 86"/>
              <a:gd name="T25" fmla="*/ 2147483647 h 53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6" h="530">
                <a:moveTo>
                  <a:pt x="0" y="0"/>
                </a:moveTo>
                <a:lnTo>
                  <a:pt x="7" y="3"/>
                </a:lnTo>
                <a:lnTo>
                  <a:pt x="12" y="12"/>
                </a:lnTo>
                <a:lnTo>
                  <a:pt x="14" y="25"/>
                </a:lnTo>
                <a:lnTo>
                  <a:pt x="15" y="44"/>
                </a:lnTo>
                <a:lnTo>
                  <a:pt x="43" y="488"/>
                </a:lnTo>
                <a:lnTo>
                  <a:pt x="45" y="512"/>
                </a:lnTo>
                <a:lnTo>
                  <a:pt x="47" y="520"/>
                </a:lnTo>
                <a:lnTo>
                  <a:pt x="53" y="527"/>
                </a:lnTo>
                <a:lnTo>
                  <a:pt x="57" y="530"/>
                </a:lnTo>
                <a:lnTo>
                  <a:pt x="63" y="524"/>
                </a:lnTo>
                <a:lnTo>
                  <a:pt x="67" y="512"/>
                </a:lnTo>
                <a:lnTo>
                  <a:pt x="86" y="274"/>
                </a:lnTo>
              </a:path>
            </a:pathLst>
          </a:custGeom>
          <a:noFill/>
          <a:ln w="3810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94" name="Group 42">
            <a:extLst>
              <a:ext uri="{FF2B5EF4-FFF2-40B4-BE49-F238E27FC236}">
                <a16:creationId xmlns:a16="http://schemas.microsoft.com/office/drawing/2014/main" id="{5A3CFDBA-F4B1-48F8-B2E6-57C4A2877A75}"/>
              </a:ext>
            </a:extLst>
          </p:cNvPr>
          <p:cNvGrpSpPr>
            <a:grpSpLocks/>
          </p:cNvGrpSpPr>
          <p:nvPr/>
        </p:nvGrpSpPr>
        <p:grpSpPr bwMode="auto">
          <a:xfrm>
            <a:off x="2374384" y="3387468"/>
            <a:ext cx="185737" cy="847725"/>
            <a:chOff x="3117" y="1309"/>
            <a:chExt cx="117" cy="713"/>
          </a:xfrm>
        </p:grpSpPr>
        <p:sp>
          <p:nvSpPr>
            <p:cNvPr id="95" name="Freeform 43">
              <a:extLst>
                <a:ext uri="{FF2B5EF4-FFF2-40B4-BE49-F238E27FC236}">
                  <a16:creationId xmlns:a16="http://schemas.microsoft.com/office/drawing/2014/main" id="{AF3C02CB-F30B-458C-8809-B08FA757834F}"/>
                </a:ext>
              </a:extLst>
            </p:cNvPr>
            <p:cNvSpPr>
              <a:spLocks/>
            </p:cNvSpPr>
            <p:nvPr/>
          </p:nvSpPr>
          <p:spPr bwMode="auto">
            <a:xfrm>
              <a:off x="3117" y="1309"/>
              <a:ext cx="33" cy="363"/>
            </a:xfrm>
            <a:custGeom>
              <a:avLst/>
              <a:gdLst>
                <a:gd name="T0" fmla="*/ 0 w 33"/>
                <a:gd name="T1" fmla="*/ 362 h 363"/>
                <a:gd name="T2" fmla="*/ 20 w 33"/>
                <a:gd name="T3" fmla="*/ 54 h 363"/>
                <a:gd name="T4" fmla="*/ 21 w 33"/>
                <a:gd name="T5" fmla="*/ 38 h 363"/>
                <a:gd name="T6" fmla="*/ 22 w 33"/>
                <a:gd name="T7" fmla="*/ 25 h 363"/>
                <a:gd name="T8" fmla="*/ 24 w 33"/>
                <a:gd name="T9" fmla="*/ 15 h 363"/>
                <a:gd name="T10" fmla="*/ 27 w 33"/>
                <a:gd name="T11" fmla="*/ 6 h 363"/>
                <a:gd name="T12" fmla="*/ 32 w 33"/>
                <a:gd name="T13" fmla="*/ 0 h 36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3" h="363">
                  <a:moveTo>
                    <a:pt x="0" y="362"/>
                  </a:moveTo>
                  <a:lnTo>
                    <a:pt x="20" y="54"/>
                  </a:lnTo>
                  <a:lnTo>
                    <a:pt x="21" y="38"/>
                  </a:lnTo>
                  <a:lnTo>
                    <a:pt x="22" y="25"/>
                  </a:lnTo>
                  <a:lnTo>
                    <a:pt x="24" y="15"/>
                  </a:lnTo>
                  <a:lnTo>
                    <a:pt x="27" y="6"/>
                  </a:lnTo>
                  <a:lnTo>
                    <a:pt x="32" y="0"/>
                  </a:lnTo>
                </a:path>
              </a:pathLst>
            </a:custGeom>
            <a:noFill/>
            <a:ln w="3810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 name="Freeform 44">
              <a:extLst>
                <a:ext uri="{FF2B5EF4-FFF2-40B4-BE49-F238E27FC236}">
                  <a16:creationId xmlns:a16="http://schemas.microsoft.com/office/drawing/2014/main" id="{DACCD734-0B00-499E-8D01-21E1395123F8}"/>
                </a:ext>
              </a:extLst>
            </p:cNvPr>
            <p:cNvSpPr>
              <a:spLocks/>
            </p:cNvSpPr>
            <p:nvPr/>
          </p:nvSpPr>
          <p:spPr bwMode="auto">
            <a:xfrm>
              <a:off x="3150" y="1313"/>
              <a:ext cx="84" cy="709"/>
            </a:xfrm>
            <a:custGeom>
              <a:avLst/>
              <a:gdLst>
                <a:gd name="T0" fmla="*/ 0 w 84"/>
                <a:gd name="T1" fmla="*/ 0 h 709"/>
                <a:gd name="T2" fmla="*/ 7 w 84"/>
                <a:gd name="T3" fmla="*/ 4 h 709"/>
                <a:gd name="T4" fmla="*/ 12 w 84"/>
                <a:gd name="T5" fmla="*/ 16 h 709"/>
                <a:gd name="T6" fmla="*/ 13 w 84"/>
                <a:gd name="T7" fmla="*/ 33 h 709"/>
                <a:gd name="T8" fmla="*/ 15 w 84"/>
                <a:gd name="T9" fmla="*/ 59 h 709"/>
                <a:gd name="T10" fmla="*/ 42 w 84"/>
                <a:gd name="T11" fmla="*/ 651 h 709"/>
                <a:gd name="T12" fmla="*/ 44 w 84"/>
                <a:gd name="T13" fmla="*/ 684 h 709"/>
                <a:gd name="T14" fmla="*/ 46 w 84"/>
                <a:gd name="T15" fmla="*/ 694 h 709"/>
                <a:gd name="T16" fmla="*/ 52 w 84"/>
                <a:gd name="T17" fmla="*/ 704 h 709"/>
                <a:gd name="T18" fmla="*/ 56 w 84"/>
                <a:gd name="T19" fmla="*/ 708 h 709"/>
                <a:gd name="T20" fmla="*/ 62 w 84"/>
                <a:gd name="T21" fmla="*/ 700 h 709"/>
                <a:gd name="T22" fmla="*/ 65 w 84"/>
                <a:gd name="T23" fmla="*/ 684 h 709"/>
                <a:gd name="T24" fmla="*/ 83 w 84"/>
                <a:gd name="T25" fmla="*/ 380 h 70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4" h="709">
                  <a:moveTo>
                    <a:pt x="0" y="0"/>
                  </a:moveTo>
                  <a:lnTo>
                    <a:pt x="7" y="4"/>
                  </a:lnTo>
                  <a:lnTo>
                    <a:pt x="12" y="16"/>
                  </a:lnTo>
                  <a:lnTo>
                    <a:pt x="13" y="33"/>
                  </a:lnTo>
                  <a:lnTo>
                    <a:pt x="15" y="59"/>
                  </a:lnTo>
                  <a:lnTo>
                    <a:pt x="42" y="651"/>
                  </a:lnTo>
                  <a:lnTo>
                    <a:pt x="44" y="684"/>
                  </a:lnTo>
                  <a:lnTo>
                    <a:pt x="46" y="694"/>
                  </a:lnTo>
                  <a:lnTo>
                    <a:pt x="52" y="704"/>
                  </a:lnTo>
                  <a:lnTo>
                    <a:pt x="56" y="708"/>
                  </a:lnTo>
                  <a:lnTo>
                    <a:pt x="62" y="700"/>
                  </a:lnTo>
                  <a:lnTo>
                    <a:pt x="65" y="684"/>
                  </a:lnTo>
                  <a:lnTo>
                    <a:pt x="83" y="380"/>
                  </a:lnTo>
                </a:path>
              </a:pathLst>
            </a:custGeom>
            <a:noFill/>
            <a:ln w="3810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97" name="Freeform 45">
            <a:extLst>
              <a:ext uri="{FF2B5EF4-FFF2-40B4-BE49-F238E27FC236}">
                <a16:creationId xmlns:a16="http://schemas.microsoft.com/office/drawing/2014/main" id="{E26F50E1-6473-4AFF-A913-71E266039C5F}"/>
              </a:ext>
            </a:extLst>
          </p:cNvPr>
          <p:cNvSpPr>
            <a:spLocks/>
          </p:cNvSpPr>
          <p:nvPr/>
        </p:nvSpPr>
        <p:spPr bwMode="auto">
          <a:xfrm>
            <a:off x="2560121" y="3387468"/>
            <a:ext cx="55563" cy="431800"/>
          </a:xfrm>
          <a:custGeom>
            <a:avLst/>
            <a:gdLst>
              <a:gd name="T0" fmla="*/ 0 w 35"/>
              <a:gd name="T1" fmla="*/ 2147483647 h 363"/>
              <a:gd name="T2" fmla="*/ 2147483647 w 35"/>
              <a:gd name="T3" fmla="*/ 2147483647 h 363"/>
              <a:gd name="T4" fmla="*/ 2147483647 w 35"/>
              <a:gd name="T5" fmla="*/ 2147483647 h 363"/>
              <a:gd name="T6" fmla="*/ 2147483647 w 35"/>
              <a:gd name="T7" fmla="*/ 2147483647 h 363"/>
              <a:gd name="T8" fmla="*/ 2147483647 w 35"/>
              <a:gd name="T9" fmla="*/ 2147483647 h 363"/>
              <a:gd name="T10" fmla="*/ 2147483647 w 35"/>
              <a:gd name="T11" fmla="*/ 2147483647 h 363"/>
              <a:gd name="T12" fmla="*/ 2147483647 w 35"/>
              <a:gd name="T13" fmla="*/ 0 h 36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5" h="363">
                <a:moveTo>
                  <a:pt x="0" y="362"/>
                </a:moveTo>
                <a:lnTo>
                  <a:pt x="21" y="54"/>
                </a:lnTo>
                <a:lnTo>
                  <a:pt x="22" y="38"/>
                </a:lnTo>
                <a:lnTo>
                  <a:pt x="23" y="25"/>
                </a:lnTo>
                <a:lnTo>
                  <a:pt x="25" y="15"/>
                </a:lnTo>
                <a:lnTo>
                  <a:pt x="29" y="6"/>
                </a:lnTo>
                <a:lnTo>
                  <a:pt x="34" y="0"/>
                </a:lnTo>
              </a:path>
            </a:pathLst>
          </a:custGeom>
          <a:noFill/>
          <a:ln w="3810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 name="Freeform 46">
            <a:extLst>
              <a:ext uri="{FF2B5EF4-FFF2-40B4-BE49-F238E27FC236}">
                <a16:creationId xmlns:a16="http://schemas.microsoft.com/office/drawing/2014/main" id="{7F58FE13-7FBF-48B7-8EEC-9C1C65C747E3}"/>
              </a:ext>
            </a:extLst>
          </p:cNvPr>
          <p:cNvSpPr>
            <a:spLocks/>
          </p:cNvSpPr>
          <p:nvPr/>
        </p:nvSpPr>
        <p:spPr bwMode="auto">
          <a:xfrm>
            <a:off x="2615684" y="3392230"/>
            <a:ext cx="144462" cy="841375"/>
          </a:xfrm>
          <a:custGeom>
            <a:avLst/>
            <a:gdLst>
              <a:gd name="T0" fmla="*/ 0 w 91"/>
              <a:gd name="T1" fmla="*/ 0 h 530"/>
              <a:gd name="T2" fmla="*/ 2147483647 w 91"/>
              <a:gd name="T3" fmla="*/ 2147483647 h 530"/>
              <a:gd name="T4" fmla="*/ 2147483647 w 91"/>
              <a:gd name="T5" fmla="*/ 2147483647 h 530"/>
              <a:gd name="T6" fmla="*/ 2147483647 w 91"/>
              <a:gd name="T7" fmla="*/ 2147483647 h 530"/>
              <a:gd name="T8" fmla="*/ 2147483647 w 91"/>
              <a:gd name="T9" fmla="*/ 2147483647 h 530"/>
              <a:gd name="T10" fmla="*/ 2147483647 w 91"/>
              <a:gd name="T11" fmla="*/ 2147483647 h 530"/>
              <a:gd name="T12" fmla="*/ 2147483647 w 91"/>
              <a:gd name="T13" fmla="*/ 2147483647 h 530"/>
              <a:gd name="T14" fmla="*/ 2147483647 w 91"/>
              <a:gd name="T15" fmla="*/ 2147483647 h 530"/>
              <a:gd name="T16" fmla="*/ 2147483647 w 91"/>
              <a:gd name="T17" fmla="*/ 2147483647 h 530"/>
              <a:gd name="T18" fmla="*/ 2147483647 w 91"/>
              <a:gd name="T19" fmla="*/ 2147483647 h 530"/>
              <a:gd name="T20" fmla="*/ 2147483647 w 91"/>
              <a:gd name="T21" fmla="*/ 2147483647 h 530"/>
              <a:gd name="T22" fmla="*/ 2147483647 w 91"/>
              <a:gd name="T23" fmla="*/ 2147483647 h 530"/>
              <a:gd name="T24" fmla="*/ 2147483647 w 91"/>
              <a:gd name="T25" fmla="*/ 2147483647 h 53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91" h="530">
                <a:moveTo>
                  <a:pt x="0" y="0"/>
                </a:moveTo>
                <a:lnTo>
                  <a:pt x="7" y="3"/>
                </a:lnTo>
                <a:lnTo>
                  <a:pt x="12" y="12"/>
                </a:lnTo>
                <a:lnTo>
                  <a:pt x="13" y="25"/>
                </a:lnTo>
                <a:lnTo>
                  <a:pt x="15" y="44"/>
                </a:lnTo>
                <a:lnTo>
                  <a:pt x="42" y="488"/>
                </a:lnTo>
                <a:lnTo>
                  <a:pt x="44" y="512"/>
                </a:lnTo>
                <a:lnTo>
                  <a:pt x="46" y="520"/>
                </a:lnTo>
                <a:lnTo>
                  <a:pt x="52" y="527"/>
                </a:lnTo>
                <a:lnTo>
                  <a:pt x="56" y="530"/>
                </a:lnTo>
                <a:lnTo>
                  <a:pt x="62" y="524"/>
                </a:lnTo>
                <a:lnTo>
                  <a:pt x="65" y="512"/>
                </a:lnTo>
                <a:lnTo>
                  <a:pt x="91" y="281"/>
                </a:lnTo>
              </a:path>
            </a:pathLst>
          </a:custGeom>
          <a:noFill/>
          <a:ln w="3810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9" name="Freeform 18">
            <a:extLst>
              <a:ext uri="{FF2B5EF4-FFF2-40B4-BE49-F238E27FC236}">
                <a16:creationId xmlns:a16="http://schemas.microsoft.com/office/drawing/2014/main" id="{2E09EE6C-366B-45A3-ABD9-0AC8A55EC00F}"/>
              </a:ext>
            </a:extLst>
          </p:cNvPr>
          <p:cNvSpPr>
            <a:spLocks/>
          </p:cNvSpPr>
          <p:nvPr/>
        </p:nvSpPr>
        <p:spPr bwMode="auto">
          <a:xfrm>
            <a:off x="5796813" y="3436255"/>
            <a:ext cx="52387" cy="431800"/>
          </a:xfrm>
          <a:custGeom>
            <a:avLst/>
            <a:gdLst>
              <a:gd name="T0" fmla="*/ 0 w 33"/>
              <a:gd name="T1" fmla="*/ 2147483647 h 363"/>
              <a:gd name="T2" fmla="*/ 2147483647 w 33"/>
              <a:gd name="T3" fmla="*/ 2147483647 h 363"/>
              <a:gd name="T4" fmla="*/ 2147483647 w 33"/>
              <a:gd name="T5" fmla="*/ 2147483647 h 363"/>
              <a:gd name="T6" fmla="*/ 2147483647 w 33"/>
              <a:gd name="T7" fmla="*/ 2147483647 h 363"/>
              <a:gd name="T8" fmla="*/ 2147483647 w 33"/>
              <a:gd name="T9" fmla="*/ 2147483647 h 363"/>
              <a:gd name="T10" fmla="*/ 2147483647 w 33"/>
              <a:gd name="T11" fmla="*/ 2147483647 h 363"/>
              <a:gd name="T12" fmla="*/ 2147483647 w 33"/>
              <a:gd name="T13" fmla="*/ 0 h 36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3" h="363">
                <a:moveTo>
                  <a:pt x="0" y="362"/>
                </a:moveTo>
                <a:lnTo>
                  <a:pt x="20" y="54"/>
                </a:lnTo>
                <a:lnTo>
                  <a:pt x="21" y="38"/>
                </a:lnTo>
                <a:lnTo>
                  <a:pt x="22" y="25"/>
                </a:lnTo>
                <a:lnTo>
                  <a:pt x="24" y="15"/>
                </a:lnTo>
                <a:lnTo>
                  <a:pt x="27" y="6"/>
                </a:lnTo>
                <a:lnTo>
                  <a:pt x="32" y="0"/>
                </a:lnTo>
              </a:path>
            </a:pathLst>
          </a:custGeom>
          <a:noFill/>
          <a:ln w="3810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0" name="Freeform 19">
            <a:extLst>
              <a:ext uri="{FF2B5EF4-FFF2-40B4-BE49-F238E27FC236}">
                <a16:creationId xmlns:a16="http://schemas.microsoft.com/office/drawing/2014/main" id="{F2F8AF9A-FAAD-422D-A42E-0C3D3AF11DCD}"/>
              </a:ext>
            </a:extLst>
          </p:cNvPr>
          <p:cNvSpPr>
            <a:spLocks/>
          </p:cNvSpPr>
          <p:nvPr/>
        </p:nvSpPr>
        <p:spPr bwMode="auto">
          <a:xfrm>
            <a:off x="5849200" y="3441017"/>
            <a:ext cx="139700" cy="841375"/>
          </a:xfrm>
          <a:custGeom>
            <a:avLst/>
            <a:gdLst>
              <a:gd name="T0" fmla="*/ 0 w 88"/>
              <a:gd name="T1" fmla="*/ 0 h 530"/>
              <a:gd name="T2" fmla="*/ 2147483647 w 88"/>
              <a:gd name="T3" fmla="*/ 2147483647 h 530"/>
              <a:gd name="T4" fmla="*/ 2147483647 w 88"/>
              <a:gd name="T5" fmla="*/ 2147483647 h 530"/>
              <a:gd name="T6" fmla="*/ 2147483647 w 88"/>
              <a:gd name="T7" fmla="*/ 2147483647 h 530"/>
              <a:gd name="T8" fmla="*/ 2147483647 w 88"/>
              <a:gd name="T9" fmla="*/ 2147483647 h 530"/>
              <a:gd name="T10" fmla="*/ 2147483647 w 88"/>
              <a:gd name="T11" fmla="*/ 2147483647 h 530"/>
              <a:gd name="T12" fmla="*/ 2147483647 w 88"/>
              <a:gd name="T13" fmla="*/ 2147483647 h 530"/>
              <a:gd name="T14" fmla="*/ 2147483647 w 88"/>
              <a:gd name="T15" fmla="*/ 2147483647 h 530"/>
              <a:gd name="T16" fmla="*/ 2147483647 w 88"/>
              <a:gd name="T17" fmla="*/ 2147483647 h 530"/>
              <a:gd name="T18" fmla="*/ 2147483647 w 88"/>
              <a:gd name="T19" fmla="*/ 2147483647 h 530"/>
              <a:gd name="T20" fmla="*/ 2147483647 w 88"/>
              <a:gd name="T21" fmla="*/ 2147483647 h 530"/>
              <a:gd name="T22" fmla="*/ 2147483647 w 88"/>
              <a:gd name="T23" fmla="*/ 2147483647 h 530"/>
              <a:gd name="T24" fmla="*/ 2147483647 w 88"/>
              <a:gd name="T25" fmla="*/ 2147483647 h 53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8" h="530">
                <a:moveTo>
                  <a:pt x="0" y="0"/>
                </a:moveTo>
                <a:lnTo>
                  <a:pt x="7" y="3"/>
                </a:lnTo>
                <a:lnTo>
                  <a:pt x="12" y="12"/>
                </a:lnTo>
                <a:lnTo>
                  <a:pt x="14" y="25"/>
                </a:lnTo>
                <a:lnTo>
                  <a:pt x="15" y="44"/>
                </a:lnTo>
                <a:lnTo>
                  <a:pt x="43" y="488"/>
                </a:lnTo>
                <a:lnTo>
                  <a:pt x="45" y="512"/>
                </a:lnTo>
                <a:lnTo>
                  <a:pt x="47" y="520"/>
                </a:lnTo>
                <a:lnTo>
                  <a:pt x="53" y="527"/>
                </a:lnTo>
                <a:lnTo>
                  <a:pt x="57" y="530"/>
                </a:lnTo>
                <a:lnTo>
                  <a:pt x="63" y="524"/>
                </a:lnTo>
                <a:lnTo>
                  <a:pt x="67" y="512"/>
                </a:lnTo>
                <a:lnTo>
                  <a:pt x="88" y="271"/>
                </a:lnTo>
              </a:path>
            </a:pathLst>
          </a:custGeom>
          <a:noFill/>
          <a:ln w="3810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1" name="Freeform 20">
            <a:extLst>
              <a:ext uri="{FF2B5EF4-FFF2-40B4-BE49-F238E27FC236}">
                <a16:creationId xmlns:a16="http://schemas.microsoft.com/office/drawing/2014/main" id="{3E8903ED-F4F2-4512-8484-A94EC4068740}"/>
              </a:ext>
            </a:extLst>
          </p:cNvPr>
          <p:cNvSpPr>
            <a:spLocks/>
          </p:cNvSpPr>
          <p:nvPr/>
        </p:nvSpPr>
        <p:spPr bwMode="auto">
          <a:xfrm>
            <a:off x="5985725" y="3436255"/>
            <a:ext cx="50800" cy="431800"/>
          </a:xfrm>
          <a:custGeom>
            <a:avLst/>
            <a:gdLst>
              <a:gd name="T0" fmla="*/ 0 w 32"/>
              <a:gd name="T1" fmla="*/ 2147483647 h 363"/>
              <a:gd name="T2" fmla="*/ 2147483647 w 32"/>
              <a:gd name="T3" fmla="*/ 2147483647 h 363"/>
              <a:gd name="T4" fmla="*/ 2147483647 w 32"/>
              <a:gd name="T5" fmla="*/ 2147483647 h 363"/>
              <a:gd name="T6" fmla="*/ 2147483647 w 32"/>
              <a:gd name="T7" fmla="*/ 2147483647 h 363"/>
              <a:gd name="T8" fmla="*/ 2147483647 w 32"/>
              <a:gd name="T9" fmla="*/ 2147483647 h 363"/>
              <a:gd name="T10" fmla="*/ 2147483647 w 32"/>
              <a:gd name="T11" fmla="*/ 2147483647 h 363"/>
              <a:gd name="T12" fmla="*/ 2147483647 w 32"/>
              <a:gd name="T13" fmla="*/ 0 h 36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2" h="363">
                <a:moveTo>
                  <a:pt x="0" y="362"/>
                </a:moveTo>
                <a:lnTo>
                  <a:pt x="19" y="54"/>
                </a:lnTo>
                <a:lnTo>
                  <a:pt x="20" y="38"/>
                </a:lnTo>
                <a:lnTo>
                  <a:pt x="21" y="25"/>
                </a:lnTo>
                <a:lnTo>
                  <a:pt x="23" y="15"/>
                </a:lnTo>
                <a:lnTo>
                  <a:pt x="27" y="6"/>
                </a:lnTo>
                <a:lnTo>
                  <a:pt x="31" y="0"/>
                </a:lnTo>
              </a:path>
            </a:pathLst>
          </a:custGeom>
          <a:noFill/>
          <a:ln w="3810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2" name="Freeform 21">
            <a:extLst>
              <a:ext uri="{FF2B5EF4-FFF2-40B4-BE49-F238E27FC236}">
                <a16:creationId xmlns:a16="http://schemas.microsoft.com/office/drawing/2014/main" id="{3B54A3AA-96BD-4C35-A37D-D632F50BD1CF}"/>
              </a:ext>
            </a:extLst>
          </p:cNvPr>
          <p:cNvSpPr>
            <a:spLocks/>
          </p:cNvSpPr>
          <p:nvPr/>
        </p:nvSpPr>
        <p:spPr bwMode="auto">
          <a:xfrm>
            <a:off x="6036525" y="3441017"/>
            <a:ext cx="133350" cy="841375"/>
          </a:xfrm>
          <a:custGeom>
            <a:avLst/>
            <a:gdLst>
              <a:gd name="T0" fmla="*/ 0 w 84"/>
              <a:gd name="T1" fmla="*/ 0 h 530"/>
              <a:gd name="T2" fmla="*/ 2147483647 w 84"/>
              <a:gd name="T3" fmla="*/ 2147483647 h 530"/>
              <a:gd name="T4" fmla="*/ 2147483647 w 84"/>
              <a:gd name="T5" fmla="*/ 2147483647 h 530"/>
              <a:gd name="T6" fmla="*/ 2147483647 w 84"/>
              <a:gd name="T7" fmla="*/ 2147483647 h 530"/>
              <a:gd name="T8" fmla="*/ 2147483647 w 84"/>
              <a:gd name="T9" fmla="*/ 2147483647 h 530"/>
              <a:gd name="T10" fmla="*/ 2147483647 w 84"/>
              <a:gd name="T11" fmla="*/ 2147483647 h 530"/>
              <a:gd name="T12" fmla="*/ 2147483647 w 84"/>
              <a:gd name="T13" fmla="*/ 2147483647 h 530"/>
              <a:gd name="T14" fmla="*/ 2147483647 w 84"/>
              <a:gd name="T15" fmla="*/ 2147483647 h 530"/>
              <a:gd name="T16" fmla="*/ 2147483647 w 84"/>
              <a:gd name="T17" fmla="*/ 2147483647 h 530"/>
              <a:gd name="T18" fmla="*/ 2147483647 w 84"/>
              <a:gd name="T19" fmla="*/ 2147483647 h 530"/>
              <a:gd name="T20" fmla="*/ 2147483647 w 84"/>
              <a:gd name="T21" fmla="*/ 2147483647 h 530"/>
              <a:gd name="T22" fmla="*/ 2147483647 w 84"/>
              <a:gd name="T23" fmla="*/ 2147483647 h 530"/>
              <a:gd name="T24" fmla="*/ 2147483647 w 84"/>
              <a:gd name="T25" fmla="*/ 2147483647 h 53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4" h="530">
                <a:moveTo>
                  <a:pt x="0" y="0"/>
                </a:moveTo>
                <a:lnTo>
                  <a:pt x="7" y="3"/>
                </a:lnTo>
                <a:lnTo>
                  <a:pt x="12" y="12"/>
                </a:lnTo>
                <a:lnTo>
                  <a:pt x="14" y="25"/>
                </a:lnTo>
                <a:lnTo>
                  <a:pt x="15" y="44"/>
                </a:lnTo>
                <a:lnTo>
                  <a:pt x="42" y="488"/>
                </a:lnTo>
                <a:lnTo>
                  <a:pt x="45" y="512"/>
                </a:lnTo>
                <a:lnTo>
                  <a:pt x="47" y="520"/>
                </a:lnTo>
                <a:lnTo>
                  <a:pt x="52" y="527"/>
                </a:lnTo>
                <a:lnTo>
                  <a:pt x="57" y="530"/>
                </a:lnTo>
                <a:lnTo>
                  <a:pt x="62" y="524"/>
                </a:lnTo>
                <a:lnTo>
                  <a:pt x="66" y="512"/>
                </a:lnTo>
                <a:lnTo>
                  <a:pt x="84" y="271"/>
                </a:lnTo>
              </a:path>
            </a:pathLst>
          </a:custGeom>
          <a:noFill/>
          <a:ln w="3810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03" name="Group 22">
            <a:extLst>
              <a:ext uri="{FF2B5EF4-FFF2-40B4-BE49-F238E27FC236}">
                <a16:creationId xmlns:a16="http://schemas.microsoft.com/office/drawing/2014/main" id="{BEBCE2A2-80A9-4D08-80E0-8FD533AD8B61}"/>
              </a:ext>
            </a:extLst>
          </p:cNvPr>
          <p:cNvGrpSpPr>
            <a:grpSpLocks/>
          </p:cNvGrpSpPr>
          <p:nvPr/>
        </p:nvGrpSpPr>
        <p:grpSpPr bwMode="auto">
          <a:xfrm>
            <a:off x="6171463" y="3429905"/>
            <a:ext cx="187325" cy="847725"/>
            <a:chOff x="4075" y="1309"/>
            <a:chExt cx="118" cy="713"/>
          </a:xfrm>
        </p:grpSpPr>
        <p:sp>
          <p:nvSpPr>
            <p:cNvPr id="104" name="Freeform 23">
              <a:extLst>
                <a:ext uri="{FF2B5EF4-FFF2-40B4-BE49-F238E27FC236}">
                  <a16:creationId xmlns:a16="http://schemas.microsoft.com/office/drawing/2014/main" id="{3F0081D1-2E60-42BB-94F8-8018D6DA60B4}"/>
                </a:ext>
              </a:extLst>
            </p:cNvPr>
            <p:cNvSpPr>
              <a:spLocks/>
            </p:cNvSpPr>
            <p:nvPr/>
          </p:nvSpPr>
          <p:spPr bwMode="auto">
            <a:xfrm>
              <a:off x="4075" y="1309"/>
              <a:ext cx="34" cy="363"/>
            </a:xfrm>
            <a:custGeom>
              <a:avLst/>
              <a:gdLst>
                <a:gd name="T0" fmla="*/ 0 w 34"/>
                <a:gd name="T1" fmla="*/ 362 h 363"/>
                <a:gd name="T2" fmla="*/ 20 w 34"/>
                <a:gd name="T3" fmla="*/ 54 h 363"/>
                <a:gd name="T4" fmla="*/ 22 w 34"/>
                <a:gd name="T5" fmla="*/ 38 h 363"/>
                <a:gd name="T6" fmla="*/ 23 w 34"/>
                <a:gd name="T7" fmla="*/ 25 h 363"/>
                <a:gd name="T8" fmla="*/ 24 w 34"/>
                <a:gd name="T9" fmla="*/ 15 h 363"/>
                <a:gd name="T10" fmla="*/ 28 w 34"/>
                <a:gd name="T11" fmla="*/ 6 h 363"/>
                <a:gd name="T12" fmla="*/ 33 w 34"/>
                <a:gd name="T13" fmla="*/ 0 h 36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4" h="363">
                  <a:moveTo>
                    <a:pt x="0" y="362"/>
                  </a:moveTo>
                  <a:lnTo>
                    <a:pt x="20" y="54"/>
                  </a:lnTo>
                  <a:lnTo>
                    <a:pt x="22" y="38"/>
                  </a:lnTo>
                  <a:lnTo>
                    <a:pt x="23" y="25"/>
                  </a:lnTo>
                  <a:lnTo>
                    <a:pt x="24" y="15"/>
                  </a:lnTo>
                  <a:lnTo>
                    <a:pt x="28" y="6"/>
                  </a:lnTo>
                  <a:lnTo>
                    <a:pt x="33" y="0"/>
                  </a:lnTo>
                </a:path>
              </a:pathLst>
            </a:custGeom>
            <a:noFill/>
            <a:ln w="3810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5" name="Freeform 24">
              <a:extLst>
                <a:ext uri="{FF2B5EF4-FFF2-40B4-BE49-F238E27FC236}">
                  <a16:creationId xmlns:a16="http://schemas.microsoft.com/office/drawing/2014/main" id="{7B23AA2D-91E2-4CE7-ADF7-839B1D89A4FF}"/>
                </a:ext>
              </a:extLst>
            </p:cNvPr>
            <p:cNvSpPr>
              <a:spLocks/>
            </p:cNvSpPr>
            <p:nvPr/>
          </p:nvSpPr>
          <p:spPr bwMode="auto">
            <a:xfrm>
              <a:off x="4109" y="1313"/>
              <a:ext cx="84" cy="709"/>
            </a:xfrm>
            <a:custGeom>
              <a:avLst/>
              <a:gdLst>
                <a:gd name="T0" fmla="*/ 0 w 84"/>
                <a:gd name="T1" fmla="*/ 0 h 709"/>
                <a:gd name="T2" fmla="*/ 7 w 84"/>
                <a:gd name="T3" fmla="*/ 4 h 709"/>
                <a:gd name="T4" fmla="*/ 12 w 84"/>
                <a:gd name="T5" fmla="*/ 16 h 709"/>
                <a:gd name="T6" fmla="*/ 13 w 84"/>
                <a:gd name="T7" fmla="*/ 33 h 709"/>
                <a:gd name="T8" fmla="*/ 15 w 84"/>
                <a:gd name="T9" fmla="*/ 59 h 709"/>
                <a:gd name="T10" fmla="*/ 42 w 84"/>
                <a:gd name="T11" fmla="*/ 651 h 709"/>
                <a:gd name="T12" fmla="*/ 44 w 84"/>
                <a:gd name="T13" fmla="*/ 684 h 709"/>
                <a:gd name="T14" fmla="*/ 46 w 84"/>
                <a:gd name="T15" fmla="*/ 694 h 709"/>
                <a:gd name="T16" fmla="*/ 52 w 84"/>
                <a:gd name="T17" fmla="*/ 704 h 709"/>
                <a:gd name="T18" fmla="*/ 56 w 84"/>
                <a:gd name="T19" fmla="*/ 708 h 709"/>
                <a:gd name="T20" fmla="*/ 62 w 84"/>
                <a:gd name="T21" fmla="*/ 700 h 709"/>
                <a:gd name="T22" fmla="*/ 65 w 84"/>
                <a:gd name="T23" fmla="*/ 684 h 709"/>
                <a:gd name="T24" fmla="*/ 83 w 84"/>
                <a:gd name="T25" fmla="*/ 380 h 70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4" h="709">
                  <a:moveTo>
                    <a:pt x="0" y="0"/>
                  </a:moveTo>
                  <a:lnTo>
                    <a:pt x="7" y="4"/>
                  </a:lnTo>
                  <a:lnTo>
                    <a:pt x="12" y="16"/>
                  </a:lnTo>
                  <a:lnTo>
                    <a:pt x="13" y="33"/>
                  </a:lnTo>
                  <a:lnTo>
                    <a:pt x="15" y="59"/>
                  </a:lnTo>
                  <a:lnTo>
                    <a:pt x="42" y="651"/>
                  </a:lnTo>
                  <a:lnTo>
                    <a:pt x="44" y="684"/>
                  </a:lnTo>
                  <a:lnTo>
                    <a:pt x="46" y="694"/>
                  </a:lnTo>
                  <a:lnTo>
                    <a:pt x="52" y="704"/>
                  </a:lnTo>
                  <a:lnTo>
                    <a:pt x="56" y="708"/>
                  </a:lnTo>
                  <a:lnTo>
                    <a:pt x="62" y="700"/>
                  </a:lnTo>
                  <a:lnTo>
                    <a:pt x="65" y="684"/>
                  </a:lnTo>
                  <a:lnTo>
                    <a:pt x="83" y="380"/>
                  </a:lnTo>
                </a:path>
              </a:pathLst>
            </a:custGeom>
            <a:noFill/>
            <a:ln w="3810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06" name="Freeform 25">
            <a:extLst>
              <a:ext uri="{FF2B5EF4-FFF2-40B4-BE49-F238E27FC236}">
                <a16:creationId xmlns:a16="http://schemas.microsoft.com/office/drawing/2014/main" id="{AF605F0A-1A9E-4273-B96E-4AAC945CC7B7}"/>
              </a:ext>
            </a:extLst>
          </p:cNvPr>
          <p:cNvSpPr>
            <a:spLocks/>
          </p:cNvSpPr>
          <p:nvPr/>
        </p:nvSpPr>
        <p:spPr bwMode="auto">
          <a:xfrm>
            <a:off x="6358788" y="3429905"/>
            <a:ext cx="55562" cy="431800"/>
          </a:xfrm>
          <a:custGeom>
            <a:avLst/>
            <a:gdLst>
              <a:gd name="T0" fmla="*/ 0 w 35"/>
              <a:gd name="T1" fmla="*/ 2147483647 h 363"/>
              <a:gd name="T2" fmla="*/ 2147483647 w 35"/>
              <a:gd name="T3" fmla="*/ 2147483647 h 363"/>
              <a:gd name="T4" fmla="*/ 2147483647 w 35"/>
              <a:gd name="T5" fmla="*/ 2147483647 h 363"/>
              <a:gd name="T6" fmla="*/ 2147483647 w 35"/>
              <a:gd name="T7" fmla="*/ 2147483647 h 363"/>
              <a:gd name="T8" fmla="*/ 2147483647 w 35"/>
              <a:gd name="T9" fmla="*/ 2147483647 h 363"/>
              <a:gd name="T10" fmla="*/ 2147483647 w 35"/>
              <a:gd name="T11" fmla="*/ 2147483647 h 363"/>
              <a:gd name="T12" fmla="*/ 2147483647 w 35"/>
              <a:gd name="T13" fmla="*/ 0 h 36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5" h="363">
                <a:moveTo>
                  <a:pt x="0" y="362"/>
                </a:moveTo>
                <a:lnTo>
                  <a:pt x="21" y="54"/>
                </a:lnTo>
                <a:lnTo>
                  <a:pt x="22" y="38"/>
                </a:lnTo>
                <a:lnTo>
                  <a:pt x="23" y="25"/>
                </a:lnTo>
                <a:lnTo>
                  <a:pt x="25" y="15"/>
                </a:lnTo>
                <a:lnTo>
                  <a:pt x="29" y="6"/>
                </a:lnTo>
                <a:lnTo>
                  <a:pt x="34" y="0"/>
                </a:lnTo>
              </a:path>
            </a:pathLst>
          </a:custGeom>
          <a:noFill/>
          <a:ln w="3810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7" name="Freeform 26">
            <a:extLst>
              <a:ext uri="{FF2B5EF4-FFF2-40B4-BE49-F238E27FC236}">
                <a16:creationId xmlns:a16="http://schemas.microsoft.com/office/drawing/2014/main" id="{B852F6A6-5031-4954-AFC2-80B57962FFEC}"/>
              </a:ext>
            </a:extLst>
          </p:cNvPr>
          <p:cNvSpPr>
            <a:spLocks/>
          </p:cNvSpPr>
          <p:nvPr/>
        </p:nvSpPr>
        <p:spPr bwMode="auto">
          <a:xfrm>
            <a:off x="6414350" y="3434667"/>
            <a:ext cx="131763" cy="841375"/>
          </a:xfrm>
          <a:custGeom>
            <a:avLst/>
            <a:gdLst>
              <a:gd name="T0" fmla="*/ 0 w 83"/>
              <a:gd name="T1" fmla="*/ 0 h 530"/>
              <a:gd name="T2" fmla="*/ 2147483647 w 83"/>
              <a:gd name="T3" fmla="*/ 2147483647 h 530"/>
              <a:gd name="T4" fmla="*/ 2147483647 w 83"/>
              <a:gd name="T5" fmla="*/ 2147483647 h 530"/>
              <a:gd name="T6" fmla="*/ 2147483647 w 83"/>
              <a:gd name="T7" fmla="*/ 2147483647 h 530"/>
              <a:gd name="T8" fmla="*/ 2147483647 w 83"/>
              <a:gd name="T9" fmla="*/ 2147483647 h 530"/>
              <a:gd name="T10" fmla="*/ 2147483647 w 83"/>
              <a:gd name="T11" fmla="*/ 2147483647 h 530"/>
              <a:gd name="T12" fmla="*/ 2147483647 w 83"/>
              <a:gd name="T13" fmla="*/ 2147483647 h 530"/>
              <a:gd name="T14" fmla="*/ 2147483647 w 83"/>
              <a:gd name="T15" fmla="*/ 2147483647 h 530"/>
              <a:gd name="T16" fmla="*/ 2147483647 w 83"/>
              <a:gd name="T17" fmla="*/ 2147483647 h 530"/>
              <a:gd name="T18" fmla="*/ 2147483647 w 83"/>
              <a:gd name="T19" fmla="*/ 2147483647 h 530"/>
              <a:gd name="T20" fmla="*/ 2147483647 w 83"/>
              <a:gd name="T21" fmla="*/ 2147483647 h 530"/>
              <a:gd name="T22" fmla="*/ 2147483647 w 83"/>
              <a:gd name="T23" fmla="*/ 2147483647 h 530"/>
              <a:gd name="T24" fmla="*/ 2147483647 w 83"/>
              <a:gd name="T25" fmla="*/ 2147483647 h 53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3" h="530">
                <a:moveTo>
                  <a:pt x="0" y="0"/>
                </a:moveTo>
                <a:lnTo>
                  <a:pt x="7" y="3"/>
                </a:lnTo>
                <a:lnTo>
                  <a:pt x="12" y="12"/>
                </a:lnTo>
                <a:lnTo>
                  <a:pt x="13" y="25"/>
                </a:lnTo>
                <a:lnTo>
                  <a:pt x="15" y="44"/>
                </a:lnTo>
                <a:lnTo>
                  <a:pt x="42" y="488"/>
                </a:lnTo>
                <a:lnTo>
                  <a:pt x="44" y="512"/>
                </a:lnTo>
                <a:lnTo>
                  <a:pt x="46" y="520"/>
                </a:lnTo>
                <a:lnTo>
                  <a:pt x="52" y="527"/>
                </a:lnTo>
                <a:lnTo>
                  <a:pt x="56" y="530"/>
                </a:lnTo>
                <a:lnTo>
                  <a:pt x="62" y="524"/>
                </a:lnTo>
                <a:lnTo>
                  <a:pt x="65" y="512"/>
                </a:lnTo>
                <a:lnTo>
                  <a:pt x="83" y="278"/>
                </a:lnTo>
              </a:path>
            </a:pathLst>
          </a:custGeom>
          <a:noFill/>
          <a:ln w="3810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8" name="Freeform 27">
            <a:extLst>
              <a:ext uri="{FF2B5EF4-FFF2-40B4-BE49-F238E27FC236}">
                <a16:creationId xmlns:a16="http://schemas.microsoft.com/office/drawing/2014/main" id="{46E48235-F6DB-4550-94A4-1ED77D925E34}"/>
              </a:ext>
            </a:extLst>
          </p:cNvPr>
          <p:cNvSpPr>
            <a:spLocks/>
          </p:cNvSpPr>
          <p:nvPr/>
        </p:nvSpPr>
        <p:spPr bwMode="auto">
          <a:xfrm>
            <a:off x="5042750" y="3436255"/>
            <a:ext cx="52388" cy="431800"/>
          </a:xfrm>
          <a:custGeom>
            <a:avLst/>
            <a:gdLst>
              <a:gd name="T0" fmla="*/ 0 w 33"/>
              <a:gd name="T1" fmla="*/ 2147483647 h 363"/>
              <a:gd name="T2" fmla="*/ 2147483647 w 33"/>
              <a:gd name="T3" fmla="*/ 2147483647 h 363"/>
              <a:gd name="T4" fmla="*/ 2147483647 w 33"/>
              <a:gd name="T5" fmla="*/ 2147483647 h 363"/>
              <a:gd name="T6" fmla="*/ 2147483647 w 33"/>
              <a:gd name="T7" fmla="*/ 2147483647 h 363"/>
              <a:gd name="T8" fmla="*/ 2147483647 w 33"/>
              <a:gd name="T9" fmla="*/ 2147483647 h 363"/>
              <a:gd name="T10" fmla="*/ 2147483647 w 33"/>
              <a:gd name="T11" fmla="*/ 2147483647 h 363"/>
              <a:gd name="T12" fmla="*/ 2147483647 w 33"/>
              <a:gd name="T13" fmla="*/ 0 h 36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3" h="363">
                <a:moveTo>
                  <a:pt x="0" y="362"/>
                </a:moveTo>
                <a:lnTo>
                  <a:pt x="20" y="54"/>
                </a:lnTo>
                <a:lnTo>
                  <a:pt x="21" y="38"/>
                </a:lnTo>
                <a:lnTo>
                  <a:pt x="22" y="25"/>
                </a:lnTo>
                <a:lnTo>
                  <a:pt x="24" y="15"/>
                </a:lnTo>
                <a:lnTo>
                  <a:pt x="27" y="6"/>
                </a:lnTo>
                <a:lnTo>
                  <a:pt x="32" y="0"/>
                </a:lnTo>
              </a:path>
            </a:pathLst>
          </a:custGeom>
          <a:noFill/>
          <a:ln w="3810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9" name="Freeform 28">
            <a:extLst>
              <a:ext uri="{FF2B5EF4-FFF2-40B4-BE49-F238E27FC236}">
                <a16:creationId xmlns:a16="http://schemas.microsoft.com/office/drawing/2014/main" id="{45E9E533-9A8E-483E-BC1D-1110BEA2183C}"/>
              </a:ext>
            </a:extLst>
          </p:cNvPr>
          <p:cNvSpPr>
            <a:spLocks/>
          </p:cNvSpPr>
          <p:nvPr/>
        </p:nvSpPr>
        <p:spPr bwMode="auto">
          <a:xfrm>
            <a:off x="5095138" y="3441017"/>
            <a:ext cx="136525" cy="841375"/>
          </a:xfrm>
          <a:custGeom>
            <a:avLst/>
            <a:gdLst>
              <a:gd name="T0" fmla="*/ 0 w 86"/>
              <a:gd name="T1" fmla="*/ 0 h 530"/>
              <a:gd name="T2" fmla="*/ 2147483647 w 86"/>
              <a:gd name="T3" fmla="*/ 2147483647 h 530"/>
              <a:gd name="T4" fmla="*/ 2147483647 w 86"/>
              <a:gd name="T5" fmla="*/ 2147483647 h 530"/>
              <a:gd name="T6" fmla="*/ 2147483647 w 86"/>
              <a:gd name="T7" fmla="*/ 2147483647 h 530"/>
              <a:gd name="T8" fmla="*/ 2147483647 w 86"/>
              <a:gd name="T9" fmla="*/ 2147483647 h 530"/>
              <a:gd name="T10" fmla="*/ 2147483647 w 86"/>
              <a:gd name="T11" fmla="*/ 2147483647 h 530"/>
              <a:gd name="T12" fmla="*/ 2147483647 w 86"/>
              <a:gd name="T13" fmla="*/ 2147483647 h 530"/>
              <a:gd name="T14" fmla="*/ 2147483647 w 86"/>
              <a:gd name="T15" fmla="*/ 2147483647 h 530"/>
              <a:gd name="T16" fmla="*/ 2147483647 w 86"/>
              <a:gd name="T17" fmla="*/ 2147483647 h 530"/>
              <a:gd name="T18" fmla="*/ 2147483647 w 86"/>
              <a:gd name="T19" fmla="*/ 2147483647 h 530"/>
              <a:gd name="T20" fmla="*/ 2147483647 w 86"/>
              <a:gd name="T21" fmla="*/ 2147483647 h 530"/>
              <a:gd name="T22" fmla="*/ 2147483647 w 86"/>
              <a:gd name="T23" fmla="*/ 2147483647 h 530"/>
              <a:gd name="T24" fmla="*/ 2147483647 w 86"/>
              <a:gd name="T25" fmla="*/ 2147483647 h 53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6" h="530">
                <a:moveTo>
                  <a:pt x="0" y="0"/>
                </a:moveTo>
                <a:lnTo>
                  <a:pt x="7" y="3"/>
                </a:lnTo>
                <a:lnTo>
                  <a:pt x="12" y="12"/>
                </a:lnTo>
                <a:lnTo>
                  <a:pt x="14" y="25"/>
                </a:lnTo>
                <a:lnTo>
                  <a:pt x="15" y="44"/>
                </a:lnTo>
                <a:lnTo>
                  <a:pt x="43" y="488"/>
                </a:lnTo>
                <a:lnTo>
                  <a:pt x="45" y="512"/>
                </a:lnTo>
                <a:lnTo>
                  <a:pt x="47" y="520"/>
                </a:lnTo>
                <a:lnTo>
                  <a:pt x="53" y="527"/>
                </a:lnTo>
                <a:lnTo>
                  <a:pt x="57" y="530"/>
                </a:lnTo>
                <a:lnTo>
                  <a:pt x="63" y="524"/>
                </a:lnTo>
                <a:lnTo>
                  <a:pt x="67" y="512"/>
                </a:lnTo>
                <a:lnTo>
                  <a:pt x="86" y="268"/>
                </a:lnTo>
              </a:path>
            </a:pathLst>
          </a:custGeom>
          <a:noFill/>
          <a:ln w="3810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0" name="Freeform 29">
            <a:extLst>
              <a:ext uri="{FF2B5EF4-FFF2-40B4-BE49-F238E27FC236}">
                <a16:creationId xmlns:a16="http://schemas.microsoft.com/office/drawing/2014/main" id="{9377A86C-21BB-45C3-A217-CEF9AC5CAAB5}"/>
              </a:ext>
            </a:extLst>
          </p:cNvPr>
          <p:cNvSpPr>
            <a:spLocks/>
          </p:cNvSpPr>
          <p:nvPr/>
        </p:nvSpPr>
        <p:spPr bwMode="auto">
          <a:xfrm>
            <a:off x="5231663" y="3436255"/>
            <a:ext cx="50800" cy="431800"/>
          </a:xfrm>
          <a:custGeom>
            <a:avLst/>
            <a:gdLst>
              <a:gd name="T0" fmla="*/ 0 w 32"/>
              <a:gd name="T1" fmla="*/ 2147483647 h 363"/>
              <a:gd name="T2" fmla="*/ 2147483647 w 32"/>
              <a:gd name="T3" fmla="*/ 2147483647 h 363"/>
              <a:gd name="T4" fmla="*/ 2147483647 w 32"/>
              <a:gd name="T5" fmla="*/ 2147483647 h 363"/>
              <a:gd name="T6" fmla="*/ 2147483647 w 32"/>
              <a:gd name="T7" fmla="*/ 2147483647 h 363"/>
              <a:gd name="T8" fmla="*/ 2147483647 w 32"/>
              <a:gd name="T9" fmla="*/ 2147483647 h 363"/>
              <a:gd name="T10" fmla="*/ 2147483647 w 32"/>
              <a:gd name="T11" fmla="*/ 2147483647 h 363"/>
              <a:gd name="T12" fmla="*/ 2147483647 w 32"/>
              <a:gd name="T13" fmla="*/ 0 h 36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2" h="363">
                <a:moveTo>
                  <a:pt x="0" y="362"/>
                </a:moveTo>
                <a:lnTo>
                  <a:pt x="19" y="54"/>
                </a:lnTo>
                <a:lnTo>
                  <a:pt x="20" y="38"/>
                </a:lnTo>
                <a:lnTo>
                  <a:pt x="21" y="25"/>
                </a:lnTo>
                <a:lnTo>
                  <a:pt x="23" y="15"/>
                </a:lnTo>
                <a:lnTo>
                  <a:pt x="27" y="6"/>
                </a:lnTo>
                <a:lnTo>
                  <a:pt x="31" y="0"/>
                </a:lnTo>
              </a:path>
            </a:pathLst>
          </a:custGeom>
          <a:noFill/>
          <a:ln w="3810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1" name="Freeform 30">
            <a:extLst>
              <a:ext uri="{FF2B5EF4-FFF2-40B4-BE49-F238E27FC236}">
                <a16:creationId xmlns:a16="http://schemas.microsoft.com/office/drawing/2014/main" id="{489FE3B5-C740-43BE-BF17-52DC6C6CEE9B}"/>
              </a:ext>
            </a:extLst>
          </p:cNvPr>
          <p:cNvSpPr>
            <a:spLocks/>
          </p:cNvSpPr>
          <p:nvPr/>
        </p:nvSpPr>
        <p:spPr bwMode="auto">
          <a:xfrm>
            <a:off x="5282463" y="3441017"/>
            <a:ext cx="134937" cy="841375"/>
          </a:xfrm>
          <a:custGeom>
            <a:avLst/>
            <a:gdLst>
              <a:gd name="T0" fmla="*/ 0 w 85"/>
              <a:gd name="T1" fmla="*/ 0 h 530"/>
              <a:gd name="T2" fmla="*/ 2147483647 w 85"/>
              <a:gd name="T3" fmla="*/ 2147483647 h 530"/>
              <a:gd name="T4" fmla="*/ 2147483647 w 85"/>
              <a:gd name="T5" fmla="*/ 2147483647 h 530"/>
              <a:gd name="T6" fmla="*/ 2147483647 w 85"/>
              <a:gd name="T7" fmla="*/ 2147483647 h 530"/>
              <a:gd name="T8" fmla="*/ 2147483647 w 85"/>
              <a:gd name="T9" fmla="*/ 2147483647 h 530"/>
              <a:gd name="T10" fmla="*/ 2147483647 w 85"/>
              <a:gd name="T11" fmla="*/ 2147483647 h 530"/>
              <a:gd name="T12" fmla="*/ 2147483647 w 85"/>
              <a:gd name="T13" fmla="*/ 2147483647 h 530"/>
              <a:gd name="T14" fmla="*/ 2147483647 w 85"/>
              <a:gd name="T15" fmla="*/ 2147483647 h 530"/>
              <a:gd name="T16" fmla="*/ 2147483647 w 85"/>
              <a:gd name="T17" fmla="*/ 2147483647 h 530"/>
              <a:gd name="T18" fmla="*/ 2147483647 w 85"/>
              <a:gd name="T19" fmla="*/ 2147483647 h 530"/>
              <a:gd name="T20" fmla="*/ 2147483647 w 85"/>
              <a:gd name="T21" fmla="*/ 2147483647 h 530"/>
              <a:gd name="T22" fmla="*/ 2147483647 w 85"/>
              <a:gd name="T23" fmla="*/ 2147483647 h 530"/>
              <a:gd name="T24" fmla="*/ 2147483647 w 85"/>
              <a:gd name="T25" fmla="*/ 2147483647 h 53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5" h="530">
                <a:moveTo>
                  <a:pt x="0" y="0"/>
                </a:moveTo>
                <a:lnTo>
                  <a:pt x="7" y="3"/>
                </a:lnTo>
                <a:lnTo>
                  <a:pt x="12" y="12"/>
                </a:lnTo>
                <a:lnTo>
                  <a:pt x="14" y="25"/>
                </a:lnTo>
                <a:lnTo>
                  <a:pt x="15" y="44"/>
                </a:lnTo>
                <a:lnTo>
                  <a:pt x="42" y="488"/>
                </a:lnTo>
                <a:lnTo>
                  <a:pt x="45" y="512"/>
                </a:lnTo>
                <a:lnTo>
                  <a:pt x="47" y="520"/>
                </a:lnTo>
                <a:lnTo>
                  <a:pt x="52" y="527"/>
                </a:lnTo>
                <a:lnTo>
                  <a:pt x="57" y="530"/>
                </a:lnTo>
                <a:lnTo>
                  <a:pt x="62" y="524"/>
                </a:lnTo>
                <a:lnTo>
                  <a:pt x="66" y="512"/>
                </a:lnTo>
                <a:lnTo>
                  <a:pt x="85" y="271"/>
                </a:lnTo>
              </a:path>
            </a:pathLst>
          </a:custGeom>
          <a:noFill/>
          <a:ln w="3810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12" name="Group 31">
            <a:extLst>
              <a:ext uri="{FF2B5EF4-FFF2-40B4-BE49-F238E27FC236}">
                <a16:creationId xmlns:a16="http://schemas.microsoft.com/office/drawing/2014/main" id="{F4C2EB8D-6561-4BCC-B5C6-4218398FA431}"/>
              </a:ext>
            </a:extLst>
          </p:cNvPr>
          <p:cNvGrpSpPr>
            <a:grpSpLocks/>
          </p:cNvGrpSpPr>
          <p:nvPr/>
        </p:nvGrpSpPr>
        <p:grpSpPr bwMode="auto">
          <a:xfrm>
            <a:off x="5417400" y="3429905"/>
            <a:ext cx="376238" cy="847725"/>
            <a:chOff x="3600" y="1309"/>
            <a:chExt cx="237" cy="713"/>
          </a:xfrm>
        </p:grpSpPr>
        <p:grpSp>
          <p:nvGrpSpPr>
            <p:cNvPr id="113" name="Group 32">
              <a:extLst>
                <a:ext uri="{FF2B5EF4-FFF2-40B4-BE49-F238E27FC236}">
                  <a16:creationId xmlns:a16="http://schemas.microsoft.com/office/drawing/2014/main" id="{6F883C09-8129-4C5A-A501-1000DCEC186F}"/>
                </a:ext>
              </a:extLst>
            </p:cNvPr>
            <p:cNvGrpSpPr>
              <a:grpSpLocks/>
            </p:cNvGrpSpPr>
            <p:nvPr/>
          </p:nvGrpSpPr>
          <p:grpSpPr bwMode="auto">
            <a:xfrm>
              <a:off x="3600" y="1309"/>
              <a:ext cx="118" cy="713"/>
              <a:chOff x="3600" y="1309"/>
              <a:chExt cx="118" cy="713"/>
            </a:xfrm>
          </p:grpSpPr>
          <p:sp>
            <p:nvSpPr>
              <p:cNvPr id="117" name="Freeform 33">
                <a:extLst>
                  <a:ext uri="{FF2B5EF4-FFF2-40B4-BE49-F238E27FC236}">
                    <a16:creationId xmlns:a16="http://schemas.microsoft.com/office/drawing/2014/main" id="{3E24B9ED-3453-4AC9-B0C9-8702A2BEF026}"/>
                  </a:ext>
                </a:extLst>
              </p:cNvPr>
              <p:cNvSpPr>
                <a:spLocks/>
              </p:cNvSpPr>
              <p:nvPr/>
            </p:nvSpPr>
            <p:spPr bwMode="auto">
              <a:xfrm>
                <a:off x="3600" y="1309"/>
                <a:ext cx="34" cy="363"/>
              </a:xfrm>
              <a:custGeom>
                <a:avLst/>
                <a:gdLst>
                  <a:gd name="T0" fmla="*/ 0 w 34"/>
                  <a:gd name="T1" fmla="*/ 362 h 363"/>
                  <a:gd name="T2" fmla="*/ 20 w 34"/>
                  <a:gd name="T3" fmla="*/ 54 h 363"/>
                  <a:gd name="T4" fmla="*/ 22 w 34"/>
                  <a:gd name="T5" fmla="*/ 38 h 363"/>
                  <a:gd name="T6" fmla="*/ 23 w 34"/>
                  <a:gd name="T7" fmla="*/ 25 h 363"/>
                  <a:gd name="T8" fmla="*/ 24 w 34"/>
                  <a:gd name="T9" fmla="*/ 15 h 363"/>
                  <a:gd name="T10" fmla="*/ 28 w 34"/>
                  <a:gd name="T11" fmla="*/ 6 h 363"/>
                  <a:gd name="T12" fmla="*/ 33 w 34"/>
                  <a:gd name="T13" fmla="*/ 0 h 36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4" h="363">
                    <a:moveTo>
                      <a:pt x="0" y="362"/>
                    </a:moveTo>
                    <a:lnTo>
                      <a:pt x="20" y="54"/>
                    </a:lnTo>
                    <a:lnTo>
                      <a:pt x="22" y="38"/>
                    </a:lnTo>
                    <a:lnTo>
                      <a:pt x="23" y="25"/>
                    </a:lnTo>
                    <a:lnTo>
                      <a:pt x="24" y="15"/>
                    </a:lnTo>
                    <a:lnTo>
                      <a:pt x="28" y="6"/>
                    </a:lnTo>
                    <a:lnTo>
                      <a:pt x="33" y="0"/>
                    </a:lnTo>
                  </a:path>
                </a:pathLst>
              </a:custGeom>
              <a:noFill/>
              <a:ln w="3810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 name="Freeform 34">
                <a:extLst>
                  <a:ext uri="{FF2B5EF4-FFF2-40B4-BE49-F238E27FC236}">
                    <a16:creationId xmlns:a16="http://schemas.microsoft.com/office/drawing/2014/main" id="{0BBE0075-C556-4B43-B88A-13A1A6AAD19B}"/>
                  </a:ext>
                </a:extLst>
              </p:cNvPr>
              <p:cNvSpPr>
                <a:spLocks/>
              </p:cNvSpPr>
              <p:nvPr/>
            </p:nvSpPr>
            <p:spPr bwMode="auto">
              <a:xfrm>
                <a:off x="3634" y="1313"/>
                <a:ext cx="84" cy="709"/>
              </a:xfrm>
              <a:custGeom>
                <a:avLst/>
                <a:gdLst>
                  <a:gd name="T0" fmla="*/ 0 w 84"/>
                  <a:gd name="T1" fmla="*/ 0 h 709"/>
                  <a:gd name="T2" fmla="*/ 7 w 84"/>
                  <a:gd name="T3" fmla="*/ 4 h 709"/>
                  <a:gd name="T4" fmla="*/ 12 w 84"/>
                  <a:gd name="T5" fmla="*/ 16 h 709"/>
                  <a:gd name="T6" fmla="*/ 13 w 84"/>
                  <a:gd name="T7" fmla="*/ 33 h 709"/>
                  <a:gd name="T8" fmla="*/ 15 w 84"/>
                  <a:gd name="T9" fmla="*/ 59 h 709"/>
                  <a:gd name="T10" fmla="*/ 42 w 84"/>
                  <a:gd name="T11" fmla="*/ 651 h 709"/>
                  <a:gd name="T12" fmla="*/ 44 w 84"/>
                  <a:gd name="T13" fmla="*/ 684 h 709"/>
                  <a:gd name="T14" fmla="*/ 46 w 84"/>
                  <a:gd name="T15" fmla="*/ 694 h 709"/>
                  <a:gd name="T16" fmla="*/ 52 w 84"/>
                  <a:gd name="T17" fmla="*/ 704 h 709"/>
                  <a:gd name="T18" fmla="*/ 56 w 84"/>
                  <a:gd name="T19" fmla="*/ 708 h 709"/>
                  <a:gd name="T20" fmla="*/ 62 w 84"/>
                  <a:gd name="T21" fmla="*/ 700 h 709"/>
                  <a:gd name="T22" fmla="*/ 65 w 84"/>
                  <a:gd name="T23" fmla="*/ 684 h 709"/>
                  <a:gd name="T24" fmla="*/ 83 w 84"/>
                  <a:gd name="T25" fmla="*/ 380 h 70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4" h="709">
                    <a:moveTo>
                      <a:pt x="0" y="0"/>
                    </a:moveTo>
                    <a:lnTo>
                      <a:pt x="7" y="4"/>
                    </a:lnTo>
                    <a:lnTo>
                      <a:pt x="12" y="16"/>
                    </a:lnTo>
                    <a:lnTo>
                      <a:pt x="13" y="33"/>
                    </a:lnTo>
                    <a:lnTo>
                      <a:pt x="15" y="59"/>
                    </a:lnTo>
                    <a:lnTo>
                      <a:pt x="42" y="651"/>
                    </a:lnTo>
                    <a:lnTo>
                      <a:pt x="44" y="684"/>
                    </a:lnTo>
                    <a:lnTo>
                      <a:pt x="46" y="694"/>
                    </a:lnTo>
                    <a:lnTo>
                      <a:pt x="52" y="704"/>
                    </a:lnTo>
                    <a:lnTo>
                      <a:pt x="56" y="708"/>
                    </a:lnTo>
                    <a:lnTo>
                      <a:pt x="62" y="700"/>
                    </a:lnTo>
                    <a:lnTo>
                      <a:pt x="65" y="684"/>
                    </a:lnTo>
                    <a:lnTo>
                      <a:pt x="83" y="380"/>
                    </a:lnTo>
                  </a:path>
                </a:pathLst>
              </a:custGeom>
              <a:noFill/>
              <a:ln w="3810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4" name="Group 35">
              <a:extLst>
                <a:ext uri="{FF2B5EF4-FFF2-40B4-BE49-F238E27FC236}">
                  <a16:creationId xmlns:a16="http://schemas.microsoft.com/office/drawing/2014/main" id="{0FF72444-2FF7-43F6-AACD-2775AB29DD60}"/>
                </a:ext>
              </a:extLst>
            </p:cNvPr>
            <p:cNvGrpSpPr>
              <a:grpSpLocks/>
            </p:cNvGrpSpPr>
            <p:nvPr/>
          </p:nvGrpSpPr>
          <p:grpSpPr bwMode="auto">
            <a:xfrm>
              <a:off x="3718" y="1309"/>
              <a:ext cx="119" cy="713"/>
              <a:chOff x="3718" y="1309"/>
              <a:chExt cx="119" cy="713"/>
            </a:xfrm>
          </p:grpSpPr>
          <p:sp>
            <p:nvSpPr>
              <p:cNvPr id="115" name="Freeform 36">
                <a:extLst>
                  <a:ext uri="{FF2B5EF4-FFF2-40B4-BE49-F238E27FC236}">
                    <a16:creationId xmlns:a16="http://schemas.microsoft.com/office/drawing/2014/main" id="{D556DADF-9A80-402B-9B36-0B0C1046F0D7}"/>
                  </a:ext>
                </a:extLst>
              </p:cNvPr>
              <p:cNvSpPr>
                <a:spLocks/>
              </p:cNvSpPr>
              <p:nvPr/>
            </p:nvSpPr>
            <p:spPr bwMode="auto">
              <a:xfrm>
                <a:off x="3718" y="1309"/>
                <a:ext cx="35" cy="363"/>
              </a:xfrm>
              <a:custGeom>
                <a:avLst/>
                <a:gdLst>
                  <a:gd name="T0" fmla="*/ 0 w 35"/>
                  <a:gd name="T1" fmla="*/ 362 h 363"/>
                  <a:gd name="T2" fmla="*/ 21 w 35"/>
                  <a:gd name="T3" fmla="*/ 54 h 363"/>
                  <a:gd name="T4" fmla="*/ 22 w 35"/>
                  <a:gd name="T5" fmla="*/ 38 h 363"/>
                  <a:gd name="T6" fmla="*/ 23 w 35"/>
                  <a:gd name="T7" fmla="*/ 25 h 363"/>
                  <a:gd name="T8" fmla="*/ 25 w 35"/>
                  <a:gd name="T9" fmla="*/ 15 h 363"/>
                  <a:gd name="T10" fmla="*/ 29 w 35"/>
                  <a:gd name="T11" fmla="*/ 6 h 363"/>
                  <a:gd name="T12" fmla="*/ 34 w 35"/>
                  <a:gd name="T13" fmla="*/ 0 h 36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5" h="363">
                    <a:moveTo>
                      <a:pt x="0" y="362"/>
                    </a:moveTo>
                    <a:lnTo>
                      <a:pt x="21" y="54"/>
                    </a:lnTo>
                    <a:lnTo>
                      <a:pt x="22" y="38"/>
                    </a:lnTo>
                    <a:lnTo>
                      <a:pt x="23" y="25"/>
                    </a:lnTo>
                    <a:lnTo>
                      <a:pt x="25" y="15"/>
                    </a:lnTo>
                    <a:lnTo>
                      <a:pt x="29" y="6"/>
                    </a:lnTo>
                    <a:lnTo>
                      <a:pt x="34" y="0"/>
                    </a:lnTo>
                  </a:path>
                </a:pathLst>
              </a:custGeom>
              <a:noFill/>
              <a:ln w="3810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 name="Freeform 37">
                <a:extLst>
                  <a:ext uri="{FF2B5EF4-FFF2-40B4-BE49-F238E27FC236}">
                    <a16:creationId xmlns:a16="http://schemas.microsoft.com/office/drawing/2014/main" id="{E3DD53D3-EA54-4327-946D-4DBDBA0AC430}"/>
                  </a:ext>
                </a:extLst>
              </p:cNvPr>
              <p:cNvSpPr>
                <a:spLocks/>
              </p:cNvSpPr>
              <p:nvPr/>
            </p:nvSpPr>
            <p:spPr bwMode="auto">
              <a:xfrm>
                <a:off x="3753" y="1313"/>
                <a:ext cx="84" cy="709"/>
              </a:xfrm>
              <a:custGeom>
                <a:avLst/>
                <a:gdLst>
                  <a:gd name="T0" fmla="*/ 0 w 84"/>
                  <a:gd name="T1" fmla="*/ 0 h 709"/>
                  <a:gd name="T2" fmla="*/ 7 w 84"/>
                  <a:gd name="T3" fmla="*/ 4 h 709"/>
                  <a:gd name="T4" fmla="*/ 12 w 84"/>
                  <a:gd name="T5" fmla="*/ 16 h 709"/>
                  <a:gd name="T6" fmla="*/ 13 w 84"/>
                  <a:gd name="T7" fmla="*/ 33 h 709"/>
                  <a:gd name="T8" fmla="*/ 15 w 84"/>
                  <a:gd name="T9" fmla="*/ 59 h 709"/>
                  <a:gd name="T10" fmla="*/ 42 w 84"/>
                  <a:gd name="T11" fmla="*/ 651 h 709"/>
                  <a:gd name="T12" fmla="*/ 44 w 84"/>
                  <a:gd name="T13" fmla="*/ 684 h 709"/>
                  <a:gd name="T14" fmla="*/ 46 w 84"/>
                  <a:gd name="T15" fmla="*/ 694 h 709"/>
                  <a:gd name="T16" fmla="*/ 52 w 84"/>
                  <a:gd name="T17" fmla="*/ 704 h 709"/>
                  <a:gd name="T18" fmla="*/ 56 w 84"/>
                  <a:gd name="T19" fmla="*/ 708 h 709"/>
                  <a:gd name="T20" fmla="*/ 62 w 84"/>
                  <a:gd name="T21" fmla="*/ 700 h 709"/>
                  <a:gd name="T22" fmla="*/ 65 w 84"/>
                  <a:gd name="T23" fmla="*/ 684 h 709"/>
                  <a:gd name="T24" fmla="*/ 83 w 84"/>
                  <a:gd name="T25" fmla="*/ 380 h 70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4" h="709">
                    <a:moveTo>
                      <a:pt x="0" y="0"/>
                    </a:moveTo>
                    <a:lnTo>
                      <a:pt x="7" y="4"/>
                    </a:lnTo>
                    <a:lnTo>
                      <a:pt x="12" y="16"/>
                    </a:lnTo>
                    <a:lnTo>
                      <a:pt x="13" y="33"/>
                    </a:lnTo>
                    <a:lnTo>
                      <a:pt x="15" y="59"/>
                    </a:lnTo>
                    <a:lnTo>
                      <a:pt x="42" y="651"/>
                    </a:lnTo>
                    <a:lnTo>
                      <a:pt x="44" y="684"/>
                    </a:lnTo>
                    <a:lnTo>
                      <a:pt x="46" y="694"/>
                    </a:lnTo>
                    <a:lnTo>
                      <a:pt x="52" y="704"/>
                    </a:lnTo>
                    <a:lnTo>
                      <a:pt x="56" y="708"/>
                    </a:lnTo>
                    <a:lnTo>
                      <a:pt x="62" y="700"/>
                    </a:lnTo>
                    <a:lnTo>
                      <a:pt x="65" y="684"/>
                    </a:lnTo>
                    <a:lnTo>
                      <a:pt x="83" y="380"/>
                    </a:lnTo>
                  </a:path>
                </a:pathLst>
              </a:custGeom>
              <a:noFill/>
              <a:ln w="3810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19" name="Freeform 38">
            <a:extLst>
              <a:ext uri="{FF2B5EF4-FFF2-40B4-BE49-F238E27FC236}">
                <a16:creationId xmlns:a16="http://schemas.microsoft.com/office/drawing/2014/main" id="{DBB66314-494C-4A9B-B08C-A4A5ABC2E6BF}"/>
              </a:ext>
            </a:extLst>
          </p:cNvPr>
          <p:cNvSpPr>
            <a:spLocks/>
          </p:cNvSpPr>
          <p:nvPr/>
        </p:nvSpPr>
        <p:spPr bwMode="auto">
          <a:xfrm>
            <a:off x="4274400" y="3436255"/>
            <a:ext cx="52388" cy="431800"/>
          </a:xfrm>
          <a:custGeom>
            <a:avLst/>
            <a:gdLst>
              <a:gd name="T0" fmla="*/ 0 w 33"/>
              <a:gd name="T1" fmla="*/ 2147483647 h 363"/>
              <a:gd name="T2" fmla="*/ 2147483647 w 33"/>
              <a:gd name="T3" fmla="*/ 2147483647 h 363"/>
              <a:gd name="T4" fmla="*/ 2147483647 w 33"/>
              <a:gd name="T5" fmla="*/ 2147483647 h 363"/>
              <a:gd name="T6" fmla="*/ 2147483647 w 33"/>
              <a:gd name="T7" fmla="*/ 2147483647 h 363"/>
              <a:gd name="T8" fmla="*/ 2147483647 w 33"/>
              <a:gd name="T9" fmla="*/ 2147483647 h 363"/>
              <a:gd name="T10" fmla="*/ 2147483647 w 33"/>
              <a:gd name="T11" fmla="*/ 2147483647 h 363"/>
              <a:gd name="T12" fmla="*/ 2147483647 w 33"/>
              <a:gd name="T13" fmla="*/ 0 h 36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3" h="363">
                <a:moveTo>
                  <a:pt x="0" y="362"/>
                </a:moveTo>
                <a:lnTo>
                  <a:pt x="20" y="54"/>
                </a:lnTo>
                <a:lnTo>
                  <a:pt x="21" y="38"/>
                </a:lnTo>
                <a:lnTo>
                  <a:pt x="22" y="25"/>
                </a:lnTo>
                <a:lnTo>
                  <a:pt x="24" y="15"/>
                </a:lnTo>
                <a:lnTo>
                  <a:pt x="27" y="6"/>
                </a:lnTo>
                <a:lnTo>
                  <a:pt x="32" y="0"/>
                </a:lnTo>
              </a:path>
            </a:pathLst>
          </a:custGeom>
          <a:noFill/>
          <a:ln w="3810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 name="Freeform 39">
            <a:extLst>
              <a:ext uri="{FF2B5EF4-FFF2-40B4-BE49-F238E27FC236}">
                <a16:creationId xmlns:a16="http://schemas.microsoft.com/office/drawing/2014/main" id="{49CCCF28-10A4-4ACA-93B5-7A2D42B1D54E}"/>
              </a:ext>
            </a:extLst>
          </p:cNvPr>
          <p:cNvSpPr>
            <a:spLocks/>
          </p:cNvSpPr>
          <p:nvPr/>
        </p:nvSpPr>
        <p:spPr bwMode="auto">
          <a:xfrm>
            <a:off x="4326788" y="3441017"/>
            <a:ext cx="138112" cy="841375"/>
          </a:xfrm>
          <a:custGeom>
            <a:avLst/>
            <a:gdLst>
              <a:gd name="T0" fmla="*/ 0 w 87"/>
              <a:gd name="T1" fmla="*/ 0 h 530"/>
              <a:gd name="T2" fmla="*/ 2147483647 w 87"/>
              <a:gd name="T3" fmla="*/ 2147483647 h 530"/>
              <a:gd name="T4" fmla="*/ 2147483647 w 87"/>
              <a:gd name="T5" fmla="*/ 2147483647 h 530"/>
              <a:gd name="T6" fmla="*/ 2147483647 w 87"/>
              <a:gd name="T7" fmla="*/ 2147483647 h 530"/>
              <a:gd name="T8" fmla="*/ 2147483647 w 87"/>
              <a:gd name="T9" fmla="*/ 2147483647 h 530"/>
              <a:gd name="T10" fmla="*/ 2147483647 w 87"/>
              <a:gd name="T11" fmla="*/ 2147483647 h 530"/>
              <a:gd name="T12" fmla="*/ 2147483647 w 87"/>
              <a:gd name="T13" fmla="*/ 2147483647 h 530"/>
              <a:gd name="T14" fmla="*/ 2147483647 w 87"/>
              <a:gd name="T15" fmla="*/ 2147483647 h 530"/>
              <a:gd name="T16" fmla="*/ 2147483647 w 87"/>
              <a:gd name="T17" fmla="*/ 2147483647 h 530"/>
              <a:gd name="T18" fmla="*/ 2147483647 w 87"/>
              <a:gd name="T19" fmla="*/ 2147483647 h 530"/>
              <a:gd name="T20" fmla="*/ 2147483647 w 87"/>
              <a:gd name="T21" fmla="*/ 2147483647 h 530"/>
              <a:gd name="T22" fmla="*/ 2147483647 w 87"/>
              <a:gd name="T23" fmla="*/ 2147483647 h 530"/>
              <a:gd name="T24" fmla="*/ 2147483647 w 87"/>
              <a:gd name="T25" fmla="*/ 2147483647 h 53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7" h="530">
                <a:moveTo>
                  <a:pt x="0" y="0"/>
                </a:moveTo>
                <a:lnTo>
                  <a:pt x="7" y="3"/>
                </a:lnTo>
                <a:lnTo>
                  <a:pt x="12" y="12"/>
                </a:lnTo>
                <a:lnTo>
                  <a:pt x="14" y="25"/>
                </a:lnTo>
                <a:lnTo>
                  <a:pt x="15" y="44"/>
                </a:lnTo>
                <a:lnTo>
                  <a:pt x="43" y="488"/>
                </a:lnTo>
                <a:lnTo>
                  <a:pt x="45" y="512"/>
                </a:lnTo>
                <a:lnTo>
                  <a:pt x="47" y="520"/>
                </a:lnTo>
                <a:lnTo>
                  <a:pt x="53" y="527"/>
                </a:lnTo>
                <a:lnTo>
                  <a:pt x="57" y="530"/>
                </a:lnTo>
                <a:lnTo>
                  <a:pt x="63" y="524"/>
                </a:lnTo>
                <a:lnTo>
                  <a:pt x="67" y="512"/>
                </a:lnTo>
                <a:lnTo>
                  <a:pt x="87" y="265"/>
                </a:lnTo>
              </a:path>
            </a:pathLst>
          </a:custGeom>
          <a:noFill/>
          <a:ln w="3810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 name="Freeform 40">
            <a:extLst>
              <a:ext uri="{FF2B5EF4-FFF2-40B4-BE49-F238E27FC236}">
                <a16:creationId xmlns:a16="http://schemas.microsoft.com/office/drawing/2014/main" id="{6D756CDE-B771-41BC-891B-03B2AE9837FA}"/>
              </a:ext>
            </a:extLst>
          </p:cNvPr>
          <p:cNvSpPr>
            <a:spLocks/>
          </p:cNvSpPr>
          <p:nvPr/>
        </p:nvSpPr>
        <p:spPr bwMode="auto">
          <a:xfrm>
            <a:off x="4463313" y="3436255"/>
            <a:ext cx="50800" cy="431800"/>
          </a:xfrm>
          <a:custGeom>
            <a:avLst/>
            <a:gdLst>
              <a:gd name="T0" fmla="*/ 0 w 32"/>
              <a:gd name="T1" fmla="*/ 2147483647 h 363"/>
              <a:gd name="T2" fmla="*/ 2147483647 w 32"/>
              <a:gd name="T3" fmla="*/ 2147483647 h 363"/>
              <a:gd name="T4" fmla="*/ 2147483647 w 32"/>
              <a:gd name="T5" fmla="*/ 2147483647 h 363"/>
              <a:gd name="T6" fmla="*/ 2147483647 w 32"/>
              <a:gd name="T7" fmla="*/ 2147483647 h 363"/>
              <a:gd name="T8" fmla="*/ 2147483647 w 32"/>
              <a:gd name="T9" fmla="*/ 2147483647 h 363"/>
              <a:gd name="T10" fmla="*/ 2147483647 w 32"/>
              <a:gd name="T11" fmla="*/ 2147483647 h 363"/>
              <a:gd name="T12" fmla="*/ 2147483647 w 32"/>
              <a:gd name="T13" fmla="*/ 0 h 36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2" h="363">
                <a:moveTo>
                  <a:pt x="0" y="362"/>
                </a:moveTo>
                <a:lnTo>
                  <a:pt x="19" y="54"/>
                </a:lnTo>
                <a:lnTo>
                  <a:pt x="20" y="38"/>
                </a:lnTo>
                <a:lnTo>
                  <a:pt x="21" y="25"/>
                </a:lnTo>
                <a:lnTo>
                  <a:pt x="23" y="15"/>
                </a:lnTo>
                <a:lnTo>
                  <a:pt x="27" y="6"/>
                </a:lnTo>
                <a:lnTo>
                  <a:pt x="31" y="0"/>
                </a:lnTo>
              </a:path>
            </a:pathLst>
          </a:custGeom>
          <a:noFill/>
          <a:ln w="3810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 name="Freeform 41">
            <a:extLst>
              <a:ext uri="{FF2B5EF4-FFF2-40B4-BE49-F238E27FC236}">
                <a16:creationId xmlns:a16="http://schemas.microsoft.com/office/drawing/2014/main" id="{D4E87237-29B6-4563-89E3-7E8706E7B34D}"/>
              </a:ext>
            </a:extLst>
          </p:cNvPr>
          <p:cNvSpPr>
            <a:spLocks/>
          </p:cNvSpPr>
          <p:nvPr/>
        </p:nvSpPr>
        <p:spPr bwMode="auto">
          <a:xfrm>
            <a:off x="4514113" y="3441017"/>
            <a:ext cx="136525" cy="841375"/>
          </a:xfrm>
          <a:custGeom>
            <a:avLst/>
            <a:gdLst>
              <a:gd name="T0" fmla="*/ 0 w 86"/>
              <a:gd name="T1" fmla="*/ 0 h 530"/>
              <a:gd name="T2" fmla="*/ 2147483647 w 86"/>
              <a:gd name="T3" fmla="*/ 2147483647 h 530"/>
              <a:gd name="T4" fmla="*/ 2147483647 w 86"/>
              <a:gd name="T5" fmla="*/ 2147483647 h 530"/>
              <a:gd name="T6" fmla="*/ 2147483647 w 86"/>
              <a:gd name="T7" fmla="*/ 2147483647 h 530"/>
              <a:gd name="T8" fmla="*/ 2147483647 w 86"/>
              <a:gd name="T9" fmla="*/ 2147483647 h 530"/>
              <a:gd name="T10" fmla="*/ 2147483647 w 86"/>
              <a:gd name="T11" fmla="*/ 2147483647 h 530"/>
              <a:gd name="T12" fmla="*/ 2147483647 w 86"/>
              <a:gd name="T13" fmla="*/ 2147483647 h 530"/>
              <a:gd name="T14" fmla="*/ 2147483647 w 86"/>
              <a:gd name="T15" fmla="*/ 2147483647 h 530"/>
              <a:gd name="T16" fmla="*/ 2147483647 w 86"/>
              <a:gd name="T17" fmla="*/ 2147483647 h 530"/>
              <a:gd name="T18" fmla="*/ 2147483647 w 86"/>
              <a:gd name="T19" fmla="*/ 2147483647 h 530"/>
              <a:gd name="T20" fmla="*/ 2147483647 w 86"/>
              <a:gd name="T21" fmla="*/ 2147483647 h 530"/>
              <a:gd name="T22" fmla="*/ 2147483647 w 86"/>
              <a:gd name="T23" fmla="*/ 2147483647 h 530"/>
              <a:gd name="T24" fmla="*/ 2147483647 w 86"/>
              <a:gd name="T25" fmla="*/ 2147483647 h 53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6" h="530">
                <a:moveTo>
                  <a:pt x="0" y="0"/>
                </a:moveTo>
                <a:lnTo>
                  <a:pt x="7" y="3"/>
                </a:lnTo>
                <a:lnTo>
                  <a:pt x="12" y="12"/>
                </a:lnTo>
                <a:lnTo>
                  <a:pt x="14" y="25"/>
                </a:lnTo>
                <a:lnTo>
                  <a:pt x="15" y="44"/>
                </a:lnTo>
                <a:lnTo>
                  <a:pt x="43" y="488"/>
                </a:lnTo>
                <a:lnTo>
                  <a:pt x="45" y="512"/>
                </a:lnTo>
                <a:lnTo>
                  <a:pt x="47" y="520"/>
                </a:lnTo>
                <a:lnTo>
                  <a:pt x="53" y="527"/>
                </a:lnTo>
                <a:lnTo>
                  <a:pt x="57" y="530"/>
                </a:lnTo>
                <a:lnTo>
                  <a:pt x="63" y="524"/>
                </a:lnTo>
                <a:lnTo>
                  <a:pt x="67" y="512"/>
                </a:lnTo>
                <a:lnTo>
                  <a:pt x="86" y="274"/>
                </a:lnTo>
              </a:path>
            </a:pathLst>
          </a:custGeom>
          <a:noFill/>
          <a:ln w="3810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23" name="Group 42">
            <a:extLst>
              <a:ext uri="{FF2B5EF4-FFF2-40B4-BE49-F238E27FC236}">
                <a16:creationId xmlns:a16="http://schemas.microsoft.com/office/drawing/2014/main" id="{53398FF8-6566-4972-A3CF-95E001390632}"/>
              </a:ext>
            </a:extLst>
          </p:cNvPr>
          <p:cNvGrpSpPr>
            <a:grpSpLocks/>
          </p:cNvGrpSpPr>
          <p:nvPr/>
        </p:nvGrpSpPr>
        <p:grpSpPr bwMode="auto">
          <a:xfrm>
            <a:off x="4650638" y="3429905"/>
            <a:ext cx="185737" cy="847725"/>
            <a:chOff x="3117" y="1309"/>
            <a:chExt cx="117" cy="713"/>
          </a:xfrm>
        </p:grpSpPr>
        <p:sp>
          <p:nvSpPr>
            <p:cNvPr id="124" name="Freeform 43">
              <a:extLst>
                <a:ext uri="{FF2B5EF4-FFF2-40B4-BE49-F238E27FC236}">
                  <a16:creationId xmlns:a16="http://schemas.microsoft.com/office/drawing/2014/main" id="{6ABAC2AD-18BE-4743-95F3-0A4C88A26FAF}"/>
                </a:ext>
              </a:extLst>
            </p:cNvPr>
            <p:cNvSpPr>
              <a:spLocks/>
            </p:cNvSpPr>
            <p:nvPr/>
          </p:nvSpPr>
          <p:spPr bwMode="auto">
            <a:xfrm>
              <a:off x="3117" y="1309"/>
              <a:ext cx="33" cy="363"/>
            </a:xfrm>
            <a:custGeom>
              <a:avLst/>
              <a:gdLst>
                <a:gd name="T0" fmla="*/ 0 w 33"/>
                <a:gd name="T1" fmla="*/ 362 h 363"/>
                <a:gd name="T2" fmla="*/ 20 w 33"/>
                <a:gd name="T3" fmla="*/ 54 h 363"/>
                <a:gd name="T4" fmla="*/ 21 w 33"/>
                <a:gd name="T5" fmla="*/ 38 h 363"/>
                <a:gd name="T6" fmla="*/ 22 w 33"/>
                <a:gd name="T7" fmla="*/ 25 h 363"/>
                <a:gd name="T8" fmla="*/ 24 w 33"/>
                <a:gd name="T9" fmla="*/ 15 h 363"/>
                <a:gd name="T10" fmla="*/ 27 w 33"/>
                <a:gd name="T11" fmla="*/ 6 h 363"/>
                <a:gd name="T12" fmla="*/ 32 w 33"/>
                <a:gd name="T13" fmla="*/ 0 h 36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3" h="363">
                  <a:moveTo>
                    <a:pt x="0" y="362"/>
                  </a:moveTo>
                  <a:lnTo>
                    <a:pt x="20" y="54"/>
                  </a:lnTo>
                  <a:lnTo>
                    <a:pt x="21" y="38"/>
                  </a:lnTo>
                  <a:lnTo>
                    <a:pt x="22" y="25"/>
                  </a:lnTo>
                  <a:lnTo>
                    <a:pt x="24" y="15"/>
                  </a:lnTo>
                  <a:lnTo>
                    <a:pt x="27" y="6"/>
                  </a:lnTo>
                  <a:lnTo>
                    <a:pt x="32" y="0"/>
                  </a:lnTo>
                </a:path>
              </a:pathLst>
            </a:custGeom>
            <a:noFill/>
            <a:ln w="3810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5" name="Freeform 44">
              <a:extLst>
                <a:ext uri="{FF2B5EF4-FFF2-40B4-BE49-F238E27FC236}">
                  <a16:creationId xmlns:a16="http://schemas.microsoft.com/office/drawing/2014/main" id="{1D7D90C8-2600-491D-9ED8-66CAF7E305CC}"/>
                </a:ext>
              </a:extLst>
            </p:cNvPr>
            <p:cNvSpPr>
              <a:spLocks/>
            </p:cNvSpPr>
            <p:nvPr/>
          </p:nvSpPr>
          <p:spPr bwMode="auto">
            <a:xfrm>
              <a:off x="3150" y="1313"/>
              <a:ext cx="84" cy="709"/>
            </a:xfrm>
            <a:custGeom>
              <a:avLst/>
              <a:gdLst>
                <a:gd name="T0" fmla="*/ 0 w 84"/>
                <a:gd name="T1" fmla="*/ 0 h 709"/>
                <a:gd name="T2" fmla="*/ 7 w 84"/>
                <a:gd name="T3" fmla="*/ 4 h 709"/>
                <a:gd name="T4" fmla="*/ 12 w 84"/>
                <a:gd name="T5" fmla="*/ 16 h 709"/>
                <a:gd name="T6" fmla="*/ 13 w 84"/>
                <a:gd name="T7" fmla="*/ 33 h 709"/>
                <a:gd name="T8" fmla="*/ 15 w 84"/>
                <a:gd name="T9" fmla="*/ 59 h 709"/>
                <a:gd name="T10" fmla="*/ 42 w 84"/>
                <a:gd name="T11" fmla="*/ 651 h 709"/>
                <a:gd name="T12" fmla="*/ 44 w 84"/>
                <a:gd name="T13" fmla="*/ 684 h 709"/>
                <a:gd name="T14" fmla="*/ 46 w 84"/>
                <a:gd name="T15" fmla="*/ 694 h 709"/>
                <a:gd name="T16" fmla="*/ 52 w 84"/>
                <a:gd name="T17" fmla="*/ 704 h 709"/>
                <a:gd name="T18" fmla="*/ 56 w 84"/>
                <a:gd name="T19" fmla="*/ 708 h 709"/>
                <a:gd name="T20" fmla="*/ 62 w 84"/>
                <a:gd name="T21" fmla="*/ 700 h 709"/>
                <a:gd name="T22" fmla="*/ 65 w 84"/>
                <a:gd name="T23" fmla="*/ 684 h 709"/>
                <a:gd name="T24" fmla="*/ 83 w 84"/>
                <a:gd name="T25" fmla="*/ 380 h 70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4" h="709">
                  <a:moveTo>
                    <a:pt x="0" y="0"/>
                  </a:moveTo>
                  <a:lnTo>
                    <a:pt x="7" y="4"/>
                  </a:lnTo>
                  <a:lnTo>
                    <a:pt x="12" y="16"/>
                  </a:lnTo>
                  <a:lnTo>
                    <a:pt x="13" y="33"/>
                  </a:lnTo>
                  <a:lnTo>
                    <a:pt x="15" y="59"/>
                  </a:lnTo>
                  <a:lnTo>
                    <a:pt x="42" y="651"/>
                  </a:lnTo>
                  <a:lnTo>
                    <a:pt x="44" y="684"/>
                  </a:lnTo>
                  <a:lnTo>
                    <a:pt x="46" y="694"/>
                  </a:lnTo>
                  <a:lnTo>
                    <a:pt x="52" y="704"/>
                  </a:lnTo>
                  <a:lnTo>
                    <a:pt x="56" y="708"/>
                  </a:lnTo>
                  <a:lnTo>
                    <a:pt x="62" y="700"/>
                  </a:lnTo>
                  <a:lnTo>
                    <a:pt x="65" y="684"/>
                  </a:lnTo>
                  <a:lnTo>
                    <a:pt x="83" y="380"/>
                  </a:lnTo>
                </a:path>
              </a:pathLst>
            </a:custGeom>
            <a:noFill/>
            <a:ln w="3810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26" name="Freeform 45">
            <a:extLst>
              <a:ext uri="{FF2B5EF4-FFF2-40B4-BE49-F238E27FC236}">
                <a16:creationId xmlns:a16="http://schemas.microsoft.com/office/drawing/2014/main" id="{9BA5720F-BD43-4E3E-A5ED-1B266A6FC2BD}"/>
              </a:ext>
            </a:extLst>
          </p:cNvPr>
          <p:cNvSpPr>
            <a:spLocks/>
          </p:cNvSpPr>
          <p:nvPr/>
        </p:nvSpPr>
        <p:spPr bwMode="auto">
          <a:xfrm>
            <a:off x="4836375" y="3429905"/>
            <a:ext cx="55563" cy="431800"/>
          </a:xfrm>
          <a:custGeom>
            <a:avLst/>
            <a:gdLst>
              <a:gd name="T0" fmla="*/ 0 w 35"/>
              <a:gd name="T1" fmla="*/ 2147483647 h 363"/>
              <a:gd name="T2" fmla="*/ 2147483647 w 35"/>
              <a:gd name="T3" fmla="*/ 2147483647 h 363"/>
              <a:gd name="T4" fmla="*/ 2147483647 w 35"/>
              <a:gd name="T5" fmla="*/ 2147483647 h 363"/>
              <a:gd name="T6" fmla="*/ 2147483647 w 35"/>
              <a:gd name="T7" fmla="*/ 2147483647 h 363"/>
              <a:gd name="T8" fmla="*/ 2147483647 w 35"/>
              <a:gd name="T9" fmla="*/ 2147483647 h 363"/>
              <a:gd name="T10" fmla="*/ 2147483647 w 35"/>
              <a:gd name="T11" fmla="*/ 2147483647 h 363"/>
              <a:gd name="T12" fmla="*/ 2147483647 w 35"/>
              <a:gd name="T13" fmla="*/ 0 h 36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5" h="363">
                <a:moveTo>
                  <a:pt x="0" y="362"/>
                </a:moveTo>
                <a:lnTo>
                  <a:pt x="21" y="54"/>
                </a:lnTo>
                <a:lnTo>
                  <a:pt x="22" y="38"/>
                </a:lnTo>
                <a:lnTo>
                  <a:pt x="23" y="25"/>
                </a:lnTo>
                <a:lnTo>
                  <a:pt x="25" y="15"/>
                </a:lnTo>
                <a:lnTo>
                  <a:pt x="29" y="6"/>
                </a:lnTo>
                <a:lnTo>
                  <a:pt x="34" y="0"/>
                </a:lnTo>
              </a:path>
            </a:pathLst>
          </a:custGeom>
          <a:noFill/>
          <a:ln w="3810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7" name="Freeform 46">
            <a:extLst>
              <a:ext uri="{FF2B5EF4-FFF2-40B4-BE49-F238E27FC236}">
                <a16:creationId xmlns:a16="http://schemas.microsoft.com/office/drawing/2014/main" id="{403E07AF-F0CB-46DA-9044-35F99C1BEE41}"/>
              </a:ext>
            </a:extLst>
          </p:cNvPr>
          <p:cNvSpPr>
            <a:spLocks/>
          </p:cNvSpPr>
          <p:nvPr/>
        </p:nvSpPr>
        <p:spPr bwMode="auto">
          <a:xfrm>
            <a:off x="4891938" y="3434667"/>
            <a:ext cx="144462" cy="841375"/>
          </a:xfrm>
          <a:custGeom>
            <a:avLst/>
            <a:gdLst>
              <a:gd name="T0" fmla="*/ 0 w 91"/>
              <a:gd name="T1" fmla="*/ 0 h 530"/>
              <a:gd name="T2" fmla="*/ 2147483647 w 91"/>
              <a:gd name="T3" fmla="*/ 2147483647 h 530"/>
              <a:gd name="T4" fmla="*/ 2147483647 w 91"/>
              <a:gd name="T5" fmla="*/ 2147483647 h 530"/>
              <a:gd name="T6" fmla="*/ 2147483647 w 91"/>
              <a:gd name="T7" fmla="*/ 2147483647 h 530"/>
              <a:gd name="T8" fmla="*/ 2147483647 w 91"/>
              <a:gd name="T9" fmla="*/ 2147483647 h 530"/>
              <a:gd name="T10" fmla="*/ 2147483647 w 91"/>
              <a:gd name="T11" fmla="*/ 2147483647 h 530"/>
              <a:gd name="T12" fmla="*/ 2147483647 w 91"/>
              <a:gd name="T13" fmla="*/ 2147483647 h 530"/>
              <a:gd name="T14" fmla="*/ 2147483647 w 91"/>
              <a:gd name="T15" fmla="*/ 2147483647 h 530"/>
              <a:gd name="T16" fmla="*/ 2147483647 w 91"/>
              <a:gd name="T17" fmla="*/ 2147483647 h 530"/>
              <a:gd name="T18" fmla="*/ 2147483647 w 91"/>
              <a:gd name="T19" fmla="*/ 2147483647 h 530"/>
              <a:gd name="T20" fmla="*/ 2147483647 w 91"/>
              <a:gd name="T21" fmla="*/ 2147483647 h 530"/>
              <a:gd name="T22" fmla="*/ 2147483647 w 91"/>
              <a:gd name="T23" fmla="*/ 2147483647 h 530"/>
              <a:gd name="T24" fmla="*/ 2147483647 w 91"/>
              <a:gd name="T25" fmla="*/ 2147483647 h 53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91" h="530">
                <a:moveTo>
                  <a:pt x="0" y="0"/>
                </a:moveTo>
                <a:lnTo>
                  <a:pt x="7" y="3"/>
                </a:lnTo>
                <a:lnTo>
                  <a:pt x="12" y="12"/>
                </a:lnTo>
                <a:lnTo>
                  <a:pt x="13" y="25"/>
                </a:lnTo>
                <a:lnTo>
                  <a:pt x="15" y="44"/>
                </a:lnTo>
                <a:lnTo>
                  <a:pt x="42" y="488"/>
                </a:lnTo>
                <a:lnTo>
                  <a:pt x="44" y="512"/>
                </a:lnTo>
                <a:lnTo>
                  <a:pt x="46" y="520"/>
                </a:lnTo>
                <a:lnTo>
                  <a:pt x="52" y="527"/>
                </a:lnTo>
                <a:lnTo>
                  <a:pt x="56" y="530"/>
                </a:lnTo>
                <a:lnTo>
                  <a:pt x="62" y="524"/>
                </a:lnTo>
                <a:lnTo>
                  <a:pt x="65" y="512"/>
                </a:lnTo>
                <a:lnTo>
                  <a:pt x="91" y="281"/>
                </a:lnTo>
              </a:path>
            </a:pathLst>
          </a:custGeom>
          <a:noFill/>
          <a:ln w="3810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8" name="Freeform 18">
            <a:extLst>
              <a:ext uri="{FF2B5EF4-FFF2-40B4-BE49-F238E27FC236}">
                <a16:creationId xmlns:a16="http://schemas.microsoft.com/office/drawing/2014/main" id="{47DA5149-B842-4477-AC6A-D7F430F81403}"/>
              </a:ext>
            </a:extLst>
          </p:cNvPr>
          <p:cNvSpPr>
            <a:spLocks/>
          </p:cNvSpPr>
          <p:nvPr/>
        </p:nvSpPr>
        <p:spPr bwMode="auto">
          <a:xfrm>
            <a:off x="8072993" y="3426942"/>
            <a:ext cx="52387" cy="431800"/>
          </a:xfrm>
          <a:custGeom>
            <a:avLst/>
            <a:gdLst>
              <a:gd name="T0" fmla="*/ 0 w 33"/>
              <a:gd name="T1" fmla="*/ 2147483647 h 363"/>
              <a:gd name="T2" fmla="*/ 2147483647 w 33"/>
              <a:gd name="T3" fmla="*/ 2147483647 h 363"/>
              <a:gd name="T4" fmla="*/ 2147483647 w 33"/>
              <a:gd name="T5" fmla="*/ 2147483647 h 363"/>
              <a:gd name="T6" fmla="*/ 2147483647 w 33"/>
              <a:gd name="T7" fmla="*/ 2147483647 h 363"/>
              <a:gd name="T8" fmla="*/ 2147483647 w 33"/>
              <a:gd name="T9" fmla="*/ 2147483647 h 363"/>
              <a:gd name="T10" fmla="*/ 2147483647 w 33"/>
              <a:gd name="T11" fmla="*/ 2147483647 h 363"/>
              <a:gd name="T12" fmla="*/ 2147483647 w 33"/>
              <a:gd name="T13" fmla="*/ 0 h 36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3" h="363">
                <a:moveTo>
                  <a:pt x="0" y="362"/>
                </a:moveTo>
                <a:lnTo>
                  <a:pt x="20" y="54"/>
                </a:lnTo>
                <a:lnTo>
                  <a:pt x="21" y="38"/>
                </a:lnTo>
                <a:lnTo>
                  <a:pt x="22" y="25"/>
                </a:lnTo>
                <a:lnTo>
                  <a:pt x="24" y="15"/>
                </a:lnTo>
                <a:lnTo>
                  <a:pt x="27" y="6"/>
                </a:lnTo>
                <a:lnTo>
                  <a:pt x="32" y="0"/>
                </a:lnTo>
              </a:path>
            </a:pathLst>
          </a:custGeom>
          <a:noFill/>
          <a:ln w="3810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9" name="Freeform 19">
            <a:extLst>
              <a:ext uri="{FF2B5EF4-FFF2-40B4-BE49-F238E27FC236}">
                <a16:creationId xmlns:a16="http://schemas.microsoft.com/office/drawing/2014/main" id="{FC7A650A-62B4-47F6-B0CD-B75427FEF35C}"/>
              </a:ext>
            </a:extLst>
          </p:cNvPr>
          <p:cNvSpPr>
            <a:spLocks/>
          </p:cNvSpPr>
          <p:nvPr/>
        </p:nvSpPr>
        <p:spPr bwMode="auto">
          <a:xfrm>
            <a:off x="8125380" y="3431704"/>
            <a:ext cx="139700" cy="841375"/>
          </a:xfrm>
          <a:custGeom>
            <a:avLst/>
            <a:gdLst>
              <a:gd name="T0" fmla="*/ 0 w 88"/>
              <a:gd name="T1" fmla="*/ 0 h 530"/>
              <a:gd name="T2" fmla="*/ 2147483647 w 88"/>
              <a:gd name="T3" fmla="*/ 2147483647 h 530"/>
              <a:gd name="T4" fmla="*/ 2147483647 w 88"/>
              <a:gd name="T5" fmla="*/ 2147483647 h 530"/>
              <a:gd name="T6" fmla="*/ 2147483647 w 88"/>
              <a:gd name="T7" fmla="*/ 2147483647 h 530"/>
              <a:gd name="T8" fmla="*/ 2147483647 w 88"/>
              <a:gd name="T9" fmla="*/ 2147483647 h 530"/>
              <a:gd name="T10" fmla="*/ 2147483647 w 88"/>
              <a:gd name="T11" fmla="*/ 2147483647 h 530"/>
              <a:gd name="T12" fmla="*/ 2147483647 w 88"/>
              <a:gd name="T13" fmla="*/ 2147483647 h 530"/>
              <a:gd name="T14" fmla="*/ 2147483647 w 88"/>
              <a:gd name="T15" fmla="*/ 2147483647 h 530"/>
              <a:gd name="T16" fmla="*/ 2147483647 w 88"/>
              <a:gd name="T17" fmla="*/ 2147483647 h 530"/>
              <a:gd name="T18" fmla="*/ 2147483647 w 88"/>
              <a:gd name="T19" fmla="*/ 2147483647 h 530"/>
              <a:gd name="T20" fmla="*/ 2147483647 w 88"/>
              <a:gd name="T21" fmla="*/ 2147483647 h 530"/>
              <a:gd name="T22" fmla="*/ 2147483647 w 88"/>
              <a:gd name="T23" fmla="*/ 2147483647 h 530"/>
              <a:gd name="T24" fmla="*/ 2147483647 w 88"/>
              <a:gd name="T25" fmla="*/ 2147483647 h 53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8" h="530">
                <a:moveTo>
                  <a:pt x="0" y="0"/>
                </a:moveTo>
                <a:lnTo>
                  <a:pt x="7" y="3"/>
                </a:lnTo>
                <a:lnTo>
                  <a:pt x="12" y="12"/>
                </a:lnTo>
                <a:lnTo>
                  <a:pt x="14" y="25"/>
                </a:lnTo>
                <a:lnTo>
                  <a:pt x="15" y="44"/>
                </a:lnTo>
                <a:lnTo>
                  <a:pt x="43" y="488"/>
                </a:lnTo>
                <a:lnTo>
                  <a:pt x="45" y="512"/>
                </a:lnTo>
                <a:lnTo>
                  <a:pt x="47" y="520"/>
                </a:lnTo>
                <a:lnTo>
                  <a:pt x="53" y="527"/>
                </a:lnTo>
                <a:lnTo>
                  <a:pt x="57" y="530"/>
                </a:lnTo>
                <a:lnTo>
                  <a:pt x="63" y="524"/>
                </a:lnTo>
                <a:lnTo>
                  <a:pt x="67" y="512"/>
                </a:lnTo>
                <a:lnTo>
                  <a:pt x="88" y="271"/>
                </a:lnTo>
              </a:path>
            </a:pathLst>
          </a:custGeom>
          <a:noFill/>
          <a:ln w="3810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0" name="Freeform 20">
            <a:extLst>
              <a:ext uri="{FF2B5EF4-FFF2-40B4-BE49-F238E27FC236}">
                <a16:creationId xmlns:a16="http://schemas.microsoft.com/office/drawing/2014/main" id="{9D6C04D2-BA84-488F-83C8-43FA09C63A23}"/>
              </a:ext>
            </a:extLst>
          </p:cNvPr>
          <p:cNvSpPr>
            <a:spLocks/>
          </p:cNvSpPr>
          <p:nvPr/>
        </p:nvSpPr>
        <p:spPr bwMode="auto">
          <a:xfrm>
            <a:off x="8261905" y="3426942"/>
            <a:ext cx="50800" cy="431800"/>
          </a:xfrm>
          <a:custGeom>
            <a:avLst/>
            <a:gdLst>
              <a:gd name="T0" fmla="*/ 0 w 32"/>
              <a:gd name="T1" fmla="*/ 2147483647 h 363"/>
              <a:gd name="T2" fmla="*/ 2147483647 w 32"/>
              <a:gd name="T3" fmla="*/ 2147483647 h 363"/>
              <a:gd name="T4" fmla="*/ 2147483647 w 32"/>
              <a:gd name="T5" fmla="*/ 2147483647 h 363"/>
              <a:gd name="T6" fmla="*/ 2147483647 w 32"/>
              <a:gd name="T7" fmla="*/ 2147483647 h 363"/>
              <a:gd name="T8" fmla="*/ 2147483647 w 32"/>
              <a:gd name="T9" fmla="*/ 2147483647 h 363"/>
              <a:gd name="T10" fmla="*/ 2147483647 w 32"/>
              <a:gd name="T11" fmla="*/ 2147483647 h 363"/>
              <a:gd name="T12" fmla="*/ 2147483647 w 32"/>
              <a:gd name="T13" fmla="*/ 0 h 36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2" h="363">
                <a:moveTo>
                  <a:pt x="0" y="362"/>
                </a:moveTo>
                <a:lnTo>
                  <a:pt x="19" y="54"/>
                </a:lnTo>
                <a:lnTo>
                  <a:pt x="20" y="38"/>
                </a:lnTo>
                <a:lnTo>
                  <a:pt x="21" y="25"/>
                </a:lnTo>
                <a:lnTo>
                  <a:pt x="23" y="15"/>
                </a:lnTo>
                <a:lnTo>
                  <a:pt x="27" y="6"/>
                </a:lnTo>
                <a:lnTo>
                  <a:pt x="31" y="0"/>
                </a:lnTo>
              </a:path>
            </a:pathLst>
          </a:custGeom>
          <a:noFill/>
          <a:ln w="3810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1" name="Freeform 21">
            <a:extLst>
              <a:ext uri="{FF2B5EF4-FFF2-40B4-BE49-F238E27FC236}">
                <a16:creationId xmlns:a16="http://schemas.microsoft.com/office/drawing/2014/main" id="{8AE8BBE3-8F4C-48C9-852E-E5CD0A115C33}"/>
              </a:ext>
            </a:extLst>
          </p:cNvPr>
          <p:cNvSpPr>
            <a:spLocks/>
          </p:cNvSpPr>
          <p:nvPr/>
        </p:nvSpPr>
        <p:spPr bwMode="auto">
          <a:xfrm>
            <a:off x="8312705" y="3431704"/>
            <a:ext cx="133350" cy="841375"/>
          </a:xfrm>
          <a:custGeom>
            <a:avLst/>
            <a:gdLst>
              <a:gd name="T0" fmla="*/ 0 w 84"/>
              <a:gd name="T1" fmla="*/ 0 h 530"/>
              <a:gd name="T2" fmla="*/ 2147483647 w 84"/>
              <a:gd name="T3" fmla="*/ 2147483647 h 530"/>
              <a:gd name="T4" fmla="*/ 2147483647 w 84"/>
              <a:gd name="T5" fmla="*/ 2147483647 h 530"/>
              <a:gd name="T6" fmla="*/ 2147483647 w 84"/>
              <a:gd name="T7" fmla="*/ 2147483647 h 530"/>
              <a:gd name="T8" fmla="*/ 2147483647 w 84"/>
              <a:gd name="T9" fmla="*/ 2147483647 h 530"/>
              <a:gd name="T10" fmla="*/ 2147483647 w 84"/>
              <a:gd name="T11" fmla="*/ 2147483647 h 530"/>
              <a:gd name="T12" fmla="*/ 2147483647 w 84"/>
              <a:gd name="T13" fmla="*/ 2147483647 h 530"/>
              <a:gd name="T14" fmla="*/ 2147483647 w 84"/>
              <a:gd name="T15" fmla="*/ 2147483647 h 530"/>
              <a:gd name="T16" fmla="*/ 2147483647 w 84"/>
              <a:gd name="T17" fmla="*/ 2147483647 h 530"/>
              <a:gd name="T18" fmla="*/ 2147483647 w 84"/>
              <a:gd name="T19" fmla="*/ 2147483647 h 530"/>
              <a:gd name="T20" fmla="*/ 2147483647 w 84"/>
              <a:gd name="T21" fmla="*/ 2147483647 h 530"/>
              <a:gd name="T22" fmla="*/ 2147483647 w 84"/>
              <a:gd name="T23" fmla="*/ 2147483647 h 530"/>
              <a:gd name="T24" fmla="*/ 2147483647 w 84"/>
              <a:gd name="T25" fmla="*/ 2147483647 h 53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4" h="530">
                <a:moveTo>
                  <a:pt x="0" y="0"/>
                </a:moveTo>
                <a:lnTo>
                  <a:pt x="7" y="3"/>
                </a:lnTo>
                <a:lnTo>
                  <a:pt x="12" y="12"/>
                </a:lnTo>
                <a:lnTo>
                  <a:pt x="14" y="25"/>
                </a:lnTo>
                <a:lnTo>
                  <a:pt x="15" y="44"/>
                </a:lnTo>
                <a:lnTo>
                  <a:pt x="42" y="488"/>
                </a:lnTo>
                <a:lnTo>
                  <a:pt x="45" y="512"/>
                </a:lnTo>
                <a:lnTo>
                  <a:pt x="47" y="520"/>
                </a:lnTo>
                <a:lnTo>
                  <a:pt x="52" y="527"/>
                </a:lnTo>
                <a:lnTo>
                  <a:pt x="57" y="530"/>
                </a:lnTo>
                <a:lnTo>
                  <a:pt x="62" y="524"/>
                </a:lnTo>
                <a:lnTo>
                  <a:pt x="66" y="512"/>
                </a:lnTo>
                <a:lnTo>
                  <a:pt x="84" y="271"/>
                </a:lnTo>
              </a:path>
            </a:pathLst>
          </a:custGeom>
          <a:noFill/>
          <a:ln w="3810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32" name="Group 22">
            <a:extLst>
              <a:ext uri="{FF2B5EF4-FFF2-40B4-BE49-F238E27FC236}">
                <a16:creationId xmlns:a16="http://schemas.microsoft.com/office/drawing/2014/main" id="{97B5E9C0-5834-4ACF-B84B-9DC695C5A88F}"/>
              </a:ext>
            </a:extLst>
          </p:cNvPr>
          <p:cNvGrpSpPr>
            <a:grpSpLocks/>
          </p:cNvGrpSpPr>
          <p:nvPr/>
        </p:nvGrpSpPr>
        <p:grpSpPr bwMode="auto">
          <a:xfrm>
            <a:off x="8447643" y="3420592"/>
            <a:ext cx="187325" cy="847725"/>
            <a:chOff x="4075" y="1309"/>
            <a:chExt cx="118" cy="713"/>
          </a:xfrm>
        </p:grpSpPr>
        <p:sp>
          <p:nvSpPr>
            <p:cNvPr id="133" name="Freeform 23">
              <a:extLst>
                <a:ext uri="{FF2B5EF4-FFF2-40B4-BE49-F238E27FC236}">
                  <a16:creationId xmlns:a16="http://schemas.microsoft.com/office/drawing/2014/main" id="{7A33EAAE-7E14-4267-AF7C-1D9B94C49D69}"/>
                </a:ext>
              </a:extLst>
            </p:cNvPr>
            <p:cNvSpPr>
              <a:spLocks/>
            </p:cNvSpPr>
            <p:nvPr/>
          </p:nvSpPr>
          <p:spPr bwMode="auto">
            <a:xfrm>
              <a:off x="4075" y="1309"/>
              <a:ext cx="34" cy="363"/>
            </a:xfrm>
            <a:custGeom>
              <a:avLst/>
              <a:gdLst>
                <a:gd name="T0" fmla="*/ 0 w 34"/>
                <a:gd name="T1" fmla="*/ 362 h 363"/>
                <a:gd name="T2" fmla="*/ 20 w 34"/>
                <a:gd name="T3" fmla="*/ 54 h 363"/>
                <a:gd name="T4" fmla="*/ 22 w 34"/>
                <a:gd name="T5" fmla="*/ 38 h 363"/>
                <a:gd name="T6" fmla="*/ 23 w 34"/>
                <a:gd name="T7" fmla="*/ 25 h 363"/>
                <a:gd name="T8" fmla="*/ 24 w 34"/>
                <a:gd name="T9" fmla="*/ 15 h 363"/>
                <a:gd name="T10" fmla="*/ 28 w 34"/>
                <a:gd name="T11" fmla="*/ 6 h 363"/>
                <a:gd name="T12" fmla="*/ 33 w 34"/>
                <a:gd name="T13" fmla="*/ 0 h 36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4" h="363">
                  <a:moveTo>
                    <a:pt x="0" y="362"/>
                  </a:moveTo>
                  <a:lnTo>
                    <a:pt x="20" y="54"/>
                  </a:lnTo>
                  <a:lnTo>
                    <a:pt x="22" y="38"/>
                  </a:lnTo>
                  <a:lnTo>
                    <a:pt x="23" y="25"/>
                  </a:lnTo>
                  <a:lnTo>
                    <a:pt x="24" y="15"/>
                  </a:lnTo>
                  <a:lnTo>
                    <a:pt x="28" y="6"/>
                  </a:lnTo>
                  <a:lnTo>
                    <a:pt x="33" y="0"/>
                  </a:lnTo>
                </a:path>
              </a:pathLst>
            </a:custGeom>
            <a:noFill/>
            <a:ln w="3810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4" name="Freeform 24">
              <a:extLst>
                <a:ext uri="{FF2B5EF4-FFF2-40B4-BE49-F238E27FC236}">
                  <a16:creationId xmlns:a16="http://schemas.microsoft.com/office/drawing/2014/main" id="{14AF390D-2407-4AEB-B27D-478BEA411B54}"/>
                </a:ext>
              </a:extLst>
            </p:cNvPr>
            <p:cNvSpPr>
              <a:spLocks/>
            </p:cNvSpPr>
            <p:nvPr/>
          </p:nvSpPr>
          <p:spPr bwMode="auto">
            <a:xfrm>
              <a:off x="4109" y="1313"/>
              <a:ext cx="84" cy="709"/>
            </a:xfrm>
            <a:custGeom>
              <a:avLst/>
              <a:gdLst>
                <a:gd name="T0" fmla="*/ 0 w 84"/>
                <a:gd name="T1" fmla="*/ 0 h 709"/>
                <a:gd name="T2" fmla="*/ 7 w 84"/>
                <a:gd name="T3" fmla="*/ 4 h 709"/>
                <a:gd name="T4" fmla="*/ 12 w 84"/>
                <a:gd name="T5" fmla="*/ 16 h 709"/>
                <a:gd name="T6" fmla="*/ 13 w 84"/>
                <a:gd name="T7" fmla="*/ 33 h 709"/>
                <a:gd name="T8" fmla="*/ 15 w 84"/>
                <a:gd name="T9" fmla="*/ 59 h 709"/>
                <a:gd name="T10" fmla="*/ 42 w 84"/>
                <a:gd name="T11" fmla="*/ 651 h 709"/>
                <a:gd name="T12" fmla="*/ 44 w 84"/>
                <a:gd name="T13" fmla="*/ 684 h 709"/>
                <a:gd name="T14" fmla="*/ 46 w 84"/>
                <a:gd name="T15" fmla="*/ 694 h 709"/>
                <a:gd name="T16" fmla="*/ 52 w 84"/>
                <a:gd name="T17" fmla="*/ 704 h 709"/>
                <a:gd name="T18" fmla="*/ 56 w 84"/>
                <a:gd name="T19" fmla="*/ 708 h 709"/>
                <a:gd name="T20" fmla="*/ 62 w 84"/>
                <a:gd name="T21" fmla="*/ 700 h 709"/>
                <a:gd name="T22" fmla="*/ 65 w 84"/>
                <a:gd name="T23" fmla="*/ 684 h 709"/>
                <a:gd name="T24" fmla="*/ 83 w 84"/>
                <a:gd name="T25" fmla="*/ 380 h 70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4" h="709">
                  <a:moveTo>
                    <a:pt x="0" y="0"/>
                  </a:moveTo>
                  <a:lnTo>
                    <a:pt x="7" y="4"/>
                  </a:lnTo>
                  <a:lnTo>
                    <a:pt x="12" y="16"/>
                  </a:lnTo>
                  <a:lnTo>
                    <a:pt x="13" y="33"/>
                  </a:lnTo>
                  <a:lnTo>
                    <a:pt x="15" y="59"/>
                  </a:lnTo>
                  <a:lnTo>
                    <a:pt x="42" y="651"/>
                  </a:lnTo>
                  <a:lnTo>
                    <a:pt x="44" y="684"/>
                  </a:lnTo>
                  <a:lnTo>
                    <a:pt x="46" y="694"/>
                  </a:lnTo>
                  <a:lnTo>
                    <a:pt x="52" y="704"/>
                  </a:lnTo>
                  <a:lnTo>
                    <a:pt x="56" y="708"/>
                  </a:lnTo>
                  <a:lnTo>
                    <a:pt x="62" y="700"/>
                  </a:lnTo>
                  <a:lnTo>
                    <a:pt x="65" y="684"/>
                  </a:lnTo>
                  <a:lnTo>
                    <a:pt x="83" y="380"/>
                  </a:lnTo>
                </a:path>
              </a:pathLst>
            </a:custGeom>
            <a:noFill/>
            <a:ln w="3810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35" name="Freeform 25">
            <a:extLst>
              <a:ext uri="{FF2B5EF4-FFF2-40B4-BE49-F238E27FC236}">
                <a16:creationId xmlns:a16="http://schemas.microsoft.com/office/drawing/2014/main" id="{4D9065A3-CAB0-4029-8723-879B19215CA7}"/>
              </a:ext>
            </a:extLst>
          </p:cNvPr>
          <p:cNvSpPr>
            <a:spLocks/>
          </p:cNvSpPr>
          <p:nvPr/>
        </p:nvSpPr>
        <p:spPr bwMode="auto">
          <a:xfrm>
            <a:off x="8634968" y="3420592"/>
            <a:ext cx="55562" cy="431800"/>
          </a:xfrm>
          <a:custGeom>
            <a:avLst/>
            <a:gdLst>
              <a:gd name="T0" fmla="*/ 0 w 35"/>
              <a:gd name="T1" fmla="*/ 2147483647 h 363"/>
              <a:gd name="T2" fmla="*/ 2147483647 w 35"/>
              <a:gd name="T3" fmla="*/ 2147483647 h 363"/>
              <a:gd name="T4" fmla="*/ 2147483647 w 35"/>
              <a:gd name="T5" fmla="*/ 2147483647 h 363"/>
              <a:gd name="T6" fmla="*/ 2147483647 w 35"/>
              <a:gd name="T7" fmla="*/ 2147483647 h 363"/>
              <a:gd name="T8" fmla="*/ 2147483647 w 35"/>
              <a:gd name="T9" fmla="*/ 2147483647 h 363"/>
              <a:gd name="T10" fmla="*/ 2147483647 w 35"/>
              <a:gd name="T11" fmla="*/ 2147483647 h 363"/>
              <a:gd name="T12" fmla="*/ 2147483647 w 35"/>
              <a:gd name="T13" fmla="*/ 0 h 36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5" h="363">
                <a:moveTo>
                  <a:pt x="0" y="362"/>
                </a:moveTo>
                <a:lnTo>
                  <a:pt x="21" y="54"/>
                </a:lnTo>
                <a:lnTo>
                  <a:pt x="22" y="38"/>
                </a:lnTo>
                <a:lnTo>
                  <a:pt x="23" y="25"/>
                </a:lnTo>
                <a:lnTo>
                  <a:pt x="25" y="15"/>
                </a:lnTo>
                <a:lnTo>
                  <a:pt x="29" y="6"/>
                </a:lnTo>
                <a:lnTo>
                  <a:pt x="34" y="0"/>
                </a:lnTo>
              </a:path>
            </a:pathLst>
          </a:custGeom>
          <a:noFill/>
          <a:ln w="3810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6" name="Freeform 26">
            <a:extLst>
              <a:ext uri="{FF2B5EF4-FFF2-40B4-BE49-F238E27FC236}">
                <a16:creationId xmlns:a16="http://schemas.microsoft.com/office/drawing/2014/main" id="{D818FF87-C525-481A-B21D-41E87511DAB2}"/>
              </a:ext>
            </a:extLst>
          </p:cNvPr>
          <p:cNvSpPr>
            <a:spLocks/>
          </p:cNvSpPr>
          <p:nvPr/>
        </p:nvSpPr>
        <p:spPr bwMode="auto">
          <a:xfrm>
            <a:off x="8690530" y="3425354"/>
            <a:ext cx="131763" cy="841375"/>
          </a:xfrm>
          <a:custGeom>
            <a:avLst/>
            <a:gdLst>
              <a:gd name="T0" fmla="*/ 0 w 83"/>
              <a:gd name="T1" fmla="*/ 0 h 530"/>
              <a:gd name="T2" fmla="*/ 2147483647 w 83"/>
              <a:gd name="T3" fmla="*/ 2147483647 h 530"/>
              <a:gd name="T4" fmla="*/ 2147483647 w 83"/>
              <a:gd name="T5" fmla="*/ 2147483647 h 530"/>
              <a:gd name="T6" fmla="*/ 2147483647 w 83"/>
              <a:gd name="T7" fmla="*/ 2147483647 h 530"/>
              <a:gd name="T8" fmla="*/ 2147483647 w 83"/>
              <a:gd name="T9" fmla="*/ 2147483647 h 530"/>
              <a:gd name="T10" fmla="*/ 2147483647 w 83"/>
              <a:gd name="T11" fmla="*/ 2147483647 h 530"/>
              <a:gd name="T12" fmla="*/ 2147483647 w 83"/>
              <a:gd name="T13" fmla="*/ 2147483647 h 530"/>
              <a:gd name="T14" fmla="*/ 2147483647 w 83"/>
              <a:gd name="T15" fmla="*/ 2147483647 h 530"/>
              <a:gd name="T16" fmla="*/ 2147483647 w 83"/>
              <a:gd name="T17" fmla="*/ 2147483647 h 530"/>
              <a:gd name="T18" fmla="*/ 2147483647 w 83"/>
              <a:gd name="T19" fmla="*/ 2147483647 h 530"/>
              <a:gd name="T20" fmla="*/ 2147483647 w 83"/>
              <a:gd name="T21" fmla="*/ 2147483647 h 530"/>
              <a:gd name="T22" fmla="*/ 2147483647 w 83"/>
              <a:gd name="T23" fmla="*/ 2147483647 h 530"/>
              <a:gd name="T24" fmla="*/ 2147483647 w 83"/>
              <a:gd name="T25" fmla="*/ 2147483647 h 53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3" h="530">
                <a:moveTo>
                  <a:pt x="0" y="0"/>
                </a:moveTo>
                <a:lnTo>
                  <a:pt x="7" y="3"/>
                </a:lnTo>
                <a:lnTo>
                  <a:pt x="12" y="12"/>
                </a:lnTo>
                <a:lnTo>
                  <a:pt x="13" y="25"/>
                </a:lnTo>
                <a:lnTo>
                  <a:pt x="15" y="44"/>
                </a:lnTo>
                <a:lnTo>
                  <a:pt x="42" y="488"/>
                </a:lnTo>
                <a:lnTo>
                  <a:pt x="44" y="512"/>
                </a:lnTo>
                <a:lnTo>
                  <a:pt x="46" y="520"/>
                </a:lnTo>
                <a:lnTo>
                  <a:pt x="52" y="527"/>
                </a:lnTo>
                <a:lnTo>
                  <a:pt x="56" y="530"/>
                </a:lnTo>
                <a:lnTo>
                  <a:pt x="62" y="524"/>
                </a:lnTo>
                <a:lnTo>
                  <a:pt x="65" y="512"/>
                </a:lnTo>
                <a:lnTo>
                  <a:pt x="83" y="278"/>
                </a:lnTo>
              </a:path>
            </a:pathLst>
          </a:custGeom>
          <a:noFill/>
          <a:ln w="3810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7" name="Freeform 27">
            <a:extLst>
              <a:ext uri="{FF2B5EF4-FFF2-40B4-BE49-F238E27FC236}">
                <a16:creationId xmlns:a16="http://schemas.microsoft.com/office/drawing/2014/main" id="{0FA6A2DF-09EB-49CA-950B-D110DFE64254}"/>
              </a:ext>
            </a:extLst>
          </p:cNvPr>
          <p:cNvSpPr>
            <a:spLocks/>
          </p:cNvSpPr>
          <p:nvPr/>
        </p:nvSpPr>
        <p:spPr bwMode="auto">
          <a:xfrm>
            <a:off x="7318930" y="3426942"/>
            <a:ext cx="52388" cy="431800"/>
          </a:xfrm>
          <a:custGeom>
            <a:avLst/>
            <a:gdLst>
              <a:gd name="T0" fmla="*/ 0 w 33"/>
              <a:gd name="T1" fmla="*/ 2147483647 h 363"/>
              <a:gd name="T2" fmla="*/ 2147483647 w 33"/>
              <a:gd name="T3" fmla="*/ 2147483647 h 363"/>
              <a:gd name="T4" fmla="*/ 2147483647 w 33"/>
              <a:gd name="T5" fmla="*/ 2147483647 h 363"/>
              <a:gd name="T6" fmla="*/ 2147483647 w 33"/>
              <a:gd name="T7" fmla="*/ 2147483647 h 363"/>
              <a:gd name="T8" fmla="*/ 2147483647 w 33"/>
              <a:gd name="T9" fmla="*/ 2147483647 h 363"/>
              <a:gd name="T10" fmla="*/ 2147483647 w 33"/>
              <a:gd name="T11" fmla="*/ 2147483647 h 363"/>
              <a:gd name="T12" fmla="*/ 2147483647 w 33"/>
              <a:gd name="T13" fmla="*/ 0 h 36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3" h="363">
                <a:moveTo>
                  <a:pt x="0" y="362"/>
                </a:moveTo>
                <a:lnTo>
                  <a:pt x="20" y="54"/>
                </a:lnTo>
                <a:lnTo>
                  <a:pt x="21" y="38"/>
                </a:lnTo>
                <a:lnTo>
                  <a:pt x="22" y="25"/>
                </a:lnTo>
                <a:lnTo>
                  <a:pt x="24" y="15"/>
                </a:lnTo>
                <a:lnTo>
                  <a:pt x="27" y="6"/>
                </a:lnTo>
                <a:lnTo>
                  <a:pt x="32" y="0"/>
                </a:lnTo>
              </a:path>
            </a:pathLst>
          </a:custGeom>
          <a:noFill/>
          <a:ln w="3810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8" name="Freeform 28">
            <a:extLst>
              <a:ext uri="{FF2B5EF4-FFF2-40B4-BE49-F238E27FC236}">
                <a16:creationId xmlns:a16="http://schemas.microsoft.com/office/drawing/2014/main" id="{C139FDC0-6E47-44EF-B0F8-14F3FCCE052F}"/>
              </a:ext>
            </a:extLst>
          </p:cNvPr>
          <p:cNvSpPr>
            <a:spLocks/>
          </p:cNvSpPr>
          <p:nvPr/>
        </p:nvSpPr>
        <p:spPr bwMode="auto">
          <a:xfrm>
            <a:off x="7371318" y="3431704"/>
            <a:ext cx="136525" cy="841375"/>
          </a:xfrm>
          <a:custGeom>
            <a:avLst/>
            <a:gdLst>
              <a:gd name="T0" fmla="*/ 0 w 86"/>
              <a:gd name="T1" fmla="*/ 0 h 530"/>
              <a:gd name="T2" fmla="*/ 2147483647 w 86"/>
              <a:gd name="T3" fmla="*/ 2147483647 h 530"/>
              <a:gd name="T4" fmla="*/ 2147483647 w 86"/>
              <a:gd name="T5" fmla="*/ 2147483647 h 530"/>
              <a:gd name="T6" fmla="*/ 2147483647 w 86"/>
              <a:gd name="T7" fmla="*/ 2147483647 h 530"/>
              <a:gd name="T8" fmla="*/ 2147483647 w 86"/>
              <a:gd name="T9" fmla="*/ 2147483647 h 530"/>
              <a:gd name="T10" fmla="*/ 2147483647 w 86"/>
              <a:gd name="T11" fmla="*/ 2147483647 h 530"/>
              <a:gd name="T12" fmla="*/ 2147483647 w 86"/>
              <a:gd name="T13" fmla="*/ 2147483647 h 530"/>
              <a:gd name="T14" fmla="*/ 2147483647 w 86"/>
              <a:gd name="T15" fmla="*/ 2147483647 h 530"/>
              <a:gd name="T16" fmla="*/ 2147483647 w 86"/>
              <a:gd name="T17" fmla="*/ 2147483647 h 530"/>
              <a:gd name="T18" fmla="*/ 2147483647 w 86"/>
              <a:gd name="T19" fmla="*/ 2147483647 h 530"/>
              <a:gd name="T20" fmla="*/ 2147483647 w 86"/>
              <a:gd name="T21" fmla="*/ 2147483647 h 530"/>
              <a:gd name="T22" fmla="*/ 2147483647 w 86"/>
              <a:gd name="T23" fmla="*/ 2147483647 h 530"/>
              <a:gd name="T24" fmla="*/ 2147483647 w 86"/>
              <a:gd name="T25" fmla="*/ 2147483647 h 53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6" h="530">
                <a:moveTo>
                  <a:pt x="0" y="0"/>
                </a:moveTo>
                <a:lnTo>
                  <a:pt x="7" y="3"/>
                </a:lnTo>
                <a:lnTo>
                  <a:pt x="12" y="12"/>
                </a:lnTo>
                <a:lnTo>
                  <a:pt x="14" y="25"/>
                </a:lnTo>
                <a:lnTo>
                  <a:pt x="15" y="44"/>
                </a:lnTo>
                <a:lnTo>
                  <a:pt x="43" y="488"/>
                </a:lnTo>
                <a:lnTo>
                  <a:pt x="45" y="512"/>
                </a:lnTo>
                <a:lnTo>
                  <a:pt x="47" y="520"/>
                </a:lnTo>
                <a:lnTo>
                  <a:pt x="53" y="527"/>
                </a:lnTo>
                <a:lnTo>
                  <a:pt x="57" y="530"/>
                </a:lnTo>
                <a:lnTo>
                  <a:pt x="63" y="524"/>
                </a:lnTo>
                <a:lnTo>
                  <a:pt x="67" y="512"/>
                </a:lnTo>
                <a:lnTo>
                  <a:pt x="86" y="268"/>
                </a:lnTo>
              </a:path>
            </a:pathLst>
          </a:custGeom>
          <a:noFill/>
          <a:ln w="3810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9" name="Freeform 29">
            <a:extLst>
              <a:ext uri="{FF2B5EF4-FFF2-40B4-BE49-F238E27FC236}">
                <a16:creationId xmlns:a16="http://schemas.microsoft.com/office/drawing/2014/main" id="{725C01C0-D90E-4EB3-9126-B024B4F5F843}"/>
              </a:ext>
            </a:extLst>
          </p:cNvPr>
          <p:cNvSpPr>
            <a:spLocks/>
          </p:cNvSpPr>
          <p:nvPr/>
        </p:nvSpPr>
        <p:spPr bwMode="auto">
          <a:xfrm>
            <a:off x="7507843" y="3426942"/>
            <a:ext cx="50800" cy="431800"/>
          </a:xfrm>
          <a:custGeom>
            <a:avLst/>
            <a:gdLst>
              <a:gd name="T0" fmla="*/ 0 w 32"/>
              <a:gd name="T1" fmla="*/ 2147483647 h 363"/>
              <a:gd name="T2" fmla="*/ 2147483647 w 32"/>
              <a:gd name="T3" fmla="*/ 2147483647 h 363"/>
              <a:gd name="T4" fmla="*/ 2147483647 w 32"/>
              <a:gd name="T5" fmla="*/ 2147483647 h 363"/>
              <a:gd name="T6" fmla="*/ 2147483647 w 32"/>
              <a:gd name="T7" fmla="*/ 2147483647 h 363"/>
              <a:gd name="T8" fmla="*/ 2147483647 w 32"/>
              <a:gd name="T9" fmla="*/ 2147483647 h 363"/>
              <a:gd name="T10" fmla="*/ 2147483647 w 32"/>
              <a:gd name="T11" fmla="*/ 2147483647 h 363"/>
              <a:gd name="T12" fmla="*/ 2147483647 w 32"/>
              <a:gd name="T13" fmla="*/ 0 h 36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2" h="363">
                <a:moveTo>
                  <a:pt x="0" y="362"/>
                </a:moveTo>
                <a:lnTo>
                  <a:pt x="19" y="54"/>
                </a:lnTo>
                <a:lnTo>
                  <a:pt x="20" y="38"/>
                </a:lnTo>
                <a:lnTo>
                  <a:pt x="21" y="25"/>
                </a:lnTo>
                <a:lnTo>
                  <a:pt x="23" y="15"/>
                </a:lnTo>
                <a:lnTo>
                  <a:pt x="27" y="6"/>
                </a:lnTo>
                <a:lnTo>
                  <a:pt x="31" y="0"/>
                </a:lnTo>
              </a:path>
            </a:pathLst>
          </a:custGeom>
          <a:noFill/>
          <a:ln w="3810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0" name="Freeform 30">
            <a:extLst>
              <a:ext uri="{FF2B5EF4-FFF2-40B4-BE49-F238E27FC236}">
                <a16:creationId xmlns:a16="http://schemas.microsoft.com/office/drawing/2014/main" id="{A4010D1B-7B82-4B2A-AFEA-D520340E50DC}"/>
              </a:ext>
            </a:extLst>
          </p:cNvPr>
          <p:cNvSpPr>
            <a:spLocks/>
          </p:cNvSpPr>
          <p:nvPr/>
        </p:nvSpPr>
        <p:spPr bwMode="auto">
          <a:xfrm>
            <a:off x="7558643" y="3431704"/>
            <a:ext cx="134937" cy="841375"/>
          </a:xfrm>
          <a:custGeom>
            <a:avLst/>
            <a:gdLst>
              <a:gd name="T0" fmla="*/ 0 w 85"/>
              <a:gd name="T1" fmla="*/ 0 h 530"/>
              <a:gd name="T2" fmla="*/ 2147483647 w 85"/>
              <a:gd name="T3" fmla="*/ 2147483647 h 530"/>
              <a:gd name="T4" fmla="*/ 2147483647 w 85"/>
              <a:gd name="T5" fmla="*/ 2147483647 h 530"/>
              <a:gd name="T6" fmla="*/ 2147483647 w 85"/>
              <a:gd name="T7" fmla="*/ 2147483647 h 530"/>
              <a:gd name="T8" fmla="*/ 2147483647 w 85"/>
              <a:gd name="T9" fmla="*/ 2147483647 h 530"/>
              <a:gd name="T10" fmla="*/ 2147483647 w 85"/>
              <a:gd name="T11" fmla="*/ 2147483647 h 530"/>
              <a:gd name="T12" fmla="*/ 2147483647 w 85"/>
              <a:gd name="T13" fmla="*/ 2147483647 h 530"/>
              <a:gd name="T14" fmla="*/ 2147483647 w 85"/>
              <a:gd name="T15" fmla="*/ 2147483647 h 530"/>
              <a:gd name="T16" fmla="*/ 2147483647 w 85"/>
              <a:gd name="T17" fmla="*/ 2147483647 h 530"/>
              <a:gd name="T18" fmla="*/ 2147483647 w 85"/>
              <a:gd name="T19" fmla="*/ 2147483647 h 530"/>
              <a:gd name="T20" fmla="*/ 2147483647 w 85"/>
              <a:gd name="T21" fmla="*/ 2147483647 h 530"/>
              <a:gd name="T22" fmla="*/ 2147483647 w 85"/>
              <a:gd name="T23" fmla="*/ 2147483647 h 530"/>
              <a:gd name="T24" fmla="*/ 2147483647 w 85"/>
              <a:gd name="T25" fmla="*/ 2147483647 h 53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5" h="530">
                <a:moveTo>
                  <a:pt x="0" y="0"/>
                </a:moveTo>
                <a:lnTo>
                  <a:pt x="7" y="3"/>
                </a:lnTo>
                <a:lnTo>
                  <a:pt x="12" y="12"/>
                </a:lnTo>
                <a:lnTo>
                  <a:pt x="14" y="25"/>
                </a:lnTo>
                <a:lnTo>
                  <a:pt x="15" y="44"/>
                </a:lnTo>
                <a:lnTo>
                  <a:pt x="42" y="488"/>
                </a:lnTo>
                <a:lnTo>
                  <a:pt x="45" y="512"/>
                </a:lnTo>
                <a:lnTo>
                  <a:pt x="47" y="520"/>
                </a:lnTo>
                <a:lnTo>
                  <a:pt x="52" y="527"/>
                </a:lnTo>
                <a:lnTo>
                  <a:pt x="57" y="530"/>
                </a:lnTo>
                <a:lnTo>
                  <a:pt x="62" y="524"/>
                </a:lnTo>
                <a:lnTo>
                  <a:pt x="66" y="512"/>
                </a:lnTo>
                <a:lnTo>
                  <a:pt x="85" y="271"/>
                </a:lnTo>
              </a:path>
            </a:pathLst>
          </a:custGeom>
          <a:noFill/>
          <a:ln w="3810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41" name="Group 31">
            <a:extLst>
              <a:ext uri="{FF2B5EF4-FFF2-40B4-BE49-F238E27FC236}">
                <a16:creationId xmlns:a16="http://schemas.microsoft.com/office/drawing/2014/main" id="{D66BE7D4-2332-4C83-8358-51C014C45DE5}"/>
              </a:ext>
            </a:extLst>
          </p:cNvPr>
          <p:cNvGrpSpPr>
            <a:grpSpLocks/>
          </p:cNvGrpSpPr>
          <p:nvPr/>
        </p:nvGrpSpPr>
        <p:grpSpPr bwMode="auto">
          <a:xfrm>
            <a:off x="7693580" y="3420592"/>
            <a:ext cx="376238" cy="847725"/>
            <a:chOff x="3600" y="1309"/>
            <a:chExt cx="237" cy="713"/>
          </a:xfrm>
        </p:grpSpPr>
        <p:grpSp>
          <p:nvGrpSpPr>
            <p:cNvPr id="142" name="Group 32">
              <a:extLst>
                <a:ext uri="{FF2B5EF4-FFF2-40B4-BE49-F238E27FC236}">
                  <a16:creationId xmlns:a16="http://schemas.microsoft.com/office/drawing/2014/main" id="{0C36C29A-8926-45CC-907A-51F366433F7B}"/>
                </a:ext>
              </a:extLst>
            </p:cNvPr>
            <p:cNvGrpSpPr>
              <a:grpSpLocks/>
            </p:cNvGrpSpPr>
            <p:nvPr/>
          </p:nvGrpSpPr>
          <p:grpSpPr bwMode="auto">
            <a:xfrm>
              <a:off x="3600" y="1309"/>
              <a:ext cx="118" cy="713"/>
              <a:chOff x="3600" y="1309"/>
              <a:chExt cx="118" cy="713"/>
            </a:xfrm>
          </p:grpSpPr>
          <p:sp>
            <p:nvSpPr>
              <p:cNvPr id="146" name="Freeform 33">
                <a:extLst>
                  <a:ext uri="{FF2B5EF4-FFF2-40B4-BE49-F238E27FC236}">
                    <a16:creationId xmlns:a16="http://schemas.microsoft.com/office/drawing/2014/main" id="{63BB747A-958E-40E2-AB9F-89A84A1B56E8}"/>
                  </a:ext>
                </a:extLst>
              </p:cNvPr>
              <p:cNvSpPr>
                <a:spLocks/>
              </p:cNvSpPr>
              <p:nvPr/>
            </p:nvSpPr>
            <p:spPr bwMode="auto">
              <a:xfrm>
                <a:off x="3600" y="1309"/>
                <a:ext cx="34" cy="363"/>
              </a:xfrm>
              <a:custGeom>
                <a:avLst/>
                <a:gdLst>
                  <a:gd name="T0" fmla="*/ 0 w 34"/>
                  <a:gd name="T1" fmla="*/ 362 h 363"/>
                  <a:gd name="T2" fmla="*/ 20 w 34"/>
                  <a:gd name="T3" fmla="*/ 54 h 363"/>
                  <a:gd name="T4" fmla="*/ 22 w 34"/>
                  <a:gd name="T5" fmla="*/ 38 h 363"/>
                  <a:gd name="T6" fmla="*/ 23 w 34"/>
                  <a:gd name="T7" fmla="*/ 25 h 363"/>
                  <a:gd name="T8" fmla="*/ 24 w 34"/>
                  <a:gd name="T9" fmla="*/ 15 h 363"/>
                  <a:gd name="T10" fmla="*/ 28 w 34"/>
                  <a:gd name="T11" fmla="*/ 6 h 363"/>
                  <a:gd name="T12" fmla="*/ 33 w 34"/>
                  <a:gd name="T13" fmla="*/ 0 h 36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4" h="363">
                    <a:moveTo>
                      <a:pt x="0" y="362"/>
                    </a:moveTo>
                    <a:lnTo>
                      <a:pt x="20" y="54"/>
                    </a:lnTo>
                    <a:lnTo>
                      <a:pt x="22" y="38"/>
                    </a:lnTo>
                    <a:lnTo>
                      <a:pt x="23" y="25"/>
                    </a:lnTo>
                    <a:lnTo>
                      <a:pt x="24" y="15"/>
                    </a:lnTo>
                    <a:lnTo>
                      <a:pt x="28" y="6"/>
                    </a:lnTo>
                    <a:lnTo>
                      <a:pt x="33" y="0"/>
                    </a:lnTo>
                  </a:path>
                </a:pathLst>
              </a:custGeom>
              <a:noFill/>
              <a:ln w="3810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7" name="Freeform 34">
                <a:extLst>
                  <a:ext uri="{FF2B5EF4-FFF2-40B4-BE49-F238E27FC236}">
                    <a16:creationId xmlns:a16="http://schemas.microsoft.com/office/drawing/2014/main" id="{B015F502-FAFC-4E88-B302-EB2FDCF289D5}"/>
                  </a:ext>
                </a:extLst>
              </p:cNvPr>
              <p:cNvSpPr>
                <a:spLocks/>
              </p:cNvSpPr>
              <p:nvPr/>
            </p:nvSpPr>
            <p:spPr bwMode="auto">
              <a:xfrm>
                <a:off x="3634" y="1313"/>
                <a:ext cx="84" cy="709"/>
              </a:xfrm>
              <a:custGeom>
                <a:avLst/>
                <a:gdLst>
                  <a:gd name="T0" fmla="*/ 0 w 84"/>
                  <a:gd name="T1" fmla="*/ 0 h 709"/>
                  <a:gd name="T2" fmla="*/ 7 w 84"/>
                  <a:gd name="T3" fmla="*/ 4 h 709"/>
                  <a:gd name="T4" fmla="*/ 12 w 84"/>
                  <a:gd name="T5" fmla="*/ 16 h 709"/>
                  <a:gd name="T6" fmla="*/ 13 w 84"/>
                  <a:gd name="T7" fmla="*/ 33 h 709"/>
                  <a:gd name="T8" fmla="*/ 15 w 84"/>
                  <a:gd name="T9" fmla="*/ 59 h 709"/>
                  <a:gd name="T10" fmla="*/ 42 w 84"/>
                  <a:gd name="T11" fmla="*/ 651 h 709"/>
                  <a:gd name="T12" fmla="*/ 44 w 84"/>
                  <a:gd name="T13" fmla="*/ 684 h 709"/>
                  <a:gd name="T14" fmla="*/ 46 w 84"/>
                  <a:gd name="T15" fmla="*/ 694 h 709"/>
                  <a:gd name="T16" fmla="*/ 52 w 84"/>
                  <a:gd name="T17" fmla="*/ 704 h 709"/>
                  <a:gd name="T18" fmla="*/ 56 w 84"/>
                  <a:gd name="T19" fmla="*/ 708 h 709"/>
                  <a:gd name="T20" fmla="*/ 62 w 84"/>
                  <a:gd name="T21" fmla="*/ 700 h 709"/>
                  <a:gd name="T22" fmla="*/ 65 w 84"/>
                  <a:gd name="T23" fmla="*/ 684 h 709"/>
                  <a:gd name="T24" fmla="*/ 83 w 84"/>
                  <a:gd name="T25" fmla="*/ 380 h 70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4" h="709">
                    <a:moveTo>
                      <a:pt x="0" y="0"/>
                    </a:moveTo>
                    <a:lnTo>
                      <a:pt x="7" y="4"/>
                    </a:lnTo>
                    <a:lnTo>
                      <a:pt x="12" y="16"/>
                    </a:lnTo>
                    <a:lnTo>
                      <a:pt x="13" y="33"/>
                    </a:lnTo>
                    <a:lnTo>
                      <a:pt x="15" y="59"/>
                    </a:lnTo>
                    <a:lnTo>
                      <a:pt x="42" y="651"/>
                    </a:lnTo>
                    <a:lnTo>
                      <a:pt x="44" y="684"/>
                    </a:lnTo>
                    <a:lnTo>
                      <a:pt x="46" y="694"/>
                    </a:lnTo>
                    <a:lnTo>
                      <a:pt x="52" y="704"/>
                    </a:lnTo>
                    <a:lnTo>
                      <a:pt x="56" y="708"/>
                    </a:lnTo>
                    <a:lnTo>
                      <a:pt x="62" y="700"/>
                    </a:lnTo>
                    <a:lnTo>
                      <a:pt x="65" y="684"/>
                    </a:lnTo>
                    <a:lnTo>
                      <a:pt x="83" y="380"/>
                    </a:lnTo>
                  </a:path>
                </a:pathLst>
              </a:custGeom>
              <a:noFill/>
              <a:ln w="3810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43" name="Group 35">
              <a:extLst>
                <a:ext uri="{FF2B5EF4-FFF2-40B4-BE49-F238E27FC236}">
                  <a16:creationId xmlns:a16="http://schemas.microsoft.com/office/drawing/2014/main" id="{20D1EF40-05BB-437B-B883-5CC91D9420BB}"/>
                </a:ext>
              </a:extLst>
            </p:cNvPr>
            <p:cNvGrpSpPr>
              <a:grpSpLocks/>
            </p:cNvGrpSpPr>
            <p:nvPr/>
          </p:nvGrpSpPr>
          <p:grpSpPr bwMode="auto">
            <a:xfrm>
              <a:off x="3718" y="1309"/>
              <a:ext cx="119" cy="713"/>
              <a:chOff x="3718" y="1309"/>
              <a:chExt cx="119" cy="713"/>
            </a:xfrm>
          </p:grpSpPr>
          <p:sp>
            <p:nvSpPr>
              <p:cNvPr id="144" name="Freeform 36">
                <a:extLst>
                  <a:ext uri="{FF2B5EF4-FFF2-40B4-BE49-F238E27FC236}">
                    <a16:creationId xmlns:a16="http://schemas.microsoft.com/office/drawing/2014/main" id="{31E9D260-E40C-4671-AB6F-DFB590719EF6}"/>
                  </a:ext>
                </a:extLst>
              </p:cNvPr>
              <p:cNvSpPr>
                <a:spLocks/>
              </p:cNvSpPr>
              <p:nvPr/>
            </p:nvSpPr>
            <p:spPr bwMode="auto">
              <a:xfrm>
                <a:off x="3718" y="1309"/>
                <a:ext cx="35" cy="363"/>
              </a:xfrm>
              <a:custGeom>
                <a:avLst/>
                <a:gdLst>
                  <a:gd name="T0" fmla="*/ 0 w 35"/>
                  <a:gd name="T1" fmla="*/ 362 h 363"/>
                  <a:gd name="T2" fmla="*/ 21 w 35"/>
                  <a:gd name="T3" fmla="*/ 54 h 363"/>
                  <a:gd name="T4" fmla="*/ 22 w 35"/>
                  <a:gd name="T5" fmla="*/ 38 h 363"/>
                  <a:gd name="T6" fmla="*/ 23 w 35"/>
                  <a:gd name="T7" fmla="*/ 25 h 363"/>
                  <a:gd name="T8" fmla="*/ 25 w 35"/>
                  <a:gd name="T9" fmla="*/ 15 h 363"/>
                  <a:gd name="T10" fmla="*/ 29 w 35"/>
                  <a:gd name="T11" fmla="*/ 6 h 363"/>
                  <a:gd name="T12" fmla="*/ 34 w 35"/>
                  <a:gd name="T13" fmla="*/ 0 h 36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5" h="363">
                    <a:moveTo>
                      <a:pt x="0" y="362"/>
                    </a:moveTo>
                    <a:lnTo>
                      <a:pt x="21" y="54"/>
                    </a:lnTo>
                    <a:lnTo>
                      <a:pt x="22" y="38"/>
                    </a:lnTo>
                    <a:lnTo>
                      <a:pt x="23" y="25"/>
                    </a:lnTo>
                    <a:lnTo>
                      <a:pt x="25" y="15"/>
                    </a:lnTo>
                    <a:lnTo>
                      <a:pt x="29" y="6"/>
                    </a:lnTo>
                    <a:lnTo>
                      <a:pt x="34" y="0"/>
                    </a:lnTo>
                  </a:path>
                </a:pathLst>
              </a:custGeom>
              <a:noFill/>
              <a:ln w="3810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5" name="Freeform 37">
                <a:extLst>
                  <a:ext uri="{FF2B5EF4-FFF2-40B4-BE49-F238E27FC236}">
                    <a16:creationId xmlns:a16="http://schemas.microsoft.com/office/drawing/2014/main" id="{D1F0997E-6649-4B30-8B1B-F017DB8E8D28}"/>
                  </a:ext>
                </a:extLst>
              </p:cNvPr>
              <p:cNvSpPr>
                <a:spLocks/>
              </p:cNvSpPr>
              <p:nvPr/>
            </p:nvSpPr>
            <p:spPr bwMode="auto">
              <a:xfrm>
                <a:off x="3753" y="1313"/>
                <a:ext cx="84" cy="709"/>
              </a:xfrm>
              <a:custGeom>
                <a:avLst/>
                <a:gdLst>
                  <a:gd name="T0" fmla="*/ 0 w 84"/>
                  <a:gd name="T1" fmla="*/ 0 h 709"/>
                  <a:gd name="T2" fmla="*/ 7 w 84"/>
                  <a:gd name="T3" fmla="*/ 4 h 709"/>
                  <a:gd name="T4" fmla="*/ 12 w 84"/>
                  <a:gd name="T5" fmla="*/ 16 h 709"/>
                  <a:gd name="T6" fmla="*/ 13 w 84"/>
                  <a:gd name="T7" fmla="*/ 33 h 709"/>
                  <a:gd name="T8" fmla="*/ 15 w 84"/>
                  <a:gd name="T9" fmla="*/ 59 h 709"/>
                  <a:gd name="T10" fmla="*/ 42 w 84"/>
                  <a:gd name="T11" fmla="*/ 651 h 709"/>
                  <a:gd name="T12" fmla="*/ 44 w 84"/>
                  <a:gd name="T13" fmla="*/ 684 h 709"/>
                  <a:gd name="T14" fmla="*/ 46 w 84"/>
                  <a:gd name="T15" fmla="*/ 694 h 709"/>
                  <a:gd name="T16" fmla="*/ 52 w 84"/>
                  <a:gd name="T17" fmla="*/ 704 h 709"/>
                  <a:gd name="T18" fmla="*/ 56 w 84"/>
                  <a:gd name="T19" fmla="*/ 708 h 709"/>
                  <a:gd name="T20" fmla="*/ 62 w 84"/>
                  <a:gd name="T21" fmla="*/ 700 h 709"/>
                  <a:gd name="T22" fmla="*/ 65 w 84"/>
                  <a:gd name="T23" fmla="*/ 684 h 709"/>
                  <a:gd name="T24" fmla="*/ 83 w 84"/>
                  <a:gd name="T25" fmla="*/ 380 h 70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4" h="709">
                    <a:moveTo>
                      <a:pt x="0" y="0"/>
                    </a:moveTo>
                    <a:lnTo>
                      <a:pt x="7" y="4"/>
                    </a:lnTo>
                    <a:lnTo>
                      <a:pt x="12" y="16"/>
                    </a:lnTo>
                    <a:lnTo>
                      <a:pt x="13" y="33"/>
                    </a:lnTo>
                    <a:lnTo>
                      <a:pt x="15" y="59"/>
                    </a:lnTo>
                    <a:lnTo>
                      <a:pt x="42" y="651"/>
                    </a:lnTo>
                    <a:lnTo>
                      <a:pt x="44" y="684"/>
                    </a:lnTo>
                    <a:lnTo>
                      <a:pt x="46" y="694"/>
                    </a:lnTo>
                    <a:lnTo>
                      <a:pt x="52" y="704"/>
                    </a:lnTo>
                    <a:lnTo>
                      <a:pt x="56" y="708"/>
                    </a:lnTo>
                    <a:lnTo>
                      <a:pt x="62" y="700"/>
                    </a:lnTo>
                    <a:lnTo>
                      <a:pt x="65" y="684"/>
                    </a:lnTo>
                    <a:lnTo>
                      <a:pt x="83" y="380"/>
                    </a:lnTo>
                  </a:path>
                </a:pathLst>
              </a:custGeom>
              <a:noFill/>
              <a:ln w="3810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48" name="Freeform 38">
            <a:extLst>
              <a:ext uri="{FF2B5EF4-FFF2-40B4-BE49-F238E27FC236}">
                <a16:creationId xmlns:a16="http://schemas.microsoft.com/office/drawing/2014/main" id="{27859B81-FDC1-4ECA-A5B7-CF51CB357742}"/>
              </a:ext>
            </a:extLst>
          </p:cNvPr>
          <p:cNvSpPr>
            <a:spLocks/>
          </p:cNvSpPr>
          <p:nvPr/>
        </p:nvSpPr>
        <p:spPr bwMode="auto">
          <a:xfrm>
            <a:off x="6550580" y="3426942"/>
            <a:ext cx="52388" cy="431800"/>
          </a:xfrm>
          <a:custGeom>
            <a:avLst/>
            <a:gdLst>
              <a:gd name="T0" fmla="*/ 0 w 33"/>
              <a:gd name="T1" fmla="*/ 2147483647 h 363"/>
              <a:gd name="T2" fmla="*/ 2147483647 w 33"/>
              <a:gd name="T3" fmla="*/ 2147483647 h 363"/>
              <a:gd name="T4" fmla="*/ 2147483647 w 33"/>
              <a:gd name="T5" fmla="*/ 2147483647 h 363"/>
              <a:gd name="T6" fmla="*/ 2147483647 w 33"/>
              <a:gd name="T7" fmla="*/ 2147483647 h 363"/>
              <a:gd name="T8" fmla="*/ 2147483647 w 33"/>
              <a:gd name="T9" fmla="*/ 2147483647 h 363"/>
              <a:gd name="T10" fmla="*/ 2147483647 w 33"/>
              <a:gd name="T11" fmla="*/ 2147483647 h 363"/>
              <a:gd name="T12" fmla="*/ 2147483647 w 33"/>
              <a:gd name="T13" fmla="*/ 0 h 36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3" h="363">
                <a:moveTo>
                  <a:pt x="0" y="362"/>
                </a:moveTo>
                <a:lnTo>
                  <a:pt x="20" y="54"/>
                </a:lnTo>
                <a:lnTo>
                  <a:pt x="21" y="38"/>
                </a:lnTo>
                <a:lnTo>
                  <a:pt x="22" y="25"/>
                </a:lnTo>
                <a:lnTo>
                  <a:pt x="24" y="15"/>
                </a:lnTo>
                <a:lnTo>
                  <a:pt x="27" y="6"/>
                </a:lnTo>
                <a:lnTo>
                  <a:pt x="32" y="0"/>
                </a:lnTo>
              </a:path>
            </a:pathLst>
          </a:custGeom>
          <a:noFill/>
          <a:ln w="3810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9" name="Freeform 39">
            <a:extLst>
              <a:ext uri="{FF2B5EF4-FFF2-40B4-BE49-F238E27FC236}">
                <a16:creationId xmlns:a16="http://schemas.microsoft.com/office/drawing/2014/main" id="{9A402349-AE06-4BFA-AB88-F15EBC1446C4}"/>
              </a:ext>
            </a:extLst>
          </p:cNvPr>
          <p:cNvSpPr>
            <a:spLocks/>
          </p:cNvSpPr>
          <p:nvPr/>
        </p:nvSpPr>
        <p:spPr bwMode="auto">
          <a:xfrm>
            <a:off x="6602968" y="3431704"/>
            <a:ext cx="138112" cy="841375"/>
          </a:xfrm>
          <a:custGeom>
            <a:avLst/>
            <a:gdLst>
              <a:gd name="T0" fmla="*/ 0 w 87"/>
              <a:gd name="T1" fmla="*/ 0 h 530"/>
              <a:gd name="T2" fmla="*/ 2147483647 w 87"/>
              <a:gd name="T3" fmla="*/ 2147483647 h 530"/>
              <a:gd name="T4" fmla="*/ 2147483647 w 87"/>
              <a:gd name="T5" fmla="*/ 2147483647 h 530"/>
              <a:gd name="T6" fmla="*/ 2147483647 w 87"/>
              <a:gd name="T7" fmla="*/ 2147483647 h 530"/>
              <a:gd name="T8" fmla="*/ 2147483647 w 87"/>
              <a:gd name="T9" fmla="*/ 2147483647 h 530"/>
              <a:gd name="T10" fmla="*/ 2147483647 w 87"/>
              <a:gd name="T11" fmla="*/ 2147483647 h 530"/>
              <a:gd name="T12" fmla="*/ 2147483647 w 87"/>
              <a:gd name="T13" fmla="*/ 2147483647 h 530"/>
              <a:gd name="T14" fmla="*/ 2147483647 w 87"/>
              <a:gd name="T15" fmla="*/ 2147483647 h 530"/>
              <a:gd name="T16" fmla="*/ 2147483647 w 87"/>
              <a:gd name="T17" fmla="*/ 2147483647 h 530"/>
              <a:gd name="T18" fmla="*/ 2147483647 w 87"/>
              <a:gd name="T19" fmla="*/ 2147483647 h 530"/>
              <a:gd name="T20" fmla="*/ 2147483647 w 87"/>
              <a:gd name="T21" fmla="*/ 2147483647 h 530"/>
              <a:gd name="T22" fmla="*/ 2147483647 w 87"/>
              <a:gd name="T23" fmla="*/ 2147483647 h 530"/>
              <a:gd name="T24" fmla="*/ 2147483647 w 87"/>
              <a:gd name="T25" fmla="*/ 2147483647 h 53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7" h="530">
                <a:moveTo>
                  <a:pt x="0" y="0"/>
                </a:moveTo>
                <a:lnTo>
                  <a:pt x="7" y="3"/>
                </a:lnTo>
                <a:lnTo>
                  <a:pt x="12" y="12"/>
                </a:lnTo>
                <a:lnTo>
                  <a:pt x="14" y="25"/>
                </a:lnTo>
                <a:lnTo>
                  <a:pt x="15" y="44"/>
                </a:lnTo>
                <a:lnTo>
                  <a:pt x="43" y="488"/>
                </a:lnTo>
                <a:lnTo>
                  <a:pt x="45" y="512"/>
                </a:lnTo>
                <a:lnTo>
                  <a:pt x="47" y="520"/>
                </a:lnTo>
                <a:lnTo>
                  <a:pt x="53" y="527"/>
                </a:lnTo>
                <a:lnTo>
                  <a:pt x="57" y="530"/>
                </a:lnTo>
                <a:lnTo>
                  <a:pt x="63" y="524"/>
                </a:lnTo>
                <a:lnTo>
                  <a:pt x="67" y="512"/>
                </a:lnTo>
                <a:lnTo>
                  <a:pt x="87" y="265"/>
                </a:lnTo>
              </a:path>
            </a:pathLst>
          </a:custGeom>
          <a:noFill/>
          <a:ln w="3810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0" name="Freeform 40">
            <a:extLst>
              <a:ext uri="{FF2B5EF4-FFF2-40B4-BE49-F238E27FC236}">
                <a16:creationId xmlns:a16="http://schemas.microsoft.com/office/drawing/2014/main" id="{AD45E2FA-C527-40B1-BFFB-7CAC92043C6C}"/>
              </a:ext>
            </a:extLst>
          </p:cNvPr>
          <p:cNvSpPr>
            <a:spLocks/>
          </p:cNvSpPr>
          <p:nvPr/>
        </p:nvSpPr>
        <p:spPr bwMode="auto">
          <a:xfrm>
            <a:off x="6739493" y="3426942"/>
            <a:ext cx="50800" cy="431800"/>
          </a:xfrm>
          <a:custGeom>
            <a:avLst/>
            <a:gdLst>
              <a:gd name="T0" fmla="*/ 0 w 32"/>
              <a:gd name="T1" fmla="*/ 2147483647 h 363"/>
              <a:gd name="T2" fmla="*/ 2147483647 w 32"/>
              <a:gd name="T3" fmla="*/ 2147483647 h 363"/>
              <a:gd name="T4" fmla="*/ 2147483647 w 32"/>
              <a:gd name="T5" fmla="*/ 2147483647 h 363"/>
              <a:gd name="T6" fmla="*/ 2147483647 w 32"/>
              <a:gd name="T7" fmla="*/ 2147483647 h 363"/>
              <a:gd name="T8" fmla="*/ 2147483647 w 32"/>
              <a:gd name="T9" fmla="*/ 2147483647 h 363"/>
              <a:gd name="T10" fmla="*/ 2147483647 w 32"/>
              <a:gd name="T11" fmla="*/ 2147483647 h 363"/>
              <a:gd name="T12" fmla="*/ 2147483647 w 32"/>
              <a:gd name="T13" fmla="*/ 0 h 36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2" h="363">
                <a:moveTo>
                  <a:pt x="0" y="362"/>
                </a:moveTo>
                <a:lnTo>
                  <a:pt x="19" y="54"/>
                </a:lnTo>
                <a:lnTo>
                  <a:pt x="20" y="38"/>
                </a:lnTo>
                <a:lnTo>
                  <a:pt x="21" y="25"/>
                </a:lnTo>
                <a:lnTo>
                  <a:pt x="23" y="15"/>
                </a:lnTo>
                <a:lnTo>
                  <a:pt x="27" y="6"/>
                </a:lnTo>
                <a:lnTo>
                  <a:pt x="31" y="0"/>
                </a:lnTo>
              </a:path>
            </a:pathLst>
          </a:custGeom>
          <a:noFill/>
          <a:ln w="3810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1" name="Freeform 41">
            <a:extLst>
              <a:ext uri="{FF2B5EF4-FFF2-40B4-BE49-F238E27FC236}">
                <a16:creationId xmlns:a16="http://schemas.microsoft.com/office/drawing/2014/main" id="{D9CFDC8D-9CE3-4B9E-9402-16A49A14CF8A}"/>
              </a:ext>
            </a:extLst>
          </p:cNvPr>
          <p:cNvSpPr>
            <a:spLocks/>
          </p:cNvSpPr>
          <p:nvPr/>
        </p:nvSpPr>
        <p:spPr bwMode="auto">
          <a:xfrm>
            <a:off x="6790293" y="3431704"/>
            <a:ext cx="136525" cy="841375"/>
          </a:xfrm>
          <a:custGeom>
            <a:avLst/>
            <a:gdLst>
              <a:gd name="T0" fmla="*/ 0 w 86"/>
              <a:gd name="T1" fmla="*/ 0 h 530"/>
              <a:gd name="T2" fmla="*/ 2147483647 w 86"/>
              <a:gd name="T3" fmla="*/ 2147483647 h 530"/>
              <a:gd name="T4" fmla="*/ 2147483647 w 86"/>
              <a:gd name="T5" fmla="*/ 2147483647 h 530"/>
              <a:gd name="T6" fmla="*/ 2147483647 w 86"/>
              <a:gd name="T7" fmla="*/ 2147483647 h 530"/>
              <a:gd name="T8" fmla="*/ 2147483647 w 86"/>
              <a:gd name="T9" fmla="*/ 2147483647 h 530"/>
              <a:gd name="T10" fmla="*/ 2147483647 w 86"/>
              <a:gd name="T11" fmla="*/ 2147483647 h 530"/>
              <a:gd name="T12" fmla="*/ 2147483647 w 86"/>
              <a:gd name="T13" fmla="*/ 2147483647 h 530"/>
              <a:gd name="T14" fmla="*/ 2147483647 w 86"/>
              <a:gd name="T15" fmla="*/ 2147483647 h 530"/>
              <a:gd name="T16" fmla="*/ 2147483647 w 86"/>
              <a:gd name="T17" fmla="*/ 2147483647 h 530"/>
              <a:gd name="T18" fmla="*/ 2147483647 w 86"/>
              <a:gd name="T19" fmla="*/ 2147483647 h 530"/>
              <a:gd name="T20" fmla="*/ 2147483647 w 86"/>
              <a:gd name="T21" fmla="*/ 2147483647 h 530"/>
              <a:gd name="T22" fmla="*/ 2147483647 w 86"/>
              <a:gd name="T23" fmla="*/ 2147483647 h 530"/>
              <a:gd name="T24" fmla="*/ 2147483647 w 86"/>
              <a:gd name="T25" fmla="*/ 2147483647 h 53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6" h="530">
                <a:moveTo>
                  <a:pt x="0" y="0"/>
                </a:moveTo>
                <a:lnTo>
                  <a:pt x="7" y="3"/>
                </a:lnTo>
                <a:lnTo>
                  <a:pt x="12" y="12"/>
                </a:lnTo>
                <a:lnTo>
                  <a:pt x="14" y="25"/>
                </a:lnTo>
                <a:lnTo>
                  <a:pt x="15" y="44"/>
                </a:lnTo>
                <a:lnTo>
                  <a:pt x="43" y="488"/>
                </a:lnTo>
                <a:lnTo>
                  <a:pt x="45" y="512"/>
                </a:lnTo>
                <a:lnTo>
                  <a:pt x="47" y="520"/>
                </a:lnTo>
                <a:lnTo>
                  <a:pt x="53" y="527"/>
                </a:lnTo>
                <a:lnTo>
                  <a:pt x="57" y="530"/>
                </a:lnTo>
                <a:lnTo>
                  <a:pt x="63" y="524"/>
                </a:lnTo>
                <a:lnTo>
                  <a:pt x="67" y="512"/>
                </a:lnTo>
                <a:lnTo>
                  <a:pt x="86" y="274"/>
                </a:lnTo>
              </a:path>
            </a:pathLst>
          </a:custGeom>
          <a:noFill/>
          <a:ln w="3810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52" name="Group 42">
            <a:extLst>
              <a:ext uri="{FF2B5EF4-FFF2-40B4-BE49-F238E27FC236}">
                <a16:creationId xmlns:a16="http://schemas.microsoft.com/office/drawing/2014/main" id="{82FFC5EA-808F-4C7B-BBA2-EE432A9F8FEC}"/>
              </a:ext>
            </a:extLst>
          </p:cNvPr>
          <p:cNvGrpSpPr>
            <a:grpSpLocks/>
          </p:cNvGrpSpPr>
          <p:nvPr/>
        </p:nvGrpSpPr>
        <p:grpSpPr bwMode="auto">
          <a:xfrm>
            <a:off x="6926818" y="3420592"/>
            <a:ext cx="185737" cy="847725"/>
            <a:chOff x="3117" y="1309"/>
            <a:chExt cx="117" cy="713"/>
          </a:xfrm>
        </p:grpSpPr>
        <p:sp>
          <p:nvSpPr>
            <p:cNvPr id="153" name="Freeform 43">
              <a:extLst>
                <a:ext uri="{FF2B5EF4-FFF2-40B4-BE49-F238E27FC236}">
                  <a16:creationId xmlns:a16="http://schemas.microsoft.com/office/drawing/2014/main" id="{91E7806F-EB22-4EDA-9348-462DB9DC3FDC}"/>
                </a:ext>
              </a:extLst>
            </p:cNvPr>
            <p:cNvSpPr>
              <a:spLocks/>
            </p:cNvSpPr>
            <p:nvPr/>
          </p:nvSpPr>
          <p:spPr bwMode="auto">
            <a:xfrm>
              <a:off x="3117" y="1309"/>
              <a:ext cx="33" cy="363"/>
            </a:xfrm>
            <a:custGeom>
              <a:avLst/>
              <a:gdLst>
                <a:gd name="T0" fmla="*/ 0 w 33"/>
                <a:gd name="T1" fmla="*/ 362 h 363"/>
                <a:gd name="T2" fmla="*/ 20 w 33"/>
                <a:gd name="T3" fmla="*/ 54 h 363"/>
                <a:gd name="T4" fmla="*/ 21 w 33"/>
                <a:gd name="T5" fmla="*/ 38 h 363"/>
                <a:gd name="T6" fmla="*/ 22 w 33"/>
                <a:gd name="T7" fmla="*/ 25 h 363"/>
                <a:gd name="T8" fmla="*/ 24 w 33"/>
                <a:gd name="T9" fmla="*/ 15 h 363"/>
                <a:gd name="T10" fmla="*/ 27 w 33"/>
                <a:gd name="T11" fmla="*/ 6 h 363"/>
                <a:gd name="T12" fmla="*/ 32 w 33"/>
                <a:gd name="T13" fmla="*/ 0 h 36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3" h="363">
                  <a:moveTo>
                    <a:pt x="0" y="362"/>
                  </a:moveTo>
                  <a:lnTo>
                    <a:pt x="20" y="54"/>
                  </a:lnTo>
                  <a:lnTo>
                    <a:pt x="21" y="38"/>
                  </a:lnTo>
                  <a:lnTo>
                    <a:pt x="22" y="25"/>
                  </a:lnTo>
                  <a:lnTo>
                    <a:pt x="24" y="15"/>
                  </a:lnTo>
                  <a:lnTo>
                    <a:pt x="27" y="6"/>
                  </a:lnTo>
                  <a:lnTo>
                    <a:pt x="32" y="0"/>
                  </a:lnTo>
                </a:path>
              </a:pathLst>
            </a:custGeom>
            <a:noFill/>
            <a:ln w="3810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4" name="Freeform 44">
              <a:extLst>
                <a:ext uri="{FF2B5EF4-FFF2-40B4-BE49-F238E27FC236}">
                  <a16:creationId xmlns:a16="http://schemas.microsoft.com/office/drawing/2014/main" id="{99002073-60F4-4E3A-9377-03592441F7AD}"/>
                </a:ext>
              </a:extLst>
            </p:cNvPr>
            <p:cNvSpPr>
              <a:spLocks/>
            </p:cNvSpPr>
            <p:nvPr/>
          </p:nvSpPr>
          <p:spPr bwMode="auto">
            <a:xfrm>
              <a:off x="3150" y="1313"/>
              <a:ext cx="84" cy="709"/>
            </a:xfrm>
            <a:custGeom>
              <a:avLst/>
              <a:gdLst>
                <a:gd name="T0" fmla="*/ 0 w 84"/>
                <a:gd name="T1" fmla="*/ 0 h 709"/>
                <a:gd name="T2" fmla="*/ 7 w 84"/>
                <a:gd name="T3" fmla="*/ 4 h 709"/>
                <a:gd name="T4" fmla="*/ 12 w 84"/>
                <a:gd name="T5" fmla="*/ 16 h 709"/>
                <a:gd name="T6" fmla="*/ 13 w 84"/>
                <a:gd name="T7" fmla="*/ 33 h 709"/>
                <a:gd name="T8" fmla="*/ 15 w 84"/>
                <a:gd name="T9" fmla="*/ 59 h 709"/>
                <a:gd name="T10" fmla="*/ 42 w 84"/>
                <a:gd name="T11" fmla="*/ 651 h 709"/>
                <a:gd name="T12" fmla="*/ 44 w 84"/>
                <a:gd name="T13" fmla="*/ 684 h 709"/>
                <a:gd name="T14" fmla="*/ 46 w 84"/>
                <a:gd name="T15" fmla="*/ 694 h 709"/>
                <a:gd name="T16" fmla="*/ 52 w 84"/>
                <a:gd name="T17" fmla="*/ 704 h 709"/>
                <a:gd name="T18" fmla="*/ 56 w 84"/>
                <a:gd name="T19" fmla="*/ 708 h 709"/>
                <a:gd name="T20" fmla="*/ 62 w 84"/>
                <a:gd name="T21" fmla="*/ 700 h 709"/>
                <a:gd name="T22" fmla="*/ 65 w 84"/>
                <a:gd name="T23" fmla="*/ 684 h 709"/>
                <a:gd name="T24" fmla="*/ 83 w 84"/>
                <a:gd name="T25" fmla="*/ 380 h 70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4" h="709">
                  <a:moveTo>
                    <a:pt x="0" y="0"/>
                  </a:moveTo>
                  <a:lnTo>
                    <a:pt x="7" y="4"/>
                  </a:lnTo>
                  <a:lnTo>
                    <a:pt x="12" y="16"/>
                  </a:lnTo>
                  <a:lnTo>
                    <a:pt x="13" y="33"/>
                  </a:lnTo>
                  <a:lnTo>
                    <a:pt x="15" y="59"/>
                  </a:lnTo>
                  <a:lnTo>
                    <a:pt x="42" y="651"/>
                  </a:lnTo>
                  <a:lnTo>
                    <a:pt x="44" y="684"/>
                  </a:lnTo>
                  <a:lnTo>
                    <a:pt x="46" y="694"/>
                  </a:lnTo>
                  <a:lnTo>
                    <a:pt x="52" y="704"/>
                  </a:lnTo>
                  <a:lnTo>
                    <a:pt x="56" y="708"/>
                  </a:lnTo>
                  <a:lnTo>
                    <a:pt x="62" y="700"/>
                  </a:lnTo>
                  <a:lnTo>
                    <a:pt x="65" y="684"/>
                  </a:lnTo>
                  <a:lnTo>
                    <a:pt x="83" y="380"/>
                  </a:lnTo>
                </a:path>
              </a:pathLst>
            </a:custGeom>
            <a:noFill/>
            <a:ln w="3810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55" name="Freeform 45">
            <a:extLst>
              <a:ext uri="{FF2B5EF4-FFF2-40B4-BE49-F238E27FC236}">
                <a16:creationId xmlns:a16="http://schemas.microsoft.com/office/drawing/2014/main" id="{E256F8D3-EAD6-41C2-8DC8-83428A4F40EA}"/>
              </a:ext>
            </a:extLst>
          </p:cNvPr>
          <p:cNvSpPr>
            <a:spLocks/>
          </p:cNvSpPr>
          <p:nvPr/>
        </p:nvSpPr>
        <p:spPr bwMode="auto">
          <a:xfrm>
            <a:off x="7112555" y="3420592"/>
            <a:ext cx="55563" cy="431800"/>
          </a:xfrm>
          <a:custGeom>
            <a:avLst/>
            <a:gdLst>
              <a:gd name="T0" fmla="*/ 0 w 35"/>
              <a:gd name="T1" fmla="*/ 2147483647 h 363"/>
              <a:gd name="T2" fmla="*/ 2147483647 w 35"/>
              <a:gd name="T3" fmla="*/ 2147483647 h 363"/>
              <a:gd name="T4" fmla="*/ 2147483647 w 35"/>
              <a:gd name="T5" fmla="*/ 2147483647 h 363"/>
              <a:gd name="T6" fmla="*/ 2147483647 w 35"/>
              <a:gd name="T7" fmla="*/ 2147483647 h 363"/>
              <a:gd name="T8" fmla="*/ 2147483647 w 35"/>
              <a:gd name="T9" fmla="*/ 2147483647 h 363"/>
              <a:gd name="T10" fmla="*/ 2147483647 w 35"/>
              <a:gd name="T11" fmla="*/ 2147483647 h 363"/>
              <a:gd name="T12" fmla="*/ 2147483647 w 35"/>
              <a:gd name="T13" fmla="*/ 0 h 36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5" h="363">
                <a:moveTo>
                  <a:pt x="0" y="362"/>
                </a:moveTo>
                <a:lnTo>
                  <a:pt x="21" y="54"/>
                </a:lnTo>
                <a:lnTo>
                  <a:pt x="22" y="38"/>
                </a:lnTo>
                <a:lnTo>
                  <a:pt x="23" y="25"/>
                </a:lnTo>
                <a:lnTo>
                  <a:pt x="25" y="15"/>
                </a:lnTo>
                <a:lnTo>
                  <a:pt x="29" y="6"/>
                </a:lnTo>
                <a:lnTo>
                  <a:pt x="34" y="0"/>
                </a:lnTo>
              </a:path>
            </a:pathLst>
          </a:custGeom>
          <a:noFill/>
          <a:ln w="3810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6" name="Freeform 46">
            <a:extLst>
              <a:ext uri="{FF2B5EF4-FFF2-40B4-BE49-F238E27FC236}">
                <a16:creationId xmlns:a16="http://schemas.microsoft.com/office/drawing/2014/main" id="{74E18035-0772-4EF6-A4D4-522D94A4D8E5}"/>
              </a:ext>
            </a:extLst>
          </p:cNvPr>
          <p:cNvSpPr>
            <a:spLocks/>
          </p:cNvSpPr>
          <p:nvPr/>
        </p:nvSpPr>
        <p:spPr bwMode="auto">
          <a:xfrm>
            <a:off x="7168118" y="3425354"/>
            <a:ext cx="144462" cy="841375"/>
          </a:xfrm>
          <a:custGeom>
            <a:avLst/>
            <a:gdLst>
              <a:gd name="T0" fmla="*/ 0 w 91"/>
              <a:gd name="T1" fmla="*/ 0 h 530"/>
              <a:gd name="T2" fmla="*/ 2147483647 w 91"/>
              <a:gd name="T3" fmla="*/ 2147483647 h 530"/>
              <a:gd name="T4" fmla="*/ 2147483647 w 91"/>
              <a:gd name="T5" fmla="*/ 2147483647 h 530"/>
              <a:gd name="T6" fmla="*/ 2147483647 w 91"/>
              <a:gd name="T7" fmla="*/ 2147483647 h 530"/>
              <a:gd name="T8" fmla="*/ 2147483647 w 91"/>
              <a:gd name="T9" fmla="*/ 2147483647 h 530"/>
              <a:gd name="T10" fmla="*/ 2147483647 w 91"/>
              <a:gd name="T11" fmla="*/ 2147483647 h 530"/>
              <a:gd name="T12" fmla="*/ 2147483647 w 91"/>
              <a:gd name="T13" fmla="*/ 2147483647 h 530"/>
              <a:gd name="T14" fmla="*/ 2147483647 w 91"/>
              <a:gd name="T15" fmla="*/ 2147483647 h 530"/>
              <a:gd name="T16" fmla="*/ 2147483647 w 91"/>
              <a:gd name="T17" fmla="*/ 2147483647 h 530"/>
              <a:gd name="T18" fmla="*/ 2147483647 w 91"/>
              <a:gd name="T19" fmla="*/ 2147483647 h 530"/>
              <a:gd name="T20" fmla="*/ 2147483647 w 91"/>
              <a:gd name="T21" fmla="*/ 2147483647 h 530"/>
              <a:gd name="T22" fmla="*/ 2147483647 w 91"/>
              <a:gd name="T23" fmla="*/ 2147483647 h 530"/>
              <a:gd name="T24" fmla="*/ 2147483647 w 91"/>
              <a:gd name="T25" fmla="*/ 2147483647 h 53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91" h="530">
                <a:moveTo>
                  <a:pt x="0" y="0"/>
                </a:moveTo>
                <a:lnTo>
                  <a:pt x="7" y="3"/>
                </a:lnTo>
                <a:lnTo>
                  <a:pt x="12" y="12"/>
                </a:lnTo>
                <a:lnTo>
                  <a:pt x="13" y="25"/>
                </a:lnTo>
                <a:lnTo>
                  <a:pt x="15" y="44"/>
                </a:lnTo>
                <a:lnTo>
                  <a:pt x="42" y="488"/>
                </a:lnTo>
                <a:lnTo>
                  <a:pt x="44" y="512"/>
                </a:lnTo>
                <a:lnTo>
                  <a:pt x="46" y="520"/>
                </a:lnTo>
                <a:lnTo>
                  <a:pt x="52" y="527"/>
                </a:lnTo>
                <a:lnTo>
                  <a:pt x="56" y="530"/>
                </a:lnTo>
                <a:lnTo>
                  <a:pt x="62" y="524"/>
                </a:lnTo>
                <a:lnTo>
                  <a:pt x="65" y="512"/>
                </a:lnTo>
                <a:lnTo>
                  <a:pt x="91" y="281"/>
                </a:lnTo>
              </a:path>
            </a:pathLst>
          </a:custGeom>
          <a:noFill/>
          <a:ln w="3810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 name="灯片编号占位符 4">
            <a:extLst>
              <a:ext uri="{FF2B5EF4-FFF2-40B4-BE49-F238E27FC236}">
                <a16:creationId xmlns:a16="http://schemas.microsoft.com/office/drawing/2014/main" id="{6417E30A-0594-432E-AD89-C72D090D2FED}"/>
              </a:ext>
            </a:extLst>
          </p:cNvPr>
          <p:cNvSpPr>
            <a:spLocks noGrp="1"/>
          </p:cNvSpPr>
          <p:nvPr>
            <p:ph type="sldNum" sz="quarter" idx="12"/>
          </p:nvPr>
        </p:nvSpPr>
        <p:spPr/>
        <p:txBody>
          <a:bodyPr/>
          <a:lstStyle/>
          <a:p>
            <a:fld id="{0343F522-B1DB-4B24-87CC-09EAB668A261}" type="slidenum">
              <a:rPr lang="zh-CN" altLang="en-US" smtClean="0"/>
              <a:pPr/>
              <a:t>41</a:t>
            </a:fld>
            <a:r>
              <a:rPr lang="en-US" altLang="zh-CN"/>
              <a:t>/303</a:t>
            </a:r>
            <a:endParaRPr lang="zh-CN" altLang="en-US" dirty="0"/>
          </a:p>
        </p:txBody>
      </p:sp>
    </p:spTree>
    <p:extLst>
      <p:ext uri="{BB962C8B-B14F-4D97-AF65-F5344CB8AC3E}">
        <p14:creationId xmlns:p14="http://schemas.microsoft.com/office/powerpoint/2010/main" val="3154873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9"/>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0"/>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3"/>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4"/>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5"/>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6"/>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7"/>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8"/>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39"/>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46"/>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47"/>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48"/>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49"/>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50"/>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53"/>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54"/>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55"/>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56"/>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57"/>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69"/>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70"/>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71"/>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72"/>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73"/>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74"/>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77"/>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78"/>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79"/>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80"/>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81"/>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82"/>
                                        </p:tgtEl>
                                        <p:attrNameLst>
                                          <p:attrName>style.visibility</p:attrName>
                                        </p:attrNameLst>
                                      </p:cBhvr>
                                      <p:to>
                                        <p:strVal val="visible"/>
                                      </p:to>
                                    </p:set>
                                  </p:childTnLst>
                                </p:cTn>
                              </p:par>
                              <p:par>
                                <p:cTn id="109" presetID="1" presetClass="entr" presetSubtype="0" fill="hold" nodeType="withEffect">
                                  <p:stCondLst>
                                    <p:cond delay="0"/>
                                  </p:stCondLst>
                                  <p:childTnLst>
                                    <p:set>
                                      <p:cBhvr>
                                        <p:cTn id="110" dur="1" fill="hold">
                                          <p:stCondLst>
                                            <p:cond delay="0"/>
                                          </p:stCondLst>
                                        </p:cTn>
                                        <p:tgtEl>
                                          <p:spTgt spid="83"/>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90"/>
                                        </p:tgtEl>
                                        <p:attrNameLst>
                                          <p:attrName>style.visibility</p:attrName>
                                        </p:attrNameLst>
                                      </p:cBhvr>
                                      <p:to>
                                        <p:strVal val="visible"/>
                                      </p:to>
                                    </p:set>
                                  </p:childTnLst>
                                </p:cTn>
                              </p:par>
                              <p:par>
                                <p:cTn id="113" presetID="1" presetClass="entr" presetSubtype="0" fill="hold" grpId="0" nodeType="withEffect">
                                  <p:stCondLst>
                                    <p:cond delay="0"/>
                                  </p:stCondLst>
                                  <p:childTnLst>
                                    <p:set>
                                      <p:cBhvr>
                                        <p:cTn id="114" dur="1" fill="hold">
                                          <p:stCondLst>
                                            <p:cond delay="0"/>
                                          </p:stCondLst>
                                        </p:cTn>
                                        <p:tgtEl>
                                          <p:spTgt spid="91"/>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92"/>
                                        </p:tgtEl>
                                        <p:attrNameLst>
                                          <p:attrName>style.visibility</p:attrName>
                                        </p:attrNameLst>
                                      </p:cBhvr>
                                      <p:to>
                                        <p:strVal val="visible"/>
                                      </p:to>
                                    </p:set>
                                  </p:childTnLst>
                                </p:cTn>
                              </p:par>
                              <p:par>
                                <p:cTn id="117" presetID="1" presetClass="entr" presetSubtype="0" fill="hold" grpId="0" nodeType="withEffect">
                                  <p:stCondLst>
                                    <p:cond delay="0"/>
                                  </p:stCondLst>
                                  <p:childTnLst>
                                    <p:set>
                                      <p:cBhvr>
                                        <p:cTn id="118" dur="1" fill="hold">
                                          <p:stCondLst>
                                            <p:cond delay="0"/>
                                          </p:stCondLst>
                                        </p:cTn>
                                        <p:tgtEl>
                                          <p:spTgt spid="93"/>
                                        </p:tgtEl>
                                        <p:attrNameLst>
                                          <p:attrName>style.visibility</p:attrName>
                                        </p:attrNameLst>
                                      </p:cBhvr>
                                      <p:to>
                                        <p:strVal val="visible"/>
                                      </p:to>
                                    </p:set>
                                  </p:childTnLst>
                                </p:cTn>
                              </p:par>
                              <p:par>
                                <p:cTn id="119" presetID="1" presetClass="entr" presetSubtype="0" fill="hold" nodeType="withEffect">
                                  <p:stCondLst>
                                    <p:cond delay="0"/>
                                  </p:stCondLst>
                                  <p:childTnLst>
                                    <p:set>
                                      <p:cBhvr>
                                        <p:cTn id="120" dur="1" fill="hold">
                                          <p:stCondLst>
                                            <p:cond delay="0"/>
                                          </p:stCondLst>
                                        </p:cTn>
                                        <p:tgtEl>
                                          <p:spTgt spid="94"/>
                                        </p:tgtEl>
                                        <p:attrNameLst>
                                          <p:attrName>style.visibility</p:attrName>
                                        </p:attrNameLst>
                                      </p:cBhvr>
                                      <p:to>
                                        <p:strVal val="visible"/>
                                      </p:to>
                                    </p:set>
                                  </p:childTnLst>
                                </p:cTn>
                              </p:par>
                              <p:par>
                                <p:cTn id="121" presetID="1" presetClass="entr" presetSubtype="0" fill="hold" grpId="0" nodeType="withEffect">
                                  <p:stCondLst>
                                    <p:cond delay="0"/>
                                  </p:stCondLst>
                                  <p:childTnLst>
                                    <p:set>
                                      <p:cBhvr>
                                        <p:cTn id="122" dur="1" fill="hold">
                                          <p:stCondLst>
                                            <p:cond delay="0"/>
                                          </p:stCondLst>
                                        </p:cTn>
                                        <p:tgtEl>
                                          <p:spTgt spid="97"/>
                                        </p:tgtEl>
                                        <p:attrNameLst>
                                          <p:attrName>style.visibility</p:attrName>
                                        </p:attrNameLst>
                                      </p:cBhvr>
                                      <p:to>
                                        <p:strVal val="visible"/>
                                      </p:to>
                                    </p:set>
                                  </p:childTnLst>
                                </p:cTn>
                              </p:par>
                              <p:par>
                                <p:cTn id="123" presetID="1" presetClass="entr" presetSubtype="0" fill="hold" grpId="0" nodeType="withEffect">
                                  <p:stCondLst>
                                    <p:cond delay="0"/>
                                  </p:stCondLst>
                                  <p:childTnLst>
                                    <p:set>
                                      <p:cBhvr>
                                        <p:cTn id="124" dur="1" fill="hold">
                                          <p:stCondLst>
                                            <p:cond delay="0"/>
                                          </p:stCondLst>
                                        </p:cTn>
                                        <p:tgtEl>
                                          <p:spTgt spid="98"/>
                                        </p:tgtEl>
                                        <p:attrNameLst>
                                          <p:attrName>style.visibility</p:attrName>
                                        </p:attrNameLst>
                                      </p:cBhvr>
                                      <p:to>
                                        <p:strVal val="visible"/>
                                      </p:to>
                                    </p:set>
                                  </p:childTnLst>
                                </p:cTn>
                              </p:par>
                              <p:par>
                                <p:cTn id="125" presetID="1" presetClass="entr" presetSubtype="0" fill="hold" grpId="0" nodeType="withEffect">
                                  <p:stCondLst>
                                    <p:cond delay="0"/>
                                  </p:stCondLst>
                                  <p:childTnLst>
                                    <p:set>
                                      <p:cBhvr>
                                        <p:cTn id="126" dur="1" fill="hold">
                                          <p:stCondLst>
                                            <p:cond delay="0"/>
                                          </p:stCondLst>
                                        </p:cTn>
                                        <p:tgtEl>
                                          <p:spTgt spid="99"/>
                                        </p:tgtEl>
                                        <p:attrNameLst>
                                          <p:attrName>style.visibility</p:attrName>
                                        </p:attrNameLst>
                                      </p:cBhvr>
                                      <p:to>
                                        <p:strVal val="visible"/>
                                      </p:to>
                                    </p:set>
                                  </p:childTnLst>
                                </p:cTn>
                              </p:par>
                              <p:par>
                                <p:cTn id="127" presetID="1" presetClass="entr" presetSubtype="0" fill="hold" grpId="0" nodeType="withEffect">
                                  <p:stCondLst>
                                    <p:cond delay="0"/>
                                  </p:stCondLst>
                                  <p:childTnLst>
                                    <p:set>
                                      <p:cBhvr>
                                        <p:cTn id="128" dur="1" fill="hold">
                                          <p:stCondLst>
                                            <p:cond delay="0"/>
                                          </p:stCondLst>
                                        </p:cTn>
                                        <p:tgtEl>
                                          <p:spTgt spid="100"/>
                                        </p:tgtEl>
                                        <p:attrNameLst>
                                          <p:attrName>style.visibility</p:attrName>
                                        </p:attrNameLst>
                                      </p:cBhvr>
                                      <p:to>
                                        <p:strVal val="visible"/>
                                      </p:to>
                                    </p:set>
                                  </p:childTnLst>
                                </p:cTn>
                              </p:par>
                              <p:par>
                                <p:cTn id="129" presetID="1" presetClass="entr" presetSubtype="0" fill="hold" grpId="0" nodeType="withEffect">
                                  <p:stCondLst>
                                    <p:cond delay="0"/>
                                  </p:stCondLst>
                                  <p:childTnLst>
                                    <p:set>
                                      <p:cBhvr>
                                        <p:cTn id="130" dur="1" fill="hold">
                                          <p:stCondLst>
                                            <p:cond delay="0"/>
                                          </p:stCondLst>
                                        </p:cTn>
                                        <p:tgtEl>
                                          <p:spTgt spid="101"/>
                                        </p:tgtEl>
                                        <p:attrNameLst>
                                          <p:attrName>style.visibility</p:attrName>
                                        </p:attrNameLst>
                                      </p:cBhvr>
                                      <p:to>
                                        <p:strVal val="visible"/>
                                      </p:to>
                                    </p:set>
                                  </p:childTnLst>
                                </p:cTn>
                              </p:par>
                              <p:par>
                                <p:cTn id="131" presetID="1" presetClass="entr" presetSubtype="0" fill="hold" grpId="0" nodeType="withEffect">
                                  <p:stCondLst>
                                    <p:cond delay="0"/>
                                  </p:stCondLst>
                                  <p:childTnLst>
                                    <p:set>
                                      <p:cBhvr>
                                        <p:cTn id="132" dur="1" fill="hold">
                                          <p:stCondLst>
                                            <p:cond delay="0"/>
                                          </p:stCondLst>
                                        </p:cTn>
                                        <p:tgtEl>
                                          <p:spTgt spid="102"/>
                                        </p:tgtEl>
                                        <p:attrNameLst>
                                          <p:attrName>style.visibility</p:attrName>
                                        </p:attrNameLst>
                                      </p:cBhvr>
                                      <p:to>
                                        <p:strVal val="visible"/>
                                      </p:to>
                                    </p:set>
                                  </p:childTnLst>
                                </p:cTn>
                              </p:par>
                              <p:par>
                                <p:cTn id="133" presetID="1" presetClass="entr" presetSubtype="0" fill="hold" nodeType="withEffect">
                                  <p:stCondLst>
                                    <p:cond delay="0"/>
                                  </p:stCondLst>
                                  <p:childTnLst>
                                    <p:set>
                                      <p:cBhvr>
                                        <p:cTn id="134" dur="1" fill="hold">
                                          <p:stCondLst>
                                            <p:cond delay="0"/>
                                          </p:stCondLst>
                                        </p:cTn>
                                        <p:tgtEl>
                                          <p:spTgt spid="103"/>
                                        </p:tgtEl>
                                        <p:attrNameLst>
                                          <p:attrName>style.visibility</p:attrName>
                                        </p:attrNameLst>
                                      </p:cBhvr>
                                      <p:to>
                                        <p:strVal val="visible"/>
                                      </p:to>
                                    </p:set>
                                  </p:childTnLst>
                                </p:cTn>
                              </p:par>
                              <p:par>
                                <p:cTn id="135" presetID="1" presetClass="entr" presetSubtype="0" fill="hold" grpId="0" nodeType="withEffect">
                                  <p:stCondLst>
                                    <p:cond delay="0"/>
                                  </p:stCondLst>
                                  <p:childTnLst>
                                    <p:set>
                                      <p:cBhvr>
                                        <p:cTn id="136" dur="1" fill="hold">
                                          <p:stCondLst>
                                            <p:cond delay="0"/>
                                          </p:stCondLst>
                                        </p:cTn>
                                        <p:tgtEl>
                                          <p:spTgt spid="106"/>
                                        </p:tgtEl>
                                        <p:attrNameLst>
                                          <p:attrName>style.visibility</p:attrName>
                                        </p:attrNameLst>
                                      </p:cBhvr>
                                      <p:to>
                                        <p:strVal val="visible"/>
                                      </p:to>
                                    </p:set>
                                  </p:childTnLst>
                                </p:cTn>
                              </p:par>
                              <p:par>
                                <p:cTn id="137" presetID="1" presetClass="entr" presetSubtype="0" fill="hold" grpId="0" nodeType="withEffect">
                                  <p:stCondLst>
                                    <p:cond delay="0"/>
                                  </p:stCondLst>
                                  <p:childTnLst>
                                    <p:set>
                                      <p:cBhvr>
                                        <p:cTn id="138" dur="1" fill="hold">
                                          <p:stCondLst>
                                            <p:cond delay="0"/>
                                          </p:stCondLst>
                                        </p:cTn>
                                        <p:tgtEl>
                                          <p:spTgt spid="107"/>
                                        </p:tgtEl>
                                        <p:attrNameLst>
                                          <p:attrName>style.visibility</p:attrName>
                                        </p:attrNameLst>
                                      </p:cBhvr>
                                      <p:to>
                                        <p:strVal val="visible"/>
                                      </p:to>
                                    </p:set>
                                  </p:childTnLst>
                                </p:cTn>
                              </p:par>
                              <p:par>
                                <p:cTn id="139" presetID="1" presetClass="entr" presetSubtype="0" fill="hold" grpId="0" nodeType="withEffect">
                                  <p:stCondLst>
                                    <p:cond delay="0"/>
                                  </p:stCondLst>
                                  <p:childTnLst>
                                    <p:set>
                                      <p:cBhvr>
                                        <p:cTn id="140" dur="1" fill="hold">
                                          <p:stCondLst>
                                            <p:cond delay="0"/>
                                          </p:stCondLst>
                                        </p:cTn>
                                        <p:tgtEl>
                                          <p:spTgt spid="108"/>
                                        </p:tgtEl>
                                        <p:attrNameLst>
                                          <p:attrName>style.visibility</p:attrName>
                                        </p:attrNameLst>
                                      </p:cBhvr>
                                      <p:to>
                                        <p:strVal val="visible"/>
                                      </p:to>
                                    </p:set>
                                  </p:childTnLst>
                                </p:cTn>
                              </p:par>
                              <p:par>
                                <p:cTn id="141" presetID="1" presetClass="entr" presetSubtype="0" fill="hold" grpId="0" nodeType="withEffect">
                                  <p:stCondLst>
                                    <p:cond delay="0"/>
                                  </p:stCondLst>
                                  <p:childTnLst>
                                    <p:set>
                                      <p:cBhvr>
                                        <p:cTn id="142" dur="1" fill="hold">
                                          <p:stCondLst>
                                            <p:cond delay="0"/>
                                          </p:stCondLst>
                                        </p:cTn>
                                        <p:tgtEl>
                                          <p:spTgt spid="109"/>
                                        </p:tgtEl>
                                        <p:attrNameLst>
                                          <p:attrName>style.visibility</p:attrName>
                                        </p:attrNameLst>
                                      </p:cBhvr>
                                      <p:to>
                                        <p:strVal val="visible"/>
                                      </p:to>
                                    </p:set>
                                  </p:childTnLst>
                                </p:cTn>
                              </p:par>
                              <p:par>
                                <p:cTn id="143" presetID="1" presetClass="entr" presetSubtype="0" fill="hold" grpId="0" nodeType="withEffect">
                                  <p:stCondLst>
                                    <p:cond delay="0"/>
                                  </p:stCondLst>
                                  <p:childTnLst>
                                    <p:set>
                                      <p:cBhvr>
                                        <p:cTn id="144" dur="1" fill="hold">
                                          <p:stCondLst>
                                            <p:cond delay="0"/>
                                          </p:stCondLst>
                                        </p:cTn>
                                        <p:tgtEl>
                                          <p:spTgt spid="110"/>
                                        </p:tgtEl>
                                        <p:attrNameLst>
                                          <p:attrName>style.visibility</p:attrName>
                                        </p:attrNameLst>
                                      </p:cBhvr>
                                      <p:to>
                                        <p:strVal val="visible"/>
                                      </p:to>
                                    </p:set>
                                  </p:childTnLst>
                                </p:cTn>
                              </p:par>
                              <p:par>
                                <p:cTn id="145" presetID="1" presetClass="entr" presetSubtype="0" fill="hold" grpId="0" nodeType="withEffect">
                                  <p:stCondLst>
                                    <p:cond delay="0"/>
                                  </p:stCondLst>
                                  <p:childTnLst>
                                    <p:set>
                                      <p:cBhvr>
                                        <p:cTn id="146" dur="1" fill="hold">
                                          <p:stCondLst>
                                            <p:cond delay="0"/>
                                          </p:stCondLst>
                                        </p:cTn>
                                        <p:tgtEl>
                                          <p:spTgt spid="111"/>
                                        </p:tgtEl>
                                        <p:attrNameLst>
                                          <p:attrName>style.visibility</p:attrName>
                                        </p:attrNameLst>
                                      </p:cBhvr>
                                      <p:to>
                                        <p:strVal val="visible"/>
                                      </p:to>
                                    </p:set>
                                  </p:childTnLst>
                                </p:cTn>
                              </p:par>
                              <p:par>
                                <p:cTn id="147" presetID="1" presetClass="entr" presetSubtype="0" fill="hold" nodeType="withEffect">
                                  <p:stCondLst>
                                    <p:cond delay="0"/>
                                  </p:stCondLst>
                                  <p:childTnLst>
                                    <p:set>
                                      <p:cBhvr>
                                        <p:cTn id="148" dur="1" fill="hold">
                                          <p:stCondLst>
                                            <p:cond delay="0"/>
                                          </p:stCondLst>
                                        </p:cTn>
                                        <p:tgtEl>
                                          <p:spTgt spid="112"/>
                                        </p:tgtEl>
                                        <p:attrNameLst>
                                          <p:attrName>style.visibility</p:attrName>
                                        </p:attrNameLst>
                                      </p:cBhvr>
                                      <p:to>
                                        <p:strVal val="visible"/>
                                      </p:to>
                                    </p:set>
                                  </p:childTnLst>
                                </p:cTn>
                              </p:par>
                              <p:par>
                                <p:cTn id="149" presetID="1" presetClass="entr" presetSubtype="0" fill="hold" grpId="0" nodeType="withEffect">
                                  <p:stCondLst>
                                    <p:cond delay="0"/>
                                  </p:stCondLst>
                                  <p:childTnLst>
                                    <p:set>
                                      <p:cBhvr>
                                        <p:cTn id="150" dur="1" fill="hold">
                                          <p:stCondLst>
                                            <p:cond delay="0"/>
                                          </p:stCondLst>
                                        </p:cTn>
                                        <p:tgtEl>
                                          <p:spTgt spid="119"/>
                                        </p:tgtEl>
                                        <p:attrNameLst>
                                          <p:attrName>style.visibility</p:attrName>
                                        </p:attrNameLst>
                                      </p:cBhvr>
                                      <p:to>
                                        <p:strVal val="visible"/>
                                      </p:to>
                                    </p:set>
                                  </p:childTnLst>
                                </p:cTn>
                              </p:par>
                              <p:par>
                                <p:cTn id="151" presetID="1" presetClass="entr" presetSubtype="0" fill="hold" grpId="0" nodeType="withEffect">
                                  <p:stCondLst>
                                    <p:cond delay="0"/>
                                  </p:stCondLst>
                                  <p:childTnLst>
                                    <p:set>
                                      <p:cBhvr>
                                        <p:cTn id="152" dur="1" fill="hold">
                                          <p:stCondLst>
                                            <p:cond delay="0"/>
                                          </p:stCondLst>
                                        </p:cTn>
                                        <p:tgtEl>
                                          <p:spTgt spid="120"/>
                                        </p:tgtEl>
                                        <p:attrNameLst>
                                          <p:attrName>style.visibility</p:attrName>
                                        </p:attrNameLst>
                                      </p:cBhvr>
                                      <p:to>
                                        <p:strVal val="visible"/>
                                      </p:to>
                                    </p:set>
                                  </p:childTnLst>
                                </p:cTn>
                              </p:par>
                              <p:par>
                                <p:cTn id="153" presetID="1" presetClass="entr" presetSubtype="0" fill="hold" grpId="0" nodeType="withEffect">
                                  <p:stCondLst>
                                    <p:cond delay="0"/>
                                  </p:stCondLst>
                                  <p:childTnLst>
                                    <p:set>
                                      <p:cBhvr>
                                        <p:cTn id="154" dur="1" fill="hold">
                                          <p:stCondLst>
                                            <p:cond delay="0"/>
                                          </p:stCondLst>
                                        </p:cTn>
                                        <p:tgtEl>
                                          <p:spTgt spid="121"/>
                                        </p:tgtEl>
                                        <p:attrNameLst>
                                          <p:attrName>style.visibility</p:attrName>
                                        </p:attrNameLst>
                                      </p:cBhvr>
                                      <p:to>
                                        <p:strVal val="visible"/>
                                      </p:to>
                                    </p:set>
                                  </p:childTnLst>
                                </p:cTn>
                              </p:par>
                              <p:par>
                                <p:cTn id="155" presetID="1" presetClass="entr" presetSubtype="0" fill="hold" grpId="0" nodeType="withEffect">
                                  <p:stCondLst>
                                    <p:cond delay="0"/>
                                  </p:stCondLst>
                                  <p:childTnLst>
                                    <p:set>
                                      <p:cBhvr>
                                        <p:cTn id="156" dur="1" fill="hold">
                                          <p:stCondLst>
                                            <p:cond delay="0"/>
                                          </p:stCondLst>
                                        </p:cTn>
                                        <p:tgtEl>
                                          <p:spTgt spid="122"/>
                                        </p:tgtEl>
                                        <p:attrNameLst>
                                          <p:attrName>style.visibility</p:attrName>
                                        </p:attrNameLst>
                                      </p:cBhvr>
                                      <p:to>
                                        <p:strVal val="visible"/>
                                      </p:to>
                                    </p:set>
                                  </p:childTnLst>
                                </p:cTn>
                              </p:par>
                              <p:par>
                                <p:cTn id="157" presetID="1" presetClass="entr" presetSubtype="0" fill="hold" nodeType="withEffect">
                                  <p:stCondLst>
                                    <p:cond delay="0"/>
                                  </p:stCondLst>
                                  <p:childTnLst>
                                    <p:set>
                                      <p:cBhvr>
                                        <p:cTn id="158" dur="1" fill="hold">
                                          <p:stCondLst>
                                            <p:cond delay="0"/>
                                          </p:stCondLst>
                                        </p:cTn>
                                        <p:tgtEl>
                                          <p:spTgt spid="123"/>
                                        </p:tgtEl>
                                        <p:attrNameLst>
                                          <p:attrName>style.visibility</p:attrName>
                                        </p:attrNameLst>
                                      </p:cBhvr>
                                      <p:to>
                                        <p:strVal val="visible"/>
                                      </p:to>
                                    </p:set>
                                  </p:childTnLst>
                                </p:cTn>
                              </p:par>
                              <p:par>
                                <p:cTn id="159" presetID="1" presetClass="entr" presetSubtype="0" fill="hold" grpId="0" nodeType="withEffect">
                                  <p:stCondLst>
                                    <p:cond delay="0"/>
                                  </p:stCondLst>
                                  <p:childTnLst>
                                    <p:set>
                                      <p:cBhvr>
                                        <p:cTn id="160" dur="1" fill="hold">
                                          <p:stCondLst>
                                            <p:cond delay="0"/>
                                          </p:stCondLst>
                                        </p:cTn>
                                        <p:tgtEl>
                                          <p:spTgt spid="126"/>
                                        </p:tgtEl>
                                        <p:attrNameLst>
                                          <p:attrName>style.visibility</p:attrName>
                                        </p:attrNameLst>
                                      </p:cBhvr>
                                      <p:to>
                                        <p:strVal val="visible"/>
                                      </p:to>
                                    </p:set>
                                  </p:childTnLst>
                                </p:cTn>
                              </p:par>
                              <p:par>
                                <p:cTn id="161" presetID="1" presetClass="entr" presetSubtype="0" fill="hold" grpId="0" nodeType="withEffect">
                                  <p:stCondLst>
                                    <p:cond delay="0"/>
                                  </p:stCondLst>
                                  <p:childTnLst>
                                    <p:set>
                                      <p:cBhvr>
                                        <p:cTn id="162" dur="1" fill="hold">
                                          <p:stCondLst>
                                            <p:cond delay="0"/>
                                          </p:stCondLst>
                                        </p:cTn>
                                        <p:tgtEl>
                                          <p:spTgt spid="127"/>
                                        </p:tgtEl>
                                        <p:attrNameLst>
                                          <p:attrName>style.visibility</p:attrName>
                                        </p:attrNameLst>
                                      </p:cBhvr>
                                      <p:to>
                                        <p:strVal val="visible"/>
                                      </p:to>
                                    </p:set>
                                  </p:childTnLst>
                                </p:cTn>
                              </p:par>
                              <p:par>
                                <p:cTn id="163" presetID="1" presetClass="entr" presetSubtype="0" fill="hold" grpId="0" nodeType="withEffect">
                                  <p:stCondLst>
                                    <p:cond delay="0"/>
                                  </p:stCondLst>
                                  <p:childTnLst>
                                    <p:set>
                                      <p:cBhvr>
                                        <p:cTn id="164" dur="1" fill="hold">
                                          <p:stCondLst>
                                            <p:cond delay="0"/>
                                          </p:stCondLst>
                                        </p:cTn>
                                        <p:tgtEl>
                                          <p:spTgt spid="128"/>
                                        </p:tgtEl>
                                        <p:attrNameLst>
                                          <p:attrName>style.visibility</p:attrName>
                                        </p:attrNameLst>
                                      </p:cBhvr>
                                      <p:to>
                                        <p:strVal val="visible"/>
                                      </p:to>
                                    </p:set>
                                  </p:childTnLst>
                                </p:cTn>
                              </p:par>
                              <p:par>
                                <p:cTn id="165" presetID="1" presetClass="entr" presetSubtype="0" fill="hold" grpId="0" nodeType="withEffect">
                                  <p:stCondLst>
                                    <p:cond delay="0"/>
                                  </p:stCondLst>
                                  <p:childTnLst>
                                    <p:set>
                                      <p:cBhvr>
                                        <p:cTn id="166" dur="1" fill="hold">
                                          <p:stCondLst>
                                            <p:cond delay="0"/>
                                          </p:stCondLst>
                                        </p:cTn>
                                        <p:tgtEl>
                                          <p:spTgt spid="129"/>
                                        </p:tgtEl>
                                        <p:attrNameLst>
                                          <p:attrName>style.visibility</p:attrName>
                                        </p:attrNameLst>
                                      </p:cBhvr>
                                      <p:to>
                                        <p:strVal val="visible"/>
                                      </p:to>
                                    </p:set>
                                  </p:childTnLst>
                                </p:cTn>
                              </p:par>
                              <p:par>
                                <p:cTn id="167" presetID="1" presetClass="entr" presetSubtype="0" fill="hold" grpId="0" nodeType="withEffect">
                                  <p:stCondLst>
                                    <p:cond delay="0"/>
                                  </p:stCondLst>
                                  <p:childTnLst>
                                    <p:set>
                                      <p:cBhvr>
                                        <p:cTn id="168" dur="1" fill="hold">
                                          <p:stCondLst>
                                            <p:cond delay="0"/>
                                          </p:stCondLst>
                                        </p:cTn>
                                        <p:tgtEl>
                                          <p:spTgt spid="130"/>
                                        </p:tgtEl>
                                        <p:attrNameLst>
                                          <p:attrName>style.visibility</p:attrName>
                                        </p:attrNameLst>
                                      </p:cBhvr>
                                      <p:to>
                                        <p:strVal val="visible"/>
                                      </p:to>
                                    </p:set>
                                  </p:childTnLst>
                                </p:cTn>
                              </p:par>
                              <p:par>
                                <p:cTn id="169" presetID="1" presetClass="entr" presetSubtype="0" fill="hold" grpId="0" nodeType="withEffect">
                                  <p:stCondLst>
                                    <p:cond delay="0"/>
                                  </p:stCondLst>
                                  <p:childTnLst>
                                    <p:set>
                                      <p:cBhvr>
                                        <p:cTn id="170" dur="1" fill="hold">
                                          <p:stCondLst>
                                            <p:cond delay="0"/>
                                          </p:stCondLst>
                                        </p:cTn>
                                        <p:tgtEl>
                                          <p:spTgt spid="131"/>
                                        </p:tgtEl>
                                        <p:attrNameLst>
                                          <p:attrName>style.visibility</p:attrName>
                                        </p:attrNameLst>
                                      </p:cBhvr>
                                      <p:to>
                                        <p:strVal val="visible"/>
                                      </p:to>
                                    </p:set>
                                  </p:childTnLst>
                                </p:cTn>
                              </p:par>
                              <p:par>
                                <p:cTn id="171" presetID="1" presetClass="entr" presetSubtype="0" fill="hold" nodeType="withEffect">
                                  <p:stCondLst>
                                    <p:cond delay="0"/>
                                  </p:stCondLst>
                                  <p:childTnLst>
                                    <p:set>
                                      <p:cBhvr>
                                        <p:cTn id="172" dur="1" fill="hold">
                                          <p:stCondLst>
                                            <p:cond delay="0"/>
                                          </p:stCondLst>
                                        </p:cTn>
                                        <p:tgtEl>
                                          <p:spTgt spid="132"/>
                                        </p:tgtEl>
                                        <p:attrNameLst>
                                          <p:attrName>style.visibility</p:attrName>
                                        </p:attrNameLst>
                                      </p:cBhvr>
                                      <p:to>
                                        <p:strVal val="visible"/>
                                      </p:to>
                                    </p:set>
                                  </p:childTnLst>
                                </p:cTn>
                              </p:par>
                              <p:par>
                                <p:cTn id="173" presetID="1" presetClass="entr" presetSubtype="0" fill="hold" grpId="0" nodeType="withEffect">
                                  <p:stCondLst>
                                    <p:cond delay="0"/>
                                  </p:stCondLst>
                                  <p:childTnLst>
                                    <p:set>
                                      <p:cBhvr>
                                        <p:cTn id="174" dur="1" fill="hold">
                                          <p:stCondLst>
                                            <p:cond delay="0"/>
                                          </p:stCondLst>
                                        </p:cTn>
                                        <p:tgtEl>
                                          <p:spTgt spid="135"/>
                                        </p:tgtEl>
                                        <p:attrNameLst>
                                          <p:attrName>style.visibility</p:attrName>
                                        </p:attrNameLst>
                                      </p:cBhvr>
                                      <p:to>
                                        <p:strVal val="visible"/>
                                      </p:to>
                                    </p:set>
                                  </p:childTnLst>
                                </p:cTn>
                              </p:par>
                              <p:par>
                                <p:cTn id="175" presetID="1" presetClass="entr" presetSubtype="0" fill="hold" grpId="0" nodeType="withEffect">
                                  <p:stCondLst>
                                    <p:cond delay="0"/>
                                  </p:stCondLst>
                                  <p:childTnLst>
                                    <p:set>
                                      <p:cBhvr>
                                        <p:cTn id="176" dur="1" fill="hold">
                                          <p:stCondLst>
                                            <p:cond delay="0"/>
                                          </p:stCondLst>
                                        </p:cTn>
                                        <p:tgtEl>
                                          <p:spTgt spid="136"/>
                                        </p:tgtEl>
                                        <p:attrNameLst>
                                          <p:attrName>style.visibility</p:attrName>
                                        </p:attrNameLst>
                                      </p:cBhvr>
                                      <p:to>
                                        <p:strVal val="visible"/>
                                      </p:to>
                                    </p:set>
                                  </p:childTnLst>
                                </p:cTn>
                              </p:par>
                              <p:par>
                                <p:cTn id="177" presetID="1" presetClass="entr" presetSubtype="0" fill="hold" grpId="0" nodeType="withEffect">
                                  <p:stCondLst>
                                    <p:cond delay="0"/>
                                  </p:stCondLst>
                                  <p:childTnLst>
                                    <p:set>
                                      <p:cBhvr>
                                        <p:cTn id="178" dur="1" fill="hold">
                                          <p:stCondLst>
                                            <p:cond delay="0"/>
                                          </p:stCondLst>
                                        </p:cTn>
                                        <p:tgtEl>
                                          <p:spTgt spid="137"/>
                                        </p:tgtEl>
                                        <p:attrNameLst>
                                          <p:attrName>style.visibility</p:attrName>
                                        </p:attrNameLst>
                                      </p:cBhvr>
                                      <p:to>
                                        <p:strVal val="visible"/>
                                      </p:to>
                                    </p:set>
                                  </p:childTnLst>
                                </p:cTn>
                              </p:par>
                              <p:par>
                                <p:cTn id="179" presetID="1" presetClass="entr" presetSubtype="0" fill="hold" grpId="0" nodeType="withEffect">
                                  <p:stCondLst>
                                    <p:cond delay="0"/>
                                  </p:stCondLst>
                                  <p:childTnLst>
                                    <p:set>
                                      <p:cBhvr>
                                        <p:cTn id="180" dur="1" fill="hold">
                                          <p:stCondLst>
                                            <p:cond delay="0"/>
                                          </p:stCondLst>
                                        </p:cTn>
                                        <p:tgtEl>
                                          <p:spTgt spid="138"/>
                                        </p:tgtEl>
                                        <p:attrNameLst>
                                          <p:attrName>style.visibility</p:attrName>
                                        </p:attrNameLst>
                                      </p:cBhvr>
                                      <p:to>
                                        <p:strVal val="visible"/>
                                      </p:to>
                                    </p:set>
                                  </p:childTnLst>
                                </p:cTn>
                              </p:par>
                              <p:par>
                                <p:cTn id="181" presetID="1" presetClass="entr" presetSubtype="0" fill="hold" grpId="0" nodeType="withEffect">
                                  <p:stCondLst>
                                    <p:cond delay="0"/>
                                  </p:stCondLst>
                                  <p:childTnLst>
                                    <p:set>
                                      <p:cBhvr>
                                        <p:cTn id="182" dur="1" fill="hold">
                                          <p:stCondLst>
                                            <p:cond delay="0"/>
                                          </p:stCondLst>
                                        </p:cTn>
                                        <p:tgtEl>
                                          <p:spTgt spid="139"/>
                                        </p:tgtEl>
                                        <p:attrNameLst>
                                          <p:attrName>style.visibility</p:attrName>
                                        </p:attrNameLst>
                                      </p:cBhvr>
                                      <p:to>
                                        <p:strVal val="visible"/>
                                      </p:to>
                                    </p:set>
                                  </p:childTnLst>
                                </p:cTn>
                              </p:par>
                              <p:par>
                                <p:cTn id="183" presetID="1" presetClass="entr" presetSubtype="0" fill="hold" grpId="0" nodeType="withEffect">
                                  <p:stCondLst>
                                    <p:cond delay="0"/>
                                  </p:stCondLst>
                                  <p:childTnLst>
                                    <p:set>
                                      <p:cBhvr>
                                        <p:cTn id="184" dur="1" fill="hold">
                                          <p:stCondLst>
                                            <p:cond delay="0"/>
                                          </p:stCondLst>
                                        </p:cTn>
                                        <p:tgtEl>
                                          <p:spTgt spid="140"/>
                                        </p:tgtEl>
                                        <p:attrNameLst>
                                          <p:attrName>style.visibility</p:attrName>
                                        </p:attrNameLst>
                                      </p:cBhvr>
                                      <p:to>
                                        <p:strVal val="visible"/>
                                      </p:to>
                                    </p:set>
                                  </p:childTnLst>
                                </p:cTn>
                              </p:par>
                              <p:par>
                                <p:cTn id="185" presetID="1" presetClass="entr" presetSubtype="0" fill="hold" nodeType="withEffect">
                                  <p:stCondLst>
                                    <p:cond delay="0"/>
                                  </p:stCondLst>
                                  <p:childTnLst>
                                    <p:set>
                                      <p:cBhvr>
                                        <p:cTn id="186" dur="1" fill="hold">
                                          <p:stCondLst>
                                            <p:cond delay="0"/>
                                          </p:stCondLst>
                                        </p:cTn>
                                        <p:tgtEl>
                                          <p:spTgt spid="141"/>
                                        </p:tgtEl>
                                        <p:attrNameLst>
                                          <p:attrName>style.visibility</p:attrName>
                                        </p:attrNameLst>
                                      </p:cBhvr>
                                      <p:to>
                                        <p:strVal val="visible"/>
                                      </p:to>
                                    </p:set>
                                  </p:childTnLst>
                                </p:cTn>
                              </p:par>
                              <p:par>
                                <p:cTn id="187" presetID="1" presetClass="entr" presetSubtype="0" fill="hold" grpId="0" nodeType="withEffect">
                                  <p:stCondLst>
                                    <p:cond delay="0"/>
                                  </p:stCondLst>
                                  <p:childTnLst>
                                    <p:set>
                                      <p:cBhvr>
                                        <p:cTn id="188" dur="1" fill="hold">
                                          <p:stCondLst>
                                            <p:cond delay="0"/>
                                          </p:stCondLst>
                                        </p:cTn>
                                        <p:tgtEl>
                                          <p:spTgt spid="148"/>
                                        </p:tgtEl>
                                        <p:attrNameLst>
                                          <p:attrName>style.visibility</p:attrName>
                                        </p:attrNameLst>
                                      </p:cBhvr>
                                      <p:to>
                                        <p:strVal val="visible"/>
                                      </p:to>
                                    </p:set>
                                  </p:childTnLst>
                                </p:cTn>
                              </p:par>
                              <p:par>
                                <p:cTn id="189" presetID="1" presetClass="entr" presetSubtype="0" fill="hold" grpId="0" nodeType="withEffect">
                                  <p:stCondLst>
                                    <p:cond delay="0"/>
                                  </p:stCondLst>
                                  <p:childTnLst>
                                    <p:set>
                                      <p:cBhvr>
                                        <p:cTn id="190" dur="1" fill="hold">
                                          <p:stCondLst>
                                            <p:cond delay="0"/>
                                          </p:stCondLst>
                                        </p:cTn>
                                        <p:tgtEl>
                                          <p:spTgt spid="149"/>
                                        </p:tgtEl>
                                        <p:attrNameLst>
                                          <p:attrName>style.visibility</p:attrName>
                                        </p:attrNameLst>
                                      </p:cBhvr>
                                      <p:to>
                                        <p:strVal val="visible"/>
                                      </p:to>
                                    </p:set>
                                  </p:childTnLst>
                                </p:cTn>
                              </p:par>
                              <p:par>
                                <p:cTn id="191" presetID="1" presetClass="entr" presetSubtype="0" fill="hold" grpId="0" nodeType="withEffect">
                                  <p:stCondLst>
                                    <p:cond delay="0"/>
                                  </p:stCondLst>
                                  <p:childTnLst>
                                    <p:set>
                                      <p:cBhvr>
                                        <p:cTn id="192" dur="1" fill="hold">
                                          <p:stCondLst>
                                            <p:cond delay="0"/>
                                          </p:stCondLst>
                                        </p:cTn>
                                        <p:tgtEl>
                                          <p:spTgt spid="150"/>
                                        </p:tgtEl>
                                        <p:attrNameLst>
                                          <p:attrName>style.visibility</p:attrName>
                                        </p:attrNameLst>
                                      </p:cBhvr>
                                      <p:to>
                                        <p:strVal val="visible"/>
                                      </p:to>
                                    </p:set>
                                  </p:childTnLst>
                                </p:cTn>
                              </p:par>
                              <p:par>
                                <p:cTn id="193" presetID="1" presetClass="entr" presetSubtype="0" fill="hold" grpId="0" nodeType="withEffect">
                                  <p:stCondLst>
                                    <p:cond delay="0"/>
                                  </p:stCondLst>
                                  <p:childTnLst>
                                    <p:set>
                                      <p:cBhvr>
                                        <p:cTn id="194" dur="1" fill="hold">
                                          <p:stCondLst>
                                            <p:cond delay="0"/>
                                          </p:stCondLst>
                                        </p:cTn>
                                        <p:tgtEl>
                                          <p:spTgt spid="151"/>
                                        </p:tgtEl>
                                        <p:attrNameLst>
                                          <p:attrName>style.visibility</p:attrName>
                                        </p:attrNameLst>
                                      </p:cBhvr>
                                      <p:to>
                                        <p:strVal val="visible"/>
                                      </p:to>
                                    </p:set>
                                  </p:childTnLst>
                                </p:cTn>
                              </p:par>
                              <p:par>
                                <p:cTn id="195" presetID="1" presetClass="entr" presetSubtype="0" fill="hold" nodeType="withEffect">
                                  <p:stCondLst>
                                    <p:cond delay="0"/>
                                  </p:stCondLst>
                                  <p:childTnLst>
                                    <p:set>
                                      <p:cBhvr>
                                        <p:cTn id="196" dur="1" fill="hold">
                                          <p:stCondLst>
                                            <p:cond delay="0"/>
                                          </p:stCondLst>
                                        </p:cTn>
                                        <p:tgtEl>
                                          <p:spTgt spid="152"/>
                                        </p:tgtEl>
                                        <p:attrNameLst>
                                          <p:attrName>style.visibility</p:attrName>
                                        </p:attrNameLst>
                                      </p:cBhvr>
                                      <p:to>
                                        <p:strVal val="visible"/>
                                      </p:to>
                                    </p:set>
                                  </p:childTnLst>
                                </p:cTn>
                              </p:par>
                              <p:par>
                                <p:cTn id="197" presetID="1" presetClass="entr" presetSubtype="0" fill="hold" grpId="0" nodeType="withEffect">
                                  <p:stCondLst>
                                    <p:cond delay="0"/>
                                  </p:stCondLst>
                                  <p:childTnLst>
                                    <p:set>
                                      <p:cBhvr>
                                        <p:cTn id="198" dur="1" fill="hold">
                                          <p:stCondLst>
                                            <p:cond delay="0"/>
                                          </p:stCondLst>
                                        </p:cTn>
                                        <p:tgtEl>
                                          <p:spTgt spid="155"/>
                                        </p:tgtEl>
                                        <p:attrNameLst>
                                          <p:attrName>style.visibility</p:attrName>
                                        </p:attrNameLst>
                                      </p:cBhvr>
                                      <p:to>
                                        <p:strVal val="visible"/>
                                      </p:to>
                                    </p:set>
                                  </p:childTnLst>
                                </p:cTn>
                              </p:par>
                              <p:par>
                                <p:cTn id="199" presetID="1" presetClass="entr" presetSubtype="0" fill="hold" grpId="0" nodeType="withEffect">
                                  <p:stCondLst>
                                    <p:cond delay="0"/>
                                  </p:stCondLst>
                                  <p:childTnLst>
                                    <p:set>
                                      <p:cBhvr>
                                        <p:cTn id="200" dur="1" fill="hold">
                                          <p:stCondLst>
                                            <p:cond delay="0"/>
                                          </p:stCondLst>
                                        </p:cTn>
                                        <p:tgtEl>
                                          <p:spTgt spid="1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9" grpId="0"/>
      <p:bldP spid="13" grpId="0"/>
      <p:bldP spid="14" grpId="0"/>
      <p:bldP spid="15" grpId="0"/>
      <p:bldP spid="16" grpId="0"/>
      <p:bldP spid="17" grpId="0"/>
      <p:bldP spid="18" grpId="0"/>
      <p:bldP spid="19" grpId="0"/>
      <p:bldP spid="20" grpId="0"/>
      <p:bldP spid="21" grpId="0" animBg="1"/>
      <p:bldP spid="22" grpId="0" animBg="1"/>
      <p:bldP spid="23" grpId="0" animBg="1"/>
      <p:bldP spid="24" grpId="0" animBg="1"/>
      <p:bldP spid="25" grpId="0" animBg="1"/>
      <p:bldP spid="26" grpId="0" animBg="1"/>
      <p:bldP spid="27" grpId="0" animBg="1"/>
      <p:bldP spid="28" grpId="0" animBg="1"/>
      <p:bldP spid="29" grpId="0" animBg="1"/>
      <p:bldP spid="33" grpId="0" animBg="1"/>
      <p:bldP spid="34" grpId="0" animBg="1"/>
      <p:bldP spid="35" grpId="0" animBg="1"/>
      <p:bldP spid="36" grpId="0" animBg="1"/>
      <p:bldP spid="37" grpId="0" animBg="1"/>
      <p:bldP spid="38" grpId="0" animBg="1"/>
      <p:bldP spid="46" grpId="0" animBg="1"/>
      <p:bldP spid="47" grpId="0" animBg="1"/>
      <p:bldP spid="48" grpId="0" animBg="1"/>
      <p:bldP spid="49" grpId="0" animBg="1"/>
      <p:bldP spid="53" grpId="0" animBg="1"/>
      <p:bldP spid="54" grpId="0" animBg="1"/>
      <p:bldP spid="55" grpId="0"/>
      <p:bldP spid="56" grpId="0"/>
      <p:bldP spid="69" grpId="0"/>
      <p:bldP spid="70" grpId="0" animBg="1"/>
      <p:bldP spid="71" grpId="0" animBg="1"/>
      <p:bldP spid="72" grpId="0" animBg="1"/>
      <p:bldP spid="73" grpId="0" animBg="1"/>
      <p:bldP spid="77" grpId="0" animBg="1"/>
      <p:bldP spid="78" grpId="0" animBg="1"/>
      <p:bldP spid="79" grpId="0" animBg="1"/>
      <p:bldP spid="80" grpId="0" animBg="1"/>
      <p:bldP spid="81" grpId="0" animBg="1"/>
      <p:bldP spid="82" grpId="0" animBg="1"/>
      <p:bldP spid="90" grpId="0" animBg="1"/>
      <p:bldP spid="91" grpId="0" animBg="1"/>
      <p:bldP spid="92" grpId="0" animBg="1"/>
      <p:bldP spid="93" grpId="0" animBg="1"/>
      <p:bldP spid="97" grpId="0" animBg="1"/>
      <p:bldP spid="98" grpId="0" animBg="1"/>
      <p:bldP spid="99" grpId="0" animBg="1"/>
      <p:bldP spid="100" grpId="0" animBg="1"/>
      <p:bldP spid="101" grpId="0" animBg="1"/>
      <p:bldP spid="102" grpId="0" animBg="1"/>
      <p:bldP spid="106" grpId="0" animBg="1"/>
      <p:bldP spid="107" grpId="0" animBg="1"/>
      <p:bldP spid="108" grpId="0" animBg="1"/>
      <p:bldP spid="109" grpId="0" animBg="1"/>
      <p:bldP spid="110" grpId="0" animBg="1"/>
      <p:bldP spid="111" grpId="0" animBg="1"/>
      <p:bldP spid="119" grpId="0" animBg="1"/>
      <p:bldP spid="120" grpId="0" animBg="1"/>
      <p:bldP spid="121" grpId="0" animBg="1"/>
      <p:bldP spid="122" grpId="0" animBg="1"/>
      <p:bldP spid="126" grpId="0" animBg="1"/>
      <p:bldP spid="127" grpId="0" animBg="1"/>
      <p:bldP spid="128" grpId="0" animBg="1"/>
      <p:bldP spid="129" grpId="0" animBg="1"/>
      <p:bldP spid="130" grpId="0" animBg="1"/>
      <p:bldP spid="131" grpId="0" animBg="1"/>
      <p:bldP spid="135" grpId="0" animBg="1"/>
      <p:bldP spid="136" grpId="0" animBg="1"/>
      <p:bldP spid="137" grpId="0" animBg="1"/>
      <p:bldP spid="138" grpId="0" animBg="1"/>
      <p:bldP spid="139" grpId="0" animBg="1"/>
      <p:bldP spid="140" grpId="0" animBg="1"/>
      <p:bldP spid="148" grpId="0" animBg="1"/>
      <p:bldP spid="149" grpId="0" animBg="1"/>
      <p:bldP spid="150" grpId="0" animBg="1"/>
      <p:bldP spid="151" grpId="0" animBg="1"/>
      <p:bldP spid="155" grpId="0" animBg="1"/>
      <p:bldP spid="156"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C34208-FA7C-4346-AD93-050F88FE7F56}"/>
              </a:ext>
            </a:extLst>
          </p:cNvPr>
          <p:cNvSpPr>
            <a:spLocks noGrp="1"/>
          </p:cNvSpPr>
          <p:nvPr>
            <p:ph type="title"/>
          </p:nvPr>
        </p:nvSpPr>
        <p:spPr>
          <a:xfrm>
            <a:off x="265813" y="350874"/>
            <a:ext cx="8654903" cy="680484"/>
          </a:xfrm>
        </p:spPr>
        <p:txBody>
          <a:bodyPr>
            <a:normAutofit/>
          </a:bodyPr>
          <a:lstStyle/>
          <a:p>
            <a:r>
              <a:rPr lang="en-US" altLang="zh-CN" dirty="0"/>
              <a:t>(2)</a:t>
            </a:r>
            <a:r>
              <a:rPr lang="zh-CN" altLang="en-US" dirty="0"/>
              <a:t>频</a:t>
            </a:r>
            <a:r>
              <a:rPr lang="zh-CN" altLang="zh-CN" dirty="0"/>
              <a:t>移键控调制方法</a:t>
            </a:r>
            <a:r>
              <a:rPr lang="zh-CN" altLang="en-US" dirty="0"/>
              <a:t>（</a:t>
            </a:r>
            <a:r>
              <a:rPr lang="en-US" altLang="zh-CN" dirty="0"/>
              <a:t>FSK</a:t>
            </a:r>
            <a:r>
              <a:rPr lang="zh-CN" altLang="en-US" dirty="0"/>
              <a:t>）</a:t>
            </a:r>
          </a:p>
        </p:txBody>
      </p:sp>
      <p:sp>
        <p:nvSpPr>
          <p:cNvPr id="3" name="内容占位符 2">
            <a:extLst>
              <a:ext uri="{FF2B5EF4-FFF2-40B4-BE49-F238E27FC236}">
                <a16:creationId xmlns:a16="http://schemas.microsoft.com/office/drawing/2014/main" id="{62772749-0251-43E3-8FBE-62B01C0C88DA}"/>
              </a:ext>
            </a:extLst>
          </p:cNvPr>
          <p:cNvSpPr>
            <a:spLocks noGrp="1"/>
          </p:cNvSpPr>
          <p:nvPr>
            <p:ph idx="1"/>
          </p:nvPr>
        </p:nvSpPr>
        <p:spPr>
          <a:xfrm>
            <a:off x="404037" y="1062040"/>
            <a:ext cx="8516680" cy="5445085"/>
          </a:xfrm>
        </p:spPr>
        <p:txBody>
          <a:bodyPr>
            <a:noAutofit/>
          </a:bodyPr>
          <a:lstStyle/>
          <a:p>
            <a:r>
              <a:rPr lang="zh-CN" altLang="en-US" dirty="0"/>
              <a:t>用待传数据改变载波的频率</a:t>
            </a:r>
          </a:p>
          <a:p>
            <a:r>
              <a:rPr lang="zh-CN" altLang="en-US" dirty="0"/>
              <a:t>设载波频率为</a:t>
            </a:r>
            <a:r>
              <a:rPr lang="en-US" altLang="zh-CN" dirty="0"/>
              <a:t>fc</a:t>
            </a:r>
            <a:r>
              <a:rPr lang="zh-CN" altLang="en-US" dirty="0"/>
              <a:t>，调制后频率为</a:t>
            </a:r>
            <a:r>
              <a:rPr lang="en-US" altLang="zh-CN" dirty="0"/>
              <a:t>f1</a:t>
            </a:r>
            <a:r>
              <a:rPr lang="zh-CN" altLang="en-US" dirty="0"/>
              <a:t>、</a:t>
            </a:r>
            <a:r>
              <a:rPr lang="en-US" altLang="zh-CN" dirty="0"/>
              <a:t>f0</a:t>
            </a:r>
          </a:p>
          <a:p>
            <a:r>
              <a:rPr lang="zh-CN" altLang="en-US" dirty="0"/>
              <a:t>一般要求</a:t>
            </a:r>
            <a:r>
              <a:rPr lang="en-US" altLang="zh-CN" dirty="0"/>
              <a:t>f1-fc=fc-f0</a:t>
            </a:r>
          </a:p>
          <a:p>
            <a:pPr>
              <a:lnSpc>
                <a:spcPct val="120000"/>
              </a:lnSpc>
              <a:spcBef>
                <a:spcPts val="0"/>
              </a:spcBef>
            </a:pPr>
            <a:r>
              <a:rPr lang="zh-CN" altLang="en-US" dirty="0"/>
              <a:t>特点：抗干扰性能较好。</a:t>
            </a:r>
          </a:p>
          <a:p>
            <a:pPr marL="0" indent="0">
              <a:lnSpc>
                <a:spcPct val="120000"/>
              </a:lnSpc>
              <a:spcBef>
                <a:spcPts val="0"/>
              </a:spcBef>
              <a:buNone/>
            </a:pPr>
            <a:endParaRPr lang="en-US" altLang="zh-CN" dirty="0"/>
          </a:p>
        </p:txBody>
      </p:sp>
      <p:graphicFrame>
        <p:nvGraphicFramePr>
          <p:cNvPr id="10" name="表格 9">
            <a:extLst>
              <a:ext uri="{FF2B5EF4-FFF2-40B4-BE49-F238E27FC236}">
                <a16:creationId xmlns:a16="http://schemas.microsoft.com/office/drawing/2014/main" id="{9B384642-CD61-42D4-9C32-F0111E3A54D7}"/>
              </a:ext>
            </a:extLst>
          </p:cNvPr>
          <p:cNvGraphicFramePr>
            <a:graphicFrameLocks noGrp="1"/>
          </p:cNvGraphicFramePr>
          <p:nvPr/>
        </p:nvGraphicFramePr>
        <p:xfrm>
          <a:off x="0" y="1031358"/>
          <a:ext cx="313390" cy="2926080"/>
        </p:xfrm>
        <a:graphic>
          <a:graphicData uri="http://schemas.openxmlformats.org/drawingml/2006/table">
            <a:tbl>
              <a:tblPr firstRow="1" bandRow="1">
                <a:tableStyleId>{5C22544A-7EE6-4342-B048-85BDC9FD1C3A}</a:tableStyleId>
              </a:tblPr>
              <a:tblGrid>
                <a:gridCol w="313390">
                  <a:extLst>
                    <a:ext uri="{9D8B030D-6E8A-4147-A177-3AD203B41FA5}">
                      <a16:colId xmlns:a16="http://schemas.microsoft.com/office/drawing/2014/main" val="2707731317"/>
                    </a:ext>
                  </a:extLst>
                </a:gridCol>
              </a:tblGrid>
              <a:tr h="844235">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系统模型</a:t>
                      </a:r>
                    </a:p>
                  </a:txBody>
                  <a:tcPr marL="0" marR="0" marT="0" marB="0" anchor="ctr">
                    <a:solidFill>
                      <a:schemeClr val="accent1">
                        <a:lumMod val="40000"/>
                        <a:lumOff val="60000"/>
                      </a:schemeClr>
                    </a:solidFill>
                  </a:tcPr>
                </a:tc>
                <a:extLst>
                  <a:ext uri="{0D108BD9-81ED-4DB2-BD59-A6C34878D82A}">
                    <a16:rowId xmlns:a16="http://schemas.microsoft.com/office/drawing/2014/main" val="2650843112"/>
                  </a:ext>
                </a:extLst>
              </a:tr>
              <a:tr h="844235">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传输模式</a:t>
                      </a:r>
                    </a:p>
                  </a:txBody>
                  <a:tcPr marL="0" marR="0" marT="0" marB="0" anchor="ctr">
                    <a:solidFill>
                      <a:schemeClr val="accent1">
                        <a:lumMod val="40000"/>
                        <a:lumOff val="60000"/>
                      </a:schemeClr>
                    </a:solidFill>
                  </a:tcPr>
                </a:tc>
                <a:extLst>
                  <a:ext uri="{0D108BD9-81ED-4DB2-BD59-A6C34878D82A}">
                    <a16:rowId xmlns:a16="http://schemas.microsoft.com/office/drawing/2014/main" val="2354171835"/>
                  </a:ext>
                </a:extLst>
              </a:tr>
              <a:tr h="844235">
                <a:tc>
                  <a:txBody>
                    <a:bodyPr/>
                    <a:lstStyle/>
                    <a:p>
                      <a:pPr algn="ctr"/>
                      <a:r>
                        <a:rPr lang="zh-CN" altLang="en-US" sz="1600" dirty="0">
                          <a:solidFill>
                            <a:schemeClr val="bg1"/>
                          </a:solidFill>
                          <a:latin typeface="黑体" panose="02010609060101010101" pitchFamily="49" charset="-122"/>
                          <a:ea typeface="黑体" panose="02010609060101010101" pitchFamily="49" charset="-122"/>
                        </a:rPr>
                        <a:t>编码调制</a:t>
                      </a:r>
                    </a:p>
                  </a:txBody>
                  <a:tcPr marL="0" marR="0" marT="0" marB="0" anchor="ctr">
                    <a:solidFill>
                      <a:schemeClr val="accent1"/>
                    </a:solidFill>
                  </a:tcPr>
                </a:tc>
                <a:extLst>
                  <a:ext uri="{0D108BD9-81ED-4DB2-BD59-A6C34878D82A}">
                    <a16:rowId xmlns:a16="http://schemas.microsoft.com/office/drawing/2014/main" val="2232877283"/>
                  </a:ext>
                </a:extLst>
              </a:tr>
            </a:tbl>
          </a:graphicData>
        </a:graphic>
      </p:graphicFrame>
      <p:graphicFrame>
        <p:nvGraphicFramePr>
          <p:cNvPr id="11" name="表格 10">
            <a:extLst>
              <a:ext uri="{FF2B5EF4-FFF2-40B4-BE49-F238E27FC236}">
                <a16:creationId xmlns:a16="http://schemas.microsoft.com/office/drawing/2014/main" id="{F1557556-4E74-4A2A-B76B-6AF7BA757C94}"/>
              </a:ext>
            </a:extLst>
          </p:cNvPr>
          <p:cNvGraphicFramePr>
            <a:graphicFrameLocks noGrp="1"/>
          </p:cNvGraphicFramePr>
          <p:nvPr/>
        </p:nvGraphicFramePr>
        <p:xfrm>
          <a:off x="0" y="16384"/>
          <a:ext cx="9144000" cy="303808"/>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1028242390"/>
                    </a:ext>
                  </a:extLst>
                </a:gridCol>
                <a:gridCol w="1016000">
                  <a:extLst>
                    <a:ext uri="{9D8B030D-6E8A-4147-A177-3AD203B41FA5}">
                      <a16:colId xmlns:a16="http://schemas.microsoft.com/office/drawing/2014/main" val="3074239081"/>
                    </a:ext>
                  </a:extLst>
                </a:gridCol>
                <a:gridCol w="1016000">
                  <a:extLst>
                    <a:ext uri="{9D8B030D-6E8A-4147-A177-3AD203B41FA5}">
                      <a16:colId xmlns:a16="http://schemas.microsoft.com/office/drawing/2014/main" val="3509429943"/>
                    </a:ext>
                  </a:extLst>
                </a:gridCol>
                <a:gridCol w="1016000">
                  <a:extLst>
                    <a:ext uri="{9D8B030D-6E8A-4147-A177-3AD203B41FA5}">
                      <a16:colId xmlns:a16="http://schemas.microsoft.com/office/drawing/2014/main" val="2580465912"/>
                    </a:ext>
                  </a:extLst>
                </a:gridCol>
                <a:gridCol w="1016000">
                  <a:extLst>
                    <a:ext uri="{9D8B030D-6E8A-4147-A177-3AD203B41FA5}">
                      <a16:colId xmlns:a16="http://schemas.microsoft.com/office/drawing/2014/main" val="585185192"/>
                    </a:ext>
                  </a:extLst>
                </a:gridCol>
                <a:gridCol w="1016000">
                  <a:extLst>
                    <a:ext uri="{9D8B030D-6E8A-4147-A177-3AD203B41FA5}">
                      <a16:colId xmlns:a16="http://schemas.microsoft.com/office/drawing/2014/main" val="1335232691"/>
                    </a:ext>
                  </a:extLst>
                </a:gridCol>
                <a:gridCol w="1016000">
                  <a:extLst>
                    <a:ext uri="{9D8B030D-6E8A-4147-A177-3AD203B41FA5}">
                      <a16:colId xmlns:a16="http://schemas.microsoft.com/office/drawing/2014/main" val="785772456"/>
                    </a:ext>
                  </a:extLst>
                </a:gridCol>
                <a:gridCol w="1016000">
                  <a:extLst>
                    <a:ext uri="{9D8B030D-6E8A-4147-A177-3AD203B41FA5}">
                      <a16:colId xmlns:a16="http://schemas.microsoft.com/office/drawing/2014/main" val="143111373"/>
                    </a:ext>
                  </a:extLst>
                </a:gridCol>
                <a:gridCol w="1016000">
                  <a:extLst>
                    <a:ext uri="{9D8B030D-6E8A-4147-A177-3AD203B41FA5}">
                      <a16:colId xmlns:a16="http://schemas.microsoft.com/office/drawing/2014/main" val="994455625"/>
                    </a:ext>
                  </a:extLst>
                </a:gridCol>
              </a:tblGrid>
              <a:tr h="303808">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传输介质</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rgbClr val="FFFF00"/>
                          </a:solidFill>
                          <a:latin typeface="黑体" panose="02010609060101010101" pitchFamily="49" charset="-122"/>
                          <a:ea typeface="黑体" panose="02010609060101010101" pitchFamily="49" charset="-122"/>
                        </a:rPr>
                        <a:t>通信系统</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正确性</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提高性能</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局域网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en-US" altLang="zh-CN" sz="1600" dirty="0">
                          <a:solidFill>
                            <a:schemeClr val="tx1"/>
                          </a:solidFill>
                          <a:latin typeface="黑体" panose="02010609060101010101" pitchFamily="49" charset="-122"/>
                          <a:ea typeface="黑体" panose="02010609060101010101" pitchFamily="49" charset="-122"/>
                        </a:rPr>
                        <a:t>WLAN</a:t>
                      </a:r>
                      <a:endParaRPr lang="zh-CN" altLang="en-US" sz="1600" dirty="0">
                        <a:solidFill>
                          <a:schemeClr val="tx1"/>
                        </a:solidFill>
                        <a:latin typeface="黑体" panose="02010609060101010101" pitchFamily="49" charset="-122"/>
                        <a:ea typeface="黑体" panose="02010609060101010101" pitchFamily="49"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个域网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广域网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接入网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939429099"/>
                  </a:ext>
                </a:extLst>
              </a:tr>
            </a:tbl>
          </a:graphicData>
        </a:graphic>
      </p:graphicFrame>
      <p:sp>
        <p:nvSpPr>
          <p:cNvPr id="12" name="流程图: 摘录 11">
            <a:extLst>
              <a:ext uri="{FF2B5EF4-FFF2-40B4-BE49-F238E27FC236}">
                <a16:creationId xmlns:a16="http://schemas.microsoft.com/office/drawing/2014/main" id="{CE6C4248-6AFD-44B6-80E3-9608C7BDC87F}"/>
              </a:ext>
            </a:extLst>
          </p:cNvPr>
          <p:cNvSpPr/>
          <p:nvPr/>
        </p:nvSpPr>
        <p:spPr bwMode="auto">
          <a:xfrm>
            <a:off x="1403438" y="320192"/>
            <a:ext cx="216024" cy="126001"/>
          </a:xfrm>
          <a:prstGeom prst="flowChartExtract">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4" name="Rectangle 2">
            <a:extLst>
              <a:ext uri="{FF2B5EF4-FFF2-40B4-BE49-F238E27FC236}">
                <a16:creationId xmlns:a16="http://schemas.microsoft.com/office/drawing/2014/main" id="{637ADEFB-5775-48B5-AD95-BD2F543B4E24}"/>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Rectangle 4">
            <a:extLst>
              <a:ext uri="{FF2B5EF4-FFF2-40B4-BE49-F238E27FC236}">
                <a16:creationId xmlns:a16="http://schemas.microsoft.com/office/drawing/2014/main" id="{BD3FDECC-D1EB-41DD-A978-528800665BBD}"/>
              </a:ext>
            </a:extLst>
          </p:cNvPr>
          <p:cNvSpPr>
            <a:spLocks noChangeArrowheads="1"/>
          </p:cNvSpPr>
          <p:nvPr/>
        </p:nvSpPr>
        <p:spPr bwMode="auto">
          <a:xfrm>
            <a:off x="1954913" y="3864382"/>
            <a:ext cx="350837" cy="454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2400" b="1">
                <a:solidFill>
                  <a:srgbClr val="333399"/>
                </a:solidFill>
                <a:latin typeface="Arial" panose="020B0604020202020204" pitchFamily="34" charset="0"/>
              </a:rPr>
              <a:t>0</a:t>
            </a:r>
          </a:p>
        </p:txBody>
      </p:sp>
      <p:sp>
        <p:nvSpPr>
          <p:cNvPr id="13" name="Rectangle 5">
            <a:extLst>
              <a:ext uri="{FF2B5EF4-FFF2-40B4-BE49-F238E27FC236}">
                <a16:creationId xmlns:a16="http://schemas.microsoft.com/office/drawing/2014/main" id="{B9A3B1E4-DF05-439B-9A3D-BA2253F6EEE8}"/>
              </a:ext>
            </a:extLst>
          </p:cNvPr>
          <p:cNvSpPr>
            <a:spLocks noChangeArrowheads="1"/>
          </p:cNvSpPr>
          <p:nvPr/>
        </p:nvSpPr>
        <p:spPr bwMode="auto">
          <a:xfrm>
            <a:off x="2702625" y="3864382"/>
            <a:ext cx="350838" cy="454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2400" b="1">
                <a:solidFill>
                  <a:srgbClr val="333399"/>
                </a:solidFill>
                <a:latin typeface="Arial" panose="020B0604020202020204" pitchFamily="34" charset="0"/>
              </a:rPr>
              <a:t>1</a:t>
            </a:r>
          </a:p>
        </p:txBody>
      </p:sp>
      <p:sp>
        <p:nvSpPr>
          <p:cNvPr id="14" name="Rectangle 6">
            <a:extLst>
              <a:ext uri="{FF2B5EF4-FFF2-40B4-BE49-F238E27FC236}">
                <a16:creationId xmlns:a16="http://schemas.microsoft.com/office/drawing/2014/main" id="{6A04CC79-83E8-47F4-A4F4-D99308158079}"/>
              </a:ext>
            </a:extLst>
          </p:cNvPr>
          <p:cNvSpPr>
            <a:spLocks noChangeArrowheads="1"/>
          </p:cNvSpPr>
          <p:nvPr/>
        </p:nvSpPr>
        <p:spPr bwMode="auto">
          <a:xfrm>
            <a:off x="3450338" y="3864382"/>
            <a:ext cx="350837" cy="454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2400" b="1">
                <a:solidFill>
                  <a:srgbClr val="333399"/>
                </a:solidFill>
                <a:latin typeface="Arial" panose="020B0604020202020204" pitchFamily="34" charset="0"/>
              </a:rPr>
              <a:t>0</a:t>
            </a:r>
          </a:p>
        </p:txBody>
      </p:sp>
      <p:sp>
        <p:nvSpPr>
          <p:cNvPr id="15" name="Rectangle 7">
            <a:extLst>
              <a:ext uri="{FF2B5EF4-FFF2-40B4-BE49-F238E27FC236}">
                <a16:creationId xmlns:a16="http://schemas.microsoft.com/office/drawing/2014/main" id="{6AE69BB4-5CA4-4108-BE8B-A8258F5026D8}"/>
              </a:ext>
            </a:extLst>
          </p:cNvPr>
          <p:cNvSpPr>
            <a:spLocks noChangeArrowheads="1"/>
          </p:cNvSpPr>
          <p:nvPr/>
        </p:nvSpPr>
        <p:spPr bwMode="auto">
          <a:xfrm>
            <a:off x="4245675" y="3864382"/>
            <a:ext cx="350838" cy="454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2400" b="1">
                <a:solidFill>
                  <a:srgbClr val="333399"/>
                </a:solidFill>
                <a:latin typeface="Arial" panose="020B0604020202020204" pitchFamily="34" charset="0"/>
              </a:rPr>
              <a:t>0</a:t>
            </a:r>
          </a:p>
        </p:txBody>
      </p:sp>
      <p:sp>
        <p:nvSpPr>
          <p:cNvPr id="16" name="Rectangle 8">
            <a:extLst>
              <a:ext uri="{FF2B5EF4-FFF2-40B4-BE49-F238E27FC236}">
                <a16:creationId xmlns:a16="http://schemas.microsoft.com/office/drawing/2014/main" id="{76E69563-36C9-4C45-AD68-856D32816C68}"/>
              </a:ext>
            </a:extLst>
          </p:cNvPr>
          <p:cNvSpPr>
            <a:spLocks noChangeArrowheads="1"/>
          </p:cNvSpPr>
          <p:nvPr/>
        </p:nvSpPr>
        <p:spPr bwMode="auto">
          <a:xfrm>
            <a:off x="4993388" y="3864382"/>
            <a:ext cx="350837" cy="454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2400" b="1">
                <a:solidFill>
                  <a:srgbClr val="333399"/>
                </a:solidFill>
                <a:latin typeface="Arial" panose="020B0604020202020204" pitchFamily="34" charset="0"/>
              </a:rPr>
              <a:t>1</a:t>
            </a:r>
          </a:p>
        </p:txBody>
      </p:sp>
      <p:sp>
        <p:nvSpPr>
          <p:cNvPr id="17" name="Rectangle 9">
            <a:extLst>
              <a:ext uri="{FF2B5EF4-FFF2-40B4-BE49-F238E27FC236}">
                <a16:creationId xmlns:a16="http://schemas.microsoft.com/office/drawing/2014/main" id="{DDCCE100-1672-4D55-A185-8AE65D095E61}"/>
              </a:ext>
            </a:extLst>
          </p:cNvPr>
          <p:cNvSpPr>
            <a:spLocks noChangeArrowheads="1"/>
          </p:cNvSpPr>
          <p:nvPr/>
        </p:nvSpPr>
        <p:spPr bwMode="auto">
          <a:xfrm>
            <a:off x="5741100" y="3864382"/>
            <a:ext cx="350838" cy="454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2400" b="1">
                <a:solidFill>
                  <a:srgbClr val="333399"/>
                </a:solidFill>
                <a:latin typeface="Arial" panose="020B0604020202020204" pitchFamily="34" charset="0"/>
              </a:rPr>
              <a:t>1</a:t>
            </a:r>
          </a:p>
        </p:txBody>
      </p:sp>
      <p:sp>
        <p:nvSpPr>
          <p:cNvPr id="18" name="Rectangle 10">
            <a:extLst>
              <a:ext uri="{FF2B5EF4-FFF2-40B4-BE49-F238E27FC236}">
                <a16:creationId xmlns:a16="http://schemas.microsoft.com/office/drawing/2014/main" id="{425B78F3-DDA2-4881-97F6-A4C6A6BA08C4}"/>
              </a:ext>
            </a:extLst>
          </p:cNvPr>
          <p:cNvSpPr>
            <a:spLocks noChangeArrowheads="1"/>
          </p:cNvSpPr>
          <p:nvPr/>
        </p:nvSpPr>
        <p:spPr bwMode="auto">
          <a:xfrm>
            <a:off x="6488813" y="3864382"/>
            <a:ext cx="350837" cy="454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2400" b="1">
                <a:solidFill>
                  <a:srgbClr val="333399"/>
                </a:solidFill>
                <a:latin typeface="Arial" panose="020B0604020202020204" pitchFamily="34" charset="0"/>
              </a:rPr>
              <a:t>1</a:t>
            </a:r>
          </a:p>
        </p:txBody>
      </p:sp>
      <p:sp>
        <p:nvSpPr>
          <p:cNvPr id="19" name="Rectangle 11">
            <a:extLst>
              <a:ext uri="{FF2B5EF4-FFF2-40B4-BE49-F238E27FC236}">
                <a16:creationId xmlns:a16="http://schemas.microsoft.com/office/drawing/2014/main" id="{FE6FC041-4AA9-4AAE-9A60-0F3E39F89C47}"/>
              </a:ext>
            </a:extLst>
          </p:cNvPr>
          <p:cNvSpPr>
            <a:spLocks noChangeArrowheads="1"/>
          </p:cNvSpPr>
          <p:nvPr/>
        </p:nvSpPr>
        <p:spPr bwMode="auto">
          <a:xfrm>
            <a:off x="7284150" y="3864382"/>
            <a:ext cx="350838" cy="454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2400" b="1">
                <a:solidFill>
                  <a:srgbClr val="333399"/>
                </a:solidFill>
                <a:latin typeface="Arial" panose="020B0604020202020204" pitchFamily="34" charset="0"/>
              </a:rPr>
              <a:t>0</a:t>
            </a:r>
          </a:p>
        </p:txBody>
      </p:sp>
      <p:sp>
        <p:nvSpPr>
          <p:cNvPr id="20" name="Rectangle 12">
            <a:extLst>
              <a:ext uri="{FF2B5EF4-FFF2-40B4-BE49-F238E27FC236}">
                <a16:creationId xmlns:a16="http://schemas.microsoft.com/office/drawing/2014/main" id="{E2FF4A54-64DE-4284-B3E2-3E7650B9C713}"/>
              </a:ext>
            </a:extLst>
          </p:cNvPr>
          <p:cNvSpPr>
            <a:spLocks noChangeArrowheads="1"/>
          </p:cNvSpPr>
          <p:nvPr/>
        </p:nvSpPr>
        <p:spPr bwMode="auto">
          <a:xfrm>
            <a:off x="8055675" y="3864382"/>
            <a:ext cx="350838" cy="454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2400" b="1">
                <a:solidFill>
                  <a:srgbClr val="333399"/>
                </a:solidFill>
                <a:latin typeface="Arial" panose="020B0604020202020204" pitchFamily="34" charset="0"/>
              </a:rPr>
              <a:t>0</a:t>
            </a:r>
          </a:p>
        </p:txBody>
      </p:sp>
      <p:sp>
        <p:nvSpPr>
          <p:cNvPr id="21" name="Freeform 13">
            <a:extLst>
              <a:ext uri="{FF2B5EF4-FFF2-40B4-BE49-F238E27FC236}">
                <a16:creationId xmlns:a16="http://schemas.microsoft.com/office/drawing/2014/main" id="{FFBE1C3F-9AE0-401F-B41F-807B9009C7E7}"/>
              </a:ext>
            </a:extLst>
          </p:cNvPr>
          <p:cNvSpPr>
            <a:spLocks/>
          </p:cNvSpPr>
          <p:nvPr/>
        </p:nvSpPr>
        <p:spPr bwMode="auto">
          <a:xfrm>
            <a:off x="1759650" y="3756432"/>
            <a:ext cx="6859588" cy="577850"/>
          </a:xfrm>
          <a:custGeom>
            <a:avLst/>
            <a:gdLst>
              <a:gd name="T0" fmla="*/ 0 w 4321"/>
              <a:gd name="T1" fmla="*/ 2147483647 h 487"/>
              <a:gd name="T2" fmla="*/ 2147483647 w 4321"/>
              <a:gd name="T3" fmla="*/ 2147483647 h 487"/>
              <a:gd name="T4" fmla="*/ 2147483647 w 4321"/>
              <a:gd name="T5" fmla="*/ 0 h 487"/>
              <a:gd name="T6" fmla="*/ 2147483647 w 4321"/>
              <a:gd name="T7" fmla="*/ 0 h 487"/>
              <a:gd name="T8" fmla="*/ 2147483647 w 4321"/>
              <a:gd name="T9" fmla="*/ 2147483647 h 487"/>
              <a:gd name="T10" fmla="*/ 2147483647 w 4321"/>
              <a:gd name="T11" fmla="*/ 2147483647 h 487"/>
              <a:gd name="T12" fmla="*/ 2147483647 w 4321"/>
              <a:gd name="T13" fmla="*/ 0 h 487"/>
              <a:gd name="T14" fmla="*/ 2147483647 w 4321"/>
              <a:gd name="T15" fmla="*/ 0 h 487"/>
              <a:gd name="T16" fmla="*/ 2147483647 w 4321"/>
              <a:gd name="T17" fmla="*/ 2147483647 h 487"/>
              <a:gd name="T18" fmla="*/ 2147483647 w 4321"/>
              <a:gd name="T19" fmla="*/ 2147483647 h 48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321" h="487">
                <a:moveTo>
                  <a:pt x="0" y="486"/>
                </a:moveTo>
                <a:lnTo>
                  <a:pt x="477" y="486"/>
                </a:lnTo>
                <a:lnTo>
                  <a:pt x="477" y="0"/>
                </a:lnTo>
                <a:lnTo>
                  <a:pt x="963" y="0"/>
                </a:lnTo>
                <a:lnTo>
                  <a:pt x="963" y="486"/>
                </a:lnTo>
                <a:lnTo>
                  <a:pt x="1926" y="486"/>
                </a:lnTo>
                <a:lnTo>
                  <a:pt x="1926" y="0"/>
                </a:lnTo>
                <a:lnTo>
                  <a:pt x="3357" y="0"/>
                </a:lnTo>
                <a:lnTo>
                  <a:pt x="3357" y="486"/>
                </a:lnTo>
                <a:lnTo>
                  <a:pt x="4320" y="486"/>
                </a:lnTo>
              </a:path>
            </a:pathLst>
          </a:custGeom>
          <a:noFill/>
          <a:ln w="3810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2" name="Freeform 14">
            <a:extLst>
              <a:ext uri="{FF2B5EF4-FFF2-40B4-BE49-F238E27FC236}">
                <a16:creationId xmlns:a16="http://schemas.microsoft.com/office/drawing/2014/main" id="{0FD04EF9-C2E8-47EE-A27B-0E3FA27124D4}"/>
              </a:ext>
            </a:extLst>
          </p:cNvPr>
          <p:cNvSpPr>
            <a:spLocks/>
          </p:cNvSpPr>
          <p:nvPr/>
        </p:nvSpPr>
        <p:spPr bwMode="auto">
          <a:xfrm>
            <a:off x="8617650" y="4332695"/>
            <a:ext cx="1588" cy="1587"/>
          </a:xfrm>
          <a:custGeom>
            <a:avLst/>
            <a:gdLst>
              <a:gd name="T0" fmla="*/ 0 w 1"/>
              <a:gd name="T1" fmla="*/ 0 h 1"/>
              <a:gd name="T2" fmla="*/ 0 w 1"/>
              <a:gd name="T3" fmla="*/ 0 h 1"/>
              <a:gd name="T4" fmla="*/ 0 60000 65536"/>
              <a:gd name="T5" fmla="*/ 0 60000 65536"/>
            </a:gdLst>
            <a:ahLst/>
            <a:cxnLst>
              <a:cxn ang="T4">
                <a:pos x="T0" y="T1"/>
              </a:cxn>
              <a:cxn ang="T5">
                <a:pos x="T2" y="T3"/>
              </a:cxn>
            </a:cxnLst>
            <a:rect l="0" t="0" r="r" b="b"/>
            <a:pathLst>
              <a:path w="1" h="1">
                <a:moveTo>
                  <a:pt x="0" y="0"/>
                </a:moveTo>
                <a:lnTo>
                  <a:pt x="0" y="0"/>
                </a:lnTo>
              </a:path>
            </a:pathLst>
          </a:custGeom>
          <a:noFill/>
          <a:ln w="3810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5" name="Rectangle 47">
            <a:extLst>
              <a:ext uri="{FF2B5EF4-FFF2-40B4-BE49-F238E27FC236}">
                <a16:creationId xmlns:a16="http://schemas.microsoft.com/office/drawing/2014/main" id="{75BDB3D6-6726-4344-902A-B89F48F322FF}"/>
              </a:ext>
            </a:extLst>
          </p:cNvPr>
          <p:cNvSpPr>
            <a:spLocks noChangeArrowheads="1"/>
          </p:cNvSpPr>
          <p:nvPr/>
        </p:nvSpPr>
        <p:spPr bwMode="auto">
          <a:xfrm>
            <a:off x="265813" y="3900895"/>
            <a:ext cx="1400175" cy="454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2400" dirty="0">
                <a:solidFill>
                  <a:srgbClr val="333399"/>
                </a:solidFill>
                <a:ea typeface="黑体" panose="02010609060101010101" pitchFamily="49" charset="-122"/>
              </a:rPr>
              <a:t>基带信号</a:t>
            </a:r>
          </a:p>
        </p:txBody>
      </p:sp>
      <p:sp>
        <p:nvSpPr>
          <p:cNvPr id="56" name="Rectangle 48">
            <a:extLst>
              <a:ext uri="{FF2B5EF4-FFF2-40B4-BE49-F238E27FC236}">
                <a16:creationId xmlns:a16="http://schemas.microsoft.com/office/drawing/2014/main" id="{F34CD87E-5FA5-44F7-B765-3875E041F609}"/>
              </a:ext>
            </a:extLst>
          </p:cNvPr>
          <p:cNvSpPr>
            <a:spLocks noChangeArrowheads="1"/>
          </p:cNvSpPr>
          <p:nvPr/>
        </p:nvSpPr>
        <p:spPr bwMode="auto">
          <a:xfrm>
            <a:off x="482183" y="5656225"/>
            <a:ext cx="748604" cy="45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2400" dirty="0">
                <a:solidFill>
                  <a:srgbClr val="333399"/>
                </a:solidFill>
                <a:ea typeface="黑体" panose="02010609060101010101" pitchFamily="49" charset="-122"/>
              </a:rPr>
              <a:t>FSK</a:t>
            </a:r>
          </a:p>
        </p:txBody>
      </p:sp>
      <p:sp>
        <p:nvSpPr>
          <p:cNvPr id="69" name="Rectangle 48">
            <a:extLst>
              <a:ext uri="{FF2B5EF4-FFF2-40B4-BE49-F238E27FC236}">
                <a16:creationId xmlns:a16="http://schemas.microsoft.com/office/drawing/2014/main" id="{A2880441-49F8-4AC8-8F53-44FFB9B981DF}"/>
              </a:ext>
            </a:extLst>
          </p:cNvPr>
          <p:cNvSpPr>
            <a:spLocks noChangeArrowheads="1"/>
          </p:cNvSpPr>
          <p:nvPr/>
        </p:nvSpPr>
        <p:spPr bwMode="auto">
          <a:xfrm>
            <a:off x="544761" y="4909550"/>
            <a:ext cx="798296" cy="45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2400" dirty="0">
                <a:solidFill>
                  <a:srgbClr val="333399"/>
                </a:solidFill>
                <a:ea typeface="黑体" panose="02010609060101010101" pitchFamily="49" charset="-122"/>
              </a:rPr>
              <a:t>载波</a:t>
            </a:r>
            <a:endParaRPr lang="en-US" altLang="zh-CN" sz="2400" dirty="0">
              <a:solidFill>
                <a:srgbClr val="333399"/>
              </a:solidFill>
              <a:ea typeface="黑体" panose="02010609060101010101" pitchFamily="49" charset="-122"/>
            </a:endParaRPr>
          </a:p>
        </p:txBody>
      </p:sp>
      <p:sp>
        <p:nvSpPr>
          <p:cNvPr id="70" name="Freeform 18">
            <a:extLst>
              <a:ext uri="{FF2B5EF4-FFF2-40B4-BE49-F238E27FC236}">
                <a16:creationId xmlns:a16="http://schemas.microsoft.com/office/drawing/2014/main" id="{3E787AC7-5EB9-4FCC-BECE-F17356812D60}"/>
              </a:ext>
            </a:extLst>
          </p:cNvPr>
          <p:cNvSpPr>
            <a:spLocks/>
          </p:cNvSpPr>
          <p:nvPr/>
        </p:nvSpPr>
        <p:spPr bwMode="auto">
          <a:xfrm>
            <a:off x="3346032" y="4572943"/>
            <a:ext cx="52387" cy="431800"/>
          </a:xfrm>
          <a:custGeom>
            <a:avLst/>
            <a:gdLst>
              <a:gd name="T0" fmla="*/ 0 w 33"/>
              <a:gd name="T1" fmla="*/ 2147483647 h 363"/>
              <a:gd name="T2" fmla="*/ 2147483647 w 33"/>
              <a:gd name="T3" fmla="*/ 2147483647 h 363"/>
              <a:gd name="T4" fmla="*/ 2147483647 w 33"/>
              <a:gd name="T5" fmla="*/ 2147483647 h 363"/>
              <a:gd name="T6" fmla="*/ 2147483647 w 33"/>
              <a:gd name="T7" fmla="*/ 2147483647 h 363"/>
              <a:gd name="T8" fmla="*/ 2147483647 w 33"/>
              <a:gd name="T9" fmla="*/ 2147483647 h 363"/>
              <a:gd name="T10" fmla="*/ 2147483647 w 33"/>
              <a:gd name="T11" fmla="*/ 2147483647 h 363"/>
              <a:gd name="T12" fmla="*/ 2147483647 w 33"/>
              <a:gd name="T13" fmla="*/ 0 h 36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3" h="363">
                <a:moveTo>
                  <a:pt x="0" y="362"/>
                </a:moveTo>
                <a:lnTo>
                  <a:pt x="20" y="54"/>
                </a:lnTo>
                <a:lnTo>
                  <a:pt x="21" y="38"/>
                </a:lnTo>
                <a:lnTo>
                  <a:pt x="22" y="25"/>
                </a:lnTo>
                <a:lnTo>
                  <a:pt x="24" y="15"/>
                </a:lnTo>
                <a:lnTo>
                  <a:pt x="27" y="6"/>
                </a:lnTo>
                <a:lnTo>
                  <a:pt x="32" y="0"/>
                </a:lnTo>
              </a:path>
            </a:pathLst>
          </a:custGeom>
          <a:noFill/>
          <a:ln w="3810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1" name="Freeform 19">
            <a:extLst>
              <a:ext uri="{FF2B5EF4-FFF2-40B4-BE49-F238E27FC236}">
                <a16:creationId xmlns:a16="http://schemas.microsoft.com/office/drawing/2014/main" id="{460C4D5E-87F8-4679-8482-BC4267D4E2EE}"/>
              </a:ext>
            </a:extLst>
          </p:cNvPr>
          <p:cNvSpPr>
            <a:spLocks/>
          </p:cNvSpPr>
          <p:nvPr/>
        </p:nvSpPr>
        <p:spPr bwMode="auto">
          <a:xfrm>
            <a:off x="3398419" y="4577705"/>
            <a:ext cx="139700" cy="841375"/>
          </a:xfrm>
          <a:custGeom>
            <a:avLst/>
            <a:gdLst>
              <a:gd name="T0" fmla="*/ 0 w 88"/>
              <a:gd name="T1" fmla="*/ 0 h 530"/>
              <a:gd name="T2" fmla="*/ 2147483647 w 88"/>
              <a:gd name="T3" fmla="*/ 2147483647 h 530"/>
              <a:gd name="T4" fmla="*/ 2147483647 w 88"/>
              <a:gd name="T5" fmla="*/ 2147483647 h 530"/>
              <a:gd name="T6" fmla="*/ 2147483647 w 88"/>
              <a:gd name="T7" fmla="*/ 2147483647 h 530"/>
              <a:gd name="T8" fmla="*/ 2147483647 w 88"/>
              <a:gd name="T9" fmla="*/ 2147483647 h 530"/>
              <a:gd name="T10" fmla="*/ 2147483647 w 88"/>
              <a:gd name="T11" fmla="*/ 2147483647 h 530"/>
              <a:gd name="T12" fmla="*/ 2147483647 w 88"/>
              <a:gd name="T13" fmla="*/ 2147483647 h 530"/>
              <a:gd name="T14" fmla="*/ 2147483647 w 88"/>
              <a:gd name="T15" fmla="*/ 2147483647 h 530"/>
              <a:gd name="T16" fmla="*/ 2147483647 w 88"/>
              <a:gd name="T17" fmla="*/ 2147483647 h 530"/>
              <a:gd name="T18" fmla="*/ 2147483647 w 88"/>
              <a:gd name="T19" fmla="*/ 2147483647 h 530"/>
              <a:gd name="T20" fmla="*/ 2147483647 w 88"/>
              <a:gd name="T21" fmla="*/ 2147483647 h 530"/>
              <a:gd name="T22" fmla="*/ 2147483647 w 88"/>
              <a:gd name="T23" fmla="*/ 2147483647 h 530"/>
              <a:gd name="T24" fmla="*/ 2147483647 w 88"/>
              <a:gd name="T25" fmla="*/ 2147483647 h 53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8" h="530">
                <a:moveTo>
                  <a:pt x="0" y="0"/>
                </a:moveTo>
                <a:lnTo>
                  <a:pt x="7" y="3"/>
                </a:lnTo>
                <a:lnTo>
                  <a:pt x="12" y="12"/>
                </a:lnTo>
                <a:lnTo>
                  <a:pt x="14" y="25"/>
                </a:lnTo>
                <a:lnTo>
                  <a:pt x="15" y="44"/>
                </a:lnTo>
                <a:lnTo>
                  <a:pt x="43" y="488"/>
                </a:lnTo>
                <a:lnTo>
                  <a:pt x="45" y="512"/>
                </a:lnTo>
                <a:lnTo>
                  <a:pt x="47" y="520"/>
                </a:lnTo>
                <a:lnTo>
                  <a:pt x="53" y="527"/>
                </a:lnTo>
                <a:lnTo>
                  <a:pt x="57" y="530"/>
                </a:lnTo>
                <a:lnTo>
                  <a:pt x="63" y="524"/>
                </a:lnTo>
                <a:lnTo>
                  <a:pt x="67" y="512"/>
                </a:lnTo>
                <a:lnTo>
                  <a:pt x="88" y="271"/>
                </a:lnTo>
              </a:path>
            </a:pathLst>
          </a:custGeom>
          <a:noFill/>
          <a:ln w="3810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2" name="Freeform 20">
            <a:extLst>
              <a:ext uri="{FF2B5EF4-FFF2-40B4-BE49-F238E27FC236}">
                <a16:creationId xmlns:a16="http://schemas.microsoft.com/office/drawing/2014/main" id="{7892DAEE-B1FA-4BB7-AE86-5D734585611B}"/>
              </a:ext>
            </a:extLst>
          </p:cNvPr>
          <p:cNvSpPr>
            <a:spLocks/>
          </p:cNvSpPr>
          <p:nvPr/>
        </p:nvSpPr>
        <p:spPr bwMode="auto">
          <a:xfrm>
            <a:off x="3534944" y="4572943"/>
            <a:ext cx="50800" cy="431800"/>
          </a:xfrm>
          <a:custGeom>
            <a:avLst/>
            <a:gdLst>
              <a:gd name="T0" fmla="*/ 0 w 32"/>
              <a:gd name="T1" fmla="*/ 2147483647 h 363"/>
              <a:gd name="T2" fmla="*/ 2147483647 w 32"/>
              <a:gd name="T3" fmla="*/ 2147483647 h 363"/>
              <a:gd name="T4" fmla="*/ 2147483647 w 32"/>
              <a:gd name="T5" fmla="*/ 2147483647 h 363"/>
              <a:gd name="T6" fmla="*/ 2147483647 w 32"/>
              <a:gd name="T7" fmla="*/ 2147483647 h 363"/>
              <a:gd name="T8" fmla="*/ 2147483647 w 32"/>
              <a:gd name="T9" fmla="*/ 2147483647 h 363"/>
              <a:gd name="T10" fmla="*/ 2147483647 w 32"/>
              <a:gd name="T11" fmla="*/ 2147483647 h 363"/>
              <a:gd name="T12" fmla="*/ 2147483647 w 32"/>
              <a:gd name="T13" fmla="*/ 0 h 36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2" h="363">
                <a:moveTo>
                  <a:pt x="0" y="362"/>
                </a:moveTo>
                <a:lnTo>
                  <a:pt x="19" y="54"/>
                </a:lnTo>
                <a:lnTo>
                  <a:pt x="20" y="38"/>
                </a:lnTo>
                <a:lnTo>
                  <a:pt x="21" y="25"/>
                </a:lnTo>
                <a:lnTo>
                  <a:pt x="23" y="15"/>
                </a:lnTo>
                <a:lnTo>
                  <a:pt x="27" y="6"/>
                </a:lnTo>
                <a:lnTo>
                  <a:pt x="31" y="0"/>
                </a:lnTo>
              </a:path>
            </a:pathLst>
          </a:custGeom>
          <a:noFill/>
          <a:ln w="3810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3" name="Freeform 21">
            <a:extLst>
              <a:ext uri="{FF2B5EF4-FFF2-40B4-BE49-F238E27FC236}">
                <a16:creationId xmlns:a16="http://schemas.microsoft.com/office/drawing/2014/main" id="{73B8C3D5-B045-4F35-B914-463BE1733B75}"/>
              </a:ext>
            </a:extLst>
          </p:cNvPr>
          <p:cNvSpPr>
            <a:spLocks/>
          </p:cNvSpPr>
          <p:nvPr/>
        </p:nvSpPr>
        <p:spPr bwMode="auto">
          <a:xfrm>
            <a:off x="3585744" y="4577705"/>
            <a:ext cx="133350" cy="841375"/>
          </a:xfrm>
          <a:custGeom>
            <a:avLst/>
            <a:gdLst>
              <a:gd name="T0" fmla="*/ 0 w 84"/>
              <a:gd name="T1" fmla="*/ 0 h 530"/>
              <a:gd name="T2" fmla="*/ 2147483647 w 84"/>
              <a:gd name="T3" fmla="*/ 2147483647 h 530"/>
              <a:gd name="T4" fmla="*/ 2147483647 w 84"/>
              <a:gd name="T5" fmla="*/ 2147483647 h 530"/>
              <a:gd name="T6" fmla="*/ 2147483647 w 84"/>
              <a:gd name="T7" fmla="*/ 2147483647 h 530"/>
              <a:gd name="T8" fmla="*/ 2147483647 w 84"/>
              <a:gd name="T9" fmla="*/ 2147483647 h 530"/>
              <a:gd name="T10" fmla="*/ 2147483647 w 84"/>
              <a:gd name="T11" fmla="*/ 2147483647 h 530"/>
              <a:gd name="T12" fmla="*/ 2147483647 w 84"/>
              <a:gd name="T13" fmla="*/ 2147483647 h 530"/>
              <a:gd name="T14" fmla="*/ 2147483647 w 84"/>
              <a:gd name="T15" fmla="*/ 2147483647 h 530"/>
              <a:gd name="T16" fmla="*/ 2147483647 w 84"/>
              <a:gd name="T17" fmla="*/ 2147483647 h 530"/>
              <a:gd name="T18" fmla="*/ 2147483647 w 84"/>
              <a:gd name="T19" fmla="*/ 2147483647 h 530"/>
              <a:gd name="T20" fmla="*/ 2147483647 w 84"/>
              <a:gd name="T21" fmla="*/ 2147483647 h 530"/>
              <a:gd name="T22" fmla="*/ 2147483647 w 84"/>
              <a:gd name="T23" fmla="*/ 2147483647 h 530"/>
              <a:gd name="T24" fmla="*/ 2147483647 w 84"/>
              <a:gd name="T25" fmla="*/ 2147483647 h 53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4" h="530">
                <a:moveTo>
                  <a:pt x="0" y="0"/>
                </a:moveTo>
                <a:lnTo>
                  <a:pt x="7" y="3"/>
                </a:lnTo>
                <a:lnTo>
                  <a:pt x="12" y="12"/>
                </a:lnTo>
                <a:lnTo>
                  <a:pt x="14" y="25"/>
                </a:lnTo>
                <a:lnTo>
                  <a:pt x="15" y="44"/>
                </a:lnTo>
                <a:lnTo>
                  <a:pt x="42" y="488"/>
                </a:lnTo>
                <a:lnTo>
                  <a:pt x="45" y="512"/>
                </a:lnTo>
                <a:lnTo>
                  <a:pt x="47" y="520"/>
                </a:lnTo>
                <a:lnTo>
                  <a:pt x="52" y="527"/>
                </a:lnTo>
                <a:lnTo>
                  <a:pt x="57" y="530"/>
                </a:lnTo>
                <a:lnTo>
                  <a:pt x="62" y="524"/>
                </a:lnTo>
                <a:lnTo>
                  <a:pt x="66" y="512"/>
                </a:lnTo>
                <a:lnTo>
                  <a:pt x="84" y="271"/>
                </a:lnTo>
              </a:path>
            </a:pathLst>
          </a:custGeom>
          <a:noFill/>
          <a:ln w="3810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74" name="Group 22">
            <a:extLst>
              <a:ext uri="{FF2B5EF4-FFF2-40B4-BE49-F238E27FC236}">
                <a16:creationId xmlns:a16="http://schemas.microsoft.com/office/drawing/2014/main" id="{00035A17-EFB2-4B8F-B5A1-166C38EBA54B}"/>
              </a:ext>
            </a:extLst>
          </p:cNvPr>
          <p:cNvGrpSpPr>
            <a:grpSpLocks/>
          </p:cNvGrpSpPr>
          <p:nvPr/>
        </p:nvGrpSpPr>
        <p:grpSpPr bwMode="auto">
          <a:xfrm>
            <a:off x="3720682" y="4566593"/>
            <a:ext cx="187325" cy="847725"/>
            <a:chOff x="4075" y="1309"/>
            <a:chExt cx="118" cy="713"/>
          </a:xfrm>
        </p:grpSpPr>
        <p:sp>
          <p:nvSpPr>
            <p:cNvPr id="75" name="Freeform 23">
              <a:extLst>
                <a:ext uri="{FF2B5EF4-FFF2-40B4-BE49-F238E27FC236}">
                  <a16:creationId xmlns:a16="http://schemas.microsoft.com/office/drawing/2014/main" id="{E448EBAA-F989-4C99-ABD0-61F69A184679}"/>
                </a:ext>
              </a:extLst>
            </p:cNvPr>
            <p:cNvSpPr>
              <a:spLocks/>
            </p:cNvSpPr>
            <p:nvPr/>
          </p:nvSpPr>
          <p:spPr bwMode="auto">
            <a:xfrm>
              <a:off x="4075" y="1309"/>
              <a:ext cx="34" cy="363"/>
            </a:xfrm>
            <a:custGeom>
              <a:avLst/>
              <a:gdLst>
                <a:gd name="T0" fmla="*/ 0 w 34"/>
                <a:gd name="T1" fmla="*/ 362 h 363"/>
                <a:gd name="T2" fmla="*/ 20 w 34"/>
                <a:gd name="T3" fmla="*/ 54 h 363"/>
                <a:gd name="T4" fmla="*/ 22 w 34"/>
                <a:gd name="T5" fmla="*/ 38 h 363"/>
                <a:gd name="T6" fmla="*/ 23 w 34"/>
                <a:gd name="T7" fmla="*/ 25 h 363"/>
                <a:gd name="T8" fmla="*/ 24 w 34"/>
                <a:gd name="T9" fmla="*/ 15 h 363"/>
                <a:gd name="T10" fmla="*/ 28 w 34"/>
                <a:gd name="T11" fmla="*/ 6 h 363"/>
                <a:gd name="T12" fmla="*/ 33 w 34"/>
                <a:gd name="T13" fmla="*/ 0 h 36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4" h="363">
                  <a:moveTo>
                    <a:pt x="0" y="362"/>
                  </a:moveTo>
                  <a:lnTo>
                    <a:pt x="20" y="54"/>
                  </a:lnTo>
                  <a:lnTo>
                    <a:pt x="22" y="38"/>
                  </a:lnTo>
                  <a:lnTo>
                    <a:pt x="23" y="25"/>
                  </a:lnTo>
                  <a:lnTo>
                    <a:pt x="24" y="15"/>
                  </a:lnTo>
                  <a:lnTo>
                    <a:pt x="28" y="6"/>
                  </a:lnTo>
                  <a:lnTo>
                    <a:pt x="33" y="0"/>
                  </a:lnTo>
                </a:path>
              </a:pathLst>
            </a:custGeom>
            <a:noFill/>
            <a:ln w="3810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6" name="Freeform 24">
              <a:extLst>
                <a:ext uri="{FF2B5EF4-FFF2-40B4-BE49-F238E27FC236}">
                  <a16:creationId xmlns:a16="http://schemas.microsoft.com/office/drawing/2014/main" id="{69A932AB-09AC-4E91-9274-6FC2419340CB}"/>
                </a:ext>
              </a:extLst>
            </p:cNvPr>
            <p:cNvSpPr>
              <a:spLocks/>
            </p:cNvSpPr>
            <p:nvPr/>
          </p:nvSpPr>
          <p:spPr bwMode="auto">
            <a:xfrm>
              <a:off x="4109" y="1313"/>
              <a:ext cx="84" cy="709"/>
            </a:xfrm>
            <a:custGeom>
              <a:avLst/>
              <a:gdLst>
                <a:gd name="T0" fmla="*/ 0 w 84"/>
                <a:gd name="T1" fmla="*/ 0 h 709"/>
                <a:gd name="T2" fmla="*/ 7 w 84"/>
                <a:gd name="T3" fmla="*/ 4 h 709"/>
                <a:gd name="T4" fmla="*/ 12 w 84"/>
                <a:gd name="T5" fmla="*/ 16 h 709"/>
                <a:gd name="T6" fmla="*/ 13 w 84"/>
                <a:gd name="T7" fmla="*/ 33 h 709"/>
                <a:gd name="T8" fmla="*/ 15 w 84"/>
                <a:gd name="T9" fmla="*/ 59 h 709"/>
                <a:gd name="T10" fmla="*/ 42 w 84"/>
                <a:gd name="T11" fmla="*/ 651 h 709"/>
                <a:gd name="T12" fmla="*/ 44 w 84"/>
                <a:gd name="T13" fmla="*/ 684 h 709"/>
                <a:gd name="T14" fmla="*/ 46 w 84"/>
                <a:gd name="T15" fmla="*/ 694 h 709"/>
                <a:gd name="T16" fmla="*/ 52 w 84"/>
                <a:gd name="T17" fmla="*/ 704 h 709"/>
                <a:gd name="T18" fmla="*/ 56 w 84"/>
                <a:gd name="T19" fmla="*/ 708 h 709"/>
                <a:gd name="T20" fmla="*/ 62 w 84"/>
                <a:gd name="T21" fmla="*/ 700 h 709"/>
                <a:gd name="T22" fmla="*/ 65 w 84"/>
                <a:gd name="T23" fmla="*/ 684 h 709"/>
                <a:gd name="T24" fmla="*/ 83 w 84"/>
                <a:gd name="T25" fmla="*/ 380 h 70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4" h="709">
                  <a:moveTo>
                    <a:pt x="0" y="0"/>
                  </a:moveTo>
                  <a:lnTo>
                    <a:pt x="7" y="4"/>
                  </a:lnTo>
                  <a:lnTo>
                    <a:pt x="12" y="16"/>
                  </a:lnTo>
                  <a:lnTo>
                    <a:pt x="13" y="33"/>
                  </a:lnTo>
                  <a:lnTo>
                    <a:pt x="15" y="59"/>
                  </a:lnTo>
                  <a:lnTo>
                    <a:pt x="42" y="651"/>
                  </a:lnTo>
                  <a:lnTo>
                    <a:pt x="44" y="684"/>
                  </a:lnTo>
                  <a:lnTo>
                    <a:pt x="46" y="694"/>
                  </a:lnTo>
                  <a:lnTo>
                    <a:pt x="52" y="704"/>
                  </a:lnTo>
                  <a:lnTo>
                    <a:pt x="56" y="708"/>
                  </a:lnTo>
                  <a:lnTo>
                    <a:pt x="62" y="700"/>
                  </a:lnTo>
                  <a:lnTo>
                    <a:pt x="65" y="684"/>
                  </a:lnTo>
                  <a:lnTo>
                    <a:pt x="83" y="380"/>
                  </a:lnTo>
                </a:path>
              </a:pathLst>
            </a:custGeom>
            <a:noFill/>
            <a:ln w="3810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77" name="Freeform 25">
            <a:extLst>
              <a:ext uri="{FF2B5EF4-FFF2-40B4-BE49-F238E27FC236}">
                <a16:creationId xmlns:a16="http://schemas.microsoft.com/office/drawing/2014/main" id="{7A31E272-46D0-45E5-A6A5-BF2589C906CD}"/>
              </a:ext>
            </a:extLst>
          </p:cNvPr>
          <p:cNvSpPr>
            <a:spLocks/>
          </p:cNvSpPr>
          <p:nvPr/>
        </p:nvSpPr>
        <p:spPr bwMode="auto">
          <a:xfrm>
            <a:off x="3908007" y="4566593"/>
            <a:ext cx="55562" cy="431800"/>
          </a:xfrm>
          <a:custGeom>
            <a:avLst/>
            <a:gdLst>
              <a:gd name="T0" fmla="*/ 0 w 35"/>
              <a:gd name="T1" fmla="*/ 2147483647 h 363"/>
              <a:gd name="T2" fmla="*/ 2147483647 w 35"/>
              <a:gd name="T3" fmla="*/ 2147483647 h 363"/>
              <a:gd name="T4" fmla="*/ 2147483647 w 35"/>
              <a:gd name="T5" fmla="*/ 2147483647 h 363"/>
              <a:gd name="T6" fmla="*/ 2147483647 w 35"/>
              <a:gd name="T7" fmla="*/ 2147483647 h 363"/>
              <a:gd name="T8" fmla="*/ 2147483647 w 35"/>
              <a:gd name="T9" fmla="*/ 2147483647 h 363"/>
              <a:gd name="T10" fmla="*/ 2147483647 w 35"/>
              <a:gd name="T11" fmla="*/ 2147483647 h 363"/>
              <a:gd name="T12" fmla="*/ 2147483647 w 35"/>
              <a:gd name="T13" fmla="*/ 0 h 36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5" h="363">
                <a:moveTo>
                  <a:pt x="0" y="362"/>
                </a:moveTo>
                <a:lnTo>
                  <a:pt x="21" y="54"/>
                </a:lnTo>
                <a:lnTo>
                  <a:pt x="22" y="38"/>
                </a:lnTo>
                <a:lnTo>
                  <a:pt x="23" y="25"/>
                </a:lnTo>
                <a:lnTo>
                  <a:pt x="25" y="15"/>
                </a:lnTo>
                <a:lnTo>
                  <a:pt x="29" y="6"/>
                </a:lnTo>
                <a:lnTo>
                  <a:pt x="34" y="0"/>
                </a:lnTo>
              </a:path>
            </a:pathLst>
          </a:custGeom>
          <a:noFill/>
          <a:ln w="3810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8" name="Freeform 26">
            <a:extLst>
              <a:ext uri="{FF2B5EF4-FFF2-40B4-BE49-F238E27FC236}">
                <a16:creationId xmlns:a16="http://schemas.microsoft.com/office/drawing/2014/main" id="{781D37C2-DD88-41EE-9A2D-BD2F0ACC4161}"/>
              </a:ext>
            </a:extLst>
          </p:cNvPr>
          <p:cNvSpPr>
            <a:spLocks/>
          </p:cNvSpPr>
          <p:nvPr/>
        </p:nvSpPr>
        <p:spPr bwMode="auto">
          <a:xfrm>
            <a:off x="3963569" y="4571355"/>
            <a:ext cx="131763" cy="841375"/>
          </a:xfrm>
          <a:custGeom>
            <a:avLst/>
            <a:gdLst>
              <a:gd name="T0" fmla="*/ 0 w 83"/>
              <a:gd name="T1" fmla="*/ 0 h 530"/>
              <a:gd name="T2" fmla="*/ 2147483647 w 83"/>
              <a:gd name="T3" fmla="*/ 2147483647 h 530"/>
              <a:gd name="T4" fmla="*/ 2147483647 w 83"/>
              <a:gd name="T5" fmla="*/ 2147483647 h 530"/>
              <a:gd name="T6" fmla="*/ 2147483647 w 83"/>
              <a:gd name="T7" fmla="*/ 2147483647 h 530"/>
              <a:gd name="T8" fmla="*/ 2147483647 w 83"/>
              <a:gd name="T9" fmla="*/ 2147483647 h 530"/>
              <a:gd name="T10" fmla="*/ 2147483647 w 83"/>
              <a:gd name="T11" fmla="*/ 2147483647 h 530"/>
              <a:gd name="T12" fmla="*/ 2147483647 w 83"/>
              <a:gd name="T13" fmla="*/ 2147483647 h 530"/>
              <a:gd name="T14" fmla="*/ 2147483647 w 83"/>
              <a:gd name="T15" fmla="*/ 2147483647 h 530"/>
              <a:gd name="T16" fmla="*/ 2147483647 w 83"/>
              <a:gd name="T17" fmla="*/ 2147483647 h 530"/>
              <a:gd name="T18" fmla="*/ 2147483647 w 83"/>
              <a:gd name="T19" fmla="*/ 2147483647 h 530"/>
              <a:gd name="T20" fmla="*/ 2147483647 w 83"/>
              <a:gd name="T21" fmla="*/ 2147483647 h 530"/>
              <a:gd name="T22" fmla="*/ 2147483647 w 83"/>
              <a:gd name="T23" fmla="*/ 2147483647 h 530"/>
              <a:gd name="T24" fmla="*/ 2147483647 w 83"/>
              <a:gd name="T25" fmla="*/ 2147483647 h 53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3" h="530">
                <a:moveTo>
                  <a:pt x="0" y="0"/>
                </a:moveTo>
                <a:lnTo>
                  <a:pt x="7" y="3"/>
                </a:lnTo>
                <a:lnTo>
                  <a:pt x="12" y="12"/>
                </a:lnTo>
                <a:lnTo>
                  <a:pt x="13" y="25"/>
                </a:lnTo>
                <a:lnTo>
                  <a:pt x="15" y="44"/>
                </a:lnTo>
                <a:lnTo>
                  <a:pt x="42" y="488"/>
                </a:lnTo>
                <a:lnTo>
                  <a:pt x="44" y="512"/>
                </a:lnTo>
                <a:lnTo>
                  <a:pt x="46" y="520"/>
                </a:lnTo>
                <a:lnTo>
                  <a:pt x="52" y="527"/>
                </a:lnTo>
                <a:lnTo>
                  <a:pt x="56" y="530"/>
                </a:lnTo>
                <a:lnTo>
                  <a:pt x="62" y="524"/>
                </a:lnTo>
                <a:lnTo>
                  <a:pt x="65" y="512"/>
                </a:lnTo>
                <a:lnTo>
                  <a:pt x="83" y="278"/>
                </a:lnTo>
              </a:path>
            </a:pathLst>
          </a:custGeom>
          <a:noFill/>
          <a:ln w="3810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9" name="Freeform 27">
            <a:extLst>
              <a:ext uri="{FF2B5EF4-FFF2-40B4-BE49-F238E27FC236}">
                <a16:creationId xmlns:a16="http://schemas.microsoft.com/office/drawing/2014/main" id="{13C2C9D4-5C0D-488F-AB2F-5E4933B8B012}"/>
              </a:ext>
            </a:extLst>
          </p:cNvPr>
          <p:cNvSpPr>
            <a:spLocks/>
          </p:cNvSpPr>
          <p:nvPr/>
        </p:nvSpPr>
        <p:spPr bwMode="auto">
          <a:xfrm>
            <a:off x="2591969" y="4572943"/>
            <a:ext cx="52388" cy="431800"/>
          </a:xfrm>
          <a:custGeom>
            <a:avLst/>
            <a:gdLst>
              <a:gd name="T0" fmla="*/ 0 w 33"/>
              <a:gd name="T1" fmla="*/ 2147483647 h 363"/>
              <a:gd name="T2" fmla="*/ 2147483647 w 33"/>
              <a:gd name="T3" fmla="*/ 2147483647 h 363"/>
              <a:gd name="T4" fmla="*/ 2147483647 w 33"/>
              <a:gd name="T5" fmla="*/ 2147483647 h 363"/>
              <a:gd name="T6" fmla="*/ 2147483647 w 33"/>
              <a:gd name="T7" fmla="*/ 2147483647 h 363"/>
              <a:gd name="T8" fmla="*/ 2147483647 w 33"/>
              <a:gd name="T9" fmla="*/ 2147483647 h 363"/>
              <a:gd name="T10" fmla="*/ 2147483647 w 33"/>
              <a:gd name="T11" fmla="*/ 2147483647 h 363"/>
              <a:gd name="T12" fmla="*/ 2147483647 w 33"/>
              <a:gd name="T13" fmla="*/ 0 h 36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3" h="363">
                <a:moveTo>
                  <a:pt x="0" y="362"/>
                </a:moveTo>
                <a:lnTo>
                  <a:pt x="20" y="54"/>
                </a:lnTo>
                <a:lnTo>
                  <a:pt x="21" y="38"/>
                </a:lnTo>
                <a:lnTo>
                  <a:pt x="22" y="25"/>
                </a:lnTo>
                <a:lnTo>
                  <a:pt x="24" y="15"/>
                </a:lnTo>
                <a:lnTo>
                  <a:pt x="27" y="6"/>
                </a:lnTo>
                <a:lnTo>
                  <a:pt x="32" y="0"/>
                </a:lnTo>
              </a:path>
            </a:pathLst>
          </a:custGeom>
          <a:noFill/>
          <a:ln w="3810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0" name="Freeform 28">
            <a:extLst>
              <a:ext uri="{FF2B5EF4-FFF2-40B4-BE49-F238E27FC236}">
                <a16:creationId xmlns:a16="http://schemas.microsoft.com/office/drawing/2014/main" id="{786C5F54-0507-44AD-8262-D69985E02E66}"/>
              </a:ext>
            </a:extLst>
          </p:cNvPr>
          <p:cNvSpPr>
            <a:spLocks/>
          </p:cNvSpPr>
          <p:nvPr/>
        </p:nvSpPr>
        <p:spPr bwMode="auto">
          <a:xfrm>
            <a:off x="2644357" y="4577705"/>
            <a:ext cx="136525" cy="841375"/>
          </a:xfrm>
          <a:custGeom>
            <a:avLst/>
            <a:gdLst>
              <a:gd name="T0" fmla="*/ 0 w 86"/>
              <a:gd name="T1" fmla="*/ 0 h 530"/>
              <a:gd name="T2" fmla="*/ 2147483647 w 86"/>
              <a:gd name="T3" fmla="*/ 2147483647 h 530"/>
              <a:gd name="T4" fmla="*/ 2147483647 w 86"/>
              <a:gd name="T5" fmla="*/ 2147483647 h 530"/>
              <a:gd name="T6" fmla="*/ 2147483647 w 86"/>
              <a:gd name="T7" fmla="*/ 2147483647 h 530"/>
              <a:gd name="T8" fmla="*/ 2147483647 w 86"/>
              <a:gd name="T9" fmla="*/ 2147483647 h 530"/>
              <a:gd name="T10" fmla="*/ 2147483647 w 86"/>
              <a:gd name="T11" fmla="*/ 2147483647 h 530"/>
              <a:gd name="T12" fmla="*/ 2147483647 w 86"/>
              <a:gd name="T13" fmla="*/ 2147483647 h 530"/>
              <a:gd name="T14" fmla="*/ 2147483647 w 86"/>
              <a:gd name="T15" fmla="*/ 2147483647 h 530"/>
              <a:gd name="T16" fmla="*/ 2147483647 w 86"/>
              <a:gd name="T17" fmla="*/ 2147483647 h 530"/>
              <a:gd name="T18" fmla="*/ 2147483647 w 86"/>
              <a:gd name="T19" fmla="*/ 2147483647 h 530"/>
              <a:gd name="T20" fmla="*/ 2147483647 w 86"/>
              <a:gd name="T21" fmla="*/ 2147483647 h 530"/>
              <a:gd name="T22" fmla="*/ 2147483647 w 86"/>
              <a:gd name="T23" fmla="*/ 2147483647 h 530"/>
              <a:gd name="T24" fmla="*/ 2147483647 w 86"/>
              <a:gd name="T25" fmla="*/ 2147483647 h 53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6" h="530">
                <a:moveTo>
                  <a:pt x="0" y="0"/>
                </a:moveTo>
                <a:lnTo>
                  <a:pt x="7" y="3"/>
                </a:lnTo>
                <a:lnTo>
                  <a:pt x="12" y="12"/>
                </a:lnTo>
                <a:lnTo>
                  <a:pt x="14" y="25"/>
                </a:lnTo>
                <a:lnTo>
                  <a:pt x="15" y="44"/>
                </a:lnTo>
                <a:lnTo>
                  <a:pt x="43" y="488"/>
                </a:lnTo>
                <a:lnTo>
                  <a:pt x="45" y="512"/>
                </a:lnTo>
                <a:lnTo>
                  <a:pt x="47" y="520"/>
                </a:lnTo>
                <a:lnTo>
                  <a:pt x="53" y="527"/>
                </a:lnTo>
                <a:lnTo>
                  <a:pt x="57" y="530"/>
                </a:lnTo>
                <a:lnTo>
                  <a:pt x="63" y="524"/>
                </a:lnTo>
                <a:lnTo>
                  <a:pt x="67" y="512"/>
                </a:lnTo>
                <a:lnTo>
                  <a:pt x="86" y="268"/>
                </a:lnTo>
              </a:path>
            </a:pathLst>
          </a:custGeom>
          <a:noFill/>
          <a:ln w="3810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1" name="Freeform 29">
            <a:extLst>
              <a:ext uri="{FF2B5EF4-FFF2-40B4-BE49-F238E27FC236}">
                <a16:creationId xmlns:a16="http://schemas.microsoft.com/office/drawing/2014/main" id="{074E5A59-5D7B-4E64-BED3-AC0A4DA77712}"/>
              </a:ext>
            </a:extLst>
          </p:cNvPr>
          <p:cNvSpPr>
            <a:spLocks/>
          </p:cNvSpPr>
          <p:nvPr/>
        </p:nvSpPr>
        <p:spPr bwMode="auto">
          <a:xfrm>
            <a:off x="2780882" y="4572943"/>
            <a:ext cx="50800" cy="431800"/>
          </a:xfrm>
          <a:custGeom>
            <a:avLst/>
            <a:gdLst>
              <a:gd name="T0" fmla="*/ 0 w 32"/>
              <a:gd name="T1" fmla="*/ 2147483647 h 363"/>
              <a:gd name="T2" fmla="*/ 2147483647 w 32"/>
              <a:gd name="T3" fmla="*/ 2147483647 h 363"/>
              <a:gd name="T4" fmla="*/ 2147483647 w 32"/>
              <a:gd name="T5" fmla="*/ 2147483647 h 363"/>
              <a:gd name="T6" fmla="*/ 2147483647 w 32"/>
              <a:gd name="T7" fmla="*/ 2147483647 h 363"/>
              <a:gd name="T8" fmla="*/ 2147483647 w 32"/>
              <a:gd name="T9" fmla="*/ 2147483647 h 363"/>
              <a:gd name="T10" fmla="*/ 2147483647 w 32"/>
              <a:gd name="T11" fmla="*/ 2147483647 h 363"/>
              <a:gd name="T12" fmla="*/ 2147483647 w 32"/>
              <a:gd name="T13" fmla="*/ 0 h 36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2" h="363">
                <a:moveTo>
                  <a:pt x="0" y="362"/>
                </a:moveTo>
                <a:lnTo>
                  <a:pt x="19" y="54"/>
                </a:lnTo>
                <a:lnTo>
                  <a:pt x="20" y="38"/>
                </a:lnTo>
                <a:lnTo>
                  <a:pt x="21" y="25"/>
                </a:lnTo>
                <a:lnTo>
                  <a:pt x="23" y="15"/>
                </a:lnTo>
                <a:lnTo>
                  <a:pt x="27" y="6"/>
                </a:lnTo>
                <a:lnTo>
                  <a:pt x="31" y="0"/>
                </a:lnTo>
              </a:path>
            </a:pathLst>
          </a:custGeom>
          <a:noFill/>
          <a:ln w="3810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2" name="Freeform 30">
            <a:extLst>
              <a:ext uri="{FF2B5EF4-FFF2-40B4-BE49-F238E27FC236}">
                <a16:creationId xmlns:a16="http://schemas.microsoft.com/office/drawing/2014/main" id="{511188F0-F29B-4E50-B7BA-1387E720B6CC}"/>
              </a:ext>
            </a:extLst>
          </p:cNvPr>
          <p:cNvSpPr>
            <a:spLocks/>
          </p:cNvSpPr>
          <p:nvPr/>
        </p:nvSpPr>
        <p:spPr bwMode="auto">
          <a:xfrm>
            <a:off x="2831682" y="4577705"/>
            <a:ext cx="134937" cy="841375"/>
          </a:xfrm>
          <a:custGeom>
            <a:avLst/>
            <a:gdLst>
              <a:gd name="T0" fmla="*/ 0 w 85"/>
              <a:gd name="T1" fmla="*/ 0 h 530"/>
              <a:gd name="T2" fmla="*/ 2147483647 w 85"/>
              <a:gd name="T3" fmla="*/ 2147483647 h 530"/>
              <a:gd name="T4" fmla="*/ 2147483647 w 85"/>
              <a:gd name="T5" fmla="*/ 2147483647 h 530"/>
              <a:gd name="T6" fmla="*/ 2147483647 w 85"/>
              <a:gd name="T7" fmla="*/ 2147483647 h 530"/>
              <a:gd name="T8" fmla="*/ 2147483647 w 85"/>
              <a:gd name="T9" fmla="*/ 2147483647 h 530"/>
              <a:gd name="T10" fmla="*/ 2147483647 w 85"/>
              <a:gd name="T11" fmla="*/ 2147483647 h 530"/>
              <a:gd name="T12" fmla="*/ 2147483647 w 85"/>
              <a:gd name="T13" fmla="*/ 2147483647 h 530"/>
              <a:gd name="T14" fmla="*/ 2147483647 w 85"/>
              <a:gd name="T15" fmla="*/ 2147483647 h 530"/>
              <a:gd name="T16" fmla="*/ 2147483647 w 85"/>
              <a:gd name="T17" fmla="*/ 2147483647 h 530"/>
              <a:gd name="T18" fmla="*/ 2147483647 w 85"/>
              <a:gd name="T19" fmla="*/ 2147483647 h 530"/>
              <a:gd name="T20" fmla="*/ 2147483647 w 85"/>
              <a:gd name="T21" fmla="*/ 2147483647 h 530"/>
              <a:gd name="T22" fmla="*/ 2147483647 w 85"/>
              <a:gd name="T23" fmla="*/ 2147483647 h 530"/>
              <a:gd name="T24" fmla="*/ 2147483647 w 85"/>
              <a:gd name="T25" fmla="*/ 2147483647 h 53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5" h="530">
                <a:moveTo>
                  <a:pt x="0" y="0"/>
                </a:moveTo>
                <a:lnTo>
                  <a:pt x="7" y="3"/>
                </a:lnTo>
                <a:lnTo>
                  <a:pt x="12" y="12"/>
                </a:lnTo>
                <a:lnTo>
                  <a:pt x="14" y="25"/>
                </a:lnTo>
                <a:lnTo>
                  <a:pt x="15" y="44"/>
                </a:lnTo>
                <a:lnTo>
                  <a:pt x="42" y="488"/>
                </a:lnTo>
                <a:lnTo>
                  <a:pt x="45" y="512"/>
                </a:lnTo>
                <a:lnTo>
                  <a:pt x="47" y="520"/>
                </a:lnTo>
                <a:lnTo>
                  <a:pt x="52" y="527"/>
                </a:lnTo>
                <a:lnTo>
                  <a:pt x="57" y="530"/>
                </a:lnTo>
                <a:lnTo>
                  <a:pt x="62" y="524"/>
                </a:lnTo>
                <a:lnTo>
                  <a:pt x="66" y="512"/>
                </a:lnTo>
                <a:lnTo>
                  <a:pt x="85" y="271"/>
                </a:lnTo>
              </a:path>
            </a:pathLst>
          </a:custGeom>
          <a:noFill/>
          <a:ln w="3810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83" name="Group 31">
            <a:extLst>
              <a:ext uri="{FF2B5EF4-FFF2-40B4-BE49-F238E27FC236}">
                <a16:creationId xmlns:a16="http://schemas.microsoft.com/office/drawing/2014/main" id="{499A5F1C-A6B2-499E-AB65-B96D5152811B}"/>
              </a:ext>
            </a:extLst>
          </p:cNvPr>
          <p:cNvGrpSpPr>
            <a:grpSpLocks/>
          </p:cNvGrpSpPr>
          <p:nvPr/>
        </p:nvGrpSpPr>
        <p:grpSpPr bwMode="auto">
          <a:xfrm>
            <a:off x="2966619" y="4566593"/>
            <a:ext cx="376238" cy="847725"/>
            <a:chOff x="3600" y="1309"/>
            <a:chExt cx="237" cy="713"/>
          </a:xfrm>
        </p:grpSpPr>
        <p:grpSp>
          <p:nvGrpSpPr>
            <p:cNvPr id="84" name="Group 32">
              <a:extLst>
                <a:ext uri="{FF2B5EF4-FFF2-40B4-BE49-F238E27FC236}">
                  <a16:creationId xmlns:a16="http://schemas.microsoft.com/office/drawing/2014/main" id="{435748D4-F7DC-46AE-B636-248E3FFBF50F}"/>
                </a:ext>
              </a:extLst>
            </p:cNvPr>
            <p:cNvGrpSpPr>
              <a:grpSpLocks/>
            </p:cNvGrpSpPr>
            <p:nvPr/>
          </p:nvGrpSpPr>
          <p:grpSpPr bwMode="auto">
            <a:xfrm>
              <a:off x="3600" y="1309"/>
              <a:ext cx="118" cy="713"/>
              <a:chOff x="3600" y="1309"/>
              <a:chExt cx="118" cy="713"/>
            </a:xfrm>
          </p:grpSpPr>
          <p:sp>
            <p:nvSpPr>
              <p:cNvPr id="88" name="Freeform 33">
                <a:extLst>
                  <a:ext uri="{FF2B5EF4-FFF2-40B4-BE49-F238E27FC236}">
                    <a16:creationId xmlns:a16="http://schemas.microsoft.com/office/drawing/2014/main" id="{26C748B2-7474-4876-B114-A7AC455C2105}"/>
                  </a:ext>
                </a:extLst>
              </p:cNvPr>
              <p:cNvSpPr>
                <a:spLocks/>
              </p:cNvSpPr>
              <p:nvPr/>
            </p:nvSpPr>
            <p:spPr bwMode="auto">
              <a:xfrm>
                <a:off x="3600" y="1309"/>
                <a:ext cx="34" cy="363"/>
              </a:xfrm>
              <a:custGeom>
                <a:avLst/>
                <a:gdLst>
                  <a:gd name="T0" fmla="*/ 0 w 34"/>
                  <a:gd name="T1" fmla="*/ 362 h 363"/>
                  <a:gd name="T2" fmla="*/ 20 w 34"/>
                  <a:gd name="T3" fmla="*/ 54 h 363"/>
                  <a:gd name="T4" fmla="*/ 22 w 34"/>
                  <a:gd name="T5" fmla="*/ 38 h 363"/>
                  <a:gd name="T6" fmla="*/ 23 w 34"/>
                  <a:gd name="T7" fmla="*/ 25 h 363"/>
                  <a:gd name="T8" fmla="*/ 24 w 34"/>
                  <a:gd name="T9" fmla="*/ 15 h 363"/>
                  <a:gd name="T10" fmla="*/ 28 w 34"/>
                  <a:gd name="T11" fmla="*/ 6 h 363"/>
                  <a:gd name="T12" fmla="*/ 33 w 34"/>
                  <a:gd name="T13" fmla="*/ 0 h 36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4" h="363">
                    <a:moveTo>
                      <a:pt x="0" y="362"/>
                    </a:moveTo>
                    <a:lnTo>
                      <a:pt x="20" y="54"/>
                    </a:lnTo>
                    <a:lnTo>
                      <a:pt x="22" y="38"/>
                    </a:lnTo>
                    <a:lnTo>
                      <a:pt x="23" y="25"/>
                    </a:lnTo>
                    <a:lnTo>
                      <a:pt x="24" y="15"/>
                    </a:lnTo>
                    <a:lnTo>
                      <a:pt x="28" y="6"/>
                    </a:lnTo>
                    <a:lnTo>
                      <a:pt x="33" y="0"/>
                    </a:lnTo>
                  </a:path>
                </a:pathLst>
              </a:custGeom>
              <a:noFill/>
              <a:ln w="3810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9" name="Freeform 34">
                <a:extLst>
                  <a:ext uri="{FF2B5EF4-FFF2-40B4-BE49-F238E27FC236}">
                    <a16:creationId xmlns:a16="http://schemas.microsoft.com/office/drawing/2014/main" id="{3AB6EBE2-F2A3-4A76-90C8-02C59528FDDB}"/>
                  </a:ext>
                </a:extLst>
              </p:cNvPr>
              <p:cNvSpPr>
                <a:spLocks/>
              </p:cNvSpPr>
              <p:nvPr/>
            </p:nvSpPr>
            <p:spPr bwMode="auto">
              <a:xfrm>
                <a:off x="3634" y="1313"/>
                <a:ext cx="84" cy="709"/>
              </a:xfrm>
              <a:custGeom>
                <a:avLst/>
                <a:gdLst>
                  <a:gd name="T0" fmla="*/ 0 w 84"/>
                  <a:gd name="T1" fmla="*/ 0 h 709"/>
                  <a:gd name="T2" fmla="*/ 7 w 84"/>
                  <a:gd name="T3" fmla="*/ 4 h 709"/>
                  <a:gd name="T4" fmla="*/ 12 w 84"/>
                  <a:gd name="T5" fmla="*/ 16 h 709"/>
                  <a:gd name="T6" fmla="*/ 13 w 84"/>
                  <a:gd name="T7" fmla="*/ 33 h 709"/>
                  <a:gd name="T8" fmla="*/ 15 w 84"/>
                  <a:gd name="T9" fmla="*/ 59 h 709"/>
                  <a:gd name="T10" fmla="*/ 42 w 84"/>
                  <a:gd name="T11" fmla="*/ 651 h 709"/>
                  <a:gd name="T12" fmla="*/ 44 w 84"/>
                  <a:gd name="T13" fmla="*/ 684 h 709"/>
                  <a:gd name="T14" fmla="*/ 46 w 84"/>
                  <a:gd name="T15" fmla="*/ 694 h 709"/>
                  <a:gd name="T16" fmla="*/ 52 w 84"/>
                  <a:gd name="T17" fmla="*/ 704 h 709"/>
                  <a:gd name="T18" fmla="*/ 56 w 84"/>
                  <a:gd name="T19" fmla="*/ 708 h 709"/>
                  <a:gd name="T20" fmla="*/ 62 w 84"/>
                  <a:gd name="T21" fmla="*/ 700 h 709"/>
                  <a:gd name="T22" fmla="*/ 65 w 84"/>
                  <a:gd name="T23" fmla="*/ 684 h 709"/>
                  <a:gd name="T24" fmla="*/ 83 w 84"/>
                  <a:gd name="T25" fmla="*/ 380 h 70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4" h="709">
                    <a:moveTo>
                      <a:pt x="0" y="0"/>
                    </a:moveTo>
                    <a:lnTo>
                      <a:pt x="7" y="4"/>
                    </a:lnTo>
                    <a:lnTo>
                      <a:pt x="12" y="16"/>
                    </a:lnTo>
                    <a:lnTo>
                      <a:pt x="13" y="33"/>
                    </a:lnTo>
                    <a:lnTo>
                      <a:pt x="15" y="59"/>
                    </a:lnTo>
                    <a:lnTo>
                      <a:pt x="42" y="651"/>
                    </a:lnTo>
                    <a:lnTo>
                      <a:pt x="44" y="684"/>
                    </a:lnTo>
                    <a:lnTo>
                      <a:pt x="46" y="694"/>
                    </a:lnTo>
                    <a:lnTo>
                      <a:pt x="52" y="704"/>
                    </a:lnTo>
                    <a:lnTo>
                      <a:pt x="56" y="708"/>
                    </a:lnTo>
                    <a:lnTo>
                      <a:pt x="62" y="700"/>
                    </a:lnTo>
                    <a:lnTo>
                      <a:pt x="65" y="684"/>
                    </a:lnTo>
                    <a:lnTo>
                      <a:pt x="83" y="380"/>
                    </a:lnTo>
                  </a:path>
                </a:pathLst>
              </a:custGeom>
              <a:noFill/>
              <a:ln w="3810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85" name="Group 35">
              <a:extLst>
                <a:ext uri="{FF2B5EF4-FFF2-40B4-BE49-F238E27FC236}">
                  <a16:creationId xmlns:a16="http://schemas.microsoft.com/office/drawing/2014/main" id="{AAB9C1B3-21E4-46A3-B61A-EE2B5CA95DD1}"/>
                </a:ext>
              </a:extLst>
            </p:cNvPr>
            <p:cNvGrpSpPr>
              <a:grpSpLocks/>
            </p:cNvGrpSpPr>
            <p:nvPr/>
          </p:nvGrpSpPr>
          <p:grpSpPr bwMode="auto">
            <a:xfrm>
              <a:off x="3718" y="1309"/>
              <a:ext cx="119" cy="713"/>
              <a:chOff x="3718" y="1309"/>
              <a:chExt cx="119" cy="713"/>
            </a:xfrm>
          </p:grpSpPr>
          <p:sp>
            <p:nvSpPr>
              <p:cNvPr id="86" name="Freeform 36">
                <a:extLst>
                  <a:ext uri="{FF2B5EF4-FFF2-40B4-BE49-F238E27FC236}">
                    <a16:creationId xmlns:a16="http://schemas.microsoft.com/office/drawing/2014/main" id="{074D8E02-B1D0-4FF5-B097-61C74D303E4A}"/>
                  </a:ext>
                </a:extLst>
              </p:cNvPr>
              <p:cNvSpPr>
                <a:spLocks/>
              </p:cNvSpPr>
              <p:nvPr/>
            </p:nvSpPr>
            <p:spPr bwMode="auto">
              <a:xfrm>
                <a:off x="3718" y="1309"/>
                <a:ext cx="35" cy="363"/>
              </a:xfrm>
              <a:custGeom>
                <a:avLst/>
                <a:gdLst>
                  <a:gd name="T0" fmla="*/ 0 w 35"/>
                  <a:gd name="T1" fmla="*/ 362 h 363"/>
                  <a:gd name="T2" fmla="*/ 21 w 35"/>
                  <a:gd name="T3" fmla="*/ 54 h 363"/>
                  <a:gd name="T4" fmla="*/ 22 w 35"/>
                  <a:gd name="T5" fmla="*/ 38 h 363"/>
                  <a:gd name="T6" fmla="*/ 23 w 35"/>
                  <a:gd name="T7" fmla="*/ 25 h 363"/>
                  <a:gd name="T8" fmla="*/ 25 w 35"/>
                  <a:gd name="T9" fmla="*/ 15 h 363"/>
                  <a:gd name="T10" fmla="*/ 29 w 35"/>
                  <a:gd name="T11" fmla="*/ 6 h 363"/>
                  <a:gd name="T12" fmla="*/ 34 w 35"/>
                  <a:gd name="T13" fmla="*/ 0 h 36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5" h="363">
                    <a:moveTo>
                      <a:pt x="0" y="362"/>
                    </a:moveTo>
                    <a:lnTo>
                      <a:pt x="21" y="54"/>
                    </a:lnTo>
                    <a:lnTo>
                      <a:pt x="22" y="38"/>
                    </a:lnTo>
                    <a:lnTo>
                      <a:pt x="23" y="25"/>
                    </a:lnTo>
                    <a:lnTo>
                      <a:pt x="25" y="15"/>
                    </a:lnTo>
                    <a:lnTo>
                      <a:pt x="29" y="6"/>
                    </a:lnTo>
                    <a:lnTo>
                      <a:pt x="34" y="0"/>
                    </a:lnTo>
                  </a:path>
                </a:pathLst>
              </a:custGeom>
              <a:noFill/>
              <a:ln w="3810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7" name="Freeform 37">
                <a:extLst>
                  <a:ext uri="{FF2B5EF4-FFF2-40B4-BE49-F238E27FC236}">
                    <a16:creationId xmlns:a16="http://schemas.microsoft.com/office/drawing/2014/main" id="{41571552-0009-4381-87AB-8D8FCD2804A8}"/>
                  </a:ext>
                </a:extLst>
              </p:cNvPr>
              <p:cNvSpPr>
                <a:spLocks/>
              </p:cNvSpPr>
              <p:nvPr/>
            </p:nvSpPr>
            <p:spPr bwMode="auto">
              <a:xfrm>
                <a:off x="3753" y="1313"/>
                <a:ext cx="84" cy="709"/>
              </a:xfrm>
              <a:custGeom>
                <a:avLst/>
                <a:gdLst>
                  <a:gd name="T0" fmla="*/ 0 w 84"/>
                  <a:gd name="T1" fmla="*/ 0 h 709"/>
                  <a:gd name="T2" fmla="*/ 7 w 84"/>
                  <a:gd name="T3" fmla="*/ 4 h 709"/>
                  <a:gd name="T4" fmla="*/ 12 w 84"/>
                  <a:gd name="T5" fmla="*/ 16 h 709"/>
                  <a:gd name="T6" fmla="*/ 13 w 84"/>
                  <a:gd name="T7" fmla="*/ 33 h 709"/>
                  <a:gd name="T8" fmla="*/ 15 w 84"/>
                  <a:gd name="T9" fmla="*/ 59 h 709"/>
                  <a:gd name="T10" fmla="*/ 42 w 84"/>
                  <a:gd name="T11" fmla="*/ 651 h 709"/>
                  <a:gd name="T12" fmla="*/ 44 w 84"/>
                  <a:gd name="T13" fmla="*/ 684 h 709"/>
                  <a:gd name="T14" fmla="*/ 46 w 84"/>
                  <a:gd name="T15" fmla="*/ 694 h 709"/>
                  <a:gd name="T16" fmla="*/ 52 w 84"/>
                  <a:gd name="T17" fmla="*/ 704 h 709"/>
                  <a:gd name="T18" fmla="*/ 56 w 84"/>
                  <a:gd name="T19" fmla="*/ 708 h 709"/>
                  <a:gd name="T20" fmla="*/ 62 w 84"/>
                  <a:gd name="T21" fmla="*/ 700 h 709"/>
                  <a:gd name="T22" fmla="*/ 65 w 84"/>
                  <a:gd name="T23" fmla="*/ 684 h 709"/>
                  <a:gd name="T24" fmla="*/ 83 w 84"/>
                  <a:gd name="T25" fmla="*/ 380 h 70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4" h="709">
                    <a:moveTo>
                      <a:pt x="0" y="0"/>
                    </a:moveTo>
                    <a:lnTo>
                      <a:pt x="7" y="4"/>
                    </a:lnTo>
                    <a:lnTo>
                      <a:pt x="12" y="16"/>
                    </a:lnTo>
                    <a:lnTo>
                      <a:pt x="13" y="33"/>
                    </a:lnTo>
                    <a:lnTo>
                      <a:pt x="15" y="59"/>
                    </a:lnTo>
                    <a:lnTo>
                      <a:pt x="42" y="651"/>
                    </a:lnTo>
                    <a:lnTo>
                      <a:pt x="44" y="684"/>
                    </a:lnTo>
                    <a:lnTo>
                      <a:pt x="46" y="694"/>
                    </a:lnTo>
                    <a:lnTo>
                      <a:pt x="52" y="704"/>
                    </a:lnTo>
                    <a:lnTo>
                      <a:pt x="56" y="708"/>
                    </a:lnTo>
                    <a:lnTo>
                      <a:pt x="62" y="700"/>
                    </a:lnTo>
                    <a:lnTo>
                      <a:pt x="65" y="684"/>
                    </a:lnTo>
                    <a:lnTo>
                      <a:pt x="83" y="380"/>
                    </a:lnTo>
                  </a:path>
                </a:pathLst>
              </a:custGeom>
              <a:noFill/>
              <a:ln w="3810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90" name="Freeform 38">
            <a:extLst>
              <a:ext uri="{FF2B5EF4-FFF2-40B4-BE49-F238E27FC236}">
                <a16:creationId xmlns:a16="http://schemas.microsoft.com/office/drawing/2014/main" id="{5AAC3618-B52E-4C71-9060-09ED1F644988}"/>
              </a:ext>
            </a:extLst>
          </p:cNvPr>
          <p:cNvSpPr>
            <a:spLocks/>
          </p:cNvSpPr>
          <p:nvPr/>
        </p:nvSpPr>
        <p:spPr bwMode="auto">
          <a:xfrm>
            <a:off x="1823619" y="4572943"/>
            <a:ext cx="52388" cy="431800"/>
          </a:xfrm>
          <a:custGeom>
            <a:avLst/>
            <a:gdLst>
              <a:gd name="T0" fmla="*/ 0 w 33"/>
              <a:gd name="T1" fmla="*/ 2147483647 h 363"/>
              <a:gd name="T2" fmla="*/ 2147483647 w 33"/>
              <a:gd name="T3" fmla="*/ 2147483647 h 363"/>
              <a:gd name="T4" fmla="*/ 2147483647 w 33"/>
              <a:gd name="T5" fmla="*/ 2147483647 h 363"/>
              <a:gd name="T6" fmla="*/ 2147483647 w 33"/>
              <a:gd name="T7" fmla="*/ 2147483647 h 363"/>
              <a:gd name="T8" fmla="*/ 2147483647 w 33"/>
              <a:gd name="T9" fmla="*/ 2147483647 h 363"/>
              <a:gd name="T10" fmla="*/ 2147483647 w 33"/>
              <a:gd name="T11" fmla="*/ 2147483647 h 363"/>
              <a:gd name="T12" fmla="*/ 2147483647 w 33"/>
              <a:gd name="T13" fmla="*/ 0 h 36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3" h="363">
                <a:moveTo>
                  <a:pt x="0" y="362"/>
                </a:moveTo>
                <a:lnTo>
                  <a:pt x="20" y="54"/>
                </a:lnTo>
                <a:lnTo>
                  <a:pt x="21" y="38"/>
                </a:lnTo>
                <a:lnTo>
                  <a:pt x="22" y="25"/>
                </a:lnTo>
                <a:lnTo>
                  <a:pt x="24" y="15"/>
                </a:lnTo>
                <a:lnTo>
                  <a:pt x="27" y="6"/>
                </a:lnTo>
                <a:lnTo>
                  <a:pt x="32" y="0"/>
                </a:lnTo>
              </a:path>
            </a:pathLst>
          </a:custGeom>
          <a:noFill/>
          <a:ln w="3810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1" name="Freeform 39">
            <a:extLst>
              <a:ext uri="{FF2B5EF4-FFF2-40B4-BE49-F238E27FC236}">
                <a16:creationId xmlns:a16="http://schemas.microsoft.com/office/drawing/2014/main" id="{09248EB3-7BE9-4DB8-80BA-CAF15D80E6DA}"/>
              </a:ext>
            </a:extLst>
          </p:cNvPr>
          <p:cNvSpPr>
            <a:spLocks/>
          </p:cNvSpPr>
          <p:nvPr/>
        </p:nvSpPr>
        <p:spPr bwMode="auto">
          <a:xfrm>
            <a:off x="1876007" y="4577705"/>
            <a:ext cx="138112" cy="841375"/>
          </a:xfrm>
          <a:custGeom>
            <a:avLst/>
            <a:gdLst>
              <a:gd name="T0" fmla="*/ 0 w 87"/>
              <a:gd name="T1" fmla="*/ 0 h 530"/>
              <a:gd name="T2" fmla="*/ 2147483647 w 87"/>
              <a:gd name="T3" fmla="*/ 2147483647 h 530"/>
              <a:gd name="T4" fmla="*/ 2147483647 w 87"/>
              <a:gd name="T5" fmla="*/ 2147483647 h 530"/>
              <a:gd name="T6" fmla="*/ 2147483647 w 87"/>
              <a:gd name="T7" fmla="*/ 2147483647 h 530"/>
              <a:gd name="T8" fmla="*/ 2147483647 w 87"/>
              <a:gd name="T9" fmla="*/ 2147483647 h 530"/>
              <a:gd name="T10" fmla="*/ 2147483647 w 87"/>
              <a:gd name="T11" fmla="*/ 2147483647 h 530"/>
              <a:gd name="T12" fmla="*/ 2147483647 w 87"/>
              <a:gd name="T13" fmla="*/ 2147483647 h 530"/>
              <a:gd name="T14" fmla="*/ 2147483647 w 87"/>
              <a:gd name="T15" fmla="*/ 2147483647 h 530"/>
              <a:gd name="T16" fmla="*/ 2147483647 w 87"/>
              <a:gd name="T17" fmla="*/ 2147483647 h 530"/>
              <a:gd name="T18" fmla="*/ 2147483647 w 87"/>
              <a:gd name="T19" fmla="*/ 2147483647 h 530"/>
              <a:gd name="T20" fmla="*/ 2147483647 w 87"/>
              <a:gd name="T21" fmla="*/ 2147483647 h 530"/>
              <a:gd name="T22" fmla="*/ 2147483647 w 87"/>
              <a:gd name="T23" fmla="*/ 2147483647 h 530"/>
              <a:gd name="T24" fmla="*/ 2147483647 w 87"/>
              <a:gd name="T25" fmla="*/ 2147483647 h 53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7" h="530">
                <a:moveTo>
                  <a:pt x="0" y="0"/>
                </a:moveTo>
                <a:lnTo>
                  <a:pt x="7" y="3"/>
                </a:lnTo>
                <a:lnTo>
                  <a:pt x="12" y="12"/>
                </a:lnTo>
                <a:lnTo>
                  <a:pt x="14" y="25"/>
                </a:lnTo>
                <a:lnTo>
                  <a:pt x="15" y="44"/>
                </a:lnTo>
                <a:lnTo>
                  <a:pt x="43" y="488"/>
                </a:lnTo>
                <a:lnTo>
                  <a:pt x="45" y="512"/>
                </a:lnTo>
                <a:lnTo>
                  <a:pt x="47" y="520"/>
                </a:lnTo>
                <a:lnTo>
                  <a:pt x="53" y="527"/>
                </a:lnTo>
                <a:lnTo>
                  <a:pt x="57" y="530"/>
                </a:lnTo>
                <a:lnTo>
                  <a:pt x="63" y="524"/>
                </a:lnTo>
                <a:lnTo>
                  <a:pt x="67" y="512"/>
                </a:lnTo>
                <a:lnTo>
                  <a:pt x="87" y="265"/>
                </a:lnTo>
              </a:path>
            </a:pathLst>
          </a:custGeom>
          <a:noFill/>
          <a:ln w="3810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2" name="Freeform 40">
            <a:extLst>
              <a:ext uri="{FF2B5EF4-FFF2-40B4-BE49-F238E27FC236}">
                <a16:creationId xmlns:a16="http://schemas.microsoft.com/office/drawing/2014/main" id="{478D103A-8487-43AF-AD69-72962348ACB7}"/>
              </a:ext>
            </a:extLst>
          </p:cNvPr>
          <p:cNvSpPr>
            <a:spLocks/>
          </p:cNvSpPr>
          <p:nvPr/>
        </p:nvSpPr>
        <p:spPr bwMode="auto">
          <a:xfrm>
            <a:off x="2012532" y="4572943"/>
            <a:ext cx="50800" cy="431800"/>
          </a:xfrm>
          <a:custGeom>
            <a:avLst/>
            <a:gdLst>
              <a:gd name="T0" fmla="*/ 0 w 32"/>
              <a:gd name="T1" fmla="*/ 2147483647 h 363"/>
              <a:gd name="T2" fmla="*/ 2147483647 w 32"/>
              <a:gd name="T3" fmla="*/ 2147483647 h 363"/>
              <a:gd name="T4" fmla="*/ 2147483647 w 32"/>
              <a:gd name="T5" fmla="*/ 2147483647 h 363"/>
              <a:gd name="T6" fmla="*/ 2147483647 w 32"/>
              <a:gd name="T7" fmla="*/ 2147483647 h 363"/>
              <a:gd name="T8" fmla="*/ 2147483647 w 32"/>
              <a:gd name="T9" fmla="*/ 2147483647 h 363"/>
              <a:gd name="T10" fmla="*/ 2147483647 w 32"/>
              <a:gd name="T11" fmla="*/ 2147483647 h 363"/>
              <a:gd name="T12" fmla="*/ 2147483647 w 32"/>
              <a:gd name="T13" fmla="*/ 0 h 36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2" h="363">
                <a:moveTo>
                  <a:pt x="0" y="362"/>
                </a:moveTo>
                <a:lnTo>
                  <a:pt x="19" y="54"/>
                </a:lnTo>
                <a:lnTo>
                  <a:pt x="20" y="38"/>
                </a:lnTo>
                <a:lnTo>
                  <a:pt x="21" y="25"/>
                </a:lnTo>
                <a:lnTo>
                  <a:pt x="23" y="15"/>
                </a:lnTo>
                <a:lnTo>
                  <a:pt x="27" y="6"/>
                </a:lnTo>
                <a:lnTo>
                  <a:pt x="31" y="0"/>
                </a:lnTo>
              </a:path>
            </a:pathLst>
          </a:custGeom>
          <a:noFill/>
          <a:ln w="3810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3" name="Freeform 41">
            <a:extLst>
              <a:ext uri="{FF2B5EF4-FFF2-40B4-BE49-F238E27FC236}">
                <a16:creationId xmlns:a16="http://schemas.microsoft.com/office/drawing/2014/main" id="{5A46C051-8D52-4B1E-BBBC-8E6AE457BABC}"/>
              </a:ext>
            </a:extLst>
          </p:cNvPr>
          <p:cNvSpPr>
            <a:spLocks/>
          </p:cNvSpPr>
          <p:nvPr/>
        </p:nvSpPr>
        <p:spPr bwMode="auto">
          <a:xfrm>
            <a:off x="2063332" y="4577705"/>
            <a:ext cx="136525" cy="841375"/>
          </a:xfrm>
          <a:custGeom>
            <a:avLst/>
            <a:gdLst>
              <a:gd name="T0" fmla="*/ 0 w 86"/>
              <a:gd name="T1" fmla="*/ 0 h 530"/>
              <a:gd name="T2" fmla="*/ 2147483647 w 86"/>
              <a:gd name="T3" fmla="*/ 2147483647 h 530"/>
              <a:gd name="T4" fmla="*/ 2147483647 w 86"/>
              <a:gd name="T5" fmla="*/ 2147483647 h 530"/>
              <a:gd name="T6" fmla="*/ 2147483647 w 86"/>
              <a:gd name="T7" fmla="*/ 2147483647 h 530"/>
              <a:gd name="T8" fmla="*/ 2147483647 w 86"/>
              <a:gd name="T9" fmla="*/ 2147483647 h 530"/>
              <a:gd name="T10" fmla="*/ 2147483647 w 86"/>
              <a:gd name="T11" fmla="*/ 2147483647 h 530"/>
              <a:gd name="T12" fmla="*/ 2147483647 w 86"/>
              <a:gd name="T13" fmla="*/ 2147483647 h 530"/>
              <a:gd name="T14" fmla="*/ 2147483647 w 86"/>
              <a:gd name="T15" fmla="*/ 2147483647 h 530"/>
              <a:gd name="T16" fmla="*/ 2147483647 w 86"/>
              <a:gd name="T17" fmla="*/ 2147483647 h 530"/>
              <a:gd name="T18" fmla="*/ 2147483647 w 86"/>
              <a:gd name="T19" fmla="*/ 2147483647 h 530"/>
              <a:gd name="T20" fmla="*/ 2147483647 w 86"/>
              <a:gd name="T21" fmla="*/ 2147483647 h 530"/>
              <a:gd name="T22" fmla="*/ 2147483647 w 86"/>
              <a:gd name="T23" fmla="*/ 2147483647 h 530"/>
              <a:gd name="T24" fmla="*/ 2147483647 w 86"/>
              <a:gd name="T25" fmla="*/ 2147483647 h 53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6" h="530">
                <a:moveTo>
                  <a:pt x="0" y="0"/>
                </a:moveTo>
                <a:lnTo>
                  <a:pt x="7" y="3"/>
                </a:lnTo>
                <a:lnTo>
                  <a:pt x="12" y="12"/>
                </a:lnTo>
                <a:lnTo>
                  <a:pt x="14" y="25"/>
                </a:lnTo>
                <a:lnTo>
                  <a:pt x="15" y="44"/>
                </a:lnTo>
                <a:lnTo>
                  <a:pt x="43" y="488"/>
                </a:lnTo>
                <a:lnTo>
                  <a:pt x="45" y="512"/>
                </a:lnTo>
                <a:lnTo>
                  <a:pt x="47" y="520"/>
                </a:lnTo>
                <a:lnTo>
                  <a:pt x="53" y="527"/>
                </a:lnTo>
                <a:lnTo>
                  <a:pt x="57" y="530"/>
                </a:lnTo>
                <a:lnTo>
                  <a:pt x="63" y="524"/>
                </a:lnTo>
                <a:lnTo>
                  <a:pt x="67" y="512"/>
                </a:lnTo>
                <a:lnTo>
                  <a:pt x="86" y="274"/>
                </a:lnTo>
              </a:path>
            </a:pathLst>
          </a:custGeom>
          <a:noFill/>
          <a:ln w="3810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94" name="Group 42">
            <a:extLst>
              <a:ext uri="{FF2B5EF4-FFF2-40B4-BE49-F238E27FC236}">
                <a16:creationId xmlns:a16="http://schemas.microsoft.com/office/drawing/2014/main" id="{5A3CFDBA-F4B1-48F8-B2E6-57C4A2877A75}"/>
              </a:ext>
            </a:extLst>
          </p:cNvPr>
          <p:cNvGrpSpPr>
            <a:grpSpLocks/>
          </p:cNvGrpSpPr>
          <p:nvPr/>
        </p:nvGrpSpPr>
        <p:grpSpPr bwMode="auto">
          <a:xfrm>
            <a:off x="2199857" y="4566593"/>
            <a:ext cx="185737" cy="847725"/>
            <a:chOff x="3117" y="1309"/>
            <a:chExt cx="117" cy="713"/>
          </a:xfrm>
        </p:grpSpPr>
        <p:sp>
          <p:nvSpPr>
            <p:cNvPr id="95" name="Freeform 43">
              <a:extLst>
                <a:ext uri="{FF2B5EF4-FFF2-40B4-BE49-F238E27FC236}">
                  <a16:creationId xmlns:a16="http://schemas.microsoft.com/office/drawing/2014/main" id="{AF3C02CB-F30B-458C-8809-B08FA757834F}"/>
                </a:ext>
              </a:extLst>
            </p:cNvPr>
            <p:cNvSpPr>
              <a:spLocks/>
            </p:cNvSpPr>
            <p:nvPr/>
          </p:nvSpPr>
          <p:spPr bwMode="auto">
            <a:xfrm>
              <a:off x="3117" y="1309"/>
              <a:ext cx="33" cy="363"/>
            </a:xfrm>
            <a:custGeom>
              <a:avLst/>
              <a:gdLst>
                <a:gd name="T0" fmla="*/ 0 w 33"/>
                <a:gd name="T1" fmla="*/ 362 h 363"/>
                <a:gd name="T2" fmla="*/ 20 w 33"/>
                <a:gd name="T3" fmla="*/ 54 h 363"/>
                <a:gd name="T4" fmla="*/ 21 w 33"/>
                <a:gd name="T5" fmla="*/ 38 h 363"/>
                <a:gd name="T6" fmla="*/ 22 w 33"/>
                <a:gd name="T7" fmla="*/ 25 h 363"/>
                <a:gd name="T8" fmla="*/ 24 w 33"/>
                <a:gd name="T9" fmla="*/ 15 h 363"/>
                <a:gd name="T10" fmla="*/ 27 w 33"/>
                <a:gd name="T11" fmla="*/ 6 h 363"/>
                <a:gd name="T12" fmla="*/ 32 w 33"/>
                <a:gd name="T13" fmla="*/ 0 h 36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3" h="363">
                  <a:moveTo>
                    <a:pt x="0" y="362"/>
                  </a:moveTo>
                  <a:lnTo>
                    <a:pt x="20" y="54"/>
                  </a:lnTo>
                  <a:lnTo>
                    <a:pt x="21" y="38"/>
                  </a:lnTo>
                  <a:lnTo>
                    <a:pt x="22" y="25"/>
                  </a:lnTo>
                  <a:lnTo>
                    <a:pt x="24" y="15"/>
                  </a:lnTo>
                  <a:lnTo>
                    <a:pt x="27" y="6"/>
                  </a:lnTo>
                  <a:lnTo>
                    <a:pt x="32" y="0"/>
                  </a:lnTo>
                </a:path>
              </a:pathLst>
            </a:custGeom>
            <a:noFill/>
            <a:ln w="3810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 name="Freeform 44">
              <a:extLst>
                <a:ext uri="{FF2B5EF4-FFF2-40B4-BE49-F238E27FC236}">
                  <a16:creationId xmlns:a16="http://schemas.microsoft.com/office/drawing/2014/main" id="{DACCD734-0B00-499E-8D01-21E1395123F8}"/>
                </a:ext>
              </a:extLst>
            </p:cNvPr>
            <p:cNvSpPr>
              <a:spLocks/>
            </p:cNvSpPr>
            <p:nvPr/>
          </p:nvSpPr>
          <p:spPr bwMode="auto">
            <a:xfrm>
              <a:off x="3150" y="1313"/>
              <a:ext cx="84" cy="709"/>
            </a:xfrm>
            <a:custGeom>
              <a:avLst/>
              <a:gdLst>
                <a:gd name="T0" fmla="*/ 0 w 84"/>
                <a:gd name="T1" fmla="*/ 0 h 709"/>
                <a:gd name="T2" fmla="*/ 7 w 84"/>
                <a:gd name="T3" fmla="*/ 4 h 709"/>
                <a:gd name="T4" fmla="*/ 12 w 84"/>
                <a:gd name="T5" fmla="*/ 16 h 709"/>
                <a:gd name="T6" fmla="*/ 13 w 84"/>
                <a:gd name="T7" fmla="*/ 33 h 709"/>
                <a:gd name="T8" fmla="*/ 15 w 84"/>
                <a:gd name="T9" fmla="*/ 59 h 709"/>
                <a:gd name="T10" fmla="*/ 42 w 84"/>
                <a:gd name="T11" fmla="*/ 651 h 709"/>
                <a:gd name="T12" fmla="*/ 44 w 84"/>
                <a:gd name="T13" fmla="*/ 684 h 709"/>
                <a:gd name="T14" fmla="*/ 46 w 84"/>
                <a:gd name="T15" fmla="*/ 694 h 709"/>
                <a:gd name="T16" fmla="*/ 52 w 84"/>
                <a:gd name="T17" fmla="*/ 704 h 709"/>
                <a:gd name="T18" fmla="*/ 56 w 84"/>
                <a:gd name="T19" fmla="*/ 708 h 709"/>
                <a:gd name="T20" fmla="*/ 62 w 84"/>
                <a:gd name="T21" fmla="*/ 700 h 709"/>
                <a:gd name="T22" fmla="*/ 65 w 84"/>
                <a:gd name="T23" fmla="*/ 684 h 709"/>
                <a:gd name="T24" fmla="*/ 83 w 84"/>
                <a:gd name="T25" fmla="*/ 380 h 70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4" h="709">
                  <a:moveTo>
                    <a:pt x="0" y="0"/>
                  </a:moveTo>
                  <a:lnTo>
                    <a:pt x="7" y="4"/>
                  </a:lnTo>
                  <a:lnTo>
                    <a:pt x="12" y="16"/>
                  </a:lnTo>
                  <a:lnTo>
                    <a:pt x="13" y="33"/>
                  </a:lnTo>
                  <a:lnTo>
                    <a:pt x="15" y="59"/>
                  </a:lnTo>
                  <a:lnTo>
                    <a:pt x="42" y="651"/>
                  </a:lnTo>
                  <a:lnTo>
                    <a:pt x="44" y="684"/>
                  </a:lnTo>
                  <a:lnTo>
                    <a:pt x="46" y="694"/>
                  </a:lnTo>
                  <a:lnTo>
                    <a:pt x="52" y="704"/>
                  </a:lnTo>
                  <a:lnTo>
                    <a:pt x="56" y="708"/>
                  </a:lnTo>
                  <a:lnTo>
                    <a:pt x="62" y="700"/>
                  </a:lnTo>
                  <a:lnTo>
                    <a:pt x="65" y="684"/>
                  </a:lnTo>
                  <a:lnTo>
                    <a:pt x="83" y="380"/>
                  </a:lnTo>
                </a:path>
              </a:pathLst>
            </a:custGeom>
            <a:noFill/>
            <a:ln w="3810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97" name="Freeform 45">
            <a:extLst>
              <a:ext uri="{FF2B5EF4-FFF2-40B4-BE49-F238E27FC236}">
                <a16:creationId xmlns:a16="http://schemas.microsoft.com/office/drawing/2014/main" id="{E26F50E1-6473-4AFF-A913-71E266039C5F}"/>
              </a:ext>
            </a:extLst>
          </p:cNvPr>
          <p:cNvSpPr>
            <a:spLocks/>
          </p:cNvSpPr>
          <p:nvPr/>
        </p:nvSpPr>
        <p:spPr bwMode="auto">
          <a:xfrm>
            <a:off x="2385594" y="4566593"/>
            <a:ext cx="55563" cy="431800"/>
          </a:xfrm>
          <a:custGeom>
            <a:avLst/>
            <a:gdLst>
              <a:gd name="T0" fmla="*/ 0 w 35"/>
              <a:gd name="T1" fmla="*/ 2147483647 h 363"/>
              <a:gd name="T2" fmla="*/ 2147483647 w 35"/>
              <a:gd name="T3" fmla="*/ 2147483647 h 363"/>
              <a:gd name="T4" fmla="*/ 2147483647 w 35"/>
              <a:gd name="T5" fmla="*/ 2147483647 h 363"/>
              <a:gd name="T6" fmla="*/ 2147483647 w 35"/>
              <a:gd name="T7" fmla="*/ 2147483647 h 363"/>
              <a:gd name="T8" fmla="*/ 2147483647 w 35"/>
              <a:gd name="T9" fmla="*/ 2147483647 h 363"/>
              <a:gd name="T10" fmla="*/ 2147483647 w 35"/>
              <a:gd name="T11" fmla="*/ 2147483647 h 363"/>
              <a:gd name="T12" fmla="*/ 2147483647 w 35"/>
              <a:gd name="T13" fmla="*/ 0 h 36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5" h="363">
                <a:moveTo>
                  <a:pt x="0" y="362"/>
                </a:moveTo>
                <a:lnTo>
                  <a:pt x="21" y="54"/>
                </a:lnTo>
                <a:lnTo>
                  <a:pt x="22" y="38"/>
                </a:lnTo>
                <a:lnTo>
                  <a:pt x="23" y="25"/>
                </a:lnTo>
                <a:lnTo>
                  <a:pt x="25" y="15"/>
                </a:lnTo>
                <a:lnTo>
                  <a:pt x="29" y="6"/>
                </a:lnTo>
                <a:lnTo>
                  <a:pt x="34" y="0"/>
                </a:lnTo>
              </a:path>
            </a:pathLst>
          </a:custGeom>
          <a:noFill/>
          <a:ln w="3810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 name="Freeform 46">
            <a:extLst>
              <a:ext uri="{FF2B5EF4-FFF2-40B4-BE49-F238E27FC236}">
                <a16:creationId xmlns:a16="http://schemas.microsoft.com/office/drawing/2014/main" id="{7F58FE13-7FBF-48B7-8EEC-9C1C65C747E3}"/>
              </a:ext>
            </a:extLst>
          </p:cNvPr>
          <p:cNvSpPr>
            <a:spLocks/>
          </p:cNvSpPr>
          <p:nvPr/>
        </p:nvSpPr>
        <p:spPr bwMode="auto">
          <a:xfrm>
            <a:off x="2441157" y="4571355"/>
            <a:ext cx="144462" cy="841375"/>
          </a:xfrm>
          <a:custGeom>
            <a:avLst/>
            <a:gdLst>
              <a:gd name="T0" fmla="*/ 0 w 91"/>
              <a:gd name="T1" fmla="*/ 0 h 530"/>
              <a:gd name="T2" fmla="*/ 2147483647 w 91"/>
              <a:gd name="T3" fmla="*/ 2147483647 h 530"/>
              <a:gd name="T4" fmla="*/ 2147483647 w 91"/>
              <a:gd name="T5" fmla="*/ 2147483647 h 530"/>
              <a:gd name="T6" fmla="*/ 2147483647 w 91"/>
              <a:gd name="T7" fmla="*/ 2147483647 h 530"/>
              <a:gd name="T8" fmla="*/ 2147483647 w 91"/>
              <a:gd name="T9" fmla="*/ 2147483647 h 530"/>
              <a:gd name="T10" fmla="*/ 2147483647 w 91"/>
              <a:gd name="T11" fmla="*/ 2147483647 h 530"/>
              <a:gd name="T12" fmla="*/ 2147483647 w 91"/>
              <a:gd name="T13" fmla="*/ 2147483647 h 530"/>
              <a:gd name="T14" fmla="*/ 2147483647 w 91"/>
              <a:gd name="T15" fmla="*/ 2147483647 h 530"/>
              <a:gd name="T16" fmla="*/ 2147483647 w 91"/>
              <a:gd name="T17" fmla="*/ 2147483647 h 530"/>
              <a:gd name="T18" fmla="*/ 2147483647 w 91"/>
              <a:gd name="T19" fmla="*/ 2147483647 h 530"/>
              <a:gd name="T20" fmla="*/ 2147483647 w 91"/>
              <a:gd name="T21" fmla="*/ 2147483647 h 530"/>
              <a:gd name="T22" fmla="*/ 2147483647 w 91"/>
              <a:gd name="T23" fmla="*/ 2147483647 h 530"/>
              <a:gd name="T24" fmla="*/ 2147483647 w 91"/>
              <a:gd name="T25" fmla="*/ 2147483647 h 53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91" h="530">
                <a:moveTo>
                  <a:pt x="0" y="0"/>
                </a:moveTo>
                <a:lnTo>
                  <a:pt x="7" y="3"/>
                </a:lnTo>
                <a:lnTo>
                  <a:pt x="12" y="12"/>
                </a:lnTo>
                <a:lnTo>
                  <a:pt x="13" y="25"/>
                </a:lnTo>
                <a:lnTo>
                  <a:pt x="15" y="44"/>
                </a:lnTo>
                <a:lnTo>
                  <a:pt x="42" y="488"/>
                </a:lnTo>
                <a:lnTo>
                  <a:pt x="44" y="512"/>
                </a:lnTo>
                <a:lnTo>
                  <a:pt x="46" y="520"/>
                </a:lnTo>
                <a:lnTo>
                  <a:pt x="52" y="527"/>
                </a:lnTo>
                <a:lnTo>
                  <a:pt x="56" y="530"/>
                </a:lnTo>
                <a:lnTo>
                  <a:pt x="62" y="524"/>
                </a:lnTo>
                <a:lnTo>
                  <a:pt x="65" y="512"/>
                </a:lnTo>
                <a:lnTo>
                  <a:pt x="91" y="281"/>
                </a:lnTo>
              </a:path>
            </a:pathLst>
          </a:custGeom>
          <a:noFill/>
          <a:ln w="3810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9" name="Freeform 18">
            <a:extLst>
              <a:ext uri="{FF2B5EF4-FFF2-40B4-BE49-F238E27FC236}">
                <a16:creationId xmlns:a16="http://schemas.microsoft.com/office/drawing/2014/main" id="{2E09EE6C-366B-45A3-ABD9-0AC8A55EC00F}"/>
              </a:ext>
            </a:extLst>
          </p:cNvPr>
          <p:cNvSpPr>
            <a:spLocks/>
          </p:cNvSpPr>
          <p:nvPr/>
        </p:nvSpPr>
        <p:spPr bwMode="auto">
          <a:xfrm>
            <a:off x="5622286" y="4615380"/>
            <a:ext cx="52387" cy="431800"/>
          </a:xfrm>
          <a:custGeom>
            <a:avLst/>
            <a:gdLst>
              <a:gd name="T0" fmla="*/ 0 w 33"/>
              <a:gd name="T1" fmla="*/ 2147483647 h 363"/>
              <a:gd name="T2" fmla="*/ 2147483647 w 33"/>
              <a:gd name="T3" fmla="*/ 2147483647 h 363"/>
              <a:gd name="T4" fmla="*/ 2147483647 w 33"/>
              <a:gd name="T5" fmla="*/ 2147483647 h 363"/>
              <a:gd name="T6" fmla="*/ 2147483647 w 33"/>
              <a:gd name="T7" fmla="*/ 2147483647 h 363"/>
              <a:gd name="T8" fmla="*/ 2147483647 w 33"/>
              <a:gd name="T9" fmla="*/ 2147483647 h 363"/>
              <a:gd name="T10" fmla="*/ 2147483647 w 33"/>
              <a:gd name="T11" fmla="*/ 2147483647 h 363"/>
              <a:gd name="T12" fmla="*/ 2147483647 w 33"/>
              <a:gd name="T13" fmla="*/ 0 h 36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3" h="363">
                <a:moveTo>
                  <a:pt x="0" y="362"/>
                </a:moveTo>
                <a:lnTo>
                  <a:pt x="20" y="54"/>
                </a:lnTo>
                <a:lnTo>
                  <a:pt x="21" y="38"/>
                </a:lnTo>
                <a:lnTo>
                  <a:pt x="22" y="25"/>
                </a:lnTo>
                <a:lnTo>
                  <a:pt x="24" y="15"/>
                </a:lnTo>
                <a:lnTo>
                  <a:pt x="27" y="6"/>
                </a:lnTo>
                <a:lnTo>
                  <a:pt x="32" y="0"/>
                </a:lnTo>
              </a:path>
            </a:pathLst>
          </a:custGeom>
          <a:noFill/>
          <a:ln w="3810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0" name="Freeform 19">
            <a:extLst>
              <a:ext uri="{FF2B5EF4-FFF2-40B4-BE49-F238E27FC236}">
                <a16:creationId xmlns:a16="http://schemas.microsoft.com/office/drawing/2014/main" id="{F2F8AF9A-FAAD-422D-A42E-0C3D3AF11DCD}"/>
              </a:ext>
            </a:extLst>
          </p:cNvPr>
          <p:cNvSpPr>
            <a:spLocks/>
          </p:cNvSpPr>
          <p:nvPr/>
        </p:nvSpPr>
        <p:spPr bwMode="auto">
          <a:xfrm>
            <a:off x="5674673" y="4620142"/>
            <a:ext cx="139700" cy="841375"/>
          </a:xfrm>
          <a:custGeom>
            <a:avLst/>
            <a:gdLst>
              <a:gd name="T0" fmla="*/ 0 w 88"/>
              <a:gd name="T1" fmla="*/ 0 h 530"/>
              <a:gd name="T2" fmla="*/ 2147483647 w 88"/>
              <a:gd name="T3" fmla="*/ 2147483647 h 530"/>
              <a:gd name="T4" fmla="*/ 2147483647 w 88"/>
              <a:gd name="T5" fmla="*/ 2147483647 h 530"/>
              <a:gd name="T6" fmla="*/ 2147483647 w 88"/>
              <a:gd name="T7" fmla="*/ 2147483647 h 530"/>
              <a:gd name="T8" fmla="*/ 2147483647 w 88"/>
              <a:gd name="T9" fmla="*/ 2147483647 h 530"/>
              <a:gd name="T10" fmla="*/ 2147483647 w 88"/>
              <a:gd name="T11" fmla="*/ 2147483647 h 530"/>
              <a:gd name="T12" fmla="*/ 2147483647 w 88"/>
              <a:gd name="T13" fmla="*/ 2147483647 h 530"/>
              <a:gd name="T14" fmla="*/ 2147483647 w 88"/>
              <a:gd name="T15" fmla="*/ 2147483647 h 530"/>
              <a:gd name="T16" fmla="*/ 2147483647 w 88"/>
              <a:gd name="T17" fmla="*/ 2147483647 h 530"/>
              <a:gd name="T18" fmla="*/ 2147483647 w 88"/>
              <a:gd name="T19" fmla="*/ 2147483647 h 530"/>
              <a:gd name="T20" fmla="*/ 2147483647 w 88"/>
              <a:gd name="T21" fmla="*/ 2147483647 h 530"/>
              <a:gd name="T22" fmla="*/ 2147483647 w 88"/>
              <a:gd name="T23" fmla="*/ 2147483647 h 530"/>
              <a:gd name="T24" fmla="*/ 2147483647 w 88"/>
              <a:gd name="T25" fmla="*/ 2147483647 h 53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8" h="530">
                <a:moveTo>
                  <a:pt x="0" y="0"/>
                </a:moveTo>
                <a:lnTo>
                  <a:pt x="7" y="3"/>
                </a:lnTo>
                <a:lnTo>
                  <a:pt x="12" y="12"/>
                </a:lnTo>
                <a:lnTo>
                  <a:pt x="14" y="25"/>
                </a:lnTo>
                <a:lnTo>
                  <a:pt x="15" y="44"/>
                </a:lnTo>
                <a:lnTo>
                  <a:pt x="43" y="488"/>
                </a:lnTo>
                <a:lnTo>
                  <a:pt x="45" y="512"/>
                </a:lnTo>
                <a:lnTo>
                  <a:pt x="47" y="520"/>
                </a:lnTo>
                <a:lnTo>
                  <a:pt x="53" y="527"/>
                </a:lnTo>
                <a:lnTo>
                  <a:pt x="57" y="530"/>
                </a:lnTo>
                <a:lnTo>
                  <a:pt x="63" y="524"/>
                </a:lnTo>
                <a:lnTo>
                  <a:pt x="67" y="512"/>
                </a:lnTo>
                <a:lnTo>
                  <a:pt x="88" y="271"/>
                </a:lnTo>
              </a:path>
            </a:pathLst>
          </a:custGeom>
          <a:noFill/>
          <a:ln w="3810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1" name="Freeform 20">
            <a:extLst>
              <a:ext uri="{FF2B5EF4-FFF2-40B4-BE49-F238E27FC236}">
                <a16:creationId xmlns:a16="http://schemas.microsoft.com/office/drawing/2014/main" id="{3E8903ED-F4F2-4512-8484-A94EC4068740}"/>
              </a:ext>
            </a:extLst>
          </p:cNvPr>
          <p:cNvSpPr>
            <a:spLocks/>
          </p:cNvSpPr>
          <p:nvPr/>
        </p:nvSpPr>
        <p:spPr bwMode="auto">
          <a:xfrm>
            <a:off x="5811198" y="4615380"/>
            <a:ext cx="50800" cy="431800"/>
          </a:xfrm>
          <a:custGeom>
            <a:avLst/>
            <a:gdLst>
              <a:gd name="T0" fmla="*/ 0 w 32"/>
              <a:gd name="T1" fmla="*/ 2147483647 h 363"/>
              <a:gd name="T2" fmla="*/ 2147483647 w 32"/>
              <a:gd name="T3" fmla="*/ 2147483647 h 363"/>
              <a:gd name="T4" fmla="*/ 2147483647 w 32"/>
              <a:gd name="T5" fmla="*/ 2147483647 h 363"/>
              <a:gd name="T6" fmla="*/ 2147483647 w 32"/>
              <a:gd name="T7" fmla="*/ 2147483647 h 363"/>
              <a:gd name="T8" fmla="*/ 2147483647 w 32"/>
              <a:gd name="T9" fmla="*/ 2147483647 h 363"/>
              <a:gd name="T10" fmla="*/ 2147483647 w 32"/>
              <a:gd name="T11" fmla="*/ 2147483647 h 363"/>
              <a:gd name="T12" fmla="*/ 2147483647 w 32"/>
              <a:gd name="T13" fmla="*/ 0 h 36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2" h="363">
                <a:moveTo>
                  <a:pt x="0" y="362"/>
                </a:moveTo>
                <a:lnTo>
                  <a:pt x="19" y="54"/>
                </a:lnTo>
                <a:lnTo>
                  <a:pt x="20" y="38"/>
                </a:lnTo>
                <a:lnTo>
                  <a:pt x="21" y="25"/>
                </a:lnTo>
                <a:lnTo>
                  <a:pt x="23" y="15"/>
                </a:lnTo>
                <a:lnTo>
                  <a:pt x="27" y="6"/>
                </a:lnTo>
                <a:lnTo>
                  <a:pt x="31" y="0"/>
                </a:lnTo>
              </a:path>
            </a:pathLst>
          </a:custGeom>
          <a:noFill/>
          <a:ln w="3810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2" name="Freeform 21">
            <a:extLst>
              <a:ext uri="{FF2B5EF4-FFF2-40B4-BE49-F238E27FC236}">
                <a16:creationId xmlns:a16="http://schemas.microsoft.com/office/drawing/2014/main" id="{3B54A3AA-96BD-4C35-A37D-D632F50BD1CF}"/>
              </a:ext>
            </a:extLst>
          </p:cNvPr>
          <p:cNvSpPr>
            <a:spLocks/>
          </p:cNvSpPr>
          <p:nvPr/>
        </p:nvSpPr>
        <p:spPr bwMode="auto">
          <a:xfrm>
            <a:off x="5861998" y="4620142"/>
            <a:ext cx="133350" cy="841375"/>
          </a:xfrm>
          <a:custGeom>
            <a:avLst/>
            <a:gdLst>
              <a:gd name="T0" fmla="*/ 0 w 84"/>
              <a:gd name="T1" fmla="*/ 0 h 530"/>
              <a:gd name="T2" fmla="*/ 2147483647 w 84"/>
              <a:gd name="T3" fmla="*/ 2147483647 h 530"/>
              <a:gd name="T4" fmla="*/ 2147483647 w 84"/>
              <a:gd name="T5" fmla="*/ 2147483647 h 530"/>
              <a:gd name="T6" fmla="*/ 2147483647 w 84"/>
              <a:gd name="T7" fmla="*/ 2147483647 h 530"/>
              <a:gd name="T8" fmla="*/ 2147483647 w 84"/>
              <a:gd name="T9" fmla="*/ 2147483647 h 530"/>
              <a:gd name="T10" fmla="*/ 2147483647 w 84"/>
              <a:gd name="T11" fmla="*/ 2147483647 h 530"/>
              <a:gd name="T12" fmla="*/ 2147483647 w 84"/>
              <a:gd name="T13" fmla="*/ 2147483647 h 530"/>
              <a:gd name="T14" fmla="*/ 2147483647 w 84"/>
              <a:gd name="T15" fmla="*/ 2147483647 h 530"/>
              <a:gd name="T16" fmla="*/ 2147483647 w 84"/>
              <a:gd name="T17" fmla="*/ 2147483647 h 530"/>
              <a:gd name="T18" fmla="*/ 2147483647 w 84"/>
              <a:gd name="T19" fmla="*/ 2147483647 h 530"/>
              <a:gd name="T20" fmla="*/ 2147483647 w 84"/>
              <a:gd name="T21" fmla="*/ 2147483647 h 530"/>
              <a:gd name="T22" fmla="*/ 2147483647 w 84"/>
              <a:gd name="T23" fmla="*/ 2147483647 h 530"/>
              <a:gd name="T24" fmla="*/ 2147483647 w 84"/>
              <a:gd name="T25" fmla="*/ 2147483647 h 53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4" h="530">
                <a:moveTo>
                  <a:pt x="0" y="0"/>
                </a:moveTo>
                <a:lnTo>
                  <a:pt x="7" y="3"/>
                </a:lnTo>
                <a:lnTo>
                  <a:pt x="12" y="12"/>
                </a:lnTo>
                <a:lnTo>
                  <a:pt x="14" y="25"/>
                </a:lnTo>
                <a:lnTo>
                  <a:pt x="15" y="44"/>
                </a:lnTo>
                <a:lnTo>
                  <a:pt x="42" y="488"/>
                </a:lnTo>
                <a:lnTo>
                  <a:pt x="45" y="512"/>
                </a:lnTo>
                <a:lnTo>
                  <a:pt x="47" y="520"/>
                </a:lnTo>
                <a:lnTo>
                  <a:pt x="52" y="527"/>
                </a:lnTo>
                <a:lnTo>
                  <a:pt x="57" y="530"/>
                </a:lnTo>
                <a:lnTo>
                  <a:pt x="62" y="524"/>
                </a:lnTo>
                <a:lnTo>
                  <a:pt x="66" y="512"/>
                </a:lnTo>
                <a:lnTo>
                  <a:pt x="84" y="271"/>
                </a:lnTo>
              </a:path>
            </a:pathLst>
          </a:custGeom>
          <a:noFill/>
          <a:ln w="3810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03" name="Group 22">
            <a:extLst>
              <a:ext uri="{FF2B5EF4-FFF2-40B4-BE49-F238E27FC236}">
                <a16:creationId xmlns:a16="http://schemas.microsoft.com/office/drawing/2014/main" id="{BEBCE2A2-80A9-4D08-80E0-8FD533AD8B61}"/>
              </a:ext>
            </a:extLst>
          </p:cNvPr>
          <p:cNvGrpSpPr>
            <a:grpSpLocks/>
          </p:cNvGrpSpPr>
          <p:nvPr/>
        </p:nvGrpSpPr>
        <p:grpSpPr bwMode="auto">
          <a:xfrm>
            <a:off x="5996936" y="4609030"/>
            <a:ext cx="187325" cy="847725"/>
            <a:chOff x="4075" y="1309"/>
            <a:chExt cx="118" cy="713"/>
          </a:xfrm>
        </p:grpSpPr>
        <p:sp>
          <p:nvSpPr>
            <p:cNvPr id="104" name="Freeform 23">
              <a:extLst>
                <a:ext uri="{FF2B5EF4-FFF2-40B4-BE49-F238E27FC236}">
                  <a16:creationId xmlns:a16="http://schemas.microsoft.com/office/drawing/2014/main" id="{3F0081D1-2E60-42BB-94F8-8018D6DA60B4}"/>
                </a:ext>
              </a:extLst>
            </p:cNvPr>
            <p:cNvSpPr>
              <a:spLocks/>
            </p:cNvSpPr>
            <p:nvPr/>
          </p:nvSpPr>
          <p:spPr bwMode="auto">
            <a:xfrm>
              <a:off x="4075" y="1309"/>
              <a:ext cx="34" cy="363"/>
            </a:xfrm>
            <a:custGeom>
              <a:avLst/>
              <a:gdLst>
                <a:gd name="T0" fmla="*/ 0 w 34"/>
                <a:gd name="T1" fmla="*/ 362 h 363"/>
                <a:gd name="T2" fmla="*/ 20 w 34"/>
                <a:gd name="T3" fmla="*/ 54 h 363"/>
                <a:gd name="T4" fmla="*/ 22 w 34"/>
                <a:gd name="T5" fmla="*/ 38 h 363"/>
                <a:gd name="T6" fmla="*/ 23 w 34"/>
                <a:gd name="T7" fmla="*/ 25 h 363"/>
                <a:gd name="T8" fmla="*/ 24 w 34"/>
                <a:gd name="T9" fmla="*/ 15 h 363"/>
                <a:gd name="T10" fmla="*/ 28 w 34"/>
                <a:gd name="T11" fmla="*/ 6 h 363"/>
                <a:gd name="T12" fmla="*/ 33 w 34"/>
                <a:gd name="T13" fmla="*/ 0 h 36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4" h="363">
                  <a:moveTo>
                    <a:pt x="0" y="362"/>
                  </a:moveTo>
                  <a:lnTo>
                    <a:pt x="20" y="54"/>
                  </a:lnTo>
                  <a:lnTo>
                    <a:pt x="22" y="38"/>
                  </a:lnTo>
                  <a:lnTo>
                    <a:pt x="23" y="25"/>
                  </a:lnTo>
                  <a:lnTo>
                    <a:pt x="24" y="15"/>
                  </a:lnTo>
                  <a:lnTo>
                    <a:pt x="28" y="6"/>
                  </a:lnTo>
                  <a:lnTo>
                    <a:pt x="33" y="0"/>
                  </a:lnTo>
                </a:path>
              </a:pathLst>
            </a:custGeom>
            <a:noFill/>
            <a:ln w="3810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5" name="Freeform 24">
              <a:extLst>
                <a:ext uri="{FF2B5EF4-FFF2-40B4-BE49-F238E27FC236}">
                  <a16:creationId xmlns:a16="http://schemas.microsoft.com/office/drawing/2014/main" id="{7B23AA2D-91E2-4CE7-ADF7-839B1D89A4FF}"/>
                </a:ext>
              </a:extLst>
            </p:cNvPr>
            <p:cNvSpPr>
              <a:spLocks/>
            </p:cNvSpPr>
            <p:nvPr/>
          </p:nvSpPr>
          <p:spPr bwMode="auto">
            <a:xfrm>
              <a:off x="4109" y="1313"/>
              <a:ext cx="84" cy="709"/>
            </a:xfrm>
            <a:custGeom>
              <a:avLst/>
              <a:gdLst>
                <a:gd name="T0" fmla="*/ 0 w 84"/>
                <a:gd name="T1" fmla="*/ 0 h 709"/>
                <a:gd name="T2" fmla="*/ 7 w 84"/>
                <a:gd name="T3" fmla="*/ 4 h 709"/>
                <a:gd name="T4" fmla="*/ 12 w 84"/>
                <a:gd name="T5" fmla="*/ 16 h 709"/>
                <a:gd name="T6" fmla="*/ 13 w 84"/>
                <a:gd name="T7" fmla="*/ 33 h 709"/>
                <a:gd name="T8" fmla="*/ 15 w 84"/>
                <a:gd name="T9" fmla="*/ 59 h 709"/>
                <a:gd name="T10" fmla="*/ 42 w 84"/>
                <a:gd name="T11" fmla="*/ 651 h 709"/>
                <a:gd name="T12" fmla="*/ 44 w 84"/>
                <a:gd name="T13" fmla="*/ 684 h 709"/>
                <a:gd name="T14" fmla="*/ 46 w 84"/>
                <a:gd name="T15" fmla="*/ 694 h 709"/>
                <a:gd name="T16" fmla="*/ 52 w 84"/>
                <a:gd name="T17" fmla="*/ 704 h 709"/>
                <a:gd name="T18" fmla="*/ 56 w 84"/>
                <a:gd name="T19" fmla="*/ 708 h 709"/>
                <a:gd name="T20" fmla="*/ 62 w 84"/>
                <a:gd name="T21" fmla="*/ 700 h 709"/>
                <a:gd name="T22" fmla="*/ 65 w 84"/>
                <a:gd name="T23" fmla="*/ 684 h 709"/>
                <a:gd name="T24" fmla="*/ 83 w 84"/>
                <a:gd name="T25" fmla="*/ 380 h 70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4" h="709">
                  <a:moveTo>
                    <a:pt x="0" y="0"/>
                  </a:moveTo>
                  <a:lnTo>
                    <a:pt x="7" y="4"/>
                  </a:lnTo>
                  <a:lnTo>
                    <a:pt x="12" y="16"/>
                  </a:lnTo>
                  <a:lnTo>
                    <a:pt x="13" y="33"/>
                  </a:lnTo>
                  <a:lnTo>
                    <a:pt x="15" y="59"/>
                  </a:lnTo>
                  <a:lnTo>
                    <a:pt x="42" y="651"/>
                  </a:lnTo>
                  <a:lnTo>
                    <a:pt x="44" y="684"/>
                  </a:lnTo>
                  <a:lnTo>
                    <a:pt x="46" y="694"/>
                  </a:lnTo>
                  <a:lnTo>
                    <a:pt x="52" y="704"/>
                  </a:lnTo>
                  <a:lnTo>
                    <a:pt x="56" y="708"/>
                  </a:lnTo>
                  <a:lnTo>
                    <a:pt x="62" y="700"/>
                  </a:lnTo>
                  <a:lnTo>
                    <a:pt x="65" y="684"/>
                  </a:lnTo>
                  <a:lnTo>
                    <a:pt x="83" y="380"/>
                  </a:lnTo>
                </a:path>
              </a:pathLst>
            </a:custGeom>
            <a:noFill/>
            <a:ln w="3810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06" name="Freeform 25">
            <a:extLst>
              <a:ext uri="{FF2B5EF4-FFF2-40B4-BE49-F238E27FC236}">
                <a16:creationId xmlns:a16="http://schemas.microsoft.com/office/drawing/2014/main" id="{AF605F0A-1A9E-4273-B96E-4AAC945CC7B7}"/>
              </a:ext>
            </a:extLst>
          </p:cNvPr>
          <p:cNvSpPr>
            <a:spLocks/>
          </p:cNvSpPr>
          <p:nvPr/>
        </p:nvSpPr>
        <p:spPr bwMode="auto">
          <a:xfrm>
            <a:off x="6184261" y="4609030"/>
            <a:ext cx="55562" cy="431800"/>
          </a:xfrm>
          <a:custGeom>
            <a:avLst/>
            <a:gdLst>
              <a:gd name="T0" fmla="*/ 0 w 35"/>
              <a:gd name="T1" fmla="*/ 2147483647 h 363"/>
              <a:gd name="T2" fmla="*/ 2147483647 w 35"/>
              <a:gd name="T3" fmla="*/ 2147483647 h 363"/>
              <a:gd name="T4" fmla="*/ 2147483647 w 35"/>
              <a:gd name="T5" fmla="*/ 2147483647 h 363"/>
              <a:gd name="T6" fmla="*/ 2147483647 w 35"/>
              <a:gd name="T7" fmla="*/ 2147483647 h 363"/>
              <a:gd name="T8" fmla="*/ 2147483647 w 35"/>
              <a:gd name="T9" fmla="*/ 2147483647 h 363"/>
              <a:gd name="T10" fmla="*/ 2147483647 w 35"/>
              <a:gd name="T11" fmla="*/ 2147483647 h 363"/>
              <a:gd name="T12" fmla="*/ 2147483647 w 35"/>
              <a:gd name="T13" fmla="*/ 0 h 36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5" h="363">
                <a:moveTo>
                  <a:pt x="0" y="362"/>
                </a:moveTo>
                <a:lnTo>
                  <a:pt x="21" y="54"/>
                </a:lnTo>
                <a:lnTo>
                  <a:pt x="22" y="38"/>
                </a:lnTo>
                <a:lnTo>
                  <a:pt x="23" y="25"/>
                </a:lnTo>
                <a:lnTo>
                  <a:pt x="25" y="15"/>
                </a:lnTo>
                <a:lnTo>
                  <a:pt x="29" y="6"/>
                </a:lnTo>
                <a:lnTo>
                  <a:pt x="34" y="0"/>
                </a:lnTo>
              </a:path>
            </a:pathLst>
          </a:custGeom>
          <a:noFill/>
          <a:ln w="3810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7" name="Freeform 26">
            <a:extLst>
              <a:ext uri="{FF2B5EF4-FFF2-40B4-BE49-F238E27FC236}">
                <a16:creationId xmlns:a16="http://schemas.microsoft.com/office/drawing/2014/main" id="{B852F6A6-5031-4954-AFC2-80B57962FFEC}"/>
              </a:ext>
            </a:extLst>
          </p:cNvPr>
          <p:cNvSpPr>
            <a:spLocks/>
          </p:cNvSpPr>
          <p:nvPr/>
        </p:nvSpPr>
        <p:spPr bwMode="auto">
          <a:xfrm>
            <a:off x="6239823" y="4613792"/>
            <a:ext cx="131763" cy="841375"/>
          </a:xfrm>
          <a:custGeom>
            <a:avLst/>
            <a:gdLst>
              <a:gd name="T0" fmla="*/ 0 w 83"/>
              <a:gd name="T1" fmla="*/ 0 h 530"/>
              <a:gd name="T2" fmla="*/ 2147483647 w 83"/>
              <a:gd name="T3" fmla="*/ 2147483647 h 530"/>
              <a:gd name="T4" fmla="*/ 2147483647 w 83"/>
              <a:gd name="T5" fmla="*/ 2147483647 h 530"/>
              <a:gd name="T6" fmla="*/ 2147483647 w 83"/>
              <a:gd name="T7" fmla="*/ 2147483647 h 530"/>
              <a:gd name="T8" fmla="*/ 2147483647 w 83"/>
              <a:gd name="T9" fmla="*/ 2147483647 h 530"/>
              <a:gd name="T10" fmla="*/ 2147483647 w 83"/>
              <a:gd name="T11" fmla="*/ 2147483647 h 530"/>
              <a:gd name="T12" fmla="*/ 2147483647 w 83"/>
              <a:gd name="T13" fmla="*/ 2147483647 h 530"/>
              <a:gd name="T14" fmla="*/ 2147483647 w 83"/>
              <a:gd name="T15" fmla="*/ 2147483647 h 530"/>
              <a:gd name="T16" fmla="*/ 2147483647 w 83"/>
              <a:gd name="T17" fmla="*/ 2147483647 h 530"/>
              <a:gd name="T18" fmla="*/ 2147483647 w 83"/>
              <a:gd name="T19" fmla="*/ 2147483647 h 530"/>
              <a:gd name="T20" fmla="*/ 2147483647 w 83"/>
              <a:gd name="T21" fmla="*/ 2147483647 h 530"/>
              <a:gd name="T22" fmla="*/ 2147483647 w 83"/>
              <a:gd name="T23" fmla="*/ 2147483647 h 530"/>
              <a:gd name="T24" fmla="*/ 2147483647 w 83"/>
              <a:gd name="T25" fmla="*/ 2147483647 h 53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3" h="530">
                <a:moveTo>
                  <a:pt x="0" y="0"/>
                </a:moveTo>
                <a:lnTo>
                  <a:pt x="7" y="3"/>
                </a:lnTo>
                <a:lnTo>
                  <a:pt x="12" y="12"/>
                </a:lnTo>
                <a:lnTo>
                  <a:pt x="13" y="25"/>
                </a:lnTo>
                <a:lnTo>
                  <a:pt x="15" y="44"/>
                </a:lnTo>
                <a:lnTo>
                  <a:pt x="42" y="488"/>
                </a:lnTo>
                <a:lnTo>
                  <a:pt x="44" y="512"/>
                </a:lnTo>
                <a:lnTo>
                  <a:pt x="46" y="520"/>
                </a:lnTo>
                <a:lnTo>
                  <a:pt x="52" y="527"/>
                </a:lnTo>
                <a:lnTo>
                  <a:pt x="56" y="530"/>
                </a:lnTo>
                <a:lnTo>
                  <a:pt x="62" y="524"/>
                </a:lnTo>
                <a:lnTo>
                  <a:pt x="65" y="512"/>
                </a:lnTo>
                <a:lnTo>
                  <a:pt x="83" y="278"/>
                </a:lnTo>
              </a:path>
            </a:pathLst>
          </a:custGeom>
          <a:noFill/>
          <a:ln w="3810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8" name="Freeform 27">
            <a:extLst>
              <a:ext uri="{FF2B5EF4-FFF2-40B4-BE49-F238E27FC236}">
                <a16:creationId xmlns:a16="http://schemas.microsoft.com/office/drawing/2014/main" id="{46E48235-F6DB-4550-94A4-1ED77D925E34}"/>
              </a:ext>
            </a:extLst>
          </p:cNvPr>
          <p:cNvSpPr>
            <a:spLocks/>
          </p:cNvSpPr>
          <p:nvPr/>
        </p:nvSpPr>
        <p:spPr bwMode="auto">
          <a:xfrm>
            <a:off x="4868223" y="4615380"/>
            <a:ext cx="52388" cy="431800"/>
          </a:xfrm>
          <a:custGeom>
            <a:avLst/>
            <a:gdLst>
              <a:gd name="T0" fmla="*/ 0 w 33"/>
              <a:gd name="T1" fmla="*/ 2147483647 h 363"/>
              <a:gd name="T2" fmla="*/ 2147483647 w 33"/>
              <a:gd name="T3" fmla="*/ 2147483647 h 363"/>
              <a:gd name="T4" fmla="*/ 2147483647 w 33"/>
              <a:gd name="T5" fmla="*/ 2147483647 h 363"/>
              <a:gd name="T6" fmla="*/ 2147483647 w 33"/>
              <a:gd name="T7" fmla="*/ 2147483647 h 363"/>
              <a:gd name="T8" fmla="*/ 2147483647 w 33"/>
              <a:gd name="T9" fmla="*/ 2147483647 h 363"/>
              <a:gd name="T10" fmla="*/ 2147483647 w 33"/>
              <a:gd name="T11" fmla="*/ 2147483647 h 363"/>
              <a:gd name="T12" fmla="*/ 2147483647 w 33"/>
              <a:gd name="T13" fmla="*/ 0 h 36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3" h="363">
                <a:moveTo>
                  <a:pt x="0" y="362"/>
                </a:moveTo>
                <a:lnTo>
                  <a:pt x="20" y="54"/>
                </a:lnTo>
                <a:lnTo>
                  <a:pt x="21" y="38"/>
                </a:lnTo>
                <a:lnTo>
                  <a:pt x="22" y="25"/>
                </a:lnTo>
                <a:lnTo>
                  <a:pt x="24" y="15"/>
                </a:lnTo>
                <a:lnTo>
                  <a:pt x="27" y="6"/>
                </a:lnTo>
                <a:lnTo>
                  <a:pt x="32" y="0"/>
                </a:lnTo>
              </a:path>
            </a:pathLst>
          </a:custGeom>
          <a:noFill/>
          <a:ln w="3810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9" name="Freeform 28">
            <a:extLst>
              <a:ext uri="{FF2B5EF4-FFF2-40B4-BE49-F238E27FC236}">
                <a16:creationId xmlns:a16="http://schemas.microsoft.com/office/drawing/2014/main" id="{45E9E533-9A8E-483E-BC1D-1110BEA2183C}"/>
              </a:ext>
            </a:extLst>
          </p:cNvPr>
          <p:cNvSpPr>
            <a:spLocks/>
          </p:cNvSpPr>
          <p:nvPr/>
        </p:nvSpPr>
        <p:spPr bwMode="auto">
          <a:xfrm>
            <a:off x="4920611" y="4620142"/>
            <a:ext cx="136525" cy="841375"/>
          </a:xfrm>
          <a:custGeom>
            <a:avLst/>
            <a:gdLst>
              <a:gd name="T0" fmla="*/ 0 w 86"/>
              <a:gd name="T1" fmla="*/ 0 h 530"/>
              <a:gd name="T2" fmla="*/ 2147483647 w 86"/>
              <a:gd name="T3" fmla="*/ 2147483647 h 530"/>
              <a:gd name="T4" fmla="*/ 2147483647 w 86"/>
              <a:gd name="T5" fmla="*/ 2147483647 h 530"/>
              <a:gd name="T6" fmla="*/ 2147483647 w 86"/>
              <a:gd name="T7" fmla="*/ 2147483647 h 530"/>
              <a:gd name="T8" fmla="*/ 2147483647 w 86"/>
              <a:gd name="T9" fmla="*/ 2147483647 h 530"/>
              <a:gd name="T10" fmla="*/ 2147483647 w 86"/>
              <a:gd name="T11" fmla="*/ 2147483647 h 530"/>
              <a:gd name="T12" fmla="*/ 2147483647 w 86"/>
              <a:gd name="T13" fmla="*/ 2147483647 h 530"/>
              <a:gd name="T14" fmla="*/ 2147483647 w 86"/>
              <a:gd name="T15" fmla="*/ 2147483647 h 530"/>
              <a:gd name="T16" fmla="*/ 2147483647 w 86"/>
              <a:gd name="T17" fmla="*/ 2147483647 h 530"/>
              <a:gd name="T18" fmla="*/ 2147483647 w 86"/>
              <a:gd name="T19" fmla="*/ 2147483647 h 530"/>
              <a:gd name="T20" fmla="*/ 2147483647 w 86"/>
              <a:gd name="T21" fmla="*/ 2147483647 h 530"/>
              <a:gd name="T22" fmla="*/ 2147483647 w 86"/>
              <a:gd name="T23" fmla="*/ 2147483647 h 530"/>
              <a:gd name="T24" fmla="*/ 2147483647 w 86"/>
              <a:gd name="T25" fmla="*/ 2147483647 h 53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6" h="530">
                <a:moveTo>
                  <a:pt x="0" y="0"/>
                </a:moveTo>
                <a:lnTo>
                  <a:pt x="7" y="3"/>
                </a:lnTo>
                <a:lnTo>
                  <a:pt x="12" y="12"/>
                </a:lnTo>
                <a:lnTo>
                  <a:pt x="14" y="25"/>
                </a:lnTo>
                <a:lnTo>
                  <a:pt x="15" y="44"/>
                </a:lnTo>
                <a:lnTo>
                  <a:pt x="43" y="488"/>
                </a:lnTo>
                <a:lnTo>
                  <a:pt x="45" y="512"/>
                </a:lnTo>
                <a:lnTo>
                  <a:pt x="47" y="520"/>
                </a:lnTo>
                <a:lnTo>
                  <a:pt x="53" y="527"/>
                </a:lnTo>
                <a:lnTo>
                  <a:pt x="57" y="530"/>
                </a:lnTo>
                <a:lnTo>
                  <a:pt x="63" y="524"/>
                </a:lnTo>
                <a:lnTo>
                  <a:pt x="67" y="512"/>
                </a:lnTo>
                <a:lnTo>
                  <a:pt x="86" y="268"/>
                </a:lnTo>
              </a:path>
            </a:pathLst>
          </a:custGeom>
          <a:noFill/>
          <a:ln w="3810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0" name="Freeform 29">
            <a:extLst>
              <a:ext uri="{FF2B5EF4-FFF2-40B4-BE49-F238E27FC236}">
                <a16:creationId xmlns:a16="http://schemas.microsoft.com/office/drawing/2014/main" id="{9377A86C-21BB-45C3-A217-CEF9AC5CAAB5}"/>
              </a:ext>
            </a:extLst>
          </p:cNvPr>
          <p:cNvSpPr>
            <a:spLocks/>
          </p:cNvSpPr>
          <p:nvPr/>
        </p:nvSpPr>
        <p:spPr bwMode="auto">
          <a:xfrm>
            <a:off x="5057136" y="4615380"/>
            <a:ext cx="50800" cy="431800"/>
          </a:xfrm>
          <a:custGeom>
            <a:avLst/>
            <a:gdLst>
              <a:gd name="T0" fmla="*/ 0 w 32"/>
              <a:gd name="T1" fmla="*/ 2147483647 h 363"/>
              <a:gd name="T2" fmla="*/ 2147483647 w 32"/>
              <a:gd name="T3" fmla="*/ 2147483647 h 363"/>
              <a:gd name="T4" fmla="*/ 2147483647 w 32"/>
              <a:gd name="T5" fmla="*/ 2147483647 h 363"/>
              <a:gd name="T6" fmla="*/ 2147483647 w 32"/>
              <a:gd name="T7" fmla="*/ 2147483647 h 363"/>
              <a:gd name="T8" fmla="*/ 2147483647 w 32"/>
              <a:gd name="T9" fmla="*/ 2147483647 h 363"/>
              <a:gd name="T10" fmla="*/ 2147483647 w 32"/>
              <a:gd name="T11" fmla="*/ 2147483647 h 363"/>
              <a:gd name="T12" fmla="*/ 2147483647 w 32"/>
              <a:gd name="T13" fmla="*/ 0 h 36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2" h="363">
                <a:moveTo>
                  <a:pt x="0" y="362"/>
                </a:moveTo>
                <a:lnTo>
                  <a:pt x="19" y="54"/>
                </a:lnTo>
                <a:lnTo>
                  <a:pt x="20" y="38"/>
                </a:lnTo>
                <a:lnTo>
                  <a:pt x="21" y="25"/>
                </a:lnTo>
                <a:lnTo>
                  <a:pt x="23" y="15"/>
                </a:lnTo>
                <a:lnTo>
                  <a:pt x="27" y="6"/>
                </a:lnTo>
                <a:lnTo>
                  <a:pt x="31" y="0"/>
                </a:lnTo>
              </a:path>
            </a:pathLst>
          </a:custGeom>
          <a:noFill/>
          <a:ln w="3810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1" name="Freeform 30">
            <a:extLst>
              <a:ext uri="{FF2B5EF4-FFF2-40B4-BE49-F238E27FC236}">
                <a16:creationId xmlns:a16="http://schemas.microsoft.com/office/drawing/2014/main" id="{489FE3B5-C740-43BE-BF17-52DC6C6CEE9B}"/>
              </a:ext>
            </a:extLst>
          </p:cNvPr>
          <p:cNvSpPr>
            <a:spLocks/>
          </p:cNvSpPr>
          <p:nvPr/>
        </p:nvSpPr>
        <p:spPr bwMode="auto">
          <a:xfrm>
            <a:off x="5107936" y="4620142"/>
            <a:ext cx="134937" cy="841375"/>
          </a:xfrm>
          <a:custGeom>
            <a:avLst/>
            <a:gdLst>
              <a:gd name="T0" fmla="*/ 0 w 85"/>
              <a:gd name="T1" fmla="*/ 0 h 530"/>
              <a:gd name="T2" fmla="*/ 2147483647 w 85"/>
              <a:gd name="T3" fmla="*/ 2147483647 h 530"/>
              <a:gd name="T4" fmla="*/ 2147483647 w 85"/>
              <a:gd name="T5" fmla="*/ 2147483647 h 530"/>
              <a:gd name="T6" fmla="*/ 2147483647 w 85"/>
              <a:gd name="T7" fmla="*/ 2147483647 h 530"/>
              <a:gd name="T8" fmla="*/ 2147483647 w 85"/>
              <a:gd name="T9" fmla="*/ 2147483647 h 530"/>
              <a:gd name="T10" fmla="*/ 2147483647 w 85"/>
              <a:gd name="T11" fmla="*/ 2147483647 h 530"/>
              <a:gd name="T12" fmla="*/ 2147483647 w 85"/>
              <a:gd name="T13" fmla="*/ 2147483647 h 530"/>
              <a:gd name="T14" fmla="*/ 2147483647 w 85"/>
              <a:gd name="T15" fmla="*/ 2147483647 h 530"/>
              <a:gd name="T16" fmla="*/ 2147483647 w 85"/>
              <a:gd name="T17" fmla="*/ 2147483647 h 530"/>
              <a:gd name="T18" fmla="*/ 2147483647 w 85"/>
              <a:gd name="T19" fmla="*/ 2147483647 h 530"/>
              <a:gd name="T20" fmla="*/ 2147483647 w 85"/>
              <a:gd name="T21" fmla="*/ 2147483647 h 530"/>
              <a:gd name="T22" fmla="*/ 2147483647 w 85"/>
              <a:gd name="T23" fmla="*/ 2147483647 h 530"/>
              <a:gd name="T24" fmla="*/ 2147483647 w 85"/>
              <a:gd name="T25" fmla="*/ 2147483647 h 53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5" h="530">
                <a:moveTo>
                  <a:pt x="0" y="0"/>
                </a:moveTo>
                <a:lnTo>
                  <a:pt x="7" y="3"/>
                </a:lnTo>
                <a:lnTo>
                  <a:pt x="12" y="12"/>
                </a:lnTo>
                <a:lnTo>
                  <a:pt x="14" y="25"/>
                </a:lnTo>
                <a:lnTo>
                  <a:pt x="15" y="44"/>
                </a:lnTo>
                <a:lnTo>
                  <a:pt x="42" y="488"/>
                </a:lnTo>
                <a:lnTo>
                  <a:pt x="45" y="512"/>
                </a:lnTo>
                <a:lnTo>
                  <a:pt x="47" y="520"/>
                </a:lnTo>
                <a:lnTo>
                  <a:pt x="52" y="527"/>
                </a:lnTo>
                <a:lnTo>
                  <a:pt x="57" y="530"/>
                </a:lnTo>
                <a:lnTo>
                  <a:pt x="62" y="524"/>
                </a:lnTo>
                <a:lnTo>
                  <a:pt x="66" y="512"/>
                </a:lnTo>
                <a:lnTo>
                  <a:pt x="85" y="271"/>
                </a:lnTo>
              </a:path>
            </a:pathLst>
          </a:custGeom>
          <a:noFill/>
          <a:ln w="3810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12" name="Group 31">
            <a:extLst>
              <a:ext uri="{FF2B5EF4-FFF2-40B4-BE49-F238E27FC236}">
                <a16:creationId xmlns:a16="http://schemas.microsoft.com/office/drawing/2014/main" id="{F4C2EB8D-6561-4BCC-B5C6-4218398FA431}"/>
              </a:ext>
            </a:extLst>
          </p:cNvPr>
          <p:cNvGrpSpPr>
            <a:grpSpLocks/>
          </p:cNvGrpSpPr>
          <p:nvPr/>
        </p:nvGrpSpPr>
        <p:grpSpPr bwMode="auto">
          <a:xfrm>
            <a:off x="5242873" y="4609030"/>
            <a:ext cx="376238" cy="847725"/>
            <a:chOff x="3600" y="1309"/>
            <a:chExt cx="237" cy="713"/>
          </a:xfrm>
        </p:grpSpPr>
        <p:grpSp>
          <p:nvGrpSpPr>
            <p:cNvPr id="113" name="Group 32">
              <a:extLst>
                <a:ext uri="{FF2B5EF4-FFF2-40B4-BE49-F238E27FC236}">
                  <a16:creationId xmlns:a16="http://schemas.microsoft.com/office/drawing/2014/main" id="{6F883C09-8129-4C5A-A501-1000DCEC186F}"/>
                </a:ext>
              </a:extLst>
            </p:cNvPr>
            <p:cNvGrpSpPr>
              <a:grpSpLocks/>
            </p:cNvGrpSpPr>
            <p:nvPr/>
          </p:nvGrpSpPr>
          <p:grpSpPr bwMode="auto">
            <a:xfrm>
              <a:off x="3600" y="1309"/>
              <a:ext cx="118" cy="713"/>
              <a:chOff x="3600" y="1309"/>
              <a:chExt cx="118" cy="713"/>
            </a:xfrm>
          </p:grpSpPr>
          <p:sp>
            <p:nvSpPr>
              <p:cNvPr id="117" name="Freeform 33">
                <a:extLst>
                  <a:ext uri="{FF2B5EF4-FFF2-40B4-BE49-F238E27FC236}">
                    <a16:creationId xmlns:a16="http://schemas.microsoft.com/office/drawing/2014/main" id="{3E24B9ED-3453-4AC9-B0C9-8702A2BEF026}"/>
                  </a:ext>
                </a:extLst>
              </p:cNvPr>
              <p:cNvSpPr>
                <a:spLocks/>
              </p:cNvSpPr>
              <p:nvPr/>
            </p:nvSpPr>
            <p:spPr bwMode="auto">
              <a:xfrm>
                <a:off x="3600" y="1309"/>
                <a:ext cx="34" cy="363"/>
              </a:xfrm>
              <a:custGeom>
                <a:avLst/>
                <a:gdLst>
                  <a:gd name="T0" fmla="*/ 0 w 34"/>
                  <a:gd name="T1" fmla="*/ 362 h 363"/>
                  <a:gd name="T2" fmla="*/ 20 w 34"/>
                  <a:gd name="T3" fmla="*/ 54 h 363"/>
                  <a:gd name="T4" fmla="*/ 22 w 34"/>
                  <a:gd name="T5" fmla="*/ 38 h 363"/>
                  <a:gd name="T6" fmla="*/ 23 w 34"/>
                  <a:gd name="T7" fmla="*/ 25 h 363"/>
                  <a:gd name="T8" fmla="*/ 24 w 34"/>
                  <a:gd name="T9" fmla="*/ 15 h 363"/>
                  <a:gd name="T10" fmla="*/ 28 w 34"/>
                  <a:gd name="T11" fmla="*/ 6 h 363"/>
                  <a:gd name="T12" fmla="*/ 33 w 34"/>
                  <a:gd name="T13" fmla="*/ 0 h 36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4" h="363">
                    <a:moveTo>
                      <a:pt x="0" y="362"/>
                    </a:moveTo>
                    <a:lnTo>
                      <a:pt x="20" y="54"/>
                    </a:lnTo>
                    <a:lnTo>
                      <a:pt x="22" y="38"/>
                    </a:lnTo>
                    <a:lnTo>
                      <a:pt x="23" y="25"/>
                    </a:lnTo>
                    <a:lnTo>
                      <a:pt x="24" y="15"/>
                    </a:lnTo>
                    <a:lnTo>
                      <a:pt x="28" y="6"/>
                    </a:lnTo>
                    <a:lnTo>
                      <a:pt x="33" y="0"/>
                    </a:lnTo>
                  </a:path>
                </a:pathLst>
              </a:custGeom>
              <a:noFill/>
              <a:ln w="3810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 name="Freeform 34">
                <a:extLst>
                  <a:ext uri="{FF2B5EF4-FFF2-40B4-BE49-F238E27FC236}">
                    <a16:creationId xmlns:a16="http://schemas.microsoft.com/office/drawing/2014/main" id="{0BBE0075-C556-4B43-B88A-13A1A6AAD19B}"/>
                  </a:ext>
                </a:extLst>
              </p:cNvPr>
              <p:cNvSpPr>
                <a:spLocks/>
              </p:cNvSpPr>
              <p:nvPr/>
            </p:nvSpPr>
            <p:spPr bwMode="auto">
              <a:xfrm>
                <a:off x="3634" y="1313"/>
                <a:ext cx="84" cy="709"/>
              </a:xfrm>
              <a:custGeom>
                <a:avLst/>
                <a:gdLst>
                  <a:gd name="T0" fmla="*/ 0 w 84"/>
                  <a:gd name="T1" fmla="*/ 0 h 709"/>
                  <a:gd name="T2" fmla="*/ 7 w 84"/>
                  <a:gd name="T3" fmla="*/ 4 h 709"/>
                  <a:gd name="T4" fmla="*/ 12 w 84"/>
                  <a:gd name="T5" fmla="*/ 16 h 709"/>
                  <a:gd name="T6" fmla="*/ 13 w 84"/>
                  <a:gd name="T7" fmla="*/ 33 h 709"/>
                  <a:gd name="T8" fmla="*/ 15 w 84"/>
                  <a:gd name="T9" fmla="*/ 59 h 709"/>
                  <a:gd name="T10" fmla="*/ 42 w 84"/>
                  <a:gd name="T11" fmla="*/ 651 h 709"/>
                  <a:gd name="T12" fmla="*/ 44 w 84"/>
                  <a:gd name="T13" fmla="*/ 684 h 709"/>
                  <a:gd name="T14" fmla="*/ 46 w 84"/>
                  <a:gd name="T15" fmla="*/ 694 h 709"/>
                  <a:gd name="T16" fmla="*/ 52 w 84"/>
                  <a:gd name="T17" fmla="*/ 704 h 709"/>
                  <a:gd name="T18" fmla="*/ 56 w 84"/>
                  <a:gd name="T19" fmla="*/ 708 h 709"/>
                  <a:gd name="T20" fmla="*/ 62 w 84"/>
                  <a:gd name="T21" fmla="*/ 700 h 709"/>
                  <a:gd name="T22" fmla="*/ 65 w 84"/>
                  <a:gd name="T23" fmla="*/ 684 h 709"/>
                  <a:gd name="T24" fmla="*/ 83 w 84"/>
                  <a:gd name="T25" fmla="*/ 380 h 70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4" h="709">
                    <a:moveTo>
                      <a:pt x="0" y="0"/>
                    </a:moveTo>
                    <a:lnTo>
                      <a:pt x="7" y="4"/>
                    </a:lnTo>
                    <a:lnTo>
                      <a:pt x="12" y="16"/>
                    </a:lnTo>
                    <a:lnTo>
                      <a:pt x="13" y="33"/>
                    </a:lnTo>
                    <a:lnTo>
                      <a:pt x="15" y="59"/>
                    </a:lnTo>
                    <a:lnTo>
                      <a:pt x="42" y="651"/>
                    </a:lnTo>
                    <a:lnTo>
                      <a:pt x="44" y="684"/>
                    </a:lnTo>
                    <a:lnTo>
                      <a:pt x="46" y="694"/>
                    </a:lnTo>
                    <a:lnTo>
                      <a:pt x="52" y="704"/>
                    </a:lnTo>
                    <a:lnTo>
                      <a:pt x="56" y="708"/>
                    </a:lnTo>
                    <a:lnTo>
                      <a:pt x="62" y="700"/>
                    </a:lnTo>
                    <a:lnTo>
                      <a:pt x="65" y="684"/>
                    </a:lnTo>
                    <a:lnTo>
                      <a:pt x="83" y="380"/>
                    </a:lnTo>
                  </a:path>
                </a:pathLst>
              </a:custGeom>
              <a:noFill/>
              <a:ln w="3810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4" name="Group 35">
              <a:extLst>
                <a:ext uri="{FF2B5EF4-FFF2-40B4-BE49-F238E27FC236}">
                  <a16:creationId xmlns:a16="http://schemas.microsoft.com/office/drawing/2014/main" id="{0FF72444-2FF7-43F6-AACD-2775AB29DD60}"/>
                </a:ext>
              </a:extLst>
            </p:cNvPr>
            <p:cNvGrpSpPr>
              <a:grpSpLocks/>
            </p:cNvGrpSpPr>
            <p:nvPr/>
          </p:nvGrpSpPr>
          <p:grpSpPr bwMode="auto">
            <a:xfrm>
              <a:off x="3718" y="1309"/>
              <a:ext cx="119" cy="713"/>
              <a:chOff x="3718" y="1309"/>
              <a:chExt cx="119" cy="713"/>
            </a:xfrm>
          </p:grpSpPr>
          <p:sp>
            <p:nvSpPr>
              <p:cNvPr id="115" name="Freeform 36">
                <a:extLst>
                  <a:ext uri="{FF2B5EF4-FFF2-40B4-BE49-F238E27FC236}">
                    <a16:creationId xmlns:a16="http://schemas.microsoft.com/office/drawing/2014/main" id="{D556DADF-9A80-402B-9B36-0B0C1046F0D7}"/>
                  </a:ext>
                </a:extLst>
              </p:cNvPr>
              <p:cNvSpPr>
                <a:spLocks/>
              </p:cNvSpPr>
              <p:nvPr/>
            </p:nvSpPr>
            <p:spPr bwMode="auto">
              <a:xfrm>
                <a:off x="3718" y="1309"/>
                <a:ext cx="35" cy="363"/>
              </a:xfrm>
              <a:custGeom>
                <a:avLst/>
                <a:gdLst>
                  <a:gd name="T0" fmla="*/ 0 w 35"/>
                  <a:gd name="T1" fmla="*/ 362 h 363"/>
                  <a:gd name="T2" fmla="*/ 21 w 35"/>
                  <a:gd name="T3" fmla="*/ 54 h 363"/>
                  <a:gd name="T4" fmla="*/ 22 w 35"/>
                  <a:gd name="T5" fmla="*/ 38 h 363"/>
                  <a:gd name="T6" fmla="*/ 23 w 35"/>
                  <a:gd name="T7" fmla="*/ 25 h 363"/>
                  <a:gd name="T8" fmla="*/ 25 w 35"/>
                  <a:gd name="T9" fmla="*/ 15 h 363"/>
                  <a:gd name="T10" fmla="*/ 29 w 35"/>
                  <a:gd name="T11" fmla="*/ 6 h 363"/>
                  <a:gd name="T12" fmla="*/ 34 w 35"/>
                  <a:gd name="T13" fmla="*/ 0 h 36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5" h="363">
                    <a:moveTo>
                      <a:pt x="0" y="362"/>
                    </a:moveTo>
                    <a:lnTo>
                      <a:pt x="21" y="54"/>
                    </a:lnTo>
                    <a:lnTo>
                      <a:pt x="22" y="38"/>
                    </a:lnTo>
                    <a:lnTo>
                      <a:pt x="23" y="25"/>
                    </a:lnTo>
                    <a:lnTo>
                      <a:pt x="25" y="15"/>
                    </a:lnTo>
                    <a:lnTo>
                      <a:pt x="29" y="6"/>
                    </a:lnTo>
                    <a:lnTo>
                      <a:pt x="34" y="0"/>
                    </a:lnTo>
                  </a:path>
                </a:pathLst>
              </a:custGeom>
              <a:noFill/>
              <a:ln w="3810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 name="Freeform 37">
                <a:extLst>
                  <a:ext uri="{FF2B5EF4-FFF2-40B4-BE49-F238E27FC236}">
                    <a16:creationId xmlns:a16="http://schemas.microsoft.com/office/drawing/2014/main" id="{E3DD53D3-EA54-4327-946D-4DBDBA0AC430}"/>
                  </a:ext>
                </a:extLst>
              </p:cNvPr>
              <p:cNvSpPr>
                <a:spLocks/>
              </p:cNvSpPr>
              <p:nvPr/>
            </p:nvSpPr>
            <p:spPr bwMode="auto">
              <a:xfrm>
                <a:off x="3753" y="1313"/>
                <a:ext cx="84" cy="709"/>
              </a:xfrm>
              <a:custGeom>
                <a:avLst/>
                <a:gdLst>
                  <a:gd name="T0" fmla="*/ 0 w 84"/>
                  <a:gd name="T1" fmla="*/ 0 h 709"/>
                  <a:gd name="T2" fmla="*/ 7 w 84"/>
                  <a:gd name="T3" fmla="*/ 4 h 709"/>
                  <a:gd name="T4" fmla="*/ 12 w 84"/>
                  <a:gd name="T5" fmla="*/ 16 h 709"/>
                  <a:gd name="T6" fmla="*/ 13 w 84"/>
                  <a:gd name="T7" fmla="*/ 33 h 709"/>
                  <a:gd name="T8" fmla="*/ 15 w 84"/>
                  <a:gd name="T9" fmla="*/ 59 h 709"/>
                  <a:gd name="T10" fmla="*/ 42 w 84"/>
                  <a:gd name="T11" fmla="*/ 651 h 709"/>
                  <a:gd name="T12" fmla="*/ 44 w 84"/>
                  <a:gd name="T13" fmla="*/ 684 h 709"/>
                  <a:gd name="T14" fmla="*/ 46 w 84"/>
                  <a:gd name="T15" fmla="*/ 694 h 709"/>
                  <a:gd name="T16" fmla="*/ 52 w 84"/>
                  <a:gd name="T17" fmla="*/ 704 h 709"/>
                  <a:gd name="T18" fmla="*/ 56 w 84"/>
                  <a:gd name="T19" fmla="*/ 708 h 709"/>
                  <a:gd name="T20" fmla="*/ 62 w 84"/>
                  <a:gd name="T21" fmla="*/ 700 h 709"/>
                  <a:gd name="T22" fmla="*/ 65 w 84"/>
                  <a:gd name="T23" fmla="*/ 684 h 709"/>
                  <a:gd name="T24" fmla="*/ 83 w 84"/>
                  <a:gd name="T25" fmla="*/ 380 h 70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4" h="709">
                    <a:moveTo>
                      <a:pt x="0" y="0"/>
                    </a:moveTo>
                    <a:lnTo>
                      <a:pt x="7" y="4"/>
                    </a:lnTo>
                    <a:lnTo>
                      <a:pt x="12" y="16"/>
                    </a:lnTo>
                    <a:lnTo>
                      <a:pt x="13" y="33"/>
                    </a:lnTo>
                    <a:lnTo>
                      <a:pt x="15" y="59"/>
                    </a:lnTo>
                    <a:lnTo>
                      <a:pt x="42" y="651"/>
                    </a:lnTo>
                    <a:lnTo>
                      <a:pt x="44" y="684"/>
                    </a:lnTo>
                    <a:lnTo>
                      <a:pt x="46" y="694"/>
                    </a:lnTo>
                    <a:lnTo>
                      <a:pt x="52" y="704"/>
                    </a:lnTo>
                    <a:lnTo>
                      <a:pt x="56" y="708"/>
                    </a:lnTo>
                    <a:lnTo>
                      <a:pt x="62" y="700"/>
                    </a:lnTo>
                    <a:lnTo>
                      <a:pt x="65" y="684"/>
                    </a:lnTo>
                    <a:lnTo>
                      <a:pt x="83" y="380"/>
                    </a:lnTo>
                  </a:path>
                </a:pathLst>
              </a:custGeom>
              <a:noFill/>
              <a:ln w="3810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19" name="Freeform 38">
            <a:extLst>
              <a:ext uri="{FF2B5EF4-FFF2-40B4-BE49-F238E27FC236}">
                <a16:creationId xmlns:a16="http://schemas.microsoft.com/office/drawing/2014/main" id="{DBB66314-494C-4A9B-B08C-A4A5ABC2E6BF}"/>
              </a:ext>
            </a:extLst>
          </p:cNvPr>
          <p:cNvSpPr>
            <a:spLocks/>
          </p:cNvSpPr>
          <p:nvPr/>
        </p:nvSpPr>
        <p:spPr bwMode="auto">
          <a:xfrm>
            <a:off x="4099873" y="4615380"/>
            <a:ext cx="52388" cy="431800"/>
          </a:xfrm>
          <a:custGeom>
            <a:avLst/>
            <a:gdLst>
              <a:gd name="T0" fmla="*/ 0 w 33"/>
              <a:gd name="T1" fmla="*/ 2147483647 h 363"/>
              <a:gd name="T2" fmla="*/ 2147483647 w 33"/>
              <a:gd name="T3" fmla="*/ 2147483647 h 363"/>
              <a:gd name="T4" fmla="*/ 2147483647 w 33"/>
              <a:gd name="T5" fmla="*/ 2147483647 h 363"/>
              <a:gd name="T6" fmla="*/ 2147483647 w 33"/>
              <a:gd name="T7" fmla="*/ 2147483647 h 363"/>
              <a:gd name="T8" fmla="*/ 2147483647 w 33"/>
              <a:gd name="T9" fmla="*/ 2147483647 h 363"/>
              <a:gd name="T10" fmla="*/ 2147483647 w 33"/>
              <a:gd name="T11" fmla="*/ 2147483647 h 363"/>
              <a:gd name="T12" fmla="*/ 2147483647 w 33"/>
              <a:gd name="T13" fmla="*/ 0 h 36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3" h="363">
                <a:moveTo>
                  <a:pt x="0" y="362"/>
                </a:moveTo>
                <a:lnTo>
                  <a:pt x="20" y="54"/>
                </a:lnTo>
                <a:lnTo>
                  <a:pt x="21" y="38"/>
                </a:lnTo>
                <a:lnTo>
                  <a:pt x="22" y="25"/>
                </a:lnTo>
                <a:lnTo>
                  <a:pt x="24" y="15"/>
                </a:lnTo>
                <a:lnTo>
                  <a:pt x="27" y="6"/>
                </a:lnTo>
                <a:lnTo>
                  <a:pt x="32" y="0"/>
                </a:lnTo>
              </a:path>
            </a:pathLst>
          </a:custGeom>
          <a:noFill/>
          <a:ln w="3810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 name="Freeform 39">
            <a:extLst>
              <a:ext uri="{FF2B5EF4-FFF2-40B4-BE49-F238E27FC236}">
                <a16:creationId xmlns:a16="http://schemas.microsoft.com/office/drawing/2014/main" id="{49CCCF28-10A4-4ACA-93B5-7A2D42B1D54E}"/>
              </a:ext>
            </a:extLst>
          </p:cNvPr>
          <p:cNvSpPr>
            <a:spLocks/>
          </p:cNvSpPr>
          <p:nvPr/>
        </p:nvSpPr>
        <p:spPr bwMode="auto">
          <a:xfrm>
            <a:off x="4152261" y="4620142"/>
            <a:ext cx="138112" cy="841375"/>
          </a:xfrm>
          <a:custGeom>
            <a:avLst/>
            <a:gdLst>
              <a:gd name="T0" fmla="*/ 0 w 87"/>
              <a:gd name="T1" fmla="*/ 0 h 530"/>
              <a:gd name="T2" fmla="*/ 2147483647 w 87"/>
              <a:gd name="T3" fmla="*/ 2147483647 h 530"/>
              <a:gd name="T4" fmla="*/ 2147483647 w 87"/>
              <a:gd name="T5" fmla="*/ 2147483647 h 530"/>
              <a:gd name="T6" fmla="*/ 2147483647 w 87"/>
              <a:gd name="T7" fmla="*/ 2147483647 h 530"/>
              <a:gd name="T8" fmla="*/ 2147483647 w 87"/>
              <a:gd name="T9" fmla="*/ 2147483647 h 530"/>
              <a:gd name="T10" fmla="*/ 2147483647 w 87"/>
              <a:gd name="T11" fmla="*/ 2147483647 h 530"/>
              <a:gd name="T12" fmla="*/ 2147483647 w 87"/>
              <a:gd name="T13" fmla="*/ 2147483647 h 530"/>
              <a:gd name="T14" fmla="*/ 2147483647 w 87"/>
              <a:gd name="T15" fmla="*/ 2147483647 h 530"/>
              <a:gd name="T16" fmla="*/ 2147483647 w 87"/>
              <a:gd name="T17" fmla="*/ 2147483647 h 530"/>
              <a:gd name="T18" fmla="*/ 2147483647 w 87"/>
              <a:gd name="T19" fmla="*/ 2147483647 h 530"/>
              <a:gd name="T20" fmla="*/ 2147483647 w 87"/>
              <a:gd name="T21" fmla="*/ 2147483647 h 530"/>
              <a:gd name="T22" fmla="*/ 2147483647 w 87"/>
              <a:gd name="T23" fmla="*/ 2147483647 h 530"/>
              <a:gd name="T24" fmla="*/ 2147483647 w 87"/>
              <a:gd name="T25" fmla="*/ 2147483647 h 53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7" h="530">
                <a:moveTo>
                  <a:pt x="0" y="0"/>
                </a:moveTo>
                <a:lnTo>
                  <a:pt x="7" y="3"/>
                </a:lnTo>
                <a:lnTo>
                  <a:pt x="12" y="12"/>
                </a:lnTo>
                <a:lnTo>
                  <a:pt x="14" y="25"/>
                </a:lnTo>
                <a:lnTo>
                  <a:pt x="15" y="44"/>
                </a:lnTo>
                <a:lnTo>
                  <a:pt x="43" y="488"/>
                </a:lnTo>
                <a:lnTo>
                  <a:pt x="45" y="512"/>
                </a:lnTo>
                <a:lnTo>
                  <a:pt x="47" y="520"/>
                </a:lnTo>
                <a:lnTo>
                  <a:pt x="53" y="527"/>
                </a:lnTo>
                <a:lnTo>
                  <a:pt x="57" y="530"/>
                </a:lnTo>
                <a:lnTo>
                  <a:pt x="63" y="524"/>
                </a:lnTo>
                <a:lnTo>
                  <a:pt x="67" y="512"/>
                </a:lnTo>
                <a:lnTo>
                  <a:pt x="87" y="265"/>
                </a:lnTo>
              </a:path>
            </a:pathLst>
          </a:custGeom>
          <a:noFill/>
          <a:ln w="3810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 name="Freeform 40">
            <a:extLst>
              <a:ext uri="{FF2B5EF4-FFF2-40B4-BE49-F238E27FC236}">
                <a16:creationId xmlns:a16="http://schemas.microsoft.com/office/drawing/2014/main" id="{6D756CDE-B771-41BC-891B-03B2AE9837FA}"/>
              </a:ext>
            </a:extLst>
          </p:cNvPr>
          <p:cNvSpPr>
            <a:spLocks/>
          </p:cNvSpPr>
          <p:nvPr/>
        </p:nvSpPr>
        <p:spPr bwMode="auto">
          <a:xfrm>
            <a:off x="4288786" y="4615380"/>
            <a:ext cx="50800" cy="431800"/>
          </a:xfrm>
          <a:custGeom>
            <a:avLst/>
            <a:gdLst>
              <a:gd name="T0" fmla="*/ 0 w 32"/>
              <a:gd name="T1" fmla="*/ 2147483647 h 363"/>
              <a:gd name="T2" fmla="*/ 2147483647 w 32"/>
              <a:gd name="T3" fmla="*/ 2147483647 h 363"/>
              <a:gd name="T4" fmla="*/ 2147483647 w 32"/>
              <a:gd name="T5" fmla="*/ 2147483647 h 363"/>
              <a:gd name="T6" fmla="*/ 2147483647 w 32"/>
              <a:gd name="T7" fmla="*/ 2147483647 h 363"/>
              <a:gd name="T8" fmla="*/ 2147483647 w 32"/>
              <a:gd name="T9" fmla="*/ 2147483647 h 363"/>
              <a:gd name="T10" fmla="*/ 2147483647 w 32"/>
              <a:gd name="T11" fmla="*/ 2147483647 h 363"/>
              <a:gd name="T12" fmla="*/ 2147483647 w 32"/>
              <a:gd name="T13" fmla="*/ 0 h 36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2" h="363">
                <a:moveTo>
                  <a:pt x="0" y="362"/>
                </a:moveTo>
                <a:lnTo>
                  <a:pt x="19" y="54"/>
                </a:lnTo>
                <a:lnTo>
                  <a:pt x="20" y="38"/>
                </a:lnTo>
                <a:lnTo>
                  <a:pt x="21" y="25"/>
                </a:lnTo>
                <a:lnTo>
                  <a:pt x="23" y="15"/>
                </a:lnTo>
                <a:lnTo>
                  <a:pt x="27" y="6"/>
                </a:lnTo>
                <a:lnTo>
                  <a:pt x="31" y="0"/>
                </a:lnTo>
              </a:path>
            </a:pathLst>
          </a:custGeom>
          <a:noFill/>
          <a:ln w="3810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 name="Freeform 41">
            <a:extLst>
              <a:ext uri="{FF2B5EF4-FFF2-40B4-BE49-F238E27FC236}">
                <a16:creationId xmlns:a16="http://schemas.microsoft.com/office/drawing/2014/main" id="{D4E87237-29B6-4563-89E3-7E8706E7B34D}"/>
              </a:ext>
            </a:extLst>
          </p:cNvPr>
          <p:cNvSpPr>
            <a:spLocks/>
          </p:cNvSpPr>
          <p:nvPr/>
        </p:nvSpPr>
        <p:spPr bwMode="auto">
          <a:xfrm>
            <a:off x="4339586" y="4620142"/>
            <a:ext cx="136525" cy="841375"/>
          </a:xfrm>
          <a:custGeom>
            <a:avLst/>
            <a:gdLst>
              <a:gd name="T0" fmla="*/ 0 w 86"/>
              <a:gd name="T1" fmla="*/ 0 h 530"/>
              <a:gd name="T2" fmla="*/ 2147483647 w 86"/>
              <a:gd name="T3" fmla="*/ 2147483647 h 530"/>
              <a:gd name="T4" fmla="*/ 2147483647 w 86"/>
              <a:gd name="T5" fmla="*/ 2147483647 h 530"/>
              <a:gd name="T6" fmla="*/ 2147483647 w 86"/>
              <a:gd name="T7" fmla="*/ 2147483647 h 530"/>
              <a:gd name="T8" fmla="*/ 2147483647 w 86"/>
              <a:gd name="T9" fmla="*/ 2147483647 h 530"/>
              <a:gd name="T10" fmla="*/ 2147483647 w 86"/>
              <a:gd name="T11" fmla="*/ 2147483647 h 530"/>
              <a:gd name="T12" fmla="*/ 2147483647 w 86"/>
              <a:gd name="T13" fmla="*/ 2147483647 h 530"/>
              <a:gd name="T14" fmla="*/ 2147483647 w 86"/>
              <a:gd name="T15" fmla="*/ 2147483647 h 530"/>
              <a:gd name="T16" fmla="*/ 2147483647 w 86"/>
              <a:gd name="T17" fmla="*/ 2147483647 h 530"/>
              <a:gd name="T18" fmla="*/ 2147483647 w 86"/>
              <a:gd name="T19" fmla="*/ 2147483647 h 530"/>
              <a:gd name="T20" fmla="*/ 2147483647 w 86"/>
              <a:gd name="T21" fmla="*/ 2147483647 h 530"/>
              <a:gd name="T22" fmla="*/ 2147483647 w 86"/>
              <a:gd name="T23" fmla="*/ 2147483647 h 530"/>
              <a:gd name="T24" fmla="*/ 2147483647 w 86"/>
              <a:gd name="T25" fmla="*/ 2147483647 h 53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6" h="530">
                <a:moveTo>
                  <a:pt x="0" y="0"/>
                </a:moveTo>
                <a:lnTo>
                  <a:pt x="7" y="3"/>
                </a:lnTo>
                <a:lnTo>
                  <a:pt x="12" y="12"/>
                </a:lnTo>
                <a:lnTo>
                  <a:pt x="14" y="25"/>
                </a:lnTo>
                <a:lnTo>
                  <a:pt x="15" y="44"/>
                </a:lnTo>
                <a:lnTo>
                  <a:pt x="43" y="488"/>
                </a:lnTo>
                <a:lnTo>
                  <a:pt x="45" y="512"/>
                </a:lnTo>
                <a:lnTo>
                  <a:pt x="47" y="520"/>
                </a:lnTo>
                <a:lnTo>
                  <a:pt x="53" y="527"/>
                </a:lnTo>
                <a:lnTo>
                  <a:pt x="57" y="530"/>
                </a:lnTo>
                <a:lnTo>
                  <a:pt x="63" y="524"/>
                </a:lnTo>
                <a:lnTo>
                  <a:pt x="67" y="512"/>
                </a:lnTo>
                <a:lnTo>
                  <a:pt x="86" y="274"/>
                </a:lnTo>
              </a:path>
            </a:pathLst>
          </a:custGeom>
          <a:noFill/>
          <a:ln w="3810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23" name="Group 42">
            <a:extLst>
              <a:ext uri="{FF2B5EF4-FFF2-40B4-BE49-F238E27FC236}">
                <a16:creationId xmlns:a16="http://schemas.microsoft.com/office/drawing/2014/main" id="{53398FF8-6566-4972-A3CF-95E001390632}"/>
              </a:ext>
            </a:extLst>
          </p:cNvPr>
          <p:cNvGrpSpPr>
            <a:grpSpLocks/>
          </p:cNvGrpSpPr>
          <p:nvPr/>
        </p:nvGrpSpPr>
        <p:grpSpPr bwMode="auto">
          <a:xfrm>
            <a:off x="4476111" y="4609030"/>
            <a:ext cx="185737" cy="847725"/>
            <a:chOff x="3117" y="1309"/>
            <a:chExt cx="117" cy="713"/>
          </a:xfrm>
        </p:grpSpPr>
        <p:sp>
          <p:nvSpPr>
            <p:cNvPr id="124" name="Freeform 43">
              <a:extLst>
                <a:ext uri="{FF2B5EF4-FFF2-40B4-BE49-F238E27FC236}">
                  <a16:creationId xmlns:a16="http://schemas.microsoft.com/office/drawing/2014/main" id="{6ABAC2AD-18BE-4743-95F3-0A4C88A26FAF}"/>
                </a:ext>
              </a:extLst>
            </p:cNvPr>
            <p:cNvSpPr>
              <a:spLocks/>
            </p:cNvSpPr>
            <p:nvPr/>
          </p:nvSpPr>
          <p:spPr bwMode="auto">
            <a:xfrm>
              <a:off x="3117" y="1309"/>
              <a:ext cx="33" cy="363"/>
            </a:xfrm>
            <a:custGeom>
              <a:avLst/>
              <a:gdLst>
                <a:gd name="T0" fmla="*/ 0 w 33"/>
                <a:gd name="T1" fmla="*/ 362 h 363"/>
                <a:gd name="T2" fmla="*/ 20 w 33"/>
                <a:gd name="T3" fmla="*/ 54 h 363"/>
                <a:gd name="T4" fmla="*/ 21 w 33"/>
                <a:gd name="T5" fmla="*/ 38 h 363"/>
                <a:gd name="T6" fmla="*/ 22 w 33"/>
                <a:gd name="T7" fmla="*/ 25 h 363"/>
                <a:gd name="T8" fmla="*/ 24 w 33"/>
                <a:gd name="T9" fmla="*/ 15 h 363"/>
                <a:gd name="T10" fmla="*/ 27 w 33"/>
                <a:gd name="T11" fmla="*/ 6 h 363"/>
                <a:gd name="T12" fmla="*/ 32 w 33"/>
                <a:gd name="T13" fmla="*/ 0 h 36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3" h="363">
                  <a:moveTo>
                    <a:pt x="0" y="362"/>
                  </a:moveTo>
                  <a:lnTo>
                    <a:pt x="20" y="54"/>
                  </a:lnTo>
                  <a:lnTo>
                    <a:pt x="21" y="38"/>
                  </a:lnTo>
                  <a:lnTo>
                    <a:pt x="22" y="25"/>
                  </a:lnTo>
                  <a:lnTo>
                    <a:pt x="24" y="15"/>
                  </a:lnTo>
                  <a:lnTo>
                    <a:pt x="27" y="6"/>
                  </a:lnTo>
                  <a:lnTo>
                    <a:pt x="32" y="0"/>
                  </a:lnTo>
                </a:path>
              </a:pathLst>
            </a:custGeom>
            <a:noFill/>
            <a:ln w="3810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5" name="Freeform 44">
              <a:extLst>
                <a:ext uri="{FF2B5EF4-FFF2-40B4-BE49-F238E27FC236}">
                  <a16:creationId xmlns:a16="http://schemas.microsoft.com/office/drawing/2014/main" id="{1D7D90C8-2600-491D-9ED8-66CAF7E305CC}"/>
                </a:ext>
              </a:extLst>
            </p:cNvPr>
            <p:cNvSpPr>
              <a:spLocks/>
            </p:cNvSpPr>
            <p:nvPr/>
          </p:nvSpPr>
          <p:spPr bwMode="auto">
            <a:xfrm>
              <a:off x="3150" y="1313"/>
              <a:ext cx="84" cy="709"/>
            </a:xfrm>
            <a:custGeom>
              <a:avLst/>
              <a:gdLst>
                <a:gd name="T0" fmla="*/ 0 w 84"/>
                <a:gd name="T1" fmla="*/ 0 h 709"/>
                <a:gd name="T2" fmla="*/ 7 w 84"/>
                <a:gd name="T3" fmla="*/ 4 h 709"/>
                <a:gd name="T4" fmla="*/ 12 w 84"/>
                <a:gd name="T5" fmla="*/ 16 h 709"/>
                <a:gd name="T6" fmla="*/ 13 w 84"/>
                <a:gd name="T7" fmla="*/ 33 h 709"/>
                <a:gd name="T8" fmla="*/ 15 w 84"/>
                <a:gd name="T9" fmla="*/ 59 h 709"/>
                <a:gd name="T10" fmla="*/ 42 w 84"/>
                <a:gd name="T11" fmla="*/ 651 h 709"/>
                <a:gd name="T12" fmla="*/ 44 w 84"/>
                <a:gd name="T13" fmla="*/ 684 h 709"/>
                <a:gd name="T14" fmla="*/ 46 w 84"/>
                <a:gd name="T15" fmla="*/ 694 h 709"/>
                <a:gd name="T16" fmla="*/ 52 w 84"/>
                <a:gd name="T17" fmla="*/ 704 h 709"/>
                <a:gd name="T18" fmla="*/ 56 w 84"/>
                <a:gd name="T19" fmla="*/ 708 h 709"/>
                <a:gd name="T20" fmla="*/ 62 w 84"/>
                <a:gd name="T21" fmla="*/ 700 h 709"/>
                <a:gd name="T22" fmla="*/ 65 w 84"/>
                <a:gd name="T23" fmla="*/ 684 h 709"/>
                <a:gd name="T24" fmla="*/ 83 w 84"/>
                <a:gd name="T25" fmla="*/ 380 h 70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4" h="709">
                  <a:moveTo>
                    <a:pt x="0" y="0"/>
                  </a:moveTo>
                  <a:lnTo>
                    <a:pt x="7" y="4"/>
                  </a:lnTo>
                  <a:lnTo>
                    <a:pt x="12" y="16"/>
                  </a:lnTo>
                  <a:lnTo>
                    <a:pt x="13" y="33"/>
                  </a:lnTo>
                  <a:lnTo>
                    <a:pt x="15" y="59"/>
                  </a:lnTo>
                  <a:lnTo>
                    <a:pt x="42" y="651"/>
                  </a:lnTo>
                  <a:lnTo>
                    <a:pt x="44" y="684"/>
                  </a:lnTo>
                  <a:lnTo>
                    <a:pt x="46" y="694"/>
                  </a:lnTo>
                  <a:lnTo>
                    <a:pt x="52" y="704"/>
                  </a:lnTo>
                  <a:lnTo>
                    <a:pt x="56" y="708"/>
                  </a:lnTo>
                  <a:lnTo>
                    <a:pt x="62" y="700"/>
                  </a:lnTo>
                  <a:lnTo>
                    <a:pt x="65" y="684"/>
                  </a:lnTo>
                  <a:lnTo>
                    <a:pt x="83" y="380"/>
                  </a:lnTo>
                </a:path>
              </a:pathLst>
            </a:custGeom>
            <a:noFill/>
            <a:ln w="3810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26" name="Freeform 45">
            <a:extLst>
              <a:ext uri="{FF2B5EF4-FFF2-40B4-BE49-F238E27FC236}">
                <a16:creationId xmlns:a16="http://schemas.microsoft.com/office/drawing/2014/main" id="{9BA5720F-BD43-4E3E-A5ED-1B266A6FC2BD}"/>
              </a:ext>
            </a:extLst>
          </p:cNvPr>
          <p:cNvSpPr>
            <a:spLocks/>
          </p:cNvSpPr>
          <p:nvPr/>
        </p:nvSpPr>
        <p:spPr bwMode="auto">
          <a:xfrm>
            <a:off x="4661848" y="4609030"/>
            <a:ext cx="55563" cy="431800"/>
          </a:xfrm>
          <a:custGeom>
            <a:avLst/>
            <a:gdLst>
              <a:gd name="T0" fmla="*/ 0 w 35"/>
              <a:gd name="T1" fmla="*/ 2147483647 h 363"/>
              <a:gd name="T2" fmla="*/ 2147483647 w 35"/>
              <a:gd name="T3" fmla="*/ 2147483647 h 363"/>
              <a:gd name="T4" fmla="*/ 2147483647 w 35"/>
              <a:gd name="T5" fmla="*/ 2147483647 h 363"/>
              <a:gd name="T6" fmla="*/ 2147483647 w 35"/>
              <a:gd name="T7" fmla="*/ 2147483647 h 363"/>
              <a:gd name="T8" fmla="*/ 2147483647 w 35"/>
              <a:gd name="T9" fmla="*/ 2147483647 h 363"/>
              <a:gd name="T10" fmla="*/ 2147483647 w 35"/>
              <a:gd name="T11" fmla="*/ 2147483647 h 363"/>
              <a:gd name="T12" fmla="*/ 2147483647 w 35"/>
              <a:gd name="T13" fmla="*/ 0 h 36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5" h="363">
                <a:moveTo>
                  <a:pt x="0" y="362"/>
                </a:moveTo>
                <a:lnTo>
                  <a:pt x="21" y="54"/>
                </a:lnTo>
                <a:lnTo>
                  <a:pt x="22" y="38"/>
                </a:lnTo>
                <a:lnTo>
                  <a:pt x="23" y="25"/>
                </a:lnTo>
                <a:lnTo>
                  <a:pt x="25" y="15"/>
                </a:lnTo>
                <a:lnTo>
                  <a:pt x="29" y="6"/>
                </a:lnTo>
                <a:lnTo>
                  <a:pt x="34" y="0"/>
                </a:lnTo>
              </a:path>
            </a:pathLst>
          </a:custGeom>
          <a:noFill/>
          <a:ln w="3810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7" name="Freeform 46">
            <a:extLst>
              <a:ext uri="{FF2B5EF4-FFF2-40B4-BE49-F238E27FC236}">
                <a16:creationId xmlns:a16="http://schemas.microsoft.com/office/drawing/2014/main" id="{403E07AF-F0CB-46DA-9044-35F99C1BEE41}"/>
              </a:ext>
            </a:extLst>
          </p:cNvPr>
          <p:cNvSpPr>
            <a:spLocks/>
          </p:cNvSpPr>
          <p:nvPr/>
        </p:nvSpPr>
        <p:spPr bwMode="auto">
          <a:xfrm>
            <a:off x="4717411" y="4613792"/>
            <a:ext cx="144462" cy="841375"/>
          </a:xfrm>
          <a:custGeom>
            <a:avLst/>
            <a:gdLst>
              <a:gd name="T0" fmla="*/ 0 w 91"/>
              <a:gd name="T1" fmla="*/ 0 h 530"/>
              <a:gd name="T2" fmla="*/ 2147483647 w 91"/>
              <a:gd name="T3" fmla="*/ 2147483647 h 530"/>
              <a:gd name="T4" fmla="*/ 2147483647 w 91"/>
              <a:gd name="T5" fmla="*/ 2147483647 h 530"/>
              <a:gd name="T6" fmla="*/ 2147483647 w 91"/>
              <a:gd name="T7" fmla="*/ 2147483647 h 530"/>
              <a:gd name="T8" fmla="*/ 2147483647 w 91"/>
              <a:gd name="T9" fmla="*/ 2147483647 h 530"/>
              <a:gd name="T10" fmla="*/ 2147483647 w 91"/>
              <a:gd name="T11" fmla="*/ 2147483647 h 530"/>
              <a:gd name="T12" fmla="*/ 2147483647 w 91"/>
              <a:gd name="T13" fmla="*/ 2147483647 h 530"/>
              <a:gd name="T14" fmla="*/ 2147483647 w 91"/>
              <a:gd name="T15" fmla="*/ 2147483647 h 530"/>
              <a:gd name="T16" fmla="*/ 2147483647 w 91"/>
              <a:gd name="T17" fmla="*/ 2147483647 h 530"/>
              <a:gd name="T18" fmla="*/ 2147483647 w 91"/>
              <a:gd name="T19" fmla="*/ 2147483647 h 530"/>
              <a:gd name="T20" fmla="*/ 2147483647 w 91"/>
              <a:gd name="T21" fmla="*/ 2147483647 h 530"/>
              <a:gd name="T22" fmla="*/ 2147483647 w 91"/>
              <a:gd name="T23" fmla="*/ 2147483647 h 530"/>
              <a:gd name="T24" fmla="*/ 2147483647 w 91"/>
              <a:gd name="T25" fmla="*/ 2147483647 h 53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91" h="530">
                <a:moveTo>
                  <a:pt x="0" y="0"/>
                </a:moveTo>
                <a:lnTo>
                  <a:pt x="7" y="3"/>
                </a:lnTo>
                <a:lnTo>
                  <a:pt x="12" y="12"/>
                </a:lnTo>
                <a:lnTo>
                  <a:pt x="13" y="25"/>
                </a:lnTo>
                <a:lnTo>
                  <a:pt x="15" y="44"/>
                </a:lnTo>
                <a:lnTo>
                  <a:pt x="42" y="488"/>
                </a:lnTo>
                <a:lnTo>
                  <a:pt x="44" y="512"/>
                </a:lnTo>
                <a:lnTo>
                  <a:pt x="46" y="520"/>
                </a:lnTo>
                <a:lnTo>
                  <a:pt x="52" y="527"/>
                </a:lnTo>
                <a:lnTo>
                  <a:pt x="56" y="530"/>
                </a:lnTo>
                <a:lnTo>
                  <a:pt x="62" y="524"/>
                </a:lnTo>
                <a:lnTo>
                  <a:pt x="65" y="512"/>
                </a:lnTo>
                <a:lnTo>
                  <a:pt x="91" y="281"/>
                </a:lnTo>
              </a:path>
            </a:pathLst>
          </a:custGeom>
          <a:noFill/>
          <a:ln w="3810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8" name="Freeform 18">
            <a:extLst>
              <a:ext uri="{FF2B5EF4-FFF2-40B4-BE49-F238E27FC236}">
                <a16:creationId xmlns:a16="http://schemas.microsoft.com/office/drawing/2014/main" id="{47DA5149-B842-4477-AC6A-D7F430F81403}"/>
              </a:ext>
            </a:extLst>
          </p:cNvPr>
          <p:cNvSpPr>
            <a:spLocks/>
          </p:cNvSpPr>
          <p:nvPr/>
        </p:nvSpPr>
        <p:spPr bwMode="auto">
          <a:xfrm>
            <a:off x="7898466" y="4606067"/>
            <a:ext cx="52387" cy="431800"/>
          </a:xfrm>
          <a:custGeom>
            <a:avLst/>
            <a:gdLst>
              <a:gd name="T0" fmla="*/ 0 w 33"/>
              <a:gd name="T1" fmla="*/ 2147483647 h 363"/>
              <a:gd name="T2" fmla="*/ 2147483647 w 33"/>
              <a:gd name="T3" fmla="*/ 2147483647 h 363"/>
              <a:gd name="T4" fmla="*/ 2147483647 w 33"/>
              <a:gd name="T5" fmla="*/ 2147483647 h 363"/>
              <a:gd name="T6" fmla="*/ 2147483647 w 33"/>
              <a:gd name="T7" fmla="*/ 2147483647 h 363"/>
              <a:gd name="T8" fmla="*/ 2147483647 w 33"/>
              <a:gd name="T9" fmla="*/ 2147483647 h 363"/>
              <a:gd name="T10" fmla="*/ 2147483647 w 33"/>
              <a:gd name="T11" fmla="*/ 2147483647 h 363"/>
              <a:gd name="T12" fmla="*/ 2147483647 w 33"/>
              <a:gd name="T13" fmla="*/ 0 h 36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3" h="363">
                <a:moveTo>
                  <a:pt x="0" y="362"/>
                </a:moveTo>
                <a:lnTo>
                  <a:pt x="20" y="54"/>
                </a:lnTo>
                <a:lnTo>
                  <a:pt x="21" y="38"/>
                </a:lnTo>
                <a:lnTo>
                  <a:pt x="22" y="25"/>
                </a:lnTo>
                <a:lnTo>
                  <a:pt x="24" y="15"/>
                </a:lnTo>
                <a:lnTo>
                  <a:pt x="27" y="6"/>
                </a:lnTo>
                <a:lnTo>
                  <a:pt x="32" y="0"/>
                </a:lnTo>
              </a:path>
            </a:pathLst>
          </a:custGeom>
          <a:noFill/>
          <a:ln w="3810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9" name="Freeform 19">
            <a:extLst>
              <a:ext uri="{FF2B5EF4-FFF2-40B4-BE49-F238E27FC236}">
                <a16:creationId xmlns:a16="http://schemas.microsoft.com/office/drawing/2014/main" id="{FC7A650A-62B4-47F6-B0CD-B75427FEF35C}"/>
              </a:ext>
            </a:extLst>
          </p:cNvPr>
          <p:cNvSpPr>
            <a:spLocks/>
          </p:cNvSpPr>
          <p:nvPr/>
        </p:nvSpPr>
        <p:spPr bwMode="auto">
          <a:xfrm>
            <a:off x="7950853" y="4610829"/>
            <a:ext cx="139700" cy="841375"/>
          </a:xfrm>
          <a:custGeom>
            <a:avLst/>
            <a:gdLst>
              <a:gd name="T0" fmla="*/ 0 w 88"/>
              <a:gd name="T1" fmla="*/ 0 h 530"/>
              <a:gd name="T2" fmla="*/ 2147483647 w 88"/>
              <a:gd name="T3" fmla="*/ 2147483647 h 530"/>
              <a:gd name="T4" fmla="*/ 2147483647 w 88"/>
              <a:gd name="T5" fmla="*/ 2147483647 h 530"/>
              <a:gd name="T6" fmla="*/ 2147483647 w 88"/>
              <a:gd name="T7" fmla="*/ 2147483647 h 530"/>
              <a:gd name="T8" fmla="*/ 2147483647 w 88"/>
              <a:gd name="T9" fmla="*/ 2147483647 h 530"/>
              <a:gd name="T10" fmla="*/ 2147483647 w 88"/>
              <a:gd name="T11" fmla="*/ 2147483647 h 530"/>
              <a:gd name="T12" fmla="*/ 2147483647 w 88"/>
              <a:gd name="T13" fmla="*/ 2147483647 h 530"/>
              <a:gd name="T14" fmla="*/ 2147483647 w 88"/>
              <a:gd name="T15" fmla="*/ 2147483647 h 530"/>
              <a:gd name="T16" fmla="*/ 2147483647 w 88"/>
              <a:gd name="T17" fmla="*/ 2147483647 h 530"/>
              <a:gd name="T18" fmla="*/ 2147483647 w 88"/>
              <a:gd name="T19" fmla="*/ 2147483647 h 530"/>
              <a:gd name="T20" fmla="*/ 2147483647 w 88"/>
              <a:gd name="T21" fmla="*/ 2147483647 h 530"/>
              <a:gd name="T22" fmla="*/ 2147483647 w 88"/>
              <a:gd name="T23" fmla="*/ 2147483647 h 530"/>
              <a:gd name="T24" fmla="*/ 2147483647 w 88"/>
              <a:gd name="T25" fmla="*/ 2147483647 h 53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8" h="530">
                <a:moveTo>
                  <a:pt x="0" y="0"/>
                </a:moveTo>
                <a:lnTo>
                  <a:pt x="7" y="3"/>
                </a:lnTo>
                <a:lnTo>
                  <a:pt x="12" y="12"/>
                </a:lnTo>
                <a:lnTo>
                  <a:pt x="14" y="25"/>
                </a:lnTo>
                <a:lnTo>
                  <a:pt x="15" y="44"/>
                </a:lnTo>
                <a:lnTo>
                  <a:pt x="43" y="488"/>
                </a:lnTo>
                <a:lnTo>
                  <a:pt x="45" y="512"/>
                </a:lnTo>
                <a:lnTo>
                  <a:pt x="47" y="520"/>
                </a:lnTo>
                <a:lnTo>
                  <a:pt x="53" y="527"/>
                </a:lnTo>
                <a:lnTo>
                  <a:pt x="57" y="530"/>
                </a:lnTo>
                <a:lnTo>
                  <a:pt x="63" y="524"/>
                </a:lnTo>
                <a:lnTo>
                  <a:pt x="67" y="512"/>
                </a:lnTo>
                <a:lnTo>
                  <a:pt x="88" y="271"/>
                </a:lnTo>
              </a:path>
            </a:pathLst>
          </a:custGeom>
          <a:noFill/>
          <a:ln w="3810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0" name="Freeform 20">
            <a:extLst>
              <a:ext uri="{FF2B5EF4-FFF2-40B4-BE49-F238E27FC236}">
                <a16:creationId xmlns:a16="http://schemas.microsoft.com/office/drawing/2014/main" id="{9D6C04D2-BA84-488F-83C8-43FA09C63A23}"/>
              </a:ext>
            </a:extLst>
          </p:cNvPr>
          <p:cNvSpPr>
            <a:spLocks/>
          </p:cNvSpPr>
          <p:nvPr/>
        </p:nvSpPr>
        <p:spPr bwMode="auto">
          <a:xfrm>
            <a:off x="8087378" y="4606067"/>
            <a:ext cx="50800" cy="431800"/>
          </a:xfrm>
          <a:custGeom>
            <a:avLst/>
            <a:gdLst>
              <a:gd name="T0" fmla="*/ 0 w 32"/>
              <a:gd name="T1" fmla="*/ 2147483647 h 363"/>
              <a:gd name="T2" fmla="*/ 2147483647 w 32"/>
              <a:gd name="T3" fmla="*/ 2147483647 h 363"/>
              <a:gd name="T4" fmla="*/ 2147483647 w 32"/>
              <a:gd name="T5" fmla="*/ 2147483647 h 363"/>
              <a:gd name="T6" fmla="*/ 2147483647 w 32"/>
              <a:gd name="T7" fmla="*/ 2147483647 h 363"/>
              <a:gd name="T8" fmla="*/ 2147483647 w 32"/>
              <a:gd name="T9" fmla="*/ 2147483647 h 363"/>
              <a:gd name="T10" fmla="*/ 2147483647 w 32"/>
              <a:gd name="T11" fmla="*/ 2147483647 h 363"/>
              <a:gd name="T12" fmla="*/ 2147483647 w 32"/>
              <a:gd name="T13" fmla="*/ 0 h 36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2" h="363">
                <a:moveTo>
                  <a:pt x="0" y="362"/>
                </a:moveTo>
                <a:lnTo>
                  <a:pt x="19" y="54"/>
                </a:lnTo>
                <a:lnTo>
                  <a:pt x="20" y="38"/>
                </a:lnTo>
                <a:lnTo>
                  <a:pt x="21" y="25"/>
                </a:lnTo>
                <a:lnTo>
                  <a:pt x="23" y="15"/>
                </a:lnTo>
                <a:lnTo>
                  <a:pt x="27" y="6"/>
                </a:lnTo>
                <a:lnTo>
                  <a:pt x="31" y="0"/>
                </a:lnTo>
              </a:path>
            </a:pathLst>
          </a:custGeom>
          <a:noFill/>
          <a:ln w="3810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1" name="Freeform 21">
            <a:extLst>
              <a:ext uri="{FF2B5EF4-FFF2-40B4-BE49-F238E27FC236}">
                <a16:creationId xmlns:a16="http://schemas.microsoft.com/office/drawing/2014/main" id="{8AE8BBE3-8F4C-48C9-852E-E5CD0A115C33}"/>
              </a:ext>
            </a:extLst>
          </p:cNvPr>
          <p:cNvSpPr>
            <a:spLocks/>
          </p:cNvSpPr>
          <p:nvPr/>
        </p:nvSpPr>
        <p:spPr bwMode="auto">
          <a:xfrm>
            <a:off x="8138178" y="4610829"/>
            <a:ext cx="133350" cy="841375"/>
          </a:xfrm>
          <a:custGeom>
            <a:avLst/>
            <a:gdLst>
              <a:gd name="T0" fmla="*/ 0 w 84"/>
              <a:gd name="T1" fmla="*/ 0 h 530"/>
              <a:gd name="T2" fmla="*/ 2147483647 w 84"/>
              <a:gd name="T3" fmla="*/ 2147483647 h 530"/>
              <a:gd name="T4" fmla="*/ 2147483647 w 84"/>
              <a:gd name="T5" fmla="*/ 2147483647 h 530"/>
              <a:gd name="T6" fmla="*/ 2147483647 w 84"/>
              <a:gd name="T7" fmla="*/ 2147483647 h 530"/>
              <a:gd name="T8" fmla="*/ 2147483647 w 84"/>
              <a:gd name="T9" fmla="*/ 2147483647 h 530"/>
              <a:gd name="T10" fmla="*/ 2147483647 w 84"/>
              <a:gd name="T11" fmla="*/ 2147483647 h 530"/>
              <a:gd name="T12" fmla="*/ 2147483647 w 84"/>
              <a:gd name="T13" fmla="*/ 2147483647 h 530"/>
              <a:gd name="T14" fmla="*/ 2147483647 w 84"/>
              <a:gd name="T15" fmla="*/ 2147483647 h 530"/>
              <a:gd name="T16" fmla="*/ 2147483647 w 84"/>
              <a:gd name="T17" fmla="*/ 2147483647 h 530"/>
              <a:gd name="T18" fmla="*/ 2147483647 w 84"/>
              <a:gd name="T19" fmla="*/ 2147483647 h 530"/>
              <a:gd name="T20" fmla="*/ 2147483647 w 84"/>
              <a:gd name="T21" fmla="*/ 2147483647 h 530"/>
              <a:gd name="T22" fmla="*/ 2147483647 w 84"/>
              <a:gd name="T23" fmla="*/ 2147483647 h 530"/>
              <a:gd name="T24" fmla="*/ 2147483647 w 84"/>
              <a:gd name="T25" fmla="*/ 2147483647 h 53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4" h="530">
                <a:moveTo>
                  <a:pt x="0" y="0"/>
                </a:moveTo>
                <a:lnTo>
                  <a:pt x="7" y="3"/>
                </a:lnTo>
                <a:lnTo>
                  <a:pt x="12" y="12"/>
                </a:lnTo>
                <a:lnTo>
                  <a:pt x="14" y="25"/>
                </a:lnTo>
                <a:lnTo>
                  <a:pt x="15" y="44"/>
                </a:lnTo>
                <a:lnTo>
                  <a:pt x="42" y="488"/>
                </a:lnTo>
                <a:lnTo>
                  <a:pt x="45" y="512"/>
                </a:lnTo>
                <a:lnTo>
                  <a:pt x="47" y="520"/>
                </a:lnTo>
                <a:lnTo>
                  <a:pt x="52" y="527"/>
                </a:lnTo>
                <a:lnTo>
                  <a:pt x="57" y="530"/>
                </a:lnTo>
                <a:lnTo>
                  <a:pt x="62" y="524"/>
                </a:lnTo>
                <a:lnTo>
                  <a:pt x="66" y="512"/>
                </a:lnTo>
                <a:lnTo>
                  <a:pt x="84" y="271"/>
                </a:lnTo>
              </a:path>
            </a:pathLst>
          </a:custGeom>
          <a:noFill/>
          <a:ln w="3810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32" name="Group 22">
            <a:extLst>
              <a:ext uri="{FF2B5EF4-FFF2-40B4-BE49-F238E27FC236}">
                <a16:creationId xmlns:a16="http://schemas.microsoft.com/office/drawing/2014/main" id="{97B5E9C0-5834-4ACF-B84B-9DC695C5A88F}"/>
              </a:ext>
            </a:extLst>
          </p:cNvPr>
          <p:cNvGrpSpPr>
            <a:grpSpLocks/>
          </p:cNvGrpSpPr>
          <p:nvPr/>
        </p:nvGrpSpPr>
        <p:grpSpPr bwMode="auto">
          <a:xfrm>
            <a:off x="8273116" y="4599717"/>
            <a:ext cx="187325" cy="847725"/>
            <a:chOff x="4075" y="1309"/>
            <a:chExt cx="118" cy="713"/>
          </a:xfrm>
        </p:grpSpPr>
        <p:sp>
          <p:nvSpPr>
            <p:cNvPr id="133" name="Freeform 23">
              <a:extLst>
                <a:ext uri="{FF2B5EF4-FFF2-40B4-BE49-F238E27FC236}">
                  <a16:creationId xmlns:a16="http://schemas.microsoft.com/office/drawing/2014/main" id="{7A33EAAE-7E14-4267-AF7C-1D9B94C49D69}"/>
                </a:ext>
              </a:extLst>
            </p:cNvPr>
            <p:cNvSpPr>
              <a:spLocks/>
            </p:cNvSpPr>
            <p:nvPr/>
          </p:nvSpPr>
          <p:spPr bwMode="auto">
            <a:xfrm>
              <a:off x="4075" y="1309"/>
              <a:ext cx="34" cy="363"/>
            </a:xfrm>
            <a:custGeom>
              <a:avLst/>
              <a:gdLst>
                <a:gd name="T0" fmla="*/ 0 w 34"/>
                <a:gd name="T1" fmla="*/ 362 h 363"/>
                <a:gd name="T2" fmla="*/ 20 w 34"/>
                <a:gd name="T3" fmla="*/ 54 h 363"/>
                <a:gd name="T4" fmla="*/ 22 w 34"/>
                <a:gd name="T5" fmla="*/ 38 h 363"/>
                <a:gd name="T6" fmla="*/ 23 w 34"/>
                <a:gd name="T7" fmla="*/ 25 h 363"/>
                <a:gd name="T8" fmla="*/ 24 w 34"/>
                <a:gd name="T9" fmla="*/ 15 h 363"/>
                <a:gd name="T10" fmla="*/ 28 w 34"/>
                <a:gd name="T11" fmla="*/ 6 h 363"/>
                <a:gd name="T12" fmla="*/ 33 w 34"/>
                <a:gd name="T13" fmla="*/ 0 h 36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4" h="363">
                  <a:moveTo>
                    <a:pt x="0" y="362"/>
                  </a:moveTo>
                  <a:lnTo>
                    <a:pt x="20" y="54"/>
                  </a:lnTo>
                  <a:lnTo>
                    <a:pt x="22" y="38"/>
                  </a:lnTo>
                  <a:lnTo>
                    <a:pt x="23" y="25"/>
                  </a:lnTo>
                  <a:lnTo>
                    <a:pt x="24" y="15"/>
                  </a:lnTo>
                  <a:lnTo>
                    <a:pt x="28" y="6"/>
                  </a:lnTo>
                  <a:lnTo>
                    <a:pt x="33" y="0"/>
                  </a:lnTo>
                </a:path>
              </a:pathLst>
            </a:custGeom>
            <a:noFill/>
            <a:ln w="3810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4" name="Freeform 24">
              <a:extLst>
                <a:ext uri="{FF2B5EF4-FFF2-40B4-BE49-F238E27FC236}">
                  <a16:creationId xmlns:a16="http://schemas.microsoft.com/office/drawing/2014/main" id="{14AF390D-2407-4AEB-B27D-478BEA411B54}"/>
                </a:ext>
              </a:extLst>
            </p:cNvPr>
            <p:cNvSpPr>
              <a:spLocks/>
            </p:cNvSpPr>
            <p:nvPr/>
          </p:nvSpPr>
          <p:spPr bwMode="auto">
            <a:xfrm>
              <a:off x="4109" y="1313"/>
              <a:ext cx="84" cy="709"/>
            </a:xfrm>
            <a:custGeom>
              <a:avLst/>
              <a:gdLst>
                <a:gd name="T0" fmla="*/ 0 w 84"/>
                <a:gd name="T1" fmla="*/ 0 h 709"/>
                <a:gd name="T2" fmla="*/ 7 w 84"/>
                <a:gd name="T3" fmla="*/ 4 h 709"/>
                <a:gd name="T4" fmla="*/ 12 w 84"/>
                <a:gd name="T5" fmla="*/ 16 h 709"/>
                <a:gd name="T6" fmla="*/ 13 w 84"/>
                <a:gd name="T7" fmla="*/ 33 h 709"/>
                <a:gd name="T8" fmla="*/ 15 w 84"/>
                <a:gd name="T9" fmla="*/ 59 h 709"/>
                <a:gd name="T10" fmla="*/ 42 w 84"/>
                <a:gd name="T11" fmla="*/ 651 h 709"/>
                <a:gd name="T12" fmla="*/ 44 w 84"/>
                <a:gd name="T13" fmla="*/ 684 h 709"/>
                <a:gd name="T14" fmla="*/ 46 w 84"/>
                <a:gd name="T15" fmla="*/ 694 h 709"/>
                <a:gd name="T16" fmla="*/ 52 w 84"/>
                <a:gd name="T17" fmla="*/ 704 h 709"/>
                <a:gd name="T18" fmla="*/ 56 w 84"/>
                <a:gd name="T19" fmla="*/ 708 h 709"/>
                <a:gd name="T20" fmla="*/ 62 w 84"/>
                <a:gd name="T21" fmla="*/ 700 h 709"/>
                <a:gd name="T22" fmla="*/ 65 w 84"/>
                <a:gd name="T23" fmla="*/ 684 h 709"/>
                <a:gd name="T24" fmla="*/ 83 w 84"/>
                <a:gd name="T25" fmla="*/ 380 h 70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4" h="709">
                  <a:moveTo>
                    <a:pt x="0" y="0"/>
                  </a:moveTo>
                  <a:lnTo>
                    <a:pt x="7" y="4"/>
                  </a:lnTo>
                  <a:lnTo>
                    <a:pt x="12" y="16"/>
                  </a:lnTo>
                  <a:lnTo>
                    <a:pt x="13" y="33"/>
                  </a:lnTo>
                  <a:lnTo>
                    <a:pt x="15" y="59"/>
                  </a:lnTo>
                  <a:lnTo>
                    <a:pt x="42" y="651"/>
                  </a:lnTo>
                  <a:lnTo>
                    <a:pt x="44" y="684"/>
                  </a:lnTo>
                  <a:lnTo>
                    <a:pt x="46" y="694"/>
                  </a:lnTo>
                  <a:lnTo>
                    <a:pt x="52" y="704"/>
                  </a:lnTo>
                  <a:lnTo>
                    <a:pt x="56" y="708"/>
                  </a:lnTo>
                  <a:lnTo>
                    <a:pt x="62" y="700"/>
                  </a:lnTo>
                  <a:lnTo>
                    <a:pt x="65" y="684"/>
                  </a:lnTo>
                  <a:lnTo>
                    <a:pt x="83" y="380"/>
                  </a:lnTo>
                </a:path>
              </a:pathLst>
            </a:custGeom>
            <a:noFill/>
            <a:ln w="3810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35" name="Freeform 25">
            <a:extLst>
              <a:ext uri="{FF2B5EF4-FFF2-40B4-BE49-F238E27FC236}">
                <a16:creationId xmlns:a16="http://schemas.microsoft.com/office/drawing/2014/main" id="{4D9065A3-CAB0-4029-8723-879B19215CA7}"/>
              </a:ext>
            </a:extLst>
          </p:cNvPr>
          <p:cNvSpPr>
            <a:spLocks/>
          </p:cNvSpPr>
          <p:nvPr/>
        </p:nvSpPr>
        <p:spPr bwMode="auto">
          <a:xfrm>
            <a:off x="8460441" y="4599717"/>
            <a:ext cx="55562" cy="431800"/>
          </a:xfrm>
          <a:custGeom>
            <a:avLst/>
            <a:gdLst>
              <a:gd name="T0" fmla="*/ 0 w 35"/>
              <a:gd name="T1" fmla="*/ 2147483647 h 363"/>
              <a:gd name="T2" fmla="*/ 2147483647 w 35"/>
              <a:gd name="T3" fmla="*/ 2147483647 h 363"/>
              <a:gd name="T4" fmla="*/ 2147483647 w 35"/>
              <a:gd name="T5" fmla="*/ 2147483647 h 363"/>
              <a:gd name="T6" fmla="*/ 2147483647 w 35"/>
              <a:gd name="T7" fmla="*/ 2147483647 h 363"/>
              <a:gd name="T8" fmla="*/ 2147483647 w 35"/>
              <a:gd name="T9" fmla="*/ 2147483647 h 363"/>
              <a:gd name="T10" fmla="*/ 2147483647 w 35"/>
              <a:gd name="T11" fmla="*/ 2147483647 h 363"/>
              <a:gd name="T12" fmla="*/ 2147483647 w 35"/>
              <a:gd name="T13" fmla="*/ 0 h 36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5" h="363">
                <a:moveTo>
                  <a:pt x="0" y="362"/>
                </a:moveTo>
                <a:lnTo>
                  <a:pt x="21" y="54"/>
                </a:lnTo>
                <a:lnTo>
                  <a:pt x="22" y="38"/>
                </a:lnTo>
                <a:lnTo>
                  <a:pt x="23" y="25"/>
                </a:lnTo>
                <a:lnTo>
                  <a:pt x="25" y="15"/>
                </a:lnTo>
                <a:lnTo>
                  <a:pt x="29" y="6"/>
                </a:lnTo>
                <a:lnTo>
                  <a:pt x="34" y="0"/>
                </a:lnTo>
              </a:path>
            </a:pathLst>
          </a:custGeom>
          <a:noFill/>
          <a:ln w="3810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6" name="Freeform 26">
            <a:extLst>
              <a:ext uri="{FF2B5EF4-FFF2-40B4-BE49-F238E27FC236}">
                <a16:creationId xmlns:a16="http://schemas.microsoft.com/office/drawing/2014/main" id="{D818FF87-C525-481A-B21D-41E87511DAB2}"/>
              </a:ext>
            </a:extLst>
          </p:cNvPr>
          <p:cNvSpPr>
            <a:spLocks/>
          </p:cNvSpPr>
          <p:nvPr/>
        </p:nvSpPr>
        <p:spPr bwMode="auto">
          <a:xfrm>
            <a:off x="8516003" y="4604479"/>
            <a:ext cx="131763" cy="841375"/>
          </a:xfrm>
          <a:custGeom>
            <a:avLst/>
            <a:gdLst>
              <a:gd name="T0" fmla="*/ 0 w 83"/>
              <a:gd name="T1" fmla="*/ 0 h 530"/>
              <a:gd name="T2" fmla="*/ 2147483647 w 83"/>
              <a:gd name="T3" fmla="*/ 2147483647 h 530"/>
              <a:gd name="T4" fmla="*/ 2147483647 w 83"/>
              <a:gd name="T5" fmla="*/ 2147483647 h 530"/>
              <a:gd name="T6" fmla="*/ 2147483647 w 83"/>
              <a:gd name="T7" fmla="*/ 2147483647 h 530"/>
              <a:gd name="T8" fmla="*/ 2147483647 w 83"/>
              <a:gd name="T9" fmla="*/ 2147483647 h 530"/>
              <a:gd name="T10" fmla="*/ 2147483647 w 83"/>
              <a:gd name="T11" fmla="*/ 2147483647 h 530"/>
              <a:gd name="T12" fmla="*/ 2147483647 w 83"/>
              <a:gd name="T13" fmla="*/ 2147483647 h 530"/>
              <a:gd name="T14" fmla="*/ 2147483647 w 83"/>
              <a:gd name="T15" fmla="*/ 2147483647 h 530"/>
              <a:gd name="T16" fmla="*/ 2147483647 w 83"/>
              <a:gd name="T17" fmla="*/ 2147483647 h 530"/>
              <a:gd name="T18" fmla="*/ 2147483647 w 83"/>
              <a:gd name="T19" fmla="*/ 2147483647 h 530"/>
              <a:gd name="T20" fmla="*/ 2147483647 w 83"/>
              <a:gd name="T21" fmla="*/ 2147483647 h 530"/>
              <a:gd name="T22" fmla="*/ 2147483647 w 83"/>
              <a:gd name="T23" fmla="*/ 2147483647 h 530"/>
              <a:gd name="T24" fmla="*/ 2147483647 w 83"/>
              <a:gd name="T25" fmla="*/ 2147483647 h 53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3" h="530">
                <a:moveTo>
                  <a:pt x="0" y="0"/>
                </a:moveTo>
                <a:lnTo>
                  <a:pt x="7" y="3"/>
                </a:lnTo>
                <a:lnTo>
                  <a:pt x="12" y="12"/>
                </a:lnTo>
                <a:lnTo>
                  <a:pt x="13" y="25"/>
                </a:lnTo>
                <a:lnTo>
                  <a:pt x="15" y="44"/>
                </a:lnTo>
                <a:lnTo>
                  <a:pt x="42" y="488"/>
                </a:lnTo>
                <a:lnTo>
                  <a:pt x="44" y="512"/>
                </a:lnTo>
                <a:lnTo>
                  <a:pt x="46" y="520"/>
                </a:lnTo>
                <a:lnTo>
                  <a:pt x="52" y="527"/>
                </a:lnTo>
                <a:lnTo>
                  <a:pt x="56" y="530"/>
                </a:lnTo>
                <a:lnTo>
                  <a:pt x="62" y="524"/>
                </a:lnTo>
                <a:lnTo>
                  <a:pt x="65" y="512"/>
                </a:lnTo>
                <a:lnTo>
                  <a:pt x="83" y="278"/>
                </a:lnTo>
              </a:path>
            </a:pathLst>
          </a:custGeom>
          <a:noFill/>
          <a:ln w="3810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7" name="Freeform 27">
            <a:extLst>
              <a:ext uri="{FF2B5EF4-FFF2-40B4-BE49-F238E27FC236}">
                <a16:creationId xmlns:a16="http://schemas.microsoft.com/office/drawing/2014/main" id="{0FA6A2DF-09EB-49CA-950B-D110DFE64254}"/>
              </a:ext>
            </a:extLst>
          </p:cNvPr>
          <p:cNvSpPr>
            <a:spLocks/>
          </p:cNvSpPr>
          <p:nvPr/>
        </p:nvSpPr>
        <p:spPr bwMode="auto">
          <a:xfrm>
            <a:off x="7144403" y="4606067"/>
            <a:ext cx="52388" cy="431800"/>
          </a:xfrm>
          <a:custGeom>
            <a:avLst/>
            <a:gdLst>
              <a:gd name="T0" fmla="*/ 0 w 33"/>
              <a:gd name="T1" fmla="*/ 2147483647 h 363"/>
              <a:gd name="T2" fmla="*/ 2147483647 w 33"/>
              <a:gd name="T3" fmla="*/ 2147483647 h 363"/>
              <a:gd name="T4" fmla="*/ 2147483647 w 33"/>
              <a:gd name="T5" fmla="*/ 2147483647 h 363"/>
              <a:gd name="T6" fmla="*/ 2147483647 w 33"/>
              <a:gd name="T7" fmla="*/ 2147483647 h 363"/>
              <a:gd name="T8" fmla="*/ 2147483647 w 33"/>
              <a:gd name="T9" fmla="*/ 2147483647 h 363"/>
              <a:gd name="T10" fmla="*/ 2147483647 w 33"/>
              <a:gd name="T11" fmla="*/ 2147483647 h 363"/>
              <a:gd name="T12" fmla="*/ 2147483647 w 33"/>
              <a:gd name="T13" fmla="*/ 0 h 36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3" h="363">
                <a:moveTo>
                  <a:pt x="0" y="362"/>
                </a:moveTo>
                <a:lnTo>
                  <a:pt x="20" y="54"/>
                </a:lnTo>
                <a:lnTo>
                  <a:pt x="21" y="38"/>
                </a:lnTo>
                <a:lnTo>
                  <a:pt x="22" y="25"/>
                </a:lnTo>
                <a:lnTo>
                  <a:pt x="24" y="15"/>
                </a:lnTo>
                <a:lnTo>
                  <a:pt x="27" y="6"/>
                </a:lnTo>
                <a:lnTo>
                  <a:pt x="32" y="0"/>
                </a:lnTo>
              </a:path>
            </a:pathLst>
          </a:custGeom>
          <a:noFill/>
          <a:ln w="3810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8" name="Freeform 28">
            <a:extLst>
              <a:ext uri="{FF2B5EF4-FFF2-40B4-BE49-F238E27FC236}">
                <a16:creationId xmlns:a16="http://schemas.microsoft.com/office/drawing/2014/main" id="{C139FDC0-6E47-44EF-B0F8-14F3FCCE052F}"/>
              </a:ext>
            </a:extLst>
          </p:cNvPr>
          <p:cNvSpPr>
            <a:spLocks/>
          </p:cNvSpPr>
          <p:nvPr/>
        </p:nvSpPr>
        <p:spPr bwMode="auto">
          <a:xfrm>
            <a:off x="7196791" y="4610829"/>
            <a:ext cx="136525" cy="841375"/>
          </a:xfrm>
          <a:custGeom>
            <a:avLst/>
            <a:gdLst>
              <a:gd name="T0" fmla="*/ 0 w 86"/>
              <a:gd name="T1" fmla="*/ 0 h 530"/>
              <a:gd name="T2" fmla="*/ 2147483647 w 86"/>
              <a:gd name="T3" fmla="*/ 2147483647 h 530"/>
              <a:gd name="T4" fmla="*/ 2147483647 w 86"/>
              <a:gd name="T5" fmla="*/ 2147483647 h 530"/>
              <a:gd name="T6" fmla="*/ 2147483647 w 86"/>
              <a:gd name="T7" fmla="*/ 2147483647 h 530"/>
              <a:gd name="T8" fmla="*/ 2147483647 w 86"/>
              <a:gd name="T9" fmla="*/ 2147483647 h 530"/>
              <a:gd name="T10" fmla="*/ 2147483647 w 86"/>
              <a:gd name="T11" fmla="*/ 2147483647 h 530"/>
              <a:gd name="T12" fmla="*/ 2147483647 w 86"/>
              <a:gd name="T13" fmla="*/ 2147483647 h 530"/>
              <a:gd name="T14" fmla="*/ 2147483647 w 86"/>
              <a:gd name="T15" fmla="*/ 2147483647 h 530"/>
              <a:gd name="T16" fmla="*/ 2147483647 w 86"/>
              <a:gd name="T17" fmla="*/ 2147483647 h 530"/>
              <a:gd name="T18" fmla="*/ 2147483647 w 86"/>
              <a:gd name="T19" fmla="*/ 2147483647 h 530"/>
              <a:gd name="T20" fmla="*/ 2147483647 w 86"/>
              <a:gd name="T21" fmla="*/ 2147483647 h 530"/>
              <a:gd name="T22" fmla="*/ 2147483647 w 86"/>
              <a:gd name="T23" fmla="*/ 2147483647 h 530"/>
              <a:gd name="T24" fmla="*/ 2147483647 w 86"/>
              <a:gd name="T25" fmla="*/ 2147483647 h 53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6" h="530">
                <a:moveTo>
                  <a:pt x="0" y="0"/>
                </a:moveTo>
                <a:lnTo>
                  <a:pt x="7" y="3"/>
                </a:lnTo>
                <a:lnTo>
                  <a:pt x="12" y="12"/>
                </a:lnTo>
                <a:lnTo>
                  <a:pt x="14" y="25"/>
                </a:lnTo>
                <a:lnTo>
                  <a:pt x="15" y="44"/>
                </a:lnTo>
                <a:lnTo>
                  <a:pt x="43" y="488"/>
                </a:lnTo>
                <a:lnTo>
                  <a:pt x="45" y="512"/>
                </a:lnTo>
                <a:lnTo>
                  <a:pt x="47" y="520"/>
                </a:lnTo>
                <a:lnTo>
                  <a:pt x="53" y="527"/>
                </a:lnTo>
                <a:lnTo>
                  <a:pt x="57" y="530"/>
                </a:lnTo>
                <a:lnTo>
                  <a:pt x="63" y="524"/>
                </a:lnTo>
                <a:lnTo>
                  <a:pt x="67" y="512"/>
                </a:lnTo>
                <a:lnTo>
                  <a:pt x="86" y="268"/>
                </a:lnTo>
              </a:path>
            </a:pathLst>
          </a:custGeom>
          <a:noFill/>
          <a:ln w="3810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9" name="Freeform 29">
            <a:extLst>
              <a:ext uri="{FF2B5EF4-FFF2-40B4-BE49-F238E27FC236}">
                <a16:creationId xmlns:a16="http://schemas.microsoft.com/office/drawing/2014/main" id="{725C01C0-D90E-4EB3-9126-B024B4F5F843}"/>
              </a:ext>
            </a:extLst>
          </p:cNvPr>
          <p:cNvSpPr>
            <a:spLocks/>
          </p:cNvSpPr>
          <p:nvPr/>
        </p:nvSpPr>
        <p:spPr bwMode="auto">
          <a:xfrm>
            <a:off x="7333316" y="4606067"/>
            <a:ext cx="50800" cy="431800"/>
          </a:xfrm>
          <a:custGeom>
            <a:avLst/>
            <a:gdLst>
              <a:gd name="T0" fmla="*/ 0 w 32"/>
              <a:gd name="T1" fmla="*/ 2147483647 h 363"/>
              <a:gd name="T2" fmla="*/ 2147483647 w 32"/>
              <a:gd name="T3" fmla="*/ 2147483647 h 363"/>
              <a:gd name="T4" fmla="*/ 2147483647 w 32"/>
              <a:gd name="T5" fmla="*/ 2147483647 h 363"/>
              <a:gd name="T6" fmla="*/ 2147483647 w 32"/>
              <a:gd name="T7" fmla="*/ 2147483647 h 363"/>
              <a:gd name="T8" fmla="*/ 2147483647 w 32"/>
              <a:gd name="T9" fmla="*/ 2147483647 h 363"/>
              <a:gd name="T10" fmla="*/ 2147483647 w 32"/>
              <a:gd name="T11" fmla="*/ 2147483647 h 363"/>
              <a:gd name="T12" fmla="*/ 2147483647 w 32"/>
              <a:gd name="T13" fmla="*/ 0 h 36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2" h="363">
                <a:moveTo>
                  <a:pt x="0" y="362"/>
                </a:moveTo>
                <a:lnTo>
                  <a:pt x="19" y="54"/>
                </a:lnTo>
                <a:lnTo>
                  <a:pt x="20" y="38"/>
                </a:lnTo>
                <a:lnTo>
                  <a:pt x="21" y="25"/>
                </a:lnTo>
                <a:lnTo>
                  <a:pt x="23" y="15"/>
                </a:lnTo>
                <a:lnTo>
                  <a:pt x="27" y="6"/>
                </a:lnTo>
                <a:lnTo>
                  <a:pt x="31" y="0"/>
                </a:lnTo>
              </a:path>
            </a:pathLst>
          </a:custGeom>
          <a:noFill/>
          <a:ln w="3810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0" name="Freeform 30">
            <a:extLst>
              <a:ext uri="{FF2B5EF4-FFF2-40B4-BE49-F238E27FC236}">
                <a16:creationId xmlns:a16="http://schemas.microsoft.com/office/drawing/2014/main" id="{A4010D1B-7B82-4B2A-AFEA-D520340E50DC}"/>
              </a:ext>
            </a:extLst>
          </p:cNvPr>
          <p:cNvSpPr>
            <a:spLocks/>
          </p:cNvSpPr>
          <p:nvPr/>
        </p:nvSpPr>
        <p:spPr bwMode="auto">
          <a:xfrm>
            <a:off x="7384116" y="4610829"/>
            <a:ext cx="134937" cy="841375"/>
          </a:xfrm>
          <a:custGeom>
            <a:avLst/>
            <a:gdLst>
              <a:gd name="T0" fmla="*/ 0 w 85"/>
              <a:gd name="T1" fmla="*/ 0 h 530"/>
              <a:gd name="T2" fmla="*/ 2147483647 w 85"/>
              <a:gd name="T3" fmla="*/ 2147483647 h 530"/>
              <a:gd name="T4" fmla="*/ 2147483647 w 85"/>
              <a:gd name="T5" fmla="*/ 2147483647 h 530"/>
              <a:gd name="T6" fmla="*/ 2147483647 w 85"/>
              <a:gd name="T7" fmla="*/ 2147483647 h 530"/>
              <a:gd name="T8" fmla="*/ 2147483647 w 85"/>
              <a:gd name="T9" fmla="*/ 2147483647 h 530"/>
              <a:gd name="T10" fmla="*/ 2147483647 w 85"/>
              <a:gd name="T11" fmla="*/ 2147483647 h 530"/>
              <a:gd name="T12" fmla="*/ 2147483647 w 85"/>
              <a:gd name="T13" fmla="*/ 2147483647 h 530"/>
              <a:gd name="T14" fmla="*/ 2147483647 w 85"/>
              <a:gd name="T15" fmla="*/ 2147483647 h 530"/>
              <a:gd name="T16" fmla="*/ 2147483647 w 85"/>
              <a:gd name="T17" fmla="*/ 2147483647 h 530"/>
              <a:gd name="T18" fmla="*/ 2147483647 w 85"/>
              <a:gd name="T19" fmla="*/ 2147483647 h 530"/>
              <a:gd name="T20" fmla="*/ 2147483647 w 85"/>
              <a:gd name="T21" fmla="*/ 2147483647 h 530"/>
              <a:gd name="T22" fmla="*/ 2147483647 w 85"/>
              <a:gd name="T23" fmla="*/ 2147483647 h 530"/>
              <a:gd name="T24" fmla="*/ 2147483647 w 85"/>
              <a:gd name="T25" fmla="*/ 2147483647 h 53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5" h="530">
                <a:moveTo>
                  <a:pt x="0" y="0"/>
                </a:moveTo>
                <a:lnTo>
                  <a:pt x="7" y="3"/>
                </a:lnTo>
                <a:lnTo>
                  <a:pt x="12" y="12"/>
                </a:lnTo>
                <a:lnTo>
                  <a:pt x="14" y="25"/>
                </a:lnTo>
                <a:lnTo>
                  <a:pt x="15" y="44"/>
                </a:lnTo>
                <a:lnTo>
                  <a:pt x="42" y="488"/>
                </a:lnTo>
                <a:lnTo>
                  <a:pt x="45" y="512"/>
                </a:lnTo>
                <a:lnTo>
                  <a:pt x="47" y="520"/>
                </a:lnTo>
                <a:lnTo>
                  <a:pt x="52" y="527"/>
                </a:lnTo>
                <a:lnTo>
                  <a:pt x="57" y="530"/>
                </a:lnTo>
                <a:lnTo>
                  <a:pt x="62" y="524"/>
                </a:lnTo>
                <a:lnTo>
                  <a:pt x="66" y="512"/>
                </a:lnTo>
                <a:lnTo>
                  <a:pt x="85" y="271"/>
                </a:lnTo>
              </a:path>
            </a:pathLst>
          </a:custGeom>
          <a:noFill/>
          <a:ln w="3810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41" name="Group 31">
            <a:extLst>
              <a:ext uri="{FF2B5EF4-FFF2-40B4-BE49-F238E27FC236}">
                <a16:creationId xmlns:a16="http://schemas.microsoft.com/office/drawing/2014/main" id="{D66BE7D4-2332-4C83-8358-51C014C45DE5}"/>
              </a:ext>
            </a:extLst>
          </p:cNvPr>
          <p:cNvGrpSpPr>
            <a:grpSpLocks/>
          </p:cNvGrpSpPr>
          <p:nvPr/>
        </p:nvGrpSpPr>
        <p:grpSpPr bwMode="auto">
          <a:xfrm>
            <a:off x="7519053" y="4599717"/>
            <a:ext cx="376238" cy="847725"/>
            <a:chOff x="3600" y="1309"/>
            <a:chExt cx="237" cy="713"/>
          </a:xfrm>
        </p:grpSpPr>
        <p:grpSp>
          <p:nvGrpSpPr>
            <p:cNvPr id="142" name="Group 32">
              <a:extLst>
                <a:ext uri="{FF2B5EF4-FFF2-40B4-BE49-F238E27FC236}">
                  <a16:creationId xmlns:a16="http://schemas.microsoft.com/office/drawing/2014/main" id="{0C36C29A-8926-45CC-907A-51F366433F7B}"/>
                </a:ext>
              </a:extLst>
            </p:cNvPr>
            <p:cNvGrpSpPr>
              <a:grpSpLocks/>
            </p:cNvGrpSpPr>
            <p:nvPr/>
          </p:nvGrpSpPr>
          <p:grpSpPr bwMode="auto">
            <a:xfrm>
              <a:off x="3600" y="1309"/>
              <a:ext cx="118" cy="713"/>
              <a:chOff x="3600" y="1309"/>
              <a:chExt cx="118" cy="713"/>
            </a:xfrm>
          </p:grpSpPr>
          <p:sp>
            <p:nvSpPr>
              <p:cNvPr id="146" name="Freeform 33">
                <a:extLst>
                  <a:ext uri="{FF2B5EF4-FFF2-40B4-BE49-F238E27FC236}">
                    <a16:creationId xmlns:a16="http://schemas.microsoft.com/office/drawing/2014/main" id="{63BB747A-958E-40E2-AB9F-89A84A1B56E8}"/>
                  </a:ext>
                </a:extLst>
              </p:cNvPr>
              <p:cNvSpPr>
                <a:spLocks/>
              </p:cNvSpPr>
              <p:nvPr/>
            </p:nvSpPr>
            <p:spPr bwMode="auto">
              <a:xfrm>
                <a:off x="3600" y="1309"/>
                <a:ext cx="34" cy="363"/>
              </a:xfrm>
              <a:custGeom>
                <a:avLst/>
                <a:gdLst>
                  <a:gd name="T0" fmla="*/ 0 w 34"/>
                  <a:gd name="T1" fmla="*/ 362 h 363"/>
                  <a:gd name="T2" fmla="*/ 20 w 34"/>
                  <a:gd name="T3" fmla="*/ 54 h 363"/>
                  <a:gd name="T4" fmla="*/ 22 w 34"/>
                  <a:gd name="T5" fmla="*/ 38 h 363"/>
                  <a:gd name="T6" fmla="*/ 23 w 34"/>
                  <a:gd name="T7" fmla="*/ 25 h 363"/>
                  <a:gd name="T8" fmla="*/ 24 w 34"/>
                  <a:gd name="T9" fmla="*/ 15 h 363"/>
                  <a:gd name="T10" fmla="*/ 28 w 34"/>
                  <a:gd name="T11" fmla="*/ 6 h 363"/>
                  <a:gd name="T12" fmla="*/ 33 w 34"/>
                  <a:gd name="T13" fmla="*/ 0 h 36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4" h="363">
                    <a:moveTo>
                      <a:pt x="0" y="362"/>
                    </a:moveTo>
                    <a:lnTo>
                      <a:pt x="20" y="54"/>
                    </a:lnTo>
                    <a:lnTo>
                      <a:pt x="22" y="38"/>
                    </a:lnTo>
                    <a:lnTo>
                      <a:pt x="23" y="25"/>
                    </a:lnTo>
                    <a:lnTo>
                      <a:pt x="24" y="15"/>
                    </a:lnTo>
                    <a:lnTo>
                      <a:pt x="28" y="6"/>
                    </a:lnTo>
                    <a:lnTo>
                      <a:pt x="33" y="0"/>
                    </a:lnTo>
                  </a:path>
                </a:pathLst>
              </a:custGeom>
              <a:noFill/>
              <a:ln w="3810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7" name="Freeform 34">
                <a:extLst>
                  <a:ext uri="{FF2B5EF4-FFF2-40B4-BE49-F238E27FC236}">
                    <a16:creationId xmlns:a16="http://schemas.microsoft.com/office/drawing/2014/main" id="{B015F502-FAFC-4E88-B302-EB2FDCF289D5}"/>
                  </a:ext>
                </a:extLst>
              </p:cNvPr>
              <p:cNvSpPr>
                <a:spLocks/>
              </p:cNvSpPr>
              <p:nvPr/>
            </p:nvSpPr>
            <p:spPr bwMode="auto">
              <a:xfrm>
                <a:off x="3634" y="1313"/>
                <a:ext cx="84" cy="709"/>
              </a:xfrm>
              <a:custGeom>
                <a:avLst/>
                <a:gdLst>
                  <a:gd name="T0" fmla="*/ 0 w 84"/>
                  <a:gd name="T1" fmla="*/ 0 h 709"/>
                  <a:gd name="T2" fmla="*/ 7 w 84"/>
                  <a:gd name="T3" fmla="*/ 4 h 709"/>
                  <a:gd name="T4" fmla="*/ 12 w 84"/>
                  <a:gd name="T5" fmla="*/ 16 h 709"/>
                  <a:gd name="T6" fmla="*/ 13 w 84"/>
                  <a:gd name="T7" fmla="*/ 33 h 709"/>
                  <a:gd name="T8" fmla="*/ 15 w 84"/>
                  <a:gd name="T9" fmla="*/ 59 h 709"/>
                  <a:gd name="T10" fmla="*/ 42 w 84"/>
                  <a:gd name="T11" fmla="*/ 651 h 709"/>
                  <a:gd name="T12" fmla="*/ 44 w 84"/>
                  <a:gd name="T13" fmla="*/ 684 h 709"/>
                  <a:gd name="T14" fmla="*/ 46 w 84"/>
                  <a:gd name="T15" fmla="*/ 694 h 709"/>
                  <a:gd name="T16" fmla="*/ 52 w 84"/>
                  <a:gd name="T17" fmla="*/ 704 h 709"/>
                  <a:gd name="T18" fmla="*/ 56 w 84"/>
                  <a:gd name="T19" fmla="*/ 708 h 709"/>
                  <a:gd name="T20" fmla="*/ 62 w 84"/>
                  <a:gd name="T21" fmla="*/ 700 h 709"/>
                  <a:gd name="T22" fmla="*/ 65 w 84"/>
                  <a:gd name="T23" fmla="*/ 684 h 709"/>
                  <a:gd name="T24" fmla="*/ 83 w 84"/>
                  <a:gd name="T25" fmla="*/ 380 h 70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4" h="709">
                    <a:moveTo>
                      <a:pt x="0" y="0"/>
                    </a:moveTo>
                    <a:lnTo>
                      <a:pt x="7" y="4"/>
                    </a:lnTo>
                    <a:lnTo>
                      <a:pt x="12" y="16"/>
                    </a:lnTo>
                    <a:lnTo>
                      <a:pt x="13" y="33"/>
                    </a:lnTo>
                    <a:lnTo>
                      <a:pt x="15" y="59"/>
                    </a:lnTo>
                    <a:lnTo>
                      <a:pt x="42" y="651"/>
                    </a:lnTo>
                    <a:lnTo>
                      <a:pt x="44" y="684"/>
                    </a:lnTo>
                    <a:lnTo>
                      <a:pt x="46" y="694"/>
                    </a:lnTo>
                    <a:lnTo>
                      <a:pt x="52" y="704"/>
                    </a:lnTo>
                    <a:lnTo>
                      <a:pt x="56" y="708"/>
                    </a:lnTo>
                    <a:lnTo>
                      <a:pt x="62" y="700"/>
                    </a:lnTo>
                    <a:lnTo>
                      <a:pt x="65" y="684"/>
                    </a:lnTo>
                    <a:lnTo>
                      <a:pt x="83" y="380"/>
                    </a:lnTo>
                  </a:path>
                </a:pathLst>
              </a:custGeom>
              <a:noFill/>
              <a:ln w="3810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43" name="Group 35">
              <a:extLst>
                <a:ext uri="{FF2B5EF4-FFF2-40B4-BE49-F238E27FC236}">
                  <a16:creationId xmlns:a16="http://schemas.microsoft.com/office/drawing/2014/main" id="{20D1EF40-05BB-437B-B883-5CC91D9420BB}"/>
                </a:ext>
              </a:extLst>
            </p:cNvPr>
            <p:cNvGrpSpPr>
              <a:grpSpLocks/>
            </p:cNvGrpSpPr>
            <p:nvPr/>
          </p:nvGrpSpPr>
          <p:grpSpPr bwMode="auto">
            <a:xfrm>
              <a:off x="3718" y="1309"/>
              <a:ext cx="119" cy="713"/>
              <a:chOff x="3718" y="1309"/>
              <a:chExt cx="119" cy="713"/>
            </a:xfrm>
          </p:grpSpPr>
          <p:sp>
            <p:nvSpPr>
              <p:cNvPr id="144" name="Freeform 36">
                <a:extLst>
                  <a:ext uri="{FF2B5EF4-FFF2-40B4-BE49-F238E27FC236}">
                    <a16:creationId xmlns:a16="http://schemas.microsoft.com/office/drawing/2014/main" id="{31E9D260-E40C-4671-AB6F-DFB590719EF6}"/>
                  </a:ext>
                </a:extLst>
              </p:cNvPr>
              <p:cNvSpPr>
                <a:spLocks/>
              </p:cNvSpPr>
              <p:nvPr/>
            </p:nvSpPr>
            <p:spPr bwMode="auto">
              <a:xfrm>
                <a:off x="3718" y="1309"/>
                <a:ext cx="35" cy="363"/>
              </a:xfrm>
              <a:custGeom>
                <a:avLst/>
                <a:gdLst>
                  <a:gd name="T0" fmla="*/ 0 w 35"/>
                  <a:gd name="T1" fmla="*/ 362 h 363"/>
                  <a:gd name="T2" fmla="*/ 21 w 35"/>
                  <a:gd name="T3" fmla="*/ 54 h 363"/>
                  <a:gd name="T4" fmla="*/ 22 w 35"/>
                  <a:gd name="T5" fmla="*/ 38 h 363"/>
                  <a:gd name="T6" fmla="*/ 23 w 35"/>
                  <a:gd name="T7" fmla="*/ 25 h 363"/>
                  <a:gd name="T8" fmla="*/ 25 w 35"/>
                  <a:gd name="T9" fmla="*/ 15 h 363"/>
                  <a:gd name="T10" fmla="*/ 29 w 35"/>
                  <a:gd name="T11" fmla="*/ 6 h 363"/>
                  <a:gd name="T12" fmla="*/ 34 w 35"/>
                  <a:gd name="T13" fmla="*/ 0 h 36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5" h="363">
                    <a:moveTo>
                      <a:pt x="0" y="362"/>
                    </a:moveTo>
                    <a:lnTo>
                      <a:pt x="21" y="54"/>
                    </a:lnTo>
                    <a:lnTo>
                      <a:pt x="22" y="38"/>
                    </a:lnTo>
                    <a:lnTo>
                      <a:pt x="23" y="25"/>
                    </a:lnTo>
                    <a:lnTo>
                      <a:pt x="25" y="15"/>
                    </a:lnTo>
                    <a:lnTo>
                      <a:pt x="29" y="6"/>
                    </a:lnTo>
                    <a:lnTo>
                      <a:pt x="34" y="0"/>
                    </a:lnTo>
                  </a:path>
                </a:pathLst>
              </a:custGeom>
              <a:noFill/>
              <a:ln w="3810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5" name="Freeform 37">
                <a:extLst>
                  <a:ext uri="{FF2B5EF4-FFF2-40B4-BE49-F238E27FC236}">
                    <a16:creationId xmlns:a16="http://schemas.microsoft.com/office/drawing/2014/main" id="{D1F0997E-6649-4B30-8B1B-F017DB8E8D28}"/>
                  </a:ext>
                </a:extLst>
              </p:cNvPr>
              <p:cNvSpPr>
                <a:spLocks/>
              </p:cNvSpPr>
              <p:nvPr/>
            </p:nvSpPr>
            <p:spPr bwMode="auto">
              <a:xfrm>
                <a:off x="3753" y="1313"/>
                <a:ext cx="84" cy="709"/>
              </a:xfrm>
              <a:custGeom>
                <a:avLst/>
                <a:gdLst>
                  <a:gd name="T0" fmla="*/ 0 w 84"/>
                  <a:gd name="T1" fmla="*/ 0 h 709"/>
                  <a:gd name="T2" fmla="*/ 7 w 84"/>
                  <a:gd name="T3" fmla="*/ 4 h 709"/>
                  <a:gd name="T4" fmla="*/ 12 w 84"/>
                  <a:gd name="T5" fmla="*/ 16 h 709"/>
                  <a:gd name="T6" fmla="*/ 13 w 84"/>
                  <a:gd name="T7" fmla="*/ 33 h 709"/>
                  <a:gd name="T8" fmla="*/ 15 w 84"/>
                  <a:gd name="T9" fmla="*/ 59 h 709"/>
                  <a:gd name="T10" fmla="*/ 42 w 84"/>
                  <a:gd name="T11" fmla="*/ 651 h 709"/>
                  <a:gd name="T12" fmla="*/ 44 w 84"/>
                  <a:gd name="T13" fmla="*/ 684 h 709"/>
                  <a:gd name="T14" fmla="*/ 46 w 84"/>
                  <a:gd name="T15" fmla="*/ 694 h 709"/>
                  <a:gd name="T16" fmla="*/ 52 w 84"/>
                  <a:gd name="T17" fmla="*/ 704 h 709"/>
                  <a:gd name="T18" fmla="*/ 56 w 84"/>
                  <a:gd name="T19" fmla="*/ 708 h 709"/>
                  <a:gd name="T20" fmla="*/ 62 w 84"/>
                  <a:gd name="T21" fmla="*/ 700 h 709"/>
                  <a:gd name="T22" fmla="*/ 65 w 84"/>
                  <a:gd name="T23" fmla="*/ 684 h 709"/>
                  <a:gd name="T24" fmla="*/ 83 w 84"/>
                  <a:gd name="T25" fmla="*/ 380 h 70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4" h="709">
                    <a:moveTo>
                      <a:pt x="0" y="0"/>
                    </a:moveTo>
                    <a:lnTo>
                      <a:pt x="7" y="4"/>
                    </a:lnTo>
                    <a:lnTo>
                      <a:pt x="12" y="16"/>
                    </a:lnTo>
                    <a:lnTo>
                      <a:pt x="13" y="33"/>
                    </a:lnTo>
                    <a:lnTo>
                      <a:pt x="15" y="59"/>
                    </a:lnTo>
                    <a:lnTo>
                      <a:pt x="42" y="651"/>
                    </a:lnTo>
                    <a:lnTo>
                      <a:pt x="44" y="684"/>
                    </a:lnTo>
                    <a:lnTo>
                      <a:pt x="46" y="694"/>
                    </a:lnTo>
                    <a:lnTo>
                      <a:pt x="52" y="704"/>
                    </a:lnTo>
                    <a:lnTo>
                      <a:pt x="56" y="708"/>
                    </a:lnTo>
                    <a:lnTo>
                      <a:pt x="62" y="700"/>
                    </a:lnTo>
                    <a:lnTo>
                      <a:pt x="65" y="684"/>
                    </a:lnTo>
                    <a:lnTo>
                      <a:pt x="83" y="380"/>
                    </a:lnTo>
                  </a:path>
                </a:pathLst>
              </a:custGeom>
              <a:noFill/>
              <a:ln w="3810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48" name="Freeform 38">
            <a:extLst>
              <a:ext uri="{FF2B5EF4-FFF2-40B4-BE49-F238E27FC236}">
                <a16:creationId xmlns:a16="http://schemas.microsoft.com/office/drawing/2014/main" id="{27859B81-FDC1-4ECA-A5B7-CF51CB357742}"/>
              </a:ext>
            </a:extLst>
          </p:cNvPr>
          <p:cNvSpPr>
            <a:spLocks/>
          </p:cNvSpPr>
          <p:nvPr/>
        </p:nvSpPr>
        <p:spPr bwMode="auto">
          <a:xfrm>
            <a:off x="6376053" y="4606067"/>
            <a:ext cx="52388" cy="431800"/>
          </a:xfrm>
          <a:custGeom>
            <a:avLst/>
            <a:gdLst>
              <a:gd name="T0" fmla="*/ 0 w 33"/>
              <a:gd name="T1" fmla="*/ 2147483647 h 363"/>
              <a:gd name="T2" fmla="*/ 2147483647 w 33"/>
              <a:gd name="T3" fmla="*/ 2147483647 h 363"/>
              <a:gd name="T4" fmla="*/ 2147483647 w 33"/>
              <a:gd name="T5" fmla="*/ 2147483647 h 363"/>
              <a:gd name="T6" fmla="*/ 2147483647 w 33"/>
              <a:gd name="T7" fmla="*/ 2147483647 h 363"/>
              <a:gd name="T8" fmla="*/ 2147483647 w 33"/>
              <a:gd name="T9" fmla="*/ 2147483647 h 363"/>
              <a:gd name="T10" fmla="*/ 2147483647 w 33"/>
              <a:gd name="T11" fmla="*/ 2147483647 h 363"/>
              <a:gd name="T12" fmla="*/ 2147483647 w 33"/>
              <a:gd name="T13" fmla="*/ 0 h 36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3" h="363">
                <a:moveTo>
                  <a:pt x="0" y="362"/>
                </a:moveTo>
                <a:lnTo>
                  <a:pt x="20" y="54"/>
                </a:lnTo>
                <a:lnTo>
                  <a:pt x="21" y="38"/>
                </a:lnTo>
                <a:lnTo>
                  <a:pt x="22" y="25"/>
                </a:lnTo>
                <a:lnTo>
                  <a:pt x="24" y="15"/>
                </a:lnTo>
                <a:lnTo>
                  <a:pt x="27" y="6"/>
                </a:lnTo>
                <a:lnTo>
                  <a:pt x="32" y="0"/>
                </a:lnTo>
              </a:path>
            </a:pathLst>
          </a:custGeom>
          <a:noFill/>
          <a:ln w="3810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9" name="Freeform 39">
            <a:extLst>
              <a:ext uri="{FF2B5EF4-FFF2-40B4-BE49-F238E27FC236}">
                <a16:creationId xmlns:a16="http://schemas.microsoft.com/office/drawing/2014/main" id="{9A402349-AE06-4BFA-AB88-F15EBC1446C4}"/>
              </a:ext>
            </a:extLst>
          </p:cNvPr>
          <p:cNvSpPr>
            <a:spLocks/>
          </p:cNvSpPr>
          <p:nvPr/>
        </p:nvSpPr>
        <p:spPr bwMode="auto">
          <a:xfrm>
            <a:off x="6428441" y="4610829"/>
            <a:ext cx="138112" cy="841375"/>
          </a:xfrm>
          <a:custGeom>
            <a:avLst/>
            <a:gdLst>
              <a:gd name="T0" fmla="*/ 0 w 87"/>
              <a:gd name="T1" fmla="*/ 0 h 530"/>
              <a:gd name="T2" fmla="*/ 2147483647 w 87"/>
              <a:gd name="T3" fmla="*/ 2147483647 h 530"/>
              <a:gd name="T4" fmla="*/ 2147483647 w 87"/>
              <a:gd name="T5" fmla="*/ 2147483647 h 530"/>
              <a:gd name="T6" fmla="*/ 2147483647 w 87"/>
              <a:gd name="T7" fmla="*/ 2147483647 h 530"/>
              <a:gd name="T8" fmla="*/ 2147483647 w 87"/>
              <a:gd name="T9" fmla="*/ 2147483647 h 530"/>
              <a:gd name="T10" fmla="*/ 2147483647 w 87"/>
              <a:gd name="T11" fmla="*/ 2147483647 h 530"/>
              <a:gd name="T12" fmla="*/ 2147483647 w 87"/>
              <a:gd name="T13" fmla="*/ 2147483647 h 530"/>
              <a:gd name="T14" fmla="*/ 2147483647 w 87"/>
              <a:gd name="T15" fmla="*/ 2147483647 h 530"/>
              <a:gd name="T16" fmla="*/ 2147483647 w 87"/>
              <a:gd name="T17" fmla="*/ 2147483647 h 530"/>
              <a:gd name="T18" fmla="*/ 2147483647 w 87"/>
              <a:gd name="T19" fmla="*/ 2147483647 h 530"/>
              <a:gd name="T20" fmla="*/ 2147483647 w 87"/>
              <a:gd name="T21" fmla="*/ 2147483647 h 530"/>
              <a:gd name="T22" fmla="*/ 2147483647 w 87"/>
              <a:gd name="T23" fmla="*/ 2147483647 h 530"/>
              <a:gd name="T24" fmla="*/ 2147483647 w 87"/>
              <a:gd name="T25" fmla="*/ 2147483647 h 53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7" h="530">
                <a:moveTo>
                  <a:pt x="0" y="0"/>
                </a:moveTo>
                <a:lnTo>
                  <a:pt x="7" y="3"/>
                </a:lnTo>
                <a:lnTo>
                  <a:pt x="12" y="12"/>
                </a:lnTo>
                <a:lnTo>
                  <a:pt x="14" y="25"/>
                </a:lnTo>
                <a:lnTo>
                  <a:pt x="15" y="44"/>
                </a:lnTo>
                <a:lnTo>
                  <a:pt x="43" y="488"/>
                </a:lnTo>
                <a:lnTo>
                  <a:pt x="45" y="512"/>
                </a:lnTo>
                <a:lnTo>
                  <a:pt x="47" y="520"/>
                </a:lnTo>
                <a:lnTo>
                  <a:pt x="53" y="527"/>
                </a:lnTo>
                <a:lnTo>
                  <a:pt x="57" y="530"/>
                </a:lnTo>
                <a:lnTo>
                  <a:pt x="63" y="524"/>
                </a:lnTo>
                <a:lnTo>
                  <a:pt x="67" y="512"/>
                </a:lnTo>
                <a:lnTo>
                  <a:pt x="87" y="265"/>
                </a:lnTo>
              </a:path>
            </a:pathLst>
          </a:custGeom>
          <a:noFill/>
          <a:ln w="3810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0" name="Freeform 40">
            <a:extLst>
              <a:ext uri="{FF2B5EF4-FFF2-40B4-BE49-F238E27FC236}">
                <a16:creationId xmlns:a16="http://schemas.microsoft.com/office/drawing/2014/main" id="{AD45E2FA-C527-40B1-BFFB-7CAC92043C6C}"/>
              </a:ext>
            </a:extLst>
          </p:cNvPr>
          <p:cNvSpPr>
            <a:spLocks/>
          </p:cNvSpPr>
          <p:nvPr/>
        </p:nvSpPr>
        <p:spPr bwMode="auto">
          <a:xfrm>
            <a:off x="6564966" y="4606067"/>
            <a:ext cx="50800" cy="431800"/>
          </a:xfrm>
          <a:custGeom>
            <a:avLst/>
            <a:gdLst>
              <a:gd name="T0" fmla="*/ 0 w 32"/>
              <a:gd name="T1" fmla="*/ 2147483647 h 363"/>
              <a:gd name="T2" fmla="*/ 2147483647 w 32"/>
              <a:gd name="T3" fmla="*/ 2147483647 h 363"/>
              <a:gd name="T4" fmla="*/ 2147483647 w 32"/>
              <a:gd name="T5" fmla="*/ 2147483647 h 363"/>
              <a:gd name="T6" fmla="*/ 2147483647 w 32"/>
              <a:gd name="T7" fmla="*/ 2147483647 h 363"/>
              <a:gd name="T8" fmla="*/ 2147483647 w 32"/>
              <a:gd name="T9" fmla="*/ 2147483647 h 363"/>
              <a:gd name="T10" fmla="*/ 2147483647 w 32"/>
              <a:gd name="T11" fmla="*/ 2147483647 h 363"/>
              <a:gd name="T12" fmla="*/ 2147483647 w 32"/>
              <a:gd name="T13" fmla="*/ 0 h 36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2" h="363">
                <a:moveTo>
                  <a:pt x="0" y="362"/>
                </a:moveTo>
                <a:lnTo>
                  <a:pt x="19" y="54"/>
                </a:lnTo>
                <a:lnTo>
                  <a:pt x="20" y="38"/>
                </a:lnTo>
                <a:lnTo>
                  <a:pt x="21" y="25"/>
                </a:lnTo>
                <a:lnTo>
                  <a:pt x="23" y="15"/>
                </a:lnTo>
                <a:lnTo>
                  <a:pt x="27" y="6"/>
                </a:lnTo>
                <a:lnTo>
                  <a:pt x="31" y="0"/>
                </a:lnTo>
              </a:path>
            </a:pathLst>
          </a:custGeom>
          <a:noFill/>
          <a:ln w="3810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1" name="Freeform 41">
            <a:extLst>
              <a:ext uri="{FF2B5EF4-FFF2-40B4-BE49-F238E27FC236}">
                <a16:creationId xmlns:a16="http://schemas.microsoft.com/office/drawing/2014/main" id="{D9CFDC8D-9CE3-4B9E-9402-16A49A14CF8A}"/>
              </a:ext>
            </a:extLst>
          </p:cNvPr>
          <p:cNvSpPr>
            <a:spLocks/>
          </p:cNvSpPr>
          <p:nvPr/>
        </p:nvSpPr>
        <p:spPr bwMode="auto">
          <a:xfrm>
            <a:off x="6615766" y="4610829"/>
            <a:ext cx="136525" cy="841375"/>
          </a:xfrm>
          <a:custGeom>
            <a:avLst/>
            <a:gdLst>
              <a:gd name="T0" fmla="*/ 0 w 86"/>
              <a:gd name="T1" fmla="*/ 0 h 530"/>
              <a:gd name="T2" fmla="*/ 2147483647 w 86"/>
              <a:gd name="T3" fmla="*/ 2147483647 h 530"/>
              <a:gd name="T4" fmla="*/ 2147483647 w 86"/>
              <a:gd name="T5" fmla="*/ 2147483647 h 530"/>
              <a:gd name="T6" fmla="*/ 2147483647 w 86"/>
              <a:gd name="T7" fmla="*/ 2147483647 h 530"/>
              <a:gd name="T8" fmla="*/ 2147483647 w 86"/>
              <a:gd name="T9" fmla="*/ 2147483647 h 530"/>
              <a:gd name="T10" fmla="*/ 2147483647 w 86"/>
              <a:gd name="T11" fmla="*/ 2147483647 h 530"/>
              <a:gd name="T12" fmla="*/ 2147483647 w 86"/>
              <a:gd name="T13" fmla="*/ 2147483647 h 530"/>
              <a:gd name="T14" fmla="*/ 2147483647 w 86"/>
              <a:gd name="T15" fmla="*/ 2147483647 h 530"/>
              <a:gd name="T16" fmla="*/ 2147483647 w 86"/>
              <a:gd name="T17" fmla="*/ 2147483647 h 530"/>
              <a:gd name="T18" fmla="*/ 2147483647 w 86"/>
              <a:gd name="T19" fmla="*/ 2147483647 h 530"/>
              <a:gd name="T20" fmla="*/ 2147483647 w 86"/>
              <a:gd name="T21" fmla="*/ 2147483647 h 530"/>
              <a:gd name="T22" fmla="*/ 2147483647 w 86"/>
              <a:gd name="T23" fmla="*/ 2147483647 h 530"/>
              <a:gd name="T24" fmla="*/ 2147483647 w 86"/>
              <a:gd name="T25" fmla="*/ 2147483647 h 53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6" h="530">
                <a:moveTo>
                  <a:pt x="0" y="0"/>
                </a:moveTo>
                <a:lnTo>
                  <a:pt x="7" y="3"/>
                </a:lnTo>
                <a:lnTo>
                  <a:pt x="12" y="12"/>
                </a:lnTo>
                <a:lnTo>
                  <a:pt x="14" y="25"/>
                </a:lnTo>
                <a:lnTo>
                  <a:pt x="15" y="44"/>
                </a:lnTo>
                <a:lnTo>
                  <a:pt x="43" y="488"/>
                </a:lnTo>
                <a:lnTo>
                  <a:pt x="45" y="512"/>
                </a:lnTo>
                <a:lnTo>
                  <a:pt x="47" y="520"/>
                </a:lnTo>
                <a:lnTo>
                  <a:pt x="53" y="527"/>
                </a:lnTo>
                <a:lnTo>
                  <a:pt x="57" y="530"/>
                </a:lnTo>
                <a:lnTo>
                  <a:pt x="63" y="524"/>
                </a:lnTo>
                <a:lnTo>
                  <a:pt x="67" y="512"/>
                </a:lnTo>
                <a:lnTo>
                  <a:pt x="86" y="274"/>
                </a:lnTo>
              </a:path>
            </a:pathLst>
          </a:custGeom>
          <a:noFill/>
          <a:ln w="3810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52" name="Group 42">
            <a:extLst>
              <a:ext uri="{FF2B5EF4-FFF2-40B4-BE49-F238E27FC236}">
                <a16:creationId xmlns:a16="http://schemas.microsoft.com/office/drawing/2014/main" id="{82FFC5EA-808F-4C7B-BBA2-EE432A9F8FEC}"/>
              </a:ext>
            </a:extLst>
          </p:cNvPr>
          <p:cNvGrpSpPr>
            <a:grpSpLocks/>
          </p:cNvGrpSpPr>
          <p:nvPr/>
        </p:nvGrpSpPr>
        <p:grpSpPr bwMode="auto">
          <a:xfrm>
            <a:off x="6752291" y="4599717"/>
            <a:ext cx="185737" cy="847725"/>
            <a:chOff x="3117" y="1309"/>
            <a:chExt cx="117" cy="713"/>
          </a:xfrm>
        </p:grpSpPr>
        <p:sp>
          <p:nvSpPr>
            <p:cNvPr id="153" name="Freeform 43">
              <a:extLst>
                <a:ext uri="{FF2B5EF4-FFF2-40B4-BE49-F238E27FC236}">
                  <a16:creationId xmlns:a16="http://schemas.microsoft.com/office/drawing/2014/main" id="{91E7806F-EB22-4EDA-9348-462DB9DC3FDC}"/>
                </a:ext>
              </a:extLst>
            </p:cNvPr>
            <p:cNvSpPr>
              <a:spLocks/>
            </p:cNvSpPr>
            <p:nvPr/>
          </p:nvSpPr>
          <p:spPr bwMode="auto">
            <a:xfrm>
              <a:off x="3117" y="1309"/>
              <a:ext cx="33" cy="363"/>
            </a:xfrm>
            <a:custGeom>
              <a:avLst/>
              <a:gdLst>
                <a:gd name="T0" fmla="*/ 0 w 33"/>
                <a:gd name="T1" fmla="*/ 362 h 363"/>
                <a:gd name="T2" fmla="*/ 20 w 33"/>
                <a:gd name="T3" fmla="*/ 54 h 363"/>
                <a:gd name="T4" fmla="*/ 21 w 33"/>
                <a:gd name="T5" fmla="*/ 38 h 363"/>
                <a:gd name="T6" fmla="*/ 22 w 33"/>
                <a:gd name="T7" fmla="*/ 25 h 363"/>
                <a:gd name="T8" fmla="*/ 24 w 33"/>
                <a:gd name="T9" fmla="*/ 15 h 363"/>
                <a:gd name="T10" fmla="*/ 27 w 33"/>
                <a:gd name="T11" fmla="*/ 6 h 363"/>
                <a:gd name="T12" fmla="*/ 32 w 33"/>
                <a:gd name="T13" fmla="*/ 0 h 36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3" h="363">
                  <a:moveTo>
                    <a:pt x="0" y="362"/>
                  </a:moveTo>
                  <a:lnTo>
                    <a:pt x="20" y="54"/>
                  </a:lnTo>
                  <a:lnTo>
                    <a:pt x="21" y="38"/>
                  </a:lnTo>
                  <a:lnTo>
                    <a:pt x="22" y="25"/>
                  </a:lnTo>
                  <a:lnTo>
                    <a:pt x="24" y="15"/>
                  </a:lnTo>
                  <a:lnTo>
                    <a:pt x="27" y="6"/>
                  </a:lnTo>
                  <a:lnTo>
                    <a:pt x="32" y="0"/>
                  </a:lnTo>
                </a:path>
              </a:pathLst>
            </a:custGeom>
            <a:noFill/>
            <a:ln w="3810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4" name="Freeform 44">
              <a:extLst>
                <a:ext uri="{FF2B5EF4-FFF2-40B4-BE49-F238E27FC236}">
                  <a16:creationId xmlns:a16="http://schemas.microsoft.com/office/drawing/2014/main" id="{99002073-60F4-4E3A-9377-03592441F7AD}"/>
                </a:ext>
              </a:extLst>
            </p:cNvPr>
            <p:cNvSpPr>
              <a:spLocks/>
            </p:cNvSpPr>
            <p:nvPr/>
          </p:nvSpPr>
          <p:spPr bwMode="auto">
            <a:xfrm>
              <a:off x="3150" y="1313"/>
              <a:ext cx="84" cy="709"/>
            </a:xfrm>
            <a:custGeom>
              <a:avLst/>
              <a:gdLst>
                <a:gd name="T0" fmla="*/ 0 w 84"/>
                <a:gd name="T1" fmla="*/ 0 h 709"/>
                <a:gd name="T2" fmla="*/ 7 w 84"/>
                <a:gd name="T3" fmla="*/ 4 h 709"/>
                <a:gd name="T4" fmla="*/ 12 w 84"/>
                <a:gd name="T5" fmla="*/ 16 h 709"/>
                <a:gd name="T6" fmla="*/ 13 w 84"/>
                <a:gd name="T7" fmla="*/ 33 h 709"/>
                <a:gd name="T8" fmla="*/ 15 w 84"/>
                <a:gd name="T9" fmla="*/ 59 h 709"/>
                <a:gd name="T10" fmla="*/ 42 w 84"/>
                <a:gd name="T11" fmla="*/ 651 h 709"/>
                <a:gd name="T12" fmla="*/ 44 w 84"/>
                <a:gd name="T13" fmla="*/ 684 h 709"/>
                <a:gd name="T14" fmla="*/ 46 w 84"/>
                <a:gd name="T15" fmla="*/ 694 h 709"/>
                <a:gd name="T16" fmla="*/ 52 w 84"/>
                <a:gd name="T17" fmla="*/ 704 h 709"/>
                <a:gd name="T18" fmla="*/ 56 w 84"/>
                <a:gd name="T19" fmla="*/ 708 h 709"/>
                <a:gd name="T20" fmla="*/ 62 w 84"/>
                <a:gd name="T21" fmla="*/ 700 h 709"/>
                <a:gd name="T22" fmla="*/ 65 w 84"/>
                <a:gd name="T23" fmla="*/ 684 h 709"/>
                <a:gd name="T24" fmla="*/ 83 w 84"/>
                <a:gd name="T25" fmla="*/ 380 h 70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4" h="709">
                  <a:moveTo>
                    <a:pt x="0" y="0"/>
                  </a:moveTo>
                  <a:lnTo>
                    <a:pt x="7" y="4"/>
                  </a:lnTo>
                  <a:lnTo>
                    <a:pt x="12" y="16"/>
                  </a:lnTo>
                  <a:lnTo>
                    <a:pt x="13" y="33"/>
                  </a:lnTo>
                  <a:lnTo>
                    <a:pt x="15" y="59"/>
                  </a:lnTo>
                  <a:lnTo>
                    <a:pt x="42" y="651"/>
                  </a:lnTo>
                  <a:lnTo>
                    <a:pt x="44" y="684"/>
                  </a:lnTo>
                  <a:lnTo>
                    <a:pt x="46" y="694"/>
                  </a:lnTo>
                  <a:lnTo>
                    <a:pt x="52" y="704"/>
                  </a:lnTo>
                  <a:lnTo>
                    <a:pt x="56" y="708"/>
                  </a:lnTo>
                  <a:lnTo>
                    <a:pt x="62" y="700"/>
                  </a:lnTo>
                  <a:lnTo>
                    <a:pt x="65" y="684"/>
                  </a:lnTo>
                  <a:lnTo>
                    <a:pt x="83" y="380"/>
                  </a:lnTo>
                </a:path>
              </a:pathLst>
            </a:custGeom>
            <a:noFill/>
            <a:ln w="3810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55" name="Freeform 45">
            <a:extLst>
              <a:ext uri="{FF2B5EF4-FFF2-40B4-BE49-F238E27FC236}">
                <a16:creationId xmlns:a16="http://schemas.microsoft.com/office/drawing/2014/main" id="{E256F8D3-EAD6-41C2-8DC8-83428A4F40EA}"/>
              </a:ext>
            </a:extLst>
          </p:cNvPr>
          <p:cNvSpPr>
            <a:spLocks/>
          </p:cNvSpPr>
          <p:nvPr/>
        </p:nvSpPr>
        <p:spPr bwMode="auto">
          <a:xfrm>
            <a:off x="6938028" y="4599717"/>
            <a:ext cx="55563" cy="431800"/>
          </a:xfrm>
          <a:custGeom>
            <a:avLst/>
            <a:gdLst>
              <a:gd name="T0" fmla="*/ 0 w 35"/>
              <a:gd name="T1" fmla="*/ 2147483647 h 363"/>
              <a:gd name="T2" fmla="*/ 2147483647 w 35"/>
              <a:gd name="T3" fmla="*/ 2147483647 h 363"/>
              <a:gd name="T4" fmla="*/ 2147483647 w 35"/>
              <a:gd name="T5" fmla="*/ 2147483647 h 363"/>
              <a:gd name="T6" fmla="*/ 2147483647 w 35"/>
              <a:gd name="T7" fmla="*/ 2147483647 h 363"/>
              <a:gd name="T8" fmla="*/ 2147483647 w 35"/>
              <a:gd name="T9" fmla="*/ 2147483647 h 363"/>
              <a:gd name="T10" fmla="*/ 2147483647 w 35"/>
              <a:gd name="T11" fmla="*/ 2147483647 h 363"/>
              <a:gd name="T12" fmla="*/ 2147483647 w 35"/>
              <a:gd name="T13" fmla="*/ 0 h 36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5" h="363">
                <a:moveTo>
                  <a:pt x="0" y="362"/>
                </a:moveTo>
                <a:lnTo>
                  <a:pt x="21" y="54"/>
                </a:lnTo>
                <a:lnTo>
                  <a:pt x="22" y="38"/>
                </a:lnTo>
                <a:lnTo>
                  <a:pt x="23" y="25"/>
                </a:lnTo>
                <a:lnTo>
                  <a:pt x="25" y="15"/>
                </a:lnTo>
                <a:lnTo>
                  <a:pt x="29" y="6"/>
                </a:lnTo>
                <a:lnTo>
                  <a:pt x="34" y="0"/>
                </a:lnTo>
              </a:path>
            </a:pathLst>
          </a:custGeom>
          <a:noFill/>
          <a:ln w="3810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6" name="Freeform 46">
            <a:extLst>
              <a:ext uri="{FF2B5EF4-FFF2-40B4-BE49-F238E27FC236}">
                <a16:creationId xmlns:a16="http://schemas.microsoft.com/office/drawing/2014/main" id="{74E18035-0772-4EF6-A4D4-522D94A4D8E5}"/>
              </a:ext>
            </a:extLst>
          </p:cNvPr>
          <p:cNvSpPr>
            <a:spLocks/>
          </p:cNvSpPr>
          <p:nvPr/>
        </p:nvSpPr>
        <p:spPr bwMode="auto">
          <a:xfrm>
            <a:off x="6993591" y="4604479"/>
            <a:ext cx="144462" cy="841375"/>
          </a:xfrm>
          <a:custGeom>
            <a:avLst/>
            <a:gdLst>
              <a:gd name="T0" fmla="*/ 0 w 91"/>
              <a:gd name="T1" fmla="*/ 0 h 530"/>
              <a:gd name="T2" fmla="*/ 2147483647 w 91"/>
              <a:gd name="T3" fmla="*/ 2147483647 h 530"/>
              <a:gd name="T4" fmla="*/ 2147483647 w 91"/>
              <a:gd name="T5" fmla="*/ 2147483647 h 530"/>
              <a:gd name="T6" fmla="*/ 2147483647 w 91"/>
              <a:gd name="T7" fmla="*/ 2147483647 h 530"/>
              <a:gd name="T8" fmla="*/ 2147483647 w 91"/>
              <a:gd name="T9" fmla="*/ 2147483647 h 530"/>
              <a:gd name="T10" fmla="*/ 2147483647 w 91"/>
              <a:gd name="T11" fmla="*/ 2147483647 h 530"/>
              <a:gd name="T12" fmla="*/ 2147483647 w 91"/>
              <a:gd name="T13" fmla="*/ 2147483647 h 530"/>
              <a:gd name="T14" fmla="*/ 2147483647 w 91"/>
              <a:gd name="T15" fmla="*/ 2147483647 h 530"/>
              <a:gd name="T16" fmla="*/ 2147483647 w 91"/>
              <a:gd name="T17" fmla="*/ 2147483647 h 530"/>
              <a:gd name="T18" fmla="*/ 2147483647 w 91"/>
              <a:gd name="T19" fmla="*/ 2147483647 h 530"/>
              <a:gd name="T20" fmla="*/ 2147483647 w 91"/>
              <a:gd name="T21" fmla="*/ 2147483647 h 530"/>
              <a:gd name="T22" fmla="*/ 2147483647 w 91"/>
              <a:gd name="T23" fmla="*/ 2147483647 h 530"/>
              <a:gd name="T24" fmla="*/ 2147483647 w 91"/>
              <a:gd name="T25" fmla="*/ 2147483647 h 53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91" h="530">
                <a:moveTo>
                  <a:pt x="0" y="0"/>
                </a:moveTo>
                <a:lnTo>
                  <a:pt x="7" y="3"/>
                </a:lnTo>
                <a:lnTo>
                  <a:pt x="12" y="12"/>
                </a:lnTo>
                <a:lnTo>
                  <a:pt x="13" y="25"/>
                </a:lnTo>
                <a:lnTo>
                  <a:pt x="15" y="44"/>
                </a:lnTo>
                <a:lnTo>
                  <a:pt x="42" y="488"/>
                </a:lnTo>
                <a:lnTo>
                  <a:pt x="44" y="512"/>
                </a:lnTo>
                <a:lnTo>
                  <a:pt x="46" y="520"/>
                </a:lnTo>
                <a:lnTo>
                  <a:pt x="52" y="527"/>
                </a:lnTo>
                <a:lnTo>
                  <a:pt x="56" y="530"/>
                </a:lnTo>
                <a:lnTo>
                  <a:pt x="62" y="524"/>
                </a:lnTo>
                <a:lnTo>
                  <a:pt x="65" y="512"/>
                </a:lnTo>
                <a:lnTo>
                  <a:pt x="91" y="281"/>
                </a:lnTo>
              </a:path>
            </a:pathLst>
          </a:custGeom>
          <a:noFill/>
          <a:ln w="3810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7" name="Freeform 15">
            <a:extLst>
              <a:ext uri="{FF2B5EF4-FFF2-40B4-BE49-F238E27FC236}">
                <a16:creationId xmlns:a16="http://schemas.microsoft.com/office/drawing/2014/main" id="{6719CF63-AE70-4E49-89B7-CFC5F374261A}"/>
              </a:ext>
            </a:extLst>
          </p:cNvPr>
          <p:cNvSpPr>
            <a:spLocks/>
          </p:cNvSpPr>
          <p:nvPr/>
        </p:nvSpPr>
        <p:spPr bwMode="auto">
          <a:xfrm>
            <a:off x="2514070" y="5676577"/>
            <a:ext cx="60325" cy="460375"/>
          </a:xfrm>
          <a:custGeom>
            <a:avLst/>
            <a:gdLst>
              <a:gd name="T0" fmla="*/ 0 w 38"/>
              <a:gd name="T1" fmla="*/ 2147483647 h 290"/>
              <a:gd name="T2" fmla="*/ 2147483647 w 38"/>
              <a:gd name="T3" fmla="*/ 2147483647 h 290"/>
              <a:gd name="T4" fmla="*/ 2147483647 w 38"/>
              <a:gd name="T5" fmla="*/ 2147483647 h 290"/>
              <a:gd name="T6" fmla="*/ 2147483647 w 38"/>
              <a:gd name="T7" fmla="*/ 2147483647 h 290"/>
              <a:gd name="T8" fmla="*/ 2147483647 w 38"/>
              <a:gd name="T9" fmla="*/ 2147483647 h 290"/>
              <a:gd name="T10" fmla="*/ 2147483647 w 38"/>
              <a:gd name="T11" fmla="*/ 2147483647 h 290"/>
              <a:gd name="T12" fmla="*/ 2147483647 w 38"/>
              <a:gd name="T13" fmla="*/ 0 h 29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8" h="290">
                <a:moveTo>
                  <a:pt x="0" y="290"/>
                </a:moveTo>
                <a:lnTo>
                  <a:pt x="26" y="40"/>
                </a:lnTo>
                <a:lnTo>
                  <a:pt x="27" y="28"/>
                </a:lnTo>
                <a:lnTo>
                  <a:pt x="28" y="19"/>
                </a:lnTo>
                <a:lnTo>
                  <a:pt x="30" y="11"/>
                </a:lnTo>
                <a:lnTo>
                  <a:pt x="33" y="4"/>
                </a:lnTo>
                <a:lnTo>
                  <a:pt x="38" y="0"/>
                </a:lnTo>
              </a:path>
            </a:pathLst>
          </a:custGeom>
          <a:noFill/>
          <a:ln w="3810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8" name="Freeform 16">
            <a:extLst>
              <a:ext uri="{FF2B5EF4-FFF2-40B4-BE49-F238E27FC236}">
                <a16:creationId xmlns:a16="http://schemas.microsoft.com/office/drawing/2014/main" id="{2A909B46-3145-4346-B3F3-4B75394FF615}"/>
              </a:ext>
            </a:extLst>
          </p:cNvPr>
          <p:cNvSpPr>
            <a:spLocks/>
          </p:cNvSpPr>
          <p:nvPr/>
        </p:nvSpPr>
        <p:spPr bwMode="auto">
          <a:xfrm>
            <a:off x="2575983" y="5681340"/>
            <a:ext cx="138112" cy="842962"/>
          </a:xfrm>
          <a:custGeom>
            <a:avLst/>
            <a:gdLst>
              <a:gd name="T0" fmla="*/ 0 w 87"/>
              <a:gd name="T1" fmla="*/ 0 h 709"/>
              <a:gd name="T2" fmla="*/ 2147483647 w 87"/>
              <a:gd name="T3" fmla="*/ 2147483647 h 709"/>
              <a:gd name="T4" fmla="*/ 2147483647 w 87"/>
              <a:gd name="T5" fmla="*/ 2147483647 h 709"/>
              <a:gd name="T6" fmla="*/ 2147483647 w 87"/>
              <a:gd name="T7" fmla="*/ 2147483647 h 709"/>
              <a:gd name="T8" fmla="*/ 2147483647 w 87"/>
              <a:gd name="T9" fmla="*/ 2147483647 h 709"/>
              <a:gd name="T10" fmla="*/ 2147483647 w 87"/>
              <a:gd name="T11" fmla="*/ 2147483647 h 709"/>
              <a:gd name="T12" fmla="*/ 2147483647 w 87"/>
              <a:gd name="T13" fmla="*/ 2147483647 h 709"/>
              <a:gd name="T14" fmla="*/ 2147483647 w 87"/>
              <a:gd name="T15" fmla="*/ 2147483647 h 709"/>
              <a:gd name="T16" fmla="*/ 2147483647 w 87"/>
              <a:gd name="T17" fmla="*/ 2147483647 h 709"/>
              <a:gd name="T18" fmla="*/ 2147483647 w 87"/>
              <a:gd name="T19" fmla="*/ 2147483647 h 709"/>
              <a:gd name="T20" fmla="*/ 2147483647 w 87"/>
              <a:gd name="T21" fmla="*/ 2147483647 h 709"/>
              <a:gd name="T22" fmla="*/ 2147483647 w 87"/>
              <a:gd name="T23" fmla="*/ 2147483647 h 709"/>
              <a:gd name="T24" fmla="*/ 2147483647 w 87"/>
              <a:gd name="T25" fmla="*/ 2147483647 h 70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7" h="709">
                <a:moveTo>
                  <a:pt x="0" y="0"/>
                </a:moveTo>
                <a:lnTo>
                  <a:pt x="7" y="4"/>
                </a:lnTo>
                <a:lnTo>
                  <a:pt x="12" y="16"/>
                </a:lnTo>
                <a:lnTo>
                  <a:pt x="14" y="33"/>
                </a:lnTo>
                <a:lnTo>
                  <a:pt x="16" y="59"/>
                </a:lnTo>
                <a:lnTo>
                  <a:pt x="43" y="651"/>
                </a:lnTo>
                <a:lnTo>
                  <a:pt x="46" y="684"/>
                </a:lnTo>
                <a:lnTo>
                  <a:pt x="48" y="694"/>
                </a:lnTo>
                <a:lnTo>
                  <a:pt x="53" y="704"/>
                </a:lnTo>
                <a:lnTo>
                  <a:pt x="58" y="708"/>
                </a:lnTo>
                <a:lnTo>
                  <a:pt x="64" y="700"/>
                </a:lnTo>
                <a:lnTo>
                  <a:pt x="68" y="684"/>
                </a:lnTo>
                <a:lnTo>
                  <a:pt x="86" y="380"/>
                </a:lnTo>
              </a:path>
            </a:pathLst>
          </a:custGeom>
          <a:noFill/>
          <a:ln w="3810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59" name="Group 17">
            <a:extLst>
              <a:ext uri="{FF2B5EF4-FFF2-40B4-BE49-F238E27FC236}">
                <a16:creationId xmlns:a16="http://schemas.microsoft.com/office/drawing/2014/main" id="{1538DB79-7CC9-4D02-B534-8F7E5C3E73C0}"/>
              </a:ext>
            </a:extLst>
          </p:cNvPr>
          <p:cNvGrpSpPr>
            <a:grpSpLocks/>
          </p:cNvGrpSpPr>
          <p:nvPr/>
        </p:nvGrpSpPr>
        <p:grpSpPr bwMode="auto">
          <a:xfrm>
            <a:off x="2714095" y="5676577"/>
            <a:ext cx="188913" cy="847725"/>
            <a:chOff x="1557" y="2272"/>
            <a:chExt cx="119" cy="713"/>
          </a:xfrm>
        </p:grpSpPr>
        <p:sp>
          <p:nvSpPr>
            <p:cNvPr id="160" name="Freeform 18">
              <a:extLst>
                <a:ext uri="{FF2B5EF4-FFF2-40B4-BE49-F238E27FC236}">
                  <a16:creationId xmlns:a16="http://schemas.microsoft.com/office/drawing/2014/main" id="{2458AFCF-1443-40BA-AAB5-F2C85CF94AF6}"/>
                </a:ext>
              </a:extLst>
            </p:cNvPr>
            <p:cNvSpPr>
              <a:spLocks/>
            </p:cNvSpPr>
            <p:nvPr/>
          </p:nvSpPr>
          <p:spPr bwMode="auto">
            <a:xfrm>
              <a:off x="1557" y="2272"/>
              <a:ext cx="33" cy="363"/>
            </a:xfrm>
            <a:custGeom>
              <a:avLst/>
              <a:gdLst>
                <a:gd name="T0" fmla="*/ 0 w 33"/>
                <a:gd name="T1" fmla="*/ 362 h 363"/>
                <a:gd name="T2" fmla="*/ 20 w 33"/>
                <a:gd name="T3" fmla="*/ 54 h 363"/>
                <a:gd name="T4" fmla="*/ 21 w 33"/>
                <a:gd name="T5" fmla="*/ 38 h 363"/>
                <a:gd name="T6" fmla="*/ 22 w 33"/>
                <a:gd name="T7" fmla="*/ 25 h 363"/>
                <a:gd name="T8" fmla="*/ 24 w 33"/>
                <a:gd name="T9" fmla="*/ 15 h 363"/>
                <a:gd name="T10" fmla="*/ 27 w 33"/>
                <a:gd name="T11" fmla="*/ 6 h 363"/>
                <a:gd name="T12" fmla="*/ 32 w 33"/>
                <a:gd name="T13" fmla="*/ 0 h 36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3" h="363">
                  <a:moveTo>
                    <a:pt x="0" y="362"/>
                  </a:moveTo>
                  <a:lnTo>
                    <a:pt x="20" y="54"/>
                  </a:lnTo>
                  <a:lnTo>
                    <a:pt x="21" y="38"/>
                  </a:lnTo>
                  <a:lnTo>
                    <a:pt x="22" y="25"/>
                  </a:lnTo>
                  <a:lnTo>
                    <a:pt x="24" y="15"/>
                  </a:lnTo>
                  <a:lnTo>
                    <a:pt x="27" y="6"/>
                  </a:lnTo>
                  <a:lnTo>
                    <a:pt x="32" y="0"/>
                  </a:lnTo>
                </a:path>
              </a:pathLst>
            </a:custGeom>
            <a:noFill/>
            <a:ln w="3810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1" name="Freeform 19">
              <a:extLst>
                <a:ext uri="{FF2B5EF4-FFF2-40B4-BE49-F238E27FC236}">
                  <a16:creationId xmlns:a16="http://schemas.microsoft.com/office/drawing/2014/main" id="{9E9C1257-39F3-4F39-8B8F-7F9965FA5506}"/>
                </a:ext>
              </a:extLst>
            </p:cNvPr>
            <p:cNvSpPr>
              <a:spLocks/>
            </p:cNvSpPr>
            <p:nvPr/>
          </p:nvSpPr>
          <p:spPr bwMode="auto">
            <a:xfrm>
              <a:off x="1590" y="2276"/>
              <a:ext cx="86" cy="709"/>
            </a:xfrm>
            <a:custGeom>
              <a:avLst/>
              <a:gdLst>
                <a:gd name="T0" fmla="*/ 0 w 86"/>
                <a:gd name="T1" fmla="*/ 0 h 709"/>
                <a:gd name="T2" fmla="*/ 7 w 86"/>
                <a:gd name="T3" fmla="*/ 4 h 709"/>
                <a:gd name="T4" fmla="*/ 12 w 86"/>
                <a:gd name="T5" fmla="*/ 16 h 709"/>
                <a:gd name="T6" fmla="*/ 14 w 86"/>
                <a:gd name="T7" fmla="*/ 33 h 709"/>
                <a:gd name="T8" fmla="*/ 15 w 86"/>
                <a:gd name="T9" fmla="*/ 59 h 709"/>
                <a:gd name="T10" fmla="*/ 43 w 86"/>
                <a:gd name="T11" fmla="*/ 651 h 709"/>
                <a:gd name="T12" fmla="*/ 45 w 86"/>
                <a:gd name="T13" fmla="*/ 684 h 709"/>
                <a:gd name="T14" fmla="*/ 47 w 86"/>
                <a:gd name="T15" fmla="*/ 694 h 709"/>
                <a:gd name="T16" fmla="*/ 53 w 86"/>
                <a:gd name="T17" fmla="*/ 704 h 709"/>
                <a:gd name="T18" fmla="*/ 57 w 86"/>
                <a:gd name="T19" fmla="*/ 708 h 709"/>
                <a:gd name="T20" fmla="*/ 63 w 86"/>
                <a:gd name="T21" fmla="*/ 700 h 709"/>
                <a:gd name="T22" fmla="*/ 67 w 86"/>
                <a:gd name="T23" fmla="*/ 684 h 709"/>
                <a:gd name="T24" fmla="*/ 85 w 86"/>
                <a:gd name="T25" fmla="*/ 380 h 70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6" h="709">
                  <a:moveTo>
                    <a:pt x="0" y="0"/>
                  </a:moveTo>
                  <a:lnTo>
                    <a:pt x="7" y="4"/>
                  </a:lnTo>
                  <a:lnTo>
                    <a:pt x="12" y="16"/>
                  </a:lnTo>
                  <a:lnTo>
                    <a:pt x="14" y="33"/>
                  </a:lnTo>
                  <a:lnTo>
                    <a:pt x="15" y="59"/>
                  </a:lnTo>
                  <a:lnTo>
                    <a:pt x="43" y="651"/>
                  </a:lnTo>
                  <a:lnTo>
                    <a:pt x="45" y="684"/>
                  </a:lnTo>
                  <a:lnTo>
                    <a:pt x="47" y="694"/>
                  </a:lnTo>
                  <a:lnTo>
                    <a:pt x="53" y="704"/>
                  </a:lnTo>
                  <a:lnTo>
                    <a:pt x="57" y="708"/>
                  </a:lnTo>
                  <a:lnTo>
                    <a:pt x="63" y="700"/>
                  </a:lnTo>
                  <a:lnTo>
                    <a:pt x="67" y="684"/>
                  </a:lnTo>
                  <a:lnTo>
                    <a:pt x="85" y="380"/>
                  </a:lnTo>
                </a:path>
              </a:pathLst>
            </a:custGeom>
            <a:noFill/>
            <a:ln w="3810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62" name="Freeform 20">
            <a:extLst>
              <a:ext uri="{FF2B5EF4-FFF2-40B4-BE49-F238E27FC236}">
                <a16:creationId xmlns:a16="http://schemas.microsoft.com/office/drawing/2014/main" id="{63EC4C15-191C-4941-B945-4A2015AABF45}"/>
              </a:ext>
            </a:extLst>
          </p:cNvPr>
          <p:cNvSpPr>
            <a:spLocks/>
          </p:cNvSpPr>
          <p:nvPr/>
        </p:nvSpPr>
        <p:spPr bwMode="auto">
          <a:xfrm>
            <a:off x="2899833" y="5670227"/>
            <a:ext cx="55562" cy="466725"/>
          </a:xfrm>
          <a:custGeom>
            <a:avLst/>
            <a:gdLst>
              <a:gd name="T0" fmla="*/ 0 w 35"/>
              <a:gd name="T1" fmla="*/ 2147483647 h 294"/>
              <a:gd name="T2" fmla="*/ 2147483647 w 35"/>
              <a:gd name="T3" fmla="*/ 2147483647 h 294"/>
              <a:gd name="T4" fmla="*/ 2147483647 w 35"/>
              <a:gd name="T5" fmla="*/ 2147483647 h 294"/>
              <a:gd name="T6" fmla="*/ 2147483647 w 35"/>
              <a:gd name="T7" fmla="*/ 2147483647 h 294"/>
              <a:gd name="T8" fmla="*/ 2147483647 w 35"/>
              <a:gd name="T9" fmla="*/ 2147483647 h 294"/>
              <a:gd name="T10" fmla="*/ 2147483647 w 35"/>
              <a:gd name="T11" fmla="*/ 2147483647 h 294"/>
              <a:gd name="T12" fmla="*/ 2147483647 w 35"/>
              <a:gd name="T13" fmla="*/ 0 h 29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5" h="294">
                <a:moveTo>
                  <a:pt x="0" y="294"/>
                </a:moveTo>
                <a:lnTo>
                  <a:pt x="22" y="40"/>
                </a:lnTo>
                <a:lnTo>
                  <a:pt x="24" y="28"/>
                </a:lnTo>
                <a:lnTo>
                  <a:pt x="25" y="19"/>
                </a:lnTo>
                <a:lnTo>
                  <a:pt x="26" y="11"/>
                </a:lnTo>
                <a:lnTo>
                  <a:pt x="30" y="4"/>
                </a:lnTo>
                <a:lnTo>
                  <a:pt x="35" y="0"/>
                </a:lnTo>
              </a:path>
            </a:pathLst>
          </a:custGeom>
          <a:noFill/>
          <a:ln w="3810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3" name="Freeform 21">
            <a:extLst>
              <a:ext uri="{FF2B5EF4-FFF2-40B4-BE49-F238E27FC236}">
                <a16:creationId xmlns:a16="http://schemas.microsoft.com/office/drawing/2014/main" id="{8BD280F7-2044-46E0-A1F2-E95D31D207E9}"/>
              </a:ext>
            </a:extLst>
          </p:cNvPr>
          <p:cNvSpPr>
            <a:spLocks/>
          </p:cNvSpPr>
          <p:nvPr/>
        </p:nvSpPr>
        <p:spPr bwMode="auto">
          <a:xfrm>
            <a:off x="2956983" y="5674990"/>
            <a:ext cx="134937" cy="842962"/>
          </a:xfrm>
          <a:custGeom>
            <a:avLst/>
            <a:gdLst>
              <a:gd name="T0" fmla="*/ 0 w 85"/>
              <a:gd name="T1" fmla="*/ 0 h 709"/>
              <a:gd name="T2" fmla="*/ 2147483647 w 85"/>
              <a:gd name="T3" fmla="*/ 2147483647 h 709"/>
              <a:gd name="T4" fmla="*/ 2147483647 w 85"/>
              <a:gd name="T5" fmla="*/ 2147483647 h 709"/>
              <a:gd name="T6" fmla="*/ 2147483647 w 85"/>
              <a:gd name="T7" fmla="*/ 2147483647 h 709"/>
              <a:gd name="T8" fmla="*/ 2147483647 w 85"/>
              <a:gd name="T9" fmla="*/ 2147483647 h 709"/>
              <a:gd name="T10" fmla="*/ 2147483647 w 85"/>
              <a:gd name="T11" fmla="*/ 2147483647 h 709"/>
              <a:gd name="T12" fmla="*/ 2147483647 w 85"/>
              <a:gd name="T13" fmla="*/ 2147483647 h 709"/>
              <a:gd name="T14" fmla="*/ 2147483647 w 85"/>
              <a:gd name="T15" fmla="*/ 2147483647 h 709"/>
              <a:gd name="T16" fmla="*/ 2147483647 w 85"/>
              <a:gd name="T17" fmla="*/ 2147483647 h 709"/>
              <a:gd name="T18" fmla="*/ 2147483647 w 85"/>
              <a:gd name="T19" fmla="*/ 2147483647 h 709"/>
              <a:gd name="T20" fmla="*/ 2147483647 w 85"/>
              <a:gd name="T21" fmla="*/ 2147483647 h 709"/>
              <a:gd name="T22" fmla="*/ 2147483647 w 85"/>
              <a:gd name="T23" fmla="*/ 2147483647 h 709"/>
              <a:gd name="T24" fmla="*/ 2147483647 w 85"/>
              <a:gd name="T25" fmla="*/ 2147483647 h 70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5" h="709">
                <a:moveTo>
                  <a:pt x="0" y="0"/>
                </a:moveTo>
                <a:lnTo>
                  <a:pt x="7" y="4"/>
                </a:lnTo>
                <a:lnTo>
                  <a:pt x="12" y="16"/>
                </a:lnTo>
                <a:lnTo>
                  <a:pt x="14" y="33"/>
                </a:lnTo>
                <a:lnTo>
                  <a:pt x="15" y="59"/>
                </a:lnTo>
                <a:lnTo>
                  <a:pt x="42" y="651"/>
                </a:lnTo>
                <a:lnTo>
                  <a:pt x="45" y="684"/>
                </a:lnTo>
                <a:lnTo>
                  <a:pt x="47" y="694"/>
                </a:lnTo>
                <a:lnTo>
                  <a:pt x="52" y="704"/>
                </a:lnTo>
                <a:lnTo>
                  <a:pt x="57" y="708"/>
                </a:lnTo>
                <a:lnTo>
                  <a:pt x="62" y="700"/>
                </a:lnTo>
                <a:lnTo>
                  <a:pt x="66" y="684"/>
                </a:lnTo>
                <a:lnTo>
                  <a:pt x="84" y="380"/>
                </a:lnTo>
              </a:path>
            </a:pathLst>
          </a:custGeom>
          <a:noFill/>
          <a:ln w="3810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4" name="Freeform 22">
            <a:extLst>
              <a:ext uri="{FF2B5EF4-FFF2-40B4-BE49-F238E27FC236}">
                <a16:creationId xmlns:a16="http://schemas.microsoft.com/office/drawing/2014/main" id="{04F27096-5680-47DA-AAA2-B199018A3921}"/>
              </a:ext>
            </a:extLst>
          </p:cNvPr>
          <p:cNvSpPr>
            <a:spLocks/>
          </p:cNvSpPr>
          <p:nvPr/>
        </p:nvSpPr>
        <p:spPr bwMode="auto">
          <a:xfrm>
            <a:off x="3090333" y="5670227"/>
            <a:ext cx="55562" cy="442913"/>
          </a:xfrm>
          <a:custGeom>
            <a:avLst/>
            <a:gdLst>
              <a:gd name="T0" fmla="*/ 0 w 35"/>
              <a:gd name="T1" fmla="*/ 2147483647 h 279"/>
              <a:gd name="T2" fmla="*/ 2147483647 w 35"/>
              <a:gd name="T3" fmla="*/ 2147483647 h 279"/>
              <a:gd name="T4" fmla="*/ 2147483647 w 35"/>
              <a:gd name="T5" fmla="*/ 2147483647 h 279"/>
              <a:gd name="T6" fmla="*/ 2147483647 w 35"/>
              <a:gd name="T7" fmla="*/ 2147483647 h 279"/>
              <a:gd name="T8" fmla="*/ 2147483647 w 35"/>
              <a:gd name="T9" fmla="*/ 2147483647 h 279"/>
              <a:gd name="T10" fmla="*/ 2147483647 w 35"/>
              <a:gd name="T11" fmla="*/ 2147483647 h 279"/>
              <a:gd name="T12" fmla="*/ 2147483647 w 35"/>
              <a:gd name="T13" fmla="*/ 0 h 27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5" h="279">
                <a:moveTo>
                  <a:pt x="0" y="279"/>
                </a:moveTo>
                <a:lnTo>
                  <a:pt x="22" y="40"/>
                </a:lnTo>
                <a:lnTo>
                  <a:pt x="23" y="28"/>
                </a:lnTo>
                <a:lnTo>
                  <a:pt x="24" y="19"/>
                </a:lnTo>
                <a:lnTo>
                  <a:pt x="26" y="11"/>
                </a:lnTo>
                <a:lnTo>
                  <a:pt x="30" y="4"/>
                </a:lnTo>
                <a:lnTo>
                  <a:pt x="35" y="0"/>
                </a:lnTo>
              </a:path>
            </a:pathLst>
          </a:custGeom>
          <a:noFill/>
          <a:ln w="3810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5" name="Freeform 23">
            <a:extLst>
              <a:ext uri="{FF2B5EF4-FFF2-40B4-BE49-F238E27FC236}">
                <a16:creationId xmlns:a16="http://schemas.microsoft.com/office/drawing/2014/main" id="{F3087EBA-B26A-409F-A323-241B55FE881D}"/>
              </a:ext>
            </a:extLst>
          </p:cNvPr>
          <p:cNvSpPr>
            <a:spLocks/>
          </p:cNvSpPr>
          <p:nvPr/>
        </p:nvSpPr>
        <p:spPr bwMode="auto">
          <a:xfrm>
            <a:off x="3147483" y="5674990"/>
            <a:ext cx="152400" cy="841375"/>
          </a:xfrm>
          <a:custGeom>
            <a:avLst/>
            <a:gdLst>
              <a:gd name="T0" fmla="*/ 0 w 96"/>
              <a:gd name="T1" fmla="*/ 0 h 530"/>
              <a:gd name="T2" fmla="*/ 2147483647 w 96"/>
              <a:gd name="T3" fmla="*/ 2147483647 h 530"/>
              <a:gd name="T4" fmla="*/ 2147483647 w 96"/>
              <a:gd name="T5" fmla="*/ 2147483647 h 530"/>
              <a:gd name="T6" fmla="*/ 2147483647 w 96"/>
              <a:gd name="T7" fmla="*/ 2147483647 h 530"/>
              <a:gd name="T8" fmla="*/ 2147483647 w 96"/>
              <a:gd name="T9" fmla="*/ 2147483647 h 530"/>
              <a:gd name="T10" fmla="*/ 2147483647 w 96"/>
              <a:gd name="T11" fmla="*/ 2147483647 h 530"/>
              <a:gd name="T12" fmla="*/ 2147483647 w 96"/>
              <a:gd name="T13" fmla="*/ 2147483647 h 530"/>
              <a:gd name="T14" fmla="*/ 2147483647 w 96"/>
              <a:gd name="T15" fmla="*/ 2147483647 h 530"/>
              <a:gd name="T16" fmla="*/ 2147483647 w 96"/>
              <a:gd name="T17" fmla="*/ 2147483647 h 530"/>
              <a:gd name="T18" fmla="*/ 2147483647 w 96"/>
              <a:gd name="T19" fmla="*/ 2147483647 h 530"/>
              <a:gd name="T20" fmla="*/ 2147483647 w 96"/>
              <a:gd name="T21" fmla="*/ 2147483647 h 530"/>
              <a:gd name="T22" fmla="*/ 2147483647 w 96"/>
              <a:gd name="T23" fmla="*/ 2147483647 h 530"/>
              <a:gd name="T24" fmla="*/ 2147483647 w 96"/>
              <a:gd name="T25" fmla="*/ 2147483647 h 53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96" h="530">
                <a:moveTo>
                  <a:pt x="0" y="0"/>
                </a:moveTo>
                <a:lnTo>
                  <a:pt x="7" y="3"/>
                </a:lnTo>
                <a:lnTo>
                  <a:pt x="12" y="12"/>
                </a:lnTo>
                <a:lnTo>
                  <a:pt x="14" y="25"/>
                </a:lnTo>
                <a:lnTo>
                  <a:pt x="15" y="44"/>
                </a:lnTo>
                <a:lnTo>
                  <a:pt x="42" y="488"/>
                </a:lnTo>
                <a:lnTo>
                  <a:pt x="45" y="512"/>
                </a:lnTo>
                <a:lnTo>
                  <a:pt x="47" y="520"/>
                </a:lnTo>
                <a:lnTo>
                  <a:pt x="52" y="527"/>
                </a:lnTo>
                <a:lnTo>
                  <a:pt x="57" y="530"/>
                </a:lnTo>
                <a:lnTo>
                  <a:pt x="62" y="524"/>
                </a:lnTo>
                <a:lnTo>
                  <a:pt x="66" y="512"/>
                </a:lnTo>
                <a:lnTo>
                  <a:pt x="96" y="285"/>
                </a:lnTo>
              </a:path>
            </a:pathLst>
          </a:custGeom>
          <a:noFill/>
          <a:ln w="3810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6" name="Freeform 24">
            <a:extLst>
              <a:ext uri="{FF2B5EF4-FFF2-40B4-BE49-F238E27FC236}">
                <a16:creationId xmlns:a16="http://schemas.microsoft.com/office/drawing/2014/main" id="{7ED163D0-B7A2-485B-9989-C13B606FFCF7}"/>
              </a:ext>
            </a:extLst>
          </p:cNvPr>
          <p:cNvSpPr>
            <a:spLocks/>
          </p:cNvSpPr>
          <p:nvPr/>
        </p:nvSpPr>
        <p:spPr bwMode="auto">
          <a:xfrm>
            <a:off x="6332008" y="5679752"/>
            <a:ext cx="52387" cy="431800"/>
          </a:xfrm>
          <a:custGeom>
            <a:avLst/>
            <a:gdLst>
              <a:gd name="T0" fmla="*/ 0 w 33"/>
              <a:gd name="T1" fmla="*/ 2147483647 h 363"/>
              <a:gd name="T2" fmla="*/ 2147483647 w 33"/>
              <a:gd name="T3" fmla="*/ 2147483647 h 363"/>
              <a:gd name="T4" fmla="*/ 2147483647 w 33"/>
              <a:gd name="T5" fmla="*/ 2147483647 h 363"/>
              <a:gd name="T6" fmla="*/ 2147483647 w 33"/>
              <a:gd name="T7" fmla="*/ 2147483647 h 363"/>
              <a:gd name="T8" fmla="*/ 2147483647 w 33"/>
              <a:gd name="T9" fmla="*/ 2147483647 h 363"/>
              <a:gd name="T10" fmla="*/ 2147483647 w 33"/>
              <a:gd name="T11" fmla="*/ 2147483647 h 363"/>
              <a:gd name="T12" fmla="*/ 2147483647 w 33"/>
              <a:gd name="T13" fmla="*/ 0 h 36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3" h="363">
                <a:moveTo>
                  <a:pt x="0" y="362"/>
                </a:moveTo>
                <a:lnTo>
                  <a:pt x="20" y="54"/>
                </a:lnTo>
                <a:lnTo>
                  <a:pt x="21" y="38"/>
                </a:lnTo>
                <a:lnTo>
                  <a:pt x="22" y="25"/>
                </a:lnTo>
                <a:lnTo>
                  <a:pt x="24" y="15"/>
                </a:lnTo>
                <a:lnTo>
                  <a:pt x="27" y="6"/>
                </a:lnTo>
                <a:lnTo>
                  <a:pt x="32" y="0"/>
                </a:lnTo>
              </a:path>
            </a:pathLst>
          </a:custGeom>
          <a:noFill/>
          <a:ln w="3810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7" name="Freeform 25">
            <a:extLst>
              <a:ext uri="{FF2B5EF4-FFF2-40B4-BE49-F238E27FC236}">
                <a16:creationId xmlns:a16="http://schemas.microsoft.com/office/drawing/2014/main" id="{970C705D-F71D-4834-8E2B-4F8CEB2D7142}"/>
              </a:ext>
            </a:extLst>
          </p:cNvPr>
          <p:cNvSpPr>
            <a:spLocks/>
          </p:cNvSpPr>
          <p:nvPr/>
        </p:nvSpPr>
        <p:spPr bwMode="auto">
          <a:xfrm>
            <a:off x="6384395" y="5684515"/>
            <a:ext cx="134938" cy="841375"/>
          </a:xfrm>
          <a:custGeom>
            <a:avLst/>
            <a:gdLst>
              <a:gd name="T0" fmla="*/ 0 w 85"/>
              <a:gd name="T1" fmla="*/ 0 h 530"/>
              <a:gd name="T2" fmla="*/ 2147483647 w 85"/>
              <a:gd name="T3" fmla="*/ 2147483647 h 530"/>
              <a:gd name="T4" fmla="*/ 2147483647 w 85"/>
              <a:gd name="T5" fmla="*/ 2147483647 h 530"/>
              <a:gd name="T6" fmla="*/ 2147483647 w 85"/>
              <a:gd name="T7" fmla="*/ 2147483647 h 530"/>
              <a:gd name="T8" fmla="*/ 2147483647 w 85"/>
              <a:gd name="T9" fmla="*/ 2147483647 h 530"/>
              <a:gd name="T10" fmla="*/ 2147483647 w 85"/>
              <a:gd name="T11" fmla="*/ 2147483647 h 530"/>
              <a:gd name="T12" fmla="*/ 2147483647 w 85"/>
              <a:gd name="T13" fmla="*/ 2147483647 h 530"/>
              <a:gd name="T14" fmla="*/ 2147483647 w 85"/>
              <a:gd name="T15" fmla="*/ 2147483647 h 530"/>
              <a:gd name="T16" fmla="*/ 2147483647 w 85"/>
              <a:gd name="T17" fmla="*/ 2147483647 h 530"/>
              <a:gd name="T18" fmla="*/ 2147483647 w 85"/>
              <a:gd name="T19" fmla="*/ 2147483647 h 530"/>
              <a:gd name="T20" fmla="*/ 2147483647 w 85"/>
              <a:gd name="T21" fmla="*/ 2147483647 h 530"/>
              <a:gd name="T22" fmla="*/ 2147483647 w 85"/>
              <a:gd name="T23" fmla="*/ 2147483647 h 530"/>
              <a:gd name="T24" fmla="*/ 2147483647 w 85"/>
              <a:gd name="T25" fmla="*/ 2147483647 h 53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5" h="530">
                <a:moveTo>
                  <a:pt x="0" y="0"/>
                </a:moveTo>
                <a:lnTo>
                  <a:pt x="7" y="3"/>
                </a:lnTo>
                <a:lnTo>
                  <a:pt x="12" y="12"/>
                </a:lnTo>
                <a:lnTo>
                  <a:pt x="14" y="25"/>
                </a:lnTo>
                <a:lnTo>
                  <a:pt x="15" y="44"/>
                </a:lnTo>
                <a:lnTo>
                  <a:pt x="43" y="488"/>
                </a:lnTo>
                <a:lnTo>
                  <a:pt x="45" y="512"/>
                </a:lnTo>
                <a:lnTo>
                  <a:pt x="47" y="520"/>
                </a:lnTo>
                <a:lnTo>
                  <a:pt x="53" y="527"/>
                </a:lnTo>
                <a:lnTo>
                  <a:pt x="57" y="530"/>
                </a:lnTo>
                <a:lnTo>
                  <a:pt x="63" y="524"/>
                </a:lnTo>
                <a:lnTo>
                  <a:pt x="67" y="512"/>
                </a:lnTo>
                <a:lnTo>
                  <a:pt x="85" y="270"/>
                </a:lnTo>
              </a:path>
            </a:pathLst>
          </a:custGeom>
          <a:noFill/>
          <a:ln w="3810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8" name="Freeform 26">
            <a:extLst>
              <a:ext uri="{FF2B5EF4-FFF2-40B4-BE49-F238E27FC236}">
                <a16:creationId xmlns:a16="http://schemas.microsoft.com/office/drawing/2014/main" id="{7E4101C8-B613-4D1B-B04C-8CDFEADC73A1}"/>
              </a:ext>
            </a:extLst>
          </p:cNvPr>
          <p:cNvSpPr>
            <a:spLocks/>
          </p:cNvSpPr>
          <p:nvPr/>
        </p:nvSpPr>
        <p:spPr bwMode="auto">
          <a:xfrm>
            <a:off x="6520920" y="5679752"/>
            <a:ext cx="50800" cy="431800"/>
          </a:xfrm>
          <a:custGeom>
            <a:avLst/>
            <a:gdLst>
              <a:gd name="T0" fmla="*/ 0 w 32"/>
              <a:gd name="T1" fmla="*/ 2147483647 h 363"/>
              <a:gd name="T2" fmla="*/ 2147483647 w 32"/>
              <a:gd name="T3" fmla="*/ 2147483647 h 363"/>
              <a:gd name="T4" fmla="*/ 2147483647 w 32"/>
              <a:gd name="T5" fmla="*/ 2147483647 h 363"/>
              <a:gd name="T6" fmla="*/ 2147483647 w 32"/>
              <a:gd name="T7" fmla="*/ 2147483647 h 363"/>
              <a:gd name="T8" fmla="*/ 2147483647 w 32"/>
              <a:gd name="T9" fmla="*/ 2147483647 h 363"/>
              <a:gd name="T10" fmla="*/ 2147483647 w 32"/>
              <a:gd name="T11" fmla="*/ 2147483647 h 363"/>
              <a:gd name="T12" fmla="*/ 2147483647 w 32"/>
              <a:gd name="T13" fmla="*/ 0 h 36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2" h="363">
                <a:moveTo>
                  <a:pt x="0" y="362"/>
                </a:moveTo>
                <a:lnTo>
                  <a:pt x="19" y="54"/>
                </a:lnTo>
                <a:lnTo>
                  <a:pt x="20" y="38"/>
                </a:lnTo>
                <a:lnTo>
                  <a:pt x="21" y="25"/>
                </a:lnTo>
                <a:lnTo>
                  <a:pt x="23" y="15"/>
                </a:lnTo>
                <a:lnTo>
                  <a:pt x="27" y="6"/>
                </a:lnTo>
                <a:lnTo>
                  <a:pt x="31" y="0"/>
                </a:lnTo>
              </a:path>
            </a:pathLst>
          </a:custGeom>
          <a:noFill/>
          <a:ln w="3810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9" name="Freeform 27">
            <a:extLst>
              <a:ext uri="{FF2B5EF4-FFF2-40B4-BE49-F238E27FC236}">
                <a16:creationId xmlns:a16="http://schemas.microsoft.com/office/drawing/2014/main" id="{B4EBD467-2B21-4685-BB27-63C6CF135357}"/>
              </a:ext>
            </a:extLst>
          </p:cNvPr>
          <p:cNvSpPr>
            <a:spLocks/>
          </p:cNvSpPr>
          <p:nvPr/>
        </p:nvSpPr>
        <p:spPr bwMode="auto">
          <a:xfrm>
            <a:off x="6571720" y="5684515"/>
            <a:ext cx="138113" cy="841375"/>
          </a:xfrm>
          <a:custGeom>
            <a:avLst/>
            <a:gdLst>
              <a:gd name="T0" fmla="*/ 0 w 87"/>
              <a:gd name="T1" fmla="*/ 0 h 530"/>
              <a:gd name="T2" fmla="*/ 2147483647 w 87"/>
              <a:gd name="T3" fmla="*/ 2147483647 h 530"/>
              <a:gd name="T4" fmla="*/ 2147483647 w 87"/>
              <a:gd name="T5" fmla="*/ 2147483647 h 530"/>
              <a:gd name="T6" fmla="*/ 2147483647 w 87"/>
              <a:gd name="T7" fmla="*/ 2147483647 h 530"/>
              <a:gd name="T8" fmla="*/ 2147483647 w 87"/>
              <a:gd name="T9" fmla="*/ 2147483647 h 530"/>
              <a:gd name="T10" fmla="*/ 2147483647 w 87"/>
              <a:gd name="T11" fmla="*/ 2147483647 h 530"/>
              <a:gd name="T12" fmla="*/ 2147483647 w 87"/>
              <a:gd name="T13" fmla="*/ 2147483647 h 530"/>
              <a:gd name="T14" fmla="*/ 2147483647 w 87"/>
              <a:gd name="T15" fmla="*/ 2147483647 h 530"/>
              <a:gd name="T16" fmla="*/ 2147483647 w 87"/>
              <a:gd name="T17" fmla="*/ 2147483647 h 530"/>
              <a:gd name="T18" fmla="*/ 2147483647 w 87"/>
              <a:gd name="T19" fmla="*/ 2147483647 h 530"/>
              <a:gd name="T20" fmla="*/ 2147483647 w 87"/>
              <a:gd name="T21" fmla="*/ 2147483647 h 530"/>
              <a:gd name="T22" fmla="*/ 2147483647 w 87"/>
              <a:gd name="T23" fmla="*/ 2147483647 h 530"/>
              <a:gd name="T24" fmla="*/ 2147483647 w 87"/>
              <a:gd name="T25" fmla="*/ 2147483647 h 53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7" h="530">
                <a:moveTo>
                  <a:pt x="0" y="0"/>
                </a:moveTo>
                <a:lnTo>
                  <a:pt x="7" y="3"/>
                </a:lnTo>
                <a:lnTo>
                  <a:pt x="12" y="12"/>
                </a:lnTo>
                <a:lnTo>
                  <a:pt x="14" y="25"/>
                </a:lnTo>
                <a:lnTo>
                  <a:pt x="15" y="44"/>
                </a:lnTo>
                <a:lnTo>
                  <a:pt x="42" y="488"/>
                </a:lnTo>
                <a:lnTo>
                  <a:pt x="45" y="512"/>
                </a:lnTo>
                <a:lnTo>
                  <a:pt x="47" y="520"/>
                </a:lnTo>
                <a:lnTo>
                  <a:pt x="52" y="527"/>
                </a:lnTo>
                <a:lnTo>
                  <a:pt x="57" y="530"/>
                </a:lnTo>
                <a:lnTo>
                  <a:pt x="62" y="524"/>
                </a:lnTo>
                <a:lnTo>
                  <a:pt x="66" y="512"/>
                </a:lnTo>
                <a:lnTo>
                  <a:pt x="87" y="264"/>
                </a:lnTo>
              </a:path>
            </a:pathLst>
          </a:custGeom>
          <a:noFill/>
          <a:ln w="3810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70" name="Freeform 28">
            <a:extLst>
              <a:ext uri="{FF2B5EF4-FFF2-40B4-BE49-F238E27FC236}">
                <a16:creationId xmlns:a16="http://schemas.microsoft.com/office/drawing/2014/main" id="{15C1BE2F-3E7E-4C2D-ADA4-F8370C40836D}"/>
              </a:ext>
            </a:extLst>
          </p:cNvPr>
          <p:cNvSpPr>
            <a:spLocks/>
          </p:cNvSpPr>
          <p:nvPr/>
        </p:nvSpPr>
        <p:spPr bwMode="auto">
          <a:xfrm>
            <a:off x="6706658" y="5673402"/>
            <a:ext cx="53975" cy="431800"/>
          </a:xfrm>
          <a:custGeom>
            <a:avLst/>
            <a:gdLst>
              <a:gd name="T0" fmla="*/ 0 w 34"/>
              <a:gd name="T1" fmla="*/ 2147483647 h 363"/>
              <a:gd name="T2" fmla="*/ 2147483647 w 34"/>
              <a:gd name="T3" fmla="*/ 2147483647 h 363"/>
              <a:gd name="T4" fmla="*/ 2147483647 w 34"/>
              <a:gd name="T5" fmla="*/ 2147483647 h 363"/>
              <a:gd name="T6" fmla="*/ 2147483647 w 34"/>
              <a:gd name="T7" fmla="*/ 2147483647 h 363"/>
              <a:gd name="T8" fmla="*/ 2147483647 w 34"/>
              <a:gd name="T9" fmla="*/ 2147483647 h 363"/>
              <a:gd name="T10" fmla="*/ 2147483647 w 34"/>
              <a:gd name="T11" fmla="*/ 2147483647 h 363"/>
              <a:gd name="T12" fmla="*/ 2147483647 w 34"/>
              <a:gd name="T13" fmla="*/ 0 h 36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4" h="363">
                <a:moveTo>
                  <a:pt x="0" y="362"/>
                </a:moveTo>
                <a:lnTo>
                  <a:pt x="20" y="54"/>
                </a:lnTo>
                <a:lnTo>
                  <a:pt x="22" y="38"/>
                </a:lnTo>
                <a:lnTo>
                  <a:pt x="23" y="25"/>
                </a:lnTo>
                <a:lnTo>
                  <a:pt x="24" y="15"/>
                </a:lnTo>
                <a:lnTo>
                  <a:pt x="28" y="6"/>
                </a:lnTo>
                <a:lnTo>
                  <a:pt x="33" y="0"/>
                </a:lnTo>
              </a:path>
            </a:pathLst>
          </a:custGeom>
          <a:noFill/>
          <a:ln w="3810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71" name="Freeform 29">
            <a:extLst>
              <a:ext uri="{FF2B5EF4-FFF2-40B4-BE49-F238E27FC236}">
                <a16:creationId xmlns:a16="http://schemas.microsoft.com/office/drawing/2014/main" id="{5423FFBB-23F3-41EC-AE9D-29446155DFFE}"/>
              </a:ext>
            </a:extLst>
          </p:cNvPr>
          <p:cNvSpPr>
            <a:spLocks/>
          </p:cNvSpPr>
          <p:nvPr/>
        </p:nvSpPr>
        <p:spPr bwMode="auto">
          <a:xfrm>
            <a:off x="6760633" y="5678165"/>
            <a:ext cx="134937" cy="841375"/>
          </a:xfrm>
          <a:custGeom>
            <a:avLst/>
            <a:gdLst>
              <a:gd name="T0" fmla="*/ 0 w 85"/>
              <a:gd name="T1" fmla="*/ 0 h 530"/>
              <a:gd name="T2" fmla="*/ 2147483647 w 85"/>
              <a:gd name="T3" fmla="*/ 2147483647 h 530"/>
              <a:gd name="T4" fmla="*/ 2147483647 w 85"/>
              <a:gd name="T5" fmla="*/ 2147483647 h 530"/>
              <a:gd name="T6" fmla="*/ 2147483647 w 85"/>
              <a:gd name="T7" fmla="*/ 2147483647 h 530"/>
              <a:gd name="T8" fmla="*/ 2147483647 w 85"/>
              <a:gd name="T9" fmla="*/ 2147483647 h 530"/>
              <a:gd name="T10" fmla="*/ 2147483647 w 85"/>
              <a:gd name="T11" fmla="*/ 2147483647 h 530"/>
              <a:gd name="T12" fmla="*/ 2147483647 w 85"/>
              <a:gd name="T13" fmla="*/ 2147483647 h 530"/>
              <a:gd name="T14" fmla="*/ 2147483647 w 85"/>
              <a:gd name="T15" fmla="*/ 2147483647 h 530"/>
              <a:gd name="T16" fmla="*/ 2147483647 w 85"/>
              <a:gd name="T17" fmla="*/ 2147483647 h 530"/>
              <a:gd name="T18" fmla="*/ 2147483647 w 85"/>
              <a:gd name="T19" fmla="*/ 2147483647 h 530"/>
              <a:gd name="T20" fmla="*/ 2147483647 w 85"/>
              <a:gd name="T21" fmla="*/ 2147483647 h 530"/>
              <a:gd name="T22" fmla="*/ 2147483647 w 85"/>
              <a:gd name="T23" fmla="*/ 2147483647 h 530"/>
              <a:gd name="T24" fmla="*/ 2147483647 w 85"/>
              <a:gd name="T25" fmla="*/ 2147483647 h 53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5" h="530">
                <a:moveTo>
                  <a:pt x="0" y="0"/>
                </a:moveTo>
                <a:lnTo>
                  <a:pt x="7" y="3"/>
                </a:lnTo>
                <a:lnTo>
                  <a:pt x="12" y="12"/>
                </a:lnTo>
                <a:lnTo>
                  <a:pt x="13" y="25"/>
                </a:lnTo>
                <a:lnTo>
                  <a:pt x="15" y="44"/>
                </a:lnTo>
                <a:lnTo>
                  <a:pt x="42" y="488"/>
                </a:lnTo>
                <a:lnTo>
                  <a:pt x="44" y="512"/>
                </a:lnTo>
                <a:lnTo>
                  <a:pt x="46" y="520"/>
                </a:lnTo>
                <a:lnTo>
                  <a:pt x="52" y="527"/>
                </a:lnTo>
                <a:lnTo>
                  <a:pt x="56" y="530"/>
                </a:lnTo>
                <a:lnTo>
                  <a:pt x="62" y="524"/>
                </a:lnTo>
                <a:lnTo>
                  <a:pt x="65" y="512"/>
                </a:lnTo>
                <a:lnTo>
                  <a:pt x="85" y="274"/>
                </a:lnTo>
              </a:path>
            </a:pathLst>
          </a:custGeom>
          <a:noFill/>
          <a:ln w="3810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72" name="Group 30">
            <a:extLst>
              <a:ext uri="{FF2B5EF4-FFF2-40B4-BE49-F238E27FC236}">
                <a16:creationId xmlns:a16="http://schemas.microsoft.com/office/drawing/2014/main" id="{59CA3EB9-CA99-4D59-8360-0E8691EB545F}"/>
              </a:ext>
            </a:extLst>
          </p:cNvPr>
          <p:cNvGrpSpPr>
            <a:grpSpLocks/>
          </p:cNvGrpSpPr>
          <p:nvPr/>
        </p:nvGrpSpPr>
        <p:grpSpPr bwMode="auto">
          <a:xfrm>
            <a:off x="6893983" y="5673402"/>
            <a:ext cx="188912" cy="847725"/>
            <a:chOff x="4190" y="2269"/>
            <a:chExt cx="119" cy="713"/>
          </a:xfrm>
        </p:grpSpPr>
        <p:sp>
          <p:nvSpPr>
            <p:cNvPr id="173" name="Freeform 31">
              <a:extLst>
                <a:ext uri="{FF2B5EF4-FFF2-40B4-BE49-F238E27FC236}">
                  <a16:creationId xmlns:a16="http://schemas.microsoft.com/office/drawing/2014/main" id="{2E8DEED7-A195-4BE1-823D-D1C00B297351}"/>
                </a:ext>
              </a:extLst>
            </p:cNvPr>
            <p:cNvSpPr>
              <a:spLocks/>
            </p:cNvSpPr>
            <p:nvPr/>
          </p:nvSpPr>
          <p:spPr bwMode="auto">
            <a:xfrm>
              <a:off x="4190" y="2269"/>
              <a:ext cx="35" cy="363"/>
            </a:xfrm>
            <a:custGeom>
              <a:avLst/>
              <a:gdLst>
                <a:gd name="T0" fmla="*/ 0 w 35"/>
                <a:gd name="T1" fmla="*/ 362 h 363"/>
                <a:gd name="T2" fmla="*/ 21 w 35"/>
                <a:gd name="T3" fmla="*/ 54 h 363"/>
                <a:gd name="T4" fmla="*/ 22 w 35"/>
                <a:gd name="T5" fmla="*/ 38 h 363"/>
                <a:gd name="T6" fmla="*/ 23 w 35"/>
                <a:gd name="T7" fmla="*/ 25 h 363"/>
                <a:gd name="T8" fmla="*/ 25 w 35"/>
                <a:gd name="T9" fmla="*/ 15 h 363"/>
                <a:gd name="T10" fmla="*/ 29 w 35"/>
                <a:gd name="T11" fmla="*/ 6 h 363"/>
                <a:gd name="T12" fmla="*/ 34 w 35"/>
                <a:gd name="T13" fmla="*/ 0 h 36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5" h="363">
                  <a:moveTo>
                    <a:pt x="0" y="362"/>
                  </a:moveTo>
                  <a:lnTo>
                    <a:pt x="21" y="54"/>
                  </a:lnTo>
                  <a:lnTo>
                    <a:pt x="22" y="38"/>
                  </a:lnTo>
                  <a:lnTo>
                    <a:pt x="23" y="25"/>
                  </a:lnTo>
                  <a:lnTo>
                    <a:pt x="25" y="15"/>
                  </a:lnTo>
                  <a:lnTo>
                    <a:pt x="29" y="6"/>
                  </a:lnTo>
                  <a:lnTo>
                    <a:pt x="34" y="0"/>
                  </a:lnTo>
                </a:path>
              </a:pathLst>
            </a:custGeom>
            <a:noFill/>
            <a:ln w="3810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74" name="Freeform 32">
              <a:extLst>
                <a:ext uri="{FF2B5EF4-FFF2-40B4-BE49-F238E27FC236}">
                  <a16:creationId xmlns:a16="http://schemas.microsoft.com/office/drawing/2014/main" id="{F9A6EE7F-0FAA-42BA-A2CE-318B8881FED6}"/>
                </a:ext>
              </a:extLst>
            </p:cNvPr>
            <p:cNvSpPr>
              <a:spLocks/>
            </p:cNvSpPr>
            <p:nvPr/>
          </p:nvSpPr>
          <p:spPr bwMode="auto">
            <a:xfrm>
              <a:off x="4225" y="2273"/>
              <a:ext cx="84" cy="709"/>
            </a:xfrm>
            <a:custGeom>
              <a:avLst/>
              <a:gdLst>
                <a:gd name="T0" fmla="*/ 0 w 84"/>
                <a:gd name="T1" fmla="*/ 0 h 709"/>
                <a:gd name="T2" fmla="*/ 7 w 84"/>
                <a:gd name="T3" fmla="*/ 4 h 709"/>
                <a:gd name="T4" fmla="*/ 12 w 84"/>
                <a:gd name="T5" fmla="*/ 16 h 709"/>
                <a:gd name="T6" fmla="*/ 13 w 84"/>
                <a:gd name="T7" fmla="*/ 33 h 709"/>
                <a:gd name="T8" fmla="*/ 15 w 84"/>
                <a:gd name="T9" fmla="*/ 59 h 709"/>
                <a:gd name="T10" fmla="*/ 42 w 84"/>
                <a:gd name="T11" fmla="*/ 651 h 709"/>
                <a:gd name="T12" fmla="*/ 44 w 84"/>
                <a:gd name="T13" fmla="*/ 684 h 709"/>
                <a:gd name="T14" fmla="*/ 46 w 84"/>
                <a:gd name="T15" fmla="*/ 694 h 709"/>
                <a:gd name="T16" fmla="*/ 52 w 84"/>
                <a:gd name="T17" fmla="*/ 704 h 709"/>
                <a:gd name="T18" fmla="*/ 56 w 84"/>
                <a:gd name="T19" fmla="*/ 708 h 709"/>
                <a:gd name="T20" fmla="*/ 62 w 84"/>
                <a:gd name="T21" fmla="*/ 700 h 709"/>
                <a:gd name="T22" fmla="*/ 65 w 84"/>
                <a:gd name="T23" fmla="*/ 684 h 709"/>
                <a:gd name="T24" fmla="*/ 83 w 84"/>
                <a:gd name="T25" fmla="*/ 380 h 70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4" h="709">
                  <a:moveTo>
                    <a:pt x="0" y="0"/>
                  </a:moveTo>
                  <a:lnTo>
                    <a:pt x="7" y="4"/>
                  </a:lnTo>
                  <a:lnTo>
                    <a:pt x="12" y="16"/>
                  </a:lnTo>
                  <a:lnTo>
                    <a:pt x="13" y="33"/>
                  </a:lnTo>
                  <a:lnTo>
                    <a:pt x="15" y="59"/>
                  </a:lnTo>
                  <a:lnTo>
                    <a:pt x="42" y="651"/>
                  </a:lnTo>
                  <a:lnTo>
                    <a:pt x="44" y="684"/>
                  </a:lnTo>
                  <a:lnTo>
                    <a:pt x="46" y="694"/>
                  </a:lnTo>
                  <a:lnTo>
                    <a:pt x="52" y="704"/>
                  </a:lnTo>
                  <a:lnTo>
                    <a:pt x="56" y="708"/>
                  </a:lnTo>
                  <a:lnTo>
                    <a:pt x="62" y="700"/>
                  </a:lnTo>
                  <a:lnTo>
                    <a:pt x="65" y="684"/>
                  </a:lnTo>
                  <a:lnTo>
                    <a:pt x="83" y="380"/>
                  </a:lnTo>
                </a:path>
              </a:pathLst>
            </a:custGeom>
            <a:noFill/>
            <a:ln w="3810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75" name="Freeform 33">
            <a:extLst>
              <a:ext uri="{FF2B5EF4-FFF2-40B4-BE49-F238E27FC236}">
                <a16:creationId xmlns:a16="http://schemas.microsoft.com/office/drawing/2014/main" id="{71F99488-DB77-4C7E-BCC5-BDF8EE3A1BDF}"/>
              </a:ext>
            </a:extLst>
          </p:cNvPr>
          <p:cNvSpPr>
            <a:spLocks/>
          </p:cNvSpPr>
          <p:nvPr/>
        </p:nvSpPr>
        <p:spPr bwMode="auto">
          <a:xfrm>
            <a:off x="5577945" y="5679752"/>
            <a:ext cx="52388" cy="431800"/>
          </a:xfrm>
          <a:custGeom>
            <a:avLst/>
            <a:gdLst>
              <a:gd name="T0" fmla="*/ 0 w 33"/>
              <a:gd name="T1" fmla="*/ 2147483647 h 363"/>
              <a:gd name="T2" fmla="*/ 2147483647 w 33"/>
              <a:gd name="T3" fmla="*/ 2147483647 h 363"/>
              <a:gd name="T4" fmla="*/ 2147483647 w 33"/>
              <a:gd name="T5" fmla="*/ 2147483647 h 363"/>
              <a:gd name="T6" fmla="*/ 2147483647 w 33"/>
              <a:gd name="T7" fmla="*/ 2147483647 h 363"/>
              <a:gd name="T8" fmla="*/ 2147483647 w 33"/>
              <a:gd name="T9" fmla="*/ 2147483647 h 363"/>
              <a:gd name="T10" fmla="*/ 2147483647 w 33"/>
              <a:gd name="T11" fmla="*/ 2147483647 h 363"/>
              <a:gd name="T12" fmla="*/ 2147483647 w 33"/>
              <a:gd name="T13" fmla="*/ 0 h 36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3" h="363">
                <a:moveTo>
                  <a:pt x="0" y="362"/>
                </a:moveTo>
                <a:lnTo>
                  <a:pt x="20" y="54"/>
                </a:lnTo>
                <a:lnTo>
                  <a:pt x="21" y="38"/>
                </a:lnTo>
                <a:lnTo>
                  <a:pt x="22" y="25"/>
                </a:lnTo>
                <a:lnTo>
                  <a:pt x="24" y="15"/>
                </a:lnTo>
                <a:lnTo>
                  <a:pt x="27" y="6"/>
                </a:lnTo>
                <a:lnTo>
                  <a:pt x="32" y="0"/>
                </a:lnTo>
              </a:path>
            </a:pathLst>
          </a:custGeom>
          <a:noFill/>
          <a:ln w="3810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76" name="Freeform 34">
            <a:extLst>
              <a:ext uri="{FF2B5EF4-FFF2-40B4-BE49-F238E27FC236}">
                <a16:creationId xmlns:a16="http://schemas.microsoft.com/office/drawing/2014/main" id="{4E0EC46B-AB09-4281-A00E-12D600C6F73F}"/>
              </a:ext>
            </a:extLst>
          </p:cNvPr>
          <p:cNvSpPr>
            <a:spLocks/>
          </p:cNvSpPr>
          <p:nvPr/>
        </p:nvSpPr>
        <p:spPr bwMode="auto">
          <a:xfrm>
            <a:off x="5630333" y="5684515"/>
            <a:ext cx="141287" cy="841375"/>
          </a:xfrm>
          <a:custGeom>
            <a:avLst/>
            <a:gdLst>
              <a:gd name="T0" fmla="*/ 0 w 89"/>
              <a:gd name="T1" fmla="*/ 0 h 530"/>
              <a:gd name="T2" fmla="*/ 2147483647 w 89"/>
              <a:gd name="T3" fmla="*/ 2147483647 h 530"/>
              <a:gd name="T4" fmla="*/ 2147483647 w 89"/>
              <a:gd name="T5" fmla="*/ 2147483647 h 530"/>
              <a:gd name="T6" fmla="*/ 2147483647 w 89"/>
              <a:gd name="T7" fmla="*/ 2147483647 h 530"/>
              <a:gd name="T8" fmla="*/ 2147483647 w 89"/>
              <a:gd name="T9" fmla="*/ 2147483647 h 530"/>
              <a:gd name="T10" fmla="*/ 2147483647 w 89"/>
              <a:gd name="T11" fmla="*/ 2147483647 h 530"/>
              <a:gd name="T12" fmla="*/ 2147483647 w 89"/>
              <a:gd name="T13" fmla="*/ 2147483647 h 530"/>
              <a:gd name="T14" fmla="*/ 2147483647 w 89"/>
              <a:gd name="T15" fmla="*/ 2147483647 h 530"/>
              <a:gd name="T16" fmla="*/ 2147483647 w 89"/>
              <a:gd name="T17" fmla="*/ 2147483647 h 530"/>
              <a:gd name="T18" fmla="*/ 2147483647 w 89"/>
              <a:gd name="T19" fmla="*/ 2147483647 h 530"/>
              <a:gd name="T20" fmla="*/ 2147483647 w 89"/>
              <a:gd name="T21" fmla="*/ 2147483647 h 530"/>
              <a:gd name="T22" fmla="*/ 2147483647 w 89"/>
              <a:gd name="T23" fmla="*/ 2147483647 h 530"/>
              <a:gd name="T24" fmla="*/ 2147483647 w 89"/>
              <a:gd name="T25" fmla="*/ 2147483647 h 53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9" h="530">
                <a:moveTo>
                  <a:pt x="0" y="0"/>
                </a:moveTo>
                <a:lnTo>
                  <a:pt x="7" y="3"/>
                </a:lnTo>
                <a:lnTo>
                  <a:pt x="12" y="12"/>
                </a:lnTo>
                <a:lnTo>
                  <a:pt x="14" y="25"/>
                </a:lnTo>
                <a:lnTo>
                  <a:pt x="15" y="44"/>
                </a:lnTo>
                <a:lnTo>
                  <a:pt x="43" y="488"/>
                </a:lnTo>
                <a:lnTo>
                  <a:pt x="45" y="512"/>
                </a:lnTo>
                <a:lnTo>
                  <a:pt x="47" y="520"/>
                </a:lnTo>
                <a:lnTo>
                  <a:pt x="53" y="527"/>
                </a:lnTo>
                <a:lnTo>
                  <a:pt x="57" y="530"/>
                </a:lnTo>
                <a:lnTo>
                  <a:pt x="63" y="524"/>
                </a:lnTo>
                <a:lnTo>
                  <a:pt x="67" y="512"/>
                </a:lnTo>
                <a:lnTo>
                  <a:pt x="89" y="264"/>
                </a:lnTo>
              </a:path>
            </a:pathLst>
          </a:custGeom>
          <a:noFill/>
          <a:ln w="3810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77" name="Freeform 35">
            <a:extLst>
              <a:ext uri="{FF2B5EF4-FFF2-40B4-BE49-F238E27FC236}">
                <a16:creationId xmlns:a16="http://schemas.microsoft.com/office/drawing/2014/main" id="{A7E945F2-0393-464B-AB7F-969CA34CEA8D}"/>
              </a:ext>
            </a:extLst>
          </p:cNvPr>
          <p:cNvSpPr>
            <a:spLocks/>
          </p:cNvSpPr>
          <p:nvPr/>
        </p:nvSpPr>
        <p:spPr bwMode="auto">
          <a:xfrm>
            <a:off x="5766858" y="5679752"/>
            <a:ext cx="50800" cy="431800"/>
          </a:xfrm>
          <a:custGeom>
            <a:avLst/>
            <a:gdLst>
              <a:gd name="T0" fmla="*/ 0 w 32"/>
              <a:gd name="T1" fmla="*/ 2147483647 h 363"/>
              <a:gd name="T2" fmla="*/ 2147483647 w 32"/>
              <a:gd name="T3" fmla="*/ 2147483647 h 363"/>
              <a:gd name="T4" fmla="*/ 2147483647 w 32"/>
              <a:gd name="T5" fmla="*/ 2147483647 h 363"/>
              <a:gd name="T6" fmla="*/ 2147483647 w 32"/>
              <a:gd name="T7" fmla="*/ 2147483647 h 363"/>
              <a:gd name="T8" fmla="*/ 2147483647 w 32"/>
              <a:gd name="T9" fmla="*/ 2147483647 h 363"/>
              <a:gd name="T10" fmla="*/ 2147483647 w 32"/>
              <a:gd name="T11" fmla="*/ 2147483647 h 363"/>
              <a:gd name="T12" fmla="*/ 2147483647 w 32"/>
              <a:gd name="T13" fmla="*/ 0 h 36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2" h="363">
                <a:moveTo>
                  <a:pt x="0" y="362"/>
                </a:moveTo>
                <a:lnTo>
                  <a:pt x="19" y="54"/>
                </a:lnTo>
                <a:lnTo>
                  <a:pt x="20" y="38"/>
                </a:lnTo>
                <a:lnTo>
                  <a:pt x="21" y="25"/>
                </a:lnTo>
                <a:lnTo>
                  <a:pt x="23" y="15"/>
                </a:lnTo>
                <a:lnTo>
                  <a:pt x="27" y="6"/>
                </a:lnTo>
                <a:lnTo>
                  <a:pt x="31" y="0"/>
                </a:lnTo>
              </a:path>
            </a:pathLst>
          </a:custGeom>
          <a:noFill/>
          <a:ln w="3810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78" name="Freeform 36">
            <a:extLst>
              <a:ext uri="{FF2B5EF4-FFF2-40B4-BE49-F238E27FC236}">
                <a16:creationId xmlns:a16="http://schemas.microsoft.com/office/drawing/2014/main" id="{0B743E1B-EA8A-4B40-AD35-2CE341118C59}"/>
              </a:ext>
            </a:extLst>
          </p:cNvPr>
          <p:cNvSpPr>
            <a:spLocks/>
          </p:cNvSpPr>
          <p:nvPr/>
        </p:nvSpPr>
        <p:spPr bwMode="auto">
          <a:xfrm>
            <a:off x="5817658" y="5684515"/>
            <a:ext cx="134937" cy="841375"/>
          </a:xfrm>
          <a:custGeom>
            <a:avLst/>
            <a:gdLst>
              <a:gd name="T0" fmla="*/ 0 w 85"/>
              <a:gd name="T1" fmla="*/ 0 h 530"/>
              <a:gd name="T2" fmla="*/ 2147483647 w 85"/>
              <a:gd name="T3" fmla="*/ 2147483647 h 530"/>
              <a:gd name="T4" fmla="*/ 2147483647 w 85"/>
              <a:gd name="T5" fmla="*/ 2147483647 h 530"/>
              <a:gd name="T6" fmla="*/ 2147483647 w 85"/>
              <a:gd name="T7" fmla="*/ 2147483647 h 530"/>
              <a:gd name="T8" fmla="*/ 2147483647 w 85"/>
              <a:gd name="T9" fmla="*/ 2147483647 h 530"/>
              <a:gd name="T10" fmla="*/ 2147483647 w 85"/>
              <a:gd name="T11" fmla="*/ 2147483647 h 530"/>
              <a:gd name="T12" fmla="*/ 2147483647 w 85"/>
              <a:gd name="T13" fmla="*/ 2147483647 h 530"/>
              <a:gd name="T14" fmla="*/ 2147483647 w 85"/>
              <a:gd name="T15" fmla="*/ 2147483647 h 530"/>
              <a:gd name="T16" fmla="*/ 2147483647 w 85"/>
              <a:gd name="T17" fmla="*/ 2147483647 h 530"/>
              <a:gd name="T18" fmla="*/ 2147483647 w 85"/>
              <a:gd name="T19" fmla="*/ 2147483647 h 530"/>
              <a:gd name="T20" fmla="*/ 2147483647 w 85"/>
              <a:gd name="T21" fmla="*/ 2147483647 h 530"/>
              <a:gd name="T22" fmla="*/ 2147483647 w 85"/>
              <a:gd name="T23" fmla="*/ 2147483647 h 530"/>
              <a:gd name="T24" fmla="*/ 2147483647 w 85"/>
              <a:gd name="T25" fmla="*/ 2147483647 h 53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5" h="530">
                <a:moveTo>
                  <a:pt x="0" y="0"/>
                </a:moveTo>
                <a:lnTo>
                  <a:pt x="7" y="3"/>
                </a:lnTo>
                <a:lnTo>
                  <a:pt x="12" y="12"/>
                </a:lnTo>
                <a:lnTo>
                  <a:pt x="14" y="25"/>
                </a:lnTo>
                <a:lnTo>
                  <a:pt x="15" y="44"/>
                </a:lnTo>
                <a:lnTo>
                  <a:pt x="42" y="488"/>
                </a:lnTo>
                <a:lnTo>
                  <a:pt x="45" y="512"/>
                </a:lnTo>
                <a:lnTo>
                  <a:pt x="47" y="520"/>
                </a:lnTo>
                <a:lnTo>
                  <a:pt x="52" y="527"/>
                </a:lnTo>
                <a:lnTo>
                  <a:pt x="57" y="530"/>
                </a:lnTo>
                <a:lnTo>
                  <a:pt x="62" y="524"/>
                </a:lnTo>
                <a:lnTo>
                  <a:pt x="66" y="512"/>
                </a:lnTo>
                <a:lnTo>
                  <a:pt x="85" y="264"/>
                </a:lnTo>
              </a:path>
            </a:pathLst>
          </a:custGeom>
          <a:noFill/>
          <a:ln w="3810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79" name="Freeform 37">
            <a:extLst>
              <a:ext uri="{FF2B5EF4-FFF2-40B4-BE49-F238E27FC236}">
                <a16:creationId xmlns:a16="http://schemas.microsoft.com/office/drawing/2014/main" id="{6924CAA7-D891-4465-A8E0-4C95BA5100AE}"/>
              </a:ext>
            </a:extLst>
          </p:cNvPr>
          <p:cNvSpPr>
            <a:spLocks/>
          </p:cNvSpPr>
          <p:nvPr/>
        </p:nvSpPr>
        <p:spPr bwMode="auto">
          <a:xfrm>
            <a:off x="5952595" y="5673402"/>
            <a:ext cx="53975" cy="431800"/>
          </a:xfrm>
          <a:custGeom>
            <a:avLst/>
            <a:gdLst>
              <a:gd name="T0" fmla="*/ 0 w 34"/>
              <a:gd name="T1" fmla="*/ 2147483647 h 363"/>
              <a:gd name="T2" fmla="*/ 2147483647 w 34"/>
              <a:gd name="T3" fmla="*/ 2147483647 h 363"/>
              <a:gd name="T4" fmla="*/ 2147483647 w 34"/>
              <a:gd name="T5" fmla="*/ 2147483647 h 363"/>
              <a:gd name="T6" fmla="*/ 2147483647 w 34"/>
              <a:gd name="T7" fmla="*/ 2147483647 h 363"/>
              <a:gd name="T8" fmla="*/ 2147483647 w 34"/>
              <a:gd name="T9" fmla="*/ 2147483647 h 363"/>
              <a:gd name="T10" fmla="*/ 2147483647 w 34"/>
              <a:gd name="T11" fmla="*/ 2147483647 h 363"/>
              <a:gd name="T12" fmla="*/ 2147483647 w 34"/>
              <a:gd name="T13" fmla="*/ 0 h 36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4" h="363">
                <a:moveTo>
                  <a:pt x="0" y="362"/>
                </a:moveTo>
                <a:lnTo>
                  <a:pt x="20" y="54"/>
                </a:lnTo>
                <a:lnTo>
                  <a:pt x="22" y="38"/>
                </a:lnTo>
                <a:lnTo>
                  <a:pt x="23" y="25"/>
                </a:lnTo>
                <a:lnTo>
                  <a:pt x="24" y="15"/>
                </a:lnTo>
                <a:lnTo>
                  <a:pt x="28" y="6"/>
                </a:lnTo>
                <a:lnTo>
                  <a:pt x="33" y="0"/>
                </a:lnTo>
              </a:path>
            </a:pathLst>
          </a:custGeom>
          <a:noFill/>
          <a:ln w="3810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0" name="Freeform 38">
            <a:extLst>
              <a:ext uri="{FF2B5EF4-FFF2-40B4-BE49-F238E27FC236}">
                <a16:creationId xmlns:a16="http://schemas.microsoft.com/office/drawing/2014/main" id="{20306F7A-0C2A-4899-8114-374CD3581861}"/>
              </a:ext>
            </a:extLst>
          </p:cNvPr>
          <p:cNvSpPr>
            <a:spLocks/>
          </p:cNvSpPr>
          <p:nvPr/>
        </p:nvSpPr>
        <p:spPr bwMode="auto">
          <a:xfrm>
            <a:off x="6006570" y="5678165"/>
            <a:ext cx="136525" cy="841375"/>
          </a:xfrm>
          <a:custGeom>
            <a:avLst/>
            <a:gdLst>
              <a:gd name="T0" fmla="*/ 0 w 86"/>
              <a:gd name="T1" fmla="*/ 0 h 530"/>
              <a:gd name="T2" fmla="*/ 2147483647 w 86"/>
              <a:gd name="T3" fmla="*/ 2147483647 h 530"/>
              <a:gd name="T4" fmla="*/ 2147483647 w 86"/>
              <a:gd name="T5" fmla="*/ 2147483647 h 530"/>
              <a:gd name="T6" fmla="*/ 2147483647 w 86"/>
              <a:gd name="T7" fmla="*/ 2147483647 h 530"/>
              <a:gd name="T8" fmla="*/ 2147483647 w 86"/>
              <a:gd name="T9" fmla="*/ 2147483647 h 530"/>
              <a:gd name="T10" fmla="*/ 2147483647 w 86"/>
              <a:gd name="T11" fmla="*/ 2147483647 h 530"/>
              <a:gd name="T12" fmla="*/ 2147483647 w 86"/>
              <a:gd name="T13" fmla="*/ 2147483647 h 530"/>
              <a:gd name="T14" fmla="*/ 2147483647 w 86"/>
              <a:gd name="T15" fmla="*/ 2147483647 h 530"/>
              <a:gd name="T16" fmla="*/ 2147483647 w 86"/>
              <a:gd name="T17" fmla="*/ 2147483647 h 530"/>
              <a:gd name="T18" fmla="*/ 2147483647 w 86"/>
              <a:gd name="T19" fmla="*/ 2147483647 h 530"/>
              <a:gd name="T20" fmla="*/ 2147483647 w 86"/>
              <a:gd name="T21" fmla="*/ 2147483647 h 530"/>
              <a:gd name="T22" fmla="*/ 2147483647 w 86"/>
              <a:gd name="T23" fmla="*/ 2147483647 h 530"/>
              <a:gd name="T24" fmla="*/ 2147483647 w 86"/>
              <a:gd name="T25" fmla="*/ 2147483647 h 53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6" h="530">
                <a:moveTo>
                  <a:pt x="0" y="0"/>
                </a:moveTo>
                <a:lnTo>
                  <a:pt x="7" y="3"/>
                </a:lnTo>
                <a:lnTo>
                  <a:pt x="12" y="12"/>
                </a:lnTo>
                <a:lnTo>
                  <a:pt x="13" y="25"/>
                </a:lnTo>
                <a:lnTo>
                  <a:pt x="15" y="44"/>
                </a:lnTo>
                <a:lnTo>
                  <a:pt x="42" y="488"/>
                </a:lnTo>
                <a:lnTo>
                  <a:pt x="44" y="512"/>
                </a:lnTo>
                <a:lnTo>
                  <a:pt x="46" y="520"/>
                </a:lnTo>
                <a:lnTo>
                  <a:pt x="52" y="527"/>
                </a:lnTo>
                <a:lnTo>
                  <a:pt x="56" y="530"/>
                </a:lnTo>
                <a:lnTo>
                  <a:pt x="62" y="524"/>
                </a:lnTo>
                <a:lnTo>
                  <a:pt x="65" y="512"/>
                </a:lnTo>
                <a:lnTo>
                  <a:pt x="86" y="274"/>
                </a:lnTo>
              </a:path>
            </a:pathLst>
          </a:custGeom>
          <a:noFill/>
          <a:ln w="3810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81" name="Group 39">
            <a:extLst>
              <a:ext uri="{FF2B5EF4-FFF2-40B4-BE49-F238E27FC236}">
                <a16:creationId xmlns:a16="http://schemas.microsoft.com/office/drawing/2014/main" id="{7D818D4E-9948-4841-A09C-E12263FFA0F0}"/>
              </a:ext>
            </a:extLst>
          </p:cNvPr>
          <p:cNvGrpSpPr>
            <a:grpSpLocks/>
          </p:cNvGrpSpPr>
          <p:nvPr/>
        </p:nvGrpSpPr>
        <p:grpSpPr bwMode="auto">
          <a:xfrm>
            <a:off x="6139920" y="5673402"/>
            <a:ext cx="188913" cy="847725"/>
            <a:chOff x="3715" y="2269"/>
            <a:chExt cx="119" cy="713"/>
          </a:xfrm>
        </p:grpSpPr>
        <p:sp>
          <p:nvSpPr>
            <p:cNvPr id="182" name="Freeform 40">
              <a:extLst>
                <a:ext uri="{FF2B5EF4-FFF2-40B4-BE49-F238E27FC236}">
                  <a16:creationId xmlns:a16="http://schemas.microsoft.com/office/drawing/2014/main" id="{198F257D-3160-4712-A21C-2A913FF7A8B2}"/>
                </a:ext>
              </a:extLst>
            </p:cNvPr>
            <p:cNvSpPr>
              <a:spLocks/>
            </p:cNvSpPr>
            <p:nvPr/>
          </p:nvSpPr>
          <p:spPr bwMode="auto">
            <a:xfrm>
              <a:off x="3715" y="2269"/>
              <a:ext cx="35" cy="363"/>
            </a:xfrm>
            <a:custGeom>
              <a:avLst/>
              <a:gdLst>
                <a:gd name="T0" fmla="*/ 0 w 35"/>
                <a:gd name="T1" fmla="*/ 362 h 363"/>
                <a:gd name="T2" fmla="*/ 21 w 35"/>
                <a:gd name="T3" fmla="*/ 54 h 363"/>
                <a:gd name="T4" fmla="*/ 22 w 35"/>
                <a:gd name="T5" fmla="*/ 38 h 363"/>
                <a:gd name="T6" fmla="*/ 23 w 35"/>
                <a:gd name="T7" fmla="*/ 25 h 363"/>
                <a:gd name="T8" fmla="*/ 25 w 35"/>
                <a:gd name="T9" fmla="*/ 15 h 363"/>
                <a:gd name="T10" fmla="*/ 29 w 35"/>
                <a:gd name="T11" fmla="*/ 6 h 363"/>
                <a:gd name="T12" fmla="*/ 34 w 35"/>
                <a:gd name="T13" fmla="*/ 0 h 36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5" h="363">
                  <a:moveTo>
                    <a:pt x="0" y="362"/>
                  </a:moveTo>
                  <a:lnTo>
                    <a:pt x="21" y="54"/>
                  </a:lnTo>
                  <a:lnTo>
                    <a:pt x="22" y="38"/>
                  </a:lnTo>
                  <a:lnTo>
                    <a:pt x="23" y="25"/>
                  </a:lnTo>
                  <a:lnTo>
                    <a:pt x="25" y="15"/>
                  </a:lnTo>
                  <a:lnTo>
                    <a:pt x="29" y="6"/>
                  </a:lnTo>
                  <a:lnTo>
                    <a:pt x="34" y="0"/>
                  </a:lnTo>
                </a:path>
              </a:pathLst>
            </a:custGeom>
            <a:noFill/>
            <a:ln w="3810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3" name="Freeform 41">
              <a:extLst>
                <a:ext uri="{FF2B5EF4-FFF2-40B4-BE49-F238E27FC236}">
                  <a16:creationId xmlns:a16="http://schemas.microsoft.com/office/drawing/2014/main" id="{404778BF-2287-461D-B102-64D9E737FE09}"/>
                </a:ext>
              </a:extLst>
            </p:cNvPr>
            <p:cNvSpPr>
              <a:spLocks/>
            </p:cNvSpPr>
            <p:nvPr/>
          </p:nvSpPr>
          <p:spPr bwMode="auto">
            <a:xfrm>
              <a:off x="3750" y="2273"/>
              <a:ext cx="84" cy="709"/>
            </a:xfrm>
            <a:custGeom>
              <a:avLst/>
              <a:gdLst>
                <a:gd name="T0" fmla="*/ 0 w 84"/>
                <a:gd name="T1" fmla="*/ 0 h 709"/>
                <a:gd name="T2" fmla="*/ 7 w 84"/>
                <a:gd name="T3" fmla="*/ 4 h 709"/>
                <a:gd name="T4" fmla="*/ 12 w 84"/>
                <a:gd name="T5" fmla="*/ 16 h 709"/>
                <a:gd name="T6" fmla="*/ 13 w 84"/>
                <a:gd name="T7" fmla="*/ 33 h 709"/>
                <a:gd name="T8" fmla="*/ 15 w 84"/>
                <a:gd name="T9" fmla="*/ 59 h 709"/>
                <a:gd name="T10" fmla="*/ 42 w 84"/>
                <a:gd name="T11" fmla="*/ 651 h 709"/>
                <a:gd name="T12" fmla="*/ 44 w 84"/>
                <a:gd name="T13" fmla="*/ 684 h 709"/>
                <a:gd name="T14" fmla="*/ 46 w 84"/>
                <a:gd name="T15" fmla="*/ 694 h 709"/>
                <a:gd name="T16" fmla="*/ 52 w 84"/>
                <a:gd name="T17" fmla="*/ 704 h 709"/>
                <a:gd name="T18" fmla="*/ 56 w 84"/>
                <a:gd name="T19" fmla="*/ 708 h 709"/>
                <a:gd name="T20" fmla="*/ 62 w 84"/>
                <a:gd name="T21" fmla="*/ 700 h 709"/>
                <a:gd name="T22" fmla="*/ 65 w 84"/>
                <a:gd name="T23" fmla="*/ 684 h 709"/>
                <a:gd name="T24" fmla="*/ 83 w 84"/>
                <a:gd name="T25" fmla="*/ 380 h 70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4" h="709">
                  <a:moveTo>
                    <a:pt x="0" y="0"/>
                  </a:moveTo>
                  <a:lnTo>
                    <a:pt x="7" y="4"/>
                  </a:lnTo>
                  <a:lnTo>
                    <a:pt x="12" y="16"/>
                  </a:lnTo>
                  <a:lnTo>
                    <a:pt x="13" y="33"/>
                  </a:lnTo>
                  <a:lnTo>
                    <a:pt x="15" y="59"/>
                  </a:lnTo>
                  <a:lnTo>
                    <a:pt x="42" y="651"/>
                  </a:lnTo>
                  <a:lnTo>
                    <a:pt x="44" y="684"/>
                  </a:lnTo>
                  <a:lnTo>
                    <a:pt x="46" y="694"/>
                  </a:lnTo>
                  <a:lnTo>
                    <a:pt x="52" y="704"/>
                  </a:lnTo>
                  <a:lnTo>
                    <a:pt x="56" y="708"/>
                  </a:lnTo>
                  <a:lnTo>
                    <a:pt x="62" y="700"/>
                  </a:lnTo>
                  <a:lnTo>
                    <a:pt x="65" y="684"/>
                  </a:lnTo>
                  <a:lnTo>
                    <a:pt x="83" y="380"/>
                  </a:lnTo>
                </a:path>
              </a:pathLst>
            </a:custGeom>
            <a:noFill/>
            <a:ln w="3810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84" name="Freeform 42">
            <a:extLst>
              <a:ext uri="{FF2B5EF4-FFF2-40B4-BE49-F238E27FC236}">
                <a16:creationId xmlns:a16="http://schemas.microsoft.com/office/drawing/2014/main" id="{CABA42DA-C7BD-445E-9E6B-0ECCCEF8D79C}"/>
              </a:ext>
            </a:extLst>
          </p:cNvPr>
          <p:cNvSpPr>
            <a:spLocks/>
          </p:cNvSpPr>
          <p:nvPr/>
        </p:nvSpPr>
        <p:spPr bwMode="auto">
          <a:xfrm>
            <a:off x="4809595" y="5679752"/>
            <a:ext cx="52388" cy="431800"/>
          </a:xfrm>
          <a:custGeom>
            <a:avLst/>
            <a:gdLst>
              <a:gd name="T0" fmla="*/ 0 w 33"/>
              <a:gd name="T1" fmla="*/ 2147483647 h 363"/>
              <a:gd name="T2" fmla="*/ 2147483647 w 33"/>
              <a:gd name="T3" fmla="*/ 2147483647 h 363"/>
              <a:gd name="T4" fmla="*/ 2147483647 w 33"/>
              <a:gd name="T5" fmla="*/ 2147483647 h 363"/>
              <a:gd name="T6" fmla="*/ 2147483647 w 33"/>
              <a:gd name="T7" fmla="*/ 2147483647 h 363"/>
              <a:gd name="T8" fmla="*/ 2147483647 w 33"/>
              <a:gd name="T9" fmla="*/ 2147483647 h 363"/>
              <a:gd name="T10" fmla="*/ 2147483647 w 33"/>
              <a:gd name="T11" fmla="*/ 2147483647 h 363"/>
              <a:gd name="T12" fmla="*/ 2147483647 w 33"/>
              <a:gd name="T13" fmla="*/ 0 h 36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3" h="363">
                <a:moveTo>
                  <a:pt x="0" y="362"/>
                </a:moveTo>
                <a:lnTo>
                  <a:pt x="20" y="54"/>
                </a:lnTo>
                <a:lnTo>
                  <a:pt x="21" y="38"/>
                </a:lnTo>
                <a:lnTo>
                  <a:pt x="22" y="25"/>
                </a:lnTo>
                <a:lnTo>
                  <a:pt x="24" y="15"/>
                </a:lnTo>
                <a:lnTo>
                  <a:pt x="27" y="6"/>
                </a:lnTo>
                <a:lnTo>
                  <a:pt x="32" y="0"/>
                </a:lnTo>
              </a:path>
            </a:pathLst>
          </a:custGeom>
          <a:noFill/>
          <a:ln w="3810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5" name="Freeform 43">
            <a:extLst>
              <a:ext uri="{FF2B5EF4-FFF2-40B4-BE49-F238E27FC236}">
                <a16:creationId xmlns:a16="http://schemas.microsoft.com/office/drawing/2014/main" id="{DED7253B-388C-47EB-A3E9-F5BCCF9C7CC9}"/>
              </a:ext>
            </a:extLst>
          </p:cNvPr>
          <p:cNvSpPr>
            <a:spLocks/>
          </p:cNvSpPr>
          <p:nvPr/>
        </p:nvSpPr>
        <p:spPr bwMode="auto">
          <a:xfrm>
            <a:off x="4861983" y="5684515"/>
            <a:ext cx="138112" cy="841375"/>
          </a:xfrm>
          <a:custGeom>
            <a:avLst/>
            <a:gdLst>
              <a:gd name="T0" fmla="*/ 0 w 87"/>
              <a:gd name="T1" fmla="*/ 0 h 530"/>
              <a:gd name="T2" fmla="*/ 2147483647 w 87"/>
              <a:gd name="T3" fmla="*/ 2147483647 h 530"/>
              <a:gd name="T4" fmla="*/ 2147483647 w 87"/>
              <a:gd name="T5" fmla="*/ 2147483647 h 530"/>
              <a:gd name="T6" fmla="*/ 2147483647 w 87"/>
              <a:gd name="T7" fmla="*/ 2147483647 h 530"/>
              <a:gd name="T8" fmla="*/ 2147483647 w 87"/>
              <a:gd name="T9" fmla="*/ 2147483647 h 530"/>
              <a:gd name="T10" fmla="*/ 2147483647 w 87"/>
              <a:gd name="T11" fmla="*/ 2147483647 h 530"/>
              <a:gd name="T12" fmla="*/ 2147483647 w 87"/>
              <a:gd name="T13" fmla="*/ 2147483647 h 530"/>
              <a:gd name="T14" fmla="*/ 2147483647 w 87"/>
              <a:gd name="T15" fmla="*/ 2147483647 h 530"/>
              <a:gd name="T16" fmla="*/ 2147483647 w 87"/>
              <a:gd name="T17" fmla="*/ 2147483647 h 530"/>
              <a:gd name="T18" fmla="*/ 2147483647 w 87"/>
              <a:gd name="T19" fmla="*/ 2147483647 h 530"/>
              <a:gd name="T20" fmla="*/ 2147483647 w 87"/>
              <a:gd name="T21" fmla="*/ 2147483647 h 530"/>
              <a:gd name="T22" fmla="*/ 2147483647 w 87"/>
              <a:gd name="T23" fmla="*/ 2147483647 h 530"/>
              <a:gd name="T24" fmla="*/ 2147483647 w 87"/>
              <a:gd name="T25" fmla="*/ 2147483647 h 53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7" h="530">
                <a:moveTo>
                  <a:pt x="0" y="0"/>
                </a:moveTo>
                <a:lnTo>
                  <a:pt x="7" y="3"/>
                </a:lnTo>
                <a:lnTo>
                  <a:pt x="12" y="12"/>
                </a:lnTo>
                <a:lnTo>
                  <a:pt x="14" y="25"/>
                </a:lnTo>
                <a:lnTo>
                  <a:pt x="15" y="44"/>
                </a:lnTo>
                <a:lnTo>
                  <a:pt x="43" y="488"/>
                </a:lnTo>
                <a:lnTo>
                  <a:pt x="45" y="512"/>
                </a:lnTo>
                <a:lnTo>
                  <a:pt x="47" y="520"/>
                </a:lnTo>
                <a:lnTo>
                  <a:pt x="53" y="527"/>
                </a:lnTo>
                <a:lnTo>
                  <a:pt x="57" y="530"/>
                </a:lnTo>
                <a:lnTo>
                  <a:pt x="63" y="524"/>
                </a:lnTo>
                <a:lnTo>
                  <a:pt x="67" y="512"/>
                </a:lnTo>
                <a:lnTo>
                  <a:pt x="87" y="276"/>
                </a:lnTo>
              </a:path>
            </a:pathLst>
          </a:custGeom>
          <a:noFill/>
          <a:ln w="3810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6" name="Freeform 44">
            <a:extLst>
              <a:ext uri="{FF2B5EF4-FFF2-40B4-BE49-F238E27FC236}">
                <a16:creationId xmlns:a16="http://schemas.microsoft.com/office/drawing/2014/main" id="{3FB1F6C6-70B3-4F88-B971-A2F43A554139}"/>
              </a:ext>
            </a:extLst>
          </p:cNvPr>
          <p:cNvSpPr>
            <a:spLocks/>
          </p:cNvSpPr>
          <p:nvPr/>
        </p:nvSpPr>
        <p:spPr bwMode="auto">
          <a:xfrm>
            <a:off x="4998508" y="5679752"/>
            <a:ext cx="50800" cy="431800"/>
          </a:xfrm>
          <a:custGeom>
            <a:avLst/>
            <a:gdLst>
              <a:gd name="T0" fmla="*/ 0 w 32"/>
              <a:gd name="T1" fmla="*/ 2147483647 h 363"/>
              <a:gd name="T2" fmla="*/ 2147483647 w 32"/>
              <a:gd name="T3" fmla="*/ 2147483647 h 363"/>
              <a:gd name="T4" fmla="*/ 2147483647 w 32"/>
              <a:gd name="T5" fmla="*/ 2147483647 h 363"/>
              <a:gd name="T6" fmla="*/ 2147483647 w 32"/>
              <a:gd name="T7" fmla="*/ 2147483647 h 363"/>
              <a:gd name="T8" fmla="*/ 2147483647 w 32"/>
              <a:gd name="T9" fmla="*/ 2147483647 h 363"/>
              <a:gd name="T10" fmla="*/ 2147483647 w 32"/>
              <a:gd name="T11" fmla="*/ 2147483647 h 363"/>
              <a:gd name="T12" fmla="*/ 2147483647 w 32"/>
              <a:gd name="T13" fmla="*/ 0 h 36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2" h="363">
                <a:moveTo>
                  <a:pt x="0" y="362"/>
                </a:moveTo>
                <a:lnTo>
                  <a:pt x="19" y="54"/>
                </a:lnTo>
                <a:lnTo>
                  <a:pt x="20" y="38"/>
                </a:lnTo>
                <a:lnTo>
                  <a:pt x="21" y="25"/>
                </a:lnTo>
                <a:lnTo>
                  <a:pt x="23" y="15"/>
                </a:lnTo>
                <a:lnTo>
                  <a:pt x="27" y="6"/>
                </a:lnTo>
                <a:lnTo>
                  <a:pt x="31" y="0"/>
                </a:lnTo>
              </a:path>
            </a:pathLst>
          </a:custGeom>
          <a:noFill/>
          <a:ln w="3810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7" name="Freeform 45">
            <a:extLst>
              <a:ext uri="{FF2B5EF4-FFF2-40B4-BE49-F238E27FC236}">
                <a16:creationId xmlns:a16="http://schemas.microsoft.com/office/drawing/2014/main" id="{DDC66682-56B4-4458-B06A-E94024C51589}"/>
              </a:ext>
            </a:extLst>
          </p:cNvPr>
          <p:cNvSpPr>
            <a:spLocks/>
          </p:cNvSpPr>
          <p:nvPr/>
        </p:nvSpPr>
        <p:spPr bwMode="auto">
          <a:xfrm>
            <a:off x="5049308" y="5684515"/>
            <a:ext cx="136525" cy="841375"/>
          </a:xfrm>
          <a:custGeom>
            <a:avLst/>
            <a:gdLst>
              <a:gd name="T0" fmla="*/ 0 w 86"/>
              <a:gd name="T1" fmla="*/ 0 h 530"/>
              <a:gd name="T2" fmla="*/ 2147483647 w 86"/>
              <a:gd name="T3" fmla="*/ 2147483647 h 530"/>
              <a:gd name="T4" fmla="*/ 2147483647 w 86"/>
              <a:gd name="T5" fmla="*/ 2147483647 h 530"/>
              <a:gd name="T6" fmla="*/ 2147483647 w 86"/>
              <a:gd name="T7" fmla="*/ 2147483647 h 530"/>
              <a:gd name="T8" fmla="*/ 2147483647 w 86"/>
              <a:gd name="T9" fmla="*/ 2147483647 h 530"/>
              <a:gd name="T10" fmla="*/ 2147483647 w 86"/>
              <a:gd name="T11" fmla="*/ 2147483647 h 530"/>
              <a:gd name="T12" fmla="*/ 2147483647 w 86"/>
              <a:gd name="T13" fmla="*/ 2147483647 h 530"/>
              <a:gd name="T14" fmla="*/ 2147483647 w 86"/>
              <a:gd name="T15" fmla="*/ 2147483647 h 530"/>
              <a:gd name="T16" fmla="*/ 2147483647 w 86"/>
              <a:gd name="T17" fmla="*/ 2147483647 h 530"/>
              <a:gd name="T18" fmla="*/ 2147483647 w 86"/>
              <a:gd name="T19" fmla="*/ 2147483647 h 530"/>
              <a:gd name="T20" fmla="*/ 2147483647 w 86"/>
              <a:gd name="T21" fmla="*/ 2147483647 h 530"/>
              <a:gd name="T22" fmla="*/ 2147483647 w 86"/>
              <a:gd name="T23" fmla="*/ 2147483647 h 530"/>
              <a:gd name="T24" fmla="*/ 2147483647 w 86"/>
              <a:gd name="T25" fmla="*/ 2147483647 h 53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6" h="530">
                <a:moveTo>
                  <a:pt x="0" y="0"/>
                </a:moveTo>
                <a:lnTo>
                  <a:pt x="7" y="3"/>
                </a:lnTo>
                <a:lnTo>
                  <a:pt x="12" y="12"/>
                </a:lnTo>
                <a:lnTo>
                  <a:pt x="14" y="25"/>
                </a:lnTo>
                <a:lnTo>
                  <a:pt x="15" y="44"/>
                </a:lnTo>
                <a:lnTo>
                  <a:pt x="43" y="488"/>
                </a:lnTo>
                <a:lnTo>
                  <a:pt x="45" y="512"/>
                </a:lnTo>
                <a:lnTo>
                  <a:pt x="47" y="520"/>
                </a:lnTo>
                <a:lnTo>
                  <a:pt x="53" y="527"/>
                </a:lnTo>
                <a:lnTo>
                  <a:pt x="57" y="530"/>
                </a:lnTo>
                <a:lnTo>
                  <a:pt x="63" y="524"/>
                </a:lnTo>
                <a:lnTo>
                  <a:pt x="67" y="512"/>
                </a:lnTo>
                <a:lnTo>
                  <a:pt x="86" y="258"/>
                </a:lnTo>
              </a:path>
            </a:pathLst>
          </a:custGeom>
          <a:noFill/>
          <a:ln w="3810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8" name="Freeform 46">
            <a:extLst>
              <a:ext uri="{FF2B5EF4-FFF2-40B4-BE49-F238E27FC236}">
                <a16:creationId xmlns:a16="http://schemas.microsoft.com/office/drawing/2014/main" id="{4814EE1E-1906-4E31-B7C1-7D3FB8D6EF5A}"/>
              </a:ext>
            </a:extLst>
          </p:cNvPr>
          <p:cNvSpPr>
            <a:spLocks/>
          </p:cNvSpPr>
          <p:nvPr/>
        </p:nvSpPr>
        <p:spPr bwMode="auto">
          <a:xfrm>
            <a:off x="5185833" y="5673402"/>
            <a:ext cx="52387" cy="431800"/>
          </a:xfrm>
          <a:custGeom>
            <a:avLst/>
            <a:gdLst>
              <a:gd name="T0" fmla="*/ 0 w 33"/>
              <a:gd name="T1" fmla="*/ 2147483647 h 363"/>
              <a:gd name="T2" fmla="*/ 2147483647 w 33"/>
              <a:gd name="T3" fmla="*/ 2147483647 h 363"/>
              <a:gd name="T4" fmla="*/ 2147483647 w 33"/>
              <a:gd name="T5" fmla="*/ 2147483647 h 363"/>
              <a:gd name="T6" fmla="*/ 2147483647 w 33"/>
              <a:gd name="T7" fmla="*/ 2147483647 h 363"/>
              <a:gd name="T8" fmla="*/ 2147483647 w 33"/>
              <a:gd name="T9" fmla="*/ 2147483647 h 363"/>
              <a:gd name="T10" fmla="*/ 2147483647 w 33"/>
              <a:gd name="T11" fmla="*/ 2147483647 h 363"/>
              <a:gd name="T12" fmla="*/ 2147483647 w 33"/>
              <a:gd name="T13" fmla="*/ 0 h 36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3" h="363">
                <a:moveTo>
                  <a:pt x="0" y="362"/>
                </a:moveTo>
                <a:lnTo>
                  <a:pt x="20" y="54"/>
                </a:lnTo>
                <a:lnTo>
                  <a:pt x="21" y="38"/>
                </a:lnTo>
                <a:lnTo>
                  <a:pt x="22" y="25"/>
                </a:lnTo>
                <a:lnTo>
                  <a:pt x="24" y="15"/>
                </a:lnTo>
                <a:lnTo>
                  <a:pt x="27" y="6"/>
                </a:lnTo>
                <a:lnTo>
                  <a:pt x="32" y="0"/>
                </a:lnTo>
              </a:path>
            </a:pathLst>
          </a:custGeom>
          <a:noFill/>
          <a:ln w="3810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9" name="Freeform 47">
            <a:extLst>
              <a:ext uri="{FF2B5EF4-FFF2-40B4-BE49-F238E27FC236}">
                <a16:creationId xmlns:a16="http://schemas.microsoft.com/office/drawing/2014/main" id="{A2974F1D-79FA-4E8A-9FE8-868A549D37F8}"/>
              </a:ext>
            </a:extLst>
          </p:cNvPr>
          <p:cNvSpPr>
            <a:spLocks/>
          </p:cNvSpPr>
          <p:nvPr/>
        </p:nvSpPr>
        <p:spPr bwMode="auto">
          <a:xfrm>
            <a:off x="5238220" y="5678165"/>
            <a:ext cx="138113" cy="841375"/>
          </a:xfrm>
          <a:custGeom>
            <a:avLst/>
            <a:gdLst>
              <a:gd name="T0" fmla="*/ 0 w 87"/>
              <a:gd name="T1" fmla="*/ 0 h 530"/>
              <a:gd name="T2" fmla="*/ 2147483647 w 87"/>
              <a:gd name="T3" fmla="*/ 2147483647 h 530"/>
              <a:gd name="T4" fmla="*/ 2147483647 w 87"/>
              <a:gd name="T5" fmla="*/ 2147483647 h 530"/>
              <a:gd name="T6" fmla="*/ 2147483647 w 87"/>
              <a:gd name="T7" fmla="*/ 2147483647 h 530"/>
              <a:gd name="T8" fmla="*/ 2147483647 w 87"/>
              <a:gd name="T9" fmla="*/ 2147483647 h 530"/>
              <a:gd name="T10" fmla="*/ 2147483647 w 87"/>
              <a:gd name="T11" fmla="*/ 2147483647 h 530"/>
              <a:gd name="T12" fmla="*/ 2147483647 w 87"/>
              <a:gd name="T13" fmla="*/ 2147483647 h 530"/>
              <a:gd name="T14" fmla="*/ 2147483647 w 87"/>
              <a:gd name="T15" fmla="*/ 2147483647 h 530"/>
              <a:gd name="T16" fmla="*/ 2147483647 w 87"/>
              <a:gd name="T17" fmla="*/ 2147483647 h 530"/>
              <a:gd name="T18" fmla="*/ 2147483647 w 87"/>
              <a:gd name="T19" fmla="*/ 2147483647 h 530"/>
              <a:gd name="T20" fmla="*/ 2147483647 w 87"/>
              <a:gd name="T21" fmla="*/ 2147483647 h 530"/>
              <a:gd name="T22" fmla="*/ 2147483647 w 87"/>
              <a:gd name="T23" fmla="*/ 2147483647 h 530"/>
              <a:gd name="T24" fmla="*/ 2147483647 w 87"/>
              <a:gd name="T25" fmla="*/ 2147483647 h 53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7" h="530">
                <a:moveTo>
                  <a:pt x="0" y="0"/>
                </a:moveTo>
                <a:lnTo>
                  <a:pt x="7" y="3"/>
                </a:lnTo>
                <a:lnTo>
                  <a:pt x="12" y="12"/>
                </a:lnTo>
                <a:lnTo>
                  <a:pt x="13" y="25"/>
                </a:lnTo>
                <a:lnTo>
                  <a:pt x="15" y="44"/>
                </a:lnTo>
                <a:lnTo>
                  <a:pt x="42" y="488"/>
                </a:lnTo>
                <a:lnTo>
                  <a:pt x="44" y="512"/>
                </a:lnTo>
                <a:lnTo>
                  <a:pt x="46" y="520"/>
                </a:lnTo>
                <a:lnTo>
                  <a:pt x="52" y="527"/>
                </a:lnTo>
                <a:lnTo>
                  <a:pt x="56" y="530"/>
                </a:lnTo>
                <a:lnTo>
                  <a:pt x="62" y="524"/>
                </a:lnTo>
                <a:lnTo>
                  <a:pt x="65" y="512"/>
                </a:lnTo>
                <a:lnTo>
                  <a:pt x="87" y="265"/>
                </a:lnTo>
              </a:path>
            </a:pathLst>
          </a:custGeom>
          <a:noFill/>
          <a:ln w="3810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0" name="Freeform 48">
            <a:extLst>
              <a:ext uri="{FF2B5EF4-FFF2-40B4-BE49-F238E27FC236}">
                <a16:creationId xmlns:a16="http://schemas.microsoft.com/office/drawing/2014/main" id="{3AC09C76-AE26-4E40-B56D-207B12DFCB4E}"/>
              </a:ext>
            </a:extLst>
          </p:cNvPr>
          <p:cNvSpPr>
            <a:spLocks/>
          </p:cNvSpPr>
          <p:nvPr/>
        </p:nvSpPr>
        <p:spPr bwMode="auto">
          <a:xfrm>
            <a:off x="5371570" y="5673402"/>
            <a:ext cx="55563" cy="431800"/>
          </a:xfrm>
          <a:custGeom>
            <a:avLst/>
            <a:gdLst>
              <a:gd name="T0" fmla="*/ 0 w 35"/>
              <a:gd name="T1" fmla="*/ 2147483647 h 363"/>
              <a:gd name="T2" fmla="*/ 2147483647 w 35"/>
              <a:gd name="T3" fmla="*/ 2147483647 h 363"/>
              <a:gd name="T4" fmla="*/ 2147483647 w 35"/>
              <a:gd name="T5" fmla="*/ 2147483647 h 363"/>
              <a:gd name="T6" fmla="*/ 2147483647 w 35"/>
              <a:gd name="T7" fmla="*/ 2147483647 h 363"/>
              <a:gd name="T8" fmla="*/ 2147483647 w 35"/>
              <a:gd name="T9" fmla="*/ 2147483647 h 363"/>
              <a:gd name="T10" fmla="*/ 2147483647 w 35"/>
              <a:gd name="T11" fmla="*/ 2147483647 h 363"/>
              <a:gd name="T12" fmla="*/ 2147483647 w 35"/>
              <a:gd name="T13" fmla="*/ 0 h 36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5" h="363">
                <a:moveTo>
                  <a:pt x="0" y="362"/>
                </a:moveTo>
                <a:lnTo>
                  <a:pt x="21" y="54"/>
                </a:lnTo>
                <a:lnTo>
                  <a:pt x="22" y="38"/>
                </a:lnTo>
                <a:lnTo>
                  <a:pt x="23" y="25"/>
                </a:lnTo>
                <a:lnTo>
                  <a:pt x="25" y="15"/>
                </a:lnTo>
                <a:lnTo>
                  <a:pt x="29" y="6"/>
                </a:lnTo>
                <a:lnTo>
                  <a:pt x="34" y="0"/>
                </a:lnTo>
              </a:path>
            </a:pathLst>
          </a:custGeom>
          <a:noFill/>
          <a:ln w="3810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1" name="Freeform 49">
            <a:extLst>
              <a:ext uri="{FF2B5EF4-FFF2-40B4-BE49-F238E27FC236}">
                <a16:creationId xmlns:a16="http://schemas.microsoft.com/office/drawing/2014/main" id="{147A42B1-2037-4569-A8E7-8EF208DC774A}"/>
              </a:ext>
            </a:extLst>
          </p:cNvPr>
          <p:cNvSpPr>
            <a:spLocks/>
          </p:cNvSpPr>
          <p:nvPr/>
        </p:nvSpPr>
        <p:spPr bwMode="auto">
          <a:xfrm>
            <a:off x="5427133" y="5678165"/>
            <a:ext cx="149225" cy="841375"/>
          </a:xfrm>
          <a:custGeom>
            <a:avLst/>
            <a:gdLst>
              <a:gd name="T0" fmla="*/ 0 w 94"/>
              <a:gd name="T1" fmla="*/ 0 h 530"/>
              <a:gd name="T2" fmla="*/ 2147483647 w 94"/>
              <a:gd name="T3" fmla="*/ 2147483647 h 530"/>
              <a:gd name="T4" fmla="*/ 2147483647 w 94"/>
              <a:gd name="T5" fmla="*/ 2147483647 h 530"/>
              <a:gd name="T6" fmla="*/ 2147483647 w 94"/>
              <a:gd name="T7" fmla="*/ 2147483647 h 530"/>
              <a:gd name="T8" fmla="*/ 2147483647 w 94"/>
              <a:gd name="T9" fmla="*/ 2147483647 h 530"/>
              <a:gd name="T10" fmla="*/ 2147483647 w 94"/>
              <a:gd name="T11" fmla="*/ 2147483647 h 530"/>
              <a:gd name="T12" fmla="*/ 2147483647 w 94"/>
              <a:gd name="T13" fmla="*/ 2147483647 h 530"/>
              <a:gd name="T14" fmla="*/ 2147483647 w 94"/>
              <a:gd name="T15" fmla="*/ 2147483647 h 530"/>
              <a:gd name="T16" fmla="*/ 2147483647 w 94"/>
              <a:gd name="T17" fmla="*/ 2147483647 h 530"/>
              <a:gd name="T18" fmla="*/ 2147483647 w 94"/>
              <a:gd name="T19" fmla="*/ 2147483647 h 530"/>
              <a:gd name="T20" fmla="*/ 2147483647 w 94"/>
              <a:gd name="T21" fmla="*/ 2147483647 h 530"/>
              <a:gd name="T22" fmla="*/ 2147483647 w 94"/>
              <a:gd name="T23" fmla="*/ 2147483647 h 530"/>
              <a:gd name="T24" fmla="*/ 2147483647 w 94"/>
              <a:gd name="T25" fmla="*/ 2147483647 h 53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94" h="530">
                <a:moveTo>
                  <a:pt x="0" y="0"/>
                </a:moveTo>
                <a:lnTo>
                  <a:pt x="7" y="3"/>
                </a:lnTo>
                <a:lnTo>
                  <a:pt x="12" y="12"/>
                </a:lnTo>
                <a:lnTo>
                  <a:pt x="13" y="25"/>
                </a:lnTo>
                <a:lnTo>
                  <a:pt x="15" y="44"/>
                </a:lnTo>
                <a:lnTo>
                  <a:pt x="42" y="488"/>
                </a:lnTo>
                <a:lnTo>
                  <a:pt x="44" y="512"/>
                </a:lnTo>
                <a:lnTo>
                  <a:pt x="46" y="520"/>
                </a:lnTo>
                <a:lnTo>
                  <a:pt x="52" y="527"/>
                </a:lnTo>
                <a:lnTo>
                  <a:pt x="56" y="530"/>
                </a:lnTo>
                <a:lnTo>
                  <a:pt x="62" y="524"/>
                </a:lnTo>
                <a:lnTo>
                  <a:pt x="65" y="512"/>
                </a:lnTo>
                <a:lnTo>
                  <a:pt x="94" y="274"/>
                </a:lnTo>
              </a:path>
            </a:pathLst>
          </a:custGeom>
          <a:noFill/>
          <a:ln w="3810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92" name="Group 50">
            <a:extLst>
              <a:ext uri="{FF2B5EF4-FFF2-40B4-BE49-F238E27FC236}">
                <a16:creationId xmlns:a16="http://schemas.microsoft.com/office/drawing/2014/main" id="{E5B26E1C-B5FA-401F-83AD-EE5D1BF1713B}"/>
              </a:ext>
            </a:extLst>
          </p:cNvPr>
          <p:cNvGrpSpPr>
            <a:grpSpLocks/>
          </p:cNvGrpSpPr>
          <p:nvPr/>
        </p:nvGrpSpPr>
        <p:grpSpPr bwMode="auto">
          <a:xfrm>
            <a:off x="1760008" y="5690865"/>
            <a:ext cx="755650" cy="844550"/>
            <a:chOff x="956" y="2283"/>
            <a:chExt cx="476" cy="711"/>
          </a:xfrm>
        </p:grpSpPr>
        <p:sp>
          <p:nvSpPr>
            <p:cNvPr id="193" name="Freeform 51">
              <a:extLst>
                <a:ext uri="{FF2B5EF4-FFF2-40B4-BE49-F238E27FC236}">
                  <a16:creationId xmlns:a16="http://schemas.microsoft.com/office/drawing/2014/main" id="{59C24D87-F017-4D3A-87F5-CFCFA2613634}"/>
                </a:ext>
              </a:extLst>
            </p:cNvPr>
            <p:cNvSpPr>
              <a:spLocks/>
            </p:cNvSpPr>
            <p:nvPr/>
          </p:nvSpPr>
          <p:spPr bwMode="auto">
            <a:xfrm>
              <a:off x="956" y="2284"/>
              <a:ext cx="65" cy="363"/>
            </a:xfrm>
            <a:custGeom>
              <a:avLst/>
              <a:gdLst>
                <a:gd name="T0" fmla="*/ 0 w 65"/>
                <a:gd name="T1" fmla="*/ 362 h 363"/>
                <a:gd name="T2" fmla="*/ 40 w 65"/>
                <a:gd name="T3" fmla="*/ 54 h 363"/>
                <a:gd name="T4" fmla="*/ 42 w 65"/>
                <a:gd name="T5" fmla="*/ 38 h 363"/>
                <a:gd name="T6" fmla="*/ 44 w 65"/>
                <a:gd name="T7" fmla="*/ 25 h 363"/>
                <a:gd name="T8" fmla="*/ 47 w 65"/>
                <a:gd name="T9" fmla="*/ 15 h 363"/>
                <a:gd name="T10" fmla="*/ 55 w 65"/>
                <a:gd name="T11" fmla="*/ 6 h 363"/>
                <a:gd name="T12" fmla="*/ 64 w 65"/>
                <a:gd name="T13" fmla="*/ 0 h 36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5" h="363">
                  <a:moveTo>
                    <a:pt x="0" y="362"/>
                  </a:moveTo>
                  <a:lnTo>
                    <a:pt x="40" y="54"/>
                  </a:lnTo>
                  <a:lnTo>
                    <a:pt x="42" y="38"/>
                  </a:lnTo>
                  <a:lnTo>
                    <a:pt x="44" y="25"/>
                  </a:lnTo>
                  <a:lnTo>
                    <a:pt x="47" y="15"/>
                  </a:lnTo>
                  <a:lnTo>
                    <a:pt x="55" y="6"/>
                  </a:lnTo>
                  <a:lnTo>
                    <a:pt x="64" y="0"/>
                  </a:lnTo>
                </a:path>
              </a:pathLst>
            </a:custGeom>
            <a:noFill/>
            <a:ln w="3810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4" name="Freeform 52">
              <a:extLst>
                <a:ext uri="{FF2B5EF4-FFF2-40B4-BE49-F238E27FC236}">
                  <a16:creationId xmlns:a16="http://schemas.microsoft.com/office/drawing/2014/main" id="{B3A0BAE9-9A09-49E6-9A53-2937119E6C29}"/>
                </a:ext>
              </a:extLst>
            </p:cNvPr>
            <p:cNvSpPr>
              <a:spLocks/>
            </p:cNvSpPr>
            <p:nvPr/>
          </p:nvSpPr>
          <p:spPr bwMode="auto">
            <a:xfrm>
              <a:off x="1022" y="2283"/>
              <a:ext cx="171" cy="711"/>
            </a:xfrm>
            <a:custGeom>
              <a:avLst/>
              <a:gdLst>
                <a:gd name="T0" fmla="*/ 0 w 171"/>
                <a:gd name="T1" fmla="*/ 0 h 711"/>
                <a:gd name="T2" fmla="*/ 14 w 171"/>
                <a:gd name="T3" fmla="*/ 4 h 711"/>
                <a:gd name="T4" fmla="*/ 24 w 171"/>
                <a:gd name="T5" fmla="*/ 16 h 711"/>
                <a:gd name="T6" fmla="*/ 28 w 171"/>
                <a:gd name="T7" fmla="*/ 33 h 711"/>
                <a:gd name="T8" fmla="*/ 31 w 171"/>
                <a:gd name="T9" fmla="*/ 59 h 711"/>
                <a:gd name="T10" fmla="*/ 85 w 171"/>
                <a:gd name="T11" fmla="*/ 653 h 711"/>
                <a:gd name="T12" fmla="*/ 90 w 171"/>
                <a:gd name="T13" fmla="*/ 686 h 711"/>
                <a:gd name="T14" fmla="*/ 95 w 171"/>
                <a:gd name="T15" fmla="*/ 696 h 711"/>
                <a:gd name="T16" fmla="*/ 106 w 171"/>
                <a:gd name="T17" fmla="*/ 706 h 711"/>
                <a:gd name="T18" fmla="*/ 115 w 171"/>
                <a:gd name="T19" fmla="*/ 710 h 711"/>
                <a:gd name="T20" fmla="*/ 126 w 171"/>
                <a:gd name="T21" fmla="*/ 702 h 711"/>
                <a:gd name="T22" fmla="*/ 134 w 171"/>
                <a:gd name="T23" fmla="*/ 686 h 711"/>
                <a:gd name="T24" fmla="*/ 170 w 171"/>
                <a:gd name="T25" fmla="*/ 381 h 71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71" h="711">
                  <a:moveTo>
                    <a:pt x="0" y="0"/>
                  </a:moveTo>
                  <a:lnTo>
                    <a:pt x="14" y="4"/>
                  </a:lnTo>
                  <a:lnTo>
                    <a:pt x="24" y="16"/>
                  </a:lnTo>
                  <a:lnTo>
                    <a:pt x="28" y="33"/>
                  </a:lnTo>
                  <a:lnTo>
                    <a:pt x="31" y="59"/>
                  </a:lnTo>
                  <a:lnTo>
                    <a:pt x="85" y="653"/>
                  </a:lnTo>
                  <a:lnTo>
                    <a:pt x="90" y="686"/>
                  </a:lnTo>
                  <a:lnTo>
                    <a:pt x="95" y="696"/>
                  </a:lnTo>
                  <a:lnTo>
                    <a:pt x="106" y="706"/>
                  </a:lnTo>
                  <a:lnTo>
                    <a:pt x="115" y="710"/>
                  </a:lnTo>
                  <a:lnTo>
                    <a:pt x="126" y="702"/>
                  </a:lnTo>
                  <a:lnTo>
                    <a:pt x="134" y="686"/>
                  </a:lnTo>
                  <a:lnTo>
                    <a:pt x="170" y="381"/>
                  </a:lnTo>
                </a:path>
              </a:pathLst>
            </a:custGeom>
            <a:noFill/>
            <a:ln w="3810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5" name="Freeform 53">
              <a:extLst>
                <a:ext uri="{FF2B5EF4-FFF2-40B4-BE49-F238E27FC236}">
                  <a16:creationId xmlns:a16="http://schemas.microsoft.com/office/drawing/2014/main" id="{6A398004-9F85-4D40-9851-A46E101733EF}"/>
                </a:ext>
              </a:extLst>
            </p:cNvPr>
            <p:cNvSpPr>
              <a:spLocks/>
            </p:cNvSpPr>
            <p:nvPr/>
          </p:nvSpPr>
          <p:spPr bwMode="auto">
            <a:xfrm>
              <a:off x="1194" y="2290"/>
              <a:ext cx="66" cy="363"/>
            </a:xfrm>
            <a:custGeom>
              <a:avLst/>
              <a:gdLst>
                <a:gd name="T0" fmla="*/ 0 w 66"/>
                <a:gd name="T1" fmla="*/ 362 h 363"/>
                <a:gd name="T2" fmla="*/ 40 w 66"/>
                <a:gd name="T3" fmla="*/ 54 h 363"/>
                <a:gd name="T4" fmla="*/ 43 w 66"/>
                <a:gd name="T5" fmla="*/ 38 h 363"/>
                <a:gd name="T6" fmla="*/ 44 w 66"/>
                <a:gd name="T7" fmla="*/ 25 h 363"/>
                <a:gd name="T8" fmla="*/ 48 w 66"/>
                <a:gd name="T9" fmla="*/ 15 h 363"/>
                <a:gd name="T10" fmla="*/ 56 w 66"/>
                <a:gd name="T11" fmla="*/ 6 h 363"/>
                <a:gd name="T12" fmla="*/ 65 w 66"/>
                <a:gd name="T13" fmla="*/ 0 h 36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6" h="363">
                  <a:moveTo>
                    <a:pt x="0" y="362"/>
                  </a:moveTo>
                  <a:lnTo>
                    <a:pt x="40" y="54"/>
                  </a:lnTo>
                  <a:lnTo>
                    <a:pt x="43" y="38"/>
                  </a:lnTo>
                  <a:lnTo>
                    <a:pt x="44" y="25"/>
                  </a:lnTo>
                  <a:lnTo>
                    <a:pt x="48" y="15"/>
                  </a:lnTo>
                  <a:lnTo>
                    <a:pt x="56" y="6"/>
                  </a:lnTo>
                  <a:lnTo>
                    <a:pt x="65" y="0"/>
                  </a:lnTo>
                </a:path>
              </a:pathLst>
            </a:custGeom>
            <a:noFill/>
            <a:ln w="3810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6" name="Freeform 54">
              <a:extLst>
                <a:ext uri="{FF2B5EF4-FFF2-40B4-BE49-F238E27FC236}">
                  <a16:creationId xmlns:a16="http://schemas.microsoft.com/office/drawing/2014/main" id="{27A4A46E-4139-4A5A-882D-90E665A3DDB3}"/>
                </a:ext>
              </a:extLst>
            </p:cNvPr>
            <p:cNvSpPr>
              <a:spLocks/>
            </p:cNvSpPr>
            <p:nvPr/>
          </p:nvSpPr>
          <p:spPr bwMode="auto">
            <a:xfrm>
              <a:off x="1261" y="2285"/>
              <a:ext cx="171" cy="709"/>
            </a:xfrm>
            <a:custGeom>
              <a:avLst/>
              <a:gdLst>
                <a:gd name="T0" fmla="*/ 0 w 171"/>
                <a:gd name="T1" fmla="*/ 0 h 709"/>
                <a:gd name="T2" fmla="*/ 14 w 171"/>
                <a:gd name="T3" fmla="*/ 4 h 709"/>
                <a:gd name="T4" fmla="*/ 24 w 171"/>
                <a:gd name="T5" fmla="*/ 16 h 709"/>
                <a:gd name="T6" fmla="*/ 28 w 171"/>
                <a:gd name="T7" fmla="*/ 33 h 709"/>
                <a:gd name="T8" fmla="*/ 31 w 171"/>
                <a:gd name="T9" fmla="*/ 59 h 709"/>
                <a:gd name="T10" fmla="*/ 85 w 171"/>
                <a:gd name="T11" fmla="*/ 651 h 709"/>
                <a:gd name="T12" fmla="*/ 90 w 171"/>
                <a:gd name="T13" fmla="*/ 684 h 709"/>
                <a:gd name="T14" fmla="*/ 95 w 171"/>
                <a:gd name="T15" fmla="*/ 694 h 709"/>
                <a:gd name="T16" fmla="*/ 106 w 171"/>
                <a:gd name="T17" fmla="*/ 704 h 709"/>
                <a:gd name="T18" fmla="*/ 115 w 171"/>
                <a:gd name="T19" fmla="*/ 708 h 709"/>
                <a:gd name="T20" fmla="*/ 126 w 171"/>
                <a:gd name="T21" fmla="*/ 700 h 709"/>
                <a:gd name="T22" fmla="*/ 134 w 171"/>
                <a:gd name="T23" fmla="*/ 684 h 709"/>
                <a:gd name="T24" fmla="*/ 170 w 171"/>
                <a:gd name="T25" fmla="*/ 380 h 70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71" h="709">
                  <a:moveTo>
                    <a:pt x="0" y="0"/>
                  </a:moveTo>
                  <a:lnTo>
                    <a:pt x="14" y="4"/>
                  </a:lnTo>
                  <a:lnTo>
                    <a:pt x="24" y="16"/>
                  </a:lnTo>
                  <a:lnTo>
                    <a:pt x="28" y="33"/>
                  </a:lnTo>
                  <a:lnTo>
                    <a:pt x="31" y="59"/>
                  </a:lnTo>
                  <a:lnTo>
                    <a:pt x="85" y="651"/>
                  </a:lnTo>
                  <a:lnTo>
                    <a:pt x="90" y="684"/>
                  </a:lnTo>
                  <a:lnTo>
                    <a:pt x="95" y="694"/>
                  </a:lnTo>
                  <a:lnTo>
                    <a:pt x="106" y="704"/>
                  </a:lnTo>
                  <a:lnTo>
                    <a:pt x="115" y="708"/>
                  </a:lnTo>
                  <a:lnTo>
                    <a:pt x="126" y="700"/>
                  </a:lnTo>
                  <a:lnTo>
                    <a:pt x="134" y="684"/>
                  </a:lnTo>
                  <a:lnTo>
                    <a:pt x="170" y="380"/>
                  </a:lnTo>
                </a:path>
              </a:pathLst>
            </a:custGeom>
            <a:noFill/>
            <a:ln w="3810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97" name="Group 55">
            <a:extLst>
              <a:ext uri="{FF2B5EF4-FFF2-40B4-BE49-F238E27FC236}">
                <a16:creationId xmlns:a16="http://schemas.microsoft.com/office/drawing/2014/main" id="{138E9690-30DB-44ED-94D3-A21D676CF01B}"/>
              </a:ext>
            </a:extLst>
          </p:cNvPr>
          <p:cNvGrpSpPr>
            <a:grpSpLocks/>
          </p:cNvGrpSpPr>
          <p:nvPr/>
        </p:nvGrpSpPr>
        <p:grpSpPr bwMode="auto">
          <a:xfrm>
            <a:off x="3304645" y="5676577"/>
            <a:ext cx="755650" cy="847725"/>
            <a:chOff x="1929" y="2272"/>
            <a:chExt cx="476" cy="713"/>
          </a:xfrm>
        </p:grpSpPr>
        <p:grpSp>
          <p:nvGrpSpPr>
            <p:cNvPr id="198" name="Group 56">
              <a:extLst>
                <a:ext uri="{FF2B5EF4-FFF2-40B4-BE49-F238E27FC236}">
                  <a16:creationId xmlns:a16="http://schemas.microsoft.com/office/drawing/2014/main" id="{6C28F2D5-8843-445A-8530-E8A920511FD8}"/>
                </a:ext>
              </a:extLst>
            </p:cNvPr>
            <p:cNvGrpSpPr>
              <a:grpSpLocks/>
            </p:cNvGrpSpPr>
            <p:nvPr/>
          </p:nvGrpSpPr>
          <p:grpSpPr bwMode="auto">
            <a:xfrm>
              <a:off x="1929" y="2272"/>
              <a:ext cx="238" cy="713"/>
              <a:chOff x="1929" y="2272"/>
              <a:chExt cx="238" cy="713"/>
            </a:xfrm>
          </p:grpSpPr>
          <p:sp>
            <p:nvSpPr>
              <p:cNvPr id="202" name="Freeform 57">
                <a:extLst>
                  <a:ext uri="{FF2B5EF4-FFF2-40B4-BE49-F238E27FC236}">
                    <a16:creationId xmlns:a16="http://schemas.microsoft.com/office/drawing/2014/main" id="{1FE76753-9EB6-4018-BA82-780D2BF78E7F}"/>
                  </a:ext>
                </a:extLst>
              </p:cNvPr>
              <p:cNvSpPr>
                <a:spLocks/>
              </p:cNvSpPr>
              <p:nvPr/>
            </p:nvSpPr>
            <p:spPr bwMode="auto">
              <a:xfrm>
                <a:off x="1929" y="2272"/>
                <a:ext cx="65" cy="363"/>
              </a:xfrm>
              <a:custGeom>
                <a:avLst/>
                <a:gdLst>
                  <a:gd name="T0" fmla="*/ 0 w 65"/>
                  <a:gd name="T1" fmla="*/ 362 h 363"/>
                  <a:gd name="T2" fmla="*/ 40 w 65"/>
                  <a:gd name="T3" fmla="*/ 54 h 363"/>
                  <a:gd name="T4" fmla="*/ 42 w 65"/>
                  <a:gd name="T5" fmla="*/ 38 h 363"/>
                  <a:gd name="T6" fmla="*/ 44 w 65"/>
                  <a:gd name="T7" fmla="*/ 25 h 363"/>
                  <a:gd name="T8" fmla="*/ 47 w 65"/>
                  <a:gd name="T9" fmla="*/ 15 h 363"/>
                  <a:gd name="T10" fmla="*/ 55 w 65"/>
                  <a:gd name="T11" fmla="*/ 6 h 363"/>
                  <a:gd name="T12" fmla="*/ 64 w 65"/>
                  <a:gd name="T13" fmla="*/ 0 h 36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5" h="363">
                    <a:moveTo>
                      <a:pt x="0" y="362"/>
                    </a:moveTo>
                    <a:lnTo>
                      <a:pt x="40" y="54"/>
                    </a:lnTo>
                    <a:lnTo>
                      <a:pt x="42" y="38"/>
                    </a:lnTo>
                    <a:lnTo>
                      <a:pt x="44" y="25"/>
                    </a:lnTo>
                    <a:lnTo>
                      <a:pt x="47" y="15"/>
                    </a:lnTo>
                    <a:lnTo>
                      <a:pt x="55" y="6"/>
                    </a:lnTo>
                    <a:lnTo>
                      <a:pt x="64" y="0"/>
                    </a:lnTo>
                  </a:path>
                </a:pathLst>
              </a:custGeom>
              <a:noFill/>
              <a:ln w="3810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3" name="Freeform 58">
                <a:extLst>
                  <a:ext uri="{FF2B5EF4-FFF2-40B4-BE49-F238E27FC236}">
                    <a16:creationId xmlns:a16="http://schemas.microsoft.com/office/drawing/2014/main" id="{60ABCCE1-704D-40D3-A764-1C5F4B671DB2}"/>
                  </a:ext>
                </a:extLst>
              </p:cNvPr>
              <p:cNvSpPr>
                <a:spLocks/>
              </p:cNvSpPr>
              <p:nvPr/>
            </p:nvSpPr>
            <p:spPr bwMode="auto">
              <a:xfrm>
                <a:off x="1995" y="2276"/>
                <a:ext cx="172" cy="709"/>
              </a:xfrm>
              <a:custGeom>
                <a:avLst/>
                <a:gdLst>
                  <a:gd name="T0" fmla="*/ 0 w 172"/>
                  <a:gd name="T1" fmla="*/ 0 h 709"/>
                  <a:gd name="T2" fmla="*/ 14 w 172"/>
                  <a:gd name="T3" fmla="*/ 4 h 709"/>
                  <a:gd name="T4" fmla="*/ 24 w 172"/>
                  <a:gd name="T5" fmla="*/ 16 h 709"/>
                  <a:gd name="T6" fmla="*/ 28 w 172"/>
                  <a:gd name="T7" fmla="*/ 33 h 709"/>
                  <a:gd name="T8" fmla="*/ 31 w 172"/>
                  <a:gd name="T9" fmla="*/ 59 h 709"/>
                  <a:gd name="T10" fmla="*/ 86 w 172"/>
                  <a:gd name="T11" fmla="*/ 651 h 709"/>
                  <a:gd name="T12" fmla="*/ 91 w 172"/>
                  <a:gd name="T13" fmla="*/ 684 h 709"/>
                  <a:gd name="T14" fmla="*/ 95 w 172"/>
                  <a:gd name="T15" fmla="*/ 694 h 709"/>
                  <a:gd name="T16" fmla="*/ 106 w 172"/>
                  <a:gd name="T17" fmla="*/ 704 h 709"/>
                  <a:gd name="T18" fmla="*/ 115 w 172"/>
                  <a:gd name="T19" fmla="*/ 708 h 709"/>
                  <a:gd name="T20" fmla="*/ 127 w 172"/>
                  <a:gd name="T21" fmla="*/ 700 h 709"/>
                  <a:gd name="T22" fmla="*/ 135 w 172"/>
                  <a:gd name="T23" fmla="*/ 684 h 709"/>
                  <a:gd name="T24" fmla="*/ 171 w 172"/>
                  <a:gd name="T25" fmla="*/ 380 h 70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72" h="709">
                    <a:moveTo>
                      <a:pt x="0" y="0"/>
                    </a:moveTo>
                    <a:lnTo>
                      <a:pt x="14" y="4"/>
                    </a:lnTo>
                    <a:lnTo>
                      <a:pt x="24" y="16"/>
                    </a:lnTo>
                    <a:lnTo>
                      <a:pt x="28" y="33"/>
                    </a:lnTo>
                    <a:lnTo>
                      <a:pt x="31" y="59"/>
                    </a:lnTo>
                    <a:lnTo>
                      <a:pt x="86" y="651"/>
                    </a:lnTo>
                    <a:lnTo>
                      <a:pt x="91" y="684"/>
                    </a:lnTo>
                    <a:lnTo>
                      <a:pt x="95" y="694"/>
                    </a:lnTo>
                    <a:lnTo>
                      <a:pt x="106" y="704"/>
                    </a:lnTo>
                    <a:lnTo>
                      <a:pt x="115" y="708"/>
                    </a:lnTo>
                    <a:lnTo>
                      <a:pt x="127" y="700"/>
                    </a:lnTo>
                    <a:lnTo>
                      <a:pt x="135" y="684"/>
                    </a:lnTo>
                    <a:lnTo>
                      <a:pt x="171" y="380"/>
                    </a:lnTo>
                  </a:path>
                </a:pathLst>
              </a:custGeom>
              <a:noFill/>
              <a:ln w="3810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99" name="Group 59">
              <a:extLst>
                <a:ext uri="{FF2B5EF4-FFF2-40B4-BE49-F238E27FC236}">
                  <a16:creationId xmlns:a16="http://schemas.microsoft.com/office/drawing/2014/main" id="{E649BA7B-4C89-4428-9DC7-D86A6F0B9D4E}"/>
                </a:ext>
              </a:extLst>
            </p:cNvPr>
            <p:cNvGrpSpPr>
              <a:grpSpLocks/>
            </p:cNvGrpSpPr>
            <p:nvPr/>
          </p:nvGrpSpPr>
          <p:grpSpPr bwMode="auto">
            <a:xfrm>
              <a:off x="2169" y="2272"/>
              <a:ext cx="236" cy="713"/>
              <a:chOff x="2169" y="2272"/>
              <a:chExt cx="236" cy="713"/>
            </a:xfrm>
          </p:grpSpPr>
          <p:sp>
            <p:nvSpPr>
              <p:cNvPr id="200" name="Freeform 60">
                <a:extLst>
                  <a:ext uri="{FF2B5EF4-FFF2-40B4-BE49-F238E27FC236}">
                    <a16:creationId xmlns:a16="http://schemas.microsoft.com/office/drawing/2014/main" id="{54FBB05F-AAEA-483A-BAC7-34D10227F3D7}"/>
                  </a:ext>
                </a:extLst>
              </p:cNvPr>
              <p:cNvSpPr>
                <a:spLocks/>
              </p:cNvSpPr>
              <p:nvPr/>
            </p:nvSpPr>
            <p:spPr bwMode="auto">
              <a:xfrm>
                <a:off x="2169" y="2272"/>
                <a:ext cx="64" cy="363"/>
              </a:xfrm>
              <a:custGeom>
                <a:avLst/>
                <a:gdLst>
                  <a:gd name="T0" fmla="*/ 0 w 64"/>
                  <a:gd name="T1" fmla="*/ 362 h 363"/>
                  <a:gd name="T2" fmla="*/ 39 w 64"/>
                  <a:gd name="T3" fmla="*/ 54 h 363"/>
                  <a:gd name="T4" fmla="*/ 41 w 64"/>
                  <a:gd name="T5" fmla="*/ 38 h 363"/>
                  <a:gd name="T6" fmla="*/ 43 w 64"/>
                  <a:gd name="T7" fmla="*/ 25 h 363"/>
                  <a:gd name="T8" fmla="*/ 46 w 64"/>
                  <a:gd name="T9" fmla="*/ 15 h 363"/>
                  <a:gd name="T10" fmla="*/ 54 w 64"/>
                  <a:gd name="T11" fmla="*/ 6 h 363"/>
                  <a:gd name="T12" fmla="*/ 63 w 64"/>
                  <a:gd name="T13" fmla="*/ 0 h 36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4" h="363">
                    <a:moveTo>
                      <a:pt x="0" y="362"/>
                    </a:moveTo>
                    <a:lnTo>
                      <a:pt x="39" y="54"/>
                    </a:lnTo>
                    <a:lnTo>
                      <a:pt x="41" y="38"/>
                    </a:lnTo>
                    <a:lnTo>
                      <a:pt x="43" y="25"/>
                    </a:lnTo>
                    <a:lnTo>
                      <a:pt x="46" y="15"/>
                    </a:lnTo>
                    <a:lnTo>
                      <a:pt x="54" y="6"/>
                    </a:lnTo>
                    <a:lnTo>
                      <a:pt x="63" y="0"/>
                    </a:lnTo>
                  </a:path>
                </a:pathLst>
              </a:custGeom>
              <a:noFill/>
              <a:ln w="3810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1" name="Freeform 61">
                <a:extLst>
                  <a:ext uri="{FF2B5EF4-FFF2-40B4-BE49-F238E27FC236}">
                    <a16:creationId xmlns:a16="http://schemas.microsoft.com/office/drawing/2014/main" id="{1FF411BB-0BDC-4265-9940-A05B422409BA}"/>
                  </a:ext>
                </a:extLst>
              </p:cNvPr>
              <p:cNvSpPr>
                <a:spLocks/>
              </p:cNvSpPr>
              <p:nvPr/>
            </p:nvSpPr>
            <p:spPr bwMode="auto">
              <a:xfrm>
                <a:off x="2234" y="2276"/>
                <a:ext cx="171" cy="709"/>
              </a:xfrm>
              <a:custGeom>
                <a:avLst/>
                <a:gdLst>
                  <a:gd name="T0" fmla="*/ 0 w 171"/>
                  <a:gd name="T1" fmla="*/ 0 h 709"/>
                  <a:gd name="T2" fmla="*/ 14 w 171"/>
                  <a:gd name="T3" fmla="*/ 4 h 709"/>
                  <a:gd name="T4" fmla="*/ 24 w 171"/>
                  <a:gd name="T5" fmla="*/ 16 h 709"/>
                  <a:gd name="T6" fmla="*/ 28 w 171"/>
                  <a:gd name="T7" fmla="*/ 33 h 709"/>
                  <a:gd name="T8" fmla="*/ 31 w 171"/>
                  <a:gd name="T9" fmla="*/ 59 h 709"/>
                  <a:gd name="T10" fmla="*/ 85 w 171"/>
                  <a:gd name="T11" fmla="*/ 651 h 709"/>
                  <a:gd name="T12" fmla="*/ 90 w 171"/>
                  <a:gd name="T13" fmla="*/ 684 h 709"/>
                  <a:gd name="T14" fmla="*/ 95 w 171"/>
                  <a:gd name="T15" fmla="*/ 694 h 709"/>
                  <a:gd name="T16" fmla="*/ 106 w 171"/>
                  <a:gd name="T17" fmla="*/ 704 h 709"/>
                  <a:gd name="T18" fmla="*/ 115 w 171"/>
                  <a:gd name="T19" fmla="*/ 708 h 709"/>
                  <a:gd name="T20" fmla="*/ 126 w 171"/>
                  <a:gd name="T21" fmla="*/ 700 h 709"/>
                  <a:gd name="T22" fmla="*/ 134 w 171"/>
                  <a:gd name="T23" fmla="*/ 684 h 709"/>
                  <a:gd name="T24" fmla="*/ 170 w 171"/>
                  <a:gd name="T25" fmla="*/ 380 h 70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71" h="709">
                    <a:moveTo>
                      <a:pt x="0" y="0"/>
                    </a:moveTo>
                    <a:lnTo>
                      <a:pt x="14" y="4"/>
                    </a:lnTo>
                    <a:lnTo>
                      <a:pt x="24" y="16"/>
                    </a:lnTo>
                    <a:lnTo>
                      <a:pt x="28" y="33"/>
                    </a:lnTo>
                    <a:lnTo>
                      <a:pt x="31" y="59"/>
                    </a:lnTo>
                    <a:lnTo>
                      <a:pt x="85" y="651"/>
                    </a:lnTo>
                    <a:lnTo>
                      <a:pt x="90" y="684"/>
                    </a:lnTo>
                    <a:lnTo>
                      <a:pt x="95" y="694"/>
                    </a:lnTo>
                    <a:lnTo>
                      <a:pt x="106" y="704"/>
                    </a:lnTo>
                    <a:lnTo>
                      <a:pt x="115" y="708"/>
                    </a:lnTo>
                    <a:lnTo>
                      <a:pt x="126" y="700"/>
                    </a:lnTo>
                    <a:lnTo>
                      <a:pt x="134" y="684"/>
                    </a:lnTo>
                    <a:lnTo>
                      <a:pt x="170" y="380"/>
                    </a:lnTo>
                  </a:path>
                </a:pathLst>
              </a:custGeom>
              <a:noFill/>
              <a:ln w="3810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204" name="Freeform 62">
            <a:extLst>
              <a:ext uri="{FF2B5EF4-FFF2-40B4-BE49-F238E27FC236}">
                <a16:creationId xmlns:a16="http://schemas.microsoft.com/office/drawing/2014/main" id="{C8B698F1-2649-44B8-9708-44A1A6E68416}"/>
              </a:ext>
            </a:extLst>
          </p:cNvPr>
          <p:cNvSpPr>
            <a:spLocks/>
          </p:cNvSpPr>
          <p:nvPr/>
        </p:nvSpPr>
        <p:spPr bwMode="auto">
          <a:xfrm>
            <a:off x="4057120" y="5670227"/>
            <a:ext cx="107950" cy="466725"/>
          </a:xfrm>
          <a:custGeom>
            <a:avLst/>
            <a:gdLst>
              <a:gd name="T0" fmla="*/ 0 w 68"/>
              <a:gd name="T1" fmla="*/ 2147483647 h 294"/>
              <a:gd name="T2" fmla="*/ 2147483647 w 68"/>
              <a:gd name="T3" fmla="*/ 2147483647 h 294"/>
              <a:gd name="T4" fmla="*/ 2147483647 w 68"/>
              <a:gd name="T5" fmla="*/ 2147483647 h 294"/>
              <a:gd name="T6" fmla="*/ 2147483647 w 68"/>
              <a:gd name="T7" fmla="*/ 2147483647 h 294"/>
              <a:gd name="T8" fmla="*/ 2147483647 w 68"/>
              <a:gd name="T9" fmla="*/ 2147483647 h 294"/>
              <a:gd name="T10" fmla="*/ 2147483647 w 68"/>
              <a:gd name="T11" fmla="*/ 2147483647 h 294"/>
              <a:gd name="T12" fmla="*/ 2147483647 w 68"/>
              <a:gd name="T13" fmla="*/ 0 h 29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8" h="294">
                <a:moveTo>
                  <a:pt x="0" y="294"/>
                </a:moveTo>
                <a:lnTo>
                  <a:pt x="43" y="40"/>
                </a:lnTo>
                <a:lnTo>
                  <a:pt x="45" y="28"/>
                </a:lnTo>
                <a:lnTo>
                  <a:pt x="47" y="19"/>
                </a:lnTo>
                <a:lnTo>
                  <a:pt x="51" y="11"/>
                </a:lnTo>
                <a:lnTo>
                  <a:pt x="58" y="4"/>
                </a:lnTo>
                <a:lnTo>
                  <a:pt x="68" y="0"/>
                </a:lnTo>
              </a:path>
            </a:pathLst>
          </a:custGeom>
          <a:noFill/>
          <a:ln w="3810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5" name="Freeform 63">
            <a:extLst>
              <a:ext uri="{FF2B5EF4-FFF2-40B4-BE49-F238E27FC236}">
                <a16:creationId xmlns:a16="http://schemas.microsoft.com/office/drawing/2014/main" id="{0D0965C9-A19F-4C2E-AAB0-479F24BAB61D}"/>
              </a:ext>
            </a:extLst>
          </p:cNvPr>
          <p:cNvSpPr>
            <a:spLocks/>
          </p:cNvSpPr>
          <p:nvPr/>
        </p:nvSpPr>
        <p:spPr bwMode="auto">
          <a:xfrm>
            <a:off x="4168245" y="5674990"/>
            <a:ext cx="266700" cy="842962"/>
          </a:xfrm>
          <a:custGeom>
            <a:avLst/>
            <a:gdLst>
              <a:gd name="T0" fmla="*/ 0 w 168"/>
              <a:gd name="T1" fmla="*/ 0 h 709"/>
              <a:gd name="T2" fmla="*/ 2147483647 w 168"/>
              <a:gd name="T3" fmla="*/ 2147483647 h 709"/>
              <a:gd name="T4" fmla="*/ 2147483647 w 168"/>
              <a:gd name="T5" fmla="*/ 2147483647 h 709"/>
              <a:gd name="T6" fmla="*/ 2147483647 w 168"/>
              <a:gd name="T7" fmla="*/ 2147483647 h 709"/>
              <a:gd name="T8" fmla="*/ 2147483647 w 168"/>
              <a:gd name="T9" fmla="*/ 2147483647 h 709"/>
              <a:gd name="T10" fmla="*/ 2147483647 w 168"/>
              <a:gd name="T11" fmla="*/ 2147483647 h 709"/>
              <a:gd name="T12" fmla="*/ 2147483647 w 168"/>
              <a:gd name="T13" fmla="*/ 2147483647 h 709"/>
              <a:gd name="T14" fmla="*/ 2147483647 w 168"/>
              <a:gd name="T15" fmla="*/ 2147483647 h 709"/>
              <a:gd name="T16" fmla="*/ 2147483647 w 168"/>
              <a:gd name="T17" fmla="*/ 2147483647 h 709"/>
              <a:gd name="T18" fmla="*/ 2147483647 w 168"/>
              <a:gd name="T19" fmla="*/ 2147483647 h 709"/>
              <a:gd name="T20" fmla="*/ 2147483647 w 168"/>
              <a:gd name="T21" fmla="*/ 2147483647 h 709"/>
              <a:gd name="T22" fmla="*/ 2147483647 w 168"/>
              <a:gd name="T23" fmla="*/ 2147483647 h 709"/>
              <a:gd name="T24" fmla="*/ 2147483647 w 168"/>
              <a:gd name="T25" fmla="*/ 2147483647 h 70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68" h="709">
                <a:moveTo>
                  <a:pt x="0" y="0"/>
                </a:moveTo>
                <a:lnTo>
                  <a:pt x="14" y="4"/>
                </a:lnTo>
                <a:lnTo>
                  <a:pt x="24" y="16"/>
                </a:lnTo>
                <a:lnTo>
                  <a:pt x="27" y="33"/>
                </a:lnTo>
                <a:lnTo>
                  <a:pt x="30" y="59"/>
                </a:lnTo>
                <a:lnTo>
                  <a:pt x="84" y="651"/>
                </a:lnTo>
                <a:lnTo>
                  <a:pt x="89" y="684"/>
                </a:lnTo>
                <a:lnTo>
                  <a:pt x="93" y="694"/>
                </a:lnTo>
                <a:lnTo>
                  <a:pt x="104" y="704"/>
                </a:lnTo>
                <a:lnTo>
                  <a:pt x="113" y="708"/>
                </a:lnTo>
                <a:lnTo>
                  <a:pt x="124" y="700"/>
                </a:lnTo>
                <a:lnTo>
                  <a:pt x="132" y="684"/>
                </a:lnTo>
                <a:lnTo>
                  <a:pt x="167" y="380"/>
                </a:lnTo>
              </a:path>
            </a:pathLst>
          </a:custGeom>
          <a:noFill/>
          <a:ln w="3810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6" name="Freeform 64">
            <a:extLst>
              <a:ext uri="{FF2B5EF4-FFF2-40B4-BE49-F238E27FC236}">
                <a16:creationId xmlns:a16="http://schemas.microsoft.com/office/drawing/2014/main" id="{E1B99A5A-75EC-4FAD-9B87-EACB561B36A5}"/>
              </a:ext>
            </a:extLst>
          </p:cNvPr>
          <p:cNvSpPr>
            <a:spLocks/>
          </p:cNvSpPr>
          <p:nvPr/>
        </p:nvSpPr>
        <p:spPr bwMode="auto">
          <a:xfrm>
            <a:off x="4433358" y="5670227"/>
            <a:ext cx="112712" cy="461963"/>
          </a:xfrm>
          <a:custGeom>
            <a:avLst/>
            <a:gdLst>
              <a:gd name="T0" fmla="*/ 0 w 71"/>
              <a:gd name="T1" fmla="*/ 2147483647 h 291"/>
              <a:gd name="T2" fmla="*/ 2147483647 w 71"/>
              <a:gd name="T3" fmla="*/ 2147483647 h 291"/>
              <a:gd name="T4" fmla="*/ 2147483647 w 71"/>
              <a:gd name="T5" fmla="*/ 2147483647 h 291"/>
              <a:gd name="T6" fmla="*/ 2147483647 w 71"/>
              <a:gd name="T7" fmla="*/ 2147483647 h 291"/>
              <a:gd name="T8" fmla="*/ 2147483647 w 71"/>
              <a:gd name="T9" fmla="*/ 2147483647 h 291"/>
              <a:gd name="T10" fmla="*/ 2147483647 w 71"/>
              <a:gd name="T11" fmla="*/ 2147483647 h 291"/>
              <a:gd name="T12" fmla="*/ 2147483647 w 71"/>
              <a:gd name="T13" fmla="*/ 0 h 29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1" h="291">
                <a:moveTo>
                  <a:pt x="0" y="291"/>
                </a:moveTo>
                <a:lnTo>
                  <a:pt x="45" y="40"/>
                </a:lnTo>
                <a:lnTo>
                  <a:pt x="48" y="28"/>
                </a:lnTo>
                <a:lnTo>
                  <a:pt x="50" y="19"/>
                </a:lnTo>
                <a:lnTo>
                  <a:pt x="53" y="11"/>
                </a:lnTo>
                <a:lnTo>
                  <a:pt x="61" y="4"/>
                </a:lnTo>
                <a:lnTo>
                  <a:pt x="71" y="0"/>
                </a:lnTo>
              </a:path>
            </a:pathLst>
          </a:custGeom>
          <a:noFill/>
          <a:ln w="3810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7" name="Freeform 65">
            <a:extLst>
              <a:ext uri="{FF2B5EF4-FFF2-40B4-BE49-F238E27FC236}">
                <a16:creationId xmlns:a16="http://schemas.microsoft.com/office/drawing/2014/main" id="{CAB3215D-C343-4545-8B8A-0726E3359181}"/>
              </a:ext>
            </a:extLst>
          </p:cNvPr>
          <p:cNvSpPr>
            <a:spLocks/>
          </p:cNvSpPr>
          <p:nvPr/>
        </p:nvSpPr>
        <p:spPr bwMode="auto">
          <a:xfrm>
            <a:off x="4549245" y="5674990"/>
            <a:ext cx="260350" cy="841375"/>
          </a:xfrm>
          <a:custGeom>
            <a:avLst/>
            <a:gdLst>
              <a:gd name="T0" fmla="*/ 0 w 164"/>
              <a:gd name="T1" fmla="*/ 0 h 530"/>
              <a:gd name="T2" fmla="*/ 2147483647 w 164"/>
              <a:gd name="T3" fmla="*/ 2147483647 h 530"/>
              <a:gd name="T4" fmla="*/ 2147483647 w 164"/>
              <a:gd name="T5" fmla="*/ 2147483647 h 530"/>
              <a:gd name="T6" fmla="*/ 2147483647 w 164"/>
              <a:gd name="T7" fmla="*/ 2147483647 h 530"/>
              <a:gd name="T8" fmla="*/ 2147483647 w 164"/>
              <a:gd name="T9" fmla="*/ 2147483647 h 530"/>
              <a:gd name="T10" fmla="*/ 2147483647 w 164"/>
              <a:gd name="T11" fmla="*/ 2147483647 h 530"/>
              <a:gd name="T12" fmla="*/ 2147483647 w 164"/>
              <a:gd name="T13" fmla="*/ 2147483647 h 530"/>
              <a:gd name="T14" fmla="*/ 2147483647 w 164"/>
              <a:gd name="T15" fmla="*/ 2147483647 h 530"/>
              <a:gd name="T16" fmla="*/ 2147483647 w 164"/>
              <a:gd name="T17" fmla="*/ 2147483647 h 530"/>
              <a:gd name="T18" fmla="*/ 2147483647 w 164"/>
              <a:gd name="T19" fmla="*/ 2147483647 h 530"/>
              <a:gd name="T20" fmla="*/ 2147483647 w 164"/>
              <a:gd name="T21" fmla="*/ 2147483647 h 530"/>
              <a:gd name="T22" fmla="*/ 2147483647 w 164"/>
              <a:gd name="T23" fmla="*/ 2147483647 h 530"/>
              <a:gd name="T24" fmla="*/ 2147483647 w 164"/>
              <a:gd name="T25" fmla="*/ 2147483647 h 53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64" h="530">
                <a:moveTo>
                  <a:pt x="0" y="0"/>
                </a:moveTo>
                <a:lnTo>
                  <a:pt x="14" y="3"/>
                </a:lnTo>
                <a:lnTo>
                  <a:pt x="24" y="12"/>
                </a:lnTo>
                <a:lnTo>
                  <a:pt x="27" y="25"/>
                </a:lnTo>
                <a:lnTo>
                  <a:pt x="30" y="44"/>
                </a:lnTo>
                <a:lnTo>
                  <a:pt x="84" y="488"/>
                </a:lnTo>
                <a:lnTo>
                  <a:pt x="89" y="512"/>
                </a:lnTo>
                <a:lnTo>
                  <a:pt x="93" y="520"/>
                </a:lnTo>
                <a:lnTo>
                  <a:pt x="104" y="527"/>
                </a:lnTo>
                <a:lnTo>
                  <a:pt x="113" y="530"/>
                </a:lnTo>
                <a:lnTo>
                  <a:pt x="124" y="524"/>
                </a:lnTo>
                <a:lnTo>
                  <a:pt x="132" y="512"/>
                </a:lnTo>
                <a:lnTo>
                  <a:pt x="164" y="282"/>
                </a:lnTo>
              </a:path>
            </a:pathLst>
          </a:custGeom>
          <a:noFill/>
          <a:ln w="3810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8" name="Freeform 66">
            <a:extLst>
              <a:ext uri="{FF2B5EF4-FFF2-40B4-BE49-F238E27FC236}">
                <a16:creationId xmlns:a16="http://schemas.microsoft.com/office/drawing/2014/main" id="{F80141A3-FB1A-4C3C-B967-6A932CA9C857}"/>
              </a:ext>
            </a:extLst>
          </p:cNvPr>
          <p:cNvSpPr>
            <a:spLocks/>
          </p:cNvSpPr>
          <p:nvPr/>
        </p:nvSpPr>
        <p:spPr bwMode="auto">
          <a:xfrm>
            <a:off x="7086070" y="5679752"/>
            <a:ext cx="103188" cy="431800"/>
          </a:xfrm>
          <a:custGeom>
            <a:avLst/>
            <a:gdLst>
              <a:gd name="T0" fmla="*/ 0 w 65"/>
              <a:gd name="T1" fmla="*/ 2147483647 h 363"/>
              <a:gd name="T2" fmla="*/ 2147483647 w 65"/>
              <a:gd name="T3" fmla="*/ 2147483647 h 363"/>
              <a:gd name="T4" fmla="*/ 2147483647 w 65"/>
              <a:gd name="T5" fmla="*/ 2147483647 h 363"/>
              <a:gd name="T6" fmla="*/ 2147483647 w 65"/>
              <a:gd name="T7" fmla="*/ 2147483647 h 363"/>
              <a:gd name="T8" fmla="*/ 2147483647 w 65"/>
              <a:gd name="T9" fmla="*/ 2147483647 h 363"/>
              <a:gd name="T10" fmla="*/ 2147483647 w 65"/>
              <a:gd name="T11" fmla="*/ 2147483647 h 363"/>
              <a:gd name="T12" fmla="*/ 2147483647 w 65"/>
              <a:gd name="T13" fmla="*/ 0 h 36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5" h="363">
                <a:moveTo>
                  <a:pt x="0" y="362"/>
                </a:moveTo>
                <a:lnTo>
                  <a:pt x="40" y="54"/>
                </a:lnTo>
                <a:lnTo>
                  <a:pt x="42" y="38"/>
                </a:lnTo>
                <a:lnTo>
                  <a:pt x="44" y="25"/>
                </a:lnTo>
                <a:lnTo>
                  <a:pt x="47" y="15"/>
                </a:lnTo>
                <a:lnTo>
                  <a:pt x="55" y="6"/>
                </a:lnTo>
                <a:lnTo>
                  <a:pt x="64" y="0"/>
                </a:lnTo>
              </a:path>
            </a:pathLst>
          </a:custGeom>
          <a:noFill/>
          <a:ln w="3810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9" name="Freeform 67">
            <a:extLst>
              <a:ext uri="{FF2B5EF4-FFF2-40B4-BE49-F238E27FC236}">
                <a16:creationId xmlns:a16="http://schemas.microsoft.com/office/drawing/2014/main" id="{8F774C9A-B9DF-44B2-B847-775705AA4FE0}"/>
              </a:ext>
            </a:extLst>
          </p:cNvPr>
          <p:cNvSpPr>
            <a:spLocks/>
          </p:cNvSpPr>
          <p:nvPr/>
        </p:nvSpPr>
        <p:spPr bwMode="auto">
          <a:xfrm>
            <a:off x="7190845" y="5684515"/>
            <a:ext cx="276225" cy="841375"/>
          </a:xfrm>
          <a:custGeom>
            <a:avLst/>
            <a:gdLst>
              <a:gd name="T0" fmla="*/ 0 w 174"/>
              <a:gd name="T1" fmla="*/ 0 h 530"/>
              <a:gd name="T2" fmla="*/ 2147483647 w 174"/>
              <a:gd name="T3" fmla="*/ 2147483647 h 530"/>
              <a:gd name="T4" fmla="*/ 2147483647 w 174"/>
              <a:gd name="T5" fmla="*/ 2147483647 h 530"/>
              <a:gd name="T6" fmla="*/ 2147483647 w 174"/>
              <a:gd name="T7" fmla="*/ 2147483647 h 530"/>
              <a:gd name="T8" fmla="*/ 2147483647 w 174"/>
              <a:gd name="T9" fmla="*/ 2147483647 h 530"/>
              <a:gd name="T10" fmla="*/ 2147483647 w 174"/>
              <a:gd name="T11" fmla="*/ 2147483647 h 530"/>
              <a:gd name="T12" fmla="*/ 2147483647 w 174"/>
              <a:gd name="T13" fmla="*/ 2147483647 h 530"/>
              <a:gd name="T14" fmla="*/ 2147483647 w 174"/>
              <a:gd name="T15" fmla="*/ 2147483647 h 530"/>
              <a:gd name="T16" fmla="*/ 2147483647 w 174"/>
              <a:gd name="T17" fmla="*/ 2147483647 h 530"/>
              <a:gd name="T18" fmla="*/ 2147483647 w 174"/>
              <a:gd name="T19" fmla="*/ 2147483647 h 530"/>
              <a:gd name="T20" fmla="*/ 2147483647 w 174"/>
              <a:gd name="T21" fmla="*/ 2147483647 h 530"/>
              <a:gd name="T22" fmla="*/ 2147483647 w 174"/>
              <a:gd name="T23" fmla="*/ 2147483647 h 530"/>
              <a:gd name="T24" fmla="*/ 2147483647 w 174"/>
              <a:gd name="T25" fmla="*/ 2147483647 h 53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74" h="530">
                <a:moveTo>
                  <a:pt x="0" y="0"/>
                </a:moveTo>
                <a:lnTo>
                  <a:pt x="14" y="3"/>
                </a:lnTo>
                <a:lnTo>
                  <a:pt x="24" y="12"/>
                </a:lnTo>
                <a:lnTo>
                  <a:pt x="28" y="25"/>
                </a:lnTo>
                <a:lnTo>
                  <a:pt x="31" y="44"/>
                </a:lnTo>
                <a:lnTo>
                  <a:pt x="86" y="488"/>
                </a:lnTo>
                <a:lnTo>
                  <a:pt x="91" y="512"/>
                </a:lnTo>
                <a:lnTo>
                  <a:pt x="95" y="520"/>
                </a:lnTo>
                <a:lnTo>
                  <a:pt x="106" y="527"/>
                </a:lnTo>
                <a:lnTo>
                  <a:pt x="115" y="530"/>
                </a:lnTo>
                <a:lnTo>
                  <a:pt x="127" y="524"/>
                </a:lnTo>
                <a:lnTo>
                  <a:pt x="135" y="512"/>
                </a:lnTo>
                <a:lnTo>
                  <a:pt x="174" y="261"/>
                </a:lnTo>
              </a:path>
            </a:pathLst>
          </a:custGeom>
          <a:noFill/>
          <a:ln w="3810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0" name="Freeform 68">
            <a:extLst>
              <a:ext uri="{FF2B5EF4-FFF2-40B4-BE49-F238E27FC236}">
                <a16:creationId xmlns:a16="http://schemas.microsoft.com/office/drawing/2014/main" id="{0E33B1E1-BF22-4678-96B7-066D77464B2A}"/>
              </a:ext>
            </a:extLst>
          </p:cNvPr>
          <p:cNvSpPr>
            <a:spLocks/>
          </p:cNvSpPr>
          <p:nvPr/>
        </p:nvSpPr>
        <p:spPr bwMode="auto">
          <a:xfrm>
            <a:off x="7467070" y="5679752"/>
            <a:ext cx="101600" cy="431800"/>
          </a:xfrm>
          <a:custGeom>
            <a:avLst/>
            <a:gdLst>
              <a:gd name="T0" fmla="*/ 0 w 64"/>
              <a:gd name="T1" fmla="*/ 2147483647 h 363"/>
              <a:gd name="T2" fmla="*/ 2147483647 w 64"/>
              <a:gd name="T3" fmla="*/ 2147483647 h 363"/>
              <a:gd name="T4" fmla="*/ 2147483647 w 64"/>
              <a:gd name="T5" fmla="*/ 2147483647 h 363"/>
              <a:gd name="T6" fmla="*/ 2147483647 w 64"/>
              <a:gd name="T7" fmla="*/ 2147483647 h 363"/>
              <a:gd name="T8" fmla="*/ 2147483647 w 64"/>
              <a:gd name="T9" fmla="*/ 2147483647 h 363"/>
              <a:gd name="T10" fmla="*/ 2147483647 w 64"/>
              <a:gd name="T11" fmla="*/ 2147483647 h 363"/>
              <a:gd name="T12" fmla="*/ 2147483647 w 64"/>
              <a:gd name="T13" fmla="*/ 0 h 36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4" h="363">
                <a:moveTo>
                  <a:pt x="0" y="362"/>
                </a:moveTo>
                <a:lnTo>
                  <a:pt x="39" y="54"/>
                </a:lnTo>
                <a:lnTo>
                  <a:pt x="41" y="38"/>
                </a:lnTo>
                <a:lnTo>
                  <a:pt x="43" y="25"/>
                </a:lnTo>
                <a:lnTo>
                  <a:pt x="46" y="15"/>
                </a:lnTo>
                <a:lnTo>
                  <a:pt x="54" y="6"/>
                </a:lnTo>
                <a:lnTo>
                  <a:pt x="63" y="0"/>
                </a:lnTo>
              </a:path>
            </a:pathLst>
          </a:custGeom>
          <a:noFill/>
          <a:ln w="3810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1" name="Freeform 69">
            <a:extLst>
              <a:ext uri="{FF2B5EF4-FFF2-40B4-BE49-F238E27FC236}">
                <a16:creationId xmlns:a16="http://schemas.microsoft.com/office/drawing/2014/main" id="{C42A7E5C-3B74-4402-BCC4-68FA0C8CA5F5}"/>
              </a:ext>
            </a:extLst>
          </p:cNvPr>
          <p:cNvSpPr>
            <a:spLocks/>
          </p:cNvSpPr>
          <p:nvPr/>
        </p:nvSpPr>
        <p:spPr bwMode="auto">
          <a:xfrm>
            <a:off x="7570258" y="5684515"/>
            <a:ext cx="277812" cy="841375"/>
          </a:xfrm>
          <a:custGeom>
            <a:avLst/>
            <a:gdLst>
              <a:gd name="T0" fmla="*/ 0 w 175"/>
              <a:gd name="T1" fmla="*/ 0 h 530"/>
              <a:gd name="T2" fmla="*/ 2147483647 w 175"/>
              <a:gd name="T3" fmla="*/ 2147483647 h 530"/>
              <a:gd name="T4" fmla="*/ 2147483647 w 175"/>
              <a:gd name="T5" fmla="*/ 2147483647 h 530"/>
              <a:gd name="T6" fmla="*/ 2147483647 w 175"/>
              <a:gd name="T7" fmla="*/ 2147483647 h 530"/>
              <a:gd name="T8" fmla="*/ 2147483647 w 175"/>
              <a:gd name="T9" fmla="*/ 2147483647 h 530"/>
              <a:gd name="T10" fmla="*/ 2147483647 w 175"/>
              <a:gd name="T11" fmla="*/ 2147483647 h 530"/>
              <a:gd name="T12" fmla="*/ 2147483647 w 175"/>
              <a:gd name="T13" fmla="*/ 2147483647 h 530"/>
              <a:gd name="T14" fmla="*/ 2147483647 w 175"/>
              <a:gd name="T15" fmla="*/ 2147483647 h 530"/>
              <a:gd name="T16" fmla="*/ 2147483647 w 175"/>
              <a:gd name="T17" fmla="*/ 2147483647 h 530"/>
              <a:gd name="T18" fmla="*/ 2147483647 w 175"/>
              <a:gd name="T19" fmla="*/ 2147483647 h 530"/>
              <a:gd name="T20" fmla="*/ 2147483647 w 175"/>
              <a:gd name="T21" fmla="*/ 2147483647 h 530"/>
              <a:gd name="T22" fmla="*/ 2147483647 w 175"/>
              <a:gd name="T23" fmla="*/ 2147483647 h 530"/>
              <a:gd name="T24" fmla="*/ 2147483647 w 175"/>
              <a:gd name="T25" fmla="*/ 2147483647 h 53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75" h="530">
                <a:moveTo>
                  <a:pt x="0" y="0"/>
                </a:moveTo>
                <a:lnTo>
                  <a:pt x="14" y="3"/>
                </a:lnTo>
                <a:lnTo>
                  <a:pt x="24" y="12"/>
                </a:lnTo>
                <a:lnTo>
                  <a:pt x="28" y="25"/>
                </a:lnTo>
                <a:lnTo>
                  <a:pt x="31" y="44"/>
                </a:lnTo>
                <a:lnTo>
                  <a:pt x="85" y="488"/>
                </a:lnTo>
                <a:lnTo>
                  <a:pt x="90" y="512"/>
                </a:lnTo>
                <a:lnTo>
                  <a:pt x="95" y="520"/>
                </a:lnTo>
                <a:lnTo>
                  <a:pt x="106" y="527"/>
                </a:lnTo>
                <a:lnTo>
                  <a:pt x="115" y="530"/>
                </a:lnTo>
                <a:lnTo>
                  <a:pt x="126" y="524"/>
                </a:lnTo>
                <a:lnTo>
                  <a:pt x="134" y="512"/>
                </a:lnTo>
                <a:lnTo>
                  <a:pt x="175" y="258"/>
                </a:lnTo>
              </a:path>
            </a:pathLst>
          </a:custGeom>
          <a:noFill/>
          <a:ln w="3810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2" name="Freeform 70">
            <a:extLst>
              <a:ext uri="{FF2B5EF4-FFF2-40B4-BE49-F238E27FC236}">
                <a16:creationId xmlns:a16="http://schemas.microsoft.com/office/drawing/2014/main" id="{92DB87FE-984D-4A7F-9AA5-A902D8DF0669}"/>
              </a:ext>
            </a:extLst>
          </p:cNvPr>
          <p:cNvSpPr>
            <a:spLocks/>
          </p:cNvSpPr>
          <p:nvPr/>
        </p:nvSpPr>
        <p:spPr bwMode="auto">
          <a:xfrm>
            <a:off x="7841720" y="5673402"/>
            <a:ext cx="106363" cy="431800"/>
          </a:xfrm>
          <a:custGeom>
            <a:avLst/>
            <a:gdLst>
              <a:gd name="T0" fmla="*/ 0 w 67"/>
              <a:gd name="T1" fmla="*/ 2147483647 h 363"/>
              <a:gd name="T2" fmla="*/ 2147483647 w 67"/>
              <a:gd name="T3" fmla="*/ 2147483647 h 363"/>
              <a:gd name="T4" fmla="*/ 2147483647 w 67"/>
              <a:gd name="T5" fmla="*/ 2147483647 h 363"/>
              <a:gd name="T6" fmla="*/ 2147483647 w 67"/>
              <a:gd name="T7" fmla="*/ 2147483647 h 363"/>
              <a:gd name="T8" fmla="*/ 2147483647 w 67"/>
              <a:gd name="T9" fmla="*/ 2147483647 h 363"/>
              <a:gd name="T10" fmla="*/ 2147483647 w 67"/>
              <a:gd name="T11" fmla="*/ 2147483647 h 363"/>
              <a:gd name="T12" fmla="*/ 2147483647 w 67"/>
              <a:gd name="T13" fmla="*/ 0 h 36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7" h="363">
                <a:moveTo>
                  <a:pt x="0" y="362"/>
                </a:moveTo>
                <a:lnTo>
                  <a:pt x="41" y="54"/>
                </a:lnTo>
                <a:lnTo>
                  <a:pt x="43" y="38"/>
                </a:lnTo>
                <a:lnTo>
                  <a:pt x="45" y="25"/>
                </a:lnTo>
                <a:lnTo>
                  <a:pt x="49" y="15"/>
                </a:lnTo>
                <a:lnTo>
                  <a:pt x="56" y="6"/>
                </a:lnTo>
                <a:lnTo>
                  <a:pt x="66" y="0"/>
                </a:lnTo>
              </a:path>
            </a:pathLst>
          </a:custGeom>
          <a:noFill/>
          <a:ln w="3810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3" name="Freeform 71">
            <a:extLst>
              <a:ext uri="{FF2B5EF4-FFF2-40B4-BE49-F238E27FC236}">
                <a16:creationId xmlns:a16="http://schemas.microsoft.com/office/drawing/2014/main" id="{5327553C-FE75-4988-A8B7-EC6500AF6756}"/>
              </a:ext>
            </a:extLst>
          </p:cNvPr>
          <p:cNvSpPr>
            <a:spLocks/>
          </p:cNvSpPr>
          <p:nvPr/>
        </p:nvSpPr>
        <p:spPr bwMode="auto">
          <a:xfrm>
            <a:off x="7949670" y="5678165"/>
            <a:ext cx="269875" cy="841375"/>
          </a:xfrm>
          <a:custGeom>
            <a:avLst/>
            <a:gdLst>
              <a:gd name="T0" fmla="*/ 0 w 170"/>
              <a:gd name="T1" fmla="*/ 0 h 530"/>
              <a:gd name="T2" fmla="*/ 2147483647 w 170"/>
              <a:gd name="T3" fmla="*/ 2147483647 h 530"/>
              <a:gd name="T4" fmla="*/ 2147483647 w 170"/>
              <a:gd name="T5" fmla="*/ 2147483647 h 530"/>
              <a:gd name="T6" fmla="*/ 2147483647 w 170"/>
              <a:gd name="T7" fmla="*/ 2147483647 h 530"/>
              <a:gd name="T8" fmla="*/ 2147483647 w 170"/>
              <a:gd name="T9" fmla="*/ 2147483647 h 530"/>
              <a:gd name="T10" fmla="*/ 2147483647 w 170"/>
              <a:gd name="T11" fmla="*/ 2147483647 h 530"/>
              <a:gd name="T12" fmla="*/ 2147483647 w 170"/>
              <a:gd name="T13" fmla="*/ 2147483647 h 530"/>
              <a:gd name="T14" fmla="*/ 2147483647 w 170"/>
              <a:gd name="T15" fmla="*/ 2147483647 h 530"/>
              <a:gd name="T16" fmla="*/ 2147483647 w 170"/>
              <a:gd name="T17" fmla="*/ 2147483647 h 530"/>
              <a:gd name="T18" fmla="*/ 2147483647 w 170"/>
              <a:gd name="T19" fmla="*/ 2147483647 h 530"/>
              <a:gd name="T20" fmla="*/ 2147483647 w 170"/>
              <a:gd name="T21" fmla="*/ 2147483647 h 530"/>
              <a:gd name="T22" fmla="*/ 2147483647 w 170"/>
              <a:gd name="T23" fmla="*/ 2147483647 h 530"/>
              <a:gd name="T24" fmla="*/ 2147483647 w 170"/>
              <a:gd name="T25" fmla="*/ 2147483647 h 53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70" h="530">
                <a:moveTo>
                  <a:pt x="0" y="0"/>
                </a:moveTo>
                <a:lnTo>
                  <a:pt x="14" y="3"/>
                </a:lnTo>
                <a:lnTo>
                  <a:pt x="24" y="12"/>
                </a:lnTo>
                <a:lnTo>
                  <a:pt x="27" y="25"/>
                </a:lnTo>
                <a:lnTo>
                  <a:pt x="30" y="44"/>
                </a:lnTo>
                <a:lnTo>
                  <a:pt x="84" y="488"/>
                </a:lnTo>
                <a:lnTo>
                  <a:pt x="89" y="512"/>
                </a:lnTo>
                <a:lnTo>
                  <a:pt x="93" y="520"/>
                </a:lnTo>
                <a:lnTo>
                  <a:pt x="104" y="527"/>
                </a:lnTo>
                <a:lnTo>
                  <a:pt x="113" y="530"/>
                </a:lnTo>
                <a:lnTo>
                  <a:pt x="124" y="524"/>
                </a:lnTo>
                <a:lnTo>
                  <a:pt x="132" y="512"/>
                </a:lnTo>
                <a:lnTo>
                  <a:pt x="170" y="265"/>
                </a:lnTo>
              </a:path>
            </a:pathLst>
          </a:custGeom>
          <a:noFill/>
          <a:ln w="3810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214" name="Group 72">
            <a:extLst>
              <a:ext uri="{FF2B5EF4-FFF2-40B4-BE49-F238E27FC236}">
                <a16:creationId xmlns:a16="http://schemas.microsoft.com/office/drawing/2014/main" id="{2EC099B9-664C-4EF2-8309-2800E0EEA314}"/>
              </a:ext>
            </a:extLst>
          </p:cNvPr>
          <p:cNvGrpSpPr>
            <a:grpSpLocks/>
          </p:cNvGrpSpPr>
          <p:nvPr/>
        </p:nvGrpSpPr>
        <p:grpSpPr bwMode="auto">
          <a:xfrm>
            <a:off x="8219545" y="5673402"/>
            <a:ext cx="377825" cy="847725"/>
            <a:chOff x="5025" y="2269"/>
            <a:chExt cx="238" cy="713"/>
          </a:xfrm>
        </p:grpSpPr>
        <p:sp>
          <p:nvSpPr>
            <p:cNvPr id="215" name="Freeform 73">
              <a:extLst>
                <a:ext uri="{FF2B5EF4-FFF2-40B4-BE49-F238E27FC236}">
                  <a16:creationId xmlns:a16="http://schemas.microsoft.com/office/drawing/2014/main" id="{51263D15-AB3E-460E-A5A5-BD530D2646F6}"/>
                </a:ext>
              </a:extLst>
            </p:cNvPr>
            <p:cNvSpPr>
              <a:spLocks/>
            </p:cNvSpPr>
            <p:nvPr/>
          </p:nvSpPr>
          <p:spPr bwMode="auto">
            <a:xfrm>
              <a:off x="5025" y="2269"/>
              <a:ext cx="69" cy="363"/>
            </a:xfrm>
            <a:custGeom>
              <a:avLst/>
              <a:gdLst>
                <a:gd name="T0" fmla="*/ 0 w 69"/>
                <a:gd name="T1" fmla="*/ 362 h 363"/>
                <a:gd name="T2" fmla="*/ 42 w 69"/>
                <a:gd name="T3" fmla="*/ 54 h 363"/>
                <a:gd name="T4" fmla="*/ 45 w 69"/>
                <a:gd name="T5" fmla="*/ 38 h 363"/>
                <a:gd name="T6" fmla="*/ 47 w 69"/>
                <a:gd name="T7" fmla="*/ 25 h 363"/>
                <a:gd name="T8" fmla="*/ 50 w 69"/>
                <a:gd name="T9" fmla="*/ 15 h 363"/>
                <a:gd name="T10" fmla="*/ 58 w 69"/>
                <a:gd name="T11" fmla="*/ 6 h 363"/>
                <a:gd name="T12" fmla="*/ 68 w 69"/>
                <a:gd name="T13" fmla="*/ 0 h 36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9" h="363">
                  <a:moveTo>
                    <a:pt x="0" y="362"/>
                  </a:moveTo>
                  <a:lnTo>
                    <a:pt x="42" y="54"/>
                  </a:lnTo>
                  <a:lnTo>
                    <a:pt x="45" y="38"/>
                  </a:lnTo>
                  <a:lnTo>
                    <a:pt x="47" y="25"/>
                  </a:lnTo>
                  <a:lnTo>
                    <a:pt x="50" y="15"/>
                  </a:lnTo>
                  <a:lnTo>
                    <a:pt x="58" y="6"/>
                  </a:lnTo>
                  <a:lnTo>
                    <a:pt x="68" y="0"/>
                  </a:lnTo>
                </a:path>
              </a:pathLst>
            </a:custGeom>
            <a:noFill/>
            <a:ln w="3810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6" name="Freeform 74">
              <a:extLst>
                <a:ext uri="{FF2B5EF4-FFF2-40B4-BE49-F238E27FC236}">
                  <a16:creationId xmlns:a16="http://schemas.microsoft.com/office/drawing/2014/main" id="{2B277A47-1003-459A-BFA9-24896FD89CE2}"/>
                </a:ext>
              </a:extLst>
            </p:cNvPr>
            <p:cNvSpPr>
              <a:spLocks/>
            </p:cNvSpPr>
            <p:nvPr/>
          </p:nvSpPr>
          <p:spPr bwMode="auto">
            <a:xfrm>
              <a:off x="5095" y="2273"/>
              <a:ext cx="168" cy="709"/>
            </a:xfrm>
            <a:custGeom>
              <a:avLst/>
              <a:gdLst>
                <a:gd name="T0" fmla="*/ 0 w 168"/>
                <a:gd name="T1" fmla="*/ 0 h 709"/>
                <a:gd name="T2" fmla="*/ 14 w 168"/>
                <a:gd name="T3" fmla="*/ 4 h 709"/>
                <a:gd name="T4" fmla="*/ 24 w 168"/>
                <a:gd name="T5" fmla="*/ 16 h 709"/>
                <a:gd name="T6" fmla="*/ 27 w 168"/>
                <a:gd name="T7" fmla="*/ 33 h 709"/>
                <a:gd name="T8" fmla="*/ 30 w 168"/>
                <a:gd name="T9" fmla="*/ 59 h 709"/>
                <a:gd name="T10" fmla="*/ 84 w 168"/>
                <a:gd name="T11" fmla="*/ 651 h 709"/>
                <a:gd name="T12" fmla="*/ 89 w 168"/>
                <a:gd name="T13" fmla="*/ 684 h 709"/>
                <a:gd name="T14" fmla="*/ 93 w 168"/>
                <a:gd name="T15" fmla="*/ 694 h 709"/>
                <a:gd name="T16" fmla="*/ 104 w 168"/>
                <a:gd name="T17" fmla="*/ 704 h 709"/>
                <a:gd name="T18" fmla="*/ 113 w 168"/>
                <a:gd name="T19" fmla="*/ 708 h 709"/>
                <a:gd name="T20" fmla="*/ 124 w 168"/>
                <a:gd name="T21" fmla="*/ 700 h 709"/>
                <a:gd name="T22" fmla="*/ 132 w 168"/>
                <a:gd name="T23" fmla="*/ 684 h 709"/>
                <a:gd name="T24" fmla="*/ 167 w 168"/>
                <a:gd name="T25" fmla="*/ 380 h 70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68" h="709">
                  <a:moveTo>
                    <a:pt x="0" y="0"/>
                  </a:moveTo>
                  <a:lnTo>
                    <a:pt x="14" y="4"/>
                  </a:lnTo>
                  <a:lnTo>
                    <a:pt x="24" y="16"/>
                  </a:lnTo>
                  <a:lnTo>
                    <a:pt x="27" y="33"/>
                  </a:lnTo>
                  <a:lnTo>
                    <a:pt x="30" y="59"/>
                  </a:lnTo>
                  <a:lnTo>
                    <a:pt x="84" y="651"/>
                  </a:lnTo>
                  <a:lnTo>
                    <a:pt x="89" y="684"/>
                  </a:lnTo>
                  <a:lnTo>
                    <a:pt x="93" y="694"/>
                  </a:lnTo>
                  <a:lnTo>
                    <a:pt x="104" y="704"/>
                  </a:lnTo>
                  <a:lnTo>
                    <a:pt x="113" y="708"/>
                  </a:lnTo>
                  <a:lnTo>
                    <a:pt x="124" y="700"/>
                  </a:lnTo>
                  <a:lnTo>
                    <a:pt x="132" y="684"/>
                  </a:lnTo>
                  <a:lnTo>
                    <a:pt x="167" y="380"/>
                  </a:lnTo>
                </a:path>
              </a:pathLst>
            </a:custGeom>
            <a:noFill/>
            <a:ln w="3810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5" name="灯片编号占位符 4">
            <a:extLst>
              <a:ext uri="{FF2B5EF4-FFF2-40B4-BE49-F238E27FC236}">
                <a16:creationId xmlns:a16="http://schemas.microsoft.com/office/drawing/2014/main" id="{93F13606-B243-409C-B0B6-AE9EF5B06AC9}"/>
              </a:ext>
            </a:extLst>
          </p:cNvPr>
          <p:cNvSpPr>
            <a:spLocks noGrp="1"/>
          </p:cNvSpPr>
          <p:nvPr>
            <p:ph type="sldNum" sz="quarter" idx="12"/>
          </p:nvPr>
        </p:nvSpPr>
        <p:spPr/>
        <p:txBody>
          <a:bodyPr/>
          <a:lstStyle/>
          <a:p>
            <a:fld id="{0343F522-B1DB-4B24-87CC-09EAB668A261}" type="slidenum">
              <a:rPr lang="zh-CN" altLang="en-US" smtClean="0"/>
              <a:pPr/>
              <a:t>42</a:t>
            </a:fld>
            <a:r>
              <a:rPr lang="en-US" altLang="zh-CN"/>
              <a:t>/303</a:t>
            </a:r>
            <a:endParaRPr lang="zh-CN" altLang="en-US" dirty="0"/>
          </a:p>
        </p:txBody>
      </p:sp>
    </p:spTree>
    <p:extLst>
      <p:ext uri="{BB962C8B-B14F-4D97-AF65-F5344CB8AC3E}">
        <p14:creationId xmlns:p14="http://schemas.microsoft.com/office/powerpoint/2010/main" val="587042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6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70"/>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71"/>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72"/>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73"/>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74"/>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77"/>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78"/>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79"/>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80"/>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81"/>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82"/>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83"/>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90"/>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91"/>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92"/>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93"/>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94"/>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97"/>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98"/>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99"/>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100"/>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101"/>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102"/>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103"/>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106"/>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107"/>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108"/>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109"/>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110"/>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111"/>
                                        </p:tgtEl>
                                        <p:attrNameLst>
                                          <p:attrName>style.visibility</p:attrName>
                                        </p:attrNameLst>
                                      </p:cBhvr>
                                      <p:to>
                                        <p:strVal val="visible"/>
                                      </p:to>
                                    </p:set>
                                  </p:childTnLst>
                                </p:cTn>
                              </p:par>
                              <p:par>
                                <p:cTn id="109" presetID="1" presetClass="entr" presetSubtype="0" fill="hold" nodeType="withEffect">
                                  <p:stCondLst>
                                    <p:cond delay="0"/>
                                  </p:stCondLst>
                                  <p:childTnLst>
                                    <p:set>
                                      <p:cBhvr>
                                        <p:cTn id="110" dur="1" fill="hold">
                                          <p:stCondLst>
                                            <p:cond delay="0"/>
                                          </p:stCondLst>
                                        </p:cTn>
                                        <p:tgtEl>
                                          <p:spTgt spid="112"/>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119"/>
                                        </p:tgtEl>
                                        <p:attrNameLst>
                                          <p:attrName>style.visibility</p:attrName>
                                        </p:attrNameLst>
                                      </p:cBhvr>
                                      <p:to>
                                        <p:strVal val="visible"/>
                                      </p:to>
                                    </p:set>
                                  </p:childTnLst>
                                </p:cTn>
                              </p:par>
                              <p:par>
                                <p:cTn id="113" presetID="1" presetClass="entr" presetSubtype="0" fill="hold" grpId="0" nodeType="withEffect">
                                  <p:stCondLst>
                                    <p:cond delay="0"/>
                                  </p:stCondLst>
                                  <p:childTnLst>
                                    <p:set>
                                      <p:cBhvr>
                                        <p:cTn id="114" dur="1" fill="hold">
                                          <p:stCondLst>
                                            <p:cond delay="0"/>
                                          </p:stCondLst>
                                        </p:cTn>
                                        <p:tgtEl>
                                          <p:spTgt spid="120"/>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121"/>
                                        </p:tgtEl>
                                        <p:attrNameLst>
                                          <p:attrName>style.visibility</p:attrName>
                                        </p:attrNameLst>
                                      </p:cBhvr>
                                      <p:to>
                                        <p:strVal val="visible"/>
                                      </p:to>
                                    </p:set>
                                  </p:childTnLst>
                                </p:cTn>
                              </p:par>
                              <p:par>
                                <p:cTn id="117" presetID="1" presetClass="entr" presetSubtype="0" fill="hold" grpId="0" nodeType="withEffect">
                                  <p:stCondLst>
                                    <p:cond delay="0"/>
                                  </p:stCondLst>
                                  <p:childTnLst>
                                    <p:set>
                                      <p:cBhvr>
                                        <p:cTn id="118" dur="1" fill="hold">
                                          <p:stCondLst>
                                            <p:cond delay="0"/>
                                          </p:stCondLst>
                                        </p:cTn>
                                        <p:tgtEl>
                                          <p:spTgt spid="122"/>
                                        </p:tgtEl>
                                        <p:attrNameLst>
                                          <p:attrName>style.visibility</p:attrName>
                                        </p:attrNameLst>
                                      </p:cBhvr>
                                      <p:to>
                                        <p:strVal val="visible"/>
                                      </p:to>
                                    </p:set>
                                  </p:childTnLst>
                                </p:cTn>
                              </p:par>
                              <p:par>
                                <p:cTn id="119" presetID="1" presetClass="entr" presetSubtype="0" fill="hold" nodeType="withEffect">
                                  <p:stCondLst>
                                    <p:cond delay="0"/>
                                  </p:stCondLst>
                                  <p:childTnLst>
                                    <p:set>
                                      <p:cBhvr>
                                        <p:cTn id="120" dur="1" fill="hold">
                                          <p:stCondLst>
                                            <p:cond delay="0"/>
                                          </p:stCondLst>
                                        </p:cTn>
                                        <p:tgtEl>
                                          <p:spTgt spid="123"/>
                                        </p:tgtEl>
                                        <p:attrNameLst>
                                          <p:attrName>style.visibility</p:attrName>
                                        </p:attrNameLst>
                                      </p:cBhvr>
                                      <p:to>
                                        <p:strVal val="visible"/>
                                      </p:to>
                                    </p:set>
                                  </p:childTnLst>
                                </p:cTn>
                              </p:par>
                              <p:par>
                                <p:cTn id="121" presetID="1" presetClass="entr" presetSubtype="0" fill="hold" grpId="0" nodeType="withEffect">
                                  <p:stCondLst>
                                    <p:cond delay="0"/>
                                  </p:stCondLst>
                                  <p:childTnLst>
                                    <p:set>
                                      <p:cBhvr>
                                        <p:cTn id="122" dur="1" fill="hold">
                                          <p:stCondLst>
                                            <p:cond delay="0"/>
                                          </p:stCondLst>
                                        </p:cTn>
                                        <p:tgtEl>
                                          <p:spTgt spid="126"/>
                                        </p:tgtEl>
                                        <p:attrNameLst>
                                          <p:attrName>style.visibility</p:attrName>
                                        </p:attrNameLst>
                                      </p:cBhvr>
                                      <p:to>
                                        <p:strVal val="visible"/>
                                      </p:to>
                                    </p:set>
                                  </p:childTnLst>
                                </p:cTn>
                              </p:par>
                              <p:par>
                                <p:cTn id="123" presetID="1" presetClass="entr" presetSubtype="0" fill="hold" grpId="0" nodeType="withEffect">
                                  <p:stCondLst>
                                    <p:cond delay="0"/>
                                  </p:stCondLst>
                                  <p:childTnLst>
                                    <p:set>
                                      <p:cBhvr>
                                        <p:cTn id="124" dur="1" fill="hold">
                                          <p:stCondLst>
                                            <p:cond delay="0"/>
                                          </p:stCondLst>
                                        </p:cTn>
                                        <p:tgtEl>
                                          <p:spTgt spid="127"/>
                                        </p:tgtEl>
                                        <p:attrNameLst>
                                          <p:attrName>style.visibility</p:attrName>
                                        </p:attrNameLst>
                                      </p:cBhvr>
                                      <p:to>
                                        <p:strVal val="visible"/>
                                      </p:to>
                                    </p:set>
                                  </p:childTnLst>
                                </p:cTn>
                              </p:par>
                              <p:par>
                                <p:cTn id="125" presetID="1" presetClass="entr" presetSubtype="0" fill="hold" grpId="0" nodeType="withEffect">
                                  <p:stCondLst>
                                    <p:cond delay="0"/>
                                  </p:stCondLst>
                                  <p:childTnLst>
                                    <p:set>
                                      <p:cBhvr>
                                        <p:cTn id="126" dur="1" fill="hold">
                                          <p:stCondLst>
                                            <p:cond delay="0"/>
                                          </p:stCondLst>
                                        </p:cTn>
                                        <p:tgtEl>
                                          <p:spTgt spid="128"/>
                                        </p:tgtEl>
                                        <p:attrNameLst>
                                          <p:attrName>style.visibility</p:attrName>
                                        </p:attrNameLst>
                                      </p:cBhvr>
                                      <p:to>
                                        <p:strVal val="visible"/>
                                      </p:to>
                                    </p:set>
                                  </p:childTnLst>
                                </p:cTn>
                              </p:par>
                              <p:par>
                                <p:cTn id="127" presetID="1" presetClass="entr" presetSubtype="0" fill="hold" grpId="0" nodeType="withEffect">
                                  <p:stCondLst>
                                    <p:cond delay="0"/>
                                  </p:stCondLst>
                                  <p:childTnLst>
                                    <p:set>
                                      <p:cBhvr>
                                        <p:cTn id="128" dur="1" fill="hold">
                                          <p:stCondLst>
                                            <p:cond delay="0"/>
                                          </p:stCondLst>
                                        </p:cTn>
                                        <p:tgtEl>
                                          <p:spTgt spid="129"/>
                                        </p:tgtEl>
                                        <p:attrNameLst>
                                          <p:attrName>style.visibility</p:attrName>
                                        </p:attrNameLst>
                                      </p:cBhvr>
                                      <p:to>
                                        <p:strVal val="visible"/>
                                      </p:to>
                                    </p:set>
                                  </p:childTnLst>
                                </p:cTn>
                              </p:par>
                              <p:par>
                                <p:cTn id="129" presetID="1" presetClass="entr" presetSubtype="0" fill="hold" grpId="0" nodeType="withEffect">
                                  <p:stCondLst>
                                    <p:cond delay="0"/>
                                  </p:stCondLst>
                                  <p:childTnLst>
                                    <p:set>
                                      <p:cBhvr>
                                        <p:cTn id="130" dur="1" fill="hold">
                                          <p:stCondLst>
                                            <p:cond delay="0"/>
                                          </p:stCondLst>
                                        </p:cTn>
                                        <p:tgtEl>
                                          <p:spTgt spid="130"/>
                                        </p:tgtEl>
                                        <p:attrNameLst>
                                          <p:attrName>style.visibility</p:attrName>
                                        </p:attrNameLst>
                                      </p:cBhvr>
                                      <p:to>
                                        <p:strVal val="visible"/>
                                      </p:to>
                                    </p:set>
                                  </p:childTnLst>
                                </p:cTn>
                              </p:par>
                              <p:par>
                                <p:cTn id="131" presetID="1" presetClass="entr" presetSubtype="0" fill="hold" grpId="0" nodeType="withEffect">
                                  <p:stCondLst>
                                    <p:cond delay="0"/>
                                  </p:stCondLst>
                                  <p:childTnLst>
                                    <p:set>
                                      <p:cBhvr>
                                        <p:cTn id="132" dur="1" fill="hold">
                                          <p:stCondLst>
                                            <p:cond delay="0"/>
                                          </p:stCondLst>
                                        </p:cTn>
                                        <p:tgtEl>
                                          <p:spTgt spid="131"/>
                                        </p:tgtEl>
                                        <p:attrNameLst>
                                          <p:attrName>style.visibility</p:attrName>
                                        </p:attrNameLst>
                                      </p:cBhvr>
                                      <p:to>
                                        <p:strVal val="visible"/>
                                      </p:to>
                                    </p:set>
                                  </p:childTnLst>
                                </p:cTn>
                              </p:par>
                              <p:par>
                                <p:cTn id="133" presetID="1" presetClass="entr" presetSubtype="0" fill="hold" nodeType="withEffect">
                                  <p:stCondLst>
                                    <p:cond delay="0"/>
                                  </p:stCondLst>
                                  <p:childTnLst>
                                    <p:set>
                                      <p:cBhvr>
                                        <p:cTn id="134" dur="1" fill="hold">
                                          <p:stCondLst>
                                            <p:cond delay="0"/>
                                          </p:stCondLst>
                                        </p:cTn>
                                        <p:tgtEl>
                                          <p:spTgt spid="132"/>
                                        </p:tgtEl>
                                        <p:attrNameLst>
                                          <p:attrName>style.visibility</p:attrName>
                                        </p:attrNameLst>
                                      </p:cBhvr>
                                      <p:to>
                                        <p:strVal val="visible"/>
                                      </p:to>
                                    </p:set>
                                  </p:childTnLst>
                                </p:cTn>
                              </p:par>
                              <p:par>
                                <p:cTn id="135" presetID="1" presetClass="entr" presetSubtype="0" fill="hold" grpId="0" nodeType="withEffect">
                                  <p:stCondLst>
                                    <p:cond delay="0"/>
                                  </p:stCondLst>
                                  <p:childTnLst>
                                    <p:set>
                                      <p:cBhvr>
                                        <p:cTn id="136" dur="1" fill="hold">
                                          <p:stCondLst>
                                            <p:cond delay="0"/>
                                          </p:stCondLst>
                                        </p:cTn>
                                        <p:tgtEl>
                                          <p:spTgt spid="135"/>
                                        </p:tgtEl>
                                        <p:attrNameLst>
                                          <p:attrName>style.visibility</p:attrName>
                                        </p:attrNameLst>
                                      </p:cBhvr>
                                      <p:to>
                                        <p:strVal val="visible"/>
                                      </p:to>
                                    </p:set>
                                  </p:childTnLst>
                                </p:cTn>
                              </p:par>
                              <p:par>
                                <p:cTn id="137" presetID="1" presetClass="entr" presetSubtype="0" fill="hold" grpId="0" nodeType="withEffect">
                                  <p:stCondLst>
                                    <p:cond delay="0"/>
                                  </p:stCondLst>
                                  <p:childTnLst>
                                    <p:set>
                                      <p:cBhvr>
                                        <p:cTn id="138" dur="1" fill="hold">
                                          <p:stCondLst>
                                            <p:cond delay="0"/>
                                          </p:stCondLst>
                                        </p:cTn>
                                        <p:tgtEl>
                                          <p:spTgt spid="136"/>
                                        </p:tgtEl>
                                        <p:attrNameLst>
                                          <p:attrName>style.visibility</p:attrName>
                                        </p:attrNameLst>
                                      </p:cBhvr>
                                      <p:to>
                                        <p:strVal val="visible"/>
                                      </p:to>
                                    </p:set>
                                  </p:childTnLst>
                                </p:cTn>
                              </p:par>
                              <p:par>
                                <p:cTn id="139" presetID="1" presetClass="entr" presetSubtype="0" fill="hold" grpId="0" nodeType="withEffect">
                                  <p:stCondLst>
                                    <p:cond delay="0"/>
                                  </p:stCondLst>
                                  <p:childTnLst>
                                    <p:set>
                                      <p:cBhvr>
                                        <p:cTn id="140" dur="1" fill="hold">
                                          <p:stCondLst>
                                            <p:cond delay="0"/>
                                          </p:stCondLst>
                                        </p:cTn>
                                        <p:tgtEl>
                                          <p:spTgt spid="137"/>
                                        </p:tgtEl>
                                        <p:attrNameLst>
                                          <p:attrName>style.visibility</p:attrName>
                                        </p:attrNameLst>
                                      </p:cBhvr>
                                      <p:to>
                                        <p:strVal val="visible"/>
                                      </p:to>
                                    </p:set>
                                  </p:childTnLst>
                                </p:cTn>
                              </p:par>
                              <p:par>
                                <p:cTn id="141" presetID="1" presetClass="entr" presetSubtype="0" fill="hold" grpId="0" nodeType="withEffect">
                                  <p:stCondLst>
                                    <p:cond delay="0"/>
                                  </p:stCondLst>
                                  <p:childTnLst>
                                    <p:set>
                                      <p:cBhvr>
                                        <p:cTn id="142" dur="1" fill="hold">
                                          <p:stCondLst>
                                            <p:cond delay="0"/>
                                          </p:stCondLst>
                                        </p:cTn>
                                        <p:tgtEl>
                                          <p:spTgt spid="138"/>
                                        </p:tgtEl>
                                        <p:attrNameLst>
                                          <p:attrName>style.visibility</p:attrName>
                                        </p:attrNameLst>
                                      </p:cBhvr>
                                      <p:to>
                                        <p:strVal val="visible"/>
                                      </p:to>
                                    </p:set>
                                  </p:childTnLst>
                                </p:cTn>
                              </p:par>
                              <p:par>
                                <p:cTn id="143" presetID="1" presetClass="entr" presetSubtype="0" fill="hold" grpId="0" nodeType="withEffect">
                                  <p:stCondLst>
                                    <p:cond delay="0"/>
                                  </p:stCondLst>
                                  <p:childTnLst>
                                    <p:set>
                                      <p:cBhvr>
                                        <p:cTn id="144" dur="1" fill="hold">
                                          <p:stCondLst>
                                            <p:cond delay="0"/>
                                          </p:stCondLst>
                                        </p:cTn>
                                        <p:tgtEl>
                                          <p:spTgt spid="139"/>
                                        </p:tgtEl>
                                        <p:attrNameLst>
                                          <p:attrName>style.visibility</p:attrName>
                                        </p:attrNameLst>
                                      </p:cBhvr>
                                      <p:to>
                                        <p:strVal val="visible"/>
                                      </p:to>
                                    </p:set>
                                  </p:childTnLst>
                                </p:cTn>
                              </p:par>
                              <p:par>
                                <p:cTn id="145" presetID="1" presetClass="entr" presetSubtype="0" fill="hold" grpId="0" nodeType="withEffect">
                                  <p:stCondLst>
                                    <p:cond delay="0"/>
                                  </p:stCondLst>
                                  <p:childTnLst>
                                    <p:set>
                                      <p:cBhvr>
                                        <p:cTn id="146" dur="1" fill="hold">
                                          <p:stCondLst>
                                            <p:cond delay="0"/>
                                          </p:stCondLst>
                                        </p:cTn>
                                        <p:tgtEl>
                                          <p:spTgt spid="140"/>
                                        </p:tgtEl>
                                        <p:attrNameLst>
                                          <p:attrName>style.visibility</p:attrName>
                                        </p:attrNameLst>
                                      </p:cBhvr>
                                      <p:to>
                                        <p:strVal val="visible"/>
                                      </p:to>
                                    </p:set>
                                  </p:childTnLst>
                                </p:cTn>
                              </p:par>
                              <p:par>
                                <p:cTn id="147" presetID="1" presetClass="entr" presetSubtype="0" fill="hold" nodeType="withEffect">
                                  <p:stCondLst>
                                    <p:cond delay="0"/>
                                  </p:stCondLst>
                                  <p:childTnLst>
                                    <p:set>
                                      <p:cBhvr>
                                        <p:cTn id="148" dur="1" fill="hold">
                                          <p:stCondLst>
                                            <p:cond delay="0"/>
                                          </p:stCondLst>
                                        </p:cTn>
                                        <p:tgtEl>
                                          <p:spTgt spid="141"/>
                                        </p:tgtEl>
                                        <p:attrNameLst>
                                          <p:attrName>style.visibility</p:attrName>
                                        </p:attrNameLst>
                                      </p:cBhvr>
                                      <p:to>
                                        <p:strVal val="visible"/>
                                      </p:to>
                                    </p:set>
                                  </p:childTnLst>
                                </p:cTn>
                              </p:par>
                              <p:par>
                                <p:cTn id="149" presetID="1" presetClass="entr" presetSubtype="0" fill="hold" grpId="0" nodeType="withEffect">
                                  <p:stCondLst>
                                    <p:cond delay="0"/>
                                  </p:stCondLst>
                                  <p:childTnLst>
                                    <p:set>
                                      <p:cBhvr>
                                        <p:cTn id="150" dur="1" fill="hold">
                                          <p:stCondLst>
                                            <p:cond delay="0"/>
                                          </p:stCondLst>
                                        </p:cTn>
                                        <p:tgtEl>
                                          <p:spTgt spid="148"/>
                                        </p:tgtEl>
                                        <p:attrNameLst>
                                          <p:attrName>style.visibility</p:attrName>
                                        </p:attrNameLst>
                                      </p:cBhvr>
                                      <p:to>
                                        <p:strVal val="visible"/>
                                      </p:to>
                                    </p:set>
                                  </p:childTnLst>
                                </p:cTn>
                              </p:par>
                              <p:par>
                                <p:cTn id="151" presetID="1" presetClass="entr" presetSubtype="0" fill="hold" grpId="0" nodeType="withEffect">
                                  <p:stCondLst>
                                    <p:cond delay="0"/>
                                  </p:stCondLst>
                                  <p:childTnLst>
                                    <p:set>
                                      <p:cBhvr>
                                        <p:cTn id="152" dur="1" fill="hold">
                                          <p:stCondLst>
                                            <p:cond delay="0"/>
                                          </p:stCondLst>
                                        </p:cTn>
                                        <p:tgtEl>
                                          <p:spTgt spid="149"/>
                                        </p:tgtEl>
                                        <p:attrNameLst>
                                          <p:attrName>style.visibility</p:attrName>
                                        </p:attrNameLst>
                                      </p:cBhvr>
                                      <p:to>
                                        <p:strVal val="visible"/>
                                      </p:to>
                                    </p:set>
                                  </p:childTnLst>
                                </p:cTn>
                              </p:par>
                              <p:par>
                                <p:cTn id="153" presetID="1" presetClass="entr" presetSubtype="0" fill="hold" grpId="0" nodeType="withEffect">
                                  <p:stCondLst>
                                    <p:cond delay="0"/>
                                  </p:stCondLst>
                                  <p:childTnLst>
                                    <p:set>
                                      <p:cBhvr>
                                        <p:cTn id="154" dur="1" fill="hold">
                                          <p:stCondLst>
                                            <p:cond delay="0"/>
                                          </p:stCondLst>
                                        </p:cTn>
                                        <p:tgtEl>
                                          <p:spTgt spid="150"/>
                                        </p:tgtEl>
                                        <p:attrNameLst>
                                          <p:attrName>style.visibility</p:attrName>
                                        </p:attrNameLst>
                                      </p:cBhvr>
                                      <p:to>
                                        <p:strVal val="visible"/>
                                      </p:to>
                                    </p:set>
                                  </p:childTnLst>
                                </p:cTn>
                              </p:par>
                              <p:par>
                                <p:cTn id="155" presetID="1" presetClass="entr" presetSubtype="0" fill="hold" grpId="0" nodeType="withEffect">
                                  <p:stCondLst>
                                    <p:cond delay="0"/>
                                  </p:stCondLst>
                                  <p:childTnLst>
                                    <p:set>
                                      <p:cBhvr>
                                        <p:cTn id="156" dur="1" fill="hold">
                                          <p:stCondLst>
                                            <p:cond delay="0"/>
                                          </p:stCondLst>
                                        </p:cTn>
                                        <p:tgtEl>
                                          <p:spTgt spid="151"/>
                                        </p:tgtEl>
                                        <p:attrNameLst>
                                          <p:attrName>style.visibility</p:attrName>
                                        </p:attrNameLst>
                                      </p:cBhvr>
                                      <p:to>
                                        <p:strVal val="visible"/>
                                      </p:to>
                                    </p:set>
                                  </p:childTnLst>
                                </p:cTn>
                              </p:par>
                              <p:par>
                                <p:cTn id="157" presetID="1" presetClass="entr" presetSubtype="0" fill="hold" nodeType="withEffect">
                                  <p:stCondLst>
                                    <p:cond delay="0"/>
                                  </p:stCondLst>
                                  <p:childTnLst>
                                    <p:set>
                                      <p:cBhvr>
                                        <p:cTn id="158" dur="1" fill="hold">
                                          <p:stCondLst>
                                            <p:cond delay="0"/>
                                          </p:stCondLst>
                                        </p:cTn>
                                        <p:tgtEl>
                                          <p:spTgt spid="152"/>
                                        </p:tgtEl>
                                        <p:attrNameLst>
                                          <p:attrName>style.visibility</p:attrName>
                                        </p:attrNameLst>
                                      </p:cBhvr>
                                      <p:to>
                                        <p:strVal val="visible"/>
                                      </p:to>
                                    </p:set>
                                  </p:childTnLst>
                                </p:cTn>
                              </p:par>
                              <p:par>
                                <p:cTn id="159" presetID="1" presetClass="entr" presetSubtype="0" fill="hold" grpId="0" nodeType="withEffect">
                                  <p:stCondLst>
                                    <p:cond delay="0"/>
                                  </p:stCondLst>
                                  <p:childTnLst>
                                    <p:set>
                                      <p:cBhvr>
                                        <p:cTn id="160" dur="1" fill="hold">
                                          <p:stCondLst>
                                            <p:cond delay="0"/>
                                          </p:stCondLst>
                                        </p:cTn>
                                        <p:tgtEl>
                                          <p:spTgt spid="155"/>
                                        </p:tgtEl>
                                        <p:attrNameLst>
                                          <p:attrName>style.visibility</p:attrName>
                                        </p:attrNameLst>
                                      </p:cBhvr>
                                      <p:to>
                                        <p:strVal val="visible"/>
                                      </p:to>
                                    </p:set>
                                  </p:childTnLst>
                                </p:cTn>
                              </p:par>
                              <p:par>
                                <p:cTn id="161" presetID="1" presetClass="entr" presetSubtype="0" fill="hold" grpId="0" nodeType="withEffect">
                                  <p:stCondLst>
                                    <p:cond delay="0"/>
                                  </p:stCondLst>
                                  <p:childTnLst>
                                    <p:set>
                                      <p:cBhvr>
                                        <p:cTn id="162" dur="1" fill="hold">
                                          <p:stCondLst>
                                            <p:cond delay="0"/>
                                          </p:stCondLst>
                                        </p:cTn>
                                        <p:tgtEl>
                                          <p:spTgt spid="156"/>
                                        </p:tgtEl>
                                        <p:attrNameLst>
                                          <p:attrName>style.visibility</p:attrName>
                                        </p:attrNameLst>
                                      </p:cBhvr>
                                      <p:to>
                                        <p:strVal val="visible"/>
                                      </p:to>
                                    </p:set>
                                  </p:childTnLst>
                                </p:cTn>
                              </p:par>
                            </p:childTnLst>
                          </p:cTn>
                        </p:par>
                      </p:childTnLst>
                    </p:cTn>
                  </p:par>
                  <p:par>
                    <p:cTn id="163" fill="hold">
                      <p:stCondLst>
                        <p:cond delay="indefinite"/>
                      </p:stCondLst>
                      <p:childTnLst>
                        <p:par>
                          <p:cTn id="164" fill="hold">
                            <p:stCondLst>
                              <p:cond delay="0"/>
                            </p:stCondLst>
                            <p:childTnLst>
                              <p:par>
                                <p:cTn id="165" presetID="1" presetClass="entr" presetSubtype="0" fill="hold" grpId="0" nodeType="clickEffect">
                                  <p:stCondLst>
                                    <p:cond delay="0"/>
                                  </p:stCondLst>
                                  <p:childTnLst>
                                    <p:set>
                                      <p:cBhvr>
                                        <p:cTn id="166" dur="1" fill="hold">
                                          <p:stCondLst>
                                            <p:cond delay="0"/>
                                          </p:stCondLst>
                                        </p:cTn>
                                        <p:tgtEl>
                                          <p:spTgt spid="157"/>
                                        </p:tgtEl>
                                        <p:attrNameLst>
                                          <p:attrName>style.visibility</p:attrName>
                                        </p:attrNameLst>
                                      </p:cBhvr>
                                      <p:to>
                                        <p:strVal val="visible"/>
                                      </p:to>
                                    </p:set>
                                  </p:childTnLst>
                                </p:cTn>
                              </p:par>
                              <p:par>
                                <p:cTn id="167" presetID="1" presetClass="entr" presetSubtype="0" fill="hold" grpId="0" nodeType="withEffect">
                                  <p:stCondLst>
                                    <p:cond delay="0"/>
                                  </p:stCondLst>
                                  <p:childTnLst>
                                    <p:set>
                                      <p:cBhvr>
                                        <p:cTn id="168" dur="1" fill="hold">
                                          <p:stCondLst>
                                            <p:cond delay="0"/>
                                          </p:stCondLst>
                                        </p:cTn>
                                        <p:tgtEl>
                                          <p:spTgt spid="158"/>
                                        </p:tgtEl>
                                        <p:attrNameLst>
                                          <p:attrName>style.visibility</p:attrName>
                                        </p:attrNameLst>
                                      </p:cBhvr>
                                      <p:to>
                                        <p:strVal val="visible"/>
                                      </p:to>
                                    </p:set>
                                  </p:childTnLst>
                                </p:cTn>
                              </p:par>
                              <p:par>
                                <p:cTn id="169" presetID="1" presetClass="entr" presetSubtype="0" fill="hold" nodeType="withEffect">
                                  <p:stCondLst>
                                    <p:cond delay="0"/>
                                  </p:stCondLst>
                                  <p:childTnLst>
                                    <p:set>
                                      <p:cBhvr>
                                        <p:cTn id="170" dur="1" fill="hold">
                                          <p:stCondLst>
                                            <p:cond delay="0"/>
                                          </p:stCondLst>
                                        </p:cTn>
                                        <p:tgtEl>
                                          <p:spTgt spid="159"/>
                                        </p:tgtEl>
                                        <p:attrNameLst>
                                          <p:attrName>style.visibility</p:attrName>
                                        </p:attrNameLst>
                                      </p:cBhvr>
                                      <p:to>
                                        <p:strVal val="visible"/>
                                      </p:to>
                                    </p:set>
                                  </p:childTnLst>
                                </p:cTn>
                              </p:par>
                              <p:par>
                                <p:cTn id="171" presetID="1" presetClass="entr" presetSubtype="0" fill="hold" grpId="0" nodeType="withEffect">
                                  <p:stCondLst>
                                    <p:cond delay="0"/>
                                  </p:stCondLst>
                                  <p:childTnLst>
                                    <p:set>
                                      <p:cBhvr>
                                        <p:cTn id="172" dur="1" fill="hold">
                                          <p:stCondLst>
                                            <p:cond delay="0"/>
                                          </p:stCondLst>
                                        </p:cTn>
                                        <p:tgtEl>
                                          <p:spTgt spid="162"/>
                                        </p:tgtEl>
                                        <p:attrNameLst>
                                          <p:attrName>style.visibility</p:attrName>
                                        </p:attrNameLst>
                                      </p:cBhvr>
                                      <p:to>
                                        <p:strVal val="visible"/>
                                      </p:to>
                                    </p:set>
                                  </p:childTnLst>
                                </p:cTn>
                              </p:par>
                              <p:par>
                                <p:cTn id="173" presetID="1" presetClass="entr" presetSubtype="0" fill="hold" grpId="0" nodeType="withEffect">
                                  <p:stCondLst>
                                    <p:cond delay="0"/>
                                  </p:stCondLst>
                                  <p:childTnLst>
                                    <p:set>
                                      <p:cBhvr>
                                        <p:cTn id="174" dur="1" fill="hold">
                                          <p:stCondLst>
                                            <p:cond delay="0"/>
                                          </p:stCondLst>
                                        </p:cTn>
                                        <p:tgtEl>
                                          <p:spTgt spid="163"/>
                                        </p:tgtEl>
                                        <p:attrNameLst>
                                          <p:attrName>style.visibility</p:attrName>
                                        </p:attrNameLst>
                                      </p:cBhvr>
                                      <p:to>
                                        <p:strVal val="visible"/>
                                      </p:to>
                                    </p:set>
                                  </p:childTnLst>
                                </p:cTn>
                              </p:par>
                              <p:par>
                                <p:cTn id="175" presetID="1" presetClass="entr" presetSubtype="0" fill="hold" grpId="0" nodeType="withEffect">
                                  <p:stCondLst>
                                    <p:cond delay="0"/>
                                  </p:stCondLst>
                                  <p:childTnLst>
                                    <p:set>
                                      <p:cBhvr>
                                        <p:cTn id="176" dur="1" fill="hold">
                                          <p:stCondLst>
                                            <p:cond delay="0"/>
                                          </p:stCondLst>
                                        </p:cTn>
                                        <p:tgtEl>
                                          <p:spTgt spid="164"/>
                                        </p:tgtEl>
                                        <p:attrNameLst>
                                          <p:attrName>style.visibility</p:attrName>
                                        </p:attrNameLst>
                                      </p:cBhvr>
                                      <p:to>
                                        <p:strVal val="visible"/>
                                      </p:to>
                                    </p:set>
                                  </p:childTnLst>
                                </p:cTn>
                              </p:par>
                              <p:par>
                                <p:cTn id="177" presetID="1" presetClass="entr" presetSubtype="0" fill="hold" grpId="0" nodeType="withEffect">
                                  <p:stCondLst>
                                    <p:cond delay="0"/>
                                  </p:stCondLst>
                                  <p:childTnLst>
                                    <p:set>
                                      <p:cBhvr>
                                        <p:cTn id="178" dur="1" fill="hold">
                                          <p:stCondLst>
                                            <p:cond delay="0"/>
                                          </p:stCondLst>
                                        </p:cTn>
                                        <p:tgtEl>
                                          <p:spTgt spid="165"/>
                                        </p:tgtEl>
                                        <p:attrNameLst>
                                          <p:attrName>style.visibility</p:attrName>
                                        </p:attrNameLst>
                                      </p:cBhvr>
                                      <p:to>
                                        <p:strVal val="visible"/>
                                      </p:to>
                                    </p:set>
                                  </p:childTnLst>
                                </p:cTn>
                              </p:par>
                              <p:par>
                                <p:cTn id="179" presetID="1" presetClass="entr" presetSubtype="0" fill="hold" grpId="0" nodeType="withEffect">
                                  <p:stCondLst>
                                    <p:cond delay="0"/>
                                  </p:stCondLst>
                                  <p:childTnLst>
                                    <p:set>
                                      <p:cBhvr>
                                        <p:cTn id="180" dur="1" fill="hold">
                                          <p:stCondLst>
                                            <p:cond delay="0"/>
                                          </p:stCondLst>
                                        </p:cTn>
                                        <p:tgtEl>
                                          <p:spTgt spid="166"/>
                                        </p:tgtEl>
                                        <p:attrNameLst>
                                          <p:attrName>style.visibility</p:attrName>
                                        </p:attrNameLst>
                                      </p:cBhvr>
                                      <p:to>
                                        <p:strVal val="visible"/>
                                      </p:to>
                                    </p:set>
                                  </p:childTnLst>
                                </p:cTn>
                              </p:par>
                              <p:par>
                                <p:cTn id="181" presetID="1" presetClass="entr" presetSubtype="0" fill="hold" grpId="0" nodeType="withEffect">
                                  <p:stCondLst>
                                    <p:cond delay="0"/>
                                  </p:stCondLst>
                                  <p:childTnLst>
                                    <p:set>
                                      <p:cBhvr>
                                        <p:cTn id="182" dur="1" fill="hold">
                                          <p:stCondLst>
                                            <p:cond delay="0"/>
                                          </p:stCondLst>
                                        </p:cTn>
                                        <p:tgtEl>
                                          <p:spTgt spid="167"/>
                                        </p:tgtEl>
                                        <p:attrNameLst>
                                          <p:attrName>style.visibility</p:attrName>
                                        </p:attrNameLst>
                                      </p:cBhvr>
                                      <p:to>
                                        <p:strVal val="visible"/>
                                      </p:to>
                                    </p:set>
                                  </p:childTnLst>
                                </p:cTn>
                              </p:par>
                              <p:par>
                                <p:cTn id="183" presetID="1" presetClass="entr" presetSubtype="0" fill="hold" grpId="0" nodeType="withEffect">
                                  <p:stCondLst>
                                    <p:cond delay="0"/>
                                  </p:stCondLst>
                                  <p:childTnLst>
                                    <p:set>
                                      <p:cBhvr>
                                        <p:cTn id="184" dur="1" fill="hold">
                                          <p:stCondLst>
                                            <p:cond delay="0"/>
                                          </p:stCondLst>
                                        </p:cTn>
                                        <p:tgtEl>
                                          <p:spTgt spid="168"/>
                                        </p:tgtEl>
                                        <p:attrNameLst>
                                          <p:attrName>style.visibility</p:attrName>
                                        </p:attrNameLst>
                                      </p:cBhvr>
                                      <p:to>
                                        <p:strVal val="visible"/>
                                      </p:to>
                                    </p:set>
                                  </p:childTnLst>
                                </p:cTn>
                              </p:par>
                              <p:par>
                                <p:cTn id="185" presetID="1" presetClass="entr" presetSubtype="0" fill="hold" grpId="0" nodeType="withEffect">
                                  <p:stCondLst>
                                    <p:cond delay="0"/>
                                  </p:stCondLst>
                                  <p:childTnLst>
                                    <p:set>
                                      <p:cBhvr>
                                        <p:cTn id="186" dur="1" fill="hold">
                                          <p:stCondLst>
                                            <p:cond delay="0"/>
                                          </p:stCondLst>
                                        </p:cTn>
                                        <p:tgtEl>
                                          <p:spTgt spid="169"/>
                                        </p:tgtEl>
                                        <p:attrNameLst>
                                          <p:attrName>style.visibility</p:attrName>
                                        </p:attrNameLst>
                                      </p:cBhvr>
                                      <p:to>
                                        <p:strVal val="visible"/>
                                      </p:to>
                                    </p:set>
                                  </p:childTnLst>
                                </p:cTn>
                              </p:par>
                              <p:par>
                                <p:cTn id="187" presetID="1" presetClass="entr" presetSubtype="0" fill="hold" grpId="0" nodeType="withEffect">
                                  <p:stCondLst>
                                    <p:cond delay="0"/>
                                  </p:stCondLst>
                                  <p:childTnLst>
                                    <p:set>
                                      <p:cBhvr>
                                        <p:cTn id="188" dur="1" fill="hold">
                                          <p:stCondLst>
                                            <p:cond delay="0"/>
                                          </p:stCondLst>
                                        </p:cTn>
                                        <p:tgtEl>
                                          <p:spTgt spid="170"/>
                                        </p:tgtEl>
                                        <p:attrNameLst>
                                          <p:attrName>style.visibility</p:attrName>
                                        </p:attrNameLst>
                                      </p:cBhvr>
                                      <p:to>
                                        <p:strVal val="visible"/>
                                      </p:to>
                                    </p:set>
                                  </p:childTnLst>
                                </p:cTn>
                              </p:par>
                              <p:par>
                                <p:cTn id="189" presetID="1" presetClass="entr" presetSubtype="0" fill="hold" grpId="0" nodeType="withEffect">
                                  <p:stCondLst>
                                    <p:cond delay="0"/>
                                  </p:stCondLst>
                                  <p:childTnLst>
                                    <p:set>
                                      <p:cBhvr>
                                        <p:cTn id="190" dur="1" fill="hold">
                                          <p:stCondLst>
                                            <p:cond delay="0"/>
                                          </p:stCondLst>
                                        </p:cTn>
                                        <p:tgtEl>
                                          <p:spTgt spid="171"/>
                                        </p:tgtEl>
                                        <p:attrNameLst>
                                          <p:attrName>style.visibility</p:attrName>
                                        </p:attrNameLst>
                                      </p:cBhvr>
                                      <p:to>
                                        <p:strVal val="visible"/>
                                      </p:to>
                                    </p:set>
                                  </p:childTnLst>
                                </p:cTn>
                              </p:par>
                              <p:par>
                                <p:cTn id="191" presetID="1" presetClass="entr" presetSubtype="0" fill="hold" nodeType="withEffect">
                                  <p:stCondLst>
                                    <p:cond delay="0"/>
                                  </p:stCondLst>
                                  <p:childTnLst>
                                    <p:set>
                                      <p:cBhvr>
                                        <p:cTn id="192" dur="1" fill="hold">
                                          <p:stCondLst>
                                            <p:cond delay="0"/>
                                          </p:stCondLst>
                                        </p:cTn>
                                        <p:tgtEl>
                                          <p:spTgt spid="172"/>
                                        </p:tgtEl>
                                        <p:attrNameLst>
                                          <p:attrName>style.visibility</p:attrName>
                                        </p:attrNameLst>
                                      </p:cBhvr>
                                      <p:to>
                                        <p:strVal val="visible"/>
                                      </p:to>
                                    </p:set>
                                  </p:childTnLst>
                                </p:cTn>
                              </p:par>
                              <p:par>
                                <p:cTn id="193" presetID="1" presetClass="entr" presetSubtype="0" fill="hold" grpId="0" nodeType="withEffect">
                                  <p:stCondLst>
                                    <p:cond delay="0"/>
                                  </p:stCondLst>
                                  <p:childTnLst>
                                    <p:set>
                                      <p:cBhvr>
                                        <p:cTn id="194" dur="1" fill="hold">
                                          <p:stCondLst>
                                            <p:cond delay="0"/>
                                          </p:stCondLst>
                                        </p:cTn>
                                        <p:tgtEl>
                                          <p:spTgt spid="175"/>
                                        </p:tgtEl>
                                        <p:attrNameLst>
                                          <p:attrName>style.visibility</p:attrName>
                                        </p:attrNameLst>
                                      </p:cBhvr>
                                      <p:to>
                                        <p:strVal val="visible"/>
                                      </p:to>
                                    </p:set>
                                  </p:childTnLst>
                                </p:cTn>
                              </p:par>
                              <p:par>
                                <p:cTn id="195" presetID="1" presetClass="entr" presetSubtype="0" fill="hold" grpId="0" nodeType="withEffect">
                                  <p:stCondLst>
                                    <p:cond delay="0"/>
                                  </p:stCondLst>
                                  <p:childTnLst>
                                    <p:set>
                                      <p:cBhvr>
                                        <p:cTn id="196" dur="1" fill="hold">
                                          <p:stCondLst>
                                            <p:cond delay="0"/>
                                          </p:stCondLst>
                                        </p:cTn>
                                        <p:tgtEl>
                                          <p:spTgt spid="176"/>
                                        </p:tgtEl>
                                        <p:attrNameLst>
                                          <p:attrName>style.visibility</p:attrName>
                                        </p:attrNameLst>
                                      </p:cBhvr>
                                      <p:to>
                                        <p:strVal val="visible"/>
                                      </p:to>
                                    </p:set>
                                  </p:childTnLst>
                                </p:cTn>
                              </p:par>
                              <p:par>
                                <p:cTn id="197" presetID="1" presetClass="entr" presetSubtype="0" fill="hold" grpId="0" nodeType="withEffect">
                                  <p:stCondLst>
                                    <p:cond delay="0"/>
                                  </p:stCondLst>
                                  <p:childTnLst>
                                    <p:set>
                                      <p:cBhvr>
                                        <p:cTn id="198" dur="1" fill="hold">
                                          <p:stCondLst>
                                            <p:cond delay="0"/>
                                          </p:stCondLst>
                                        </p:cTn>
                                        <p:tgtEl>
                                          <p:spTgt spid="177"/>
                                        </p:tgtEl>
                                        <p:attrNameLst>
                                          <p:attrName>style.visibility</p:attrName>
                                        </p:attrNameLst>
                                      </p:cBhvr>
                                      <p:to>
                                        <p:strVal val="visible"/>
                                      </p:to>
                                    </p:set>
                                  </p:childTnLst>
                                </p:cTn>
                              </p:par>
                              <p:par>
                                <p:cTn id="199" presetID="1" presetClass="entr" presetSubtype="0" fill="hold" grpId="0" nodeType="withEffect">
                                  <p:stCondLst>
                                    <p:cond delay="0"/>
                                  </p:stCondLst>
                                  <p:childTnLst>
                                    <p:set>
                                      <p:cBhvr>
                                        <p:cTn id="200" dur="1" fill="hold">
                                          <p:stCondLst>
                                            <p:cond delay="0"/>
                                          </p:stCondLst>
                                        </p:cTn>
                                        <p:tgtEl>
                                          <p:spTgt spid="178"/>
                                        </p:tgtEl>
                                        <p:attrNameLst>
                                          <p:attrName>style.visibility</p:attrName>
                                        </p:attrNameLst>
                                      </p:cBhvr>
                                      <p:to>
                                        <p:strVal val="visible"/>
                                      </p:to>
                                    </p:set>
                                  </p:childTnLst>
                                </p:cTn>
                              </p:par>
                              <p:par>
                                <p:cTn id="201" presetID="1" presetClass="entr" presetSubtype="0" fill="hold" grpId="0" nodeType="withEffect">
                                  <p:stCondLst>
                                    <p:cond delay="0"/>
                                  </p:stCondLst>
                                  <p:childTnLst>
                                    <p:set>
                                      <p:cBhvr>
                                        <p:cTn id="202" dur="1" fill="hold">
                                          <p:stCondLst>
                                            <p:cond delay="0"/>
                                          </p:stCondLst>
                                        </p:cTn>
                                        <p:tgtEl>
                                          <p:spTgt spid="179"/>
                                        </p:tgtEl>
                                        <p:attrNameLst>
                                          <p:attrName>style.visibility</p:attrName>
                                        </p:attrNameLst>
                                      </p:cBhvr>
                                      <p:to>
                                        <p:strVal val="visible"/>
                                      </p:to>
                                    </p:set>
                                  </p:childTnLst>
                                </p:cTn>
                              </p:par>
                              <p:par>
                                <p:cTn id="203" presetID="1" presetClass="entr" presetSubtype="0" fill="hold" grpId="0" nodeType="withEffect">
                                  <p:stCondLst>
                                    <p:cond delay="0"/>
                                  </p:stCondLst>
                                  <p:childTnLst>
                                    <p:set>
                                      <p:cBhvr>
                                        <p:cTn id="204" dur="1" fill="hold">
                                          <p:stCondLst>
                                            <p:cond delay="0"/>
                                          </p:stCondLst>
                                        </p:cTn>
                                        <p:tgtEl>
                                          <p:spTgt spid="180"/>
                                        </p:tgtEl>
                                        <p:attrNameLst>
                                          <p:attrName>style.visibility</p:attrName>
                                        </p:attrNameLst>
                                      </p:cBhvr>
                                      <p:to>
                                        <p:strVal val="visible"/>
                                      </p:to>
                                    </p:set>
                                  </p:childTnLst>
                                </p:cTn>
                              </p:par>
                              <p:par>
                                <p:cTn id="205" presetID="1" presetClass="entr" presetSubtype="0" fill="hold" nodeType="withEffect">
                                  <p:stCondLst>
                                    <p:cond delay="0"/>
                                  </p:stCondLst>
                                  <p:childTnLst>
                                    <p:set>
                                      <p:cBhvr>
                                        <p:cTn id="206" dur="1" fill="hold">
                                          <p:stCondLst>
                                            <p:cond delay="0"/>
                                          </p:stCondLst>
                                        </p:cTn>
                                        <p:tgtEl>
                                          <p:spTgt spid="181"/>
                                        </p:tgtEl>
                                        <p:attrNameLst>
                                          <p:attrName>style.visibility</p:attrName>
                                        </p:attrNameLst>
                                      </p:cBhvr>
                                      <p:to>
                                        <p:strVal val="visible"/>
                                      </p:to>
                                    </p:set>
                                  </p:childTnLst>
                                </p:cTn>
                              </p:par>
                              <p:par>
                                <p:cTn id="207" presetID="1" presetClass="entr" presetSubtype="0" fill="hold" grpId="0" nodeType="withEffect">
                                  <p:stCondLst>
                                    <p:cond delay="0"/>
                                  </p:stCondLst>
                                  <p:childTnLst>
                                    <p:set>
                                      <p:cBhvr>
                                        <p:cTn id="208" dur="1" fill="hold">
                                          <p:stCondLst>
                                            <p:cond delay="0"/>
                                          </p:stCondLst>
                                        </p:cTn>
                                        <p:tgtEl>
                                          <p:spTgt spid="184"/>
                                        </p:tgtEl>
                                        <p:attrNameLst>
                                          <p:attrName>style.visibility</p:attrName>
                                        </p:attrNameLst>
                                      </p:cBhvr>
                                      <p:to>
                                        <p:strVal val="visible"/>
                                      </p:to>
                                    </p:set>
                                  </p:childTnLst>
                                </p:cTn>
                              </p:par>
                              <p:par>
                                <p:cTn id="209" presetID="1" presetClass="entr" presetSubtype="0" fill="hold" grpId="0" nodeType="withEffect">
                                  <p:stCondLst>
                                    <p:cond delay="0"/>
                                  </p:stCondLst>
                                  <p:childTnLst>
                                    <p:set>
                                      <p:cBhvr>
                                        <p:cTn id="210" dur="1" fill="hold">
                                          <p:stCondLst>
                                            <p:cond delay="0"/>
                                          </p:stCondLst>
                                        </p:cTn>
                                        <p:tgtEl>
                                          <p:spTgt spid="185"/>
                                        </p:tgtEl>
                                        <p:attrNameLst>
                                          <p:attrName>style.visibility</p:attrName>
                                        </p:attrNameLst>
                                      </p:cBhvr>
                                      <p:to>
                                        <p:strVal val="visible"/>
                                      </p:to>
                                    </p:set>
                                  </p:childTnLst>
                                </p:cTn>
                              </p:par>
                              <p:par>
                                <p:cTn id="211" presetID="1" presetClass="entr" presetSubtype="0" fill="hold" grpId="0" nodeType="withEffect">
                                  <p:stCondLst>
                                    <p:cond delay="0"/>
                                  </p:stCondLst>
                                  <p:childTnLst>
                                    <p:set>
                                      <p:cBhvr>
                                        <p:cTn id="212" dur="1" fill="hold">
                                          <p:stCondLst>
                                            <p:cond delay="0"/>
                                          </p:stCondLst>
                                        </p:cTn>
                                        <p:tgtEl>
                                          <p:spTgt spid="186"/>
                                        </p:tgtEl>
                                        <p:attrNameLst>
                                          <p:attrName>style.visibility</p:attrName>
                                        </p:attrNameLst>
                                      </p:cBhvr>
                                      <p:to>
                                        <p:strVal val="visible"/>
                                      </p:to>
                                    </p:set>
                                  </p:childTnLst>
                                </p:cTn>
                              </p:par>
                              <p:par>
                                <p:cTn id="213" presetID="1" presetClass="entr" presetSubtype="0" fill="hold" grpId="0" nodeType="withEffect">
                                  <p:stCondLst>
                                    <p:cond delay="0"/>
                                  </p:stCondLst>
                                  <p:childTnLst>
                                    <p:set>
                                      <p:cBhvr>
                                        <p:cTn id="214" dur="1" fill="hold">
                                          <p:stCondLst>
                                            <p:cond delay="0"/>
                                          </p:stCondLst>
                                        </p:cTn>
                                        <p:tgtEl>
                                          <p:spTgt spid="187"/>
                                        </p:tgtEl>
                                        <p:attrNameLst>
                                          <p:attrName>style.visibility</p:attrName>
                                        </p:attrNameLst>
                                      </p:cBhvr>
                                      <p:to>
                                        <p:strVal val="visible"/>
                                      </p:to>
                                    </p:set>
                                  </p:childTnLst>
                                </p:cTn>
                              </p:par>
                              <p:par>
                                <p:cTn id="215" presetID="1" presetClass="entr" presetSubtype="0" fill="hold" grpId="0" nodeType="withEffect">
                                  <p:stCondLst>
                                    <p:cond delay="0"/>
                                  </p:stCondLst>
                                  <p:childTnLst>
                                    <p:set>
                                      <p:cBhvr>
                                        <p:cTn id="216" dur="1" fill="hold">
                                          <p:stCondLst>
                                            <p:cond delay="0"/>
                                          </p:stCondLst>
                                        </p:cTn>
                                        <p:tgtEl>
                                          <p:spTgt spid="188"/>
                                        </p:tgtEl>
                                        <p:attrNameLst>
                                          <p:attrName>style.visibility</p:attrName>
                                        </p:attrNameLst>
                                      </p:cBhvr>
                                      <p:to>
                                        <p:strVal val="visible"/>
                                      </p:to>
                                    </p:set>
                                  </p:childTnLst>
                                </p:cTn>
                              </p:par>
                              <p:par>
                                <p:cTn id="217" presetID="1" presetClass="entr" presetSubtype="0" fill="hold" grpId="0" nodeType="withEffect">
                                  <p:stCondLst>
                                    <p:cond delay="0"/>
                                  </p:stCondLst>
                                  <p:childTnLst>
                                    <p:set>
                                      <p:cBhvr>
                                        <p:cTn id="218" dur="1" fill="hold">
                                          <p:stCondLst>
                                            <p:cond delay="0"/>
                                          </p:stCondLst>
                                        </p:cTn>
                                        <p:tgtEl>
                                          <p:spTgt spid="189"/>
                                        </p:tgtEl>
                                        <p:attrNameLst>
                                          <p:attrName>style.visibility</p:attrName>
                                        </p:attrNameLst>
                                      </p:cBhvr>
                                      <p:to>
                                        <p:strVal val="visible"/>
                                      </p:to>
                                    </p:set>
                                  </p:childTnLst>
                                </p:cTn>
                              </p:par>
                              <p:par>
                                <p:cTn id="219" presetID="1" presetClass="entr" presetSubtype="0" fill="hold" grpId="0" nodeType="withEffect">
                                  <p:stCondLst>
                                    <p:cond delay="0"/>
                                  </p:stCondLst>
                                  <p:childTnLst>
                                    <p:set>
                                      <p:cBhvr>
                                        <p:cTn id="220" dur="1" fill="hold">
                                          <p:stCondLst>
                                            <p:cond delay="0"/>
                                          </p:stCondLst>
                                        </p:cTn>
                                        <p:tgtEl>
                                          <p:spTgt spid="190"/>
                                        </p:tgtEl>
                                        <p:attrNameLst>
                                          <p:attrName>style.visibility</p:attrName>
                                        </p:attrNameLst>
                                      </p:cBhvr>
                                      <p:to>
                                        <p:strVal val="visible"/>
                                      </p:to>
                                    </p:set>
                                  </p:childTnLst>
                                </p:cTn>
                              </p:par>
                              <p:par>
                                <p:cTn id="221" presetID="1" presetClass="entr" presetSubtype="0" fill="hold" grpId="0" nodeType="withEffect">
                                  <p:stCondLst>
                                    <p:cond delay="0"/>
                                  </p:stCondLst>
                                  <p:childTnLst>
                                    <p:set>
                                      <p:cBhvr>
                                        <p:cTn id="222" dur="1" fill="hold">
                                          <p:stCondLst>
                                            <p:cond delay="0"/>
                                          </p:stCondLst>
                                        </p:cTn>
                                        <p:tgtEl>
                                          <p:spTgt spid="191"/>
                                        </p:tgtEl>
                                        <p:attrNameLst>
                                          <p:attrName>style.visibility</p:attrName>
                                        </p:attrNameLst>
                                      </p:cBhvr>
                                      <p:to>
                                        <p:strVal val="visible"/>
                                      </p:to>
                                    </p:set>
                                  </p:childTnLst>
                                </p:cTn>
                              </p:par>
                              <p:par>
                                <p:cTn id="223" presetID="1" presetClass="entr" presetSubtype="0" fill="hold" nodeType="withEffect">
                                  <p:stCondLst>
                                    <p:cond delay="0"/>
                                  </p:stCondLst>
                                  <p:childTnLst>
                                    <p:set>
                                      <p:cBhvr>
                                        <p:cTn id="224" dur="1" fill="hold">
                                          <p:stCondLst>
                                            <p:cond delay="0"/>
                                          </p:stCondLst>
                                        </p:cTn>
                                        <p:tgtEl>
                                          <p:spTgt spid="192"/>
                                        </p:tgtEl>
                                        <p:attrNameLst>
                                          <p:attrName>style.visibility</p:attrName>
                                        </p:attrNameLst>
                                      </p:cBhvr>
                                      <p:to>
                                        <p:strVal val="visible"/>
                                      </p:to>
                                    </p:set>
                                  </p:childTnLst>
                                </p:cTn>
                              </p:par>
                              <p:par>
                                <p:cTn id="225" presetID="1" presetClass="entr" presetSubtype="0" fill="hold" nodeType="withEffect">
                                  <p:stCondLst>
                                    <p:cond delay="0"/>
                                  </p:stCondLst>
                                  <p:childTnLst>
                                    <p:set>
                                      <p:cBhvr>
                                        <p:cTn id="226" dur="1" fill="hold">
                                          <p:stCondLst>
                                            <p:cond delay="0"/>
                                          </p:stCondLst>
                                        </p:cTn>
                                        <p:tgtEl>
                                          <p:spTgt spid="197"/>
                                        </p:tgtEl>
                                        <p:attrNameLst>
                                          <p:attrName>style.visibility</p:attrName>
                                        </p:attrNameLst>
                                      </p:cBhvr>
                                      <p:to>
                                        <p:strVal val="visible"/>
                                      </p:to>
                                    </p:set>
                                  </p:childTnLst>
                                </p:cTn>
                              </p:par>
                              <p:par>
                                <p:cTn id="227" presetID="1" presetClass="entr" presetSubtype="0" fill="hold" grpId="0" nodeType="withEffect">
                                  <p:stCondLst>
                                    <p:cond delay="0"/>
                                  </p:stCondLst>
                                  <p:childTnLst>
                                    <p:set>
                                      <p:cBhvr>
                                        <p:cTn id="228" dur="1" fill="hold">
                                          <p:stCondLst>
                                            <p:cond delay="0"/>
                                          </p:stCondLst>
                                        </p:cTn>
                                        <p:tgtEl>
                                          <p:spTgt spid="204"/>
                                        </p:tgtEl>
                                        <p:attrNameLst>
                                          <p:attrName>style.visibility</p:attrName>
                                        </p:attrNameLst>
                                      </p:cBhvr>
                                      <p:to>
                                        <p:strVal val="visible"/>
                                      </p:to>
                                    </p:set>
                                  </p:childTnLst>
                                </p:cTn>
                              </p:par>
                              <p:par>
                                <p:cTn id="229" presetID="1" presetClass="entr" presetSubtype="0" fill="hold" grpId="0" nodeType="withEffect">
                                  <p:stCondLst>
                                    <p:cond delay="0"/>
                                  </p:stCondLst>
                                  <p:childTnLst>
                                    <p:set>
                                      <p:cBhvr>
                                        <p:cTn id="230" dur="1" fill="hold">
                                          <p:stCondLst>
                                            <p:cond delay="0"/>
                                          </p:stCondLst>
                                        </p:cTn>
                                        <p:tgtEl>
                                          <p:spTgt spid="205"/>
                                        </p:tgtEl>
                                        <p:attrNameLst>
                                          <p:attrName>style.visibility</p:attrName>
                                        </p:attrNameLst>
                                      </p:cBhvr>
                                      <p:to>
                                        <p:strVal val="visible"/>
                                      </p:to>
                                    </p:set>
                                  </p:childTnLst>
                                </p:cTn>
                              </p:par>
                              <p:par>
                                <p:cTn id="231" presetID="1" presetClass="entr" presetSubtype="0" fill="hold" grpId="0" nodeType="withEffect">
                                  <p:stCondLst>
                                    <p:cond delay="0"/>
                                  </p:stCondLst>
                                  <p:childTnLst>
                                    <p:set>
                                      <p:cBhvr>
                                        <p:cTn id="232" dur="1" fill="hold">
                                          <p:stCondLst>
                                            <p:cond delay="0"/>
                                          </p:stCondLst>
                                        </p:cTn>
                                        <p:tgtEl>
                                          <p:spTgt spid="206"/>
                                        </p:tgtEl>
                                        <p:attrNameLst>
                                          <p:attrName>style.visibility</p:attrName>
                                        </p:attrNameLst>
                                      </p:cBhvr>
                                      <p:to>
                                        <p:strVal val="visible"/>
                                      </p:to>
                                    </p:set>
                                  </p:childTnLst>
                                </p:cTn>
                              </p:par>
                              <p:par>
                                <p:cTn id="233" presetID="1" presetClass="entr" presetSubtype="0" fill="hold" grpId="0" nodeType="withEffect">
                                  <p:stCondLst>
                                    <p:cond delay="0"/>
                                  </p:stCondLst>
                                  <p:childTnLst>
                                    <p:set>
                                      <p:cBhvr>
                                        <p:cTn id="234" dur="1" fill="hold">
                                          <p:stCondLst>
                                            <p:cond delay="0"/>
                                          </p:stCondLst>
                                        </p:cTn>
                                        <p:tgtEl>
                                          <p:spTgt spid="207"/>
                                        </p:tgtEl>
                                        <p:attrNameLst>
                                          <p:attrName>style.visibility</p:attrName>
                                        </p:attrNameLst>
                                      </p:cBhvr>
                                      <p:to>
                                        <p:strVal val="visible"/>
                                      </p:to>
                                    </p:set>
                                  </p:childTnLst>
                                </p:cTn>
                              </p:par>
                              <p:par>
                                <p:cTn id="235" presetID="1" presetClass="entr" presetSubtype="0" fill="hold" grpId="0" nodeType="withEffect">
                                  <p:stCondLst>
                                    <p:cond delay="0"/>
                                  </p:stCondLst>
                                  <p:childTnLst>
                                    <p:set>
                                      <p:cBhvr>
                                        <p:cTn id="236" dur="1" fill="hold">
                                          <p:stCondLst>
                                            <p:cond delay="0"/>
                                          </p:stCondLst>
                                        </p:cTn>
                                        <p:tgtEl>
                                          <p:spTgt spid="208"/>
                                        </p:tgtEl>
                                        <p:attrNameLst>
                                          <p:attrName>style.visibility</p:attrName>
                                        </p:attrNameLst>
                                      </p:cBhvr>
                                      <p:to>
                                        <p:strVal val="visible"/>
                                      </p:to>
                                    </p:set>
                                  </p:childTnLst>
                                </p:cTn>
                              </p:par>
                              <p:par>
                                <p:cTn id="237" presetID="1" presetClass="entr" presetSubtype="0" fill="hold" grpId="0" nodeType="withEffect">
                                  <p:stCondLst>
                                    <p:cond delay="0"/>
                                  </p:stCondLst>
                                  <p:childTnLst>
                                    <p:set>
                                      <p:cBhvr>
                                        <p:cTn id="238" dur="1" fill="hold">
                                          <p:stCondLst>
                                            <p:cond delay="0"/>
                                          </p:stCondLst>
                                        </p:cTn>
                                        <p:tgtEl>
                                          <p:spTgt spid="209"/>
                                        </p:tgtEl>
                                        <p:attrNameLst>
                                          <p:attrName>style.visibility</p:attrName>
                                        </p:attrNameLst>
                                      </p:cBhvr>
                                      <p:to>
                                        <p:strVal val="visible"/>
                                      </p:to>
                                    </p:set>
                                  </p:childTnLst>
                                </p:cTn>
                              </p:par>
                              <p:par>
                                <p:cTn id="239" presetID="1" presetClass="entr" presetSubtype="0" fill="hold" grpId="0" nodeType="withEffect">
                                  <p:stCondLst>
                                    <p:cond delay="0"/>
                                  </p:stCondLst>
                                  <p:childTnLst>
                                    <p:set>
                                      <p:cBhvr>
                                        <p:cTn id="240" dur="1" fill="hold">
                                          <p:stCondLst>
                                            <p:cond delay="0"/>
                                          </p:stCondLst>
                                        </p:cTn>
                                        <p:tgtEl>
                                          <p:spTgt spid="210"/>
                                        </p:tgtEl>
                                        <p:attrNameLst>
                                          <p:attrName>style.visibility</p:attrName>
                                        </p:attrNameLst>
                                      </p:cBhvr>
                                      <p:to>
                                        <p:strVal val="visible"/>
                                      </p:to>
                                    </p:set>
                                  </p:childTnLst>
                                </p:cTn>
                              </p:par>
                              <p:par>
                                <p:cTn id="241" presetID="1" presetClass="entr" presetSubtype="0" fill="hold" grpId="0" nodeType="withEffect">
                                  <p:stCondLst>
                                    <p:cond delay="0"/>
                                  </p:stCondLst>
                                  <p:childTnLst>
                                    <p:set>
                                      <p:cBhvr>
                                        <p:cTn id="242" dur="1" fill="hold">
                                          <p:stCondLst>
                                            <p:cond delay="0"/>
                                          </p:stCondLst>
                                        </p:cTn>
                                        <p:tgtEl>
                                          <p:spTgt spid="211"/>
                                        </p:tgtEl>
                                        <p:attrNameLst>
                                          <p:attrName>style.visibility</p:attrName>
                                        </p:attrNameLst>
                                      </p:cBhvr>
                                      <p:to>
                                        <p:strVal val="visible"/>
                                      </p:to>
                                    </p:set>
                                  </p:childTnLst>
                                </p:cTn>
                              </p:par>
                              <p:par>
                                <p:cTn id="243" presetID="1" presetClass="entr" presetSubtype="0" fill="hold" grpId="0" nodeType="withEffect">
                                  <p:stCondLst>
                                    <p:cond delay="0"/>
                                  </p:stCondLst>
                                  <p:childTnLst>
                                    <p:set>
                                      <p:cBhvr>
                                        <p:cTn id="244" dur="1" fill="hold">
                                          <p:stCondLst>
                                            <p:cond delay="0"/>
                                          </p:stCondLst>
                                        </p:cTn>
                                        <p:tgtEl>
                                          <p:spTgt spid="212"/>
                                        </p:tgtEl>
                                        <p:attrNameLst>
                                          <p:attrName>style.visibility</p:attrName>
                                        </p:attrNameLst>
                                      </p:cBhvr>
                                      <p:to>
                                        <p:strVal val="visible"/>
                                      </p:to>
                                    </p:set>
                                  </p:childTnLst>
                                </p:cTn>
                              </p:par>
                              <p:par>
                                <p:cTn id="245" presetID="1" presetClass="entr" presetSubtype="0" fill="hold" grpId="0" nodeType="withEffect">
                                  <p:stCondLst>
                                    <p:cond delay="0"/>
                                  </p:stCondLst>
                                  <p:childTnLst>
                                    <p:set>
                                      <p:cBhvr>
                                        <p:cTn id="246" dur="1" fill="hold">
                                          <p:stCondLst>
                                            <p:cond delay="0"/>
                                          </p:stCondLst>
                                        </p:cTn>
                                        <p:tgtEl>
                                          <p:spTgt spid="213"/>
                                        </p:tgtEl>
                                        <p:attrNameLst>
                                          <p:attrName>style.visibility</p:attrName>
                                        </p:attrNameLst>
                                      </p:cBhvr>
                                      <p:to>
                                        <p:strVal val="visible"/>
                                      </p:to>
                                    </p:set>
                                  </p:childTnLst>
                                </p:cTn>
                              </p:par>
                              <p:par>
                                <p:cTn id="247" presetID="1" presetClass="entr" presetSubtype="0" fill="hold" nodeType="withEffect">
                                  <p:stCondLst>
                                    <p:cond delay="0"/>
                                  </p:stCondLst>
                                  <p:childTnLst>
                                    <p:set>
                                      <p:cBhvr>
                                        <p:cTn id="248" dur="1" fill="hold">
                                          <p:stCondLst>
                                            <p:cond delay="0"/>
                                          </p:stCondLst>
                                        </p:cTn>
                                        <p:tgtEl>
                                          <p:spTgt spid="2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9" grpId="0"/>
      <p:bldP spid="13" grpId="0"/>
      <p:bldP spid="14" grpId="0"/>
      <p:bldP spid="15" grpId="0"/>
      <p:bldP spid="16" grpId="0"/>
      <p:bldP spid="17" grpId="0"/>
      <p:bldP spid="18" grpId="0"/>
      <p:bldP spid="19" grpId="0"/>
      <p:bldP spid="20" grpId="0"/>
      <p:bldP spid="21" grpId="0" animBg="1"/>
      <p:bldP spid="22" grpId="0" animBg="1"/>
      <p:bldP spid="55" grpId="0"/>
      <p:bldP spid="56" grpId="0"/>
      <p:bldP spid="69" grpId="0"/>
      <p:bldP spid="70" grpId="0" animBg="1"/>
      <p:bldP spid="71" grpId="0" animBg="1"/>
      <p:bldP spid="72" grpId="0" animBg="1"/>
      <p:bldP spid="73" grpId="0" animBg="1"/>
      <p:bldP spid="77" grpId="0" animBg="1"/>
      <p:bldP spid="78" grpId="0" animBg="1"/>
      <p:bldP spid="79" grpId="0" animBg="1"/>
      <p:bldP spid="80" grpId="0" animBg="1"/>
      <p:bldP spid="81" grpId="0" animBg="1"/>
      <p:bldP spid="82" grpId="0" animBg="1"/>
      <p:bldP spid="90" grpId="0" animBg="1"/>
      <p:bldP spid="91" grpId="0" animBg="1"/>
      <p:bldP spid="92" grpId="0" animBg="1"/>
      <p:bldP spid="93" grpId="0" animBg="1"/>
      <p:bldP spid="97" grpId="0" animBg="1"/>
      <p:bldP spid="98" grpId="0" animBg="1"/>
      <p:bldP spid="99" grpId="0" animBg="1"/>
      <p:bldP spid="100" grpId="0" animBg="1"/>
      <p:bldP spid="101" grpId="0" animBg="1"/>
      <p:bldP spid="102" grpId="0" animBg="1"/>
      <p:bldP spid="106" grpId="0" animBg="1"/>
      <p:bldP spid="107" grpId="0" animBg="1"/>
      <p:bldP spid="108" grpId="0" animBg="1"/>
      <p:bldP spid="109" grpId="0" animBg="1"/>
      <p:bldP spid="110" grpId="0" animBg="1"/>
      <p:bldP spid="111" grpId="0" animBg="1"/>
      <p:bldP spid="119" grpId="0" animBg="1"/>
      <p:bldP spid="120" grpId="0" animBg="1"/>
      <p:bldP spid="121" grpId="0" animBg="1"/>
      <p:bldP spid="122" grpId="0" animBg="1"/>
      <p:bldP spid="126" grpId="0" animBg="1"/>
      <p:bldP spid="127" grpId="0" animBg="1"/>
      <p:bldP spid="128" grpId="0" animBg="1"/>
      <p:bldP spid="129" grpId="0" animBg="1"/>
      <p:bldP spid="130" grpId="0" animBg="1"/>
      <p:bldP spid="131" grpId="0" animBg="1"/>
      <p:bldP spid="135" grpId="0" animBg="1"/>
      <p:bldP spid="136" grpId="0" animBg="1"/>
      <p:bldP spid="137" grpId="0" animBg="1"/>
      <p:bldP spid="138" grpId="0" animBg="1"/>
      <p:bldP spid="139" grpId="0" animBg="1"/>
      <p:bldP spid="140" grpId="0" animBg="1"/>
      <p:bldP spid="148" grpId="0" animBg="1"/>
      <p:bldP spid="149" grpId="0" animBg="1"/>
      <p:bldP spid="150" grpId="0" animBg="1"/>
      <p:bldP spid="151" grpId="0" animBg="1"/>
      <p:bldP spid="155" grpId="0" animBg="1"/>
      <p:bldP spid="156" grpId="0" animBg="1"/>
      <p:bldP spid="157" grpId="0" animBg="1"/>
      <p:bldP spid="158" grpId="0" animBg="1"/>
      <p:bldP spid="162" grpId="0" animBg="1"/>
      <p:bldP spid="163" grpId="0" animBg="1"/>
      <p:bldP spid="164" grpId="0" animBg="1"/>
      <p:bldP spid="165" grpId="0" animBg="1"/>
      <p:bldP spid="166" grpId="0" animBg="1"/>
      <p:bldP spid="167" grpId="0" animBg="1"/>
      <p:bldP spid="168" grpId="0" animBg="1"/>
      <p:bldP spid="169" grpId="0" animBg="1"/>
      <p:bldP spid="170" grpId="0" animBg="1"/>
      <p:bldP spid="171" grpId="0" animBg="1"/>
      <p:bldP spid="175" grpId="0" animBg="1"/>
      <p:bldP spid="176" grpId="0" animBg="1"/>
      <p:bldP spid="177" grpId="0" animBg="1"/>
      <p:bldP spid="178" grpId="0" animBg="1"/>
      <p:bldP spid="179" grpId="0" animBg="1"/>
      <p:bldP spid="180" grpId="0" animBg="1"/>
      <p:bldP spid="184" grpId="0" animBg="1"/>
      <p:bldP spid="185" grpId="0" animBg="1"/>
      <p:bldP spid="186" grpId="0" animBg="1"/>
      <p:bldP spid="187" grpId="0" animBg="1"/>
      <p:bldP spid="188" grpId="0" animBg="1"/>
      <p:bldP spid="189" grpId="0" animBg="1"/>
      <p:bldP spid="190" grpId="0" animBg="1"/>
      <p:bldP spid="191" grpId="0" animBg="1"/>
      <p:bldP spid="204" grpId="0" animBg="1"/>
      <p:bldP spid="205" grpId="0" animBg="1"/>
      <p:bldP spid="206" grpId="0" animBg="1"/>
      <p:bldP spid="207" grpId="0" animBg="1"/>
      <p:bldP spid="208" grpId="0" animBg="1"/>
      <p:bldP spid="209" grpId="0" animBg="1"/>
      <p:bldP spid="210" grpId="0" animBg="1"/>
      <p:bldP spid="211" grpId="0" animBg="1"/>
      <p:bldP spid="212" grpId="0" animBg="1"/>
      <p:bldP spid="213"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C34208-FA7C-4346-AD93-050F88FE7F56}"/>
              </a:ext>
            </a:extLst>
          </p:cNvPr>
          <p:cNvSpPr>
            <a:spLocks noGrp="1"/>
          </p:cNvSpPr>
          <p:nvPr>
            <p:ph type="title"/>
          </p:nvPr>
        </p:nvSpPr>
        <p:spPr>
          <a:xfrm>
            <a:off x="265813" y="350874"/>
            <a:ext cx="8654903" cy="680484"/>
          </a:xfrm>
        </p:spPr>
        <p:txBody>
          <a:bodyPr>
            <a:normAutofit/>
          </a:bodyPr>
          <a:lstStyle/>
          <a:p>
            <a:r>
              <a:rPr lang="en-US" altLang="zh-CN" dirty="0"/>
              <a:t>(3)</a:t>
            </a:r>
            <a:r>
              <a:rPr lang="zh-CN" altLang="zh-CN" dirty="0"/>
              <a:t>相移键控调制方法</a:t>
            </a:r>
            <a:r>
              <a:rPr lang="zh-CN" altLang="en-US" dirty="0"/>
              <a:t>（</a:t>
            </a:r>
            <a:r>
              <a:rPr lang="en-US" altLang="zh-CN" dirty="0"/>
              <a:t>PSK</a:t>
            </a:r>
            <a:r>
              <a:rPr lang="zh-CN" altLang="en-US" dirty="0"/>
              <a:t>）</a:t>
            </a:r>
          </a:p>
        </p:txBody>
      </p:sp>
      <p:sp>
        <p:nvSpPr>
          <p:cNvPr id="3" name="内容占位符 2">
            <a:extLst>
              <a:ext uri="{FF2B5EF4-FFF2-40B4-BE49-F238E27FC236}">
                <a16:creationId xmlns:a16="http://schemas.microsoft.com/office/drawing/2014/main" id="{62772749-0251-43E3-8FBE-62B01C0C88DA}"/>
              </a:ext>
            </a:extLst>
          </p:cNvPr>
          <p:cNvSpPr>
            <a:spLocks noGrp="1"/>
          </p:cNvSpPr>
          <p:nvPr>
            <p:ph idx="1"/>
          </p:nvPr>
        </p:nvSpPr>
        <p:spPr>
          <a:xfrm>
            <a:off x="404037" y="1062040"/>
            <a:ext cx="8516680" cy="5445085"/>
          </a:xfrm>
        </p:spPr>
        <p:txBody>
          <a:bodyPr>
            <a:noAutofit/>
          </a:bodyPr>
          <a:lstStyle/>
          <a:p>
            <a:r>
              <a:rPr lang="zh-CN" altLang="en-US" dirty="0"/>
              <a:t>用待传数据改变载波的相位</a:t>
            </a:r>
          </a:p>
          <a:p>
            <a:r>
              <a:rPr lang="zh-CN" altLang="en-US" dirty="0"/>
              <a:t>绝对移相：用两个绝对相位分别表示</a:t>
            </a:r>
            <a:r>
              <a:rPr lang="en-US" altLang="zh-CN" dirty="0"/>
              <a:t>0,1</a:t>
            </a:r>
          </a:p>
          <a:p>
            <a:pPr>
              <a:buNone/>
            </a:pPr>
            <a:r>
              <a:rPr lang="en-US" altLang="zh-CN" dirty="0"/>
              <a:t>     </a:t>
            </a:r>
            <a:r>
              <a:rPr lang="zh-CN" altLang="en-US" dirty="0"/>
              <a:t>例如：</a:t>
            </a:r>
            <a:r>
              <a:rPr lang="en-US" altLang="zh-CN" dirty="0"/>
              <a:t>0°</a:t>
            </a:r>
            <a:r>
              <a:rPr lang="zh-CN" altLang="en-US" dirty="0"/>
              <a:t>表示</a:t>
            </a:r>
            <a:r>
              <a:rPr lang="en-US" altLang="zh-CN" dirty="0"/>
              <a:t>0,180°</a:t>
            </a:r>
            <a:r>
              <a:rPr lang="zh-CN" altLang="en-US" dirty="0"/>
              <a:t>表示</a:t>
            </a:r>
            <a:r>
              <a:rPr lang="en-US" altLang="zh-CN" dirty="0"/>
              <a:t>1</a:t>
            </a:r>
          </a:p>
          <a:p>
            <a:r>
              <a:rPr lang="zh-CN" altLang="en-US" dirty="0"/>
              <a:t>相对移相：用相位的变化表示</a:t>
            </a:r>
            <a:r>
              <a:rPr lang="en-US" altLang="zh-CN" dirty="0"/>
              <a:t>0</a:t>
            </a:r>
            <a:r>
              <a:rPr lang="zh-CN" altLang="en-US" dirty="0"/>
              <a:t>、</a:t>
            </a:r>
            <a:r>
              <a:rPr lang="en-US" altLang="zh-CN" dirty="0"/>
              <a:t>1</a:t>
            </a:r>
          </a:p>
          <a:p>
            <a:pPr>
              <a:buNone/>
            </a:pPr>
            <a:r>
              <a:rPr lang="en-US" altLang="zh-CN" dirty="0"/>
              <a:t>      </a:t>
            </a:r>
            <a:r>
              <a:rPr lang="zh-CN" altLang="en-US" dirty="0"/>
              <a:t>例如：有相位变化表示</a:t>
            </a:r>
            <a:r>
              <a:rPr lang="en-US" altLang="zh-CN" dirty="0"/>
              <a:t>1,</a:t>
            </a:r>
            <a:r>
              <a:rPr lang="zh-CN" altLang="en-US" dirty="0"/>
              <a:t>无相位变化表示</a:t>
            </a:r>
            <a:r>
              <a:rPr lang="en-US" altLang="zh-CN" dirty="0"/>
              <a:t>0</a:t>
            </a:r>
          </a:p>
          <a:p>
            <a:pPr marL="0" indent="0">
              <a:lnSpc>
                <a:spcPct val="120000"/>
              </a:lnSpc>
              <a:spcBef>
                <a:spcPts val="0"/>
              </a:spcBef>
              <a:buNone/>
            </a:pPr>
            <a:endParaRPr lang="en-US" altLang="zh-CN" dirty="0"/>
          </a:p>
        </p:txBody>
      </p:sp>
      <p:graphicFrame>
        <p:nvGraphicFramePr>
          <p:cNvPr id="10" name="表格 9">
            <a:extLst>
              <a:ext uri="{FF2B5EF4-FFF2-40B4-BE49-F238E27FC236}">
                <a16:creationId xmlns:a16="http://schemas.microsoft.com/office/drawing/2014/main" id="{9B384642-CD61-42D4-9C32-F0111E3A54D7}"/>
              </a:ext>
            </a:extLst>
          </p:cNvPr>
          <p:cNvGraphicFramePr>
            <a:graphicFrameLocks noGrp="1"/>
          </p:cNvGraphicFramePr>
          <p:nvPr/>
        </p:nvGraphicFramePr>
        <p:xfrm>
          <a:off x="0" y="1031358"/>
          <a:ext cx="313390" cy="2926080"/>
        </p:xfrm>
        <a:graphic>
          <a:graphicData uri="http://schemas.openxmlformats.org/drawingml/2006/table">
            <a:tbl>
              <a:tblPr firstRow="1" bandRow="1">
                <a:tableStyleId>{5C22544A-7EE6-4342-B048-85BDC9FD1C3A}</a:tableStyleId>
              </a:tblPr>
              <a:tblGrid>
                <a:gridCol w="313390">
                  <a:extLst>
                    <a:ext uri="{9D8B030D-6E8A-4147-A177-3AD203B41FA5}">
                      <a16:colId xmlns:a16="http://schemas.microsoft.com/office/drawing/2014/main" val="2707731317"/>
                    </a:ext>
                  </a:extLst>
                </a:gridCol>
              </a:tblGrid>
              <a:tr h="844235">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系统模型</a:t>
                      </a:r>
                    </a:p>
                  </a:txBody>
                  <a:tcPr marL="0" marR="0" marT="0" marB="0" anchor="ctr">
                    <a:solidFill>
                      <a:schemeClr val="accent1">
                        <a:lumMod val="40000"/>
                        <a:lumOff val="60000"/>
                      </a:schemeClr>
                    </a:solidFill>
                  </a:tcPr>
                </a:tc>
                <a:extLst>
                  <a:ext uri="{0D108BD9-81ED-4DB2-BD59-A6C34878D82A}">
                    <a16:rowId xmlns:a16="http://schemas.microsoft.com/office/drawing/2014/main" val="2650843112"/>
                  </a:ext>
                </a:extLst>
              </a:tr>
              <a:tr h="844235">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传输模式</a:t>
                      </a:r>
                    </a:p>
                  </a:txBody>
                  <a:tcPr marL="0" marR="0" marT="0" marB="0" anchor="ctr">
                    <a:solidFill>
                      <a:schemeClr val="accent1">
                        <a:lumMod val="40000"/>
                        <a:lumOff val="60000"/>
                      </a:schemeClr>
                    </a:solidFill>
                  </a:tcPr>
                </a:tc>
                <a:extLst>
                  <a:ext uri="{0D108BD9-81ED-4DB2-BD59-A6C34878D82A}">
                    <a16:rowId xmlns:a16="http://schemas.microsoft.com/office/drawing/2014/main" val="2354171835"/>
                  </a:ext>
                </a:extLst>
              </a:tr>
              <a:tr h="844235">
                <a:tc>
                  <a:txBody>
                    <a:bodyPr/>
                    <a:lstStyle/>
                    <a:p>
                      <a:pPr algn="ctr"/>
                      <a:r>
                        <a:rPr lang="zh-CN" altLang="en-US" sz="1600" dirty="0">
                          <a:solidFill>
                            <a:schemeClr val="bg1"/>
                          </a:solidFill>
                          <a:latin typeface="黑体" panose="02010609060101010101" pitchFamily="49" charset="-122"/>
                          <a:ea typeface="黑体" panose="02010609060101010101" pitchFamily="49" charset="-122"/>
                        </a:rPr>
                        <a:t>编码调制</a:t>
                      </a:r>
                    </a:p>
                  </a:txBody>
                  <a:tcPr marL="0" marR="0" marT="0" marB="0" anchor="ctr">
                    <a:solidFill>
                      <a:schemeClr val="accent1"/>
                    </a:solidFill>
                  </a:tcPr>
                </a:tc>
                <a:extLst>
                  <a:ext uri="{0D108BD9-81ED-4DB2-BD59-A6C34878D82A}">
                    <a16:rowId xmlns:a16="http://schemas.microsoft.com/office/drawing/2014/main" val="2232877283"/>
                  </a:ext>
                </a:extLst>
              </a:tr>
            </a:tbl>
          </a:graphicData>
        </a:graphic>
      </p:graphicFrame>
      <p:graphicFrame>
        <p:nvGraphicFramePr>
          <p:cNvPr id="11" name="表格 10">
            <a:extLst>
              <a:ext uri="{FF2B5EF4-FFF2-40B4-BE49-F238E27FC236}">
                <a16:creationId xmlns:a16="http://schemas.microsoft.com/office/drawing/2014/main" id="{F1557556-4E74-4A2A-B76B-6AF7BA757C94}"/>
              </a:ext>
            </a:extLst>
          </p:cNvPr>
          <p:cNvGraphicFramePr>
            <a:graphicFrameLocks noGrp="1"/>
          </p:cNvGraphicFramePr>
          <p:nvPr/>
        </p:nvGraphicFramePr>
        <p:xfrm>
          <a:off x="0" y="16384"/>
          <a:ext cx="9144000" cy="303808"/>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1028242390"/>
                    </a:ext>
                  </a:extLst>
                </a:gridCol>
                <a:gridCol w="1016000">
                  <a:extLst>
                    <a:ext uri="{9D8B030D-6E8A-4147-A177-3AD203B41FA5}">
                      <a16:colId xmlns:a16="http://schemas.microsoft.com/office/drawing/2014/main" val="3074239081"/>
                    </a:ext>
                  </a:extLst>
                </a:gridCol>
                <a:gridCol w="1016000">
                  <a:extLst>
                    <a:ext uri="{9D8B030D-6E8A-4147-A177-3AD203B41FA5}">
                      <a16:colId xmlns:a16="http://schemas.microsoft.com/office/drawing/2014/main" val="3509429943"/>
                    </a:ext>
                  </a:extLst>
                </a:gridCol>
                <a:gridCol w="1016000">
                  <a:extLst>
                    <a:ext uri="{9D8B030D-6E8A-4147-A177-3AD203B41FA5}">
                      <a16:colId xmlns:a16="http://schemas.microsoft.com/office/drawing/2014/main" val="2580465912"/>
                    </a:ext>
                  </a:extLst>
                </a:gridCol>
                <a:gridCol w="1016000">
                  <a:extLst>
                    <a:ext uri="{9D8B030D-6E8A-4147-A177-3AD203B41FA5}">
                      <a16:colId xmlns:a16="http://schemas.microsoft.com/office/drawing/2014/main" val="585185192"/>
                    </a:ext>
                  </a:extLst>
                </a:gridCol>
                <a:gridCol w="1016000">
                  <a:extLst>
                    <a:ext uri="{9D8B030D-6E8A-4147-A177-3AD203B41FA5}">
                      <a16:colId xmlns:a16="http://schemas.microsoft.com/office/drawing/2014/main" val="1335232691"/>
                    </a:ext>
                  </a:extLst>
                </a:gridCol>
                <a:gridCol w="1016000">
                  <a:extLst>
                    <a:ext uri="{9D8B030D-6E8A-4147-A177-3AD203B41FA5}">
                      <a16:colId xmlns:a16="http://schemas.microsoft.com/office/drawing/2014/main" val="785772456"/>
                    </a:ext>
                  </a:extLst>
                </a:gridCol>
                <a:gridCol w="1016000">
                  <a:extLst>
                    <a:ext uri="{9D8B030D-6E8A-4147-A177-3AD203B41FA5}">
                      <a16:colId xmlns:a16="http://schemas.microsoft.com/office/drawing/2014/main" val="143111373"/>
                    </a:ext>
                  </a:extLst>
                </a:gridCol>
                <a:gridCol w="1016000">
                  <a:extLst>
                    <a:ext uri="{9D8B030D-6E8A-4147-A177-3AD203B41FA5}">
                      <a16:colId xmlns:a16="http://schemas.microsoft.com/office/drawing/2014/main" val="994455625"/>
                    </a:ext>
                  </a:extLst>
                </a:gridCol>
              </a:tblGrid>
              <a:tr h="303808">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传输介质</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rgbClr val="FFFF00"/>
                          </a:solidFill>
                          <a:latin typeface="黑体" panose="02010609060101010101" pitchFamily="49" charset="-122"/>
                          <a:ea typeface="黑体" panose="02010609060101010101" pitchFamily="49" charset="-122"/>
                        </a:rPr>
                        <a:t>通信系统</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正确性</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提高性能</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局域网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en-US" altLang="zh-CN" sz="1600" dirty="0">
                          <a:solidFill>
                            <a:schemeClr val="tx1"/>
                          </a:solidFill>
                          <a:latin typeface="黑体" panose="02010609060101010101" pitchFamily="49" charset="-122"/>
                          <a:ea typeface="黑体" panose="02010609060101010101" pitchFamily="49" charset="-122"/>
                        </a:rPr>
                        <a:t>WLAN</a:t>
                      </a:r>
                      <a:endParaRPr lang="zh-CN" altLang="en-US" sz="1600" dirty="0">
                        <a:solidFill>
                          <a:schemeClr val="tx1"/>
                        </a:solidFill>
                        <a:latin typeface="黑体" panose="02010609060101010101" pitchFamily="49" charset="-122"/>
                        <a:ea typeface="黑体" panose="02010609060101010101" pitchFamily="49"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个域网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广域网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接入网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939429099"/>
                  </a:ext>
                </a:extLst>
              </a:tr>
            </a:tbl>
          </a:graphicData>
        </a:graphic>
      </p:graphicFrame>
      <p:sp>
        <p:nvSpPr>
          <p:cNvPr id="12" name="流程图: 摘录 11">
            <a:extLst>
              <a:ext uri="{FF2B5EF4-FFF2-40B4-BE49-F238E27FC236}">
                <a16:creationId xmlns:a16="http://schemas.microsoft.com/office/drawing/2014/main" id="{CE6C4248-6AFD-44B6-80E3-9608C7BDC87F}"/>
              </a:ext>
            </a:extLst>
          </p:cNvPr>
          <p:cNvSpPr/>
          <p:nvPr/>
        </p:nvSpPr>
        <p:spPr bwMode="auto">
          <a:xfrm>
            <a:off x="1403438" y="320192"/>
            <a:ext cx="216024" cy="126001"/>
          </a:xfrm>
          <a:prstGeom prst="flowChartExtract">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4" name="Rectangle 2">
            <a:extLst>
              <a:ext uri="{FF2B5EF4-FFF2-40B4-BE49-F238E27FC236}">
                <a16:creationId xmlns:a16="http://schemas.microsoft.com/office/drawing/2014/main" id="{637ADEFB-5775-48B5-AD95-BD2F543B4E24}"/>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Rectangle 4">
            <a:extLst>
              <a:ext uri="{FF2B5EF4-FFF2-40B4-BE49-F238E27FC236}">
                <a16:creationId xmlns:a16="http://schemas.microsoft.com/office/drawing/2014/main" id="{BD3FDECC-D1EB-41DD-A978-528800665BBD}"/>
              </a:ext>
            </a:extLst>
          </p:cNvPr>
          <p:cNvSpPr>
            <a:spLocks noChangeArrowheads="1"/>
          </p:cNvSpPr>
          <p:nvPr/>
        </p:nvSpPr>
        <p:spPr bwMode="auto">
          <a:xfrm>
            <a:off x="1954913" y="3864382"/>
            <a:ext cx="350837" cy="454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2400" b="1">
                <a:solidFill>
                  <a:srgbClr val="333399"/>
                </a:solidFill>
                <a:latin typeface="Arial" panose="020B0604020202020204" pitchFamily="34" charset="0"/>
              </a:rPr>
              <a:t>0</a:t>
            </a:r>
          </a:p>
        </p:txBody>
      </p:sp>
      <p:sp>
        <p:nvSpPr>
          <p:cNvPr id="13" name="Rectangle 5">
            <a:extLst>
              <a:ext uri="{FF2B5EF4-FFF2-40B4-BE49-F238E27FC236}">
                <a16:creationId xmlns:a16="http://schemas.microsoft.com/office/drawing/2014/main" id="{B9A3B1E4-DF05-439B-9A3D-BA2253F6EEE8}"/>
              </a:ext>
            </a:extLst>
          </p:cNvPr>
          <p:cNvSpPr>
            <a:spLocks noChangeArrowheads="1"/>
          </p:cNvSpPr>
          <p:nvPr/>
        </p:nvSpPr>
        <p:spPr bwMode="auto">
          <a:xfrm>
            <a:off x="2702625" y="3864382"/>
            <a:ext cx="350838" cy="454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2400" b="1">
                <a:solidFill>
                  <a:srgbClr val="333399"/>
                </a:solidFill>
                <a:latin typeface="Arial" panose="020B0604020202020204" pitchFamily="34" charset="0"/>
              </a:rPr>
              <a:t>1</a:t>
            </a:r>
          </a:p>
        </p:txBody>
      </p:sp>
      <p:sp>
        <p:nvSpPr>
          <p:cNvPr id="14" name="Rectangle 6">
            <a:extLst>
              <a:ext uri="{FF2B5EF4-FFF2-40B4-BE49-F238E27FC236}">
                <a16:creationId xmlns:a16="http://schemas.microsoft.com/office/drawing/2014/main" id="{6A04CC79-83E8-47F4-A4F4-D99308158079}"/>
              </a:ext>
            </a:extLst>
          </p:cNvPr>
          <p:cNvSpPr>
            <a:spLocks noChangeArrowheads="1"/>
          </p:cNvSpPr>
          <p:nvPr/>
        </p:nvSpPr>
        <p:spPr bwMode="auto">
          <a:xfrm>
            <a:off x="3450338" y="3864382"/>
            <a:ext cx="350837" cy="454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2400" b="1">
                <a:solidFill>
                  <a:srgbClr val="333399"/>
                </a:solidFill>
                <a:latin typeface="Arial" panose="020B0604020202020204" pitchFamily="34" charset="0"/>
              </a:rPr>
              <a:t>0</a:t>
            </a:r>
          </a:p>
        </p:txBody>
      </p:sp>
      <p:sp>
        <p:nvSpPr>
          <p:cNvPr id="15" name="Rectangle 7">
            <a:extLst>
              <a:ext uri="{FF2B5EF4-FFF2-40B4-BE49-F238E27FC236}">
                <a16:creationId xmlns:a16="http://schemas.microsoft.com/office/drawing/2014/main" id="{6AE69BB4-5CA4-4108-BE8B-A8258F5026D8}"/>
              </a:ext>
            </a:extLst>
          </p:cNvPr>
          <p:cNvSpPr>
            <a:spLocks noChangeArrowheads="1"/>
          </p:cNvSpPr>
          <p:nvPr/>
        </p:nvSpPr>
        <p:spPr bwMode="auto">
          <a:xfrm>
            <a:off x="4245675" y="3864382"/>
            <a:ext cx="350838" cy="454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2400" b="1">
                <a:solidFill>
                  <a:srgbClr val="333399"/>
                </a:solidFill>
                <a:latin typeface="Arial" panose="020B0604020202020204" pitchFamily="34" charset="0"/>
              </a:rPr>
              <a:t>0</a:t>
            </a:r>
          </a:p>
        </p:txBody>
      </p:sp>
      <p:sp>
        <p:nvSpPr>
          <p:cNvPr id="16" name="Rectangle 8">
            <a:extLst>
              <a:ext uri="{FF2B5EF4-FFF2-40B4-BE49-F238E27FC236}">
                <a16:creationId xmlns:a16="http://schemas.microsoft.com/office/drawing/2014/main" id="{76E69563-36C9-4C45-AD68-856D32816C68}"/>
              </a:ext>
            </a:extLst>
          </p:cNvPr>
          <p:cNvSpPr>
            <a:spLocks noChangeArrowheads="1"/>
          </p:cNvSpPr>
          <p:nvPr/>
        </p:nvSpPr>
        <p:spPr bwMode="auto">
          <a:xfrm>
            <a:off x="4993388" y="3864382"/>
            <a:ext cx="350837" cy="454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2400" b="1">
                <a:solidFill>
                  <a:srgbClr val="333399"/>
                </a:solidFill>
                <a:latin typeface="Arial" panose="020B0604020202020204" pitchFamily="34" charset="0"/>
              </a:rPr>
              <a:t>1</a:t>
            </a:r>
          </a:p>
        </p:txBody>
      </p:sp>
      <p:sp>
        <p:nvSpPr>
          <p:cNvPr id="17" name="Rectangle 9">
            <a:extLst>
              <a:ext uri="{FF2B5EF4-FFF2-40B4-BE49-F238E27FC236}">
                <a16:creationId xmlns:a16="http://schemas.microsoft.com/office/drawing/2014/main" id="{DDCCE100-1672-4D55-A185-8AE65D095E61}"/>
              </a:ext>
            </a:extLst>
          </p:cNvPr>
          <p:cNvSpPr>
            <a:spLocks noChangeArrowheads="1"/>
          </p:cNvSpPr>
          <p:nvPr/>
        </p:nvSpPr>
        <p:spPr bwMode="auto">
          <a:xfrm>
            <a:off x="5741100" y="3864382"/>
            <a:ext cx="350838" cy="454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2400" b="1">
                <a:solidFill>
                  <a:srgbClr val="333399"/>
                </a:solidFill>
                <a:latin typeface="Arial" panose="020B0604020202020204" pitchFamily="34" charset="0"/>
              </a:rPr>
              <a:t>1</a:t>
            </a:r>
          </a:p>
        </p:txBody>
      </p:sp>
      <p:sp>
        <p:nvSpPr>
          <p:cNvPr id="18" name="Rectangle 10">
            <a:extLst>
              <a:ext uri="{FF2B5EF4-FFF2-40B4-BE49-F238E27FC236}">
                <a16:creationId xmlns:a16="http://schemas.microsoft.com/office/drawing/2014/main" id="{425B78F3-DDA2-4881-97F6-A4C6A6BA08C4}"/>
              </a:ext>
            </a:extLst>
          </p:cNvPr>
          <p:cNvSpPr>
            <a:spLocks noChangeArrowheads="1"/>
          </p:cNvSpPr>
          <p:nvPr/>
        </p:nvSpPr>
        <p:spPr bwMode="auto">
          <a:xfrm>
            <a:off x="6488813" y="3864382"/>
            <a:ext cx="350837" cy="454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2400" b="1">
                <a:solidFill>
                  <a:srgbClr val="333399"/>
                </a:solidFill>
                <a:latin typeface="Arial" panose="020B0604020202020204" pitchFamily="34" charset="0"/>
              </a:rPr>
              <a:t>1</a:t>
            </a:r>
          </a:p>
        </p:txBody>
      </p:sp>
      <p:sp>
        <p:nvSpPr>
          <p:cNvPr id="19" name="Rectangle 11">
            <a:extLst>
              <a:ext uri="{FF2B5EF4-FFF2-40B4-BE49-F238E27FC236}">
                <a16:creationId xmlns:a16="http://schemas.microsoft.com/office/drawing/2014/main" id="{FE6FC041-4AA9-4AAE-9A60-0F3E39F89C47}"/>
              </a:ext>
            </a:extLst>
          </p:cNvPr>
          <p:cNvSpPr>
            <a:spLocks noChangeArrowheads="1"/>
          </p:cNvSpPr>
          <p:nvPr/>
        </p:nvSpPr>
        <p:spPr bwMode="auto">
          <a:xfrm>
            <a:off x="7284150" y="3864382"/>
            <a:ext cx="350838" cy="454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2400" b="1">
                <a:solidFill>
                  <a:srgbClr val="333399"/>
                </a:solidFill>
                <a:latin typeface="Arial" panose="020B0604020202020204" pitchFamily="34" charset="0"/>
              </a:rPr>
              <a:t>0</a:t>
            </a:r>
          </a:p>
        </p:txBody>
      </p:sp>
      <p:sp>
        <p:nvSpPr>
          <p:cNvPr id="20" name="Rectangle 12">
            <a:extLst>
              <a:ext uri="{FF2B5EF4-FFF2-40B4-BE49-F238E27FC236}">
                <a16:creationId xmlns:a16="http://schemas.microsoft.com/office/drawing/2014/main" id="{E2FF4A54-64DE-4284-B3E2-3E7650B9C713}"/>
              </a:ext>
            </a:extLst>
          </p:cNvPr>
          <p:cNvSpPr>
            <a:spLocks noChangeArrowheads="1"/>
          </p:cNvSpPr>
          <p:nvPr/>
        </p:nvSpPr>
        <p:spPr bwMode="auto">
          <a:xfrm>
            <a:off x="8055675" y="3864382"/>
            <a:ext cx="350838" cy="454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2400" b="1">
                <a:solidFill>
                  <a:srgbClr val="333399"/>
                </a:solidFill>
                <a:latin typeface="Arial" panose="020B0604020202020204" pitchFamily="34" charset="0"/>
              </a:rPr>
              <a:t>0</a:t>
            </a:r>
          </a:p>
        </p:txBody>
      </p:sp>
      <p:sp>
        <p:nvSpPr>
          <p:cNvPr id="21" name="Freeform 13">
            <a:extLst>
              <a:ext uri="{FF2B5EF4-FFF2-40B4-BE49-F238E27FC236}">
                <a16:creationId xmlns:a16="http://schemas.microsoft.com/office/drawing/2014/main" id="{FFBE1C3F-9AE0-401F-B41F-807B9009C7E7}"/>
              </a:ext>
            </a:extLst>
          </p:cNvPr>
          <p:cNvSpPr>
            <a:spLocks/>
          </p:cNvSpPr>
          <p:nvPr/>
        </p:nvSpPr>
        <p:spPr bwMode="auto">
          <a:xfrm>
            <a:off x="1759650" y="3756432"/>
            <a:ext cx="6859588" cy="577850"/>
          </a:xfrm>
          <a:custGeom>
            <a:avLst/>
            <a:gdLst>
              <a:gd name="T0" fmla="*/ 0 w 4321"/>
              <a:gd name="T1" fmla="*/ 2147483647 h 487"/>
              <a:gd name="T2" fmla="*/ 2147483647 w 4321"/>
              <a:gd name="T3" fmla="*/ 2147483647 h 487"/>
              <a:gd name="T4" fmla="*/ 2147483647 w 4321"/>
              <a:gd name="T5" fmla="*/ 0 h 487"/>
              <a:gd name="T6" fmla="*/ 2147483647 w 4321"/>
              <a:gd name="T7" fmla="*/ 0 h 487"/>
              <a:gd name="T8" fmla="*/ 2147483647 w 4321"/>
              <a:gd name="T9" fmla="*/ 2147483647 h 487"/>
              <a:gd name="T10" fmla="*/ 2147483647 w 4321"/>
              <a:gd name="T11" fmla="*/ 2147483647 h 487"/>
              <a:gd name="T12" fmla="*/ 2147483647 w 4321"/>
              <a:gd name="T13" fmla="*/ 0 h 487"/>
              <a:gd name="T14" fmla="*/ 2147483647 w 4321"/>
              <a:gd name="T15" fmla="*/ 0 h 487"/>
              <a:gd name="T16" fmla="*/ 2147483647 w 4321"/>
              <a:gd name="T17" fmla="*/ 2147483647 h 487"/>
              <a:gd name="T18" fmla="*/ 2147483647 w 4321"/>
              <a:gd name="T19" fmla="*/ 2147483647 h 48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321" h="487">
                <a:moveTo>
                  <a:pt x="0" y="486"/>
                </a:moveTo>
                <a:lnTo>
                  <a:pt x="477" y="486"/>
                </a:lnTo>
                <a:lnTo>
                  <a:pt x="477" y="0"/>
                </a:lnTo>
                <a:lnTo>
                  <a:pt x="963" y="0"/>
                </a:lnTo>
                <a:lnTo>
                  <a:pt x="963" y="486"/>
                </a:lnTo>
                <a:lnTo>
                  <a:pt x="1926" y="486"/>
                </a:lnTo>
                <a:lnTo>
                  <a:pt x="1926" y="0"/>
                </a:lnTo>
                <a:lnTo>
                  <a:pt x="3357" y="0"/>
                </a:lnTo>
                <a:lnTo>
                  <a:pt x="3357" y="486"/>
                </a:lnTo>
                <a:lnTo>
                  <a:pt x="4320" y="486"/>
                </a:lnTo>
              </a:path>
            </a:pathLst>
          </a:custGeom>
          <a:noFill/>
          <a:ln w="3810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2" name="Freeform 14">
            <a:extLst>
              <a:ext uri="{FF2B5EF4-FFF2-40B4-BE49-F238E27FC236}">
                <a16:creationId xmlns:a16="http://schemas.microsoft.com/office/drawing/2014/main" id="{0FD04EF9-C2E8-47EE-A27B-0E3FA27124D4}"/>
              </a:ext>
            </a:extLst>
          </p:cNvPr>
          <p:cNvSpPr>
            <a:spLocks/>
          </p:cNvSpPr>
          <p:nvPr/>
        </p:nvSpPr>
        <p:spPr bwMode="auto">
          <a:xfrm>
            <a:off x="8617650" y="4332695"/>
            <a:ext cx="1588" cy="1587"/>
          </a:xfrm>
          <a:custGeom>
            <a:avLst/>
            <a:gdLst>
              <a:gd name="T0" fmla="*/ 0 w 1"/>
              <a:gd name="T1" fmla="*/ 0 h 1"/>
              <a:gd name="T2" fmla="*/ 0 w 1"/>
              <a:gd name="T3" fmla="*/ 0 h 1"/>
              <a:gd name="T4" fmla="*/ 0 60000 65536"/>
              <a:gd name="T5" fmla="*/ 0 60000 65536"/>
            </a:gdLst>
            <a:ahLst/>
            <a:cxnLst>
              <a:cxn ang="T4">
                <a:pos x="T0" y="T1"/>
              </a:cxn>
              <a:cxn ang="T5">
                <a:pos x="T2" y="T3"/>
              </a:cxn>
            </a:cxnLst>
            <a:rect l="0" t="0" r="r" b="b"/>
            <a:pathLst>
              <a:path w="1" h="1">
                <a:moveTo>
                  <a:pt x="0" y="0"/>
                </a:moveTo>
                <a:lnTo>
                  <a:pt x="0" y="0"/>
                </a:lnTo>
              </a:path>
            </a:pathLst>
          </a:custGeom>
          <a:noFill/>
          <a:ln w="3810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5" name="Rectangle 47">
            <a:extLst>
              <a:ext uri="{FF2B5EF4-FFF2-40B4-BE49-F238E27FC236}">
                <a16:creationId xmlns:a16="http://schemas.microsoft.com/office/drawing/2014/main" id="{75BDB3D6-6726-4344-902A-B89F48F322FF}"/>
              </a:ext>
            </a:extLst>
          </p:cNvPr>
          <p:cNvSpPr>
            <a:spLocks noChangeArrowheads="1"/>
          </p:cNvSpPr>
          <p:nvPr/>
        </p:nvSpPr>
        <p:spPr bwMode="auto">
          <a:xfrm>
            <a:off x="265813" y="3900895"/>
            <a:ext cx="1400175" cy="454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2400" dirty="0">
                <a:solidFill>
                  <a:srgbClr val="333399"/>
                </a:solidFill>
                <a:ea typeface="黑体" panose="02010609060101010101" pitchFamily="49" charset="-122"/>
              </a:rPr>
              <a:t>基带信号</a:t>
            </a:r>
          </a:p>
        </p:txBody>
      </p:sp>
      <p:sp>
        <p:nvSpPr>
          <p:cNvPr id="56" name="Rectangle 48">
            <a:extLst>
              <a:ext uri="{FF2B5EF4-FFF2-40B4-BE49-F238E27FC236}">
                <a16:creationId xmlns:a16="http://schemas.microsoft.com/office/drawing/2014/main" id="{F34CD87E-5FA5-44F7-B765-3875E041F609}"/>
              </a:ext>
            </a:extLst>
          </p:cNvPr>
          <p:cNvSpPr>
            <a:spLocks noChangeArrowheads="1"/>
          </p:cNvSpPr>
          <p:nvPr/>
        </p:nvSpPr>
        <p:spPr bwMode="auto">
          <a:xfrm>
            <a:off x="482183" y="5656225"/>
            <a:ext cx="748604" cy="45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2400" dirty="0">
                <a:solidFill>
                  <a:srgbClr val="333399"/>
                </a:solidFill>
                <a:ea typeface="黑体" panose="02010609060101010101" pitchFamily="49" charset="-122"/>
              </a:rPr>
              <a:t>PSK</a:t>
            </a:r>
          </a:p>
        </p:txBody>
      </p:sp>
      <p:sp>
        <p:nvSpPr>
          <p:cNvPr id="69" name="Rectangle 48">
            <a:extLst>
              <a:ext uri="{FF2B5EF4-FFF2-40B4-BE49-F238E27FC236}">
                <a16:creationId xmlns:a16="http://schemas.microsoft.com/office/drawing/2014/main" id="{A2880441-49F8-4AC8-8F53-44FFB9B981DF}"/>
              </a:ext>
            </a:extLst>
          </p:cNvPr>
          <p:cNvSpPr>
            <a:spLocks noChangeArrowheads="1"/>
          </p:cNvSpPr>
          <p:nvPr/>
        </p:nvSpPr>
        <p:spPr bwMode="auto">
          <a:xfrm>
            <a:off x="544761" y="4909550"/>
            <a:ext cx="798296" cy="45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2400" dirty="0">
                <a:solidFill>
                  <a:srgbClr val="333399"/>
                </a:solidFill>
                <a:ea typeface="黑体" panose="02010609060101010101" pitchFamily="49" charset="-122"/>
              </a:rPr>
              <a:t>载波</a:t>
            </a:r>
            <a:endParaRPr lang="en-US" altLang="zh-CN" sz="2400" dirty="0">
              <a:solidFill>
                <a:srgbClr val="333399"/>
              </a:solidFill>
              <a:ea typeface="黑体" panose="02010609060101010101" pitchFamily="49" charset="-122"/>
            </a:endParaRPr>
          </a:p>
        </p:txBody>
      </p:sp>
      <p:sp>
        <p:nvSpPr>
          <p:cNvPr id="70" name="Freeform 18">
            <a:extLst>
              <a:ext uri="{FF2B5EF4-FFF2-40B4-BE49-F238E27FC236}">
                <a16:creationId xmlns:a16="http://schemas.microsoft.com/office/drawing/2014/main" id="{3E787AC7-5EB9-4FCC-BECE-F17356812D60}"/>
              </a:ext>
            </a:extLst>
          </p:cNvPr>
          <p:cNvSpPr>
            <a:spLocks/>
          </p:cNvSpPr>
          <p:nvPr/>
        </p:nvSpPr>
        <p:spPr bwMode="auto">
          <a:xfrm>
            <a:off x="3346032" y="4572943"/>
            <a:ext cx="52387" cy="431800"/>
          </a:xfrm>
          <a:custGeom>
            <a:avLst/>
            <a:gdLst>
              <a:gd name="T0" fmla="*/ 0 w 33"/>
              <a:gd name="T1" fmla="*/ 2147483647 h 363"/>
              <a:gd name="T2" fmla="*/ 2147483647 w 33"/>
              <a:gd name="T3" fmla="*/ 2147483647 h 363"/>
              <a:gd name="T4" fmla="*/ 2147483647 w 33"/>
              <a:gd name="T5" fmla="*/ 2147483647 h 363"/>
              <a:gd name="T6" fmla="*/ 2147483647 w 33"/>
              <a:gd name="T7" fmla="*/ 2147483647 h 363"/>
              <a:gd name="T8" fmla="*/ 2147483647 w 33"/>
              <a:gd name="T9" fmla="*/ 2147483647 h 363"/>
              <a:gd name="T10" fmla="*/ 2147483647 w 33"/>
              <a:gd name="T11" fmla="*/ 2147483647 h 363"/>
              <a:gd name="T12" fmla="*/ 2147483647 w 33"/>
              <a:gd name="T13" fmla="*/ 0 h 36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3" h="363">
                <a:moveTo>
                  <a:pt x="0" y="362"/>
                </a:moveTo>
                <a:lnTo>
                  <a:pt x="20" y="54"/>
                </a:lnTo>
                <a:lnTo>
                  <a:pt x="21" y="38"/>
                </a:lnTo>
                <a:lnTo>
                  <a:pt x="22" y="25"/>
                </a:lnTo>
                <a:lnTo>
                  <a:pt x="24" y="15"/>
                </a:lnTo>
                <a:lnTo>
                  <a:pt x="27" y="6"/>
                </a:lnTo>
                <a:lnTo>
                  <a:pt x="32" y="0"/>
                </a:lnTo>
              </a:path>
            </a:pathLst>
          </a:custGeom>
          <a:noFill/>
          <a:ln w="3810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1" name="Freeform 19">
            <a:extLst>
              <a:ext uri="{FF2B5EF4-FFF2-40B4-BE49-F238E27FC236}">
                <a16:creationId xmlns:a16="http://schemas.microsoft.com/office/drawing/2014/main" id="{460C4D5E-87F8-4679-8482-BC4267D4E2EE}"/>
              </a:ext>
            </a:extLst>
          </p:cNvPr>
          <p:cNvSpPr>
            <a:spLocks/>
          </p:cNvSpPr>
          <p:nvPr/>
        </p:nvSpPr>
        <p:spPr bwMode="auto">
          <a:xfrm>
            <a:off x="3398419" y="4577705"/>
            <a:ext cx="139700" cy="841375"/>
          </a:xfrm>
          <a:custGeom>
            <a:avLst/>
            <a:gdLst>
              <a:gd name="T0" fmla="*/ 0 w 88"/>
              <a:gd name="T1" fmla="*/ 0 h 530"/>
              <a:gd name="T2" fmla="*/ 2147483647 w 88"/>
              <a:gd name="T3" fmla="*/ 2147483647 h 530"/>
              <a:gd name="T4" fmla="*/ 2147483647 w 88"/>
              <a:gd name="T5" fmla="*/ 2147483647 h 530"/>
              <a:gd name="T6" fmla="*/ 2147483647 w 88"/>
              <a:gd name="T7" fmla="*/ 2147483647 h 530"/>
              <a:gd name="T8" fmla="*/ 2147483647 w 88"/>
              <a:gd name="T9" fmla="*/ 2147483647 h 530"/>
              <a:gd name="T10" fmla="*/ 2147483647 w 88"/>
              <a:gd name="T11" fmla="*/ 2147483647 h 530"/>
              <a:gd name="T12" fmla="*/ 2147483647 w 88"/>
              <a:gd name="T13" fmla="*/ 2147483647 h 530"/>
              <a:gd name="T14" fmla="*/ 2147483647 w 88"/>
              <a:gd name="T15" fmla="*/ 2147483647 h 530"/>
              <a:gd name="T16" fmla="*/ 2147483647 w 88"/>
              <a:gd name="T17" fmla="*/ 2147483647 h 530"/>
              <a:gd name="T18" fmla="*/ 2147483647 w 88"/>
              <a:gd name="T19" fmla="*/ 2147483647 h 530"/>
              <a:gd name="T20" fmla="*/ 2147483647 w 88"/>
              <a:gd name="T21" fmla="*/ 2147483647 h 530"/>
              <a:gd name="T22" fmla="*/ 2147483647 w 88"/>
              <a:gd name="T23" fmla="*/ 2147483647 h 530"/>
              <a:gd name="T24" fmla="*/ 2147483647 w 88"/>
              <a:gd name="T25" fmla="*/ 2147483647 h 53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8" h="530">
                <a:moveTo>
                  <a:pt x="0" y="0"/>
                </a:moveTo>
                <a:lnTo>
                  <a:pt x="7" y="3"/>
                </a:lnTo>
                <a:lnTo>
                  <a:pt x="12" y="12"/>
                </a:lnTo>
                <a:lnTo>
                  <a:pt x="14" y="25"/>
                </a:lnTo>
                <a:lnTo>
                  <a:pt x="15" y="44"/>
                </a:lnTo>
                <a:lnTo>
                  <a:pt x="43" y="488"/>
                </a:lnTo>
                <a:lnTo>
                  <a:pt x="45" y="512"/>
                </a:lnTo>
                <a:lnTo>
                  <a:pt x="47" y="520"/>
                </a:lnTo>
                <a:lnTo>
                  <a:pt x="53" y="527"/>
                </a:lnTo>
                <a:lnTo>
                  <a:pt x="57" y="530"/>
                </a:lnTo>
                <a:lnTo>
                  <a:pt x="63" y="524"/>
                </a:lnTo>
                <a:lnTo>
                  <a:pt x="67" y="512"/>
                </a:lnTo>
                <a:lnTo>
                  <a:pt x="88" y="271"/>
                </a:lnTo>
              </a:path>
            </a:pathLst>
          </a:custGeom>
          <a:noFill/>
          <a:ln w="3810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2" name="Freeform 20">
            <a:extLst>
              <a:ext uri="{FF2B5EF4-FFF2-40B4-BE49-F238E27FC236}">
                <a16:creationId xmlns:a16="http://schemas.microsoft.com/office/drawing/2014/main" id="{7892DAEE-B1FA-4BB7-AE86-5D734585611B}"/>
              </a:ext>
            </a:extLst>
          </p:cNvPr>
          <p:cNvSpPr>
            <a:spLocks/>
          </p:cNvSpPr>
          <p:nvPr/>
        </p:nvSpPr>
        <p:spPr bwMode="auto">
          <a:xfrm>
            <a:off x="3534944" y="4572943"/>
            <a:ext cx="50800" cy="431800"/>
          </a:xfrm>
          <a:custGeom>
            <a:avLst/>
            <a:gdLst>
              <a:gd name="T0" fmla="*/ 0 w 32"/>
              <a:gd name="T1" fmla="*/ 2147483647 h 363"/>
              <a:gd name="T2" fmla="*/ 2147483647 w 32"/>
              <a:gd name="T3" fmla="*/ 2147483647 h 363"/>
              <a:gd name="T4" fmla="*/ 2147483647 w 32"/>
              <a:gd name="T5" fmla="*/ 2147483647 h 363"/>
              <a:gd name="T6" fmla="*/ 2147483647 w 32"/>
              <a:gd name="T7" fmla="*/ 2147483647 h 363"/>
              <a:gd name="T8" fmla="*/ 2147483647 w 32"/>
              <a:gd name="T9" fmla="*/ 2147483647 h 363"/>
              <a:gd name="T10" fmla="*/ 2147483647 w 32"/>
              <a:gd name="T11" fmla="*/ 2147483647 h 363"/>
              <a:gd name="T12" fmla="*/ 2147483647 w 32"/>
              <a:gd name="T13" fmla="*/ 0 h 36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2" h="363">
                <a:moveTo>
                  <a:pt x="0" y="362"/>
                </a:moveTo>
                <a:lnTo>
                  <a:pt x="19" y="54"/>
                </a:lnTo>
                <a:lnTo>
                  <a:pt x="20" y="38"/>
                </a:lnTo>
                <a:lnTo>
                  <a:pt x="21" y="25"/>
                </a:lnTo>
                <a:lnTo>
                  <a:pt x="23" y="15"/>
                </a:lnTo>
                <a:lnTo>
                  <a:pt x="27" y="6"/>
                </a:lnTo>
                <a:lnTo>
                  <a:pt x="31" y="0"/>
                </a:lnTo>
              </a:path>
            </a:pathLst>
          </a:custGeom>
          <a:noFill/>
          <a:ln w="3810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3" name="Freeform 21">
            <a:extLst>
              <a:ext uri="{FF2B5EF4-FFF2-40B4-BE49-F238E27FC236}">
                <a16:creationId xmlns:a16="http://schemas.microsoft.com/office/drawing/2014/main" id="{73B8C3D5-B045-4F35-B914-463BE1733B75}"/>
              </a:ext>
            </a:extLst>
          </p:cNvPr>
          <p:cNvSpPr>
            <a:spLocks/>
          </p:cNvSpPr>
          <p:nvPr/>
        </p:nvSpPr>
        <p:spPr bwMode="auto">
          <a:xfrm>
            <a:off x="3585744" y="4577705"/>
            <a:ext cx="133350" cy="841375"/>
          </a:xfrm>
          <a:custGeom>
            <a:avLst/>
            <a:gdLst>
              <a:gd name="T0" fmla="*/ 0 w 84"/>
              <a:gd name="T1" fmla="*/ 0 h 530"/>
              <a:gd name="T2" fmla="*/ 2147483647 w 84"/>
              <a:gd name="T3" fmla="*/ 2147483647 h 530"/>
              <a:gd name="T4" fmla="*/ 2147483647 w 84"/>
              <a:gd name="T5" fmla="*/ 2147483647 h 530"/>
              <a:gd name="T6" fmla="*/ 2147483647 w 84"/>
              <a:gd name="T7" fmla="*/ 2147483647 h 530"/>
              <a:gd name="T8" fmla="*/ 2147483647 w 84"/>
              <a:gd name="T9" fmla="*/ 2147483647 h 530"/>
              <a:gd name="T10" fmla="*/ 2147483647 w 84"/>
              <a:gd name="T11" fmla="*/ 2147483647 h 530"/>
              <a:gd name="T12" fmla="*/ 2147483647 w 84"/>
              <a:gd name="T13" fmla="*/ 2147483647 h 530"/>
              <a:gd name="T14" fmla="*/ 2147483647 w 84"/>
              <a:gd name="T15" fmla="*/ 2147483647 h 530"/>
              <a:gd name="T16" fmla="*/ 2147483647 w 84"/>
              <a:gd name="T17" fmla="*/ 2147483647 h 530"/>
              <a:gd name="T18" fmla="*/ 2147483647 w 84"/>
              <a:gd name="T19" fmla="*/ 2147483647 h 530"/>
              <a:gd name="T20" fmla="*/ 2147483647 w 84"/>
              <a:gd name="T21" fmla="*/ 2147483647 h 530"/>
              <a:gd name="T22" fmla="*/ 2147483647 w 84"/>
              <a:gd name="T23" fmla="*/ 2147483647 h 530"/>
              <a:gd name="T24" fmla="*/ 2147483647 w 84"/>
              <a:gd name="T25" fmla="*/ 2147483647 h 53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4" h="530">
                <a:moveTo>
                  <a:pt x="0" y="0"/>
                </a:moveTo>
                <a:lnTo>
                  <a:pt x="7" y="3"/>
                </a:lnTo>
                <a:lnTo>
                  <a:pt x="12" y="12"/>
                </a:lnTo>
                <a:lnTo>
                  <a:pt x="14" y="25"/>
                </a:lnTo>
                <a:lnTo>
                  <a:pt x="15" y="44"/>
                </a:lnTo>
                <a:lnTo>
                  <a:pt x="42" y="488"/>
                </a:lnTo>
                <a:lnTo>
                  <a:pt x="45" y="512"/>
                </a:lnTo>
                <a:lnTo>
                  <a:pt x="47" y="520"/>
                </a:lnTo>
                <a:lnTo>
                  <a:pt x="52" y="527"/>
                </a:lnTo>
                <a:lnTo>
                  <a:pt x="57" y="530"/>
                </a:lnTo>
                <a:lnTo>
                  <a:pt x="62" y="524"/>
                </a:lnTo>
                <a:lnTo>
                  <a:pt x="66" y="512"/>
                </a:lnTo>
                <a:lnTo>
                  <a:pt x="84" y="271"/>
                </a:lnTo>
              </a:path>
            </a:pathLst>
          </a:custGeom>
          <a:noFill/>
          <a:ln w="3810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74" name="Group 22">
            <a:extLst>
              <a:ext uri="{FF2B5EF4-FFF2-40B4-BE49-F238E27FC236}">
                <a16:creationId xmlns:a16="http://schemas.microsoft.com/office/drawing/2014/main" id="{00035A17-EFB2-4B8F-B5A1-166C38EBA54B}"/>
              </a:ext>
            </a:extLst>
          </p:cNvPr>
          <p:cNvGrpSpPr>
            <a:grpSpLocks/>
          </p:cNvGrpSpPr>
          <p:nvPr/>
        </p:nvGrpSpPr>
        <p:grpSpPr bwMode="auto">
          <a:xfrm>
            <a:off x="3720682" y="4566593"/>
            <a:ext cx="187325" cy="847725"/>
            <a:chOff x="4075" y="1309"/>
            <a:chExt cx="118" cy="713"/>
          </a:xfrm>
        </p:grpSpPr>
        <p:sp>
          <p:nvSpPr>
            <p:cNvPr id="75" name="Freeform 23">
              <a:extLst>
                <a:ext uri="{FF2B5EF4-FFF2-40B4-BE49-F238E27FC236}">
                  <a16:creationId xmlns:a16="http://schemas.microsoft.com/office/drawing/2014/main" id="{E448EBAA-F989-4C99-ABD0-61F69A184679}"/>
                </a:ext>
              </a:extLst>
            </p:cNvPr>
            <p:cNvSpPr>
              <a:spLocks/>
            </p:cNvSpPr>
            <p:nvPr/>
          </p:nvSpPr>
          <p:spPr bwMode="auto">
            <a:xfrm>
              <a:off x="4075" y="1309"/>
              <a:ext cx="34" cy="363"/>
            </a:xfrm>
            <a:custGeom>
              <a:avLst/>
              <a:gdLst>
                <a:gd name="T0" fmla="*/ 0 w 34"/>
                <a:gd name="T1" fmla="*/ 362 h 363"/>
                <a:gd name="T2" fmla="*/ 20 w 34"/>
                <a:gd name="T3" fmla="*/ 54 h 363"/>
                <a:gd name="T4" fmla="*/ 22 w 34"/>
                <a:gd name="T5" fmla="*/ 38 h 363"/>
                <a:gd name="T6" fmla="*/ 23 w 34"/>
                <a:gd name="T7" fmla="*/ 25 h 363"/>
                <a:gd name="T8" fmla="*/ 24 w 34"/>
                <a:gd name="T9" fmla="*/ 15 h 363"/>
                <a:gd name="T10" fmla="*/ 28 w 34"/>
                <a:gd name="T11" fmla="*/ 6 h 363"/>
                <a:gd name="T12" fmla="*/ 33 w 34"/>
                <a:gd name="T13" fmla="*/ 0 h 36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4" h="363">
                  <a:moveTo>
                    <a:pt x="0" y="362"/>
                  </a:moveTo>
                  <a:lnTo>
                    <a:pt x="20" y="54"/>
                  </a:lnTo>
                  <a:lnTo>
                    <a:pt x="22" y="38"/>
                  </a:lnTo>
                  <a:lnTo>
                    <a:pt x="23" y="25"/>
                  </a:lnTo>
                  <a:lnTo>
                    <a:pt x="24" y="15"/>
                  </a:lnTo>
                  <a:lnTo>
                    <a:pt x="28" y="6"/>
                  </a:lnTo>
                  <a:lnTo>
                    <a:pt x="33" y="0"/>
                  </a:lnTo>
                </a:path>
              </a:pathLst>
            </a:custGeom>
            <a:noFill/>
            <a:ln w="3810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6" name="Freeform 24">
              <a:extLst>
                <a:ext uri="{FF2B5EF4-FFF2-40B4-BE49-F238E27FC236}">
                  <a16:creationId xmlns:a16="http://schemas.microsoft.com/office/drawing/2014/main" id="{69A932AB-09AC-4E91-9274-6FC2419340CB}"/>
                </a:ext>
              </a:extLst>
            </p:cNvPr>
            <p:cNvSpPr>
              <a:spLocks/>
            </p:cNvSpPr>
            <p:nvPr/>
          </p:nvSpPr>
          <p:spPr bwMode="auto">
            <a:xfrm>
              <a:off x="4109" y="1313"/>
              <a:ext cx="84" cy="709"/>
            </a:xfrm>
            <a:custGeom>
              <a:avLst/>
              <a:gdLst>
                <a:gd name="T0" fmla="*/ 0 w 84"/>
                <a:gd name="T1" fmla="*/ 0 h 709"/>
                <a:gd name="T2" fmla="*/ 7 w 84"/>
                <a:gd name="T3" fmla="*/ 4 h 709"/>
                <a:gd name="T4" fmla="*/ 12 w 84"/>
                <a:gd name="T5" fmla="*/ 16 h 709"/>
                <a:gd name="T6" fmla="*/ 13 w 84"/>
                <a:gd name="T7" fmla="*/ 33 h 709"/>
                <a:gd name="T8" fmla="*/ 15 w 84"/>
                <a:gd name="T9" fmla="*/ 59 h 709"/>
                <a:gd name="T10" fmla="*/ 42 w 84"/>
                <a:gd name="T11" fmla="*/ 651 h 709"/>
                <a:gd name="T12" fmla="*/ 44 w 84"/>
                <a:gd name="T13" fmla="*/ 684 h 709"/>
                <a:gd name="T14" fmla="*/ 46 w 84"/>
                <a:gd name="T15" fmla="*/ 694 h 709"/>
                <a:gd name="T16" fmla="*/ 52 w 84"/>
                <a:gd name="T17" fmla="*/ 704 h 709"/>
                <a:gd name="T18" fmla="*/ 56 w 84"/>
                <a:gd name="T19" fmla="*/ 708 h 709"/>
                <a:gd name="T20" fmla="*/ 62 w 84"/>
                <a:gd name="T21" fmla="*/ 700 h 709"/>
                <a:gd name="T22" fmla="*/ 65 w 84"/>
                <a:gd name="T23" fmla="*/ 684 h 709"/>
                <a:gd name="T24" fmla="*/ 83 w 84"/>
                <a:gd name="T25" fmla="*/ 380 h 70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4" h="709">
                  <a:moveTo>
                    <a:pt x="0" y="0"/>
                  </a:moveTo>
                  <a:lnTo>
                    <a:pt x="7" y="4"/>
                  </a:lnTo>
                  <a:lnTo>
                    <a:pt x="12" y="16"/>
                  </a:lnTo>
                  <a:lnTo>
                    <a:pt x="13" y="33"/>
                  </a:lnTo>
                  <a:lnTo>
                    <a:pt x="15" y="59"/>
                  </a:lnTo>
                  <a:lnTo>
                    <a:pt x="42" y="651"/>
                  </a:lnTo>
                  <a:lnTo>
                    <a:pt x="44" y="684"/>
                  </a:lnTo>
                  <a:lnTo>
                    <a:pt x="46" y="694"/>
                  </a:lnTo>
                  <a:lnTo>
                    <a:pt x="52" y="704"/>
                  </a:lnTo>
                  <a:lnTo>
                    <a:pt x="56" y="708"/>
                  </a:lnTo>
                  <a:lnTo>
                    <a:pt x="62" y="700"/>
                  </a:lnTo>
                  <a:lnTo>
                    <a:pt x="65" y="684"/>
                  </a:lnTo>
                  <a:lnTo>
                    <a:pt x="83" y="380"/>
                  </a:lnTo>
                </a:path>
              </a:pathLst>
            </a:custGeom>
            <a:noFill/>
            <a:ln w="3810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77" name="Freeform 25">
            <a:extLst>
              <a:ext uri="{FF2B5EF4-FFF2-40B4-BE49-F238E27FC236}">
                <a16:creationId xmlns:a16="http://schemas.microsoft.com/office/drawing/2014/main" id="{7A31E272-46D0-45E5-A6A5-BF2589C906CD}"/>
              </a:ext>
            </a:extLst>
          </p:cNvPr>
          <p:cNvSpPr>
            <a:spLocks/>
          </p:cNvSpPr>
          <p:nvPr/>
        </p:nvSpPr>
        <p:spPr bwMode="auto">
          <a:xfrm>
            <a:off x="3908007" y="4566593"/>
            <a:ext cx="55562" cy="431800"/>
          </a:xfrm>
          <a:custGeom>
            <a:avLst/>
            <a:gdLst>
              <a:gd name="T0" fmla="*/ 0 w 35"/>
              <a:gd name="T1" fmla="*/ 2147483647 h 363"/>
              <a:gd name="T2" fmla="*/ 2147483647 w 35"/>
              <a:gd name="T3" fmla="*/ 2147483647 h 363"/>
              <a:gd name="T4" fmla="*/ 2147483647 w 35"/>
              <a:gd name="T5" fmla="*/ 2147483647 h 363"/>
              <a:gd name="T6" fmla="*/ 2147483647 w 35"/>
              <a:gd name="T7" fmla="*/ 2147483647 h 363"/>
              <a:gd name="T8" fmla="*/ 2147483647 w 35"/>
              <a:gd name="T9" fmla="*/ 2147483647 h 363"/>
              <a:gd name="T10" fmla="*/ 2147483647 w 35"/>
              <a:gd name="T11" fmla="*/ 2147483647 h 363"/>
              <a:gd name="T12" fmla="*/ 2147483647 w 35"/>
              <a:gd name="T13" fmla="*/ 0 h 36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5" h="363">
                <a:moveTo>
                  <a:pt x="0" y="362"/>
                </a:moveTo>
                <a:lnTo>
                  <a:pt x="21" y="54"/>
                </a:lnTo>
                <a:lnTo>
                  <a:pt x="22" y="38"/>
                </a:lnTo>
                <a:lnTo>
                  <a:pt x="23" y="25"/>
                </a:lnTo>
                <a:lnTo>
                  <a:pt x="25" y="15"/>
                </a:lnTo>
                <a:lnTo>
                  <a:pt x="29" y="6"/>
                </a:lnTo>
                <a:lnTo>
                  <a:pt x="34" y="0"/>
                </a:lnTo>
              </a:path>
            </a:pathLst>
          </a:custGeom>
          <a:noFill/>
          <a:ln w="3810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8" name="Freeform 26">
            <a:extLst>
              <a:ext uri="{FF2B5EF4-FFF2-40B4-BE49-F238E27FC236}">
                <a16:creationId xmlns:a16="http://schemas.microsoft.com/office/drawing/2014/main" id="{781D37C2-DD88-41EE-9A2D-BD2F0ACC4161}"/>
              </a:ext>
            </a:extLst>
          </p:cNvPr>
          <p:cNvSpPr>
            <a:spLocks/>
          </p:cNvSpPr>
          <p:nvPr/>
        </p:nvSpPr>
        <p:spPr bwMode="auto">
          <a:xfrm>
            <a:off x="3963569" y="4571355"/>
            <a:ext cx="131763" cy="841375"/>
          </a:xfrm>
          <a:custGeom>
            <a:avLst/>
            <a:gdLst>
              <a:gd name="T0" fmla="*/ 0 w 83"/>
              <a:gd name="T1" fmla="*/ 0 h 530"/>
              <a:gd name="T2" fmla="*/ 2147483647 w 83"/>
              <a:gd name="T3" fmla="*/ 2147483647 h 530"/>
              <a:gd name="T4" fmla="*/ 2147483647 w 83"/>
              <a:gd name="T5" fmla="*/ 2147483647 h 530"/>
              <a:gd name="T6" fmla="*/ 2147483647 w 83"/>
              <a:gd name="T7" fmla="*/ 2147483647 h 530"/>
              <a:gd name="T8" fmla="*/ 2147483647 w 83"/>
              <a:gd name="T9" fmla="*/ 2147483647 h 530"/>
              <a:gd name="T10" fmla="*/ 2147483647 w 83"/>
              <a:gd name="T11" fmla="*/ 2147483647 h 530"/>
              <a:gd name="T12" fmla="*/ 2147483647 w 83"/>
              <a:gd name="T13" fmla="*/ 2147483647 h 530"/>
              <a:gd name="T14" fmla="*/ 2147483647 w 83"/>
              <a:gd name="T15" fmla="*/ 2147483647 h 530"/>
              <a:gd name="T16" fmla="*/ 2147483647 w 83"/>
              <a:gd name="T17" fmla="*/ 2147483647 h 530"/>
              <a:gd name="T18" fmla="*/ 2147483647 w 83"/>
              <a:gd name="T19" fmla="*/ 2147483647 h 530"/>
              <a:gd name="T20" fmla="*/ 2147483647 w 83"/>
              <a:gd name="T21" fmla="*/ 2147483647 h 530"/>
              <a:gd name="T22" fmla="*/ 2147483647 w 83"/>
              <a:gd name="T23" fmla="*/ 2147483647 h 530"/>
              <a:gd name="T24" fmla="*/ 2147483647 w 83"/>
              <a:gd name="T25" fmla="*/ 2147483647 h 53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3" h="530">
                <a:moveTo>
                  <a:pt x="0" y="0"/>
                </a:moveTo>
                <a:lnTo>
                  <a:pt x="7" y="3"/>
                </a:lnTo>
                <a:lnTo>
                  <a:pt x="12" y="12"/>
                </a:lnTo>
                <a:lnTo>
                  <a:pt x="13" y="25"/>
                </a:lnTo>
                <a:lnTo>
                  <a:pt x="15" y="44"/>
                </a:lnTo>
                <a:lnTo>
                  <a:pt x="42" y="488"/>
                </a:lnTo>
                <a:lnTo>
                  <a:pt x="44" y="512"/>
                </a:lnTo>
                <a:lnTo>
                  <a:pt x="46" y="520"/>
                </a:lnTo>
                <a:lnTo>
                  <a:pt x="52" y="527"/>
                </a:lnTo>
                <a:lnTo>
                  <a:pt x="56" y="530"/>
                </a:lnTo>
                <a:lnTo>
                  <a:pt x="62" y="524"/>
                </a:lnTo>
                <a:lnTo>
                  <a:pt x="65" y="512"/>
                </a:lnTo>
                <a:lnTo>
                  <a:pt x="83" y="278"/>
                </a:lnTo>
              </a:path>
            </a:pathLst>
          </a:custGeom>
          <a:noFill/>
          <a:ln w="3810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9" name="Freeform 27">
            <a:extLst>
              <a:ext uri="{FF2B5EF4-FFF2-40B4-BE49-F238E27FC236}">
                <a16:creationId xmlns:a16="http://schemas.microsoft.com/office/drawing/2014/main" id="{13C2C9D4-5C0D-488F-AB2F-5E4933B8B012}"/>
              </a:ext>
            </a:extLst>
          </p:cNvPr>
          <p:cNvSpPr>
            <a:spLocks/>
          </p:cNvSpPr>
          <p:nvPr/>
        </p:nvSpPr>
        <p:spPr bwMode="auto">
          <a:xfrm>
            <a:off x="2591969" y="4572943"/>
            <a:ext cx="52388" cy="431800"/>
          </a:xfrm>
          <a:custGeom>
            <a:avLst/>
            <a:gdLst>
              <a:gd name="T0" fmla="*/ 0 w 33"/>
              <a:gd name="T1" fmla="*/ 2147483647 h 363"/>
              <a:gd name="T2" fmla="*/ 2147483647 w 33"/>
              <a:gd name="T3" fmla="*/ 2147483647 h 363"/>
              <a:gd name="T4" fmla="*/ 2147483647 w 33"/>
              <a:gd name="T5" fmla="*/ 2147483647 h 363"/>
              <a:gd name="T6" fmla="*/ 2147483647 w 33"/>
              <a:gd name="T7" fmla="*/ 2147483647 h 363"/>
              <a:gd name="T8" fmla="*/ 2147483647 w 33"/>
              <a:gd name="T9" fmla="*/ 2147483647 h 363"/>
              <a:gd name="T10" fmla="*/ 2147483647 w 33"/>
              <a:gd name="T11" fmla="*/ 2147483647 h 363"/>
              <a:gd name="T12" fmla="*/ 2147483647 w 33"/>
              <a:gd name="T13" fmla="*/ 0 h 36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3" h="363">
                <a:moveTo>
                  <a:pt x="0" y="362"/>
                </a:moveTo>
                <a:lnTo>
                  <a:pt x="20" y="54"/>
                </a:lnTo>
                <a:lnTo>
                  <a:pt x="21" y="38"/>
                </a:lnTo>
                <a:lnTo>
                  <a:pt x="22" y="25"/>
                </a:lnTo>
                <a:lnTo>
                  <a:pt x="24" y="15"/>
                </a:lnTo>
                <a:lnTo>
                  <a:pt x="27" y="6"/>
                </a:lnTo>
                <a:lnTo>
                  <a:pt x="32" y="0"/>
                </a:lnTo>
              </a:path>
            </a:pathLst>
          </a:custGeom>
          <a:noFill/>
          <a:ln w="3810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0" name="Freeform 28">
            <a:extLst>
              <a:ext uri="{FF2B5EF4-FFF2-40B4-BE49-F238E27FC236}">
                <a16:creationId xmlns:a16="http://schemas.microsoft.com/office/drawing/2014/main" id="{786C5F54-0507-44AD-8262-D69985E02E66}"/>
              </a:ext>
            </a:extLst>
          </p:cNvPr>
          <p:cNvSpPr>
            <a:spLocks/>
          </p:cNvSpPr>
          <p:nvPr/>
        </p:nvSpPr>
        <p:spPr bwMode="auto">
          <a:xfrm>
            <a:off x="2644357" y="4577705"/>
            <a:ext cx="136525" cy="841375"/>
          </a:xfrm>
          <a:custGeom>
            <a:avLst/>
            <a:gdLst>
              <a:gd name="T0" fmla="*/ 0 w 86"/>
              <a:gd name="T1" fmla="*/ 0 h 530"/>
              <a:gd name="T2" fmla="*/ 2147483647 w 86"/>
              <a:gd name="T3" fmla="*/ 2147483647 h 530"/>
              <a:gd name="T4" fmla="*/ 2147483647 w 86"/>
              <a:gd name="T5" fmla="*/ 2147483647 h 530"/>
              <a:gd name="T6" fmla="*/ 2147483647 w 86"/>
              <a:gd name="T7" fmla="*/ 2147483647 h 530"/>
              <a:gd name="T8" fmla="*/ 2147483647 w 86"/>
              <a:gd name="T9" fmla="*/ 2147483647 h 530"/>
              <a:gd name="T10" fmla="*/ 2147483647 w 86"/>
              <a:gd name="T11" fmla="*/ 2147483647 h 530"/>
              <a:gd name="T12" fmla="*/ 2147483647 w 86"/>
              <a:gd name="T13" fmla="*/ 2147483647 h 530"/>
              <a:gd name="T14" fmla="*/ 2147483647 w 86"/>
              <a:gd name="T15" fmla="*/ 2147483647 h 530"/>
              <a:gd name="T16" fmla="*/ 2147483647 w 86"/>
              <a:gd name="T17" fmla="*/ 2147483647 h 530"/>
              <a:gd name="T18" fmla="*/ 2147483647 w 86"/>
              <a:gd name="T19" fmla="*/ 2147483647 h 530"/>
              <a:gd name="T20" fmla="*/ 2147483647 w 86"/>
              <a:gd name="T21" fmla="*/ 2147483647 h 530"/>
              <a:gd name="T22" fmla="*/ 2147483647 w 86"/>
              <a:gd name="T23" fmla="*/ 2147483647 h 530"/>
              <a:gd name="T24" fmla="*/ 2147483647 w 86"/>
              <a:gd name="T25" fmla="*/ 2147483647 h 53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6" h="530">
                <a:moveTo>
                  <a:pt x="0" y="0"/>
                </a:moveTo>
                <a:lnTo>
                  <a:pt x="7" y="3"/>
                </a:lnTo>
                <a:lnTo>
                  <a:pt x="12" y="12"/>
                </a:lnTo>
                <a:lnTo>
                  <a:pt x="14" y="25"/>
                </a:lnTo>
                <a:lnTo>
                  <a:pt x="15" y="44"/>
                </a:lnTo>
                <a:lnTo>
                  <a:pt x="43" y="488"/>
                </a:lnTo>
                <a:lnTo>
                  <a:pt x="45" y="512"/>
                </a:lnTo>
                <a:lnTo>
                  <a:pt x="47" y="520"/>
                </a:lnTo>
                <a:lnTo>
                  <a:pt x="53" y="527"/>
                </a:lnTo>
                <a:lnTo>
                  <a:pt x="57" y="530"/>
                </a:lnTo>
                <a:lnTo>
                  <a:pt x="63" y="524"/>
                </a:lnTo>
                <a:lnTo>
                  <a:pt x="67" y="512"/>
                </a:lnTo>
                <a:lnTo>
                  <a:pt x="86" y="268"/>
                </a:lnTo>
              </a:path>
            </a:pathLst>
          </a:custGeom>
          <a:noFill/>
          <a:ln w="3810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1" name="Freeform 29">
            <a:extLst>
              <a:ext uri="{FF2B5EF4-FFF2-40B4-BE49-F238E27FC236}">
                <a16:creationId xmlns:a16="http://schemas.microsoft.com/office/drawing/2014/main" id="{074E5A59-5D7B-4E64-BED3-AC0A4DA77712}"/>
              </a:ext>
            </a:extLst>
          </p:cNvPr>
          <p:cNvSpPr>
            <a:spLocks/>
          </p:cNvSpPr>
          <p:nvPr/>
        </p:nvSpPr>
        <p:spPr bwMode="auto">
          <a:xfrm>
            <a:off x="2780882" y="4572943"/>
            <a:ext cx="50800" cy="431800"/>
          </a:xfrm>
          <a:custGeom>
            <a:avLst/>
            <a:gdLst>
              <a:gd name="T0" fmla="*/ 0 w 32"/>
              <a:gd name="T1" fmla="*/ 2147483647 h 363"/>
              <a:gd name="T2" fmla="*/ 2147483647 w 32"/>
              <a:gd name="T3" fmla="*/ 2147483647 h 363"/>
              <a:gd name="T4" fmla="*/ 2147483647 w 32"/>
              <a:gd name="T5" fmla="*/ 2147483647 h 363"/>
              <a:gd name="T6" fmla="*/ 2147483647 w 32"/>
              <a:gd name="T7" fmla="*/ 2147483647 h 363"/>
              <a:gd name="T8" fmla="*/ 2147483647 w 32"/>
              <a:gd name="T9" fmla="*/ 2147483647 h 363"/>
              <a:gd name="T10" fmla="*/ 2147483647 w 32"/>
              <a:gd name="T11" fmla="*/ 2147483647 h 363"/>
              <a:gd name="T12" fmla="*/ 2147483647 w 32"/>
              <a:gd name="T13" fmla="*/ 0 h 36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2" h="363">
                <a:moveTo>
                  <a:pt x="0" y="362"/>
                </a:moveTo>
                <a:lnTo>
                  <a:pt x="19" y="54"/>
                </a:lnTo>
                <a:lnTo>
                  <a:pt x="20" y="38"/>
                </a:lnTo>
                <a:lnTo>
                  <a:pt x="21" y="25"/>
                </a:lnTo>
                <a:lnTo>
                  <a:pt x="23" y="15"/>
                </a:lnTo>
                <a:lnTo>
                  <a:pt x="27" y="6"/>
                </a:lnTo>
                <a:lnTo>
                  <a:pt x="31" y="0"/>
                </a:lnTo>
              </a:path>
            </a:pathLst>
          </a:custGeom>
          <a:noFill/>
          <a:ln w="3810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2" name="Freeform 30">
            <a:extLst>
              <a:ext uri="{FF2B5EF4-FFF2-40B4-BE49-F238E27FC236}">
                <a16:creationId xmlns:a16="http://schemas.microsoft.com/office/drawing/2014/main" id="{511188F0-F29B-4E50-B7BA-1387E720B6CC}"/>
              </a:ext>
            </a:extLst>
          </p:cNvPr>
          <p:cNvSpPr>
            <a:spLocks/>
          </p:cNvSpPr>
          <p:nvPr/>
        </p:nvSpPr>
        <p:spPr bwMode="auto">
          <a:xfrm>
            <a:off x="2831682" y="4577705"/>
            <a:ext cx="134937" cy="841375"/>
          </a:xfrm>
          <a:custGeom>
            <a:avLst/>
            <a:gdLst>
              <a:gd name="T0" fmla="*/ 0 w 85"/>
              <a:gd name="T1" fmla="*/ 0 h 530"/>
              <a:gd name="T2" fmla="*/ 2147483647 w 85"/>
              <a:gd name="T3" fmla="*/ 2147483647 h 530"/>
              <a:gd name="T4" fmla="*/ 2147483647 w 85"/>
              <a:gd name="T5" fmla="*/ 2147483647 h 530"/>
              <a:gd name="T6" fmla="*/ 2147483647 w 85"/>
              <a:gd name="T7" fmla="*/ 2147483647 h 530"/>
              <a:gd name="T8" fmla="*/ 2147483647 w 85"/>
              <a:gd name="T9" fmla="*/ 2147483647 h 530"/>
              <a:gd name="T10" fmla="*/ 2147483647 w 85"/>
              <a:gd name="T11" fmla="*/ 2147483647 h 530"/>
              <a:gd name="T12" fmla="*/ 2147483647 w 85"/>
              <a:gd name="T13" fmla="*/ 2147483647 h 530"/>
              <a:gd name="T14" fmla="*/ 2147483647 w 85"/>
              <a:gd name="T15" fmla="*/ 2147483647 h 530"/>
              <a:gd name="T16" fmla="*/ 2147483647 w 85"/>
              <a:gd name="T17" fmla="*/ 2147483647 h 530"/>
              <a:gd name="T18" fmla="*/ 2147483647 w 85"/>
              <a:gd name="T19" fmla="*/ 2147483647 h 530"/>
              <a:gd name="T20" fmla="*/ 2147483647 w 85"/>
              <a:gd name="T21" fmla="*/ 2147483647 h 530"/>
              <a:gd name="T22" fmla="*/ 2147483647 w 85"/>
              <a:gd name="T23" fmla="*/ 2147483647 h 530"/>
              <a:gd name="T24" fmla="*/ 2147483647 w 85"/>
              <a:gd name="T25" fmla="*/ 2147483647 h 53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5" h="530">
                <a:moveTo>
                  <a:pt x="0" y="0"/>
                </a:moveTo>
                <a:lnTo>
                  <a:pt x="7" y="3"/>
                </a:lnTo>
                <a:lnTo>
                  <a:pt x="12" y="12"/>
                </a:lnTo>
                <a:lnTo>
                  <a:pt x="14" y="25"/>
                </a:lnTo>
                <a:lnTo>
                  <a:pt x="15" y="44"/>
                </a:lnTo>
                <a:lnTo>
                  <a:pt x="42" y="488"/>
                </a:lnTo>
                <a:lnTo>
                  <a:pt x="45" y="512"/>
                </a:lnTo>
                <a:lnTo>
                  <a:pt x="47" y="520"/>
                </a:lnTo>
                <a:lnTo>
                  <a:pt x="52" y="527"/>
                </a:lnTo>
                <a:lnTo>
                  <a:pt x="57" y="530"/>
                </a:lnTo>
                <a:lnTo>
                  <a:pt x="62" y="524"/>
                </a:lnTo>
                <a:lnTo>
                  <a:pt x="66" y="512"/>
                </a:lnTo>
                <a:lnTo>
                  <a:pt x="85" y="271"/>
                </a:lnTo>
              </a:path>
            </a:pathLst>
          </a:custGeom>
          <a:noFill/>
          <a:ln w="3810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83" name="Group 31">
            <a:extLst>
              <a:ext uri="{FF2B5EF4-FFF2-40B4-BE49-F238E27FC236}">
                <a16:creationId xmlns:a16="http://schemas.microsoft.com/office/drawing/2014/main" id="{499A5F1C-A6B2-499E-AB65-B96D5152811B}"/>
              </a:ext>
            </a:extLst>
          </p:cNvPr>
          <p:cNvGrpSpPr>
            <a:grpSpLocks/>
          </p:cNvGrpSpPr>
          <p:nvPr/>
        </p:nvGrpSpPr>
        <p:grpSpPr bwMode="auto">
          <a:xfrm>
            <a:off x="2966619" y="4566593"/>
            <a:ext cx="376238" cy="847725"/>
            <a:chOff x="3600" y="1309"/>
            <a:chExt cx="237" cy="713"/>
          </a:xfrm>
        </p:grpSpPr>
        <p:grpSp>
          <p:nvGrpSpPr>
            <p:cNvPr id="84" name="Group 32">
              <a:extLst>
                <a:ext uri="{FF2B5EF4-FFF2-40B4-BE49-F238E27FC236}">
                  <a16:creationId xmlns:a16="http://schemas.microsoft.com/office/drawing/2014/main" id="{435748D4-F7DC-46AE-B636-248E3FFBF50F}"/>
                </a:ext>
              </a:extLst>
            </p:cNvPr>
            <p:cNvGrpSpPr>
              <a:grpSpLocks/>
            </p:cNvGrpSpPr>
            <p:nvPr/>
          </p:nvGrpSpPr>
          <p:grpSpPr bwMode="auto">
            <a:xfrm>
              <a:off x="3600" y="1309"/>
              <a:ext cx="118" cy="713"/>
              <a:chOff x="3600" y="1309"/>
              <a:chExt cx="118" cy="713"/>
            </a:xfrm>
          </p:grpSpPr>
          <p:sp>
            <p:nvSpPr>
              <p:cNvPr id="88" name="Freeform 33">
                <a:extLst>
                  <a:ext uri="{FF2B5EF4-FFF2-40B4-BE49-F238E27FC236}">
                    <a16:creationId xmlns:a16="http://schemas.microsoft.com/office/drawing/2014/main" id="{26C748B2-7474-4876-B114-A7AC455C2105}"/>
                  </a:ext>
                </a:extLst>
              </p:cNvPr>
              <p:cNvSpPr>
                <a:spLocks/>
              </p:cNvSpPr>
              <p:nvPr/>
            </p:nvSpPr>
            <p:spPr bwMode="auto">
              <a:xfrm>
                <a:off x="3600" y="1309"/>
                <a:ext cx="34" cy="363"/>
              </a:xfrm>
              <a:custGeom>
                <a:avLst/>
                <a:gdLst>
                  <a:gd name="T0" fmla="*/ 0 w 34"/>
                  <a:gd name="T1" fmla="*/ 362 h 363"/>
                  <a:gd name="T2" fmla="*/ 20 w 34"/>
                  <a:gd name="T3" fmla="*/ 54 h 363"/>
                  <a:gd name="T4" fmla="*/ 22 w 34"/>
                  <a:gd name="T5" fmla="*/ 38 h 363"/>
                  <a:gd name="T6" fmla="*/ 23 w 34"/>
                  <a:gd name="T7" fmla="*/ 25 h 363"/>
                  <a:gd name="T8" fmla="*/ 24 w 34"/>
                  <a:gd name="T9" fmla="*/ 15 h 363"/>
                  <a:gd name="T10" fmla="*/ 28 w 34"/>
                  <a:gd name="T11" fmla="*/ 6 h 363"/>
                  <a:gd name="T12" fmla="*/ 33 w 34"/>
                  <a:gd name="T13" fmla="*/ 0 h 36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4" h="363">
                    <a:moveTo>
                      <a:pt x="0" y="362"/>
                    </a:moveTo>
                    <a:lnTo>
                      <a:pt x="20" y="54"/>
                    </a:lnTo>
                    <a:lnTo>
                      <a:pt x="22" y="38"/>
                    </a:lnTo>
                    <a:lnTo>
                      <a:pt x="23" y="25"/>
                    </a:lnTo>
                    <a:lnTo>
                      <a:pt x="24" y="15"/>
                    </a:lnTo>
                    <a:lnTo>
                      <a:pt x="28" y="6"/>
                    </a:lnTo>
                    <a:lnTo>
                      <a:pt x="33" y="0"/>
                    </a:lnTo>
                  </a:path>
                </a:pathLst>
              </a:custGeom>
              <a:noFill/>
              <a:ln w="3810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9" name="Freeform 34">
                <a:extLst>
                  <a:ext uri="{FF2B5EF4-FFF2-40B4-BE49-F238E27FC236}">
                    <a16:creationId xmlns:a16="http://schemas.microsoft.com/office/drawing/2014/main" id="{3AB6EBE2-F2A3-4A76-90C8-02C59528FDDB}"/>
                  </a:ext>
                </a:extLst>
              </p:cNvPr>
              <p:cNvSpPr>
                <a:spLocks/>
              </p:cNvSpPr>
              <p:nvPr/>
            </p:nvSpPr>
            <p:spPr bwMode="auto">
              <a:xfrm>
                <a:off x="3634" y="1313"/>
                <a:ext cx="84" cy="709"/>
              </a:xfrm>
              <a:custGeom>
                <a:avLst/>
                <a:gdLst>
                  <a:gd name="T0" fmla="*/ 0 w 84"/>
                  <a:gd name="T1" fmla="*/ 0 h 709"/>
                  <a:gd name="T2" fmla="*/ 7 w 84"/>
                  <a:gd name="T3" fmla="*/ 4 h 709"/>
                  <a:gd name="T4" fmla="*/ 12 w 84"/>
                  <a:gd name="T5" fmla="*/ 16 h 709"/>
                  <a:gd name="T6" fmla="*/ 13 w 84"/>
                  <a:gd name="T7" fmla="*/ 33 h 709"/>
                  <a:gd name="T8" fmla="*/ 15 w 84"/>
                  <a:gd name="T9" fmla="*/ 59 h 709"/>
                  <a:gd name="T10" fmla="*/ 42 w 84"/>
                  <a:gd name="T11" fmla="*/ 651 h 709"/>
                  <a:gd name="T12" fmla="*/ 44 w 84"/>
                  <a:gd name="T13" fmla="*/ 684 h 709"/>
                  <a:gd name="T14" fmla="*/ 46 w 84"/>
                  <a:gd name="T15" fmla="*/ 694 h 709"/>
                  <a:gd name="T16" fmla="*/ 52 w 84"/>
                  <a:gd name="T17" fmla="*/ 704 h 709"/>
                  <a:gd name="T18" fmla="*/ 56 w 84"/>
                  <a:gd name="T19" fmla="*/ 708 h 709"/>
                  <a:gd name="T20" fmla="*/ 62 w 84"/>
                  <a:gd name="T21" fmla="*/ 700 h 709"/>
                  <a:gd name="T22" fmla="*/ 65 w 84"/>
                  <a:gd name="T23" fmla="*/ 684 h 709"/>
                  <a:gd name="T24" fmla="*/ 83 w 84"/>
                  <a:gd name="T25" fmla="*/ 380 h 70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4" h="709">
                    <a:moveTo>
                      <a:pt x="0" y="0"/>
                    </a:moveTo>
                    <a:lnTo>
                      <a:pt x="7" y="4"/>
                    </a:lnTo>
                    <a:lnTo>
                      <a:pt x="12" y="16"/>
                    </a:lnTo>
                    <a:lnTo>
                      <a:pt x="13" y="33"/>
                    </a:lnTo>
                    <a:lnTo>
                      <a:pt x="15" y="59"/>
                    </a:lnTo>
                    <a:lnTo>
                      <a:pt x="42" y="651"/>
                    </a:lnTo>
                    <a:lnTo>
                      <a:pt x="44" y="684"/>
                    </a:lnTo>
                    <a:lnTo>
                      <a:pt x="46" y="694"/>
                    </a:lnTo>
                    <a:lnTo>
                      <a:pt x="52" y="704"/>
                    </a:lnTo>
                    <a:lnTo>
                      <a:pt x="56" y="708"/>
                    </a:lnTo>
                    <a:lnTo>
                      <a:pt x="62" y="700"/>
                    </a:lnTo>
                    <a:lnTo>
                      <a:pt x="65" y="684"/>
                    </a:lnTo>
                    <a:lnTo>
                      <a:pt x="83" y="380"/>
                    </a:lnTo>
                  </a:path>
                </a:pathLst>
              </a:custGeom>
              <a:noFill/>
              <a:ln w="3810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85" name="Group 35">
              <a:extLst>
                <a:ext uri="{FF2B5EF4-FFF2-40B4-BE49-F238E27FC236}">
                  <a16:creationId xmlns:a16="http://schemas.microsoft.com/office/drawing/2014/main" id="{AAB9C1B3-21E4-46A3-B61A-EE2B5CA95DD1}"/>
                </a:ext>
              </a:extLst>
            </p:cNvPr>
            <p:cNvGrpSpPr>
              <a:grpSpLocks/>
            </p:cNvGrpSpPr>
            <p:nvPr/>
          </p:nvGrpSpPr>
          <p:grpSpPr bwMode="auto">
            <a:xfrm>
              <a:off x="3718" y="1309"/>
              <a:ext cx="119" cy="713"/>
              <a:chOff x="3718" y="1309"/>
              <a:chExt cx="119" cy="713"/>
            </a:xfrm>
          </p:grpSpPr>
          <p:sp>
            <p:nvSpPr>
              <p:cNvPr id="86" name="Freeform 36">
                <a:extLst>
                  <a:ext uri="{FF2B5EF4-FFF2-40B4-BE49-F238E27FC236}">
                    <a16:creationId xmlns:a16="http://schemas.microsoft.com/office/drawing/2014/main" id="{074D8E02-B1D0-4FF5-B097-61C74D303E4A}"/>
                  </a:ext>
                </a:extLst>
              </p:cNvPr>
              <p:cNvSpPr>
                <a:spLocks/>
              </p:cNvSpPr>
              <p:nvPr/>
            </p:nvSpPr>
            <p:spPr bwMode="auto">
              <a:xfrm>
                <a:off x="3718" y="1309"/>
                <a:ext cx="35" cy="363"/>
              </a:xfrm>
              <a:custGeom>
                <a:avLst/>
                <a:gdLst>
                  <a:gd name="T0" fmla="*/ 0 w 35"/>
                  <a:gd name="T1" fmla="*/ 362 h 363"/>
                  <a:gd name="T2" fmla="*/ 21 w 35"/>
                  <a:gd name="T3" fmla="*/ 54 h 363"/>
                  <a:gd name="T4" fmla="*/ 22 w 35"/>
                  <a:gd name="T5" fmla="*/ 38 h 363"/>
                  <a:gd name="T6" fmla="*/ 23 w 35"/>
                  <a:gd name="T7" fmla="*/ 25 h 363"/>
                  <a:gd name="T8" fmla="*/ 25 w 35"/>
                  <a:gd name="T9" fmla="*/ 15 h 363"/>
                  <a:gd name="T10" fmla="*/ 29 w 35"/>
                  <a:gd name="T11" fmla="*/ 6 h 363"/>
                  <a:gd name="T12" fmla="*/ 34 w 35"/>
                  <a:gd name="T13" fmla="*/ 0 h 36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5" h="363">
                    <a:moveTo>
                      <a:pt x="0" y="362"/>
                    </a:moveTo>
                    <a:lnTo>
                      <a:pt x="21" y="54"/>
                    </a:lnTo>
                    <a:lnTo>
                      <a:pt x="22" y="38"/>
                    </a:lnTo>
                    <a:lnTo>
                      <a:pt x="23" y="25"/>
                    </a:lnTo>
                    <a:lnTo>
                      <a:pt x="25" y="15"/>
                    </a:lnTo>
                    <a:lnTo>
                      <a:pt x="29" y="6"/>
                    </a:lnTo>
                    <a:lnTo>
                      <a:pt x="34" y="0"/>
                    </a:lnTo>
                  </a:path>
                </a:pathLst>
              </a:custGeom>
              <a:noFill/>
              <a:ln w="3810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7" name="Freeform 37">
                <a:extLst>
                  <a:ext uri="{FF2B5EF4-FFF2-40B4-BE49-F238E27FC236}">
                    <a16:creationId xmlns:a16="http://schemas.microsoft.com/office/drawing/2014/main" id="{41571552-0009-4381-87AB-8D8FCD2804A8}"/>
                  </a:ext>
                </a:extLst>
              </p:cNvPr>
              <p:cNvSpPr>
                <a:spLocks/>
              </p:cNvSpPr>
              <p:nvPr/>
            </p:nvSpPr>
            <p:spPr bwMode="auto">
              <a:xfrm>
                <a:off x="3753" y="1313"/>
                <a:ext cx="84" cy="709"/>
              </a:xfrm>
              <a:custGeom>
                <a:avLst/>
                <a:gdLst>
                  <a:gd name="T0" fmla="*/ 0 w 84"/>
                  <a:gd name="T1" fmla="*/ 0 h 709"/>
                  <a:gd name="T2" fmla="*/ 7 w 84"/>
                  <a:gd name="T3" fmla="*/ 4 h 709"/>
                  <a:gd name="T4" fmla="*/ 12 w 84"/>
                  <a:gd name="T5" fmla="*/ 16 h 709"/>
                  <a:gd name="T6" fmla="*/ 13 w 84"/>
                  <a:gd name="T7" fmla="*/ 33 h 709"/>
                  <a:gd name="T8" fmla="*/ 15 w 84"/>
                  <a:gd name="T9" fmla="*/ 59 h 709"/>
                  <a:gd name="T10" fmla="*/ 42 w 84"/>
                  <a:gd name="T11" fmla="*/ 651 h 709"/>
                  <a:gd name="T12" fmla="*/ 44 w 84"/>
                  <a:gd name="T13" fmla="*/ 684 h 709"/>
                  <a:gd name="T14" fmla="*/ 46 w 84"/>
                  <a:gd name="T15" fmla="*/ 694 h 709"/>
                  <a:gd name="T16" fmla="*/ 52 w 84"/>
                  <a:gd name="T17" fmla="*/ 704 h 709"/>
                  <a:gd name="T18" fmla="*/ 56 w 84"/>
                  <a:gd name="T19" fmla="*/ 708 h 709"/>
                  <a:gd name="T20" fmla="*/ 62 w 84"/>
                  <a:gd name="T21" fmla="*/ 700 h 709"/>
                  <a:gd name="T22" fmla="*/ 65 w 84"/>
                  <a:gd name="T23" fmla="*/ 684 h 709"/>
                  <a:gd name="T24" fmla="*/ 83 w 84"/>
                  <a:gd name="T25" fmla="*/ 380 h 70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4" h="709">
                    <a:moveTo>
                      <a:pt x="0" y="0"/>
                    </a:moveTo>
                    <a:lnTo>
                      <a:pt x="7" y="4"/>
                    </a:lnTo>
                    <a:lnTo>
                      <a:pt x="12" y="16"/>
                    </a:lnTo>
                    <a:lnTo>
                      <a:pt x="13" y="33"/>
                    </a:lnTo>
                    <a:lnTo>
                      <a:pt x="15" y="59"/>
                    </a:lnTo>
                    <a:lnTo>
                      <a:pt x="42" y="651"/>
                    </a:lnTo>
                    <a:lnTo>
                      <a:pt x="44" y="684"/>
                    </a:lnTo>
                    <a:lnTo>
                      <a:pt x="46" y="694"/>
                    </a:lnTo>
                    <a:lnTo>
                      <a:pt x="52" y="704"/>
                    </a:lnTo>
                    <a:lnTo>
                      <a:pt x="56" y="708"/>
                    </a:lnTo>
                    <a:lnTo>
                      <a:pt x="62" y="700"/>
                    </a:lnTo>
                    <a:lnTo>
                      <a:pt x="65" y="684"/>
                    </a:lnTo>
                    <a:lnTo>
                      <a:pt x="83" y="380"/>
                    </a:lnTo>
                  </a:path>
                </a:pathLst>
              </a:custGeom>
              <a:noFill/>
              <a:ln w="3810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90" name="Freeform 38">
            <a:extLst>
              <a:ext uri="{FF2B5EF4-FFF2-40B4-BE49-F238E27FC236}">
                <a16:creationId xmlns:a16="http://schemas.microsoft.com/office/drawing/2014/main" id="{5AAC3618-B52E-4C71-9060-09ED1F644988}"/>
              </a:ext>
            </a:extLst>
          </p:cNvPr>
          <p:cNvSpPr>
            <a:spLocks/>
          </p:cNvSpPr>
          <p:nvPr/>
        </p:nvSpPr>
        <p:spPr bwMode="auto">
          <a:xfrm>
            <a:off x="1823619" y="4572943"/>
            <a:ext cx="52388" cy="431800"/>
          </a:xfrm>
          <a:custGeom>
            <a:avLst/>
            <a:gdLst>
              <a:gd name="T0" fmla="*/ 0 w 33"/>
              <a:gd name="T1" fmla="*/ 2147483647 h 363"/>
              <a:gd name="T2" fmla="*/ 2147483647 w 33"/>
              <a:gd name="T3" fmla="*/ 2147483647 h 363"/>
              <a:gd name="T4" fmla="*/ 2147483647 w 33"/>
              <a:gd name="T5" fmla="*/ 2147483647 h 363"/>
              <a:gd name="T6" fmla="*/ 2147483647 w 33"/>
              <a:gd name="T7" fmla="*/ 2147483647 h 363"/>
              <a:gd name="T8" fmla="*/ 2147483647 w 33"/>
              <a:gd name="T9" fmla="*/ 2147483647 h 363"/>
              <a:gd name="T10" fmla="*/ 2147483647 w 33"/>
              <a:gd name="T11" fmla="*/ 2147483647 h 363"/>
              <a:gd name="T12" fmla="*/ 2147483647 w 33"/>
              <a:gd name="T13" fmla="*/ 0 h 36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3" h="363">
                <a:moveTo>
                  <a:pt x="0" y="362"/>
                </a:moveTo>
                <a:lnTo>
                  <a:pt x="20" y="54"/>
                </a:lnTo>
                <a:lnTo>
                  <a:pt x="21" y="38"/>
                </a:lnTo>
                <a:lnTo>
                  <a:pt x="22" y="25"/>
                </a:lnTo>
                <a:lnTo>
                  <a:pt x="24" y="15"/>
                </a:lnTo>
                <a:lnTo>
                  <a:pt x="27" y="6"/>
                </a:lnTo>
                <a:lnTo>
                  <a:pt x="32" y="0"/>
                </a:lnTo>
              </a:path>
            </a:pathLst>
          </a:custGeom>
          <a:noFill/>
          <a:ln w="3810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1" name="Freeform 39">
            <a:extLst>
              <a:ext uri="{FF2B5EF4-FFF2-40B4-BE49-F238E27FC236}">
                <a16:creationId xmlns:a16="http://schemas.microsoft.com/office/drawing/2014/main" id="{09248EB3-7BE9-4DB8-80BA-CAF15D80E6DA}"/>
              </a:ext>
            </a:extLst>
          </p:cNvPr>
          <p:cNvSpPr>
            <a:spLocks/>
          </p:cNvSpPr>
          <p:nvPr/>
        </p:nvSpPr>
        <p:spPr bwMode="auto">
          <a:xfrm>
            <a:off x="1876007" y="4577705"/>
            <a:ext cx="138112" cy="841375"/>
          </a:xfrm>
          <a:custGeom>
            <a:avLst/>
            <a:gdLst>
              <a:gd name="T0" fmla="*/ 0 w 87"/>
              <a:gd name="T1" fmla="*/ 0 h 530"/>
              <a:gd name="T2" fmla="*/ 2147483647 w 87"/>
              <a:gd name="T3" fmla="*/ 2147483647 h 530"/>
              <a:gd name="T4" fmla="*/ 2147483647 w 87"/>
              <a:gd name="T5" fmla="*/ 2147483647 h 530"/>
              <a:gd name="T6" fmla="*/ 2147483647 w 87"/>
              <a:gd name="T7" fmla="*/ 2147483647 h 530"/>
              <a:gd name="T8" fmla="*/ 2147483647 w 87"/>
              <a:gd name="T9" fmla="*/ 2147483647 h 530"/>
              <a:gd name="T10" fmla="*/ 2147483647 w 87"/>
              <a:gd name="T11" fmla="*/ 2147483647 h 530"/>
              <a:gd name="T12" fmla="*/ 2147483647 w 87"/>
              <a:gd name="T13" fmla="*/ 2147483647 h 530"/>
              <a:gd name="T14" fmla="*/ 2147483647 w 87"/>
              <a:gd name="T15" fmla="*/ 2147483647 h 530"/>
              <a:gd name="T16" fmla="*/ 2147483647 w 87"/>
              <a:gd name="T17" fmla="*/ 2147483647 h 530"/>
              <a:gd name="T18" fmla="*/ 2147483647 w 87"/>
              <a:gd name="T19" fmla="*/ 2147483647 h 530"/>
              <a:gd name="T20" fmla="*/ 2147483647 w 87"/>
              <a:gd name="T21" fmla="*/ 2147483647 h 530"/>
              <a:gd name="T22" fmla="*/ 2147483647 w 87"/>
              <a:gd name="T23" fmla="*/ 2147483647 h 530"/>
              <a:gd name="T24" fmla="*/ 2147483647 w 87"/>
              <a:gd name="T25" fmla="*/ 2147483647 h 53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7" h="530">
                <a:moveTo>
                  <a:pt x="0" y="0"/>
                </a:moveTo>
                <a:lnTo>
                  <a:pt x="7" y="3"/>
                </a:lnTo>
                <a:lnTo>
                  <a:pt x="12" y="12"/>
                </a:lnTo>
                <a:lnTo>
                  <a:pt x="14" y="25"/>
                </a:lnTo>
                <a:lnTo>
                  <a:pt x="15" y="44"/>
                </a:lnTo>
                <a:lnTo>
                  <a:pt x="43" y="488"/>
                </a:lnTo>
                <a:lnTo>
                  <a:pt x="45" y="512"/>
                </a:lnTo>
                <a:lnTo>
                  <a:pt x="47" y="520"/>
                </a:lnTo>
                <a:lnTo>
                  <a:pt x="53" y="527"/>
                </a:lnTo>
                <a:lnTo>
                  <a:pt x="57" y="530"/>
                </a:lnTo>
                <a:lnTo>
                  <a:pt x="63" y="524"/>
                </a:lnTo>
                <a:lnTo>
                  <a:pt x="67" y="512"/>
                </a:lnTo>
                <a:lnTo>
                  <a:pt x="87" y="265"/>
                </a:lnTo>
              </a:path>
            </a:pathLst>
          </a:custGeom>
          <a:noFill/>
          <a:ln w="3810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2" name="Freeform 40">
            <a:extLst>
              <a:ext uri="{FF2B5EF4-FFF2-40B4-BE49-F238E27FC236}">
                <a16:creationId xmlns:a16="http://schemas.microsoft.com/office/drawing/2014/main" id="{478D103A-8487-43AF-AD69-72962348ACB7}"/>
              </a:ext>
            </a:extLst>
          </p:cNvPr>
          <p:cNvSpPr>
            <a:spLocks/>
          </p:cNvSpPr>
          <p:nvPr/>
        </p:nvSpPr>
        <p:spPr bwMode="auto">
          <a:xfrm>
            <a:off x="2012532" y="4572943"/>
            <a:ext cx="50800" cy="431800"/>
          </a:xfrm>
          <a:custGeom>
            <a:avLst/>
            <a:gdLst>
              <a:gd name="T0" fmla="*/ 0 w 32"/>
              <a:gd name="T1" fmla="*/ 2147483647 h 363"/>
              <a:gd name="T2" fmla="*/ 2147483647 w 32"/>
              <a:gd name="T3" fmla="*/ 2147483647 h 363"/>
              <a:gd name="T4" fmla="*/ 2147483647 w 32"/>
              <a:gd name="T5" fmla="*/ 2147483647 h 363"/>
              <a:gd name="T6" fmla="*/ 2147483647 w 32"/>
              <a:gd name="T7" fmla="*/ 2147483647 h 363"/>
              <a:gd name="T8" fmla="*/ 2147483647 w 32"/>
              <a:gd name="T9" fmla="*/ 2147483647 h 363"/>
              <a:gd name="T10" fmla="*/ 2147483647 w 32"/>
              <a:gd name="T11" fmla="*/ 2147483647 h 363"/>
              <a:gd name="T12" fmla="*/ 2147483647 w 32"/>
              <a:gd name="T13" fmla="*/ 0 h 36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2" h="363">
                <a:moveTo>
                  <a:pt x="0" y="362"/>
                </a:moveTo>
                <a:lnTo>
                  <a:pt x="19" y="54"/>
                </a:lnTo>
                <a:lnTo>
                  <a:pt x="20" y="38"/>
                </a:lnTo>
                <a:lnTo>
                  <a:pt x="21" y="25"/>
                </a:lnTo>
                <a:lnTo>
                  <a:pt x="23" y="15"/>
                </a:lnTo>
                <a:lnTo>
                  <a:pt x="27" y="6"/>
                </a:lnTo>
                <a:lnTo>
                  <a:pt x="31" y="0"/>
                </a:lnTo>
              </a:path>
            </a:pathLst>
          </a:custGeom>
          <a:noFill/>
          <a:ln w="3810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3" name="Freeform 41">
            <a:extLst>
              <a:ext uri="{FF2B5EF4-FFF2-40B4-BE49-F238E27FC236}">
                <a16:creationId xmlns:a16="http://schemas.microsoft.com/office/drawing/2014/main" id="{5A46C051-8D52-4B1E-BBBC-8E6AE457BABC}"/>
              </a:ext>
            </a:extLst>
          </p:cNvPr>
          <p:cNvSpPr>
            <a:spLocks/>
          </p:cNvSpPr>
          <p:nvPr/>
        </p:nvSpPr>
        <p:spPr bwMode="auto">
          <a:xfrm>
            <a:off x="2063332" y="4577705"/>
            <a:ext cx="136525" cy="841375"/>
          </a:xfrm>
          <a:custGeom>
            <a:avLst/>
            <a:gdLst>
              <a:gd name="T0" fmla="*/ 0 w 86"/>
              <a:gd name="T1" fmla="*/ 0 h 530"/>
              <a:gd name="T2" fmla="*/ 2147483647 w 86"/>
              <a:gd name="T3" fmla="*/ 2147483647 h 530"/>
              <a:gd name="T4" fmla="*/ 2147483647 w 86"/>
              <a:gd name="T5" fmla="*/ 2147483647 h 530"/>
              <a:gd name="T6" fmla="*/ 2147483647 w 86"/>
              <a:gd name="T7" fmla="*/ 2147483647 h 530"/>
              <a:gd name="T8" fmla="*/ 2147483647 w 86"/>
              <a:gd name="T9" fmla="*/ 2147483647 h 530"/>
              <a:gd name="T10" fmla="*/ 2147483647 w 86"/>
              <a:gd name="T11" fmla="*/ 2147483647 h 530"/>
              <a:gd name="T12" fmla="*/ 2147483647 w 86"/>
              <a:gd name="T13" fmla="*/ 2147483647 h 530"/>
              <a:gd name="T14" fmla="*/ 2147483647 w 86"/>
              <a:gd name="T15" fmla="*/ 2147483647 h 530"/>
              <a:gd name="T16" fmla="*/ 2147483647 w 86"/>
              <a:gd name="T17" fmla="*/ 2147483647 h 530"/>
              <a:gd name="T18" fmla="*/ 2147483647 w 86"/>
              <a:gd name="T19" fmla="*/ 2147483647 h 530"/>
              <a:gd name="T20" fmla="*/ 2147483647 w 86"/>
              <a:gd name="T21" fmla="*/ 2147483647 h 530"/>
              <a:gd name="T22" fmla="*/ 2147483647 w 86"/>
              <a:gd name="T23" fmla="*/ 2147483647 h 530"/>
              <a:gd name="T24" fmla="*/ 2147483647 w 86"/>
              <a:gd name="T25" fmla="*/ 2147483647 h 53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6" h="530">
                <a:moveTo>
                  <a:pt x="0" y="0"/>
                </a:moveTo>
                <a:lnTo>
                  <a:pt x="7" y="3"/>
                </a:lnTo>
                <a:lnTo>
                  <a:pt x="12" y="12"/>
                </a:lnTo>
                <a:lnTo>
                  <a:pt x="14" y="25"/>
                </a:lnTo>
                <a:lnTo>
                  <a:pt x="15" y="44"/>
                </a:lnTo>
                <a:lnTo>
                  <a:pt x="43" y="488"/>
                </a:lnTo>
                <a:lnTo>
                  <a:pt x="45" y="512"/>
                </a:lnTo>
                <a:lnTo>
                  <a:pt x="47" y="520"/>
                </a:lnTo>
                <a:lnTo>
                  <a:pt x="53" y="527"/>
                </a:lnTo>
                <a:lnTo>
                  <a:pt x="57" y="530"/>
                </a:lnTo>
                <a:lnTo>
                  <a:pt x="63" y="524"/>
                </a:lnTo>
                <a:lnTo>
                  <a:pt x="67" y="512"/>
                </a:lnTo>
                <a:lnTo>
                  <a:pt x="86" y="274"/>
                </a:lnTo>
              </a:path>
            </a:pathLst>
          </a:custGeom>
          <a:noFill/>
          <a:ln w="3810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94" name="Group 42">
            <a:extLst>
              <a:ext uri="{FF2B5EF4-FFF2-40B4-BE49-F238E27FC236}">
                <a16:creationId xmlns:a16="http://schemas.microsoft.com/office/drawing/2014/main" id="{5A3CFDBA-F4B1-48F8-B2E6-57C4A2877A75}"/>
              </a:ext>
            </a:extLst>
          </p:cNvPr>
          <p:cNvGrpSpPr>
            <a:grpSpLocks/>
          </p:cNvGrpSpPr>
          <p:nvPr/>
        </p:nvGrpSpPr>
        <p:grpSpPr bwMode="auto">
          <a:xfrm>
            <a:off x="2199857" y="4566593"/>
            <a:ext cx="185737" cy="847725"/>
            <a:chOff x="3117" y="1309"/>
            <a:chExt cx="117" cy="713"/>
          </a:xfrm>
        </p:grpSpPr>
        <p:sp>
          <p:nvSpPr>
            <p:cNvPr id="95" name="Freeform 43">
              <a:extLst>
                <a:ext uri="{FF2B5EF4-FFF2-40B4-BE49-F238E27FC236}">
                  <a16:creationId xmlns:a16="http://schemas.microsoft.com/office/drawing/2014/main" id="{AF3C02CB-F30B-458C-8809-B08FA757834F}"/>
                </a:ext>
              </a:extLst>
            </p:cNvPr>
            <p:cNvSpPr>
              <a:spLocks/>
            </p:cNvSpPr>
            <p:nvPr/>
          </p:nvSpPr>
          <p:spPr bwMode="auto">
            <a:xfrm>
              <a:off x="3117" y="1309"/>
              <a:ext cx="33" cy="363"/>
            </a:xfrm>
            <a:custGeom>
              <a:avLst/>
              <a:gdLst>
                <a:gd name="T0" fmla="*/ 0 w 33"/>
                <a:gd name="T1" fmla="*/ 362 h 363"/>
                <a:gd name="T2" fmla="*/ 20 w 33"/>
                <a:gd name="T3" fmla="*/ 54 h 363"/>
                <a:gd name="T4" fmla="*/ 21 w 33"/>
                <a:gd name="T5" fmla="*/ 38 h 363"/>
                <a:gd name="T6" fmla="*/ 22 w 33"/>
                <a:gd name="T7" fmla="*/ 25 h 363"/>
                <a:gd name="T8" fmla="*/ 24 w 33"/>
                <a:gd name="T9" fmla="*/ 15 h 363"/>
                <a:gd name="T10" fmla="*/ 27 w 33"/>
                <a:gd name="T11" fmla="*/ 6 h 363"/>
                <a:gd name="T12" fmla="*/ 32 w 33"/>
                <a:gd name="T13" fmla="*/ 0 h 36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3" h="363">
                  <a:moveTo>
                    <a:pt x="0" y="362"/>
                  </a:moveTo>
                  <a:lnTo>
                    <a:pt x="20" y="54"/>
                  </a:lnTo>
                  <a:lnTo>
                    <a:pt x="21" y="38"/>
                  </a:lnTo>
                  <a:lnTo>
                    <a:pt x="22" y="25"/>
                  </a:lnTo>
                  <a:lnTo>
                    <a:pt x="24" y="15"/>
                  </a:lnTo>
                  <a:lnTo>
                    <a:pt x="27" y="6"/>
                  </a:lnTo>
                  <a:lnTo>
                    <a:pt x="32" y="0"/>
                  </a:lnTo>
                </a:path>
              </a:pathLst>
            </a:custGeom>
            <a:noFill/>
            <a:ln w="3810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 name="Freeform 44">
              <a:extLst>
                <a:ext uri="{FF2B5EF4-FFF2-40B4-BE49-F238E27FC236}">
                  <a16:creationId xmlns:a16="http://schemas.microsoft.com/office/drawing/2014/main" id="{DACCD734-0B00-499E-8D01-21E1395123F8}"/>
                </a:ext>
              </a:extLst>
            </p:cNvPr>
            <p:cNvSpPr>
              <a:spLocks/>
            </p:cNvSpPr>
            <p:nvPr/>
          </p:nvSpPr>
          <p:spPr bwMode="auto">
            <a:xfrm>
              <a:off x="3150" y="1313"/>
              <a:ext cx="84" cy="709"/>
            </a:xfrm>
            <a:custGeom>
              <a:avLst/>
              <a:gdLst>
                <a:gd name="T0" fmla="*/ 0 w 84"/>
                <a:gd name="T1" fmla="*/ 0 h 709"/>
                <a:gd name="T2" fmla="*/ 7 w 84"/>
                <a:gd name="T3" fmla="*/ 4 h 709"/>
                <a:gd name="T4" fmla="*/ 12 w 84"/>
                <a:gd name="T5" fmla="*/ 16 h 709"/>
                <a:gd name="T6" fmla="*/ 13 w 84"/>
                <a:gd name="T7" fmla="*/ 33 h 709"/>
                <a:gd name="T8" fmla="*/ 15 w 84"/>
                <a:gd name="T9" fmla="*/ 59 h 709"/>
                <a:gd name="T10" fmla="*/ 42 w 84"/>
                <a:gd name="T11" fmla="*/ 651 h 709"/>
                <a:gd name="T12" fmla="*/ 44 w 84"/>
                <a:gd name="T13" fmla="*/ 684 h 709"/>
                <a:gd name="T14" fmla="*/ 46 w 84"/>
                <a:gd name="T15" fmla="*/ 694 h 709"/>
                <a:gd name="T16" fmla="*/ 52 w 84"/>
                <a:gd name="T17" fmla="*/ 704 h 709"/>
                <a:gd name="T18" fmla="*/ 56 w 84"/>
                <a:gd name="T19" fmla="*/ 708 h 709"/>
                <a:gd name="T20" fmla="*/ 62 w 84"/>
                <a:gd name="T21" fmla="*/ 700 h 709"/>
                <a:gd name="T22" fmla="*/ 65 w 84"/>
                <a:gd name="T23" fmla="*/ 684 h 709"/>
                <a:gd name="T24" fmla="*/ 83 w 84"/>
                <a:gd name="T25" fmla="*/ 380 h 70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4" h="709">
                  <a:moveTo>
                    <a:pt x="0" y="0"/>
                  </a:moveTo>
                  <a:lnTo>
                    <a:pt x="7" y="4"/>
                  </a:lnTo>
                  <a:lnTo>
                    <a:pt x="12" y="16"/>
                  </a:lnTo>
                  <a:lnTo>
                    <a:pt x="13" y="33"/>
                  </a:lnTo>
                  <a:lnTo>
                    <a:pt x="15" y="59"/>
                  </a:lnTo>
                  <a:lnTo>
                    <a:pt x="42" y="651"/>
                  </a:lnTo>
                  <a:lnTo>
                    <a:pt x="44" y="684"/>
                  </a:lnTo>
                  <a:lnTo>
                    <a:pt x="46" y="694"/>
                  </a:lnTo>
                  <a:lnTo>
                    <a:pt x="52" y="704"/>
                  </a:lnTo>
                  <a:lnTo>
                    <a:pt x="56" y="708"/>
                  </a:lnTo>
                  <a:lnTo>
                    <a:pt x="62" y="700"/>
                  </a:lnTo>
                  <a:lnTo>
                    <a:pt x="65" y="684"/>
                  </a:lnTo>
                  <a:lnTo>
                    <a:pt x="83" y="380"/>
                  </a:lnTo>
                </a:path>
              </a:pathLst>
            </a:custGeom>
            <a:noFill/>
            <a:ln w="3810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97" name="Freeform 45">
            <a:extLst>
              <a:ext uri="{FF2B5EF4-FFF2-40B4-BE49-F238E27FC236}">
                <a16:creationId xmlns:a16="http://schemas.microsoft.com/office/drawing/2014/main" id="{E26F50E1-6473-4AFF-A913-71E266039C5F}"/>
              </a:ext>
            </a:extLst>
          </p:cNvPr>
          <p:cNvSpPr>
            <a:spLocks/>
          </p:cNvSpPr>
          <p:nvPr/>
        </p:nvSpPr>
        <p:spPr bwMode="auto">
          <a:xfrm>
            <a:off x="2385594" y="4566593"/>
            <a:ext cx="55563" cy="431800"/>
          </a:xfrm>
          <a:custGeom>
            <a:avLst/>
            <a:gdLst>
              <a:gd name="T0" fmla="*/ 0 w 35"/>
              <a:gd name="T1" fmla="*/ 2147483647 h 363"/>
              <a:gd name="T2" fmla="*/ 2147483647 w 35"/>
              <a:gd name="T3" fmla="*/ 2147483647 h 363"/>
              <a:gd name="T4" fmla="*/ 2147483647 w 35"/>
              <a:gd name="T5" fmla="*/ 2147483647 h 363"/>
              <a:gd name="T6" fmla="*/ 2147483647 w 35"/>
              <a:gd name="T7" fmla="*/ 2147483647 h 363"/>
              <a:gd name="T8" fmla="*/ 2147483647 w 35"/>
              <a:gd name="T9" fmla="*/ 2147483647 h 363"/>
              <a:gd name="T10" fmla="*/ 2147483647 w 35"/>
              <a:gd name="T11" fmla="*/ 2147483647 h 363"/>
              <a:gd name="T12" fmla="*/ 2147483647 w 35"/>
              <a:gd name="T13" fmla="*/ 0 h 36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5" h="363">
                <a:moveTo>
                  <a:pt x="0" y="362"/>
                </a:moveTo>
                <a:lnTo>
                  <a:pt x="21" y="54"/>
                </a:lnTo>
                <a:lnTo>
                  <a:pt x="22" y="38"/>
                </a:lnTo>
                <a:lnTo>
                  <a:pt x="23" y="25"/>
                </a:lnTo>
                <a:lnTo>
                  <a:pt x="25" y="15"/>
                </a:lnTo>
                <a:lnTo>
                  <a:pt x="29" y="6"/>
                </a:lnTo>
                <a:lnTo>
                  <a:pt x="34" y="0"/>
                </a:lnTo>
              </a:path>
            </a:pathLst>
          </a:custGeom>
          <a:noFill/>
          <a:ln w="3810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 name="Freeform 46">
            <a:extLst>
              <a:ext uri="{FF2B5EF4-FFF2-40B4-BE49-F238E27FC236}">
                <a16:creationId xmlns:a16="http://schemas.microsoft.com/office/drawing/2014/main" id="{7F58FE13-7FBF-48B7-8EEC-9C1C65C747E3}"/>
              </a:ext>
            </a:extLst>
          </p:cNvPr>
          <p:cNvSpPr>
            <a:spLocks/>
          </p:cNvSpPr>
          <p:nvPr/>
        </p:nvSpPr>
        <p:spPr bwMode="auto">
          <a:xfrm>
            <a:off x="2441157" y="4571355"/>
            <a:ext cx="144462" cy="841375"/>
          </a:xfrm>
          <a:custGeom>
            <a:avLst/>
            <a:gdLst>
              <a:gd name="T0" fmla="*/ 0 w 91"/>
              <a:gd name="T1" fmla="*/ 0 h 530"/>
              <a:gd name="T2" fmla="*/ 2147483647 w 91"/>
              <a:gd name="T3" fmla="*/ 2147483647 h 530"/>
              <a:gd name="T4" fmla="*/ 2147483647 w 91"/>
              <a:gd name="T5" fmla="*/ 2147483647 h 530"/>
              <a:gd name="T6" fmla="*/ 2147483647 w 91"/>
              <a:gd name="T7" fmla="*/ 2147483647 h 530"/>
              <a:gd name="T8" fmla="*/ 2147483647 w 91"/>
              <a:gd name="T9" fmla="*/ 2147483647 h 530"/>
              <a:gd name="T10" fmla="*/ 2147483647 w 91"/>
              <a:gd name="T11" fmla="*/ 2147483647 h 530"/>
              <a:gd name="T12" fmla="*/ 2147483647 w 91"/>
              <a:gd name="T13" fmla="*/ 2147483647 h 530"/>
              <a:gd name="T14" fmla="*/ 2147483647 w 91"/>
              <a:gd name="T15" fmla="*/ 2147483647 h 530"/>
              <a:gd name="T16" fmla="*/ 2147483647 w 91"/>
              <a:gd name="T17" fmla="*/ 2147483647 h 530"/>
              <a:gd name="T18" fmla="*/ 2147483647 w 91"/>
              <a:gd name="T19" fmla="*/ 2147483647 h 530"/>
              <a:gd name="T20" fmla="*/ 2147483647 w 91"/>
              <a:gd name="T21" fmla="*/ 2147483647 h 530"/>
              <a:gd name="T22" fmla="*/ 2147483647 w 91"/>
              <a:gd name="T23" fmla="*/ 2147483647 h 530"/>
              <a:gd name="T24" fmla="*/ 2147483647 w 91"/>
              <a:gd name="T25" fmla="*/ 2147483647 h 53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91" h="530">
                <a:moveTo>
                  <a:pt x="0" y="0"/>
                </a:moveTo>
                <a:lnTo>
                  <a:pt x="7" y="3"/>
                </a:lnTo>
                <a:lnTo>
                  <a:pt x="12" y="12"/>
                </a:lnTo>
                <a:lnTo>
                  <a:pt x="13" y="25"/>
                </a:lnTo>
                <a:lnTo>
                  <a:pt x="15" y="44"/>
                </a:lnTo>
                <a:lnTo>
                  <a:pt x="42" y="488"/>
                </a:lnTo>
                <a:lnTo>
                  <a:pt x="44" y="512"/>
                </a:lnTo>
                <a:lnTo>
                  <a:pt x="46" y="520"/>
                </a:lnTo>
                <a:lnTo>
                  <a:pt x="52" y="527"/>
                </a:lnTo>
                <a:lnTo>
                  <a:pt x="56" y="530"/>
                </a:lnTo>
                <a:lnTo>
                  <a:pt x="62" y="524"/>
                </a:lnTo>
                <a:lnTo>
                  <a:pt x="65" y="512"/>
                </a:lnTo>
                <a:lnTo>
                  <a:pt x="91" y="281"/>
                </a:lnTo>
              </a:path>
            </a:pathLst>
          </a:custGeom>
          <a:noFill/>
          <a:ln w="3810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9" name="Freeform 18">
            <a:extLst>
              <a:ext uri="{FF2B5EF4-FFF2-40B4-BE49-F238E27FC236}">
                <a16:creationId xmlns:a16="http://schemas.microsoft.com/office/drawing/2014/main" id="{2E09EE6C-366B-45A3-ABD9-0AC8A55EC00F}"/>
              </a:ext>
            </a:extLst>
          </p:cNvPr>
          <p:cNvSpPr>
            <a:spLocks/>
          </p:cNvSpPr>
          <p:nvPr/>
        </p:nvSpPr>
        <p:spPr bwMode="auto">
          <a:xfrm>
            <a:off x="5622286" y="4615380"/>
            <a:ext cx="52387" cy="431800"/>
          </a:xfrm>
          <a:custGeom>
            <a:avLst/>
            <a:gdLst>
              <a:gd name="T0" fmla="*/ 0 w 33"/>
              <a:gd name="T1" fmla="*/ 2147483647 h 363"/>
              <a:gd name="T2" fmla="*/ 2147483647 w 33"/>
              <a:gd name="T3" fmla="*/ 2147483647 h 363"/>
              <a:gd name="T4" fmla="*/ 2147483647 w 33"/>
              <a:gd name="T5" fmla="*/ 2147483647 h 363"/>
              <a:gd name="T6" fmla="*/ 2147483647 w 33"/>
              <a:gd name="T7" fmla="*/ 2147483647 h 363"/>
              <a:gd name="T8" fmla="*/ 2147483647 w 33"/>
              <a:gd name="T9" fmla="*/ 2147483647 h 363"/>
              <a:gd name="T10" fmla="*/ 2147483647 w 33"/>
              <a:gd name="T11" fmla="*/ 2147483647 h 363"/>
              <a:gd name="T12" fmla="*/ 2147483647 w 33"/>
              <a:gd name="T13" fmla="*/ 0 h 36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3" h="363">
                <a:moveTo>
                  <a:pt x="0" y="362"/>
                </a:moveTo>
                <a:lnTo>
                  <a:pt x="20" y="54"/>
                </a:lnTo>
                <a:lnTo>
                  <a:pt x="21" y="38"/>
                </a:lnTo>
                <a:lnTo>
                  <a:pt x="22" y="25"/>
                </a:lnTo>
                <a:lnTo>
                  <a:pt x="24" y="15"/>
                </a:lnTo>
                <a:lnTo>
                  <a:pt x="27" y="6"/>
                </a:lnTo>
                <a:lnTo>
                  <a:pt x="32" y="0"/>
                </a:lnTo>
              </a:path>
            </a:pathLst>
          </a:custGeom>
          <a:noFill/>
          <a:ln w="3810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0" name="Freeform 19">
            <a:extLst>
              <a:ext uri="{FF2B5EF4-FFF2-40B4-BE49-F238E27FC236}">
                <a16:creationId xmlns:a16="http://schemas.microsoft.com/office/drawing/2014/main" id="{F2F8AF9A-FAAD-422D-A42E-0C3D3AF11DCD}"/>
              </a:ext>
            </a:extLst>
          </p:cNvPr>
          <p:cNvSpPr>
            <a:spLocks/>
          </p:cNvSpPr>
          <p:nvPr/>
        </p:nvSpPr>
        <p:spPr bwMode="auto">
          <a:xfrm>
            <a:off x="5674673" y="4620142"/>
            <a:ext cx="139700" cy="841375"/>
          </a:xfrm>
          <a:custGeom>
            <a:avLst/>
            <a:gdLst>
              <a:gd name="T0" fmla="*/ 0 w 88"/>
              <a:gd name="T1" fmla="*/ 0 h 530"/>
              <a:gd name="T2" fmla="*/ 2147483647 w 88"/>
              <a:gd name="T3" fmla="*/ 2147483647 h 530"/>
              <a:gd name="T4" fmla="*/ 2147483647 w 88"/>
              <a:gd name="T5" fmla="*/ 2147483647 h 530"/>
              <a:gd name="T6" fmla="*/ 2147483647 w 88"/>
              <a:gd name="T7" fmla="*/ 2147483647 h 530"/>
              <a:gd name="T8" fmla="*/ 2147483647 w 88"/>
              <a:gd name="T9" fmla="*/ 2147483647 h 530"/>
              <a:gd name="T10" fmla="*/ 2147483647 w 88"/>
              <a:gd name="T11" fmla="*/ 2147483647 h 530"/>
              <a:gd name="T12" fmla="*/ 2147483647 w 88"/>
              <a:gd name="T13" fmla="*/ 2147483647 h 530"/>
              <a:gd name="T14" fmla="*/ 2147483647 w 88"/>
              <a:gd name="T15" fmla="*/ 2147483647 h 530"/>
              <a:gd name="T16" fmla="*/ 2147483647 w 88"/>
              <a:gd name="T17" fmla="*/ 2147483647 h 530"/>
              <a:gd name="T18" fmla="*/ 2147483647 w 88"/>
              <a:gd name="T19" fmla="*/ 2147483647 h 530"/>
              <a:gd name="T20" fmla="*/ 2147483647 w 88"/>
              <a:gd name="T21" fmla="*/ 2147483647 h 530"/>
              <a:gd name="T22" fmla="*/ 2147483647 w 88"/>
              <a:gd name="T23" fmla="*/ 2147483647 h 530"/>
              <a:gd name="T24" fmla="*/ 2147483647 w 88"/>
              <a:gd name="T25" fmla="*/ 2147483647 h 53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8" h="530">
                <a:moveTo>
                  <a:pt x="0" y="0"/>
                </a:moveTo>
                <a:lnTo>
                  <a:pt x="7" y="3"/>
                </a:lnTo>
                <a:lnTo>
                  <a:pt x="12" y="12"/>
                </a:lnTo>
                <a:lnTo>
                  <a:pt x="14" y="25"/>
                </a:lnTo>
                <a:lnTo>
                  <a:pt x="15" y="44"/>
                </a:lnTo>
                <a:lnTo>
                  <a:pt x="43" y="488"/>
                </a:lnTo>
                <a:lnTo>
                  <a:pt x="45" y="512"/>
                </a:lnTo>
                <a:lnTo>
                  <a:pt x="47" y="520"/>
                </a:lnTo>
                <a:lnTo>
                  <a:pt x="53" y="527"/>
                </a:lnTo>
                <a:lnTo>
                  <a:pt x="57" y="530"/>
                </a:lnTo>
                <a:lnTo>
                  <a:pt x="63" y="524"/>
                </a:lnTo>
                <a:lnTo>
                  <a:pt x="67" y="512"/>
                </a:lnTo>
                <a:lnTo>
                  <a:pt x="88" y="271"/>
                </a:lnTo>
              </a:path>
            </a:pathLst>
          </a:custGeom>
          <a:noFill/>
          <a:ln w="3810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1" name="Freeform 20">
            <a:extLst>
              <a:ext uri="{FF2B5EF4-FFF2-40B4-BE49-F238E27FC236}">
                <a16:creationId xmlns:a16="http://schemas.microsoft.com/office/drawing/2014/main" id="{3E8903ED-F4F2-4512-8484-A94EC4068740}"/>
              </a:ext>
            </a:extLst>
          </p:cNvPr>
          <p:cNvSpPr>
            <a:spLocks/>
          </p:cNvSpPr>
          <p:nvPr/>
        </p:nvSpPr>
        <p:spPr bwMode="auto">
          <a:xfrm>
            <a:off x="5811198" y="4615380"/>
            <a:ext cx="50800" cy="431800"/>
          </a:xfrm>
          <a:custGeom>
            <a:avLst/>
            <a:gdLst>
              <a:gd name="T0" fmla="*/ 0 w 32"/>
              <a:gd name="T1" fmla="*/ 2147483647 h 363"/>
              <a:gd name="T2" fmla="*/ 2147483647 w 32"/>
              <a:gd name="T3" fmla="*/ 2147483647 h 363"/>
              <a:gd name="T4" fmla="*/ 2147483647 w 32"/>
              <a:gd name="T5" fmla="*/ 2147483647 h 363"/>
              <a:gd name="T6" fmla="*/ 2147483647 w 32"/>
              <a:gd name="T7" fmla="*/ 2147483647 h 363"/>
              <a:gd name="T8" fmla="*/ 2147483647 w 32"/>
              <a:gd name="T9" fmla="*/ 2147483647 h 363"/>
              <a:gd name="T10" fmla="*/ 2147483647 w 32"/>
              <a:gd name="T11" fmla="*/ 2147483647 h 363"/>
              <a:gd name="T12" fmla="*/ 2147483647 w 32"/>
              <a:gd name="T13" fmla="*/ 0 h 36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2" h="363">
                <a:moveTo>
                  <a:pt x="0" y="362"/>
                </a:moveTo>
                <a:lnTo>
                  <a:pt x="19" y="54"/>
                </a:lnTo>
                <a:lnTo>
                  <a:pt x="20" y="38"/>
                </a:lnTo>
                <a:lnTo>
                  <a:pt x="21" y="25"/>
                </a:lnTo>
                <a:lnTo>
                  <a:pt x="23" y="15"/>
                </a:lnTo>
                <a:lnTo>
                  <a:pt x="27" y="6"/>
                </a:lnTo>
                <a:lnTo>
                  <a:pt x="31" y="0"/>
                </a:lnTo>
              </a:path>
            </a:pathLst>
          </a:custGeom>
          <a:noFill/>
          <a:ln w="3810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2" name="Freeform 21">
            <a:extLst>
              <a:ext uri="{FF2B5EF4-FFF2-40B4-BE49-F238E27FC236}">
                <a16:creationId xmlns:a16="http://schemas.microsoft.com/office/drawing/2014/main" id="{3B54A3AA-96BD-4C35-A37D-D632F50BD1CF}"/>
              </a:ext>
            </a:extLst>
          </p:cNvPr>
          <p:cNvSpPr>
            <a:spLocks/>
          </p:cNvSpPr>
          <p:nvPr/>
        </p:nvSpPr>
        <p:spPr bwMode="auto">
          <a:xfrm>
            <a:off x="5861998" y="4620142"/>
            <a:ext cx="133350" cy="841375"/>
          </a:xfrm>
          <a:custGeom>
            <a:avLst/>
            <a:gdLst>
              <a:gd name="T0" fmla="*/ 0 w 84"/>
              <a:gd name="T1" fmla="*/ 0 h 530"/>
              <a:gd name="T2" fmla="*/ 2147483647 w 84"/>
              <a:gd name="T3" fmla="*/ 2147483647 h 530"/>
              <a:gd name="T4" fmla="*/ 2147483647 w 84"/>
              <a:gd name="T5" fmla="*/ 2147483647 h 530"/>
              <a:gd name="T6" fmla="*/ 2147483647 w 84"/>
              <a:gd name="T7" fmla="*/ 2147483647 h 530"/>
              <a:gd name="T8" fmla="*/ 2147483647 w 84"/>
              <a:gd name="T9" fmla="*/ 2147483647 h 530"/>
              <a:gd name="T10" fmla="*/ 2147483647 w 84"/>
              <a:gd name="T11" fmla="*/ 2147483647 h 530"/>
              <a:gd name="T12" fmla="*/ 2147483647 w 84"/>
              <a:gd name="T13" fmla="*/ 2147483647 h 530"/>
              <a:gd name="T14" fmla="*/ 2147483647 w 84"/>
              <a:gd name="T15" fmla="*/ 2147483647 h 530"/>
              <a:gd name="T16" fmla="*/ 2147483647 w 84"/>
              <a:gd name="T17" fmla="*/ 2147483647 h 530"/>
              <a:gd name="T18" fmla="*/ 2147483647 w 84"/>
              <a:gd name="T19" fmla="*/ 2147483647 h 530"/>
              <a:gd name="T20" fmla="*/ 2147483647 w 84"/>
              <a:gd name="T21" fmla="*/ 2147483647 h 530"/>
              <a:gd name="T22" fmla="*/ 2147483647 w 84"/>
              <a:gd name="T23" fmla="*/ 2147483647 h 530"/>
              <a:gd name="T24" fmla="*/ 2147483647 w 84"/>
              <a:gd name="T25" fmla="*/ 2147483647 h 53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4" h="530">
                <a:moveTo>
                  <a:pt x="0" y="0"/>
                </a:moveTo>
                <a:lnTo>
                  <a:pt x="7" y="3"/>
                </a:lnTo>
                <a:lnTo>
                  <a:pt x="12" y="12"/>
                </a:lnTo>
                <a:lnTo>
                  <a:pt x="14" y="25"/>
                </a:lnTo>
                <a:lnTo>
                  <a:pt x="15" y="44"/>
                </a:lnTo>
                <a:lnTo>
                  <a:pt x="42" y="488"/>
                </a:lnTo>
                <a:lnTo>
                  <a:pt x="45" y="512"/>
                </a:lnTo>
                <a:lnTo>
                  <a:pt x="47" y="520"/>
                </a:lnTo>
                <a:lnTo>
                  <a:pt x="52" y="527"/>
                </a:lnTo>
                <a:lnTo>
                  <a:pt x="57" y="530"/>
                </a:lnTo>
                <a:lnTo>
                  <a:pt x="62" y="524"/>
                </a:lnTo>
                <a:lnTo>
                  <a:pt x="66" y="512"/>
                </a:lnTo>
                <a:lnTo>
                  <a:pt x="84" y="271"/>
                </a:lnTo>
              </a:path>
            </a:pathLst>
          </a:custGeom>
          <a:noFill/>
          <a:ln w="3810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03" name="Group 22">
            <a:extLst>
              <a:ext uri="{FF2B5EF4-FFF2-40B4-BE49-F238E27FC236}">
                <a16:creationId xmlns:a16="http://schemas.microsoft.com/office/drawing/2014/main" id="{BEBCE2A2-80A9-4D08-80E0-8FD533AD8B61}"/>
              </a:ext>
            </a:extLst>
          </p:cNvPr>
          <p:cNvGrpSpPr>
            <a:grpSpLocks/>
          </p:cNvGrpSpPr>
          <p:nvPr/>
        </p:nvGrpSpPr>
        <p:grpSpPr bwMode="auto">
          <a:xfrm>
            <a:off x="5996936" y="4609030"/>
            <a:ext cx="187325" cy="847725"/>
            <a:chOff x="4075" y="1309"/>
            <a:chExt cx="118" cy="713"/>
          </a:xfrm>
        </p:grpSpPr>
        <p:sp>
          <p:nvSpPr>
            <p:cNvPr id="104" name="Freeform 23">
              <a:extLst>
                <a:ext uri="{FF2B5EF4-FFF2-40B4-BE49-F238E27FC236}">
                  <a16:creationId xmlns:a16="http://schemas.microsoft.com/office/drawing/2014/main" id="{3F0081D1-2E60-42BB-94F8-8018D6DA60B4}"/>
                </a:ext>
              </a:extLst>
            </p:cNvPr>
            <p:cNvSpPr>
              <a:spLocks/>
            </p:cNvSpPr>
            <p:nvPr/>
          </p:nvSpPr>
          <p:spPr bwMode="auto">
            <a:xfrm>
              <a:off x="4075" y="1309"/>
              <a:ext cx="34" cy="363"/>
            </a:xfrm>
            <a:custGeom>
              <a:avLst/>
              <a:gdLst>
                <a:gd name="T0" fmla="*/ 0 w 34"/>
                <a:gd name="T1" fmla="*/ 362 h 363"/>
                <a:gd name="T2" fmla="*/ 20 w 34"/>
                <a:gd name="T3" fmla="*/ 54 h 363"/>
                <a:gd name="T4" fmla="*/ 22 w 34"/>
                <a:gd name="T5" fmla="*/ 38 h 363"/>
                <a:gd name="T6" fmla="*/ 23 w 34"/>
                <a:gd name="T7" fmla="*/ 25 h 363"/>
                <a:gd name="T8" fmla="*/ 24 w 34"/>
                <a:gd name="T9" fmla="*/ 15 h 363"/>
                <a:gd name="T10" fmla="*/ 28 w 34"/>
                <a:gd name="T11" fmla="*/ 6 h 363"/>
                <a:gd name="T12" fmla="*/ 33 w 34"/>
                <a:gd name="T13" fmla="*/ 0 h 36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4" h="363">
                  <a:moveTo>
                    <a:pt x="0" y="362"/>
                  </a:moveTo>
                  <a:lnTo>
                    <a:pt x="20" y="54"/>
                  </a:lnTo>
                  <a:lnTo>
                    <a:pt x="22" y="38"/>
                  </a:lnTo>
                  <a:lnTo>
                    <a:pt x="23" y="25"/>
                  </a:lnTo>
                  <a:lnTo>
                    <a:pt x="24" y="15"/>
                  </a:lnTo>
                  <a:lnTo>
                    <a:pt x="28" y="6"/>
                  </a:lnTo>
                  <a:lnTo>
                    <a:pt x="33" y="0"/>
                  </a:lnTo>
                </a:path>
              </a:pathLst>
            </a:custGeom>
            <a:noFill/>
            <a:ln w="3810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5" name="Freeform 24">
              <a:extLst>
                <a:ext uri="{FF2B5EF4-FFF2-40B4-BE49-F238E27FC236}">
                  <a16:creationId xmlns:a16="http://schemas.microsoft.com/office/drawing/2014/main" id="{7B23AA2D-91E2-4CE7-ADF7-839B1D89A4FF}"/>
                </a:ext>
              </a:extLst>
            </p:cNvPr>
            <p:cNvSpPr>
              <a:spLocks/>
            </p:cNvSpPr>
            <p:nvPr/>
          </p:nvSpPr>
          <p:spPr bwMode="auto">
            <a:xfrm>
              <a:off x="4109" y="1313"/>
              <a:ext cx="84" cy="709"/>
            </a:xfrm>
            <a:custGeom>
              <a:avLst/>
              <a:gdLst>
                <a:gd name="T0" fmla="*/ 0 w 84"/>
                <a:gd name="T1" fmla="*/ 0 h 709"/>
                <a:gd name="T2" fmla="*/ 7 w 84"/>
                <a:gd name="T3" fmla="*/ 4 h 709"/>
                <a:gd name="T4" fmla="*/ 12 w 84"/>
                <a:gd name="T5" fmla="*/ 16 h 709"/>
                <a:gd name="T6" fmla="*/ 13 w 84"/>
                <a:gd name="T7" fmla="*/ 33 h 709"/>
                <a:gd name="T8" fmla="*/ 15 w 84"/>
                <a:gd name="T9" fmla="*/ 59 h 709"/>
                <a:gd name="T10" fmla="*/ 42 w 84"/>
                <a:gd name="T11" fmla="*/ 651 h 709"/>
                <a:gd name="T12" fmla="*/ 44 w 84"/>
                <a:gd name="T13" fmla="*/ 684 h 709"/>
                <a:gd name="T14" fmla="*/ 46 w 84"/>
                <a:gd name="T15" fmla="*/ 694 h 709"/>
                <a:gd name="T16" fmla="*/ 52 w 84"/>
                <a:gd name="T17" fmla="*/ 704 h 709"/>
                <a:gd name="T18" fmla="*/ 56 w 84"/>
                <a:gd name="T19" fmla="*/ 708 h 709"/>
                <a:gd name="T20" fmla="*/ 62 w 84"/>
                <a:gd name="T21" fmla="*/ 700 h 709"/>
                <a:gd name="T22" fmla="*/ 65 w 84"/>
                <a:gd name="T23" fmla="*/ 684 h 709"/>
                <a:gd name="T24" fmla="*/ 83 w 84"/>
                <a:gd name="T25" fmla="*/ 380 h 70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4" h="709">
                  <a:moveTo>
                    <a:pt x="0" y="0"/>
                  </a:moveTo>
                  <a:lnTo>
                    <a:pt x="7" y="4"/>
                  </a:lnTo>
                  <a:lnTo>
                    <a:pt x="12" y="16"/>
                  </a:lnTo>
                  <a:lnTo>
                    <a:pt x="13" y="33"/>
                  </a:lnTo>
                  <a:lnTo>
                    <a:pt x="15" y="59"/>
                  </a:lnTo>
                  <a:lnTo>
                    <a:pt x="42" y="651"/>
                  </a:lnTo>
                  <a:lnTo>
                    <a:pt x="44" y="684"/>
                  </a:lnTo>
                  <a:lnTo>
                    <a:pt x="46" y="694"/>
                  </a:lnTo>
                  <a:lnTo>
                    <a:pt x="52" y="704"/>
                  </a:lnTo>
                  <a:lnTo>
                    <a:pt x="56" y="708"/>
                  </a:lnTo>
                  <a:lnTo>
                    <a:pt x="62" y="700"/>
                  </a:lnTo>
                  <a:lnTo>
                    <a:pt x="65" y="684"/>
                  </a:lnTo>
                  <a:lnTo>
                    <a:pt x="83" y="380"/>
                  </a:lnTo>
                </a:path>
              </a:pathLst>
            </a:custGeom>
            <a:noFill/>
            <a:ln w="3810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06" name="Freeform 25">
            <a:extLst>
              <a:ext uri="{FF2B5EF4-FFF2-40B4-BE49-F238E27FC236}">
                <a16:creationId xmlns:a16="http://schemas.microsoft.com/office/drawing/2014/main" id="{AF605F0A-1A9E-4273-B96E-4AAC945CC7B7}"/>
              </a:ext>
            </a:extLst>
          </p:cNvPr>
          <p:cNvSpPr>
            <a:spLocks/>
          </p:cNvSpPr>
          <p:nvPr/>
        </p:nvSpPr>
        <p:spPr bwMode="auto">
          <a:xfrm>
            <a:off x="6184261" y="4609030"/>
            <a:ext cx="55562" cy="431800"/>
          </a:xfrm>
          <a:custGeom>
            <a:avLst/>
            <a:gdLst>
              <a:gd name="T0" fmla="*/ 0 w 35"/>
              <a:gd name="T1" fmla="*/ 2147483647 h 363"/>
              <a:gd name="T2" fmla="*/ 2147483647 w 35"/>
              <a:gd name="T3" fmla="*/ 2147483647 h 363"/>
              <a:gd name="T4" fmla="*/ 2147483647 w 35"/>
              <a:gd name="T5" fmla="*/ 2147483647 h 363"/>
              <a:gd name="T6" fmla="*/ 2147483647 w 35"/>
              <a:gd name="T7" fmla="*/ 2147483647 h 363"/>
              <a:gd name="T8" fmla="*/ 2147483647 w 35"/>
              <a:gd name="T9" fmla="*/ 2147483647 h 363"/>
              <a:gd name="T10" fmla="*/ 2147483647 w 35"/>
              <a:gd name="T11" fmla="*/ 2147483647 h 363"/>
              <a:gd name="T12" fmla="*/ 2147483647 w 35"/>
              <a:gd name="T13" fmla="*/ 0 h 36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5" h="363">
                <a:moveTo>
                  <a:pt x="0" y="362"/>
                </a:moveTo>
                <a:lnTo>
                  <a:pt x="21" y="54"/>
                </a:lnTo>
                <a:lnTo>
                  <a:pt x="22" y="38"/>
                </a:lnTo>
                <a:lnTo>
                  <a:pt x="23" y="25"/>
                </a:lnTo>
                <a:lnTo>
                  <a:pt x="25" y="15"/>
                </a:lnTo>
                <a:lnTo>
                  <a:pt x="29" y="6"/>
                </a:lnTo>
                <a:lnTo>
                  <a:pt x="34" y="0"/>
                </a:lnTo>
              </a:path>
            </a:pathLst>
          </a:custGeom>
          <a:noFill/>
          <a:ln w="3810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7" name="Freeform 26">
            <a:extLst>
              <a:ext uri="{FF2B5EF4-FFF2-40B4-BE49-F238E27FC236}">
                <a16:creationId xmlns:a16="http://schemas.microsoft.com/office/drawing/2014/main" id="{B852F6A6-5031-4954-AFC2-80B57962FFEC}"/>
              </a:ext>
            </a:extLst>
          </p:cNvPr>
          <p:cNvSpPr>
            <a:spLocks/>
          </p:cNvSpPr>
          <p:nvPr/>
        </p:nvSpPr>
        <p:spPr bwMode="auto">
          <a:xfrm>
            <a:off x="6239823" y="4613792"/>
            <a:ext cx="131763" cy="841375"/>
          </a:xfrm>
          <a:custGeom>
            <a:avLst/>
            <a:gdLst>
              <a:gd name="T0" fmla="*/ 0 w 83"/>
              <a:gd name="T1" fmla="*/ 0 h 530"/>
              <a:gd name="T2" fmla="*/ 2147483647 w 83"/>
              <a:gd name="T3" fmla="*/ 2147483647 h 530"/>
              <a:gd name="T4" fmla="*/ 2147483647 w 83"/>
              <a:gd name="T5" fmla="*/ 2147483647 h 530"/>
              <a:gd name="T6" fmla="*/ 2147483647 w 83"/>
              <a:gd name="T7" fmla="*/ 2147483647 h 530"/>
              <a:gd name="T8" fmla="*/ 2147483647 w 83"/>
              <a:gd name="T9" fmla="*/ 2147483647 h 530"/>
              <a:gd name="T10" fmla="*/ 2147483647 w 83"/>
              <a:gd name="T11" fmla="*/ 2147483647 h 530"/>
              <a:gd name="T12" fmla="*/ 2147483647 w 83"/>
              <a:gd name="T13" fmla="*/ 2147483647 h 530"/>
              <a:gd name="T14" fmla="*/ 2147483647 w 83"/>
              <a:gd name="T15" fmla="*/ 2147483647 h 530"/>
              <a:gd name="T16" fmla="*/ 2147483647 w 83"/>
              <a:gd name="T17" fmla="*/ 2147483647 h 530"/>
              <a:gd name="T18" fmla="*/ 2147483647 w 83"/>
              <a:gd name="T19" fmla="*/ 2147483647 h 530"/>
              <a:gd name="T20" fmla="*/ 2147483647 w 83"/>
              <a:gd name="T21" fmla="*/ 2147483647 h 530"/>
              <a:gd name="T22" fmla="*/ 2147483647 w 83"/>
              <a:gd name="T23" fmla="*/ 2147483647 h 530"/>
              <a:gd name="T24" fmla="*/ 2147483647 w 83"/>
              <a:gd name="T25" fmla="*/ 2147483647 h 53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3" h="530">
                <a:moveTo>
                  <a:pt x="0" y="0"/>
                </a:moveTo>
                <a:lnTo>
                  <a:pt x="7" y="3"/>
                </a:lnTo>
                <a:lnTo>
                  <a:pt x="12" y="12"/>
                </a:lnTo>
                <a:lnTo>
                  <a:pt x="13" y="25"/>
                </a:lnTo>
                <a:lnTo>
                  <a:pt x="15" y="44"/>
                </a:lnTo>
                <a:lnTo>
                  <a:pt x="42" y="488"/>
                </a:lnTo>
                <a:lnTo>
                  <a:pt x="44" y="512"/>
                </a:lnTo>
                <a:lnTo>
                  <a:pt x="46" y="520"/>
                </a:lnTo>
                <a:lnTo>
                  <a:pt x="52" y="527"/>
                </a:lnTo>
                <a:lnTo>
                  <a:pt x="56" y="530"/>
                </a:lnTo>
                <a:lnTo>
                  <a:pt x="62" y="524"/>
                </a:lnTo>
                <a:lnTo>
                  <a:pt x="65" y="512"/>
                </a:lnTo>
                <a:lnTo>
                  <a:pt x="83" y="278"/>
                </a:lnTo>
              </a:path>
            </a:pathLst>
          </a:custGeom>
          <a:noFill/>
          <a:ln w="3810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8" name="Freeform 27">
            <a:extLst>
              <a:ext uri="{FF2B5EF4-FFF2-40B4-BE49-F238E27FC236}">
                <a16:creationId xmlns:a16="http://schemas.microsoft.com/office/drawing/2014/main" id="{46E48235-F6DB-4550-94A4-1ED77D925E34}"/>
              </a:ext>
            </a:extLst>
          </p:cNvPr>
          <p:cNvSpPr>
            <a:spLocks/>
          </p:cNvSpPr>
          <p:nvPr/>
        </p:nvSpPr>
        <p:spPr bwMode="auto">
          <a:xfrm>
            <a:off x="4868223" y="4615380"/>
            <a:ext cx="52388" cy="431800"/>
          </a:xfrm>
          <a:custGeom>
            <a:avLst/>
            <a:gdLst>
              <a:gd name="T0" fmla="*/ 0 w 33"/>
              <a:gd name="T1" fmla="*/ 2147483647 h 363"/>
              <a:gd name="T2" fmla="*/ 2147483647 w 33"/>
              <a:gd name="T3" fmla="*/ 2147483647 h 363"/>
              <a:gd name="T4" fmla="*/ 2147483647 w 33"/>
              <a:gd name="T5" fmla="*/ 2147483647 h 363"/>
              <a:gd name="T6" fmla="*/ 2147483647 w 33"/>
              <a:gd name="T7" fmla="*/ 2147483647 h 363"/>
              <a:gd name="T8" fmla="*/ 2147483647 w 33"/>
              <a:gd name="T9" fmla="*/ 2147483647 h 363"/>
              <a:gd name="T10" fmla="*/ 2147483647 w 33"/>
              <a:gd name="T11" fmla="*/ 2147483647 h 363"/>
              <a:gd name="T12" fmla="*/ 2147483647 w 33"/>
              <a:gd name="T13" fmla="*/ 0 h 36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3" h="363">
                <a:moveTo>
                  <a:pt x="0" y="362"/>
                </a:moveTo>
                <a:lnTo>
                  <a:pt x="20" y="54"/>
                </a:lnTo>
                <a:lnTo>
                  <a:pt x="21" y="38"/>
                </a:lnTo>
                <a:lnTo>
                  <a:pt x="22" y="25"/>
                </a:lnTo>
                <a:lnTo>
                  <a:pt x="24" y="15"/>
                </a:lnTo>
                <a:lnTo>
                  <a:pt x="27" y="6"/>
                </a:lnTo>
                <a:lnTo>
                  <a:pt x="32" y="0"/>
                </a:lnTo>
              </a:path>
            </a:pathLst>
          </a:custGeom>
          <a:noFill/>
          <a:ln w="3810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9" name="Freeform 28">
            <a:extLst>
              <a:ext uri="{FF2B5EF4-FFF2-40B4-BE49-F238E27FC236}">
                <a16:creationId xmlns:a16="http://schemas.microsoft.com/office/drawing/2014/main" id="{45E9E533-9A8E-483E-BC1D-1110BEA2183C}"/>
              </a:ext>
            </a:extLst>
          </p:cNvPr>
          <p:cNvSpPr>
            <a:spLocks/>
          </p:cNvSpPr>
          <p:nvPr/>
        </p:nvSpPr>
        <p:spPr bwMode="auto">
          <a:xfrm>
            <a:off x="4920611" y="4620142"/>
            <a:ext cx="136525" cy="841375"/>
          </a:xfrm>
          <a:custGeom>
            <a:avLst/>
            <a:gdLst>
              <a:gd name="T0" fmla="*/ 0 w 86"/>
              <a:gd name="T1" fmla="*/ 0 h 530"/>
              <a:gd name="T2" fmla="*/ 2147483647 w 86"/>
              <a:gd name="T3" fmla="*/ 2147483647 h 530"/>
              <a:gd name="T4" fmla="*/ 2147483647 w 86"/>
              <a:gd name="T5" fmla="*/ 2147483647 h 530"/>
              <a:gd name="T6" fmla="*/ 2147483647 w 86"/>
              <a:gd name="T7" fmla="*/ 2147483647 h 530"/>
              <a:gd name="T8" fmla="*/ 2147483647 w 86"/>
              <a:gd name="T9" fmla="*/ 2147483647 h 530"/>
              <a:gd name="T10" fmla="*/ 2147483647 w 86"/>
              <a:gd name="T11" fmla="*/ 2147483647 h 530"/>
              <a:gd name="T12" fmla="*/ 2147483647 w 86"/>
              <a:gd name="T13" fmla="*/ 2147483647 h 530"/>
              <a:gd name="T14" fmla="*/ 2147483647 w 86"/>
              <a:gd name="T15" fmla="*/ 2147483647 h 530"/>
              <a:gd name="T16" fmla="*/ 2147483647 w 86"/>
              <a:gd name="T17" fmla="*/ 2147483647 h 530"/>
              <a:gd name="T18" fmla="*/ 2147483647 w 86"/>
              <a:gd name="T19" fmla="*/ 2147483647 h 530"/>
              <a:gd name="T20" fmla="*/ 2147483647 w 86"/>
              <a:gd name="T21" fmla="*/ 2147483647 h 530"/>
              <a:gd name="T22" fmla="*/ 2147483647 w 86"/>
              <a:gd name="T23" fmla="*/ 2147483647 h 530"/>
              <a:gd name="T24" fmla="*/ 2147483647 w 86"/>
              <a:gd name="T25" fmla="*/ 2147483647 h 53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6" h="530">
                <a:moveTo>
                  <a:pt x="0" y="0"/>
                </a:moveTo>
                <a:lnTo>
                  <a:pt x="7" y="3"/>
                </a:lnTo>
                <a:lnTo>
                  <a:pt x="12" y="12"/>
                </a:lnTo>
                <a:lnTo>
                  <a:pt x="14" y="25"/>
                </a:lnTo>
                <a:lnTo>
                  <a:pt x="15" y="44"/>
                </a:lnTo>
                <a:lnTo>
                  <a:pt x="43" y="488"/>
                </a:lnTo>
                <a:lnTo>
                  <a:pt x="45" y="512"/>
                </a:lnTo>
                <a:lnTo>
                  <a:pt x="47" y="520"/>
                </a:lnTo>
                <a:lnTo>
                  <a:pt x="53" y="527"/>
                </a:lnTo>
                <a:lnTo>
                  <a:pt x="57" y="530"/>
                </a:lnTo>
                <a:lnTo>
                  <a:pt x="63" y="524"/>
                </a:lnTo>
                <a:lnTo>
                  <a:pt x="67" y="512"/>
                </a:lnTo>
                <a:lnTo>
                  <a:pt x="86" y="268"/>
                </a:lnTo>
              </a:path>
            </a:pathLst>
          </a:custGeom>
          <a:noFill/>
          <a:ln w="3810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0" name="Freeform 29">
            <a:extLst>
              <a:ext uri="{FF2B5EF4-FFF2-40B4-BE49-F238E27FC236}">
                <a16:creationId xmlns:a16="http://schemas.microsoft.com/office/drawing/2014/main" id="{9377A86C-21BB-45C3-A217-CEF9AC5CAAB5}"/>
              </a:ext>
            </a:extLst>
          </p:cNvPr>
          <p:cNvSpPr>
            <a:spLocks/>
          </p:cNvSpPr>
          <p:nvPr/>
        </p:nvSpPr>
        <p:spPr bwMode="auto">
          <a:xfrm>
            <a:off x="5057136" y="4615380"/>
            <a:ext cx="50800" cy="431800"/>
          </a:xfrm>
          <a:custGeom>
            <a:avLst/>
            <a:gdLst>
              <a:gd name="T0" fmla="*/ 0 w 32"/>
              <a:gd name="T1" fmla="*/ 2147483647 h 363"/>
              <a:gd name="T2" fmla="*/ 2147483647 w 32"/>
              <a:gd name="T3" fmla="*/ 2147483647 h 363"/>
              <a:gd name="T4" fmla="*/ 2147483647 w 32"/>
              <a:gd name="T5" fmla="*/ 2147483647 h 363"/>
              <a:gd name="T6" fmla="*/ 2147483647 w 32"/>
              <a:gd name="T7" fmla="*/ 2147483647 h 363"/>
              <a:gd name="T8" fmla="*/ 2147483647 w 32"/>
              <a:gd name="T9" fmla="*/ 2147483647 h 363"/>
              <a:gd name="T10" fmla="*/ 2147483647 w 32"/>
              <a:gd name="T11" fmla="*/ 2147483647 h 363"/>
              <a:gd name="T12" fmla="*/ 2147483647 w 32"/>
              <a:gd name="T13" fmla="*/ 0 h 36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2" h="363">
                <a:moveTo>
                  <a:pt x="0" y="362"/>
                </a:moveTo>
                <a:lnTo>
                  <a:pt x="19" y="54"/>
                </a:lnTo>
                <a:lnTo>
                  <a:pt x="20" y="38"/>
                </a:lnTo>
                <a:lnTo>
                  <a:pt x="21" y="25"/>
                </a:lnTo>
                <a:lnTo>
                  <a:pt x="23" y="15"/>
                </a:lnTo>
                <a:lnTo>
                  <a:pt x="27" y="6"/>
                </a:lnTo>
                <a:lnTo>
                  <a:pt x="31" y="0"/>
                </a:lnTo>
              </a:path>
            </a:pathLst>
          </a:custGeom>
          <a:noFill/>
          <a:ln w="3810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1" name="Freeform 30">
            <a:extLst>
              <a:ext uri="{FF2B5EF4-FFF2-40B4-BE49-F238E27FC236}">
                <a16:creationId xmlns:a16="http://schemas.microsoft.com/office/drawing/2014/main" id="{489FE3B5-C740-43BE-BF17-52DC6C6CEE9B}"/>
              </a:ext>
            </a:extLst>
          </p:cNvPr>
          <p:cNvSpPr>
            <a:spLocks/>
          </p:cNvSpPr>
          <p:nvPr/>
        </p:nvSpPr>
        <p:spPr bwMode="auto">
          <a:xfrm>
            <a:off x="5107936" y="4620142"/>
            <a:ext cx="134937" cy="841375"/>
          </a:xfrm>
          <a:custGeom>
            <a:avLst/>
            <a:gdLst>
              <a:gd name="T0" fmla="*/ 0 w 85"/>
              <a:gd name="T1" fmla="*/ 0 h 530"/>
              <a:gd name="T2" fmla="*/ 2147483647 w 85"/>
              <a:gd name="T3" fmla="*/ 2147483647 h 530"/>
              <a:gd name="T4" fmla="*/ 2147483647 w 85"/>
              <a:gd name="T5" fmla="*/ 2147483647 h 530"/>
              <a:gd name="T6" fmla="*/ 2147483647 w 85"/>
              <a:gd name="T7" fmla="*/ 2147483647 h 530"/>
              <a:gd name="T8" fmla="*/ 2147483647 w 85"/>
              <a:gd name="T9" fmla="*/ 2147483647 h 530"/>
              <a:gd name="T10" fmla="*/ 2147483647 w 85"/>
              <a:gd name="T11" fmla="*/ 2147483647 h 530"/>
              <a:gd name="T12" fmla="*/ 2147483647 w 85"/>
              <a:gd name="T13" fmla="*/ 2147483647 h 530"/>
              <a:gd name="T14" fmla="*/ 2147483647 w 85"/>
              <a:gd name="T15" fmla="*/ 2147483647 h 530"/>
              <a:gd name="T16" fmla="*/ 2147483647 w 85"/>
              <a:gd name="T17" fmla="*/ 2147483647 h 530"/>
              <a:gd name="T18" fmla="*/ 2147483647 w 85"/>
              <a:gd name="T19" fmla="*/ 2147483647 h 530"/>
              <a:gd name="T20" fmla="*/ 2147483647 w 85"/>
              <a:gd name="T21" fmla="*/ 2147483647 h 530"/>
              <a:gd name="T22" fmla="*/ 2147483647 w 85"/>
              <a:gd name="T23" fmla="*/ 2147483647 h 530"/>
              <a:gd name="T24" fmla="*/ 2147483647 w 85"/>
              <a:gd name="T25" fmla="*/ 2147483647 h 53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5" h="530">
                <a:moveTo>
                  <a:pt x="0" y="0"/>
                </a:moveTo>
                <a:lnTo>
                  <a:pt x="7" y="3"/>
                </a:lnTo>
                <a:lnTo>
                  <a:pt x="12" y="12"/>
                </a:lnTo>
                <a:lnTo>
                  <a:pt x="14" y="25"/>
                </a:lnTo>
                <a:lnTo>
                  <a:pt x="15" y="44"/>
                </a:lnTo>
                <a:lnTo>
                  <a:pt x="42" y="488"/>
                </a:lnTo>
                <a:lnTo>
                  <a:pt x="45" y="512"/>
                </a:lnTo>
                <a:lnTo>
                  <a:pt x="47" y="520"/>
                </a:lnTo>
                <a:lnTo>
                  <a:pt x="52" y="527"/>
                </a:lnTo>
                <a:lnTo>
                  <a:pt x="57" y="530"/>
                </a:lnTo>
                <a:lnTo>
                  <a:pt x="62" y="524"/>
                </a:lnTo>
                <a:lnTo>
                  <a:pt x="66" y="512"/>
                </a:lnTo>
                <a:lnTo>
                  <a:pt x="85" y="271"/>
                </a:lnTo>
              </a:path>
            </a:pathLst>
          </a:custGeom>
          <a:noFill/>
          <a:ln w="3810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12" name="Group 31">
            <a:extLst>
              <a:ext uri="{FF2B5EF4-FFF2-40B4-BE49-F238E27FC236}">
                <a16:creationId xmlns:a16="http://schemas.microsoft.com/office/drawing/2014/main" id="{F4C2EB8D-6561-4BCC-B5C6-4218398FA431}"/>
              </a:ext>
            </a:extLst>
          </p:cNvPr>
          <p:cNvGrpSpPr>
            <a:grpSpLocks/>
          </p:cNvGrpSpPr>
          <p:nvPr/>
        </p:nvGrpSpPr>
        <p:grpSpPr bwMode="auto">
          <a:xfrm>
            <a:off x="5242873" y="4609030"/>
            <a:ext cx="376238" cy="847725"/>
            <a:chOff x="3600" y="1309"/>
            <a:chExt cx="237" cy="713"/>
          </a:xfrm>
        </p:grpSpPr>
        <p:grpSp>
          <p:nvGrpSpPr>
            <p:cNvPr id="113" name="Group 32">
              <a:extLst>
                <a:ext uri="{FF2B5EF4-FFF2-40B4-BE49-F238E27FC236}">
                  <a16:creationId xmlns:a16="http://schemas.microsoft.com/office/drawing/2014/main" id="{6F883C09-8129-4C5A-A501-1000DCEC186F}"/>
                </a:ext>
              </a:extLst>
            </p:cNvPr>
            <p:cNvGrpSpPr>
              <a:grpSpLocks/>
            </p:cNvGrpSpPr>
            <p:nvPr/>
          </p:nvGrpSpPr>
          <p:grpSpPr bwMode="auto">
            <a:xfrm>
              <a:off x="3600" y="1309"/>
              <a:ext cx="118" cy="713"/>
              <a:chOff x="3600" y="1309"/>
              <a:chExt cx="118" cy="713"/>
            </a:xfrm>
          </p:grpSpPr>
          <p:sp>
            <p:nvSpPr>
              <p:cNvPr id="117" name="Freeform 33">
                <a:extLst>
                  <a:ext uri="{FF2B5EF4-FFF2-40B4-BE49-F238E27FC236}">
                    <a16:creationId xmlns:a16="http://schemas.microsoft.com/office/drawing/2014/main" id="{3E24B9ED-3453-4AC9-B0C9-8702A2BEF026}"/>
                  </a:ext>
                </a:extLst>
              </p:cNvPr>
              <p:cNvSpPr>
                <a:spLocks/>
              </p:cNvSpPr>
              <p:nvPr/>
            </p:nvSpPr>
            <p:spPr bwMode="auto">
              <a:xfrm>
                <a:off x="3600" y="1309"/>
                <a:ext cx="34" cy="363"/>
              </a:xfrm>
              <a:custGeom>
                <a:avLst/>
                <a:gdLst>
                  <a:gd name="T0" fmla="*/ 0 w 34"/>
                  <a:gd name="T1" fmla="*/ 362 h 363"/>
                  <a:gd name="T2" fmla="*/ 20 w 34"/>
                  <a:gd name="T3" fmla="*/ 54 h 363"/>
                  <a:gd name="T4" fmla="*/ 22 w 34"/>
                  <a:gd name="T5" fmla="*/ 38 h 363"/>
                  <a:gd name="T6" fmla="*/ 23 w 34"/>
                  <a:gd name="T7" fmla="*/ 25 h 363"/>
                  <a:gd name="T8" fmla="*/ 24 w 34"/>
                  <a:gd name="T9" fmla="*/ 15 h 363"/>
                  <a:gd name="T10" fmla="*/ 28 w 34"/>
                  <a:gd name="T11" fmla="*/ 6 h 363"/>
                  <a:gd name="T12" fmla="*/ 33 w 34"/>
                  <a:gd name="T13" fmla="*/ 0 h 36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4" h="363">
                    <a:moveTo>
                      <a:pt x="0" y="362"/>
                    </a:moveTo>
                    <a:lnTo>
                      <a:pt x="20" y="54"/>
                    </a:lnTo>
                    <a:lnTo>
                      <a:pt x="22" y="38"/>
                    </a:lnTo>
                    <a:lnTo>
                      <a:pt x="23" y="25"/>
                    </a:lnTo>
                    <a:lnTo>
                      <a:pt x="24" y="15"/>
                    </a:lnTo>
                    <a:lnTo>
                      <a:pt x="28" y="6"/>
                    </a:lnTo>
                    <a:lnTo>
                      <a:pt x="33" y="0"/>
                    </a:lnTo>
                  </a:path>
                </a:pathLst>
              </a:custGeom>
              <a:noFill/>
              <a:ln w="3810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 name="Freeform 34">
                <a:extLst>
                  <a:ext uri="{FF2B5EF4-FFF2-40B4-BE49-F238E27FC236}">
                    <a16:creationId xmlns:a16="http://schemas.microsoft.com/office/drawing/2014/main" id="{0BBE0075-C556-4B43-B88A-13A1A6AAD19B}"/>
                  </a:ext>
                </a:extLst>
              </p:cNvPr>
              <p:cNvSpPr>
                <a:spLocks/>
              </p:cNvSpPr>
              <p:nvPr/>
            </p:nvSpPr>
            <p:spPr bwMode="auto">
              <a:xfrm>
                <a:off x="3634" y="1313"/>
                <a:ext cx="84" cy="709"/>
              </a:xfrm>
              <a:custGeom>
                <a:avLst/>
                <a:gdLst>
                  <a:gd name="T0" fmla="*/ 0 w 84"/>
                  <a:gd name="T1" fmla="*/ 0 h 709"/>
                  <a:gd name="T2" fmla="*/ 7 w 84"/>
                  <a:gd name="T3" fmla="*/ 4 h 709"/>
                  <a:gd name="T4" fmla="*/ 12 w 84"/>
                  <a:gd name="T5" fmla="*/ 16 h 709"/>
                  <a:gd name="T6" fmla="*/ 13 w 84"/>
                  <a:gd name="T7" fmla="*/ 33 h 709"/>
                  <a:gd name="T8" fmla="*/ 15 w 84"/>
                  <a:gd name="T9" fmla="*/ 59 h 709"/>
                  <a:gd name="T10" fmla="*/ 42 w 84"/>
                  <a:gd name="T11" fmla="*/ 651 h 709"/>
                  <a:gd name="T12" fmla="*/ 44 w 84"/>
                  <a:gd name="T13" fmla="*/ 684 h 709"/>
                  <a:gd name="T14" fmla="*/ 46 w 84"/>
                  <a:gd name="T15" fmla="*/ 694 h 709"/>
                  <a:gd name="T16" fmla="*/ 52 w 84"/>
                  <a:gd name="T17" fmla="*/ 704 h 709"/>
                  <a:gd name="T18" fmla="*/ 56 w 84"/>
                  <a:gd name="T19" fmla="*/ 708 h 709"/>
                  <a:gd name="T20" fmla="*/ 62 w 84"/>
                  <a:gd name="T21" fmla="*/ 700 h 709"/>
                  <a:gd name="T22" fmla="*/ 65 w 84"/>
                  <a:gd name="T23" fmla="*/ 684 h 709"/>
                  <a:gd name="T24" fmla="*/ 83 w 84"/>
                  <a:gd name="T25" fmla="*/ 380 h 70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4" h="709">
                    <a:moveTo>
                      <a:pt x="0" y="0"/>
                    </a:moveTo>
                    <a:lnTo>
                      <a:pt x="7" y="4"/>
                    </a:lnTo>
                    <a:lnTo>
                      <a:pt x="12" y="16"/>
                    </a:lnTo>
                    <a:lnTo>
                      <a:pt x="13" y="33"/>
                    </a:lnTo>
                    <a:lnTo>
                      <a:pt x="15" y="59"/>
                    </a:lnTo>
                    <a:lnTo>
                      <a:pt x="42" y="651"/>
                    </a:lnTo>
                    <a:lnTo>
                      <a:pt x="44" y="684"/>
                    </a:lnTo>
                    <a:lnTo>
                      <a:pt x="46" y="694"/>
                    </a:lnTo>
                    <a:lnTo>
                      <a:pt x="52" y="704"/>
                    </a:lnTo>
                    <a:lnTo>
                      <a:pt x="56" y="708"/>
                    </a:lnTo>
                    <a:lnTo>
                      <a:pt x="62" y="700"/>
                    </a:lnTo>
                    <a:lnTo>
                      <a:pt x="65" y="684"/>
                    </a:lnTo>
                    <a:lnTo>
                      <a:pt x="83" y="380"/>
                    </a:lnTo>
                  </a:path>
                </a:pathLst>
              </a:custGeom>
              <a:noFill/>
              <a:ln w="3810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4" name="Group 35">
              <a:extLst>
                <a:ext uri="{FF2B5EF4-FFF2-40B4-BE49-F238E27FC236}">
                  <a16:creationId xmlns:a16="http://schemas.microsoft.com/office/drawing/2014/main" id="{0FF72444-2FF7-43F6-AACD-2775AB29DD60}"/>
                </a:ext>
              </a:extLst>
            </p:cNvPr>
            <p:cNvGrpSpPr>
              <a:grpSpLocks/>
            </p:cNvGrpSpPr>
            <p:nvPr/>
          </p:nvGrpSpPr>
          <p:grpSpPr bwMode="auto">
            <a:xfrm>
              <a:off x="3718" y="1309"/>
              <a:ext cx="119" cy="713"/>
              <a:chOff x="3718" y="1309"/>
              <a:chExt cx="119" cy="713"/>
            </a:xfrm>
          </p:grpSpPr>
          <p:sp>
            <p:nvSpPr>
              <p:cNvPr id="115" name="Freeform 36">
                <a:extLst>
                  <a:ext uri="{FF2B5EF4-FFF2-40B4-BE49-F238E27FC236}">
                    <a16:creationId xmlns:a16="http://schemas.microsoft.com/office/drawing/2014/main" id="{D556DADF-9A80-402B-9B36-0B0C1046F0D7}"/>
                  </a:ext>
                </a:extLst>
              </p:cNvPr>
              <p:cNvSpPr>
                <a:spLocks/>
              </p:cNvSpPr>
              <p:nvPr/>
            </p:nvSpPr>
            <p:spPr bwMode="auto">
              <a:xfrm>
                <a:off x="3718" y="1309"/>
                <a:ext cx="35" cy="363"/>
              </a:xfrm>
              <a:custGeom>
                <a:avLst/>
                <a:gdLst>
                  <a:gd name="T0" fmla="*/ 0 w 35"/>
                  <a:gd name="T1" fmla="*/ 362 h 363"/>
                  <a:gd name="T2" fmla="*/ 21 w 35"/>
                  <a:gd name="T3" fmla="*/ 54 h 363"/>
                  <a:gd name="T4" fmla="*/ 22 w 35"/>
                  <a:gd name="T5" fmla="*/ 38 h 363"/>
                  <a:gd name="T6" fmla="*/ 23 w 35"/>
                  <a:gd name="T7" fmla="*/ 25 h 363"/>
                  <a:gd name="T8" fmla="*/ 25 w 35"/>
                  <a:gd name="T9" fmla="*/ 15 h 363"/>
                  <a:gd name="T10" fmla="*/ 29 w 35"/>
                  <a:gd name="T11" fmla="*/ 6 h 363"/>
                  <a:gd name="T12" fmla="*/ 34 w 35"/>
                  <a:gd name="T13" fmla="*/ 0 h 36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5" h="363">
                    <a:moveTo>
                      <a:pt x="0" y="362"/>
                    </a:moveTo>
                    <a:lnTo>
                      <a:pt x="21" y="54"/>
                    </a:lnTo>
                    <a:lnTo>
                      <a:pt x="22" y="38"/>
                    </a:lnTo>
                    <a:lnTo>
                      <a:pt x="23" y="25"/>
                    </a:lnTo>
                    <a:lnTo>
                      <a:pt x="25" y="15"/>
                    </a:lnTo>
                    <a:lnTo>
                      <a:pt x="29" y="6"/>
                    </a:lnTo>
                    <a:lnTo>
                      <a:pt x="34" y="0"/>
                    </a:lnTo>
                  </a:path>
                </a:pathLst>
              </a:custGeom>
              <a:noFill/>
              <a:ln w="3810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 name="Freeform 37">
                <a:extLst>
                  <a:ext uri="{FF2B5EF4-FFF2-40B4-BE49-F238E27FC236}">
                    <a16:creationId xmlns:a16="http://schemas.microsoft.com/office/drawing/2014/main" id="{E3DD53D3-EA54-4327-946D-4DBDBA0AC430}"/>
                  </a:ext>
                </a:extLst>
              </p:cNvPr>
              <p:cNvSpPr>
                <a:spLocks/>
              </p:cNvSpPr>
              <p:nvPr/>
            </p:nvSpPr>
            <p:spPr bwMode="auto">
              <a:xfrm>
                <a:off x="3753" y="1313"/>
                <a:ext cx="84" cy="709"/>
              </a:xfrm>
              <a:custGeom>
                <a:avLst/>
                <a:gdLst>
                  <a:gd name="T0" fmla="*/ 0 w 84"/>
                  <a:gd name="T1" fmla="*/ 0 h 709"/>
                  <a:gd name="T2" fmla="*/ 7 w 84"/>
                  <a:gd name="T3" fmla="*/ 4 h 709"/>
                  <a:gd name="T4" fmla="*/ 12 w 84"/>
                  <a:gd name="T5" fmla="*/ 16 h 709"/>
                  <a:gd name="T6" fmla="*/ 13 w 84"/>
                  <a:gd name="T7" fmla="*/ 33 h 709"/>
                  <a:gd name="T8" fmla="*/ 15 w 84"/>
                  <a:gd name="T9" fmla="*/ 59 h 709"/>
                  <a:gd name="T10" fmla="*/ 42 w 84"/>
                  <a:gd name="T11" fmla="*/ 651 h 709"/>
                  <a:gd name="T12" fmla="*/ 44 w 84"/>
                  <a:gd name="T13" fmla="*/ 684 h 709"/>
                  <a:gd name="T14" fmla="*/ 46 w 84"/>
                  <a:gd name="T15" fmla="*/ 694 h 709"/>
                  <a:gd name="T16" fmla="*/ 52 w 84"/>
                  <a:gd name="T17" fmla="*/ 704 h 709"/>
                  <a:gd name="T18" fmla="*/ 56 w 84"/>
                  <a:gd name="T19" fmla="*/ 708 h 709"/>
                  <a:gd name="T20" fmla="*/ 62 w 84"/>
                  <a:gd name="T21" fmla="*/ 700 h 709"/>
                  <a:gd name="T22" fmla="*/ 65 w 84"/>
                  <a:gd name="T23" fmla="*/ 684 h 709"/>
                  <a:gd name="T24" fmla="*/ 83 w 84"/>
                  <a:gd name="T25" fmla="*/ 380 h 70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4" h="709">
                    <a:moveTo>
                      <a:pt x="0" y="0"/>
                    </a:moveTo>
                    <a:lnTo>
                      <a:pt x="7" y="4"/>
                    </a:lnTo>
                    <a:lnTo>
                      <a:pt x="12" y="16"/>
                    </a:lnTo>
                    <a:lnTo>
                      <a:pt x="13" y="33"/>
                    </a:lnTo>
                    <a:lnTo>
                      <a:pt x="15" y="59"/>
                    </a:lnTo>
                    <a:lnTo>
                      <a:pt x="42" y="651"/>
                    </a:lnTo>
                    <a:lnTo>
                      <a:pt x="44" y="684"/>
                    </a:lnTo>
                    <a:lnTo>
                      <a:pt x="46" y="694"/>
                    </a:lnTo>
                    <a:lnTo>
                      <a:pt x="52" y="704"/>
                    </a:lnTo>
                    <a:lnTo>
                      <a:pt x="56" y="708"/>
                    </a:lnTo>
                    <a:lnTo>
                      <a:pt x="62" y="700"/>
                    </a:lnTo>
                    <a:lnTo>
                      <a:pt x="65" y="684"/>
                    </a:lnTo>
                    <a:lnTo>
                      <a:pt x="83" y="380"/>
                    </a:lnTo>
                  </a:path>
                </a:pathLst>
              </a:custGeom>
              <a:noFill/>
              <a:ln w="3810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19" name="Freeform 38">
            <a:extLst>
              <a:ext uri="{FF2B5EF4-FFF2-40B4-BE49-F238E27FC236}">
                <a16:creationId xmlns:a16="http://schemas.microsoft.com/office/drawing/2014/main" id="{DBB66314-494C-4A9B-B08C-A4A5ABC2E6BF}"/>
              </a:ext>
            </a:extLst>
          </p:cNvPr>
          <p:cNvSpPr>
            <a:spLocks/>
          </p:cNvSpPr>
          <p:nvPr/>
        </p:nvSpPr>
        <p:spPr bwMode="auto">
          <a:xfrm>
            <a:off x="4099873" y="4615380"/>
            <a:ext cx="52388" cy="431800"/>
          </a:xfrm>
          <a:custGeom>
            <a:avLst/>
            <a:gdLst>
              <a:gd name="T0" fmla="*/ 0 w 33"/>
              <a:gd name="T1" fmla="*/ 2147483647 h 363"/>
              <a:gd name="T2" fmla="*/ 2147483647 w 33"/>
              <a:gd name="T3" fmla="*/ 2147483647 h 363"/>
              <a:gd name="T4" fmla="*/ 2147483647 w 33"/>
              <a:gd name="T5" fmla="*/ 2147483647 h 363"/>
              <a:gd name="T6" fmla="*/ 2147483647 w 33"/>
              <a:gd name="T7" fmla="*/ 2147483647 h 363"/>
              <a:gd name="T8" fmla="*/ 2147483647 w 33"/>
              <a:gd name="T9" fmla="*/ 2147483647 h 363"/>
              <a:gd name="T10" fmla="*/ 2147483647 w 33"/>
              <a:gd name="T11" fmla="*/ 2147483647 h 363"/>
              <a:gd name="T12" fmla="*/ 2147483647 w 33"/>
              <a:gd name="T13" fmla="*/ 0 h 36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3" h="363">
                <a:moveTo>
                  <a:pt x="0" y="362"/>
                </a:moveTo>
                <a:lnTo>
                  <a:pt x="20" y="54"/>
                </a:lnTo>
                <a:lnTo>
                  <a:pt x="21" y="38"/>
                </a:lnTo>
                <a:lnTo>
                  <a:pt x="22" y="25"/>
                </a:lnTo>
                <a:lnTo>
                  <a:pt x="24" y="15"/>
                </a:lnTo>
                <a:lnTo>
                  <a:pt x="27" y="6"/>
                </a:lnTo>
                <a:lnTo>
                  <a:pt x="32" y="0"/>
                </a:lnTo>
              </a:path>
            </a:pathLst>
          </a:custGeom>
          <a:noFill/>
          <a:ln w="3810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 name="Freeform 39">
            <a:extLst>
              <a:ext uri="{FF2B5EF4-FFF2-40B4-BE49-F238E27FC236}">
                <a16:creationId xmlns:a16="http://schemas.microsoft.com/office/drawing/2014/main" id="{49CCCF28-10A4-4ACA-93B5-7A2D42B1D54E}"/>
              </a:ext>
            </a:extLst>
          </p:cNvPr>
          <p:cNvSpPr>
            <a:spLocks/>
          </p:cNvSpPr>
          <p:nvPr/>
        </p:nvSpPr>
        <p:spPr bwMode="auto">
          <a:xfrm>
            <a:off x="4152261" y="4620142"/>
            <a:ext cx="138112" cy="841375"/>
          </a:xfrm>
          <a:custGeom>
            <a:avLst/>
            <a:gdLst>
              <a:gd name="T0" fmla="*/ 0 w 87"/>
              <a:gd name="T1" fmla="*/ 0 h 530"/>
              <a:gd name="T2" fmla="*/ 2147483647 w 87"/>
              <a:gd name="T3" fmla="*/ 2147483647 h 530"/>
              <a:gd name="T4" fmla="*/ 2147483647 w 87"/>
              <a:gd name="T5" fmla="*/ 2147483647 h 530"/>
              <a:gd name="T6" fmla="*/ 2147483647 w 87"/>
              <a:gd name="T7" fmla="*/ 2147483647 h 530"/>
              <a:gd name="T8" fmla="*/ 2147483647 w 87"/>
              <a:gd name="T9" fmla="*/ 2147483647 h 530"/>
              <a:gd name="T10" fmla="*/ 2147483647 w 87"/>
              <a:gd name="T11" fmla="*/ 2147483647 h 530"/>
              <a:gd name="T12" fmla="*/ 2147483647 w 87"/>
              <a:gd name="T13" fmla="*/ 2147483647 h 530"/>
              <a:gd name="T14" fmla="*/ 2147483647 w 87"/>
              <a:gd name="T15" fmla="*/ 2147483647 h 530"/>
              <a:gd name="T16" fmla="*/ 2147483647 w 87"/>
              <a:gd name="T17" fmla="*/ 2147483647 h 530"/>
              <a:gd name="T18" fmla="*/ 2147483647 w 87"/>
              <a:gd name="T19" fmla="*/ 2147483647 h 530"/>
              <a:gd name="T20" fmla="*/ 2147483647 w 87"/>
              <a:gd name="T21" fmla="*/ 2147483647 h 530"/>
              <a:gd name="T22" fmla="*/ 2147483647 w 87"/>
              <a:gd name="T23" fmla="*/ 2147483647 h 530"/>
              <a:gd name="T24" fmla="*/ 2147483647 w 87"/>
              <a:gd name="T25" fmla="*/ 2147483647 h 53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7" h="530">
                <a:moveTo>
                  <a:pt x="0" y="0"/>
                </a:moveTo>
                <a:lnTo>
                  <a:pt x="7" y="3"/>
                </a:lnTo>
                <a:lnTo>
                  <a:pt x="12" y="12"/>
                </a:lnTo>
                <a:lnTo>
                  <a:pt x="14" y="25"/>
                </a:lnTo>
                <a:lnTo>
                  <a:pt x="15" y="44"/>
                </a:lnTo>
                <a:lnTo>
                  <a:pt x="43" y="488"/>
                </a:lnTo>
                <a:lnTo>
                  <a:pt x="45" y="512"/>
                </a:lnTo>
                <a:lnTo>
                  <a:pt x="47" y="520"/>
                </a:lnTo>
                <a:lnTo>
                  <a:pt x="53" y="527"/>
                </a:lnTo>
                <a:lnTo>
                  <a:pt x="57" y="530"/>
                </a:lnTo>
                <a:lnTo>
                  <a:pt x="63" y="524"/>
                </a:lnTo>
                <a:lnTo>
                  <a:pt x="67" y="512"/>
                </a:lnTo>
                <a:lnTo>
                  <a:pt x="87" y="265"/>
                </a:lnTo>
              </a:path>
            </a:pathLst>
          </a:custGeom>
          <a:noFill/>
          <a:ln w="3810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 name="Freeform 40">
            <a:extLst>
              <a:ext uri="{FF2B5EF4-FFF2-40B4-BE49-F238E27FC236}">
                <a16:creationId xmlns:a16="http://schemas.microsoft.com/office/drawing/2014/main" id="{6D756CDE-B771-41BC-891B-03B2AE9837FA}"/>
              </a:ext>
            </a:extLst>
          </p:cNvPr>
          <p:cNvSpPr>
            <a:spLocks/>
          </p:cNvSpPr>
          <p:nvPr/>
        </p:nvSpPr>
        <p:spPr bwMode="auto">
          <a:xfrm>
            <a:off x="4288786" y="4615380"/>
            <a:ext cx="50800" cy="431800"/>
          </a:xfrm>
          <a:custGeom>
            <a:avLst/>
            <a:gdLst>
              <a:gd name="T0" fmla="*/ 0 w 32"/>
              <a:gd name="T1" fmla="*/ 2147483647 h 363"/>
              <a:gd name="T2" fmla="*/ 2147483647 w 32"/>
              <a:gd name="T3" fmla="*/ 2147483647 h 363"/>
              <a:gd name="T4" fmla="*/ 2147483647 w 32"/>
              <a:gd name="T5" fmla="*/ 2147483647 h 363"/>
              <a:gd name="T6" fmla="*/ 2147483647 w 32"/>
              <a:gd name="T7" fmla="*/ 2147483647 h 363"/>
              <a:gd name="T8" fmla="*/ 2147483647 w 32"/>
              <a:gd name="T9" fmla="*/ 2147483647 h 363"/>
              <a:gd name="T10" fmla="*/ 2147483647 w 32"/>
              <a:gd name="T11" fmla="*/ 2147483647 h 363"/>
              <a:gd name="T12" fmla="*/ 2147483647 w 32"/>
              <a:gd name="T13" fmla="*/ 0 h 36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2" h="363">
                <a:moveTo>
                  <a:pt x="0" y="362"/>
                </a:moveTo>
                <a:lnTo>
                  <a:pt x="19" y="54"/>
                </a:lnTo>
                <a:lnTo>
                  <a:pt x="20" y="38"/>
                </a:lnTo>
                <a:lnTo>
                  <a:pt x="21" y="25"/>
                </a:lnTo>
                <a:lnTo>
                  <a:pt x="23" y="15"/>
                </a:lnTo>
                <a:lnTo>
                  <a:pt x="27" y="6"/>
                </a:lnTo>
                <a:lnTo>
                  <a:pt x="31" y="0"/>
                </a:lnTo>
              </a:path>
            </a:pathLst>
          </a:custGeom>
          <a:noFill/>
          <a:ln w="3810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 name="Freeform 41">
            <a:extLst>
              <a:ext uri="{FF2B5EF4-FFF2-40B4-BE49-F238E27FC236}">
                <a16:creationId xmlns:a16="http://schemas.microsoft.com/office/drawing/2014/main" id="{D4E87237-29B6-4563-89E3-7E8706E7B34D}"/>
              </a:ext>
            </a:extLst>
          </p:cNvPr>
          <p:cNvSpPr>
            <a:spLocks/>
          </p:cNvSpPr>
          <p:nvPr/>
        </p:nvSpPr>
        <p:spPr bwMode="auto">
          <a:xfrm>
            <a:off x="4339586" y="4620142"/>
            <a:ext cx="136525" cy="841375"/>
          </a:xfrm>
          <a:custGeom>
            <a:avLst/>
            <a:gdLst>
              <a:gd name="T0" fmla="*/ 0 w 86"/>
              <a:gd name="T1" fmla="*/ 0 h 530"/>
              <a:gd name="T2" fmla="*/ 2147483647 w 86"/>
              <a:gd name="T3" fmla="*/ 2147483647 h 530"/>
              <a:gd name="T4" fmla="*/ 2147483647 w 86"/>
              <a:gd name="T5" fmla="*/ 2147483647 h 530"/>
              <a:gd name="T6" fmla="*/ 2147483647 w 86"/>
              <a:gd name="T7" fmla="*/ 2147483647 h 530"/>
              <a:gd name="T8" fmla="*/ 2147483647 w 86"/>
              <a:gd name="T9" fmla="*/ 2147483647 h 530"/>
              <a:gd name="T10" fmla="*/ 2147483647 w 86"/>
              <a:gd name="T11" fmla="*/ 2147483647 h 530"/>
              <a:gd name="T12" fmla="*/ 2147483647 w 86"/>
              <a:gd name="T13" fmla="*/ 2147483647 h 530"/>
              <a:gd name="T14" fmla="*/ 2147483647 w 86"/>
              <a:gd name="T15" fmla="*/ 2147483647 h 530"/>
              <a:gd name="T16" fmla="*/ 2147483647 w 86"/>
              <a:gd name="T17" fmla="*/ 2147483647 h 530"/>
              <a:gd name="T18" fmla="*/ 2147483647 w 86"/>
              <a:gd name="T19" fmla="*/ 2147483647 h 530"/>
              <a:gd name="T20" fmla="*/ 2147483647 w 86"/>
              <a:gd name="T21" fmla="*/ 2147483647 h 530"/>
              <a:gd name="T22" fmla="*/ 2147483647 w 86"/>
              <a:gd name="T23" fmla="*/ 2147483647 h 530"/>
              <a:gd name="T24" fmla="*/ 2147483647 w 86"/>
              <a:gd name="T25" fmla="*/ 2147483647 h 53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6" h="530">
                <a:moveTo>
                  <a:pt x="0" y="0"/>
                </a:moveTo>
                <a:lnTo>
                  <a:pt x="7" y="3"/>
                </a:lnTo>
                <a:lnTo>
                  <a:pt x="12" y="12"/>
                </a:lnTo>
                <a:lnTo>
                  <a:pt x="14" y="25"/>
                </a:lnTo>
                <a:lnTo>
                  <a:pt x="15" y="44"/>
                </a:lnTo>
                <a:lnTo>
                  <a:pt x="43" y="488"/>
                </a:lnTo>
                <a:lnTo>
                  <a:pt x="45" y="512"/>
                </a:lnTo>
                <a:lnTo>
                  <a:pt x="47" y="520"/>
                </a:lnTo>
                <a:lnTo>
                  <a:pt x="53" y="527"/>
                </a:lnTo>
                <a:lnTo>
                  <a:pt x="57" y="530"/>
                </a:lnTo>
                <a:lnTo>
                  <a:pt x="63" y="524"/>
                </a:lnTo>
                <a:lnTo>
                  <a:pt x="67" y="512"/>
                </a:lnTo>
                <a:lnTo>
                  <a:pt x="86" y="274"/>
                </a:lnTo>
              </a:path>
            </a:pathLst>
          </a:custGeom>
          <a:noFill/>
          <a:ln w="3810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23" name="Group 42">
            <a:extLst>
              <a:ext uri="{FF2B5EF4-FFF2-40B4-BE49-F238E27FC236}">
                <a16:creationId xmlns:a16="http://schemas.microsoft.com/office/drawing/2014/main" id="{53398FF8-6566-4972-A3CF-95E001390632}"/>
              </a:ext>
            </a:extLst>
          </p:cNvPr>
          <p:cNvGrpSpPr>
            <a:grpSpLocks/>
          </p:cNvGrpSpPr>
          <p:nvPr/>
        </p:nvGrpSpPr>
        <p:grpSpPr bwMode="auto">
          <a:xfrm>
            <a:off x="4476111" y="4609030"/>
            <a:ext cx="185737" cy="847725"/>
            <a:chOff x="3117" y="1309"/>
            <a:chExt cx="117" cy="713"/>
          </a:xfrm>
        </p:grpSpPr>
        <p:sp>
          <p:nvSpPr>
            <p:cNvPr id="124" name="Freeform 43">
              <a:extLst>
                <a:ext uri="{FF2B5EF4-FFF2-40B4-BE49-F238E27FC236}">
                  <a16:creationId xmlns:a16="http://schemas.microsoft.com/office/drawing/2014/main" id="{6ABAC2AD-18BE-4743-95F3-0A4C88A26FAF}"/>
                </a:ext>
              </a:extLst>
            </p:cNvPr>
            <p:cNvSpPr>
              <a:spLocks/>
            </p:cNvSpPr>
            <p:nvPr/>
          </p:nvSpPr>
          <p:spPr bwMode="auto">
            <a:xfrm>
              <a:off x="3117" y="1309"/>
              <a:ext cx="33" cy="363"/>
            </a:xfrm>
            <a:custGeom>
              <a:avLst/>
              <a:gdLst>
                <a:gd name="T0" fmla="*/ 0 w 33"/>
                <a:gd name="T1" fmla="*/ 362 h 363"/>
                <a:gd name="T2" fmla="*/ 20 w 33"/>
                <a:gd name="T3" fmla="*/ 54 h 363"/>
                <a:gd name="T4" fmla="*/ 21 w 33"/>
                <a:gd name="T5" fmla="*/ 38 h 363"/>
                <a:gd name="T6" fmla="*/ 22 w 33"/>
                <a:gd name="T7" fmla="*/ 25 h 363"/>
                <a:gd name="T8" fmla="*/ 24 w 33"/>
                <a:gd name="T9" fmla="*/ 15 h 363"/>
                <a:gd name="T10" fmla="*/ 27 w 33"/>
                <a:gd name="T11" fmla="*/ 6 h 363"/>
                <a:gd name="T12" fmla="*/ 32 w 33"/>
                <a:gd name="T13" fmla="*/ 0 h 36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3" h="363">
                  <a:moveTo>
                    <a:pt x="0" y="362"/>
                  </a:moveTo>
                  <a:lnTo>
                    <a:pt x="20" y="54"/>
                  </a:lnTo>
                  <a:lnTo>
                    <a:pt x="21" y="38"/>
                  </a:lnTo>
                  <a:lnTo>
                    <a:pt x="22" y="25"/>
                  </a:lnTo>
                  <a:lnTo>
                    <a:pt x="24" y="15"/>
                  </a:lnTo>
                  <a:lnTo>
                    <a:pt x="27" y="6"/>
                  </a:lnTo>
                  <a:lnTo>
                    <a:pt x="32" y="0"/>
                  </a:lnTo>
                </a:path>
              </a:pathLst>
            </a:custGeom>
            <a:noFill/>
            <a:ln w="3810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5" name="Freeform 44">
              <a:extLst>
                <a:ext uri="{FF2B5EF4-FFF2-40B4-BE49-F238E27FC236}">
                  <a16:creationId xmlns:a16="http://schemas.microsoft.com/office/drawing/2014/main" id="{1D7D90C8-2600-491D-9ED8-66CAF7E305CC}"/>
                </a:ext>
              </a:extLst>
            </p:cNvPr>
            <p:cNvSpPr>
              <a:spLocks/>
            </p:cNvSpPr>
            <p:nvPr/>
          </p:nvSpPr>
          <p:spPr bwMode="auto">
            <a:xfrm>
              <a:off x="3150" y="1313"/>
              <a:ext cx="84" cy="709"/>
            </a:xfrm>
            <a:custGeom>
              <a:avLst/>
              <a:gdLst>
                <a:gd name="T0" fmla="*/ 0 w 84"/>
                <a:gd name="T1" fmla="*/ 0 h 709"/>
                <a:gd name="T2" fmla="*/ 7 w 84"/>
                <a:gd name="T3" fmla="*/ 4 h 709"/>
                <a:gd name="T4" fmla="*/ 12 w 84"/>
                <a:gd name="T5" fmla="*/ 16 h 709"/>
                <a:gd name="T6" fmla="*/ 13 w 84"/>
                <a:gd name="T7" fmla="*/ 33 h 709"/>
                <a:gd name="T8" fmla="*/ 15 w 84"/>
                <a:gd name="T9" fmla="*/ 59 h 709"/>
                <a:gd name="T10" fmla="*/ 42 w 84"/>
                <a:gd name="T11" fmla="*/ 651 h 709"/>
                <a:gd name="T12" fmla="*/ 44 w 84"/>
                <a:gd name="T13" fmla="*/ 684 h 709"/>
                <a:gd name="T14" fmla="*/ 46 w 84"/>
                <a:gd name="T15" fmla="*/ 694 h 709"/>
                <a:gd name="T16" fmla="*/ 52 w 84"/>
                <a:gd name="T17" fmla="*/ 704 h 709"/>
                <a:gd name="T18" fmla="*/ 56 w 84"/>
                <a:gd name="T19" fmla="*/ 708 h 709"/>
                <a:gd name="T20" fmla="*/ 62 w 84"/>
                <a:gd name="T21" fmla="*/ 700 h 709"/>
                <a:gd name="T22" fmla="*/ 65 w 84"/>
                <a:gd name="T23" fmla="*/ 684 h 709"/>
                <a:gd name="T24" fmla="*/ 83 w 84"/>
                <a:gd name="T25" fmla="*/ 380 h 70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4" h="709">
                  <a:moveTo>
                    <a:pt x="0" y="0"/>
                  </a:moveTo>
                  <a:lnTo>
                    <a:pt x="7" y="4"/>
                  </a:lnTo>
                  <a:lnTo>
                    <a:pt x="12" y="16"/>
                  </a:lnTo>
                  <a:lnTo>
                    <a:pt x="13" y="33"/>
                  </a:lnTo>
                  <a:lnTo>
                    <a:pt x="15" y="59"/>
                  </a:lnTo>
                  <a:lnTo>
                    <a:pt x="42" y="651"/>
                  </a:lnTo>
                  <a:lnTo>
                    <a:pt x="44" y="684"/>
                  </a:lnTo>
                  <a:lnTo>
                    <a:pt x="46" y="694"/>
                  </a:lnTo>
                  <a:lnTo>
                    <a:pt x="52" y="704"/>
                  </a:lnTo>
                  <a:lnTo>
                    <a:pt x="56" y="708"/>
                  </a:lnTo>
                  <a:lnTo>
                    <a:pt x="62" y="700"/>
                  </a:lnTo>
                  <a:lnTo>
                    <a:pt x="65" y="684"/>
                  </a:lnTo>
                  <a:lnTo>
                    <a:pt x="83" y="380"/>
                  </a:lnTo>
                </a:path>
              </a:pathLst>
            </a:custGeom>
            <a:noFill/>
            <a:ln w="3810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26" name="Freeform 45">
            <a:extLst>
              <a:ext uri="{FF2B5EF4-FFF2-40B4-BE49-F238E27FC236}">
                <a16:creationId xmlns:a16="http://schemas.microsoft.com/office/drawing/2014/main" id="{9BA5720F-BD43-4E3E-A5ED-1B266A6FC2BD}"/>
              </a:ext>
            </a:extLst>
          </p:cNvPr>
          <p:cNvSpPr>
            <a:spLocks/>
          </p:cNvSpPr>
          <p:nvPr/>
        </p:nvSpPr>
        <p:spPr bwMode="auto">
          <a:xfrm>
            <a:off x="4661848" y="4609030"/>
            <a:ext cx="55563" cy="431800"/>
          </a:xfrm>
          <a:custGeom>
            <a:avLst/>
            <a:gdLst>
              <a:gd name="T0" fmla="*/ 0 w 35"/>
              <a:gd name="T1" fmla="*/ 2147483647 h 363"/>
              <a:gd name="T2" fmla="*/ 2147483647 w 35"/>
              <a:gd name="T3" fmla="*/ 2147483647 h 363"/>
              <a:gd name="T4" fmla="*/ 2147483647 w 35"/>
              <a:gd name="T5" fmla="*/ 2147483647 h 363"/>
              <a:gd name="T6" fmla="*/ 2147483647 w 35"/>
              <a:gd name="T7" fmla="*/ 2147483647 h 363"/>
              <a:gd name="T8" fmla="*/ 2147483647 w 35"/>
              <a:gd name="T9" fmla="*/ 2147483647 h 363"/>
              <a:gd name="T10" fmla="*/ 2147483647 w 35"/>
              <a:gd name="T11" fmla="*/ 2147483647 h 363"/>
              <a:gd name="T12" fmla="*/ 2147483647 w 35"/>
              <a:gd name="T13" fmla="*/ 0 h 36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5" h="363">
                <a:moveTo>
                  <a:pt x="0" y="362"/>
                </a:moveTo>
                <a:lnTo>
                  <a:pt x="21" y="54"/>
                </a:lnTo>
                <a:lnTo>
                  <a:pt x="22" y="38"/>
                </a:lnTo>
                <a:lnTo>
                  <a:pt x="23" y="25"/>
                </a:lnTo>
                <a:lnTo>
                  <a:pt x="25" y="15"/>
                </a:lnTo>
                <a:lnTo>
                  <a:pt x="29" y="6"/>
                </a:lnTo>
                <a:lnTo>
                  <a:pt x="34" y="0"/>
                </a:lnTo>
              </a:path>
            </a:pathLst>
          </a:custGeom>
          <a:noFill/>
          <a:ln w="3810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7" name="Freeform 46">
            <a:extLst>
              <a:ext uri="{FF2B5EF4-FFF2-40B4-BE49-F238E27FC236}">
                <a16:creationId xmlns:a16="http://schemas.microsoft.com/office/drawing/2014/main" id="{403E07AF-F0CB-46DA-9044-35F99C1BEE41}"/>
              </a:ext>
            </a:extLst>
          </p:cNvPr>
          <p:cNvSpPr>
            <a:spLocks/>
          </p:cNvSpPr>
          <p:nvPr/>
        </p:nvSpPr>
        <p:spPr bwMode="auto">
          <a:xfrm>
            <a:off x="4717411" y="4613792"/>
            <a:ext cx="144462" cy="841375"/>
          </a:xfrm>
          <a:custGeom>
            <a:avLst/>
            <a:gdLst>
              <a:gd name="T0" fmla="*/ 0 w 91"/>
              <a:gd name="T1" fmla="*/ 0 h 530"/>
              <a:gd name="T2" fmla="*/ 2147483647 w 91"/>
              <a:gd name="T3" fmla="*/ 2147483647 h 530"/>
              <a:gd name="T4" fmla="*/ 2147483647 w 91"/>
              <a:gd name="T5" fmla="*/ 2147483647 h 530"/>
              <a:gd name="T6" fmla="*/ 2147483647 w 91"/>
              <a:gd name="T7" fmla="*/ 2147483647 h 530"/>
              <a:gd name="T8" fmla="*/ 2147483647 w 91"/>
              <a:gd name="T9" fmla="*/ 2147483647 h 530"/>
              <a:gd name="T10" fmla="*/ 2147483647 w 91"/>
              <a:gd name="T11" fmla="*/ 2147483647 h 530"/>
              <a:gd name="T12" fmla="*/ 2147483647 w 91"/>
              <a:gd name="T13" fmla="*/ 2147483647 h 530"/>
              <a:gd name="T14" fmla="*/ 2147483647 w 91"/>
              <a:gd name="T15" fmla="*/ 2147483647 h 530"/>
              <a:gd name="T16" fmla="*/ 2147483647 w 91"/>
              <a:gd name="T17" fmla="*/ 2147483647 h 530"/>
              <a:gd name="T18" fmla="*/ 2147483647 w 91"/>
              <a:gd name="T19" fmla="*/ 2147483647 h 530"/>
              <a:gd name="T20" fmla="*/ 2147483647 w 91"/>
              <a:gd name="T21" fmla="*/ 2147483647 h 530"/>
              <a:gd name="T22" fmla="*/ 2147483647 w 91"/>
              <a:gd name="T23" fmla="*/ 2147483647 h 530"/>
              <a:gd name="T24" fmla="*/ 2147483647 w 91"/>
              <a:gd name="T25" fmla="*/ 2147483647 h 53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91" h="530">
                <a:moveTo>
                  <a:pt x="0" y="0"/>
                </a:moveTo>
                <a:lnTo>
                  <a:pt x="7" y="3"/>
                </a:lnTo>
                <a:lnTo>
                  <a:pt x="12" y="12"/>
                </a:lnTo>
                <a:lnTo>
                  <a:pt x="13" y="25"/>
                </a:lnTo>
                <a:lnTo>
                  <a:pt x="15" y="44"/>
                </a:lnTo>
                <a:lnTo>
                  <a:pt x="42" y="488"/>
                </a:lnTo>
                <a:lnTo>
                  <a:pt x="44" y="512"/>
                </a:lnTo>
                <a:lnTo>
                  <a:pt x="46" y="520"/>
                </a:lnTo>
                <a:lnTo>
                  <a:pt x="52" y="527"/>
                </a:lnTo>
                <a:lnTo>
                  <a:pt x="56" y="530"/>
                </a:lnTo>
                <a:lnTo>
                  <a:pt x="62" y="524"/>
                </a:lnTo>
                <a:lnTo>
                  <a:pt x="65" y="512"/>
                </a:lnTo>
                <a:lnTo>
                  <a:pt x="91" y="281"/>
                </a:lnTo>
              </a:path>
            </a:pathLst>
          </a:custGeom>
          <a:noFill/>
          <a:ln w="3810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8" name="Freeform 18">
            <a:extLst>
              <a:ext uri="{FF2B5EF4-FFF2-40B4-BE49-F238E27FC236}">
                <a16:creationId xmlns:a16="http://schemas.microsoft.com/office/drawing/2014/main" id="{47DA5149-B842-4477-AC6A-D7F430F81403}"/>
              </a:ext>
            </a:extLst>
          </p:cNvPr>
          <p:cNvSpPr>
            <a:spLocks/>
          </p:cNvSpPr>
          <p:nvPr/>
        </p:nvSpPr>
        <p:spPr bwMode="auto">
          <a:xfrm>
            <a:off x="7898466" y="4606067"/>
            <a:ext cx="52387" cy="431800"/>
          </a:xfrm>
          <a:custGeom>
            <a:avLst/>
            <a:gdLst>
              <a:gd name="T0" fmla="*/ 0 w 33"/>
              <a:gd name="T1" fmla="*/ 2147483647 h 363"/>
              <a:gd name="T2" fmla="*/ 2147483647 w 33"/>
              <a:gd name="T3" fmla="*/ 2147483647 h 363"/>
              <a:gd name="T4" fmla="*/ 2147483647 w 33"/>
              <a:gd name="T5" fmla="*/ 2147483647 h 363"/>
              <a:gd name="T6" fmla="*/ 2147483647 w 33"/>
              <a:gd name="T7" fmla="*/ 2147483647 h 363"/>
              <a:gd name="T8" fmla="*/ 2147483647 w 33"/>
              <a:gd name="T9" fmla="*/ 2147483647 h 363"/>
              <a:gd name="T10" fmla="*/ 2147483647 w 33"/>
              <a:gd name="T11" fmla="*/ 2147483647 h 363"/>
              <a:gd name="T12" fmla="*/ 2147483647 w 33"/>
              <a:gd name="T13" fmla="*/ 0 h 36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3" h="363">
                <a:moveTo>
                  <a:pt x="0" y="362"/>
                </a:moveTo>
                <a:lnTo>
                  <a:pt x="20" y="54"/>
                </a:lnTo>
                <a:lnTo>
                  <a:pt x="21" y="38"/>
                </a:lnTo>
                <a:lnTo>
                  <a:pt x="22" y="25"/>
                </a:lnTo>
                <a:lnTo>
                  <a:pt x="24" y="15"/>
                </a:lnTo>
                <a:lnTo>
                  <a:pt x="27" y="6"/>
                </a:lnTo>
                <a:lnTo>
                  <a:pt x="32" y="0"/>
                </a:lnTo>
              </a:path>
            </a:pathLst>
          </a:custGeom>
          <a:noFill/>
          <a:ln w="3810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9" name="Freeform 19">
            <a:extLst>
              <a:ext uri="{FF2B5EF4-FFF2-40B4-BE49-F238E27FC236}">
                <a16:creationId xmlns:a16="http://schemas.microsoft.com/office/drawing/2014/main" id="{FC7A650A-62B4-47F6-B0CD-B75427FEF35C}"/>
              </a:ext>
            </a:extLst>
          </p:cNvPr>
          <p:cNvSpPr>
            <a:spLocks/>
          </p:cNvSpPr>
          <p:nvPr/>
        </p:nvSpPr>
        <p:spPr bwMode="auto">
          <a:xfrm>
            <a:off x="7950853" y="4610829"/>
            <a:ext cx="139700" cy="841375"/>
          </a:xfrm>
          <a:custGeom>
            <a:avLst/>
            <a:gdLst>
              <a:gd name="T0" fmla="*/ 0 w 88"/>
              <a:gd name="T1" fmla="*/ 0 h 530"/>
              <a:gd name="T2" fmla="*/ 2147483647 w 88"/>
              <a:gd name="T3" fmla="*/ 2147483647 h 530"/>
              <a:gd name="T4" fmla="*/ 2147483647 w 88"/>
              <a:gd name="T5" fmla="*/ 2147483647 h 530"/>
              <a:gd name="T6" fmla="*/ 2147483647 w 88"/>
              <a:gd name="T7" fmla="*/ 2147483647 h 530"/>
              <a:gd name="T8" fmla="*/ 2147483647 w 88"/>
              <a:gd name="T9" fmla="*/ 2147483647 h 530"/>
              <a:gd name="T10" fmla="*/ 2147483647 w 88"/>
              <a:gd name="T11" fmla="*/ 2147483647 h 530"/>
              <a:gd name="T12" fmla="*/ 2147483647 w 88"/>
              <a:gd name="T13" fmla="*/ 2147483647 h 530"/>
              <a:gd name="T14" fmla="*/ 2147483647 w 88"/>
              <a:gd name="T15" fmla="*/ 2147483647 h 530"/>
              <a:gd name="T16" fmla="*/ 2147483647 w 88"/>
              <a:gd name="T17" fmla="*/ 2147483647 h 530"/>
              <a:gd name="T18" fmla="*/ 2147483647 w 88"/>
              <a:gd name="T19" fmla="*/ 2147483647 h 530"/>
              <a:gd name="T20" fmla="*/ 2147483647 w 88"/>
              <a:gd name="T21" fmla="*/ 2147483647 h 530"/>
              <a:gd name="T22" fmla="*/ 2147483647 w 88"/>
              <a:gd name="T23" fmla="*/ 2147483647 h 530"/>
              <a:gd name="T24" fmla="*/ 2147483647 w 88"/>
              <a:gd name="T25" fmla="*/ 2147483647 h 53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8" h="530">
                <a:moveTo>
                  <a:pt x="0" y="0"/>
                </a:moveTo>
                <a:lnTo>
                  <a:pt x="7" y="3"/>
                </a:lnTo>
                <a:lnTo>
                  <a:pt x="12" y="12"/>
                </a:lnTo>
                <a:lnTo>
                  <a:pt x="14" y="25"/>
                </a:lnTo>
                <a:lnTo>
                  <a:pt x="15" y="44"/>
                </a:lnTo>
                <a:lnTo>
                  <a:pt x="43" y="488"/>
                </a:lnTo>
                <a:lnTo>
                  <a:pt x="45" y="512"/>
                </a:lnTo>
                <a:lnTo>
                  <a:pt x="47" y="520"/>
                </a:lnTo>
                <a:lnTo>
                  <a:pt x="53" y="527"/>
                </a:lnTo>
                <a:lnTo>
                  <a:pt x="57" y="530"/>
                </a:lnTo>
                <a:lnTo>
                  <a:pt x="63" y="524"/>
                </a:lnTo>
                <a:lnTo>
                  <a:pt x="67" y="512"/>
                </a:lnTo>
                <a:lnTo>
                  <a:pt x="88" y="271"/>
                </a:lnTo>
              </a:path>
            </a:pathLst>
          </a:custGeom>
          <a:noFill/>
          <a:ln w="3810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0" name="Freeform 20">
            <a:extLst>
              <a:ext uri="{FF2B5EF4-FFF2-40B4-BE49-F238E27FC236}">
                <a16:creationId xmlns:a16="http://schemas.microsoft.com/office/drawing/2014/main" id="{9D6C04D2-BA84-488F-83C8-43FA09C63A23}"/>
              </a:ext>
            </a:extLst>
          </p:cNvPr>
          <p:cNvSpPr>
            <a:spLocks/>
          </p:cNvSpPr>
          <p:nvPr/>
        </p:nvSpPr>
        <p:spPr bwMode="auto">
          <a:xfrm>
            <a:off x="8087378" y="4606067"/>
            <a:ext cx="50800" cy="431800"/>
          </a:xfrm>
          <a:custGeom>
            <a:avLst/>
            <a:gdLst>
              <a:gd name="T0" fmla="*/ 0 w 32"/>
              <a:gd name="T1" fmla="*/ 2147483647 h 363"/>
              <a:gd name="T2" fmla="*/ 2147483647 w 32"/>
              <a:gd name="T3" fmla="*/ 2147483647 h 363"/>
              <a:gd name="T4" fmla="*/ 2147483647 w 32"/>
              <a:gd name="T5" fmla="*/ 2147483647 h 363"/>
              <a:gd name="T6" fmla="*/ 2147483647 w 32"/>
              <a:gd name="T7" fmla="*/ 2147483647 h 363"/>
              <a:gd name="T8" fmla="*/ 2147483647 w 32"/>
              <a:gd name="T9" fmla="*/ 2147483647 h 363"/>
              <a:gd name="T10" fmla="*/ 2147483647 w 32"/>
              <a:gd name="T11" fmla="*/ 2147483647 h 363"/>
              <a:gd name="T12" fmla="*/ 2147483647 w 32"/>
              <a:gd name="T13" fmla="*/ 0 h 36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2" h="363">
                <a:moveTo>
                  <a:pt x="0" y="362"/>
                </a:moveTo>
                <a:lnTo>
                  <a:pt x="19" y="54"/>
                </a:lnTo>
                <a:lnTo>
                  <a:pt x="20" y="38"/>
                </a:lnTo>
                <a:lnTo>
                  <a:pt x="21" y="25"/>
                </a:lnTo>
                <a:lnTo>
                  <a:pt x="23" y="15"/>
                </a:lnTo>
                <a:lnTo>
                  <a:pt x="27" y="6"/>
                </a:lnTo>
                <a:lnTo>
                  <a:pt x="31" y="0"/>
                </a:lnTo>
              </a:path>
            </a:pathLst>
          </a:custGeom>
          <a:noFill/>
          <a:ln w="3810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1" name="Freeform 21">
            <a:extLst>
              <a:ext uri="{FF2B5EF4-FFF2-40B4-BE49-F238E27FC236}">
                <a16:creationId xmlns:a16="http://schemas.microsoft.com/office/drawing/2014/main" id="{8AE8BBE3-8F4C-48C9-852E-E5CD0A115C33}"/>
              </a:ext>
            </a:extLst>
          </p:cNvPr>
          <p:cNvSpPr>
            <a:spLocks/>
          </p:cNvSpPr>
          <p:nvPr/>
        </p:nvSpPr>
        <p:spPr bwMode="auto">
          <a:xfrm>
            <a:off x="8138178" y="4610829"/>
            <a:ext cx="133350" cy="841375"/>
          </a:xfrm>
          <a:custGeom>
            <a:avLst/>
            <a:gdLst>
              <a:gd name="T0" fmla="*/ 0 w 84"/>
              <a:gd name="T1" fmla="*/ 0 h 530"/>
              <a:gd name="T2" fmla="*/ 2147483647 w 84"/>
              <a:gd name="T3" fmla="*/ 2147483647 h 530"/>
              <a:gd name="T4" fmla="*/ 2147483647 w 84"/>
              <a:gd name="T5" fmla="*/ 2147483647 h 530"/>
              <a:gd name="T6" fmla="*/ 2147483647 w 84"/>
              <a:gd name="T7" fmla="*/ 2147483647 h 530"/>
              <a:gd name="T8" fmla="*/ 2147483647 w 84"/>
              <a:gd name="T9" fmla="*/ 2147483647 h 530"/>
              <a:gd name="T10" fmla="*/ 2147483647 w 84"/>
              <a:gd name="T11" fmla="*/ 2147483647 h 530"/>
              <a:gd name="T12" fmla="*/ 2147483647 w 84"/>
              <a:gd name="T13" fmla="*/ 2147483647 h 530"/>
              <a:gd name="T14" fmla="*/ 2147483647 w 84"/>
              <a:gd name="T15" fmla="*/ 2147483647 h 530"/>
              <a:gd name="T16" fmla="*/ 2147483647 w 84"/>
              <a:gd name="T17" fmla="*/ 2147483647 h 530"/>
              <a:gd name="T18" fmla="*/ 2147483647 w 84"/>
              <a:gd name="T19" fmla="*/ 2147483647 h 530"/>
              <a:gd name="T20" fmla="*/ 2147483647 w 84"/>
              <a:gd name="T21" fmla="*/ 2147483647 h 530"/>
              <a:gd name="T22" fmla="*/ 2147483647 w 84"/>
              <a:gd name="T23" fmla="*/ 2147483647 h 530"/>
              <a:gd name="T24" fmla="*/ 2147483647 w 84"/>
              <a:gd name="T25" fmla="*/ 2147483647 h 53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4" h="530">
                <a:moveTo>
                  <a:pt x="0" y="0"/>
                </a:moveTo>
                <a:lnTo>
                  <a:pt x="7" y="3"/>
                </a:lnTo>
                <a:lnTo>
                  <a:pt x="12" y="12"/>
                </a:lnTo>
                <a:lnTo>
                  <a:pt x="14" y="25"/>
                </a:lnTo>
                <a:lnTo>
                  <a:pt x="15" y="44"/>
                </a:lnTo>
                <a:lnTo>
                  <a:pt x="42" y="488"/>
                </a:lnTo>
                <a:lnTo>
                  <a:pt x="45" y="512"/>
                </a:lnTo>
                <a:lnTo>
                  <a:pt x="47" y="520"/>
                </a:lnTo>
                <a:lnTo>
                  <a:pt x="52" y="527"/>
                </a:lnTo>
                <a:lnTo>
                  <a:pt x="57" y="530"/>
                </a:lnTo>
                <a:lnTo>
                  <a:pt x="62" y="524"/>
                </a:lnTo>
                <a:lnTo>
                  <a:pt x="66" y="512"/>
                </a:lnTo>
                <a:lnTo>
                  <a:pt x="84" y="271"/>
                </a:lnTo>
              </a:path>
            </a:pathLst>
          </a:custGeom>
          <a:noFill/>
          <a:ln w="3810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32" name="Group 22">
            <a:extLst>
              <a:ext uri="{FF2B5EF4-FFF2-40B4-BE49-F238E27FC236}">
                <a16:creationId xmlns:a16="http://schemas.microsoft.com/office/drawing/2014/main" id="{97B5E9C0-5834-4ACF-B84B-9DC695C5A88F}"/>
              </a:ext>
            </a:extLst>
          </p:cNvPr>
          <p:cNvGrpSpPr>
            <a:grpSpLocks/>
          </p:cNvGrpSpPr>
          <p:nvPr/>
        </p:nvGrpSpPr>
        <p:grpSpPr bwMode="auto">
          <a:xfrm>
            <a:off x="8273116" y="4599717"/>
            <a:ext cx="187325" cy="847725"/>
            <a:chOff x="4075" y="1309"/>
            <a:chExt cx="118" cy="713"/>
          </a:xfrm>
        </p:grpSpPr>
        <p:sp>
          <p:nvSpPr>
            <p:cNvPr id="133" name="Freeform 23">
              <a:extLst>
                <a:ext uri="{FF2B5EF4-FFF2-40B4-BE49-F238E27FC236}">
                  <a16:creationId xmlns:a16="http://schemas.microsoft.com/office/drawing/2014/main" id="{7A33EAAE-7E14-4267-AF7C-1D9B94C49D69}"/>
                </a:ext>
              </a:extLst>
            </p:cNvPr>
            <p:cNvSpPr>
              <a:spLocks/>
            </p:cNvSpPr>
            <p:nvPr/>
          </p:nvSpPr>
          <p:spPr bwMode="auto">
            <a:xfrm>
              <a:off x="4075" y="1309"/>
              <a:ext cx="34" cy="363"/>
            </a:xfrm>
            <a:custGeom>
              <a:avLst/>
              <a:gdLst>
                <a:gd name="T0" fmla="*/ 0 w 34"/>
                <a:gd name="T1" fmla="*/ 362 h 363"/>
                <a:gd name="T2" fmla="*/ 20 w 34"/>
                <a:gd name="T3" fmla="*/ 54 h 363"/>
                <a:gd name="T4" fmla="*/ 22 w 34"/>
                <a:gd name="T5" fmla="*/ 38 h 363"/>
                <a:gd name="T6" fmla="*/ 23 w 34"/>
                <a:gd name="T7" fmla="*/ 25 h 363"/>
                <a:gd name="T8" fmla="*/ 24 w 34"/>
                <a:gd name="T9" fmla="*/ 15 h 363"/>
                <a:gd name="T10" fmla="*/ 28 w 34"/>
                <a:gd name="T11" fmla="*/ 6 h 363"/>
                <a:gd name="T12" fmla="*/ 33 w 34"/>
                <a:gd name="T13" fmla="*/ 0 h 36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4" h="363">
                  <a:moveTo>
                    <a:pt x="0" y="362"/>
                  </a:moveTo>
                  <a:lnTo>
                    <a:pt x="20" y="54"/>
                  </a:lnTo>
                  <a:lnTo>
                    <a:pt x="22" y="38"/>
                  </a:lnTo>
                  <a:lnTo>
                    <a:pt x="23" y="25"/>
                  </a:lnTo>
                  <a:lnTo>
                    <a:pt x="24" y="15"/>
                  </a:lnTo>
                  <a:lnTo>
                    <a:pt x="28" y="6"/>
                  </a:lnTo>
                  <a:lnTo>
                    <a:pt x="33" y="0"/>
                  </a:lnTo>
                </a:path>
              </a:pathLst>
            </a:custGeom>
            <a:noFill/>
            <a:ln w="3810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4" name="Freeform 24">
              <a:extLst>
                <a:ext uri="{FF2B5EF4-FFF2-40B4-BE49-F238E27FC236}">
                  <a16:creationId xmlns:a16="http://schemas.microsoft.com/office/drawing/2014/main" id="{14AF390D-2407-4AEB-B27D-478BEA411B54}"/>
                </a:ext>
              </a:extLst>
            </p:cNvPr>
            <p:cNvSpPr>
              <a:spLocks/>
            </p:cNvSpPr>
            <p:nvPr/>
          </p:nvSpPr>
          <p:spPr bwMode="auto">
            <a:xfrm>
              <a:off x="4109" y="1313"/>
              <a:ext cx="84" cy="709"/>
            </a:xfrm>
            <a:custGeom>
              <a:avLst/>
              <a:gdLst>
                <a:gd name="T0" fmla="*/ 0 w 84"/>
                <a:gd name="T1" fmla="*/ 0 h 709"/>
                <a:gd name="T2" fmla="*/ 7 w 84"/>
                <a:gd name="T3" fmla="*/ 4 h 709"/>
                <a:gd name="T4" fmla="*/ 12 w 84"/>
                <a:gd name="T5" fmla="*/ 16 h 709"/>
                <a:gd name="T6" fmla="*/ 13 w 84"/>
                <a:gd name="T7" fmla="*/ 33 h 709"/>
                <a:gd name="T8" fmla="*/ 15 w 84"/>
                <a:gd name="T9" fmla="*/ 59 h 709"/>
                <a:gd name="T10" fmla="*/ 42 w 84"/>
                <a:gd name="T11" fmla="*/ 651 h 709"/>
                <a:gd name="T12" fmla="*/ 44 w 84"/>
                <a:gd name="T13" fmla="*/ 684 h 709"/>
                <a:gd name="T14" fmla="*/ 46 w 84"/>
                <a:gd name="T15" fmla="*/ 694 h 709"/>
                <a:gd name="T16" fmla="*/ 52 w 84"/>
                <a:gd name="T17" fmla="*/ 704 h 709"/>
                <a:gd name="T18" fmla="*/ 56 w 84"/>
                <a:gd name="T19" fmla="*/ 708 h 709"/>
                <a:gd name="T20" fmla="*/ 62 w 84"/>
                <a:gd name="T21" fmla="*/ 700 h 709"/>
                <a:gd name="T22" fmla="*/ 65 w 84"/>
                <a:gd name="T23" fmla="*/ 684 h 709"/>
                <a:gd name="T24" fmla="*/ 83 w 84"/>
                <a:gd name="T25" fmla="*/ 380 h 70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4" h="709">
                  <a:moveTo>
                    <a:pt x="0" y="0"/>
                  </a:moveTo>
                  <a:lnTo>
                    <a:pt x="7" y="4"/>
                  </a:lnTo>
                  <a:lnTo>
                    <a:pt x="12" y="16"/>
                  </a:lnTo>
                  <a:lnTo>
                    <a:pt x="13" y="33"/>
                  </a:lnTo>
                  <a:lnTo>
                    <a:pt x="15" y="59"/>
                  </a:lnTo>
                  <a:lnTo>
                    <a:pt x="42" y="651"/>
                  </a:lnTo>
                  <a:lnTo>
                    <a:pt x="44" y="684"/>
                  </a:lnTo>
                  <a:lnTo>
                    <a:pt x="46" y="694"/>
                  </a:lnTo>
                  <a:lnTo>
                    <a:pt x="52" y="704"/>
                  </a:lnTo>
                  <a:lnTo>
                    <a:pt x="56" y="708"/>
                  </a:lnTo>
                  <a:lnTo>
                    <a:pt x="62" y="700"/>
                  </a:lnTo>
                  <a:lnTo>
                    <a:pt x="65" y="684"/>
                  </a:lnTo>
                  <a:lnTo>
                    <a:pt x="83" y="380"/>
                  </a:lnTo>
                </a:path>
              </a:pathLst>
            </a:custGeom>
            <a:noFill/>
            <a:ln w="3810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35" name="Freeform 25">
            <a:extLst>
              <a:ext uri="{FF2B5EF4-FFF2-40B4-BE49-F238E27FC236}">
                <a16:creationId xmlns:a16="http://schemas.microsoft.com/office/drawing/2014/main" id="{4D9065A3-CAB0-4029-8723-879B19215CA7}"/>
              </a:ext>
            </a:extLst>
          </p:cNvPr>
          <p:cNvSpPr>
            <a:spLocks/>
          </p:cNvSpPr>
          <p:nvPr/>
        </p:nvSpPr>
        <p:spPr bwMode="auto">
          <a:xfrm>
            <a:off x="8460441" y="4599717"/>
            <a:ext cx="55562" cy="431800"/>
          </a:xfrm>
          <a:custGeom>
            <a:avLst/>
            <a:gdLst>
              <a:gd name="T0" fmla="*/ 0 w 35"/>
              <a:gd name="T1" fmla="*/ 2147483647 h 363"/>
              <a:gd name="T2" fmla="*/ 2147483647 w 35"/>
              <a:gd name="T3" fmla="*/ 2147483647 h 363"/>
              <a:gd name="T4" fmla="*/ 2147483647 w 35"/>
              <a:gd name="T5" fmla="*/ 2147483647 h 363"/>
              <a:gd name="T6" fmla="*/ 2147483647 w 35"/>
              <a:gd name="T7" fmla="*/ 2147483647 h 363"/>
              <a:gd name="T8" fmla="*/ 2147483647 w 35"/>
              <a:gd name="T9" fmla="*/ 2147483647 h 363"/>
              <a:gd name="T10" fmla="*/ 2147483647 w 35"/>
              <a:gd name="T11" fmla="*/ 2147483647 h 363"/>
              <a:gd name="T12" fmla="*/ 2147483647 w 35"/>
              <a:gd name="T13" fmla="*/ 0 h 36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5" h="363">
                <a:moveTo>
                  <a:pt x="0" y="362"/>
                </a:moveTo>
                <a:lnTo>
                  <a:pt x="21" y="54"/>
                </a:lnTo>
                <a:lnTo>
                  <a:pt x="22" y="38"/>
                </a:lnTo>
                <a:lnTo>
                  <a:pt x="23" y="25"/>
                </a:lnTo>
                <a:lnTo>
                  <a:pt x="25" y="15"/>
                </a:lnTo>
                <a:lnTo>
                  <a:pt x="29" y="6"/>
                </a:lnTo>
                <a:lnTo>
                  <a:pt x="34" y="0"/>
                </a:lnTo>
              </a:path>
            </a:pathLst>
          </a:custGeom>
          <a:noFill/>
          <a:ln w="3810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6" name="Freeform 26">
            <a:extLst>
              <a:ext uri="{FF2B5EF4-FFF2-40B4-BE49-F238E27FC236}">
                <a16:creationId xmlns:a16="http://schemas.microsoft.com/office/drawing/2014/main" id="{D818FF87-C525-481A-B21D-41E87511DAB2}"/>
              </a:ext>
            </a:extLst>
          </p:cNvPr>
          <p:cNvSpPr>
            <a:spLocks/>
          </p:cNvSpPr>
          <p:nvPr/>
        </p:nvSpPr>
        <p:spPr bwMode="auto">
          <a:xfrm>
            <a:off x="8516003" y="4604479"/>
            <a:ext cx="131763" cy="841375"/>
          </a:xfrm>
          <a:custGeom>
            <a:avLst/>
            <a:gdLst>
              <a:gd name="T0" fmla="*/ 0 w 83"/>
              <a:gd name="T1" fmla="*/ 0 h 530"/>
              <a:gd name="T2" fmla="*/ 2147483647 w 83"/>
              <a:gd name="T3" fmla="*/ 2147483647 h 530"/>
              <a:gd name="T4" fmla="*/ 2147483647 w 83"/>
              <a:gd name="T5" fmla="*/ 2147483647 h 530"/>
              <a:gd name="T6" fmla="*/ 2147483647 w 83"/>
              <a:gd name="T7" fmla="*/ 2147483647 h 530"/>
              <a:gd name="T8" fmla="*/ 2147483647 w 83"/>
              <a:gd name="T9" fmla="*/ 2147483647 h 530"/>
              <a:gd name="T10" fmla="*/ 2147483647 w 83"/>
              <a:gd name="T11" fmla="*/ 2147483647 h 530"/>
              <a:gd name="T12" fmla="*/ 2147483647 w 83"/>
              <a:gd name="T13" fmla="*/ 2147483647 h 530"/>
              <a:gd name="T14" fmla="*/ 2147483647 w 83"/>
              <a:gd name="T15" fmla="*/ 2147483647 h 530"/>
              <a:gd name="T16" fmla="*/ 2147483647 w 83"/>
              <a:gd name="T17" fmla="*/ 2147483647 h 530"/>
              <a:gd name="T18" fmla="*/ 2147483647 w 83"/>
              <a:gd name="T19" fmla="*/ 2147483647 h 530"/>
              <a:gd name="T20" fmla="*/ 2147483647 w 83"/>
              <a:gd name="T21" fmla="*/ 2147483647 h 530"/>
              <a:gd name="T22" fmla="*/ 2147483647 w 83"/>
              <a:gd name="T23" fmla="*/ 2147483647 h 530"/>
              <a:gd name="T24" fmla="*/ 2147483647 w 83"/>
              <a:gd name="T25" fmla="*/ 2147483647 h 53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3" h="530">
                <a:moveTo>
                  <a:pt x="0" y="0"/>
                </a:moveTo>
                <a:lnTo>
                  <a:pt x="7" y="3"/>
                </a:lnTo>
                <a:lnTo>
                  <a:pt x="12" y="12"/>
                </a:lnTo>
                <a:lnTo>
                  <a:pt x="13" y="25"/>
                </a:lnTo>
                <a:lnTo>
                  <a:pt x="15" y="44"/>
                </a:lnTo>
                <a:lnTo>
                  <a:pt x="42" y="488"/>
                </a:lnTo>
                <a:lnTo>
                  <a:pt x="44" y="512"/>
                </a:lnTo>
                <a:lnTo>
                  <a:pt x="46" y="520"/>
                </a:lnTo>
                <a:lnTo>
                  <a:pt x="52" y="527"/>
                </a:lnTo>
                <a:lnTo>
                  <a:pt x="56" y="530"/>
                </a:lnTo>
                <a:lnTo>
                  <a:pt x="62" y="524"/>
                </a:lnTo>
                <a:lnTo>
                  <a:pt x="65" y="512"/>
                </a:lnTo>
                <a:lnTo>
                  <a:pt x="83" y="278"/>
                </a:lnTo>
              </a:path>
            </a:pathLst>
          </a:custGeom>
          <a:noFill/>
          <a:ln w="3810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7" name="Freeform 27">
            <a:extLst>
              <a:ext uri="{FF2B5EF4-FFF2-40B4-BE49-F238E27FC236}">
                <a16:creationId xmlns:a16="http://schemas.microsoft.com/office/drawing/2014/main" id="{0FA6A2DF-09EB-49CA-950B-D110DFE64254}"/>
              </a:ext>
            </a:extLst>
          </p:cNvPr>
          <p:cNvSpPr>
            <a:spLocks/>
          </p:cNvSpPr>
          <p:nvPr/>
        </p:nvSpPr>
        <p:spPr bwMode="auto">
          <a:xfrm>
            <a:off x="7144403" y="4606067"/>
            <a:ext cx="52388" cy="431800"/>
          </a:xfrm>
          <a:custGeom>
            <a:avLst/>
            <a:gdLst>
              <a:gd name="T0" fmla="*/ 0 w 33"/>
              <a:gd name="T1" fmla="*/ 2147483647 h 363"/>
              <a:gd name="T2" fmla="*/ 2147483647 w 33"/>
              <a:gd name="T3" fmla="*/ 2147483647 h 363"/>
              <a:gd name="T4" fmla="*/ 2147483647 w 33"/>
              <a:gd name="T5" fmla="*/ 2147483647 h 363"/>
              <a:gd name="T6" fmla="*/ 2147483647 w 33"/>
              <a:gd name="T7" fmla="*/ 2147483647 h 363"/>
              <a:gd name="T8" fmla="*/ 2147483647 w 33"/>
              <a:gd name="T9" fmla="*/ 2147483647 h 363"/>
              <a:gd name="T10" fmla="*/ 2147483647 w 33"/>
              <a:gd name="T11" fmla="*/ 2147483647 h 363"/>
              <a:gd name="T12" fmla="*/ 2147483647 w 33"/>
              <a:gd name="T13" fmla="*/ 0 h 36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3" h="363">
                <a:moveTo>
                  <a:pt x="0" y="362"/>
                </a:moveTo>
                <a:lnTo>
                  <a:pt x="20" y="54"/>
                </a:lnTo>
                <a:lnTo>
                  <a:pt x="21" y="38"/>
                </a:lnTo>
                <a:lnTo>
                  <a:pt x="22" y="25"/>
                </a:lnTo>
                <a:lnTo>
                  <a:pt x="24" y="15"/>
                </a:lnTo>
                <a:lnTo>
                  <a:pt x="27" y="6"/>
                </a:lnTo>
                <a:lnTo>
                  <a:pt x="32" y="0"/>
                </a:lnTo>
              </a:path>
            </a:pathLst>
          </a:custGeom>
          <a:noFill/>
          <a:ln w="3810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8" name="Freeform 28">
            <a:extLst>
              <a:ext uri="{FF2B5EF4-FFF2-40B4-BE49-F238E27FC236}">
                <a16:creationId xmlns:a16="http://schemas.microsoft.com/office/drawing/2014/main" id="{C139FDC0-6E47-44EF-B0F8-14F3FCCE052F}"/>
              </a:ext>
            </a:extLst>
          </p:cNvPr>
          <p:cNvSpPr>
            <a:spLocks/>
          </p:cNvSpPr>
          <p:nvPr/>
        </p:nvSpPr>
        <p:spPr bwMode="auto">
          <a:xfrm>
            <a:off x="7196791" y="4610829"/>
            <a:ext cx="136525" cy="841375"/>
          </a:xfrm>
          <a:custGeom>
            <a:avLst/>
            <a:gdLst>
              <a:gd name="T0" fmla="*/ 0 w 86"/>
              <a:gd name="T1" fmla="*/ 0 h 530"/>
              <a:gd name="T2" fmla="*/ 2147483647 w 86"/>
              <a:gd name="T3" fmla="*/ 2147483647 h 530"/>
              <a:gd name="T4" fmla="*/ 2147483647 w 86"/>
              <a:gd name="T5" fmla="*/ 2147483647 h 530"/>
              <a:gd name="T6" fmla="*/ 2147483647 w 86"/>
              <a:gd name="T7" fmla="*/ 2147483647 h 530"/>
              <a:gd name="T8" fmla="*/ 2147483647 w 86"/>
              <a:gd name="T9" fmla="*/ 2147483647 h 530"/>
              <a:gd name="T10" fmla="*/ 2147483647 w 86"/>
              <a:gd name="T11" fmla="*/ 2147483647 h 530"/>
              <a:gd name="T12" fmla="*/ 2147483647 w 86"/>
              <a:gd name="T13" fmla="*/ 2147483647 h 530"/>
              <a:gd name="T14" fmla="*/ 2147483647 w 86"/>
              <a:gd name="T15" fmla="*/ 2147483647 h 530"/>
              <a:gd name="T16" fmla="*/ 2147483647 w 86"/>
              <a:gd name="T17" fmla="*/ 2147483647 h 530"/>
              <a:gd name="T18" fmla="*/ 2147483647 w 86"/>
              <a:gd name="T19" fmla="*/ 2147483647 h 530"/>
              <a:gd name="T20" fmla="*/ 2147483647 w 86"/>
              <a:gd name="T21" fmla="*/ 2147483647 h 530"/>
              <a:gd name="T22" fmla="*/ 2147483647 w 86"/>
              <a:gd name="T23" fmla="*/ 2147483647 h 530"/>
              <a:gd name="T24" fmla="*/ 2147483647 w 86"/>
              <a:gd name="T25" fmla="*/ 2147483647 h 53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6" h="530">
                <a:moveTo>
                  <a:pt x="0" y="0"/>
                </a:moveTo>
                <a:lnTo>
                  <a:pt x="7" y="3"/>
                </a:lnTo>
                <a:lnTo>
                  <a:pt x="12" y="12"/>
                </a:lnTo>
                <a:lnTo>
                  <a:pt x="14" y="25"/>
                </a:lnTo>
                <a:lnTo>
                  <a:pt x="15" y="44"/>
                </a:lnTo>
                <a:lnTo>
                  <a:pt x="43" y="488"/>
                </a:lnTo>
                <a:lnTo>
                  <a:pt x="45" y="512"/>
                </a:lnTo>
                <a:lnTo>
                  <a:pt x="47" y="520"/>
                </a:lnTo>
                <a:lnTo>
                  <a:pt x="53" y="527"/>
                </a:lnTo>
                <a:lnTo>
                  <a:pt x="57" y="530"/>
                </a:lnTo>
                <a:lnTo>
                  <a:pt x="63" y="524"/>
                </a:lnTo>
                <a:lnTo>
                  <a:pt x="67" y="512"/>
                </a:lnTo>
                <a:lnTo>
                  <a:pt x="86" y="268"/>
                </a:lnTo>
              </a:path>
            </a:pathLst>
          </a:custGeom>
          <a:noFill/>
          <a:ln w="3810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9" name="Freeform 29">
            <a:extLst>
              <a:ext uri="{FF2B5EF4-FFF2-40B4-BE49-F238E27FC236}">
                <a16:creationId xmlns:a16="http://schemas.microsoft.com/office/drawing/2014/main" id="{725C01C0-D90E-4EB3-9126-B024B4F5F843}"/>
              </a:ext>
            </a:extLst>
          </p:cNvPr>
          <p:cNvSpPr>
            <a:spLocks/>
          </p:cNvSpPr>
          <p:nvPr/>
        </p:nvSpPr>
        <p:spPr bwMode="auto">
          <a:xfrm>
            <a:off x="7333316" y="4606067"/>
            <a:ext cx="50800" cy="431800"/>
          </a:xfrm>
          <a:custGeom>
            <a:avLst/>
            <a:gdLst>
              <a:gd name="T0" fmla="*/ 0 w 32"/>
              <a:gd name="T1" fmla="*/ 2147483647 h 363"/>
              <a:gd name="T2" fmla="*/ 2147483647 w 32"/>
              <a:gd name="T3" fmla="*/ 2147483647 h 363"/>
              <a:gd name="T4" fmla="*/ 2147483647 w 32"/>
              <a:gd name="T5" fmla="*/ 2147483647 h 363"/>
              <a:gd name="T6" fmla="*/ 2147483647 w 32"/>
              <a:gd name="T7" fmla="*/ 2147483647 h 363"/>
              <a:gd name="T8" fmla="*/ 2147483647 w 32"/>
              <a:gd name="T9" fmla="*/ 2147483647 h 363"/>
              <a:gd name="T10" fmla="*/ 2147483647 w 32"/>
              <a:gd name="T11" fmla="*/ 2147483647 h 363"/>
              <a:gd name="T12" fmla="*/ 2147483647 w 32"/>
              <a:gd name="T13" fmla="*/ 0 h 36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2" h="363">
                <a:moveTo>
                  <a:pt x="0" y="362"/>
                </a:moveTo>
                <a:lnTo>
                  <a:pt x="19" y="54"/>
                </a:lnTo>
                <a:lnTo>
                  <a:pt x="20" y="38"/>
                </a:lnTo>
                <a:lnTo>
                  <a:pt x="21" y="25"/>
                </a:lnTo>
                <a:lnTo>
                  <a:pt x="23" y="15"/>
                </a:lnTo>
                <a:lnTo>
                  <a:pt x="27" y="6"/>
                </a:lnTo>
                <a:lnTo>
                  <a:pt x="31" y="0"/>
                </a:lnTo>
              </a:path>
            </a:pathLst>
          </a:custGeom>
          <a:noFill/>
          <a:ln w="3810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0" name="Freeform 30">
            <a:extLst>
              <a:ext uri="{FF2B5EF4-FFF2-40B4-BE49-F238E27FC236}">
                <a16:creationId xmlns:a16="http://schemas.microsoft.com/office/drawing/2014/main" id="{A4010D1B-7B82-4B2A-AFEA-D520340E50DC}"/>
              </a:ext>
            </a:extLst>
          </p:cNvPr>
          <p:cNvSpPr>
            <a:spLocks/>
          </p:cNvSpPr>
          <p:nvPr/>
        </p:nvSpPr>
        <p:spPr bwMode="auto">
          <a:xfrm>
            <a:off x="7384116" y="4610829"/>
            <a:ext cx="134937" cy="841375"/>
          </a:xfrm>
          <a:custGeom>
            <a:avLst/>
            <a:gdLst>
              <a:gd name="T0" fmla="*/ 0 w 85"/>
              <a:gd name="T1" fmla="*/ 0 h 530"/>
              <a:gd name="T2" fmla="*/ 2147483647 w 85"/>
              <a:gd name="T3" fmla="*/ 2147483647 h 530"/>
              <a:gd name="T4" fmla="*/ 2147483647 w 85"/>
              <a:gd name="T5" fmla="*/ 2147483647 h 530"/>
              <a:gd name="T6" fmla="*/ 2147483647 w 85"/>
              <a:gd name="T7" fmla="*/ 2147483647 h 530"/>
              <a:gd name="T8" fmla="*/ 2147483647 w 85"/>
              <a:gd name="T9" fmla="*/ 2147483647 h 530"/>
              <a:gd name="T10" fmla="*/ 2147483647 w 85"/>
              <a:gd name="T11" fmla="*/ 2147483647 h 530"/>
              <a:gd name="T12" fmla="*/ 2147483647 w 85"/>
              <a:gd name="T13" fmla="*/ 2147483647 h 530"/>
              <a:gd name="T14" fmla="*/ 2147483647 w 85"/>
              <a:gd name="T15" fmla="*/ 2147483647 h 530"/>
              <a:gd name="T16" fmla="*/ 2147483647 w 85"/>
              <a:gd name="T17" fmla="*/ 2147483647 h 530"/>
              <a:gd name="T18" fmla="*/ 2147483647 w 85"/>
              <a:gd name="T19" fmla="*/ 2147483647 h 530"/>
              <a:gd name="T20" fmla="*/ 2147483647 w 85"/>
              <a:gd name="T21" fmla="*/ 2147483647 h 530"/>
              <a:gd name="T22" fmla="*/ 2147483647 w 85"/>
              <a:gd name="T23" fmla="*/ 2147483647 h 530"/>
              <a:gd name="T24" fmla="*/ 2147483647 w 85"/>
              <a:gd name="T25" fmla="*/ 2147483647 h 53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5" h="530">
                <a:moveTo>
                  <a:pt x="0" y="0"/>
                </a:moveTo>
                <a:lnTo>
                  <a:pt x="7" y="3"/>
                </a:lnTo>
                <a:lnTo>
                  <a:pt x="12" y="12"/>
                </a:lnTo>
                <a:lnTo>
                  <a:pt x="14" y="25"/>
                </a:lnTo>
                <a:lnTo>
                  <a:pt x="15" y="44"/>
                </a:lnTo>
                <a:lnTo>
                  <a:pt x="42" y="488"/>
                </a:lnTo>
                <a:lnTo>
                  <a:pt x="45" y="512"/>
                </a:lnTo>
                <a:lnTo>
                  <a:pt x="47" y="520"/>
                </a:lnTo>
                <a:lnTo>
                  <a:pt x="52" y="527"/>
                </a:lnTo>
                <a:lnTo>
                  <a:pt x="57" y="530"/>
                </a:lnTo>
                <a:lnTo>
                  <a:pt x="62" y="524"/>
                </a:lnTo>
                <a:lnTo>
                  <a:pt x="66" y="512"/>
                </a:lnTo>
                <a:lnTo>
                  <a:pt x="85" y="271"/>
                </a:lnTo>
              </a:path>
            </a:pathLst>
          </a:custGeom>
          <a:noFill/>
          <a:ln w="3810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41" name="Group 31">
            <a:extLst>
              <a:ext uri="{FF2B5EF4-FFF2-40B4-BE49-F238E27FC236}">
                <a16:creationId xmlns:a16="http://schemas.microsoft.com/office/drawing/2014/main" id="{D66BE7D4-2332-4C83-8358-51C014C45DE5}"/>
              </a:ext>
            </a:extLst>
          </p:cNvPr>
          <p:cNvGrpSpPr>
            <a:grpSpLocks/>
          </p:cNvGrpSpPr>
          <p:nvPr/>
        </p:nvGrpSpPr>
        <p:grpSpPr bwMode="auto">
          <a:xfrm>
            <a:off x="7519053" y="4599717"/>
            <a:ext cx="376238" cy="847725"/>
            <a:chOff x="3600" y="1309"/>
            <a:chExt cx="237" cy="713"/>
          </a:xfrm>
        </p:grpSpPr>
        <p:grpSp>
          <p:nvGrpSpPr>
            <p:cNvPr id="142" name="Group 32">
              <a:extLst>
                <a:ext uri="{FF2B5EF4-FFF2-40B4-BE49-F238E27FC236}">
                  <a16:creationId xmlns:a16="http://schemas.microsoft.com/office/drawing/2014/main" id="{0C36C29A-8926-45CC-907A-51F366433F7B}"/>
                </a:ext>
              </a:extLst>
            </p:cNvPr>
            <p:cNvGrpSpPr>
              <a:grpSpLocks/>
            </p:cNvGrpSpPr>
            <p:nvPr/>
          </p:nvGrpSpPr>
          <p:grpSpPr bwMode="auto">
            <a:xfrm>
              <a:off x="3600" y="1309"/>
              <a:ext cx="118" cy="713"/>
              <a:chOff x="3600" y="1309"/>
              <a:chExt cx="118" cy="713"/>
            </a:xfrm>
          </p:grpSpPr>
          <p:sp>
            <p:nvSpPr>
              <p:cNvPr id="146" name="Freeform 33">
                <a:extLst>
                  <a:ext uri="{FF2B5EF4-FFF2-40B4-BE49-F238E27FC236}">
                    <a16:creationId xmlns:a16="http://schemas.microsoft.com/office/drawing/2014/main" id="{63BB747A-958E-40E2-AB9F-89A84A1B56E8}"/>
                  </a:ext>
                </a:extLst>
              </p:cNvPr>
              <p:cNvSpPr>
                <a:spLocks/>
              </p:cNvSpPr>
              <p:nvPr/>
            </p:nvSpPr>
            <p:spPr bwMode="auto">
              <a:xfrm>
                <a:off x="3600" y="1309"/>
                <a:ext cx="34" cy="363"/>
              </a:xfrm>
              <a:custGeom>
                <a:avLst/>
                <a:gdLst>
                  <a:gd name="T0" fmla="*/ 0 w 34"/>
                  <a:gd name="T1" fmla="*/ 362 h 363"/>
                  <a:gd name="T2" fmla="*/ 20 w 34"/>
                  <a:gd name="T3" fmla="*/ 54 h 363"/>
                  <a:gd name="T4" fmla="*/ 22 w 34"/>
                  <a:gd name="T5" fmla="*/ 38 h 363"/>
                  <a:gd name="T6" fmla="*/ 23 w 34"/>
                  <a:gd name="T7" fmla="*/ 25 h 363"/>
                  <a:gd name="T8" fmla="*/ 24 w 34"/>
                  <a:gd name="T9" fmla="*/ 15 h 363"/>
                  <a:gd name="T10" fmla="*/ 28 w 34"/>
                  <a:gd name="T11" fmla="*/ 6 h 363"/>
                  <a:gd name="T12" fmla="*/ 33 w 34"/>
                  <a:gd name="T13" fmla="*/ 0 h 36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4" h="363">
                    <a:moveTo>
                      <a:pt x="0" y="362"/>
                    </a:moveTo>
                    <a:lnTo>
                      <a:pt x="20" y="54"/>
                    </a:lnTo>
                    <a:lnTo>
                      <a:pt x="22" y="38"/>
                    </a:lnTo>
                    <a:lnTo>
                      <a:pt x="23" y="25"/>
                    </a:lnTo>
                    <a:lnTo>
                      <a:pt x="24" y="15"/>
                    </a:lnTo>
                    <a:lnTo>
                      <a:pt x="28" y="6"/>
                    </a:lnTo>
                    <a:lnTo>
                      <a:pt x="33" y="0"/>
                    </a:lnTo>
                  </a:path>
                </a:pathLst>
              </a:custGeom>
              <a:noFill/>
              <a:ln w="3810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7" name="Freeform 34">
                <a:extLst>
                  <a:ext uri="{FF2B5EF4-FFF2-40B4-BE49-F238E27FC236}">
                    <a16:creationId xmlns:a16="http://schemas.microsoft.com/office/drawing/2014/main" id="{B015F502-FAFC-4E88-B302-EB2FDCF289D5}"/>
                  </a:ext>
                </a:extLst>
              </p:cNvPr>
              <p:cNvSpPr>
                <a:spLocks/>
              </p:cNvSpPr>
              <p:nvPr/>
            </p:nvSpPr>
            <p:spPr bwMode="auto">
              <a:xfrm>
                <a:off x="3634" y="1313"/>
                <a:ext cx="84" cy="709"/>
              </a:xfrm>
              <a:custGeom>
                <a:avLst/>
                <a:gdLst>
                  <a:gd name="T0" fmla="*/ 0 w 84"/>
                  <a:gd name="T1" fmla="*/ 0 h 709"/>
                  <a:gd name="T2" fmla="*/ 7 w 84"/>
                  <a:gd name="T3" fmla="*/ 4 h 709"/>
                  <a:gd name="T4" fmla="*/ 12 w 84"/>
                  <a:gd name="T5" fmla="*/ 16 h 709"/>
                  <a:gd name="T6" fmla="*/ 13 w 84"/>
                  <a:gd name="T7" fmla="*/ 33 h 709"/>
                  <a:gd name="T8" fmla="*/ 15 w 84"/>
                  <a:gd name="T9" fmla="*/ 59 h 709"/>
                  <a:gd name="T10" fmla="*/ 42 w 84"/>
                  <a:gd name="T11" fmla="*/ 651 h 709"/>
                  <a:gd name="T12" fmla="*/ 44 w 84"/>
                  <a:gd name="T13" fmla="*/ 684 h 709"/>
                  <a:gd name="T14" fmla="*/ 46 w 84"/>
                  <a:gd name="T15" fmla="*/ 694 h 709"/>
                  <a:gd name="T16" fmla="*/ 52 w 84"/>
                  <a:gd name="T17" fmla="*/ 704 h 709"/>
                  <a:gd name="T18" fmla="*/ 56 w 84"/>
                  <a:gd name="T19" fmla="*/ 708 h 709"/>
                  <a:gd name="T20" fmla="*/ 62 w 84"/>
                  <a:gd name="T21" fmla="*/ 700 h 709"/>
                  <a:gd name="T22" fmla="*/ 65 w 84"/>
                  <a:gd name="T23" fmla="*/ 684 h 709"/>
                  <a:gd name="T24" fmla="*/ 83 w 84"/>
                  <a:gd name="T25" fmla="*/ 380 h 70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4" h="709">
                    <a:moveTo>
                      <a:pt x="0" y="0"/>
                    </a:moveTo>
                    <a:lnTo>
                      <a:pt x="7" y="4"/>
                    </a:lnTo>
                    <a:lnTo>
                      <a:pt x="12" y="16"/>
                    </a:lnTo>
                    <a:lnTo>
                      <a:pt x="13" y="33"/>
                    </a:lnTo>
                    <a:lnTo>
                      <a:pt x="15" y="59"/>
                    </a:lnTo>
                    <a:lnTo>
                      <a:pt x="42" y="651"/>
                    </a:lnTo>
                    <a:lnTo>
                      <a:pt x="44" y="684"/>
                    </a:lnTo>
                    <a:lnTo>
                      <a:pt x="46" y="694"/>
                    </a:lnTo>
                    <a:lnTo>
                      <a:pt x="52" y="704"/>
                    </a:lnTo>
                    <a:lnTo>
                      <a:pt x="56" y="708"/>
                    </a:lnTo>
                    <a:lnTo>
                      <a:pt x="62" y="700"/>
                    </a:lnTo>
                    <a:lnTo>
                      <a:pt x="65" y="684"/>
                    </a:lnTo>
                    <a:lnTo>
                      <a:pt x="83" y="380"/>
                    </a:lnTo>
                  </a:path>
                </a:pathLst>
              </a:custGeom>
              <a:noFill/>
              <a:ln w="3810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43" name="Group 35">
              <a:extLst>
                <a:ext uri="{FF2B5EF4-FFF2-40B4-BE49-F238E27FC236}">
                  <a16:creationId xmlns:a16="http://schemas.microsoft.com/office/drawing/2014/main" id="{20D1EF40-05BB-437B-B883-5CC91D9420BB}"/>
                </a:ext>
              </a:extLst>
            </p:cNvPr>
            <p:cNvGrpSpPr>
              <a:grpSpLocks/>
            </p:cNvGrpSpPr>
            <p:nvPr/>
          </p:nvGrpSpPr>
          <p:grpSpPr bwMode="auto">
            <a:xfrm>
              <a:off x="3718" y="1309"/>
              <a:ext cx="119" cy="713"/>
              <a:chOff x="3718" y="1309"/>
              <a:chExt cx="119" cy="713"/>
            </a:xfrm>
          </p:grpSpPr>
          <p:sp>
            <p:nvSpPr>
              <p:cNvPr id="144" name="Freeform 36">
                <a:extLst>
                  <a:ext uri="{FF2B5EF4-FFF2-40B4-BE49-F238E27FC236}">
                    <a16:creationId xmlns:a16="http://schemas.microsoft.com/office/drawing/2014/main" id="{31E9D260-E40C-4671-AB6F-DFB590719EF6}"/>
                  </a:ext>
                </a:extLst>
              </p:cNvPr>
              <p:cNvSpPr>
                <a:spLocks/>
              </p:cNvSpPr>
              <p:nvPr/>
            </p:nvSpPr>
            <p:spPr bwMode="auto">
              <a:xfrm>
                <a:off x="3718" y="1309"/>
                <a:ext cx="35" cy="363"/>
              </a:xfrm>
              <a:custGeom>
                <a:avLst/>
                <a:gdLst>
                  <a:gd name="T0" fmla="*/ 0 w 35"/>
                  <a:gd name="T1" fmla="*/ 362 h 363"/>
                  <a:gd name="T2" fmla="*/ 21 w 35"/>
                  <a:gd name="T3" fmla="*/ 54 h 363"/>
                  <a:gd name="T4" fmla="*/ 22 w 35"/>
                  <a:gd name="T5" fmla="*/ 38 h 363"/>
                  <a:gd name="T6" fmla="*/ 23 w 35"/>
                  <a:gd name="T7" fmla="*/ 25 h 363"/>
                  <a:gd name="T8" fmla="*/ 25 w 35"/>
                  <a:gd name="T9" fmla="*/ 15 h 363"/>
                  <a:gd name="T10" fmla="*/ 29 w 35"/>
                  <a:gd name="T11" fmla="*/ 6 h 363"/>
                  <a:gd name="T12" fmla="*/ 34 w 35"/>
                  <a:gd name="T13" fmla="*/ 0 h 36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5" h="363">
                    <a:moveTo>
                      <a:pt x="0" y="362"/>
                    </a:moveTo>
                    <a:lnTo>
                      <a:pt x="21" y="54"/>
                    </a:lnTo>
                    <a:lnTo>
                      <a:pt x="22" y="38"/>
                    </a:lnTo>
                    <a:lnTo>
                      <a:pt x="23" y="25"/>
                    </a:lnTo>
                    <a:lnTo>
                      <a:pt x="25" y="15"/>
                    </a:lnTo>
                    <a:lnTo>
                      <a:pt x="29" y="6"/>
                    </a:lnTo>
                    <a:lnTo>
                      <a:pt x="34" y="0"/>
                    </a:lnTo>
                  </a:path>
                </a:pathLst>
              </a:custGeom>
              <a:noFill/>
              <a:ln w="3810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5" name="Freeform 37">
                <a:extLst>
                  <a:ext uri="{FF2B5EF4-FFF2-40B4-BE49-F238E27FC236}">
                    <a16:creationId xmlns:a16="http://schemas.microsoft.com/office/drawing/2014/main" id="{D1F0997E-6649-4B30-8B1B-F017DB8E8D28}"/>
                  </a:ext>
                </a:extLst>
              </p:cNvPr>
              <p:cNvSpPr>
                <a:spLocks/>
              </p:cNvSpPr>
              <p:nvPr/>
            </p:nvSpPr>
            <p:spPr bwMode="auto">
              <a:xfrm>
                <a:off x="3753" y="1313"/>
                <a:ext cx="84" cy="709"/>
              </a:xfrm>
              <a:custGeom>
                <a:avLst/>
                <a:gdLst>
                  <a:gd name="T0" fmla="*/ 0 w 84"/>
                  <a:gd name="T1" fmla="*/ 0 h 709"/>
                  <a:gd name="T2" fmla="*/ 7 w 84"/>
                  <a:gd name="T3" fmla="*/ 4 h 709"/>
                  <a:gd name="T4" fmla="*/ 12 w 84"/>
                  <a:gd name="T5" fmla="*/ 16 h 709"/>
                  <a:gd name="T6" fmla="*/ 13 w 84"/>
                  <a:gd name="T7" fmla="*/ 33 h 709"/>
                  <a:gd name="T8" fmla="*/ 15 w 84"/>
                  <a:gd name="T9" fmla="*/ 59 h 709"/>
                  <a:gd name="T10" fmla="*/ 42 w 84"/>
                  <a:gd name="T11" fmla="*/ 651 h 709"/>
                  <a:gd name="T12" fmla="*/ 44 w 84"/>
                  <a:gd name="T13" fmla="*/ 684 h 709"/>
                  <a:gd name="T14" fmla="*/ 46 w 84"/>
                  <a:gd name="T15" fmla="*/ 694 h 709"/>
                  <a:gd name="T16" fmla="*/ 52 w 84"/>
                  <a:gd name="T17" fmla="*/ 704 h 709"/>
                  <a:gd name="T18" fmla="*/ 56 w 84"/>
                  <a:gd name="T19" fmla="*/ 708 h 709"/>
                  <a:gd name="T20" fmla="*/ 62 w 84"/>
                  <a:gd name="T21" fmla="*/ 700 h 709"/>
                  <a:gd name="T22" fmla="*/ 65 w 84"/>
                  <a:gd name="T23" fmla="*/ 684 h 709"/>
                  <a:gd name="T24" fmla="*/ 83 w 84"/>
                  <a:gd name="T25" fmla="*/ 380 h 70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4" h="709">
                    <a:moveTo>
                      <a:pt x="0" y="0"/>
                    </a:moveTo>
                    <a:lnTo>
                      <a:pt x="7" y="4"/>
                    </a:lnTo>
                    <a:lnTo>
                      <a:pt x="12" y="16"/>
                    </a:lnTo>
                    <a:lnTo>
                      <a:pt x="13" y="33"/>
                    </a:lnTo>
                    <a:lnTo>
                      <a:pt x="15" y="59"/>
                    </a:lnTo>
                    <a:lnTo>
                      <a:pt x="42" y="651"/>
                    </a:lnTo>
                    <a:lnTo>
                      <a:pt x="44" y="684"/>
                    </a:lnTo>
                    <a:lnTo>
                      <a:pt x="46" y="694"/>
                    </a:lnTo>
                    <a:lnTo>
                      <a:pt x="52" y="704"/>
                    </a:lnTo>
                    <a:lnTo>
                      <a:pt x="56" y="708"/>
                    </a:lnTo>
                    <a:lnTo>
                      <a:pt x="62" y="700"/>
                    </a:lnTo>
                    <a:lnTo>
                      <a:pt x="65" y="684"/>
                    </a:lnTo>
                    <a:lnTo>
                      <a:pt x="83" y="380"/>
                    </a:lnTo>
                  </a:path>
                </a:pathLst>
              </a:custGeom>
              <a:noFill/>
              <a:ln w="3810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48" name="Freeform 38">
            <a:extLst>
              <a:ext uri="{FF2B5EF4-FFF2-40B4-BE49-F238E27FC236}">
                <a16:creationId xmlns:a16="http://schemas.microsoft.com/office/drawing/2014/main" id="{27859B81-FDC1-4ECA-A5B7-CF51CB357742}"/>
              </a:ext>
            </a:extLst>
          </p:cNvPr>
          <p:cNvSpPr>
            <a:spLocks/>
          </p:cNvSpPr>
          <p:nvPr/>
        </p:nvSpPr>
        <p:spPr bwMode="auto">
          <a:xfrm>
            <a:off x="6376053" y="4606067"/>
            <a:ext cx="52388" cy="431800"/>
          </a:xfrm>
          <a:custGeom>
            <a:avLst/>
            <a:gdLst>
              <a:gd name="T0" fmla="*/ 0 w 33"/>
              <a:gd name="T1" fmla="*/ 2147483647 h 363"/>
              <a:gd name="T2" fmla="*/ 2147483647 w 33"/>
              <a:gd name="T3" fmla="*/ 2147483647 h 363"/>
              <a:gd name="T4" fmla="*/ 2147483647 w 33"/>
              <a:gd name="T5" fmla="*/ 2147483647 h 363"/>
              <a:gd name="T6" fmla="*/ 2147483647 w 33"/>
              <a:gd name="T7" fmla="*/ 2147483647 h 363"/>
              <a:gd name="T8" fmla="*/ 2147483647 w 33"/>
              <a:gd name="T9" fmla="*/ 2147483647 h 363"/>
              <a:gd name="T10" fmla="*/ 2147483647 w 33"/>
              <a:gd name="T11" fmla="*/ 2147483647 h 363"/>
              <a:gd name="T12" fmla="*/ 2147483647 w 33"/>
              <a:gd name="T13" fmla="*/ 0 h 36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3" h="363">
                <a:moveTo>
                  <a:pt x="0" y="362"/>
                </a:moveTo>
                <a:lnTo>
                  <a:pt x="20" y="54"/>
                </a:lnTo>
                <a:lnTo>
                  <a:pt x="21" y="38"/>
                </a:lnTo>
                <a:lnTo>
                  <a:pt x="22" y="25"/>
                </a:lnTo>
                <a:lnTo>
                  <a:pt x="24" y="15"/>
                </a:lnTo>
                <a:lnTo>
                  <a:pt x="27" y="6"/>
                </a:lnTo>
                <a:lnTo>
                  <a:pt x="32" y="0"/>
                </a:lnTo>
              </a:path>
            </a:pathLst>
          </a:custGeom>
          <a:noFill/>
          <a:ln w="3810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9" name="Freeform 39">
            <a:extLst>
              <a:ext uri="{FF2B5EF4-FFF2-40B4-BE49-F238E27FC236}">
                <a16:creationId xmlns:a16="http://schemas.microsoft.com/office/drawing/2014/main" id="{9A402349-AE06-4BFA-AB88-F15EBC1446C4}"/>
              </a:ext>
            </a:extLst>
          </p:cNvPr>
          <p:cNvSpPr>
            <a:spLocks/>
          </p:cNvSpPr>
          <p:nvPr/>
        </p:nvSpPr>
        <p:spPr bwMode="auto">
          <a:xfrm>
            <a:off x="6428441" y="4610829"/>
            <a:ext cx="138112" cy="841375"/>
          </a:xfrm>
          <a:custGeom>
            <a:avLst/>
            <a:gdLst>
              <a:gd name="T0" fmla="*/ 0 w 87"/>
              <a:gd name="T1" fmla="*/ 0 h 530"/>
              <a:gd name="T2" fmla="*/ 2147483647 w 87"/>
              <a:gd name="T3" fmla="*/ 2147483647 h 530"/>
              <a:gd name="T4" fmla="*/ 2147483647 w 87"/>
              <a:gd name="T5" fmla="*/ 2147483647 h 530"/>
              <a:gd name="T6" fmla="*/ 2147483647 w 87"/>
              <a:gd name="T7" fmla="*/ 2147483647 h 530"/>
              <a:gd name="T8" fmla="*/ 2147483647 w 87"/>
              <a:gd name="T9" fmla="*/ 2147483647 h 530"/>
              <a:gd name="T10" fmla="*/ 2147483647 w 87"/>
              <a:gd name="T11" fmla="*/ 2147483647 h 530"/>
              <a:gd name="T12" fmla="*/ 2147483647 w 87"/>
              <a:gd name="T13" fmla="*/ 2147483647 h 530"/>
              <a:gd name="T14" fmla="*/ 2147483647 w 87"/>
              <a:gd name="T15" fmla="*/ 2147483647 h 530"/>
              <a:gd name="T16" fmla="*/ 2147483647 w 87"/>
              <a:gd name="T17" fmla="*/ 2147483647 h 530"/>
              <a:gd name="T18" fmla="*/ 2147483647 w 87"/>
              <a:gd name="T19" fmla="*/ 2147483647 h 530"/>
              <a:gd name="T20" fmla="*/ 2147483647 w 87"/>
              <a:gd name="T21" fmla="*/ 2147483647 h 530"/>
              <a:gd name="T22" fmla="*/ 2147483647 w 87"/>
              <a:gd name="T23" fmla="*/ 2147483647 h 530"/>
              <a:gd name="T24" fmla="*/ 2147483647 w 87"/>
              <a:gd name="T25" fmla="*/ 2147483647 h 53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7" h="530">
                <a:moveTo>
                  <a:pt x="0" y="0"/>
                </a:moveTo>
                <a:lnTo>
                  <a:pt x="7" y="3"/>
                </a:lnTo>
                <a:lnTo>
                  <a:pt x="12" y="12"/>
                </a:lnTo>
                <a:lnTo>
                  <a:pt x="14" y="25"/>
                </a:lnTo>
                <a:lnTo>
                  <a:pt x="15" y="44"/>
                </a:lnTo>
                <a:lnTo>
                  <a:pt x="43" y="488"/>
                </a:lnTo>
                <a:lnTo>
                  <a:pt x="45" y="512"/>
                </a:lnTo>
                <a:lnTo>
                  <a:pt x="47" y="520"/>
                </a:lnTo>
                <a:lnTo>
                  <a:pt x="53" y="527"/>
                </a:lnTo>
                <a:lnTo>
                  <a:pt x="57" y="530"/>
                </a:lnTo>
                <a:lnTo>
                  <a:pt x="63" y="524"/>
                </a:lnTo>
                <a:lnTo>
                  <a:pt x="67" y="512"/>
                </a:lnTo>
                <a:lnTo>
                  <a:pt x="87" y="265"/>
                </a:lnTo>
              </a:path>
            </a:pathLst>
          </a:custGeom>
          <a:noFill/>
          <a:ln w="3810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0" name="Freeform 40">
            <a:extLst>
              <a:ext uri="{FF2B5EF4-FFF2-40B4-BE49-F238E27FC236}">
                <a16:creationId xmlns:a16="http://schemas.microsoft.com/office/drawing/2014/main" id="{AD45E2FA-C527-40B1-BFFB-7CAC92043C6C}"/>
              </a:ext>
            </a:extLst>
          </p:cNvPr>
          <p:cNvSpPr>
            <a:spLocks/>
          </p:cNvSpPr>
          <p:nvPr/>
        </p:nvSpPr>
        <p:spPr bwMode="auto">
          <a:xfrm>
            <a:off x="6564966" y="4606067"/>
            <a:ext cx="50800" cy="431800"/>
          </a:xfrm>
          <a:custGeom>
            <a:avLst/>
            <a:gdLst>
              <a:gd name="T0" fmla="*/ 0 w 32"/>
              <a:gd name="T1" fmla="*/ 2147483647 h 363"/>
              <a:gd name="T2" fmla="*/ 2147483647 w 32"/>
              <a:gd name="T3" fmla="*/ 2147483647 h 363"/>
              <a:gd name="T4" fmla="*/ 2147483647 w 32"/>
              <a:gd name="T5" fmla="*/ 2147483647 h 363"/>
              <a:gd name="T6" fmla="*/ 2147483647 w 32"/>
              <a:gd name="T7" fmla="*/ 2147483647 h 363"/>
              <a:gd name="T8" fmla="*/ 2147483647 w 32"/>
              <a:gd name="T9" fmla="*/ 2147483647 h 363"/>
              <a:gd name="T10" fmla="*/ 2147483647 w 32"/>
              <a:gd name="T11" fmla="*/ 2147483647 h 363"/>
              <a:gd name="T12" fmla="*/ 2147483647 w 32"/>
              <a:gd name="T13" fmla="*/ 0 h 36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2" h="363">
                <a:moveTo>
                  <a:pt x="0" y="362"/>
                </a:moveTo>
                <a:lnTo>
                  <a:pt x="19" y="54"/>
                </a:lnTo>
                <a:lnTo>
                  <a:pt x="20" y="38"/>
                </a:lnTo>
                <a:lnTo>
                  <a:pt x="21" y="25"/>
                </a:lnTo>
                <a:lnTo>
                  <a:pt x="23" y="15"/>
                </a:lnTo>
                <a:lnTo>
                  <a:pt x="27" y="6"/>
                </a:lnTo>
                <a:lnTo>
                  <a:pt x="31" y="0"/>
                </a:lnTo>
              </a:path>
            </a:pathLst>
          </a:custGeom>
          <a:noFill/>
          <a:ln w="3810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1" name="Freeform 41">
            <a:extLst>
              <a:ext uri="{FF2B5EF4-FFF2-40B4-BE49-F238E27FC236}">
                <a16:creationId xmlns:a16="http://schemas.microsoft.com/office/drawing/2014/main" id="{D9CFDC8D-9CE3-4B9E-9402-16A49A14CF8A}"/>
              </a:ext>
            </a:extLst>
          </p:cNvPr>
          <p:cNvSpPr>
            <a:spLocks/>
          </p:cNvSpPr>
          <p:nvPr/>
        </p:nvSpPr>
        <p:spPr bwMode="auto">
          <a:xfrm>
            <a:off x="6615766" y="4610829"/>
            <a:ext cx="136525" cy="841375"/>
          </a:xfrm>
          <a:custGeom>
            <a:avLst/>
            <a:gdLst>
              <a:gd name="T0" fmla="*/ 0 w 86"/>
              <a:gd name="T1" fmla="*/ 0 h 530"/>
              <a:gd name="T2" fmla="*/ 2147483647 w 86"/>
              <a:gd name="T3" fmla="*/ 2147483647 h 530"/>
              <a:gd name="T4" fmla="*/ 2147483647 w 86"/>
              <a:gd name="T5" fmla="*/ 2147483647 h 530"/>
              <a:gd name="T6" fmla="*/ 2147483647 w 86"/>
              <a:gd name="T7" fmla="*/ 2147483647 h 530"/>
              <a:gd name="T8" fmla="*/ 2147483647 w 86"/>
              <a:gd name="T9" fmla="*/ 2147483647 h 530"/>
              <a:gd name="T10" fmla="*/ 2147483647 w 86"/>
              <a:gd name="T11" fmla="*/ 2147483647 h 530"/>
              <a:gd name="T12" fmla="*/ 2147483647 w 86"/>
              <a:gd name="T13" fmla="*/ 2147483647 h 530"/>
              <a:gd name="T14" fmla="*/ 2147483647 w 86"/>
              <a:gd name="T15" fmla="*/ 2147483647 h 530"/>
              <a:gd name="T16" fmla="*/ 2147483647 w 86"/>
              <a:gd name="T17" fmla="*/ 2147483647 h 530"/>
              <a:gd name="T18" fmla="*/ 2147483647 w 86"/>
              <a:gd name="T19" fmla="*/ 2147483647 h 530"/>
              <a:gd name="T20" fmla="*/ 2147483647 w 86"/>
              <a:gd name="T21" fmla="*/ 2147483647 h 530"/>
              <a:gd name="T22" fmla="*/ 2147483647 w 86"/>
              <a:gd name="T23" fmla="*/ 2147483647 h 530"/>
              <a:gd name="T24" fmla="*/ 2147483647 w 86"/>
              <a:gd name="T25" fmla="*/ 2147483647 h 53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6" h="530">
                <a:moveTo>
                  <a:pt x="0" y="0"/>
                </a:moveTo>
                <a:lnTo>
                  <a:pt x="7" y="3"/>
                </a:lnTo>
                <a:lnTo>
                  <a:pt x="12" y="12"/>
                </a:lnTo>
                <a:lnTo>
                  <a:pt x="14" y="25"/>
                </a:lnTo>
                <a:lnTo>
                  <a:pt x="15" y="44"/>
                </a:lnTo>
                <a:lnTo>
                  <a:pt x="43" y="488"/>
                </a:lnTo>
                <a:lnTo>
                  <a:pt x="45" y="512"/>
                </a:lnTo>
                <a:lnTo>
                  <a:pt x="47" y="520"/>
                </a:lnTo>
                <a:lnTo>
                  <a:pt x="53" y="527"/>
                </a:lnTo>
                <a:lnTo>
                  <a:pt x="57" y="530"/>
                </a:lnTo>
                <a:lnTo>
                  <a:pt x="63" y="524"/>
                </a:lnTo>
                <a:lnTo>
                  <a:pt x="67" y="512"/>
                </a:lnTo>
                <a:lnTo>
                  <a:pt x="86" y="274"/>
                </a:lnTo>
              </a:path>
            </a:pathLst>
          </a:custGeom>
          <a:noFill/>
          <a:ln w="3810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52" name="Group 42">
            <a:extLst>
              <a:ext uri="{FF2B5EF4-FFF2-40B4-BE49-F238E27FC236}">
                <a16:creationId xmlns:a16="http://schemas.microsoft.com/office/drawing/2014/main" id="{82FFC5EA-808F-4C7B-BBA2-EE432A9F8FEC}"/>
              </a:ext>
            </a:extLst>
          </p:cNvPr>
          <p:cNvGrpSpPr>
            <a:grpSpLocks/>
          </p:cNvGrpSpPr>
          <p:nvPr/>
        </p:nvGrpSpPr>
        <p:grpSpPr bwMode="auto">
          <a:xfrm>
            <a:off x="6752291" y="4599717"/>
            <a:ext cx="185737" cy="847725"/>
            <a:chOff x="3117" y="1309"/>
            <a:chExt cx="117" cy="713"/>
          </a:xfrm>
        </p:grpSpPr>
        <p:sp>
          <p:nvSpPr>
            <p:cNvPr id="153" name="Freeform 43">
              <a:extLst>
                <a:ext uri="{FF2B5EF4-FFF2-40B4-BE49-F238E27FC236}">
                  <a16:creationId xmlns:a16="http://schemas.microsoft.com/office/drawing/2014/main" id="{91E7806F-EB22-4EDA-9348-462DB9DC3FDC}"/>
                </a:ext>
              </a:extLst>
            </p:cNvPr>
            <p:cNvSpPr>
              <a:spLocks/>
            </p:cNvSpPr>
            <p:nvPr/>
          </p:nvSpPr>
          <p:spPr bwMode="auto">
            <a:xfrm>
              <a:off x="3117" y="1309"/>
              <a:ext cx="33" cy="363"/>
            </a:xfrm>
            <a:custGeom>
              <a:avLst/>
              <a:gdLst>
                <a:gd name="T0" fmla="*/ 0 w 33"/>
                <a:gd name="T1" fmla="*/ 362 h 363"/>
                <a:gd name="T2" fmla="*/ 20 w 33"/>
                <a:gd name="T3" fmla="*/ 54 h 363"/>
                <a:gd name="T4" fmla="*/ 21 w 33"/>
                <a:gd name="T5" fmla="*/ 38 h 363"/>
                <a:gd name="T6" fmla="*/ 22 w 33"/>
                <a:gd name="T7" fmla="*/ 25 h 363"/>
                <a:gd name="T8" fmla="*/ 24 w 33"/>
                <a:gd name="T9" fmla="*/ 15 h 363"/>
                <a:gd name="T10" fmla="*/ 27 w 33"/>
                <a:gd name="T11" fmla="*/ 6 h 363"/>
                <a:gd name="T12" fmla="*/ 32 w 33"/>
                <a:gd name="T13" fmla="*/ 0 h 36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3" h="363">
                  <a:moveTo>
                    <a:pt x="0" y="362"/>
                  </a:moveTo>
                  <a:lnTo>
                    <a:pt x="20" y="54"/>
                  </a:lnTo>
                  <a:lnTo>
                    <a:pt x="21" y="38"/>
                  </a:lnTo>
                  <a:lnTo>
                    <a:pt x="22" y="25"/>
                  </a:lnTo>
                  <a:lnTo>
                    <a:pt x="24" y="15"/>
                  </a:lnTo>
                  <a:lnTo>
                    <a:pt x="27" y="6"/>
                  </a:lnTo>
                  <a:lnTo>
                    <a:pt x="32" y="0"/>
                  </a:lnTo>
                </a:path>
              </a:pathLst>
            </a:custGeom>
            <a:noFill/>
            <a:ln w="3810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4" name="Freeform 44">
              <a:extLst>
                <a:ext uri="{FF2B5EF4-FFF2-40B4-BE49-F238E27FC236}">
                  <a16:creationId xmlns:a16="http://schemas.microsoft.com/office/drawing/2014/main" id="{99002073-60F4-4E3A-9377-03592441F7AD}"/>
                </a:ext>
              </a:extLst>
            </p:cNvPr>
            <p:cNvSpPr>
              <a:spLocks/>
            </p:cNvSpPr>
            <p:nvPr/>
          </p:nvSpPr>
          <p:spPr bwMode="auto">
            <a:xfrm>
              <a:off x="3150" y="1313"/>
              <a:ext cx="84" cy="709"/>
            </a:xfrm>
            <a:custGeom>
              <a:avLst/>
              <a:gdLst>
                <a:gd name="T0" fmla="*/ 0 w 84"/>
                <a:gd name="T1" fmla="*/ 0 h 709"/>
                <a:gd name="T2" fmla="*/ 7 w 84"/>
                <a:gd name="T3" fmla="*/ 4 h 709"/>
                <a:gd name="T4" fmla="*/ 12 w 84"/>
                <a:gd name="T5" fmla="*/ 16 h 709"/>
                <a:gd name="T6" fmla="*/ 13 w 84"/>
                <a:gd name="T7" fmla="*/ 33 h 709"/>
                <a:gd name="T8" fmla="*/ 15 w 84"/>
                <a:gd name="T9" fmla="*/ 59 h 709"/>
                <a:gd name="T10" fmla="*/ 42 w 84"/>
                <a:gd name="T11" fmla="*/ 651 h 709"/>
                <a:gd name="T12" fmla="*/ 44 w 84"/>
                <a:gd name="T13" fmla="*/ 684 h 709"/>
                <a:gd name="T14" fmla="*/ 46 w 84"/>
                <a:gd name="T15" fmla="*/ 694 h 709"/>
                <a:gd name="T16" fmla="*/ 52 w 84"/>
                <a:gd name="T17" fmla="*/ 704 h 709"/>
                <a:gd name="T18" fmla="*/ 56 w 84"/>
                <a:gd name="T19" fmla="*/ 708 h 709"/>
                <a:gd name="T20" fmla="*/ 62 w 84"/>
                <a:gd name="T21" fmla="*/ 700 h 709"/>
                <a:gd name="T22" fmla="*/ 65 w 84"/>
                <a:gd name="T23" fmla="*/ 684 h 709"/>
                <a:gd name="T24" fmla="*/ 83 w 84"/>
                <a:gd name="T25" fmla="*/ 380 h 70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4" h="709">
                  <a:moveTo>
                    <a:pt x="0" y="0"/>
                  </a:moveTo>
                  <a:lnTo>
                    <a:pt x="7" y="4"/>
                  </a:lnTo>
                  <a:lnTo>
                    <a:pt x="12" y="16"/>
                  </a:lnTo>
                  <a:lnTo>
                    <a:pt x="13" y="33"/>
                  </a:lnTo>
                  <a:lnTo>
                    <a:pt x="15" y="59"/>
                  </a:lnTo>
                  <a:lnTo>
                    <a:pt x="42" y="651"/>
                  </a:lnTo>
                  <a:lnTo>
                    <a:pt x="44" y="684"/>
                  </a:lnTo>
                  <a:lnTo>
                    <a:pt x="46" y="694"/>
                  </a:lnTo>
                  <a:lnTo>
                    <a:pt x="52" y="704"/>
                  </a:lnTo>
                  <a:lnTo>
                    <a:pt x="56" y="708"/>
                  </a:lnTo>
                  <a:lnTo>
                    <a:pt x="62" y="700"/>
                  </a:lnTo>
                  <a:lnTo>
                    <a:pt x="65" y="684"/>
                  </a:lnTo>
                  <a:lnTo>
                    <a:pt x="83" y="380"/>
                  </a:lnTo>
                </a:path>
              </a:pathLst>
            </a:custGeom>
            <a:noFill/>
            <a:ln w="3810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55" name="Freeform 45">
            <a:extLst>
              <a:ext uri="{FF2B5EF4-FFF2-40B4-BE49-F238E27FC236}">
                <a16:creationId xmlns:a16="http://schemas.microsoft.com/office/drawing/2014/main" id="{E256F8D3-EAD6-41C2-8DC8-83428A4F40EA}"/>
              </a:ext>
            </a:extLst>
          </p:cNvPr>
          <p:cNvSpPr>
            <a:spLocks/>
          </p:cNvSpPr>
          <p:nvPr/>
        </p:nvSpPr>
        <p:spPr bwMode="auto">
          <a:xfrm>
            <a:off x="6938028" y="4599717"/>
            <a:ext cx="55563" cy="431800"/>
          </a:xfrm>
          <a:custGeom>
            <a:avLst/>
            <a:gdLst>
              <a:gd name="T0" fmla="*/ 0 w 35"/>
              <a:gd name="T1" fmla="*/ 2147483647 h 363"/>
              <a:gd name="T2" fmla="*/ 2147483647 w 35"/>
              <a:gd name="T3" fmla="*/ 2147483647 h 363"/>
              <a:gd name="T4" fmla="*/ 2147483647 w 35"/>
              <a:gd name="T5" fmla="*/ 2147483647 h 363"/>
              <a:gd name="T6" fmla="*/ 2147483647 w 35"/>
              <a:gd name="T7" fmla="*/ 2147483647 h 363"/>
              <a:gd name="T8" fmla="*/ 2147483647 w 35"/>
              <a:gd name="T9" fmla="*/ 2147483647 h 363"/>
              <a:gd name="T10" fmla="*/ 2147483647 w 35"/>
              <a:gd name="T11" fmla="*/ 2147483647 h 363"/>
              <a:gd name="T12" fmla="*/ 2147483647 w 35"/>
              <a:gd name="T13" fmla="*/ 0 h 36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5" h="363">
                <a:moveTo>
                  <a:pt x="0" y="362"/>
                </a:moveTo>
                <a:lnTo>
                  <a:pt x="21" y="54"/>
                </a:lnTo>
                <a:lnTo>
                  <a:pt x="22" y="38"/>
                </a:lnTo>
                <a:lnTo>
                  <a:pt x="23" y="25"/>
                </a:lnTo>
                <a:lnTo>
                  <a:pt x="25" y="15"/>
                </a:lnTo>
                <a:lnTo>
                  <a:pt x="29" y="6"/>
                </a:lnTo>
                <a:lnTo>
                  <a:pt x="34" y="0"/>
                </a:lnTo>
              </a:path>
            </a:pathLst>
          </a:custGeom>
          <a:noFill/>
          <a:ln w="3810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6" name="Freeform 46">
            <a:extLst>
              <a:ext uri="{FF2B5EF4-FFF2-40B4-BE49-F238E27FC236}">
                <a16:creationId xmlns:a16="http://schemas.microsoft.com/office/drawing/2014/main" id="{74E18035-0772-4EF6-A4D4-522D94A4D8E5}"/>
              </a:ext>
            </a:extLst>
          </p:cNvPr>
          <p:cNvSpPr>
            <a:spLocks/>
          </p:cNvSpPr>
          <p:nvPr/>
        </p:nvSpPr>
        <p:spPr bwMode="auto">
          <a:xfrm>
            <a:off x="6993591" y="4604479"/>
            <a:ext cx="144462" cy="841375"/>
          </a:xfrm>
          <a:custGeom>
            <a:avLst/>
            <a:gdLst>
              <a:gd name="T0" fmla="*/ 0 w 91"/>
              <a:gd name="T1" fmla="*/ 0 h 530"/>
              <a:gd name="T2" fmla="*/ 2147483647 w 91"/>
              <a:gd name="T3" fmla="*/ 2147483647 h 530"/>
              <a:gd name="T4" fmla="*/ 2147483647 w 91"/>
              <a:gd name="T5" fmla="*/ 2147483647 h 530"/>
              <a:gd name="T6" fmla="*/ 2147483647 w 91"/>
              <a:gd name="T7" fmla="*/ 2147483647 h 530"/>
              <a:gd name="T8" fmla="*/ 2147483647 w 91"/>
              <a:gd name="T9" fmla="*/ 2147483647 h 530"/>
              <a:gd name="T10" fmla="*/ 2147483647 w 91"/>
              <a:gd name="T11" fmla="*/ 2147483647 h 530"/>
              <a:gd name="T12" fmla="*/ 2147483647 w 91"/>
              <a:gd name="T13" fmla="*/ 2147483647 h 530"/>
              <a:gd name="T14" fmla="*/ 2147483647 w 91"/>
              <a:gd name="T15" fmla="*/ 2147483647 h 530"/>
              <a:gd name="T16" fmla="*/ 2147483647 w 91"/>
              <a:gd name="T17" fmla="*/ 2147483647 h 530"/>
              <a:gd name="T18" fmla="*/ 2147483647 w 91"/>
              <a:gd name="T19" fmla="*/ 2147483647 h 530"/>
              <a:gd name="T20" fmla="*/ 2147483647 w 91"/>
              <a:gd name="T21" fmla="*/ 2147483647 h 530"/>
              <a:gd name="T22" fmla="*/ 2147483647 w 91"/>
              <a:gd name="T23" fmla="*/ 2147483647 h 530"/>
              <a:gd name="T24" fmla="*/ 2147483647 w 91"/>
              <a:gd name="T25" fmla="*/ 2147483647 h 53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91" h="530">
                <a:moveTo>
                  <a:pt x="0" y="0"/>
                </a:moveTo>
                <a:lnTo>
                  <a:pt x="7" y="3"/>
                </a:lnTo>
                <a:lnTo>
                  <a:pt x="12" y="12"/>
                </a:lnTo>
                <a:lnTo>
                  <a:pt x="13" y="25"/>
                </a:lnTo>
                <a:lnTo>
                  <a:pt x="15" y="44"/>
                </a:lnTo>
                <a:lnTo>
                  <a:pt x="42" y="488"/>
                </a:lnTo>
                <a:lnTo>
                  <a:pt x="44" y="512"/>
                </a:lnTo>
                <a:lnTo>
                  <a:pt x="46" y="520"/>
                </a:lnTo>
                <a:lnTo>
                  <a:pt x="52" y="527"/>
                </a:lnTo>
                <a:lnTo>
                  <a:pt x="56" y="530"/>
                </a:lnTo>
                <a:lnTo>
                  <a:pt x="62" y="524"/>
                </a:lnTo>
                <a:lnTo>
                  <a:pt x="65" y="512"/>
                </a:lnTo>
                <a:lnTo>
                  <a:pt x="91" y="281"/>
                </a:lnTo>
              </a:path>
            </a:pathLst>
          </a:custGeom>
          <a:noFill/>
          <a:ln w="3810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217" name="Group 14">
            <a:extLst>
              <a:ext uri="{FF2B5EF4-FFF2-40B4-BE49-F238E27FC236}">
                <a16:creationId xmlns:a16="http://schemas.microsoft.com/office/drawing/2014/main" id="{FAEE9E65-1539-4E98-8DE9-0F12D30E4BA9}"/>
              </a:ext>
            </a:extLst>
          </p:cNvPr>
          <p:cNvGrpSpPr>
            <a:grpSpLocks/>
          </p:cNvGrpSpPr>
          <p:nvPr/>
        </p:nvGrpSpPr>
        <p:grpSpPr bwMode="auto">
          <a:xfrm>
            <a:off x="1753547" y="5621341"/>
            <a:ext cx="376237" cy="847725"/>
            <a:chOff x="944" y="3250"/>
            <a:chExt cx="237" cy="713"/>
          </a:xfrm>
        </p:grpSpPr>
        <p:sp>
          <p:nvSpPr>
            <p:cNvPr id="218" name="Freeform 15">
              <a:extLst>
                <a:ext uri="{FF2B5EF4-FFF2-40B4-BE49-F238E27FC236}">
                  <a16:creationId xmlns:a16="http://schemas.microsoft.com/office/drawing/2014/main" id="{4171FCAA-ADD2-4189-9CDE-C6E2DA11797E}"/>
                </a:ext>
              </a:extLst>
            </p:cNvPr>
            <p:cNvSpPr>
              <a:spLocks/>
            </p:cNvSpPr>
            <p:nvPr/>
          </p:nvSpPr>
          <p:spPr bwMode="auto">
            <a:xfrm>
              <a:off x="944" y="3250"/>
              <a:ext cx="65" cy="363"/>
            </a:xfrm>
            <a:custGeom>
              <a:avLst/>
              <a:gdLst>
                <a:gd name="T0" fmla="*/ 0 w 65"/>
                <a:gd name="T1" fmla="*/ 362 h 363"/>
                <a:gd name="T2" fmla="*/ 40 w 65"/>
                <a:gd name="T3" fmla="*/ 54 h 363"/>
                <a:gd name="T4" fmla="*/ 42 w 65"/>
                <a:gd name="T5" fmla="*/ 38 h 363"/>
                <a:gd name="T6" fmla="*/ 44 w 65"/>
                <a:gd name="T7" fmla="*/ 25 h 363"/>
                <a:gd name="T8" fmla="*/ 47 w 65"/>
                <a:gd name="T9" fmla="*/ 15 h 363"/>
                <a:gd name="T10" fmla="*/ 55 w 65"/>
                <a:gd name="T11" fmla="*/ 6 h 363"/>
                <a:gd name="T12" fmla="*/ 64 w 65"/>
                <a:gd name="T13" fmla="*/ 0 h 36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5" h="363">
                  <a:moveTo>
                    <a:pt x="0" y="362"/>
                  </a:moveTo>
                  <a:lnTo>
                    <a:pt x="40" y="54"/>
                  </a:lnTo>
                  <a:lnTo>
                    <a:pt x="42" y="38"/>
                  </a:lnTo>
                  <a:lnTo>
                    <a:pt x="44" y="25"/>
                  </a:lnTo>
                  <a:lnTo>
                    <a:pt x="47" y="15"/>
                  </a:lnTo>
                  <a:lnTo>
                    <a:pt x="55" y="6"/>
                  </a:lnTo>
                  <a:lnTo>
                    <a:pt x="64" y="0"/>
                  </a:lnTo>
                </a:path>
              </a:pathLst>
            </a:custGeom>
            <a:noFill/>
            <a:ln w="3810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9" name="Freeform 16">
              <a:extLst>
                <a:ext uri="{FF2B5EF4-FFF2-40B4-BE49-F238E27FC236}">
                  <a16:creationId xmlns:a16="http://schemas.microsoft.com/office/drawing/2014/main" id="{D71B8B30-8A49-4241-A211-013F72D20251}"/>
                </a:ext>
              </a:extLst>
            </p:cNvPr>
            <p:cNvSpPr>
              <a:spLocks/>
            </p:cNvSpPr>
            <p:nvPr/>
          </p:nvSpPr>
          <p:spPr bwMode="auto">
            <a:xfrm>
              <a:off x="1010" y="3254"/>
              <a:ext cx="171" cy="709"/>
            </a:xfrm>
            <a:custGeom>
              <a:avLst/>
              <a:gdLst>
                <a:gd name="T0" fmla="*/ 0 w 171"/>
                <a:gd name="T1" fmla="*/ 0 h 709"/>
                <a:gd name="T2" fmla="*/ 14 w 171"/>
                <a:gd name="T3" fmla="*/ 4 h 709"/>
                <a:gd name="T4" fmla="*/ 24 w 171"/>
                <a:gd name="T5" fmla="*/ 16 h 709"/>
                <a:gd name="T6" fmla="*/ 28 w 171"/>
                <a:gd name="T7" fmla="*/ 33 h 709"/>
                <a:gd name="T8" fmla="*/ 31 w 171"/>
                <a:gd name="T9" fmla="*/ 59 h 709"/>
                <a:gd name="T10" fmla="*/ 85 w 171"/>
                <a:gd name="T11" fmla="*/ 651 h 709"/>
                <a:gd name="T12" fmla="*/ 90 w 171"/>
                <a:gd name="T13" fmla="*/ 684 h 709"/>
                <a:gd name="T14" fmla="*/ 95 w 171"/>
                <a:gd name="T15" fmla="*/ 694 h 709"/>
                <a:gd name="T16" fmla="*/ 106 w 171"/>
                <a:gd name="T17" fmla="*/ 704 h 709"/>
                <a:gd name="T18" fmla="*/ 115 w 171"/>
                <a:gd name="T19" fmla="*/ 708 h 709"/>
                <a:gd name="T20" fmla="*/ 126 w 171"/>
                <a:gd name="T21" fmla="*/ 700 h 709"/>
                <a:gd name="T22" fmla="*/ 134 w 171"/>
                <a:gd name="T23" fmla="*/ 684 h 709"/>
                <a:gd name="T24" fmla="*/ 170 w 171"/>
                <a:gd name="T25" fmla="*/ 380 h 70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71" h="709">
                  <a:moveTo>
                    <a:pt x="0" y="0"/>
                  </a:moveTo>
                  <a:lnTo>
                    <a:pt x="14" y="4"/>
                  </a:lnTo>
                  <a:lnTo>
                    <a:pt x="24" y="16"/>
                  </a:lnTo>
                  <a:lnTo>
                    <a:pt x="28" y="33"/>
                  </a:lnTo>
                  <a:lnTo>
                    <a:pt x="31" y="59"/>
                  </a:lnTo>
                  <a:lnTo>
                    <a:pt x="85" y="651"/>
                  </a:lnTo>
                  <a:lnTo>
                    <a:pt x="90" y="684"/>
                  </a:lnTo>
                  <a:lnTo>
                    <a:pt x="95" y="694"/>
                  </a:lnTo>
                  <a:lnTo>
                    <a:pt x="106" y="704"/>
                  </a:lnTo>
                  <a:lnTo>
                    <a:pt x="115" y="708"/>
                  </a:lnTo>
                  <a:lnTo>
                    <a:pt x="126" y="700"/>
                  </a:lnTo>
                  <a:lnTo>
                    <a:pt x="134" y="684"/>
                  </a:lnTo>
                  <a:lnTo>
                    <a:pt x="170" y="380"/>
                  </a:lnTo>
                </a:path>
              </a:pathLst>
            </a:custGeom>
            <a:noFill/>
            <a:ln w="3810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20" name="Freeform 17">
            <a:extLst>
              <a:ext uri="{FF2B5EF4-FFF2-40B4-BE49-F238E27FC236}">
                <a16:creationId xmlns:a16="http://schemas.microsoft.com/office/drawing/2014/main" id="{DE7B1A54-EDF8-4F65-97F7-FA7BF387C448}"/>
              </a:ext>
            </a:extLst>
          </p:cNvPr>
          <p:cNvSpPr>
            <a:spLocks/>
          </p:cNvSpPr>
          <p:nvPr/>
        </p:nvSpPr>
        <p:spPr bwMode="auto">
          <a:xfrm>
            <a:off x="2131372" y="5621341"/>
            <a:ext cx="104775" cy="431800"/>
          </a:xfrm>
          <a:custGeom>
            <a:avLst/>
            <a:gdLst>
              <a:gd name="T0" fmla="*/ 0 w 66"/>
              <a:gd name="T1" fmla="*/ 2147483647 h 363"/>
              <a:gd name="T2" fmla="*/ 2147483647 w 66"/>
              <a:gd name="T3" fmla="*/ 2147483647 h 363"/>
              <a:gd name="T4" fmla="*/ 2147483647 w 66"/>
              <a:gd name="T5" fmla="*/ 2147483647 h 363"/>
              <a:gd name="T6" fmla="*/ 2147483647 w 66"/>
              <a:gd name="T7" fmla="*/ 2147483647 h 363"/>
              <a:gd name="T8" fmla="*/ 2147483647 w 66"/>
              <a:gd name="T9" fmla="*/ 2147483647 h 363"/>
              <a:gd name="T10" fmla="*/ 2147483647 w 66"/>
              <a:gd name="T11" fmla="*/ 2147483647 h 363"/>
              <a:gd name="T12" fmla="*/ 2147483647 w 66"/>
              <a:gd name="T13" fmla="*/ 0 h 36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6" h="363">
                <a:moveTo>
                  <a:pt x="0" y="362"/>
                </a:moveTo>
                <a:lnTo>
                  <a:pt x="40" y="54"/>
                </a:lnTo>
                <a:lnTo>
                  <a:pt x="43" y="38"/>
                </a:lnTo>
                <a:lnTo>
                  <a:pt x="44" y="25"/>
                </a:lnTo>
                <a:lnTo>
                  <a:pt x="48" y="15"/>
                </a:lnTo>
                <a:lnTo>
                  <a:pt x="56" y="6"/>
                </a:lnTo>
                <a:lnTo>
                  <a:pt x="65" y="0"/>
                </a:lnTo>
              </a:path>
            </a:pathLst>
          </a:custGeom>
          <a:noFill/>
          <a:ln w="3810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21" name="Freeform 18">
            <a:extLst>
              <a:ext uri="{FF2B5EF4-FFF2-40B4-BE49-F238E27FC236}">
                <a16:creationId xmlns:a16="http://schemas.microsoft.com/office/drawing/2014/main" id="{50043AC7-01EC-438D-9CAA-156F7AAC1A29}"/>
              </a:ext>
            </a:extLst>
          </p:cNvPr>
          <p:cNvSpPr>
            <a:spLocks/>
          </p:cNvSpPr>
          <p:nvPr/>
        </p:nvSpPr>
        <p:spPr bwMode="auto">
          <a:xfrm>
            <a:off x="2237734" y="5624516"/>
            <a:ext cx="293688" cy="842963"/>
          </a:xfrm>
          <a:custGeom>
            <a:avLst/>
            <a:gdLst>
              <a:gd name="T0" fmla="*/ 0 w 185"/>
              <a:gd name="T1" fmla="*/ 2147483647 h 531"/>
              <a:gd name="T2" fmla="*/ 2147483647 w 185"/>
              <a:gd name="T3" fmla="*/ 0 h 531"/>
              <a:gd name="T4" fmla="*/ 2147483647 w 185"/>
              <a:gd name="T5" fmla="*/ 2147483647 h 531"/>
              <a:gd name="T6" fmla="*/ 2147483647 w 185"/>
              <a:gd name="T7" fmla="*/ 2147483647 h 531"/>
              <a:gd name="T8" fmla="*/ 2147483647 w 185"/>
              <a:gd name="T9" fmla="*/ 2147483647 h 531"/>
              <a:gd name="T10" fmla="*/ 2147483647 w 185"/>
              <a:gd name="T11" fmla="*/ 2147483647 h 531"/>
              <a:gd name="T12" fmla="*/ 2147483647 w 185"/>
              <a:gd name="T13" fmla="*/ 2147483647 h 531"/>
              <a:gd name="T14" fmla="*/ 2147483647 w 185"/>
              <a:gd name="T15" fmla="*/ 2147483647 h 531"/>
              <a:gd name="T16" fmla="*/ 2147483647 w 185"/>
              <a:gd name="T17" fmla="*/ 2147483647 h 531"/>
              <a:gd name="T18" fmla="*/ 2147483647 w 185"/>
              <a:gd name="T19" fmla="*/ 2147483647 h 531"/>
              <a:gd name="T20" fmla="*/ 2147483647 w 185"/>
              <a:gd name="T21" fmla="*/ 2147483647 h 531"/>
              <a:gd name="T22" fmla="*/ 2147483647 w 185"/>
              <a:gd name="T23" fmla="*/ 2147483647 h 531"/>
              <a:gd name="T24" fmla="*/ 2147483647 w 185"/>
              <a:gd name="T25" fmla="*/ 2147483647 h 53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85" h="531">
                <a:moveTo>
                  <a:pt x="0" y="1"/>
                </a:moveTo>
                <a:lnTo>
                  <a:pt x="8" y="0"/>
                </a:lnTo>
                <a:lnTo>
                  <a:pt x="24" y="13"/>
                </a:lnTo>
                <a:lnTo>
                  <a:pt x="28" y="26"/>
                </a:lnTo>
                <a:lnTo>
                  <a:pt x="31" y="45"/>
                </a:lnTo>
                <a:lnTo>
                  <a:pt x="85" y="489"/>
                </a:lnTo>
                <a:lnTo>
                  <a:pt x="90" y="513"/>
                </a:lnTo>
                <a:lnTo>
                  <a:pt x="95" y="521"/>
                </a:lnTo>
                <a:lnTo>
                  <a:pt x="106" y="528"/>
                </a:lnTo>
                <a:lnTo>
                  <a:pt x="115" y="531"/>
                </a:lnTo>
                <a:lnTo>
                  <a:pt x="126" y="525"/>
                </a:lnTo>
                <a:lnTo>
                  <a:pt x="134" y="513"/>
                </a:lnTo>
                <a:lnTo>
                  <a:pt x="185" y="258"/>
                </a:lnTo>
              </a:path>
            </a:pathLst>
          </a:custGeom>
          <a:noFill/>
          <a:ln w="3810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222" name="Group 19">
            <a:extLst>
              <a:ext uri="{FF2B5EF4-FFF2-40B4-BE49-F238E27FC236}">
                <a16:creationId xmlns:a16="http://schemas.microsoft.com/office/drawing/2014/main" id="{41E050CB-5472-4FC2-A2FF-7C6024B27D3E}"/>
              </a:ext>
            </a:extLst>
          </p:cNvPr>
          <p:cNvGrpSpPr>
            <a:grpSpLocks/>
          </p:cNvGrpSpPr>
          <p:nvPr/>
        </p:nvGrpSpPr>
        <p:grpSpPr bwMode="auto">
          <a:xfrm>
            <a:off x="2534597" y="5621341"/>
            <a:ext cx="376237" cy="847725"/>
            <a:chOff x="1436" y="3250"/>
            <a:chExt cx="237" cy="713"/>
          </a:xfrm>
        </p:grpSpPr>
        <p:sp>
          <p:nvSpPr>
            <p:cNvPr id="223" name="Freeform 20">
              <a:extLst>
                <a:ext uri="{FF2B5EF4-FFF2-40B4-BE49-F238E27FC236}">
                  <a16:creationId xmlns:a16="http://schemas.microsoft.com/office/drawing/2014/main" id="{9C3FEE57-F270-46F8-B9B3-8061C7D1B91A}"/>
                </a:ext>
              </a:extLst>
            </p:cNvPr>
            <p:cNvSpPr>
              <a:spLocks/>
            </p:cNvSpPr>
            <p:nvPr/>
          </p:nvSpPr>
          <p:spPr bwMode="auto">
            <a:xfrm>
              <a:off x="1436" y="3600"/>
              <a:ext cx="65" cy="363"/>
            </a:xfrm>
            <a:custGeom>
              <a:avLst/>
              <a:gdLst>
                <a:gd name="T0" fmla="*/ 0 w 65"/>
                <a:gd name="T1" fmla="*/ 0 h 363"/>
                <a:gd name="T2" fmla="*/ 40 w 65"/>
                <a:gd name="T3" fmla="*/ 308 h 363"/>
                <a:gd name="T4" fmla="*/ 42 w 65"/>
                <a:gd name="T5" fmla="*/ 324 h 363"/>
                <a:gd name="T6" fmla="*/ 44 w 65"/>
                <a:gd name="T7" fmla="*/ 337 h 363"/>
                <a:gd name="T8" fmla="*/ 47 w 65"/>
                <a:gd name="T9" fmla="*/ 347 h 363"/>
                <a:gd name="T10" fmla="*/ 55 w 65"/>
                <a:gd name="T11" fmla="*/ 356 h 363"/>
                <a:gd name="T12" fmla="*/ 64 w 65"/>
                <a:gd name="T13" fmla="*/ 362 h 36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5" h="363">
                  <a:moveTo>
                    <a:pt x="0" y="0"/>
                  </a:moveTo>
                  <a:lnTo>
                    <a:pt x="40" y="308"/>
                  </a:lnTo>
                  <a:lnTo>
                    <a:pt x="42" y="324"/>
                  </a:lnTo>
                  <a:lnTo>
                    <a:pt x="44" y="337"/>
                  </a:lnTo>
                  <a:lnTo>
                    <a:pt x="47" y="347"/>
                  </a:lnTo>
                  <a:lnTo>
                    <a:pt x="55" y="356"/>
                  </a:lnTo>
                  <a:lnTo>
                    <a:pt x="64" y="362"/>
                  </a:lnTo>
                </a:path>
              </a:pathLst>
            </a:custGeom>
            <a:noFill/>
            <a:ln w="3810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24" name="Freeform 21">
              <a:extLst>
                <a:ext uri="{FF2B5EF4-FFF2-40B4-BE49-F238E27FC236}">
                  <a16:creationId xmlns:a16="http://schemas.microsoft.com/office/drawing/2014/main" id="{30ACBAC1-020D-43D9-9AB8-0C132E80FF3E}"/>
                </a:ext>
              </a:extLst>
            </p:cNvPr>
            <p:cNvSpPr>
              <a:spLocks/>
            </p:cNvSpPr>
            <p:nvPr/>
          </p:nvSpPr>
          <p:spPr bwMode="auto">
            <a:xfrm>
              <a:off x="1502" y="3250"/>
              <a:ext cx="171" cy="709"/>
            </a:xfrm>
            <a:custGeom>
              <a:avLst/>
              <a:gdLst>
                <a:gd name="T0" fmla="*/ 0 w 171"/>
                <a:gd name="T1" fmla="*/ 708 h 709"/>
                <a:gd name="T2" fmla="*/ 14 w 171"/>
                <a:gd name="T3" fmla="*/ 704 h 709"/>
                <a:gd name="T4" fmla="*/ 24 w 171"/>
                <a:gd name="T5" fmla="*/ 692 h 709"/>
                <a:gd name="T6" fmla="*/ 28 w 171"/>
                <a:gd name="T7" fmla="*/ 675 h 709"/>
                <a:gd name="T8" fmla="*/ 31 w 171"/>
                <a:gd name="T9" fmla="*/ 649 h 709"/>
                <a:gd name="T10" fmla="*/ 85 w 171"/>
                <a:gd name="T11" fmla="*/ 57 h 709"/>
                <a:gd name="T12" fmla="*/ 90 w 171"/>
                <a:gd name="T13" fmla="*/ 24 h 709"/>
                <a:gd name="T14" fmla="*/ 95 w 171"/>
                <a:gd name="T15" fmla="*/ 14 h 709"/>
                <a:gd name="T16" fmla="*/ 106 w 171"/>
                <a:gd name="T17" fmla="*/ 4 h 709"/>
                <a:gd name="T18" fmla="*/ 115 w 171"/>
                <a:gd name="T19" fmla="*/ 0 h 709"/>
                <a:gd name="T20" fmla="*/ 126 w 171"/>
                <a:gd name="T21" fmla="*/ 8 h 709"/>
                <a:gd name="T22" fmla="*/ 134 w 171"/>
                <a:gd name="T23" fmla="*/ 24 h 709"/>
                <a:gd name="T24" fmla="*/ 170 w 171"/>
                <a:gd name="T25" fmla="*/ 328 h 70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71" h="709">
                  <a:moveTo>
                    <a:pt x="0" y="708"/>
                  </a:moveTo>
                  <a:lnTo>
                    <a:pt x="14" y="704"/>
                  </a:lnTo>
                  <a:lnTo>
                    <a:pt x="24" y="692"/>
                  </a:lnTo>
                  <a:lnTo>
                    <a:pt x="28" y="675"/>
                  </a:lnTo>
                  <a:lnTo>
                    <a:pt x="31" y="649"/>
                  </a:lnTo>
                  <a:lnTo>
                    <a:pt x="85" y="57"/>
                  </a:lnTo>
                  <a:lnTo>
                    <a:pt x="90" y="24"/>
                  </a:lnTo>
                  <a:lnTo>
                    <a:pt x="95" y="14"/>
                  </a:lnTo>
                  <a:lnTo>
                    <a:pt x="106" y="4"/>
                  </a:lnTo>
                  <a:lnTo>
                    <a:pt x="115" y="0"/>
                  </a:lnTo>
                  <a:lnTo>
                    <a:pt x="126" y="8"/>
                  </a:lnTo>
                  <a:lnTo>
                    <a:pt x="134" y="24"/>
                  </a:lnTo>
                  <a:lnTo>
                    <a:pt x="170" y="328"/>
                  </a:lnTo>
                </a:path>
              </a:pathLst>
            </a:custGeom>
            <a:noFill/>
            <a:ln w="3810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25" name="Freeform 22">
            <a:extLst>
              <a:ext uri="{FF2B5EF4-FFF2-40B4-BE49-F238E27FC236}">
                <a16:creationId xmlns:a16="http://schemas.microsoft.com/office/drawing/2014/main" id="{9FC6C6C4-09C9-4FF6-8C5E-41AAE486BC37}"/>
              </a:ext>
            </a:extLst>
          </p:cNvPr>
          <p:cNvSpPr>
            <a:spLocks/>
          </p:cNvSpPr>
          <p:nvPr/>
        </p:nvSpPr>
        <p:spPr bwMode="auto">
          <a:xfrm>
            <a:off x="2912422" y="6037266"/>
            <a:ext cx="104775" cy="431800"/>
          </a:xfrm>
          <a:custGeom>
            <a:avLst/>
            <a:gdLst>
              <a:gd name="T0" fmla="*/ 0 w 66"/>
              <a:gd name="T1" fmla="*/ 0 h 363"/>
              <a:gd name="T2" fmla="*/ 2147483647 w 66"/>
              <a:gd name="T3" fmla="*/ 2147483647 h 363"/>
              <a:gd name="T4" fmla="*/ 2147483647 w 66"/>
              <a:gd name="T5" fmla="*/ 2147483647 h 363"/>
              <a:gd name="T6" fmla="*/ 2147483647 w 66"/>
              <a:gd name="T7" fmla="*/ 2147483647 h 363"/>
              <a:gd name="T8" fmla="*/ 2147483647 w 66"/>
              <a:gd name="T9" fmla="*/ 2147483647 h 363"/>
              <a:gd name="T10" fmla="*/ 2147483647 w 66"/>
              <a:gd name="T11" fmla="*/ 2147483647 h 363"/>
              <a:gd name="T12" fmla="*/ 2147483647 w 66"/>
              <a:gd name="T13" fmla="*/ 2147483647 h 36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6" h="363">
                <a:moveTo>
                  <a:pt x="0" y="0"/>
                </a:moveTo>
                <a:lnTo>
                  <a:pt x="40" y="308"/>
                </a:lnTo>
                <a:lnTo>
                  <a:pt x="43" y="324"/>
                </a:lnTo>
                <a:lnTo>
                  <a:pt x="44" y="337"/>
                </a:lnTo>
                <a:lnTo>
                  <a:pt x="48" y="347"/>
                </a:lnTo>
                <a:lnTo>
                  <a:pt x="56" y="356"/>
                </a:lnTo>
                <a:lnTo>
                  <a:pt x="65" y="362"/>
                </a:lnTo>
              </a:path>
            </a:pathLst>
          </a:custGeom>
          <a:noFill/>
          <a:ln w="3810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26" name="Freeform 23">
            <a:extLst>
              <a:ext uri="{FF2B5EF4-FFF2-40B4-BE49-F238E27FC236}">
                <a16:creationId xmlns:a16="http://schemas.microsoft.com/office/drawing/2014/main" id="{A4D7054C-749F-48A6-856B-8BD33FD0E621}"/>
              </a:ext>
            </a:extLst>
          </p:cNvPr>
          <p:cNvSpPr>
            <a:spLocks/>
          </p:cNvSpPr>
          <p:nvPr/>
        </p:nvSpPr>
        <p:spPr bwMode="auto">
          <a:xfrm>
            <a:off x="3018784" y="5621341"/>
            <a:ext cx="288925" cy="841375"/>
          </a:xfrm>
          <a:custGeom>
            <a:avLst/>
            <a:gdLst>
              <a:gd name="T0" fmla="*/ 0 w 182"/>
              <a:gd name="T1" fmla="*/ 2147483647 h 530"/>
              <a:gd name="T2" fmla="*/ 2147483647 w 182"/>
              <a:gd name="T3" fmla="*/ 2147483647 h 530"/>
              <a:gd name="T4" fmla="*/ 2147483647 w 182"/>
              <a:gd name="T5" fmla="*/ 2147483647 h 530"/>
              <a:gd name="T6" fmla="*/ 2147483647 w 182"/>
              <a:gd name="T7" fmla="*/ 2147483647 h 530"/>
              <a:gd name="T8" fmla="*/ 2147483647 w 182"/>
              <a:gd name="T9" fmla="*/ 2147483647 h 530"/>
              <a:gd name="T10" fmla="*/ 2147483647 w 182"/>
              <a:gd name="T11" fmla="*/ 2147483647 h 530"/>
              <a:gd name="T12" fmla="*/ 2147483647 w 182"/>
              <a:gd name="T13" fmla="*/ 2147483647 h 530"/>
              <a:gd name="T14" fmla="*/ 2147483647 w 182"/>
              <a:gd name="T15" fmla="*/ 2147483647 h 530"/>
              <a:gd name="T16" fmla="*/ 2147483647 w 182"/>
              <a:gd name="T17" fmla="*/ 2147483647 h 530"/>
              <a:gd name="T18" fmla="*/ 2147483647 w 182"/>
              <a:gd name="T19" fmla="*/ 0 h 530"/>
              <a:gd name="T20" fmla="*/ 2147483647 w 182"/>
              <a:gd name="T21" fmla="*/ 2147483647 h 530"/>
              <a:gd name="T22" fmla="*/ 2147483647 w 182"/>
              <a:gd name="T23" fmla="*/ 2147483647 h 530"/>
              <a:gd name="T24" fmla="*/ 2147483647 w 182"/>
              <a:gd name="T25" fmla="*/ 2147483647 h 53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82" h="530">
                <a:moveTo>
                  <a:pt x="0" y="530"/>
                </a:moveTo>
                <a:lnTo>
                  <a:pt x="14" y="527"/>
                </a:lnTo>
                <a:lnTo>
                  <a:pt x="24" y="518"/>
                </a:lnTo>
                <a:lnTo>
                  <a:pt x="28" y="506"/>
                </a:lnTo>
                <a:lnTo>
                  <a:pt x="31" y="486"/>
                </a:lnTo>
                <a:lnTo>
                  <a:pt x="85" y="43"/>
                </a:lnTo>
                <a:lnTo>
                  <a:pt x="90" y="18"/>
                </a:lnTo>
                <a:lnTo>
                  <a:pt x="95" y="10"/>
                </a:lnTo>
                <a:lnTo>
                  <a:pt x="106" y="3"/>
                </a:lnTo>
                <a:lnTo>
                  <a:pt x="115" y="0"/>
                </a:lnTo>
                <a:lnTo>
                  <a:pt x="126" y="6"/>
                </a:lnTo>
                <a:lnTo>
                  <a:pt x="134" y="18"/>
                </a:lnTo>
                <a:lnTo>
                  <a:pt x="182" y="290"/>
                </a:lnTo>
              </a:path>
            </a:pathLst>
          </a:custGeom>
          <a:noFill/>
          <a:ln w="3810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27" name="Freeform 24">
            <a:extLst>
              <a:ext uri="{FF2B5EF4-FFF2-40B4-BE49-F238E27FC236}">
                <a16:creationId xmlns:a16="http://schemas.microsoft.com/office/drawing/2014/main" id="{B3AAC7A3-EC96-4DA9-98A0-53A5FDEDB161}"/>
              </a:ext>
            </a:extLst>
          </p:cNvPr>
          <p:cNvSpPr>
            <a:spLocks/>
          </p:cNvSpPr>
          <p:nvPr/>
        </p:nvSpPr>
        <p:spPr bwMode="auto">
          <a:xfrm>
            <a:off x="3317234" y="5624516"/>
            <a:ext cx="111125" cy="457200"/>
          </a:xfrm>
          <a:custGeom>
            <a:avLst/>
            <a:gdLst>
              <a:gd name="T0" fmla="*/ 0 w 70"/>
              <a:gd name="T1" fmla="*/ 2147483647 h 288"/>
              <a:gd name="T2" fmla="*/ 2147483647 w 70"/>
              <a:gd name="T3" fmla="*/ 2147483647 h 288"/>
              <a:gd name="T4" fmla="*/ 2147483647 w 70"/>
              <a:gd name="T5" fmla="*/ 2147483647 h 288"/>
              <a:gd name="T6" fmla="*/ 2147483647 w 70"/>
              <a:gd name="T7" fmla="*/ 2147483647 h 288"/>
              <a:gd name="T8" fmla="*/ 2147483647 w 70"/>
              <a:gd name="T9" fmla="*/ 2147483647 h 288"/>
              <a:gd name="T10" fmla="*/ 2147483647 w 70"/>
              <a:gd name="T11" fmla="*/ 2147483647 h 288"/>
              <a:gd name="T12" fmla="*/ 2147483647 w 70"/>
              <a:gd name="T13" fmla="*/ 0 h 28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0" h="288">
                <a:moveTo>
                  <a:pt x="0" y="288"/>
                </a:moveTo>
                <a:lnTo>
                  <a:pt x="46" y="40"/>
                </a:lnTo>
                <a:lnTo>
                  <a:pt x="48" y="28"/>
                </a:lnTo>
                <a:lnTo>
                  <a:pt x="50" y="19"/>
                </a:lnTo>
                <a:lnTo>
                  <a:pt x="53" y="11"/>
                </a:lnTo>
                <a:lnTo>
                  <a:pt x="61" y="4"/>
                </a:lnTo>
                <a:lnTo>
                  <a:pt x="70" y="0"/>
                </a:lnTo>
              </a:path>
            </a:pathLst>
          </a:custGeom>
          <a:noFill/>
          <a:ln w="3810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28" name="Freeform 25">
            <a:extLst>
              <a:ext uri="{FF2B5EF4-FFF2-40B4-BE49-F238E27FC236}">
                <a16:creationId xmlns:a16="http://schemas.microsoft.com/office/drawing/2014/main" id="{547E604D-6E0A-414B-8214-64DAA69F69C0}"/>
              </a:ext>
            </a:extLst>
          </p:cNvPr>
          <p:cNvSpPr>
            <a:spLocks/>
          </p:cNvSpPr>
          <p:nvPr/>
        </p:nvSpPr>
        <p:spPr bwMode="auto">
          <a:xfrm>
            <a:off x="3431534" y="5626104"/>
            <a:ext cx="273050" cy="842962"/>
          </a:xfrm>
          <a:custGeom>
            <a:avLst/>
            <a:gdLst>
              <a:gd name="T0" fmla="*/ 0 w 172"/>
              <a:gd name="T1" fmla="*/ 0 h 709"/>
              <a:gd name="T2" fmla="*/ 2147483647 w 172"/>
              <a:gd name="T3" fmla="*/ 2147483647 h 709"/>
              <a:gd name="T4" fmla="*/ 2147483647 w 172"/>
              <a:gd name="T5" fmla="*/ 2147483647 h 709"/>
              <a:gd name="T6" fmla="*/ 2147483647 w 172"/>
              <a:gd name="T7" fmla="*/ 2147483647 h 709"/>
              <a:gd name="T8" fmla="*/ 2147483647 w 172"/>
              <a:gd name="T9" fmla="*/ 2147483647 h 709"/>
              <a:gd name="T10" fmla="*/ 2147483647 w 172"/>
              <a:gd name="T11" fmla="*/ 2147483647 h 709"/>
              <a:gd name="T12" fmla="*/ 2147483647 w 172"/>
              <a:gd name="T13" fmla="*/ 2147483647 h 709"/>
              <a:gd name="T14" fmla="*/ 2147483647 w 172"/>
              <a:gd name="T15" fmla="*/ 2147483647 h 709"/>
              <a:gd name="T16" fmla="*/ 2147483647 w 172"/>
              <a:gd name="T17" fmla="*/ 2147483647 h 709"/>
              <a:gd name="T18" fmla="*/ 2147483647 w 172"/>
              <a:gd name="T19" fmla="*/ 2147483647 h 709"/>
              <a:gd name="T20" fmla="*/ 2147483647 w 172"/>
              <a:gd name="T21" fmla="*/ 2147483647 h 709"/>
              <a:gd name="T22" fmla="*/ 2147483647 w 172"/>
              <a:gd name="T23" fmla="*/ 2147483647 h 709"/>
              <a:gd name="T24" fmla="*/ 2147483647 w 172"/>
              <a:gd name="T25" fmla="*/ 2147483647 h 70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72" h="709">
                <a:moveTo>
                  <a:pt x="0" y="0"/>
                </a:moveTo>
                <a:lnTo>
                  <a:pt x="14" y="4"/>
                </a:lnTo>
                <a:lnTo>
                  <a:pt x="24" y="16"/>
                </a:lnTo>
                <a:lnTo>
                  <a:pt x="28" y="33"/>
                </a:lnTo>
                <a:lnTo>
                  <a:pt x="31" y="59"/>
                </a:lnTo>
                <a:lnTo>
                  <a:pt x="86" y="651"/>
                </a:lnTo>
                <a:lnTo>
                  <a:pt x="91" y="684"/>
                </a:lnTo>
                <a:lnTo>
                  <a:pt x="95" y="694"/>
                </a:lnTo>
                <a:lnTo>
                  <a:pt x="106" y="704"/>
                </a:lnTo>
                <a:lnTo>
                  <a:pt x="115" y="708"/>
                </a:lnTo>
                <a:lnTo>
                  <a:pt x="127" y="700"/>
                </a:lnTo>
                <a:lnTo>
                  <a:pt x="135" y="684"/>
                </a:lnTo>
                <a:lnTo>
                  <a:pt x="171" y="380"/>
                </a:lnTo>
              </a:path>
            </a:pathLst>
          </a:custGeom>
          <a:noFill/>
          <a:ln w="3810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29" name="Freeform 26">
            <a:extLst>
              <a:ext uri="{FF2B5EF4-FFF2-40B4-BE49-F238E27FC236}">
                <a16:creationId xmlns:a16="http://schemas.microsoft.com/office/drawing/2014/main" id="{E107087B-9A54-4E66-9BC5-4F895C34B92F}"/>
              </a:ext>
            </a:extLst>
          </p:cNvPr>
          <p:cNvSpPr>
            <a:spLocks/>
          </p:cNvSpPr>
          <p:nvPr/>
        </p:nvSpPr>
        <p:spPr bwMode="auto">
          <a:xfrm>
            <a:off x="3707759" y="5635629"/>
            <a:ext cx="101600" cy="430212"/>
          </a:xfrm>
          <a:custGeom>
            <a:avLst/>
            <a:gdLst>
              <a:gd name="T0" fmla="*/ 0 w 64"/>
              <a:gd name="T1" fmla="*/ 2147483647 h 363"/>
              <a:gd name="T2" fmla="*/ 2147483647 w 64"/>
              <a:gd name="T3" fmla="*/ 2147483647 h 363"/>
              <a:gd name="T4" fmla="*/ 2147483647 w 64"/>
              <a:gd name="T5" fmla="*/ 2147483647 h 363"/>
              <a:gd name="T6" fmla="*/ 2147483647 w 64"/>
              <a:gd name="T7" fmla="*/ 2147483647 h 363"/>
              <a:gd name="T8" fmla="*/ 2147483647 w 64"/>
              <a:gd name="T9" fmla="*/ 2147483647 h 363"/>
              <a:gd name="T10" fmla="*/ 2147483647 w 64"/>
              <a:gd name="T11" fmla="*/ 2147483647 h 363"/>
              <a:gd name="T12" fmla="*/ 2147483647 w 64"/>
              <a:gd name="T13" fmla="*/ 0 h 36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4" h="363">
                <a:moveTo>
                  <a:pt x="0" y="362"/>
                </a:moveTo>
                <a:lnTo>
                  <a:pt x="39" y="54"/>
                </a:lnTo>
                <a:lnTo>
                  <a:pt x="41" y="38"/>
                </a:lnTo>
                <a:lnTo>
                  <a:pt x="43" y="25"/>
                </a:lnTo>
                <a:lnTo>
                  <a:pt x="46" y="15"/>
                </a:lnTo>
                <a:lnTo>
                  <a:pt x="54" y="6"/>
                </a:lnTo>
                <a:lnTo>
                  <a:pt x="63" y="0"/>
                </a:lnTo>
              </a:path>
            </a:pathLst>
          </a:custGeom>
          <a:noFill/>
          <a:ln w="3810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30" name="Freeform 27">
            <a:extLst>
              <a:ext uri="{FF2B5EF4-FFF2-40B4-BE49-F238E27FC236}">
                <a16:creationId xmlns:a16="http://schemas.microsoft.com/office/drawing/2014/main" id="{2CB60997-9D2C-4404-A974-4322A4156611}"/>
              </a:ext>
            </a:extLst>
          </p:cNvPr>
          <p:cNvSpPr>
            <a:spLocks/>
          </p:cNvSpPr>
          <p:nvPr/>
        </p:nvSpPr>
        <p:spPr bwMode="auto">
          <a:xfrm>
            <a:off x="3814122" y="5632454"/>
            <a:ext cx="279400" cy="841375"/>
          </a:xfrm>
          <a:custGeom>
            <a:avLst/>
            <a:gdLst>
              <a:gd name="T0" fmla="*/ 0 w 176"/>
              <a:gd name="T1" fmla="*/ 0 h 708"/>
              <a:gd name="T2" fmla="*/ 2147483647 w 176"/>
              <a:gd name="T3" fmla="*/ 2147483647 h 708"/>
              <a:gd name="T4" fmla="*/ 2147483647 w 176"/>
              <a:gd name="T5" fmla="*/ 2147483647 h 708"/>
              <a:gd name="T6" fmla="*/ 2147483647 w 176"/>
              <a:gd name="T7" fmla="*/ 2147483647 h 708"/>
              <a:gd name="T8" fmla="*/ 2147483647 w 176"/>
              <a:gd name="T9" fmla="*/ 2147483647 h 708"/>
              <a:gd name="T10" fmla="*/ 2147483647 w 176"/>
              <a:gd name="T11" fmla="*/ 2147483647 h 708"/>
              <a:gd name="T12" fmla="*/ 2147483647 w 176"/>
              <a:gd name="T13" fmla="*/ 2147483647 h 708"/>
              <a:gd name="T14" fmla="*/ 2147483647 w 176"/>
              <a:gd name="T15" fmla="*/ 2147483647 h 708"/>
              <a:gd name="T16" fmla="*/ 2147483647 w 176"/>
              <a:gd name="T17" fmla="*/ 2147483647 h 708"/>
              <a:gd name="T18" fmla="*/ 2147483647 w 176"/>
              <a:gd name="T19" fmla="*/ 2147483647 h 708"/>
              <a:gd name="T20" fmla="*/ 2147483647 w 176"/>
              <a:gd name="T21" fmla="*/ 2147483647 h 708"/>
              <a:gd name="T22" fmla="*/ 2147483647 w 176"/>
              <a:gd name="T23" fmla="*/ 2147483647 h 708"/>
              <a:gd name="T24" fmla="*/ 2147483647 w 176"/>
              <a:gd name="T25" fmla="*/ 2147483647 h 70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76" h="708">
                <a:moveTo>
                  <a:pt x="0" y="0"/>
                </a:moveTo>
                <a:lnTo>
                  <a:pt x="15" y="4"/>
                </a:lnTo>
                <a:lnTo>
                  <a:pt x="25" y="16"/>
                </a:lnTo>
                <a:lnTo>
                  <a:pt x="28" y="33"/>
                </a:lnTo>
                <a:lnTo>
                  <a:pt x="32" y="59"/>
                </a:lnTo>
                <a:lnTo>
                  <a:pt x="88" y="650"/>
                </a:lnTo>
                <a:lnTo>
                  <a:pt x="93" y="683"/>
                </a:lnTo>
                <a:lnTo>
                  <a:pt x="97" y="693"/>
                </a:lnTo>
                <a:lnTo>
                  <a:pt x="109" y="703"/>
                </a:lnTo>
                <a:lnTo>
                  <a:pt x="118" y="707"/>
                </a:lnTo>
                <a:lnTo>
                  <a:pt x="130" y="699"/>
                </a:lnTo>
                <a:lnTo>
                  <a:pt x="138" y="683"/>
                </a:lnTo>
                <a:lnTo>
                  <a:pt x="175" y="379"/>
                </a:lnTo>
              </a:path>
            </a:pathLst>
          </a:custGeom>
          <a:noFill/>
          <a:ln w="3810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31" name="Freeform 28">
            <a:extLst>
              <a:ext uri="{FF2B5EF4-FFF2-40B4-BE49-F238E27FC236}">
                <a16:creationId xmlns:a16="http://schemas.microsoft.com/office/drawing/2014/main" id="{AEC3004E-E0EE-4E64-891F-449C8912C553}"/>
              </a:ext>
            </a:extLst>
          </p:cNvPr>
          <p:cNvSpPr>
            <a:spLocks/>
          </p:cNvSpPr>
          <p:nvPr/>
        </p:nvSpPr>
        <p:spPr bwMode="auto">
          <a:xfrm>
            <a:off x="4095109" y="5641979"/>
            <a:ext cx="106363" cy="431800"/>
          </a:xfrm>
          <a:custGeom>
            <a:avLst/>
            <a:gdLst>
              <a:gd name="T0" fmla="*/ 0 w 67"/>
              <a:gd name="T1" fmla="*/ 2147483647 h 363"/>
              <a:gd name="T2" fmla="*/ 2147483647 w 67"/>
              <a:gd name="T3" fmla="*/ 2147483647 h 363"/>
              <a:gd name="T4" fmla="*/ 2147483647 w 67"/>
              <a:gd name="T5" fmla="*/ 2147483647 h 363"/>
              <a:gd name="T6" fmla="*/ 2147483647 w 67"/>
              <a:gd name="T7" fmla="*/ 2147483647 h 363"/>
              <a:gd name="T8" fmla="*/ 2147483647 w 67"/>
              <a:gd name="T9" fmla="*/ 2147483647 h 363"/>
              <a:gd name="T10" fmla="*/ 2147483647 w 67"/>
              <a:gd name="T11" fmla="*/ 2147483647 h 363"/>
              <a:gd name="T12" fmla="*/ 2147483647 w 67"/>
              <a:gd name="T13" fmla="*/ 0 h 36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7" h="363">
                <a:moveTo>
                  <a:pt x="0" y="362"/>
                </a:moveTo>
                <a:lnTo>
                  <a:pt x="41" y="54"/>
                </a:lnTo>
                <a:lnTo>
                  <a:pt x="43" y="38"/>
                </a:lnTo>
                <a:lnTo>
                  <a:pt x="45" y="25"/>
                </a:lnTo>
                <a:lnTo>
                  <a:pt x="49" y="15"/>
                </a:lnTo>
                <a:lnTo>
                  <a:pt x="56" y="6"/>
                </a:lnTo>
                <a:lnTo>
                  <a:pt x="66" y="0"/>
                </a:lnTo>
              </a:path>
            </a:pathLst>
          </a:custGeom>
          <a:noFill/>
          <a:ln w="3810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32" name="Freeform 29">
            <a:extLst>
              <a:ext uri="{FF2B5EF4-FFF2-40B4-BE49-F238E27FC236}">
                <a16:creationId xmlns:a16="http://schemas.microsoft.com/office/drawing/2014/main" id="{46B44A54-AA3E-4415-9B7F-0602694777A3}"/>
              </a:ext>
            </a:extLst>
          </p:cNvPr>
          <p:cNvSpPr>
            <a:spLocks/>
          </p:cNvSpPr>
          <p:nvPr/>
        </p:nvSpPr>
        <p:spPr bwMode="auto">
          <a:xfrm>
            <a:off x="4207822" y="5640391"/>
            <a:ext cx="266700" cy="841375"/>
          </a:xfrm>
          <a:custGeom>
            <a:avLst/>
            <a:gdLst>
              <a:gd name="T0" fmla="*/ 0 w 168"/>
              <a:gd name="T1" fmla="*/ 0 h 709"/>
              <a:gd name="T2" fmla="*/ 2147483647 w 168"/>
              <a:gd name="T3" fmla="*/ 2147483647 h 709"/>
              <a:gd name="T4" fmla="*/ 2147483647 w 168"/>
              <a:gd name="T5" fmla="*/ 2147483647 h 709"/>
              <a:gd name="T6" fmla="*/ 2147483647 w 168"/>
              <a:gd name="T7" fmla="*/ 2147483647 h 709"/>
              <a:gd name="T8" fmla="*/ 2147483647 w 168"/>
              <a:gd name="T9" fmla="*/ 2147483647 h 709"/>
              <a:gd name="T10" fmla="*/ 2147483647 w 168"/>
              <a:gd name="T11" fmla="*/ 2147483647 h 709"/>
              <a:gd name="T12" fmla="*/ 2147483647 w 168"/>
              <a:gd name="T13" fmla="*/ 2147483647 h 709"/>
              <a:gd name="T14" fmla="*/ 2147483647 w 168"/>
              <a:gd name="T15" fmla="*/ 2147483647 h 709"/>
              <a:gd name="T16" fmla="*/ 2147483647 w 168"/>
              <a:gd name="T17" fmla="*/ 2147483647 h 709"/>
              <a:gd name="T18" fmla="*/ 2147483647 w 168"/>
              <a:gd name="T19" fmla="*/ 2147483647 h 709"/>
              <a:gd name="T20" fmla="*/ 2147483647 w 168"/>
              <a:gd name="T21" fmla="*/ 2147483647 h 709"/>
              <a:gd name="T22" fmla="*/ 2147483647 w 168"/>
              <a:gd name="T23" fmla="*/ 2147483647 h 709"/>
              <a:gd name="T24" fmla="*/ 2147483647 w 168"/>
              <a:gd name="T25" fmla="*/ 2147483647 h 70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68" h="709">
                <a:moveTo>
                  <a:pt x="0" y="0"/>
                </a:moveTo>
                <a:lnTo>
                  <a:pt x="14" y="4"/>
                </a:lnTo>
                <a:lnTo>
                  <a:pt x="24" y="16"/>
                </a:lnTo>
                <a:lnTo>
                  <a:pt x="27" y="33"/>
                </a:lnTo>
                <a:lnTo>
                  <a:pt x="30" y="59"/>
                </a:lnTo>
                <a:lnTo>
                  <a:pt x="84" y="651"/>
                </a:lnTo>
                <a:lnTo>
                  <a:pt x="89" y="684"/>
                </a:lnTo>
                <a:lnTo>
                  <a:pt x="93" y="694"/>
                </a:lnTo>
                <a:lnTo>
                  <a:pt x="104" y="704"/>
                </a:lnTo>
                <a:lnTo>
                  <a:pt x="113" y="708"/>
                </a:lnTo>
                <a:lnTo>
                  <a:pt x="124" y="700"/>
                </a:lnTo>
                <a:lnTo>
                  <a:pt x="132" y="684"/>
                </a:lnTo>
                <a:lnTo>
                  <a:pt x="167" y="380"/>
                </a:lnTo>
              </a:path>
            </a:pathLst>
          </a:custGeom>
          <a:noFill/>
          <a:ln w="3810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33" name="Freeform 30">
            <a:extLst>
              <a:ext uri="{FF2B5EF4-FFF2-40B4-BE49-F238E27FC236}">
                <a16:creationId xmlns:a16="http://schemas.microsoft.com/office/drawing/2014/main" id="{7AA2B198-8287-464D-BB78-045EC1455BF3}"/>
              </a:ext>
            </a:extLst>
          </p:cNvPr>
          <p:cNvSpPr>
            <a:spLocks/>
          </p:cNvSpPr>
          <p:nvPr/>
        </p:nvSpPr>
        <p:spPr bwMode="auto">
          <a:xfrm>
            <a:off x="4476109" y="5641979"/>
            <a:ext cx="109538" cy="431800"/>
          </a:xfrm>
          <a:custGeom>
            <a:avLst/>
            <a:gdLst>
              <a:gd name="T0" fmla="*/ 0 w 69"/>
              <a:gd name="T1" fmla="*/ 2147483647 h 363"/>
              <a:gd name="T2" fmla="*/ 2147483647 w 69"/>
              <a:gd name="T3" fmla="*/ 2147483647 h 363"/>
              <a:gd name="T4" fmla="*/ 2147483647 w 69"/>
              <a:gd name="T5" fmla="*/ 2147483647 h 363"/>
              <a:gd name="T6" fmla="*/ 2147483647 w 69"/>
              <a:gd name="T7" fmla="*/ 2147483647 h 363"/>
              <a:gd name="T8" fmla="*/ 2147483647 w 69"/>
              <a:gd name="T9" fmla="*/ 2147483647 h 363"/>
              <a:gd name="T10" fmla="*/ 2147483647 w 69"/>
              <a:gd name="T11" fmla="*/ 2147483647 h 363"/>
              <a:gd name="T12" fmla="*/ 2147483647 w 69"/>
              <a:gd name="T13" fmla="*/ 0 h 36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9" h="363">
                <a:moveTo>
                  <a:pt x="0" y="362"/>
                </a:moveTo>
                <a:lnTo>
                  <a:pt x="42" y="54"/>
                </a:lnTo>
                <a:lnTo>
                  <a:pt x="45" y="38"/>
                </a:lnTo>
                <a:lnTo>
                  <a:pt x="47" y="25"/>
                </a:lnTo>
                <a:lnTo>
                  <a:pt x="50" y="15"/>
                </a:lnTo>
                <a:lnTo>
                  <a:pt x="58" y="6"/>
                </a:lnTo>
                <a:lnTo>
                  <a:pt x="68" y="0"/>
                </a:lnTo>
              </a:path>
            </a:pathLst>
          </a:custGeom>
          <a:noFill/>
          <a:ln w="3810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34" name="Freeform 31">
            <a:extLst>
              <a:ext uri="{FF2B5EF4-FFF2-40B4-BE49-F238E27FC236}">
                <a16:creationId xmlns:a16="http://schemas.microsoft.com/office/drawing/2014/main" id="{A38D2F97-C75B-4D9C-81EC-95A9485E02E0}"/>
              </a:ext>
            </a:extLst>
          </p:cNvPr>
          <p:cNvSpPr>
            <a:spLocks/>
          </p:cNvSpPr>
          <p:nvPr/>
        </p:nvSpPr>
        <p:spPr bwMode="auto">
          <a:xfrm>
            <a:off x="4590409" y="5637216"/>
            <a:ext cx="266700" cy="842963"/>
          </a:xfrm>
          <a:custGeom>
            <a:avLst/>
            <a:gdLst>
              <a:gd name="T0" fmla="*/ 0 w 168"/>
              <a:gd name="T1" fmla="*/ 0 h 709"/>
              <a:gd name="T2" fmla="*/ 2147483647 w 168"/>
              <a:gd name="T3" fmla="*/ 2147483647 h 709"/>
              <a:gd name="T4" fmla="*/ 2147483647 w 168"/>
              <a:gd name="T5" fmla="*/ 2147483647 h 709"/>
              <a:gd name="T6" fmla="*/ 2147483647 w 168"/>
              <a:gd name="T7" fmla="*/ 2147483647 h 709"/>
              <a:gd name="T8" fmla="*/ 2147483647 w 168"/>
              <a:gd name="T9" fmla="*/ 2147483647 h 709"/>
              <a:gd name="T10" fmla="*/ 2147483647 w 168"/>
              <a:gd name="T11" fmla="*/ 2147483647 h 709"/>
              <a:gd name="T12" fmla="*/ 2147483647 w 168"/>
              <a:gd name="T13" fmla="*/ 2147483647 h 709"/>
              <a:gd name="T14" fmla="*/ 2147483647 w 168"/>
              <a:gd name="T15" fmla="*/ 2147483647 h 709"/>
              <a:gd name="T16" fmla="*/ 2147483647 w 168"/>
              <a:gd name="T17" fmla="*/ 2147483647 h 709"/>
              <a:gd name="T18" fmla="*/ 2147483647 w 168"/>
              <a:gd name="T19" fmla="*/ 2147483647 h 709"/>
              <a:gd name="T20" fmla="*/ 2147483647 w 168"/>
              <a:gd name="T21" fmla="*/ 2147483647 h 709"/>
              <a:gd name="T22" fmla="*/ 2147483647 w 168"/>
              <a:gd name="T23" fmla="*/ 2147483647 h 709"/>
              <a:gd name="T24" fmla="*/ 2147483647 w 168"/>
              <a:gd name="T25" fmla="*/ 2147483647 h 70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68" h="709">
                <a:moveTo>
                  <a:pt x="0" y="0"/>
                </a:moveTo>
                <a:lnTo>
                  <a:pt x="14" y="4"/>
                </a:lnTo>
                <a:lnTo>
                  <a:pt x="24" y="16"/>
                </a:lnTo>
                <a:lnTo>
                  <a:pt x="27" y="33"/>
                </a:lnTo>
                <a:lnTo>
                  <a:pt x="30" y="59"/>
                </a:lnTo>
                <a:lnTo>
                  <a:pt x="84" y="651"/>
                </a:lnTo>
                <a:lnTo>
                  <a:pt x="89" y="684"/>
                </a:lnTo>
                <a:lnTo>
                  <a:pt x="93" y="694"/>
                </a:lnTo>
                <a:lnTo>
                  <a:pt x="104" y="704"/>
                </a:lnTo>
                <a:lnTo>
                  <a:pt x="113" y="708"/>
                </a:lnTo>
                <a:lnTo>
                  <a:pt x="124" y="700"/>
                </a:lnTo>
                <a:lnTo>
                  <a:pt x="132" y="684"/>
                </a:lnTo>
                <a:lnTo>
                  <a:pt x="167" y="380"/>
                </a:lnTo>
              </a:path>
            </a:pathLst>
          </a:custGeom>
          <a:noFill/>
          <a:ln w="3810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235" name="Group 32">
            <a:extLst>
              <a:ext uri="{FF2B5EF4-FFF2-40B4-BE49-F238E27FC236}">
                <a16:creationId xmlns:a16="http://schemas.microsoft.com/office/drawing/2014/main" id="{3026D3DD-0559-4C0A-83CF-3C8B91C5A9DE}"/>
              </a:ext>
            </a:extLst>
          </p:cNvPr>
          <p:cNvGrpSpPr>
            <a:grpSpLocks/>
          </p:cNvGrpSpPr>
          <p:nvPr/>
        </p:nvGrpSpPr>
        <p:grpSpPr bwMode="auto">
          <a:xfrm>
            <a:off x="4855522" y="5640391"/>
            <a:ext cx="373062" cy="846138"/>
            <a:chOff x="2898" y="3265"/>
            <a:chExt cx="235" cy="713"/>
          </a:xfrm>
        </p:grpSpPr>
        <p:sp>
          <p:nvSpPr>
            <p:cNvPr id="236" name="Freeform 33">
              <a:extLst>
                <a:ext uri="{FF2B5EF4-FFF2-40B4-BE49-F238E27FC236}">
                  <a16:creationId xmlns:a16="http://schemas.microsoft.com/office/drawing/2014/main" id="{9FFB72C8-CA11-4102-B853-077D27502CE8}"/>
                </a:ext>
              </a:extLst>
            </p:cNvPr>
            <p:cNvSpPr>
              <a:spLocks/>
            </p:cNvSpPr>
            <p:nvPr/>
          </p:nvSpPr>
          <p:spPr bwMode="auto">
            <a:xfrm>
              <a:off x="2898" y="3615"/>
              <a:ext cx="64" cy="363"/>
            </a:xfrm>
            <a:custGeom>
              <a:avLst/>
              <a:gdLst>
                <a:gd name="T0" fmla="*/ 0 w 64"/>
                <a:gd name="T1" fmla="*/ 0 h 363"/>
                <a:gd name="T2" fmla="*/ 39 w 64"/>
                <a:gd name="T3" fmla="*/ 308 h 363"/>
                <a:gd name="T4" fmla="*/ 41 w 64"/>
                <a:gd name="T5" fmla="*/ 324 h 363"/>
                <a:gd name="T6" fmla="*/ 43 w 64"/>
                <a:gd name="T7" fmla="*/ 337 h 363"/>
                <a:gd name="T8" fmla="*/ 46 w 64"/>
                <a:gd name="T9" fmla="*/ 347 h 363"/>
                <a:gd name="T10" fmla="*/ 54 w 64"/>
                <a:gd name="T11" fmla="*/ 356 h 363"/>
                <a:gd name="T12" fmla="*/ 63 w 64"/>
                <a:gd name="T13" fmla="*/ 362 h 36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4" h="363">
                  <a:moveTo>
                    <a:pt x="0" y="0"/>
                  </a:moveTo>
                  <a:lnTo>
                    <a:pt x="39" y="308"/>
                  </a:lnTo>
                  <a:lnTo>
                    <a:pt x="41" y="324"/>
                  </a:lnTo>
                  <a:lnTo>
                    <a:pt x="43" y="337"/>
                  </a:lnTo>
                  <a:lnTo>
                    <a:pt x="46" y="347"/>
                  </a:lnTo>
                  <a:lnTo>
                    <a:pt x="54" y="356"/>
                  </a:lnTo>
                  <a:lnTo>
                    <a:pt x="63" y="362"/>
                  </a:lnTo>
                </a:path>
              </a:pathLst>
            </a:custGeom>
            <a:noFill/>
            <a:ln w="3810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37" name="Freeform 34">
              <a:extLst>
                <a:ext uri="{FF2B5EF4-FFF2-40B4-BE49-F238E27FC236}">
                  <a16:creationId xmlns:a16="http://schemas.microsoft.com/office/drawing/2014/main" id="{4BB2C390-F592-4032-9C7A-36B68C50A791}"/>
                </a:ext>
              </a:extLst>
            </p:cNvPr>
            <p:cNvSpPr>
              <a:spLocks/>
            </p:cNvSpPr>
            <p:nvPr/>
          </p:nvSpPr>
          <p:spPr bwMode="auto">
            <a:xfrm>
              <a:off x="2963" y="3265"/>
              <a:ext cx="170" cy="709"/>
            </a:xfrm>
            <a:custGeom>
              <a:avLst/>
              <a:gdLst>
                <a:gd name="T0" fmla="*/ 0 w 170"/>
                <a:gd name="T1" fmla="*/ 708 h 709"/>
                <a:gd name="T2" fmla="*/ 14 w 170"/>
                <a:gd name="T3" fmla="*/ 704 h 709"/>
                <a:gd name="T4" fmla="*/ 24 w 170"/>
                <a:gd name="T5" fmla="*/ 692 h 709"/>
                <a:gd name="T6" fmla="*/ 27 w 170"/>
                <a:gd name="T7" fmla="*/ 675 h 709"/>
                <a:gd name="T8" fmla="*/ 31 w 170"/>
                <a:gd name="T9" fmla="*/ 649 h 709"/>
                <a:gd name="T10" fmla="*/ 85 w 170"/>
                <a:gd name="T11" fmla="*/ 57 h 709"/>
                <a:gd name="T12" fmla="*/ 90 w 170"/>
                <a:gd name="T13" fmla="*/ 24 h 709"/>
                <a:gd name="T14" fmla="*/ 94 w 170"/>
                <a:gd name="T15" fmla="*/ 14 h 709"/>
                <a:gd name="T16" fmla="*/ 105 w 170"/>
                <a:gd name="T17" fmla="*/ 4 h 709"/>
                <a:gd name="T18" fmla="*/ 114 w 170"/>
                <a:gd name="T19" fmla="*/ 0 h 709"/>
                <a:gd name="T20" fmla="*/ 126 w 170"/>
                <a:gd name="T21" fmla="*/ 8 h 709"/>
                <a:gd name="T22" fmla="*/ 133 w 170"/>
                <a:gd name="T23" fmla="*/ 24 h 709"/>
                <a:gd name="T24" fmla="*/ 169 w 170"/>
                <a:gd name="T25" fmla="*/ 328 h 70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70" h="709">
                  <a:moveTo>
                    <a:pt x="0" y="708"/>
                  </a:moveTo>
                  <a:lnTo>
                    <a:pt x="14" y="704"/>
                  </a:lnTo>
                  <a:lnTo>
                    <a:pt x="24" y="692"/>
                  </a:lnTo>
                  <a:lnTo>
                    <a:pt x="27" y="675"/>
                  </a:lnTo>
                  <a:lnTo>
                    <a:pt x="31" y="649"/>
                  </a:lnTo>
                  <a:lnTo>
                    <a:pt x="85" y="57"/>
                  </a:lnTo>
                  <a:lnTo>
                    <a:pt x="90" y="24"/>
                  </a:lnTo>
                  <a:lnTo>
                    <a:pt x="94" y="14"/>
                  </a:lnTo>
                  <a:lnTo>
                    <a:pt x="105" y="4"/>
                  </a:lnTo>
                  <a:lnTo>
                    <a:pt x="114" y="0"/>
                  </a:lnTo>
                  <a:lnTo>
                    <a:pt x="126" y="8"/>
                  </a:lnTo>
                  <a:lnTo>
                    <a:pt x="133" y="24"/>
                  </a:lnTo>
                  <a:lnTo>
                    <a:pt x="169" y="328"/>
                  </a:lnTo>
                </a:path>
              </a:pathLst>
            </a:custGeom>
            <a:noFill/>
            <a:ln w="3810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38" name="Freeform 35">
            <a:extLst>
              <a:ext uri="{FF2B5EF4-FFF2-40B4-BE49-F238E27FC236}">
                <a16:creationId xmlns:a16="http://schemas.microsoft.com/office/drawing/2014/main" id="{EF65628B-EEA1-438C-9C66-D9E11BD9581F}"/>
              </a:ext>
            </a:extLst>
          </p:cNvPr>
          <p:cNvSpPr>
            <a:spLocks/>
          </p:cNvSpPr>
          <p:nvPr/>
        </p:nvSpPr>
        <p:spPr bwMode="auto">
          <a:xfrm>
            <a:off x="5226997" y="6040441"/>
            <a:ext cx="100012" cy="431800"/>
          </a:xfrm>
          <a:custGeom>
            <a:avLst/>
            <a:gdLst>
              <a:gd name="T0" fmla="*/ 0 w 63"/>
              <a:gd name="T1" fmla="*/ 0 h 363"/>
              <a:gd name="T2" fmla="*/ 2147483647 w 63"/>
              <a:gd name="T3" fmla="*/ 2147483647 h 363"/>
              <a:gd name="T4" fmla="*/ 2147483647 w 63"/>
              <a:gd name="T5" fmla="*/ 2147483647 h 363"/>
              <a:gd name="T6" fmla="*/ 2147483647 w 63"/>
              <a:gd name="T7" fmla="*/ 2147483647 h 363"/>
              <a:gd name="T8" fmla="*/ 2147483647 w 63"/>
              <a:gd name="T9" fmla="*/ 2147483647 h 363"/>
              <a:gd name="T10" fmla="*/ 2147483647 w 63"/>
              <a:gd name="T11" fmla="*/ 2147483647 h 363"/>
              <a:gd name="T12" fmla="*/ 2147483647 w 63"/>
              <a:gd name="T13" fmla="*/ 2147483647 h 36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3" h="363">
                <a:moveTo>
                  <a:pt x="0" y="0"/>
                </a:moveTo>
                <a:lnTo>
                  <a:pt x="38" y="308"/>
                </a:lnTo>
                <a:lnTo>
                  <a:pt x="41" y="324"/>
                </a:lnTo>
                <a:lnTo>
                  <a:pt x="42" y="337"/>
                </a:lnTo>
                <a:lnTo>
                  <a:pt x="46" y="347"/>
                </a:lnTo>
                <a:lnTo>
                  <a:pt x="53" y="356"/>
                </a:lnTo>
                <a:lnTo>
                  <a:pt x="62" y="362"/>
                </a:lnTo>
              </a:path>
            </a:pathLst>
          </a:custGeom>
          <a:noFill/>
          <a:ln w="3810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39" name="Freeform 36">
            <a:extLst>
              <a:ext uri="{FF2B5EF4-FFF2-40B4-BE49-F238E27FC236}">
                <a16:creationId xmlns:a16="http://schemas.microsoft.com/office/drawing/2014/main" id="{92F64B64-255D-4803-A5CA-5FA866E5324A}"/>
              </a:ext>
            </a:extLst>
          </p:cNvPr>
          <p:cNvSpPr>
            <a:spLocks/>
          </p:cNvSpPr>
          <p:nvPr/>
        </p:nvSpPr>
        <p:spPr bwMode="auto">
          <a:xfrm>
            <a:off x="5328597" y="5640391"/>
            <a:ext cx="268287" cy="841375"/>
          </a:xfrm>
          <a:custGeom>
            <a:avLst/>
            <a:gdLst>
              <a:gd name="T0" fmla="*/ 0 w 169"/>
              <a:gd name="T1" fmla="*/ 2147483647 h 709"/>
              <a:gd name="T2" fmla="*/ 2147483647 w 169"/>
              <a:gd name="T3" fmla="*/ 2147483647 h 709"/>
              <a:gd name="T4" fmla="*/ 2147483647 w 169"/>
              <a:gd name="T5" fmla="*/ 2147483647 h 709"/>
              <a:gd name="T6" fmla="*/ 2147483647 w 169"/>
              <a:gd name="T7" fmla="*/ 2147483647 h 709"/>
              <a:gd name="T8" fmla="*/ 2147483647 w 169"/>
              <a:gd name="T9" fmla="*/ 2147483647 h 709"/>
              <a:gd name="T10" fmla="*/ 2147483647 w 169"/>
              <a:gd name="T11" fmla="*/ 2147483647 h 709"/>
              <a:gd name="T12" fmla="*/ 2147483647 w 169"/>
              <a:gd name="T13" fmla="*/ 2147483647 h 709"/>
              <a:gd name="T14" fmla="*/ 2147483647 w 169"/>
              <a:gd name="T15" fmla="*/ 2147483647 h 709"/>
              <a:gd name="T16" fmla="*/ 2147483647 w 169"/>
              <a:gd name="T17" fmla="*/ 2147483647 h 709"/>
              <a:gd name="T18" fmla="*/ 2147483647 w 169"/>
              <a:gd name="T19" fmla="*/ 0 h 709"/>
              <a:gd name="T20" fmla="*/ 2147483647 w 169"/>
              <a:gd name="T21" fmla="*/ 2147483647 h 709"/>
              <a:gd name="T22" fmla="*/ 2147483647 w 169"/>
              <a:gd name="T23" fmla="*/ 2147483647 h 709"/>
              <a:gd name="T24" fmla="*/ 2147483647 w 169"/>
              <a:gd name="T25" fmla="*/ 2147483647 h 70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69" h="709">
                <a:moveTo>
                  <a:pt x="0" y="708"/>
                </a:moveTo>
                <a:lnTo>
                  <a:pt x="14" y="704"/>
                </a:lnTo>
                <a:lnTo>
                  <a:pt x="24" y="692"/>
                </a:lnTo>
                <a:lnTo>
                  <a:pt x="27" y="675"/>
                </a:lnTo>
                <a:lnTo>
                  <a:pt x="31" y="649"/>
                </a:lnTo>
                <a:lnTo>
                  <a:pt x="84" y="57"/>
                </a:lnTo>
                <a:lnTo>
                  <a:pt x="89" y="24"/>
                </a:lnTo>
                <a:lnTo>
                  <a:pt x="94" y="14"/>
                </a:lnTo>
                <a:lnTo>
                  <a:pt x="104" y="4"/>
                </a:lnTo>
                <a:lnTo>
                  <a:pt x="113" y="0"/>
                </a:lnTo>
                <a:lnTo>
                  <a:pt x="125" y="8"/>
                </a:lnTo>
                <a:lnTo>
                  <a:pt x="132" y="24"/>
                </a:lnTo>
                <a:lnTo>
                  <a:pt x="168" y="328"/>
                </a:lnTo>
              </a:path>
            </a:pathLst>
          </a:custGeom>
          <a:noFill/>
          <a:ln w="3810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240" name="Group 37">
            <a:extLst>
              <a:ext uri="{FF2B5EF4-FFF2-40B4-BE49-F238E27FC236}">
                <a16:creationId xmlns:a16="http://schemas.microsoft.com/office/drawing/2014/main" id="{6859F0AA-A535-46AC-A215-0B295D712DA4}"/>
              </a:ext>
            </a:extLst>
          </p:cNvPr>
          <p:cNvGrpSpPr>
            <a:grpSpLocks/>
          </p:cNvGrpSpPr>
          <p:nvPr/>
        </p:nvGrpSpPr>
        <p:grpSpPr bwMode="auto">
          <a:xfrm>
            <a:off x="5596884" y="5629279"/>
            <a:ext cx="746125" cy="846137"/>
            <a:chOff x="3365" y="3256"/>
            <a:chExt cx="470" cy="713"/>
          </a:xfrm>
        </p:grpSpPr>
        <p:grpSp>
          <p:nvGrpSpPr>
            <p:cNvPr id="241" name="Group 38">
              <a:extLst>
                <a:ext uri="{FF2B5EF4-FFF2-40B4-BE49-F238E27FC236}">
                  <a16:creationId xmlns:a16="http://schemas.microsoft.com/office/drawing/2014/main" id="{8656CD40-479E-477B-A7AD-BB8BC55CD0A4}"/>
                </a:ext>
              </a:extLst>
            </p:cNvPr>
            <p:cNvGrpSpPr>
              <a:grpSpLocks/>
            </p:cNvGrpSpPr>
            <p:nvPr/>
          </p:nvGrpSpPr>
          <p:grpSpPr bwMode="auto">
            <a:xfrm>
              <a:off x="3365" y="3256"/>
              <a:ext cx="233" cy="713"/>
              <a:chOff x="3365" y="3256"/>
              <a:chExt cx="233" cy="713"/>
            </a:xfrm>
          </p:grpSpPr>
          <p:sp>
            <p:nvSpPr>
              <p:cNvPr id="245" name="Freeform 39">
                <a:extLst>
                  <a:ext uri="{FF2B5EF4-FFF2-40B4-BE49-F238E27FC236}">
                    <a16:creationId xmlns:a16="http://schemas.microsoft.com/office/drawing/2014/main" id="{DE664403-25D2-4194-8549-5268E8717822}"/>
                  </a:ext>
                </a:extLst>
              </p:cNvPr>
              <p:cNvSpPr>
                <a:spLocks/>
              </p:cNvSpPr>
              <p:nvPr/>
            </p:nvSpPr>
            <p:spPr bwMode="auto">
              <a:xfrm>
                <a:off x="3365" y="3606"/>
                <a:ext cx="66" cy="363"/>
              </a:xfrm>
              <a:custGeom>
                <a:avLst/>
                <a:gdLst>
                  <a:gd name="T0" fmla="*/ 0 w 66"/>
                  <a:gd name="T1" fmla="*/ 0 h 363"/>
                  <a:gd name="T2" fmla="*/ 40 w 66"/>
                  <a:gd name="T3" fmla="*/ 308 h 363"/>
                  <a:gd name="T4" fmla="*/ 43 w 66"/>
                  <a:gd name="T5" fmla="*/ 324 h 363"/>
                  <a:gd name="T6" fmla="*/ 44 w 66"/>
                  <a:gd name="T7" fmla="*/ 337 h 363"/>
                  <a:gd name="T8" fmla="*/ 48 w 66"/>
                  <a:gd name="T9" fmla="*/ 347 h 363"/>
                  <a:gd name="T10" fmla="*/ 56 w 66"/>
                  <a:gd name="T11" fmla="*/ 356 h 363"/>
                  <a:gd name="T12" fmla="*/ 65 w 66"/>
                  <a:gd name="T13" fmla="*/ 362 h 36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6" h="363">
                    <a:moveTo>
                      <a:pt x="0" y="0"/>
                    </a:moveTo>
                    <a:lnTo>
                      <a:pt x="40" y="308"/>
                    </a:lnTo>
                    <a:lnTo>
                      <a:pt x="43" y="324"/>
                    </a:lnTo>
                    <a:lnTo>
                      <a:pt x="44" y="337"/>
                    </a:lnTo>
                    <a:lnTo>
                      <a:pt x="48" y="347"/>
                    </a:lnTo>
                    <a:lnTo>
                      <a:pt x="56" y="356"/>
                    </a:lnTo>
                    <a:lnTo>
                      <a:pt x="65" y="362"/>
                    </a:lnTo>
                  </a:path>
                </a:pathLst>
              </a:custGeom>
              <a:noFill/>
              <a:ln w="3810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6" name="Freeform 40">
                <a:extLst>
                  <a:ext uri="{FF2B5EF4-FFF2-40B4-BE49-F238E27FC236}">
                    <a16:creationId xmlns:a16="http://schemas.microsoft.com/office/drawing/2014/main" id="{B10F1A00-45D3-47BD-BA78-6E8C80E72CFD}"/>
                  </a:ext>
                </a:extLst>
              </p:cNvPr>
              <p:cNvSpPr>
                <a:spLocks/>
              </p:cNvSpPr>
              <p:nvPr/>
            </p:nvSpPr>
            <p:spPr bwMode="auto">
              <a:xfrm>
                <a:off x="3432" y="3256"/>
                <a:ext cx="166" cy="709"/>
              </a:xfrm>
              <a:custGeom>
                <a:avLst/>
                <a:gdLst>
                  <a:gd name="T0" fmla="*/ 0 w 166"/>
                  <a:gd name="T1" fmla="*/ 708 h 709"/>
                  <a:gd name="T2" fmla="*/ 14 w 166"/>
                  <a:gd name="T3" fmla="*/ 704 h 709"/>
                  <a:gd name="T4" fmla="*/ 24 w 166"/>
                  <a:gd name="T5" fmla="*/ 692 h 709"/>
                  <a:gd name="T6" fmla="*/ 27 w 166"/>
                  <a:gd name="T7" fmla="*/ 675 h 709"/>
                  <a:gd name="T8" fmla="*/ 30 w 166"/>
                  <a:gd name="T9" fmla="*/ 649 h 709"/>
                  <a:gd name="T10" fmla="*/ 83 w 166"/>
                  <a:gd name="T11" fmla="*/ 57 h 709"/>
                  <a:gd name="T12" fmla="*/ 88 w 166"/>
                  <a:gd name="T13" fmla="*/ 24 h 709"/>
                  <a:gd name="T14" fmla="*/ 92 w 166"/>
                  <a:gd name="T15" fmla="*/ 14 h 709"/>
                  <a:gd name="T16" fmla="*/ 102 w 166"/>
                  <a:gd name="T17" fmla="*/ 4 h 709"/>
                  <a:gd name="T18" fmla="*/ 111 w 166"/>
                  <a:gd name="T19" fmla="*/ 0 h 709"/>
                  <a:gd name="T20" fmla="*/ 123 w 166"/>
                  <a:gd name="T21" fmla="*/ 8 h 709"/>
                  <a:gd name="T22" fmla="*/ 130 w 166"/>
                  <a:gd name="T23" fmla="*/ 24 h 709"/>
                  <a:gd name="T24" fmla="*/ 165 w 166"/>
                  <a:gd name="T25" fmla="*/ 328 h 70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66" h="709">
                    <a:moveTo>
                      <a:pt x="0" y="708"/>
                    </a:moveTo>
                    <a:lnTo>
                      <a:pt x="14" y="704"/>
                    </a:lnTo>
                    <a:lnTo>
                      <a:pt x="24" y="692"/>
                    </a:lnTo>
                    <a:lnTo>
                      <a:pt x="27" y="675"/>
                    </a:lnTo>
                    <a:lnTo>
                      <a:pt x="30" y="649"/>
                    </a:lnTo>
                    <a:lnTo>
                      <a:pt x="83" y="57"/>
                    </a:lnTo>
                    <a:lnTo>
                      <a:pt x="88" y="24"/>
                    </a:lnTo>
                    <a:lnTo>
                      <a:pt x="92" y="14"/>
                    </a:lnTo>
                    <a:lnTo>
                      <a:pt x="102" y="4"/>
                    </a:lnTo>
                    <a:lnTo>
                      <a:pt x="111" y="0"/>
                    </a:lnTo>
                    <a:lnTo>
                      <a:pt x="123" y="8"/>
                    </a:lnTo>
                    <a:lnTo>
                      <a:pt x="130" y="24"/>
                    </a:lnTo>
                    <a:lnTo>
                      <a:pt x="165" y="328"/>
                    </a:lnTo>
                  </a:path>
                </a:pathLst>
              </a:custGeom>
              <a:noFill/>
              <a:ln w="3810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242" name="Group 41">
              <a:extLst>
                <a:ext uri="{FF2B5EF4-FFF2-40B4-BE49-F238E27FC236}">
                  <a16:creationId xmlns:a16="http://schemas.microsoft.com/office/drawing/2014/main" id="{4DA5DA12-56BB-4B80-A8D6-6FC1F7CF399F}"/>
                </a:ext>
              </a:extLst>
            </p:cNvPr>
            <p:cNvGrpSpPr>
              <a:grpSpLocks/>
            </p:cNvGrpSpPr>
            <p:nvPr/>
          </p:nvGrpSpPr>
          <p:grpSpPr bwMode="auto">
            <a:xfrm>
              <a:off x="3600" y="3256"/>
              <a:ext cx="235" cy="713"/>
              <a:chOff x="3600" y="3256"/>
              <a:chExt cx="235" cy="713"/>
            </a:xfrm>
          </p:grpSpPr>
          <p:sp>
            <p:nvSpPr>
              <p:cNvPr id="243" name="Freeform 42">
                <a:extLst>
                  <a:ext uri="{FF2B5EF4-FFF2-40B4-BE49-F238E27FC236}">
                    <a16:creationId xmlns:a16="http://schemas.microsoft.com/office/drawing/2014/main" id="{32FAF03E-EBCB-40B2-A18C-94195A1824D3}"/>
                  </a:ext>
                </a:extLst>
              </p:cNvPr>
              <p:cNvSpPr>
                <a:spLocks/>
              </p:cNvSpPr>
              <p:nvPr/>
            </p:nvSpPr>
            <p:spPr bwMode="auto">
              <a:xfrm>
                <a:off x="3600" y="3606"/>
                <a:ext cx="68" cy="363"/>
              </a:xfrm>
              <a:custGeom>
                <a:avLst/>
                <a:gdLst>
                  <a:gd name="T0" fmla="*/ 0 w 68"/>
                  <a:gd name="T1" fmla="*/ 0 h 363"/>
                  <a:gd name="T2" fmla="*/ 41 w 68"/>
                  <a:gd name="T3" fmla="*/ 308 h 363"/>
                  <a:gd name="T4" fmla="*/ 44 w 68"/>
                  <a:gd name="T5" fmla="*/ 324 h 363"/>
                  <a:gd name="T6" fmla="*/ 46 w 68"/>
                  <a:gd name="T7" fmla="*/ 337 h 363"/>
                  <a:gd name="T8" fmla="*/ 49 w 68"/>
                  <a:gd name="T9" fmla="*/ 347 h 363"/>
                  <a:gd name="T10" fmla="*/ 57 w 68"/>
                  <a:gd name="T11" fmla="*/ 356 h 363"/>
                  <a:gd name="T12" fmla="*/ 67 w 68"/>
                  <a:gd name="T13" fmla="*/ 362 h 36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8" h="363">
                    <a:moveTo>
                      <a:pt x="0" y="0"/>
                    </a:moveTo>
                    <a:lnTo>
                      <a:pt x="41" y="308"/>
                    </a:lnTo>
                    <a:lnTo>
                      <a:pt x="44" y="324"/>
                    </a:lnTo>
                    <a:lnTo>
                      <a:pt x="46" y="337"/>
                    </a:lnTo>
                    <a:lnTo>
                      <a:pt x="49" y="347"/>
                    </a:lnTo>
                    <a:lnTo>
                      <a:pt x="57" y="356"/>
                    </a:lnTo>
                    <a:lnTo>
                      <a:pt x="67" y="362"/>
                    </a:lnTo>
                  </a:path>
                </a:pathLst>
              </a:custGeom>
              <a:noFill/>
              <a:ln w="3810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4" name="Freeform 43">
                <a:extLst>
                  <a:ext uri="{FF2B5EF4-FFF2-40B4-BE49-F238E27FC236}">
                    <a16:creationId xmlns:a16="http://schemas.microsoft.com/office/drawing/2014/main" id="{EDB565A8-7948-42B3-9762-56B47D03E787}"/>
                  </a:ext>
                </a:extLst>
              </p:cNvPr>
              <p:cNvSpPr>
                <a:spLocks/>
              </p:cNvSpPr>
              <p:nvPr/>
            </p:nvSpPr>
            <p:spPr bwMode="auto">
              <a:xfrm>
                <a:off x="3669" y="3256"/>
                <a:ext cx="166" cy="709"/>
              </a:xfrm>
              <a:custGeom>
                <a:avLst/>
                <a:gdLst>
                  <a:gd name="T0" fmla="*/ 0 w 166"/>
                  <a:gd name="T1" fmla="*/ 708 h 709"/>
                  <a:gd name="T2" fmla="*/ 14 w 166"/>
                  <a:gd name="T3" fmla="*/ 704 h 709"/>
                  <a:gd name="T4" fmla="*/ 24 w 166"/>
                  <a:gd name="T5" fmla="*/ 692 h 709"/>
                  <a:gd name="T6" fmla="*/ 27 w 166"/>
                  <a:gd name="T7" fmla="*/ 675 h 709"/>
                  <a:gd name="T8" fmla="*/ 30 w 166"/>
                  <a:gd name="T9" fmla="*/ 649 h 709"/>
                  <a:gd name="T10" fmla="*/ 83 w 166"/>
                  <a:gd name="T11" fmla="*/ 57 h 709"/>
                  <a:gd name="T12" fmla="*/ 88 w 166"/>
                  <a:gd name="T13" fmla="*/ 24 h 709"/>
                  <a:gd name="T14" fmla="*/ 92 w 166"/>
                  <a:gd name="T15" fmla="*/ 14 h 709"/>
                  <a:gd name="T16" fmla="*/ 102 w 166"/>
                  <a:gd name="T17" fmla="*/ 4 h 709"/>
                  <a:gd name="T18" fmla="*/ 111 w 166"/>
                  <a:gd name="T19" fmla="*/ 0 h 709"/>
                  <a:gd name="T20" fmla="*/ 123 w 166"/>
                  <a:gd name="T21" fmla="*/ 8 h 709"/>
                  <a:gd name="T22" fmla="*/ 130 w 166"/>
                  <a:gd name="T23" fmla="*/ 24 h 709"/>
                  <a:gd name="T24" fmla="*/ 165 w 166"/>
                  <a:gd name="T25" fmla="*/ 328 h 70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66" h="709">
                    <a:moveTo>
                      <a:pt x="0" y="708"/>
                    </a:moveTo>
                    <a:lnTo>
                      <a:pt x="14" y="704"/>
                    </a:lnTo>
                    <a:lnTo>
                      <a:pt x="24" y="692"/>
                    </a:lnTo>
                    <a:lnTo>
                      <a:pt x="27" y="675"/>
                    </a:lnTo>
                    <a:lnTo>
                      <a:pt x="30" y="649"/>
                    </a:lnTo>
                    <a:lnTo>
                      <a:pt x="83" y="57"/>
                    </a:lnTo>
                    <a:lnTo>
                      <a:pt x="88" y="24"/>
                    </a:lnTo>
                    <a:lnTo>
                      <a:pt x="92" y="14"/>
                    </a:lnTo>
                    <a:lnTo>
                      <a:pt x="102" y="4"/>
                    </a:lnTo>
                    <a:lnTo>
                      <a:pt x="111" y="0"/>
                    </a:lnTo>
                    <a:lnTo>
                      <a:pt x="123" y="8"/>
                    </a:lnTo>
                    <a:lnTo>
                      <a:pt x="130" y="24"/>
                    </a:lnTo>
                    <a:lnTo>
                      <a:pt x="165" y="328"/>
                    </a:lnTo>
                  </a:path>
                </a:pathLst>
              </a:custGeom>
              <a:noFill/>
              <a:ln w="3810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grpSp>
        <p:nvGrpSpPr>
          <p:cNvPr id="247" name="Group 44">
            <a:extLst>
              <a:ext uri="{FF2B5EF4-FFF2-40B4-BE49-F238E27FC236}">
                <a16:creationId xmlns:a16="http://schemas.microsoft.com/office/drawing/2014/main" id="{7673BBDC-C1B9-4A83-84D8-AB4677F699B8}"/>
              </a:ext>
            </a:extLst>
          </p:cNvPr>
          <p:cNvGrpSpPr>
            <a:grpSpLocks/>
          </p:cNvGrpSpPr>
          <p:nvPr/>
        </p:nvGrpSpPr>
        <p:grpSpPr bwMode="auto">
          <a:xfrm>
            <a:off x="6339834" y="5618166"/>
            <a:ext cx="371475" cy="847725"/>
            <a:chOff x="3833" y="3247"/>
            <a:chExt cx="234" cy="713"/>
          </a:xfrm>
        </p:grpSpPr>
        <p:sp>
          <p:nvSpPr>
            <p:cNvPr id="248" name="Freeform 45">
              <a:extLst>
                <a:ext uri="{FF2B5EF4-FFF2-40B4-BE49-F238E27FC236}">
                  <a16:creationId xmlns:a16="http://schemas.microsoft.com/office/drawing/2014/main" id="{B2AE7CB3-FB4A-46B0-8D46-7ACB276AD0C4}"/>
                </a:ext>
              </a:extLst>
            </p:cNvPr>
            <p:cNvSpPr>
              <a:spLocks/>
            </p:cNvSpPr>
            <p:nvPr/>
          </p:nvSpPr>
          <p:spPr bwMode="auto">
            <a:xfrm>
              <a:off x="3833" y="3597"/>
              <a:ext cx="64" cy="363"/>
            </a:xfrm>
            <a:custGeom>
              <a:avLst/>
              <a:gdLst>
                <a:gd name="T0" fmla="*/ 0 w 64"/>
                <a:gd name="T1" fmla="*/ 0 h 363"/>
                <a:gd name="T2" fmla="*/ 39 w 64"/>
                <a:gd name="T3" fmla="*/ 308 h 363"/>
                <a:gd name="T4" fmla="*/ 41 w 64"/>
                <a:gd name="T5" fmla="*/ 324 h 363"/>
                <a:gd name="T6" fmla="*/ 43 w 64"/>
                <a:gd name="T7" fmla="*/ 337 h 363"/>
                <a:gd name="T8" fmla="*/ 46 w 64"/>
                <a:gd name="T9" fmla="*/ 347 h 363"/>
                <a:gd name="T10" fmla="*/ 54 w 64"/>
                <a:gd name="T11" fmla="*/ 356 h 363"/>
                <a:gd name="T12" fmla="*/ 63 w 64"/>
                <a:gd name="T13" fmla="*/ 362 h 36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4" h="363">
                  <a:moveTo>
                    <a:pt x="0" y="0"/>
                  </a:moveTo>
                  <a:lnTo>
                    <a:pt x="39" y="308"/>
                  </a:lnTo>
                  <a:lnTo>
                    <a:pt x="41" y="324"/>
                  </a:lnTo>
                  <a:lnTo>
                    <a:pt x="43" y="337"/>
                  </a:lnTo>
                  <a:lnTo>
                    <a:pt x="46" y="347"/>
                  </a:lnTo>
                  <a:lnTo>
                    <a:pt x="54" y="356"/>
                  </a:lnTo>
                  <a:lnTo>
                    <a:pt x="63" y="362"/>
                  </a:lnTo>
                </a:path>
              </a:pathLst>
            </a:custGeom>
            <a:noFill/>
            <a:ln w="3810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9" name="Freeform 46">
              <a:extLst>
                <a:ext uri="{FF2B5EF4-FFF2-40B4-BE49-F238E27FC236}">
                  <a16:creationId xmlns:a16="http://schemas.microsoft.com/office/drawing/2014/main" id="{65EF9C7A-4904-4D88-AEA7-BF59264070F3}"/>
                </a:ext>
              </a:extLst>
            </p:cNvPr>
            <p:cNvSpPr>
              <a:spLocks/>
            </p:cNvSpPr>
            <p:nvPr/>
          </p:nvSpPr>
          <p:spPr bwMode="auto">
            <a:xfrm>
              <a:off x="3898" y="3247"/>
              <a:ext cx="169" cy="709"/>
            </a:xfrm>
            <a:custGeom>
              <a:avLst/>
              <a:gdLst>
                <a:gd name="T0" fmla="*/ 0 w 169"/>
                <a:gd name="T1" fmla="*/ 708 h 709"/>
                <a:gd name="T2" fmla="*/ 14 w 169"/>
                <a:gd name="T3" fmla="*/ 704 h 709"/>
                <a:gd name="T4" fmla="*/ 24 w 169"/>
                <a:gd name="T5" fmla="*/ 692 h 709"/>
                <a:gd name="T6" fmla="*/ 27 w 169"/>
                <a:gd name="T7" fmla="*/ 675 h 709"/>
                <a:gd name="T8" fmla="*/ 31 w 169"/>
                <a:gd name="T9" fmla="*/ 649 h 709"/>
                <a:gd name="T10" fmla="*/ 84 w 169"/>
                <a:gd name="T11" fmla="*/ 57 h 709"/>
                <a:gd name="T12" fmla="*/ 89 w 169"/>
                <a:gd name="T13" fmla="*/ 24 h 709"/>
                <a:gd name="T14" fmla="*/ 94 w 169"/>
                <a:gd name="T15" fmla="*/ 14 h 709"/>
                <a:gd name="T16" fmla="*/ 104 w 169"/>
                <a:gd name="T17" fmla="*/ 4 h 709"/>
                <a:gd name="T18" fmla="*/ 113 w 169"/>
                <a:gd name="T19" fmla="*/ 0 h 709"/>
                <a:gd name="T20" fmla="*/ 125 w 169"/>
                <a:gd name="T21" fmla="*/ 8 h 709"/>
                <a:gd name="T22" fmla="*/ 132 w 169"/>
                <a:gd name="T23" fmla="*/ 24 h 709"/>
                <a:gd name="T24" fmla="*/ 168 w 169"/>
                <a:gd name="T25" fmla="*/ 328 h 70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69" h="709">
                  <a:moveTo>
                    <a:pt x="0" y="708"/>
                  </a:moveTo>
                  <a:lnTo>
                    <a:pt x="14" y="704"/>
                  </a:lnTo>
                  <a:lnTo>
                    <a:pt x="24" y="692"/>
                  </a:lnTo>
                  <a:lnTo>
                    <a:pt x="27" y="675"/>
                  </a:lnTo>
                  <a:lnTo>
                    <a:pt x="31" y="649"/>
                  </a:lnTo>
                  <a:lnTo>
                    <a:pt x="84" y="57"/>
                  </a:lnTo>
                  <a:lnTo>
                    <a:pt x="89" y="24"/>
                  </a:lnTo>
                  <a:lnTo>
                    <a:pt x="94" y="14"/>
                  </a:lnTo>
                  <a:lnTo>
                    <a:pt x="104" y="4"/>
                  </a:lnTo>
                  <a:lnTo>
                    <a:pt x="113" y="0"/>
                  </a:lnTo>
                  <a:lnTo>
                    <a:pt x="125" y="8"/>
                  </a:lnTo>
                  <a:lnTo>
                    <a:pt x="132" y="24"/>
                  </a:lnTo>
                  <a:lnTo>
                    <a:pt x="168" y="328"/>
                  </a:lnTo>
                </a:path>
              </a:pathLst>
            </a:custGeom>
            <a:noFill/>
            <a:ln w="3810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50" name="Freeform 47">
            <a:extLst>
              <a:ext uri="{FF2B5EF4-FFF2-40B4-BE49-F238E27FC236}">
                <a16:creationId xmlns:a16="http://schemas.microsoft.com/office/drawing/2014/main" id="{66AB22AD-B8A8-4DDF-A9F1-0D362CD7C0C9}"/>
              </a:ext>
            </a:extLst>
          </p:cNvPr>
          <p:cNvSpPr>
            <a:spLocks/>
          </p:cNvSpPr>
          <p:nvPr/>
        </p:nvSpPr>
        <p:spPr bwMode="auto">
          <a:xfrm>
            <a:off x="6712897" y="6034091"/>
            <a:ext cx="101600" cy="430213"/>
          </a:xfrm>
          <a:custGeom>
            <a:avLst/>
            <a:gdLst>
              <a:gd name="T0" fmla="*/ 0 w 64"/>
              <a:gd name="T1" fmla="*/ 0 h 271"/>
              <a:gd name="T2" fmla="*/ 2147483647 w 64"/>
              <a:gd name="T3" fmla="*/ 2147483647 h 271"/>
              <a:gd name="T4" fmla="*/ 2147483647 w 64"/>
              <a:gd name="T5" fmla="*/ 2147483647 h 271"/>
              <a:gd name="T6" fmla="*/ 2147483647 w 64"/>
              <a:gd name="T7" fmla="*/ 2147483647 h 271"/>
              <a:gd name="T8" fmla="*/ 2147483647 w 64"/>
              <a:gd name="T9" fmla="*/ 2147483647 h 271"/>
              <a:gd name="T10" fmla="*/ 2147483647 w 64"/>
              <a:gd name="T11" fmla="*/ 2147483647 h 27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4" h="271">
                <a:moveTo>
                  <a:pt x="0" y="0"/>
                </a:moveTo>
                <a:lnTo>
                  <a:pt x="40" y="231"/>
                </a:lnTo>
                <a:lnTo>
                  <a:pt x="42" y="243"/>
                </a:lnTo>
                <a:lnTo>
                  <a:pt x="44" y="253"/>
                </a:lnTo>
                <a:lnTo>
                  <a:pt x="55" y="267"/>
                </a:lnTo>
                <a:lnTo>
                  <a:pt x="64" y="271"/>
                </a:lnTo>
              </a:path>
            </a:pathLst>
          </a:custGeom>
          <a:noFill/>
          <a:ln w="3810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51" name="Freeform 48">
            <a:extLst>
              <a:ext uri="{FF2B5EF4-FFF2-40B4-BE49-F238E27FC236}">
                <a16:creationId xmlns:a16="http://schemas.microsoft.com/office/drawing/2014/main" id="{31E984C2-CBB4-449E-AEF6-68A4219703F6}"/>
              </a:ext>
            </a:extLst>
          </p:cNvPr>
          <p:cNvSpPr>
            <a:spLocks/>
          </p:cNvSpPr>
          <p:nvPr/>
        </p:nvSpPr>
        <p:spPr bwMode="auto">
          <a:xfrm>
            <a:off x="6817672" y="5618166"/>
            <a:ext cx="280987" cy="841375"/>
          </a:xfrm>
          <a:custGeom>
            <a:avLst/>
            <a:gdLst>
              <a:gd name="T0" fmla="*/ 0 w 177"/>
              <a:gd name="T1" fmla="*/ 2147483647 h 530"/>
              <a:gd name="T2" fmla="*/ 2147483647 w 177"/>
              <a:gd name="T3" fmla="*/ 2147483647 h 530"/>
              <a:gd name="T4" fmla="*/ 2147483647 w 177"/>
              <a:gd name="T5" fmla="*/ 2147483647 h 530"/>
              <a:gd name="T6" fmla="*/ 2147483647 w 177"/>
              <a:gd name="T7" fmla="*/ 2147483647 h 530"/>
              <a:gd name="T8" fmla="*/ 2147483647 w 177"/>
              <a:gd name="T9" fmla="*/ 2147483647 h 530"/>
              <a:gd name="T10" fmla="*/ 2147483647 w 177"/>
              <a:gd name="T11" fmla="*/ 2147483647 h 530"/>
              <a:gd name="T12" fmla="*/ 2147483647 w 177"/>
              <a:gd name="T13" fmla="*/ 2147483647 h 530"/>
              <a:gd name="T14" fmla="*/ 2147483647 w 177"/>
              <a:gd name="T15" fmla="*/ 2147483647 h 530"/>
              <a:gd name="T16" fmla="*/ 2147483647 w 177"/>
              <a:gd name="T17" fmla="*/ 2147483647 h 530"/>
              <a:gd name="T18" fmla="*/ 2147483647 w 177"/>
              <a:gd name="T19" fmla="*/ 0 h 530"/>
              <a:gd name="T20" fmla="*/ 2147483647 w 177"/>
              <a:gd name="T21" fmla="*/ 2147483647 h 530"/>
              <a:gd name="T22" fmla="*/ 2147483647 w 177"/>
              <a:gd name="T23" fmla="*/ 2147483647 h 530"/>
              <a:gd name="T24" fmla="*/ 2147483647 w 177"/>
              <a:gd name="T25" fmla="*/ 2147483647 h 53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77" h="530">
                <a:moveTo>
                  <a:pt x="0" y="530"/>
                </a:moveTo>
                <a:lnTo>
                  <a:pt x="14" y="527"/>
                </a:lnTo>
                <a:lnTo>
                  <a:pt x="24" y="518"/>
                </a:lnTo>
                <a:lnTo>
                  <a:pt x="27" y="506"/>
                </a:lnTo>
                <a:lnTo>
                  <a:pt x="31" y="486"/>
                </a:lnTo>
                <a:lnTo>
                  <a:pt x="84" y="43"/>
                </a:lnTo>
                <a:lnTo>
                  <a:pt x="89" y="18"/>
                </a:lnTo>
                <a:lnTo>
                  <a:pt x="94" y="10"/>
                </a:lnTo>
                <a:lnTo>
                  <a:pt x="104" y="3"/>
                </a:lnTo>
                <a:lnTo>
                  <a:pt x="113" y="0"/>
                </a:lnTo>
                <a:lnTo>
                  <a:pt x="125" y="6"/>
                </a:lnTo>
                <a:lnTo>
                  <a:pt x="132" y="18"/>
                </a:lnTo>
                <a:lnTo>
                  <a:pt x="177" y="280"/>
                </a:lnTo>
              </a:path>
            </a:pathLst>
          </a:custGeom>
          <a:noFill/>
          <a:ln w="3810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252" name="Group 49">
            <a:extLst>
              <a:ext uri="{FF2B5EF4-FFF2-40B4-BE49-F238E27FC236}">
                <a16:creationId xmlns:a16="http://schemas.microsoft.com/office/drawing/2014/main" id="{52612596-6701-4EEA-96A1-79313D7CB8FB}"/>
              </a:ext>
            </a:extLst>
          </p:cNvPr>
          <p:cNvGrpSpPr>
            <a:grpSpLocks/>
          </p:cNvGrpSpPr>
          <p:nvPr/>
        </p:nvGrpSpPr>
        <p:grpSpPr bwMode="auto">
          <a:xfrm>
            <a:off x="7108184" y="5621341"/>
            <a:ext cx="755650" cy="847725"/>
            <a:chOff x="4317" y="3250"/>
            <a:chExt cx="476" cy="713"/>
          </a:xfrm>
        </p:grpSpPr>
        <p:grpSp>
          <p:nvGrpSpPr>
            <p:cNvPr id="253" name="Group 50">
              <a:extLst>
                <a:ext uri="{FF2B5EF4-FFF2-40B4-BE49-F238E27FC236}">
                  <a16:creationId xmlns:a16="http://schemas.microsoft.com/office/drawing/2014/main" id="{2E627ACE-346C-42A7-B8B5-F91061D46292}"/>
                </a:ext>
              </a:extLst>
            </p:cNvPr>
            <p:cNvGrpSpPr>
              <a:grpSpLocks/>
            </p:cNvGrpSpPr>
            <p:nvPr/>
          </p:nvGrpSpPr>
          <p:grpSpPr bwMode="auto">
            <a:xfrm>
              <a:off x="4317" y="3250"/>
              <a:ext cx="238" cy="713"/>
              <a:chOff x="4317" y="3250"/>
              <a:chExt cx="238" cy="713"/>
            </a:xfrm>
          </p:grpSpPr>
          <p:sp>
            <p:nvSpPr>
              <p:cNvPr id="257" name="Freeform 51">
                <a:extLst>
                  <a:ext uri="{FF2B5EF4-FFF2-40B4-BE49-F238E27FC236}">
                    <a16:creationId xmlns:a16="http://schemas.microsoft.com/office/drawing/2014/main" id="{B87C745E-853B-4DC6-8480-B18DADC7AF3E}"/>
                  </a:ext>
                </a:extLst>
              </p:cNvPr>
              <p:cNvSpPr>
                <a:spLocks/>
              </p:cNvSpPr>
              <p:nvPr/>
            </p:nvSpPr>
            <p:spPr bwMode="auto">
              <a:xfrm>
                <a:off x="4317" y="3250"/>
                <a:ext cx="65" cy="363"/>
              </a:xfrm>
              <a:custGeom>
                <a:avLst/>
                <a:gdLst>
                  <a:gd name="T0" fmla="*/ 0 w 65"/>
                  <a:gd name="T1" fmla="*/ 362 h 363"/>
                  <a:gd name="T2" fmla="*/ 40 w 65"/>
                  <a:gd name="T3" fmla="*/ 54 h 363"/>
                  <a:gd name="T4" fmla="*/ 42 w 65"/>
                  <a:gd name="T5" fmla="*/ 38 h 363"/>
                  <a:gd name="T6" fmla="*/ 44 w 65"/>
                  <a:gd name="T7" fmla="*/ 25 h 363"/>
                  <a:gd name="T8" fmla="*/ 47 w 65"/>
                  <a:gd name="T9" fmla="*/ 15 h 363"/>
                  <a:gd name="T10" fmla="*/ 55 w 65"/>
                  <a:gd name="T11" fmla="*/ 6 h 363"/>
                  <a:gd name="T12" fmla="*/ 64 w 65"/>
                  <a:gd name="T13" fmla="*/ 0 h 36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5" h="363">
                    <a:moveTo>
                      <a:pt x="0" y="362"/>
                    </a:moveTo>
                    <a:lnTo>
                      <a:pt x="40" y="54"/>
                    </a:lnTo>
                    <a:lnTo>
                      <a:pt x="42" y="38"/>
                    </a:lnTo>
                    <a:lnTo>
                      <a:pt x="44" y="25"/>
                    </a:lnTo>
                    <a:lnTo>
                      <a:pt x="47" y="15"/>
                    </a:lnTo>
                    <a:lnTo>
                      <a:pt x="55" y="6"/>
                    </a:lnTo>
                    <a:lnTo>
                      <a:pt x="64" y="0"/>
                    </a:lnTo>
                  </a:path>
                </a:pathLst>
              </a:custGeom>
              <a:noFill/>
              <a:ln w="3810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58" name="Freeform 52">
                <a:extLst>
                  <a:ext uri="{FF2B5EF4-FFF2-40B4-BE49-F238E27FC236}">
                    <a16:creationId xmlns:a16="http://schemas.microsoft.com/office/drawing/2014/main" id="{E3F52999-C651-48D7-AA3B-488B52F4B350}"/>
                  </a:ext>
                </a:extLst>
              </p:cNvPr>
              <p:cNvSpPr>
                <a:spLocks/>
              </p:cNvSpPr>
              <p:nvPr/>
            </p:nvSpPr>
            <p:spPr bwMode="auto">
              <a:xfrm>
                <a:off x="4383" y="3254"/>
                <a:ext cx="172" cy="709"/>
              </a:xfrm>
              <a:custGeom>
                <a:avLst/>
                <a:gdLst>
                  <a:gd name="T0" fmla="*/ 0 w 172"/>
                  <a:gd name="T1" fmla="*/ 0 h 709"/>
                  <a:gd name="T2" fmla="*/ 14 w 172"/>
                  <a:gd name="T3" fmla="*/ 4 h 709"/>
                  <a:gd name="T4" fmla="*/ 24 w 172"/>
                  <a:gd name="T5" fmla="*/ 16 h 709"/>
                  <a:gd name="T6" fmla="*/ 28 w 172"/>
                  <a:gd name="T7" fmla="*/ 33 h 709"/>
                  <a:gd name="T8" fmla="*/ 31 w 172"/>
                  <a:gd name="T9" fmla="*/ 59 h 709"/>
                  <a:gd name="T10" fmla="*/ 86 w 172"/>
                  <a:gd name="T11" fmla="*/ 651 h 709"/>
                  <a:gd name="T12" fmla="*/ 91 w 172"/>
                  <a:gd name="T13" fmla="*/ 684 h 709"/>
                  <a:gd name="T14" fmla="*/ 95 w 172"/>
                  <a:gd name="T15" fmla="*/ 694 h 709"/>
                  <a:gd name="T16" fmla="*/ 106 w 172"/>
                  <a:gd name="T17" fmla="*/ 704 h 709"/>
                  <a:gd name="T18" fmla="*/ 115 w 172"/>
                  <a:gd name="T19" fmla="*/ 708 h 709"/>
                  <a:gd name="T20" fmla="*/ 127 w 172"/>
                  <a:gd name="T21" fmla="*/ 700 h 709"/>
                  <a:gd name="T22" fmla="*/ 135 w 172"/>
                  <a:gd name="T23" fmla="*/ 684 h 709"/>
                  <a:gd name="T24" fmla="*/ 171 w 172"/>
                  <a:gd name="T25" fmla="*/ 380 h 70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72" h="709">
                    <a:moveTo>
                      <a:pt x="0" y="0"/>
                    </a:moveTo>
                    <a:lnTo>
                      <a:pt x="14" y="4"/>
                    </a:lnTo>
                    <a:lnTo>
                      <a:pt x="24" y="16"/>
                    </a:lnTo>
                    <a:lnTo>
                      <a:pt x="28" y="33"/>
                    </a:lnTo>
                    <a:lnTo>
                      <a:pt x="31" y="59"/>
                    </a:lnTo>
                    <a:lnTo>
                      <a:pt x="86" y="651"/>
                    </a:lnTo>
                    <a:lnTo>
                      <a:pt x="91" y="684"/>
                    </a:lnTo>
                    <a:lnTo>
                      <a:pt x="95" y="694"/>
                    </a:lnTo>
                    <a:lnTo>
                      <a:pt x="106" y="704"/>
                    </a:lnTo>
                    <a:lnTo>
                      <a:pt x="115" y="708"/>
                    </a:lnTo>
                    <a:lnTo>
                      <a:pt x="127" y="700"/>
                    </a:lnTo>
                    <a:lnTo>
                      <a:pt x="135" y="684"/>
                    </a:lnTo>
                    <a:lnTo>
                      <a:pt x="171" y="380"/>
                    </a:lnTo>
                  </a:path>
                </a:pathLst>
              </a:custGeom>
              <a:noFill/>
              <a:ln w="3810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254" name="Group 53">
              <a:extLst>
                <a:ext uri="{FF2B5EF4-FFF2-40B4-BE49-F238E27FC236}">
                  <a16:creationId xmlns:a16="http://schemas.microsoft.com/office/drawing/2014/main" id="{A726F38A-3DCC-4DAF-B495-744E8A8A6AB3}"/>
                </a:ext>
              </a:extLst>
            </p:cNvPr>
            <p:cNvGrpSpPr>
              <a:grpSpLocks/>
            </p:cNvGrpSpPr>
            <p:nvPr/>
          </p:nvGrpSpPr>
          <p:grpSpPr bwMode="auto">
            <a:xfrm>
              <a:off x="4557" y="3250"/>
              <a:ext cx="236" cy="713"/>
              <a:chOff x="4557" y="3250"/>
              <a:chExt cx="236" cy="713"/>
            </a:xfrm>
          </p:grpSpPr>
          <p:sp>
            <p:nvSpPr>
              <p:cNvPr id="255" name="Freeform 54">
                <a:extLst>
                  <a:ext uri="{FF2B5EF4-FFF2-40B4-BE49-F238E27FC236}">
                    <a16:creationId xmlns:a16="http://schemas.microsoft.com/office/drawing/2014/main" id="{57F96551-9D7B-405C-8A40-D4F9C710A676}"/>
                  </a:ext>
                </a:extLst>
              </p:cNvPr>
              <p:cNvSpPr>
                <a:spLocks/>
              </p:cNvSpPr>
              <p:nvPr/>
            </p:nvSpPr>
            <p:spPr bwMode="auto">
              <a:xfrm>
                <a:off x="4557" y="3250"/>
                <a:ext cx="64" cy="363"/>
              </a:xfrm>
              <a:custGeom>
                <a:avLst/>
                <a:gdLst>
                  <a:gd name="T0" fmla="*/ 0 w 64"/>
                  <a:gd name="T1" fmla="*/ 362 h 363"/>
                  <a:gd name="T2" fmla="*/ 39 w 64"/>
                  <a:gd name="T3" fmla="*/ 54 h 363"/>
                  <a:gd name="T4" fmla="*/ 41 w 64"/>
                  <a:gd name="T5" fmla="*/ 38 h 363"/>
                  <a:gd name="T6" fmla="*/ 43 w 64"/>
                  <a:gd name="T7" fmla="*/ 25 h 363"/>
                  <a:gd name="T8" fmla="*/ 46 w 64"/>
                  <a:gd name="T9" fmla="*/ 15 h 363"/>
                  <a:gd name="T10" fmla="*/ 54 w 64"/>
                  <a:gd name="T11" fmla="*/ 6 h 363"/>
                  <a:gd name="T12" fmla="*/ 63 w 64"/>
                  <a:gd name="T13" fmla="*/ 0 h 36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4" h="363">
                    <a:moveTo>
                      <a:pt x="0" y="362"/>
                    </a:moveTo>
                    <a:lnTo>
                      <a:pt x="39" y="54"/>
                    </a:lnTo>
                    <a:lnTo>
                      <a:pt x="41" y="38"/>
                    </a:lnTo>
                    <a:lnTo>
                      <a:pt x="43" y="25"/>
                    </a:lnTo>
                    <a:lnTo>
                      <a:pt x="46" y="15"/>
                    </a:lnTo>
                    <a:lnTo>
                      <a:pt x="54" y="6"/>
                    </a:lnTo>
                    <a:lnTo>
                      <a:pt x="63" y="0"/>
                    </a:lnTo>
                  </a:path>
                </a:pathLst>
              </a:custGeom>
              <a:noFill/>
              <a:ln w="3810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56" name="Freeform 55">
                <a:extLst>
                  <a:ext uri="{FF2B5EF4-FFF2-40B4-BE49-F238E27FC236}">
                    <a16:creationId xmlns:a16="http://schemas.microsoft.com/office/drawing/2014/main" id="{996BD72E-3D97-42F7-BE79-C2815F435C00}"/>
                  </a:ext>
                </a:extLst>
              </p:cNvPr>
              <p:cNvSpPr>
                <a:spLocks/>
              </p:cNvSpPr>
              <p:nvPr/>
            </p:nvSpPr>
            <p:spPr bwMode="auto">
              <a:xfrm>
                <a:off x="4622" y="3254"/>
                <a:ext cx="171" cy="709"/>
              </a:xfrm>
              <a:custGeom>
                <a:avLst/>
                <a:gdLst>
                  <a:gd name="T0" fmla="*/ 0 w 171"/>
                  <a:gd name="T1" fmla="*/ 0 h 709"/>
                  <a:gd name="T2" fmla="*/ 14 w 171"/>
                  <a:gd name="T3" fmla="*/ 4 h 709"/>
                  <a:gd name="T4" fmla="*/ 24 w 171"/>
                  <a:gd name="T5" fmla="*/ 16 h 709"/>
                  <a:gd name="T6" fmla="*/ 28 w 171"/>
                  <a:gd name="T7" fmla="*/ 33 h 709"/>
                  <a:gd name="T8" fmla="*/ 31 w 171"/>
                  <a:gd name="T9" fmla="*/ 59 h 709"/>
                  <a:gd name="T10" fmla="*/ 85 w 171"/>
                  <a:gd name="T11" fmla="*/ 651 h 709"/>
                  <a:gd name="T12" fmla="*/ 90 w 171"/>
                  <a:gd name="T13" fmla="*/ 684 h 709"/>
                  <a:gd name="T14" fmla="*/ 95 w 171"/>
                  <a:gd name="T15" fmla="*/ 694 h 709"/>
                  <a:gd name="T16" fmla="*/ 106 w 171"/>
                  <a:gd name="T17" fmla="*/ 704 h 709"/>
                  <a:gd name="T18" fmla="*/ 115 w 171"/>
                  <a:gd name="T19" fmla="*/ 708 h 709"/>
                  <a:gd name="T20" fmla="*/ 126 w 171"/>
                  <a:gd name="T21" fmla="*/ 700 h 709"/>
                  <a:gd name="T22" fmla="*/ 134 w 171"/>
                  <a:gd name="T23" fmla="*/ 684 h 709"/>
                  <a:gd name="T24" fmla="*/ 170 w 171"/>
                  <a:gd name="T25" fmla="*/ 380 h 70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71" h="709">
                    <a:moveTo>
                      <a:pt x="0" y="0"/>
                    </a:moveTo>
                    <a:lnTo>
                      <a:pt x="14" y="4"/>
                    </a:lnTo>
                    <a:lnTo>
                      <a:pt x="24" y="16"/>
                    </a:lnTo>
                    <a:lnTo>
                      <a:pt x="28" y="33"/>
                    </a:lnTo>
                    <a:lnTo>
                      <a:pt x="31" y="59"/>
                    </a:lnTo>
                    <a:lnTo>
                      <a:pt x="85" y="651"/>
                    </a:lnTo>
                    <a:lnTo>
                      <a:pt x="90" y="684"/>
                    </a:lnTo>
                    <a:lnTo>
                      <a:pt x="95" y="694"/>
                    </a:lnTo>
                    <a:lnTo>
                      <a:pt x="106" y="704"/>
                    </a:lnTo>
                    <a:lnTo>
                      <a:pt x="115" y="708"/>
                    </a:lnTo>
                    <a:lnTo>
                      <a:pt x="126" y="700"/>
                    </a:lnTo>
                    <a:lnTo>
                      <a:pt x="134" y="684"/>
                    </a:lnTo>
                    <a:lnTo>
                      <a:pt x="170" y="380"/>
                    </a:lnTo>
                  </a:path>
                </a:pathLst>
              </a:custGeom>
              <a:noFill/>
              <a:ln w="3810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259" name="Freeform 56">
            <a:extLst>
              <a:ext uri="{FF2B5EF4-FFF2-40B4-BE49-F238E27FC236}">
                <a16:creationId xmlns:a16="http://schemas.microsoft.com/office/drawing/2014/main" id="{A26F8EC6-553A-4555-B082-6F7E01EEEDF7}"/>
              </a:ext>
            </a:extLst>
          </p:cNvPr>
          <p:cNvSpPr>
            <a:spLocks/>
          </p:cNvSpPr>
          <p:nvPr/>
        </p:nvSpPr>
        <p:spPr bwMode="auto">
          <a:xfrm>
            <a:off x="7855897" y="5614991"/>
            <a:ext cx="112712" cy="490538"/>
          </a:xfrm>
          <a:custGeom>
            <a:avLst/>
            <a:gdLst>
              <a:gd name="T0" fmla="*/ 0 w 71"/>
              <a:gd name="T1" fmla="*/ 2147483647 h 309"/>
              <a:gd name="T2" fmla="*/ 2147483647 w 71"/>
              <a:gd name="T3" fmla="*/ 2147483647 h 309"/>
              <a:gd name="T4" fmla="*/ 2147483647 w 71"/>
              <a:gd name="T5" fmla="*/ 2147483647 h 309"/>
              <a:gd name="T6" fmla="*/ 2147483647 w 71"/>
              <a:gd name="T7" fmla="*/ 2147483647 h 309"/>
              <a:gd name="T8" fmla="*/ 2147483647 w 71"/>
              <a:gd name="T9" fmla="*/ 2147483647 h 309"/>
              <a:gd name="T10" fmla="*/ 2147483647 w 71"/>
              <a:gd name="T11" fmla="*/ 2147483647 h 309"/>
              <a:gd name="T12" fmla="*/ 2147483647 w 71"/>
              <a:gd name="T13" fmla="*/ 0 h 30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1" h="309">
                <a:moveTo>
                  <a:pt x="0" y="309"/>
                </a:moveTo>
                <a:lnTo>
                  <a:pt x="46" y="40"/>
                </a:lnTo>
                <a:lnTo>
                  <a:pt x="48" y="28"/>
                </a:lnTo>
                <a:lnTo>
                  <a:pt x="50" y="19"/>
                </a:lnTo>
                <a:lnTo>
                  <a:pt x="54" y="11"/>
                </a:lnTo>
                <a:lnTo>
                  <a:pt x="61" y="4"/>
                </a:lnTo>
                <a:lnTo>
                  <a:pt x="71" y="0"/>
                </a:lnTo>
              </a:path>
            </a:pathLst>
          </a:custGeom>
          <a:noFill/>
          <a:ln w="3810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0" name="Freeform 57">
            <a:extLst>
              <a:ext uri="{FF2B5EF4-FFF2-40B4-BE49-F238E27FC236}">
                <a16:creationId xmlns:a16="http://schemas.microsoft.com/office/drawing/2014/main" id="{580FD004-74C7-470F-AD68-5AB45D45DD81}"/>
              </a:ext>
            </a:extLst>
          </p:cNvPr>
          <p:cNvSpPr>
            <a:spLocks/>
          </p:cNvSpPr>
          <p:nvPr/>
        </p:nvSpPr>
        <p:spPr bwMode="auto">
          <a:xfrm>
            <a:off x="7971784" y="5619754"/>
            <a:ext cx="269875" cy="841375"/>
          </a:xfrm>
          <a:custGeom>
            <a:avLst/>
            <a:gdLst>
              <a:gd name="T0" fmla="*/ 0 w 170"/>
              <a:gd name="T1" fmla="*/ 0 h 530"/>
              <a:gd name="T2" fmla="*/ 2147483647 w 170"/>
              <a:gd name="T3" fmla="*/ 2147483647 h 530"/>
              <a:gd name="T4" fmla="*/ 2147483647 w 170"/>
              <a:gd name="T5" fmla="*/ 2147483647 h 530"/>
              <a:gd name="T6" fmla="*/ 2147483647 w 170"/>
              <a:gd name="T7" fmla="*/ 2147483647 h 530"/>
              <a:gd name="T8" fmla="*/ 2147483647 w 170"/>
              <a:gd name="T9" fmla="*/ 2147483647 h 530"/>
              <a:gd name="T10" fmla="*/ 2147483647 w 170"/>
              <a:gd name="T11" fmla="*/ 2147483647 h 530"/>
              <a:gd name="T12" fmla="*/ 2147483647 w 170"/>
              <a:gd name="T13" fmla="*/ 2147483647 h 530"/>
              <a:gd name="T14" fmla="*/ 2147483647 w 170"/>
              <a:gd name="T15" fmla="*/ 2147483647 h 530"/>
              <a:gd name="T16" fmla="*/ 2147483647 w 170"/>
              <a:gd name="T17" fmla="*/ 2147483647 h 530"/>
              <a:gd name="T18" fmla="*/ 2147483647 w 170"/>
              <a:gd name="T19" fmla="*/ 2147483647 h 530"/>
              <a:gd name="T20" fmla="*/ 2147483647 w 170"/>
              <a:gd name="T21" fmla="*/ 2147483647 h 530"/>
              <a:gd name="T22" fmla="*/ 2147483647 w 170"/>
              <a:gd name="T23" fmla="*/ 2147483647 h 530"/>
              <a:gd name="T24" fmla="*/ 2147483647 w 170"/>
              <a:gd name="T25" fmla="*/ 2147483647 h 53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70" h="530">
                <a:moveTo>
                  <a:pt x="0" y="0"/>
                </a:moveTo>
                <a:lnTo>
                  <a:pt x="14" y="3"/>
                </a:lnTo>
                <a:lnTo>
                  <a:pt x="24" y="12"/>
                </a:lnTo>
                <a:lnTo>
                  <a:pt x="27" y="25"/>
                </a:lnTo>
                <a:lnTo>
                  <a:pt x="30" y="44"/>
                </a:lnTo>
                <a:lnTo>
                  <a:pt x="84" y="488"/>
                </a:lnTo>
                <a:lnTo>
                  <a:pt x="89" y="512"/>
                </a:lnTo>
                <a:lnTo>
                  <a:pt x="93" y="520"/>
                </a:lnTo>
                <a:lnTo>
                  <a:pt x="104" y="527"/>
                </a:lnTo>
                <a:lnTo>
                  <a:pt x="113" y="530"/>
                </a:lnTo>
                <a:lnTo>
                  <a:pt x="124" y="524"/>
                </a:lnTo>
                <a:lnTo>
                  <a:pt x="132" y="512"/>
                </a:lnTo>
                <a:lnTo>
                  <a:pt x="170" y="267"/>
                </a:lnTo>
              </a:path>
            </a:pathLst>
          </a:custGeom>
          <a:noFill/>
          <a:ln w="3810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261" name="Group 58">
            <a:extLst>
              <a:ext uri="{FF2B5EF4-FFF2-40B4-BE49-F238E27FC236}">
                <a16:creationId xmlns:a16="http://schemas.microsoft.com/office/drawing/2014/main" id="{F073CEBF-0DDC-4402-840E-CCD2B327A46D}"/>
              </a:ext>
            </a:extLst>
          </p:cNvPr>
          <p:cNvGrpSpPr>
            <a:grpSpLocks/>
          </p:cNvGrpSpPr>
          <p:nvPr/>
        </p:nvGrpSpPr>
        <p:grpSpPr bwMode="auto">
          <a:xfrm>
            <a:off x="8241659" y="5614991"/>
            <a:ext cx="377825" cy="847725"/>
            <a:chOff x="5031" y="3244"/>
            <a:chExt cx="238" cy="713"/>
          </a:xfrm>
        </p:grpSpPr>
        <p:sp>
          <p:nvSpPr>
            <p:cNvPr id="262" name="Freeform 59">
              <a:extLst>
                <a:ext uri="{FF2B5EF4-FFF2-40B4-BE49-F238E27FC236}">
                  <a16:creationId xmlns:a16="http://schemas.microsoft.com/office/drawing/2014/main" id="{F531882C-048B-436A-B51A-561D94680097}"/>
                </a:ext>
              </a:extLst>
            </p:cNvPr>
            <p:cNvSpPr>
              <a:spLocks/>
            </p:cNvSpPr>
            <p:nvPr/>
          </p:nvSpPr>
          <p:spPr bwMode="auto">
            <a:xfrm>
              <a:off x="5031" y="3244"/>
              <a:ext cx="69" cy="363"/>
            </a:xfrm>
            <a:custGeom>
              <a:avLst/>
              <a:gdLst>
                <a:gd name="T0" fmla="*/ 0 w 69"/>
                <a:gd name="T1" fmla="*/ 362 h 363"/>
                <a:gd name="T2" fmla="*/ 42 w 69"/>
                <a:gd name="T3" fmla="*/ 54 h 363"/>
                <a:gd name="T4" fmla="*/ 45 w 69"/>
                <a:gd name="T5" fmla="*/ 38 h 363"/>
                <a:gd name="T6" fmla="*/ 47 w 69"/>
                <a:gd name="T7" fmla="*/ 25 h 363"/>
                <a:gd name="T8" fmla="*/ 50 w 69"/>
                <a:gd name="T9" fmla="*/ 15 h 363"/>
                <a:gd name="T10" fmla="*/ 58 w 69"/>
                <a:gd name="T11" fmla="*/ 6 h 363"/>
                <a:gd name="T12" fmla="*/ 68 w 69"/>
                <a:gd name="T13" fmla="*/ 0 h 36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9" h="363">
                  <a:moveTo>
                    <a:pt x="0" y="362"/>
                  </a:moveTo>
                  <a:lnTo>
                    <a:pt x="42" y="54"/>
                  </a:lnTo>
                  <a:lnTo>
                    <a:pt x="45" y="38"/>
                  </a:lnTo>
                  <a:lnTo>
                    <a:pt x="47" y="25"/>
                  </a:lnTo>
                  <a:lnTo>
                    <a:pt x="50" y="15"/>
                  </a:lnTo>
                  <a:lnTo>
                    <a:pt x="58" y="6"/>
                  </a:lnTo>
                  <a:lnTo>
                    <a:pt x="68" y="0"/>
                  </a:lnTo>
                </a:path>
              </a:pathLst>
            </a:custGeom>
            <a:noFill/>
            <a:ln w="3810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3" name="Freeform 60">
              <a:extLst>
                <a:ext uri="{FF2B5EF4-FFF2-40B4-BE49-F238E27FC236}">
                  <a16:creationId xmlns:a16="http://schemas.microsoft.com/office/drawing/2014/main" id="{A9F2CBDC-90A5-4746-8BC8-CFAC71F57DCB}"/>
                </a:ext>
              </a:extLst>
            </p:cNvPr>
            <p:cNvSpPr>
              <a:spLocks/>
            </p:cNvSpPr>
            <p:nvPr/>
          </p:nvSpPr>
          <p:spPr bwMode="auto">
            <a:xfrm>
              <a:off x="5101" y="3248"/>
              <a:ext cx="168" cy="709"/>
            </a:xfrm>
            <a:custGeom>
              <a:avLst/>
              <a:gdLst>
                <a:gd name="T0" fmla="*/ 0 w 168"/>
                <a:gd name="T1" fmla="*/ 0 h 709"/>
                <a:gd name="T2" fmla="*/ 14 w 168"/>
                <a:gd name="T3" fmla="*/ 4 h 709"/>
                <a:gd name="T4" fmla="*/ 24 w 168"/>
                <a:gd name="T5" fmla="*/ 16 h 709"/>
                <a:gd name="T6" fmla="*/ 27 w 168"/>
                <a:gd name="T7" fmla="*/ 33 h 709"/>
                <a:gd name="T8" fmla="*/ 30 w 168"/>
                <a:gd name="T9" fmla="*/ 59 h 709"/>
                <a:gd name="T10" fmla="*/ 84 w 168"/>
                <a:gd name="T11" fmla="*/ 651 h 709"/>
                <a:gd name="T12" fmla="*/ 89 w 168"/>
                <a:gd name="T13" fmla="*/ 684 h 709"/>
                <a:gd name="T14" fmla="*/ 93 w 168"/>
                <a:gd name="T15" fmla="*/ 694 h 709"/>
                <a:gd name="T16" fmla="*/ 104 w 168"/>
                <a:gd name="T17" fmla="*/ 704 h 709"/>
                <a:gd name="T18" fmla="*/ 113 w 168"/>
                <a:gd name="T19" fmla="*/ 708 h 709"/>
                <a:gd name="T20" fmla="*/ 124 w 168"/>
                <a:gd name="T21" fmla="*/ 700 h 709"/>
                <a:gd name="T22" fmla="*/ 132 w 168"/>
                <a:gd name="T23" fmla="*/ 684 h 709"/>
                <a:gd name="T24" fmla="*/ 167 w 168"/>
                <a:gd name="T25" fmla="*/ 380 h 70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68" h="709">
                  <a:moveTo>
                    <a:pt x="0" y="0"/>
                  </a:moveTo>
                  <a:lnTo>
                    <a:pt x="14" y="4"/>
                  </a:lnTo>
                  <a:lnTo>
                    <a:pt x="24" y="16"/>
                  </a:lnTo>
                  <a:lnTo>
                    <a:pt x="27" y="33"/>
                  </a:lnTo>
                  <a:lnTo>
                    <a:pt x="30" y="59"/>
                  </a:lnTo>
                  <a:lnTo>
                    <a:pt x="84" y="651"/>
                  </a:lnTo>
                  <a:lnTo>
                    <a:pt x="89" y="684"/>
                  </a:lnTo>
                  <a:lnTo>
                    <a:pt x="93" y="694"/>
                  </a:lnTo>
                  <a:lnTo>
                    <a:pt x="104" y="704"/>
                  </a:lnTo>
                  <a:lnTo>
                    <a:pt x="113" y="708"/>
                  </a:lnTo>
                  <a:lnTo>
                    <a:pt x="124" y="700"/>
                  </a:lnTo>
                  <a:lnTo>
                    <a:pt x="132" y="684"/>
                  </a:lnTo>
                  <a:lnTo>
                    <a:pt x="167" y="380"/>
                  </a:lnTo>
                </a:path>
              </a:pathLst>
            </a:custGeom>
            <a:noFill/>
            <a:ln w="3810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5" name="灯片编号占位符 4">
            <a:extLst>
              <a:ext uri="{FF2B5EF4-FFF2-40B4-BE49-F238E27FC236}">
                <a16:creationId xmlns:a16="http://schemas.microsoft.com/office/drawing/2014/main" id="{01AC726C-371A-4B94-BF15-F4780A1F5A07}"/>
              </a:ext>
            </a:extLst>
          </p:cNvPr>
          <p:cNvSpPr>
            <a:spLocks noGrp="1"/>
          </p:cNvSpPr>
          <p:nvPr>
            <p:ph type="sldNum" sz="quarter" idx="12"/>
          </p:nvPr>
        </p:nvSpPr>
        <p:spPr/>
        <p:txBody>
          <a:bodyPr/>
          <a:lstStyle/>
          <a:p>
            <a:fld id="{0343F522-B1DB-4B24-87CC-09EAB668A261}" type="slidenum">
              <a:rPr lang="zh-CN" altLang="en-US" smtClean="0"/>
              <a:pPr/>
              <a:t>43</a:t>
            </a:fld>
            <a:r>
              <a:rPr lang="en-US" altLang="zh-CN"/>
              <a:t>/303</a:t>
            </a:r>
            <a:endParaRPr lang="zh-CN" altLang="en-US" dirty="0"/>
          </a:p>
        </p:txBody>
      </p:sp>
    </p:spTree>
    <p:extLst>
      <p:ext uri="{BB962C8B-B14F-4D97-AF65-F5344CB8AC3E}">
        <p14:creationId xmlns:p14="http://schemas.microsoft.com/office/powerpoint/2010/main" val="615324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55"/>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56"/>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69"/>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70"/>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71"/>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72"/>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73"/>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74"/>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77"/>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78"/>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79"/>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80"/>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81"/>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82"/>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83"/>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90"/>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91"/>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92"/>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93"/>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94"/>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97"/>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98"/>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99"/>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100"/>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101"/>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102"/>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103"/>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106"/>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107"/>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108"/>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109"/>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110"/>
                                        </p:tgtEl>
                                        <p:attrNameLst>
                                          <p:attrName>style.visibility</p:attrName>
                                        </p:attrNameLst>
                                      </p:cBhvr>
                                      <p:to>
                                        <p:strVal val="visible"/>
                                      </p:to>
                                    </p:set>
                                  </p:childTnLst>
                                </p:cTn>
                              </p:par>
                              <p:par>
                                <p:cTn id="113" presetID="1" presetClass="entr" presetSubtype="0" fill="hold" grpId="0" nodeType="withEffect">
                                  <p:stCondLst>
                                    <p:cond delay="0"/>
                                  </p:stCondLst>
                                  <p:childTnLst>
                                    <p:set>
                                      <p:cBhvr>
                                        <p:cTn id="114" dur="1" fill="hold">
                                          <p:stCondLst>
                                            <p:cond delay="0"/>
                                          </p:stCondLst>
                                        </p:cTn>
                                        <p:tgtEl>
                                          <p:spTgt spid="111"/>
                                        </p:tgtEl>
                                        <p:attrNameLst>
                                          <p:attrName>style.visibility</p:attrName>
                                        </p:attrNameLst>
                                      </p:cBhvr>
                                      <p:to>
                                        <p:strVal val="visible"/>
                                      </p:to>
                                    </p:set>
                                  </p:childTnLst>
                                </p:cTn>
                              </p:par>
                              <p:par>
                                <p:cTn id="115" presetID="1" presetClass="entr" presetSubtype="0" fill="hold" nodeType="withEffect">
                                  <p:stCondLst>
                                    <p:cond delay="0"/>
                                  </p:stCondLst>
                                  <p:childTnLst>
                                    <p:set>
                                      <p:cBhvr>
                                        <p:cTn id="116" dur="1" fill="hold">
                                          <p:stCondLst>
                                            <p:cond delay="0"/>
                                          </p:stCondLst>
                                        </p:cTn>
                                        <p:tgtEl>
                                          <p:spTgt spid="112"/>
                                        </p:tgtEl>
                                        <p:attrNameLst>
                                          <p:attrName>style.visibility</p:attrName>
                                        </p:attrNameLst>
                                      </p:cBhvr>
                                      <p:to>
                                        <p:strVal val="visible"/>
                                      </p:to>
                                    </p:set>
                                  </p:childTnLst>
                                </p:cTn>
                              </p:par>
                              <p:par>
                                <p:cTn id="117" presetID="1" presetClass="entr" presetSubtype="0" fill="hold" grpId="0" nodeType="withEffect">
                                  <p:stCondLst>
                                    <p:cond delay="0"/>
                                  </p:stCondLst>
                                  <p:childTnLst>
                                    <p:set>
                                      <p:cBhvr>
                                        <p:cTn id="118" dur="1" fill="hold">
                                          <p:stCondLst>
                                            <p:cond delay="0"/>
                                          </p:stCondLst>
                                        </p:cTn>
                                        <p:tgtEl>
                                          <p:spTgt spid="119"/>
                                        </p:tgtEl>
                                        <p:attrNameLst>
                                          <p:attrName>style.visibility</p:attrName>
                                        </p:attrNameLst>
                                      </p:cBhvr>
                                      <p:to>
                                        <p:strVal val="visible"/>
                                      </p:to>
                                    </p:set>
                                  </p:childTnLst>
                                </p:cTn>
                              </p:par>
                              <p:par>
                                <p:cTn id="119" presetID="1" presetClass="entr" presetSubtype="0" fill="hold" grpId="0" nodeType="withEffect">
                                  <p:stCondLst>
                                    <p:cond delay="0"/>
                                  </p:stCondLst>
                                  <p:childTnLst>
                                    <p:set>
                                      <p:cBhvr>
                                        <p:cTn id="120" dur="1" fill="hold">
                                          <p:stCondLst>
                                            <p:cond delay="0"/>
                                          </p:stCondLst>
                                        </p:cTn>
                                        <p:tgtEl>
                                          <p:spTgt spid="120"/>
                                        </p:tgtEl>
                                        <p:attrNameLst>
                                          <p:attrName>style.visibility</p:attrName>
                                        </p:attrNameLst>
                                      </p:cBhvr>
                                      <p:to>
                                        <p:strVal val="visible"/>
                                      </p:to>
                                    </p:set>
                                  </p:childTnLst>
                                </p:cTn>
                              </p:par>
                              <p:par>
                                <p:cTn id="121" presetID="1" presetClass="entr" presetSubtype="0" fill="hold" grpId="0" nodeType="withEffect">
                                  <p:stCondLst>
                                    <p:cond delay="0"/>
                                  </p:stCondLst>
                                  <p:childTnLst>
                                    <p:set>
                                      <p:cBhvr>
                                        <p:cTn id="122" dur="1" fill="hold">
                                          <p:stCondLst>
                                            <p:cond delay="0"/>
                                          </p:stCondLst>
                                        </p:cTn>
                                        <p:tgtEl>
                                          <p:spTgt spid="121"/>
                                        </p:tgtEl>
                                        <p:attrNameLst>
                                          <p:attrName>style.visibility</p:attrName>
                                        </p:attrNameLst>
                                      </p:cBhvr>
                                      <p:to>
                                        <p:strVal val="visible"/>
                                      </p:to>
                                    </p:set>
                                  </p:childTnLst>
                                </p:cTn>
                              </p:par>
                              <p:par>
                                <p:cTn id="123" presetID="1" presetClass="entr" presetSubtype="0" fill="hold" grpId="0" nodeType="withEffect">
                                  <p:stCondLst>
                                    <p:cond delay="0"/>
                                  </p:stCondLst>
                                  <p:childTnLst>
                                    <p:set>
                                      <p:cBhvr>
                                        <p:cTn id="124" dur="1" fill="hold">
                                          <p:stCondLst>
                                            <p:cond delay="0"/>
                                          </p:stCondLst>
                                        </p:cTn>
                                        <p:tgtEl>
                                          <p:spTgt spid="122"/>
                                        </p:tgtEl>
                                        <p:attrNameLst>
                                          <p:attrName>style.visibility</p:attrName>
                                        </p:attrNameLst>
                                      </p:cBhvr>
                                      <p:to>
                                        <p:strVal val="visible"/>
                                      </p:to>
                                    </p:set>
                                  </p:childTnLst>
                                </p:cTn>
                              </p:par>
                              <p:par>
                                <p:cTn id="125" presetID="1" presetClass="entr" presetSubtype="0" fill="hold" nodeType="withEffect">
                                  <p:stCondLst>
                                    <p:cond delay="0"/>
                                  </p:stCondLst>
                                  <p:childTnLst>
                                    <p:set>
                                      <p:cBhvr>
                                        <p:cTn id="126" dur="1" fill="hold">
                                          <p:stCondLst>
                                            <p:cond delay="0"/>
                                          </p:stCondLst>
                                        </p:cTn>
                                        <p:tgtEl>
                                          <p:spTgt spid="123"/>
                                        </p:tgtEl>
                                        <p:attrNameLst>
                                          <p:attrName>style.visibility</p:attrName>
                                        </p:attrNameLst>
                                      </p:cBhvr>
                                      <p:to>
                                        <p:strVal val="visible"/>
                                      </p:to>
                                    </p:set>
                                  </p:childTnLst>
                                </p:cTn>
                              </p:par>
                              <p:par>
                                <p:cTn id="127" presetID="1" presetClass="entr" presetSubtype="0" fill="hold" grpId="0" nodeType="withEffect">
                                  <p:stCondLst>
                                    <p:cond delay="0"/>
                                  </p:stCondLst>
                                  <p:childTnLst>
                                    <p:set>
                                      <p:cBhvr>
                                        <p:cTn id="128" dur="1" fill="hold">
                                          <p:stCondLst>
                                            <p:cond delay="0"/>
                                          </p:stCondLst>
                                        </p:cTn>
                                        <p:tgtEl>
                                          <p:spTgt spid="126"/>
                                        </p:tgtEl>
                                        <p:attrNameLst>
                                          <p:attrName>style.visibility</p:attrName>
                                        </p:attrNameLst>
                                      </p:cBhvr>
                                      <p:to>
                                        <p:strVal val="visible"/>
                                      </p:to>
                                    </p:set>
                                  </p:childTnLst>
                                </p:cTn>
                              </p:par>
                              <p:par>
                                <p:cTn id="129" presetID="1" presetClass="entr" presetSubtype="0" fill="hold" grpId="0" nodeType="withEffect">
                                  <p:stCondLst>
                                    <p:cond delay="0"/>
                                  </p:stCondLst>
                                  <p:childTnLst>
                                    <p:set>
                                      <p:cBhvr>
                                        <p:cTn id="130" dur="1" fill="hold">
                                          <p:stCondLst>
                                            <p:cond delay="0"/>
                                          </p:stCondLst>
                                        </p:cTn>
                                        <p:tgtEl>
                                          <p:spTgt spid="127"/>
                                        </p:tgtEl>
                                        <p:attrNameLst>
                                          <p:attrName>style.visibility</p:attrName>
                                        </p:attrNameLst>
                                      </p:cBhvr>
                                      <p:to>
                                        <p:strVal val="visible"/>
                                      </p:to>
                                    </p:set>
                                  </p:childTnLst>
                                </p:cTn>
                              </p:par>
                              <p:par>
                                <p:cTn id="131" presetID="1" presetClass="entr" presetSubtype="0" fill="hold" grpId="0" nodeType="withEffect">
                                  <p:stCondLst>
                                    <p:cond delay="0"/>
                                  </p:stCondLst>
                                  <p:childTnLst>
                                    <p:set>
                                      <p:cBhvr>
                                        <p:cTn id="132" dur="1" fill="hold">
                                          <p:stCondLst>
                                            <p:cond delay="0"/>
                                          </p:stCondLst>
                                        </p:cTn>
                                        <p:tgtEl>
                                          <p:spTgt spid="128"/>
                                        </p:tgtEl>
                                        <p:attrNameLst>
                                          <p:attrName>style.visibility</p:attrName>
                                        </p:attrNameLst>
                                      </p:cBhvr>
                                      <p:to>
                                        <p:strVal val="visible"/>
                                      </p:to>
                                    </p:set>
                                  </p:childTnLst>
                                </p:cTn>
                              </p:par>
                              <p:par>
                                <p:cTn id="133" presetID="1" presetClass="entr" presetSubtype="0" fill="hold" grpId="0" nodeType="withEffect">
                                  <p:stCondLst>
                                    <p:cond delay="0"/>
                                  </p:stCondLst>
                                  <p:childTnLst>
                                    <p:set>
                                      <p:cBhvr>
                                        <p:cTn id="134" dur="1" fill="hold">
                                          <p:stCondLst>
                                            <p:cond delay="0"/>
                                          </p:stCondLst>
                                        </p:cTn>
                                        <p:tgtEl>
                                          <p:spTgt spid="129"/>
                                        </p:tgtEl>
                                        <p:attrNameLst>
                                          <p:attrName>style.visibility</p:attrName>
                                        </p:attrNameLst>
                                      </p:cBhvr>
                                      <p:to>
                                        <p:strVal val="visible"/>
                                      </p:to>
                                    </p:set>
                                  </p:childTnLst>
                                </p:cTn>
                              </p:par>
                              <p:par>
                                <p:cTn id="135" presetID="1" presetClass="entr" presetSubtype="0" fill="hold" grpId="0" nodeType="withEffect">
                                  <p:stCondLst>
                                    <p:cond delay="0"/>
                                  </p:stCondLst>
                                  <p:childTnLst>
                                    <p:set>
                                      <p:cBhvr>
                                        <p:cTn id="136" dur="1" fill="hold">
                                          <p:stCondLst>
                                            <p:cond delay="0"/>
                                          </p:stCondLst>
                                        </p:cTn>
                                        <p:tgtEl>
                                          <p:spTgt spid="130"/>
                                        </p:tgtEl>
                                        <p:attrNameLst>
                                          <p:attrName>style.visibility</p:attrName>
                                        </p:attrNameLst>
                                      </p:cBhvr>
                                      <p:to>
                                        <p:strVal val="visible"/>
                                      </p:to>
                                    </p:set>
                                  </p:childTnLst>
                                </p:cTn>
                              </p:par>
                              <p:par>
                                <p:cTn id="137" presetID="1" presetClass="entr" presetSubtype="0" fill="hold" grpId="0" nodeType="withEffect">
                                  <p:stCondLst>
                                    <p:cond delay="0"/>
                                  </p:stCondLst>
                                  <p:childTnLst>
                                    <p:set>
                                      <p:cBhvr>
                                        <p:cTn id="138" dur="1" fill="hold">
                                          <p:stCondLst>
                                            <p:cond delay="0"/>
                                          </p:stCondLst>
                                        </p:cTn>
                                        <p:tgtEl>
                                          <p:spTgt spid="131"/>
                                        </p:tgtEl>
                                        <p:attrNameLst>
                                          <p:attrName>style.visibility</p:attrName>
                                        </p:attrNameLst>
                                      </p:cBhvr>
                                      <p:to>
                                        <p:strVal val="visible"/>
                                      </p:to>
                                    </p:set>
                                  </p:childTnLst>
                                </p:cTn>
                              </p:par>
                              <p:par>
                                <p:cTn id="139" presetID="1" presetClass="entr" presetSubtype="0" fill="hold" nodeType="withEffect">
                                  <p:stCondLst>
                                    <p:cond delay="0"/>
                                  </p:stCondLst>
                                  <p:childTnLst>
                                    <p:set>
                                      <p:cBhvr>
                                        <p:cTn id="140" dur="1" fill="hold">
                                          <p:stCondLst>
                                            <p:cond delay="0"/>
                                          </p:stCondLst>
                                        </p:cTn>
                                        <p:tgtEl>
                                          <p:spTgt spid="132"/>
                                        </p:tgtEl>
                                        <p:attrNameLst>
                                          <p:attrName>style.visibility</p:attrName>
                                        </p:attrNameLst>
                                      </p:cBhvr>
                                      <p:to>
                                        <p:strVal val="visible"/>
                                      </p:to>
                                    </p:set>
                                  </p:childTnLst>
                                </p:cTn>
                              </p:par>
                              <p:par>
                                <p:cTn id="141" presetID="1" presetClass="entr" presetSubtype="0" fill="hold" grpId="0" nodeType="withEffect">
                                  <p:stCondLst>
                                    <p:cond delay="0"/>
                                  </p:stCondLst>
                                  <p:childTnLst>
                                    <p:set>
                                      <p:cBhvr>
                                        <p:cTn id="142" dur="1" fill="hold">
                                          <p:stCondLst>
                                            <p:cond delay="0"/>
                                          </p:stCondLst>
                                        </p:cTn>
                                        <p:tgtEl>
                                          <p:spTgt spid="135"/>
                                        </p:tgtEl>
                                        <p:attrNameLst>
                                          <p:attrName>style.visibility</p:attrName>
                                        </p:attrNameLst>
                                      </p:cBhvr>
                                      <p:to>
                                        <p:strVal val="visible"/>
                                      </p:to>
                                    </p:set>
                                  </p:childTnLst>
                                </p:cTn>
                              </p:par>
                              <p:par>
                                <p:cTn id="143" presetID="1" presetClass="entr" presetSubtype="0" fill="hold" grpId="0" nodeType="withEffect">
                                  <p:stCondLst>
                                    <p:cond delay="0"/>
                                  </p:stCondLst>
                                  <p:childTnLst>
                                    <p:set>
                                      <p:cBhvr>
                                        <p:cTn id="144" dur="1" fill="hold">
                                          <p:stCondLst>
                                            <p:cond delay="0"/>
                                          </p:stCondLst>
                                        </p:cTn>
                                        <p:tgtEl>
                                          <p:spTgt spid="136"/>
                                        </p:tgtEl>
                                        <p:attrNameLst>
                                          <p:attrName>style.visibility</p:attrName>
                                        </p:attrNameLst>
                                      </p:cBhvr>
                                      <p:to>
                                        <p:strVal val="visible"/>
                                      </p:to>
                                    </p:set>
                                  </p:childTnLst>
                                </p:cTn>
                              </p:par>
                              <p:par>
                                <p:cTn id="145" presetID="1" presetClass="entr" presetSubtype="0" fill="hold" grpId="0" nodeType="withEffect">
                                  <p:stCondLst>
                                    <p:cond delay="0"/>
                                  </p:stCondLst>
                                  <p:childTnLst>
                                    <p:set>
                                      <p:cBhvr>
                                        <p:cTn id="146" dur="1" fill="hold">
                                          <p:stCondLst>
                                            <p:cond delay="0"/>
                                          </p:stCondLst>
                                        </p:cTn>
                                        <p:tgtEl>
                                          <p:spTgt spid="137"/>
                                        </p:tgtEl>
                                        <p:attrNameLst>
                                          <p:attrName>style.visibility</p:attrName>
                                        </p:attrNameLst>
                                      </p:cBhvr>
                                      <p:to>
                                        <p:strVal val="visible"/>
                                      </p:to>
                                    </p:set>
                                  </p:childTnLst>
                                </p:cTn>
                              </p:par>
                              <p:par>
                                <p:cTn id="147" presetID="1" presetClass="entr" presetSubtype="0" fill="hold" grpId="0" nodeType="withEffect">
                                  <p:stCondLst>
                                    <p:cond delay="0"/>
                                  </p:stCondLst>
                                  <p:childTnLst>
                                    <p:set>
                                      <p:cBhvr>
                                        <p:cTn id="148" dur="1" fill="hold">
                                          <p:stCondLst>
                                            <p:cond delay="0"/>
                                          </p:stCondLst>
                                        </p:cTn>
                                        <p:tgtEl>
                                          <p:spTgt spid="138"/>
                                        </p:tgtEl>
                                        <p:attrNameLst>
                                          <p:attrName>style.visibility</p:attrName>
                                        </p:attrNameLst>
                                      </p:cBhvr>
                                      <p:to>
                                        <p:strVal val="visible"/>
                                      </p:to>
                                    </p:set>
                                  </p:childTnLst>
                                </p:cTn>
                              </p:par>
                              <p:par>
                                <p:cTn id="149" presetID="1" presetClass="entr" presetSubtype="0" fill="hold" grpId="0" nodeType="withEffect">
                                  <p:stCondLst>
                                    <p:cond delay="0"/>
                                  </p:stCondLst>
                                  <p:childTnLst>
                                    <p:set>
                                      <p:cBhvr>
                                        <p:cTn id="150" dur="1" fill="hold">
                                          <p:stCondLst>
                                            <p:cond delay="0"/>
                                          </p:stCondLst>
                                        </p:cTn>
                                        <p:tgtEl>
                                          <p:spTgt spid="139"/>
                                        </p:tgtEl>
                                        <p:attrNameLst>
                                          <p:attrName>style.visibility</p:attrName>
                                        </p:attrNameLst>
                                      </p:cBhvr>
                                      <p:to>
                                        <p:strVal val="visible"/>
                                      </p:to>
                                    </p:set>
                                  </p:childTnLst>
                                </p:cTn>
                              </p:par>
                              <p:par>
                                <p:cTn id="151" presetID="1" presetClass="entr" presetSubtype="0" fill="hold" grpId="0" nodeType="withEffect">
                                  <p:stCondLst>
                                    <p:cond delay="0"/>
                                  </p:stCondLst>
                                  <p:childTnLst>
                                    <p:set>
                                      <p:cBhvr>
                                        <p:cTn id="152" dur="1" fill="hold">
                                          <p:stCondLst>
                                            <p:cond delay="0"/>
                                          </p:stCondLst>
                                        </p:cTn>
                                        <p:tgtEl>
                                          <p:spTgt spid="140"/>
                                        </p:tgtEl>
                                        <p:attrNameLst>
                                          <p:attrName>style.visibility</p:attrName>
                                        </p:attrNameLst>
                                      </p:cBhvr>
                                      <p:to>
                                        <p:strVal val="visible"/>
                                      </p:to>
                                    </p:set>
                                  </p:childTnLst>
                                </p:cTn>
                              </p:par>
                              <p:par>
                                <p:cTn id="153" presetID="1" presetClass="entr" presetSubtype="0" fill="hold" nodeType="withEffect">
                                  <p:stCondLst>
                                    <p:cond delay="0"/>
                                  </p:stCondLst>
                                  <p:childTnLst>
                                    <p:set>
                                      <p:cBhvr>
                                        <p:cTn id="154" dur="1" fill="hold">
                                          <p:stCondLst>
                                            <p:cond delay="0"/>
                                          </p:stCondLst>
                                        </p:cTn>
                                        <p:tgtEl>
                                          <p:spTgt spid="141"/>
                                        </p:tgtEl>
                                        <p:attrNameLst>
                                          <p:attrName>style.visibility</p:attrName>
                                        </p:attrNameLst>
                                      </p:cBhvr>
                                      <p:to>
                                        <p:strVal val="visible"/>
                                      </p:to>
                                    </p:set>
                                  </p:childTnLst>
                                </p:cTn>
                              </p:par>
                              <p:par>
                                <p:cTn id="155" presetID="1" presetClass="entr" presetSubtype="0" fill="hold" grpId="0" nodeType="withEffect">
                                  <p:stCondLst>
                                    <p:cond delay="0"/>
                                  </p:stCondLst>
                                  <p:childTnLst>
                                    <p:set>
                                      <p:cBhvr>
                                        <p:cTn id="156" dur="1" fill="hold">
                                          <p:stCondLst>
                                            <p:cond delay="0"/>
                                          </p:stCondLst>
                                        </p:cTn>
                                        <p:tgtEl>
                                          <p:spTgt spid="148"/>
                                        </p:tgtEl>
                                        <p:attrNameLst>
                                          <p:attrName>style.visibility</p:attrName>
                                        </p:attrNameLst>
                                      </p:cBhvr>
                                      <p:to>
                                        <p:strVal val="visible"/>
                                      </p:to>
                                    </p:set>
                                  </p:childTnLst>
                                </p:cTn>
                              </p:par>
                              <p:par>
                                <p:cTn id="157" presetID="1" presetClass="entr" presetSubtype="0" fill="hold" grpId="0" nodeType="withEffect">
                                  <p:stCondLst>
                                    <p:cond delay="0"/>
                                  </p:stCondLst>
                                  <p:childTnLst>
                                    <p:set>
                                      <p:cBhvr>
                                        <p:cTn id="158" dur="1" fill="hold">
                                          <p:stCondLst>
                                            <p:cond delay="0"/>
                                          </p:stCondLst>
                                        </p:cTn>
                                        <p:tgtEl>
                                          <p:spTgt spid="149"/>
                                        </p:tgtEl>
                                        <p:attrNameLst>
                                          <p:attrName>style.visibility</p:attrName>
                                        </p:attrNameLst>
                                      </p:cBhvr>
                                      <p:to>
                                        <p:strVal val="visible"/>
                                      </p:to>
                                    </p:set>
                                  </p:childTnLst>
                                </p:cTn>
                              </p:par>
                              <p:par>
                                <p:cTn id="159" presetID="1" presetClass="entr" presetSubtype="0" fill="hold" grpId="0" nodeType="withEffect">
                                  <p:stCondLst>
                                    <p:cond delay="0"/>
                                  </p:stCondLst>
                                  <p:childTnLst>
                                    <p:set>
                                      <p:cBhvr>
                                        <p:cTn id="160" dur="1" fill="hold">
                                          <p:stCondLst>
                                            <p:cond delay="0"/>
                                          </p:stCondLst>
                                        </p:cTn>
                                        <p:tgtEl>
                                          <p:spTgt spid="150"/>
                                        </p:tgtEl>
                                        <p:attrNameLst>
                                          <p:attrName>style.visibility</p:attrName>
                                        </p:attrNameLst>
                                      </p:cBhvr>
                                      <p:to>
                                        <p:strVal val="visible"/>
                                      </p:to>
                                    </p:set>
                                  </p:childTnLst>
                                </p:cTn>
                              </p:par>
                              <p:par>
                                <p:cTn id="161" presetID="1" presetClass="entr" presetSubtype="0" fill="hold" grpId="0" nodeType="withEffect">
                                  <p:stCondLst>
                                    <p:cond delay="0"/>
                                  </p:stCondLst>
                                  <p:childTnLst>
                                    <p:set>
                                      <p:cBhvr>
                                        <p:cTn id="162" dur="1" fill="hold">
                                          <p:stCondLst>
                                            <p:cond delay="0"/>
                                          </p:stCondLst>
                                        </p:cTn>
                                        <p:tgtEl>
                                          <p:spTgt spid="151"/>
                                        </p:tgtEl>
                                        <p:attrNameLst>
                                          <p:attrName>style.visibility</p:attrName>
                                        </p:attrNameLst>
                                      </p:cBhvr>
                                      <p:to>
                                        <p:strVal val="visible"/>
                                      </p:to>
                                    </p:set>
                                  </p:childTnLst>
                                </p:cTn>
                              </p:par>
                              <p:par>
                                <p:cTn id="163" presetID="1" presetClass="entr" presetSubtype="0" fill="hold" nodeType="withEffect">
                                  <p:stCondLst>
                                    <p:cond delay="0"/>
                                  </p:stCondLst>
                                  <p:childTnLst>
                                    <p:set>
                                      <p:cBhvr>
                                        <p:cTn id="164" dur="1" fill="hold">
                                          <p:stCondLst>
                                            <p:cond delay="0"/>
                                          </p:stCondLst>
                                        </p:cTn>
                                        <p:tgtEl>
                                          <p:spTgt spid="152"/>
                                        </p:tgtEl>
                                        <p:attrNameLst>
                                          <p:attrName>style.visibility</p:attrName>
                                        </p:attrNameLst>
                                      </p:cBhvr>
                                      <p:to>
                                        <p:strVal val="visible"/>
                                      </p:to>
                                    </p:set>
                                  </p:childTnLst>
                                </p:cTn>
                              </p:par>
                              <p:par>
                                <p:cTn id="165" presetID="1" presetClass="entr" presetSubtype="0" fill="hold" grpId="0" nodeType="withEffect">
                                  <p:stCondLst>
                                    <p:cond delay="0"/>
                                  </p:stCondLst>
                                  <p:childTnLst>
                                    <p:set>
                                      <p:cBhvr>
                                        <p:cTn id="166" dur="1" fill="hold">
                                          <p:stCondLst>
                                            <p:cond delay="0"/>
                                          </p:stCondLst>
                                        </p:cTn>
                                        <p:tgtEl>
                                          <p:spTgt spid="155"/>
                                        </p:tgtEl>
                                        <p:attrNameLst>
                                          <p:attrName>style.visibility</p:attrName>
                                        </p:attrNameLst>
                                      </p:cBhvr>
                                      <p:to>
                                        <p:strVal val="visible"/>
                                      </p:to>
                                    </p:set>
                                  </p:childTnLst>
                                </p:cTn>
                              </p:par>
                              <p:par>
                                <p:cTn id="167" presetID="1" presetClass="entr" presetSubtype="0" fill="hold" grpId="0" nodeType="withEffect">
                                  <p:stCondLst>
                                    <p:cond delay="0"/>
                                  </p:stCondLst>
                                  <p:childTnLst>
                                    <p:set>
                                      <p:cBhvr>
                                        <p:cTn id="168" dur="1" fill="hold">
                                          <p:stCondLst>
                                            <p:cond delay="0"/>
                                          </p:stCondLst>
                                        </p:cTn>
                                        <p:tgtEl>
                                          <p:spTgt spid="156"/>
                                        </p:tgtEl>
                                        <p:attrNameLst>
                                          <p:attrName>style.visibility</p:attrName>
                                        </p:attrNameLst>
                                      </p:cBhvr>
                                      <p:to>
                                        <p:strVal val="visible"/>
                                      </p:to>
                                    </p:set>
                                  </p:childTnLst>
                                </p:cTn>
                              </p:par>
                              <p:par>
                                <p:cTn id="169" presetID="1" presetClass="entr" presetSubtype="0" fill="hold" nodeType="withEffect">
                                  <p:stCondLst>
                                    <p:cond delay="0"/>
                                  </p:stCondLst>
                                  <p:childTnLst>
                                    <p:set>
                                      <p:cBhvr>
                                        <p:cTn id="170" dur="1" fill="hold">
                                          <p:stCondLst>
                                            <p:cond delay="0"/>
                                          </p:stCondLst>
                                        </p:cTn>
                                        <p:tgtEl>
                                          <p:spTgt spid="217"/>
                                        </p:tgtEl>
                                        <p:attrNameLst>
                                          <p:attrName>style.visibility</p:attrName>
                                        </p:attrNameLst>
                                      </p:cBhvr>
                                      <p:to>
                                        <p:strVal val="visible"/>
                                      </p:to>
                                    </p:set>
                                  </p:childTnLst>
                                </p:cTn>
                              </p:par>
                              <p:par>
                                <p:cTn id="171" presetID="1" presetClass="entr" presetSubtype="0" fill="hold" grpId="0" nodeType="withEffect">
                                  <p:stCondLst>
                                    <p:cond delay="0"/>
                                  </p:stCondLst>
                                  <p:childTnLst>
                                    <p:set>
                                      <p:cBhvr>
                                        <p:cTn id="172" dur="1" fill="hold">
                                          <p:stCondLst>
                                            <p:cond delay="0"/>
                                          </p:stCondLst>
                                        </p:cTn>
                                        <p:tgtEl>
                                          <p:spTgt spid="220"/>
                                        </p:tgtEl>
                                        <p:attrNameLst>
                                          <p:attrName>style.visibility</p:attrName>
                                        </p:attrNameLst>
                                      </p:cBhvr>
                                      <p:to>
                                        <p:strVal val="visible"/>
                                      </p:to>
                                    </p:set>
                                  </p:childTnLst>
                                </p:cTn>
                              </p:par>
                              <p:par>
                                <p:cTn id="173" presetID="1" presetClass="entr" presetSubtype="0" fill="hold" grpId="0" nodeType="withEffect">
                                  <p:stCondLst>
                                    <p:cond delay="0"/>
                                  </p:stCondLst>
                                  <p:childTnLst>
                                    <p:set>
                                      <p:cBhvr>
                                        <p:cTn id="174" dur="1" fill="hold">
                                          <p:stCondLst>
                                            <p:cond delay="0"/>
                                          </p:stCondLst>
                                        </p:cTn>
                                        <p:tgtEl>
                                          <p:spTgt spid="221"/>
                                        </p:tgtEl>
                                        <p:attrNameLst>
                                          <p:attrName>style.visibility</p:attrName>
                                        </p:attrNameLst>
                                      </p:cBhvr>
                                      <p:to>
                                        <p:strVal val="visible"/>
                                      </p:to>
                                    </p:set>
                                  </p:childTnLst>
                                </p:cTn>
                              </p:par>
                              <p:par>
                                <p:cTn id="175" presetID="1" presetClass="entr" presetSubtype="0" fill="hold" nodeType="withEffect">
                                  <p:stCondLst>
                                    <p:cond delay="0"/>
                                  </p:stCondLst>
                                  <p:childTnLst>
                                    <p:set>
                                      <p:cBhvr>
                                        <p:cTn id="176" dur="1" fill="hold">
                                          <p:stCondLst>
                                            <p:cond delay="0"/>
                                          </p:stCondLst>
                                        </p:cTn>
                                        <p:tgtEl>
                                          <p:spTgt spid="222"/>
                                        </p:tgtEl>
                                        <p:attrNameLst>
                                          <p:attrName>style.visibility</p:attrName>
                                        </p:attrNameLst>
                                      </p:cBhvr>
                                      <p:to>
                                        <p:strVal val="visible"/>
                                      </p:to>
                                    </p:set>
                                  </p:childTnLst>
                                </p:cTn>
                              </p:par>
                              <p:par>
                                <p:cTn id="177" presetID="1" presetClass="entr" presetSubtype="0" fill="hold" grpId="0" nodeType="withEffect">
                                  <p:stCondLst>
                                    <p:cond delay="0"/>
                                  </p:stCondLst>
                                  <p:childTnLst>
                                    <p:set>
                                      <p:cBhvr>
                                        <p:cTn id="178" dur="1" fill="hold">
                                          <p:stCondLst>
                                            <p:cond delay="0"/>
                                          </p:stCondLst>
                                        </p:cTn>
                                        <p:tgtEl>
                                          <p:spTgt spid="225"/>
                                        </p:tgtEl>
                                        <p:attrNameLst>
                                          <p:attrName>style.visibility</p:attrName>
                                        </p:attrNameLst>
                                      </p:cBhvr>
                                      <p:to>
                                        <p:strVal val="visible"/>
                                      </p:to>
                                    </p:set>
                                  </p:childTnLst>
                                </p:cTn>
                              </p:par>
                              <p:par>
                                <p:cTn id="179" presetID="1" presetClass="entr" presetSubtype="0" fill="hold" grpId="0" nodeType="withEffect">
                                  <p:stCondLst>
                                    <p:cond delay="0"/>
                                  </p:stCondLst>
                                  <p:childTnLst>
                                    <p:set>
                                      <p:cBhvr>
                                        <p:cTn id="180" dur="1" fill="hold">
                                          <p:stCondLst>
                                            <p:cond delay="0"/>
                                          </p:stCondLst>
                                        </p:cTn>
                                        <p:tgtEl>
                                          <p:spTgt spid="226"/>
                                        </p:tgtEl>
                                        <p:attrNameLst>
                                          <p:attrName>style.visibility</p:attrName>
                                        </p:attrNameLst>
                                      </p:cBhvr>
                                      <p:to>
                                        <p:strVal val="visible"/>
                                      </p:to>
                                    </p:set>
                                  </p:childTnLst>
                                </p:cTn>
                              </p:par>
                              <p:par>
                                <p:cTn id="181" presetID="1" presetClass="entr" presetSubtype="0" fill="hold" grpId="0" nodeType="withEffect">
                                  <p:stCondLst>
                                    <p:cond delay="0"/>
                                  </p:stCondLst>
                                  <p:childTnLst>
                                    <p:set>
                                      <p:cBhvr>
                                        <p:cTn id="182" dur="1" fill="hold">
                                          <p:stCondLst>
                                            <p:cond delay="0"/>
                                          </p:stCondLst>
                                        </p:cTn>
                                        <p:tgtEl>
                                          <p:spTgt spid="227"/>
                                        </p:tgtEl>
                                        <p:attrNameLst>
                                          <p:attrName>style.visibility</p:attrName>
                                        </p:attrNameLst>
                                      </p:cBhvr>
                                      <p:to>
                                        <p:strVal val="visible"/>
                                      </p:to>
                                    </p:set>
                                  </p:childTnLst>
                                </p:cTn>
                              </p:par>
                              <p:par>
                                <p:cTn id="183" presetID="1" presetClass="entr" presetSubtype="0" fill="hold" grpId="0" nodeType="withEffect">
                                  <p:stCondLst>
                                    <p:cond delay="0"/>
                                  </p:stCondLst>
                                  <p:childTnLst>
                                    <p:set>
                                      <p:cBhvr>
                                        <p:cTn id="184" dur="1" fill="hold">
                                          <p:stCondLst>
                                            <p:cond delay="0"/>
                                          </p:stCondLst>
                                        </p:cTn>
                                        <p:tgtEl>
                                          <p:spTgt spid="228"/>
                                        </p:tgtEl>
                                        <p:attrNameLst>
                                          <p:attrName>style.visibility</p:attrName>
                                        </p:attrNameLst>
                                      </p:cBhvr>
                                      <p:to>
                                        <p:strVal val="visible"/>
                                      </p:to>
                                    </p:set>
                                  </p:childTnLst>
                                </p:cTn>
                              </p:par>
                              <p:par>
                                <p:cTn id="185" presetID="1" presetClass="entr" presetSubtype="0" fill="hold" grpId="0" nodeType="withEffect">
                                  <p:stCondLst>
                                    <p:cond delay="0"/>
                                  </p:stCondLst>
                                  <p:childTnLst>
                                    <p:set>
                                      <p:cBhvr>
                                        <p:cTn id="186" dur="1" fill="hold">
                                          <p:stCondLst>
                                            <p:cond delay="0"/>
                                          </p:stCondLst>
                                        </p:cTn>
                                        <p:tgtEl>
                                          <p:spTgt spid="229"/>
                                        </p:tgtEl>
                                        <p:attrNameLst>
                                          <p:attrName>style.visibility</p:attrName>
                                        </p:attrNameLst>
                                      </p:cBhvr>
                                      <p:to>
                                        <p:strVal val="visible"/>
                                      </p:to>
                                    </p:set>
                                  </p:childTnLst>
                                </p:cTn>
                              </p:par>
                              <p:par>
                                <p:cTn id="187" presetID="1" presetClass="entr" presetSubtype="0" fill="hold" grpId="0" nodeType="withEffect">
                                  <p:stCondLst>
                                    <p:cond delay="0"/>
                                  </p:stCondLst>
                                  <p:childTnLst>
                                    <p:set>
                                      <p:cBhvr>
                                        <p:cTn id="188" dur="1" fill="hold">
                                          <p:stCondLst>
                                            <p:cond delay="0"/>
                                          </p:stCondLst>
                                        </p:cTn>
                                        <p:tgtEl>
                                          <p:spTgt spid="230"/>
                                        </p:tgtEl>
                                        <p:attrNameLst>
                                          <p:attrName>style.visibility</p:attrName>
                                        </p:attrNameLst>
                                      </p:cBhvr>
                                      <p:to>
                                        <p:strVal val="visible"/>
                                      </p:to>
                                    </p:set>
                                  </p:childTnLst>
                                </p:cTn>
                              </p:par>
                              <p:par>
                                <p:cTn id="189" presetID="1" presetClass="entr" presetSubtype="0" fill="hold" grpId="0" nodeType="withEffect">
                                  <p:stCondLst>
                                    <p:cond delay="0"/>
                                  </p:stCondLst>
                                  <p:childTnLst>
                                    <p:set>
                                      <p:cBhvr>
                                        <p:cTn id="190" dur="1" fill="hold">
                                          <p:stCondLst>
                                            <p:cond delay="0"/>
                                          </p:stCondLst>
                                        </p:cTn>
                                        <p:tgtEl>
                                          <p:spTgt spid="231"/>
                                        </p:tgtEl>
                                        <p:attrNameLst>
                                          <p:attrName>style.visibility</p:attrName>
                                        </p:attrNameLst>
                                      </p:cBhvr>
                                      <p:to>
                                        <p:strVal val="visible"/>
                                      </p:to>
                                    </p:set>
                                  </p:childTnLst>
                                </p:cTn>
                              </p:par>
                              <p:par>
                                <p:cTn id="191" presetID="1" presetClass="entr" presetSubtype="0" fill="hold" grpId="0" nodeType="withEffect">
                                  <p:stCondLst>
                                    <p:cond delay="0"/>
                                  </p:stCondLst>
                                  <p:childTnLst>
                                    <p:set>
                                      <p:cBhvr>
                                        <p:cTn id="192" dur="1" fill="hold">
                                          <p:stCondLst>
                                            <p:cond delay="0"/>
                                          </p:stCondLst>
                                        </p:cTn>
                                        <p:tgtEl>
                                          <p:spTgt spid="232"/>
                                        </p:tgtEl>
                                        <p:attrNameLst>
                                          <p:attrName>style.visibility</p:attrName>
                                        </p:attrNameLst>
                                      </p:cBhvr>
                                      <p:to>
                                        <p:strVal val="visible"/>
                                      </p:to>
                                    </p:set>
                                  </p:childTnLst>
                                </p:cTn>
                              </p:par>
                              <p:par>
                                <p:cTn id="193" presetID="1" presetClass="entr" presetSubtype="0" fill="hold" grpId="0" nodeType="withEffect">
                                  <p:stCondLst>
                                    <p:cond delay="0"/>
                                  </p:stCondLst>
                                  <p:childTnLst>
                                    <p:set>
                                      <p:cBhvr>
                                        <p:cTn id="194" dur="1" fill="hold">
                                          <p:stCondLst>
                                            <p:cond delay="0"/>
                                          </p:stCondLst>
                                        </p:cTn>
                                        <p:tgtEl>
                                          <p:spTgt spid="233"/>
                                        </p:tgtEl>
                                        <p:attrNameLst>
                                          <p:attrName>style.visibility</p:attrName>
                                        </p:attrNameLst>
                                      </p:cBhvr>
                                      <p:to>
                                        <p:strVal val="visible"/>
                                      </p:to>
                                    </p:set>
                                  </p:childTnLst>
                                </p:cTn>
                              </p:par>
                              <p:par>
                                <p:cTn id="195" presetID="1" presetClass="entr" presetSubtype="0" fill="hold" grpId="0" nodeType="withEffect">
                                  <p:stCondLst>
                                    <p:cond delay="0"/>
                                  </p:stCondLst>
                                  <p:childTnLst>
                                    <p:set>
                                      <p:cBhvr>
                                        <p:cTn id="196" dur="1" fill="hold">
                                          <p:stCondLst>
                                            <p:cond delay="0"/>
                                          </p:stCondLst>
                                        </p:cTn>
                                        <p:tgtEl>
                                          <p:spTgt spid="234"/>
                                        </p:tgtEl>
                                        <p:attrNameLst>
                                          <p:attrName>style.visibility</p:attrName>
                                        </p:attrNameLst>
                                      </p:cBhvr>
                                      <p:to>
                                        <p:strVal val="visible"/>
                                      </p:to>
                                    </p:set>
                                  </p:childTnLst>
                                </p:cTn>
                              </p:par>
                              <p:par>
                                <p:cTn id="197" presetID="1" presetClass="entr" presetSubtype="0" fill="hold" nodeType="withEffect">
                                  <p:stCondLst>
                                    <p:cond delay="0"/>
                                  </p:stCondLst>
                                  <p:childTnLst>
                                    <p:set>
                                      <p:cBhvr>
                                        <p:cTn id="198" dur="1" fill="hold">
                                          <p:stCondLst>
                                            <p:cond delay="0"/>
                                          </p:stCondLst>
                                        </p:cTn>
                                        <p:tgtEl>
                                          <p:spTgt spid="235"/>
                                        </p:tgtEl>
                                        <p:attrNameLst>
                                          <p:attrName>style.visibility</p:attrName>
                                        </p:attrNameLst>
                                      </p:cBhvr>
                                      <p:to>
                                        <p:strVal val="visible"/>
                                      </p:to>
                                    </p:set>
                                  </p:childTnLst>
                                </p:cTn>
                              </p:par>
                              <p:par>
                                <p:cTn id="199" presetID="1" presetClass="entr" presetSubtype="0" fill="hold" grpId="0" nodeType="withEffect">
                                  <p:stCondLst>
                                    <p:cond delay="0"/>
                                  </p:stCondLst>
                                  <p:childTnLst>
                                    <p:set>
                                      <p:cBhvr>
                                        <p:cTn id="200" dur="1" fill="hold">
                                          <p:stCondLst>
                                            <p:cond delay="0"/>
                                          </p:stCondLst>
                                        </p:cTn>
                                        <p:tgtEl>
                                          <p:spTgt spid="238"/>
                                        </p:tgtEl>
                                        <p:attrNameLst>
                                          <p:attrName>style.visibility</p:attrName>
                                        </p:attrNameLst>
                                      </p:cBhvr>
                                      <p:to>
                                        <p:strVal val="visible"/>
                                      </p:to>
                                    </p:set>
                                  </p:childTnLst>
                                </p:cTn>
                              </p:par>
                              <p:par>
                                <p:cTn id="201" presetID="1" presetClass="entr" presetSubtype="0" fill="hold" grpId="0" nodeType="withEffect">
                                  <p:stCondLst>
                                    <p:cond delay="0"/>
                                  </p:stCondLst>
                                  <p:childTnLst>
                                    <p:set>
                                      <p:cBhvr>
                                        <p:cTn id="202" dur="1" fill="hold">
                                          <p:stCondLst>
                                            <p:cond delay="0"/>
                                          </p:stCondLst>
                                        </p:cTn>
                                        <p:tgtEl>
                                          <p:spTgt spid="239"/>
                                        </p:tgtEl>
                                        <p:attrNameLst>
                                          <p:attrName>style.visibility</p:attrName>
                                        </p:attrNameLst>
                                      </p:cBhvr>
                                      <p:to>
                                        <p:strVal val="visible"/>
                                      </p:to>
                                    </p:set>
                                  </p:childTnLst>
                                </p:cTn>
                              </p:par>
                              <p:par>
                                <p:cTn id="203" presetID="1" presetClass="entr" presetSubtype="0" fill="hold" nodeType="withEffect">
                                  <p:stCondLst>
                                    <p:cond delay="0"/>
                                  </p:stCondLst>
                                  <p:childTnLst>
                                    <p:set>
                                      <p:cBhvr>
                                        <p:cTn id="204" dur="1" fill="hold">
                                          <p:stCondLst>
                                            <p:cond delay="0"/>
                                          </p:stCondLst>
                                        </p:cTn>
                                        <p:tgtEl>
                                          <p:spTgt spid="240"/>
                                        </p:tgtEl>
                                        <p:attrNameLst>
                                          <p:attrName>style.visibility</p:attrName>
                                        </p:attrNameLst>
                                      </p:cBhvr>
                                      <p:to>
                                        <p:strVal val="visible"/>
                                      </p:to>
                                    </p:set>
                                  </p:childTnLst>
                                </p:cTn>
                              </p:par>
                              <p:par>
                                <p:cTn id="205" presetID="1" presetClass="entr" presetSubtype="0" fill="hold" nodeType="withEffect">
                                  <p:stCondLst>
                                    <p:cond delay="0"/>
                                  </p:stCondLst>
                                  <p:childTnLst>
                                    <p:set>
                                      <p:cBhvr>
                                        <p:cTn id="206" dur="1" fill="hold">
                                          <p:stCondLst>
                                            <p:cond delay="0"/>
                                          </p:stCondLst>
                                        </p:cTn>
                                        <p:tgtEl>
                                          <p:spTgt spid="247"/>
                                        </p:tgtEl>
                                        <p:attrNameLst>
                                          <p:attrName>style.visibility</p:attrName>
                                        </p:attrNameLst>
                                      </p:cBhvr>
                                      <p:to>
                                        <p:strVal val="visible"/>
                                      </p:to>
                                    </p:set>
                                  </p:childTnLst>
                                </p:cTn>
                              </p:par>
                              <p:par>
                                <p:cTn id="207" presetID="1" presetClass="entr" presetSubtype="0" fill="hold" grpId="0" nodeType="withEffect">
                                  <p:stCondLst>
                                    <p:cond delay="0"/>
                                  </p:stCondLst>
                                  <p:childTnLst>
                                    <p:set>
                                      <p:cBhvr>
                                        <p:cTn id="208" dur="1" fill="hold">
                                          <p:stCondLst>
                                            <p:cond delay="0"/>
                                          </p:stCondLst>
                                        </p:cTn>
                                        <p:tgtEl>
                                          <p:spTgt spid="250"/>
                                        </p:tgtEl>
                                        <p:attrNameLst>
                                          <p:attrName>style.visibility</p:attrName>
                                        </p:attrNameLst>
                                      </p:cBhvr>
                                      <p:to>
                                        <p:strVal val="visible"/>
                                      </p:to>
                                    </p:set>
                                  </p:childTnLst>
                                </p:cTn>
                              </p:par>
                              <p:par>
                                <p:cTn id="209" presetID="1" presetClass="entr" presetSubtype="0" fill="hold" grpId="0" nodeType="withEffect">
                                  <p:stCondLst>
                                    <p:cond delay="0"/>
                                  </p:stCondLst>
                                  <p:childTnLst>
                                    <p:set>
                                      <p:cBhvr>
                                        <p:cTn id="210" dur="1" fill="hold">
                                          <p:stCondLst>
                                            <p:cond delay="0"/>
                                          </p:stCondLst>
                                        </p:cTn>
                                        <p:tgtEl>
                                          <p:spTgt spid="251"/>
                                        </p:tgtEl>
                                        <p:attrNameLst>
                                          <p:attrName>style.visibility</p:attrName>
                                        </p:attrNameLst>
                                      </p:cBhvr>
                                      <p:to>
                                        <p:strVal val="visible"/>
                                      </p:to>
                                    </p:set>
                                  </p:childTnLst>
                                </p:cTn>
                              </p:par>
                              <p:par>
                                <p:cTn id="211" presetID="1" presetClass="entr" presetSubtype="0" fill="hold" nodeType="withEffect">
                                  <p:stCondLst>
                                    <p:cond delay="0"/>
                                  </p:stCondLst>
                                  <p:childTnLst>
                                    <p:set>
                                      <p:cBhvr>
                                        <p:cTn id="212" dur="1" fill="hold">
                                          <p:stCondLst>
                                            <p:cond delay="0"/>
                                          </p:stCondLst>
                                        </p:cTn>
                                        <p:tgtEl>
                                          <p:spTgt spid="252"/>
                                        </p:tgtEl>
                                        <p:attrNameLst>
                                          <p:attrName>style.visibility</p:attrName>
                                        </p:attrNameLst>
                                      </p:cBhvr>
                                      <p:to>
                                        <p:strVal val="visible"/>
                                      </p:to>
                                    </p:set>
                                  </p:childTnLst>
                                </p:cTn>
                              </p:par>
                              <p:par>
                                <p:cTn id="213" presetID="1" presetClass="entr" presetSubtype="0" fill="hold" grpId="0" nodeType="withEffect">
                                  <p:stCondLst>
                                    <p:cond delay="0"/>
                                  </p:stCondLst>
                                  <p:childTnLst>
                                    <p:set>
                                      <p:cBhvr>
                                        <p:cTn id="214" dur="1" fill="hold">
                                          <p:stCondLst>
                                            <p:cond delay="0"/>
                                          </p:stCondLst>
                                        </p:cTn>
                                        <p:tgtEl>
                                          <p:spTgt spid="259"/>
                                        </p:tgtEl>
                                        <p:attrNameLst>
                                          <p:attrName>style.visibility</p:attrName>
                                        </p:attrNameLst>
                                      </p:cBhvr>
                                      <p:to>
                                        <p:strVal val="visible"/>
                                      </p:to>
                                    </p:set>
                                  </p:childTnLst>
                                </p:cTn>
                              </p:par>
                              <p:par>
                                <p:cTn id="215" presetID="1" presetClass="entr" presetSubtype="0" fill="hold" grpId="0" nodeType="withEffect">
                                  <p:stCondLst>
                                    <p:cond delay="0"/>
                                  </p:stCondLst>
                                  <p:childTnLst>
                                    <p:set>
                                      <p:cBhvr>
                                        <p:cTn id="216" dur="1" fill="hold">
                                          <p:stCondLst>
                                            <p:cond delay="0"/>
                                          </p:stCondLst>
                                        </p:cTn>
                                        <p:tgtEl>
                                          <p:spTgt spid="260"/>
                                        </p:tgtEl>
                                        <p:attrNameLst>
                                          <p:attrName>style.visibility</p:attrName>
                                        </p:attrNameLst>
                                      </p:cBhvr>
                                      <p:to>
                                        <p:strVal val="visible"/>
                                      </p:to>
                                    </p:set>
                                  </p:childTnLst>
                                </p:cTn>
                              </p:par>
                              <p:par>
                                <p:cTn id="217" presetID="1" presetClass="entr" presetSubtype="0" fill="hold" nodeType="withEffect">
                                  <p:stCondLst>
                                    <p:cond delay="0"/>
                                  </p:stCondLst>
                                  <p:childTnLst>
                                    <p:set>
                                      <p:cBhvr>
                                        <p:cTn id="218" dur="1" fill="hold">
                                          <p:stCondLst>
                                            <p:cond delay="0"/>
                                          </p:stCondLst>
                                        </p:cTn>
                                        <p:tgtEl>
                                          <p:spTgt spid="2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9" grpId="0"/>
      <p:bldP spid="13" grpId="0"/>
      <p:bldP spid="14" grpId="0"/>
      <p:bldP spid="15" grpId="0"/>
      <p:bldP spid="16" grpId="0"/>
      <p:bldP spid="17" grpId="0"/>
      <p:bldP spid="18" grpId="0"/>
      <p:bldP spid="19" grpId="0"/>
      <p:bldP spid="20" grpId="0"/>
      <p:bldP spid="21" grpId="0" animBg="1"/>
      <p:bldP spid="22" grpId="0" animBg="1"/>
      <p:bldP spid="55" grpId="0"/>
      <p:bldP spid="56" grpId="0"/>
      <p:bldP spid="69" grpId="0"/>
      <p:bldP spid="70" grpId="0" animBg="1"/>
      <p:bldP spid="71" grpId="0" animBg="1"/>
      <p:bldP spid="72" grpId="0" animBg="1"/>
      <p:bldP spid="73" grpId="0" animBg="1"/>
      <p:bldP spid="77" grpId="0" animBg="1"/>
      <p:bldP spid="78" grpId="0" animBg="1"/>
      <p:bldP spid="79" grpId="0" animBg="1"/>
      <p:bldP spid="80" grpId="0" animBg="1"/>
      <p:bldP spid="81" grpId="0" animBg="1"/>
      <p:bldP spid="82" grpId="0" animBg="1"/>
      <p:bldP spid="90" grpId="0" animBg="1"/>
      <p:bldP spid="91" grpId="0" animBg="1"/>
      <p:bldP spid="92" grpId="0" animBg="1"/>
      <p:bldP spid="93" grpId="0" animBg="1"/>
      <p:bldP spid="97" grpId="0" animBg="1"/>
      <p:bldP spid="98" grpId="0" animBg="1"/>
      <p:bldP spid="99" grpId="0" animBg="1"/>
      <p:bldP spid="100" grpId="0" animBg="1"/>
      <p:bldP spid="101" grpId="0" animBg="1"/>
      <p:bldP spid="102" grpId="0" animBg="1"/>
      <p:bldP spid="106" grpId="0" animBg="1"/>
      <p:bldP spid="107" grpId="0" animBg="1"/>
      <p:bldP spid="108" grpId="0" animBg="1"/>
      <p:bldP spid="109" grpId="0" animBg="1"/>
      <p:bldP spid="110" grpId="0" animBg="1"/>
      <p:bldP spid="111" grpId="0" animBg="1"/>
      <p:bldP spid="119" grpId="0" animBg="1"/>
      <p:bldP spid="120" grpId="0" animBg="1"/>
      <p:bldP spid="121" grpId="0" animBg="1"/>
      <p:bldP spid="122" grpId="0" animBg="1"/>
      <p:bldP spid="126" grpId="0" animBg="1"/>
      <p:bldP spid="127" grpId="0" animBg="1"/>
      <p:bldP spid="128" grpId="0" animBg="1"/>
      <p:bldP spid="129" grpId="0" animBg="1"/>
      <p:bldP spid="130" grpId="0" animBg="1"/>
      <p:bldP spid="131" grpId="0" animBg="1"/>
      <p:bldP spid="135" grpId="0" animBg="1"/>
      <p:bldP spid="136" grpId="0" animBg="1"/>
      <p:bldP spid="137" grpId="0" animBg="1"/>
      <p:bldP spid="138" grpId="0" animBg="1"/>
      <p:bldP spid="139" grpId="0" animBg="1"/>
      <p:bldP spid="140" grpId="0" animBg="1"/>
      <p:bldP spid="148" grpId="0" animBg="1"/>
      <p:bldP spid="149" grpId="0" animBg="1"/>
      <p:bldP spid="150" grpId="0" animBg="1"/>
      <p:bldP spid="151" grpId="0" animBg="1"/>
      <p:bldP spid="155" grpId="0" animBg="1"/>
      <p:bldP spid="156" grpId="0" animBg="1"/>
      <p:bldP spid="220" grpId="0" animBg="1"/>
      <p:bldP spid="221" grpId="0" animBg="1"/>
      <p:bldP spid="225" grpId="0" animBg="1"/>
      <p:bldP spid="226" grpId="0" animBg="1"/>
      <p:bldP spid="227" grpId="0" animBg="1"/>
      <p:bldP spid="228" grpId="0" animBg="1"/>
      <p:bldP spid="229" grpId="0" animBg="1"/>
      <p:bldP spid="230" grpId="0" animBg="1"/>
      <p:bldP spid="231" grpId="0" animBg="1"/>
      <p:bldP spid="232" grpId="0" animBg="1"/>
      <p:bldP spid="233" grpId="0" animBg="1"/>
      <p:bldP spid="234" grpId="0" animBg="1"/>
      <p:bldP spid="238" grpId="0" animBg="1"/>
      <p:bldP spid="239" grpId="0" animBg="1"/>
      <p:bldP spid="250" grpId="0" animBg="1"/>
      <p:bldP spid="251" grpId="0" animBg="1"/>
      <p:bldP spid="259" grpId="0" animBg="1"/>
      <p:bldP spid="260"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C34208-FA7C-4346-AD93-050F88FE7F56}"/>
              </a:ext>
            </a:extLst>
          </p:cNvPr>
          <p:cNvSpPr>
            <a:spLocks noGrp="1"/>
          </p:cNvSpPr>
          <p:nvPr>
            <p:ph type="title"/>
          </p:nvPr>
        </p:nvSpPr>
        <p:spPr>
          <a:xfrm>
            <a:off x="265813" y="350874"/>
            <a:ext cx="8654903" cy="680484"/>
          </a:xfrm>
        </p:spPr>
        <p:txBody>
          <a:bodyPr>
            <a:normAutofit/>
          </a:bodyPr>
          <a:lstStyle/>
          <a:p>
            <a:r>
              <a:rPr lang="en-US" altLang="zh-CN" dirty="0"/>
              <a:t>(3)</a:t>
            </a:r>
            <a:r>
              <a:rPr lang="zh-CN" altLang="zh-CN" dirty="0"/>
              <a:t>相移键控调制方法</a:t>
            </a:r>
            <a:r>
              <a:rPr lang="zh-CN" altLang="en-US" dirty="0"/>
              <a:t>（</a:t>
            </a:r>
            <a:r>
              <a:rPr lang="en-US" altLang="zh-CN" dirty="0"/>
              <a:t>PSK</a:t>
            </a:r>
            <a:r>
              <a:rPr lang="zh-CN" altLang="en-US" dirty="0"/>
              <a:t>）</a:t>
            </a:r>
          </a:p>
        </p:txBody>
      </p:sp>
      <p:sp>
        <p:nvSpPr>
          <p:cNvPr id="3" name="内容占位符 2">
            <a:extLst>
              <a:ext uri="{FF2B5EF4-FFF2-40B4-BE49-F238E27FC236}">
                <a16:creationId xmlns:a16="http://schemas.microsoft.com/office/drawing/2014/main" id="{62772749-0251-43E3-8FBE-62B01C0C88DA}"/>
              </a:ext>
            </a:extLst>
          </p:cNvPr>
          <p:cNvSpPr>
            <a:spLocks noGrp="1"/>
          </p:cNvSpPr>
          <p:nvPr>
            <p:ph idx="1"/>
          </p:nvPr>
        </p:nvSpPr>
        <p:spPr>
          <a:xfrm>
            <a:off x="404037" y="1062040"/>
            <a:ext cx="8516680" cy="5445085"/>
          </a:xfrm>
        </p:spPr>
        <p:txBody>
          <a:bodyPr>
            <a:noAutofit/>
          </a:bodyPr>
          <a:lstStyle/>
          <a:p>
            <a:pPr>
              <a:buNone/>
            </a:pPr>
            <a:r>
              <a:rPr lang="zh-CN" altLang="en-US" dirty="0"/>
              <a:t>正交移相键控（</a:t>
            </a:r>
            <a:r>
              <a:rPr lang="en-US" altLang="zh-CN" dirty="0"/>
              <a:t>QPSK</a:t>
            </a:r>
            <a:r>
              <a:rPr lang="zh-CN" altLang="en-US" dirty="0"/>
              <a:t>）：每</a:t>
            </a:r>
            <a:r>
              <a:rPr lang="en-US" altLang="zh-CN" dirty="0"/>
              <a:t>90°</a:t>
            </a:r>
            <a:r>
              <a:rPr lang="zh-CN" altLang="en-US" dirty="0"/>
              <a:t>表示一种状态</a:t>
            </a:r>
          </a:p>
          <a:p>
            <a:pPr>
              <a:buNone/>
            </a:pPr>
            <a:r>
              <a:rPr lang="zh-CN" altLang="en-US" dirty="0"/>
              <a:t>         </a:t>
            </a:r>
            <a:r>
              <a:rPr lang="en-US" altLang="zh-CN" dirty="0"/>
              <a:t>45° </a:t>
            </a:r>
            <a:r>
              <a:rPr lang="zh-CN" altLang="en-US" dirty="0"/>
              <a:t>：</a:t>
            </a:r>
            <a:r>
              <a:rPr lang="en-US" altLang="zh-CN" dirty="0"/>
              <a:t>11</a:t>
            </a:r>
          </a:p>
          <a:p>
            <a:pPr>
              <a:buNone/>
            </a:pPr>
            <a:r>
              <a:rPr lang="en-US" altLang="zh-CN" dirty="0"/>
              <a:t>         135°</a:t>
            </a:r>
            <a:r>
              <a:rPr lang="zh-CN" altLang="en-US" dirty="0"/>
              <a:t>：</a:t>
            </a:r>
            <a:r>
              <a:rPr lang="en-US" altLang="zh-CN" dirty="0"/>
              <a:t>10</a:t>
            </a:r>
          </a:p>
          <a:p>
            <a:pPr>
              <a:buNone/>
            </a:pPr>
            <a:r>
              <a:rPr lang="en-US" altLang="zh-CN" dirty="0"/>
              <a:t>         225°</a:t>
            </a:r>
            <a:r>
              <a:rPr lang="zh-CN" altLang="en-US" dirty="0"/>
              <a:t>：</a:t>
            </a:r>
            <a:r>
              <a:rPr lang="en-US" altLang="zh-CN" dirty="0"/>
              <a:t>00</a:t>
            </a:r>
          </a:p>
          <a:p>
            <a:pPr>
              <a:buNone/>
            </a:pPr>
            <a:r>
              <a:rPr lang="en-US" altLang="zh-CN" dirty="0"/>
              <a:t>         315°</a:t>
            </a:r>
            <a:r>
              <a:rPr lang="zh-CN" altLang="en-US" dirty="0"/>
              <a:t>：</a:t>
            </a:r>
            <a:r>
              <a:rPr lang="en-US" altLang="zh-CN" dirty="0"/>
              <a:t>01</a:t>
            </a:r>
          </a:p>
          <a:p>
            <a:pPr>
              <a:buNone/>
            </a:pPr>
            <a:r>
              <a:rPr lang="zh-CN" altLang="en-US" dirty="0"/>
              <a:t>结果：一个信号表示</a:t>
            </a:r>
            <a:r>
              <a:rPr lang="en-US" altLang="zh-CN" dirty="0"/>
              <a:t>2</a:t>
            </a:r>
            <a:r>
              <a:rPr lang="zh-CN" altLang="en-US" dirty="0"/>
              <a:t>位</a:t>
            </a:r>
            <a:endParaRPr lang="en-US" altLang="zh-CN" dirty="0"/>
          </a:p>
        </p:txBody>
      </p:sp>
      <p:graphicFrame>
        <p:nvGraphicFramePr>
          <p:cNvPr id="10" name="表格 9">
            <a:extLst>
              <a:ext uri="{FF2B5EF4-FFF2-40B4-BE49-F238E27FC236}">
                <a16:creationId xmlns:a16="http://schemas.microsoft.com/office/drawing/2014/main" id="{9B384642-CD61-42D4-9C32-F0111E3A54D7}"/>
              </a:ext>
            </a:extLst>
          </p:cNvPr>
          <p:cNvGraphicFramePr>
            <a:graphicFrameLocks noGrp="1"/>
          </p:cNvGraphicFramePr>
          <p:nvPr/>
        </p:nvGraphicFramePr>
        <p:xfrm>
          <a:off x="0" y="1031358"/>
          <a:ext cx="313390" cy="2926080"/>
        </p:xfrm>
        <a:graphic>
          <a:graphicData uri="http://schemas.openxmlformats.org/drawingml/2006/table">
            <a:tbl>
              <a:tblPr firstRow="1" bandRow="1">
                <a:tableStyleId>{5C22544A-7EE6-4342-B048-85BDC9FD1C3A}</a:tableStyleId>
              </a:tblPr>
              <a:tblGrid>
                <a:gridCol w="313390">
                  <a:extLst>
                    <a:ext uri="{9D8B030D-6E8A-4147-A177-3AD203B41FA5}">
                      <a16:colId xmlns:a16="http://schemas.microsoft.com/office/drawing/2014/main" val="2707731317"/>
                    </a:ext>
                  </a:extLst>
                </a:gridCol>
              </a:tblGrid>
              <a:tr h="844235">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系统模型</a:t>
                      </a:r>
                    </a:p>
                  </a:txBody>
                  <a:tcPr marL="0" marR="0" marT="0" marB="0" anchor="ctr">
                    <a:solidFill>
                      <a:schemeClr val="accent1">
                        <a:lumMod val="40000"/>
                        <a:lumOff val="60000"/>
                      </a:schemeClr>
                    </a:solidFill>
                  </a:tcPr>
                </a:tc>
                <a:extLst>
                  <a:ext uri="{0D108BD9-81ED-4DB2-BD59-A6C34878D82A}">
                    <a16:rowId xmlns:a16="http://schemas.microsoft.com/office/drawing/2014/main" val="2650843112"/>
                  </a:ext>
                </a:extLst>
              </a:tr>
              <a:tr h="844235">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传输模式</a:t>
                      </a:r>
                    </a:p>
                  </a:txBody>
                  <a:tcPr marL="0" marR="0" marT="0" marB="0" anchor="ctr">
                    <a:solidFill>
                      <a:schemeClr val="accent1">
                        <a:lumMod val="40000"/>
                        <a:lumOff val="60000"/>
                      </a:schemeClr>
                    </a:solidFill>
                  </a:tcPr>
                </a:tc>
                <a:extLst>
                  <a:ext uri="{0D108BD9-81ED-4DB2-BD59-A6C34878D82A}">
                    <a16:rowId xmlns:a16="http://schemas.microsoft.com/office/drawing/2014/main" val="2354171835"/>
                  </a:ext>
                </a:extLst>
              </a:tr>
              <a:tr h="844235">
                <a:tc>
                  <a:txBody>
                    <a:bodyPr/>
                    <a:lstStyle/>
                    <a:p>
                      <a:pPr algn="ctr"/>
                      <a:r>
                        <a:rPr lang="zh-CN" altLang="en-US" sz="1600" dirty="0">
                          <a:solidFill>
                            <a:schemeClr val="bg1"/>
                          </a:solidFill>
                          <a:latin typeface="黑体" panose="02010609060101010101" pitchFamily="49" charset="-122"/>
                          <a:ea typeface="黑体" panose="02010609060101010101" pitchFamily="49" charset="-122"/>
                        </a:rPr>
                        <a:t>编码调制</a:t>
                      </a:r>
                    </a:p>
                  </a:txBody>
                  <a:tcPr marL="0" marR="0" marT="0" marB="0" anchor="ctr">
                    <a:solidFill>
                      <a:schemeClr val="accent1"/>
                    </a:solidFill>
                  </a:tcPr>
                </a:tc>
                <a:extLst>
                  <a:ext uri="{0D108BD9-81ED-4DB2-BD59-A6C34878D82A}">
                    <a16:rowId xmlns:a16="http://schemas.microsoft.com/office/drawing/2014/main" val="2232877283"/>
                  </a:ext>
                </a:extLst>
              </a:tr>
            </a:tbl>
          </a:graphicData>
        </a:graphic>
      </p:graphicFrame>
      <p:graphicFrame>
        <p:nvGraphicFramePr>
          <p:cNvPr id="11" name="表格 10">
            <a:extLst>
              <a:ext uri="{FF2B5EF4-FFF2-40B4-BE49-F238E27FC236}">
                <a16:creationId xmlns:a16="http://schemas.microsoft.com/office/drawing/2014/main" id="{F1557556-4E74-4A2A-B76B-6AF7BA757C94}"/>
              </a:ext>
            </a:extLst>
          </p:cNvPr>
          <p:cNvGraphicFramePr>
            <a:graphicFrameLocks noGrp="1"/>
          </p:cNvGraphicFramePr>
          <p:nvPr/>
        </p:nvGraphicFramePr>
        <p:xfrm>
          <a:off x="0" y="16384"/>
          <a:ext cx="9144000" cy="303808"/>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1028242390"/>
                    </a:ext>
                  </a:extLst>
                </a:gridCol>
                <a:gridCol w="1016000">
                  <a:extLst>
                    <a:ext uri="{9D8B030D-6E8A-4147-A177-3AD203B41FA5}">
                      <a16:colId xmlns:a16="http://schemas.microsoft.com/office/drawing/2014/main" val="3074239081"/>
                    </a:ext>
                  </a:extLst>
                </a:gridCol>
                <a:gridCol w="1016000">
                  <a:extLst>
                    <a:ext uri="{9D8B030D-6E8A-4147-A177-3AD203B41FA5}">
                      <a16:colId xmlns:a16="http://schemas.microsoft.com/office/drawing/2014/main" val="3509429943"/>
                    </a:ext>
                  </a:extLst>
                </a:gridCol>
                <a:gridCol w="1016000">
                  <a:extLst>
                    <a:ext uri="{9D8B030D-6E8A-4147-A177-3AD203B41FA5}">
                      <a16:colId xmlns:a16="http://schemas.microsoft.com/office/drawing/2014/main" val="2580465912"/>
                    </a:ext>
                  </a:extLst>
                </a:gridCol>
                <a:gridCol w="1016000">
                  <a:extLst>
                    <a:ext uri="{9D8B030D-6E8A-4147-A177-3AD203B41FA5}">
                      <a16:colId xmlns:a16="http://schemas.microsoft.com/office/drawing/2014/main" val="585185192"/>
                    </a:ext>
                  </a:extLst>
                </a:gridCol>
                <a:gridCol w="1016000">
                  <a:extLst>
                    <a:ext uri="{9D8B030D-6E8A-4147-A177-3AD203B41FA5}">
                      <a16:colId xmlns:a16="http://schemas.microsoft.com/office/drawing/2014/main" val="1335232691"/>
                    </a:ext>
                  </a:extLst>
                </a:gridCol>
                <a:gridCol w="1016000">
                  <a:extLst>
                    <a:ext uri="{9D8B030D-6E8A-4147-A177-3AD203B41FA5}">
                      <a16:colId xmlns:a16="http://schemas.microsoft.com/office/drawing/2014/main" val="785772456"/>
                    </a:ext>
                  </a:extLst>
                </a:gridCol>
                <a:gridCol w="1016000">
                  <a:extLst>
                    <a:ext uri="{9D8B030D-6E8A-4147-A177-3AD203B41FA5}">
                      <a16:colId xmlns:a16="http://schemas.microsoft.com/office/drawing/2014/main" val="143111373"/>
                    </a:ext>
                  </a:extLst>
                </a:gridCol>
                <a:gridCol w="1016000">
                  <a:extLst>
                    <a:ext uri="{9D8B030D-6E8A-4147-A177-3AD203B41FA5}">
                      <a16:colId xmlns:a16="http://schemas.microsoft.com/office/drawing/2014/main" val="994455625"/>
                    </a:ext>
                  </a:extLst>
                </a:gridCol>
              </a:tblGrid>
              <a:tr h="303808">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传输介质</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rgbClr val="FFFF00"/>
                          </a:solidFill>
                          <a:latin typeface="黑体" panose="02010609060101010101" pitchFamily="49" charset="-122"/>
                          <a:ea typeface="黑体" panose="02010609060101010101" pitchFamily="49" charset="-122"/>
                        </a:rPr>
                        <a:t>通信系统</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正确性</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提高性能</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局域网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en-US" altLang="zh-CN" sz="1600" dirty="0">
                          <a:solidFill>
                            <a:schemeClr val="tx1"/>
                          </a:solidFill>
                          <a:latin typeface="黑体" panose="02010609060101010101" pitchFamily="49" charset="-122"/>
                          <a:ea typeface="黑体" panose="02010609060101010101" pitchFamily="49" charset="-122"/>
                        </a:rPr>
                        <a:t>WLAN</a:t>
                      </a:r>
                      <a:endParaRPr lang="zh-CN" altLang="en-US" sz="1600" dirty="0">
                        <a:solidFill>
                          <a:schemeClr val="tx1"/>
                        </a:solidFill>
                        <a:latin typeface="黑体" panose="02010609060101010101" pitchFamily="49" charset="-122"/>
                        <a:ea typeface="黑体" panose="02010609060101010101" pitchFamily="49"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个域网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广域网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接入网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939429099"/>
                  </a:ext>
                </a:extLst>
              </a:tr>
            </a:tbl>
          </a:graphicData>
        </a:graphic>
      </p:graphicFrame>
      <p:sp>
        <p:nvSpPr>
          <p:cNvPr id="12" name="流程图: 摘录 11">
            <a:extLst>
              <a:ext uri="{FF2B5EF4-FFF2-40B4-BE49-F238E27FC236}">
                <a16:creationId xmlns:a16="http://schemas.microsoft.com/office/drawing/2014/main" id="{CE6C4248-6AFD-44B6-80E3-9608C7BDC87F}"/>
              </a:ext>
            </a:extLst>
          </p:cNvPr>
          <p:cNvSpPr/>
          <p:nvPr/>
        </p:nvSpPr>
        <p:spPr bwMode="auto">
          <a:xfrm>
            <a:off x="1403438" y="320192"/>
            <a:ext cx="216024" cy="126001"/>
          </a:xfrm>
          <a:prstGeom prst="flowChartExtract">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4" name="Rectangle 2">
            <a:extLst>
              <a:ext uri="{FF2B5EF4-FFF2-40B4-BE49-F238E27FC236}">
                <a16:creationId xmlns:a16="http://schemas.microsoft.com/office/drawing/2014/main" id="{637ADEFB-5775-48B5-AD95-BD2F543B4E24}"/>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灯片编号占位符 4">
            <a:extLst>
              <a:ext uri="{FF2B5EF4-FFF2-40B4-BE49-F238E27FC236}">
                <a16:creationId xmlns:a16="http://schemas.microsoft.com/office/drawing/2014/main" id="{C102375D-BD4C-4A1B-AD3C-E4644FBE7608}"/>
              </a:ext>
            </a:extLst>
          </p:cNvPr>
          <p:cNvSpPr>
            <a:spLocks noGrp="1"/>
          </p:cNvSpPr>
          <p:nvPr>
            <p:ph type="sldNum" sz="quarter" idx="12"/>
          </p:nvPr>
        </p:nvSpPr>
        <p:spPr/>
        <p:txBody>
          <a:bodyPr/>
          <a:lstStyle/>
          <a:p>
            <a:fld id="{0343F522-B1DB-4B24-87CC-09EAB668A261}" type="slidenum">
              <a:rPr lang="zh-CN" altLang="en-US" smtClean="0"/>
              <a:pPr/>
              <a:t>44</a:t>
            </a:fld>
            <a:r>
              <a:rPr lang="en-US" altLang="zh-CN"/>
              <a:t>/303</a:t>
            </a:r>
            <a:endParaRPr lang="zh-CN" altLang="en-US" dirty="0"/>
          </a:p>
        </p:txBody>
      </p:sp>
    </p:spTree>
    <p:extLst>
      <p:ext uri="{BB962C8B-B14F-4D97-AF65-F5344CB8AC3E}">
        <p14:creationId xmlns:p14="http://schemas.microsoft.com/office/powerpoint/2010/main" val="1533869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C34208-FA7C-4346-AD93-050F88FE7F56}"/>
              </a:ext>
            </a:extLst>
          </p:cNvPr>
          <p:cNvSpPr>
            <a:spLocks noGrp="1"/>
          </p:cNvSpPr>
          <p:nvPr>
            <p:ph type="title"/>
          </p:nvPr>
        </p:nvSpPr>
        <p:spPr>
          <a:xfrm>
            <a:off x="265813" y="350874"/>
            <a:ext cx="8654903" cy="680484"/>
          </a:xfrm>
        </p:spPr>
        <p:txBody>
          <a:bodyPr>
            <a:normAutofit/>
          </a:bodyPr>
          <a:lstStyle/>
          <a:p>
            <a:r>
              <a:rPr lang="zh-CN" altLang="en-US" dirty="0"/>
              <a:t>三种方法的资源占用（性能）</a:t>
            </a:r>
          </a:p>
        </p:txBody>
      </p:sp>
      <p:sp>
        <p:nvSpPr>
          <p:cNvPr id="3" name="内容占位符 2">
            <a:extLst>
              <a:ext uri="{FF2B5EF4-FFF2-40B4-BE49-F238E27FC236}">
                <a16:creationId xmlns:a16="http://schemas.microsoft.com/office/drawing/2014/main" id="{62772749-0251-43E3-8FBE-62B01C0C88DA}"/>
              </a:ext>
            </a:extLst>
          </p:cNvPr>
          <p:cNvSpPr>
            <a:spLocks noGrp="1"/>
          </p:cNvSpPr>
          <p:nvPr>
            <p:ph idx="1"/>
          </p:nvPr>
        </p:nvSpPr>
        <p:spPr>
          <a:xfrm>
            <a:off x="404037" y="1062040"/>
            <a:ext cx="8516680" cy="5445085"/>
          </a:xfrm>
        </p:spPr>
        <p:txBody>
          <a:bodyPr>
            <a:noAutofit/>
          </a:bodyPr>
          <a:lstStyle/>
          <a:p>
            <a:r>
              <a:rPr lang="zh-CN" altLang="en-US" dirty="0">
                <a:latin typeface="Times New Roman" panose="02020603050405020304" pitchFamily="18" charset="0"/>
                <a:cs typeface="Times New Roman" panose="02020603050405020304" pitchFamily="18" charset="0"/>
              </a:rPr>
              <a:t>设</a:t>
            </a:r>
            <a:r>
              <a:rPr lang="en-US" altLang="zh-CN" dirty="0">
                <a:latin typeface="Times New Roman" panose="02020603050405020304" pitchFamily="18" charset="0"/>
                <a:cs typeface="Times New Roman" panose="02020603050405020304" pitchFamily="18" charset="0"/>
              </a:rPr>
              <a:t>R</a:t>
            </a:r>
            <a:r>
              <a:rPr lang="zh-CN" altLang="en-US" dirty="0">
                <a:latin typeface="Times New Roman" panose="02020603050405020304" pitchFamily="18" charset="0"/>
                <a:cs typeface="Times New Roman" panose="02020603050405020304" pitchFamily="18" charset="0"/>
              </a:rPr>
              <a:t>为要求达到的数据率，</a:t>
            </a:r>
            <a:r>
              <a:rPr lang="en-US" altLang="zh-CN" dirty="0">
                <a:latin typeface="Times New Roman" panose="02020603050405020304" pitchFamily="18" charset="0"/>
                <a:cs typeface="Times New Roman" panose="02020603050405020304" pitchFamily="18" charset="0"/>
              </a:rPr>
              <a:t>r</a:t>
            </a:r>
            <a:r>
              <a:rPr lang="zh-CN" altLang="en-US" dirty="0">
                <a:latin typeface="Times New Roman" panose="02020603050405020304" pitchFamily="18" charset="0"/>
                <a:cs typeface="Times New Roman" panose="02020603050405020304" pitchFamily="18" charset="0"/>
              </a:rPr>
              <a:t>为系数（</a:t>
            </a:r>
            <a:r>
              <a:rPr lang="en-US" altLang="zh-CN" dirty="0">
                <a:latin typeface="Times New Roman" panose="02020603050405020304" pitchFamily="18" charset="0"/>
                <a:cs typeface="Times New Roman" panose="02020603050405020304" pitchFamily="18" charset="0"/>
              </a:rPr>
              <a:t>0&lt;r&lt;1)</a:t>
            </a:r>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L</a:t>
            </a:r>
            <a:r>
              <a:rPr lang="zh-CN" altLang="en-US" dirty="0">
                <a:latin typeface="Times New Roman" panose="02020603050405020304" pitchFamily="18" charset="0"/>
                <a:cs typeface="Times New Roman" panose="02020603050405020304" pitchFamily="18" charset="0"/>
              </a:rPr>
              <a:t>为离散电平数量</a:t>
            </a:r>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ASK</a:t>
            </a:r>
            <a:r>
              <a:rPr lang="zh-CN" altLang="en-US" dirty="0">
                <a:latin typeface="Times New Roman" panose="02020603050405020304" pitchFamily="18" charset="0"/>
                <a:cs typeface="Times New Roman" panose="02020603050405020304" pitchFamily="18" charset="0"/>
              </a:rPr>
              <a:t>调制后模拟信号需要带宽为</a:t>
            </a:r>
            <a:r>
              <a:rPr lang="en-US" altLang="zh-CN" dirty="0">
                <a:latin typeface="Times New Roman" panose="02020603050405020304" pitchFamily="18" charset="0"/>
                <a:cs typeface="Times New Roman" panose="02020603050405020304" pitchFamily="18" charset="0"/>
              </a:rPr>
              <a:t>B</a:t>
            </a:r>
            <a:r>
              <a:rPr lang="en-US" altLang="zh-CN" baseline="-25000" dirty="0">
                <a:latin typeface="Times New Roman" panose="02020603050405020304" pitchFamily="18" charset="0"/>
                <a:cs typeface="Times New Roman" panose="02020603050405020304" pitchFamily="18" charset="0"/>
              </a:rPr>
              <a:t>T</a:t>
            </a:r>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(1+r)R/log</a:t>
            </a:r>
            <a:r>
              <a:rPr lang="en-US" altLang="zh-CN" baseline="-25000" dirty="0">
                <a:latin typeface="Times New Roman" panose="02020603050405020304" pitchFamily="18" charset="0"/>
                <a:cs typeface="Times New Roman" panose="02020603050405020304" pitchFamily="18" charset="0"/>
              </a:rPr>
              <a:t>2</a:t>
            </a:r>
            <a:r>
              <a:rPr lang="en-US" altLang="zh-CN" dirty="0">
                <a:latin typeface="Times New Roman" panose="02020603050405020304" pitchFamily="18" charset="0"/>
                <a:cs typeface="Times New Roman" panose="02020603050405020304" pitchFamily="18" charset="0"/>
              </a:rPr>
              <a:t>L</a:t>
            </a:r>
          </a:p>
          <a:p>
            <a:r>
              <a:rPr lang="en-US" altLang="zh-CN" dirty="0">
                <a:latin typeface="Times New Roman" panose="02020603050405020304" pitchFamily="18" charset="0"/>
                <a:cs typeface="Times New Roman" panose="02020603050405020304" pitchFamily="18" charset="0"/>
              </a:rPr>
              <a:t>FSK</a:t>
            </a:r>
            <a:r>
              <a:rPr lang="zh-CN" altLang="en-US" dirty="0">
                <a:latin typeface="Times New Roman" panose="02020603050405020304" pitchFamily="18" charset="0"/>
                <a:cs typeface="Times New Roman" panose="02020603050405020304" pitchFamily="18" charset="0"/>
              </a:rPr>
              <a:t>调制后模拟信号需要带宽为</a:t>
            </a:r>
            <a:r>
              <a:rPr lang="en-US" altLang="zh-CN" dirty="0">
                <a:latin typeface="Times New Roman" panose="02020603050405020304" pitchFamily="18" charset="0"/>
                <a:cs typeface="Times New Roman" panose="02020603050405020304" pitchFamily="18" charset="0"/>
              </a:rPr>
              <a:t>B</a:t>
            </a:r>
            <a:r>
              <a:rPr lang="en-US" altLang="zh-CN" baseline="-25000" dirty="0">
                <a:latin typeface="Times New Roman" panose="02020603050405020304" pitchFamily="18" charset="0"/>
                <a:cs typeface="Times New Roman" panose="02020603050405020304" pitchFamily="18" charset="0"/>
              </a:rPr>
              <a:t>T</a:t>
            </a:r>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(1+r)R/log</a:t>
            </a:r>
            <a:r>
              <a:rPr lang="en-US" altLang="zh-CN" baseline="-25000" dirty="0">
                <a:latin typeface="Times New Roman" panose="02020603050405020304" pitchFamily="18" charset="0"/>
                <a:cs typeface="Times New Roman" panose="02020603050405020304" pitchFamily="18" charset="0"/>
              </a:rPr>
              <a:t>2</a:t>
            </a:r>
            <a:r>
              <a:rPr lang="en-US" altLang="zh-CN" dirty="0">
                <a:latin typeface="Times New Roman" panose="02020603050405020304" pitchFamily="18" charset="0"/>
                <a:cs typeface="Times New Roman" panose="02020603050405020304" pitchFamily="18" charset="0"/>
              </a:rPr>
              <a:t>L+</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F </a:t>
            </a:r>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F</a:t>
            </a:r>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f1-fc=fc-f0</a:t>
            </a:r>
          </a:p>
          <a:p>
            <a:r>
              <a:rPr lang="en-US" altLang="zh-CN" dirty="0">
                <a:latin typeface="Times New Roman" panose="02020603050405020304" pitchFamily="18" charset="0"/>
                <a:cs typeface="Times New Roman" panose="02020603050405020304" pitchFamily="18" charset="0"/>
              </a:rPr>
              <a:t>PSK</a:t>
            </a:r>
            <a:r>
              <a:rPr lang="zh-CN" altLang="en-US" dirty="0">
                <a:latin typeface="Times New Roman" panose="02020603050405020304" pitchFamily="18" charset="0"/>
                <a:cs typeface="Times New Roman" panose="02020603050405020304" pitchFamily="18" charset="0"/>
              </a:rPr>
              <a:t>调制后模拟信号需要带宽为</a:t>
            </a:r>
            <a:r>
              <a:rPr lang="en-US" altLang="zh-CN" dirty="0">
                <a:latin typeface="Times New Roman" panose="02020603050405020304" pitchFamily="18" charset="0"/>
                <a:cs typeface="Times New Roman" panose="02020603050405020304" pitchFamily="18" charset="0"/>
              </a:rPr>
              <a:t>B</a:t>
            </a:r>
            <a:r>
              <a:rPr lang="en-US" altLang="zh-CN" baseline="-25000" dirty="0">
                <a:latin typeface="Times New Roman" panose="02020603050405020304" pitchFamily="18" charset="0"/>
                <a:cs typeface="Times New Roman" panose="02020603050405020304" pitchFamily="18" charset="0"/>
              </a:rPr>
              <a:t>T</a:t>
            </a:r>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(1+r)R/log</a:t>
            </a:r>
            <a:r>
              <a:rPr lang="en-US" altLang="zh-CN" baseline="-25000" dirty="0">
                <a:latin typeface="Times New Roman" panose="02020603050405020304" pitchFamily="18" charset="0"/>
                <a:cs typeface="Times New Roman" panose="02020603050405020304" pitchFamily="18" charset="0"/>
              </a:rPr>
              <a:t>2</a:t>
            </a:r>
            <a:r>
              <a:rPr lang="en-US" altLang="zh-CN" dirty="0">
                <a:latin typeface="Times New Roman" panose="02020603050405020304" pitchFamily="18" charset="0"/>
                <a:cs typeface="Times New Roman" panose="02020603050405020304" pitchFamily="18" charset="0"/>
              </a:rPr>
              <a:t>L</a:t>
            </a:r>
          </a:p>
          <a:p>
            <a:endParaRPr lang="en-US" altLang="zh-CN" dirty="0">
              <a:latin typeface="Times New Roman" panose="02020603050405020304" pitchFamily="18" charset="0"/>
              <a:cs typeface="Times New Roman" panose="02020603050405020304" pitchFamily="18" charset="0"/>
            </a:endParaRPr>
          </a:p>
          <a:p>
            <a:endParaRPr lang="en-US" altLang="zh-CN" dirty="0">
              <a:latin typeface="Times New Roman" panose="02020603050405020304" pitchFamily="18" charset="0"/>
              <a:cs typeface="Times New Roman" panose="02020603050405020304" pitchFamily="18" charset="0"/>
            </a:endParaRPr>
          </a:p>
          <a:p>
            <a:endParaRPr lang="zh-CN" altLang="en-US" dirty="0">
              <a:latin typeface="Times New Roman" panose="02020603050405020304" pitchFamily="18" charset="0"/>
              <a:cs typeface="Times New Roman" panose="02020603050405020304" pitchFamily="18" charset="0"/>
            </a:endParaRPr>
          </a:p>
        </p:txBody>
      </p:sp>
      <p:graphicFrame>
        <p:nvGraphicFramePr>
          <p:cNvPr id="10" name="表格 9">
            <a:extLst>
              <a:ext uri="{FF2B5EF4-FFF2-40B4-BE49-F238E27FC236}">
                <a16:creationId xmlns:a16="http://schemas.microsoft.com/office/drawing/2014/main" id="{9B384642-CD61-42D4-9C32-F0111E3A54D7}"/>
              </a:ext>
            </a:extLst>
          </p:cNvPr>
          <p:cNvGraphicFramePr>
            <a:graphicFrameLocks noGrp="1"/>
          </p:cNvGraphicFramePr>
          <p:nvPr/>
        </p:nvGraphicFramePr>
        <p:xfrm>
          <a:off x="0" y="1031358"/>
          <a:ext cx="313390" cy="2926080"/>
        </p:xfrm>
        <a:graphic>
          <a:graphicData uri="http://schemas.openxmlformats.org/drawingml/2006/table">
            <a:tbl>
              <a:tblPr firstRow="1" bandRow="1">
                <a:tableStyleId>{5C22544A-7EE6-4342-B048-85BDC9FD1C3A}</a:tableStyleId>
              </a:tblPr>
              <a:tblGrid>
                <a:gridCol w="313390">
                  <a:extLst>
                    <a:ext uri="{9D8B030D-6E8A-4147-A177-3AD203B41FA5}">
                      <a16:colId xmlns:a16="http://schemas.microsoft.com/office/drawing/2014/main" val="2707731317"/>
                    </a:ext>
                  </a:extLst>
                </a:gridCol>
              </a:tblGrid>
              <a:tr h="844235">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系统模型</a:t>
                      </a:r>
                    </a:p>
                  </a:txBody>
                  <a:tcPr marL="0" marR="0" marT="0" marB="0" anchor="ctr">
                    <a:solidFill>
                      <a:schemeClr val="accent1">
                        <a:lumMod val="40000"/>
                        <a:lumOff val="60000"/>
                      </a:schemeClr>
                    </a:solidFill>
                  </a:tcPr>
                </a:tc>
                <a:extLst>
                  <a:ext uri="{0D108BD9-81ED-4DB2-BD59-A6C34878D82A}">
                    <a16:rowId xmlns:a16="http://schemas.microsoft.com/office/drawing/2014/main" val="2650843112"/>
                  </a:ext>
                </a:extLst>
              </a:tr>
              <a:tr h="844235">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传输模式</a:t>
                      </a:r>
                    </a:p>
                  </a:txBody>
                  <a:tcPr marL="0" marR="0" marT="0" marB="0" anchor="ctr">
                    <a:solidFill>
                      <a:schemeClr val="accent1">
                        <a:lumMod val="40000"/>
                        <a:lumOff val="60000"/>
                      </a:schemeClr>
                    </a:solidFill>
                  </a:tcPr>
                </a:tc>
                <a:extLst>
                  <a:ext uri="{0D108BD9-81ED-4DB2-BD59-A6C34878D82A}">
                    <a16:rowId xmlns:a16="http://schemas.microsoft.com/office/drawing/2014/main" val="2354171835"/>
                  </a:ext>
                </a:extLst>
              </a:tr>
              <a:tr h="844235">
                <a:tc>
                  <a:txBody>
                    <a:bodyPr/>
                    <a:lstStyle/>
                    <a:p>
                      <a:pPr algn="ctr"/>
                      <a:r>
                        <a:rPr lang="zh-CN" altLang="en-US" sz="1600" dirty="0">
                          <a:solidFill>
                            <a:schemeClr val="bg1"/>
                          </a:solidFill>
                          <a:latin typeface="黑体" panose="02010609060101010101" pitchFamily="49" charset="-122"/>
                          <a:ea typeface="黑体" panose="02010609060101010101" pitchFamily="49" charset="-122"/>
                        </a:rPr>
                        <a:t>编码调制</a:t>
                      </a:r>
                    </a:p>
                  </a:txBody>
                  <a:tcPr marL="0" marR="0" marT="0" marB="0" anchor="ctr">
                    <a:solidFill>
                      <a:schemeClr val="accent1"/>
                    </a:solidFill>
                  </a:tcPr>
                </a:tc>
                <a:extLst>
                  <a:ext uri="{0D108BD9-81ED-4DB2-BD59-A6C34878D82A}">
                    <a16:rowId xmlns:a16="http://schemas.microsoft.com/office/drawing/2014/main" val="2232877283"/>
                  </a:ext>
                </a:extLst>
              </a:tr>
            </a:tbl>
          </a:graphicData>
        </a:graphic>
      </p:graphicFrame>
      <p:graphicFrame>
        <p:nvGraphicFramePr>
          <p:cNvPr id="11" name="表格 10">
            <a:extLst>
              <a:ext uri="{FF2B5EF4-FFF2-40B4-BE49-F238E27FC236}">
                <a16:creationId xmlns:a16="http://schemas.microsoft.com/office/drawing/2014/main" id="{F1557556-4E74-4A2A-B76B-6AF7BA757C94}"/>
              </a:ext>
            </a:extLst>
          </p:cNvPr>
          <p:cNvGraphicFramePr>
            <a:graphicFrameLocks noGrp="1"/>
          </p:cNvGraphicFramePr>
          <p:nvPr/>
        </p:nvGraphicFramePr>
        <p:xfrm>
          <a:off x="0" y="16384"/>
          <a:ext cx="9144000" cy="303808"/>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1028242390"/>
                    </a:ext>
                  </a:extLst>
                </a:gridCol>
                <a:gridCol w="1016000">
                  <a:extLst>
                    <a:ext uri="{9D8B030D-6E8A-4147-A177-3AD203B41FA5}">
                      <a16:colId xmlns:a16="http://schemas.microsoft.com/office/drawing/2014/main" val="3074239081"/>
                    </a:ext>
                  </a:extLst>
                </a:gridCol>
                <a:gridCol w="1016000">
                  <a:extLst>
                    <a:ext uri="{9D8B030D-6E8A-4147-A177-3AD203B41FA5}">
                      <a16:colId xmlns:a16="http://schemas.microsoft.com/office/drawing/2014/main" val="3509429943"/>
                    </a:ext>
                  </a:extLst>
                </a:gridCol>
                <a:gridCol w="1016000">
                  <a:extLst>
                    <a:ext uri="{9D8B030D-6E8A-4147-A177-3AD203B41FA5}">
                      <a16:colId xmlns:a16="http://schemas.microsoft.com/office/drawing/2014/main" val="2580465912"/>
                    </a:ext>
                  </a:extLst>
                </a:gridCol>
                <a:gridCol w="1016000">
                  <a:extLst>
                    <a:ext uri="{9D8B030D-6E8A-4147-A177-3AD203B41FA5}">
                      <a16:colId xmlns:a16="http://schemas.microsoft.com/office/drawing/2014/main" val="585185192"/>
                    </a:ext>
                  </a:extLst>
                </a:gridCol>
                <a:gridCol w="1016000">
                  <a:extLst>
                    <a:ext uri="{9D8B030D-6E8A-4147-A177-3AD203B41FA5}">
                      <a16:colId xmlns:a16="http://schemas.microsoft.com/office/drawing/2014/main" val="1335232691"/>
                    </a:ext>
                  </a:extLst>
                </a:gridCol>
                <a:gridCol w="1016000">
                  <a:extLst>
                    <a:ext uri="{9D8B030D-6E8A-4147-A177-3AD203B41FA5}">
                      <a16:colId xmlns:a16="http://schemas.microsoft.com/office/drawing/2014/main" val="785772456"/>
                    </a:ext>
                  </a:extLst>
                </a:gridCol>
                <a:gridCol w="1016000">
                  <a:extLst>
                    <a:ext uri="{9D8B030D-6E8A-4147-A177-3AD203B41FA5}">
                      <a16:colId xmlns:a16="http://schemas.microsoft.com/office/drawing/2014/main" val="143111373"/>
                    </a:ext>
                  </a:extLst>
                </a:gridCol>
                <a:gridCol w="1016000">
                  <a:extLst>
                    <a:ext uri="{9D8B030D-6E8A-4147-A177-3AD203B41FA5}">
                      <a16:colId xmlns:a16="http://schemas.microsoft.com/office/drawing/2014/main" val="994455625"/>
                    </a:ext>
                  </a:extLst>
                </a:gridCol>
              </a:tblGrid>
              <a:tr h="303808">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传输介质</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rgbClr val="FFFF00"/>
                          </a:solidFill>
                          <a:latin typeface="黑体" panose="02010609060101010101" pitchFamily="49" charset="-122"/>
                          <a:ea typeface="黑体" panose="02010609060101010101" pitchFamily="49" charset="-122"/>
                        </a:rPr>
                        <a:t>通信系统</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正确性</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提高性能</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局域网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en-US" altLang="zh-CN" sz="1600" dirty="0">
                          <a:solidFill>
                            <a:schemeClr val="tx1"/>
                          </a:solidFill>
                          <a:latin typeface="黑体" panose="02010609060101010101" pitchFamily="49" charset="-122"/>
                          <a:ea typeface="黑体" panose="02010609060101010101" pitchFamily="49" charset="-122"/>
                        </a:rPr>
                        <a:t>WLAN</a:t>
                      </a:r>
                      <a:endParaRPr lang="zh-CN" altLang="en-US" sz="1600" dirty="0">
                        <a:solidFill>
                          <a:schemeClr val="tx1"/>
                        </a:solidFill>
                        <a:latin typeface="黑体" panose="02010609060101010101" pitchFamily="49" charset="-122"/>
                        <a:ea typeface="黑体" panose="02010609060101010101" pitchFamily="49"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个域网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广域网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接入网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939429099"/>
                  </a:ext>
                </a:extLst>
              </a:tr>
            </a:tbl>
          </a:graphicData>
        </a:graphic>
      </p:graphicFrame>
      <p:sp>
        <p:nvSpPr>
          <p:cNvPr id="12" name="流程图: 摘录 11">
            <a:extLst>
              <a:ext uri="{FF2B5EF4-FFF2-40B4-BE49-F238E27FC236}">
                <a16:creationId xmlns:a16="http://schemas.microsoft.com/office/drawing/2014/main" id="{CE6C4248-6AFD-44B6-80E3-9608C7BDC87F}"/>
              </a:ext>
            </a:extLst>
          </p:cNvPr>
          <p:cNvSpPr/>
          <p:nvPr/>
        </p:nvSpPr>
        <p:spPr bwMode="auto">
          <a:xfrm>
            <a:off x="1403438" y="320192"/>
            <a:ext cx="216024" cy="126001"/>
          </a:xfrm>
          <a:prstGeom prst="flowChartExtract">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4" name="Rectangle 2">
            <a:extLst>
              <a:ext uri="{FF2B5EF4-FFF2-40B4-BE49-F238E27FC236}">
                <a16:creationId xmlns:a16="http://schemas.microsoft.com/office/drawing/2014/main" id="{637ADEFB-5775-48B5-AD95-BD2F543B4E24}"/>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灯片编号占位符 4">
            <a:extLst>
              <a:ext uri="{FF2B5EF4-FFF2-40B4-BE49-F238E27FC236}">
                <a16:creationId xmlns:a16="http://schemas.microsoft.com/office/drawing/2014/main" id="{EAFD86A9-B6D1-43C7-AE09-951BB70B373A}"/>
              </a:ext>
            </a:extLst>
          </p:cNvPr>
          <p:cNvSpPr>
            <a:spLocks noGrp="1"/>
          </p:cNvSpPr>
          <p:nvPr>
            <p:ph type="sldNum" sz="quarter" idx="12"/>
          </p:nvPr>
        </p:nvSpPr>
        <p:spPr/>
        <p:txBody>
          <a:bodyPr/>
          <a:lstStyle/>
          <a:p>
            <a:fld id="{0343F522-B1DB-4B24-87CC-09EAB668A261}" type="slidenum">
              <a:rPr lang="zh-CN" altLang="en-US" smtClean="0"/>
              <a:pPr/>
              <a:t>45</a:t>
            </a:fld>
            <a:r>
              <a:rPr lang="en-US" altLang="zh-CN"/>
              <a:t>/303</a:t>
            </a:r>
            <a:endParaRPr lang="zh-CN" altLang="en-US" dirty="0"/>
          </a:p>
        </p:txBody>
      </p:sp>
    </p:spTree>
    <p:extLst>
      <p:ext uri="{BB962C8B-B14F-4D97-AF65-F5344CB8AC3E}">
        <p14:creationId xmlns:p14="http://schemas.microsoft.com/office/powerpoint/2010/main" val="617234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C34208-FA7C-4346-AD93-050F88FE7F56}"/>
              </a:ext>
            </a:extLst>
          </p:cNvPr>
          <p:cNvSpPr>
            <a:spLocks noGrp="1"/>
          </p:cNvSpPr>
          <p:nvPr>
            <p:ph type="title"/>
          </p:nvPr>
        </p:nvSpPr>
        <p:spPr>
          <a:xfrm>
            <a:off x="265813" y="350874"/>
            <a:ext cx="8654903" cy="680484"/>
          </a:xfrm>
        </p:spPr>
        <p:txBody>
          <a:bodyPr>
            <a:normAutofit/>
          </a:bodyPr>
          <a:lstStyle/>
          <a:p>
            <a:r>
              <a:rPr lang="en-US" altLang="zh-CN" dirty="0"/>
              <a:t>(4)</a:t>
            </a:r>
            <a:r>
              <a:rPr lang="zh-CN" altLang="zh-CN" dirty="0"/>
              <a:t>正交振幅调制</a:t>
            </a:r>
            <a:r>
              <a:rPr lang="zh-CN" altLang="en-US" dirty="0"/>
              <a:t>（</a:t>
            </a:r>
            <a:r>
              <a:rPr lang="en-US" altLang="zh-CN" dirty="0"/>
              <a:t>QAM</a:t>
            </a:r>
            <a:r>
              <a:rPr lang="zh-CN" altLang="en-US" dirty="0"/>
              <a:t>）</a:t>
            </a:r>
          </a:p>
        </p:txBody>
      </p:sp>
      <p:sp>
        <p:nvSpPr>
          <p:cNvPr id="3" name="内容占位符 2">
            <a:extLst>
              <a:ext uri="{FF2B5EF4-FFF2-40B4-BE49-F238E27FC236}">
                <a16:creationId xmlns:a16="http://schemas.microsoft.com/office/drawing/2014/main" id="{62772749-0251-43E3-8FBE-62B01C0C88DA}"/>
              </a:ext>
            </a:extLst>
          </p:cNvPr>
          <p:cNvSpPr>
            <a:spLocks noGrp="1"/>
          </p:cNvSpPr>
          <p:nvPr>
            <p:ph idx="1"/>
          </p:nvPr>
        </p:nvSpPr>
        <p:spPr>
          <a:xfrm>
            <a:off x="404037" y="1062040"/>
            <a:ext cx="8516680" cy="5445085"/>
          </a:xfrm>
        </p:spPr>
        <p:txBody>
          <a:bodyPr>
            <a:noAutofit/>
          </a:bodyPr>
          <a:lstStyle/>
          <a:p>
            <a:r>
              <a:rPr lang="zh-CN" altLang="zh-CN" dirty="0"/>
              <a:t>将幅移键控和相移键控结合在一起，把两个频率相同的模拟信号叠加在一起</a:t>
            </a:r>
            <a:r>
              <a:rPr lang="en-US" altLang="zh-CN" dirty="0"/>
              <a:t>,</a:t>
            </a:r>
            <a:r>
              <a:rPr lang="zh-CN" altLang="zh-CN" dirty="0"/>
              <a:t>一个对应正弦函数</a:t>
            </a:r>
            <a:r>
              <a:rPr lang="en-US" altLang="zh-CN" dirty="0"/>
              <a:t>,</a:t>
            </a:r>
            <a:r>
              <a:rPr lang="zh-CN" altLang="zh-CN" dirty="0"/>
              <a:t>一个对应余弦函数</a:t>
            </a:r>
            <a:endParaRPr lang="en-US" altLang="zh-CN" dirty="0"/>
          </a:p>
          <a:p>
            <a:r>
              <a:rPr lang="en-US" altLang="zh-CN" dirty="0"/>
              <a:t>M</a:t>
            </a:r>
            <a:r>
              <a:rPr lang="zh-CN" altLang="zh-CN" dirty="0"/>
              <a:t>进制的正交振幅调制可简记为</a:t>
            </a:r>
            <a:r>
              <a:rPr lang="en-US" altLang="zh-CN" dirty="0"/>
              <a:t>MQAM</a:t>
            </a:r>
            <a:r>
              <a:rPr lang="zh-CN" altLang="zh-CN" dirty="0"/>
              <a:t>，其信号可表示为</a:t>
            </a:r>
            <a:r>
              <a:rPr lang="en-US" altLang="zh-CN" dirty="0"/>
              <a:t> S(t)=C</a:t>
            </a:r>
            <a:r>
              <a:rPr lang="zh-CN" altLang="zh-CN" dirty="0"/>
              <a:t>·</a:t>
            </a:r>
            <a:r>
              <a:rPr lang="en-US" altLang="zh-CN" dirty="0"/>
              <a:t>sin(</a:t>
            </a:r>
            <a:r>
              <a:rPr lang="en-US" altLang="zh-CN" dirty="0" err="1"/>
              <a:t>ωt</a:t>
            </a:r>
            <a:r>
              <a:rPr lang="en-US" altLang="zh-CN" dirty="0"/>
              <a:t>)+D</a:t>
            </a:r>
            <a:r>
              <a:rPr lang="zh-CN" altLang="zh-CN" dirty="0"/>
              <a:t>·</a:t>
            </a:r>
            <a:r>
              <a:rPr lang="en-US" altLang="zh-CN" dirty="0"/>
              <a:t>cos(</a:t>
            </a:r>
            <a:r>
              <a:rPr lang="en-US" altLang="zh-CN" dirty="0" err="1"/>
              <a:t>ωt</a:t>
            </a:r>
            <a:r>
              <a:rPr lang="en-US" altLang="zh-CN" dirty="0"/>
              <a:t>)</a:t>
            </a:r>
            <a:endParaRPr lang="zh-CN" altLang="zh-CN" dirty="0"/>
          </a:p>
          <a:p>
            <a:r>
              <a:rPr lang="zh-CN" altLang="zh-CN" dirty="0"/>
              <a:t>更高阶的</a:t>
            </a:r>
            <a:r>
              <a:rPr lang="en-US" altLang="zh-CN" dirty="0"/>
              <a:t>QAM</a:t>
            </a:r>
            <a:r>
              <a:rPr lang="zh-CN" altLang="zh-CN" dirty="0"/>
              <a:t>，一个信号能传送更多的二进制位数据。</a:t>
            </a:r>
            <a:endParaRPr lang="en-US" altLang="zh-CN" dirty="0"/>
          </a:p>
          <a:p>
            <a:endParaRPr lang="zh-CN" altLang="zh-CN" dirty="0"/>
          </a:p>
          <a:p>
            <a:pPr>
              <a:buNone/>
            </a:pPr>
            <a:endParaRPr lang="en-US" altLang="zh-CN" dirty="0"/>
          </a:p>
        </p:txBody>
      </p:sp>
      <p:graphicFrame>
        <p:nvGraphicFramePr>
          <p:cNvPr id="10" name="表格 9">
            <a:extLst>
              <a:ext uri="{FF2B5EF4-FFF2-40B4-BE49-F238E27FC236}">
                <a16:creationId xmlns:a16="http://schemas.microsoft.com/office/drawing/2014/main" id="{9B384642-CD61-42D4-9C32-F0111E3A54D7}"/>
              </a:ext>
            </a:extLst>
          </p:cNvPr>
          <p:cNvGraphicFramePr>
            <a:graphicFrameLocks noGrp="1"/>
          </p:cNvGraphicFramePr>
          <p:nvPr/>
        </p:nvGraphicFramePr>
        <p:xfrm>
          <a:off x="0" y="1031358"/>
          <a:ext cx="313390" cy="2926080"/>
        </p:xfrm>
        <a:graphic>
          <a:graphicData uri="http://schemas.openxmlformats.org/drawingml/2006/table">
            <a:tbl>
              <a:tblPr firstRow="1" bandRow="1">
                <a:tableStyleId>{5C22544A-7EE6-4342-B048-85BDC9FD1C3A}</a:tableStyleId>
              </a:tblPr>
              <a:tblGrid>
                <a:gridCol w="313390">
                  <a:extLst>
                    <a:ext uri="{9D8B030D-6E8A-4147-A177-3AD203B41FA5}">
                      <a16:colId xmlns:a16="http://schemas.microsoft.com/office/drawing/2014/main" val="2707731317"/>
                    </a:ext>
                  </a:extLst>
                </a:gridCol>
              </a:tblGrid>
              <a:tr h="844235">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系统模型</a:t>
                      </a:r>
                    </a:p>
                  </a:txBody>
                  <a:tcPr marL="0" marR="0" marT="0" marB="0" anchor="ctr">
                    <a:solidFill>
                      <a:schemeClr val="accent1">
                        <a:lumMod val="40000"/>
                        <a:lumOff val="60000"/>
                      </a:schemeClr>
                    </a:solidFill>
                  </a:tcPr>
                </a:tc>
                <a:extLst>
                  <a:ext uri="{0D108BD9-81ED-4DB2-BD59-A6C34878D82A}">
                    <a16:rowId xmlns:a16="http://schemas.microsoft.com/office/drawing/2014/main" val="2650843112"/>
                  </a:ext>
                </a:extLst>
              </a:tr>
              <a:tr h="844235">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传输模式</a:t>
                      </a:r>
                    </a:p>
                  </a:txBody>
                  <a:tcPr marL="0" marR="0" marT="0" marB="0" anchor="ctr">
                    <a:solidFill>
                      <a:schemeClr val="accent1">
                        <a:lumMod val="40000"/>
                        <a:lumOff val="60000"/>
                      </a:schemeClr>
                    </a:solidFill>
                  </a:tcPr>
                </a:tc>
                <a:extLst>
                  <a:ext uri="{0D108BD9-81ED-4DB2-BD59-A6C34878D82A}">
                    <a16:rowId xmlns:a16="http://schemas.microsoft.com/office/drawing/2014/main" val="2354171835"/>
                  </a:ext>
                </a:extLst>
              </a:tr>
              <a:tr h="844235">
                <a:tc>
                  <a:txBody>
                    <a:bodyPr/>
                    <a:lstStyle/>
                    <a:p>
                      <a:pPr algn="ctr"/>
                      <a:r>
                        <a:rPr lang="zh-CN" altLang="en-US" sz="1600" dirty="0">
                          <a:solidFill>
                            <a:schemeClr val="bg1"/>
                          </a:solidFill>
                          <a:latin typeface="黑体" panose="02010609060101010101" pitchFamily="49" charset="-122"/>
                          <a:ea typeface="黑体" panose="02010609060101010101" pitchFamily="49" charset="-122"/>
                        </a:rPr>
                        <a:t>编码调制</a:t>
                      </a:r>
                    </a:p>
                  </a:txBody>
                  <a:tcPr marL="0" marR="0" marT="0" marB="0" anchor="ctr">
                    <a:solidFill>
                      <a:schemeClr val="accent1"/>
                    </a:solidFill>
                  </a:tcPr>
                </a:tc>
                <a:extLst>
                  <a:ext uri="{0D108BD9-81ED-4DB2-BD59-A6C34878D82A}">
                    <a16:rowId xmlns:a16="http://schemas.microsoft.com/office/drawing/2014/main" val="2232877283"/>
                  </a:ext>
                </a:extLst>
              </a:tr>
            </a:tbl>
          </a:graphicData>
        </a:graphic>
      </p:graphicFrame>
      <p:graphicFrame>
        <p:nvGraphicFramePr>
          <p:cNvPr id="11" name="表格 10">
            <a:extLst>
              <a:ext uri="{FF2B5EF4-FFF2-40B4-BE49-F238E27FC236}">
                <a16:creationId xmlns:a16="http://schemas.microsoft.com/office/drawing/2014/main" id="{F1557556-4E74-4A2A-B76B-6AF7BA757C94}"/>
              </a:ext>
            </a:extLst>
          </p:cNvPr>
          <p:cNvGraphicFramePr>
            <a:graphicFrameLocks noGrp="1"/>
          </p:cNvGraphicFramePr>
          <p:nvPr/>
        </p:nvGraphicFramePr>
        <p:xfrm>
          <a:off x="0" y="16384"/>
          <a:ext cx="9144000" cy="303808"/>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1028242390"/>
                    </a:ext>
                  </a:extLst>
                </a:gridCol>
                <a:gridCol w="1016000">
                  <a:extLst>
                    <a:ext uri="{9D8B030D-6E8A-4147-A177-3AD203B41FA5}">
                      <a16:colId xmlns:a16="http://schemas.microsoft.com/office/drawing/2014/main" val="3074239081"/>
                    </a:ext>
                  </a:extLst>
                </a:gridCol>
                <a:gridCol w="1016000">
                  <a:extLst>
                    <a:ext uri="{9D8B030D-6E8A-4147-A177-3AD203B41FA5}">
                      <a16:colId xmlns:a16="http://schemas.microsoft.com/office/drawing/2014/main" val="3509429943"/>
                    </a:ext>
                  </a:extLst>
                </a:gridCol>
                <a:gridCol w="1016000">
                  <a:extLst>
                    <a:ext uri="{9D8B030D-6E8A-4147-A177-3AD203B41FA5}">
                      <a16:colId xmlns:a16="http://schemas.microsoft.com/office/drawing/2014/main" val="2580465912"/>
                    </a:ext>
                  </a:extLst>
                </a:gridCol>
                <a:gridCol w="1016000">
                  <a:extLst>
                    <a:ext uri="{9D8B030D-6E8A-4147-A177-3AD203B41FA5}">
                      <a16:colId xmlns:a16="http://schemas.microsoft.com/office/drawing/2014/main" val="585185192"/>
                    </a:ext>
                  </a:extLst>
                </a:gridCol>
                <a:gridCol w="1016000">
                  <a:extLst>
                    <a:ext uri="{9D8B030D-6E8A-4147-A177-3AD203B41FA5}">
                      <a16:colId xmlns:a16="http://schemas.microsoft.com/office/drawing/2014/main" val="1335232691"/>
                    </a:ext>
                  </a:extLst>
                </a:gridCol>
                <a:gridCol w="1016000">
                  <a:extLst>
                    <a:ext uri="{9D8B030D-6E8A-4147-A177-3AD203B41FA5}">
                      <a16:colId xmlns:a16="http://schemas.microsoft.com/office/drawing/2014/main" val="785772456"/>
                    </a:ext>
                  </a:extLst>
                </a:gridCol>
                <a:gridCol w="1016000">
                  <a:extLst>
                    <a:ext uri="{9D8B030D-6E8A-4147-A177-3AD203B41FA5}">
                      <a16:colId xmlns:a16="http://schemas.microsoft.com/office/drawing/2014/main" val="143111373"/>
                    </a:ext>
                  </a:extLst>
                </a:gridCol>
                <a:gridCol w="1016000">
                  <a:extLst>
                    <a:ext uri="{9D8B030D-6E8A-4147-A177-3AD203B41FA5}">
                      <a16:colId xmlns:a16="http://schemas.microsoft.com/office/drawing/2014/main" val="994455625"/>
                    </a:ext>
                  </a:extLst>
                </a:gridCol>
              </a:tblGrid>
              <a:tr h="303808">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传输介质</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rgbClr val="FFFF00"/>
                          </a:solidFill>
                          <a:latin typeface="黑体" panose="02010609060101010101" pitchFamily="49" charset="-122"/>
                          <a:ea typeface="黑体" panose="02010609060101010101" pitchFamily="49" charset="-122"/>
                        </a:rPr>
                        <a:t>通信系统</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正确性</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提高性能</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局域网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en-US" altLang="zh-CN" sz="1600" dirty="0">
                          <a:solidFill>
                            <a:schemeClr val="tx1"/>
                          </a:solidFill>
                          <a:latin typeface="黑体" panose="02010609060101010101" pitchFamily="49" charset="-122"/>
                          <a:ea typeface="黑体" panose="02010609060101010101" pitchFamily="49" charset="-122"/>
                        </a:rPr>
                        <a:t>WLAN</a:t>
                      </a:r>
                      <a:endParaRPr lang="zh-CN" altLang="en-US" sz="1600" dirty="0">
                        <a:solidFill>
                          <a:schemeClr val="tx1"/>
                        </a:solidFill>
                        <a:latin typeface="黑体" panose="02010609060101010101" pitchFamily="49" charset="-122"/>
                        <a:ea typeface="黑体" panose="02010609060101010101" pitchFamily="49"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个域网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广域网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接入网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939429099"/>
                  </a:ext>
                </a:extLst>
              </a:tr>
            </a:tbl>
          </a:graphicData>
        </a:graphic>
      </p:graphicFrame>
      <p:sp>
        <p:nvSpPr>
          <p:cNvPr id="12" name="流程图: 摘录 11">
            <a:extLst>
              <a:ext uri="{FF2B5EF4-FFF2-40B4-BE49-F238E27FC236}">
                <a16:creationId xmlns:a16="http://schemas.microsoft.com/office/drawing/2014/main" id="{CE6C4248-6AFD-44B6-80E3-9608C7BDC87F}"/>
              </a:ext>
            </a:extLst>
          </p:cNvPr>
          <p:cNvSpPr/>
          <p:nvPr/>
        </p:nvSpPr>
        <p:spPr bwMode="auto">
          <a:xfrm>
            <a:off x="1403438" y="320192"/>
            <a:ext cx="216024" cy="126001"/>
          </a:xfrm>
          <a:prstGeom prst="flowChartExtract">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4" name="Rectangle 2">
            <a:extLst>
              <a:ext uri="{FF2B5EF4-FFF2-40B4-BE49-F238E27FC236}">
                <a16:creationId xmlns:a16="http://schemas.microsoft.com/office/drawing/2014/main" id="{637ADEFB-5775-48B5-AD95-BD2F543B4E24}"/>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5" name="图片 4">
            <a:extLst>
              <a:ext uri="{FF2B5EF4-FFF2-40B4-BE49-F238E27FC236}">
                <a16:creationId xmlns:a16="http://schemas.microsoft.com/office/drawing/2014/main" id="{60D81CF8-DFCB-4B8A-AC1B-D1DD9FB4B6D9}"/>
              </a:ext>
            </a:extLst>
          </p:cNvPr>
          <p:cNvPicPr>
            <a:picLocks noChangeAspect="1"/>
          </p:cNvPicPr>
          <p:nvPr/>
        </p:nvPicPr>
        <p:blipFill>
          <a:blip r:embed="rId2"/>
          <a:stretch>
            <a:fillRect/>
          </a:stretch>
        </p:blipFill>
        <p:spPr>
          <a:xfrm>
            <a:off x="443026" y="3681984"/>
            <a:ext cx="4797493" cy="3112190"/>
          </a:xfrm>
          <a:prstGeom prst="rect">
            <a:avLst/>
          </a:prstGeom>
        </p:spPr>
      </p:pic>
      <p:grpSp>
        <p:nvGrpSpPr>
          <p:cNvPr id="9" name="组合 8">
            <a:extLst>
              <a:ext uri="{FF2B5EF4-FFF2-40B4-BE49-F238E27FC236}">
                <a16:creationId xmlns:a16="http://schemas.microsoft.com/office/drawing/2014/main" id="{A3F5DE47-5113-4913-858D-C5C982C512DE}"/>
              </a:ext>
            </a:extLst>
          </p:cNvPr>
          <p:cNvGrpSpPr/>
          <p:nvPr/>
        </p:nvGrpSpPr>
        <p:grpSpPr>
          <a:xfrm>
            <a:off x="5580761" y="3681984"/>
            <a:ext cx="3339955" cy="3112190"/>
            <a:chOff x="5580761" y="3681984"/>
            <a:chExt cx="3339955" cy="3112190"/>
          </a:xfrm>
        </p:grpSpPr>
        <p:pic>
          <p:nvPicPr>
            <p:cNvPr id="6" name="图片 5">
              <a:extLst>
                <a:ext uri="{FF2B5EF4-FFF2-40B4-BE49-F238E27FC236}">
                  <a16:creationId xmlns:a16="http://schemas.microsoft.com/office/drawing/2014/main" id="{1615D2F1-A188-4E4E-BD0F-CAE20ACDFF80}"/>
                </a:ext>
              </a:extLst>
            </p:cNvPr>
            <p:cNvPicPr>
              <a:picLocks noChangeAspect="1"/>
            </p:cNvPicPr>
            <p:nvPr/>
          </p:nvPicPr>
          <p:blipFill>
            <a:blip r:embed="rId3"/>
            <a:stretch>
              <a:fillRect/>
            </a:stretch>
          </p:blipFill>
          <p:spPr>
            <a:xfrm>
              <a:off x="5942543" y="3681984"/>
              <a:ext cx="2978173" cy="3112190"/>
            </a:xfrm>
            <a:prstGeom prst="rect">
              <a:avLst/>
            </a:prstGeom>
          </p:spPr>
        </p:pic>
        <p:sp>
          <p:nvSpPr>
            <p:cNvPr id="8" name="矩形 7">
              <a:extLst>
                <a:ext uri="{FF2B5EF4-FFF2-40B4-BE49-F238E27FC236}">
                  <a16:creationId xmlns:a16="http://schemas.microsoft.com/office/drawing/2014/main" id="{71D95C96-E873-4D94-B2CE-FE9D53CFF773}"/>
                </a:ext>
              </a:extLst>
            </p:cNvPr>
            <p:cNvSpPr/>
            <p:nvPr/>
          </p:nvSpPr>
          <p:spPr>
            <a:xfrm>
              <a:off x="5580761" y="3879669"/>
              <a:ext cx="1096486" cy="4890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latin typeface="黑体" panose="02010609060101010101" pitchFamily="49" charset="-122"/>
                  <a:ea typeface="黑体" panose="02010609060101010101" pitchFamily="49" charset="-122"/>
                </a:rPr>
                <a:t>星座图</a:t>
              </a:r>
            </a:p>
          </p:txBody>
        </p:sp>
      </p:grpSp>
      <p:pic>
        <p:nvPicPr>
          <p:cNvPr id="13" name="图片 12">
            <a:extLst>
              <a:ext uri="{FF2B5EF4-FFF2-40B4-BE49-F238E27FC236}">
                <a16:creationId xmlns:a16="http://schemas.microsoft.com/office/drawing/2014/main" id="{EB75A505-2233-40E4-800B-EFF2D026C44F}"/>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5181054" y="5939485"/>
            <a:ext cx="1036356" cy="854689"/>
          </a:xfrm>
          <a:prstGeom prst="rect">
            <a:avLst/>
          </a:prstGeom>
        </p:spPr>
      </p:pic>
      <p:sp>
        <p:nvSpPr>
          <p:cNvPr id="14" name="灯片编号占位符 13">
            <a:extLst>
              <a:ext uri="{FF2B5EF4-FFF2-40B4-BE49-F238E27FC236}">
                <a16:creationId xmlns:a16="http://schemas.microsoft.com/office/drawing/2014/main" id="{E8D628F2-3E36-4590-97F7-0E7726B2AD59}"/>
              </a:ext>
            </a:extLst>
          </p:cNvPr>
          <p:cNvSpPr>
            <a:spLocks noGrp="1"/>
          </p:cNvSpPr>
          <p:nvPr>
            <p:ph type="sldNum" sz="quarter" idx="12"/>
          </p:nvPr>
        </p:nvSpPr>
        <p:spPr/>
        <p:txBody>
          <a:bodyPr/>
          <a:lstStyle/>
          <a:p>
            <a:fld id="{0343F522-B1DB-4B24-87CC-09EAB668A261}" type="slidenum">
              <a:rPr lang="zh-CN" altLang="en-US" smtClean="0"/>
              <a:pPr/>
              <a:t>46</a:t>
            </a:fld>
            <a:r>
              <a:rPr lang="en-US" altLang="zh-CN"/>
              <a:t>/303</a:t>
            </a:r>
            <a:endParaRPr lang="zh-CN" altLang="en-US" dirty="0"/>
          </a:p>
        </p:txBody>
      </p:sp>
    </p:spTree>
    <p:extLst>
      <p:ext uri="{BB962C8B-B14F-4D97-AF65-F5344CB8AC3E}">
        <p14:creationId xmlns:p14="http://schemas.microsoft.com/office/powerpoint/2010/main" val="2333654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02710A-CE5E-4875-81E5-816FCC9D9363}"/>
              </a:ext>
            </a:extLst>
          </p:cNvPr>
          <p:cNvSpPr>
            <a:spLocks noGrp="1"/>
          </p:cNvSpPr>
          <p:nvPr>
            <p:ph type="ctrTitle"/>
          </p:nvPr>
        </p:nvSpPr>
        <p:spPr>
          <a:xfrm>
            <a:off x="138222" y="888447"/>
            <a:ext cx="8899451" cy="865925"/>
          </a:xfrm>
        </p:spPr>
        <p:txBody>
          <a:bodyPr>
            <a:normAutofit/>
          </a:bodyPr>
          <a:lstStyle/>
          <a:p>
            <a:pPr algn="ctr"/>
            <a:r>
              <a:rPr lang="zh-CN" altLang="en-US" sz="4800" dirty="0">
                <a:latin typeface="黑体" panose="02010609060101010101" pitchFamily="49" charset="-122"/>
                <a:ea typeface="黑体" panose="02010609060101010101" pitchFamily="49" charset="-122"/>
              </a:rPr>
              <a:t>本次课程安排</a:t>
            </a:r>
          </a:p>
        </p:txBody>
      </p:sp>
      <p:sp>
        <p:nvSpPr>
          <p:cNvPr id="3" name="副标题 2">
            <a:extLst>
              <a:ext uri="{FF2B5EF4-FFF2-40B4-BE49-F238E27FC236}">
                <a16:creationId xmlns:a16="http://schemas.microsoft.com/office/drawing/2014/main" id="{A3DA4AC0-AA9E-4783-A5EA-37010012FBCC}"/>
              </a:ext>
            </a:extLst>
          </p:cNvPr>
          <p:cNvSpPr>
            <a:spLocks noGrp="1"/>
          </p:cNvSpPr>
          <p:nvPr>
            <p:ph type="subTitle" idx="1"/>
          </p:nvPr>
        </p:nvSpPr>
        <p:spPr>
          <a:xfrm>
            <a:off x="297712" y="1935126"/>
            <a:ext cx="8559209" cy="4550734"/>
          </a:xfrm>
        </p:spPr>
        <p:txBody>
          <a:bodyPr>
            <a:normAutofit/>
          </a:bodyPr>
          <a:lstStyle/>
          <a:p>
            <a:pPr lvl="0" algn="just"/>
            <a:r>
              <a:rPr lang="zh-CN" altLang="en-US" kern="100" dirty="0">
                <a:solidFill>
                  <a:srgbClr val="FF0000"/>
                </a:solidFill>
                <a:effectLst/>
              </a:rPr>
              <a:t>本次课程内容：</a:t>
            </a:r>
            <a:endParaRPr lang="en-US" altLang="zh-CN" kern="100" dirty="0">
              <a:solidFill>
                <a:srgbClr val="FF0000"/>
              </a:solidFill>
              <a:effectLst/>
            </a:endParaRPr>
          </a:p>
          <a:p>
            <a:pPr marL="342900" lvl="0" indent="-342900" algn="just">
              <a:buFont typeface="Wingdings" panose="05000000000000000000" pitchFamily="2" charset="2"/>
              <a:buChar char=""/>
            </a:pPr>
            <a:r>
              <a:rPr lang="zh-CN" altLang="en-US" kern="100" dirty="0">
                <a:effectLst/>
              </a:rPr>
              <a:t>介绍模拟数据的编码与调制</a:t>
            </a:r>
            <a:endParaRPr lang="en-US" altLang="zh-CN" kern="100" dirty="0">
              <a:effectLst/>
            </a:endParaRPr>
          </a:p>
          <a:p>
            <a:pPr marL="342900" lvl="0" indent="-342900" algn="just">
              <a:buFont typeface="Wingdings" panose="05000000000000000000" pitchFamily="2" charset="2"/>
              <a:buChar char=""/>
            </a:pPr>
            <a:r>
              <a:rPr lang="zh-CN" altLang="en-US" kern="100" dirty="0"/>
              <a:t>介绍停</a:t>
            </a:r>
            <a:r>
              <a:rPr lang="en-US" altLang="zh-CN" kern="100" dirty="0"/>
              <a:t>-</a:t>
            </a:r>
            <a:r>
              <a:rPr lang="zh-CN" altLang="en-US" kern="100" dirty="0"/>
              <a:t>等正确性控制方法</a:t>
            </a:r>
            <a:endParaRPr lang="en-US" altLang="zh-CN" kern="100" dirty="0">
              <a:effectLst/>
            </a:endParaRPr>
          </a:p>
          <a:p>
            <a:pPr algn="just"/>
            <a:r>
              <a:rPr lang="zh-CN" altLang="en-US" kern="100" dirty="0">
                <a:solidFill>
                  <a:srgbClr val="FF0000"/>
                </a:solidFill>
              </a:rPr>
              <a:t>本次课程目标：</a:t>
            </a:r>
            <a:endParaRPr lang="en-US" altLang="zh-CN" kern="100" dirty="0">
              <a:solidFill>
                <a:srgbClr val="FF0000"/>
              </a:solidFill>
            </a:endParaRPr>
          </a:p>
          <a:p>
            <a:pPr marL="342900" indent="-342900" algn="just">
              <a:buFont typeface="Wingdings" panose="05000000000000000000" pitchFamily="2" charset="2"/>
              <a:buChar char=""/>
            </a:pPr>
            <a:r>
              <a:rPr lang="zh-CN" altLang="en-US" kern="100" dirty="0"/>
              <a:t>针对模拟数据能够选用不同的编码或调制方法</a:t>
            </a:r>
            <a:endParaRPr lang="en-US" altLang="zh-CN" kern="100" dirty="0"/>
          </a:p>
          <a:p>
            <a:pPr marL="342900" indent="-342900" algn="just">
              <a:buFont typeface="Wingdings" panose="05000000000000000000" pitchFamily="2" charset="2"/>
              <a:buChar char=""/>
            </a:pPr>
            <a:r>
              <a:rPr lang="zh-CN" altLang="en-US" kern="100" dirty="0"/>
              <a:t>能设计类似停止</a:t>
            </a:r>
            <a:r>
              <a:rPr lang="en-US" altLang="zh-CN" kern="100" dirty="0"/>
              <a:t>-</a:t>
            </a:r>
            <a:r>
              <a:rPr lang="zh-CN" altLang="en-US" kern="100" dirty="0"/>
              <a:t>等待思想的正确性控制机制</a:t>
            </a:r>
            <a:endParaRPr lang="en-US" altLang="zh-CN" kern="100" dirty="0"/>
          </a:p>
          <a:p>
            <a:pPr lvl="0" algn="just"/>
            <a:endParaRPr lang="en-US" altLang="zh-CN" kern="100" dirty="0">
              <a:solidFill>
                <a:srgbClr val="FF0000"/>
              </a:solidFill>
              <a:effectLst/>
            </a:endParaRPr>
          </a:p>
        </p:txBody>
      </p:sp>
      <p:sp>
        <p:nvSpPr>
          <p:cNvPr id="5" name="灯片编号占位符 4">
            <a:extLst>
              <a:ext uri="{FF2B5EF4-FFF2-40B4-BE49-F238E27FC236}">
                <a16:creationId xmlns:a16="http://schemas.microsoft.com/office/drawing/2014/main" id="{ABEBD9D7-89AC-4EEE-887F-DC1385FEEE34}"/>
              </a:ext>
            </a:extLst>
          </p:cNvPr>
          <p:cNvSpPr>
            <a:spLocks noGrp="1"/>
          </p:cNvSpPr>
          <p:nvPr>
            <p:ph type="sldNum" sz="quarter" idx="12"/>
          </p:nvPr>
        </p:nvSpPr>
        <p:spPr/>
        <p:txBody>
          <a:bodyPr/>
          <a:lstStyle/>
          <a:p>
            <a:fld id="{0343F522-B1DB-4B24-87CC-09EAB668A261}" type="slidenum">
              <a:rPr lang="zh-CN" altLang="en-US" smtClean="0"/>
              <a:pPr/>
              <a:t>47</a:t>
            </a:fld>
            <a:r>
              <a:rPr lang="en-US" altLang="zh-CN"/>
              <a:t>/303</a:t>
            </a:r>
            <a:endParaRPr lang="zh-CN" altLang="en-US" dirty="0"/>
          </a:p>
        </p:txBody>
      </p:sp>
    </p:spTree>
    <p:extLst>
      <p:ext uri="{BB962C8B-B14F-4D97-AF65-F5344CB8AC3E}">
        <p14:creationId xmlns:p14="http://schemas.microsoft.com/office/powerpoint/2010/main" val="55391150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C34208-FA7C-4346-AD93-050F88FE7F56}"/>
              </a:ext>
            </a:extLst>
          </p:cNvPr>
          <p:cNvSpPr>
            <a:spLocks noGrp="1"/>
          </p:cNvSpPr>
          <p:nvPr>
            <p:ph type="title"/>
          </p:nvPr>
        </p:nvSpPr>
        <p:spPr>
          <a:xfrm>
            <a:off x="265813" y="350874"/>
            <a:ext cx="8654903" cy="680484"/>
          </a:xfrm>
        </p:spPr>
        <p:txBody>
          <a:bodyPr>
            <a:normAutofit/>
          </a:bodyPr>
          <a:lstStyle/>
          <a:p>
            <a:r>
              <a:rPr lang="en-US" altLang="zh-CN" dirty="0"/>
              <a:t>3.</a:t>
            </a:r>
            <a:r>
              <a:rPr lang="zh-CN" altLang="en-US" dirty="0"/>
              <a:t>模拟数据编码为数字信号</a:t>
            </a:r>
          </a:p>
        </p:txBody>
      </p:sp>
      <p:sp>
        <p:nvSpPr>
          <p:cNvPr id="3" name="内容占位符 2">
            <a:extLst>
              <a:ext uri="{FF2B5EF4-FFF2-40B4-BE49-F238E27FC236}">
                <a16:creationId xmlns:a16="http://schemas.microsoft.com/office/drawing/2014/main" id="{62772749-0251-43E3-8FBE-62B01C0C88DA}"/>
              </a:ext>
            </a:extLst>
          </p:cNvPr>
          <p:cNvSpPr>
            <a:spLocks noGrp="1"/>
          </p:cNvSpPr>
          <p:nvPr>
            <p:ph idx="1"/>
          </p:nvPr>
        </p:nvSpPr>
        <p:spPr>
          <a:xfrm>
            <a:off x="404037" y="1062040"/>
            <a:ext cx="8516680" cy="5445085"/>
          </a:xfrm>
        </p:spPr>
        <p:txBody>
          <a:bodyPr>
            <a:noAutofit/>
          </a:bodyPr>
          <a:lstStyle/>
          <a:p>
            <a:pPr marL="0" indent="0">
              <a:buNone/>
            </a:pPr>
            <a:r>
              <a:rPr lang="zh-CN" altLang="zh-CN" dirty="0"/>
              <a:t>两步</a:t>
            </a:r>
            <a:r>
              <a:rPr lang="zh-CN" altLang="en-US" dirty="0"/>
              <a:t>：</a:t>
            </a:r>
            <a:endParaRPr lang="en-US" altLang="zh-CN" dirty="0"/>
          </a:p>
          <a:p>
            <a:r>
              <a:rPr lang="zh-CN" altLang="zh-CN" dirty="0"/>
              <a:t>第一步</a:t>
            </a:r>
            <a:r>
              <a:rPr lang="zh-CN" altLang="en-US" dirty="0"/>
              <a:t>：</a:t>
            </a:r>
            <a:r>
              <a:rPr lang="zh-CN" altLang="zh-CN" dirty="0"/>
              <a:t>将模拟数据变成数字数据，称为数字化</a:t>
            </a:r>
            <a:endParaRPr lang="en-US" altLang="zh-CN" dirty="0"/>
          </a:p>
          <a:p>
            <a:r>
              <a:rPr lang="zh-CN" altLang="zh-CN" dirty="0"/>
              <a:t>第二步</a:t>
            </a:r>
            <a:r>
              <a:rPr lang="zh-CN" altLang="en-US" dirty="0"/>
              <a:t>：</a:t>
            </a:r>
            <a:r>
              <a:rPr lang="zh-CN" altLang="zh-CN" dirty="0"/>
              <a:t>将数字数据编码成数字信号</a:t>
            </a:r>
            <a:endParaRPr lang="en-US" altLang="zh-CN" dirty="0"/>
          </a:p>
          <a:p>
            <a:endParaRPr lang="en-US" altLang="zh-CN" dirty="0"/>
          </a:p>
          <a:p>
            <a:r>
              <a:rPr lang="zh-CN" altLang="zh-CN" dirty="0"/>
              <a:t>数字化的主要方法有</a:t>
            </a:r>
            <a:r>
              <a:rPr lang="en-US" altLang="zh-CN" dirty="0"/>
              <a:t>PCM</a:t>
            </a:r>
            <a:r>
              <a:rPr lang="zh-CN" altLang="zh-CN" dirty="0"/>
              <a:t>、</a:t>
            </a:r>
            <a:r>
              <a:rPr lang="en-US" altLang="zh-CN" dirty="0"/>
              <a:t>DM</a:t>
            </a:r>
            <a:r>
              <a:rPr lang="zh-CN" altLang="zh-CN" dirty="0"/>
              <a:t>、</a:t>
            </a:r>
            <a:r>
              <a:rPr lang="en-US" altLang="zh-CN" dirty="0"/>
              <a:t>DPCM</a:t>
            </a:r>
            <a:r>
              <a:rPr lang="zh-CN" altLang="en-US" dirty="0"/>
              <a:t>等</a:t>
            </a:r>
            <a:endParaRPr lang="zh-CN" altLang="zh-CN" dirty="0"/>
          </a:p>
          <a:p>
            <a:pPr>
              <a:buNone/>
            </a:pPr>
            <a:endParaRPr lang="en-US" altLang="zh-CN" dirty="0"/>
          </a:p>
        </p:txBody>
      </p:sp>
      <p:graphicFrame>
        <p:nvGraphicFramePr>
          <p:cNvPr id="10" name="表格 9">
            <a:extLst>
              <a:ext uri="{FF2B5EF4-FFF2-40B4-BE49-F238E27FC236}">
                <a16:creationId xmlns:a16="http://schemas.microsoft.com/office/drawing/2014/main" id="{9B384642-CD61-42D4-9C32-F0111E3A54D7}"/>
              </a:ext>
            </a:extLst>
          </p:cNvPr>
          <p:cNvGraphicFramePr>
            <a:graphicFrameLocks noGrp="1"/>
          </p:cNvGraphicFramePr>
          <p:nvPr/>
        </p:nvGraphicFramePr>
        <p:xfrm>
          <a:off x="0" y="1031358"/>
          <a:ext cx="313390" cy="2926080"/>
        </p:xfrm>
        <a:graphic>
          <a:graphicData uri="http://schemas.openxmlformats.org/drawingml/2006/table">
            <a:tbl>
              <a:tblPr firstRow="1" bandRow="1">
                <a:tableStyleId>{5C22544A-7EE6-4342-B048-85BDC9FD1C3A}</a:tableStyleId>
              </a:tblPr>
              <a:tblGrid>
                <a:gridCol w="313390">
                  <a:extLst>
                    <a:ext uri="{9D8B030D-6E8A-4147-A177-3AD203B41FA5}">
                      <a16:colId xmlns:a16="http://schemas.microsoft.com/office/drawing/2014/main" val="2707731317"/>
                    </a:ext>
                  </a:extLst>
                </a:gridCol>
              </a:tblGrid>
              <a:tr h="844235">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系统模型</a:t>
                      </a:r>
                    </a:p>
                  </a:txBody>
                  <a:tcPr marL="0" marR="0" marT="0" marB="0" anchor="ctr">
                    <a:solidFill>
                      <a:schemeClr val="accent1">
                        <a:lumMod val="40000"/>
                        <a:lumOff val="60000"/>
                      </a:schemeClr>
                    </a:solidFill>
                  </a:tcPr>
                </a:tc>
                <a:extLst>
                  <a:ext uri="{0D108BD9-81ED-4DB2-BD59-A6C34878D82A}">
                    <a16:rowId xmlns:a16="http://schemas.microsoft.com/office/drawing/2014/main" val="2650843112"/>
                  </a:ext>
                </a:extLst>
              </a:tr>
              <a:tr h="844235">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传输模式</a:t>
                      </a:r>
                    </a:p>
                  </a:txBody>
                  <a:tcPr marL="0" marR="0" marT="0" marB="0" anchor="ctr">
                    <a:solidFill>
                      <a:schemeClr val="accent1">
                        <a:lumMod val="40000"/>
                        <a:lumOff val="60000"/>
                      </a:schemeClr>
                    </a:solidFill>
                  </a:tcPr>
                </a:tc>
                <a:extLst>
                  <a:ext uri="{0D108BD9-81ED-4DB2-BD59-A6C34878D82A}">
                    <a16:rowId xmlns:a16="http://schemas.microsoft.com/office/drawing/2014/main" val="2354171835"/>
                  </a:ext>
                </a:extLst>
              </a:tr>
              <a:tr h="844235">
                <a:tc>
                  <a:txBody>
                    <a:bodyPr/>
                    <a:lstStyle/>
                    <a:p>
                      <a:pPr algn="ctr"/>
                      <a:r>
                        <a:rPr lang="zh-CN" altLang="en-US" sz="1600" dirty="0">
                          <a:solidFill>
                            <a:schemeClr val="bg1"/>
                          </a:solidFill>
                          <a:latin typeface="黑体" panose="02010609060101010101" pitchFamily="49" charset="-122"/>
                          <a:ea typeface="黑体" panose="02010609060101010101" pitchFamily="49" charset="-122"/>
                        </a:rPr>
                        <a:t>编码调制</a:t>
                      </a:r>
                    </a:p>
                  </a:txBody>
                  <a:tcPr marL="0" marR="0" marT="0" marB="0" anchor="ctr">
                    <a:solidFill>
                      <a:schemeClr val="accent1"/>
                    </a:solidFill>
                  </a:tcPr>
                </a:tc>
                <a:extLst>
                  <a:ext uri="{0D108BD9-81ED-4DB2-BD59-A6C34878D82A}">
                    <a16:rowId xmlns:a16="http://schemas.microsoft.com/office/drawing/2014/main" val="2232877283"/>
                  </a:ext>
                </a:extLst>
              </a:tr>
            </a:tbl>
          </a:graphicData>
        </a:graphic>
      </p:graphicFrame>
      <p:graphicFrame>
        <p:nvGraphicFramePr>
          <p:cNvPr id="11" name="表格 10">
            <a:extLst>
              <a:ext uri="{FF2B5EF4-FFF2-40B4-BE49-F238E27FC236}">
                <a16:creationId xmlns:a16="http://schemas.microsoft.com/office/drawing/2014/main" id="{F1557556-4E74-4A2A-B76B-6AF7BA757C94}"/>
              </a:ext>
            </a:extLst>
          </p:cNvPr>
          <p:cNvGraphicFramePr>
            <a:graphicFrameLocks noGrp="1"/>
          </p:cNvGraphicFramePr>
          <p:nvPr/>
        </p:nvGraphicFramePr>
        <p:xfrm>
          <a:off x="0" y="16384"/>
          <a:ext cx="9144000" cy="303808"/>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1028242390"/>
                    </a:ext>
                  </a:extLst>
                </a:gridCol>
                <a:gridCol w="1016000">
                  <a:extLst>
                    <a:ext uri="{9D8B030D-6E8A-4147-A177-3AD203B41FA5}">
                      <a16:colId xmlns:a16="http://schemas.microsoft.com/office/drawing/2014/main" val="3074239081"/>
                    </a:ext>
                  </a:extLst>
                </a:gridCol>
                <a:gridCol w="1016000">
                  <a:extLst>
                    <a:ext uri="{9D8B030D-6E8A-4147-A177-3AD203B41FA5}">
                      <a16:colId xmlns:a16="http://schemas.microsoft.com/office/drawing/2014/main" val="3509429943"/>
                    </a:ext>
                  </a:extLst>
                </a:gridCol>
                <a:gridCol w="1016000">
                  <a:extLst>
                    <a:ext uri="{9D8B030D-6E8A-4147-A177-3AD203B41FA5}">
                      <a16:colId xmlns:a16="http://schemas.microsoft.com/office/drawing/2014/main" val="2580465912"/>
                    </a:ext>
                  </a:extLst>
                </a:gridCol>
                <a:gridCol w="1016000">
                  <a:extLst>
                    <a:ext uri="{9D8B030D-6E8A-4147-A177-3AD203B41FA5}">
                      <a16:colId xmlns:a16="http://schemas.microsoft.com/office/drawing/2014/main" val="585185192"/>
                    </a:ext>
                  </a:extLst>
                </a:gridCol>
                <a:gridCol w="1016000">
                  <a:extLst>
                    <a:ext uri="{9D8B030D-6E8A-4147-A177-3AD203B41FA5}">
                      <a16:colId xmlns:a16="http://schemas.microsoft.com/office/drawing/2014/main" val="1335232691"/>
                    </a:ext>
                  </a:extLst>
                </a:gridCol>
                <a:gridCol w="1016000">
                  <a:extLst>
                    <a:ext uri="{9D8B030D-6E8A-4147-A177-3AD203B41FA5}">
                      <a16:colId xmlns:a16="http://schemas.microsoft.com/office/drawing/2014/main" val="785772456"/>
                    </a:ext>
                  </a:extLst>
                </a:gridCol>
                <a:gridCol w="1016000">
                  <a:extLst>
                    <a:ext uri="{9D8B030D-6E8A-4147-A177-3AD203B41FA5}">
                      <a16:colId xmlns:a16="http://schemas.microsoft.com/office/drawing/2014/main" val="143111373"/>
                    </a:ext>
                  </a:extLst>
                </a:gridCol>
                <a:gridCol w="1016000">
                  <a:extLst>
                    <a:ext uri="{9D8B030D-6E8A-4147-A177-3AD203B41FA5}">
                      <a16:colId xmlns:a16="http://schemas.microsoft.com/office/drawing/2014/main" val="994455625"/>
                    </a:ext>
                  </a:extLst>
                </a:gridCol>
              </a:tblGrid>
              <a:tr h="303808">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传输介质</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rgbClr val="FFFF00"/>
                          </a:solidFill>
                          <a:latin typeface="黑体" panose="02010609060101010101" pitchFamily="49" charset="-122"/>
                          <a:ea typeface="黑体" panose="02010609060101010101" pitchFamily="49" charset="-122"/>
                        </a:rPr>
                        <a:t>通信系统</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正确性</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提高性能</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局域网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en-US" altLang="zh-CN" sz="1600" dirty="0">
                          <a:solidFill>
                            <a:schemeClr val="tx1"/>
                          </a:solidFill>
                          <a:latin typeface="黑体" panose="02010609060101010101" pitchFamily="49" charset="-122"/>
                          <a:ea typeface="黑体" panose="02010609060101010101" pitchFamily="49" charset="-122"/>
                        </a:rPr>
                        <a:t>WLAN</a:t>
                      </a:r>
                      <a:endParaRPr lang="zh-CN" altLang="en-US" sz="1600" dirty="0">
                        <a:solidFill>
                          <a:schemeClr val="tx1"/>
                        </a:solidFill>
                        <a:latin typeface="黑体" panose="02010609060101010101" pitchFamily="49" charset="-122"/>
                        <a:ea typeface="黑体" panose="02010609060101010101" pitchFamily="49"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个域网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广域网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接入网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939429099"/>
                  </a:ext>
                </a:extLst>
              </a:tr>
            </a:tbl>
          </a:graphicData>
        </a:graphic>
      </p:graphicFrame>
      <p:sp>
        <p:nvSpPr>
          <p:cNvPr id="12" name="流程图: 摘录 11">
            <a:extLst>
              <a:ext uri="{FF2B5EF4-FFF2-40B4-BE49-F238E27FC236}">
                <a16:creationId xmlns:a16="http://schemas.microsoft.com/office/drawing/2014/main" id="{CE6C4248-6AFD-44B6-80E3-9608C7BDC87F}"/>
              </a:ext>
            </a:extLst>
          </p:cNvPr>
          <p:cNvSpPr/>
          <p:nvPr/>
        </p:nvSpPr>
        <p:spPr bwMode="auto">
          <a:xfrm>
            <a:off x="1403438" y="320192"/>
            <a:ext cx="216024" cy="126001"/>
          </a:xfrm>
          <a:prstGeom prst="flowChartExtract">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4" name="Rectangle 2">
            <a:extLst>
              <a:ext uri="{FF2B5EF4-FFF2-40B4-BE49-F238E27FC236}">
                <a16:creationId xmlns:a16="http://schemas.microsoft.com/office/drawing/2014/main" id="{637ADEFB-5775-48B5-AD95-BD2F543B4E24}"/>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灯片编号占位符 4">
            <a:extLst>
              <a:ext uri="{FF2B5EF4-FFF2-40B4-BE49-F238E27FC236}">
                <a16:creationId xmlns:a16="http://schemas.microsoft.com/office/drawing/2014/main" id="{62579999-CF92-45A5-8B9D-55607A48DAEA}"/>
              </a:ext>
            </a:extLst>
          </p:cNvPr>
          <p:cNvSpPr>
            <a:spLocks noGrp="1"/>
          </p:cNvSpPr>
          <p:nvPr>
            <p:ph type="sldNum" sz="quarter" idx="12"/>
          </p:nvPr>
        </p:nvSpPr>
        <p:spPr/>
        <p:txBody>
          <a:bodyPr/>
          <a:lstStyle/>
          <a:p>
            <a:fld id="{0343F522-B1DB-4B24-87CC-09EAB668A261}" type="slidenum">
              <a:rPr lang="zh-CN" altLang="en-US" smtClean="0"/>
              <a:pPr/>
              <a:t>48</a:t>
            </a:fld>
            <a:r>
              <a:rPr lang="en-US" altLang="zh-CN"/>
              <a:t>/303</a:t>
            </a:r>
            <a:endParaRPr lang="zh-CN" altLang="en-US" dirty="0"/>
          </a:p>
        </p:txBody>
      </p:sp>
    </p:spTree>
    <p:extLst>
      <p:ext uri="{BB962C8B-B14F-4D97-AF65-F5344CB8AC3E}">
        <p14:creationId xmlns:p14="http://schemas.microsoft.com/office/powerpoint/2010/main" val="1835006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C34208-FA7C-4346-AD93-050F88FE7F56}"/>
              </a:ext>
            </a:extLst>
          </p:cNvPr>
          <p:cNvSpPr>
            <a:spLocks noGrp="1"/>
          </p:cNvSpPr>
          <p:nvPr>
            <p:ph type="title"/>
          </p:nvPr>
        </p:nvSpPr>
        <p:spPr>
          <a:xfrm>
            <a:off x="265813" y="350874"/>
            <a:ext cx="8654903" cy="680484"/>
          </a:xfrm>
        </p:spPr>
        <p:txBody>
          <a:bodyPr>
            <a:normAutofit/>
          </a:bodyPr>
          <a:lstStyle/>
          <a:p>
            <a:r>
              <a:rPr lang="en-US" altLang="zh-CN" dirty="0"/>
              <a:t>PCM</a:t>
            </a:r>
            <a:endParaRPr lang="zh-CN" altLang="en-US" dirty="0"/>
          </a:p>
        </p:txBody>
      </p:sp>
      <p:sp>
        <p:nvSpPr>
          <p:cNvPr id="3" name="内容占位符 2">
            <a:extLst>
              <a:ext uri="{FF2B5EF4-FFF2-40B4-BE49-F238E27FC236}">
                <a16:creationId xmlns:a16="http://schemas.microsoft.com/office/drawing/2014/main" id="{62772749-0251-43E3-8FBE-62B01C0C88DA}"/>
              </a:ext>
            </a:extLst>
          </p:cNvPr>
          <p:cNvSpPr>
            <a:spLocks noGrp="1"/>
          </p:cNvSpPr>
          <p:nvPr>
            <p:ph idx="1"/>
          </p:nvPr>
        </p:nvSpPr>
        <p:spPr>
          <a:xfrm>
            <a:off x="404037" y="1062040"/>
            <a:ext cx="8516680" cy="5445085"/>
          </a:xfrm>
        </p:spPr>
        <p:txBody>
          <a:bodyPr>
            <a:noAutofit/>
          </a:bodyPr>
          <a:lstStyle/>
          <a:p>
            <a:pPr marL="0" indent="0">
              <a:buNone/>
            </a:pPr>
            <a:r>
              <a:rPr lang="zh-CN" altLang="en-US" dirty="0">
                <a:latin typeface="Times New Roman" panose="02020603050405020304" pitchFamily="18" charset="0"/>
                <a:cs typeface="Times New Roman" panose="02020603050405020304" pitchFamily="18" charset="0"/>
              </a:rPr>
              <a:t>三</a:t>
            </a:r>
            <a:r>
              <a:rPr lang="zh-CN" altLang="zh-CN" dirty="0">
                <a:latin typeface="Times New Roman" panose="02020603050405020304" pitchFamily="18" charset="0"/>
                <a:cs typeface="Times New Roman" panose="02020603050405020304" pitchFamily="18" charset="0"/>
              </a:rPr>
              <a:t>步</a:t>
            </a:r>
            <a:r>
              <a:rPr lang="zh-CN" altLang="en-US" dirty="0">
                <a:latin typeface="Times New Roman" panose="02020603050405020304" pitchFamily="18" charset="0"/>
                <a:cs typeface="Times New Roman" panose="02020603050405020304" pitchFamily="18" charset="0"/>
              </a:rPr>
              <a:t>：</a:t>
            </a:r>
            <a:endParaRPr lang="en-US" altLang="zh-CN" dirty="0">
              <a:latin typeface="Times New Roman" panose="02020603050405020304" pitchFamily="18" charset="0"/>
              <a:cs typeface="Times New Roman" panose="02020603050405020304" pitchFamily="18" charset="0"/>
            </a:endParaRPr>
          </a:p>
          <a:p>
            <a:pPr>
              <a:buNone/>
            </a:pPr>
            <a:r>
              <a:rPr lang="en-US" altLang="zh-CN" dirty="0">
                <a:latin typeface="Times New Roman" panose="02020603050405020304" pitchFamily="18" charset="0"/>
                <a:cs typeface="Times New Roman" panose="02020603050405020304" pitchFamily="18" charset="0"/>
              </a:rPr>
              <a:t>①</a:t>
            </a:r>
            <a:r>
              <a:rPr lang="zh-CN" altLang="en-US" dirty="0">
                <a:latin typeface="Times New Roman" panose="02020603050405020304" pitchFamily="18" charset="0"/>
                <a:cs typeface="Times New Roman" panose="02020603050405020304" pitchFamily="18" charset="0"/>
              </a:rPr>
              <a:t>采样</a:t>
            </a:r>
          </a:p>
          <a:p>
            <a:pPr>
              <a:buNone/>
            </a:pP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Nyquist</a:t>
            </a:r>
            <a:r>
              <a:rPr lang="zh-CN" altLang="en-US" dirty="0">
                <a:latin typeface="Times New Roman" panose="02020603050405020304" pitchFamily="18" charset="0"/>
                <a:cs typeface="Times New Roman" panose="02020603050405020304" pitchFamily="18" charset="0"/>
              </a:rPr>
              <a:t>定理（</a:t>
            </a:r>
            <a:r>
              <a:rPr lang="en-US" altLang="zh-CN" dirty="0">
                <a:latin typeface="Times New Roman" panose="02020603050405020304" pitchFamily="18" charset="0"/>
                <a:cs typeface="Times New Roman" panose="02020603050405020304" pitchFamily="18" charset="0"/>
              </a:rPr>
              <a:t>Nyquist Theorem</a:t>
            </a:r>
            <a:r>
              <a:rPr lang="zh-CN" altLang="en-US" dirty="0">
                <a:latin typeface="Times New Roman" panose="02020603050405020304" pitchFamily="18" charset="0"/>
                <a:cs typeface="Times New Roman" panose="02020603050405020304" pitchFamily="18" charset="0"/>
              </a:rPr>
              <a:t>）：采样频率高于信号最高频率的两倍，则样本包含原始信号的所有信息（可恢复原始信号）。实际系统取采样频率</a:t>
            </a:r>
            <a:r>
              <a:rPr lang="en-US" altLang="zh-CN" dirty="0">
                <a:latin typeface="Times New Roman" panose="02020603050405020304" pitchFamily="18" charset="0"/>
                <a:cs typeface="Times New Roman" panose="02020603050405020304" pitchFamily="18" charset="0"/>
              </a:rPr>
              <a:t>f=2f</a:t>
            </a:r>
            <a:r>
              <a:rPr lang="en-US" altLang="zh-CN" baseline="-25000" dirty="0">
                <a:latin typeface="Times New Roman" panose="02020603050405020304" pitchFamily="18" charset="0"/>
                <a:cs typeface="Times New Roman" panose="02020603050405020304" pitchFamily="18" charset="0"/>
              </a:rPr>
              <a:t>sample</a:t>
            </a:r>
          </a:p>
          <a:p>
            <a:pPr>
              <a:buNone/>
            </a:pPr>
            <a:r>
              <a:rPr lang="en-US" altLang="zh-CN" dirty="0">
                <a:latin typeface="Times New Roman" panose="02020603050405020304" pitchFamily="18" charset="0"/>
                <a:cs typeface="Times New Roman" panose="02020603050405020304" pitchFamily="18" charset="0"/>
              </a:rPr>
              <a:t>②</a:t>
            </a:r>
            <a:r>
              <a:rPr lang="zh-CN" altLang="en-US" dirty="0">
                <a:latin typeface="Times New Roman" panose="02020603050405020304" pitchFamily="18" charset="0"/>
                <a:cs typeface="Times New Roman" panose="02020603050405020304" pitchFamily="18" charset="0"/>
              </a:rPr>
              <a:t>量化：最大级数为</a:t>
            </a:r>
            <a:r>
              <a:rPr lang="en-US" altLang="zh-CN" dirty="0">
                <a:latin typeface="Times New Roman" panose="02020603050405020304" pitchFamily="18" charset="0"/>
                <a:cs typeface="Times New Roman" panose="02020603050405020304" pitchFamily="18" charset="0"/>
              </a:rPr>
              <a:t>N</a:t>
            </a:r>
          </a:p>
          <a:p>
            <a:pPr>
              <a:buNone/>
            </a:pPr>
            <a:r>
              <a:rPr lang="en-US" altLang="zh-CN" dirty="0">
                <a:latin typeface="Times New Roman" panose="02020603050405020304" pitchFamily="18" charset="0"/>
                <a:cs typeface="Times New Roman" panose="02020603050405020304" pitchFamily="18" charset="0"/>
              </a:rPr>
              <a:t>    </a:t>
            </a:r>
            <a:r>
              <a:rPr lang="zh-CN" altLang="en-US" dirty="0">
                <a:latin typeface="Times New Roman" panose="02020603050405020304" pitchFamily="18" charset="0"/>
                <a:cs typeface="Times New Roman" panose="02020603050405020304" pitchFamily="18" charset="0"/>
              </a:rPr>
              <a:t>量化为整数时存在量化噪声（误差）</a:t>
            </a:r>
          </a:p>
          <a:p>
            <a:pPr>
              <a:buNone/>
            </a:pPr>
            <a:r>
              <a:rPr lang="zh-CN" altLang="en-US" dirty="0">
                <a:latin typeface="Times New Roman" panose="02020603050405020304" pitchFamily="18" charset="0"/>
                <a:cs typeface="Times New Roman" panose="02020603050405020304" pitchFamily="18" charset="0"/>
              </a:rPr>
              <a:t>    量化噪声为</a:t>
            </a:r>
            <a:r>
              <a:rPr lang="en-US" altLang="zh-CN" dirty="0">
                <a:latin typeface="Times New Roman" panose="02020603050405020304" pitchFamily="18" charset="0"/>
                <a:cs typeface="Times New Roman" panose="02020603050405020304" pitchFamily="18" charset="0"/>
              </a:rPr>
              <a:t>S/N=6n-a (0&lt;a&lt;1,  </a:t>
            </a:r>
            <a:r>
              <a:rPr lang="zh-CN" altLang="en-US" dirty="0">
                <a:latin typeface="Times New Roman" panose="02020603050405020304" pitchFamily="18" charset="0"/>
                <a:cs typeface="Times New Roman" panose="02020603050405020304" pitchFamily="18" charset="0"/>
              </a:rPr>
              <a:t>取</a:t>
            </a:r>
            <a:r>
              <a:rPr lang="en-US" altLang="zh-CN" dirty="0">
                <a:latin typeface="Times New Roman" panose="02020603050405020304" pitchFamily="18" charset="0"/>
                <a:cs typeface="Times New Roman" panose="02020603050405020304" pitchFamily="18" charset="0"/>
              </a:rPr>
              <a:t>1.8dB)</a:t>
            </a:r>
          </a:p>
          <a:p>
            <a:pPr>
              <a:buNone/>
            </a:pPr>
            <a:r>
              <a:rPr lang="en-US" altLang="zh-CN" dirty="0">
                <a:latin typeface="Times New Roman" panose="02020603050405020304" pitchFamily="18" charset="0"/>
                <a:cs typeface="Times New Roman" panose="02020603050405020304" pitchFamily="18" charset="0"/>
              </a:rPr>
              <a:t>③</a:t>
            </a:r>
            <a:r>
              <a:rPr lang="zh-CN" altLang="en-US" dirty="0">
                <a:latin typeface="Times New Roman" panose="02020603050405020304" pitchFamily="18" charset="0"/>
                <a:cs typeface="Times New Roman" panose="02020603050405020304" pitchFamily="18" charset="0"/>
              </a:rPr>
              <a:t>编码：用</a:t>
            </a:r>
            <a:r>
              <a:rPr lang="en-US" altLang="zh-CN" dirty="0">
                <a:latin typeface="Times New Roman" panose="02020603050405020304" pitchFamily="18" charset="0"/>
                <a:cs typeface="Times New Roman" panose="02020603050405020304" pitchFamily="18" charset="0"/>
              </a:rPr>
              <a:t>n=log</a:t>
            </a:r>
            <a:r>
              <a:rPr lang="en-US" altLang="zh-CN" baseline="-25000" dirty="0">
                <a:latin typeface="Times New Roman" panose="02020603050405020304" pitchFamily="18" charset="0"/>
                <a:cs typeface="Times New Roman" panose="02020603050405020304" pitchFamily="18" charset="0"/>
              </a:rPr>
              <a:t>2</a:t>
            </a:r>
            <a:r>
              <a:rPr lang="en-US" altLang="zh-CN" dirty="0">
                <a:latin typeface="Times New Roman" panose="02020603050405020304" pitchFamily="18" charset="0"/>
                <a:cs typeface="Times New Roman" panose="02020603050405020304" pitchFamily="18" charset="0"/>
              </a:rPr>
              <a:t>N</a:t>
            </a:r>
            <a:r>
              <a:rPr lang="zh-CN" altLang="en-US" dirty="0">
                <a:latin typeface="Times New Roman" panose="02020603050405020304" pitchFamily="18" charset="0"/>
                <a:cs typeface="Times New Roman" panose="02020603050405020304" pitchFamily="18" charset="0"/>
              </a:rPr>
              <a:t>位编码</a:t>
            </a:r>
            <a:endParaRPr lang="en-US" altLang="zh-CN" dirty="0">
              <a:latin typeface="Times New Roman" panose="02020603050405020304" pitchFamily="18" charset="0"/>
              <a:cs typeface="Times New Roman" panose="02020603050405020304" pitchFamily="18" charset="0"/>
            </a:endParaRPr>
          </a:p>
          <a:p>
            <a:pPr>
              <a:buNone/>
            </a:pPr>
            <a:r>
              <a:rPr lang="en-US" altLang="zh-CN" dirty="0">
                <a:solidFill>
                  <a:srgbClr val="0070C0"/>
                </a:solidFill>
                <a:latin typeface="Times New Roman" panose="02020603050405020304" pitchFamily="18" charset="0"/>
                <a:cs typeface="Times New Roman" panose="02020603050405020304" pitchFamily="18" charset="0"/>
              </a:rPr>
              <a:t>【</a:t>
            </a:r>
            <a:r>
              <a:rPr lang="zh-CN" altLang="en-US" dirty="0">
                <a:solidFill>
                  <a:srgbClr val="0070C0"/>
                </a:solidFill>
                <a:latin typeface="Times New Roman" panose="02020603050405020304" pitchFamily="18" charset="0"/>
                <a:cs typeface="Times New Roman" panose="02020603050405020304" pitchFamily="18" charset="0"/>
              </a:rPr>
              <a:t>例 </a:t>
            </a:r>
            <a:r>
              <a:rPr lang="zh-CN" altLang="zh-CN" dirty="0">
                <a:solidFill>
                  <a:srgbClr val="0070C0"/>
                </a:solidFill>
                <a:latin typeface="Times New Roman" panose="02020603050405020304" pitchFamily="18" charset="0"/>
                <a:cs typeface="Times New Roman" panose="02020603050405020304" pitchFamily="18" charset="0"/>
              </a:rPr>
              <a:t>数字电话</a:t>
            </a:r>
            <a:r>
              <a:rPr lang="en-US" altLang="zh-CN" dirty="0">
                <a:solidFill>
                  <a:srgbClr val="0070C0"/>
                </a:solidFill>
                <a:latin typeface="Times New Roman" panose="02020603050405020304" pitchFamily="18" charset="0"/>
                <a:cs typeface="Times New Roman" panose="02020603050405020304" pitchFamily="18" charset="0"/>
              </a:rPr>
              <a:t>】</a:t>
            </a:r>
            <a:r>
              <a:rPr lang="zh-CN" altLang="en-US" dirty="0">
                <a:solidFill>
                  <a:srgbClr val="0070C0"/>
                </a:solidFill>
                <a:latin typeface="Times New Roman" panose="02020603050405020304" pitchFamily="18" charset="0"/>
                <a:cs typeface="Times New Roman" panose="02020603050405020304" pitchFamily="18" charset="0"/>
              </a:rPr>
              <a:t>：取声音</a:t>
            </a:r>
            <a:r>
              <a:rPr lang="zh-CN" altLang="zh-CN" dirty="0">
                <a:solidFill>
                  <a:srgbClr val="0070C0"/>
                </a:solidFill>
                <a:latin typeface="Times New Roman" panose="02020603050405020304" pitchFamily="18" charset="0"/>
                <a:cs typeface="Times New Roman" panose="02020603050405020304" pitchFamily="18" charset="0"/>
              </a:rPr>
              <a:t>最高频率</a:t>
            </a:r>
            <a:r>
              <a:rPr lang="en-US" altLang="zh-CN" dirty="0">
                <a:solidFill>
                  <a:srgbClr val="0070C0"/>
                </a:solidFill>
                <a:latin typeface="Times New Roman" panose="02020603050405020304" pitchFamily="18" charset="0"/>
                <a:cs typeface="Times New Roman" panose="02020603050405020304" pitchFamily="18" charset="0"/>
              </a:rPr>
              <a:t>4kHz</a:t>
            </a:r>
            <a:r>
              <a:rPr lang="zh-CN" altLang="zh-CN" dirty="0">
                <a:solidFill>
                  <a:srgbClr val="0070C0"/>
                </a:solidFill>
                <a:latin typeface="Times New Roman" panose="02020603050405020304" pitchFamily="18" charset="0"/>
                <a:cs typeface="Times New Roman" panose="02020603050405020304" pitchFamily="18" charset="0"/>
              </a:rPr>
              <a:t>，采样频率</a:t>
            </a:r>
            <a:r>
              <a:rPr lang="en-US" altLang="zh-CN" dirty="0">
                <a:solidFill>
                  <a:srgbClr val="0070C0"/>
                </a:solidFill>
                <a:latin typeface="Times New Roman" panose="02020603050405020304" pitchFamily="18" charset="0"/>
                <a:cs typeface="Times New Roman" panose="02020603050405020304" pitchFamily="18" charset="0"/>
              </a:rPr>
              <a:t>8kHz</a:t>
            </a:r>
            <a:r>
              <a:rPr lang="zh-CN" altLang="zh-CN" dirty="0">
                <a:solidFill>
                  <a:srgbClr val="0070C0"/>
                </a:solidFill>
                <a:latin typeface="Times New Roman" panose="02020603050405020304" pitchFamily="18" charset="0"/>
                <a:cs typeface="Times New Roman" panose="02020603050405020304" pitchFamily="18" charset="0"/>
              </a:rPr>
              <a:t>。每次采样用</a:t>
            </a:r>
            <a:r>
              <a:rPr lang="en-US" altLang="zh-CN" dirty="0">
                <a:solidFill>
                  <a:srgbClr val="0070C0"/>
                </a:solidFill>
                <a:latin typeface="Times New Roman" panose="02020603050405020304" pitchFamily="18" charset="0"/>
                <a:cs typeface="Times New Roman" panose="02020603050405020304" pitchFamily="18" charset="0"/>
              </a:rPr>
              <a:t>8</a:t>
            </a:r>
            <a:r>
              <a:rPr lang="zh-CN" altLang="zh-CN" dirty="0">
                <a:solidFill>
                  <a:srgbClr val="0070C0"/>
                </a:solidFill>
                <a:latin typeface="Times New Roman" panose="02020603050405020304" pitchFamily="18" charset="0"/>
                <a:cs typeface="Times New Roman" panose="02020603050405020304" pitchFamily="18" charset="0"/>
              </a:rPr>
              <a:t>位编码，则一路</a:t>
            </a:r>
            <a:r>
              <a:rPr lang="zh-CN" altLang="en-US" dirty="0">
                <a:solidFill>
                  <a:srgbClr val="0070C0"/>
                </a:solidFill>
                <a:latin typeface="Times New Roman" panose="02020603050405020304" pitchFamily="18" charset="0"/>
                <a:cs typeface="Times New Roman" panose="02020603050405020304" pitchFamily="18" charset="0"/>
              </a:rPr>
              <a:t>电话需</a:t>
            </a:r>
            <a:r>
              <a:rPr lang="en-US" altLang="zh-CN" dirty="0">
                <a:solidFill>
                  <a:srgbClr val="0070C0"/>
                </a:solidFill>
                <a:latin typeface="Times New Roman" panose="02020603050405020304" pitchFamily="18" charset="0"/>
                <a:cs typeface="Times New Roman" panose="02020603050405020304" pitchFamily="18" charset="0"/>
              </a:rPr>
              <a:t>64kbps</a:t>
            </a:r>
            <a:r>
              <a:rPr lang="zh-CN" altLang="zh-CN" dirty="0">
                <a:solidFill>
                  <a:srgbClr val="0070C0"/>
                </a:solidFill>
                <a:latin typeface="Times New Roman" panose="02020603050405020304" pitchFamily="18" charset="0"/>
                <a:cs typeface="Times New Roman" panose="02020603050405020304" pitchFamily="18" charset="0"/>
              </a:rPr>
              <a:t>。</a:t>
            </a:r>
            <a:endParaRPr lang="en-US" altLang="zh-CN" dirty="0">
              <a:latin typeface="Times New Roman" panose="02020603050405020304" pitchFamily="18" charset="0"/>
              <a:cs typeface="Times New Roman" panose="02020603050405020304" pitchFamily="18" charset="0"/>
            </a:endParaRPr>
          </a:p>
        </p:txBody>
      </p:sp>
      <p:graphicFrame>
        <p:nvGraphicFramePr>
          <p:cNvPr id="10" name="表格 9">
            <a:extLst>
              <a:ext uri="{FF2B5EF4-FFF2-40B4-BE49-F238E27FC236}">
                <a16:creationId xmlns:a16="http://schemas.microsoft.com/office/drawing/2014/main" id="{9B384642-CD61-42D4-9C32-F0111E3A54D7}"/>
              </a:ext>
            </a:extLst>
          </p:cNvPr>
          <p:cNvGraphicFramePr>
            <a:graphicFrameLocks noGrp="1"/>
          </p:cNvGraphicFramePr>
          <p:nvPr/>
        </p:nvGraphicFramePr>
        <p:xfrm>
          <a:off x="0" y="1031358"/>
          <a:ext cx="313390" cy="2926080"/>
        </p:xfrm>
        <a:graphic>
          <a:graphicData uri="http://schemas.openxmlformats.org/drawingml/2006/table">
            <a:tbl>
              <a:tblPr firstRow="1" bandRow="1">
                <a:tableStyleId>{5C22544A-7EE6-4342-B048-85BDC9FD1C3A}</a:tableStyleId>
              </a:tblPr>
              <a:tblGrid>
                <a:gridCol w="313390">
                  <a:extLst>
                    <a:ext uri="{9D8B030D-6E8A-4147-A177-3AD203B41FA5}">
                      <a16:colId xmlns:a16="http://schemas.microsoft.com/office/drawing/2014/main" val="2707731317"/>
                    </a:ext>
                  </a:extLst>
                </a:gridCol>
              </a:tblGrid>
              <a:tr h="844235">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系统模型</a:t>
                      </a:r>
                    </a:p>
                  </a:txBody>
                  <a:tcPr marL="0" marR="0" marT="0" marB="0" anchor="ctr">
                    <a:solidFill>
                      <a:schemeClr val="accent1">
                        <a:lumMod val="40000"/>
                        <a:lumOff val="60000"/>
                      </a:schemeClr>
                    </a:solidFill>
                  </a:tcPr>
                </a:tc>
                <a:extLst>
                  <a:ext uri="{0D108BD9-81ED-4DB2-BD59-A6C34878D82A}">
                    <a16:rowId xmlns:a16="http://schemas.microsoft.com/office/drawing/2014/main" val="2650843112"/>
                  </a:ext>
                </a:extLst>
              </a:tr>
              <a:tr h="844235">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传输模式</a:t>
                      </a:r>
                    </a:p>
                  </a:txBody>
                  <a:tcPr marL="0" marR="0" marT="0" marB="0" anchor="ctr">
                    <a:solidFill>
                      <a:schemeClr val="accent1">
                        <a:lumMod val="40000"/>
                        <a:lumOff val="60000"/>
                      </a:schemeClr>
                    </a:solidFill>
                  </a:tcPr>
                </a:tc>
                <a:extLst>
                  <a:ext uri="{0D108BD9-81ED-4DB2-BD59-A6C34878D82A}">
                    <a16:rowId xmlns:a16="http://schemas.microsoft.com/office/drawing/2014/main" val="2354171835"/>
                  </a:ext>
                </a:extLst>
              </a:tr>
              <a:tr h="844235">
                <a:tc>
                  <a:txBody>
                    <a:bodyPr/>
                    <a:lstStyle/>
                    <a:p>
                      <a:pPr algn="ctr"/>
                      <a:r>
                        <a:rPr lang="zh-CN" altLang="en-US" sz="1600" dirty="0">
                          <a:solidFill>
                            <a:schemeClr val="bg1"/>
                          </a:solidFill>
                          <a:latin typeface="黑体" panose="02010609060101010101" pitchFamily="49" charset="-122"/>
                          <a:ea typeface="黑体" panose="02010609060101010101" pitchFamily="49" charset="-122"/>
                        </a:rPr>
                        <a:t>编码调制</a:t>
                      </a:r>
                    </a:p>
                  </a:txBody>
                  <a:tcPr marL="0" marR="0" marT="0" marB="0" anchor="ctr">
                    <a:solidFill>
                      <a:schemeClr val="accent1"/>
                    </a:solidFill>
                  </a:tcPr>
                </a:tc>
                <a:extLst>
                  <a:ext uri="{0D108BD9-81ED-4DB2-BD59-A6C34878D82A}">
                    <a16:rowId xmlns:a16="http://schemas.microsoft.com/office/drawing/2014/main" val="2232877283"/>
                  </a:ext>
                </a:extLst>
              </a:tr>
            </a:tbl>
          </a:graphicData>
        </a:graphic>
      </p:graphicFrame>
      <p:graphicFrame>
        <p:nvGraphicFramePr>
          <p:cNvPr id="11" name="表格 10">
            <a:extLst>
              <a:ext uri="{FF2B5EF4-FFF2-40B4-BE49-F238E27FC236}">
                <a16:creationId xmlns:a16="http://schemas.microsoft.com/office/drawing/2014/main" id="{F1557556-4E74-4A2A-B76B-6AF7BA757C94}"/>
              </a:ext>
            </a:extLst>
          </p:cNvPr>
          <p:cNvGraphicFramePr>
            <a:graphicFrameLocks noGrp="1"/>
          </p:cNvGraphicFramePr>
          <p:nvPr/>
        </p:nvGraphicFramePr>
        <p:xfrm>
          <a:off x="0" y="16384"/>
          <a:ext cx="9144000" cy="303808"/>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1028242390"/>
                    </a:ext>
                  </a:extLst>
                </a:gridCol>
                <a:gridCol w="1016000">
                  <a:extLst>
                    <a:ext uri="{9D8B030D-6E8A-4147-A177-3AD203B41FA5}">
                      <a16:colId xmlns:a16="http://schemas.microsoft.com/office/drawing/2014/main" val="3074239081"/>
                    </a:ext>
                  </a:extLst>
                </a:gridCol>
                <a:gridCol w="1016000">
                  <a:extLst>
                    <a:ext uri="{9D8B030D-6E8A-4147-A177-3AD203B41FA5}">
                      <a16:colId xmlns:a16="http://schemas.microsoft.com/office/drawing/2014/main" val="3509429943"/>
                    </a:ext>
                  </a:extLst>
                </a:gridCol>
                <a:gridCol w="1016000">
                  <a:extLst>
                    <a:ext uri="{9D8B030D-6E8A-4147-A177-3AD203B41FA5}">
                      <a16:colId xmlns:a16="http://schemas.microsoft.com/office/drawing/2014/main" val="2580465912"/>
                    </a:ext>
                  </a:extLst>
                </a:gridCol>
                <a:gridCol w="1016000">
                  <a:extLst>
                    <a:ext uri="{9D8B030D-6E8A-4147-A177-3AD203B41FA5}">
                      <a16:colId xmlns:a16="http://schemas.microsoft.com/office/drawing/2014/main" val="585185192"/>
                    </a:ext>
                  </a:extLst>
                </a:gridCol>
                <a:gridCol w="1016000">
                  <a:extLst>
                    <a:ext uri="{9D8B030D-6E8A-4147-A177-3AD203B41FA5}">
                      <a16:colId xmlns:a16="http://schemas.microsoft.com/office/drawing/2014/main" val="1335232691"/>
                    </a:ext>
                  </a:extLst>
                </a:gridCol>
                <a:gridCol w="1016000">
                  <a:extLst>
                    <a:ext uri="{9D8B030D-6E8A-4147-A177-3AD203B41FA5}">
                      <a16:colId xmlns:a16="http://schemas.microsoft.com/office/drawing/2014/main" val="785772456"/>
                    </a:ext>
                  </a:extLst>
                </a:gridCol>
                <a:gridCol w="1016000">
                  <a:extLst>
                    <a:ext uri="{9D8B030D-6E8A-4147-A177-3AD203B41FA5}">
                      <a16:colId xmlns:a16="http://schemas.microsoft.com/office/drawing/2014/main" val="143111373"/>
                    </a:ext>
                  </a:extLst>
                </a:gridCol>
                <a:gridCol w="1016000">
                  <a:extLst>
                    <a:ext uri="{9D8B030D-6E8A-4147-A177-3AD203B41FA5}">
                      <a16:colId xmlns:a16="http://schemas.microsoft.com/office/drawing/2014/main" val="994455625"/>
                    </a:ext>
                  </a:extLst>
                </a:gridCol>
              </a:tblGrid>
              <a:tr h="303808">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传输介质</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rgbClr val="FFFF00"/>
                          </a:solidFill>
                          <a:latin typeface="黑体" panose="02010609060101010101" pitchFamily="49" charset="-122"/>
                          <a:ea typeface="黑体" panose="02010609060101010101" pitchFamily="49" charset="-122"/>
                        </a:rPr>
                        <a:t>通信系统</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正确性</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提高性能</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局域网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en-US" altLang="zh-CN" sz="1600" dirty="0">
                          <a:solidFill>
                            <a:schemeClr val="tx1"/>
                          </a:solidFill>
                          <a:latin typeface="黑体" panose="02010609060101010101" pitchFamily="49" charset="-122"/>
                          <a:ea typeface="黑体" panose="02010609060101010101" pitchFamily="49" charset="-122"/>
                        </a:rPr>
                        <a:t>WLAN</a:t>
                      </a:r>
                      <a:endParaRPr lang="zh-CN" altLang="en-US" sz="1600" dirty="0">
                        <a:solidFill>
                          <a:schemeClr val="tx1"/>
                        </a:solidFill>
                        <a:latin typeface="黑体" panose="02010609060101010101" pitchFamily="49" charset="-122"/>
                        <a:ea typeface="黑体" panose="02010609060101010101" pitchFamily="49"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个域网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广域网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接入网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939429099"/>
                  </a:ext>
                </a:extLst>
              </a:tr>
            </a:tbl>
          </a:graphicData>
        </a:graphic>
      </p:graphicFrame>
      <p:sp>
        <p:nvSpPr>
          <p:cNvPr id="12" name="流程图: 摘录 11">
            <a:extLst>
              <a:ext uri="{FF2B5EF4-FFF2-40B4-BE49-F238E27FC236}">
                <a16:creationId xmlns:a16="http://schemas.microsoft.com/office/drawing/2014/main" id="{CE6C4248-6AFD-44B6-80E3-9608C7BDC87F}"/>
              </a:ext>
            </a:extLst>
          </p:cNvPr>
          <p:cNvSpPr/>
          <p:nvPr/>
        </p:nvSpPr>
        <p:spPr bwMode="auto">
          <a:xfrm>
            <a:off x="1403438" y="320192"/>
            <a:ext cx="216024" cy="126001"/>
          </a:xfrm>
          <a:prstGeom prst="flowChartExtract">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4" name="Rectangle 2">
            <a:extLst>
              <a:ext uri="{FF2B5EF4-FFF2-40B4-BE49-F238E27FC236}">
                <a16:creationId xmlns:a16="http://schemas.microsoft.com/office/drawing/2014/main" id="{637ADEFB-5775-48B5-AD95-BD2F543B4E24}"/>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灯片编号占位符 4">
            <a:extLst>
              <a:ext uri="{FF2B5EF4-FFF2-40B4-BE49-F238E27FC236}">
                <a16:creationId xmlns:a16="http://schemas.microsoft.com/office/drawing/2014/main" id="{E9D04B7B-1751-4F4D-98DB-891C74EC7CA9}"/>
              </a:ext>
            </a:extLst>
          </p:cNvPr>
          <p:cNvSpPr>
            <a:spLocks noGrp="1"/>
          </p:cNvSpPr>
          <p:nvPr>
            <p:ph type="sldNum" sz="quarter" idx="12"/>
          </p:nvPr>
        </p:nvSpPr>
        <p:spPr/>
        <p:txBody>
          <a:bodyPr/>
          <a:lstStyle/>
          <a:p>
            <a:fld id="{0343F522-B1DB-4B24-87CC-09EAB668A261}" type="slidenum">
              <a:rPr lang="zh-CN" altLang="en-US" smtClean="0"/>
              <a:pPr/>
              <a:t>49</a:t>
            </a:fld>
            <a:r>
              <a:rPr lang="en-US" altLang="zh-CN"/>
              <a:t>/303</a:t>
            </a:r>
            <a:endParaRPr lang="zh-CN" altLang="en-US" dirty="0"/>
          </a:p>
        </p:txBody>
      </p:sp>
    </p:spTree>
    <p:extLst>
      <p:ext uri="{BB962C8B-B14F-4D97-AF65-F5344CB8AC3E}">
        <p14:creationId xmlns:p14="http://schemas.microsoft.com/office/powerpoint/2010/main" val="735001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C34208-FA7C-4346-AD93-050F88FE7F56}"/>
              </a:ext>
            </a:extLst>
          </p:cNvPr>
          <p:cNvSpPr>
            <a:spLocks noGrp="1"/>
          </p:cNvSpPr>
          <p:nvPr>
            <p:ph type="title"/>
          </p:nvPr>
        </p:nvSpPr>
        <p:spPr>
          <a:xfrm>
            <a:off x="265813" y="350874"/>
            <a:ext cx="8654903" cy="680484"/>
          </a:xfrm>
        </p:spPr>
        <p:txBody>
          <a:bodyPr>
            <a:normAutofit/>
          </a:bodyPr>
          <a:lstStyle/>
          <a:p>
            <a:r>
              <a:rPr lang="en-US" altLang="zh-CN" sz="3200" dirty="0">
                <a:latin typeface="黑体" panose="02010609060101010101" pitchFamily="49" charset="-122"/>
                <a:ea typeface="黑体" panose="02010609060101010101" pitchFamily="49" charset="-122"/>
              </a:rPr>
              <a:t>1.</a:t>
            </a:r>
            <a:r>
              <a:rPr lang="zh-CN" altLang="en-US" sz="3200" dirty="0">
                <a:latin typeface="黑体" panose="02010609060101010101" pitchFamily="49" charset="-122"/>
                <a:ea typeface="黑体" panose="02010609060101010101" pitchFamily="49" charset="-122"/>
              </a:rPr>
              <a:t>双绞线</a:t>
            </a:r>
          </a:p>
        </p:txBody>
      </p:sp>
      <p:sp>
        <p:nvSpPr>
          <p:cNvPr id="3" name="内容占位符 2">
            <a:extLst>
              <a:ext uri="{FF2B5EF4-FFF2-40B4-BE49-F238E27FC236}">
                <a16:creationId xmlns:a16="http://schemas.microsoft.com/office/drawing/2014/main" id="{62772749-0251-43E3-8FBE-62B01C0C88DA}"/>
              </a:ext>
            </a:extLst>
          </p:cNvPr>
          <p:cNvSpPr>
            <a:spLocks noGrp="1"/>
          </p:cNvSpPr>
          <p:nvPr>
            <p:ph idx="1"/>
          </p:nvPr>
        </p:nvSpPr>
        <p:spPr>
          <a:xfrm>
            <a:off x="404037" y="1105786"/>
            <a:ext cx="8516680" cy="5401339"/>
          </a:xfrm>
        </p:spPr>
        <p:txBody>
          <a:bodyPr>
            <a:normAutofit/>
          </a:bodyPr>
          <a:lstStyle/>
          <a:p>
            <a:pPr marL="609600" indent="-609600">
              <a:buFontTx/>
              <a:buNone/>
            </a:pPr>
            <a:r>
              <a:rPr lang="en-US" altLang="zh-CN" dirty="0"/>
              <a:t>(1)</a:t>
            </a:r>
            <a:r>
              <a:rPr lang="zh-CN" altLang="en-US" dirty="0"/>
              <a:t>物理结构</a:t>
            </a:r>
          </a:p>
          <a:p>
            <a:pPr marL="609600" indent="-609600">
              <a:buFontTx/>
              <a:buNone/>
            </a:pPr>
            <a:endParaRPr lang="en-US" altLang="zh-CN" dirty="0"/>
          </a:p>
          <a:p>
            <a:pPr marL="609600" indent="-609600">
              <a:buFontTx/>
              <a:buNone/>
            </a:pPr>
            <a:endParaRPr lang="en-US" altLang="zh-CN" dirty="0"/>
          </a:p>
          <a:p>
            <a:pPr marL="609600" indent="-609600">
              <a:buFontTx/>
              <a:buNone/>
            </a:pPr>
            <a:endParaRPr lang="zh-CN" altLang="en-US" dirty="0"/>
          </a:p>
          <a:p>
            <a:r>
              <a:rPr lang="zh-CN" altLang="en-US" dirty="0"/>
              <a:t>两根绝缘导线绞合而成，</a:t>
            </a:r>
            <a:r>
              <a:rPr lang="en-US" altLang="zh-CN" dirty="0">
                <a:cs typeface="Times New Roman" panose="02020603050405020304" pitchFamily="18" charset="0"/>
              </a:rPr>
              <a:t>Φ0.015</a:t>
            </a:r>
            <a:r>
              <a:rPr lang="en-US" altLang="zh-CN" dirty="0">
                <a:latin typeface="Times New Roman" panose="02020603050405020304" pitchFamily="18" charset="0"/>
                <a:cs typeface="Times New Roman" panose="02020603050405020304" pitchFamily="18" charset="0"/>
              </a:rPr>
              <a:t>~0</a:t>
            </a:r>
            <a:r>
              <a:rPr lang="en-US" altLang="zh-CN" dirty="0">
                <a:cs typeface="Times New Roman" panose="02020603050405020304" pitchFamily="18" charset="0"/>
              </a:rPr>
              <a:t>.056</a:t>
            </a:r>
            <a:r>
              <a:rPr lang="zh-CN" altLang="en-US" dirty="0"/>
              <a:t>英寸</a:t>
            </a:r>
            <a:endParaRPr lang="en-US" altLang="zh-CN" dirty="0"/>
          </a:p>
          <a:p>
            <a:r>
              <a:rPr lang="zh-CN" altLang="en-US" dirty="0">
                <a:solidFill>
                  <a:srgbClr val="0070C0"/>
                </a:solidFill>
              </a:rPr>
              <a:t>为什么要绞合？</a:t>
            </a:r>
          </a:p>
          <a:p>
            <a:pPr marL="609600" indent="-609600">
              <a:buFontTx/>
              <a:buNone/>
            </a:pPr>
            <a:endParaRPr lang="en-US" altLang="zh-CN" dirty="0"/>
          </a:p>
          <a:p>
            <a:pPr marL="609600" indent="-609600">
              <a:buFontTx/>
              <a:buNone/>
            </a:pPr>
            <a:r>
              <a:rPr lang="en-US" altLang="zh-CN" dirty="0"/>
              <a:t>(2)</a:t>
            </a:r>
            <a:r>
              <a:rPr lang="zh-CN" altLang="en-US" dirty="0"/>
              <a:t>特性</a:t>
            </a:r>
          </a:p>
          <a:p>
            <a:pPr marL="609600" indent="-609600">
              <a:buFontTx/>
              <a:buNone/>
            </a:pPr>
            <a:r>
              <a:rPr lang="zh-CN" altLang="en-US" dirty="0"/>
              <a:t>适于短距离传输模拟和数字信号</a:t>
            </a:r>
          </a:p>
          <a:p>
            <a:pPr marL="609600" indent="-609600">
              <a:buFontTx/>
              <a:buNone/>
            </a:pPr>
            <a:r>
              <a:rPr lang="en-US" altLang="zh-CN" dirty="0"/>
              <a:t>(3)</a:t>
            </a:r>
            <a:r>
              <a:rPr lang="zh-CN" altLang="en-US" dirty="0"/>
              <a:t>连接方式：用于点</a:t>
            </a:r>
            <a:r>
              <a:rPr lang="en-US" altLang="zh-CN" dirty="0"/>
              <a:t>——</a:t>
            </a:r>
            <a:r>
              <a:rPr lang="zh-CN" altLang="en-US" dirty="0"/>
              <a:t>点连接</a:t>
            </a:r>
            <a:endParaRPr lang="en-US" altLang="zh-CN" kern="100" dirty="0">
              <a:effectLst/>
              <a:cs typeface="Times New Roman" panose="02020603050405020304" pitchFamily="18" charset="0"/>
            </a:endParaRPr>
          </a:p>
        </p:txBody>
      </p:sp>
      <p:graphicFrame>
        <p:nvGraphicFramePr>
          <p:cNvPr id="4" name="表格 3">
            <a:extLst>
              <a:ext uri="{FF2B5EF4-FFF2-40B4-BE49-F238E27FC236}">
                <a16:creationId xmlns:a16="http://schemas.microsoft.com/office/drawing/2014/main" id="{92CE755C-3003-4862-852D-C55F642908D0}"/>
              </a:ext>
            </a:extLst>
          </p:cNvPr>
          <p:cNvGraphicFramePr>
            <a:graphicFrameLocks noGrp="1"/>
          </p:cNvGraphicFramePr>
          <p:nvPr/>
        </p:nvGraphicFramePr>
        <p:xfrm>
          <a:off x="0" y="16384"/>
          <a:ext cx="9144000" cy="303808"/>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1028242390"/>
                    </a:ext>
                  </a:extLst>
                </a:gridCol>
                <a:gridCol w="1016000">
                  <a:extLst>
                    <a:ext uri="{9D8B030D-6E8A-4147-A177-3AD203B41FA5}">
                      <a16:colId xmlns:a16="http://schemas.microsoft.com/office/drawing/2014/main" val="3074239081"/>
                    </a:ext>
                  </a:extLst>
                </a:gridCol>
                <a:gridCol w="1016000">
                  <a:extLst>
                    <a:ext uri="{9D8B030D-6E8A-4147-A177-3AD203B41FA5}">
                      <a16:colId xmlns:a16="http://schemas.microsoft.com/office/drawing/2014/main" val="3509429943"/>
                    </a:ext>
                  </a:extLst>
                </a:gridCol>
                <a:gridCol w="1016000">
                  <a:extLst>
                    <a:ext uri="{9D8B030D-6E8A-4147-A177-3AD203B41FA5}">
                      <a16:colId xmlns:a16="http://schemas.microsoft.com/office/drawing/2014/main" val="2580465912"/>
                    </a:ext>
                  </a:extLst>
                </a:gridCol>
                <a:gridCol w="1016000">
                  <a:extLst>
                    <a:ext uri="{9D8B030D-6E8A-4147-A177-3AD203B41FA5}">
                      <a16:colId xmlns:a16="http://schemas.microsoft.com/office/drawing/2014/main" val="585185192"/>
                    </a:ext>
                  </a:extLst>
                </a:gridCol>
                <a:gridCol w="1016000">
                  <a:extLst>
                    <a:ext uri="{9D8B030D-6E8A-4147-A177-3AD203B41FA5}">
                      <a16:colId xmlns:a16="http://schemas.microsoft.com/office/drawing/2014/main" val="1335232691"/>
                    </a:ext>
                  </a:extLst>
                </a:gridCol>
                <a:gridCol w="1016000">
                  <a:extLst>
                    <a:ext uri="{9D8B030D-6E8A-4147-A177-3AD203B41FA5}">
                      <a16:colId xmlns:a16="http://schemas.microsoft.com/office/drawing/2014/main" val="785772456"/>
                    </a:ext>
                  </a:extLst>
                </a:gridCol>
                <a:gridCol w="1016000">
                  <a:extLst>
                    <a:ext uri="{9D8B030D-6E8A-4147-A177-3AD203B41FA5}">
                      <a16:colId xmlns:a16="http://schemas.microsoft.com/office/drawing/2014/main" val="143111373"/>
                    </a:ext>
                  </a:extLst>
                </a:gridCol>
                <a:gridCol w="1016000">
                  <a:extLst>
                    <a:ext uri="{9D8B030D-6E8A-4147-A177-3AD203B41FA5}">
                      <a16:colId xmlns:a16="http://schemas.microsoft.com/office/drawing/2014/main" val="994455625"/>
                    </a:ext>
                  </a:extLst>
                </a:gridCol>
              </a:tblGrid>
              <a:tr h="303808">
                <a:tc>
                  <a:txBody>
                    <a:bodyPr/>
                    <a:lstStyle/>
                    <a:p>
                      <a:pPr algn="ctr"/>
                      <a:r>
                        <a:rPr lang="zh-CN" altLang="en-US" sz="1600" dirty="0">
                          <a:solidFill>
                            <a:srgbClr val="FFFF00"/>
                          </a:solidFill>
                          <a:latin typeface="黑体" panose="02010609060101010101" pitchFamily="49" charset="-122"/>
                          <a:ea typeface="黑体" panose="02010609060101010101" pitchFamily="49" charset="-122"/>
                        </a:rPr>
                        <a:t>传输介质</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通信系统</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正确性</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提高性能</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局域网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en-US" altLang="zh-CN" sz="1600" dirty="0">
                          <a:solidFill>
                            <a:schemeClr val="tx1"/>
                          </a:solidFill>
                          <a:latin typeface="黑体" panose="02010609060101010101" pitchFamily="49" charset="-122"/>
                          <a:ea typeface="黑体" panose="02010609060101010101" pitchFamily="49" charset="-122"/>
                        </a:rPr>
                        <a:t>WLAN</a:t>
                      </a:r>
                      <a:endParaRPr lang="zh-CN" altLang="en-US" sz="1600" dirty="0">
                        <a:solidFill>
                          <a:schemeClr val="tx1"/>
                        </a:solidFill>
                        <a:latin typeface="黑体" panose="02010609060101010101" pitchFamily="49" charset="-122"/>
                        <a:ea typeface="黑体" panose="02010609060101010101" pitchFamily="49"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个域网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广域网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接入网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939429099"/>
                  </a:ext>
                </a:extLst>
              </a:tr>
            </a:tbl>
          </a:graphicData>
        </a:graphic>
      </p:graphicFrame>
      <p:sp>
        <p:nvSpPr>
          <p:cNvPr id="5" name="流程图: 摘录 4">
            <a:extLst>
              <a:ext uri="{FF2B5EF4-FFF2-40B4-BE49-F238E27FC236}">
                <a16:creationId xmlns:a16="http://schemas.microsoft.com/office/drawing/2014/main" id="{5902784F-5C2E-4E88-AAA0-D80C4200B79F}"/>
              </a:ext>
            </a:extLst>
          </p:cNvPr>
          <p:cNvSpPr/>
          <p:nvPr/>
        </p:nvSpPr>
        <p:spPr bwMode="auto">
          <a:xfrm>
            <a:off x="403977" y="319849"/>
            <a:ext cx="216024" cy="126001"/>
          </a:xfrm>
          <a:prstGeom prst="flowChartExtract">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p:txBody>
      </p:sp>
      <p:graphicFrame>
        <p:nvGraphicFramePr>
          <p:cNvPr id="6" name="表格 5">
            <a:extLst>
              <a:ext uri="{FF2B5EF4-FFF2-40B4-BE49-F238E27FC236}">
                <a16:creationId xmlns:a16="http://schemas.microsoft.com/office/drawing/2014/main" id="{0F7F4A35-B785-4C23-A1A5-0DA8B83BEB47}"/>
              </a:ext>
            </a:extLst>
          </p:cNvPr>
          <p:cNvGraphicFramePr>
            <a:graphicFrameLocks noGrp="1"/>
          </p:cNvGraphicFramePr>
          <p:nvPr>
            <p:extLst>
              <p:ext uri="{D42A27DB-BD31-4B8C-83A1-F6EECF244321}">
                <p14:modId xmlns:p14="http://schemas.microsoft.com/office/powerpoint/2010/main" val="2962091601"/>
              </p:ext>
            </p:extLst>
          </p:nvPr>
        </p:nvGraphicFramePr>
        <p:xfrm>
          <a:off x="0" y="1031358"/>
          <a:ext cx="313390" cy="4876800"/>
        </p:xfrm>
        <a:graphic>
          <a:graphicData uri="http://schemas.openxmlformats.org/drawingml/2006/table">
            <a:tbl>
              <a:tblPr firstRow="1" bandRow="1">
                <a:tableStyleId>{5C22544A-7EE6-4342-B048-85BDC9FD1C3A}</a:tableStyleId>
              </a:tblPr>
              <a:tblGrid>
                <a:gridCol w="313390">
                  <a:extLst>
                    <a:ext uri="{9D8B030D-6E8A-4147-A177-3AD203B41FA5}">
                      <a16:colId xmlns:a16="http://schemas.microsoft.com/office/drawing/2014/main" val="2707731317"/>
                    </a:ext>
                  </a:extLst>
                </a:gridCol>
              </a:tblGrid>
              <a:tr h="844235">
                <a:tc>
                  <a:txBody>
                    <a:bodyPr/>
                    <a:lstStyle/>
                    <a:p>
                      <a:pPr algn="ctr"/>
                      <a:r>
                        <a:rPr lang="zh-CN" altLang="en-US" sz="1600" b="0" dirty="0">
                          <a:solidFill>
                            <a:schemeClr val="tx1"/>
                          </a:solidFill>
                          <a:latin typeface="黑体" panose="02010609060101010101" pitchFamily="49" charset="-122"/>
                          <a:ea typeface="黑体" panose="02010609060101010101" pitchFamily="49" charset="-122"/>
                        </a:rPr>
                        <a:t>频谱特性</a:t>
                      </a:r>
                    </a:p>
                  </a:txBody>
                  <a:tcPr marL="0" marR="0" marT="0" marB="0" anchor="ctr">
                    <a:solidFill>
                      <a:schemeClr val="accent1">
                        <a:lumMod val="40000"/>
                        <a:lumOff val="60000"/>
                      </a:schemeClr>
                    </a:solidFill>
                  </a:tcPr>
                </a:tc>
                <a:extLst>
                  <a:ext uri="{0D108BD9-81ED-4DB2-BD59-A6C34878D82A}">
                    <a16:rowId xmlns:a16="http://schemas.microsoft.com/office/drawing/2014/main" val="2650843112"/>
                  </a:ext>
                </a:extLst>
              </a:tr>
              <a:tr h="844235">
                <a:tc>
                  <a:txBody>
                    <a:bodyPr/>
                    <a:lstStyle/>
                    <a:p>
                      <a:pPr algn="ctr"/>
                      <a:r>
                        <a:rPr lang="zh-CN" altLang="en-US" sz="1600" b="1" dirty="0">
                          <a:solidFill>
                            <a:schemeClr val="bg1"/>
                          </a:solidFill>
                          <a:latin typeface="黑体" panose="02010609060101010101" pitchFamily="49" charset="-122"/>
                          <a:ea typeface="黑体" panose="02010609060101010101" pitchFamily="49" charset="-122"/>
                        </a:rPr>
                        <a:t>有线介质</a:t>
                      </a:r>
                    </a:p>
                  </a:txBody>
                  <a:tcPr marL="0" marR="0" marT="0" marB="0" anchor="ctr">
                    <a:solidFill>
                      <a:schemeClr val="accent1"/>
                    </a:solidFill>
                  </a:tcPr>
                </a:tc>
                <a:extLst>
                  <a:ext uri="{0D108BD9-81ED-4DB2-BD59-A6C34878D82A}">
                    <a16:rowId xmlns:a16="http://schemas.microsoft.com/office/drawing/2014/main" val="2354171835"/>
                  </a:ext>
                </a:extLst>
              </a:tr>
              <a:tr h="844235">
                <a:tc>
                  <a:txBody>
                    <a:bodyPr/>
                    <a:lstStyle/>
                    <a:p>
                      <a:pPr algn="ctr"/>
                      <a:r>
                        <a:rPr lang="zh-CN" altLang="en-US" sz="1600" dirty="0">
                          <a:latin typeface="黑体" panose="02010609060101010101" pitchFamily="49" charset="-122"/>
                          <a:ea typeface="黑体" panose="02010609060101010101" pitchFamily="49" charset="-122"/>
                        </a:rPr>
                        <a:t>无线介质</a:t>
                      </a:r>
                    </a:p>
                  </a:txBody>
                  <a:tcPr marL="0" marR="0" marT="0" marB="0" anchor="ctr">
                    <a:solidFill>
                      <a:schemeClr val="accent1">
                        <a:lumMod val="40000"/>
                        <a:lumOff val="60000"/>
                      </a:schemeClr>
                    </a:solidFill>
                  </a:tcPr>
                </a:tc>
                <a:extLst>
                  <a:ext uri="{0D108BD9-81ED-4DB2-BD59-A6C34878D82A}">
                    <a16:rowId xmlns:a16="http://schemas.microsoft.com/office/drawing/2014/main" val="2232877283"/>
                  </a:ext>
                </a:extLst>
              </a:tr>
              <a:tr h="422118">
                <a:tc>
                  <a:txBody>
                    <a:bodyPr/>
                    <a:lstStyle/>
                    <a:p>
                      <a:pPr algn="ctr"/>
                      <a:r>
                        <a:rPr lang="zh-CN" altLang="en-US" sz="1600" dirty="0">
                          <a:latin typeface="黑体" panose="02010609060101010101" pitchFamily="49" charset="-122"/>
                          <a:ea typeface="黑体" panose="02010609060101010101" pitchFamily="49" charset="-122"/>
                        </a:rPr>
                        <a:t>传输能力</a:t>
                      </a:r>
                    </a:p>
                  </a:txBody>
                  <a:tcPr marL="0" marR="0" marT="0" marB="0" anchor="ctr">
                    <a:solidFill>
                      <a:schemeClr val="accent1">
                        <a:lumMod val="40000"/>
                        <a:lumOff val="60000"/>
                      </a:schemeClr>
                    </a:solidFill>
                  </a:tcPr>
                </a:tc>
                <a:extLst>
                  <a:ext uri="{0D108BD9-81ED-4DB2-BD59-A6C34878D82A}">
                    <a16:rowId xmlns:a16="http://schemas.microsoft.com/office/drawing/2014/main" val="33369832"/>
                  </a:ext>
                </a:extLst>
              </a:tr>
              <a:tr h="422118">
                <a:tc>
                  <a:txBody>
                    <a:bodyPr/>
                    <a:lstStyle/>
                    <a:p>
                      <a:pPr algn="ctr"/>
                      <a:r>
                        <a:rPr lang="zh-CN" altLang="en-US" sz="1600" dirty="0">
                          <a:latin typeface="黑体" panose="02010609060101010101" pitchFamily="49" charset="-122"/>
                          <a:ea typeface="黑体" panose="02010609060101010101" pitchFamily="49" charset="-122"/>
                        </a:rPr>
                        <a:t>信号功率</a:t>
                      </a:r>
                    </a:p>
                  </a:txBody>
                  <a:tcPr marL="0" marR="0" marT="0" marB="0" anchor="ctr">
                    <a:solidFill>
                      <a:schemeClr val="accent1">
                        <a:lumMod val="40000"/>
                        <a:lumOff val="60000"/>
                      </a:schemeClr>
                    </a:solidFill>
                  </a:tcPr>
                </a:tc>
                <a:extLst>
                  <a:ext uri="{0D108BD9-81ED-4DB2-BD59-A6C34878D82A}">
                    <a16:rowId xmlns:a16="http://schemas.microsoft.com/office/drawing/2014/main" val="418642502"/>
                  </a:ext>
                </a:extLst>
              </a:tr>
            </a:tbl>
          </a:graphicData>
        </a:graphic>
      </p:graphicFrame>
      <p:pic>
        <p:nvPicPr>
          <p:cNvPr id="8" name="图片 7">
            <a:extLst>
              <a:ext uri="{FF2B5EF4-FFF2-40B4-BE49-F238E27FC236}">
                <a16:creationId xmlns:a16="http://schemas.microsoft.com/office/drawing/2014/main" id="{AF2FFF45-DD26-4BDE-B00E-E19342EEF549}"/>
              </a:ext>
            </a:extLst>
          </p:cNvPr>
          <p:cNvPicPr>
            <a:picLocks noChangeAspect="1"/>
          </p:cNvPicPr>
          <p:nvPr/>
        </p:nvPicPr>
        <p:blipFill rotWithShape="1">
          <a:blip r:embed="rId2"/>
          <a:srcRect t="32311" b="31289"/>
          <a:stretch/>
        </p:blipFill>
        <p:spPr>
          <a:xfrm>
            <a:off x="1083413" y="1739451"/>
            <a:ext cx="6096000" cy="936105"/>
          </a:xfrm>
          <a:prstGeom prst="rect">
            <a:avLst/>
          </a:prstGeom>
        </p:spPr>
      </p:pic>
      <p:sp>
        <p:nvSpPr>
          <p:cNvPr id="9" name="灯片编号占位符 8">
            <a:extLst>
              <a:ext uri="{FF2B5EF4-FFF2-40B4-BE49-F238E27FC236}">
                <a16:creationId xmlns:a16="http://schemas.microsoft.com/office/drawing/2014/main" id="{AE23CC14-E20A-480B-B0F1-DC37D61B38D8}"/>
              </a:ext>
            </a:extLst>
          </p:cNvPr>
          <p:cNvSpPr>
            <a:spLocks noGrp="1"/>
          </p:cNvSpPr>
          <p:nvPr>
            <p:ph type="sldNum" sz="quarter" idx="12"/>
          </p:nvPr>
        </p:nvSpPr>
        <p:spPr/>
        <p:txBody>
          <a:bodyPr/>
          <a:lstStyle/>
          <a:p>
            <a:fld id="{0343F522-B1DB-4B24-87CC-09EAB668A261}" type="slidenum">
              <a:rPr lang="zh-CN" altLang="en-US" smtClean="0"/>
              <a:pPr/>
              <a:t>5</a:t>
            </a:fld>
            <a:r>
              <a:rPr lang="en-US" altLang="zh-CN"/>
              <a:t>/303</a:t>
            </a:r>
            <a:endParaRPr lang="zh-CN" altLang="en-US" dirty="0"/>
          </a:p>
        </p:txBody>
      </p:sp>
    </p:spTree>
    <p:extLst>
      <p:ext uri="{BB962C8B-B14F-4D97-AF65-F5344CB8AC3E}">
        <p14:creationId xmlns:p14="http://schemas.microsoft.com/office/powerpoint/2010/main" val="1154287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25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25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 calcmode="lin" valueType="num">
                                      <p:cBhvr additive="base">
                                        <p:cTn id="13" dur="25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14" dur="25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anim calcmode="lin" valueType="num">
                                      <p:cBhvr additive="base">
                                        <p:cTn id="19" dur="25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0" dur="25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anim calcmode="lin" valueType="num">
                                      <p:cBhvr additive="base">
                                        <p:cTn id="25" dur="25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26" dur="25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 calcmode="lin" valueType="num">
                                      <p:cBhvr additive="base">
                                        <p:cTn id="31" dur="25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32" dur="25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9" end="9"/>
                                            </p:txEl>
                                          </p:spTgt>
                                        </p:tgtEl>
                                        <p:attrNameLst>
                                          <p:attrName>style.visibility</p:attrName>
                                        </p:attrNameLst>
                                      </p:cBhvr>
                                      <p:to>
                                        <p:strVal val="visible"/>
                                      </p:to>
                                    </p:set>
                                    <p:anim calcmode="lin" valueType="num">
                                      <p:cBhvr additive="base">
                                        <p:cTn id="37" dur="25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38" dur="25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C34208-FA7C-4346-AD93-050F88FE7F56}"/>
              </a:ext>
            </a:extLst>
          </p:cNvPr>
          <p:cNvSpPr>
            <a:spLocks noGrp="1"/>
          </p:cNvSpPr>
          <p:nvPr>
            <p:ph type="title"/>
          </p:nvPr>
        </p:nvSpPr>
        <p:spPr>
          <a:xfrm>
            <a:off x="265813" y="350874"/>
            <a:ext cx="8654903" cy="680484"/>
          </a:xfrm>
        </p:spPr>
        <p:txBody>
          <a:bodyPr>
            <a:normAutofit/>
          </a:bodyPr>
          <a:lstStyle/>
          <a:p>
            <a:r>
              <a:rPr lang="en-US" altLang="zh-CN" dirty="0"/>
              <a:t>PCM</a:t>
            </a:r>
            <a:endParaRPr lang="zh-CN" altLang="en-US" dirty="0"/>
          </a:p>
        </p:txBody>
      </p:sp>
      <p:sp>
        <p:nvSpPr>
          <p:cNvPr id="3" name="内容占位符 2">
            <a:extLst>
              <a:ext uri="{FF2B5EF4-FFF2-40B4-BE49-F238E27FC236}">
                <a16:creationId xmlns:a16="http://schemas.microsoft.com/office/drawing/2014/main" id="{62772749-0251-43E3-8FBE-62B01C0C88DA}"/>
              </a:ext>
            </a:extLst>
          </p:cNvPr>
          <p:cNvSpPr>
            <a:spLocks noGrp="1"/>
          </p:cNvSpPr>
          <p:nvPr>
            <p:ph idx="1"/>
          </p:nvPr>
        </p:nvSpPr>
        <p:spPr>
          <a:xfrm>
            <a:off x="404037" y="1062040"/>
            <a:ext cx="8516680" cy="5445085"/>
          </a:xfrm>
        </p:spPr>
        <p:txBody>
          <a:bodyPr>
            <a:noAutofit/>
          </a:bodyPr>
          <a:lstStyle/>
          <a:p>
            <a:pPr marL="0" indent="0">
              <a:buNone/>
            </a:pPr>
            <a:r>
              <a:rPr lang="zh-CN" altLang="en-US" dirty="0"/>
              <a:t>：</a:t>
            </a:r>
            <a:endParaRPr lang="en-US" altLang="zh-CN" dirty="0"/>
          </a:p>
          <a:p>
            <a:pPr marL="0" indent="0">
              <a:buNone/>
            </a:pPr>
            <a:endParaRPr lang="en-US" altLang="zh-CN" dirty="0"/>
          </a:p>
          <a:p>
            <a:pPr>
              <a:buNone/>
            </a:pPr>
            <a:endParaRPr lang="en-US" altLang="zh-CN" dirty="0"/>
          </a:p>
        </p:txBody>
      </p:sp>
      <p:graphicFrame>
        <p:nvGraphicFramePr>
          <p:cNvPr id="10" name="表格 9">
            <a:extLst>
              <a:ext uri="{FF2B5EF4-FFF2-40B4-BE49-F238E27FC236}">
                <a16:creationId xmlns:a16="http://schemas.microsoft.com/office/drawing/2014/main" id="{9B384642-CD61-42D4-9C32-F0111E3A54D7}"/>
              </a:ext>
            </a:extLst>
          </p:cNvPr>
          <p:cNvGraphicFramePr>
            <a:graphicFrameLocks noGrp="1"/>
          </p:cNvGraphicFramePr>
          <p:nvPr/>
        </p:nvGraphicFramePr>
        <p:xfrm>
          <a:off x="0" y="1031358"/>
          <a:ext cx="313390" cy="2926080"/>
        </p:xfrm>
        <a:graphic>
          <a:graphicData uri="http://schemas.openxmlformats.org/drawingml/2006/table">
            <a:tbl>
              <a:tblPr firstRow="1" bandRow="1">
                <a:tableStyleId>{5C22544A-7EE6-4342-B048-85BDC9FD1C3A}</a:tableStyleId>
              </a:tblPr>
              <a:tblGrid>
                <a:gridCol w="313390">
                  <a:extLst>
                    <a:ext uri="{9D8B030D-6E8A-4147-A177-3AD203B41FA5}">
                      <a16:colId xmlns:a16="http://schemas.microsoft.com/office/drawing/2014/main" val="2707731317"/>
                    </a:ext>
                  </a:extLst>
                </a:gridCol>
              </a:tblGrid>
              <a:tr h="844235">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系统模型</a:t>
                      </a:r>
                    </a:p>
                  </a:txBody>
                  <a:tcPr marL="0" marR="0" marT="0" marB="0" anchor="ctr">
                    <a:solidFill>
                      <a:schemeClr val="accent1">
                        <a:lumMod val="40000"/>
                        <a:lumOff val="60000"/>
                      </a:schemeClr>
                    </a:solidFill>
                  </a:tcPr>
                </a:tc>
                <a:extLst>
                  <a:ext uri="{0D108BD9-81ED-4DB2-BD59-A6C34878D82A}">
                    <a16:rowId xmlns:a16="http://schemas.microsoft.com/office/drawing/2014/main" val="2650843112"/>
                  </a:ext>
                </a:extLst>
              </a:tr>
              <a:tr h="844235">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传输模式</a:t>
                      </a:r>
                    </a:p>
                  </a:txBody>
                  <a:tcPr marL="0" marR="0" marT="0" marB="0" anchor="ctr">
                    <a:solidFill>
                      <a:schemeClr val="accent1">
                        <a:lumMod val="40000"/>
                        <a:lumOff val="60000"/>
                      </a:schemeClr>
                    </a:solidFill>
                  </a:tcPr>
                </a:tc>
                <a:extLst>
                  <a:ext uri="{0D108BD9-81ED-4DB2-BD59-A6C34878D82A}">
                    <a16:rowId xmlns:a16="http://schemas.microsoft.com/office/drawing/2014/main" val="2354171835"/>
                  </a:ext>
                </a:extLst>
              </a:tr>
              <a:tr h="844235">
                <a:tc>
                  <a:txBody>
                    <a:bodyPr/>
                    <a:lstStyle/>
                    <a:p>
                      <a:pPr algn="ctr"/>
                      <a:r>
                        <a:rPr lang="zh-CN" altLang="en-US" sz="1600" dirty="0">
                          <a:solidFill>
                            <a:schemeClr val="bg1"/>
                          </a:solidFill>
                          <a:latin typeface="黑体" panose="02010609060101010101" pitchFamily="49" charset="-122"/>
                          <a:ea typeface="黑体" panose="02010609060101010101" pitchFamily="49" charset="-122"/>
                        </a:rPr>
                        <a:t>编码调制</a:t>
                      </a:r>
                    </a:p>
                  </a:txBody>
                  <a:tcPr marL="0" marR="0" marT="0" marB="0" anchor="ctr">
                    <a:solidFill>
                      <a:schemeClr val="accent1"/>
                    </a:solidFill>
                  </a:tcPr>
                </a:tc>
                <a:extLst>
                  <a:ext uri="{0D108BD9-81ED-4DB2-BD59-A6C34878D82A}">
                    <a16:rowId xmlns:a16="http://schemas.microsoft.com/office/drawing/2014/main" val="2232877283"/>
                  </a:ext>
                </a:extLst>
              </a:tr>
            </a:tbl>
          </a:graphicData>
        </a:graphic>
      </p:graphicFrame>
      <p:graphicFrame>
        <p:nvGraphicFramePr>
          <p:cNvPr id="11" name="表格 10">
            <a:extLst>
              <a:ext uri="{FF2B5EF4-FFF2-40B4-BE49-F238E27FC236}">
                <a16:creationId xmlns:a16="http://schemas.microsoft.com/office/drawing/2014/main" id="{F1557556-4E74-4A2A-B76B-6AF7BA757C94}"/>
              </a:ext>
            </a:extLst>
          </p:cNvPr>
          <p:cNvGraphicFramePr>
            <a:graphicFrameLocks noGrp="1"/>
          </p:cNvGraphicFramePr>
          <p:nvPr/>
        </p:nvGraphicFramePr>
        <p:xfrm>
          <a:off x="0" y="16384"/>
          <a:ext cx="9144000" cy="303808"/>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1028242390"/>
                    </a:ext>
                  </a:extLst>
                </a:gridCol>
                <a:gridCol w="1016000">
                  <a:extLst>
                    <a:ext uri="{9D8B030D-6E8A-4147-A177-3AD203B41FA5}">
                      <a16:colId xmlns:a16="http://schemas.microsoft.com/office/drawing/2014/main" val="3074239081"/>
                    </a:ext>
                  </a:extLst>
                </a:gridCol>
                <a:gridCol w="1016000">
                  <a:extLst>
                    <a:ext uri="{9D8B030D-6E8A-4147-A177-3AD203B41FA5}">
                      <a16:colId xmlns:a16="http://schemas.microsoft.com/office/drawing/2014/main" val="3509429943"/>
                    </a:ext>
                  </a:extLst>
                </a:gridCol>
                <a:gridCol w="1016000">
                  <a:extLst>
                    <a:ext uri="{9D8B030D-6E8A-4147-A177-3AD203B41FA5}">
                      <a16:colId xmlns:a16="http://schemas.microsoft.com/office/drawing/2014/main" val="2580465912"/>
                    </a:ext>
                  </a:extLst>
                </a:gridCol>
                <a:gridCol w="1016000">
                  <a:extLst>
                    <a:ext uri="{9D8B030D-6E8A-4147-A177-3AD203B41FA5}">
                      <a16:colId xmlns:a16="http://schemas.microsoft.com/office/drawing/2014/main" val="585185192"/>
                    </a:ext>
                  </a:extLst>
                </a:gridCol>
                <a:gridCol w="1016000">
                  <a:extLst>
                    <a:ext uri="{9D8B030D-6E8A-4147-A177-3AD203B41FA5}">
                      <a16:colId xmlns:a16="http://schemas.microsoft.com/office/drawing/2014/main" val="1335232691"/>
                    </a:ext>
                  </a:extLst>
                </a:gridCol>
                <a:gridCol w="1016000">
                  <a:extLst>
                    <a:ext uri="{9D8B030D-6E8A-4147-A177-3AD203B41FA5}">
                      <a16:colId xmlns:a16="http://schemas.microsoft.com/office/drawing/2014/main" val="785772456"/>
                    </a:ext>
                  </a:extLst>
                </a:gridCol>
                <a:gridCol w="1016000">
                  <a:extLst>
                    <a:ext uri="{9D8B030D-6E8A-4147-A177-3AD203B41FA5}">
                      <a16:colId xmlns:a16="http://schemas.microsoft.com/office/drawing/2014/main" val="143111373"/>
                    </a:ext>
                  </a:extLst>
                </a:gridCol>
                <a:gridCol w="1016000">
                  <a:extLst>
                    <a:ext uri="{9D8B030D-6E8A-4147-A177-3AD203B41FA5}">
                      <a16:colId xmlns:a16="http://schemas.microsoft.com/office/drawing/2014/main" val="994455625"/>
                    </a:ext>
                  </a:extLst>
                </a:gridCol>
              </a:tblGrid>
              <a:tr h="303808">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传输介质</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rgbClr val="FFFF00"/>
                          </a:solidFill>
                          <a:latin typeface="黑体" panose="02010609060101010101" pitchFamily="49" charset="-122"/>
                          <a:ea typeface="黑体" panose="02010609060101010101" pitchFamily="49" charset="-122"/>
                        </a:rPr>
                        <a:t>通信系统</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正确性</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提高性能</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局域网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en-US" altLang="zh-CN" sz="1600" dirty="0">
                          <a:solidFill>
                            <a:schemeClr val="tx1"/>
                          </a:solidFill>
                          <a:latin typeface="黑体" panose="02010609060101010101" pitchFamily="49" charset="-122"/>
                          <a:ea typeface="黑体" panose="02010609060101010101" pitchFamily="49" charset="-122"/>
                        </a:rPr>
                        <a:t>WLAN</a:t>
                      </a:r>
                      <a:endParaRPr lang="zh-CN" altLang="en-US" sz="1600" dirty="0">
                        <a:solidFill>
                          <a:schemeClr val="tx1"/>
                        </a:solidFill>
                        <a:latin typeface="黑体" panose="02010609060101010101" pitchFamily="49" charset="-122"/>
                        <a:ea typeface="黑体" panose="02010609060101010101" pitchFamily="49"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个域网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广域网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接入网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939429099"/>
                  </a:ext>
                </a:extLst>
              </a:tr>
            </a:tbl>
          </a:graphicData>
        </a:graphic>
      </p:graphicFrame>
      <p:sp>
        <p:nvSpPr>
          <p:cNvPr id="12" name="流程图: 摘录 11">
            <a:extLst>
              <a:ext uri="{FF2B5EF4-FFF2-40B4-BE49-F238E27FC236}">
                <a16:creationId xmlns:a16="http://schemas.microsoft.com/office/drawing/2014/main" id="{CE6C4248-6AFD-44B6-80E3-9608C7BDC87F}"/>
              </a:ext>
            </a:extLst>
          </p:cNvPr>
          <p:cNvSpPr/>
          <p:nvPr/>
        </p:nvSpPr>
        <p:spPr bwMode="auto">
          <a:xfrm>
            <a:off x="1403438" y="320192"/>
            <a:ext cx="216024" cy="126001"/>
          </a:xfrm>
          <a:prstGeom prst="flowChartExtract">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4" name="Rectangle 2">
            <a:extLst>
              <a:ext uri="{FF2B5EF4-FFF2-40B4-BE49-F238E27FC236}">
                <a16:creationId xmlns:a16="http://schemas.microsoft.com/office/drawing/2014/main" id="{637ADEFB-5775-48B5-AD95-BD2F543B4E24}"/>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9" name="Picture 4" descr="pcm">
            <a:extLst>
              <a:ext uri="{FF2B5EF4-FFF2-40B4-BE49-F238E27FC236}">
                <a16:creationId xmlns:a16="http://schemas.microsoft.com/office/drawing/2014/main" id="{CD759673-5641-4F1D-8DF1-E45816D8F69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467560" y="892484"/>
            <a:ext cx="8564797" cy="5889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矩形 13">
            <a:extLst>
              <a:ext uri="{FF2B5EF4-FFF2-40B4-BE49-F238E27FC236}">
                <a16:creationId xmlns:a16="http://schemas.microsoft.com/office/drawing/2014/main" id="{677F3212-F010-4ABF-8F88-040264CB97B3}"/>
              </a:ext>
            </a:extLst>
          </p:cNvPr>
          <p:cNvSpPr/>
          <p:nvPr/>
        </p:nvSpPr>
        <p:spPr bwMode="auto">
          <a:xfrm>
            <a:off x="683578" y="6336704"/>
            <a:ext cx="3384366" cy="476672"/>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1" lang="en-US" altLang="zh-CN" sz="2400" b="0" i="0" u="none" strike="noStrike" cap="none" normalizeH="0" baseline="0" dirty="0">
                <a:ln>
                  <a:noFill/>
                </a:ln>
                <a:solidFill>
                  <a:srgbClr val="FF0000"/>
                </a:solidFill>
                <a:effectLst/>
                <a:latin typeface="Times New Roman" pitchFamily="18" charset="0"/>
                <a:ea typeface="宋体" pitchFamily="2" charset="-122"/>
              </a:rPr>
              <a:t>011</a:t>
            </a:r>
            <a:r>
              <a:rPr kumimoji="1" lang="en-US" altLang="zh-CN" sz="2400" b="0" i="0" u="none" strike="noStrike" cap="none" normalizeH="0" baseline="0" dirty="0">
                <a:ln>
                  <a:noFill/>
                </a:ln>
                <a:solidFill>
                  <a:schemeClr val="tx1"/>
                </a:solidFill>
                <a:effectLst/>
                <a:latin typeface="Times New Roman" pitchFamily="18" charset="0"/>
                <a:ea typeface="宋体" pitchFamily="2" charset="-122"/>
              </a:rPr>
              <a:t>001</a:t>
            </a:r>
            <a:r>
              <a:rPr kumimoji="1" lang="en-US" altLang="zh-CN" sz="2400" b="0" i="0" u="none" strike="noStrike" cap="none" normalizeH="0" baseline="0" dirty="0">
                <a:ln>
                  <a:noFill/>
                </a:ln>
                <a:solidFill>
                  <a:srgbClr val="FF0000"/>
                </a:solidFill>
                <a:effectLst/>
                <a:latin typeface="Times New Roman" pitchFamily="18" charset="0"/>
                <a:ea typeface="宋体" pitchFamily="2" charset="-122"/>
              </a:rPr>
              <a:t>110</a:t>
            </a:r>
            <a:r>
              <a:rPr kumimoji="1" lang="en-US" altLang="zh-CN" sz="2400" b="0" i="0" u="none" strike="noStrike" cap="none" normalizeH="0" baseline="0" dirty="0">
                <a:ln>
                  <a:noFill/>
                </a:ln>
                <a:solidFill>
                  <a:schemeClr val="tx1"/>
                </a:solidFill>
                <a:effectLst/>
                <a:latin typeface="Times New Roman" pitchFamily="18" charset="0"/>
                <a:ea typeface="宋体" pitchFamily="2" charset="-122"/>
              </a:rPr>
              <a:t>001</a:t>
            </a:r>
            <a:r>
              <a:rPr kumimoji="1" lang="en-US" altLang="zh-CN" sz="2400" b="0" i="0" u="none" strike="noStrike" cap="none" normalizeH="0" baseline="0" dirty="0">
                <a:ln>
                  <a:noFill/>
                </a:ln>
                <a:solidFill>
                  <a:srgbClr val="FF0000"/>
                </a:solidFill>
                <a:effectLst/>
                <a:latin typeface="Times New Roman" pitchFamily="18" charset="0"/>
                <a:ea typeface="宋体" pitchFamily="2" charset="-122"/>
              </a:rPr>
              <a:t>011</a:t>
            </a:r>
            <a:r>
              <a:rPr kumimoji="1" lang="en-US" altLang="zh-CN" sz="2400" b="0" i="0" u="none" strike="noStrike" cap="none" normalizeH="0" dirty="0">
                <a:ln>
                  <a:noFill/>
                </a:ln>
                <a:solidFill>
                  <a:schemeClr val="tx1"/>
                </a:solidFill>
                <a:effectLst/>
                <a:latin typeface="Times New Roman" pitchFamily="18" charset="0"/>
                <a:ea typeface="宋体" pitchFamily="2" charset="-122"/>
              </a:rPr>
              <a:t>110</a:t>
            </a:r>
            <a:r>
              <a:rPr kumimoji="1" lang="en-US" altLang="zh-CN" sz="2400" b="0" i="0" u="none" strike="noStrike" cap="none" normalizeH="0" dirty="0">
                <a:ln>
                  <a:noFill/>
                </a:ln>
                <a:solidFill>
                  <a:srgbClr val="FF0000"/>
                </a:solidFill>
                <a:effectLst/>
                <a:latin typeface="Times New Roman" pitchFamily="18" charset="0"/>
                <a:ea typeface="宋体" pitchFamily="2" charset="-122"/>
              </a:rPr>
              <a:t>100</a:t>
            </a:r>
            <a:endParaRPr kumimoji="1" lang="zh-CN" altLang="en-US" sz="2400" b="0" i="0" u="none" strike="noStrike" cap="none" normalizeH="0" baseline="0" dirty="0">
              <a:ln>
                <a:noFill/>
              </a:ln>
              <a:solidFill>
                <a:srgbClr val="FF0000"/>
              </a:solidFill>
              <a:effectLst/>
              <a:latin typeface="Times New Roman" pitchFamily="18" charset="0"/>
              <a:ea typeface="宋体" pitchFamily="2" charset="-122"/>
            </a:endParaRPr>
          </a:p>
        </p:txBody>
      </p:sp>
      <p:cxnSp>
        <p:nvCxnSpPr>
          <p:cNvPr id="15" name="直接连接符 14">
            <a:extLst>
              <a:ext uri="{FF2B5EF4-FFF2-40B4-BE49-F238E27FC236}">
                <a16:creationId xmlns:a16="http://schemas.microsoft.com/office/drawing/2014/main" id="{CCF4102C-3120-4186-BC2C-EB508582B5D0}"/>
              </a:ext>
            </a:extLst>
          </p:cNvPr>
          <p:cNvCxnSpPr/>
          <p:nvPr/>
        </p:nvCxnSpPr>
        <p:spPr bwMode="auto">
          <a:xfrm>
            <a:off x="848132" y="6765031"/>
            <a:ext cx="288032" cy="0"/>
          </a:xfrm>
          <a:prstGeom prst="line">
            <a:avLst/>
          </a:prstGeom>
          <a:solidFill>
            <a:schemeClr val="accent1"/>
          </a:solidFill>
          <a:ln w="381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 name="直接连接符 15">
            <a:extLst>
              <a:ext uri="{FF2B5EF4-FFF2-40B4-BE49-F238E27FC236}">
                <a16:creationId xmlns:a16="http://schemas.microsoft.com/office/drawing/2014/main" id="{5A5EF4E5-53A2-4AD6-9A0F-0942B292B0DE}"/>
              </a:ext>
            </a:extLst>
          </p:cNvPr>
          <p:cNvCxnSpPr/>
          <p:nvPr/>
        </p:nvCxnSpPr>
        <p:spPr bwMode="auto">
          <a:xfrm>
            <a:off x="1291531" y="6766294"/>
            <a:ext cx="288032" cy="0"/>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 name="直接连接符 16">
            <a:extLst>
              <a:ext uri="{FF2B5EF4-FFF2-40B4-BE49-F238E27FC236}">
                <a16:creationId xmlns:a16="http://schemas.microsoft.com/office/drawing/2014/main" id="{32245D38-09AF-4CC3-A4E8-0B71E9669B18}"/>
              </a:ext>
            </a:extLst>
          </p:cNvPr>
          <p:cNvCxnSpPr/>
          <p:nvPr/>
        </p:nvCxnSpPr>
        <p:spPr bwMode="auto">
          <a:xfrm>
            <a:off x="2195736" y="6766384"/>
            <a:ext cx="288032" cy="0"/>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 name="直接连接符 17">
            <a:extLst>
              <a:ext uri="{FF2B5EF4-FFF2-40B4-BE49-F238E27FC236}">
                <a16:creationId xmlns:a16="http://schemas.microsoft.com/office/drawing/2014/main" id="{72313D8D-4009-4249-8599-260E85654C51}"/>
              </a:ext>
            </a:extLst>
          </p:cNvPr>
          <p:cNvCxnSpPr/>
          <p:nvPr/>
        </p:nvCxnSpPr>
        <p:spPr bwMode="auto">
          <a:xfrm>
            <a:off x="3090744" y="6766294"/>
            <a:ext cx="288032" cy="0"/>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 name="直接连接符 18">
            <a:extLst>
              <a:ext uri="{FF2B5EF4-FFF2-40B4-BE49-F238E27FC236}">
                <a16:creationId xmlns:a16="http://schemas.microsoft.com/office/drawing/2014/main" id="{D51FFC05-FD9A-4F2E-B622-4C8B6DDC8B7A}"/>
              </a:ext>
            </a:extLst>
          </p:cNvPr>
          <p:cNvCxnSpPr/>
          <p:nvPr/>
        </p:nvCxnSpPr>
        <p:spPr bwMode="auto">
          <a:xfrm>
            <a:off x="1743050" y="6766294"/>
            <a:ext cx="288032" cy="0"/>
          </a:xfrm>
          <a:prstGeom prst="line">
            <a:avLst/>
          </a:prstGeom>
          <a:solidFill>
            <a:schemeClr val="accent1"/>
          </a:solidFill>
          <a:ln w="381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 name="直接连接符 19">
            <a:extLst>
              <a:ext uri="{FF2B5EF4-FFF2-40B4-BE49-F238E27FC236}">
                <a16:creationId xmlns:a16="http://schemas.microsoft.com/office/drawing/2014/main" id="{DCDBF850-B13A-4D5F-B698-42ACAD77B6FD}"/>
              </a:ext>
            </a:extLst>
          </p:cNvPr>
          <p:cNvCxnSpPr/>
          <p:nvPr/>
        </p:nvCxnSpPr>
        <p:spPr bwMode="auto">
          <a:xfrm>
            <a:off x="2627784" y="6766294"/>
            <a:ext cx="288032" cy="0"/>
          </a:xfrm>
          <a:prstGeom prst="line">
            <a:avLst/>
          </a:prstGeom>
          <a:solidFill>
            <a:schemeClr val="accent1"/>
          </a:solidFill>
          <a:ln w="381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 name="直接连接符 20">
            <a:extLst>
              <a:ext uri="{FF2B5EF4-FFF2-40B4-BE49-F238E27FC236}">
                <a16:creationId xmlns:a16="http://schemas.microsoft.com/office/drawing/2014/main" id="{12AA29F1-D01C-4CD4-8595-A9B330C4766B}"/>
              </a:ext>
            </a:extLst>
          </p:cNvPr>
          <p:cNvCxnSpPr/>
          <p:nvPr/>
        </p:nvCxnSpPr>
        <p:spPr bwMode="auto">
          <a:xfrm>
            <a:off x="3559866" y="6766294"/>
            <a:ext cx="288032" cy="0"/>
          </a:xfrm>
          <a:prstGeom prst="line">
            <a:avLst/>
          </a:prstGeom>
          <a:solidFill>
            <a:schemeClr val="accent1"/>
          </a:solidFill>
          <a:ln w="381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 name="灯片编号占位符 4">
            <a:extLst>
              <a:ext uri="{FF2B5EF4-FFF2-40B4-BE49-F238E27FC236}">
                <a16:creationId xmlns:a16="http://schemas.microsoft.com/office/drawing/2014/main" id="{CD84E31D-40D4-4639-B5AE-E5B0CE3B14E4}"/>
              </a:ext>
            </a:extLst>
          </p:cNvPr>
          <p:cNvSpPr>
            <a:spLocks noGrp="1"/>
          </p:cNvSpPr>
          <p:nvPr>
            <p:ph type="sldNum" sz="quarter" idx="12"/>
          </p:nvPr>
        </p:nvSpPr>
        <p:spPr/>
        <p:txBody>
          <a:bodyPr/>
          <a:lstStyle/>
          <a:p>
            <a:fld id="{0343F522-B1DB-4B24-87CC-09EAB668A261}" type="slidenum">
              <a:rPr lang="zh-CN" altLang="en-US" smtClean="0"/>
              <a:pPr/>
              <a:t>50</a:t>
            </a:fld>
            <a:r>
              <a:rPr lang="en-US" altLang="zh-CN"/>
              <a:t>/303</a:t>
            </a:r>
            <a:endParaRPr lang="zh-CN" altLang="en-US" dirty="0"/>
          </a:p>
        </p:txBody>
      </p:sp>
    </p:spTree>
    <p:extLst>
      <p:ext uri="{BB962C8B-B14F-4D97-AF65-F5344CB8AC3E}">
        <p14:creationId xmlns:p14="http://schemas.microsoft.com/office/powerpoint/2010/main" val="40593317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C34208-FA7C-4346-AD93-050F88FE7F56}"/>
              </a:ext>
            </a:extLst>
          </p:cNvPr>
          <p:cNvSpPr>
            <a:spLocks noGrp="1"/>
          </p:cNvSpPr>
          <p:nvPr>
            <p:ph type="title"/>
          </p:nvPr>
        </p:nvSpPr>
        <p:spPr>
          <a:xfrm>
            <a:off x="265813" y="350874"/>
            <a:ext cx="8654903" cy="680484"/>
          </a:xfrm>
        </p:spPr>
        <p:txBody>
          <a:bodyPr>
            <a:normAutofit/>
          </a:bodyPr>
          <a:lstStyle/>
          <a:p>
            <a:r>
              <a:rPr lang="en-US" altLang="zh-CN" dirty="0"/>
              <a:t>DM</a:t>
            </a:r>
            <a:endParaRPr lang="zh-CN" altLang="en-US" dirty="0"/>
          </a:p>
        </p:txBody>
      </p:sp>
      <p:sp>
        <p:nvSpPr>
          <p:cNvPr id="3" name="内容占位符 2">
            <a:extLst>
              <a:ext uri="{FF2B5EF4-FFF2-40B4-BE49-F238E27FC236}">
                <a16:creationId xmlns:a16="http://schemas.microsoft.com/office/drawing/2014/main" id="{62772749-0251-43E3-8FBE-62B01C0C88DA}"/>
              </a:ext>
            </a:extLst>
          </p:cNvPr>
          <p:cNvSpPr>
            <a:spLocks noGrp="1"/>
          </p:cNvSpPr>
          <p:nvPr>
            <p:ph idx="1"/>
          </p:nvPr>
        </p:nvSpPr>
        <p:spPr>
          <a:xfrm>
            <a:off x="404037" y="1062040"/>
            <a:ext cx="8516680" cy="5445085"/>
          </a:xfrm>
        </p:spPr>
        <p:txBody>
          <a:bodyPr>
            <a:noAutofit/>
          </a:bodyPr>
          <a:lstStyle/>
          <a:p>
            <a:r>
              <a:rPr lang="zh-CN" altLang="en-US" dirty="0"/>
              <a:t>每次采样只用</a:t>
            </a:r>
            <a:r>
              <a:rPr lang="en-US" altLang="zh-CN" dirty="0"/>
              <a:t>1</a:t>
            </a:r>
            <a:r>
              <a:rPr lang="zh-CN" altLang="en-US" dirty="0"/>
              <a:t>位表示：</a:t>
            </a:r>
            <a:r>
              <a:rPr lang="en-US" altLang="zh-CN" dirty="0"/>
              <a:t>1</a:t>
            </a:r>
            <a:r>
              <a:rPr lang="zh-CN" altLang="en-US" dirty="0"/>
              <a:t>变大，</a:t>
            </a:r>
            <a:r>
              <a:rPr lang="en-US" altLang="zh-CN" dirty="0"/>
              <a:t>0</a:t>
            </a:r>
            <a:r>
              <a:rPr lang="zh-CN" altLang="en-US" dirty="0"/>
              <a:t>变小。</a:t>
            </a:r>
            <a:endParaRPr lang="en-US" altLang="zh-CN" dirty="0"/>
          </a:p>
          <a:p>
            <a:r>
              <a:rPr lang="zh-CN" altLang="en-US" dirty="0"/>
              <a:t>曲线平缓时造成累积误差</a:t>
            </a:r>
            <a:endParaRPr lang="en-US" altLang="zh-CN" dirty="0"/>
          </a:p>
          <a:p>
            <a:pPr>
              <a:buNone/>
            </a:pPr>
            <a:endParaRPr lang="en-US" altLang="zh-CN" dirty="0"/>
          </a:p>
          <a:p>
            <a:pPr>
              <a:buNone/>
            </a:pPr>
            <a:r>
              <a:rPr lang="en-US" altLang="zh-CN" dirty="0"/>
              <a:t>DPCM</a:t>
            </a:r>
          </a:p>
          <a:p>
            <a:r>
              <a:rPr lang="zh-CN" altLang="en-US" dirty="0"/>
              <a:t>首次采用用</a:t>
            </a:r>
            <a:r>
              <a:rPr lang="en-US" altLang="zh-CN" dirty="0"/>
              <a:t>n</a:t>
            </a:r>
            <a:r>
              <a:rPr lang="zh-CN" altLang="en-US" dirty="0"/>
              <a:t>为，随后每次采样用</a:t>
            </a:r>
            <a:r>
              <a:rPr lang="en-US" altLang="zh-CN" dirty="0"/>
              <a:t>k</a:t>
            </a:r>
            <a:r>
              <a:rPr lang="zh-CN" altLang="en-US" dirty="0"/>
              <a:t>位编码，其中第</a:t>
            </a:r>
            <a:r>
              <a:rPr lang="en-US" altLang="zh-CN" dirty="0"/>
              <a:t>1</a:t>
            </a:r>
            <a:r>
              <a:rPr lang="zh-CN" altLang="en-US" dirty="0"/>
              <a:t>位为符号（</a:t>
            </a:r>
            <a:r>
              <a:rPr lang="en-US" altLang="zh-CN" dirty="0"/>
              <a:t>+/-</a:t>
            </a:r>
            <a:r>
              <a:rPr lang="zh-CN" altLang="en-US" dirty="0"/>
              <a:t>），其余为增减值，表示相对前一次采样值的增减值。</a:t>
            </a:r>
            <a:endParaRPr lang="en-US" altLang="zh-CN" dirty="0"/>
          </a:p>
          <a:p>
            <a:r>
              <a:rPr lang="zh-CN" altLang="en-US" dirty="0"/>
              <a:t>比如首次</a:t>
            </a:r>
            <a:r>
              <a:rPr lang="en-US" altLang="zh-CN" dirty="0"/>
              <a:t>8</a:t>
            </a:r>
            <a:r>
              <a:rPr lang="zh-CN" altLang="en-US" dirty="0"/>
              <a:t>位编码，之后用</a:t>
            </a:r>
            <a:r>
              <a:rPr lang="en-US" altLang="zh-CN" dirty="0"/>
              <a:t>4</a:t>
            </a:r>
            <a:r>
              <a:rPr lang="zh-CN" altLang="en-US" dirty="0"/>
              <a:t>位，可表示</a:t>
            </a:r>
            <a:r>
              <a:rPr lang="en-US" altLang="zh-CN" dirty="0"/>
              <a:t>-111</a:t>
            </a:r>
            <a:r>
              <a:rPr lang="en-US" altLang="zh-CN" dirty="0">
                <a:latin typeface="Times New Roman" panose="02020603050405020304" pitchFamily="18" charset="0"/>
                <a:cs typeface="Times New Roman" panose="02020603050405020304" pitchFamily="18" charset="0"/>
              </a:rPr>
              <a:t>~</a:t>
            </a:r>
            <a:r>
              <a:rPr lang="en-US" altLang="zh-CN" dirty="0"/>
              <a:t>+111</a:t>
            </a:r>
            <a:r>
              <a:rPr lang="zh-CN" altLang="en-US" dirty="0"/>
              <a:t>，前述电话需要的带宽为</a:t>
            </a:r>
            <a:r>
              <a:rPr lang="en-US" altLang="zh-CN" dirty="0"/>
              <a:t>32kbps</a:t>
            </a:r>
          </a:p>
          <a:p>
            <a:pPr>
              <a:buNone/>
            </a:pPr>
            <a:endParaRPr lang="en-US" altLang="zh-CN" dirty="0"/>
          </a:p>
          <a:p>
            <a:pPr>
              <a:buNone/>
            </a:pPr>
            <a:endParaRPr lang="en-US" altLang="zh-CN" dirty="0"/>
          </a:p>
        </p:txBody>
      </p:sp>
      <p:graphicFrame>
        <p:nvGraphicFramePr>
          <p:cNvPr id="10" name="表格 9">
            <a:extLst>
              <a:ext uri="{FF2B5EF4-FFF2-40B4-BE49-F238E27FC236}">
                <a16:creationId xmlns:a16="http://schemas.microsoft.com/office/drawing/2014/main" id="{9B384642-CD61-42D4-9C32-F0111E3A54D7}"/>
              </a:ext>
            </a:extLst>
          </p:cNvPr>
          <p:cNvGraphicFramePr>
            <a:graphicFrameLocks noGrp="1"/>
          </p:cNvGraphicFramePr>
          <p:nvPr/>
        </p:nvGraphicFramePr>
        <p:xfrm>
          <a:off x="0" y="1031358"/>
          <a:ext cx="313390" cy="2926080"/>
        </p:xfrm>
        <a:graphic>
          <a:graphicData uri="http://schemas.openxmlformats.org/drawingml/2006/table">
            <a:tbl>
              <a:tblPr firstRow="1" bandRow="1">
                <a:tableStyleId>{5C22544A-7EE6-4342-B048-85BDC9FD1C3A}</a:tableStyleId>
              </a:tblPr>
              <a:tblGrid>
                <a:gridCol w="313390">
                  <a:extLst>
                    <a:ext uri="{9D8B030D-6E8A-4147-A177-3AD203B41FA5}">
                      <a16:colId xmlns:a16="http://schemas.microsoft.com/office/drawing/2014/main" val="2707731317"/>
                    </a:ext>
                  </a:extLst>
                </a:gridCol>
              </a:tblGrid>
              <a:tr h="844235">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系统模型</a:t>
                      </a:r>
                    </a:p>
                  </a:txBody>
                  <a:tcPr marL="0" marR="0" marT="0" marB="0" anchor="ctr">
                    <a:solidFill>
                      <a:schemeClr val="accent1">
                        <a:lumMod val="40000"/>
                        <a:lumOff val="60000"/>
                      </a:schemeClr>
                    </a:solidFill>
                  </a:tcPr>
                </a:tc>
                <a:extLst>
                  <a:ext uri="{0D108BD9-81ED-4DB2-BD59-A6C34878D82A}">
                    <a16:rowId xmlns:a16="http://schemas.microsoft.com/office/drawing/2014/main" val="2650843112"/>
                  </a:ext>
                </a:extLst>
              </a:tr>
              <a:tr h="844235">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传输模式</a:t>
                      </a:r>
                    </a:p>
                  </a:txBody>
                  <a:tcPr marL="0" marR="0" marT="0" marB="0" anchor="ctr">
                    <a:solidFill>
                      <a:schemeClr val="accent1">
                        <a:lumMod val="40000"/>
                        <a:lumOff val="60000"/>
                      </a:schemeClr>
                    </a:solidFill>
                  </a:tcPr>
                </a:tc>
                <a:extLst>
                  <a:ext uri="{0D108BD9-81ED-4DB2-BD59-A6C34878D82A}">
                    <a16:rowId xmlns:a16="http://schemas.microsoft.com/office/drawing/2014/main" val="2354171835"/>
                  </a:ext>
                </a:extLst>
              </a:tr>
              <a:tr h="844235">
                <a:tc>
                  <a:txBody>
                    <a:bodyPr/>
                    <a:lstStyle/>
                    <a:p>
                      <a:pPr algn="ctr"/>
                      <a:r>
                        <a:rPr lang="zh-CN" altLang="en-US" sz="1600" dirty="0">
                          <a:solidFill>
                            <a:schemeClr val="bg1"/>
                          </a:solidFill>
                          <a:latin typeface="黑体" panose="02010609060101010101" pitchFamily="49" charset="-122"/>
                          <a:ea typeface="黑体" panose="02010609060101010101" pitchFamily="49" charset="-122"/>
                        </a:rPr>
                        <a:t>编码调制</a:t>
                      </a:r>
                    </a:p>
                  </a:txBody>
                  <a:tcPr marL="0" marR="0" marT="0" marB="0" anchor="ctr">
                    <a:solidFill>
                      <a:schemeClr val="accent1"/>
                    </a:solidFill>
                  </a:tcPr>
                </a:tc>
                <a:extLst>
                  <a:ext uri="{0D108BD9-81ED-4DB2-BD59-A6C34878D82A}">
                    <a16:rowId xmlns:a16="http://schemas.microsoft.com/office/drawing/2014/main" val="2232877283"/>
                  </a:ext>
                </a:extLst>
              </a:tr>
            </a:tbl>
          </a:graphicData>
        </a:graphic>
      </p:graphicFrame>
      <p:graphicFrame>
        <p:nvGraphicFramePr>
          <p:cNvPr id="11" name="表格 10">
            <a:extLst>
              <a:ext uri="{FF2B5EF4-FFF2-40B4-BE49-F238E27FC236}">
                <a16:creationId xmlns:a16="http://schemas.microsoft.com/office/drawing/2014/main" id="{F1557556-4E74-4A2A-B76B-6AF7BA757C94}"/>
              </a:ext>
            </a:extLst>
          </p:cNvPr>
          <p:cNvGraphicFramePr>
            <a:graphicFrameLocks noGrp="1"/>
          </p:cNvGraphicFramePr>
          <p:nvPr/>
        </p:nvGraphicFramePr>
        <p:xfrm>
          <a:off x="0" y="16384"/>
          <a:ext cx="9144000" cy="303808"/>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1028242390"/>
                    </a:ext>
                  </a:extLst>
                </a:gridCol>
                <a:gridCol w="1016000">
                  <a:extLst>
                    <a:ext uri="{9D8B030D-6E8A-4147-A177-3AD203B41FA5}">
                      <a16:colId xmlns:a16="http://schemas.microsoft.com/office/drawing/2014/main" val="3074239081"/>
                    </a:ext>
                  </a:extLst>
                </a:gridCol>
                <a:gridCol w="1016000">
                  <a:extLst>
                    <a:ext uri="{9D8B030D-6E8A-4147-A177-3AD203B41FA5}">
                      <a16:colId xmlns:a16="http://schemas.microsoft.com/office/drawing/2014/main" val="3509429943"/>
                    </a:ext>
                  </a:extLst>
                </a:gridCol>
                <a:gridCol w="1016000">
                  <a:extLst>
                    <a:ext uri="{9D8B030D-6E8A-4147-A177-3AD203B41FA5}">
                      <a16:colId xmlns:a16="http://schemas.microsoft.com/office/drawing/2014/main" val="2580465912"/>
                    </a:ext>
                  </a:extLst>
                </a:gridCol>
                <a:gridCol w="1016000">
                  <a:extLst>
                    <a:ext uri="{9D8B030D-6E8A-4147-A177-3AD203B41FA5}">
                      <a16:colId xmlns:a16="http://schemas.microsoft.com/office/drawing/2014/main" val="585185192"/>
                    </a:ext>
                  </a:extLst>
                </a:gridCol>
                <a:gridCol w="1016000">
                  <a:extLst>
                    <a:ext uri="{9D8B030D-6E8A-4147-A177-3AD203B41FA5}">
                      <a16:colId xmlns:a16="http://schemas.microsoft.com/office/drawing/2014/main" val="1335232691"/>
                    </a:ext>
                  </a:extLst>
                </a:gridCol>
                <a:gridCol w="1016000">
                  <a:extLst>
                    <a:ext uri="{9D8B030D-6E8A-4147-A177-3AD203B41FA5}">
                      <a16:colId xmlns:a16="http://schemas.microsoft.com/office/drawing/2014/main" val="785772456"/>
                    </a:ext>
                  </a:extLst>
                </a:gridCol>
                <a:gridCol w="1016000">
                  <a:extLst>
                    <a:ext uri="{9D8B030D-6E8A-4147-A177-3AD203B41FA5}">
                      <a16:colId xmlns:a16="http://schemas.microsoft.com/office/drawing/2014/main" val="143111373"/>
                    </a:ext>
                  </a:extLst>
                </a:gridCol>
                <a:gridCol w="1016000">
                  <a:extLst>
                    <a:ext uri="{9D8B030D-6E8A-4147-A177-3AD203B41FA5}">
                      <a16:colId xmlns:a16="http://schemas.microsoft.com/office/drawing/2014/main" val="994455625"/>
                    </a:ext>
                  </a:extLst>
                </a:gridCol>
              </a:tblGrid>
              <a:tr h="303808">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传输介质</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rgbClr val="FFFF00"/>
                          </a:solidFill>
                          <a:latin typeface="黑体" panose="02010609060101010101" pitchFamily="49" charset="-122"/>
                          <a:ea typeface="黑体" panose="02010609060101010101" pitchFamily="49" charset="-122"/>
                        </a:rPr>
                        <a:t>通信系统</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正确性</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提高性能</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局域网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en-US" altLang="zh-CN" sz="1600" dirty="0">
                          <a:solidFill>
                            <a:schemeClr val="tx1"/>
                          </a:solidFill>
                          <a:latin typeface="黑体" panose="02010609060101010101" pitchFamily="49" charset="-122"/>
                          <a:ea typeface="黑体" panose="02010609060101010101" pitchFamily="49" charset="-122"/>
                        </a:rPr>
                        <a:t>WLAN</a:t>
                      </a:r>
                      <a:endParaRPr lang="zh-CN" altLang="en-US" sz="1600" dirty="0">
                        <a:solidFill>
                          <a:schemeClr val="tx1"/>
                        </a:solidFill>
                        <a:latin typeface="黑体" panose="02010609060101010101" pitchFamily="49" charset="-122"/>
                        <a:ea typeface="黑体" panose="02010609060101010101" pitchFamily="49"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个域网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广域网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接入网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939429099"/>
                  </a:ext>
                </a:extLst>
              </a:tr>
            </a:tbl>
          </a:graphicData>
        </a:graphic>
      </p:graphicFrame>
      <p:sp>
        <p:nvSpPr>
          <p:cNvPr id="12" name="流程图: 摘录 11">
            <a:extLst>
              <a:ext uri="{FF2B5EF4-FFF2-40B4-BE49-F238E27FC236}">
                <a16:creationId xmlns:a16="http://schemas.microsoft.com/office/drawing/2014/main" id="{CE6C4248-6AFD-44B6-80E3-9608C7BDC87F}"/>
              </a:ext>
            </a:extLst>
          </p:cNvPr>
          <p:cNvSpPr/>
          <p:nvPr/>
        </p:nvSpPr>
        <p:spPr bwMode="auto">
          <a:xfrm>
            <a:off x="1403438" y="320192"/>
            <a:ext cx="216024" cy="126001"/>
          </a:xfrm>
          <a:prstGeom prst="flowChartExtract">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4" name="Rectangle 2">
            <a:extLst>
              <a:ext uri="{FF2B5EF4-FFF2-40B4-BE49-F238E27FC236}">
                <a16:creationId xmlns:a16="http://schemas.microsoft.com/office/drawing/2014/main" id="{637ADEFB-5775-48B5-AD95-BD2F543B4E24}"/>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灯片编号占位符 4">
            <a:extLst>
              <a:ext uri="{FF2B5EF4-FFF2-40B4-BE49-F238E27FC236}">
                <a16:creationId xmlns:a16="http://schemas.microsoft.com/office/drawing/2014/main" id="{D4D4C97C-7274-42E0-88FE-4EAC1B24C4DF}"/>
              </a:ext>
            </a:extLst>
          </p:cNvPr>
          <p:cNvSpPr>
            <a:spLocks noGrp="1"/>
          </p:cNvSpPr>
          <p:nvPr>
            <p:ph type="sldNum" sz="quarter" idx="12"/>
          </p:nvPr>
        </p:nvSpPr>
        <p:spPr/>
        <p:txBody>
          <a:bodyPr/>
          <a:lstStyle/>
          <a:p>
            <a:fld id="{0343F522-B1DB-4B24-87CC-09EAB668A261}" type="slidenum">
              <a:rPr lang="zh-CN" altLang="en-US" smtClean="0"/>
              <a:pPr/>
              <a:t>51</a:t>
            </a:fld>
            <a:r>
              <a:rPr lang="en-US" altLang="zh-CN"/>
              <a:t>/303</a:t>
            </a:r>
            <a:endParaRPr lang="zh-CN" altLang="en-US" dirty="0"/>
          </a:p>
        </p:txBody>
      </p:sp>
    </p:spTree>
    <p:extLst>
      <p:ext uri="{BB962C8B-B14F-4D97-AF65-F5344CB8AC3E}">
        <p14:creationId xmlns:p14="http://schemas.microsoft.com/office/powerpoint/2010/main" val="3808180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C34208-FA7C-4346-AD93-050F88FE7F56}"/>
              </a:ext>
            </a:extLst>
          </p:cNvPr>
          <p:cNvSpPr>
            <a:spLocks noGrp="1"/>
          </p:cNvSpPr>
          <p:nvPr>
            <p:ph type="title"/>
          </p:nvPr>
        </p:nvSpPr>
        <p:spPr>
          <a:xfrm>
            <a:off x="265813" y="350874"/>
            <a:ext cx="8654903" cy="680484"/>
          </a:xfrm>
        </p:spPr>
        <p:txBody>
          <a:bodyPr>
            <a:normAutofit/>
          </a:bodyPr>
          <a:lstStyle/>
          <a:p>
            <a:r>
              <a:rPr lang="en-US" altLang="zh-CN" dirty="0"/>
              <a:t>4.</a:t>
            </a:r>
            <a:r>
              <a:rPr lang="zh-CN" altLang="en-US" dirty="0"/>
              <a:t>模拟数据调制为模拟信号</a:t>
            </a:r>
          </a:p>
        </p:txBody>
      </p:sp>
      <p:sp>
        <p:nvSpPr>
          <p:cNvPr id="3" name="内容占位符 2">
            <a:extLst>
              <a:ext uri="{FF2B5EF4-FFF2-40B4-BE49-F238E27FC236}">
                <a16:creationId xmlns:a16="http://schemas.microsoft.com/office/drawing/2014/main" id="{62772749-0251-43E3-8FBE-62B01C0C88DA}"/>
              </a:ext>
            </a:extLst>
          </p:cNvPr>
          <p:cNvSpPr>
            <a:spLocks noGrp="1"/>
          </p:cNvSpPr>
          <p:nvPr>
            <p:ph idx="1"/>
          </p:nvPr>
        </p:nvSpPr>
        <p:spPr>
          <a:xfrm>
            <a:off x="404037" y="1062040"/>
            <a:ext cx="8516680" cy="5445085"/>
          </a:xfrm>
        </p:spPr>
        <p:txBody>
          <a:bodyPr>
            <a:noAutofit/>
          </a:bodyPr>
          <a:lstStyle/>
          <a:p>
            <a:pPr>
              <a:buNone/>
            </a:pPr>
            <a:r>
              <a:rPr lang="zh-CN" altLang="en-US" dirty="0">
                <a:latin typeface="Times New Roman" panose="02020603050405020304" pitchFamily="18" charset="0"/>
                <a:cs typeface="Times New Roman" panose="02020603050405020304" pitchFamily="18" charset="0"/>
              </a:rPr>
              <a:t>原因：</a:t>
            </a:r>
          </a:p>
          <a:p>
            <a:r>
              <a:rPr lang="zh-CN" altLang="en-US" dirty="0">
                <a:latin typeface="Times New Roman" panose="02020603050405020304" pitchFamily="18" charset="0"/>
                <a:cs typeface="Times New Roman" panose="02020603050405020304" pitchFamily="18" charset="0"/>
              </a:rPr>
              <a:t>有效传输</a:t>
            </a:r>
          </a:p>
          <a:p>
            <a:r>
              <a:rPr lang="zh-CN" altLang="en-US" dirty="0">
                <a:latin typeface="Times New Roman" panose="02020603050405020304" pitchFamily="18" charset="0"/>
                <a:cs typeface="Times New Roman" panose="02020603050405020304" pitchFamily="18" charset="0"/>
              </a:rPr>
              <a:t>充分利用带宽（</a:t>
            </a:r>
            <a:r>
              <a:rPr lang="en-US" altLang="zh-CN" dirty="0">
                <a:latin typeface="Times New Roman" panose="02020603050405020304" pitchFamily="18" charset="0"/>
                <a:cs typeface="Times New Roman" panose="02020603050405020304" pitchFamily="18" charset="0"/>
              </a:rPr>
              <a:t>FDM</a:t>
            </a:r>
            <a:r>
              <a:rPr lang="zh-CN" altLang="en-US" dirty="0">
                <a:latin typeface="Times New Roman" panose="02020603050405020304" pitchFamily="18" charset="0"/>
                <a:cs typeface="Times New Roman" panose="02020603050405020304" pitchFamily="18" charset="0"/>
              </a:rPr>
              <a:t>）</a:t>
            </a:r>
          </a:p>
          <a:p>
            <a:pPr>
              <a:buNone/>
            </a:pPr>
            <a:r>
              <a:rPr lang="zh-CN" altLang="en-US" dirty="0">
                <a:latin typeface="Times New Roman" panose="02020603050405020304" pitchFamily="18" charset="0"/>
                <a:cs typeface="Times New Roman" panose="02020603050405020304" pitchFamily="18" charset="0"/>
              </a:rPr>
              <a:t>原理：输入信号</a:t>
            </a:r>
            <a:r>
              <a:rPr lang="en-US" altLang="zh-CN" dirty="0">
                <a:latin typeface="Times New Roman" panose="02020603050405020304" pitchFamily="18" charset="0"/>
                <a:cs typeface="Times New Roman" panose="02020603050405020304" pitchFamily="18" charset="0"/>
              </a:rPr>
              <a:t>m(t)</a:t>
            </a:r>
            <a:r>
              <a:rPr lang="zh-CN" altLang="en-US" dirty="0">
                <a:latin typeface="Times New Roman" panose="02020603050405020304" pitchFamily="18" charset="0"/>
                <a:cs typeface="Times New Roman" panose="02020603050405020304" pitchFamily="18" charset="0"/>
              </a:rPr>
              <a:t>与频率为</a:t>
            </a:r>
            <a:r>
              <a:rPr lang="en-US" altLang="zh-CN" dirty="0">
                <a:latin typeface="Times New Roman" panose="02020603050405020304" pitchFamily="18" charset="0"/>
                <a:cs typeface="Times New Roman" panose="02020603050405020304" pitchFamily="18" charset="0"/>
              </a:rPr>
              <a:t>fc</a:t>
            </a:r>
            <a:r>
              <a:rPr lang="zh-CN" altLang="en-US" dirty="0">
                <a:latin typeface="Times New Roman" panose="02020603050405020304" pitchFamily="18" charset="0"/>
                <a:cs typeface="Times New Roman" panose="02020603050405020304" pitchFamily="18" charset="0"/>
              </a:rPr>
              <a:t>的载波信号合并产生合成信号</a:t>
            </a:r>
            <a:r>
              <a:rPr lang="en-US" altLang="zh-CN" dirty="0">
                <a:latin typeface="Times New Roman" panose="02020603050405020304" pitchFamily="18" charset="0"/>
                <a:cs typeface="Times New Roman" panose="02020603050405020304" pitchFamily="18" charset="0"/>
              </a:rPr>
              <a:t>s(t),</a:t>
            </a:r>
            <a:r>
              <a:rPr lang="zh-CN" altLang="en-US" dirty="0">
                <a:latin typeface="Times New Roman" panose="02020603050405020304" pitchFamily="18" charset="0"/>
                <a:cs typeface="Times New Roman" panose="02020603050405020304" pitchFamily="18" charset="0"/>
              </a:rPr>
              <a:t>其带宽以</a:t>
            </a:r>
            <a:r>
              <a:rPr lang="en-US" altLang="zh-CN" dirty="0">
                <a:latin typeface="Times New Roman" panose="02020603050405020304" pitchFamily="18" charset="0"/>
                <a:cs typeface="Times New Roman" panose="02020603050405020304" pitchFamily="18" charset="0"/>
              </a:rPr>
              <a:t>fc</a:t>
            </a:r>
            <a:r>
              <a:rPr lang="zh-CN" altLang="en-US" dirty="0">
                <a:latin typeface="Times New Roman" panose="02020603050405020304" pitchFamily="18" charset="0"/>
                <a:cs typeface="Times New Roman" panose="02020603050405020304" pitchFamily="18" charset="0"/>
              </a:rPr>
              <a:t>为中心。</a:t>
            </a:r>
          </a:p>
          <a:p>
            <a:pPr>
              <a:buNone/>
            </a:pPr>
            <a:r>
              <a:rPr lang="en-US" altLang="zh-CN" dirty="0">
                <a:latin typeface="Times New Roman" panose="02020603050405020304" pitchFamily="18" charset="0"/>
                <a:cs typeface="Times New Roman" panose="02020603050405020304" pitchFamily="18" charset="0"/>
              </a:rPr>
              <a:t>1.</a:t>
            </a:r>
            <a:r>
              <a:rPr lang="zh-CN" altLang="en-US" dirty="0">
                <a:latin typeface="Times New Roman" panose="02020603050405020304" pitchFamily="18" charset="0"/>
                <a:cs typeface="Times New Roman" panose="02020603050405020304" pitchFamily="18" charset="0"/>
              </a:rPr>
              <a:t>调幅</a:t>
            </a:r>
            <a:r>
              <a:rPr lang="en-US" altLang="zh-CN" dirty="0">
                <a:latin typeface="Times New Roman" panose="02020603050405020304" pitchFamily="18" charset="0"/>
                <a:cs typeface="Times New Roman" panose="02020603050405020304" pitchFamily="18" charset="0"/>
              </a:rPr>
              <a:t>AM</a:t>
            </a:r>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   </a:t>
            </a:r>
            <a:r>
              <a:rPr lang="en-US" altLang="zh-CN" dirty="0" err="1">
                <a:latin typeface="Times New Roman" panose="02020603050405020304" pitchFamily="18" charset="0"/>
                <a:cs typeface="Times New Roman" panose="02020603050405020304" pitchFamily="18" charset="0"/>
              </a:rPr>
              <a:t>s</a:t>
            </a:r>
            <a:r>
              <a:rPr lang="en-US" altLang="zh-CN" baseline="-25000" dirty="0" err="1">
                <a:latin typeface="Times New Roman" panose="02020603050405020304" pitchFamily="18" charset="0"/>
                <a:cs typeface="Times New Roman" panose="02020603050405020304" pitchFamily="18" charset="0"/>
              </a:rPr>
              <a:t>AM</a:t>
            </a:r>
            <a:r>
              <a:rPr lang="en-US" altLang="zh-CN" dirty="0">
                <a:latin typeface="Times New Roman" panose="02020603050405020304" pitchFamily="18" charset="0"/>
                <a:cs typeface="Times New Roman" panose="02020603050405020304" pitchFamily="18" charset="0"/>
              </a:rPr>
              <a:t>(t)=m(t)</a:t>
            </a:r>
            <a:r>
              <a:rPr lang="en-US" altLang="zh-CN" dirty="0" err="1">
                <a:latin typeface="Times New Roman" panose="02020603050405020304" pitchFamily="18" charset="0"/>
                <a:cs typeface="Times New Roman" panose="02020603050405020304" pitchFamily="18" charset="0"/>
              </a:rPr>
              <a:t>cosωt</a:t>
            </a:r>
            <a:endParaRPr lang="zh-CN" altLang="zh-CN" dirty="0">
              <a:latin typeface="Times New Roman" panose="02020603050405020304" pitchFamily="18" charset="0"/>
              <a:cs typeface="Times New Roman" panose="02020603050405020304" pitchFamily="18" charset="0"/>
            </a:endParaRPr>
          </a:p>
          <a:p>
            <a:pPr>
              <a:buNone/>
            </a:pPr>
            <a:endParaRPr lang="en-US" altLang="zh-CN" dirty="0">
              <a:latin typeface="Times New Roman" panose="02020603050405020304" pitchFamily="18" charset="0"/>
              <a:cs typeface="Times New Roman" panose="02020603050405020304" pitchFamily="18" charset="0"/>
            </a:endParaRPr>
          </a:p>
          <a:p>
            <a:pPr>
              <a:buNone/>
            </a:pPr>
            <a:r>
              <a:rPr lang="en-US" altLang="zh-CN" dirty="0">
                <a:latin typeface="Times New Roman" panose="02020603050405020304" pitchFamily="18" charset="0"/>
                <a:cs typeface="Times New Roman" panose="02020603050405020304" pitchFamily="18" charset="0"/>
              </a:rPr>
              <a:t>2.</a:t>
            </a:r>
            <a:r>
              <a:rPr lang="zh-CN" altLang="en-US" dirty="0">
                <a:latin typeface="Times New Roman" panose="02020603050405020304" pitchFamily="18" charset="0"/>
                <a:cs typeface="Times New Roman" panose="02020603050405020304" pitchFamily="18" charset="0"/>
              </a:rPr>
              <a:t>调频</a:t>
            </a:r>
            <a:r>
              <a:rPr lang="en-US" altLang="zh-CN" dirty="0">
                <a:latin typeface="Times New Roman" panose="02020603050405020304" pitchFamily="18" charset="0"/>
                <a:cs typeface="Times New Roman" panose="02020603050405020304" pitchFamily="18" charset="0"/>
              </a:rPr>
              <a:t>FM:                                                       </a:t>
            </a:r>
            <a:r>
              <a:rPr lang="en-US" altLang="zh-CN" dirty="0"/>
              <a:t>K</a:t>
            </a:r>
            <a:r>
              <a:rPr lang="en-US" altLang="zh-CN" baseline="-25000" dirty="0"/>
              <a:t>F</a:t>
            </a:r>
            <a:r>
              <a:rPr lang="zh-CN" altLang="en-US" dirty="0"/>
              <a:t>为</a:t>
            </a:r>
            <a:r>
              <a:rPr lang="zh-CN" altLang="zh-CN" dirty="0"/>
              <a:t>灵敏度</a:t>
            </a:r>
            <a:endParaRPr lang="en-US" altLang="zh-CN" dirty="0">
              <a:latin typeface="Times New Roman" panose="02020603050405020304" pitchFamily="18" charset="0"/>
              <a:cs typeface="Times New Roman" panose="02020603050405020304" pitchFamily="18" charset="0"/>
            </a:endParaRPr>
          </a:p>
          <a:p>
            <a:pPr>
              <a:buNone/>
            </a:pPr>
            <a:endParaRPr lang="en-US" altLang="zh-CN" dirty="0">
              <a:latin typeface="Times New Roman" panose="02020603050405020304" pitchFamily="18" charset="0"/>
              <a:cs typeface="Times New Roman" panose="02020603050405020304" pitchFamily="18" charset="0"/>
            </a:endParaRPr>
          </a:p>
          <a:p>
            <a:pPr>
              <a:buNone/>
            </a:pPr>
            <a:r>
              <a:rPr lang="en-US" altLang="zh-CN" dirty="0">
                <a:latin typeface="Times New Roman" panose="02020603050405020304" pitchFamily="18" charset="0"/>
                <a:cs typeface="Times New Roman" panose="02020603050405020304" pitchFamily="18" charset="0"/>
              </a:rPr>
              <a:t>3.</a:t>
            </a:r>
            <a:r>
              <a:rPr lang="zh-CN" altLang="en-US" dirty="0">
                <a:latin typeface="Times New Roman" panose="02020603050405020304" pitchFamily="18" charset="0"/>
                <a:cs typeface="Times New Roman" panose="02020603050405020304" pitchFamily="18" charset="0"/>
              </a:rPr>
              <a:t>调相</a:t>
            </a:r>
            <a:r>
              <a:rPr lang="en-US" altLang="zh-CN" dirty="0">
                <a:latin typeface="Times New Roman" panose="02020603050405020304" pitchFamily="18" charset="0"/>
                <a:cs typeface="Times New Roman" panose="02020603050405020304" pitchFamily="18" charset="0"/>
              </a:rPr>
              <a:t>PM:                                                </a:t>
            </a:r>
            <a:r>
              <a:rPr lang="en-US" altLang="zh-CN" dirty="0"/>
              <a:t>K</a:t>
            </a:r>
            <a:r>
              <a:rPr lang="en-US" altLang="zh-CN" baseline="-25000" dirty="0"/>
              <a:t>P</a:t>
            </a:r>
            <a:r>
              <a:rPr lang="zh-CN" altLang="en-US" dirty="0"/>
              <a:t>为</a:t>
            </a:r>
            <a:r>
              <a:rPr lang="zh-CN" altLang="zh-CN" dirty="0"/>
              <a:t>灵敏度</a:t>
            </a:r>
            <a:endParaRPr lang="en-US" altLang="zh-CN" dirty="0">
              <a:latin typeface="Times New Roman" panose="02020603050405020304" pitchFamily="18" charset="0"/>
              <a:cs typeface="Times New Roman" panose="02020603050405020304" pitchFamily="18" charset="0"/>
            </a:endParaRPr>
          </a:p>
          <a:p>
            <a:pPr>
              <a:buNone/>
            </a:pPr>
            <a:endParaRPr lang="en-US" altLang="zh-CN" dirty="0">
              <a:latin typeface="Times New Roman" panose="02020603050405020304" pitchFamily="18" charset="0"/>
              <a:cs typeface="Times New Roman" panose="02020603050405020304" pitchFamily="18" charset="0"/>
            </a:endParaRPr>
          </a:p>
        </p:txBody>
      </p:sp>
      <p:graphicFrame>
        <p:nvGraphicFramePr>
          <p:cNvPr id="10" name="表格 9">
            <a:extLst>
              <a:ext uri="{FF2B5EF4-FFF2-40B4-BE49-F238E27FC236}">
                <a16:creationId xmlns:a16="http://schemas.microsoft.com/office/drawing/2014/main" id="{9B384642-CD61-42D4-9C32-F0111E3A54D7}"/>
              </a:ext>
            </a:extLst>
          </p:cNvPr>
          <p:cNvGraphicFramePr>
            <a:graphicFrameLocks noGrp="1"/>
          </p:cNvGraphicFramePr>
          <p:nvPr/>
        </p:nvGraphicFramePr>
        <p:xfrm>
          <a:off x="0" y="1031358"/>
          <a:ext cx="313390" cy="2926080"/>
        </p:xfrm>
        <a:graphic>
          <a:graphicData uri="http://schemas.openxmlformats.org/drawingml/2006/table">
            <a:tbl>
              <a:tblPr firstRow="1" bandRow="1">
                <a:tableStyleId>{5C22544A-7EE6-4342-B048-85BDC9FD1C3A}</a:tableStyleId>
              </a:tblPr>
              <a:tblGrid>
                <a:gridCol w="313390">
                  <a:extLst>
                    <a:ext uri="{9D8B030D-6E8A-4147-A177-3AD203B41FA5}">
                      <a16:colId xmlns:a16="http://schemas.microsoft.com/office/drawing/2014/main" val="2707731317"/>
                    </a:ext>
                  </a:extLst>
                </a:gridCol>
              </a:tblGrid>
              <a:tr h="844235">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系统模型</a:t>
                      </a:r>
                    </a:p>
                  </a:txBody>
                  <a:tcPr marL="0" marR="0" marT="0" marB="0" anchor="ctr">
                    <a:solidFill>
                      <a:schemeClr val="accent1">
                        <a:lumMod val="40000"/>
                        <a:lumOff val="60000"/>
                      </a:schemeClr>
                    </a:solidFill>
                  </a:tcPr>
                </a:tc>
                <a:extLst>
                  <a:ext uri="{0D108BD9-81ED-4DB2-BD59-A6C34878D82A}">
                    <a16:rowId xmlns:a16="http://schemas.microsoft.com/office/drawing/2014/main" val="2650843112"/>
                  </a:ext>
                </a:extLst>
              </a:tr>
              <a:tr h="844235">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传输模式</a:t>
                      </a:r>
                    </a:p>
                  </a:txBody>
                  <a:tcPr marL="0" marR="0" marT="0" marB="0" anchor="ctr">
                    <a:solidFill>
                      <a:schemeClr val="accent1">
                        <a:lumMod val="40000"/>
                        <a:lumOff val="60000"/>
                      </a:schemeClr>
                    </a:solidFill>
                  </a:tcPr>
                </a:tc>
                <a:extLst>
                  <a:ext uri="{0D108BD9-81ED-4DB2-BD59-A6C34878D82A}">
                    <a16:rowId xmlns:a16="http://schemas.microsoft.com/office/drawing/2014/main" val="2354171835"/>
                  </a:ext>
                </a:extLst>
              </a:tr>
              <a:tr h="844235">
                <a:tc>
                  <a:txBody>
                    <a:bodyPr/>
                    <a:lstStyle/>
                    <a:p>
                      <a:pPr algn="ctr"/>
                      <a:r>
                        <a:rPr lang="zh-CN" altLang="en-US" sz="1600" dirty="0">
                          <a:solidFill>
                            <a:schemeClr val="bg1"/>
                          </a:solidFill>
                          <a:latin typeface="黑体" panose="02010609060101010101" pitchFamily="49" charset="-122"/>
                          <a:ea typeface="黑体" panose="02010609060101010101" pitchFamily="49" charset="-122"/>
                        </a:rPr>
                        <a:t>编码调制</a:t>
                      </a:r>
                    </a:p>
                  </a:txBody>
                  <a:tcPr marL="0" marR="0" marT="0" marB="0" anchor="ctr">
                    <a:solidFill>
                      <a:schemeClr val="accent1"/>
                    </a:solidFill>
                  </a:tcPr>
                </a:tc>
                <a:extLst>
                  <a:ext uri="{0D108BD9-81ED-4DB2-BD59-A6C34878D82A}">
                    <a16:rowId xmlns:a16="http://schemas.microsoft.com/office/drawing/2014/main" val="2232877283"/>
                  </a:ext>
                </a:extLst>
              </a:tr>
            </a:tbl>
          </a:graphicData>
        </a:graphic>
      </p:graphicFrame>
      <p:graphicFrame>
        <p:nvGraphicFramePr>
          <p:cNvPr id="11" name="表格 10">
            <a:extLst>
              <a:ext uri="{FF2B5EF4-FFF2-40B4-BE49-F238E27FC236}">
                <a16:creationId xmlns:a16="http://schemas.microsoft.com/office/drawing/2014/main" id="{F1557556-4E74-4A2A-B76B-6AF7BA757C94}"/>
              </a:ext>
            </a:extLst>
          </p:cNvPr>
          <p:cNvGraphicFramePr>
            <a:graphicFrameLocks noGrp="1"/>
          </p:cNvGraphicFramePr>
          <p:nvPr/>
        </p:nvGraphicFramePr>
        <p:xfrm>
          <a:off x="0" y="16384"/>
          <a:ext cx="9144000" cy="303808"/>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1028242390"/>
                    </a:ext>
                  </a:extLst>
                </a:gridCol>
                <a:gridCol w="1016000">
                  <a:extLst>
                    <a:ext uri="{9D8B030D-6E8A-4147-A177-3AD203B41FA5}">
                      <a16:colId xmlns:a16="http://schemas.microsoft.com/office/drawing/2014/main" val="3074239081"/>
                    </a:ext>
                  </a:extLst>
                </a:gridCol>
                <a:gridCol w="1016000">
                  <a:extLst>
                    <a:ext uri="{9D8B030D-6E8A-4147-A177-3AD203B41FA5}">
                      <a16:colId xmlns:a16="http://schemas.microsoft.com/office/drawing/2014/main" val="3509429943"/>
                    </a:ext>
                  </a:extLst>
                </a:gridCol>
                <a:gridCol w="1016000">
                  <a:extLst>
                    <a:ext uri="{9D8B030D-6E8A-4147-A177-3AD203B41FA5}">
                      <a16:colId xmlns:a16="http://schemas.microsoft.com/office/drawing/2014/main" val="2580465912"/>
                    </a:ext>
                  </a:extLst>
                </a:gridCol>
                <a:gridCol w="1016000">
                  <a:extLst>
                    <a:ext uri="{9D8B030D-6E8A-4147-A177-3AD203B41FA5}">
                      <a16:colId xmlns:a16="http://schemas.microsoft.com/office/drawing/2014/main" val="585185192"/>
                    </a:ext>
                  </a:extLst>
                </a:gridCol>
                <a:gridCol w="1016000">
                  <a:extLst>
                    <a:ext uri="{9D8B030D-6E8A-4147-A177-3AD203B41FA5}">
                      <a16:colId xmlns:a16="http://schemas.microsoft.com/office/drawing/2014/main" val="1335232691"/>
                    </a:ext>
                  </a:extLst>
                </a:gridCol>
                <a:gridCol w="1016000">
                  <a:extLst>
                    <a:ext uri="{9D8B030D-6E8A-4147-A177-3AD203B41FA5}">
                      <a16:colId xmlns:a16="http://schemas.microsoft.com/office/drawing/2014/main" val="785772456"/>
                    </a:ext>
                  </a:extLst>
                </a:gridCol>
                <a:gridCol w="1016000">
                  <a:extLst>
                    <a:ext uri="{9D8B030D-6E8A-4147-A177-3AD203B41FA5}">
                      <a16:colId xmlns:a16="http://schemas.microsoft.com/office/drawing/2014/main" val="143111373"/>
                    </a:ext>
                  </a:extLst>
                </a:gridCol>
                <a:gridCol w="1016000">
                  <a:extLst>
                    <a:ext uri="{9D8B030D-6E8A-4147-A177-3AD203B41FA5}">
                      <a16:colId xmlns:a16="http://schemas.microsoft.com/office/drawing/2014/main" val="994455625"/>
                    </a:ext>
                  </a:extLst>
                </a:gridCol>
              </a:tblGrid>
              <a:tr h="303808">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传输介质</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rgbClr val="FFFF00"/>
                          </a:solidFill>
                          <a:latin typeface="黑体" panose="02010609060101010101" pitchFamily="49" charset="-122"/>
                          <a:ea typeface="黑体" panose="02010609060101010101" pitchFamily="49" charset="-122"/>
                        </a:rPr>
                        <a:t>通信系统</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正确性</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提高性能</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局域网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en-US" altLang="zh-CN" sz="1600" dirty="0">
                          <a:solidFill>
                            <a:schemeClr val="tx1"/>
                          </a:solidFill>
                          <a:latin typeface="黑体" panose="02010609060101010101" pitchFamily="49" charset="-122"/>
                          <a:ea typeface="黑体" panose="02010609060101010101" pitchFamily="49" charset="-122"/>
                        </a:rPr>
                        <a:t>WLAN</a:t>
                      </a:r>
                      <a:endParaRPr lang="zh-CN" altLang="en-US" sz="1600" dirty="0">
                        <a:solidFill>
                          <a:schemeClr val="tx1"/>
                        </a:solidFill>
                        <a:latin typeface="黑体" panose="02010609060101010101" pitchFamily="49" charset="-122"/>
                        <a:ea typeface="黑体" panose="02010609060101010101" pitchFamily="49"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个域网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广域网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接入网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939429099"/>
                  </a:ext>
                </a:extLst>
              </a:tr>
            </a:tbl>
          </a:graphicData>
        </a:graphic>
      </p:graphicFrame>
      <p:sp>
        <p:nvSpPr>
          <p:cNvPr id="12" name="流程图: 摘录 11">
            <a:extLst>
              <a:ext uri="{FF2B5EF4-FFF2-40B4-BE49-F238E27FC236}">
                <a16:creationId xmlns:a16="http://schemas.microsoft.com/office/drawing/2014/main" id="{CE6C4248-6AFD-44B6-80E3-9608C7BDC87F}"/>
              </a:ext>
            </a:extLst>
          </p:cNvPr>
          <p:cNvSpPr/>
          <p:nvPr/>
        </p:nvSpPr>
        <p:spPr bwMode="auto">
          <a:xfrm>
            <a:off x="1403438" y="320192"/>
            <a:ext cx="216024" cy="126001"/>
          </a:xfrm>
          <a:prstGeom prst="flowChartExtract">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4" name="Rectangle 2">
            <a:extLst>
              <a:ext uri="{FF2B5EF4-FFF2-40B4-BE49-F238E27FC236}">
                <a16:creationId xmlns:a16="http://schemas.microsoft.com/office/drawing/2014/main" id="{637ADEFB-5775-48B5-AD95-BD2F543B4E24}"/>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Rectangle 4">
            <a:extLst>
              <a:ext uri="{FF2B5EF4-FFF2-40B4-BE49-F238E27FC236}">
                <a16:creationId xmlns:a16="http://schemas.microsoft.com/office/drawing/2014/main" id="{7B8D90B7-05DB-456C-91F3-16F6091F5A21}"/>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9" name="对象 8">
            <a:extLst>
              <a:ext uri="{FF2B5EF4-FFF2-40B4-BE49-F238E27FC236}">
                <a16:creationId xmlns:a16="http://schemas.microsoft.com/office/drawing/2014/main" id="{4307CAD1-1443-4A86-8BD8-70CC1460C291}"/>
              </a:ext>
            </a:extLst>
          </p:cNvPr>
          <p:cNvGraphicFramePr>
            <a:graphicFrameLocks noChangeAspect="1"/>
          </p:cNvGraphicFramePr>
          <p:nvPr>
            <p:extLst>
              <p:ext uri="{D42A27DB-BD31-4B8C-83A1-F6EECF244321}">
                <p14:modId xmlns:p14="http://schemas.microsoft.com/office/powerpoint/2010/main" val="2423550196"/>
              </p:ext>
            </p:extLst>
          </p:nvPr>
        </p:nvGraphicFramePr>
        <p:xfrm>
          <a:off x="2243879" y="4392464"/>
          <a:ext cx="4379796" cy="711165"/>
        </p:xfrm>
        <a:graphic>
          <a:graphicData uri="http://schemas.openxmlformats.org/presentationml/2006/ole">
            <mc:AlternateContent xmlns:mc="http://schemas.openxmlformats.org/markup-compatibility/2006">
              <mc:Choice xmlns:v="urn:schemas-microsoft-com:vml" Requires="v">
                <p:oleObj r:id="rId2" imgW="2159000" imgH="330200" progId="Equation.3">
                  <p:embed/>
                </p:oleObj>
              </mc:Choice>
              <mc:Fallback>
                <p:oleObj r:id="rId2" imgW="2159000" imgH="330200" progId="Equation.3">
                  <p:embed/>
                  <p:pic>
                    <p:nvPicPr>
                      <p:cNvPr id="0" name="Object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43879" y="4392464"/>
                        <a:ext cx="4379796" cy="711165"/>
                      </a:xfrm>
                      <a:prstGeom prst="rect">
                        <a:avLst/>
                      </a:prstGeom>
                      <a:noFill/>
                    </p:spPr>
                  </p:pic>
                </p:oleObj>
              </mc:Fallback>
            </mc:AlternateContent>
          </a:graphicData>
        </a:graphic>
      </p:graphicFrame>
      <p:sp>
        <p:nvSpPr>
          <p:cNvPr id="13" name="Rectangle 6">
            <a:extLst>
              <a:ext uri="{FF2B5EF4-FFF2-40B4-BE49-F238E27FC236}">
                <a16:creationId xmlns:a16="http://schemas.microsoft.com/office/drawing/2014/main" id="{B239A6B9-F3CE-48C4-A4DD-39F101A7ED63}"/>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4" name="对象 13">
            <a:extLst>
              <a:ext uri="{FF2B5EF4-FFF2-40B4-BE49-F238E27FC236}">
                <a16:creationId xmlns:a16="http://schemas.microsoft.com/office/drawing/2014/main" id="{0761781D-32C6-4D1E-AC79-9F523B71ADE2}"/>
              </a:ext>
            </a:extLst>
          </p:cNvPr>
          <p:cNvGraphicFramePr>
            <a:graphicFrameLocks noChangeAspect="1"/>
          </p:cNvGraphicFramePr>
          <p:nvPr>
            <p:extLst>
              <p:ext uri="{D42A27DB-BD31-4B8C-83A1-F6EECF244321}">
                <p14:modId xmlns:p14="http://schemas.microsoft.com/office/powerpoint/2010/main" val="3867433007"/>
              </p:ext>
            </p:extLst>
          </p:nvPr>
        </p:nvGraphicFramePr>
        <p:xfrm>
          <a:off x="2243879" y="5569138"/>
          <a:ext cx="3629152" cy="453644"/>
        </p:xfrm>
        <a:graphic>
          <a:graphicData uri="http://schemas.openxmlformats.org/presentationml/2006/ole">
            <mc:AlternateContent xmlns:mc="http://schemas.openxmlformats.org/markup-compatibility/2006">
              <mc:Choice xmlns:v="urn:schemas-microsoft-com:vml" Requires="v">
                <p:oleObj r:id="rId4" imgW="1777229" imgH="215806" progId="Equation.3">
                  <p:embed/>
                </p:oleObj>
              </mc:Choice>
              <mc:Fallback>
                <p:oleObj r:id="rId4" imgW="1777229" imgH="215806" progId="Equation.3">
                  <p:embed/>
                  <p:pic>
                    <p:nvPicPr>
                      <p:cNvPr id="0"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43879" y="5569138"/>
                        <a:ext cx="3629152" cy="453644"/>
                      </a:xfrm>
                      <a:prstGeom prst="rect">
                        <a:avLst/>
                      </a:prstGeom>
                      <a:noFill/>
                    </p:spPr>
                  </p:pic>
                </p:oleObj>
              </mc:Fallback>
            </mc:AlternateContent>
          </a:graphicData>
        </a:graphic>
      </p:graphicFrame>
      <p:sp>
        <p:nvSpPr>
          <p:cNvPr id="5" name="灯片编号占位符 4">
            <a:extLst>
              <a:ext uri="{FF2B5EF4-FFF2-40B4-BE49-F238E27FC236}">
                <a16:creationId xmlns:a16="http://schemas.microsoft.com/office/drawing/2014/main" id="{F7CD908E-9018-4EC1-BEB0-4B30599CFBFC}"/>
              </a:ext>
            </a:extLst>
          </p:cNvPr>
          <p:cNvSpPr>
            <a:spLocks noGrp="1"/>
          </p:cNvSpPr>
          <p:nvPr>
            <p:ph type="sldNum" sz="quarter" idx="12"/>
          </p:nvPr>
        </p:nvSpPr>
        <p:spPr/>
        <p:txBody>
          <a:bodyPr/>
          <a:lstStyle/>
          <a:p>
            <a:fld id="{0343F522-B1DB-4B24-87CC-09EAB668A261}" type="slidenum">
              <a:rPr lang="zh-CN" altLang="en-US" smtClean="0"/>
              <a:pPr/>
              <a:t>52</a:t>
            </a:fld>
            <a:r>
              <a:rPr lang="en-US" altLang="zh-CN"/>
              <a:t>/303</a:t>
            </a:r>
            <a:endParaRPr lang="zh-CN" altLang="en-US" dirty="0"/>
          </a:p>
        </p:txBody>
      </p:sp>
    </p:spTree>
    <p:extLst>
      <p:ext uri="{BB962C8B-B14F-4D97-AF65-F5344CB8AC3E}">
        <p14:creationId xmlns:p14="http://schemas.microsoft.com/office/powerpoint/2010/main" val="2696535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childTnLst>
                                </p:cTn>
                              </p:par>
                              <p:par>
                                <p:cTn id="33" presetID="10" presetClass="entr" presetSubtype="0" fill="hold" nodeType="with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fade">
                                      <p:cBhvr>
                                        <p:cTn id="35"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C34208-FA7C-4346-AD93-050F88FE7F56}"/>
              </a:ext>
            </a:extLst>
          </p:cNvPr>
          <p:cNvSpPr>
            <a:spLocks noGrp="1"/>
          </p:cNvSpPr>
          <p:nvPr>
            <p:ph type="title"/>
          </p:nvPr>
        </p:nvSpPr>
        <p:spPr>
          <a:xfrm>
            <a:off x="265813" y="350874"/>
            <a:ext cx="8654903" cy="680484"/>
          </a:xfrm>
        </p:spPr>
        <p:txBody>
          <a:bodyPr>
            <a:normAutofit/>
          </a:bodyPr>
          <a:lstStyle/>
          <a:p>
            <a:r>
              <a:rPr lang="en-US" altLang="zh-CN" dirty="0"/>
              <a:t>4.</a:t>
            </a:r>
            <a:r>
              <a:rPr lang="zh-CN" altLang="en-US" dirty="0"/>
              <a:t>模拟数据调制为模拟信号</a:t>
            </a:r>
          </a:p>
        </p:txBody>
      </p:sp>
      <p:sp>
        <p:nvSpPr>
          <p:cNvPr id="3" name="内容占位符 2">
            <a:extLst>
              <a:ext uri="{FF2B5EF4-FFF2-40B4-BE49-F238E27FC236}">
                <a16:creationId xmlns:a16="http://schemas.microsoft.com/office/drawing/2014/main" id="{62772749-0251-43E3-8FBE-62B01C0C88DA}"/>
              </a:ext>
            </a:extLst>
          </p:cNvPr>
          <p:cNvSpPr>
            <a:spLocks noGrp="1"/>
          </p:cNvSpPr>
          <p:nvPr>
            <p:ph idx="1"/>
          </p:nvPr>
        </p:nvSpPr>
        <p:spPr>
          <a:xfrm>
            <a:off x="404037" y="1062040"/>
            <a:ext cx="8516680" cy="5445085"/>
          </a:xfrm>
        </p:spPr>
        <p:txBody>
          <a:bodyPr>
            <a:noAutofit/>
          </a:bodyPr>
          <a:lstStyle/>
          <a:p>
            <a:pPr>
              <a:buNone/>
            </a:pPr>
            <a:r>
              <a:rPr lang="zh-CN" altLang="en-US" dirty="0">
                <a:latin typeface="Times New Roman" panose="02020603050405020304" pitchFamily="18" charset="0"/>
                <a:cs typeface="Times New Roman" panose="02020603050405020304" pitchFamily="18" charset="0"/>
              </a:rPr>
              <a:t>对</a:t>
            </a:r>
            <a:r>
              <a:rPr lang="en-US" altLang="zh-CN" dirty="0">
                <a:latin typeface="Times New Roman" panose="02020603050405020304" pitchFamily="18" charset="0"/>
                <a:cs typeface="Times New Roman" panose="02020603050405020304" pitchFamily="18" charset="0"/>
              </a:rPr>
              <a:t>FM</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φ´(t)=</a:t>
            </a:r>
            <a:r>
              <a:rPr lang="en-US" altLang="zh-CN" dirty="0" err="1">
                <a:latin typeface="Times New Roman" panose="02020603050405020304" pitchFamily="18" charset="0"/>
                <a:cs typeface="Times New Roman" panose="02020603050405020304" pitchFamily="18" charset="0"/>
              </a:rPr>
              <a:t>n</a:t>
            </a:r>
            <a:r>
              <a:rPr lang="en-US" altLang="zh-CN" baseline="-25000" dirty="0" err="1">
                <a:latin typeface="Times New Roman" panose="02020603050405020304" pitchFamily="18" charset="0"/>
                <a:cs typeface="Times New Roman" panose="02020603050405020304" pitchFamily="18" charset="0"/>
              </a:rPr>
              <a:t>f</a:t>
            </a:r>
            <a:r>
              <a:rPr lang="en-US" altLang="zh-CN" dirty="0" err="1">
                <a:latin typeface="Times New Roman" panose="02020603050405020304" pitchFamily="18" charset="0"/>
                <a:cs typeface="Times New Roman" panose="02020603050405020304" pitchFamily="18" charset="0"/>
              </a:rPr>
              <a:t>m</a:t>
            </a:r>
            <a:r>
              <a:rPr lang="en-US" altLang="zh-CN" dirty="0">
                <a:latin typeface="Times New Roman" panose="02020603050405020304" pitchFamily="18" charset="0"/>
                <a:cs typeface="Times New Roman" panose="02020603050405020304" pitchFamily="18" charset="0"/>
              </a:rPr>
              <a:t>(t), </a:t>
            </a:r>
            <a:r>
              <a:rPr lang="en-US" altLang="zh-CN" dirty="0" err="1">
                <a:latin typeface="Times New Roman" panose="02020603050405020304" pitchFamily="18" charset="0"/>
                <a:cs typeface="Times New Roman" panose="02020603050405020304" pitchFamily="18" charset="0"/>
              </a:rPr>
              <a:t>n</a:t>
            </a:r>
            <a:r>
              <a:rPr lang="en-US" altLang="zh-CN" baseline="-25000" dirty="0" err="1">
                <a:latin typeface="Times New Roman" panose="02020603050405020304" pitchFamily="18" charset="0"/>
                <a:cs typeface="Times New Roman" panose="02020603050405020304" pitchFamily="18" charset="0"/>
              </a:rPr>
              <a:t>f</a:t>
            </a:r>
            <a:r>
              <a:rPr lang="zh-CN" altLang="en-US" dirty="0">
                <a:latin typeface="Times New Roman" panose="02020603050405020304" pitchFamily="18" charset="0"/>
                <a:cs typeface="Times New Roman" panose="02020603050405020304" pitchFamily="18" charset="0"/>
              </a:rPr>
              <a:t>为调频指数</a:t>
            </a:r>
          </a:p>
          <a:p>
            <a:pPr>
              <a:buNone/>
            </a:pPr>
            <a:r>
              <a:rPr lang="zh-CN" altLang="en-US" dirty="0">
                <a:latin typeface="Times New Roman" panose="02020603050405020304" pitchFamily="18" charset="0"/>
                <a:cs typeface="Times New Roman" panose="02020603050405020304" pitchFamily="18" charset="0"/>
              </a:rPr>
              <a:t>对</a:t>
            </a:r>
            <a:r>
              <a:rPr lang="en-US" altLang="zh-CN" dirty="0">
                <a:latin typeface="Times New Roman" panose="02020603050405020304" pitchFamily="18" charset="0"/>
                <a:cs typeface="Times New Roman" panose="02020603050405020304" pitchFamily="18" charset="0"/>
              </a:rPr>
              <a:t>PM</a:t>
            </a:r>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φ(t)=</a:t>
            </a:r>
            <a:r>
              <a:rPr lang="en-US" altLang="zh-CN" dirty="0" err="1">
                <a:latin typeface="Times New Roman" panose="02020603050405020304" pitchFamily="18" charset="0"/>
                <a:cs typeface="Times New Roman" panose="02020603050405020304" pitchFamily="18" charset="0"/>
              </a:rPr>
              <a:t>n</a:t>
            </a:r>
            <a:r>
              <a:rPr lang="en-US" altLang="zh-CN" baseline="-25000" dirty="0" err="1">
                <a:latin typeface="Times New Roman" panose="02020603050405020304" pitchFamily="18" charset="0"/>
                <a:cs typeface="Times New Roman" panose="02020603050405020304" pitchFamily="18" charset="0"/>
              </a:rPr>
              <a:t>p</a:t>
            </a:r>
            <a:r>
              <a:rPr lang="en-US" altLang="zh-CN" dirty="0" err="1">
                <a:latin typeface="Times New Roman" panose="02020603050405020304" pitchFamily="18" charset="0"/>
                <a:cs typeface="Times New Roman" panose="02020603050405020304" pitchFamily="18" charset="0"/>
              </a:rPr>
              <a:t>m</a:t>
            </a:r>
            <a:r>
              <a:rPr lang="en-US" altLang="zh-CN" dirty="0">
                <a:latin typeface="Times New Roman" panose="02020603050405020304" pitchFamily="18" charset="0"/>
                <a:cs typeface="Times New Roman" panose="02020603050405020304" pitchFamily="18" charset="0"/>
              </a:rPr>
              <a:t>(t),  n</a:t>
            </a:r>
            <a:r>
              <a:rPr lang="en-US" altLang="zh-CN" baseline="-25000" dirty="0">
                <a:latin typeface="Times New Roman" panose="02020603050405020304" pitchFamily="18" charset="0"/>
                <a:cs typeface="Times New Roman" panose="02020603050405020304" pitchFamily="18" charset="0"/>
              </a:rPr>
              <a:t>p</a:t>
            </a:r>
            <a:r>
              <a:rPr lang="zh-CN" altLang="en-US" dirty="0">
                <a:latin typeface="Times New Roman" panose="02020603050405020304" pitchFamily="18" charset="0"/>
                <a:cs typeface="Times New Roman" panose="02020603050405020304" pitchFamily="18" charset="0"/>
              </a:rPr>
              <a:t>为调相指数</a:t>
            </a:r>
          </a:p>
          <a:p>
            <a:pPr>
              <a:buNone/>
            </a:pPr>
            <a:endParaRPr lang="en-US" altLang="zh-CN" b="1" dirty="0"/>
          </a:p>
          <a:p>
            <a:pPr>
              <a:buNone/>
            </a:pPr>
            <a:endParaRPr lang="en-US" altLang="zh-CN" dirty="0">
              <a:latin typeface="Times New Roman" panose="02020603050405020304" pitchFamily="18" charset="0"/>
              <a:cs typeface="Times New Roman" panose="02020603050405020304" pitchFamily="18" charset="0"/>
            </a:endParaRPr>
          </a:p>
        </p:txBody>
      </p:sp>
      <p:graphicFrame>
        <p:nvGraphicFramePr>
          <p:cNvPr id="10" name="表格 9">
            <a:extLst>
              <a:ext uri="{FF2B5EF4-FFF2-40B4-BE49-F238E27FC236}">
                <a16:creationId xmlns:a16="http://schemas.microsoft.com/office/drawing/2014/main" id="{9B384642-CD61-42D4-9C32-F0111E3A54D7}"/>
              </a:ext>
            </a:extLst>
          </p:cNvPr>
          <p:cNvGraphicFramePr>
            <a:graphicFrameLocks noGrp="1"/>
          </p:cNvGraphicFramePr>
          <p:nvPr/>
        </p:nvGraphicFramePr>
        <p:xfrm>
          <a:off x="0" y="1031358"/>
          <a:ext cx="313390" cy="2926080"/>
        </p:xfrm>
        <a:graphic>
          <a:graphicData uri="http://schemas.openxmlformats.org/drawingml/2006/table">
            <a:tbl>
              <a:tblPr firstRow="1" bandRow="1">
                <a:tableStyleId>{5C22544A-7EE6-4342-B048-85BDC9FD1C3A}</a:tableStyleId>
              </a:tblPr>
              <a:tblGrid>
                <a:gridCol w="313390">
                  <a:extLst>
                    <a:ext uri="{9D8B030D-6E8A-4147-A177-3AD203B41FA5}">
                      <a16:colId xmlns:a16="http://schemas.microsoft.com/office/drawing/2014/main" val="2707731317"/>
                    </a:ext>
                  </a:extLst>
                </a:gridCol>
              </a:tblGrid>
              <a:tr h="844235">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系统模型</a:t>
                      </a:r>
                    </a:p>
                  </a:txBody>
                  <a:tcPr marL="0" marR="0" marT="0" marB="0" anchor="ctr">
                    <a:solidFill>
                      <a:schemeClr val="accent1">
                        <a:lumMod val="40000"/>
                        <a:lumOff val="60000"/>
                      </a:schemeClr>
                    </a:solidFill>
                  </a:tcPr>
                </a:tc>
                <a:extLst>
                  <a:ext uri="{0D108BD9-81ED-4DB2-BD59-A6C34878D82A}">
                    <a16:rowId xmlns:a16="http://schemas.microsoft.com/office/drawing/2014/main" val="2650843112"/>
                  </a:ext>
                </a:extLst>
              </a:tr>
              <a:tr h="844235">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传输模式</a:t>
                      </a:r>
                    </a:p>
                  </a:txBody>
                  <a:tcPr marL="0" marR="0" marT="0" marB="0" anchor="ctr">
                    <a:solidFill>
                      <a:schemeClr val="accent1">
                        <a:lumMod val="40000"/>
                        <a:lumOff val="60000"/>
                      </a:schemeClr>
                    </a:solidFill>
                  </a:tcPr>
                </a:tc>
                <a:extLst>
                  <a:ext uri="{0D108BD9-81ED-4DB2-BD59-A6C34878D82A}">
                    <a16:rowId xmlns:a16="http://schemas.microsoft.com/office/drawing/2014/main" val="2354171835"/>
                  </a:ext>
                </a:extLst>
              </a:tr>
              <a:tr h="844235">
                <a:tc>
                  <a:txBody>
                    <a:bodyPr/>
                    <a:lstStyle/>
                    <a:p>
                      <a:pPr algn="ctr"/>
                      <a:r>
                        <a:rPr lang="zh-CN" altLang="en-US" sz="1600" dirty="0">
                          <a:solidFill>
                            <a:schemeClr val="bg1"/>
                          </a:solidFill>
                          <a:latin typeface="黑体" panose="02010609060101010101" pitchFamily="49" charset="-122"/>
                          <a:ea typeface="黑体" panose="02010609060101010101" pitchFamily="49" charset="-122"/>
                        </a:rPr>
                        <a:t>编码调制</a:t>
                      </a:r>
                    </a:p>
                  </a:txBody>
                  <a:tcPr marL="0" marR="0" marT="0" marB="0" anchor="ctr">
                    <a:solidFill>
                      <a:schemeClr val="accent1"/>
                    </a:solidFill>
                  </a:tcPr>
                </a:tc>
                <a:extLst>
                  <a:ext uri="{0D108BD9-81ED-4DB2-BD59-A6C34878D82A}">
                    <a16:rowId xmlns:a16="http://schemas.microsoft.com/office/drawing/2014/main" val="2232877283"/>
                  </a:ext>
                </a:extLst>
              </a:tr>
            </a:tbl>
          </a:graphicData>
        </a:graphic>
      </p:graphicFrame>
      <p:graphicFrame>
        <p:nvGraphicFramePr>
          <p:cNvPr id="11" name="表格 10">
            <a:extLst>
              <a:ext uri="{FF2B5EF4-FFF2-40B4-BE49-F238E27FC236}">
                <a16:creationId xmlns:a16="http://schemas.microsoft.com/office/drawing/2014/main" id="{F1557556-4E74-4A2A-B76B-6AF7BA757C94}"/>
              </a:ext>
            </a:extLst>
          </p:cNvPr>
          <p:cNvGraphicFramePr>
            <a:graphicFrameLocks noGrp="1"/>
          </p:cNvGraphicFramePr>
          <p:nvPr/>
        </p:nvGraphicFramePr>
        <p:xfrm>
          <a:off x="0" y="16384"/>
          <a:ext cx="9144000" cy="303808"/>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1028242390"/>
                    </a:ext>
                  </a:extLst>
                </a:gridCol>
                <a:gridCol w="1016000">
                  <a:extLst>
                    <a:ext uri="{9D8B030D-6E8A-4147-A177-3AD203B41FA5}">
                      <a16:colId xmlns:a16="http://schemas.microsoft.com/office/drawing/2014/main" val="3074239081"/>
                    </a:ext>
                  </a:extLst>
                </a:gridCol>
                <a:gridCol w="1016000">
                  <a:extLst>
                    <a:ext uri="{9D8B030D-6E8A-4147-A177-3AD203B41FA5}">
                      <a16:colId xmlns:a16="http://schemas.microsoft.com/office/drawing/2014/main" val="3509429943"/>
                    </a:ext>
                  </a:extLst>
                </a:gridCol>
                <a:gridCol w="1016000">
                  <a:extLst>
                    <a:ext uri="{9D8B030D-6E8A-4147-A177-3AD203B41FA5}">
                      <a16:colId xmlns:a16="http://schemas.microsoft.com/office/drawing/2014/main" val="2580465912"/>
                    </a:ext>
                  </a:extLst>
                </a:gridCol>
                <a:gridCol w="1016000">
                  <a:extLst>
                    <a:ext uri="{9D8B030D-6E8A-4147-A177-3AD203B41FA5}">
                      <a16:colId xmlns:a16="http://schemas.microsoft.com/office/drawing/2014/main" val="585185192"/>
                    </a:ext>
                  </a:extLst>
                </a:gridCol>
                <a:gridCol w="1016000">
                  <a:extLst>
                    <a:ext uri="{9D8B030D-6E8A-4147-A177-3AD203B41FA5}">
                      <a16:colId xmlns:a16="http://schemas.microsoft.com/office/drawing/2014/main" val="1335232691"/>
                    </a:ext>
                  </a:extLst>
                </a:gridCol>
                <a:gridCol w="1016000">
                  <a:extLst>
                    <a:ext uri="{9D8B030D-6E8A-4147-A177-3AD203B41FA5}">
                      <a16:colId xmlns:a16="http://schemas.microsoft.com/office/drawing/2014/main" val="785772456"/>
                    </a:ext>
                  </a:extLst>
                </a:gridCol>
                <a:gridCol w="1016000">
                  <a:extLst>
                    <a:ext uri="{9D8B030D-6E8A-4147-A177-3AD203B41FA5}">
                      <a16:colId xmlns:a16="http://schemas.microsoft.com/office/drawing/2014/main" val="143111373"/>
                    </a:ext>
                  </a:extLst>
                </a:gridCol>
                <a:gridCol w="1016000">
                  <a:extLst>
                    <a:ext uri="{9D8B030D-6E8A-4147-A177-3AD203B41FA5}">
                      <a16:colId xmlns:a16="http://schemas.microsoft.com/office/drawing/2014/main" val="994455625"/>
                    </a:ext>
                  </a:extLst>
                </a:gridCol>
              </a:tblGrid>
              <a:tr h="303808">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传输介质</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rgbClr val="FFFF00"/>
                          </a:solidFill>
                          <a:latin typeface="黑体" panose="02010609060101010101" pitchFamily="49" charset="-122"/>
                          <a:ea typeface="黑体" panose="02010609060101010101" pitchFamily="49" charset="-122"/>
                        </a:rPr>
                        <a:t>通信系统</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正确性</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提高性能</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局域网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en-US" altLang="zh-CN" sz="1600" dirty="0">
                          <a:solidFill>
                            <a:schemeClr val="tx1"/>
                          </a:solidFill>
                          <a:latin typeface="黑体" panose="02010609060101010101" pitchFamily="49" charset="-122"/>
                          <a:ea typeface="黑体" panose="02010609060101010101" pitchFamily="49" charset="-122"/>
                        </a:rPr>
                        <a:t>WLAN</a:t>
                      </a:r>
                      <a:endParaRPr lang="zh-CN" altLang="en-US" sz="1600" dirty="0">
                        <a:solidFill>
                          <a:schemeClr val="tx1"/>
                        </a:solidFill>
                        <a:latin typeface="黑体" panose="02010609060101010101" pitchFamily="49" charset="-122"/>
                        <a:ea typeface="黑体" panose="02010609060101010101" pitchFamily="49"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个域网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广域网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接入网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939429099"/>
                  </a:ext>
                </a:extLst>
              </a:tr>
            </a:tbl>
          </a:graphicData>
        </a:graphic>
      </p:graphicFrame>
      <p:sp>
        <p:nvSpPr>
          <p:cNvPr id="12" name="流程图: 摘录 11">
            <a:extLst>
              <a:ext uri="{FF2B5EF4-FFF2-40B4-BE49-F238E27FC236}">
                <a16:creationId xmlns:a16="http://schemas.microsoft.com/office/drawing/2014/main" id="{CE6C4248-6AFD-44B6-80E3-9608C7BDC87F}"/>
              </a:ext>
            </a:extLst>
          </p:cNvPr>
          <p:cNvSpPr/>
          <p:nvPr/>
        </p:nvSpPr>
        <p:spPr bwMode="auto">
          <a:xfrm>
            <a:off x="1403438" y="320192"/>
            <a:ext cx="216024" cy="126001"/>
          </a:xfrm>
          <a:prstGeom prst="flowChartExtract">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4" name="Rectangle 2">
            <a:extLst>
              <a:ext uri="{FF2B5EF4-FFF2-40B4-BE49-F238E27FC236}">
                <a16:creationId xmlns:a16="http://schemas.microsoft.com/office/drawing/2014/main" id="{637ADEFB-5775-48B5-AD95-BD2F543B4E24}"/>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9" name="Picture 4" descr="ana-ana">
            <a:extLst>
              <a:ext uri="{FF2B5EF4-FFF2-40B4-BE49-F238E27FC236}">
                <a16:creationId xmlns:a16="http://schemas.microsoft.com/office/drawing/2014/main" id="{08BA442B-5086-4C39-8D71-ABE9091015C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5787" y="2168254"/>
            <a:ext cx="6378900" cy="4673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灯片编号占位符 4">
            <a:extLst>
              <a:ext uri="{FF2B5EF4-FFF2-40B4-BE49-F238E27FC236}">
                <a16:creationId xmlns:a16="http://schemas.microsoft.com/office/drawing/2014/main" id="{D89ACA82-AAFE-43F0-9DD9-DE119AC18951}"/>
              </a:ext>
            </a:extLst>
          </p:cNvPr>
          <p:cNvSpPr>
            <a:spLocks noGrp="1"/>
          </p:cNvSpPr>
          <p:nvPr>
            <p:ph type="sldNum" sz="quarter" idx="12"/>
          </p:nvPr>
        </p:nvSpPr>
        <p:spPr/>
        <p:txBody>
          <a:bodyPr/>
          <a:lstStyle/>
          <a:p>
            <a:fld id="{0343F522-B1DB-4B24-87CC-09EAB668A261}" type="slidenum">
              <a:rPr lang="zh-CN" altLang="en-US" smtClean="0"/>
              <a:pPr/>
              <a:t>53</a:t>
            </a:fld>
            <a:r>
              <a:rPr lang="en-US" altLang="zh-CN"/>
              <a:t>/303</a:t>
            </a:r>
            <a:endParaRPr lang="zh-CN" altLang="en-US" dirty="0"/>
          </a:p>
        </p:txBody>
      </p:sp>
    </p:spTree>
    <p:extLst>
      <p:ext uri="{BB962C8B-B14F-4D97-AF65-F5344CB8AC3E}">
        <p14:creationId xmlns:p14="http://schemas.microsoft.com/office/powerpoint/2010/main" val="26034882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C34208-FA7C-4346-AD93-050F88FE7F56}"/>
              </a:ext>
            </a:extLst>
          </p:cNvPr>
          <p:cNvSpPr>
            <a:spLocks noGrp="1"/>
          </p:cNvSpPr>
          <p:nvPr>
            <p:ph type="title"/>
          </p:nvPr>
        </p:nvSpPr>
        <p:spPr>
          <a:xfrm>
            <a:off x="265813" y="350874"/>
            <a:ext cx="8654903" cy="680484"/>
          </a:xfrm>
        </p:spPr>
        <p:txBody>
          <a:bodyPr>
            <a:normAutofit/>
          </a:bodyPr>
          <a:lstStyle/>
          <a:p>
            <a:r>
              <a:rPr lang="en-US" altLang="zh-CN" sz="3200" dirty="0"/>
              <a:t>5</a:t>
            </a:r>
            <a:r>
              <a:rPr lang="en-US" altLang="zh-CN" dirty="0"/>
              <a:t>.</a:t>
            </a:r>
            <a:r>
              <a:rPr lang="zh-CN" altLang="en-US" sz="3200" dirty="0"/>
              <a:t>扩频通信</a:t>
            </a:r>
            <a:endParaRPr lang="zh-CN" altLang="en-US" dirty="0"/>
          </a:p>
        </p:txBody>
      </p:sp>
      <p:sp>
        <p:nvSpPr>
          <p:cNvPr id="3" name="内容占位符 2">
            <a:extLst>
              <a:ext uri="{FF2B5EF4-FFF2-40B4-BE49-F238E27FC236}">
                <a16:creationId xmlns:a16="http://schemas.microsoft.com/office/drawing/2014/main" id="{62772749-0251-43E3-8FBE-62B01C0C88DA}"/>
              </a:ext>
            </a:extLst>
          </p:cNvPr>
          <p:cNvSpPr>
            <a:spLocks noGrp="1"/>
          </p:cNvSpPr>
          <p:nvPr>
            <p:ph idx="1"/>
          </p:nvPr>
        </p:nvSpPr>
        <p:spPr>
          <a:xfrm>
            <a:off x="404037" y="1062040"/>
            <a:ext cx="8516680" cy="5445085"/>
          </a:xfrm>
        </p:spPr>
        <p:txBody>
          <a:bodyPr>
            <a:noAutofit/>
          </a:bodyPr>
          <a:lstStyle/>
          <a:p>
            <a:pPr>
              <a:lnSpc>
                <a:spcPct val="100000"/>
              </a:lnSpc>
              <a:spcBef>
                <a:spcPts val="0"/>
              </a:spcBef>
            </a:pPr>
            <a:r>
              <a:rPr lang="zh-CN" altLang="en-US" dirty="0"/>
              <a:t>适用：</a:t>
            </a:r>
          </a:p>
          <a:p>
            <a:pPr marL="0" indent="0">
              <a:lnSpc>
                <a:spcPct val="100000"/>
              </a:lnSpc>
              <a:spcBef>
                <a:spcPts val="0"/>
              </a:spcBef>
              <a:buNone/>
            </a:pPr>
            <a:r>
              <a:rPr lang="zh-CN" altLang="en-US" dirty="0"/>
              <a:t>无线通信；模拟传输（数字数据或模拟数据）</a:t>
            </a:r>
          </a:p>
          <a:p>
            <a:pPr marL="0" indent="0">
              <a:lnSpc>
                <a:spcPct val="100000"/>
              </a:lnSpc>
              <a:spcBef>
                <a:spcPts val="0"/>
              </a:spcBef>
              <a:buNone/>
            </a:pPr>
            <a:endParaRPr lang="en-US" altLang="zh-CN" dirty="0"/>
          </a:p>
          <a:p>
            <a:pPr>
              <a:lnSpc>
                <a:spcPct val="100000"/>
              </a:lnSpc>
              <a:spcBef>
                <a:spcPts val="0"/>
              </a:spcBef>
            </a:pPr>
            <a:r>
              <a:rPr lang="zh-CN" altLang="en-US" dirty="0"/>
              <a:t>原理：将信号扩散到较宽的频带中，加大干扰和窃听的难度。</a:t>
            </a:r>
          </a:p>
          <a:p>
            <a:pPr marL="0" indent="0">
              <a:lnSpc>
                <a:spcPct val="100000"/>
              </a:lnSpc>
              <a:spcBef>
                <a:spcPts val="0"/>
              </a:spcBef>
              <a:buNone/>
            </a:pPr>
            <a:endParaRPr lang="en-US" altLang="zh-CN" dirty="0"/>
          </a:p>
          <a:p>
            <a:pPr>
              <a:lnSpc>
                <a:spcPct val="100000"/>
              </a:lnSpc>
              <a:spcBef>
                <a:spcPts val="0"/>
              </a:spcBef>
            </a:pPr>
            <a:r>
              <a:rPr lang="zh-CN" altLang="en-US" dirty="0"/>
              <a:t>方法：</a:t>
            </a:r>
          </a:p>
          <a:p>
            <a:pPr marL="609600" indent="-609600">
              <a:lnSpc>
                <a:spcPct val="100000"/>
              </a:lnSpc>
              <a:spcBef>
                <a:spcPts val="0"/>
              </a:spcBef>
              <a:buFont typeface="+mj-ea"/>
              <a:buAutoNum type="circleNumDbPlain"/>
            </a:pPr>
            <a:r>
              <a:rPr lang="zh-CN" altLang="en-US" dirty="0"/>
              <a:t>跳频：随机地选用频率发送和接收，并在一个时隙后改变所用频率。</a:t>
            </a:r>
            <a:endParaRPr lang="en-US" altLang="zh-CN" dirty="0"/>
          </a:p>
          <a:p>
            <a:pPr marL="609600" indent="-609600">
              <a:lnSpc>
                <a:spcPct val="100000"/>
              </a:lnSpc>
              <a:spcBef>
                <a:spcPts val="0"/>
              </a:spcBef>
              <a:buFont typeface="+mj-ea"/>
              <a:buAutoNum type="circleNumDbPlain"/>
            </a:pPr>
            <a:r>
              <a:rPr lang="zh-CN" altLang="zh-CN" dirty="0"/>
              <a:t>跳时（</a:t>
            </a:r>
            <a:r>
              <a:rPr lang="en-US" altLang="zh-CN" dirty="0"/>
              <a:t>Time Hopping</a:t>
            </a:r>
            <a:r>
              <a:rPr lang="zh-CN" altLang="zh-CN" dirty="0"/>
              <a:t>，</a:t>
            </a:r>
            <a:r>
              <a:rPr lang="en-US" altLang="zh-CN" dirty="0"/>
              <a:t>TH</a:t>
            </a:r>
            <a:r>
              <a:rPr lang="zh-CN" altLang="zh-CN" dirty="0"/>
              <a:t>）</a:t>
            </a:r>
            <a:r>
              <a:rPr lang="zh-CN" altLang="en-US" dirty="0"/>
              <a:t>：</a:t>
            </a:r>
            <a:r>
              <a:rPr lang="zh-CN" altLang="zh-CN" dirty="0"/>
              <a:t>把每个信息码元划分成若干个时隙</a:t>
            </a:r>
            <a:r>
              <a:rPr lang="zh-CN" altLang="en-US" dirty="0"/>
              <a:t>，随机选择时隙发送</a:t>
            </a:r>
            <a:endParaRPr lang="zh-CN" altLang="zh-CN" dirty="0"/>
          </a:p>
          <a:p>
            <a:pPr marL="609600" indent="-609600">
              <a:lnSpc>
                <a:spcPct val="100000"/>
              </a:lnSpc>
              <a:spcBef>
                <a:spcPts val="0"/>
              </a:spcBef>
              <a:buFont typeface="+mj-ea"/>
              <a:buAutoNum type="circleNumDbPlain"/>
            </a:pPr>
            <a:r>
              <a:rPr lang="zh-CN" altLang="en-US" dirty="0"/>
              <a:t>直接序列：一个位变为多个位传输</a:t>
            </a:r>
          </a:p>
          <a:p>
            <a:pPr>
              <a:lnSpc>
                <a:spcPct val="100000"/>
              </a:lnSpc>
              <a:spcBef>
                <a:spcPts val="0"/>
              </a:spcBef>
              <a:buNone/>
            </a:pPr>
            <a:endParaRPr lang="en-US" altLang="zh-CN" dirty="0">
              <a:latin typeface="Times New Roman" panose="02020603050405020304" pitchFamily="18" charset="0"/>
              <a:cs typeface="Times New Roman" panose="02020603050405020304" pitchFamily="18" charset="0"/>
            </a:endParaRPr>
          </a:p>
        </p:txBody>
      </p:sp>
      <p:graphicFrame>
        <p:nvGraphicFramePr>
          <p:cNvPr id="10" name="表格 9">
            <a:extLst>
              <a:ext uri="{FF2B5EF4-FFF2-40B4-BE49-F238E27FC236}">
                <a16:creationId xmlns:a16="http://schemas.microsoft.com/office/drawing/2014/main" id="{9B384642-CD61-42D4-9C32-F0111E3A54D7}"/>
              </a:ext>
            </a:extLst>
          </p:cNvPr>
          <p:cNvGraphicFramePr>
            <a:graphicFrameLocks noGrp="1"/>
          </p:cNvGraphicFramePr>
          <p:nvPr/>
        </p:nvGraphicFramePr>
        <p:xfrm>
          <a:off x="0" y="1031358"/>
          <a:ext cx="313390" cy="2926080"/>
        </p:xfrm>
        <a:graphic>
          <a:graphicData uri="http://schemas.openxmlformats.org/drawingml/2006/table">
            <a:tbl>
              <a:tblPr firstRow="1" bandRow="1">
                <a:tableStyleId>{5C22544A-7EE6-4342-B048-85BDC9FD1C3A}</a:tableStyleId>
              </a:tblPr>
              <a:tblGrid>
                <a:gridCol w="313390">
                  <a:extLst>
                    <a:ext uri="{9D8B030D-6E8A-4147-A177-3AD203B41FA5}">
                      <a16:colId xmlns:a16="http://schemas.microsoft.com/office/drawing/2014/main" val="2707731317"/>
                    </a:ext>
                  </a:extLst>
                </a:gridCol>
              </a:tblGrid>
              <a:tr h="844235">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系统模型</a:t>
                      </a:r>
                    </a:p>
                  </a:txBody>
                  <a:tcPr marL="0" marR="0" marT="0" marB="0" anchor="ctr">
                    <a:solidFill>
                      <a:schemeClr val="accent1">
                        <a:lumMod val="40000"/>
                        <a:lumOff val="60000"/>
                      </a:schemeClr>
                    </a:solidFill>
                  </a:tcPr>
                </a:tc>
                <a:extLst>
                  <a:ext uri="{0D108BD9-81ED-4DB2-BD59-A6C34878D82A}">
                    <a16:rowId xmlns:a16="http://schemas.microsoft.com/office/drawing/2014/main" val="2650843112"/>
                  </a:ext>
                </a:extLst>
              </a:tr>
              <a:tr h="844235">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传输模式</a:t>
                      </a:r>
                    </a:p>
                  </a:txBody>
                  <a:tcPr marL="0" marR="0" marT="0" marB="0" anchor="ctr">
                    <a:solidFill>
                      <a:schemeClr val="accent1">
                        <a:lumMod val="40000"/>
                        <a:lumOff val="60000"/>
                      </a:schemeClr>
                    </a:solidFill>
                  </a:tcPr>
                </a:tc>
                <a:extLst>
                  <a:ext uri="{0D108BD9-81ED-4DB2-BD59-A6C34878D82A}">
                    <a16:rowId xmlns:a16="http://schemas.microsoft.com/office/drawing/2014/main" val="2354171835"/>
                  </a:ext>
                </a:extLst>
              </a:tr>
              <a:tr h="844235">
                <a:tc>
                  <a:txBody>
                    <a:bodyPr/>
                    <a:lstStyle/>
                    <a:p>
                      <a:pPr algn="ctr"/>
                      <a:r>
                        <a:rPr lang="zh-CN" altLang="en-US" sz="1600" dirty="0">
                          <a:solidFill>
                            <a:schemeClr val="bg1"/>
                          </a:solidFill>
                          <a:latin typeface="黑体" panose="02010609060101010101" pitchFamily="49" charset="-122"/>
                          <a:ea typeface="黑体" panose="02010609060101010101" pitchFamily="49" charset="-122"/>
                        </a:rPr>
                        <a:t>编码调制</a:t>
                      </a:r>
                    </a:p>
                  </a:txBody>
                  <a:tcPr marL="0" marR="0" marT="0" marB="0" anchor="ctr">
                    <a:solidFill>
                      <a:schemeClr val="accent1"/>
                    </a:solidFill>
                  </a:tcPr>
                </a:tc>
                <a:extLst>
                  <a:ext uri="{0D108BD9-81ED-4DB2-BD59-A6C34878D82A}">
                    <a16:rowId xmlns:a16="http://schemas.microsoft.com/office/drawing/2014/main" val="2232877283"/>
                  </a:ext>
                </a:extLst>
              </a:tr>
            </a:tbl>
          </a:graphicData>
        </a:graphic>
      </p:graphicFrame>
      <p:graphicFrame>
        <p:nvGraphicFramePr>
          <p:cNvPr id="11" name="表格 10">
            <a:extLst>
              <a:ext uri="{FF2B5EF4-FFF2-40B4-BE49-F238E27FC236}">
                <a16:creationId xmlns:a16="http://schemas.microsoft.com/office/drawing/2014/main" id="{F1557556-4E74-4A2A-B76B-6AF7BA757C94}"/>
              </a:ext>
            </a:extLst>
          </p:cNvPr>
          <p:cNvGraphicFramePr>
            <a:graphicFrameLocks noGrp="1"/>
          </p:cNvGraphicFramePr>
          <p:nvPr/>
        </p:nvGraphicFramePr>
        <p:xfrm>
          <a:off x="0" y="16384"/>
          <a:ext cx="9144000" cy="303808"/>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1028242390"/>
                    </a:ext>
                  </a:extLst>
                </a:gridCol>
                <a:gridCol w="1016000">
                  <a:extLst>
                    <a:ext uri="{9D8B030D-6E8A-4147-A177-3AD203B41FA5}">
                      <a16:colId xmlns:a16="http://schemas.microsoft.com/office/drawing/2014/main" val="3074239081"/>
                    </a:ext>
                  </a:extLst>
                </a:gridCol>
                <a:gridCol w="1016000">
                  <a:extLst>
                    <a:ext uri="{9D8B030D-6E8A-4147-A177-3AD203B41FA5}">
                      <a16:colId xmlns:a16="http://schemas.microsoft.com/office/drawing/2014/main" val="3509429943"/>
                    </a:ext>
                  </a:extLst>
                </a:gridCol>
                <a:gridCol w="1016000">
                  <a:extLst>
                    <a:ext uri="{9D8B030D-6E8A-4147-A177-3AD203B41FA5}">
                      <a16:colId xmlns:a16="http://schemas.microsoft.com/office/drawing/2014/main" val="2580465912"/>
                    </a:ext>
                  </a:extLst>
                </a:gridCol>
                <a:gridCol w="1016000">
                  <a:extLst>
                    <a:ext uri="{9D8B030D-6E8A-4147-A177-3AD203B41FA5}">
                      <a16:colId xmlns:a16="http://schemas.microsoft.com/office/drawing/2014/main" val="585185192"/>
                    </a:ext>
                  </a:extLst>
                </a:gridCol>
                <a:gridCol w="1016000">
                  <a:extLst>
                    <a:ext uri="{9D8B030D-6E8A-4147-A177-3AD203B41FA5}">
                      <a16:colId xmlns:a16="http://schemas.microsoft.com/office/drawing/2014/main" val="1335232691"/>
                    </a:ext>
                  </a:extLst>
                </a:gridCol>
                <a:gridCol w="1016000">
                  <a:extLst>
                    <a:ext uri="{9D8B030D-6E8A-4147-A177-3AD203B41FA5}">
                      <a16:colId xmlns:a16="http://schemas.microsoft.com/office/drawing/2014/main" val="785772456"/>
                    </a:ext>
                  </a:extLst>
                </a:gridCol>
                <a:gridCol w="1016000">
                  <a:extLst>
                    <a:ext uri="{9D8B030D-6E8A-4147-A177-3AD203B41FA5}">
                      <a16:colId xmlns:a16="http://schemas.microsoft.com/office/drawing/2014/main" val="143111373"/>
                    </a:ext>
                  </a:extLst>
                </a:gridCol>
                <a:gridCol w="1016000">
                  <a:extLst>
                    <a:ext uri="{9D8B030D-6E8A-4147-A177-3AD203B41FA5}">
                      <a16:colId xmlns:a16="http://schemas.microsoft.com/office/drawing/2014/main" val="994455625"/>
                    </a:ext>
                  </a:extLst>
                </a:gridCol>
              </a:tblGrid>
              <a:tr h="303808">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传输介质</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rgbClr val="FFFF00"/>
                          </a:solidFill>
                          <a:latin typeface="黑体" panose="02010609060101010101" pitchFamily="49" charset="-122"/>
                          <a:ea typeface="黑体" panose="02010609060101010101" pitchFamily="49" charset="-122"/>
                        </a:rPr>
                        <a:t>通信系统</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正确性</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提高性能</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局域网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en-US" altLang="zh-CN" sz="1600" dirty="0">
                          <a:solidFill>
                            <a:schemeClr val="tx1"/>
                          </a:solidFill>
                          <a:latin typeface="黑体" panose="02010609060101010101" pitchFamily="49" charset="-122"/>
                          <a:ea typeface="黑体" panose="02010609060101010101" pitchFamily="49" charset="-122"/>
                        </a:rPr>
                        <a:t>WLAN</a:t>
                      </a:r>
                      <a:endParaRPr lang="zh-CN" altLang="en-US" sz="1600" dirty="0">
                        <a:solidFill>
                          <a:schemeClr val="tx1"/>
                        </a:solidFill>
                        <a:latin typeface="黑体" panose="02010609060101010101" pitchFamily="49" charset="-122"/>
                        <a:ea typeface="黑体" panose="02010609060101010101" pitchFamily="49"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个域网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广域网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接入网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939429099"/>
                  </a:ext>
                </a:extLst>
              </a:tr>
            </a:tbl>
          </a:graphicData>
        </a:graphic>
      </p:graphicFrame>
      <p:sp>
        <p:nvSpPr>
          <p:cNvPr id="12" name="流程图: 摘录 11">
            <a:extLst>
              <a:ext uri="{FF2B5EF4-FFF2-40B4-BE49-F238E27FC236}">
                <a16:creationId xmlns:a16="http://schemas.microsoft.com/office/drawing/2014/main" id="{CE6C4248-6AFD-44B6-80E3-9608C7BDC87F}"/>
              </a:ext>
            </a:extLst>
          </p:cNvPr>
          <p:cNvSpPr/>
          <p:nvPr/>
        </p:nvSpPr>
        <p:spPr bwMode="auto">
          <a:xfrm>
            <a:off x="1403438" y="320192"/>
            <a:ext cx="216024" cy="126001"/>
          </a:xfrm>
          <a:prstGeom prst="flowChartExtract">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4" name="Rectangle 2">
            <a:extLst>
              <a:ext uri="{FF2B5EF4-FFF2-40B4-BE49-F238E27FC236}">
                <a16:creationId xmlns:a16="http://schemas.microsoft.com/office/drawing/2014/main" id="{637ADEFB-5775-48B5-AD95-BD2F543B4E24}"/>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灯片编号占位符 4">
            <a:extLst>
              <a:ext uri="{FF2B5EF4-FFF2-40B4-BE49-F238E27FC236}">
                <a16:creationId xmlns:a16="http://schemas.microsoft.com/office/drawing/2014/main" id="{90EC2259-FD5D-48F9-A0C6-EFD7E31E1D25}"/>
              </a:ext>
            </a:extLst>
          </p:cNvPr>
          <p:cNvSpPr>
            <a:spLocks noGrp="1"/>
          </p:cNvSpPr>
          <p:nvPr>
            <p:ph type="sldNum" sz="quarter" idx="12"/>
          </p:nvPr>
        </p:nvSpPr>
        <p:spPr/>
        <p:txBody>
          <a:bodyPr/>
          <a:lstStyle/>
          <a:p>
            <a:fld id="{0343F522-B1DB-4B24-87CC-09EAB668A261}" type="slidenum">
              <a:rPr lang="zh-CN" altLang="en-US" smtClean="0"/>
              <a:pPr/>
              <a:t>54</a:t>
            </a:fld>
            <a:r>
              <a:rPr lang="en-US" altLang="zh-CN"/>
              <a:t>/303</a:t>
            </a:r>
            <a:endParaRPr lang="zh-CN" altLang="en-US" dirty="0"/>
          </a:p>
        </p:txBody>
      </p:sp>
    </p:spTree>
    <p:extLst>
      <p:ext uri="{BB962C8B-B14F-4D97-AF65-F5344CB8AC3E}">
        <p14:creationId xmlns:p14="http://schemas.microsoft.com/office/powerpoint/2010/main" val="3090303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C34208-FA7C-4346-AD93-050F88FE7F56}"/>
              </a:ext>
            </a:extLst>
          </p:cNvPr>
          <p:cNvSpPr>
            <a:spLocks noGrp="1"/>
          </p:cNvSpPr>
          <p:nvPr>
            <p:ph type="title"/>
          </p:nvPr>
        </p:nvSpPr>
        <p:spPr>
          <a:xfrm>
            <a:off x="265813" y="350874"/>
            <a:ext cx="8654903" cy="680484"/>
          </a:xfrm>
        </p:spPr>
        <p:txBody>
          <a:bodyPr>
            <a:normAutofit/>
          </a:bodyPr>
          <a:lstStyle/>
          <a:p>
            <a:r>
              <a:rPr lang="en-US" altLang="zh-CN" sz="3200" dirty="0"/>
              <a:t>5</a:t>
            </a:r>
            <a:r>
              <a:rPr lang="en-US" altLang="zh-CN" dirty="0"/>
              <a:t>.</a:t>
            </a:r>
            <a:r>
              <a:rPr lang="zh-CN" altLang="en-US" sz="3200" dirty="0"/>
              <a:t>扩频通信</a:t>
            </a:r>
            <a:endParaRPr lang="zh-CN" altLang="en-US" dirty="0"/>
          </a:p>
        </p:txBody>
      </p:sp>
      <p:sp>
        <p:nvSpPr>
          <p:cNvPr id="3" name="内容占位符 2">
            <a:extLst>
              <a:ext uri="{FF2B5EF4-FFF2-40B4-BE49-F238E27FC236}">
                <a16:creationId xmlns:a16="http://schemas.microsoft.com/office/drawing/2014/main" id="{62772749-0251-43E3-8FBE-62B01C0C88DA}"/>
              </a:ext>
            </a:extLst>
          </p:cNvPr>
          <p:cNvSpPr>
            <a:spLocks noGrp="1"/>
          </p:cNvSpPr>
          <p:nvPr>
            <p:ph idx="1"/>
          </p:nvPr>
        </p:nvSpPr>
        <p:spPr>
          <a:xfrm>
            <a:off x="404037" y="1062040"/>
            <a:ext cx="8516680" cy="5445085"/>
          </a:xfrm>
        </p:spPr>
        <p:txBody>
          <a:bodyPr>
            <a:noAutofit/>
          </a:bodyPr>
          <a:lstStyle/>
          <a:p>
            <a:pPr>
              <a:buNone/>
            </a:pPr>
            <a:r>
              <a:rPr lang="zh-CN" altLang="en-US" dirty="0">
                <a:latin typeface="Times New Roman" panose="02020603050405020304" pitchFamily="18" charset="0"/>
                <a:cs typeface="Times New Roman" panose="02020603050405020304" pitchFamily="18" charset="0"/>
              </a:rPr>
              <a:t>例</a:t>
            </a:r>
            <a:endParaRPr lang="en-US" altLang="zh-CN" dirty="0">
              <a:latin typeface="Times New Roman" panose="02020603050405020304" pitchFamily="18" charset="0"/>
              <a:cs typeface="Times New Roman" panose="02020603050405020304" pitchFamily="18" charset="0"/>
            </a:endParaRPr>
          </a:p>
        </p:txBody>
      </p:sp>
      <p:graphicFrame>
        <p:nvGraphicFramePr>
          <p:cNvPr id="10" name="表格 9">
            <a:extLst>
              <a:ext uri="{FF2B5EF4-FFF2-40B4-BE49-F238E27FC236}">
                <a16:creationId xmlns:a16="http://schemas.microsoft.com/office/drawing/2014/main" id="{9B384642-CD61-42D4-9C32-F0111E3A54D7}"/>
              </a:ext>
            </a:extLst>
          </p:cNvPr>
          <p:cNvGraphicFramePr>
            <a:graphicFrameLocks noGrp="1"/>
          </p:cNvGraphicFramePr>
          <p:nvPr/>
        </p:nvGraphicFramePr>
        <p:xfrm>
          <a:off x="0" y="1031358"/>
          <a:ext cx="313390" cy="2926080"/>
        </p:xfrm>
        <a:graphic>
          <a:graphicData uri="http://schemas.openxmlformats.org/drawingml/2006/table">
            <a:tbl>
              <a:tblPr firstRow="1" bandRow="1">
                <a:tableStyleId>{5C22544A-7EE6-4342-B048-85BDC9FD1C3A}</a:tableStyleId>
              </a:tblPr>
              <a:tblGrid>
                <a:gridCol w="313390">
                  <a:extLst>
                    <a:ext uri="{9D8B030D-6E8A-4147-A177-3AD203B41FA5}">
                      <a16:colId xmlns:a16="http://schemas.microsoft.com/office/drawing/2014/main" val="2707731317"/>
                    </a:ext>
                  </a:extLst>
                </a:gridCol>
              </a:tblGrid>
              <a:tr h="844235">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系统模型</a:t>
                      </a:r>
                    </a:p>
                  </a:txBody>
                  <a:tcPr marL="0" marR="0" marT="0" marB="0" anchor="ctr">
                    <a:solidFill>
                      <a:schemeClr val="accent1">
                        <a:lumMod val="40000"/>
                        <a:lumOff val="60000"/>
                      </a:schemeClr>
                    </a:solidFill>
                  </a:tcPr>
                </a:tc>
                <a:extLst>
                  <a:ext uri="{0D108BD9-81ED-4DB2-BD59-A6C34878D82A}">
                    <a16:rowId xmlns:a16="http://schemas.microsoft.com/office/drawing/2014/main" val="2650843112"/>
                  </a:ext>
                </a:extLst>
              </a:tr>
              <a:tr h="844235">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传输模式</a:t>
                      </a:r>
                    </a:p>
                  </a:txBody>
                  <a:tcPr marL="0" marR="0" marT="0" marB="0" anchor="ctr">
                    <a:solidFill>
                      <a:schemeClr val="accent1">
                        <a:lumMod val="40000"/>
                        <a:lumOff val="60000"/>
                      </a:schemeClr>
                    </a:solidFill>
                  </a:tcPr>
                </a:tc>
                <a:extLst>
                  <a:ext uri="{0D108BD9-81ED-4DB2-BD59-A6C34878D82A}">
                    <a16:rowId xmlns:a16="http://schemas.microsoft.com/office/drawing/2014/main" val="2354171835"/>
                  </a:ext>
                </a:extLst>
              </a:tr>
              <a:tr h="844235">
                <a:tc>
                  <a:txBody>
                    <a:bodyPr/>
                    <a:lstStyle/>
                    <a:p>
                      <a:pPr algn="ctr"/>
                      <a:r>
                        <a:rPr lang="zh-CN" altLang="en-US" sz="1600" dirty="0">
                          <a:solidFill>
                            <a:schemeClr val="bg1"/>
                          </a:solidFill>
                          <a:latin typeface="黑体" panose="02010609060101010101" pitchFamily="49" charset="-122"/>
                          <a:ea typeface="黑体" panose="02010609060101010101" pitchFamily="49" charset="-122"/>
                        </a:rPr>
                        <a:t>编码调制</a:t>
                      </a:r>
                    </a:p>
                  </a:txBody>
                  <a:tcPr marL="0" marR="0" marT="0" marB="0" anchor="ctr">
                    <a:solidFill>
                      <a:schemeClr val="accent1"/>
                    </a:solidFill>
                  </a:tcPr>
                </a:tc>
                <a:extLst>
                  <a:ext uri="{0D108BD9-81ED-4DB2-BD59-A6C34878D82A}">
                    <a16:rowId xmlns:a16="http://schemas.microsoft.com/office/drawing/2014/main" val="2232877283"/>
                  </a:ext>
                </a:extLst>
              </a:tr>
            </a:tbl>
          </a:graphicData>
        </a:graphic>
      </p:graphicFrame>
      <p:graphicFrame>
        <p:nvGraphicFramePr>
          <p:cNvPr id="11" name="表格 10">
            <a:extLst>
              <a:ext uri="{FF2B5EF4-FFF2-40B4-BE49-F238E27FC236}">
                <a16:creationId xmlns:a16="http://schemas.microsoft.com/office/drawing/2014/main" id="{F1557556-4E74-4A2A-B76B-6AF7BA757C94}"/>
              </a:ext>
            </a:extLst>
          </p:cNvPr>
          <p:cNvGraphicFramePr>
            <a:graphicFrameLocks noGrp="1"/>
          </p:cNvGraphicFramePr>
          <p:nvPr/>
        </p:nvGraphicFramePr>
        <p:xfrm>
          <a:off x="0" y="16384"/>
          <a:ext cx="9144000" cy="303808"/>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1028242390"/>
                    </a:ext>
                  </a:extLst>
                </a:gridCol>
                <a:gridCol w="1016000">
                  <a:extLst>
                    <a:ext uri="{9D8B030D-6E8A-4147-A177-3AD203B41FA5}">
                      <a16:colId xmlns:a16="http://schemas.microsoft.com/office/drawing/2014/main" val="3074239081"/>
                    </a:ext>
                  </a:extLst>
                </a:gridCol>
                <a:gridCol w="1016000">
                  <a:extLst>
                    <a:ext uri="{9D8B030D-6E8A-4147-A177-3AD203B41FA5}">
                      <a16:colId xmlns:a16="http://schemas.microsoft.com/office/drawing/2014/main" val="3509429943"/>
                    </a:ext>
                  </a:extLst>
                </a:gridCol>
                <a:gridCol w="1016000">
                  <a:extLst>
                    <a:ext uri="{9D8B030D-6E8A-4147-A177-3AD203B41FA5}">
                      <a16:colId xmlns:a16="http://schemas.microsoft.com/office/drawing/2014/main" val="2580465912"/>
                    </a:ext>
                  </a:extLst>
                </a:gridCol>
                <a:gridCol w="1016000">
                  <a:extLst>
                    <a:ext uri="{9D8B030D-6E8A-4147-A177-3AD203B41FA5}">
                      <a16:colId xmlns:a16="http://schemas.microsoft.com/office/drawing/2014/main" val="585185192"/>
                    </a:ext>
                  </a:extLst>
                </a:gridCol>
                <a:gridCol w="1016000">
                  <a:extLst>
                    <a:ext uri="{9D8B030D-6E8A-4147-A177-3AD203B41FA5}">
                      <a16:colId xmlns:a16="http://schemas.microsoft.com/office/drawing/2014/main" val="1335232691"/>
                    </a:ext>
                  </a:extLst>
                </a:gridCol>
                <a:gridCol w="1016000">
                  <a:extLst>
                    <a:ext uri="{9D8B030D-6E8A-4147-A177-3AD203B41FA5}">
                      <a16:colId xmlns:a16="http://schemas.microsoft.com/office/drawing/2014/main" val="785772456"/>
                    </a:ext>
                  </a:extLst>
                </a:gridCol>
                <a:gridCol w="1016000">
                  <a:extLst>
                    <a:ext uri="{9D8B030D-6E8A-4147-A177-3AD203B41FA5}">
                      <a16:colId xmlns:a16="http://schemas.microsoft.com/office/drawing/2014/main" val="143111373"/>
                    </a:ext>
                  </a:extLst>
                </a:gridCol>
                <a:gridCol w="1016000">
                  <a:extLst>
                    <a:ext uri="{9D8B030D-6E8A-4147-A177-3AD203B41FA5}">
                      <a16:colId xmlns:a16="http://schemas.microsoft.com/office/drawing/2014/main" val="994455625"/>
                    </a:ext>
                  </a:extLst>
                </a:gridCol>
              </a:tblGrid>
              <a:tr h="303808">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传输介质</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rgbClr val="FFFF00"/>
                          </a:solidFill>
                          <a:latin typeface="黑体" panose="02010609060101010101" pitchFamily="49" charset="-122"/>
                          <a:ea typeface="黑体" panose="02010609060101010101" pitchFamily="49" charset="-122"/>
                        </a:rPr>
                        <a:t>通信系统</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正确性</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提高性能</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局域网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en-US" altLang="zh-CN" sz="1600" dirty="0">
                          <a:solidFill>
                            <a:schemeClr val="tx1"/>
                          </a:solidFill>
                          <a:latin typeface="黑体" panose="02010609060101010101" pitchFamily="49" charset="-122"/>
                          <a:ea typeface="黑体" panose="02010609060101010101" pitchFamily="49" charset="-122"/>
                        </a:rPr>
                        <a:t>WLAN</a:t>
                      </a:r>
                      <a:endParaRPr lang="zh-CN" altLang="en-US" sz="1600" dirty="0">
                        <a:solidFill>
                          <a:schemeClr val="tx1"/>
                        </a:solidFill>
                        <a:latin typeface="黑体" panose="02010609060101010101" pitchFamily="49" charset="-122"/>
                        <a:ea typeface="黑体" panose="02010609060101010101" pitchFamily="49"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个域网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广域网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接入网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939429099"/>
                  </a:ext>
                </a:extLst>
              </a:tr>
            </a:tbl>
          </a:graphicData>
        </a:graphic>
      </p:graphicFrame>
      <p:sp>
        <p:nvSpPr>
          <p:cNvPr id="12" name="流程图: 摘录 11">
            <a:extLst>
              <a:ext uri="{FF2B5EF4-FFF2-40B4-BE49-F238E27FC236}">
                <a16:creationId xmlns:a16="http://schemas.microsoft.com/office/drawing/2014/main" id="{CE6C4248-6AFD-44B6-80E3-9608C7BDC87F}"/>
              </a:ext>
            </a:extLst>
          </p:cNvPr>
          <p:cNvSpPr/>
          <p:nvPr/>
        </p:nvSpPr>
        <p:spPr bwMode="auto">
          <a:xfrm>
            <a:off x="1403438" y="320192"/>
            <a:ext cx="216024" cy="126001"/>
          </a:xfrm>
          <a:prstGeom prst="flowChartExtract">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4" name="Rectangle 2">
            <a:extLst>
              <a:ext uri="{FF2B5EF4-FFF2-40B4-BE49-F238E27FC236}">
                <a16:creationId xmlns:a16="http://schemas.microsoft.com/office/drawing/2014/main" id="{637ADEFB-5775-48B5-AD95-BD2F543B4E24}"/>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9" name="Object 5">
            <a:extLst>
              <a:ext uri="{FF2B5EF4-FFF2-40B4-BE49-F238E27FC236}">
                <a16:creationId xmlns:a16="http://schemas.microsoft.com/office/drawing/2014/main" id="{4AFB6335-BB03-4A78-8C5D-3BA2977A960C}"/>
              </a:ext>
            </a:extLst>
          </p:cNvPr>
          <p:cNvGraphicFramePr>
            <a:graphicFrameLocks noChangeAspect="1"/>
          </p:cNvGraphicFramePr>
          <p:nvPr>
            <p:extLst>
              <p:ext uri="{D42A27DB-BD31-4B8C-83A1-F6EECF244321}">
                <p14:modId xmlns:p14="http://schemas.microsoft.com/office/powerpoint/2010/main" val="3590418136"/>
              </p:ext>
            </p:extLst>
          </p:nvPr>
        </p:nvGraphicFramePr>
        <p:xfrm>
          <a:off x="1186083" y="639949"/>
          <a:ext cx="7777163" cy="6181725"/>
        </p:xfrm>
        <a:graphic>
          <a:graphicData uri="http://schemas.openxmlformats.org/presentationml/2006/ole">
            <mc:AlternateContent xmlns:mc="http://schemas.openxmlformats.org/markup-compatibility/2006">
              <mc:Choice xmlns:v="urn:schemas-microsoft-com:vml" Requires="v">
                <p:oleObj name="Visio" r:id="rId2" imgW="6693756" imgH="5116808" progId="Visio.Drawing.11">
                  <p:embed/>
                </p:oleObj>
              </mc:Choice>
              <mc:Fallback>
                <p:oleObj name="Visio" r:id="rId2" imgW="6693756" imgH="5116808" progId="Visio.Drawing.11">
                  <p:embed/>
                  <p:pic>
                    <p:nvPicPr>
                      <p:cNvPr id="72709" name="Object 5"/>
                      <p:cNvPicPr>
                        <a:picLocks noChangeAspect="1" noChangeArrowheads="1"/>
                      </p:cNvPicPr>
                      <p:nvPr/>
                    </p:nvPicPr>
                    <p:blipFill>
                      <a:blip r:embed="rId3">
                        <a:extLst>
                          <a:ext uri="{28A0092B-C50C-407E-A947-70E740481C1C}">
                            <a14:useLocalDpi xmlns:a14="http://schemas.microsoft.com/office/drawing/2010/main" val="0"/>
                          </a:ext>
                        </a:extLst>
                      </a:blip>
                      <a:srcRect l="14339" t="4767" r="11554" b="18152"/>
                      <a:stretch>
                        <a:fillRect/>
                      </a:stretch>
                    </p:blipFill>
                    <p:spPr bwMode="auto">
                      <a:xfrm>
                        <a:off x="1186083" y="639949"/>
                        <a:ext cx="7777163" cy="6181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 name="矩形 5">
            <a:extLst>
              <a:ext uri="{FF2B5EF4-FFF2-40B4-BE49-F238E27FC236}">
                <a16:creationId xmlns:a16="http://schemas.microsoft.com/office/drawing/2014/main" id="{4B343EEC-A5A7-45DC-87E3-B4A43656EFE9}"/>
              </a:ext>
            </a:extLst>
          </p:cNvPr>
          <p:cNvSpPr/>
          <p:nvPr/>
        </p:nvSpPr>
        <p:spPr>
          <a:xfrm>
            <a:off x="354187" y="3540033"/>
            <a:ext cx="2530549" cy="4890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rgbClr val="0070C0"/>
                </a:solidFill>
                <a:latin typeface="黑体" panose="02010609060101010101" pitchFamily="49" charset="-122"/>
                <a:ea typeface="黑体" panose="02010609060101010101" pitchFamily="49" charset="-122"/>
              </a:rPr>
              <a:t>B</a:t>
            </a:r>
            <a:r>
              <a:rPr lang="zh-CN" altLang="en-US" sz="2400" dirty="0">
                <a:solidFill>
                  <a:srgbClr val="0070C0"/>
                </a:solidFill>
                <a:latin typeface="黑体" panose="02010609060101010101" pitchFamily="49" charset="-122"/>
                <a:ea typeface="黑体" panose="02010609060101010101" pitchFamily="49" charset="-122"/>
              </a:rPr>
              <a:t>只有双方知道</a:t>
            </a:r>
          </a:p>
        </p:txBody>
      </p:sp>
      <p:sp>
        <p:nvSpPr>
          <p:cNvPr id="5" name="灯片编号占位符 4">
            <a:extLst>
              <a:ext uri="{FF2B5EF4-FFF2-40B4-BE49-F238E27FC236}">
                <a16:creationId xmlns:a16="http://schemas.microsoft.com/office/drawing/2014/main" id="{BEF9B51E-E62F-4BF6-A2C0-C1535D178832}"/>
              </a:ext>
            </a:extLst>
          </p:cNvPr>
          <p:cNvSpPr>
            <a:spLocks noGrp="1"/>
          </p:cNvSpPr>
          <p:nvPr>
            <p:ph type="sldNum" sz="quarter" idx="12"/>
          </p:nvPr>
        </p:nvSpPr>
        <p:spPr/>
        <p:txBody>
          <a:bodyPr/>
          <a:lstStyle/>
          <a:p>
            <a:fld id="{0343F522-B1DB-4B24-87CC-09EAB668A261}" type="slidenum">
              <a:rPr lang="zh-CN" altLang="en-US" smtClean="0"/>
              <a:pPr/>
              <a:t>55</a:t>
            </a:fld>
            <a:r>
              <a:rPr lang="en-US" altLang="zh-CN"/>
              <a:t>/303</a:t>
            </a:r>
            <a:endParaRPr lang="zh-CN" altLang="en-US" dirty="0"/>
          </a:p>
        </p:txBody>
      </p:sp>
    </p:spTree>
    <p:extLst>
      <p:ext uri="{BB962C8B-B14F-4D97-AF65-F5344CB8AC3E}">
        <p14:creationId xmlns:p14="http://schemas.microsoft.com/office/powerpoint/2010/main" val="663344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C34208-FA7C-4346-AD93-050F88FE7F56}"/>
              </a:ext>
            </a:extLst>
          </p:cNvPr>
          <p:cNvSpPr>
            <a:spLocks noGrp="1"/>
          </p:cNvSpPr>
          <p:nvPr>
            <p:ph type="title"/>
          </p:nvPr>
        </p:nvSpPr>
        <p:spPr>
          <a:xfrm>
            <a:off x="265813" y="350874"/>
            <a:ext cx="8654903" cy="680484"/>
          </a:xfrm>
        </p:spPr>
        <p:txBody>
          <a:bodyPr>
            <a:normAutofit/>
          </a:bodyPr>
          <a:lstStyle/>
          <a:p>
            <a:r>
              <a:rPr lang="en-US" altLang="zh-CN" kern="100" dirty="0">
                <a:effectLst/>
              </a:rPr>
              <a:t>2.3</a:t>
            </a:r>
            <a:r>
              <a:rPr lang="zh-CN" altLang="zh-CN" kern="100" dirty="0">
                <a:effectLst/>
                <a:cs typeface="Times New Roman" panose="02020603050405020304" pitchFamily="18" charset="0"/>
              </a:rPr>
              <a:t>保证传输正确性的方法与数据链路层</a:t>
            </a:r>
            <a:endParaRPr lang="zh-CN" altLang="en-US" sz="4800" dirty="0"/>
          </a:p>
        </p:txBody>
      </p:sp>
      <p:sp>
        <p:nvSpPr>
          <p:cNvPr id="3" name="内容占位符 2">
            <a:extLst>
              <a:ext uri="{FF2B5EF4-FFF2-40B4-BE49-F238E27FC236}">
                <a16:creationId xmlns:a16="http://schemas.microsoft.com/office/drawing/2014/main" id="{62772749-0251-43E3-8FBE-62B01C0C88DA}"/>
              </a:ext>
            </a:extLst>
          </p:cNvPr>
          <p:cNvSpPr>
            <a:spLocks noGrp="1"/>
          </p:cNvSpPr>
          <p:nvPr>
            <p:ph idx="1"/>
          </p:nvPr>
        </p:nvSpPr>
        <p:spPr>
          <a:xfrm>
            <a:off x="404037" y="1062040"/>
            <a:ext cx="8516680" cy="5445085"/>
          </a:xfrm>
        </p:spPr>
        <p:txBody>
          <a:bodyPr>
            <a:noAutofit/>
          </a:bodyPr>
          <a:lstStyle/>
          <a:p>
            <a:pPr>
              <a:buNone/>
            </a:pPr>
            <a:r>
              <a:rPr lang="zh-CN" altLang="en-US" b="1" dirty="0">
                <a:solidFill>
                  <a:srgbClr val="FF0000"/>
                </a:solidFill>
                <a:highlight>
                  <a:srgbClr val="FFFF00"/>
                </a:highlight>
              </a:rPr>
              <a:t>怎么预防、发现、纠正介质上可能出现的错误？</a:t>
            </a:r>
            <a:endParaRPr lang="en-US" altLang="zh-CN" b="1" dirty="0">
              <a:solidFill>
                <a:srgbClr val="FF0000"/>
              </a:solidFill>
              <a:highlight>
                <a:srgbClr val="FFFF00"/>
              </a:highlight>
            </a:endParaRPr>
          </a:p>
          <a:p>
            <a:pPr>
              <a:buNone/>
            </a:pPr>
            <a:r>
              <a:rPr lang="zh-CN" altLang="en-US" dirty="0"/>
              <a:t>除了编解码，还涉及哪些方面？</a:t>
            </a:r>
            <a:endParaRPr lang="en-US" altLang="zh-CN" dirty="0"/>
          </a:p>
          <a:p>
            <a:r>
              <a:rPr lang="zh-CN" altLang="en-US" dirty="0"/>
              <a:t>共享介质谁能发送？    </a:t>
            </a:r>
            <a:r>
              <a:rPr lang="en-US" altLang="zh-CN" dirty="0"/>
              <a:t>——</a:t>
            </a:r>
            <a:r>
              <a:rPr lang="zh-CN" altLang="en-US" dirty="0">
                <a:solidFill>
                  <a:srgbClr val="0070C0"/>
                </a:solidFill>
              </a:rPr>
              <a:t>介质</a:t>
            </a:r>
            <a:r>
              <a:rPr lang="zh-CN" altLang="zh-CN" dirty="0">
                <a:solidFill>
                  <a:srgbClr val="0070C0"/>
                </a:solidFill>
              </a:rPr>
              <a:t>接入控制</a:t>
            </a:r>
            <a:endParaRPr lang="en-US" altLang="zh-CN" dirty="0">
              <a:solidFill>
                <a:srgbClr val="0070C0"/>
              </a:solidFill>
            </a:endParaRPr>
          </a:p>
          <a:p>
            <a:r>
              <a:rPr lang="zh-CN" altLang="en-US" dirty="0"/>
              <a:t>数据传输过程是否出错？</a:t>
            </a:r>
            <a:r>
              <a:rPr lang="en-US" altLang="zh-CN" dirty="0"/>
              <a:t>——</a:t>
            </a:r>
            <a:r>
              <a:rPr lang="zh-CN" altLang="en-US" dirty="0">
                <a:solidFill>
                  <a:srgbClr val="0070C0"/>
                </a:solidFill>
              </a:rPr>
              <a:t>校验机制</a:t>
            </a:r>
            <a:endParaRPr lang="en-US" altLang="zh-CN" dirty="0">
              <a:solidFill>
                <a:srgbClr val="0070C0"/>
              </a:solidFill>
            </a:endParaRPr>
          </a:p>
          <a:p>
            <a:r>
              <a:rPr lang="zh-CN" altLang="en-US" dirty="0"/>
              <a:t>是否正确接收到？      </a:t>
            </a:r>
            <a:r>
              <a:rPr lang="en-US" altLang="zh-CN" dirty="0"/>
              <a:t>——</a:t>
            </a:r>
            <a:r>
              <a:rPr lang="zh-CN" altLang="en-US" dirty="0">
                <a:solidFill>
                  <a:srgbClr val="0070C0"/>
                </a:solidFill>
              </a:rPr>
              <a:t>应答机制</a:t>
            </a:r>
            <a:endParaRPr lang="en-US" altLang="zh-CN" dirty="0">
              <a:solidFill>
                <a:srgbClr val="0070C0"/>
              </a:solidFill>
            </a:endParaRPr>
          </a:p>
          <a:p>
            <a:r>
              <a:rPr lang="zh-CN" altLang="en-US" dirty="0"/>
              <a:t>收发双方是否一致？    </a:t>
            </a:r>
            <a:r>
              <a:rPr lang="en-US" altLang="zh-CN" dirty="0"/>
              <a:t>——</a:t>
            </a:r>
            <a:r>
              <a:rPr lang="zh-CN" altLang="en-US" dirty="0">
                <a:solidFill>
                  <a:srgbClr val="0070C0"/>
                </a:solidFill>
              </a:rPr>
              <a:t>同步机制</a:t>
            </a:r>
            <a:endParaRPr lang="en-US" altLang="zh-CN" dirty="0">
              <a:solidFill>
                <a:srgbClr val="0070C0"/>
              </a:solidFill>
            </a:endParaRPr>
          </a:p>
          <a:p>
            <a:endParaRPr lang="en-US" altLang="zh-CN" dirty="0"/>
          </a:p>
          <a:p>
            <a:endParaRPr lang="en-US" altLang="zh-CN" dirty="0"/>
          </a:p>
        </p:txBody>
      </p:sp>
      <p:graphicFrame>
        <p:nvGraphicFramePr>
          <p:cNvPr id="10" name="表格 9">
            <a:extLst>
              <a:ext uri="{FF2B5EF4-FFF2-40B4-BE49-F238E27FC236}">
                <a16:creationId xmlns:a16="http://schemas.microsoft.com/office/drawing/2014/main" id="{9B384642-CD61-42D4-9C32-F0111E3A54D7}"/>
              </a:ext>
            </a:extLst>
          </p:cNvPr>
          <p:cNvGraphicFramePr>
            <a:graphicFrameLocks noGrp="1"/>
          </p:cNvGraphicFramePr>
          <p:nvPr>
            <p:extLst>
              <p:ext uri="{D42A27DB-BD31-4B8C-83A1-F6EECF244321}">
                <p14:modId xmlns:p14="http://schemas.microsoft.com/office/powerpoint/2010/main" val="2279708626"/>
              </p:ext>
            </p:extLst>
          </p:nvPr>
        </p:nvGraphicFramePr>
        <p:xfrm>
          <a:off x="0" y="1031358"/>
          <a:ext cx="313390" cy="4483425"/>
        </p:xfrm>
        <a:graphic>
          <a:graphicData uri="http://schemas.openxmlformats.org/drawingml/2006/table">
            <a:tbl>
              <a:tblPr firstRow="1" bandRow="1">
                <a:tableStyleId>{5C22544A-7EE6-4342-B048-85BDC9FD1C3A}</a:tableStyleId>
              </a:tblPr>
              <a:tblGrid>
                <a:gridCol w="313390">
                  <a:extLst>
                    <a:ext uri="{9D8B030D-6E8A-4147-A177-3AD203B41FA5}">
                      <a16:colId xmlns:a16="http://schemas.microsoft.com/office/drawing/2014/main" val="2707731317"/>
                    </a:ext>
                  </a:extLst>
                </a:gridCol>
              </a:tblGrid>
              <a:tr h="844235">
                <a:tc>
                  <a:txBody>
                    <a:bodyPr/>
                    <a:lstStyle/>
                    <a:p>
                      <a:pPr algn="ctr"/>
                      <a:r>
                        <a:rPr lang="zh-CN" altLang="en-US" sz="1600" dirty="0">
                          <a:solidFill>
                            <a:schemeClr val="bg1"/>
                          </a:solidFill>
                          <a:latin typeface="黑体" panose="02010609060101010101" pitchFamily="49" charset="-122"/>
                          <a:ea typeface="黑体" panose="02010609060101010101" pitchFamily="49" charset="-122"/>
                        </a:rPr>
                        <a:t>接入控制</a:t>
                      </a:r>
                    </a:p>
                  </a:txBody>
                  <a:tcPr marL="0" marR="0" marT="0" marB="0" anchor="ctr">
                    <a:solidFill>
                      <a:schemeClr val="accent1"/>
                    </a:solidFill>
                  </a:tcPr>
                </a:tc>
                <a:extLst>
                  <a:ext uri="{0D108BD9-81ED-4DB2-BD59-A6C34878D82A}">
                    <a16:rowId xmlns:a16="http://schemas.microsoft.com/office/drawing/2014/main" val="2650843112"/>
                  </a:ext>
                </a:extLst>
              </a:tr>
              <a:tr h="844235">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组帧</a:t>
                      </a:r>
                    </a:p>
                  </a:txBody>
                  <a:tcPr marL="0" marR="0" marT="0" marB="0" anchor="ctr">
                    <a:solidFill>
                      <a:schemeClr val="accent1">
                        <a:lumMod val="40000"/>
                        <a:lumOff val="60000"/>
                      </a:schemeClr>
                    </a:solidFill>
                  </a:tcPr>
                </a:tc>
                <a:extLst>
                  <a:ext uri="{0D108BD9-81ED-4DB2-BD59-A6C34878D82A}">
                    <a16:rowId xmlns:a16="http://schemas.microsoft.com/office/drawing/2014/main" val="2354171835"/>
                  </a:ext>
                </a:extLst>
              </a:tr>
              <a:tr h="844235">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检错纠错</a:t>
                      </a:r>
                    </a:p>
                  </a:txBody>
                  <a:tcPr marL="0" marR="0" marT="0" marB="0" anchor="ctr">
                    <a:solidFill>
                      <a:schemeClr val="accent1">
                        <a:lumMod val="40000"/>
                        <a:lumOff val="60000"/>
                      </a:schemeClr>
                    </a:solidFill>
                  </a:tcPr>
                </a:tc>
                <a:extLst>
                  <a:ext uri="{0D108BD9-81ED-4DB2-BD59-A6C34878D82A}">
                    <a16:rowId xmlns:a16="http://schemas.microsoft.com/office/drawing/2014/main" val="2232877283"/>
                  </a:ext>
                </a:extLst>
              </a:tr>
              <a:tr h="844235">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可靠性</a:t>
                      </a:r>
                    </a:p>
                  </a:txBody>
                  <a:tcPr marL="0" marR="0" marT="0" marB="0" anchor="ctr">
                    <a:solidFill>
                      <a:schemeClr val="accent1">
                        <a:lumMod val="40000"/>
                        <a:lumOff val="60000"/>
                      </a:schemeClr>
                    </a:solidFill>
                  </a:tcPr>
                </a:tc>
                <a:extLst>
                  <a:ext uri="{0D108BD9-81ED-4DB2-BD59-A6C34878D82A}">
                    <a16:rowId xmlns:a16="http://schemas.microsoft.com/office/drawing/2014/main" val="3762065821"/>
                  </a:ext>
                </a:extLst>
              </a:tr>
              <a:tr h="844235">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同步</a:t>
                      </a:r>
                    </a:p>
                  </a:txBody>
                  <a:tcPr marL="0" marR="0" marT="0" marB="0" anchor="ctr">
                    <a:solidFill>
                      <a:schemeClr val="accent1">
                        <a:lumMod val="40000"/>
                        <a:lumOff val="60000"/>
                      </a:schemeClr>
                    </a:solidFill>
                  </a:tcPr>
                </a:tc>
                <a:extLst>
                  <a:ext uri="{0D108BD9-81ED-4DB2-BD59-A6C34878D82A}">
                    <a16:rowId xmlns:a16="http://schemas.microsoft.com/office/drawing/2014/main" val="4144295206"/>
                  </a:ext>
                </a:extLst>
              </a:tr>
            </a:tbl>
          </a:graphicData>
        </a:graphic>
      </p:graphicFrame>
      <p:graphicFrame>
        <p:nvGraphicFramePr>
          <p:cNvPr id="11" name="表格 10">
            <a:extLst>
              <a:ext uri="{FF2B5EF4-FFF2-40B4-BE49-F238E27FC236}">
                <a16:creationId xmlns:a16="http://schemas.microsoft.com/office/drawing/2014/main" id="{F1557556-4E74-4A2A-B76B-6AF7BA757C94}"/>
              </a:ext>
            </a:extLst>
          </p:cNvPr>
          <p:cNvGraphicFramePr>
            <a:graphicFrameLocks noGrp="1"/>
          </p:cNvGraphicFramePr>
          <p:nvPr>
            <p:extLst>
              <p:ext uri="{D42A27DB-BD31-4B8C-83A1-F6EECF244321}">
                <p14:modId xmlns:p14="http://schemas.microsoft.com/office/powerpoint/2010/main" val="1023220253"/>
              </p:ext>
            </p:extLst>
          </p:nvPr>
        </p:nvGraphicFramePr>
        <p:xfrm>
          <a:off x="0" y="16384"/>
          <a:ext cx="9144000" cy="303808"/>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1028242390"/>
                    </a:ext>
                  </a:extLst>
                </a:gridCol>
                <a:gridCol w="1016000">
                  <a:extLst>
                    <a:ext uri="{9D8B030D-6E8A-4147-A177-3AD203B41FA5}">
                      <a16:colId xmlns:a16="http://schemas.microsoft.com/office/drawing/2014/main" val="3074239081"/>
                    </a:ext>
                  </a:extLst>
                </a:gridCol>
                <a:gridCol w="1016000">
                  <a:extLst>
                    <a:ext uri="{9D8B030D-6E8A-4147-A177-3AD203B41FA5}">
                      <a16:colId xmlns:a16="http://schemas.microsoft.com/office/drawing/2014/main" val="3509429943"/>
                    </a:ext>
                  </a:extLst>
                </a:gridCol>
                <a:gridCol w="1016000">
                  <a:extLst>
                    <a:ext uri="{9D8B030D-6E8A-4147-A177-3AD203B41FA5}">
                      <a16:colId xmlns:a16="http://schemas.microsoft.com/office/drawing/2014/main" val="2580465912"/>
                    </a:ext>
                  </a:extLst>
                </a:gridCol>
                <a:gridCol w="1016000">
                  <a:extLst>
                    <a:ext uri="{9D8B030D-6E8A-4147-A177-3AD203B41FA5}">
                      <a16:colId xmlns:a16="http://schemas.microsoft.com/office/drawing/2014/main" val="585185192"/>
                    </a:ext>
                  </a:extLst>
                </a:gridCol>
                <a:gridCol w="1016000">
                  <a:extLst>
                    <a:ext uri="{9D8B030D-6E8A-4147-A177-3AD203B41FA5}">
                      <a16:colId xmlns:a16="http://schemas.microsoft.com/office/drawing/2014/main" val="1335232691"/>
                    </a:ext>
                  </a:extLst>
                </a:gridCol>
                <a:gridCol w="1016000">
                  <a:extLst>
                    <a:ext uri="{9D8B030D-6E8A-4147-A177-3AD203B41FA5}">
                      <a16:colId xmlns:a16="http://schemas.microsoft.com/office/drawing/2014/main" val="785772456"/>
                    </a:ext>
                  </a:extLst>
                </a:gridCol>
                <a:gridCol w="1016000">
                  <a:extLst>
                    <a:ext uri="{9D8B030D-6E8A-4147-A177-3AD203B41FA5}">
                      <a16:colId xmlns:a16="http://schemas.microsoft.com/office/drawing/2014/main" val="143111373"/>
                    </a:ext>
                  </a:extLst>
                </a:gridCol>
                <a:gridCol w="1016000">
                  <a:extLst>
                    <a:ext uri="{9D8B030D-6E8A-4147-A177-3AD203B41FA5}">
                      <a16:colId xmlns:a16="http://schemas.microsoft.com/office/drawing/2014/main" val="994455625"/>
                    </a:ext>
                  </a:extLst>
                </a:gridCol>
              </a:tblGrid>
              <a:tr h="303808">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传输介质</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通信系统</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rgbClr val="FFFF00"/>
                          </a:solidFill>
                          <a:latin typeface="黑体" panose="02010609060101010101" pitchFamily="49" charset="-122"/>
                          <a:ea typeface="黑体" panose="02010609060101010101" pitchFamily="49" charset="-122"/>
                        </a:rPr>
                        <a:t>正确性</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提高性能</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局域网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en-US" altLang="zh-CN" sz="1600" dirty="0">
                          <a:solidFill>
                            <a:schemeClr val="tx1"/>
                          </a:solidFill>
                          <a:latin typeface="黑体" panose="02010609060101010101" pitchFamily="49" charset="-122"/>
                          <a:ea typeface="黑体" panose="02010609060101010101" pitchFamily="49" charset="-122"/>
                        </a:rPr>
                        <a:t>WLAN</a:t>
                      </a:r>
                      <a:endParaRPr lang="zh-CN" altLang="en-US" sz="1600" dirty="0">
                        <a:solidFill>
                          <a:schemeClr val="tx1"/>
                        </a:solidFill>
                        <a:latin typeface="黑体" panose="02010609060101010101" pitchFamily="49" charset="-122"/>
                        <a:ea typeface="黑体" panose="02010609060101010101" pitchFamily="49"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个域网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广域网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接入网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939429099"/>
                  </a:ext>
                </a:extLst>
              </a:tr>
            </a:tbl>
          </a:graphicData>
        </a:graphic>
      </p:graphicFrame>
      <p:sp>
        <p:nvSpPr>
          <p:cNvPr id="12" name="流程图: 摘录 11">
            <a:extLst>
              <a:ext uri="{FF2B5EF4-FFF2-40B4-BE49-F238E27FC236}">
                <a16:creationId xmlns:a16="http://schemas.microsoft.com/office/drawing/2014/main" id="{CE6C4248-6AFD-44B6-80E3-9608C7BDC87F}"/>
              </a:ext>
            </a:extLst>
          </p:cNvPr>
          <p:cNvSpPr/>
          <p:nvPr/>
        </p:nvSpPr>
        <p:spPr bwMode="auto">
          <a:xfrm>
            <a:off x="2445429" y="315774"/>
            <a:ext cx="216024" cy="126001"/>
          </a:xfrm>
          <a:prstGeom prst="flowChartExtract">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4" name="Rectangle 2">
            <a:extLst>
              <a:ext uri="{FF2B5EF4-FFF2-40B4-BE49-F238E27FC236}">
                <a16:creationId xmlns:a16="http://schemas.microsoft.com/office/drawing/2014/main" id="{637ADEFB-5775-48B5-AD95-BD2F543B4E24}"/>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灯片编号占位符 4">
            <a:extLst>
              <a:ext uri="{FF2B5EF4-FFF2-40B4-BE49-F238E27FC236}">
                <a16:creationId xmlns:a16="http://schemas.microsoft.com/office/drawing/2014/main" id="{04755E0D-9F65-4B59-9219-558576B51586}"/>
              </a:ext>
            </a:extLst>
          </p:cNvPr>
          <p:cNvSpPr>
            <a:spLocks noGrp="1"/>
          </p:cNvSpPr>
          <p:nvPr>
            <p:ph type="sldNum" sz="quarter" idx="12"/>
          </p:nvPr>
        </p:nvSpPr>
        <p:spPr/>
        <p:txBody>
          <a:bodyPr/>
          <a:lstStyle/>
          <a:p>
            <a:fld id="{0343F522-B1DB-4B24-87CC-09EAB668A261}" type="slidenum">
              <a:rPr lang="zh-CN" altLang="en-US" smtClean="0"/>
              <a:pPr/>
              <a:t>56</a:t>
            </a:fld>
            <a:r>
              <a:rPr lang="en-US" altLang="zh-CN"/>
              <a:t>/303</a:t>
            </a:r>
            <a:endParaRPr lang="zh-CN" altLang="en-US" dirty="0"/>
          </a:p>
        </p:txBody>
      </p:sp>
    </p:spTree>
    <p:extLst>
      <p:ext uri="{BB962C8B-B14F-4D97-AF65-F5344CB8AC3E}">
        <p14:creationId xmlns:p14="http://schemas.microsoft.com/office/powerpoint/2010/main" val="454813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C34208-FA7C-4346-AD93-050F88FE7F56}"/>
              </a:ext>
            </a:extLst>
          </p:cNvPr>
          <p:cNvSpPr>
            <a:spLocks noGrp="1"/>
          </p:cNvSpPr>
          <p:nvPr>
            <p:ph type="title"/>
          </p:nvPr>
        </p:nvSpPr>
        <p:spPr>
          <a:xfrm>
            <a:off x="265813" y="350874"/>
            <a:ext cx="8654903" cy="680484"/>
          </a:xfrm>
        </p:spPr>
        <p:txBody>
          <a:bodyPr>
            <a:normAutofit/>
          </a:bodyPr>
          <a:lstStyle/>
          <a:p>
            <a:r>
              <a:rPr lang="en-US" altLang="zh-CN" kern="100" dirty="0">
                <a:effectLst/>
              </a:rPr>
              <a:t>2.3.1</a:t>
            </a:r>
            <a:r>
              <a:rPr lang="zh-CN" altLang="zh-CN" kern="100" dirty="0"/>
              <a:t>介质接入控制</a:t>
            </a:r>
            <a:endParaRPr lang="zh-CN" altLang="en-US" kern="100" dirty="0"/>
          </a:p>
        </p:txBody>
      </p:sp>
      <p:sp>
        <p:nvSpPr>
          <p:cNvPr id="3" name="内容占位符 2">
            <a:extLst>
              <a:ext uri="{FF2B5EF4-FFF2-40B4-BE49-F238E27FC236}">
                <a16:creationId xmlns:a16="http://schemas.microsoft.com/office/drawing/2014/main" id="{62772749-0251-43E3-8FBE-62B01C0C88DA}"/>
              </a:ext>
            </a:extLst>
          </p:cNvPr>
          <p:cNvSpPr>
            <a:spLocks noGrp="1"/>
          </p:cNvSpPr>
          <p:nvPr>
            <p:ph idx="1"/>
          </p:nvPr>
        </p:nvSpPr>
        <p:spPr>
          <a:xfrm>
            <a:off x="404037" y="1062040"/>
            <a:ext cx="8516680" cy="5445085"/>
          </a:xfrm>
        </p:spPr>
        <p:txBody>
          <a:bodyPr>
            <a:noAutofit/>
          </a:bodyPr>
          <a:lstStyle/>
          <a:p>
            <a:r>
              <a:rPr lang="zh-CN" altLang="zh-CN" dirty="0"/>
              <a:t>控制节点对通信介质的接入，</a:t>
            </a:r>
            <a:r>
              <a:rPr lang="zh-CN" altLang="zh-CN" dirty="0">
                <a:solidFill>
                  <a:srgbClr val="0070C0"/>
                </a:solidFill>
              </a:rPr>
              <a:t>解决</a:t>
            </a:r>
            <a:r>
              <a:rPr lang="zh-CN" altLang="zh-CN" dirty="0">
                <a:solidFill>
                  <a:schemeClr val="accent1"/>
                </a:solidFill>
              </a:rPr>
              <a:t>两个问题</a:t>
            </a:r>
            <a:r>
              <a:rPr lang="zh-CN" altLang="zh-CN" dirty="0"/>
              <a:t>：</a:t>
            </a:r>
            <a:endParaRPr lang="en-US" altLang="zh-CN" dirty="0"/>
          </a:p>
          <a:p>
            <a:pPr lvl="1"/>
            <a:r>
              <a:rPr lang="zh-CN" altLang="zh-CN" sz="2800" dirty="0"/>
              <a:t>确定每个节点能把信息送到通信介质上去的特定时刻</a:t>
            </a:r>
            <a:endParaRPr lang="en-US" altLang="zh-CN" sz="2800" dirty="0"/>
          </a:p>
          <a:p>
            <a:pPr lvl="1"/>
            <a:r>
              <a:rPr lang="zh-CN" altLang="zh-CN" sz="2800" dirty="0"/>
              <a:t>确定如何有效利用共享通信介质</a:t>
            </a:r>
          </a:p>
          <a:p>
            <a:r>
              <a:rPr lang="zh-CN" altLang="zh-CN" dirty="0">
                <a:solidFill>
                  <a:srgbClr val="7030A0"/>
                </a:solidFill>
              </a:rPr>
              <a:t>三类</a:t>
            </a:r>
            <a:r>
              <a:rPr lang="zh-CN" altLang="en-US" dirty="0">
                <a:solidFill>
                  <a:srgbClr val="7030A0"/>
                </a:solidFill>
              </a:rPr>
              <a:t>方式</a:t>
            </a:r>
            <a:r>
              <a:rPr lang="zh-CN" altLang="zh-CN" dirty="0"/>
              <a:t>：</a:t>
            </a:r>
          </a:p>
          <a:p>
            <a:pPr lvl="1"/>
            <a:r>
              <a:rPr lang="zh-CN" altLang="zh-CN" sz="2800" dirty="0"/>
              <a:t>不加控制：每个节点想发送就发送</a:t>
            </a:r>
          </a:p>
          <a:p>
            <a:pPr lvl="1"/>
            <a:r>
              <a:rPr lang="zh-CN" altLang="zh-CN" sz="2800" dirty="0"/>
              <a:t>集中式控制：由中央节点负责分配接入权</a:t>
            </a:r>
          </a:p>
          <a:p>
            <a:pPr lvl="1"/>
            <a:r>
              <a:rPr lang="zh-CN" altLang="zh-CN" sz="2800" dirty="0"/>
              <a:t>分布式控制：各节点采用分布协调方式分配接入权</a:t>
            </a:r>
            <a:endParaRPr lang="en-US" altLang="zh-CN" sz="2800" dirty="0"/>
          </a:p>
        </p:txBody>
      </p:sp>
      <p:graphicFrame>
        <p:nvGraphicFramePr>
          <p:cNvPr id="10" name="表格 9">
            <a:extLst>
              <a:ext uri="{FF2B5EF4-FFF2-40B4-BE49-F238E27FC236}">
                <a16:creationId xmlns:a16="http://schemas.microsoft.com/office/drawing/2014/main" id="{9B384642-CD61-42D4-9C32-F0111E3A54D7}"/>
              </a:ext>
            </a:extLst>
          </p:cNvPr>
          <p:cNvGraphicFramePr>
            <a:graphicFrameLocks noGrp="1"/>
          </p:cNvGraphicFramePr>
          <p:nvPr/>
        </p:nvGraphicFramePr>
        <p:xfrm>
          <a:off x="0" y="1031358"/>
          <a:ext cx="313390" cy="4483425"/>
        </p:xfrm>
        <a:graphic>
          <a:graphicData uri="http://schemas.openxmlformats.org/drawingml/2006/table">
            <a:tbl>
              <a:tblPr firstRow="1" bandRow="1">
                <a:tableStyleId>{5C22544A-7EE6-4342-B048-85BDC9FD1C3A}</a:tableStyleId>
              </a:tblPr>
              <a:tblGrid>
                <a:gridCol w="313390">
                  <a:extLst>
                    <a:ext uri="{9D8B030D-6E8A-4147-A177-3AD203B41FA5}">
                      <a16:colId xmlns:a16="http://schemas.microsoft.com/office/drawing/2014/main" val="2707731317"/>
                    </a:ext>
                  </a:extLst>
                </a:gridCol>
              </a:tblGrid>
              <a:tr h="844235">
                <a:tc>
                  <a:txBody>
                    <a:bodyPr/>
                    <a:lstStyle/>
                    <a:p>
                      <a:pPr algn="ctr"/>
                      <a:r>
                        <a:rPr lang="zh-CN" altLang="en-US" sz="1600" dirty="0">
                          <a:solidFill>
                            <a:schemeClr val="bg1"/>
                          </a:solidFill>
                          <a:latin typeface="黑体" panose="02010609060101010101" pitchFamily="49" charset="-122"/>
                          <a:ea typeface="黑体" panose="02010609060101010101" pitchFamily="49" charset="-122"/>
                        </a:rPr>
                        <a:t>接入控制</a:t>
                      </a:r>
                    </a:p>
                  </a:txBody>
                  <a:tcPr marL="0" marR="0" marT="0" marB="0" anchor="ctr">
                    <a:solidFill>
                      <a:schemeClr val="accent1"/>
                    </a:solidFill>
                  </a:tcPr>
                </a:tc>
                <a:extLst>
                  <a:ext uri="{0D108BD9-81ED-4DB2-BD59-A6C34878D82A}">
                    <a16:rowId xmlns:a16="http://schemas.microsoft.com/office/drawing/2014/main" val="2650843112"/>
                  </a:ext>
                </a:extLst>
              </a:tr>
              <a:tr h="844235">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组帧</a:t>
                      </a:r>
                    </a:p>
                  </a:txBody>
                  <a:tcPr marL="0" marR="0" marT="0" marB="0" anchor="ctr">
                    <a:solidFill>
                      <a:schemeClr val="accent1">
                        <a:lumMod val="40000"/>
                        <a:lumOff val="60000"/>
                      </a:schemeClr>
                    </a:solidFill>
                  </a:tcPr>
                </a:tc>
                <a:extLst>
                  <a:ext uri="{0D108BD9-81ED-4DB2-BD59-A6C34878D82A}">
                    <a16:rowId xmlns:a16="http://schemas.microsoft.com/office/drawing/2014/main" val="2354171835"/>
                  </a:ext>
                </a:extLst>
              </a:tr>
              <a:tr h="844235">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检错纠错</a:t>
                      </a:r>
                    </a:p>
                  </a:txBody>
                  <a:tcPr marL="0" marR="0" marT="0" marB="0" anchor="ctr">
                    <a:solidFill>
                      <a:schemeClr val="accent1">
                        <a:lumMod val="40000"/>
                        <a:lumOff val="60000"/>
                      </a:schemeClr>
                    </a:solidFill>
                  </a:tcPr>
                </a:tc>
                <a:extLst>
                  <a:ext uri="{0D108BD9-81ED-4DB2-BD59-A6C34878D82A}">
                    <a16:rowId xmlns:a16="http://schemas.microsoft.com/office/drawing/2014/main" val="2232877283"/>
                  </a:ext>
                </a:extLst>
              </a:tr>
              <a:tr h="844235">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可靠性</a:t>
                      </a:r>
                    </a:p>
                  </a:txBody>
                  <a:tcPr marL="0" marR="0" marT="0" marB="0" anchor="ctr">
                    <a:solidFill>
                      <a:schemeClr val="accent1">
                        <a:lumMod val="40000"/>
                        <a:lumOff val="60000"/>
                      </a:schemeClr>
                    </a:solidFill>
                  </a:tcPr>
                </a:tc>
                <a:extLst>
                  <a:ext uri="{0D108BD9-81ED-4DB2-BD59-A6C34878D82A}">
                    <a16:rowId xmlns:a16="http://schemas.microsoft.com/office/drawing/2014/main" val="3762065821"/>
                  </a:ext>
                </a:extLst>
              </a:tr>
              <a:tr h="844235">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同步</a:t>
                      </a:r>
                    </a:p>
                  </a:txBody>
                  <a:tcPr marL="0" marR="0" marT="0" marB="0" anchor="ctr">
                    <a:solidFill>
                      <a:schemeClr val="accent1">
                        <a:lumMod val="40000"/>
                        <a:lumOff val="60000"/>
                      </a:schemeClr>
                    </a:solidFill>
                  </a:tcPr>
                </a:tc>
                <a:extLst>
                  <a:ext uri="{0D108BD9-81ED-4DB2-BD59-A6C34878D82A}">
                    <a16:rowId xmlns:a16="http://schemas.microsoft.com/office/drawing/2014/main" val="4144295206"/>
                  </a:ext>
                </a:extLst>
              </a:tr>
            </a:tbl>
          </a:graphicData>
        </a:graphic>
      </p:graphicFrame>
      <p:graphicFrame>
        <p:nvGraphicFramePr>
          <p:cNvPr id="11" name="表格 10">
            <a:extLst>
              <a:ext uri="{FF2B5EF4-FFF2-40B4-BE49-F238E27FC236}">
                <a16:creationId xmlns:a16="http://schemas.microsoft.com/office/drawing/2014/main" id="{F1557556-4E74-4A2A-B76B-6AF7BA757C94}"/>
              </a:ext>
            </a:extLst>
          </p:cNvPr>
          <p:cNvGraphicFramePr>
            <a:graphicFrameLocks noGrp="1"/>
          </p:cNvGraphicFramePr>
          <p:nvPr/>
        </p:nvGraphicFramePr>
        <p:xfrm>
          <a:off x="0" y="16384"/>
          <a:ext cx="9144000" cy="303808"/>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1028242390"/>
                    </a:ext>
                  </a:extLst>
                </a:gridCol>
                <a:gridCol w="1016000">
                  <a:extLst>
                    <a:ext uri="{9D8B030D-6E8A-4147-A177-3AD203B41FA5}">
                      <a16:colId xmlns:a16="http://schemas.microsoft.com/office/drawing/2014/main" val="3074239081"/>
                    </a:ext>
                  </a:extLst>
                </a:gridCol>
                <a:gridCol w="1016000">
                  <a:extLst>
                    <a:ext uri="{9D8B030D-6E8A-4147-A177-3AD203B41FA5}">
                      <a16:colId xmlns:a16="http://schemas.microsoft.com/office/drawing/2014/main" val="3509429943"/>
                    </a:ext>
                  </a:extLst>
                </a:gridCol>
                <a:gridCol w="1016000">
                  <a:extLst>
                    <a:ext uri="{9D8B030D-6E8A-4147-A177-3AD203B41FA5}">
                      <a16:colId xmlns:a16="http://schemas.microsoft.com/office/drawing/2014/main" val="2580465912"/>
                    </a:ext>
                  </a:extLst>
                </a:gridCol>
                <a:gridCol w="1016000">
                  <a:extLst>
                    <a:ext uri="{9D8B030D-6E8A-4147-A177-3AD203B41FA5}">
                      <a16:colId xmlns:a16="http://schemas.microsoft.com/office/drawing/2014/main" val="585185192"/>
                    </a:ext>
                  </a:extLst>
                </a:gridCol>
                <a:gridCol w="1016000">
                  <a:extLst>
                    <a:ext uri="{9D8B030D-6E8A-4147-A177-3AD203B41FA5}">
                      <a16:colId xmlns:a16="http://schemas.microsoft.com/office/drawing/2014/main" val="1335232691"/>
                    </a:ext>
                  </a:extLst>
                </a:gridCol>
                <a:gridCol w="1016000">
                  <a:extLst>
                    <a:ext uri="{9D8B030D-6E8A-4147-A177-3AD203B41FA5}">
                      <a16:colId xmlns:a16="http://schemas.microsoft.com/office/drawing/2014/main" val="785772456"/>
                    </a:ext>
                  </a:extLst>
                </a:gridCol>
                <a:gridCol w="1016000">
                  <a:extLst>
                    <a:ext uri="{9D8B030D-6E8A-4147-A177-3AD203B41FA5}">
                      <a16:colId xmlns:a16="http://schemas.microsoft.com/office/drawing/2014/main" val="143111373"/>
                    </a:ext>
                  </a:extLst>
                </a:gridCol>
                <a:gridCol w="1016000">
                  <a:extLst>
                    <a:ext uri="{9D8B030D-6E8A-4147-A177-3AD203B41FA5}">
                      <a16:colId xmlns:a16="http://schemas.microsoft.com/office/drawing/2014/main" val="994455625"/>
                    </a:ext>
                  </a:extLst>
                </a:gridCol>
              </a:tblGrid>
              <a:tr h="303808">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传输介质</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通信系统</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rgbClr val="FFFF00"/>
                          </a:solidFill>
                          <a:latin typeface="黑体" panose="02010609060101010101" pitchFamily="49" charset="-122"/>
                          <a:ea typeface="黑体" panose="02010609060101010101" pitchFamily="49" charset="-122"/>
                        </a:rPr>
                        <a:t>正确性</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提高性能</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局域网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en-US" altLang="zh-CN" sz="1600" dirty="0">
                          <a:solidFill>
                            <a:schemeClr val="tx1"/>
                          </a:solidFill>
                          <a:latin typeface="黑体" panose="02010609060101010101" pitchFamily="49" charset="-122"/>
                          <a:ea typeface="黑体" panose="02010609060101010101" pitchFamily="49" charset="-122"/>
                        </a:rPr>
                        <a:t>WLAN</a:t>
                      </a:r>
                      <a:endParaRPr lang="zh-CN" altLang="en-US" sz="1600" dirty="0">
                        <a:solidFill>
                          <a:schemeClr val="tx1"/>
                        </a:solidFill>
                        <a:latin typeface="黑体" panose="02010609060101010101" pitchFamily="49" charset="-122"/>
                        <a:ea typeface="黑体" panose="02010609060101010101" pitchFamily="49"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个域网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广域网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接入网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939429099"/>
                  </a:ext>
                </a:extLst>
              </a:tr>
            </a:tbl>
          </a:graphicData>
        </a:graphic>
      </p:graphicFrame>
      <p:sp>
        <p:nvSpPr>
          <p:cNvPr id="12" name="流程图: 摘录 11">
            <a:extLst>
              <a:ext uri="{FF2B5EF4-FFF2-40B4-BE49-F238E27FC236}">
                <a16:creationId xmlns:a16="http://schemas.microsoft.com/office/drawing/2014/main" id="{CE6C4248-6AFD-44B6-80E3-9608C7BDC87F}"/>
              </a:ext>
            </a:extLst>
          </p:cNvPr>
          <p:cNvSpPr/>
          <p:nvPr/>
        </p:nvSpPr>
        <p:spPr bwMode="auto">
          <a:xfrm>
            <a:off x="2445429" y="315774"/>
            <a:ext cx="216024" cy="126001"/>
          </a:xfrm>
          <a:prstGeom prst="flowChartExtract">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4" name="Rectangle 2">
            <a:extLst>
              <a:ext uri="{FF2B5EF4-FFF2-40B4-BE49-F238E27FC236}">
                <a16:creationId xmlns:a16="http://schemas.microsoft.com/office/drawing/2014/main" id="{637ADEFB-5775-48B5-AD95-BD2F543B4E24}"/>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灯片编号占位符 4">
            <a:extLst>
              <a:ext uri="{FF2B5EF4-FFF2-40B4-BE49-F238E27FC236}">
                <a16:creationId xmlns:a16="http://schemas.microsoft.com/office/drawing/2014/main" id="{27F9B2F5-5847-456C-AF6B-C7651877A82B}"/>
              </a:ext>
            </a:extLst>
          </p:cNvPr>
          <p:cNvSpPr>
            <a:spLocks noGrp="1"/>
          </p:cNvSpPr>
          <p:nvPr>
            <p:ph type="sldNum" sz="quarter" idx="12"/>
          </p:nvPr>
        </p:nvSpPr>
        <p:spPr/>
        <p:txBody>
          <a:bodyPr/>
          <a:lstStyle/>
          <a:p>
            <a:fld id="{0343F522-B1DB-4B24-87CC-09EAB668A261}" type="slidenum">
              <a:rPr lang="zh-CN" altLang="en-US" smtClean="0"/>
              <a:pPr/>
              <a:t>57</a:t>
            </a:fld>
            <a:r>
              <a:rPr lang="en-US" altLang="zh-CN"/>
              <a:t>/303</a:t>
            </a:r>
            <a:endParaRPr lang="zh-CN" altLang="en-US" dirty="0"/>
          </a:p>
        </p:txBody>
      </p:sp>
    </p:spTree>
    <p:extLst>
      <p:ext uri="{BB962C8B-B14F-4D97-AF65-F5344CB8AC3E}">
        <p14:creationId xmlns:p14="http://schemas.microsoft.com/office/powerpoint/2010/main" val="1002198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C34208-FA7C-4346-AD93-050F88FE7F56}"/>
              </a:ext>
            </a:extLst>
          </p:cNvPr>
          <p:cNvSpPr>
            <a:spLocks noGrp="1"/>
          </p:cNvSpPr>
          <p:nvPr>
            <p:ph type="title"/>
          </p:nvPr>
        </p:nvSpPr>
        <p:spPr>
          <a:xfrm>
            <a:off x="265813" y="350874"/>
            <a:ext cx="8654903" cy="680484"/>
          </a:xfrm>
        </p:spPr>
        <p:txBody>
          <a:bodyPr>
            <a:normAutofit/>
          </a:bodyPr>
          <a:lstStyle/>
          <a:p>
            <a:r>
              <a:rPr lang="en-US" altLang="zh-CN" kern="100" dirty="0"/>
              <a:t>1.CSMA/CD</a:t>
            </a:r>
            <a:r>
              <a:rPr lang="zh-CN" altLang="zh-CN" kern="100" dirty="0"/>
              <a:t>接入控制方式</a:t>
            </a:r>
            <a:r>
              <a:rPr lang="en-US" altLang="zh-CN" kern="100" dirty="0"/>
              <a:t>——</a:t>
            </a:r>
            <a:r>
              <a:rPr lang="zh-CN" altLang="en-US" kern="100" dirty="0"/>
              <a:t>分布式方式</a:t>
            </a:r>
          </a:p>
        </p:txBody>
      </p:sp>
      <p:sp>
        <p:nvSpPr>
          <p:cNvPr id="3" name="内容占位符 2">
            <a:extLst>
              <a:ext uri="{FF2B5EF4-FFF2-40B4-BE49-F238E27FC236}">
                <a16:creationId xmlns:a16="http://schemas.microsoft.com/office/drawing/2014/main" id="{62772749-0251-43E3-8FBE-62B01C0C88DA}"/>
              </a:ext>
            </a:extLst>
          </p:cNvPr>
          <p:cNvSpPr>
            <a:spLocks noGrp="1"/>
          </p:cNvSpPr>
          <p:nvPr>
            <p:ph idx="1"/>
          </p:nvPr>
        </p:nvSpPr>
        <p:spPr>
          <a:xfrm>
            <a:off x="404037" y="1062040"/>
            <a:ext cx="8516680" cy="5445085"/>
          </a:xfrm>
        </p:spPr>
        <p:txBody>
          <a:bodyPr>
            <a:noAutofit/>
          </a:bodyPr>
          <a:lstStyle/>
          <a:p>
            <a:r>
              <a:rPr lang="zh-CN" altLang="en-US" dirty="0"/>
              <a:t>带冲突检测的载波监听多路访问</a:t>
            </a:r>
            <a:endParaRPr lang="en-US" altLang="zh-CN" dirty="0"/>
          </a:p>
          <a:p>
            <a:r>
              <a:rPr lang="zh-CN" altLang="en-US" dirty="0"/>
              <a:t>条件：</a:t>
            </a:r>
          </a:p>
          <a:p>
            <a:pPr marL="731838" lvl="1" indent="-274638"/>
            <a:r>
              <a:rPr lang="zh-CN" altLang="en-US" sz="2800" dirty="0"/>
              <a:t>总线结构</a:t>
            </a:r>
          </a:p>
          <a:p>
            <a:pPr marL="731838" lvl="1" indent="-274638"/>
            <a:r>
              <a:rPr lang="zh-CN" altLang="en-US" sz="2800" dirty="0"/>
              <a:t>信号双向传输</a:t>
            </a:r>
          </a:p>
          <a:p>
            <a:pPr marL="274638" indent="-274638">
              <a:buNone/>
            </a:pPr>
            <a:r>
              <a:rPr lang="zh-CN" altLang="en-US" b="1" dirty="0"/>
              <a:t>原理： </a:t>
            </a:r>
          </a:p>
          <a:p>
            <a:pPr marL="274638" indent="-274638">
              <a:buNone/>
            </a:pPr>
            <a:endParaRPr lang="zh-CN" altLang="en-US" sz="2000" b="1" dirty="0">
              <a:solidFill>
                <a:schemeClr val="hlink"/>
              </a:solidFill>
            </a:endParaRPr>
          </a:p>
          <a:p>
            <a:pPr marL="274638" indent="-274638">
              <a:buNone/>
            </a:pPr>
            <a:endParaRPr lang="zh-CN" altLang="en-US" sz="2000" b="1" dirty="0">
              <a:solidFill>
                <a:schemeClr val="hlink"/>
              </a:solidFill>
            </a:endParaRPr>
          </a:p>
          <a:p>
            <a:pPr marL="274638" indent="-274638">
              <a:buNone/>
            </a:pPr>
            <a:endParaRPr lang="zh-CN" altLang="en-US" sz="2000" b="1" dirty="0">
              <a:solidFill>
                <a:schemeClr val="hlink"/>
              </a:solidFill>
            </a:endParaRPr>
          </a:p>
          <a:p>
            <a:pPr marL="274638" indent="-274638">
              <a:buNone/>
            </a:pPr>
            <a:r>
              <a:rPr lang="en-US" altLang="zh-CN" sz="2400" b="1" dirty="0">
                <a:solidFill>
                  <a:srgbClr val="FF0000"/>
                </a:solidFill>
              </a:rPr>
              <a:t>&gt;&gt;</a:t>
            </a:r>
            <a:r>
              <a:rPr lang="zh-CN" altLang="en-US" sz="2400" b="1" dirty="0">
                <a:solidFill>
                  <a:srgbClr val="FF0000"/>
                </a:solidFill>
              </a:rPr>
              <a:t>无需应答</a:t>
            </a:r>
          </a:p>
          <a:p>
            <a:pPr marL="274638" indent="-274638">
              <a:buNone/>
            </a:pPr>
            <a:r>
              <a:rPr lang="en-US" altLang="zh-CN" sz="2400" b="1" dirty="0">
                <a:solidFill>
                  <a:srgbClr val="FF0000"/>
                </a:solidFill>
              </a:rPr>
              <a:t>&gt;&gt;</a:t>
            </a:r>
            <a:r>
              <a:rPr lang="zh-CN" altLang="en-US" sz="2400" b="1" dirty="0">
                <a:solidFill>
                  <a:srgbClr val="FF0000"/>
                </a:solidFill>
              </a:rPr>
              <a:t>如何判冲突？</a:t>
            </a:r>
          </a:p>
          <a:p>
            <a:endParaRPr lang="en-US" altLang="zh-CN" b="1" dirty="0"/>
          </a:p>
        </p:txBody>
      </p:sp>
      <p:graphicFrame>
        <p:nvGraphicFramePr>
          <p:cNvPr id="10" name="表格 9">
            <a:extLst>
              <a:ext uri="{FF2B5EF4-FFF2-40B4-BE49-F238E27FC236}">
                <a16:creationId xmlns:a16="http://schemas.microsoft.com/office/drawing/2014/main" id="{9B384642-CD61-42D4-9C32-F0111E3A54D7}"/>
              </a:ext>
            </a:extLst>
          </p:cNvPr>
          <p:cNvGraphicFramePr>
            <a:graphicFrameLocks noGrp="1"/>
          </p:cNvGraphicFramePr>
          <p:nvPr/>
        </p:nvGraphicFramePr>
        <p:xfrm>
          <a:off x="0" y="1031358"/>
          <a:ext cx="313390" cy="4483425"/>
        </p:xfrm>
        <a:graphic>
          <a:graphicData uri="http://schemas.openxmlformats.org/drawingml/2006/table">
            <a:tbl>
              <a:tblPr firstRow="1" bandRow="1">
                <a:tableStyleId>{5C22544A-7EE6-4342-B048-85BDC9FD1C3A}</a:tableStyleId>
              </a:tblPr>
              <a:tblGrid>
                <a:gridCol w="313390">
                  <a:extLst>
                    <a:ext uri="{9D8B030D-6E8A-4147-A177-3AD203B41FA5}">
                      <a16:colId xmlns:a16="http://schemas.microsoft.com/office/drawing/2014/main" val="2707731317"/>
                    </a:ext>
                  </a:extLst>
                </a:gridCol>
              </a:tblGrid>
              <a:tr h="844235">
                <a:tc>
                  <a:txBody>
                    <a:bodyPr/>
                    <a:lstStyle/>
                    <a:p>
                      <a:pPr algn="ctr"/>
                      <a:r>
                        <a:rPr lang="zh-CN" altLang="en-US" sz="1600" dirty="0">
                          <a:solidFill>
                            <a:schemeClr val="bg1"/>
                          </a:solidFill>
                          <a:latin typeface="黑体" panose="02010609060101010101" pitchFamily="49" charset="-122"/>
                          <a:ea typeface="黑体" panose="02010609060101010101" pitchFamily="49" charset="-122"/>
                        </a:rPr>
                        <a:t>接入控制</a:t>
                      </a:r>
                    </a:p>
                  </a:txBody>
                  <a:tcPr marL="0" marR="0" marT="0" marB="0" anchor="ctr">
                    <a:solidFill>
                      <a:schemeClr val="accent1"/>
                    </a:solidFill>
                  </a:tcPr>
                </a:tc>
                <a:extLst>
                  <a:ext uri="{0D108BD9-81ED-4DB2-BD59-A6C34878D82A}">
                    <a16:rowId xmlns:a16="http://schemas.microsoft.com/office/drawing/2014/main" val="2650843112"/>
                  </a:ext>
                </a:extLst>
              </a:tr>
              <a:tr h="844235">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组帧</a:t>
                      </a:r>
                    </a:p>
                  </a:txBody>
                  <a:tcPr marL="0" marR="0" marT="0" marB="0" anchor="ctr">
                    <a:solidFill>
                      <a:schemeClr val="accent1">
                        <a:lumMod val="40000"/>
                        <a:lumOff val="60000"/>
                      </a:schemeClr>
                    </a:solidFill>
                  </a:tcPr>
                </a:tc>
                <a:extLst>
                  <a:ext uri="{0D108BD9-81ED-4DB2-BD59-A6C34878D82A}">
                    <a16:rowId xmlns:a16="http://schemas.microsoft.com/office/drawing/2014/main" val="2354171835"/>
                  </a:ext>
                </a:extLst>
              </a:tr>
              <a:tr h="844235">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检错纠错</a:t>
                      </a:r>
                    </a:p>
                  </a:txBody>
                  <a:tcPr marL="0" marR="0" marT="0" marB="0" anchor="ctr">
                    <a:solidFill>
                      <a:schemeClr val="accent1">
                        <a:lumMod val="40000"/>
                        <a:lumOff val="60000"/>
                      </a:schemeClr>
                    </a:solidFill>
                  </a:tcPr>
                </a:tc>
                <a:extLst>
                  <a:ext uri="{0D108BD9-81ED-4DB2-BD59-A6C34878D82A}">
                    <a16:rowId xmlns:a16="http://schemas.microsoft.com/office/drawing/2014/main" val="2232877283"/>
                  </a:ext>
                </a:extLst>
              </a:tr>
              <a:tr h="844235">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可靠性</a:t>
                      </a:r>
                    </a:p>
                  </a:txBody>
                  <a:tcPr marL="0" marR="0" marT="0" marB="0" anchor="ctr">
                    <a:solidFill>
                      <a:schemeClr val="accent1">
                        <a:lumMod val="40000"/>
                        <a:lumOff val="60000"/>
                      </a:schemeClr>
                    </a:solidFill>
                  </a:tcPr>
                </a:tc>
                <a:extLst>
                  <a:ext uri="{0D108BD9-81ED-4DB2-BD59-A6C34878D82A}">
                    <a16:rowId xmlns:a16="http://schemas.microsoft.com/office/drawing/2014/main" val="3762065821"/>
                  </a:ext>
                </a:extLst>
              </a:tr>
              <a:tr h="844235">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同步</a:t>
                      </a:r>
                    </a:p>
                  </a:txBody>
                  <a:tcPr marL="0" marR="0" marT="0" marB="0" anchor="ctr">
                    <a:solidFill>
                      <a:schemeClr val="accent1">
                        <a:lumMod val="40000"/>
                        <a:lumOff val="60000"/>
                      </a:schemeClr>
                    </a:solidFill>
                  </a:tcPr>
                </a:tc>
                <a:extLst>
                  <a:ext uri="{0D108BD9-81ED-4DB2-BD59-A6C34878D82A}">
                    <a16:rowId xmlns:a16="http://schemas.microsoft.com/office/drawing/2014/main" val="4144295206"/>
                  </a:ext>
                </a:extLst>
              </a:tr>
            </a:tbl>
          </a:graphicData>
        </a:graphic>
      </p:graphicFrame>
      <p:graphicFrame>
        <p:nvGraphicFramePr>
          <p:cNvPr id="11" name="表格 10">
            <a:extLst>
              <a:ext uri="{FF2B5EF4-FFF2-40B4-BE49-F238E27FC236}">
                <a16:creationId xmlns:a16="http://schemas.microsoft.com/office/drawing/2014/main" id="{F1557556-4E74-4A2A-B76B-6AF7BA757C94}"/>
              </a:ext>
            </a:extLst>
          </p:cNvPr>
          <p:cNvGraphicFramePr>
            <a:graphicFrameLocks noGrp="1"/>
          </p:cNvGraphicFramePr>
          <p:nvPr/>
        </p:nvGraphicFramePr>
        <p:xfrm>
          <a:off x="0" y="16384"/>
          <a:ext cx="9144000" cy="303808"/>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1028242390"/>
                    </a:ext>
                  </a:extLst>
                </a:gridCol>
                <a:gridCol w="1016000">
                  <a:extLst>
                    <a:ext uri="{9D8B030D-6E8A-4147-A177-3AD203B41FA5}">
                      <a16:colId xmlns:a16="http://schemas.microsoft.com/office/drawing/2014/main" val="3074239081"/>
                    </a:ext>
                  </a:extLst>
                </a:gridCol>
                <a:gridCol w="1016000">
                  <a:extLst>
                    <a:ext uri="{9D8B030D-6E8A-4147-A177-3AD203B41FA5}">
                      <a16:colId xmlns:a16="http://schemas.microsoft.com/office/drawing/2014/main" val="3509429943"/>
                    </a:ext>
                  </a:extLst>
                </a:gridCol>
                <a:gridCol w="1016000">
                  <a:extLst>
                    <a:ext uri="{9D8B030D-6E8A-4147-A177-3AD203B41FA5}">
                      <a16:colId xmlns:a16="http://schemas.microsoft.com/office/drawing/2014/main" val="2580465912"/>
                    </a:ext>
                  </a:extLst>
                </a:gridCol>
                <a:gridCol w="1016000">
                  <a:extLst>
                    <a:ext uri="{9D8B030D-6E8A-4147-A177-3AD203B41FA5}">
                      <a16:colId xmlns:a16="http://schemas.microsoft.com/office/drawing/2014/main" val="585185192"/>
                    </a:ext>
                  </a:extLst>
                </a:gridCol>
                <a:gridCol w="1016000">
                  <a:extLst>
                    <a:ext uri="{9D8B030D-6E8A-4147-A177-3AD203B41FA5}">
                      <a16:colId xmlns:a16="http://schemas.microsoft.com/office/drawing/2014/main" val="1335232691"/>
                    </a:ext>
                  </a:extLst>
                </a:gridCol>
                <a:gridCol w="1016000">
                  <a:extLst>
                    <a:ext uri="{9D8B030D-6E8A-4147-A177-3AD203B41FA5}">
                      <a16:colId xmlns:a16="http://schemas.microsoft.com/office/drawing/2014/main" val="785772456"/>
                    </a:ext>
                  </a:extLst>
                </a:gridCol>
                <a:gridCol w="1016000">
                  <a:extLst>
                    <a:ext uri="{9D8B030D-6E8A-4147-A177-3AD203B41FA5}">
                      <a16:colId xmlns:a16="http://schemas.microsoft.com/office/drawing/2014/main" val="143111373"/>
                    </a:ext>
                  </a:extLst>
                </a:gridCol>
                <a:gridCol w="1016000">
                  <a:extLst>
                    <a:ext uri="{9D8B030D-6E8A-4147-A177-3AD203B41FA5}">
                      <a16:colId xmlns:a16="http://schemas.microsoft.com/office/drawing/2014/main" val="994455625"/>
                    </a:ext>
                  </a:extLst>
                </a:gridCol>
              </a:tblGrid>
              <a:tr h="303808">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传输介质</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通信系统</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rgbClr val="FFFF00"/>
                          </a:solidFill>
                          <a:latin typeface="黑体" panose="02010609060101010101" pitchFamily="49" charset="-122"/>
                          <a:ea typeface="黑体" panose="02010609060101010101" pitchFamily="49" charset="-122"/>
                        </a:rPr>
                        <a:t>正确性</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提高性能</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局域网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en-US" altLang="zh-CN" sz="1600" dirty="0">
                          <a:solidFill>
                            <a:schemeClr val="tx1"/>
                          </a:solidFill>
                          <a:latin typeface="黑体" panose="02010609060101010101" pitchFamily="49" charset="-122"/>
                          <a:ea typeface="黑体" panose="02010609060101010101" pitchFamily="49" charset="-122"/>
                        </a:rPr>
                        <a:t>WLAN</a:t>
                      </a:r>
                      <a:endParaRPr lang="zh-CN" altLang="en-US" sz="1600" dirty="0">
                        <a:solidFill>
                          <a:schemeClr val="tx1"/>
                        </a:solidFill>
                        <a:latin typeface="黑体" panose="02010609060101010101" pitchFamily="49" charset="-122"/>
                        <a:ea typeface="黑体" panose="02010609060101010101" pitchFamily="49"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个域网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广域网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接入网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939429099"/>
                  </a:ext>
                </a:extLst>
              </a:tr>
            </a:tbl>
          </a:graphicData>
        </a:graphic>
      </p:graphicFrame>
      <p:sp>
        <p:nvSpPr>
          <p:cNvPr id="12" name="流程图: 摘录 11">
            <a:extLst>
              <a:ext uri="{FF2B5EF4-FFF2-40B4-BE49-F238E27FC236}">
                <a16:creationId xmlns:a16="http://schemas.microsoft.com/office/drawing/2014/main" id="{CE6C4248-6AFD-44B6-80E3-9608C7BDC87F}"/>
              </a:ext>
            </a:extLst>
          </p:cNvPr>
          <p:cNvSpPr/>
          <p:nvPr/>
        </p:nvSpPr>
        <p:spPr bwMode="auto">
          <a:xfrm>
            <a:off x="2445429" y="315774"/>
            <a:ext cx="216024" cy="126001"/>
          </a:xfrm>
          <a:prstGeom prst="flowChartExtract">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4" name="Rectangle 2">
            <a:extLst>
              <a:ext uri="{FF2B5EF4-FFF2-40B4-BE49-F238E27FC236}">
                <a16:creationId xmlns:a16="http://schemas.microsoft.com/office/drawing/2014/main" id="{637ADEFB-5775-48B5-AD95-BD2F543B4E24}"/>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AutoShape 4">
            <a:extLst>
              <a:ext uri="{FF2B5EF4-FFF2-40B4-BE49-F238E27FC236}">
                <a16:creationId xmlns:a16="http://schemas.microsoft.com/office/drawing/2014/main" id="{746568F4-4816-4261-AC89-E30A5ACED8F2}"/>
              </a:ext>
            </a:extLst>
          </p:cNvPr>
          <p:cNvSpPr>
            <a:spLocks noChangeArrowheads="1"/>
          </p:cNvSpPr>
          <p:nvPr/>
        </p:nvSpPr>
        <p:spPr bwMode="auto">
          <a:xfrm>
            <a:off x="6224523" y="1916113"/>
            <a:ext cx="1368425" cy="358775"/>
          </a:xfrm>
          <a:prstGeom prst="flowChartAlternateProcess">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zh-CN" altLang="en-US" sz="2000"/>
              <a:t>发送节点</a:t>
            </a:r>
          </a:p>
        </p:txBody>
      </p:sp>
      <p:sp>
        <p:nvSpPr>
          <p:cNvPr id="13" name="AutoShape 5">
            <a:extLst>
              <a:ext uri="{FF2B5EF4-FFF2-40B4-BE49-F238E27FC236}">
                <a16:creationId xmlns:a16="http://schemas.microsoft.com/office/drawing/2014/main" id="{90A492DD-C897-40DF-9605-517C4B1C232B}"/>
              </a:ext>
            </a:extLst>
          </p:cNvPr>
          <p:cNvSpPr>
            <a:spLocks noChangeArrowheads="1"/>
          </p:cNvSpPr>
          <p:nvPr/>
        </p:nvSpPr>
        <p:spPr bwMode="auto">
          <a:xfrm>
            <a:off x="5619355" y="2492375"/>
            <a:ext cx="2663825" cy="576263"/>
          </a:xfrm>
          <a:prstGeom prst="flowChartDecision">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zh-CN" altLang="en-US" sz="2000"/>
              <a:t>网络是否空闲？</a:t>
            </a:r>
          </a:p>
        </p:txBody>
      </p:sp>
      <p:sp>
        <p:nvSpPr>
          <p:cNvPr id="14" name="Line 6">
            <a:extLst>
              <a:ext uri="{FF2B5EF4-FFF2-40B4-BE49-F238E27FC236}">
                <a16:creationId xmlns:a16="http://schemas.microsoft.com/office/drawing/2014/main" id="{26BD63C3-FA7E-4D9E-8848-F0B47D11DF9C}"/>
              </a:ext>
            </a:extLst>
          </p:cNvPr>
          <p:cNvSpPr>
            <a:spLocks noChangeShapeType="1"/>
          </p:cNvSpPr>
          <p:nvPr/>
        </p:nvSpPr>
        <p:spPr bwMode="auto">
          <a:xfrm>
            <a:off x="6945248" y="5083175"/>
            <a:ext cx="0" cy="21748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 name="AutoShape 7">
            <a:extLst>
              <a:ext uri="{FF2B5EF4-FFF2-40B4-BE49-F238E27FC236}">
                <a16:creationId xmlns:a16="http://schemas.microsoft.com/office/drawing/2014/main" id="{06D33439-22EB-4C30-984E-331F4EEC6CEC}"/>
              </a:ext>
            </a:extLst>
          </p:cNvPr>
          <p:cNvSpPr>
            <a:spLocks noChangeArrowheads="1"/>
          </p:cNvSpPr>
          <p:nvPr/>
        </p:nvSpPr>
        <p:spPr bwMode="auto">
          <a:xfrm>
            <a:off x="6008623" y="3355975"/>
            <a:ext cx="1800225" cy="287338"/>
          </a:xfrm>
          <a:prstGeom prst="flowChartProcess">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zh-CN" altLang="en-US" sz="2000"/>
              <a:t>发送，并监听</a:t>
            </a:r>
          </a:p>
        </p:txBody>
      </p:sp>
      <p:sp>
        <p:nvSpPr>
          <p:cNvPr id="16" name="AutoShape 8">
            <a:extLst>
              <a:ext uri="{FF2B5EF4-FFF2-40B4-BE49-F238E27FC236}">
                <a16:creationId xmlns:a16="http://schemas.microsoft.com/office/drawing/2014/main" id="{5596D3B4-ACE2-4183-822A-35CF8A4D1FF9}"/>
              </a:ext>
            </a:extLst>
          </p:cNvPr>
          <p:cNvSpPr>
            <a:spLocks noChangeArrowheads="1"/>
          </p:cNvSpPr>
          <p:nvPr/>
        </p:nvSpPr>
        <p:spPr bwMode="auto">
          <a:xfrm>
            <a:off x="5598089" y="3860800"/>
            <a:ext cx="2663825" cy="503238"/>
          </a:xfrm>
          <a:prstGeom prst="flowChartDecision">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zh-CN" altLang="en-US" sz="2000" dirty="0"/>
              <a:t>出现冲突？</a:t>
            </a:r>
          </a:p>
        </p:txBody>
      </p:sp>
      <p:sp>
        <p:nvSpPr>
          <p:cNvPr id="17" name="AutoShape 9">
            <a:extLst>
              <a:ext uri="{FF2B5EF4-FFF2-40B4-BE49-F238E27FC236}">
                <a16:creationId xmlns:a16="http://schemas.microsoft.com/office/drawing/2014/main" id="{F8B9AF97-3A1A-4BA6-AE15-F9D417E23C3A}"/>
              </a:ext>
            </a:extLst>
          </p:cNvPr>
          <p:cNvSpPr>
            <a:spLocks noChangeArrowheads="1"/>
          </p:cNvSpPr>
          <p:nvPr/>
        </p:nvSpPr>
        <p:spPr bwMode="auto">
          <a:xfrm>
            <a:off x="3990910" y="5372100"/>
            <a:ext cx="1800225" cy="360363"/>
          </a:xfrm>
          <a:prstGeom prst="flowChartProcess">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zh-CN" altLang="en-US" sz="2000"/>
              <a:t>发送冲突码</a:t>
            </a:r>
          </a:p>
        </p:txBody>
      </p:sp>
      <p:sp>
        <p:nvSpPr>
          <p:cNvPr id="18" name="AutoShape 10">
            <a:extLst>
              <a:ext uri="{FF2B5EF4-FFF2-40B4-BE49-F238E27FC236}">
                <a16:creationId xmlns:a16="http://schemas.microsoft.com/office/drawing/2014/main" id="{46F98B4B-2C50-42D4-9D2E-5A77D01329C6}"/>
              </a:ext>
            </a:extLst>
          </p:cNvPr>
          <p:cNvSpPr>
            <a:spLocks noChangeArrowheads="1"/>
          </p:cNvSpPr>
          <p:nvPr/>
        </p:nvSpPr>
        <p:spPr bwMode="auto">
          <a:xfrm>
            <a:off x="3848035" y="5949950"/>
            <a:ext cx="2160588" cy="360363"/>
          </a:xfrm>
          <a:prstGeom prst="flowChartProcess">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zh-CN" altLang="en-US" sz="2000"/>
              <a:t>随机延迟一段时间</a:t>
            </a:r>
          </a:p>
        </p:txBody>
      </p:sp>
      <p:sp>
        <p:nvSpPr>
          <p:cNvPr id="19" name="Line 11">
            <a:extLst>
              <a:ext uri="{FF2B5EF4-FFF2-40B4-BE49-F238E27FC236}">
                <a16:creationId xmlns:a16="http://schemas.microsoft.com/office/drawing/2014/main" id="{6FE96B1B-5290-49FC-AAE5-ECAA3C12671C}"/>
              </a:ext>
            </a:extLst>
          </p:cNvPr>
          <p:cNvSpPr>
            <a:spLocks noChangeShapeType="1"/>
          </p:cNvSpPr>
          <p:nvPr/>
        </p:nvSpPr>
        <p:spPr bwMode="auto">
          <a:xfrm>
            <a:off x="6945248" y="2276475"/>
            <a:ext cx="0" cy="21748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 name="Line 12">
            <a:extLst>
              <a:ext uri="{FF2B5EF4-FFF2-40B4-BE49-F238E27FC236}">
                <a16:creationId xmlns:a16="http://schemas.microsoft.com/office/drawing/2014/main" id="{46C7FF4A-323B-432F-BE82-A9BDF62A070F}"/>
              </a:ext>
            </a:extLst>
          </p:cNvPr>
          <p:cNvSpPr>
            <a:spLocks noChangeShapeType="1"/>
          </p:cNvSpPr>
          <p:nvPr/>
        </p:nvSpPr>
        <p:spPr bwMode="auto">
          <a:xfrm>
            <a:off x="6945248" y="3644900"/>
            <a:ext cx="0" cy="21748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 name="Line 13">
            <a:extLst>
              <a:ext uri="{FF2B5EF4-FFF2-40B4-BE49-F238E27FC236}">
                <a16:creationId xmlns:a16="http://schemas.microsoft.com/office/drawing/2014/main" id="{339DB4C0-9733-486F-ACEB-0C90B2AE38B7}"/>
              </a:ext>
            </a:extLst>
          </p:cNvPr>
          <p:cNvSpPr>
            <a:spLocks noChangeShapeType="1"/>
          </p:cNvSpPr>
          <p:nvPr/>
        </p:nvSpPr>
        <p:spPr bwMode="auto">
          <a:xfrm>
            <a:off x="4927535" y="5732463"/>
            <a:ext cx="0" cy="217487"/>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22" name="Group 14">
            <a:extLst>
              <a:ext uri="{FF2B5EF4-FFF2-40B4-BE49-F238E27FC236}">
                <a16:creationId xmlns:a16="http://schemas.microsoft.com/office/drawing/2014/main" id="{3424FCD7-8192-4146-B8A8-51DBDB9A0B70}"/>
              </a:ext>
            </a:extLst>
          </p:cNvPr>
          <p:cNvGrpSpPr>
            <a:grpSpLocks/>
          </p:cNvGrpSpPr>
          <p:nvPr/>
        </p:nvGrpSpPr>
        <p:grpSpPr bwMode="auto">
          <a:xfrm>
            <a:off x="7016685" y="2347913"/>
            <a:ext cx="1800225" cy="433387"/>
            <a:chOff x="4195" y="1706"/>
            <a:chExt cx="1134" cy="273"/>
          </a:xfrm>
        </p:grpSpPr>
        <p:sp>
          <p:nvSpPr>
            <p:cNvPr id="23" name="Line 15">
              <a:extLst>
                <a:ext uri="{FF2B5EF4-FFF2-40B4-BE49-F238E27FC236}">
                  <a16:creationId xmlns:a16="http://schemas.microsoft.com/office/drawing/2014/main" id="{D4578A89-45A8-4894-9209-95037DCC246B}"/>
                </a:ext>
              </a:extLst>
            </p:cNvPr>
            <p:cNvSpPr>
              <a:spLocks noChangeShapeType="1"/>
            </p:cNvSpPr>
            <p:nvPr/>
          </p:nvSpPr>
          <p:spPr bwMode="auto">
            <a:xfrm>
              <a:off x="4967" y="1979"/>
              <a:ext cx="36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 name="Line 16">
              <a:extLst>
                <a:ext uri="{FF2B5EF4-FFF2-40B4-BE49-F238E27FC236}">
                  <a16:creationId xmlns:a16="http://schemas.microsoft.com/office/drawing/2014/main" id="{73B3FD47-DA40-40C0-B238-1BB9E481D013}"/>
                </a:ext>
              </a:extLst>
            </p:cNvPr>
            <p:cNvSpPr>
              <a:spLocks noChangeShapeType="1"/>
            </p:cNvSpPr>
            <p:nvPr/>
          </p:nvSpPr>
          <p:spPr bwMode="auto">
            <a:xfrm>
              <a:off x="5329" y="1706"/>
              <a:ext cx="0" cy="27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5" name="Line 17">
              <a:extLst>
                <a:ext uri="{FF2B5EF4-FFF2-40B4-BE49-F238E27FC236}">
                  <a16:creationId xmlns:a16="http://schemas.microsoft.com/office/drawing/2014/main" id="{BC263E50-A5D1-4624-87B4-76CDE3BB1939}"/>
                </a:ext>
              </a:extLst>
            </p:cNvPr>
            <p:cNvSpPr>
              <a:spLocks noChangeShapeType="1"/>
            </p:cNvSpPr>
            <p:nvPr/>
          </p:nvSpPr>
          <p:spPr bwMode="auto">
            <a:xfrm flipH="1">
              <a:off x="4195" y="1706"/>
              <a:ext cx="1134"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6" name="Text Box 18">
            <a:extLst>
              <a:ext uri="{FF2B5EF4-FFF2-40B4-BE49-F238E27FC236}">
                <a16:creationId xmlns:a16="http://schemas.microsoft.com/office/drawing/2014/main" id="{D17E270D-46FC-4AC5-9744-BB0902316649}"/>
              </a:ext>
            </a:extLst>
          </p:cNvPr>
          <p:cNvSpPr txBox="1">
            <a:spLocks noChangeArrowheads="1"/>
          </p:cNvSpPr>
          <p:nvPr/>
        </p:nvSpPr>
        <p:spPr bwMode="auto">
          <a:xfrm>
            <a:off x="8385110" y="2420938"/>
            <a:ext cx="2159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2000"/>
              <a:t>N</a:t>
            </a:r>
          </a:p>
        </p:txBody>
      </p:sp>
      <p:sp>
        <p:nvSpPr>
          <p:cNvPr id="27" name="Text Box 19">
            <a:extLst>
              <a:ext uri="{FF2B5EF4-FFF2-40B4-BE49-F238E27FC236}">
                <a16:creationId xmlns:a16="http://schemas.microsoft.com/office/drawing/2014/main" id="{09FDE86F-7F11-4026-9751-BA13FAB563DE}"/>
              </a:ext>
            </a:extLst>
          </p:cNvPr>
          <p:cNvSpPr txBox="1">
            <a:spLocks noChangeArrowheads="1"/>
          </p:cNvSpPr>
          <p:nvPr/>
        </p:nvSpPr>
        <p:spPr bwMode="auto">
          <a:xfrm>
            <a:off x="6584885" y="3068638"/>
            <a:ext cx="2159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2000"/>
              <a:t>Y</a:t>
            </a:r>
          </a:p>
        </p:txBody>
      </p:sp>
      <p:sp>
        <p:nvSpPr>
          <p:cNvPr id="28" name="Line 20">
            <a:extLst>
              <a:ext uri="{FF2B5EF4-FFF2-40B4-BE49-F238E27FC236}">
                <a16:creationId xmlns:a16="http://schemas.microsoft.com/office/drawing/2014/main" id="{D3A06017-0D41-42DF-B398-215F625D981E}"/>
              </a:ext>
            </a:extLst>
          </p:cNvPr>
          <p:cNvSpPr>
            <a:spLocks noChangeShapeType="1"/>
          </p:cNvSpPr>
          <p:nvPr/>
        </p:nvSpPr>
        <p:spPr bwMode="auto">
          <a:xfrm>
            <a:off x="6945248" y="3068638"/>
            <a:ext cx="0" cy="217487"/>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29" name="Group 21">
            <a:extLst>
              <a:ext uri="{FF2B5EF4-FFF2-40B4-BE49-F238E27FC236}">
                <a16:creationId xmlns:a16="http://schemas.microsoft.com/office/drawing/2014/main" id="{085950C0-03BB-47F0-88D4-057D8AFB9E20}"/>
              </a:ext>
            </a:extLst>
          </p:cNvPr>
          <p:cNvGrpSpPr>
            <a:grpSpLocks/>
          </p:cNvGrpSpPr>
          <p:nvPr/>
        </p:nvGrpSpPr>
        <p:grpSpPr bwMode="auto">
          <a:xfrm>
            <a:off x="7026210" y="3162929"/>
            <a:ext cx="1871663" cy="1655762"/>
            <a:chOff x="4292" y="1979"/>
            <a:chExt cx="1179" cy="1043"/>
          </a:xfrm>
        </p:grpSpPr>
        <p:sp>
          <p:nvSpPr>
            <p:cNvPr id="30" name="Line 22">
              <a:extLst>
                <a:ext uri="{FF2B5EF4-FFF2-40B4-BE49-F238E27FC236}">
                  <a16:creationId xmlns:a16="http://schemas.microsoft.com/office/drawing/2014/main" id="{DCE448CB-C7A5-49D3-BE35-D898655BB882}"/>
                </a:ext>
              </a:extLst>
            </p:cNvPr>
            <p:cNvSpPr>
              <a:spLocks noChangeShapeType="1"/>
            </p:cNvSpPr>
            <p:nvPr/>
          </p:nvSpPr>
          <p:spPr bwMode="auto">
            <a:xfrm>
              <a:off x="5466" y="1979"/>
              <a:ext cx="0" cy="104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 name="Line 23">
              <a:extLst>
                <a:ext uri="{FF2B5EF4-FFF2-40B4-BE49-F238E27FC236}">
                  <a16:creationId xmlns:a16="http://schemas.microsoft.com/office/drawing/2014/main" id="{F7F43A2C-27E5-4829-B09B-9EACBF7489EB}"/>
                </a:ext>
              </a:extLst>
            </p:cNvPr>
            <p:cNvSpPr>
              <a:spLocks noChangeShapeType="1"/>
            </p:cNvSpPr>
            <p:nvPr/>
          </p:nvSpPr>
          <p:spPr bwMode="auto">
            <a:xfrm flipH="1">
              <a:off x="4292" y="1979"/>
              <a:ext cx="1179"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 name="Line 24">
              <a:extLst>
                <a:ext uri="{FF2B5EF4-FFF2-40B4-BE49-F238E27FC236}">
                  <a16:creationId xmlns:a16="http://schemas.microsoft.com/office/drawing/2014/main" id="{F3CC3D97-99A3-493A-957D-E3D8CFCC319C}"/>
                </a:ext>
              </a:extLst>
            </p:cNvPr>
            <p:cNvSpPr>
              <a:spLocks noChangeShapeType="1"/>
            </p:cNvSpPr>
            <p:nvPr/>
          </p:nvSpPr>
          <p:spPr bwMode="auto">
            <a:xfrm flipV="1">
              <a:off x="5058" y="3022"/>
              <a:ext cx="40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33" name="Text Box 25">
            <a:extLst>
              <a:ext uri="{FF2B5EF4-FFF2-40B4-BE49-F238E27FC236}">
                <a16:creationId xmlns:a16="http://schemas.microsoft.com/office/drawing/2014/main" id="{D5F6A91C-442B-4B4F-9C89-0A897D10C6AE}"/>
              </a:ext>
            </a:extLst>
          </p:cNvPr>
          <p:cNvSpPr txBox="1">
            <a:spLocks noChangeArrowheads="1"/>
          </p:cNvSpPr>
          <p:nvPr/>
        </p:nvSpPr>
        <p:spPr bwMode="auto">
          <a:xfrm>
            <a:off x="8529573" y="4508500"/>
            <a:ext cx="2159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2000"/>
              <a:t>N</a:t>
            </a:r>
          </a:p>
        </p:txBody>
      </p:sp>
      <p:sp>
        <p:nvSpPr>
          <p:cNvPr id="34" name="Text Box 26">
            <a:extLst>
              <a:ext uri="{FF2B5EF4-FFF2-40B4-BE49-F238E27FC236}">
                <a16:creationId xmlns:a16="http://schemas.microsoft.com/office/drawing/2014/main" id="{1778ADA0-A433-480D-BD31-07511CBB5E04}"/>
              </a:ext>
            </a:extLst>
          </p:cNvPr>
          <p:cNvSpPr txBox="1">
            <a:spLocks noChangeArrowheads="1"/>
          </p:cNvSpPr>
          <p:nvPr/>
        </p:nvSpPr>
        <p:spPr bwMode="auto">
          <a:xfrm>
            <a:off x="7161148" y="5013325"/>
            <a:ext cx="144462"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2000"/>
              <a:t>Y</a:t>
            </a:r>
          </a:p>
        </p:txBody>
      </p:sp>
      <p:grpSp>
        <p:nvGrpSpPr>
          <p:cNvPr id="35" name="Group 27">
            <a:extLst>
              <a:ext uri="{FF2B5EF4-FFF2-40B4-BE49-F238E27FC236}">
                <a16:creationId xmlns:a16="http://schemas.microsoft.com/office/drawing/2014/main" id="{FC230F2F-7973-4750-BC1F-702ABD298290}"/>
              </a:ext>
            </a:extLst>
          </p:cNvPr>
          <p:cNvGrpSpPr>
            <a:grpSpLocks/>
          </p:cNvGrpSpPr>
          <p:nvPr/>
        </p:nvGrpSpPr>
        <p:grpSpPr bwMode="auto">
          <a:xfrm>
            <a:off x="3487673" y="2420938"/>
            <a:ext cx="3168650" cy="4176712"/>
            <a:chOff x="2063" y="1525"/>
            <a:chExt cx="1996" cy="2631"/>
          </a:xfrm>
        </p:grpSpPr>
        <p:sp>
          <p:nvSpPr>
            <p:cNvPr id="36" name="Line 28">
              <a:extLst>
                <a:ext uri="{FF2B5EF4-FFF2-40B4-BE49-F238E27FC236}">
                  <a16:creationId xmlns:a16="http://schemas.microsoft.com/office/drawing/2014/main" id="{64AE91B2-AEB3-4CED-857F-776042E1A69B}"/>
                </a:ext>
              </a:extLst>
            </p:cNvPr>
            <p:cNvSpPr>
              <a:spLocks noChangeShapeType="1"/>
            </p:cNvSpPr>
            <p:nvPr/>
          </p:nvSpPr>
          <p:spPr bwMode="auto">
            <a:xfrm>
              <a:off x="2971" y="3974"/>
              <a:ext cx="0" cy="18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 name="Line 29">
              <a:extLst>
                <a:ext uri="{FF2B5EF4-FFF2-40B4-BE49-F238E27FC236}">
                  <a16:creationId xmlns:a16="http://schemas.microsoft.com/office/drawing/2014/main" id="{D1C6EF77-0695-4615-B405-1E3C8170935D}"/>
                </a:ext>
              </a:extLst>
            </p:cNvPr>
            <p:cNvSpPr>
              <a:spLocks noChangeShapeType="1"/>
            </p:cNvSpPr>
            <p:nvPr/>
          </p:nvSpPr>
          <p:spPr bwMode="auto">
            <a:xfrm>
              <a:off x="2064" y="4156"/>
              <a:ext cx="907"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8" name="Line 30">
              <a:extLst>
                <a:ext uri="{FF2B5EF4-FFF2-40B4-BE49-F238E27FC236}">
                  <a16:creationId xmlns:a16="http://schemas.microsoft.com/office/drawing/2014/main" id="{E788F651-0BCD-4877-B0F4-8DBE3B0B63D0}"/>
                </a:ext>
              </a:extLst>
            </p:cNvPr>
            <p:cNvSpPr>
              <a:spLocks noChangeShapeType="1"/>
            </p:cNvSpPr>
            <p:nvPr/>
          </p:nvSpPr>
          <p:spPr bwMode="auto">
            <a:xfrm flipV="1">
              <a:off x="2064" y="1525"/>
              <a:ext cx="0" cy="263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9" name="Line 31">
              <a:extLst>
                <a:ext uri="{FF2B5EF4-FFF2-40B4-BE49-F238E27FC236}">
                  <a16:creationId xmlns:a16="http://schemas.microsoft.com/office/drawing/2014/main" id="{FC011289-F41E-424D-B56C-660528BE9BF5}"/>
                </a:ext>
              </a:extLst>
            </p:cNvPr>
            <p:cNvSpPr>
              <a:spLocks noChangeShapeType="1"/>
            </p:cNvSpPr>
            <p:nvPr/>
          </p:nvSpPr>
          <p:spPr bwMode="auto">
            <a:xfrm>
              <a:off x="2063" y="1525"/>
              <a:ext cx="1996"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40" name="AutoShape 32">
            <a:extLst>
              <a:ext uri="{FF2B5EF4-FFF2-40B4-BE49-F238E27FC236}">
                <a16:creationId xmlns:a16="http://schemas.microsoft.com/office/drawing/2014/main" id="{031FD225-3EB8-4E7D-A310-5DD81D14A47C}"/>
              </a:ext>
            </a:extLst>
          </p:cNvPr>
          <p:cNvSpPr>
            <a:spLocks noChangeArrowheads="1"/>
          </p:cNvSpPr>
          <p:nvPr/>
        </p:nvSpPr>
        <p:spPr bwMode="auto">
          <a:xfrm>
            <a:off x="5598089" y="4581525"/>
            <a:ext cx="2663825" cy="503238"/>
          </a:xfrm>
          <a:prstGeom prst="flowChartDecision">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zh-CN" altLang="en-US" sz="2000"/>
              <a:t>发送完？</a:t>
            </a:r>
          </a:p>
        </p:txBody>
      </p:sp>
      <p:sp>
        <p:nvSpPr>
          <p:cNvPr id="41" name="Line 33">
            <a:extLst>
              <a:ext uri="{FF2B5EF4-FFF2-40B4-BE49-F238E27FC236}">
                <a16:creationId xmlns:a16="http://schemas.microsoft.com/office/drawing/2014/main" id="{F4E8464D-4DC6-4F98-B485-8DE31203D1AE}"/>
              </a:ext>
            </a:extLst>
          </p:cNvPr>
          <p:cNvSpPr>
            <a:spLocks noChangeShapeType="1"/>
          </p:cNvSpPr>
          <p:nvPr/>
        </p:nvSpPr>
        <p:spPr bwMode="auto">
          <a:xfrm>
            <a:off x="6945248" y="4365625"/>
            <a:ext cx="0" cy="21748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2" name="Text Box 34">
            <a:extLst>
              <a:ext uri="{FF2B5EF4-FFF2-40B4-BE49-F238E27FC236}">
                <a16:creationId xmlns:a16="http://schemas.microsoft.com/office/drawing/2014/main" id="{07AE6887-D8D1-46FA-97D0-EAACC34BD34C}"/>
              </a:ext>
            </a:extLst>
          </p:cNvPr>
          <p:cNvSpPr txBox="1">
            <a:spLocks noChangeArrowheads="1"/>
          </p:cNvSpPr>
          <p:nvPr/>
        </p:nvSpPr>
        <p:spPr bwMode="auto">
          <a:xfrm>
            <a:off x="7089710" y="4292600"/>
            <a:ext cx="2159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2000"/>
              <a:t>N</a:t>
            </a:r>
          </a:p>
        </p:txBody>
      </p:sp>
      <p:sp>
        <p:nvSpPr>
          <p:cNvPr id="43" name="AutoShape 35">
            <a:extLst>
              <a:ext uri="{FF2B5EF4-FFF2-40B4-BE49-F238E27FC236}">
                <a16:creationId xmlns:a16="http://schemas.microsoft.com/office/drawing/2014/main" id="{2843A137-6548-4B70-9790-737905F6FEA8}"/>
              </a:ext>
            </a:extLst>
          </p:cNvPr>
          <p:cNvSpPr>
            <a:spLocks noChangeArrowheads="1"/>
          </p:cNvSpPr>
          <p:nvPr/>
        </p:nvSpPr>
        <p:spPr bwMode="auto">
          <a:xfrm>
            <a:off x="6656323" y="5300663"/>
            <a:ext cx="576262" cy="358775"/>
          </a:xfrm>
          <a:prstGeom prst="flowChartAlternateProcess">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zh-CN" altLang="en-US" sz="2000"/>
              <a:t>结束</a:t>
            </a:r>
          </a:p>
        </p:txBody>
      </p:sp>
      <p:grpSp>
        <p:nvGrpSpPr>
          <p:cNvPr id="44" name="Group 36">
            <a:extLst>
              <a:ext uri="{FF2B5EF4-FFF2-40B4-BE49-F238E27FC236}">
                <a16:creationId xmlns:a16="http://schemas.microsoft.com/office/drawing/2014/main" id="{6AEB531D-B3D2-4A86-BB24-31D3DBDAA7D1}"/>
              </a:ext>
            </a:extLst>
          </p:cNvPr>
          <p:cNvGrpSpPr>
            <a:grpSpLocks/>
          </p:cNvGrpSpPr>
          <p:nvPr/>
        </p:nvGrpSpPr>
        <p:grpSpPr bwMode="auto">
          <a:xfrm>
            <a:off x="4929123" y="4117826"/>
            <a:ext cx="647700" cy="1223963"/>
            <a:chOff x="2971" y="2614"/>
            <a:chExt cx="408" cy="771"/>
          </a:xfrm>
        </p:grpSpPr>
        <p:sp>
          <p:nvSpPr>
            <p:cNvPr id="45" name="Line 37">
              <a:extLst>
                <a:ext uri="{FF2B5EF4-FFF2-40B4-BE49-F238E27FC236}">
                  <a16:creationId xmlns:a16="http://schemas.microsoft.com/office/drawing/2014/main" id="{C1C858F4-43D1-4D0F-8825-922151264036}"/>
                </a:ext>
              </a:extLst>
            </p:cNvPr>
            <p:cNvSpPr>
              <a:spLocks noChangeShapeType="1"/>
            </p:cNvSpPr>
            <p:nvPr/>
          </p:nvSpPr>
          <p:spPr bwMode="auto">
            <a:xfrm flipH="1">
              <a:off x="2971" y="2614"/>
              <a:ext cx="40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6" name="Line 38">
              <a:extLst>
                <a:ext uri="{FF2B5EF4-FFF2-40B4-BE49-F238E27FC236}">
                  <a16:creationId xmlns:a16="http://schemas.microsoft.com/office/drawing/2014/main" id="{6676DDF7-1D67-4D3B-9D92-00F3D5D27242}"/>
                </a:ext>
              </a:extLst>
            </p:cNvPr>
            <p:cNvSpPr>
              <a:spLocks noChangeShapeType="1"/>
            </p:cNvSpPr>
            <p:nvPr/>
          </p:nvSpPr>
          <p:spPr bwMode="auto">
            <a:xfrm flipH="1">
              <a:off x="2971" y="2614"/>
              <a:ext cx="0" cy="77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47" name="Text Box 39">
            <a:extLst>
              <a:ext uri="{FF2B5EF4-FFF2-40B4-BE49-F238E27FC236}">
                <a16:creationId xmlns:a16="http://schemas.microsoft.com/office/drawing/2014/main" id="{4ADB0C8F-954F-4F27-B3AB-76AF8E3CAF16}"/>
              </a:ext>
            </a:extLst>
          </p:cNvPr>
          <p:cNvSpPr txBox="1">
            <a:spLocks noChangeArrowheads="1"/>
          </p:cNvSpPr>
          <p:nvPr/>
        </p:nvSpPr>
        <p:spPr bwMode="auto">
          <a:xfrm>
            <a:off x="5000560" y="3789363"/>
            <a:ext cx="14446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2000"/>
              <a:t>Y</a:t>
            </a:r>
          </a:p>
        </p:txBody>
      </p:sp>
      <p:sp>
        <p:nvSpPr>
          <p:cNvPr id="5" name="灯片编号占位符 4">
            <a:extLst>
              <a:ext uri="{FF2B5EF4-FFF2-40B4-BE49-F238E27FC236}">
                <a16:creationId xmlns:a16="http://schemas.microsoft.com/office/drawing/2014/main" id="{335CDC52-E95D-47B4-92DE-BDAC6BB53184}"/>
              </a:ext>
            </a:extLst>
          </p:cNvPr>
          <p:cNvSpPr>
            <a:spLocks noGrp="1"/>
          </p:cNvSpPr>
          <p:nvPr>
            <p:ph type="sldNum" sz="quarter" idx="12"/>
          </p:nvPr>
        </p:nvSpPr>
        <p:spPr/>
        <p:txBody>
          <a:bodyPr/>
          <a:lstStyle/>
          <a:p>
            <a:fld id="{0343F522-B1DB-4B24-87CC-09EAB668A261}" type="slidenum">
              <a:rPr lang="zh-CN" altLang="en-US" smtClean="0"/>
              <a:pPr/>
              <a:t>58</a:t>
            </a:fld>
            <a:r>
              <a:rPr lang="en-US" altLang="zh-CN"/>
              <a:t>/303</a:t>
            </a:r>
            <a:endParaRPr lang="zh-CN" altLang="en-US" dirty="0"/>
          </a:p>
        </p:txBody>
      </p:sp>
    </p:spTree>
    <p:extLst>
      <p:ext uri="{BB962C8B-B14F-4D97-AF65-F5344CB8AC3E}">
        <p14:creationId xmlns:p14="http://schemas.microsoft.com/office/powerpoint/2010/main" val="42931104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7"/>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5"/>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20"/>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6"/>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1"/>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2"/>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40"/>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14"/>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34"/>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43"/>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33"/>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29"/>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47"/>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44"/>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17"/>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21"/>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18"/>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nodeType="clickEffect">
                                  <p:stCondLst>
                                    <p:cond delay="0"/>
                                  </p:stCondLst>
                                  <p:childTnLst>
                                    <p:set>
                                      <p:cBhvr>
                                        <p:cTn id="96" dur="1" fill="hold">
                                          <p:stCondLst>
                                            <p:cond delay="0"/>
                                          </p:stCondLst>
                                        </p:cTn>
                                        <p:tgtEl>
                                          <p:spTgt spid="35"/>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grpId="0" nodeType="clickEffect">
                                  <p:stCondLst>
                                    <p:cond delay="0"/>
                                  </p:stCondLst>
                                  <p:childTnLst>
                                    <p:set>
                                      <p:cBhvr>
                                        <p:cTn id="10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01" fill="hold">
                      <p:stCondLst>
                        <p:cond delay="indefinite"/>
                      </p:stCondLst>
                      <p:childTnLst>
                        <p:par>
                          <p:cTn id="102" fill="hold">
                            <p:stCondLst>
                              <p:cond delay="0"/>
                            </p:stCondLst>
                            <p:childTnLst>
                              <p:par>
                                <p:cTn id="103" presetID="1" presetClass="entr" presetSubtype="0" fill="hold" grpId="0" nodeType="clickEffect">
                                  <p:stCondLst>
                                    <p:cond delay="0"/>
                                  </p:stCondLst>
                                  <p:childTnLst>
                                    <p:set>
                                      <p:cBhvr>
                                        <p:cTn id="10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9" grpId="0" animBg="1"/>
      <p:bldP spid="13" grpId="0" animBg="1"/>
      <p:bldP spid="15" grpId="0" animBg="1"/>
      <p:bldP spid="16" grpId="0" animBg="1"/>
      <p:bldP spid="17" grpId="0" animBg="1"/>
      <p:bldP spid="18" grpId="0" animBg="1"/>
      <p:bldP spid="26" grpId="0"/>
      <p:bldP spid="27" grpId="0"/>
      <p:bldP spid="33" grpId="0"/>
      <p:bldP spid="34" grpId="0"/>
      <p:bldP spid="40" grpId="0" animBg="1"/>
      <p:bldP spid="42" grpId="0"/>
      <p:bldP spid="43" grpId="0" animBg="1"/>
      <p:bldP spid="47"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C34208-FA7C-4346-AD93-050F88FE7F56}"/>
              </a:ext>
            </a:extLst>
          </p:cNvPr>
          <p:cNvSpPr>
            <a:spLocks noGrp="1"/>
          </p:cNvSpPr>
          <p:nvPr>
            <p:ph type="title"/>
          </p:nvPr>
        </p:nvSpPr>
        <p:spPr>
          <a:xfrm>
            <a:off x="265813" y="350874"/>
            <a:ext cx="8654903" cy="680484"/>
          </a:xfrm>
        </p:spPr>
        <p:txBody>
          <a:bodyPr>
            <a:normAutofit/>
          </a:bodyPr>
          <a:lstStyle/>
          <a:p>
            <a:r>
              <a:rPr lang="en-US" altLang="zh-CN" kern="100" dirty="0"/>
              <a:t>CSMA/CD</a:t>
            </a:r>
            <a:r>
              <a:rPr lang="zh-CN" altLang="en-US" kern="100" dirty="0"/>
              <a:t>延迟时间的确定</a:t>
            </a:r>
          </a:p>
        </p:txBody>
      </p:sp>
      <p:sp>
        <p:nvSpPr>
          <p:cNvPr id="3" name="内容占位符 2">
            <a:extLst>
              <a:ext uri="{FF2B5EF4-FFF2-40B4-BE49-F238E27FC236}">
                <a16:creationId xmlns:a16="http://schemas.microsoft.com/office/drawing/2014/main" id="{62772749-0251-43E3-8FBE-62B01C0C88DA}"/>
              </a:ext>
            </a:extLst>
          </p:cNvPr>
          <p:cNvSpPr>
            <a:spLocks noGrp="1"/>
          </p:cNvSpPr>
          <p:nvPr>
            <p:ph idx="1"/>
          </p:nvPr>
        </p:nvSpPr>
        <p:spPr>
          <a:xfrm>
            <a:off x="404037" y="1062040"/>
            <a:ext cx="8516680" cy="5445085"/>
          </a:xfrm>
        </p:spPr>
        <p:txBody>
          <a:bodyPr>
            <a:noAutofit/>
          </a:bodyPr>
          <a:lstStyle/>
          <a:p>
            <a:pPr marL="609600" indent="-609600">
              <a:buNone/>
            </a:pPr>
            <a:r>
              <a:rPr lang="zh-CN" altLang="en-US" dirty="0">
                <a:solidFill>
                  <a:srgbClr val="0070C0"/>
                </a:solidFill>
                <a:latin typeface="Times New Roman" panose="02020603050405020304" pitchFamily="18" charset="0"/>
                <a:cs typeface="Times New Roman" panose="02020603050405020304" pitchFamily="18" charset="0"/>
              </a:rPr>
              <a:t>方法：截断的二进制指数后退算法（退避算法）</a:t>
            </a:r>
          </a:p>
          <a:p>
            <a:pPr marL="609600" indent="-609600">
              <a:buNone/>
            </a:pPr>
            <a:r>
              <a:rPr lang="zh-CN" altLang="en-US" dirty="0">
                <a:latin typeface="Times New Roman" panose="02020603050405020304" pitchFamily="18" charset="0"/>
                <a:cs typeface="Times New Roman" panose="02020603050405020304" pitchFamily="18" charset="0"/>
              </a:rPr>
              <a:t>时间片</a:t>
            </a:r>
            <a:r>
              <a:rPr lang="en-US" altLang="zh-CN" dirty="0">
                <a:latin typeface="Times New Roman" panose="02020603050405020304" pitchFamily="18" charset="0"/>
                <a:cs typeface="Times New Roman" panose="02020603050405020304" pitchFamily="18" charset="0"/>
              </a:rPr>
              <a:t>τ</a:t>
            </a:r>
            <a:r>
              <a:rPr lang="zh-CN" altLang="en-US" dirty="0">
                <a:latin typeface="Times New Roman" panose="02020603050405020304" pitchFamily="18" charset="0"/>
                <a:cs typeface="Times New Roman" panose="02020603050405020304" pitchFamily="18" charset="0"/>
              </a:rPr>
              <a:t>＝总线上两端点间往返传输的时间</a:t>
            </a:r>
          </a:p>
          <a:p>
            <a:pPr marL="609600" indent="-609600">
              <a:buNone/>
            </a:pPr>
            <a:r>
              <a:rPr lang="zh-CN" altLang="en-US" dirty="0">
                <a:latin typeface="Times New Roman" panose="02020603050405020304" pitchFamily="18" charset="0"/>
                <a:cs typeface="Times New Roman" panose="02020603050405020304" pitchFamily="18" charset="0"/>
              </a:rPr>
              <a:t>延迟时间</a:t>
            </a:r>
            <a:r>
              <a:rPr lang="en-US" altLang="zh-CN" dirty="0">
                <a:latin typeface="Times New Roman" panose="02020603050405020304" pitchFamily="18" charset="0"/>
                <a:cs typeface="Times New Roman" panose="02020603050405020304" pitchFamily="18" charset="0"/>
              </a:rPr>
              <a:t>T</a:t>
            </a:r>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m*τ</a:t>
            </a:r>
          </a:p>
          <a:p>
            <a:pPr marL="609600" indent="-609600">
              <a:buNone/>
            </a:pPr>
            <a:r>
              <a:rPr lang="en-US" altLang="zh-CN" dirty="0">
                <a:latin typeface="Times New Roman" panose="02020603050405020304" pitchFamily="18" charset="0"/>
                <a:cs typeface="Times New Roman" panose="02020603050405020304" pitchFamily="18" charset="0"/>
              </a:rPr>
              <a:t>               m</a:t>
            </a:r>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0</a:t>
            </a:r>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2</a:t>
            </a:r>
            <a:r>
              <a:rPr lang="en-US" altLang="zh-CN" baseline="30000" dirty="0">
                <a:latin typeface="Times New Roman" panose="02020603050405020304" pitchFamily="18" charset="0"/>
                <a:cs typeface="Times New Roman" panose="02020603050405020304" pitchFamily="18" charset="0"/>
              </a:rPr>
              <a:t>n</a:t>
            </a:r>
            <a:r>
              <a:rPr lang="en-US" altLang="zh-CN" dirty="0">
                <a:latin typeface="Times New Roman" panose="02020603050405020304" pitchFamily="18" charset="0"/>
                <a:cs typeface="Times New Roman" panose="02020603050405020304" pitchFamily="18" charset="0"/>
              </a:rPr>
              <a:t>-1</a:t>
            </a:r>
            <a:r>
              <a:rPr lang="zh-CN" altLang="en-US" dirty="0">
                <a:latin typeface="Times New Roman" panose="02020603050405020304" pitchFamily="18" charset="0"/>
                <a:cs typeface="Times New Roman" panose="02020603050405020304" pitchFamily="18" charset="0"/>
              </a:rPr>
              <a:t>之间的随机数</a:t>
            </a:r>
          </a:p>
          <a:p>
            <a:pPr marL="609600" indent="-609600">
              <a:buNone/>
            </a:pP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n</a:t>
            </a:r>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min(10, k)</a:t>
            </a:r>
          </a:p>
          <a:p>
            <a:pPr marL="609600" indent="-609600">
              <a:buNone/>
            </a:pPr>
            <a:r>
              <a:rPr lang="en-US" altLang="zh-CN" dirty="0">
                <a:latin typeface="Times New Roman" panose="02020603050405020304" pitchFamily="18" charset="0"/>
                <a:cs typeface="Times New Roman" panose="02020603050405020304" pitchFamily="18" charset="0"/>
              </a:rPr>
              <a:t>               k=</a:t>
            </a:r>
            <a:r>
              <a:rPr lang="zh-CN" altLang="en-US" dirty="0">
                <a:latin typeface="Times New Roman" panose="02020603050405020304" pitchFamily="18" charset="0"/>
                <a:cs typeface="Times New Roman" panose="02020603050405020304" pitchFamily="18" charset="0"/>
              </a:rPr>
              <a:t>本次发送经历的冲突次数</a:t>
            </a:r>
          </a:p>
          <a:p>
            <a:pPr marL="609600" indent="-609600">
              <a:buNone/>
            </a:pPr>
            <a:r>
              <a:rPr lang="en-US" altLang="zh-CN" dirty="0">
                <a:latin typeface="Times New Roman" panose="02020603050405020304" pitchFamily="18" charset="0"/>
                <a:cs typeface="Times New Roman" panose="02020603050405020304" pitchFamily="18" charset="0"/>
              </a:rPr>
              <a:t>τ</a:t>
            </a:r>
            <a:r>
              <a:rPr lang="zh-CN" altLang="en-US" dirty="0">
                <a:latin typeface="Times New Roman" panose="02020603050405020304" pitchFamily="18" charset="0"/>
                <a:cs typeface="Times New Roman" panose="02020603050405020304" pitchFamily="18" charset="0"/>
              </a:rPr>
              <a:t>的确定</a:t>
            </a:r>
            <a:r>
              <a:rPr lang="en-US" altLang="zh-CN" dirty="0">
                <a:latin typeface="Times New Roman" panose="02020603050405020304" pitchFamily="18" charset="0"/>
                <a:cs typeface="Times New Roman" panose="02020603050405020304" pitchFamily="18" charset="0"/>
              </a:rPr>
              <a:t>——</a:t>
            </a:r>
            <a:r>
              <a:rPr lang="zh-CN" altLang="en-US" dirty="0">
                <a:solidFill>
                  <a:srgbClr val="0070C0"/>
                </a:solidFill>
                <a:latin typeface="Times New Roman" panose="02020603050405020304" pitchFamily="18" charset="0"/>
                <a:cs typeface="Times New Roman" panose="02020603050405020304" pitchFamily="18" charset="0"/>
              </a:rPr>
              <a:t>三个因素</a:t>
            </a:r>
            <a:r>
              <a:rPr lang="zh-CN" altLang="en-US" dirty="0">
                <a:latin typeface="Times New Roman" panose="02020603050405020304" pitchFamily="18" charset="0"/>
                <a:cs typeface="Times New Roman" panose="02020603050405020304" pitchFamily="18" charset="0"/>
              </a:rPr>
              <a:t>：</a:t>
            </a:r>
            <a:endParaRPr lang="en-US" altLang="zh-CN" dirty="0">
              <a:latin typeface="Times New Roman" panose="02020603050405020304" pitchFamily="18" charset="0"/>
              <a:cs typeface="Times New Roman" panose="02020603050405020304" pitchFamily="18" charset="0"/>
            </a:endParaRPr>
          </a:p>
          <a:p>
            <a:r>
              <a:rPr lang="zh-CN" altLang="zh-CN" dirty="0"/>
              <a:t>确保任何时候都能够检测到可能发生的冲突</a:t>
            </a:r>
            <a:r>
              <a:rPr lang="en-US" altLang="zh-CN" dirty="0"/>
              <a:t>-</a:t>
            </a:r>
            <a:r>
              <a:rPr lang="zh-CN" altLang="en-US" dirty="0">
                <a:solidFill>
                  <a:srgbClr val="0070C0"/>
                </a:solidFill>
              </a:rPr>
              <a:t>争用期</a:t>
            </a:r>
            <a:endParaRPr lang="zh-CN" altLang="zh-CN" dirty="0">
              <a:solidFill>
                <a:srgbClr val="0070C0"/>
              </a:solidFill>
            </a:endParaRPr>
          </a:p>
          <a:p>
            <a:r>
              <a:rPr lang="zh-CN" altLang="zh-CN" dirty="0"/>
              <a:t>保证在冲突发生后能够检测到冲突</a:t>
            </a:r>
            <a:r>
              <a:rPr lang="en-US" altLang="zh-CN" dirty="0"/>
              <a:t>—</a:t>
            </a:r>
            <a:r>
              <a:rPr lang="zh-CN" altLang="en-US" dirty="0">
                <a:solidFill>
                  <a:srgbClr val="0070C0"/>
                </a:solidFill>
              </a:rPr>
              <a:t>最短帧长</a:t>
            </a:r>
            <a:endParaRPr lang="zh-CN" altLang="zh-CN" dirty="0">
              <a:solidFill>
                <a:srgbClr val="0070C0"/>
              </a:solidFill>
            </a:endParaRPr>
          </a:p>
          <a:p>
            <a:r>
              <a:rPr lang="zh-CN" altLang="en-US" dirty="0"/>
              <a:t>合理的延迟</a:t>
            </a:r>
            <a:r>
              <a:rPr lang="en-US" altLang="zh-CN" dirty="0"/>
              <a:t>—</a:t>
            </a:r>
            <a:r>
              <a:rPr lang="zh-CN" altLang="zh-CN" dirty="0">
                <a:solidFill>
                  <a:srgbClr val="0070C0"/>
                </a:solidFill>
              </a:rPr>
              <a:t>介质的最大长度</a:t>
            </a:r>
            <a:endParaRPr lang="zh-CN" altLang="en-US" dirty="0">
              <a:solidFill>
                <a:srgbClr val="0070C0"/>
              </a:solidFill>
              <a:latin typeface="Times New Roman" panose="02020603050405020304" pitchFamily="18" charset="0"/>
              <a:cs typeface="Times New Roman" panose="02020603050405020304" pitchFamily="18" charset="0"/>
            </a:endParaRPr>
          </a:p>
          <a:p>
            <a:pPr marL="609600" indent="-609600">
              <a:buNone/>
            </a:pPr>
            <a:r>
              <a:rPr lang="en-US" altLang="zh-CN" i="1" dirty="0">
                <a:latin typeface="Times New Roman" panose="02020603050405020304" pitchFamily="18" charset="0"/>
                <a:cs typeface="Times New Roman" panose="02020603050405020304" pitchFamily="18" charset="0"/>
              </a:rPr>
              <a:t>2500m</a:t>
            </a:r>
            <a:r>
              <a:rPr lang="zh-CN" altLang="en-US" i="1" dirty="0">
                <a:latin typeface="Times New Roman" panose="02020603050405020304" pitchFamily="18" charset="0"/>
                <a:cs typeface="Times New Roman" panose="02020603050405020304" pitchFamily="18" charset="0"/>
              </a:rPr>
              <a:t>，</a:t>
            </a:r>
            <a:r>
              <a:rPr lang="en-US" altLang="zh-CN" i="1" dirty="0">
                <a:latin typeface="Times New Roman" panose="02020603050405020304" pitchFamily="18" charset="0"/>
                <a:cs typeface="Times New Roman" panose="02020603050405020304" pitchFamily="18" charset="0"/>
              </a:rPr>
              <a:t>10Mbps  ==&gt; </a:t>
            </a:r>
            <a:r>
              <a:rPr lang="en-US" altLang="zh-CN" dirty="0">
                <a:latin typeface="Times New Roman" panose="02020603050405020304" pitchFamily="18" charset="0"/>
                <a:cs typeface="Times New Roman" panose="02020603050405020304" pitchFamily="18" charset="0"/>
              </a:rPr>
              <a:t>τ</a:t>
            </a:r>
            <a:r>
              <a:rPr lang="en-US" altLang="zh-CN" i="1" dirty="0">
                <a:latin typeface="Times New Roman" panose="02020603050405020304" pitchFamily="18" charset="0"/>
                <a:cs typeface="Times New Roman" panose="02020603050405020304" pitchFamily="18" charset="0"/>
              </a:rPr>
              <a:t>≈51.2</a:t>
            </a:r>
            <a:r>
              <a:rPr lang="el-GR" altLang="zh-CN" i="1" dirty="0">
                <a:latin typeface="Times New Roman" panose="02020603050405020304" pitchFamily="18" charset="0"/>
                <a:cs typeface="Times New Roman" panose="02020603050405020304" pitchFamily="18" charset="0"/>
              </a:rPr>
              <a:t>μ</a:t>
            </a:r>
            <a:r>
              <a:rPr lang="en-US" altLang="zh-CN" i="1" dirty="0">
                <a:latin typeface="Times New Roman" panose="02020603050405020304" pitchFamily="18" charset="0"/>
                <a:cs typeface="Times New Roman" panose="02020603050405020304" pitchFamily="18" charset="0"/>
              </a:rPr>
              <a:t>s</a:t>
            </a:r>
            <a:endParaRPr lang="en-US" altLang="zh-CN" sz="2800" dirty="0">
              <a:latin typeface="Times New Roman" panose="02020603050405020304" pitchFamily="18" charset="0"/>
              <a:cs typeface="Times New Roman" panose="02020603050405020304" pitchFamily="18" charset="0"/>
            </a:endParaRPr>
          </a:p>
        </p:txBody>
      </p:sp>
      <p:graphicFrame>
        <p:nvGraphicFramePr>
          <p:cNvPr id="10" name="表格 9">
            <a:extLst>
              <a:ext uri="{FF2B5EF4-FFF2-40B4-BE49-F238E27FC236}">
                <a16:creationId xmlns:a16="http://schemas.microsoft.com/office/drawing/2014/main" id="{9B384642-CD61-42D4-9C32-F0111E3A54D7}"/>
              </a:ext>
            </a:extLst>
          </p:cNvPr>
          <p:cNvGraphicFramePr>
            <a:graphicFrameLocks noGrp="1"/>
          </p:cNvGraphicFramePr>
          <p:nvPr/>
        </p:nvGraphicFramePr>
        <p:xfrm>
          <a:off x="0" y="1031358"/>
          <a:ext cx="313390" cy="4483425"/>
        </p:xfrm>
        <a:graphic>
          <a:graphicData uri="http://schemas.openxmlformats.org/drawingml/2006/table">
            <a:tbl>
              <a:tblPr firstRow="1" bandRow="1">
                <a:tableStyleId>{5C22544A-7EE6-4342-B048-85BDC9FD1C3A}</a:tableStyleId>
              </a:tblPr>
              <a:tblGrid>
                <a:gridCol w="313390">
                  <a:extLst>
                    <a:ext uri="{9D8B030D-6E8A-4147-A177-3AD203B41FA5}">
                      <a16:colId xmlns:a16="http://schemas.microsoft.com/office/drawing/2014/main" val="2707731317"/>
                    </a:ext>
                  </a:extLst>
                </a:gridCol>
              </a:tblGrid>
              <a:tr h="844235">
                <a:tc>
                  <a:txBody>
                    <a:bodyPr/>
                    <a:lstStyle/>
                    <a:p>
                      <a:pPr algn="ctr"/>
                      <a:r>
                        <a:rPr lang="zh-CN" altLang="en-US" sz="1600" dirty="0">
                          <a:solidFill>
                            <a:schemeClr val="bg1"/>
                          </a:solidFill>
                          <a:latin typeface="黑体" panose="02010609060101010101" pitchFamily="49" charset="-122"/>
                          <a:ea typeface="黑体" panose="02010609060101010101" pitchFamily="49" charset="-122"/>
                        </a:rPr>
                        <a:t>接入控制</a:t>
                      </a:r>
                    </a:p>
                  </a:txBody>
                  <a:tcPr marL="0" marR="0" marT="0" marB="0" anchor="ctr">
                    <a:solidFill>
                      <a:schemeClr val="accent1"/>
                    </a:solidFill>
                  </a:tcPr>
                </a:tc>
                <a:extLst>
                  <a:ext uri="{0D108BD9-81ED-4DB2-BD59-A6C34878D82A}">
                    <a16:rowId xmlns:a16="http://schemas.microsoft.com/office/drawing/2014/main" val="2650843112"/>
                  </a:ext>
                </a:extLst>
              </a:tr>
              <a:tr h="844235">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组帧</a:t>
                      </a:r>
                    </a:p>
                  </a:txBody>
                  <a:tcPr marL="0" marR="0" marT="0" marB="0" anchor="ctr">
                    <a:solidFill>
                      <a:schemeClr val="accent1">
                        <a:lumMod val="40000"/>
                        <a:lumOff val="60000"/>
                      </a:schemeClr>
                    </a:solidFill>
                  </a:tcPr>
                </a:tc>
                <a:extLst>
                  <a:ext uri="{0D108BD9-81ED-4DB2-BD59-A6C34878D82A}">
                    <a16:rowId xmlns:a16="http://schemas.microsoft.com/office/drawing/2014/main" val="2354171835"/>
                  </a:ext>
                </a:extLst>
              </a:tr>
              <a:tr h="844235">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检错纠错</a:t>
                      </a:r>
                    </a:p>
                  </a:txBody>
                  <a:tcPr marL="0" marR="0" marT="0" marB="0" anchor="ctr">
                    <a:solidFill>
                      <a:schemeClr val="accent1">
                        <a:lumMod val="40000"/>
                        <a:lumOff val="60000"/>
                      </a:schemeClr>
                    </a:solidFill>
                  </a:tcPr>
                </a:tc>
                <a:extLst>
                  <a:ext uri="{0D108BD9-81ED-4DB2-BD59-A6C34878D82A}">
                    <a16:rowId xmlns:a16="http://schemas.microsoft.com/office/drawing/2014/main" val="2232877283"/>
                  </a:ext>
                </a:extLst>
              </a:tr>
              <a:tr h="844235">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可靠性</a:t>
                      </a:r>
                    </a:p>
                  </a:txBody>
                  <a:tcPr marL="0" marR="0" marT="0" marB="0" anchor="ctr">
                    <a:solidFill>
                      <a:schemeClr val="accent1">
                        <a:lumMod val="40000"/>
                        <a:lumOff val="60000"/>
                      </a:schemeClr>
                    </a:solidFill>
                  </a:tcPr>
                </a:tc>
                <a:extLst>
                  <a:ext uri="{0D108BD9-81ED-4DB2-BD59-A6C34878D82A}">
                    <a16:rowId xmlns:a16="http://schemas.microsoft.com/office/drawing/2014/main" val="3762065821"/>
                  </a:ext>
                </a:extLst>
              </a:tr>
              <a:tr h="844235">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同步</a:t>
                      </a:r>
                    </a:p>
                  </a:txBody>
                  <a:tcPr marL="0" marR="0" marT="0" marB="0" anchor="ctr">
                    <a:solidFill>
                      <a:schemeClr val="accent1">
                        <a:lumMod val="40000"/>
                        <a:lumOff val="60000"/>
                      </a:schemeClr>
                    </a:solidFill>
                  </a:tcPr>
                </a:tc>
                <a:extLst>
                  <a:ext uri="{0D108BD9-81ED-4DB2-BD59-A6C34878D82A}">
                    <a16:rowId xmlns:a16="http://schemas.microsoft.com/office/drawing/2014/main" val="4144295206"/>
                  </a:ext>
                </a:extLst>
              </a:tr>
            </a:tbl>
          </a:graphicData>
        </a:graphic>
      </p:graphicFrame>
      <p:graphicFrame>
        <p:nvGraphicFramePr>
          <p:cNvPr id="11" name="表格 10">
            <a:extLst>
              <a:ext uri="{FF2B5EF4-FFF2-40B4-BE49-F238E27FC236}">
                <a16:creationId xmlns:a16="http://schemas.microsoft.com/office/drawing/2014/main" id="{F1557556-4E74-4A2A-B76B-6AF7BA757C94}"/>
              </a:ext>
            </a:extLst>
          </p:cNvPr>
          <p:cNvGraphicFramePr>
            <a:graphicFrameLocks noGrp="1"/>
          </p:cNvGraphicFramePr>
          <p:nvPr/>
        </p:nvGraphicFramePr>
        <p:xfrm>
          <a:off x="0" y="16384"/>
          <a:ext cx="9144000" cy="303808"/>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1028242390"/>
                    </a:ext>
                  </a:extLst>
                </a:gridCol>
                <a:gridCol w="1016000">
                  <a:extLst>
                    <a:ext uri="{9D8B030D-6E8A-4147-A177-3AD203B41FA5}">
                      <a16:colId xmlns:a16="http://schemas.microsoft.com/office/drawing/2014/main" val="3074239081"/>
                    </a:ext>
                  </a:extLst>
                </a:gridCol>
                <a:gridCol w="1016000">
                  <a:extLst>
                    <a:ext uri="{9D8B030D-6E8A-4147-A177-3AD203B41FA5}">
                      <a16:colId xmlns:a16="http://schemas.microsoft.com/office/drawing/2014/main" val="3509429943"/>
                    </a:ext>
                  </a:extLst>
                </a:gridCol>
                <a:gridCol w="1016000">
                  <a:extLst>
                    <a:ext uri="{9D8B030D-6E8A-4147-A177-3AD203B41FA5}">
                      <a16:colId xmlns:a16="http://schemas.microsoft.com/office/drawing/2014/main" val="2580465912"/>
                    </a:ext>
                  </a:extLst>
                </a:gridCol>
                <a:gridCol w="1016000">
                  <a:extLst>
                    <a:ext uri="{9D8B030D-6E8A-4147-A177-3AD203B41FA5}">
                      <a16:colId xmlns:a16="http://schemas.microsoft.com/office/drawing/2014/main" val="585185192"/>
                    </a:ext>
                  </a:extLst>
                </a:gridCol>
                <a:gridCol w="1016000">
                  <a:extLst>
                    <a:ext uri="{9D8B030D-6E8A-4147-A177-3AD203B41FA5}">
                      <a16:colId xmlns:a16="http://schemas.microsoft.com/office/drawing/2014/main" val="1335232691"/>
                    </a:ext>
                  </a:extLst>
                </a:gridCol>
                <a:gridCol w="1016000">
                  <a:extLst>
                    <a:ext uri="{9D8B030D-6E8A-4147-A177-3AD203B41FA5}">
                      <a16:colId xmlns:a16="http://schemas.microsoft.com/office/drawing/2014/main" val="785772456"/>
                    </a:ext>
                  </a:extLst>
                </a:gridCol>
                <a:gridCol w="1016000">
                  <a:extLst>
                    <a:ext uri="{9D8B030D-6E8A-4147-A177-3AD203B41FA5}">
                      <a16:colId xmlns:a16="http://schemas.microsoft.com/office/drawing/2014/main" val="143111373"/>
                    </a:ext>
                  </a:extLst>
                </a:gridCol>
                <a:gridCol w="1016000">
                  <a:extLst>
                    <a:ext uri="{9D8B030D-6E8A-4147-A177-3AD203B41FA5}">
                      <a16:colId xmlns:a16="http://schemas.microsoft.com/office/drawing/2014/main" val="994455625"/>
                    </a:ext>
                  </a:extLst>
                </a:gridCol>
              </a:tblGrid>
              <a:tr h="303808">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传输介质</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通信系统</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rgbClr val="FFFF00"/>
                          </a:solidFill>
                          <a:latin typeface="黑体" panose="02010609060101010101" pitchFamily="49" charset="-122"/>
                          <a:ea typeface="黑体" panose="02010609060101010101" pitchFamily="49" charset="-122"/>
                        </a:rPr>
                        <a:t>正确性</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提高性能</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局域网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en-US" altLang="zh-CN" sz="1600" dirty="0">
                          <a:solidFill>
                            <a:schemeClr val="tx1"/>
                          </a:solidFill>
                          <a:latin typeface="黑体" panose="02010609060101010101" pitchFamily="49" charset="-122"/>
                          <a:ea typeface="黑体" panose="02010609060101010101" pitchFamily="49" charset="-122"/>
                        </a:rPr>
                        <a:t>WLAN</a:t>
                      </a:r>
                      <a:endParaRPr lang="zh-CN" altLang="en-US" sz="1600" dirty="0">
                        <a:solidFill>
                          <a:schemeClr val="tx1"/>
                        </a:solidFill>
                        <a:latin typeface="黑体" panose="02010609060101010101" pitchFamily="49" charset="-122"/>
                        <a:ea typeface="黑体" panose="02010609060101010101" pitchFamily="49"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个域网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广域网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接入网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939429099"/>
                  </a:ext>
                </a:extLst>
              </a:tr>
            </a:tbl>
          </a:graphicData>
        </a:graphic>
      </p:graphicFrame>
      <p:sp>
        <p:nvSpPr>
          <p:cNvPr id="12" name="流程图: 摘录 11">
            <a:extLst>
              <a:ext uri="{FF2B5EF4-FFF2-40B4-BE49-F238E27FC236}">
                <a16:creationId xmlns:a16="http://schemas.microsoft.com/office/drawing/2014/main" id="{CE6C4248-6AFD-44B6-80E3-9608C7BDC87F}"/>
              </a:ext>
            </a:extLst>
          </p:cNvPr>
          <p:cNvSpPr/>
          <p:nvPr/>
        </p:nvSpPr>
        <p:spPr bwMode="auto">
          <a:xfrm>
            <a:off x="2445429" y="315774"/>
            <a:ext cx="216024" cy="126001"/>
          </a:xfrm>
          <a:prstGeom prst="flowChartExtract">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4" name="Rectangle 2">
            <a:extLst>
              <a:ext uri="{FF2B5EF4-FFF2-40B4-BE49-F238E27FC236}">
                <a16:creationId xmlns:a16="http://schemas.microsoft.com/office/drawing/2014/main" id="{637ADEFB-5775-48B5-AD95-BD2F543B4E24}"/>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pSp>
        <p:nvGrpSpPr>
          <p:cNvPr id="24" name="组合 23">
            <a:extLst>
              <a:ext uri="{FF2B5EF4-FFF2-40B4-BE49-F238E27FC236}">
                <a16:creationId xmlns:a16="http://schemas.microsoft.com/office/drawing/2014/main" id="{2F8437E2-DC66-4840-A99A-0BEC44CA531C}"/>
              </a:ext>
            </a:extLst>
          </p:cNvPr>
          <p:cNvGrpSpPr/>
          <p:nvPr/>
        </p:nvGrpSpPr>
        <p:grpSpPr>
          <a:xfrm>
            <a:off x="6283842" y="5752214"/>
            <a:ext cx="2254102" cy="489096"/>
            <a:chOff x="6283842" y="5752214"/>
            <a:chExt cx="2254102" cy="489096"/>
          </a:xfrm>
        </p:grpSpPr>
        <p:grpSp>
          <p:nvGrpSpPr>
            <p:cNvPr id="14" name="组合 13">
              <a:extLst>
                <a:ext uri="{FF2B5EF4-FFF2-40B4-BE49-F238E27FC236}">
                  <a16:creationId xmlns:a16="http://schemas.microsoft.com/office/drawing/2014/main" id="{B3C39CD7-A2AC-44D1-9A62-3F504BE9951E}"/>
                </a:ext>
              </a:extLst>
            </p:cNvPr>
            <p:cNvGrpSpPr/>
            <p:nvPr/>
          </p:nvGrpSpPr>
          <p:grpSpPr>
            <a:xfrm>
              <a:off x="6283842" y="5752214"/>
              <a:ext cx="2254102" cy="163027"/>
              <a:chOff x="6283842" y="5752214"/>
              <a:chExt cx="2254102" cy="163027"/>
            </a:xfrm>
          </p:grpSpPr>
          <p:cxnSp>
            <p:nvCxnSpPr>
              <p:cNvPr id="7" name="直接连接符 6">
                <a:extLst>
                  <a:ext uri="{FF2B5EF4-FFF2-40B4-BE49-F238E27FC236}">
                    <a16:creationId xmlns:a16="http://schemas.microsoft.com/office/drawing/2014/main" id="{A7FAA32D-FF95-4197-855A-023A8943D28D}"/>
                  </a:ext>
                </a:extLst>
              </p:cNvPr>
              <p:cNvCxnSpPr/>
              <p:nvPr/>
            </p:nvCxnSpPr>
            <p:spPr>
              <a:xfrm>
                <a:off x="6283842" y="5826642"/>
                <a:ext cx="2254102"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22EDA80F-6781-488A-8A57-618205CA717F}"/>
                  </a:ext>
                </a:extLst>
              </p:cNvPr>
              <p:cNvCxnSpPr/>
              <p:nvPr/>
            </p:nvCxnSpPr>
            <p:spPr>
              <a:xfrm>
                <a:off x="8537942" y="5752214"/>
                <a:ext cx="0" cy="148856"/>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C9B19DDC-296A-49C6-B009-817853A08D7B}"/>
                  </a:ext>
                </a:extLst>
              </p:cNvPr>
              <p:cNvCxnSpPr/>
              <p:nvPr/>
            </p:nvCxnSpPr>
            <p:spPr>
              <a:xfrm>
                <a:off x="6298013" y="5766385"/>
                <a:ext cx="0" cy="148856"/>
              </a:xfrm>
              <a:prstGeom prst="line">
                <a:avLst/>
              </a:prstGeom>
              <a:ln w="76200"/>
            </p:spPr>
            <p:style>
              <a:lnRef idx="1">
                <a:schemeClr val="accent1"/>
              </a:lnRef>
              <a:fillRef idx="0">
                <a:schemeClr val="accent1"/>
              </a:fillRef>
              <a:effectRef idx="0">
                <a:schemeClr val="accent1"/>
              </a:effectRef>
              <a:fontRef idx="minor">
                <a:schemeClr val="tx1"/>
              </a:fontRef>
            </p:style>
          </p:cxnSp>
        </p:grpSp>
        <p:sp>
          <p:nvSpPr>
            <p:cNvPr id="15" name="椭圆 14">
              <a:extLst>
                <a:ext uri="{FF2B5EF4-FFF2-40B4-BE49-F238E27FC236}">
                  <a16:creationId xmlns:a16="http://schemas.microsoft.com/office/drawing/2014/main" id="{DCE33C80-31DE-4D88-B023-83C18AEB5305}"/>
                </a:ext>
              </a:extLst>
            </p:cNvPr>
            <p:cNvSpPr/>
            <p:nvPr/>
          </p:nvSpPr>
          <p:spPr>
            <a:xfrm>
              <a:off x="6347637" y="5819550"/>
              <a:ext cx="180744" cy="40049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400" dirty="0">
                  <a:solidFill>
                    <a:srgbClr val="C00000"/>
                  </a:solidFill>
                  <a:latin typeface="Times New Roman" panose="02020603050405020304" pitchFamily="18" charset="0"/>
                  <a:cs typeface="Times New Roman" panose="02020603050405020304" pitchFamily="18" charset="0"/>
                </a:rPr>
                <a:t>A</a:t>
              </a:r>
              <a:endParaRPr lang="zh-CN" altLang="en-US" sz="1400" dirty="0">
                <a:solidFill>
                  <a:srgbClr val="C00000"/>
                </a:solidFill>
                <a:latin typeface="Times New Roman" panose="02020603050405020304" pitchFamily="18" charset="0"/>
                <a:cs typeface="Times New Roman" panose="02020603050405020304" pitchFamily="18" charset="0"/>
              </a:endParaRPr>
            </a:p>
          </p:txBody>
        </p:sp>
        <p:sp>
          <p:nvSpPr>
            <p:cNvPr id="17" name="椭圆 16">
              <a:extLst>
                <a:ext uri="{FF2B5EF4-FFF2-40B4-BE49-F238E27FC236}">
                  <a16:creationId xmlns:a16="http://schemas.microsoft.com/office/drawing/2014/main" id="{682D4DAE-19A5-4212-8C3C-0F609F939732}"/>
                </a:ext>
              </a:extLst>
            </p:cNvPr>
            <p:cNvSpPr/>
            <p:nvPr/>
          </p:nvSpPr>
          <p:spPr>
            <a:xfrm>
              <a:off x="8314659" y="5840813"/>
              <a:ext cx="180744" cy="40049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400" dirty="0">
                  <a:solidFill>
                    <a:srgbClr val="C00000"/>
                  </a:solidFill>
                  <a:latin typeface="Times New Roman" panose="02020603050405020304" pitchFamily="18" charset="0"/>
                  <a:cs typeface="Times New Roman" panose="02020603050405020304" pitchFamily="18" charset="0"/>
                </a:rPr>
                <a:t>B</a:t>
              </a:r>
              <a:endParaRPr lang="zh-CN" altLang="en-US" sz="1400" dirty="0">
                <a:solidFill>
                  <a:srgbClr val="C00000"/>
                </a:solidFill>
                <a:latin typeface="Times New Roman" panose="02020603050405020304" pitchFamily="18" charset="0"/>
                <a:cs typeface="Times New Roman" panose="02020603050405020304" pitchFamily="18" charset="0"/>
              </a:endParaRPr>
            </a:p>
          </p:txBody>
        </p:sp>
      </p:grpSp>
      <p:cxnSp>
        <p:nvCxnSpPr>
          <p:cNvPr id="19" name="直接箭头连接符 18">
            <a:extLst>
              <a:ext uri="{FF2B5EF4-FFF2-40B4-BE49-F238E27FC236}">
                <a16:creationId xmlns:a16="http://schemas.microsoft.com/office/drawing/2014/main" id="{F20D5C55-6D97-4762-9A35-52D24B11FE51}"/>
              </a:ext>
            </a:extLst>
          </p:cNvPr>
          <p:cNvCxnSpPr>
            <a:cxnSpLocks/>
          </p:cNvCxnSpPr>
          <p:nvPr/>
        </p:nvCxnSpPr>
        <p:spPr>
          <a:xfrm>
            <a:off x="6533964" y="6041061"/>
            <a:ext cx="287078" cy="15959"/>
          </a:xfrm>
          <a:prstGeom prst="straightConnector1">
            <a:avLst/>
          </a:prstGeom>
          <a:ln w="38100">
            <a:solidFill>
              <a:srgbClr val="C0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3" name="直接箭头连接符 22">
            <a:extLst>
              <a:ext uri="{FF2B5EF4-FFF2-40B4-BE49-F238E27FC236}">
                <a16:creationId xmlns:a16="http://schemas.microsoft.com/office/drawing/2014/main" id="{405FE3D3-EC0E-4769-AA64-645B59B0D900}"/>
              </a:ext>
            </a:extLst>
          </p:cNvPr>
          <p:cNvCxnSpPr>
            <a:cxnSpLocks/>
          </p:cNvCxnSpPr>
          <p:nvPr/>
        </p:nvCxnSpPr>
        <p:spPr>
          <a:xfrm>
            <a:off x="8027581" y="6188993"/>
            <a:ext cx="287078" cy="15959"/>
          </a:xfrm>
          <a:prstGeom prst="straightConnector1">
            <a:avLst/>
          </a:prstGeom>
          <a:ln w="38100">
            <a:solidFill>
              <a:srgbClr val="C00000"/>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5" name="灯片编号占位符 4">
            <a:extLst>
              <a:ext uri="{FF2B5EF4-FFF2-40B4-BE49-F238E27FC236}">
                <a16:creationId xmlns:a16="http://schemas.microsoft.com/office/drawing/2014/main" id="{C182F8E7-A26D-4A82-926C-64B900F71098}"/>
              </a:ext>
            </a:extLst>
          </p:cNvPr>
          <p:cNvSpPr>
            <a:spLocks noGrp="1"/>
          </p:cNvSpPr>
          <p:nvPr>
            <p:ph type="sldNum" sz="quarter" idx="12"/>
          </p:nvPr>
        </p:nvSpPr>
        <p:spPr/>
        <p:txBody>
          <a:bodyPr/>
          <a:lstStyle/>
          <a:p>
            <a:fld id="{0343F522-B1DB-4B24-87CC-09EAB668A261}" type="slidenum">
              <a:rPr lang="zh-CN" altLang="en-US" smtClean="0"/>
              <a:pPr/>
              <a:t>59</a:t>
            </a:fld>
            <a:r>
              <a:rPr lang="en-US" altLang="zh-CN"/>
              <a:t>/303</a:t>
            </a:r>
            <a:endParaRPr lang="zh-CN" altLang="en-US" dirty="0"/>
          </a:p>
        </p:txBody>
      </p:sp>
    </p:spTree>
    <p:extLst>
      <p:ext uri="{BB962C8B-B14F-4D97-AF65-F5344CB8AC3E}">
        <p14:creationId xmlns:p14="http://schemas.microsoft.com/office/powerpoint/2010/main" val="2338731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4"/>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9"/>
                                        </p:tgtEl>
                                        <p:attrNameLst>
                                          <p:attrName>style.visibility</p:attrName>
                                        </p:attrNameLst>
                                      </p:cBhvr>
                                      <p:to>
                                        <p:strVal val="visible"/>
                                      </p:to>
                                    </p:set>
                                  </p:childTnLst>
                                </p:cTn>
                              </p:par>
                            </p:childTnLst>
                          </p:cTn>
                        </p:par>
                        <p:par>
                          <p:cTn id="51" fill="hold">
                            <p:stCondLst>
                              <p:cond delay="0"/>
                            </p:stCondLst>
                            <p:childTnLst>
                              <p:par>
                                <p:cTn id="52" presetID="0" presetClass="path" presetSubtype="0" accel="50000" decel="50000" fill="hold" nodeType="afterEffect">
                                  <p:stCondLst>
                                    <p:cond delay="0"/>
                                  </p:stCondLst>
                                  <p:childTnLst>
                                    <p:animMotion origin="layout" path="M -0.01285 -0.00138 L -0.01285 -0.00138 L 0.0092 -4.44444E-6 C 0.01545 0.00047 0.02153 0.00139 0.02778 0.00162 L 0.17326 0.00325 L 0.17326 0.00325 " pathEditMode="relative" ptsTypes="AAAAAA">
                                      <p:cBhvr>
                                        <p:cTn id="53" dur="2000" fill="hold"/>
                                        <p:tgtEl>
                                          <p:spTgt spid="19"/>
                                        </p:tgtEl>
                                        <p:attrNameLst>
                                          <p:attrName>ppt_x</p:attrName>
                                          <p:attrName>ppt_y</p:attrName>
                                        </p:attrNameLst>
                                      </p:cBhvr>
                                    </p:animMotion>
                                  </p:childTnLst>
                                </p:cTn>
                              </p:par>
                            </p:childTnLst>
                          </p:cTn>
                        </p:par>
                        <p:par>
                          <p:cTn id="54" fill="hold">
                            <p:stCondLst>
                              <p:cond delay="2000"/>
                            </p:stCondLst>
                            <p:childTnLst>
                              <p:par>
                                <p:cTn id="55" presetID="1" presetClass="entr" presetSubtype="0" fill="hold" nodeType="afterEffect">
                                  <p:stCondLst>
                                    <p:cond delay="0"/>
                                  </p:stCondLst>
                                  <p:childTnLst>
                                    <p:set>
                                      <p:cBhvr>
                                        <p:cTn id="56" dur="1" fill="hold">
                                          <p:stCondLst>
                                            <p:cond delay="0"/>
                                          </p:stCondLst>
                                        </p:cTn>
                                        <p:tgtEl>
                                          <p:spTgt spid="23"/>
                                        </p:tgtEl>
                                        <p:attrNameLst>
                                          <p:attrName>style.visibility</p:attrName>
                                        </p:attrNameLst>
                                      </p:cBhvr>
                                      <p:to>
                                        <p:strVal val="visible"/>
                                      </p:to>
                                    </p:set>
                                  </p:childTnLst>
                                </p:cTn>
                              </p:par>
                            </p:childTnLst>
                          </p:cTn>
                        </p:par>
                        <p:par>
                          <p:cTn id="57" fill="hold">
                            <p:stCondLst>
                              <p:cond delay="2000"/>
                            </p:stCondLst>
                            <p:childTnLst>
                              <p:par>
                                <p:cTn id="58" presetID="0" presetClass="path" presetSubtype="0" accel="50000" decel="50000" fill="hold" nodeType="afterEffect">
                                  <p:stCondLst>
                                    <p:cond delay="0"/>
                                  </p:stCondLst>
                                  <p:childTnLst>
                                    <p:animMotion origin="layout" path="M -1.66667E-6 3.7037E-7 L -1.66667E-6 0.00023 C -0.00746 0.00093 -0.01493 0.00162 -0.02222 0.00301 C -0.02344 0.00324 -0.02448 0.0044 -0.02569 0.00463 C -0.03038 0.00532 -0.03489 0.00556 -0.03958 0.00602 C -0.04305 0.00648 -0.04653 0.00741 -0.05017 0.00764 C -0.06753 0.00903 -0.10243 0.01088 -0.10243 0.01111 C -0.11441 0.01018 -0.12656 0.01065 -0.13854 0.00926 C -0.14028 0.00903 -0.14149 0.00671 -0.14305 0.00602 C -0.14618 0.00509 -0.1493 0.00463 -0.15243 0.00463 C -0.16719 0.00417 -0.18194 0.00463 -0.19653 0.00463 " pathEditMode="relative" rAng="0" ptsTypes="AAAAAAAAAAA">
                                      <p:cBhvr>
                                        <p:cTn id="59" dur="2000" fill="hold"/>
                                        <p:tgtEl>
                                          <p:spTgt spid="23"/>
                                        </p:tgtEl>
                                        <p:attrNameLst>
                                          <p:attrName>ppt_x</p:attrName>
                                          <p:attrName>ppt_y</p:attrName>
                                        </p:attrNameLst>
                                      </p:cBhvr>
                                      <p:rCtr x="-9826" y="556"/>
                                    </p:animMotion>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grpId="0" nodeType="clickEffect">
                                  <p:stCondLst>
                                    <p:cond delay="0"/>
                                  </p:stCondLst>
                                  <p:childTnLst>
                                    <p:set>
                                      <p:cBhvr>
                                        <p:cTn id="63"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C34208-FA7C-4346-AD93-050F88FE7F56}"/>
              </a:ext>
            </a:extLst>
          </p:cNvPr>
          <p:cNvSpPr>
            <a:spLocks noGrp="1"/>
          </p:cNvSpPr>
          <p:nvPr>
            <p:ph type="title"/>
          </p:nvPr>
        </p:nvSpPr>
        <p:spPr>
          <a:xfrm>
            <a:off x="265813" y="350874"/>
            <a:ext cx="8654903" cy="680484"/>
          </a:xfrm>
        </p:spPr>
        <p:txBody>
          <a:bodyPr>
            <a:normAutofit/>
          </a:bodyPr>
          <a:lstStyle/>
          <a:p>
            <a:r>
              <a:rPr lang="zh-CN" altLang="en-US" sz="3200" dirty="0">
                <a:latin typeface="黑体" panose="02010609060101010101" pitchFamily="49" charset="-122"/>
                <a:ea typeface="黑体" panose="02010609060101010101" pitchFamily="49" charset="-122"/>
              </a:rPr>
              <a:t>双绞线电缆</a:t>
            </a:r>
            <a:r>
              <a:rPr lang="en-US" altLang="zh-CN" sz="3200" dirty="0">
                <a:latin typeface="黑体" panose="02010609060101010101" pitchFamily="49" charset="-122"/>
                <a:ea typeface="黑体" panose="02010609060101010101" pitchFamily="49" charset="-122"/>
              </a:rPr>
              <a:t>——</a:t>
            </a:r>
            <a:r>
              <a:rPr lang="zh-CN" altLang="en-US" sz="3200" dirty="0">
                <a:latin typeface="黑体" panose="02010609060101010101" pitchFamily="49" charset="-122"/>
                <a:ea typeface="黑体" panose="02010609060101010101" pitchFamily="49" charset="-122"/>
              </a:rPr>
              <a:t>计算机网络传输介质</a:t>
            </a:r>
          </a:p>
        </p:txBody>
      </p:sp>
      <p:sp>
        <p:nvSpPr>
          <p:cNvPr id="3" name="内容占位符 2">
            <a:extLst>
              <a:ext uri="{FF2B5EF4-FFF2-40B4-BE49-F238E27FC236}">
                <a16:creationId xmlns:a16="http://schemas.microsoft.com/office/drawing/2014/main" id="{62772749-0251-43E3-8FBE-62B01C0C88DA}"/>
              </a:ext>
            </a:extLst>
          </p:cNvPr>
          <p:cNvSpPr>
            <a:spLocks noGrp="1"/>
          </p:cNvSpPr>
          <p:nvPr>
            <p:ph idx="1"/>
          </p:nvPr>
        </p:nvSpPr>
        <p:spPr>
          <a:xfrm>
            <a:off x="404037" y="1105786"/>
            <a:ext cx="8516680" cy="5401339"/>
          </a:xfrm>
        </p:spPr>
        <p:txBody>
          <a:bodyPr>
            <a:normAutofit/>
          </a:bodyPr>
          <a:lstStyle/>
          <a:p>
            <a:pPr>
              <a:buNone/>
            </a:pPr>
            <a:r>
              <a:rPr lang="en-US" altLang="zh-CN" sz="3200" dirty="0"/>
              <a:t>①UTP</a:t>
            </a:r>
            <a:r>
              <a:rPr lang="zh-CN" altLang="en-US" sz="3200" dirty="0"/>
              <a:t>（非屏蔽式双绞线）</a:t>
            </a:r>
          </a:p>
          <a:p>
            <a:pPr>
              <a:buNone/>
            </a:pPr>
            <a:r>
              <a:rPr lang="zh-CN" altLang="en-US" sz="3200" dirty="0"/>
              <a:t>结构：</a:t>
            </a:r>
            <a:r>
              <a:rPr lang="en-US" altLang="zh-CN" sz="3200" dirty="0"/>
              <a:t>4</a:t>
            </a:r>
            <a:r>
              <a:rPr lang="zh-CN" altLang="en-US" sz="3200" dirty="0"/>
              <a:t>对双绞线组成的电缆</a:t>
            </a:r>
          </a:p>
          <a:p>
            <a:pPr>
              <a:buNone/>
            </a:pPr>
            <a:r>
              <a:rPr lang="zh-CN" altLang="en-US" sz="3200" dirty="0"/>
              <a:t>常用</a:t>
            </a:r>
            <a:r>
              <a:rPr lang="en-US" altLang="zh-CN" sz="3200" dirty="0"/>
              <a:t>UTP</a:t>
            </a:r>
            <a:r>
              <a:rPr lang="zh-CN" altLang="en-US" sz="3200" dirty="0"/>
              <a:t>：</a:t>
            </a:r>
          </a:p>
          <a:p>
            <a:pPr>
              <a:spcBef>
                <a:spcPts val="0"/>
              </a:spcBef>
              <a:buNone/>
            </a:pPr>
            <a:r>
              <a:rPr lang="zh-CN" altLang="en-US" sz="2400" dirty="0"/>
              <a:t>      </a:t>
            </a:r>
            <a:endParaRPr lang="en-US" altLang="zh-CN" sz="2400" dirty="0"/>
          </a:p>
          <a:p>
            <a:pPr>
              <a:spcBef>
                <a:spcPts val="0"/>
              </a:spcBef>
              <a:buNone/>
            </a:pPr>
            <a:endParaRPr lang="en-US" altLang="zh-CN" sz="2400" kern="100" dirty="0">
              <a:effectLst/>
              <a:cs typeface="Times New Roman" panose="02020603050405020304" pitchFamily="18" charset="0"/>
            </a:endParaRPr>
          </a:p>
          <a:p>
            <a:pPr>
              <a:spcBef>
                <a:spcPts val="0"/>
              </a:spcBef>
              <a:buNone/>
            </a:pPr>
            <a:endParaRPr lang="en-US" altLang="zh-CN" sz="2400" kern="100" dirty="0">
              <a:cs typeface="Times New Roman" panose="02020603050405020304" pitchFamily="18" charset="0"/>
            </a:endParaRPr>
          </a:p>
          <a:p>
            <a:pPr>
              <a:spcBef>
                <a:spcPts val="0"/>
              </a:spcBef>
              <a:buNone/>
            </a:pPr>
            <a:endParaRPr lang="en-US" altLang="zh-CN" sz="2400" kern="100" dirty="0">
              <a:effectLst/>
              <a:cs typeface="Times New Roman" panose="02020603050405020304" pitchFamily="18" charset="0"/>
            </a:endParaRPr>
          </a:p>
          <a:p>
            <a:pPr>
              <a:spcBef>
                <a:spcPts val="0"/>
              </a:spcBef>
              <a:buNone/>
            </a:pPr>
            <a:endParaRPr lang="en-US" altLang="zh-CN" sz="2400" kern="100" dirty="0">
              <a:cs typeface="Times New Roman" panose="02020603050405020304" pitchFamily="18" charset="0"/>
            </a:endParaRPr>
          </a:p>
          <a:p>
            <a:pPr>
              <a:spcBef>
                <a:spcPts val="0"/>
              </a:spcBef>
              <a:buNone/>
            </a:pPr>
            <a:endParaRPr lang="en-US" altLang="zh-CN" sz="2400" kern="100" dirty="0">
              <a:effectLst/>
              <a:cs typeface="Times New Roman" panose="02020603050405020304" pitchFamily="18" charset="0"/>
            </a:endParaRPr>
          </a:p>
          <a:p>
            <a:pPr>
              <a:spcBef>
                <a:spcPts val="0"/>
              </a:spcBef>
              <a:buNone/>
            </a:pPr>
            <a:endParaRPr lang="en-US" altLang="zh-CN" sz="2400" kern="100" dirty="0">
              <a:cs typeface="Times New Roman" panose="02020603050405020304" pitchFamily="18" charset="0"/>
            </a:endParaRPr>
          </a:p>
          <a:p>
            <a:pPr>
              <a:spcBef>
                <a:spcPts val="0"/>
              </a:spcBef>
              <a:buNone/>
            </a:pPr>
            <a:endParaRPr lang="en-US" altLang="zh-CN" sz="2400" kern="100" dirty="0">
              <a:effectLst/>
              <a:cs typeface="Times New Roman" panose="02020603050405020304" pitchFamily="18" charset="0"/>
            </a:endParaRPr>
          </a:p>
          <a:p>
            <a:pPr>
              <a:spcBef>
                <a:spcPts val="0"/>
              </a:spcBef>
              <a:buNone/>
            </a:pPr>
            <a:endParaRPr lang="en-US" altLang="zh-CN" sz="2400" kern="100" dirty="0">
              <a:cs typeface="Times New Roman" panose="02020603050405020304" pitchFamily="18" charset="0"/>
            </a:endParaRPr>
          </a:p>
          <a:p>
            <a:pPr>
              <a:spcBef>
                <a:spcPts val="0"/>
              </a:spcBef>
              <a:buNone/>
            </a:pPr>
            <a:endParaRPr lang="en-US" altLang="zh-CN" sz="2400" kern="100" dirty="0">
              <a:effectLst/>
              <a:cs typeface="Times New Roman" panose="02020603050405020304" pitchFamily="18" charset="0"/>
            </a:endParaRPr>
          </a:p>
        </p:txBody>
      </p:sp>
      <p:graphicFrame>
        <p:nvGraphicFramePr>
          <p:cNvPr id="4" name="表格 3">
            <a:extLst>
              <a:ext uri="{FF2B5EF4-FFF2-40B4-BE49-F238E27FC236}">
                <a16:creationId xmlns:a16="http://schemas.microsoft.com/office/drawing/2014/main" id="{92CE755C-3003-4862-852D-C55F642908D0}"/>
              </a:ext>
            </a:extLst>
          </p:cNvPr>
          <p:cNvGraphicFramePr>
            <a:graphicFrameLocks noGrp="1"/>
          </p:cNvGraphicFramePr>
          <p:nvPr/>
        </p:nvGraphicFramePr>
        <p:xfrm>
          <a:off x="0" y="16384"/>
          <a:ext cx="9144000" cy="303808"/>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1028242390"/>
                    </a:ext>
                  </a:extLst>
                </a:gridCol>
                <a:gridCol w="1016000">
                  <a:extLst>
                    <a:ext uri="{9D8B030D-6E8A-4147-A177-3AD203B41FA5}">
                      <a16:colId xmlns:a16="http://schemas.microsoft.com/office/drawing/2014/main" val="3074239081"/>
                    </a:ext>
                  </a:extLst>
                </a:gridCol>
                <a:gridCol w="1016000">
                  <a:extLst>
                    <a:ext uri="{9D8B030D-6E8A-4147-A177-3AD203B41FA5}">
                      <a16:colId xmlns:a16="http://schemas.microsoft.com/office/drawing/2014/main" val="3509429943"/>
                    </a:ext>
                  </a:extLst>
                </a:gridCol>
                <a:gridCol w="1016000">
                  <a:extLst>
                    <a:ext uri="{9D8B030D-6E8A-4147-A177-3AD203B41FA5}">
                      <a16:colId xmlns:a16="http://schemas.microsoft.com/office/drawing/2014/main" val="2580465912"/>
                    </a:ext>
                  </a:extLst>
                </a:gridCol>
                <a:gridCol w="1016000">
                  <a:extLst>
                    <a:ext uri="{9D8B030D-6E8A-4147-A177-3AD203B41FA5}">
                      <a16:colId xmlns:a16="http://schemas.microsoft.com/office/drawing/2014/main" val="585185192"/>
                    </a:ext>
                  </a:extLst>
                </a:gridCol>
                <a:gridCol w="1016000">
                  <a:extLst>
                    <a:ext uri="{9D8B030D-6E8A-4147-A177-3AD203B41FA5}">
                      <a16:colId xmlns:a16="http://schemas.microsoft.com/office/drawing/2014/main" val="1335232691"/>
                    </a:ext>
                  </a:extLst>
                </a:gridCol>
                <a:gridCol w="1016000">
                  <a:extLst>
                    <a:ext uri="{9D8B030D-6E8A-4147-A177-3AD203B41FA5}">
                      <a16:colId xmlns:a16="http://schemas.microsoft.com/office/drawing/2014/main" val="785772456"/>
                    </a:ext>
                  </a:extLst>
                </a:gridCol>
                <a:gridCol w="1016000">
                  <a:extLst>
                    <a:ext uri="{9D8B030D-6E8A-4147-A177-3AD203B41FA5}">
                      <a16:colId xmlns:a16="http://schemas.microsoft.com/office/drawing/2014/main" val="143111373"/>
                    </a:ext>
                  </a:extLst>
                </a:gridCol>
                <a:gridCol w="1016000">
                  <a:extLst>
                    <a:ext uri="{9D8B030D-6E8A-4147-A177-3AD203B41FA5}">
                      <a16:colId xmlns:a16="http://schemas.microsoft.com/office/drawing/2014/main" val="994455625"/>
                    </a:ext>
                  </a:extLst>
                </a:gridCol>
              </a:tblGrid>
              <a:tr h="303808">
                <a:tc>
                  <a:txBody>
                    <a:bodyPr/>
                    <a:lstStyle/>
                    <a:p>
                      <a:pPr algn="ctr"/>
                      <a:r>
                        <a:rPr lang="zh-CN" altLang="en-US" sz="1600" dirty="0">
                          <a:solidFill>
                            <a:srgbClr val="FFFF00"/>
                          </a:solidFill>
                          <a:latin typeface="黑体" panose="02010609060101010101" pitchFamily="49" charset="-122"/>
                          <a:ea typeface="黑体" panose="02010609060101010101" pitchFamily="49" charset="-122"/>
                        </a:rPr>
                        <a:t>传输介质</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通信系统</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正确性</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提高性能</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局域网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en-US" altLang="zh-CN" sz="1600" dirty="0">
                          <a:solidFill>
                            <a:schemeClr val="tx1"/>
                          </a:solidFill>
                          <a:latin typeface="黑体" panose="02010609060101010101" pitchFamily="49" charset="-122"/>
                          <a:ea typeface="黑体" panose="02010609060101010101" pitchFamily="49" charset="-122"/>
                        </a:rPr>
                        <a:t>WLAN</a:t>
                      </a:r>
                      <a:endParaRPr lang="zh-CN" altLang="en-US" sz="1600" dirty="0">
                        <a:solidFill>
                          <a:schemeClr val="tx1"/>
                        </a:solidFill>
                        <a:latin typeface="黑体" panose="02010609060101010101" pitchFamily="49" charset="-122"/>
                        <a:ea typeface="黑体" panose="02010609060101010101" pitchFamily="49"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个域网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广域网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接入网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939429099"/>
                  </a:ext>
                </a:extLst>
              </a:tr>
            </a:tbl>
          </a:graphicData>
        </a:graphic>
      </p:graphicFrame>
      <p:sp>
        <p:nvSpPr>
          <p:cNvPr id="5" name="流程图: 摘录 4">
            <a:extLst>
              <a:ext uri="{FF2B5EF4-FFF2-40B4-BE49-F238E27FC236}">
                <a16:creationId xmlns:a16="http://schemas.microsoft.com/office/drawing/2014/main" id="{5902784F-5C2E-4E88-AAA0-D80C4200B79F}"/>
              </a:ext>
            </a:extLst>
          </p:cNvPr>
          <p:cNvSpPr/>
          <p:nvPr/>
        </p:nvSpPr>
        <p:spPr bwMode="auto">
          <a:xfrm>
            <a:off x="403977" y="319849"/>
            <a:ext cx="216024" cy="126001"/>
          </a:xfrm>
          <a:prstGeom prst="flowChartExtract">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p:txBody>
      </p:sp>
      <p:graphicFrame>
        <p:nvGraphicFramePr>
          <p:cNvPr id="10" name="表格 9">
            <a:extLst>
              <a:ext uri="{FF2B5EF4-FFF2-40B4-BE49-F238E27FC236}">
                <a16:creationId xmlns:a16="http://schemas.microsoft.com/office/drawing/2014/main" id="{6883F1F3-9059-4E68-A7EA-B46F55806723}"/>
              </a:ext>
            </a:extLst>
          </p:cNvPr>
          <p:cNvGraphicFramePr>
            <a:graphicFrameLocks noGrp="1"/>
          </p:cNvGraphicFramePr>
          <p:nvPr>
            <p:extLst>
              <p:ext uri="{D42A27DB-BD31-4B8C-83A1-F6EECF244321}">
                <p14:modId xmlns:p14="http://schemas.microsoft.com/office/powerpoint/2010/main" val="3155656618"/>
              </p:ext>
            </p:extLst>
          </p:nvPr>
        </p:nvGraphicFramePr>
        <p:xfrm>
          <a:off x="2496937" y="2397378"/>
          <a:ext cx="5860254" cy="2881599"/>
        </p:xfrm>
        <a:graphic>
          <a:graphicData uri="http://schemas.openxmlformats.org/drawingml/2006/table">
            <a:tbl>
              <a:tblPr firstRow="1" firstCol="1" bandRow="1"/>
              <a:tblGrid>
                <a:gridCol w="1701794">
                  <a:extLst>
                    <a:ext uri="{9D8B030D-6E8A-4147-A177-3AD203B41FA5}">
                      <a16:colId xmlns:a16="http://schemas.microsoft.com/office/drawing/2014/main" val="3729948340"/>
                    </a:ext>
                  </a:extLst>
                </a:gridCol>
                <a:gridCol w="2079230">
                  <a:extLst>
                    <a:ext uri="{9D8B030D-6E8A-4147-A177-3AD203B41FA5}">
                      <a16:colId xmlns:a16="http://schemas.microsoft.com/office/drawing/2014/main" val="1353051560"/>
                    </a:ext>
                  </a:extLst>
                </a:gridCol>
                <a:gridCol w="2079230">
                  <a:extLst>
                    <a:ext uri="{9D8B030D-6E8A-4147-A177-3AD203B41FA5}">
                      <a16:colId xmlns:a16="http://schemas.microsoft.com/office/drawing/2014/main" val="3173234716"/>
                    </a:ext>
                  </a:extLst>
                </a:gridCol>
              </a:tblGrid>
              <a:tr h="411657">
                <a:tc>
                  <a:txBody>
                    <a:bodyPr/>
                    <a:lstStyle/>
                    <a:p>
                      <a:pPr algn="ctr"/>
                      <a:r>
                        <a:rPr lang="zh-CN" sz="2400" kern="100">
                          <a:effectLst/>
                          <a:latin typeface="黑体" panose="02010609060101010101" pitchFamily="49" charset="-122"/>
                          <a:ea typeface="黑体" panose="02010609060101010101" pitchFamily="49" charset="-122"/>
                        </a:rPr>
                        <a:t>类别</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sz="2400" kern="100">
                          <a:effectLst/>
                          <a:latin typeface="黑体" panose="02010609060101010101" pitchFamily="49" charset="-122"/>
                          <a:ea typeface="黑体" panose="02010609060101010101" pitchFamily="49" charset="-122"/>
                        </a:rPr>
                        <a:t>带宽</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sz="2400" kern="100" dirty="0">
                          <a:effectLst/>
                          <a:latin typeface="黑体" panose="02010609060101010101" pitchFamily="49" charset="-122"/>
                          <a:ea typeface="黑体" panose="02010609060101010101" pitchFamily="49" charset="-122"/>
                        </a:rPr>
                        <a:t>数据率</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28550431"/>
                  </a:ext>
                </a:extLst>
              </a:tr>
              <a:tr h="411657">
                <a:tc>
                  <a:txBody>
                    <a:bodyPr/>
                    <a:lstStyle/>
                    <a:p>
                      <a:pPr algn="ctr"/>
                      <a:r>
                        <a:rPr lang="en-US" sz="2400" kern="100">
                          <a:effectLst/>
                          <a:latin typeface="黑体" panose="02010609060101010101" pitchFamily="49" charset="-122"/>
                          <a:ea typeface="黑体" panose="02010609060101010101" pitchFamily="49" charset="-122"/>
                        </a:rPr>
                        <a:t>3</a:t>
                      </a:r>
                      <a:r>
                        <a:rPr lang="zh-CN" sz="2400" kern="100">
                          <a:effectLst/>
                          <a:latin typeface="黑体" panose="02010609060101010101" pitchFamily="49" charset="-122"/>
                          <a:ea typeface="黑体" panose="02010609060101010101" pitchFamily="49" charset="-122"/>
                        </a:rPr>
                        <a:t>类</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2400" kern="100">
                          <a:effectLst/>
                          <a:latin typeface="黑体" panose="02010609060101010101" pitchFamily="49" charset="-122"/>
                          <a:ea typeface="黑体" panose="02010609060101010101" pitchFamily="49" charset="-122"/>
                        </a:rPr>
                        <a:t>16MHz</a:t>
                      </a:r>
                      <a:endParaRPr lang="zh-CN" sz="2400" kern="100">
                        <a:effectLst/>
                        <a:latin typeface="黑体" panose="02010609060101010101" pitchFamily="49" charset="-122"/>
                        <a:ea typeface="黑体" panose="02010609060101010101" pitchFamily="49"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2400" kern="100">
                          <a:effectLst/>
                          <a:latin typeface="黑体" panose="02010609060101010101" pitchFamily="49" charset="-122"/>
                          <a:ea typeface="黑体" panose="02010609060101010101" pitchFamily="49" charset="-122"/>
                        </a:rPr>
                        <a:t>10Mbps</a:t>
                      </a:r>
                      <a:endParaRPr lang="zh-CN" sz="2400" kern="100">
                        <a:effectLst/>
                        <a:latin typeface="黑体" panose="02010609060101010101" pitchFamily="49" charset="-122"/>
                        <a:ea typeface="黑体" panose="02010609060101010101" pitchFamily="49"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55131196"/>
                  </a:ext>
                </a:extLst>
              </a:tr>
              <a:tr h="411657">
                <a:tc>
                  <a:txBody>
                    <a:bodyPr/>
                    <a:lstStyle/>
                    <a:p>
                      <a:pPr algn="ctr"/>
                      <a:r>
                        <a:rPr lang="en-US" sz="2400" kern="100">
                          <a:effectLst/>
                          <a:latin typeface="黑体" panose="02010609060101010101" pitchFamily="49" charset="-122"/>
                          <a:ea typeface="黑体" panose="02010609060101010101" pitchFamily="49" charset="-122"/>
                        </a:rPr>
                        <a:t>4</a:t>
                      </a:r>
                      <a:r>
                        <a:rPr lang="zh-CN" sz="2400" kern="100">
                          <a:effectLst/>
                          <a:latin typeface="黑体" panose="02010609060101010101" pitchFamily="49" charset="-122"/>
                          <a:ea typeface="黑体" panose="02010609060101010101" pitchFamily="49" charset="-122"/>
                        </a:rPr>
                        <a:t>类</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2400" kern="100" dirty="0">
                          <a:effectLst/>
                          <a:latin typeface="黑体" panose="02010609060101010101" pitchFamily="49" charset="-122"/>
                          <a:ea typeface="黑体" panose="02010609060101010101" pitchFamily="49" charset="-122"/>
                        </a:rPr>
                        <a:t>20MHz</a:t>
                      </a:r>
                      <a:endParaRPr lang="zh-CN" sz="2400" kern="100" dirty="0">
                        <a:effectLst/>
                        <a:latin typeface="黑体" panose="02010609060101010101" pitchFamily="49" charset="-122"/>
                        <a:ea typeface="黑体" panose="02010609060101010101" pitchFamily="49"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2400" kern="100">
                          <a:effectLst/>
                          <a:latin typeface="黑体" panose="02010609060101010101" pitchFamily="49" charset="-122"/>
                          <a:ea typeface="黑体" panose="02010609060101010101" pitchFamily="49" charset="-122"/>
                        </a:rPr>
                        <a:t>16Mbps</a:t>
                      </a:r>
                      <a:endParaRPr lang="zh-CN" sz="2400" kern="100">
                        <a:effectLst/>
                        <a:latin typeface="黑体" panose="02010609060101010101" pitchFamily="49" charset="-122"/>
                        <a:ea typeface="黑体" panose="02010609060101010101" pitchFamily="49"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55987810"/>
                  </a:ext>
                </a:extLst>
              </a:tr>
              <a:tr h="411657">
                <a:tc>
                  <a:txBody>
                    <a:bodyPr/>
                    <a:lstStyle/>
                    <a:p>
                      <a:pPr algn="ctr"/>
                      <a:r>
                        <a:rPr lang="en-US" sz="2400" kern="100">
                          <a:effectLst/>
                          <a:latin typeface="黑体" panose="02010609060101010101" pitchFamily="49" charset="-122"/>
                          <a:ea typeface="黑体" panose="02010609060101010101" pitchFamily="49" charset="-122"/>
                        </a:rPr>
                        <a:t>5</a:t>
                      </a:r>
                      <a:r>
                        <a:rPr lang="zh-CN" sz="2400" kern="100">
                          <a:effectLst/>
                          <a:latin typeface="黑体" panose="02010609060101010101" pitchFamily="49" charset="-122"/>
                          <a:ea typeface="黑体" panose="02010609060101010101" pitchFamily="49" charset="-122"/>
                        </a:rPr>
                        <a:t>类</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2400" kern="100">
                          <a:effectLst/>
                          <a:latin typeface="黑体" panose="02010609060101010101" pitchFamily="49" charset="-122"/>
                          <a:ea typeface="黑体" panose="02010609060101010101" pitchFamily="49" charset="-122"/>
                        </a:rPr>
                        <a:t>100MHz</a:t>
                      </a:r>
                      <a:endParaRPr lang="zh-CN" sz="2400" kern="100">
                        <a:effectLst/>
                        <a:latin typeface="黑体" panose="02010609060101010101" pitchFamily="49" charset="-122"/>
                        <a:ea typeface="黑体" panose="02010609060101010101" pitchFamily="49"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2400" kern="100">
                          <a:effectLst/>
                          <a:latin typeface="黑体" panose="02010609060101010101" pitchFamily="49" charset="-122"/>
                          <a:ea typeface="黑体" panose="02010609060101010101" pitchFamily="49" charset="-122"/>
                        </a:rPr>
                        <a:t>100Mbps</a:t>
                      </a:r>
                      <a:endParaRPr lang="zh-CN" sz="2400" kern="100">
                        <a:effectLst/>
                        <a:latin typeface="黑体" panose="02010609060101010101" pitchFamily="49" charset="-122"/>
                        <a:ea typeface="黑体" panose="02010609060101010101" pitchFamily="49"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62598236"/>
                  </a:ext>
                </a:extLst>
              </a:tr>
              <a:tr h="411657">
                <a:tc>
                  <a:txBody>
                    <a:bodyPr/>
                    <a:lstStyle/>
                    <a:p>
                      <a:pPr algn="ctr"/>
                      <a:r>
                        <a:rPr lang="zh-CN" sz="2400" kern="100">
                          <a:effectLst/>
                          <a:latin typeface="黑体" panose="02010609060101010101" pitchFamily="49" charset="-122"/>
                          <a:ea typeface="黑体" panose="02010609060101010101" pitchFamily="49" charset="-122"/>
                        </a:rPr>
                        <a:t>超</a:t>
                      </a:r>
                      <a:r>
                        <a:rPr lang="en-US" sz="2400" kern="100">
                          <a:effectLst/>
                          <a:latin typeface="黑体" panose="02010609060101010101" pitchFamily="49" charset="-122"/>
                          <a:ea typeface="黑体" panose="02010609060101010101" pitchFamily="49" charset="-122"/>
                        </a:rPr>
                        <a:t>5</a:t>
                      </a:r>
                      <a:r>
                        <a:rPr lang="zh-CN" sz="2400" kern="100">
                          <a:effectLst/>
                          <a:latin typeface="黑体" panose="02010609060101010101" pitchFamily="49" charset="-122"/>
                          <a:ea typeface="黑体" panose="02010609060101010101" pitchFamily="49" charset="-122"/>
                        </a:rPr>
                        <a:t>类</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2400" kern="100">
                          <a:effectLst/>
                          <a:latin typeface="黑体" panose="02010609060101010101" pitchFamily="49" charset="-122"/>
                          <a:ea typeface="黑体" panose="02010609060101010101" pitchFamily="49" charset="-122"/>
                        </a:rPr>
                        <a:t>100MHz</a:t>
                      </a:r>
                      <a:endParaRPr lang="zh-CN" sz="2400" kern="100">
                        <a:effectLst/>
                        <a:latin typeface="黑体" panose="02010609060101010101" pitchFamily="49" charset="-122"/>
                        <a:ea typeface="黑体" panose="02010609060101010101" pitchFamily="49"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2400" kern="100">
                          <a:effectLst/>
                          <a:latin typeface="黑体" panose="02010609060101010101" pitchFamily="49" charset="-122"/>
                          <a:ea typeface="黑体" panose="02010609060101010101" pitchFamily="49" charset="-122"/>
                        </a:rPr>
                        <a:t>1Gbps</a:t>
                      </a:r>
                      <a:endParaRPr lang="zh-CN" sz="2400" kern="100">
                        <a:effectLst/>
                        <a:latin typeface="黑体" panose="02010609060101010101" pitchFamily="49" charset="-122"/>
                        <a:ea typeface="黑体" panose="02010609060101010101" pitchFamily="49"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7260081"/>
                  </a:ext>
                </a:extLst>
              </a:tr>
              <a:tr h="411657">
                <a:tc>
                  <a:txBody>
                    <a:bodyPr/>
                    <a:lstStyle/>
                    <a:p>
                      <a:pPr algn="ctr"/>
                      <a:r>
                        <a:rPr lang="en-US" sz="2400" kern="100">
                          <a:effectLst/>
                          <a:latin typeface="黑体" panose="02010609060101010101" pitchFamily="49" charset="-122"/>
                          <a:ea typeface="黑体" panose="02010609060101010101" pitchFamily="49" charset="-122"/>
                        </a:rPr>
                        <a:t>6</a:t>
                      </a:r>
                      <a:r>
                        <a:rPr lang="zh-CN" sz="2400" kern="100">
                          <a:effectLst/>
                          <a:latin typeface="黑体" panose="02010609060101010101" pitchFamily="49" charset="-122"/>
                          <a:ea typeface="黑体" panose="02010609060101010101" pitchFamily="49" charset="-122"/>
                        </a:rPr>
                        <a:t>类</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2400" kern="100">
                          <a:effectLst/>
                          <a:latin typeface="黑体" panose="02010609060101010101" pitchFamily="49" charset="-122"/>
                          <a:ea typeface="黑体" panose="02010609060101010101" pitchFamily="49" charset="-122"/>
                        </a:rPr>
                        <a:t>250MHz</a:t>
                      </a:r>
                      <a:endParaRPr lang="zh-CN" sz="2400" kern="100">
                        <a:effectLst/>
                        <a:latin typeface="黑体" panose="02010609060101010101" pitchFamily="49" charset="-122"/>
                        <a:ea typeface="黑体" panose="02010609060101010101" pitchFamily="49"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2400" kern="100">
                          <a:effectLst/>
                          <a:latin typeface="黑体" panose="02010609060101010101" pitchFamily="49" charset="-122"/>
                          <a:ea typeface="黑体" panose="02010609060101010101" pitchFamily="49" charset="-122"/>
                        </a:rPr>
                        <a:t>10Gbps</a:t>
                      </a:r>
                      <a:endParaRPr lang="zh-CN" sz="2400" kern="100">
                        <a:effectLst/>
                        <a:latin typeface="黑体" panose="02010609060101010101" pitchFamily="49" charset="-122"/>
                        <a:ea typeface="黑体" panose="02010609060101010101" pitchFamily="49"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39392501"/>
                  </a:ext>
                </a:extLst>
              </a:tr>
              <a:tr h="411657">
                <a:tc>
                  <a:txBody>
                    <a:bodyPr/>
                    <a:lstStyle/>
                    <a:p>
                      <a:pPr algn="ctr"/>
                      <a:r>
                        <a:rPr lang="en-US" sz="2400" kern="100">
                          <a:effectLst/>
                          <a:latin typeface="黑体" panose="02010609060101010101" pitchFamily="49" charset="-122"/>
                          <a:ea typeface="黑体" panose="02010609060101010101" pitchFamily="49" charset="-122"/>
                        </a:rPr>
                        <a:t>7</a:t>
                      </a:r>
                      <a:r>
                        <a:rPr lang="zh-CN" sz="2400" kern="100">
                          <a:effectLst/>
                          <a:latin typeface="黑体" panose="02010609060101010101" pitchFamily="49" charset="-122"/>
                          <a:ea typeface="黑体" panose="02010609060101010101" pitchFamily="49" charset="-122"/>
                        </a:rPr>
                        <a:t>类</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2400" kern="100">
                          <a:effectLst/>
                          <a:latin typeface="黑体" panose="02010609060101010101" pitchFamily="49" charset="-122"/>
                          <a:ea typeface="黑体" panose="02010609060101010101" pitchFamily="49" charset="-122"/>
                        </a:rPr>
                        <a:t>600MHz</a:t>
                      </a:r>
                      <a:endParaRPr lang="zh-CN" sz="2400" kern="100">
                        <a:effectLst/>
                        <a:latin typeface="黑体" panose="02010609060101010101" pitchFamily="49" charset="-122"/>
                        <a:ea typeface="黑体" panose="02010609060101010101" pitchFamily="49"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2400" kern="100" dirty="0">
                          <a:effectLst/>
                          <a:latin typeface="黑体" panose="02010609060101010101" pitchFamily="49" charset="-122"/>
                          <a:ea typeface="黑体" panose="02010609060101010101" pitchFamily="49" charset="-122"/>
                        </a:rPr>
                        <a:t>10Gbps</a:t>
                      </a:r>
                      <a:endParaRPr lang="zh-CN" sz="2400" kern="100" dirty="0">
                        <a:effectLst/>
                        <a:latin typeface="黑体" panose="02010609060101010101" pitchFamily="49" charset="-122"/>
                        <a:ea typeface="黑体" panose="02010609060101010101" pitchFamily="49"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7551454"/>
                  </a:ext>
                </a:extLst>
              </a:tr>
            </a:tbl>
          </a:graphicData>
        </a:graphic>
      </p:graphicFrame>
      <p:pic>
        <p:nvPicPr>
          <p:cNvPr id="11" name="图片 10">
            <a:extLst>
              <a:ext uri="{FF2B5EF4-FFF2-40B4-BE49-F238E27FC236}">
                <a16:creationId xmlns:a16="http://schemas.microsoft.com/office/drawing/2014/main" id="{53038C1E-9B91-41D8-9043-282BCFFDAE2E}"/>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715653" y="2842882"/>
            <a:ext cx="1690637" cy="995295"/>
          </a:xfrm>
          <a:prstGeom prst="rect">
            <a:avLst/>
          </a:prstGeom>
        </p:spPr>
      </p:pic>
      <p:graphicFrame>
        <p:nvGraphicFramePr>
          <p:cNvPr id="18" name="表格 17">
            <a:extLst>
              <a:ext uri="{FF2B5EF4-FFF2-40B4-BE49-F238E27FC236}">
                <a16:creationId xmlns:a16="http://schemas.microsoft.com/office/drawing/2014/main" id="{A9C52DD9-C903-45CA-B718-DDB2DB402FE8}"/>
              </a:ext>
            </a:extLst>
          </p:cNvPr>
          <p:cNvGraphicFramePr>
            <a:graphicFrameLocks noGrp="1"/>
          </p:cNvGraphicFramePr>
          <p:nvPr>
            <p:extLst>
              <p:ext uri="{D42A27DB-BD31-4B8C-83A1-F6EECF244321}">
                <p14:modId xmlns:p14="http://schemas.microsoft.com/office/powerpoint/2010/main" val="442738789"/>
              </p:ext>
            </p:extLst>
          </p:nvPr>
        </p:nvGraphicFramePr>
        <p:xfrm>
          <a:off x="0" y="1031358"/>
          <a:ext cx="313390" cy="4876800"/>
        </p:xfrm>
        <a:graphic>
          <a:graphicData uri="http://schemas.openxmlformats.org/drawingml/2006/table">
            <a:tbl>
              <a:tblPr firstRow="1" bandRow="1">
                <a:tableStyleId>{5C22544A-7EE6-4342-B048-85BDC9FD1C3A}</a:tableStyleId>
              </a:tblPr>
              <a:tblGrid>
                <a:gridCol w="313390">
                  <a:extLst>
                    <a:ext uri="{9D8B030D-6E8A-4147-A177-3AD203B41FA5}">
                      <a16:colId xmlns:a16="http://schemas.microsoft.com/office/drawing/2014/main" val="2707731317"/>
                    </a:ext>
                  </a:extLst>
                </a:gridCol>
              </a:tblGrid>
              <a:tr h="844235">
                <a:tc>
                  <a:txBody>
                    <a:bodyPr/>
                    <a:lstStyle/>
                    <a:p>
                      <a:pPr algn="ctr"/>
                      <a:r>
                        <a:rPr lang="zh-CN" altLang="en-US" sz="1600" b="0" dirty="0">
                          <a:solidFill>
                            <a:schemeClr val="tx1"/>
                          </a:solidFill>
                          <a:latin typeface="黑体" panose="02010609060101010101" pitchFamily="49" charset="-122"/>
                          <a:ea typeface="黑体" panose="02010609060101010101" pitchFamily="49" charset="-122"/>
                        </a:rPr>
                        <a:t>频谱特性</a:t>
                      </a:r>
                    </a:p>
                  </a:txBody>
                  <a:tcPr marL="0" marR="0" marT="0" marB="0" anchor="ctr">
                    <a:solidFill>
                      <a:schemeClr val="accent1">
                        <a:lumMod val="40000"/>
                        <a:lumOff val="60000"/>
                      </a:schemeClr>
                    </a:solidFill>
                  </a:tcPr>
                </a:tc>
                <a:extLst>
                  <a:ext uri="{0D108BD9-81ED-4DB2-BD59-A6C34878D82A}">
                    <a16:rowId xmlns:a16="http://schemas.microsoft.com/office/drawing/2014/main" val="2650843112"/>
                  </a:ext>
                </a:extLst>
              </a:tr>
              <a:tr h="844235">
                <a:tc>
                  <a:txBody>
                    <a:bodyPr/>
                    <a:lstStyle/>
                    <a:p>
                      <a:pPr algn="ctr"/>
                      <a:r>
                        <a:rPr lang="zh-CN" altLang="en-US" sz="1600" b="1" dirty="0">
                          <a:solidFill>
                            <a:schemeClr val="bg1"/>
                          </a:solidFill>
                          <a:latin typeface="黑体" panose="02010609060101010101" pitchFamily="49" charset="-122"/>
                          <a:ea typeface="黑体" panose="02010609060101010101" pitchFamily="49" charset="-122"/>
                        </a:rPr>
                        <a:t>有线介质</a:t>
                      </a:r>
                    </a:p>
                  </a:txBody>
                  <a:tcPr marL="0" marR="0" marT="0" marB="0" anchor="ctr">
                    <a:solidFill>
                      <a:schemeClr val="accent1"/>
                    </a:solidFill>
                  </a:tcPr>
                </a:tc>
                <a:extLst>
                  <a:ext uri="{0D108BD9-81ED-4DB2-BD59-A6C34878D82A}">
                    <a16:rowId xmlns:a16="http://schemas.microsoft.com/office/drawing/2014/main" val="2354171835"/>
                  </a:ext>
                </a:extLst>
              </a:tr>
              <a:tr h="844235">
                <a:tc>
                  <a:txBody>
                    <a:bodyPr/>
                    <a:lstStyle/>
                    <a:p>
                      <a:pPr algn="ctr"/>
                      <a:r>
                        <a:rPr lang="zh-CN" altLang="en-US" sz="1600" dirty="0">
                          <a:latin typeface="黑体" panose="02010609060101010101" pitchFamily="49" charset="-122"/>
                          <a:ea typeface="黑体" panose="02010609060101010101" pitchFamily="49" charset="-122"/>
                        </a:rPr>
                        <a:t>无线介质</a:t>
                      </a:r>
                    </a:p>
                  </a:txBody>
                  <a:tcPr marL="0" marR="0" marT="0" marB="0" anchor="ctr">
                    <a:solidFill>
                      <a:schemeClr val="accent1">
                        <a:lumMod val="40000"/>
                        <a:lumOff val="60000"/>
                      </a:schemeClr>
                    </a:solidFill>
                  </a:tcPr>
                </a:tc>
                <a:extLst>
                  <a:ext uri="{0D108BD9-81ED-4DB2-BD59-A6C34878D82A}">
                    <a16:rowId xmlns:a16="http://schemas.microsoft.com/office/drawing/2014/main" val="2232877283"/>
                  </a:ext>
                </a:extLst>
              </a:tr>
              <a:tr h="422118">
                <a:tc>
                  <a:txBody>
                    <a:bodyPr/>
                    <a:lstStyle/>
                    <a:p>
                      <a:pPr algn="ctr"/>
                      <a:r>
                        <a:rPr lang="zh-CN" altLang="en-US" sz="1600" dirty="0">
                          <a:latin typeface="黑体" panose="02010609060101010101" pitchFamily="49" charset="-122"/>
                          <a:ea typeface="黑体" panose="02010609060101010101" pitchFamily="49" charset="-122"/>
                        </a:rPr>
                        <a:t>传输能力</a:t>
                      </a:r>
                    </a:p>
                  </a:txBody>
                  <a:tcPr marL="0" marR="0" marT="0" marB="0" anchor="ctr">
                    <a:solidFill>
                      <a:schemeClr val="accent1">
                        <a:lumMod val="40000"/>
                        <a:lumOff val="60000"/>
                      </a:schemeClr>
                    </a:solidFill>
                  </a:tcPr>
                </a:tc>
                <a:extLst>
                  <a:ext uri="{0D108BD9-81ED-4DB2-BD59-A6C34878D82A}">
                    <a16:rowId xmlns:a16="http://schemas.microsoft.com/office/drawing/2014/main" val="33369832"/>
                  </a:ext>
                </a:extLst>
              </a:tr>
              <a:tr h="422118">
                <a:tc>
                  <a:txBody>
                    <a:bodyPr/>
                    <a:lstStyle/>
                    <a:p>
                      <a:pPr algn="ctr"/>
                      <a:r>
                        <a:rPr lang="zh-CN" altLang="en-US" sz="1600" dirty="0">
                          <a:latin typeface="黑体" panose="02010609060101010101" pitchFamily="49" charset="-122"/>
                          <a:ea typeface="黑体" panose="02010609060101010101" pitchFamily="49" charset="-122"/>
                        </a:rPr>
                        <a:t>信号功率</a:t>
                      </a:r>
                    </a:p>
                  </a:txBody>
                  <a:tcPr marL="0" marR="0" marT="0" marB="0" anchor="ctr">
                    <a:solidFill>
                      <a:schemeClr val="accent1">
                        <a:lumMod val="40000"/>
                        <a:lumOff val="60000"/>
                      </a:schemeClr>
                    </a:solidFill>
                  </a:tcPr>
                </a:tc>
                <a:extLst>
                  <a:ext uri="{0D108BD9-81ED-4DB2-BD59-A6C34878D82A}">
                    <a16:rowId xmlns:a16="http://schemas.microsoft.com/office/drawing/2014/main" val="418642502"/>
                  </a:ext>
                </a:extLst>
              </a:tr>
            </a:tbl>
          </a:graphicData>
        </a:graphic>
      </p:graphicFrame>
      <p:sp>
        <p:nvSpPr>
          <p:cNvPr id="6" name="灯片编号占位符 5">
            <a:extLst>
              <a:ext uri="{FF2B5EF4-FFF2-40B4-BE49-F238E27FC236}">
                <a16:creationId xmlns:a16="http://schemas.microsoft.com/office/drawing/2014/main" id="{0CE99971-1E12-4110-BE24-9BA9645B1416}"/>
              </a:ext>
            </a:extLst>
          </p:cNvPr>
          <p:cNvSpPr>
            <a:spLocks noGrp="1"/>
          </p:cNvSpPr>
          <p:nvPr>
            <p:ph type="sldNum" sz="quarter" idx="12"/>
          </p:nvPr>
        </p:nvSpPr>
        <p:spPr/>
        <p:txBody>
          <a:bodyPr/>
          <a:lstStyle/>
          <a:p>
            <a:fld id="{0343F522-B1DB-4B24-87CC-09EAB668A261}" type="slidenum">
              <a:rPr lang="zh-CN" altLang="en-US" smtClean="0"/>
              <a:pPr/>
              <a:t>6</a:t>
            </a:fld>
            <a:r>
              <a:rPr lang="en-US" altLang="zh-CN"/>
              <a:t>/303</a:t>
            </a:r>
            <a:endParaRPr lang="zh-CN" altLang="en-US" dirty="0"/>
          </a:p>
        </p:txBody>
      </p:sp>
    </p:spTree>
    <p:extLst>
      <p:ext uri="{BB962C8B-B14F-4D97-AF65-F5344CB8AC3E}">
        <p14:creationId xmlns:p14="http://schemas.microsoft.com/office/powerpoint/2010/main" val="694583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25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25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25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25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25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25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25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25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C34208-FA7C-4346-AD93-050F88FE7F56}"/>
              </a:ext>
            </a:extLst>
          </p:cNvPr>
          <p:cNvSpPr>
            <a:spLocks noGrp="1"/>
          </p:cNvSpPr>
          <p:nvPr>
            <p:ph type="title"/>
          </p:nvPr>
        </p:nvSpPr>
        <p:spPr>
          <a:xfrm>
            <a:off x="265813" y="350874"/>
            <a:ext cx="8654903" cy="680484"/>
          </a:xfrm>
        </p:spPr>
        <p:txBody>
          <a:bodyPr>
            <a:normAutofit/>
          </a:bodyPr>
          <a:lstStyle/>
          <a:p>
            <a:r>
              <a:rPr lang="en-US" altLang="zh-CN" kern="100" dirty="0"/>
              <a:t>CSMA/CD</a:t>
            </a:r>
            <a:r>
              <a:rPr lang="zh-CN" altLang="en-US" b="1" dirty="0"/>
              <a:t>信道利用率</a:t>
            </a:r>
            <a:endParaRPr lang="zh-CN" altLang="en-US" kern="100" dirty="0"/>
          </a:p>
        </p:txBody>
      </p:sp>
      <p:sp>
        <p:nvSpPr>
          <p:cNvPr id="3" name="内容占位符 2">
            <a:extLst>
              <a:ext uri="{FF2B5EF4-FFF2-40B4-BE49-F238E27FC236}">
                <a16:creationId xmlns:a16="http://schemas.microsoft.com/office/drawing/2014/main" id="{62772749-0251-43E3-8FBE-62B01C0C88DA}"/>
              </a:ext>
            </a:extLst>
          </p:cNvPr>
          <p:cNvSpPr>
            <a:spLocks noGrp="1"/>
          </p:cNvSpPr>
          <p:nvPr>
            <p:ph idx="1"/>
          </p:nvPr>
        </p:nvSpPr>
        <p:spPr>
          <a:xfrm>
            <a:off x="404037" y="1062040"/>
            <a:ext cx="8516680" cy="5445085"/>
          </a:xfrm>
        </p:spPr>
        <p:txBody>
          <a:bodyPr>
            <a:noAutofit/>
          </a:bodyPr>
          <a:lstStyle/>
          <a:p>
            <a:pPr marL="609600" indent="-609600">
              <a:lnSpc>
                <a:spcPct val="100000"/>
              </a:lnSpc>
              <a:spcBef>
                <a:spcPts val="0"/>
              </a:spcBef>
              <a:buNone/>
            </a:pPr>
            <a:r>
              <a:rPr lang="en-US" altLang="zh-CN" dirty="0">
                <a:latin typeface="Times New Roman" panose="02020603050405020304" pitchFamily="18" charset="0"/>
                <a:cs typeface="Times New Roman" panose="02020603050405020304" pitchFamily="18" charset="0"/>
                <a:sym typeface="Symbol" panose="05050102010706020507" pitchFamily="18" charset="2"/>
              </a:rPr>
              <a:t></a:t>
            </a:r>
            <a:r>
              <a:rPr lang="en-US" altLang="zh-CN" baseline="-25000" dirty="0">
                <a:latin typeface="Times New Roman" panose="02020603050405020304" pitchFamily="18" charset="0"/>
                <a:cs typeface="Times New Roman" panose="02020603050405020304" pitchFamily="18" charset="0"/>
                <a:sym typeface="Symbol" panose="05050102010706020507" pitchFamily="18" charset="2"/>
              </a:rPr>
              <a:t>0</a:t>
            </a:r>
            <a:r>
              <a:rPr lang="en-US"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总线上单程传播时间</a:t>
            </a:r>
          </a:p>
          <a:p>
            <a:pPr marL="609600" indent="-609600">
              <a:lnSpc>
                <a:spcPct val="100000"/>
              </a:lnSpc>
              <a:spcBef>
                <a:spcPts val="0"/>
              </a:spcBef>
              <a:buNone/>
            </a:pPr>
            <a:r>
              <a:rPr lang="en-US" altLang="zh-CN" dirty="0">
                <a:latin typeface="Times New Roman" panose="02020603050405020304" pitchFamily="18" charset="0"/>
                <a:cs typeface="Times New Roman" panose="02020603050405020304" pitchFamily="18" charset="0"/>
              </a:rPr>
              <a:t>T</a:t>
            </a:r>
            <a:r>
              <a:rPr lang="en-US" altLang="zh-CN" baseline="-25000" dirty="0">
                <a:latin typeface="Times New Roman" panose="02020603050405020304" pitchFamily="18" charset="0"/>
                <a:cs typeface="Times New Roman" panose="02020603050405020304" pitchFamily="18" charset="0"/>
              </a:rPr>
              <a:t>0</a:t>
            </a:r>
            <a:r>
              <a:rPr lang="en-US"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发送一个帧需要的时间</a:t>
            </a:r>
          </a:p>
          <a:p>
            <a:pPr marL="609600" indent="-609600">
              <a:lnSpc>
                <a:spcPct val="100000"/>
              </a:lnSpc>
              <a:spcBef>
                <a:spcPts val="0"/>
              </a:spcBef>
              <a:buNone/>
            </a:pPr>
            <a:r>
              <a:rPr lang="en-US" altLang="zh-CN" dirty="0">
                <a:latin typeface="Times New Roman" panose="02020603050405020304" pitchFamily="18" charset="0"/>
                <a:cs typeface="Times New Roman" panose="02020603050405020304" pitchFamily="18" charset="0"/>
              </a:rPr>
              <a:t>a=</a:t>
            </a:r>
            <a:r>
              <a:rPr lang="en-US" altLang="zh-CN" dirty="0">
                <a:latin typeface="Times New Roman" panose="02020603050405020304" pitchFamily="18" charset="0"/>
                <a:cs typeface="Times New Roman" panose="02020603050405020304" pitchFamily="18" charset="0"/>
                <a:sym typeface="Symbol" panose="05050102010706020507" pitchFamily="18" charset="2"/>
              </a:rPr>
              <a:t></a:t>
            </a:r>
            <a:r>
              <a:rPr lang="en-US" altLang="zh-CN" baseline="-25000" dirty="0">
                <a:latin typeface="Times New Roman" panose="02020603050405020304" pitchFamily="18" charset="0"/>
                <a:cs typeface="Times New Roman" panose="02020603050405020304" pitchFamily="18" charset="0"/>
                <a:sym typeface="Symbol" panose="05050102010706020507" pitchFamily="18" charset="2"/>
              </a:rPr>
              <a:t>0</a:t>
            </a:r>
            <a:r>
              <a:rPr lang="en-US" altLang="zh-CN" dirty="0">
                <a:latin typeface="Times New Roman" panose="02020603050405020304" pitchFamily="18" charset="0"/>
                <a:cs typeface="Times New Roman" panose="02020603050405020304" pitchFamily="18" charset="0"/>
              </a:rPr>
              <a:t>/T</a:t>
            </a:r>
            <a:r>
              <a:rPr lang="en-US" altLang="zh-CN" baseline="-25000" dirty="0">
                <a:latin typeface="Times New Roman" panose="02020603050405020304" pitchFamily="18" charset="0"/>
                <a:cs typeface="Times New Roman" panose="02020603050405020304" pitchFamily="18" charset="0"/>
              </a:rPr>
              <a:t>0</a:t>
            </a:r>
          </a:p>
          <a:p>
            <a:pPr marL="609600" indent="-609600">
              <a:lnSpc>
                <a:spcPct val="100000"/>
              </a:lnSpc>
              <a:spcBef>
                <a:spcPts val="0"/>
              </a:spcBef>
              <a:buNone/>
            </a:pPr>
            <a:r>
              <a:rPr lang="en-US" altLang="zh-CN" dirty="0">
                <a:latin typeface="Times New Roman" panose="02020603050405020304" pitchFamily="18" charset="0"/>
                <a:cs typeface="Times New Roman" panose="02020603050405020304" pitchFamily="18" charset="0"/>
              </a:rPr>
              <a:t>S</a:t>
            </a:r>
            <a:r>
              <a:rPr lang="en-US" altLang="zh-CN" baseline="-25000" dirty="0">
                <a:latin typeface="Times New Roman" panose="02020603050405020304" pitchFamily="18" charset="0"/>
                <a:cs typeface="Times New Roman" panose="02020603050405020304" pitchFamily="18" charset="0"/>
              </a:rPr>
              <a:t>max</a:t>
            </a:r>
            <a:r>
              <a:rPr lang="en-US" altLang="zh-CN" dirty="0">
                <a:latin typeface="Times New Roman" panose="02020603050405020304" pitchFamily="18" charset="0"/>
                <a:cs typeface="Times New Roman" panose="02020603050405020304" pitchFamily="18" charset="0"/>
              </a:rPr>
              <a:t>=T</a:t>
            </a:r>
            <a:r>
              <a:rPr lang="en-US" altLang="zh-CN" baseline="-25000" dirty="0">
                <a:latin typeface="Times New Roman" panose="02020603050405020304" pitchFamily="18" charset="0"/>
                <a:cs typeface="Times New Roman" panose="02020603050405020304" pitchFamily="18" charset="0"/>
              </a:rPr>
              <a:t>0</a:t>
            </a:r>
            <a:r>
              <a:rPr lang="en-US" altLang="zh-CN" dirty="0">
                <a:latin typeface="Times New Roman" panose="02020603050405020304" pitchFamily="18" charset="0"/>
                <a:cs typeface="Times New Roman" panose="02020603050405020304" pitchFamily="18" charset="0"/>
              </a:rPr>
              <a:t>/(T</a:t>
            </a:r>
            <a:r>
              <a:rPr lang="en-US" altLang="zh-CN" baseline="-25000" dirty="0">
                <a:latin typeface="Times New Roman" panose="02020603050405020304" pitchFamily="18" charset="0"/>
                <a:cs typeface="Times New Roman" panose="02020603050405020304" pitchFamily="18" charset="0"/>
              </a:rPr>
              <a:t>0</a:t>
            </a:r>
            <a:r>
              <a:rPr lang="en-US" altLang="zh-CN"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sym typeface="Symbol" panose="05050102010706020507" pitchFamily="18" charset="2"/>
              </a:rPr>
              <a:t></a:t>
            </a:r>
            <a:r>
              <a:rPr lang="en-US" altLang="zh-CN" baseline="-25000" dirty="0">
                <a:latin typeface="Times New Roman" panose="02020603050405020304" pitchFamily="18" charset="0"/>
                <a:cs typeface="Times New Roman" panose="02020603050405020304" pitchFamily="18" charset="0"/>
                <a:sym typeface="Symbol" panose="05050102010706020507" pitchFamily="18" charset="2"/>
              </a:rPr>
              <a:t>0</a:t>
            </a:r>
            <a:r>
              <a:rPr lang="en-US" altLang="zh-CN" dirty="0">
                <a:latin typeface="Times New Roman" panose="02020603050405020304" pitchFamily="18" charset="0"/>
                <a:cs typeface="Times New Roman" panose="02020603050405020304" pitchFamily="18" charset="0"/>
                <a:sym typeface="Symbol" panose="05050102010706020507" pitchFamily="18" charset="2"/>
              </a:rPr>
              <a:t>)=1/(1+a)</a:t>
            </a:r>
          </a:p>
          <a:p>
            <a:pPr marL="609600" indent="-609600">
              <a:lnSpc>
                <a:spcPct val="100000"/>
              </a:lnSpc>
              <a:spcBef>
                <a:spcPts val="0"/>
              </a:spcBef>
              <a:buNone/>
            </a:pPr>
            <a:r>
              <a:rPr lang="zh-CN" altLang="en-US" dirty="0">
                <a:solidFill>
                  <a:srgbClr val="7030A0"/>
                </a:solidFill>
                <a:latin typeface="Times New Roman" panose="02020603050405020304" pitchFamily="18" charset="0"/>
                <a:cs typeface="Times New Roman" panose="02020603050405020304" pitchFamily="18" charset="0"/>
              </a:rPr>
              <a:t>怎么使</a:t>
            </a:r>
            <a:r>
              <a:rPr lang="en-US" altLang="zh-CN" dirty="0">
                <a:solidFill>
                  <a:srgbClr val="7030A0"/>
                </a:solidFill>
                <a:latin typeface="Times New Roman" panose="02020603050405020304" pitchFamily="18" charset="0"/>
                <a:cs typeface="Times New Roman" panose="02020603050405020304" pitchFamily="18" charset="0"/>
              </a:rPr>
              <a:t>S</a:t>
            </a:r>
            <a:r>
              <a:rPr lang="en-US" altLang="zh-CN" baseline="-25000" dirty="0">
                <a:solidFill>
                  <a:srgbClr val="7030A0"/>
                </a:solidFill>
                <a:latin typeface="Times New Roman" panose="02020603050405020304" pitchFamily="18" charset="0"/>
                <a:cs typeface="Times New Roman" panose="02020603050405020304" pitchFamily="18" charset="0"/>
              </a:rPr>
              <a:t>max</a:t>
            </a:r>
            <a:r>
              <a:rPr lang="zh-CN" altLang="zh-CN" dirty="0">
                <a:solidFill>
                  <a:srgbClr val="7030A0"/>
                </a:solidFill>
                <a:latin typeface="Times New Roman" panose="02020603050405020304" pitchFamily="18" charset="0"/>
                <a:cs typeface="Times New Roman" panose="02020603050405020304" pitchFamily="18" charset="0"/>
              </a:rPr>
              <a:t>最大</a:t>
            </a:r>
            <a:r>
              <a:rPr lang="zh-CN" altLang="en-US" dirty="0">
                <a:solidFill>
                  <a:srgbClr val="7030A0"/>
                </a:solidFill>
                <a:latin typeface="Times New Roman" panose="02020603050405020304" pitchFamily="18" charset="0"/>
                <a:cs typeface="Times New Roman" panose="02020603050405020304" pitchFamily="18" charset="0"/>
              </a:rPr>
              <a:t>？</a:t>
            </a:r>
            <a:endParaRPr lang="en-US" altLang="zh-CN" dirty="0">
              <a:solidFill>
                <a:srgbClr val="7030A0"/>
              </a:solidFill>
              <a:latin typeface="Times New Roman" panose="02020603050405020304" pitchFamily="18" charset="0"/>
              <a:cs typeface="Times New Roman" panose="02020603050405020304" pitchFamily="18" charset="0"/>
            </a:endParaRPr>
          </a:p>
          <a:p>
            <a:pPr>
              <a:lnSpc>
                <a:spcPct val="100000"/>
              </a:lnSpc>
              <a:spcBef>
                <a:spcPts val="0"/>
              </a:spcBef>
            </a:pPr>
            <a:r>
              <a:rPr lang="zh-CN" altLang="zh-CN" dirty="0">
                <a:latin typeface="Times New Roman" panose="02020603050405020304" pitchFamily="18" charset="0"/>
                <a:cs typeface="Times New Roman" panose="02020603050405020304" pitchFamily="18" charset="0"/>
              </a:rPr>
              <a:t>使</a:t>
            </a:r>
            <a:r>
              <a:rPr lang="en-US" altLang="zh-CN" dirty="0">
                <a:latin typeface="Times New Roman" panose="02020603050405020304" pitchFamily="18" charset="0"/>
                <a:cs typeface="Times New Roman" panose="02020603050405020304" pitchFamily="18" charset="0"/>
              </a:rPr>
              <a:t>a</a:t>
            </a:r>
            <a:r>
              <a:rPr lang="zh-CN" altLang="zh-CN" dirty="0">
                <a:latin typeface="Times New Roman" panose="02020603050405020304" pitchFamily="18" charset="0"/>
                <a:cs typeface="Times New Roman" panose="02020603050405020304" pitchFamily="18" charset="0"/>
              </a:rPr>
              <a:t>最小，</a:t>
            </a:r>
            <a:r>
              <a:rPr lang="en-US" altLang="zh-CN" dirty="0">
                <a:latin typeface="Times New Roman" panose="02020603050405020304" pitchFamily="18" charset="0"/>
                <a:cs typeface="Times New Roman" panose="02020603050405020304" pitchFamily="18" charset="0"/>
                <a:sym typeface="Symbol" panose="05050102010706020507" pitchFamily="18" charset="2"/>
              </a:rPr>
              <a:t></a:t>
            </a:r>
            <a:r>
              <a:rPr lang="en-US" altLang="zh-CN" baseline="-25000" dirty="0">
                <a:latin typeface="Times New Roman" panose="02020603050405020304" pitchFamily="18" charset="0"/>
                <a:cs typeface="Times New Roman" panose="02020603050405020304" pitchFamily="18" charset="0"/>
              </a:rPr>
              <a:t>0</a:t>
            </a:r>
            <a:r>
              <a:rPr lang="zh-CN" altLang="zh-CN" dirty="0">
                <a:latin typeface="Times New Roman" panose="02020603050405020304" pitchFamily="18" charset="0"/>
                <a:cs typeface="Times New Roman" panose="02020603050405020304" pitchFamily="18" charset="0"/>
              </a:rPr>
              <a:t>最小或</a:t>
            </a:r>
            <a:r>
              <a:rPr lang="en-US" altLang="zh-CN" dirty="0">
                <a:latin typeface="Times New Roman" panose="02020603050405020304" pitchFamily="18" charset="0"/>
                <a:cs typeface="Times New Roman" panose="02020603050405020304" pitchFamily="18" charset="0"/>
              </a:rPr>
              <a:t>T</a:t>
            </a:r>
            <a:r>
              <a:rPr lang="en-US" altLang="zh-CN" baseline="-25000" dirty="0">
                <a:latin typeface="Times New Roman" panose="02020603050405020304" pitchFamily="18" charset="0"/>
                <a:cs typeface="Times New Roman" panose="02020603050405020304" pitchFamily="18" charset="0"/>
              </a:rPr>
              <a:t>0</a:t>
            </a:r>
            <a:r>
              <a:rPr lang="zh-CN" altLang="zh-CN" dirty="0">
                <a:latin typeface="Times New Roman" panose="02020603050405020304" pitchFamily="18" charset="0"/>
                <a:cs typeface="Times New Roman" panose="02020603050405020304" pitchFamily="18" charset="0"/>
              </a:rPr>
              <a:t>最大</a:t>
            </a:r>
            <a:endParaRPr lang="en-US" altLang="zh-CN" dirty="0">
              <a:latin typeface="Times New Roman" panose="02020603050405020304" pitchFamily="18" charset="0"/>
              <a:cs typeface="Times New Roman" panose="02020603050405020304" pitchFamily="18" charset="0"/>
            </a:endParaRPr>
          </a:p>
          <a:p>
            <a:pPr>
              <a:lnSpc>
                <a:spcPct val="100000"/>
              </a:lnSpc>
              <a:spcBef>
                <a:spcPts val="0"/>
              </a:spcBef>
            </a:pPr>
            <a:r>
              <a:rPr lang="en-US" altLang="zh-CN" dirty="0">
                <a:latin typeface="Times New Roman" panose="02020603050405020304" pitchFamily="18" charset="0"/>
                <a:cs typeface="Times New Roman" panose="02020603050405020304" pitchFamily="18" charset="0"/>
                <a:sym typeface="Symbol" panose="05050102010706020507" pitchFamily="18" charset="2"/>
              </a:rPr>
              <a:t></a:t>
            </a:r>
            <a:r>
              <a:rPr lang="en-US" altLang="zh-CN" baseline="-25000" dirty="0">
                <a:latin typeface="Times New Roman" panose="02020603050405020304" pitchFamily="18" charset="0"/>
                <a:cs typeface="Times New Roman" panose="02020603050405020304" pitchFamily="18" charset="0"/>
              </a:rPr>
              <a:t>0</a:t>
            </a:r>
            <a:r>
              <a:rPr lang="zh-CN" altLang="zh-CN" dirty="0">
                <a:latin typeface="Times New Roman" panose="02020603050405020304" pitchFamily="18" charset="0"/>
                <a:cs typeface="Times New Roman" panose="02020603050405020304" pitchFamily="18" charset="0"/>
              </a:rPr>
              <a:t>由介质长度决定，</a:t>
            </a:r>
            <a:r>
              <a:rPr lang="en-US" altLang="zh-CN" dirty="0">
                <a:latin typeface="Times New Roman" panose="02020603050405020304" pitchFamily="18" charset="0"/>
                <a:cs typeface="Times New Roman" panose="02020603050405020304" pitchFamily="18" charset="0"/>
              </a:rPr>
              <a:t>T</a:t>
            </a:r>
            <a:r>
              <a:rPr lang="en-US" altLang="zh-CN" baseline="-25000" dirty="0">
                <a:latin typeface="Times New Roman" panose="02020603050405020304" pitchFamily="18" charset="0"/>
                <a:cs typeface="Times New Roman" panose="02020603050405020304" pitchFamily="18" charset="0"/>
              </a:rPr>
              <a:t>0</a:t>
            </a:r>
            <a:r>
              <a:rPr lang="zh-CN" altLang="zh-CN" dirty="0">
                <a:latin typeface="Times New Roman" panose="02020603050405020304" pitchFamily="18" charset="0"/>
                <a:cs typeface="Times New Roman" panose="02020603050405020304" pitchFamily="18" charset="0"/>
              </a:rPr>
              <a:t>由帧的长度及数据率决定</a:t>
            </a:r>
            <a:endParaRPr lang="en-US" altLang="zh-CN" dirty="0">
              <a:latin typeface="Times New Roman" panose="02020603050405020304" pitchFamily="18" charset="0"/>
              <a:cs typeface="Times New Roman" panose="02020603050405020304" pitchFamily="18" charset="0"/>
            </a:endParaRPr>
          </a:p>
          <a:p>
            <a:pPr>
              <a:lnSpc>
                <a:spcPct val="100000"/>
              </a:lnSpc>
              <a:spcBef>
                <a:spcPts val="0"/>
              </a:spcBef>
            </a:pPr>
            <a:r>
              <a:rPr lang="zh-CN" altLang="zh-CN" dirty="0">
                <a:latin typeface="Times New Roman" panose="02020603050405020304" pitchFamily="18" charset="0"/>
                <a:cs typeface="Times New Roman" panose="02020603050405020304" pitchFamily="18" charset="0"/>
              </a:rPr>
              <a:t>介质长度和帧长度之间折中</a:t>
            </a:r>
            <a:endParaRPr lang="en-US" altLang="zh-CN" dirty="0">
              <a:latin typeface="Times New Roman" panose="02020603050405020304" pitchFamily="18" charset="0"/>
              <a:cs typeface="Times New Roman" panose="02020603050405020304" pitchFamily="18" charset="0"/>
            </a:endParaRPr>
          </a:p>
          <a:p>
            <a:pPr>
              <a:lnSpc>
                <a:spcPct val="100000"/>
              </a:lnSpc>
              <a:spcBef>
                <a:spcPts val="0"/>
              </a:spcBef>
            </a:pPr>
            <a:r>
              <a:rPr lang="zh-CN" altLang="zh-CN" dirty="0">
                <a:latin typeface="Times New Roman" panose="02020603050405020304" pitchFamily="18" charset="0"/>
                <a:cs typeface="Times New Roman" panose="02020603050405020304" pitchFamily="18" charset="0"/>
              </a:rPr>
              <a:t>帧太长，一旦出错，重发导致太大的浪费</a:t>
            </a:r>
            <a:endParaRPr lang="en-US" altLang="zh-CN" dirty="0">
              <a:latin typeface="Times New Roman" panose="02020603050405020304" pitchFamily="18" charset="0"/>
              <a:cs typeface="Times New Roman" panose="02020603050405020304" pitchFamily="18" charset="0"/>
            </a:endParaRPr>
          </a:p>
          <a:p>
            <a:pPr>
              <a:lnSpc>
                <a:spcPct val="100000"/>
              </a:lnSpc>
              <a:spcBef>
                <a:spcPts val="0"/>
              </a:spcBef>
            </a:pPr>
            <a:r>
              <a:rPr lang="zh-CN" altLang="en-US" dirty="0">
                <a:latin typeface="Times New Roman" panose="02020603050405020304" pitchFamily="18" charset="0"/>
                <a:cs typeface="Times New Roman" panose="02020603050405020304" pitchFamily="18" charset="0"/>
              </a:rPr>
              <a:t>基于</a:t>
            </a:r>
            <a:r>
              <a:rPr lang="en-US" altLang="zh-CN" dirty="0">
                <a:latin typeface="Times New Roman" panose="02020603050405020304" pitchFamily="18" charset="0"/>
                <a:cs typeface="Times New Roman" panose="02020603050405020304" pitchFamily="18" charset="0"/>
              </a:rPr>
              <a:t>CSMA/CD</a:t>
            </a:r>
            <a:r>
              <a:rPr lang="zh-CN" altLang="zh-CN" dirty="0">
                <a:latin typeface="Times New Roman" panose="02020603050405020304" pitchFamily="18" charset="0"/>
                <a:cs typeface="Times New Roman" panose="02020603050405020304" pitchFamily="18" charset="0"/>
              </a:rPr>
              <a:t>的以太网的</a:t>
            </a:r>
            <a:r>
              <a:rPr lang="zh-CN" altLang="en-US" dirty="0">
                <a:latin typeface="Times New Roman" panose="02020603050405020304" pitchFamily="18" charset="0"/>
                <a:cs typeface="Times New Roman" panose="02020603050405020304" pitchFamily="18" charset="0"/>
              </a:rPr>
              <a:t>帧</a:t>
            </a:r>
            <a:r>
              <a:rPr lang="zh-CN" altLang="zh-CN" dirty="0">
                <a:latin typeface="Times New Roman" panose="02020603050405020304" pitchFamily="18" charset="0"/>
                <a:cs typeface="Times New Roman" panose="02020603050405020304" pitchFamily="18" charset="0"/>
              </a:rPr>
              <a:t>长度为</a:t>
            </a:r>
            <a:r>
              <a:rPr lang="en-US" altLang="zh-CN" dirty="0">
                <a:latin typeface="Times New Roman" panose="02020603050405020304" pitchFamily="18" charset="0"/>
                <a:cs typeface="Times New Roman" panose="02020603050405020304" pitchFamily="18" charset="0"/>
              </a:rPr>
              <a:t>1518</a:t>
            </a:r>
            <a:r>
              <a:rPr lang="zh-CN" altLang="zh-CN" dirty="0">
                <a:latin typeface="Times New Roman" panose="02020603050405020304" pitchFamily="18" charset="0"/>
                <a:cs typeface="Times New Roman" panose="02020603050405020304" pitchFamily="18" charset="0"/>
              </a:rPr>
              <a:t>字节（</a:t>
            </a:r>
            <a:r>
              <a:rPr lang="zh-CN" altLang="en-US" dirty="0">
                <a:latin typeface="Times New Roman" panose="02020603050405020304" pitchFamily="18" charset="0"/>
                <a:cs typeface="Times New Roman" panose="02020603050405020304" pitchFamily="18" charset="0"/>
              </a:rPr>
              <a:t>净荷为</a:t>
            </a:r>
            <a:r>
              <a:rPr lang="en-US" altLang="zh-CN" dirty="0">
                <a:latin typeface="Times New Roman" panose="02020603050405020304" pitchFamily="18" charset="0"/>
                <a:cs typeface="Times New Roman" panose="02020603050405020304" pitchFamily="18" charset="0"/>
              </a:rPr>
              <a:t>1500</a:t>
            </a:r>
            <a:r>
              <a:rPr lang="zh-CN" altLang="en-US" dirty="0">
                <a:latin typeface="Times New Roman" panose="02020603050405020304" pitchFamily="18" charset="0"/>
                <a:cs typeface="Times New Roman" panose="02020603050405020304" pitchFamily="18" charset="0"/>
              </a:rPr>
              <a:t>字节</a:t>
            </a:r>
            <a:r>
              <a:rPr lang="zh-CN" altLang="zh-CN" dirty="0">
                <a:latin typeface="Times New Roman" panose="02020603050405020304" pitchFamily="18" charset="0"/>
                <a:cs typeface="Times New Roman" panose="02020603050405020304" pitchFamily="18" charset="0"/>
              </a:rPr>
              <a:t>）</a:t>
            </a:r>
            <a:endParaRPr lang="en-US" altLang="zh-CN" sz="2800" dirty="0">
              <a:latin typeface="Times New Roman" panose="02020603050405020304" pitchFamily="18" charset="0"/>
              <a:cs typeface="Times New Roman" panose="02020603050405020304" pitchFamily="18" charset="0"/>
            </a:endParaRPr>
          </a:p>
        </p:txBody>
      </p:sp>
      <p:graphicFrame>
        <p:nvGraphicFramePr>
          <p:cNvPr id="10" name="表格 9">
            <a:extLst>
              <a:ext uri="{FF2B5EF4-FFF2-40B4-BE49-F238E27FC236}">
                <a16:creationId xmlns:a16="http://schemas.microsoft.com/office/drawing/2014/main" id="{9B384642-CD61-42D4-9C32-F0111E3A54D7}"/>
              </a:ext>
            </a:extLst>
          </p:cNvPr>
          <p:cNvGraphicFramePr>
            <a:graphicFrameLocks noGrp="1"/>
          </p:cNvGraphicFramePr>
          <p:nvPr/>
        </p:nvGraphicFramePr>
        <p:xfrm>
          <a:off x="0" y="1031358"/>
          <a:ext cx="313390" cy="4483425"/>
        </p:xfrm>
        <a:graphic>
          <a:graphicData uri="http://schemas.openxmlformats.org/drawingml/2006/table">
            <a:tbl>
              <a:tblPr firstRow="1" bandRow="1">
                <a:tableStyleId>{5C22544A-7EE6-4342-B048-85BDC9FD1C3A}</a:tableStyleId>
              </a:tblPr>
              <a:tblGrid>
                <a:gridCol w="313390">
                  <a:extLst>
                    <a:ext uri="{9D8B030D-6E8A-4147-A177-3AD203B41FA5}">
                      <a16:colId xmlns:a16="http://schemas.microsoft.com/office/drawing/2014/main" val="2707731317"/>
                    </a:ext>
                  </a:extLst>
                </a:gridCol>
              </a:tblGrid>
              <a:tr h="844235">
                <a:tc>
                  <a:txBody>
                    <a:bodyPr/>
                    <a:lstStyle/>
                    <a:p>
                      <a:pPr algn="ctr"/>
                      <a:r>
                        <a:rPr lang="zh-CN" altLang="en-US" sz="1600" dirty="0">
                          <a:solidFill>
                            <a:schemeClr val="bg1"/>
                          </a:solidFill>
                          <a:latin typeface="黑体" panose="02010609060101010101" pitchFamily="49" charset="-122"/>
                          <a:ea typeface="黑体" panose="02010609060101010101" pitchFamily="49" charset="-122"/>
                        </a:rPr>
                        <a:t>接入控制</a:t>
                      </a:r>
                    </a:p>
                  </a:txBody>
                  <a:tcPr marL="0" marR="0" marT="0" marB="0" anchor="ctr">
                    <a:solidFill>
                      <a:schemeClr val="accent1"/>
                    </a:solidFill>
                  </a:tcPr>
                </a:tc>
                <a:extLst>
                  <a:ext uri="{0D108BD9-81ED-4DB2-BD59-A6C34878D82A}">
                    <a16:rowId xmlns:a16="http://schemas.microsoft.com/office/drawing/2014/main" val="2650843112"/>
                  </a:ext>
                </a:extLst>
              </a:tr>
              <a:tr h="844235">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组帧</a:t>
                      </a:r>
                    </a:p>
                  </a:txBody>
                  <a:tcPr marL="0" marR="0" marT="0" marB="0" anchor="ctr">
                    <a:solidFill>
                      <a:schemeClr val="accent1">
                        <a:lumMod val="40000"/>
                        <a:lumOff val="60000"/>
                      </a:schemeClr>
                    </a:solidFill>
                  </a:tcPr>
                </a:tc>
                <a:extLst>
                  <a:ext uri="{0D108BD9-81ED-4DB2-BD59-A6C34878D82A}">
                    <a16:rowId xmlns:a16="http://schemas.microsoft.com/office/drawing/2014/main" val="2354171835"/>
                  </a:ext>
                </a:extLst>
              </a:tr>
              <a:tr h="844235">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检错纠错</a:t>
                      </a:r>
                    </a:p>
                  </a:txBody>
                  <a:tcPr marL="0" marR="0" marT="0" marB="0" anchor="ctr">
                    <a:solidFill>
                      <a:schemeClr val="accent1">
                        <a:lumMod val="40000"/>
                        <a:lumOff val="60000"/>
                      </a:schemeClr>
                    </a:solidFill>
                  </a:tcPr>
                </a:tc>
                <a:extLst>
                  <a:ext uri="{0D108BD9-81ED-4DB2-BD59-A6C34878D82A}">
                    <a16:rowId xmlns:a16="http://schemas.microsoft.com/office/drawing/2014/main" val="2232877283"/>
                  </a:ext>
                </a:extLst>
              </a:tr>
              <a:tr h="844235">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可靠性</a:t>
                      </a:r>
                    </a:p>
                  </a:txBody>
                  <a:tcPr marL="0" marR="0" marT="0" marB="0" anchor="ctr">
                    <a:solidFill>
                      <a:schemeClr val="accent1">
                        <a:lumMod val="40000"/>
                        <a:lumOff val="60000"/>
                      </a:schemeClr>
                    </a:solidFill>
                  </a:tcPr>
                </a:tc>
                <a:extLst>
                  <a:ext uri="{0D108BD9-81ED-4DB2-BD59-A6C34878D82A}">
                    <a16:rowId xmlns:a16="http://schemas.microsoft.com/office/drawing/2014/main" val="3762065821"/>
                  </a:ext>
                </a:extLst>
              </a:tr>
              <a:tr h="844235">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同步</a:t>
                      </a:r>
                    </a:p>
                  </a:txBody>
                  <a:tcPr marL="0" marR="0" marT="0" marB="0" anchor="ctr">
                    <a:solidFill>
                      <a:schemeClr val="accent1">
                        <a:lumMod val="40000"/>
                        <a:lumOff val="60000"/>
                      </a:schemeClr>
                    </a:solidFill>
                  </a:tcPr>
                </a:tc>
                <a:extLst>
                  <a:ext uri="{0D108BD9-81ED-4DB2-BD59-A6C34878D82A}">
                    <a16:rowId xmlns:a16="http://schemas.microsoft.com/office/drawing/2014/main" val="4144295206"/>
                  </a:ext>
                </a:extLst>
              </a:tr>
            </a:tbl>
          </a:graphicData>
        </a:graphic>
      </p:graphicFrame>
      <p:graphicFrame>
        <p:nvGraphicFramePr>
          <p:cNvPr id="11" name="表格 10">
            <a:extLst>
              <a:ext uri="{FF2B5EF4-FFF2-40B4-BE49-F238E27FC236}">
                <a16:creationId xmlns:a16="http://schemas.microsoft.com/office/drawing/2014/main" id="{F1557556-4E74-4A2A-B76B-6AF7BA757C94}"/>
              </a:ext>
            </a:extLst>
          </p:cNvPr>
          <p:cNvGraphicFramePr>
            <a:graphicFrameLocks noGrp="1"/>
          </p:cNvGraphicFramePr>
          <p:nvPr/>
        </p:nvGraphicFramePr>
        <p:xfrm>
          <a:off x="0" y="16384"/>
          <a:ext cx="9144000" cy="303808"/>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1028242390"/>
                    </a:ext>
                  </a:extLst>
                </a:gridCol>
                <a:gridCol w="1016000">
                  <a:extLst>
                    <a:ext uri="{9D8B030D-6E8A-4147-A177-3AD203B41FA5}">
                      <a16:colId xmlns:a16="http://schemas.microsoft.com/office/drawing/2014/main" val="3074239081"/>
                    </a:ext>
                  </a:extLst>
                </a:gridCol>
                <a:gridCol w="1016000">
                  <a:extLst>
                    <a:ext uri="{9D8B030D-6E8A-4147-A177-3AD203B41FA5}">
                      <a16:colId xmlns:a16="http://schemas.microsoft.com/office/drawing/2014/main" val="3509429943"/>
                    </a:ext>
                  </a:extLst>
                </a:gridCol>
                <a:gridCol w="1016000">
                  <a:extLst>
                    <a:ext uri="{9D8B030D-6E8A-4147-A177-3AD203B41FA5}">
                      <a16:colId xmlns:a16="http://schemas.microsoft.com/office/drawing/2014/main" val="2580465912"/>
                    </a:ext>
                  </a:extLst>
                </a:gridCol>
                <a:gridCol w="1016000">
                  <a:extLst>
                    <a:ext uri="{9D8B030D-6E8A-4147-A177-3AD203B41FA5}">
                      <a16:colId xmlns:a16="http://schemas.microsoft.com/office/drawing/2014/main" val="585185192"/>
                    </a:ext>
                  </a:extLst>
                </a:gridCol>
                <a:gridCol w="1016000">
                  <a:extLst>
                    <a:ext uri="{9D8B030D-6E8A-4147-A177-3AD203B41FA5}">
                      <a16:colId xmlns:a16="http://schemas.microsoft.com/office/drawing/2014/main" val="1335232691"/>
                    </a:ext>
                  </a:extLst>
                </a:gridCol>
                <a:gridCol w="1016000">
                  <a:extLst>
                    <a:ext uri="{9D8B030D-6E8A-4147-A177-3AD203B41FA5}">
                      <a16:colId xmlns:a16="http://schemas.microsoft.com/office/drawing/2014/main" val="785772456"/>
                    </a:ext>
                  </a:extLst>
                </a:gridCol>
                <a:gridCol w="1016000">
                  <a:extLst>
                    <a:ext uri="{9D8B030D-6E8A-4147-A177-3AD203B41FA5}">
                      <a16:colId xmlns:a16="http://schemas.microsoft.com/office/drawing/2014/main" val="143111373"/>
                    </a:ext>
                  </a:extLst>
                </a:gridCol>
                <a:gridCol w="1016000">
                  <a:extLst>
                    <a:ext uri="{9D8B030D-6E8A-4147-A177-3AD203B41FA5}">
                      <a16:colId xmlns:a16="http://schemas.microsoft.com/office/drawing/2014/main" val="994455625"/>
                    </a:ext>
                  </a:extLst>
                </a:gridCol>
              </a:tblGrid>
              <a:tr h="303808">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传输介质</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通信系统</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rgbClr val="FFFF00"/>
                          </a:solidFill>
                          <a:latin typeface="黑体" panose="02010609060101010101" pitchFamily="49" charset="-122"/>
                          <a:ea typeface="黑体" panose="02010609060101010101" pitchFamily="49" charset="-122"/>
                        </a:rPr>
                        <a:t>正确性</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提高性能</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局域网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en-US" altLang="zh-CN" sz="1600" dirty="0">
                          <a:solidFill>
                            <a:schemeClr val="tx1"/>
                          </a:solidFill>
                          <a:latin typeface="黑体" panose="02010609060101010101" pitchFamily="49" charset="-122"/>
                          <a:ea typeface="黑体" panose="02010609060101010101" pitchFamily="49" charset="-122"/>
                        </a:rPr>
                        <a:t>WLAN</a:t>
                      </a:r>
                      <a:endParaRPr lang="zh-CN" altLang="en-US" sz="1600" dirty="0">
                        <a:solidFill>
                          <a:schemeClr val="tx1"/>
                        </a:solidFill>
                        <a:latin typeface="黑体" panose="02010609060101010101" pitchFamily="49" charset="-122"/>
                        <a:ea typeface="黑体" panose="02010609060101010101" pitchFamily="49"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个域网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广域网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接入网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939429099"/>
                  </a:ext>
                </a:extLst>
              </a:tr>
            </a:tbl>
          </a:graphicData>
        </a:graphic>
      </p:graphicFrame>
      <p:sp>
        <p:nvSpPr>
          <p:cNvPr id="12" name="流程图: 摘录 11">
            <a:extLst>
              <a:ext uri="{FF2B5EF4-FFF2-40B4-BE49-F238E27FC236}">
                <a16:creationId xmlns:a16="http://schemas.microsoft.com/office/drawing/2014/main" id="{CE6C4248-6AFD-44B6-80E3-9608C7BDC87F}"/>
              </a:ext>
            </a:extLst>
          </p:cNvPr>
          <p:cNvSpPr/>
          <p:nvPr/>
        </p:nvSpPr>
        <p:spPr bwMode="auto">
          <a:xfrm>
            <a:off x="2445429" y="315774"/>
            <a:ext cx="216024" cy="126001"/>
          </a:xfrm>
          <a:prstGeom prst="flowChartExtract">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4" name="Rectangle 2">
            <a:extLst>
              <a:ext uri="{FF2B5EF4-FFF2-40B4-BE49-F238E27FC236}">
                <a16:creationId xmlns:a16="http://schemas.microsoft.com/office/drawing/2014/main" id="{637ADEFB-5775-48B5-AD95-BD2F543B4E24}"/>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灯片编号占位符 4">
            <a:extLst>
              <a:ext uri="{FF2B5EF4-FFF2-40B4-BE49-F238E27FC236}">
                <a16:creationId xmlns:a16="http://schemas.microsoft.com/office/drawing/2014/main" id="{6C4CBF5B-5FCC-4F58-A967-54D188258502}"/>
              </a:ext>
            </a:extLst>
          </p:cNvPr>
          <p:cNvSpPr>
            <a:spLocks noGrp="1"/>
          </p:cNvSpPr>
          <p:nvPr>
            <p:ph type="sldNum" sz="quarter" idx="12"/>
          </p:nvPr>
        </p:nvSpPr>
        <p:spPr/>
        <p:txBody>
          <a:bodyPr/>
          <a:lstStyle/>
          <a:p>
            <a:fld id="{0343F522-B1DB-4B24-87CC-09EAB668A261}" type="slidenum">
              <a:rPr lang="zh-CN" altLang="en-US" smtClean="0"/>
              <a:pPr/>
              <a:t>60</a:t>
            </a:fld>
            <a:r>
              <a:rPr lang="en-US" altLang="zh-CN"/>
              <a:t>/303</a:t>
            </a:r>
            <a:endParaRPr lang="zh-CN" altLang="en-US" dirty="0"/>
          </a:p>
        </p:txBody>
      </p:sp>
    </p:spTree>
    <p:extLst>
      <p:ext uri="{BB962C8B-B14F-4D97-AF65-F5344CB8AC3E}">
        <p14:creationId xmlns:p14="http://schemas.microsoft.com/office/powerpoint/2010/main" val="1492577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C34208-FA7C-4346-AD93-050F88FE7F56}"/>
              </a:ext>
            </a:extLst>
          </p:cNvPr>
          <p:cNvSpPr>
            <a:spLocks noGrp="1"/>
          </p:cNvSpPr>
          <p:nvPr>
            <p:ph type="title"/>
          </p:nvPr>
        </p:nvSpPr>
        <p:spPr>
          <a:xfrm>
            <a:off x="265813" y="350874"/>
            <a:ext cx="8654903" cy="680484"/>
          </a:xfrm>
        </p:spPr>
        <p:txBody>
          <a:bodyPr>
            <a:normAutofit/>
          </a:bodyPr>
          <a:lstStyle/>
          <a:p>
            <a:r>
              <a:rPr lang="en-US" altLang="zh-CN" kern="100" dirty="0"/>
              <a:t>CSMA/CD</a:t>
            </a:r>
            <a:r>
              <a:rPr lang="zh-CN" altLang="en-US" b="1" dirty="0"/>
              <a:t>信道利用率</a:t>
            </a:r>
            <a:endParaRPr lang="zh-CN" altLang="en-US" kern="100" dirty="0"/>
          </a:p>
        </p:txBody>
      </p:sp>
      <p:sp>
        <p:nvSpPr>
          <p:cNvPr id="3" name="内容占位符 2">
            <a:extLst>
              <a:ext uri="{FF2B5EF4-FFF2-40B4-BE49-F238E27FC236}">
                <a16:creationId xmlns:a16="http://schemas.microsoft.com/office/drawing/2014/main" id="{62772749-0251-43E3-8FBE-62B01C0C88DA}"/>
              </a:ext>
            </a:extLst>
          </p:cNvPr>
          <p:cNvSpPr>
            <a:spLocks noGrp="1"/>
          </p:cNvSpPr>
          <p:nvPr>
            <p:ph idx="1"/>
          </p:nvPr>
        </p:nvSpPr>
        <p:spPr>
          <a:xfrm>
            <a:off x="404037" y="1062040"/>
            <a:ext cx="8516680" cy="5445085"/>
          </a:xfrm>
        </p:spPr>
        <p:txBody>
          <a:bodyPr>
            <a:noAutofit/>
          </a:bodyPr>
          <a:lstStyle/>
          <a:p>
            <a:pPr marL="609600" indent="-609600">
              <a:buFontTx/>
              <a:buNone/>
            </a:pPr>
            <a:r>
              <a:rPr lang="zh-CN" altLang="en-US" dirty="0">
                <a:latin typeface="Times New Roman" panose="02020603050405020304" pitchFamily="18" charset="0"/>
                <a:cs typeface="Times New Roman" panose="02020603050405020304" pitchFamily="18" charset="0"/>
              </a:rPr>
              <a:t>最小帧长度：</a:t>
            </a:r>
            <a:r>
              <a:rPr lang="en-US" altLang="zh-CN" dirty="0">
                <a:latin typeface="Times New Roman" panose="02020603050405020304" pitchFamily="18" charset="0"/>
                <a:cs typeface="Times New Roman" panose="02020603050405020304" pitchFamily="18" charset="0"/>
              </a:rPr>
              <a:t>x</a:t>
            </a:r>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Bytes</a:t>
            </a:r>
            <a:r>
              <a:rPr lang="zh-CN" altLang="en-US" dirty="0">
                <a:latin typeface="Times New Roman" panose="02020603050405020304" pitchFamily="18" charset="0"/>
                <a:cs typeface="Times New Roman" panose="02020603050405020304" pitchFamily="18" charset="0"/>
              </a:rPr>
              <a:t>）  </a:t>
            </a:r>
          </a:p>
          <a:p>
            <a:pPr marL="609600" indent="-609600">
              <a:buFontTx/>
              <a:buNone/>
            </a:pPr>
            <a:r>
              <a:rPr lang="en-US" altLang="zh-CN" dirty="0">
                <a:latin typeface="Times New Roman" panose="02020603050405020304" pitchFamily="18" charset="0"/>
                <a:cs typeface="Times New Roman" panose="02020603050405020304" pitchFamily="18" charset="0"/>
              </a:rPr>
              <a:t>τ=51.2</a:t>
            </a:r>
            <a:r>
              <a:rPr lang="el-GR" altLang="zh-CN" i="1" dirty="0">
                <a:latin typeface="Times New Roman" panose="02020603050405020304" pitchFamily="18" charset="0"/>
                <a:cs typeface="Times New Roman" panose="02020603050405020304" pitchFamily="18" charset="0"/>
              </a:rPr>
              <a:t>μ</a:t>
            </a:r>
            <a:r>
              <a:rPr lang="en-US" altLang="zh-CN" i="1" dirty="0">
                <a:latin typeface="Times New Roman" panose="02020603050405020304" pitchFamily="18" charset="0"/>
                <a:cs typeface="Times New Roman" panose="02020603050405020304" pitchFamily="18" charset="0"/>
              </a:rPr>
              <a:t>s</a:t>
            </a:r>
          </a:p>
          <a:p>
            <a:pPr marL="609600" indent="-609600">
              <a:buFontTx/>
              <a:buNone/>
            </a:pPr>
            <a:endParaRPr lang="en-US" altLang="zh-CN" i="1" dirty="0">
              <a:latin typeface="Times New Roman" panose="02020603050405020304" pitchFamily="18" charset="0"/>
              <a:cs typeface="Times New Roman" panose="02020603050405020304" pitchFamily="18" charset="0"/>
            </a:endParaRPr>
          </a:p>
          <a:p>
            <a:pPr marL="609600" indent="-609600">
              <a:buFontTx/>
              <a:buNone/>
            </a:pPr>
            <a:r>
              <a:rPr lang="en-US" altLang="zh-CN" i="1" dirty="0">
                <a:latin typeface="Times New Roman" panose="02020603050405020304" pitchFamily="18" charset="0"/>
                <a:cs typeface="Times New Roman" panose="02020603050405020304" pitchFamily="18" charset="0"/>
              </a:rPr>
              <a:t>     8x/10Mbps≥51.2*10</a:t>
            </a:r>
            <a:r>
              <a:rPr lang="en-US" altLang="zh-CN" i="1" baseline="30000" dirty="0">
                <a:latin typeface="Times New Roman" panose="02020603050405020304" pitchFamily="18" charset="0"/>
                <a:cs typeface="Times New Roman" panose="02020603050405020304" pitchFamily="18" charset="0"/>
              </a:rPr>
              <a:t>-6</a:t>
            </a:r>
            <a:endParaRPr lang="en-US" altLang="en-US" i="1" baseline="30000" dirty="0">
              <a:latin typeface="Times New Roman" panose="02020603050405020304" pitchFamily="18" charset="0"/>
              <a:cs typeface="Times New Roman" panose="02020603050405020304" pitchFamily="18" charset="0"/>
            </a:endParaRPr>
          </a:p>
          <a:p>
            <a:pPr marL="609600" indent="-609600">
              <a:buFontTx/>
              <a:buNone/>
            </a:pPr>
            <a:r>
              <a:rPr lang="en-US" altLang="zh-CN" i="1" dirty="0">
                <a:latin typeface="Times New Roman" panose="02020603050405020304" pitchFamily="18" charset="0"/>
                <a:cs typeface="Times New Roman" panose="02020603050405020304" pitchFamily="18" charset="0"/>
              </a:rPr>
              <a:t>     x≥64</a:t>
            </a:r>
          </a:p>
          <a:p>
            <a:pPr marL="609600" indent="-609600">
              <a:buFontTx/>
              <a:buNone/>
            </a:pPr>
            <a:endParaRPr lang="en-US" altLang="zh-CN" i="1" dirty="0">
              <a:latin typeface="Times New Roman" panose="02020603050405020304" pitchFamily="18" charset="0"/>
              <a:cs typeface="Times New Roman" panose="02020603050405020304" pitchFamily="18" charset="0"/>
            </a:endParaRPr>
          </a:p>
          <a:p>
            <a:pPr marL="609600" indent="-609600">
              <a:buFontTx/>
              <a:buNone/>
            </a:pPr>
            <a:r>
              <a:rPr lang="zh-CN" altLang="en-US" i="1" dirty="0">
                <a:solidFill>
                  <a:srgbClr val="FF0000"/>
                </a:solidFill>
                <a:latin typeface="Times New Roman" panose="02020603050405020304" pitchFamily="18" charset="0"/>
                <a:cs typeface="Times New Roman" panose="02020603050405020304" pitchFamily="18" charset="0"/>
              </a:rPr>
              <a:t>介质长度</a:t>
            </a:r>
            <a:r>
              <a:rPr lang="en-US" altLang="zh-CN" i="1" dirty="0">
                <a:solidFill>
                  <a:srgbClr val="FF0000"/>
                </a:solidFill>
                <a:latin typeface="Times New Roman" panose="02020603050405020304" pitchFamily="18" charset="0"/>
                <a:cs typeface="Times New Roman" panose="02020603050405020304" pitchFamily="18" charset="0"/>
              </a:rPr>
              <a:t>=</a:t>
            </a:r>
            <a:r>
              <a:rPr lang="en-US" altLang="zh-CN" i="1" dirty="0">
                <a:latin typeface="Times New Roman" panose="02020603050405020304" pitchFamily="18" charset="0"/>
                <a:cs typeface="Times New Roman" panose="02020603050405020304" pitchFamily="18" charset="0"/>
              </a:rPr>
              <a:t>25.6*10</a:t>
            </a:r>
            <a:r>
              <a:rPr lang="en-US" altLang="zh-CN" i="1" baseline="30000" dirty="0">
                <a:latin typeface="Times New Roman" panose="02020603050405020304" pitchFamily="18" charset="0"/>
                <a:cs typeface="Times New Roman" panose="02020603050405020304" pitchFamily="18" charset="0"/>
              </a:rPr>
              <a:t>-6</a:t>
            </a:r>
            <a:r>
              <a:rPr lang="en-US" altLang="zh-CN" i="1" dirty="0">
                <a:latin typeface="Times New Roman" panose="02020603050405020304" pitchFamily="18" charset="0"/>
                <a:cs typeface="Times New Roman" panose="02020603050405020304" pitchFamily="18" charset="0"/>
              </a:rPr>
              <a:t> *(2/3)*3*10</a:t>
            </a:r>
            <a:r>
              <a:rPr lang="en-US" altLang="zh-CN" i="1" baseline="30000" dirty="0">
                <a:latin typeface="Times New Roman" panose="02020603050405020304" pitchFamily="18" charset="0"/>
                <a:cs typeface="Times New Roman" panose="02020603050405020304" pitchFamily="18" charset="0"/>
              </a:rPr>
              <a:t>-8</a:t>
            </a:r>
            <a:r>
              <a:rPr lang="en-US" altLang="zh-CN" i="1" dirty="0">
                <a:latin typeface="Times New Roman" panose="02020603050405020304" pitchFamily="18" charset="0"/>
                <a:cs typeface="Times New Roman" panose="02020603050405020304" pitchFamily="18" charset="0"/>
              </a:rPr>
              <a:t> </a:t>
            </a:r>
          </a:p>
          <a:p>
            <a:pPr marL="609600" indent="-609600">
              <a:buFontTx/>
              <a:buNone/>
            </a:pPr>
            <a:r>
              <a:rPr lang="en-US" altLang="zh-CN" i="1" dirty="0">
                <a:latin typeface="Times New Roman" panose="02020603050405020304" pitchFamily="18" charset="0"/>
                <a:cs typeface="Times New Roman" panose="02020603050405020304" pitchFamily="18" charset="0"/>
              </a:rPr>
              <a:t>                =5120m</a:t>
            </a:r>
          </a:p>
          <a:p>
            <a:pPr marL="609600" indent="-609600">
              <a:buFontTx/>
              <a:buNone/>
            </a:pPr>
            <a:r>
              <a:rPr lang="zh-CN" altLang="en-US" i="1" dirty="0">
                <a:latin typeface="Times New Roman" panose="02020603050405020304" pitchFamily="18" charset="0"/>
                <a:cs typeface="Times New Roman" panose="02020603050405020304" pitchFamily="18" charset="0"/>
              </a:rPr>
              <a:t>衰减等原因：</a:t>
            </a:r>
            <a:r>
              <a:rPr lang="en-US" altLang="zh-CN" i="1" dirty="0">
                <a:latin typeface="Times New Roman" panose="02020603050405020304" pitchFamily="18" charset="0"/>
                <a:cs typeface="Times New Roman" panose="02020603050405020304" pitchFamily="18" charset="0"/>
              </a:rPr>
              <a:t>2500m</a:t>
            </a:r>
            <a:endParaRPr lang="zh-CN" altLang="el-GR" i="1" dirty="0">
              <a:solidFill>
                <a:srgbClr val="FF0000"/>
              </a:solidFill>
              <a:latin typeface="Times New Roman" panose="02020603050405020304" pitchFamily="18" charset="0"/>
              <a:cs typeface="Times New Roman" panose="02020603050405020304" pitchFamily="18" charset="0"/>
            </a:endParaRPr>
          </a:p>
          <a:p>
            <a:pPr marL="609600" indent="-609600">
              <a:lnSpc>
                <a:spcPct val="100000"/>
              </a:lnSpc>
              <a:spcBef>
                <a:spcPts val="0"/>
              </a:spcBef>
              <a:buNone/>
            </a:pPr>
            <a:endParaRPr lang="en-US" altLang="zh-CN" sz="2800" dirty="0">
              <a:latin typeface="Times New Roman" panose="02020603050405020304" pitchFamily="18" charset="0"/>
              <a:cs typeface="Times New Roman" panose="02020603050405020304" pitchFamily="18" charset="0"/>
            </a:endParaRPr>
          </a:p>
        </p:txBody>
      </p:sp>
      <p:graphicFrame>
        <p:nvGraphicFramePr>
          <p:cNvPr id="10" name="表格 9">
            <a:extLst>
              <a:ext uri="{FF2B5EF4-FFF2-40B4-BE49-F238E27FC236}">
                <a16:creationId xmlns:a16="http://schemas.microsoft.com/office/drawing/2014/main" id="{9B384642-CD61-42D4-9C32-F0111E3A54D7}"/>
              </a:ext>
            </a:extLst>
          </p:cNvPr>
          <p:cNvGraphicFramePr>
            <a:graphicFrameLocks noGrp="1"/>
          </p:cNvGraphicFramePr>
          <p:nvPr/>
        </p:nvGraphicFramePr>
        <p:xfrm>
          <a:off x="0" y="1031358"/>
          <a:ext cx="313390" cy="4483425"/>
        </p:xfrm>
        <a:graphic>
          <a:graphicData uri="http://schemas.openxmlformats.org/drawingml/2006/table">
            <a:tbl>
              <a:tblPr firstRow="1" bandRow="1">
                <a:tableStyleId>{5C22544A-7EE6-4342-B048-85BDC9FD1C3A}</a:tableStyleId>
              </a:tblPr>
              <a:tblGrid>
                <a:gridCol w="313390">
                  <a:extLst>
                    <a:ext uri="{9D8B030D-6E8A-4147-A177-3AD203B41FA5}">
                      <a16:colId xmlns:a16="http://schemas.microsoft.com/office/drawing/2014/main" val="2707731317"/>
                    </a:ext>
                  </a:extLst>
                </a:gridCol>
              </a:tblGrid>
              <a:tr h="844235">
                <a:tc>
                  <a:txBody>
                    <a:bodyPr/>
                    <a:lstStyle/>
                    <a:p>
                      <a:pPr algn="ctr"/>
                      <a:r>
                        <a:rPr lang="zh-CN" altLang="en-US" sz="1600" dirty="0">
                          <a:solidFill>
                            <a:schemeClr val="bg1"/>
                          </a:solidFill>
                          <a:latin typeface="黑体" panose="02010609060101010101" pitchFamily="49" charset="-122"/>
                          <a:ea typeface="黑体" panose="02010609060101010101" pitchFamily="49" charset="-122"/>
                        </a:rPr>
                        <a:t>接入控制</a:t>
                      </a:r>
                    </a:p>
                  </a:txBody>
                  <a:tcPr marL="0" marR="0" marT="0" marB="0" anchor="ctr">
                    <a:solidFill>
                      <a:schemeClr val="accent1"/>
                    </a:solidFill>
                  </a:tcPr>
                </a:tc>
                <a:extLst>
                  <a:ext uri="{0D108BD9-81ED-4DB2-BD59-A6C34878D82A}">
                    <a16:rowId xmlns:a16="http://schemas.microsoft.com/office/drawing/2014/main" val="2650843112"/>
                  </a:ext>
                </a:extLst>
              </a:tr>
              <a:tr h="844235">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组帧</a:t>
                      </a:r>
                    </a:p>
                  </a:txBody>
                  <a:tcPr marL="0" marR="0" marT="0" marB="0" anchor="ctr">
                    <a:solidFill>
                      <a:schemeClr val="accent1">
                        <a:lumMod val="40000"/>
                        <a:lumOff val="60000"/>
                      </a:schemeClr>
                    </a:solidFill>
                  </a:tcPr>
                </a:tc>
                <a:extLst>
                  <a:ext uri="{0D108BD9-81ED-4DB2-BD59-A6C34878D82A}">
                    <a16:rowId xmlns:a16="http://schemas.microsoft.com/office/drawing/2014/main" val="2354171835"/>
                  </a:ext>
                </a:extLst>
              </a:tr>
              <a:tr h="844235">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检错纠错</a:t>
                      </a:r>
                    </a:p>
                  </a:txBody>
                  <a:tcPr marL="0" marR="0" marT="0" marB="0" anchor="ctr">
                    <a:solidFill>
                      <a:schemeClr val="accent1">
                        <a:lumMod val="40000"/>
                        <a:lumOff val="60000"/>
                      </a:schemeClr>
                    </a:solidFill>
                  </a:tcPr>
                </a:tc>
                <a:extLst>
                  <a:ext uri="{0D108BD9-81ED-4DB2-BD59-A6C34878D82A}">
                    <a16:rowId xmlns:a16="http://schemas.microsoft.com/office/drawing/2014/main" val="2232877283"/>
                  </a:ext>
                </a:extLst>
              </a:tr>
              <a:tr h="844235">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可靠性</a:t>
                      </a:r>
                    </a:p>
                  </a:txBody>
                  <a:tcPr marL="0" marR="0" marT="0" marB="0" anchor="ctr">
                    <a:solidFill>
                      <a:schemeClr val="accent1">
                        <a:lumMod val="40000"/>
                        <a:lumOff val="60000"/>
                      </a:schemeClr>
                    </a:solidFill>
                  </a:tcPr>
                </a:tc>
                <a:extLst>
                  <a:ext uri="{0D108BD9-81ED-4DB2-BD59-A6C34878D82A}">
                    <a16:rowId xmlns:a16="http://schemas.microsoft.com/office/drawing/2014/main" val="3762065821"/>
                  </a:ext>
                </a:extLst>
              </a:tr>
              <a:tr h="844235">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同步</a:t>
                      </a:r>
                    </a:p>
                  </a:txBody>
                  <a:tcPr marL="0" marR="0" marT="0" marB="0" anchor="ctr">
                    <a:solidFill>
                      <a:schemeClr val="accent1">
                        <a:lumMod val="40000"/>
                        <a:lumOff val="60000"/>
                      </a:schemeClr>
                    </a:solidFill>
                  </a:tcPr>
                </a:tc>
                <a:extLst>
                  <a:ext uri="{0D108BD9-81ED-4DB2-BD59-A6C34878D82A}">
                    <a16:rowId xmlns:a16="http://schemas.microsoft.com/office/drawing/2014/main" val="4144295206"/>
                  </a:ext>
                </a:extLst>
              </a:tr>
            </a:tbl>
          </a:graphicData>
        </a:graphic>
      </p:graphicFrame>
      <p:graphicFrame>
        <p:nvGraphicFramePr>
          <p:cNvPr id="11" name="表格 10">
            <a:extLst>
              <a:ext uri="{FF2B5EF4-FFF2-40B4-BE49-F238E27FC236}">
                <a16:creationId xmlns:a16="http://schemas.microsoft.com/office/drawing/2014/main" id="{F1557556-4E74-4A2A-B76B-6AF7BA757C94}"/>
              </a:ext>
            </a:extLst>
          </p:cNvPr>
          <p:cNvGraphicFramePr>
            <a:graphicFrameLocks noGrp="1"/>
          </p:cNvGraphicFramePr>
          <p:nvPr/>
        </p:nvGraphicFramePr>
        <p:xfrm>
          <a:off x="0" y="16384"/>
          <a:ext cx="9144000" cy="303808"/>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1028242390"/>
                    </a:ext>
                  </a:extLst>
                </a:gridCol>
                <a:gridCol w="1016000">
                  <a:extLst>
                    <a:ext uri="{9D8B030D-6E8A-4147-A177-3AD203B41FA5}">
                      <a16:colId xmlns:a16="http://schemas.microsoft.com/office/drawing/2014/main" val="3074239081"/>
                    </a:ext>
                  </a:extLst>
                </a:gridCol>
                <a:gridCol w="1016000">
                  <a:extLst>
                    <a:ext uri="{9D8B030D-6E8A-4147-A177-3AD203B41FA5}">
                      <a16:colId xmlns:a16="http://schemas.microsoft.com/office/drawing/2014/main" val="3509429943"/>
                    </a:ext>
                  </a:extLst>
                </a:gridCol>
                <a:gridCol w="1016000">
                  <a:extLst>
                    <a:ext uri="{9D8B030D-6E8A-4147-A177-3AD203B41FA5}">
                      <a16:colId xmlns:a16="http://schemas.microsoft.com/office/drawing/2014/main" val="2580465912"/>
                    </a:ext>
                  </a:extLst>
                </a:gridCol>
                <a:gridCol w="1016000">
                  <a:extLst>
                    <a:ext uri="{9D8B030D-6E8A-4147-A177-3AD203B41FA5}">
                      <a16:colId xmlns:a16="http://schemas.microsoft.com/office/drawing/2014/main" val="585185192"/>
                    </a:ext>
                  </a:extLst>
                </a:gridCol>
                <a:gridCol w="1016000">
                  <a:extLst>
                    <a:ext uri="{9D8B030D-6E8A-4147-A177-3AD203B41FA5}">
                      <a16:colId xmlns:a16="http://schemas.microsoft.com/office/drawing/2014/main" val="1335232691"/>
                    </a:ext>
                  </a:extLst>
                </a:gridCol>
                <a:gridCol w="1016000">
                  <a:extLst>
                    <a:ext uri="{9D8B030D-6E8A-4147-A177-3AD203B41FA5}">
                      <a16:colId xmlns:a16="http://schemas.microsoft.com/office/drawing/2014/main" val="785772456"/>
                    </a:ext>
                  </a:extLst>
                </a:gridCol>
                <a:gridCol w="1016000">
                  <a:extLst>
                    <a:ext uri="{9D8B030D-6E8A-4147-A177-3AD203B41FA5}">
                      <a16:colId xmlns:a16="http://schemas.microsoft.com/office/drawing/2014/main" val="143111373"/>
                    </a:ext>
                  </a:extLst>
                </a:gridCol>
                <a:gridCol w="1016000">
                  <a:extLst>
                    <a:ext uri="{9D8B030D-6E8A-4147-A177-3AD203B41FA5}">
                      <a16:colId xmlns:a16="http://schemas.microsoft.com/office/drawing/2014/main" val="994455625"/>
                    </a:ext>
                  </a:extLst>
                </a:gridCol>
              </a:tblGrid>
              <a:tr h="303808">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传输介质</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通信系统</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rgbClr val="FFFF00"/>
                          </a:solidFill>
                          <a:latin typeface="黑体" panose="02010609060101010101" pitchFamily="49" charset="-122"/>
                          <a:ea typeface="黑体" panose="02010609060101010101" pitchFamily="49" charset="-122"/>
                        </a:rPr>
                        <a:t>正确性</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提高性能</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局域网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en-US" altLang="zh-CN" sz="1600" dirty="0">
                          <a:solidFill>
                            <a:schemeClr val="tx1"/>
                          </a:solidFill>
                          <a:latin typeface="黑体" panose="02010609060101010101" pitchFamily="49" charset="-122"/>
                          <a:ea typeface="黑体" panose="02010609060101010101" pitchFamily="49" charset="-122"/>
                        </a:rPr>
                        <a:t>WLAN</a:t>
                      </a:r>
                      <a:endParaRPr lang="zh-CN" altLang="en-US" sz="1600" dirty="0">
                        <a:solidFill>
                          <a:schemeClr val="tx1"/>
                        </a:solidFill>
                        <a:latin typeface="黑体" panose="02010609060101010101" pitchFamily="49" charset="-122"/>
                        <a:ea typeface="黑体" panose="02010609060101010101" pitchFamily="49"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个域网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广域网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接入网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939429099"/>
                  </a:ext>
                </a:extLst>
              </a:tr>
            </a:tbl>
          </a:graphicData>
        </a:graphic>
      </p:graphicFrame>
      <p:sp>
        <p:nvSpPr>
          <p:cNvPr id="12" name="流程图: 摘录 11">
            <a:extLst>
              <a:ext uri="{FF2B5EF4-FFF2-40B4-BE49-F238E27FC236}">
                <a16:creationId xmlns:a16="http://schemas.microsoft.com/office/drawing/2014/main" id="{CE6C4248-6AFD-44B6-80E3-9608C7BDC87F}"/>
              </a:ext>
            </a:extLst>
          </p:cNvPr>
          <p:cNvSpPr/>
          <p:nvPr/>
        </p:nvSpPr>
        <p:spPr bwMode="auto">
          <a:xfrm>
            <a:off x="2445429" y="315774"/>
            <a:ext cx="216024" cy="126001"/>
          </a:xfrm>
          <a:prstGeom prst="flowChartExtract">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4" name="Rectangle 2">
            <a:extLst>
              <a:ext uri="{FF2B5EF4-FFF2-40B4-BE49-F238E27FC236}">
                <a16:creationId xmlns:a16="http://schemas.microsoft.com/office/drawing/2014/main" id="{637ADEFB-5775-48B5-AD95-BD2F543B4E24}"/>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13" name="Picture 4" descr="f02-26-9780123850591 copy">
            <a:extLst>
              <a:ext uri="{FF2B5EF4-FFF2-40B4-BE49-F238E27FC236}">
                <a16:creationId xmlns:a16="http://schemas.microsoft.com/office/drawing/2014/main" id="{447C55F9-CA75-4E71-A0B0-CD82BA4017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95975" y="1031358"/>
            <a:ext cx="3248025" cy="482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灯片编号占位符 4">
            <a:extLst>
              <a:ext uri="{FF2B5EF4-FFF2-40B4-BE49-F238E27FC236}">
                <a16:creationId xmlns:a16="http://schemas.microsoft.com/office/drawing/2014/main" id="{F37F3C7F-4A16-4B6B-8A5D-1E11B6E67B7D}"/>
              </a:ext>
            </a:extLst>
          </p:cNvPr>
          <p:cNvSpPr>
            <a:spLocks noGrp="1"/>
          </p:cNvSpPr>
          <p:nvPr>
            <p:ph type="sldNum" sz="quarter" idx="12"/>
          </p:nvPr>
        </p:nvSpPr>
        <p:spPr/>
        <p:txBody>
          <a:bodyPr/>
          <a:lstStyle/>
          <a:p>
            <a:fld id="{0343F522-B1DB-4B24-87CC-09EAB668A261}" type="slidenum">
              <a:rPr lang="zh-CN" altLang="en-US" smtClean="0"/>
              <a:pPr/>
              <a:t>61</a:t>
            </a:fld>
            <a:r>
              <a:rPr lang="en-US" altLang="zh-CN"/>
              <a:t>/303</a:t>
            </a:r>
            <a:endParaRPr lang="zh-CN" altLang="en-US" dirty="0"/>
          </a:p>
        </p:txBody>
      </p:sp>
    </p:spTree>
    <p:extLst>
      <p:ext uri="{BB962C8B-B14F-4D97-AF65-F5344CB8AC3E}">
        <p14:creationId xmlns:p14="http://schemas.microsoft.com/office/powerpoint/2010/main" val="19078624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C34208-FA7C-4346-AD93-050F88FE7F56}"/>
              </a:ext>
            </a:extLst>
          </p:cNvPr>
          <p:cNvSpPr>
            <a:spLocks noGrp="1"/>
          </p:cNvSpPr>
          <p:nvPr>
            <p:ph type="title"/>
          </p:nvPr>
        </p:nvSpPr>
        <p:spPr>
          <a:xfrm>
            <a:off x="265813" y="350874"/>
            <a:ext cx="8654903" cy="680484"/>
          </a:xfrm>
        </p:spPr>
        <p:txBody>
          <a:bodyPr>
            <a:normAutofit/>
          </a:bodyPr>
          <a:lstStyle/>
          <a:p>
            <a:r>
              <a:rPr lang="en-US" altLang="zh-CN" kern="100" dirty="0"/>
              <a:t>2.</a:t>
            </a:r>
            <a:r>
              <a:rPr lang="zh-CN" altLang="zh-CN" kern="100" dirty="0"/>
              <a:t>令牌传递接入控制方式</a:t>
            </a:r>
            <a:r>
              <a:rPr lang="en-US" altLang="zh-CN" kern="100" dirty="0"/>
              <a:t>——</a:t>
            </a:r>
            <a:r>
              <a:rPr lang="zh-CN" altLang="en-US" kern="100" dirty="0"/>
              <a:t>分布式控制</a:t>
            </a:r>
          </a:p>
        </p:txBody>
      </p:sp>
      <p:sp>
        <p:nvSpPr>
          <p:cNvPr id="3" name="内容占位符 2">
            <a:extLst>
              <a:ext uri="{FF2B5EF4-FFF2-40B4-BE49-F238E27FC236}">
                <a16:creationId xmlns:a16="http://schemas.microsoft.com/office/drawing/2014/main" id="{62772749-0251-43E3-8FBE-62B01C0C88DA}"/>
              </a:ext>
            </a:extLst>
          </p:cNvPr>
          <p:cNvSpPr>
            <a:spLocks noGrp="1"/>
          </p:cNvSpPr>
          <p:nvPr>
            <p:ph idx="1"/>
          </p:nvPr>
        </p:nvSpPr>
        <p:spPr>
          <a:xfrm>
            <a:off x="404037" y="1062040"/>
            <a:ext cx="8516680" cy="5445085"/>
          </a:xfrm>
        </p:spPr>
        <p:txBody>
          <a:bodyPr>
            <a:noAutofit/>
          </a:bodyPr>
          <a:lstStyle/>
          <a:p>
            <a:pPr marL="609600" indent="-609600">
              <a:lnSpc>
                <a:spcPct val="80000"/>
              </a:lnSpc>
              <a:buNone/>
            </a:pPr>
            <a:r>
              <a:rPr lang="en-US" altLang="zh-CN" dirty="0"/>
              <a:t>(1)</a:t>
            </a:r>
            <a:r>
              <a:rPr lang="zh-CN" altLang="en-US" dirty="0"/>
              <a:t>条件</a:t>
            </a:r>
          </a:p>
          <a:p>
            <a:pPr marL="609600" indent="-609600">
              <a:lnSpc>
                <a:spcPct val="80000"/>
              </a:lnSpc>
            </a:pPr>
            <a:r>
              <a:rPr lang="zh-CN" altLang="en-US" dirty="0"/>
              <a:t>网络形成环。不能形成物理环时，形成逻辑环</a:t>
            </a:r>
          </a:p>
          <a:p>
            <a:pPr marL="609600" indent="-609600">
              <a:lnSpc>
                <a:spcPct val="80000"/>
              </a:lnSpc>
            </a:pPr>
            <a:r>
              <a:rPr lang="zh-CN" altLang="en-US" dirty="0"/>
              <a:t>信号在环上单向传输</a:t>
            </a:r>
          </a:p>
          <a:p>
            <a:pPr marL="609600" indent="-609600">
              <a:lnSpc>
                <a:spcPct val="80000"/>
              </a:lnSpc>
              <a:buNone/>
            </a:pPr>
            <a:endParaRPr lang="en-US" altLang="zh-CN" dirty="0"/>
          </a:p>
          <a:p>
            <a:pPr marL="609600" indent="-609600">
              <a:lnSpc>
                <a:spcPct val="80000"/>
              </a:lnSpc>
              <a:buNone/>
            </a:pPr>
            <a:r>
              <a:rPr lang="en-US" altLang="zh-CN" dirty="0"/>
              <a:t>(2) </a:t>
            </a:r>
            <a:r>
              <a:rPr lang="zh-CN" altLang="en-US" dirty="0"/>
              <a:t>原理</a:t>
            </a:r>
          </a:p>
          <a:p>
            <a:pPr marL="609600" indent="-609600">
              <a:lnSpc>
                <a:spcPct val="80000"/>
              </a:lnSpc>
              <a:buNone/>
            </a:pPr>
            <a:r>
              <a:rPr lang="zh-CN" altLang="en-US" dirty="0"/>
              <a:t>①监控节点产生唯一一个令牌沿环路传输。</a:t>
            </a:r>
          </a:p>
          <a:p>
            <a:pPr marL="609600" indent="-609600">
              <a:lnSpc>
                <a:spcPct val="80000"/>
              </a:lnSpc>
              <a:buNone/>
            </a:pPr>
            <a:r>
              <a:rPr lang="zh-CN" altLang="en-US" dirty="0"/>
              <a:t>②要发送数据的节点必须得到令牌。往令牌上附加帧，填写标志后让其继续传送。</a:t>
            </a:r>
          </a:p>
          <a:p>
            <a:pPr marL="609600" indent="-609600">
              <a:lnSpc>
                <a:spcPct val="80000"/>
              </a:lnSpc>
              <a:buNone/>
            </a:pPr>
            <a:r>
              <a:rPr lang="zh-CN" altLang="en-US" dirty="0"/>
              <a:t>③目的节点拷贝帧，设置应答标志后让其继续传送。</a:t>
            </a:r>
          </a:p>
          <a:p>
            <a:pPr marL="609600" indent="-609600">
              <a:lnSpc>
                <a:spcPct val="80000"/>
              </a:lnSpc>
              <a:buNone/>
            </a:pPr>
            <a:r>
              <a:rPr lang="zh-CN" altLang="en-US" dirty="0"/>
              <a:t>④回到源节点后，根据应答标志确定撤销或重传。</a:t>
            </a:r>
          </a:p>
          <a:p>
            <a:pPr marL="609600" indent="-609600">
              <a:lnSpc>
                <a:spcPct val="80000"/>
              </a:lnSpc>
              <a:buNone/>
            </a:pPr>
            <a:r>
              <a:rPr lang="zh-CN" altLang="en-US" dirty="0"/>
              <a:t>⑤非源、非目的节点，转发帧。</a:t>
            </a:r>
          </a:p>
          <a:p>
            <a:pPr marL="609600" indent="-609600">
              <a:lnSpc>
                <a:spcPct val="100000"/>
              </a:lnSpc>
              <a:spcBef>
                <a:spcPts val="0"/>
              </a:spcBef>
              <a:buNone/>
            </a:pPr>
            <a:endParaRPr lang="en-US" altLang="zh-CN" sz="2800" dirty="0">
              <a:latin typeface="Times New Roman" panose="02020603050405020304" pitchFamily="18" charset="0"/>
              <a:cs typeface="Times New Roman" panose="02020603050405020304" pitchFamily="18" charset="0"/>
            </a:endParaRPr>
          </a:p>
        </p:txBody>
      </p:sp>
      <p:graphicFrame>
        <p:nvGraphicFramePr>
          <p:cNvPr id="10" name="表格 9">
            <a:extLst>
              <a:ext uri="{FF2B5EF4-FFF2-40B4-BE49-F238E27FC236}">
                <a16:creationId xmlns:a16="http://schemas.microsoft.com/office/drawing/2014/main" id="{9B384642-CD61-42D4-9C32-F0111E3A54D7}"/>
              </a:ext>
            </a:extLst>
          </p:cNvPr>
          <p:cNvGraphicFramePr>
            <a:graphicFrameLocks noGrp="1"/>
          </p:cNvGraphicFramePr>
          <p:nvPr/>
        </p:nvGraphicFramePr>
        <p:xfrm>
          <a:off x="0" y="1031358"/>
          <a:ext cx="313390" cy="4483425"/>
        </p:xfrm>
        <a:graphic>
          <a:graphicData uri="http://schemas.openxmlformats.org/drawingml/2006/table">
            <a:tbl>
              <a:tblPr firstRow="1" bandRow="1">
                <a:tableStyleId>{5C22544A-7EE6-4342-B048-85BDC9FD1C3A}</a:tableStyleId>
              </a:tblPr>
              <a:tblGrid>
                <a:gridCol w="313390">
                  <a:extLst>
                    <a:ext uri="{9D8B030D-6E8A-4147-A177-3AD203B41FA5}">
                      <a16:colId xmlns:a16="http://schemas.microsoft.com/office/drawing/2014/main" val="2707731317"/>
                    </a:ext>
                  </a:extLst>
                </a:gridCol>
              </a:tblGrid>
              <a:tr h="844235">
                <a:tc>
                  <a:txBody>
                    <a:bodyPr/>
                    <a:lstStyle/>
                    <a:p>
                      <a:pPr algn="ctr"/>
                      <a:r>
                        <a:rPr lang="zh-CN" altLang="en-US" sz="1600" dirty="0">
                          <a:solidFill>
                            <a:schemeClr val="bg1"/>
                          </a:solidFill>
                          <a:latin typeface="黑体" panose="02010609060101010101" pitchFamily="49" charset="-122"/>
                          <a:ea typeface="黑体" panose="02010609060101010101" pitchFamily="49" charset="-122"/>
                        </a:rPr>
                        <a:t>接入控制</a:t>
                      </a:r>
                    </a:p>
                  </a:txBody>
                  <a:tcPr marL="0" marR="0" marT="0" marB="0" anchor="ctr">
                    <a:solidFill>
                      <a:schemeClr val="accent1"/>
                    </a:solidFill>
                  </a:tcPr>
                </a:tc>
                <a:extLst>
                  <a:ext uri="{0D108BD9-81ED-4DB2-BD59-A6C34878D82A}">
                    <a16:rowId xmlns:a16="http://schemas.microsoft.com/office/drawing/2014/main" val="2650843112"/>
                  </a:ext>
                </a:extLst>
              </a:tr>
              <a:tr h="844235">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组帧</a:t>
                      </a:r>
                    </a:p>
                  </a:txBody>
                  <a:tcPr marL="0" marR="0" marT="0" marB="0" anchor="ctr">
                    <a:solidFill>
                      <a:schemeClr val="accent1">
                        <a:lumMod val="40000"/>
                        <a:lumOff val="60000"/>
                      </a:schemeClr>
                    </a:solidFill>
                  </a:tcPr>
                </a:tc>
                <a:extLst>
                  <a:ext uri="{0D108BD9-81ED-4DB2-BD59-A6C34878D82A}">
                    <a16:rowId xmlns:a16="http://schemas.microsoft.com/office/drawing/2014/main" val="2354171835"/>
                  </a:ext>
                </a:extLst>
              </a:tr>
              <a:tr h="844235">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检错纠错</a:t>
                      </a:r>
                    </a:p>
                  </a:txBody>
                  <a:tcPr marL="0" marR="0" marT="0" marB="0" anchor="ctr">
                    <a:solidFill>
                      <a:schemeClr val="accent1">
                        <a:lumMod val="40000"/>
                        <a:lumOff val="60000"/>
                      </a:schemeClr>
                    </a:solidFill>
                  </a:tcPr>
                </a:tc>
                <a:extLst>
                  <a:ext uri="{0D108BD9-81ED-4DB2-BD59-A6C34878D82A}">
                    <a16:rowId xmlns:a16="http://schemas.microsoft.com/office/drawing/2014/main" val="2232877283"/>
                  </a:ext>
                </a:extLst>
              </a:tr>
              <a:tr h="844235">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可靠性</a:t>
                      </a:r>
                    </a:p>
                  </a:txBody>
                  <a:tcPr marL="0" marR="0" marT="0" marB="0" anchor="ctr">
                    <a:solidFill>
                      <a:schemeClr val="accent1">
                        <a:lumMod val="40000"/>
                        <a:lumOff val="60000"/>
                      </a:schemeClr>
                    </a:solidFill>
                  </a:tcPr>
                </a:tc>
                <a:extLst>
                  <a:ext uri="{0D108BD9-81ED-4DB2-BD59-A6C34878D82A}">
                    <a16:rowId xmlns:a16="http://schemas.microsoft.com/office/drawing/2014/main" val="3762065821"/>
                  </a:ext>
                </a:extLst>
              </a:tr>
              <a:tr h="844235">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同步</a:t>
                      </a:r>
                    </a:p>
                  </a:txBody>
                  <a:tcPr marL="0" marR="0" marT="0" marB="0" anchor="ctr">
                    <a:solidFill>
                      <a:schemeClr val="accent1">
                        <a:lumMod val="40000"/>
                        <a:lumOff val="60000"/>
                      </a:schemeClr>
                    </a:solidFill>
                  </a:tcPr>
                </a:tc>
                <a:extLst>
                  <a:ext uri="{0D108BD9-81ED-4DB2-BD59-A6C34878D82A}">
                    <a16:rowId xmlns:a16="http://schemas.microsoft.com/office/drawing/2014/main" val="4144295206"/>
                  </a:ext>
                </a:extLst>
              </a:tr>
            </a:tbl>
          </a:graphicData>
        </a:graphic>
      </p:graphicFrame>
      <p:graphicFrame>
        <p:nvGraphicFramePr>
          <p:cNvPr id="11" name="表格 10">
            <a:extLst>
              <a:ext uri="{FF2B5EF4-FFF2-40B4-BE49-F238E27FC236}">
                <a16:creationId xmlns:a16="http://schemas.microsoft.com/office/drawing/2014/main" id="{F1557556-4E74-4A2A-B76B-6AF7BA757C94}"/>
              </a:ext>
            </a:extLst>
          </p:cNvPr>
          <p:cNvGraphicFramePr>
            <a:graphicFrameLocks noGrp="1"/>
          </p:cNvGraphicFramePr>
          <p:nvPr/>
        </p:nvGraphicFramePr>
        <p:xfrm>
          <a:off x="0" y="16384"/>
          <a:ext cx="9144000" cy="303808"/>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1028242390"/>
                    </a:ext>
                  </a:extLst>
                </a:gridCol>
                <a:gridCol w="1016000">
                  <a:extLst>
                    <a:ext uri="{9D8B030D-6E8A-4147-A177-3AD203B41FA5}">
                      <a16:colId xmlns:a16="http://schemas.microsoft.com/office/drawing/2014/main" val="3074239081"/>
                    </a:ext>
                  </a:extLst>
                </a:gridCol>
                <a:gridCol w="1016000">
                  <a:extLst>
                    <a:ext uri="{9D8B030D-6E8A-4147-A177-3AD203B41FA5}">
                      <a16:colId xmlns:a16="http://schemas.microsoft.com/office/drawing/2014/main" val="3509429943"/>
                    </a:ext>
                  </a:extLst>
                </a:gridCol>
                <a:gridCol w="1016000">
                  <a:extLst>
                    <a:ext uri="{9D8B030D-6E8A-4147-A177-3AD203B41FA5}">
                      <a16:colId xmlns:a16="http://schemas.microsoft.com/office/drawing/2014/main" val="2580465912"/>
                    </a:ext>
                  </a:extLst>
                </a:gridCol>
                <a:gridCol w="1016000">
                  <a:extLst>
                    <a:ext uri="{9D8B030D-6E8A-4147-A177-3AD203B41FA5}">
                      <a16:colId xmlns:a16="http://schemas.microsoft.com/office/drawing/2014/main" val="585185192"/>
                    </a:ext>
                  </a:extLst>
                </a:gridCol>
                <a:gridCol w="1016000">
                  <a:extLst>
                    <a:ext uri="{9D8B030D-6E8A-4147-A177-3AD203B41FA5}">
                      <a16:colId xmlns:a16="http://schemas.microsoft.com/office/drawing/2014/main" val="1335232691"/>
                    </a:ext>
                  </a:extLst>
                </a:gridCol>
                <a:gridCol w="1016000">
                  <a:extLst>
                    <a:ext uri="{9D8B030D-6E8A-4147-A177-3AD203B41FA5}">
                      <a16:colId xmlns:a16="http://schemas.microsoft.com/office/drawing/2014/main" val="785772456"/>
                    </a:ext>
                  </a:extLst>
                </a:gridCol>
                <a:gridCol w="1016000">
                  <a:extLst>
                    <a:ext uri="{9D8B030D-6E8A-4147-A177-3AD203B41FA5}">
                      <a16:colId xmlns:a16="http://schemas.microsoft.com/office/drawing/2014/main" val="143111373"/>
                    </a:ext>
                  </a:extLst>
                </a:gridCol>
                <a:gridCol w="1016000">
                  <a:extLst>
                    <a:ext uri="{9D8B030D-6E8A-4147-A177-3AD203B41FA5}">
                      <a16:colId xmlns:a16="http://schemas.microsoft.com/office/drawing/2014/main" val="994455625"/>
                    </a:ext>
                  </a:extLst>
                </a:gridCol>
              </a:tblGrid>
              <a:tr h="303808">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传输介质</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通信系统</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rgbClr val="FFFF00"/>
                          </a:solidFill>
                          <a:latin typeface="黑体" panose="02010609060101010101" pitchFamily="49" charset="-122"/>
                          <a:ea typeface="黑体" panose="02010609060101010101" pitchFamily="49" charset="-122"/>
                        </a:rPr>
                        <a:t>正确性</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提高性能</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局域网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en-US" altLang="zh-CN" sz="1600" dirty="0">
                          <a:solidFill>
                            <a:schemeClr val="tx1"/>
                          </a:solidFill>
                          <a:latin typeface="黑体" panose="02010609060101010101" pitchFamily="49" charset="-122"/>
                          <a:ea typeface="黑体" panose="02010609060101010101" pitchFamily="49" charset="-122"/>
                        </a:rPr>
                        <a:t>WLAN</a:t>
                      </a:r>
                      <a:endParaRPr lang="zh-CN" altLang="en-US" sz="1600" dirty="0">
                        <a:solidFill>
                          <a:schemeClr val="tx1"/>
                        </a:solidFill>
                        <a:latin typeface="黑体" panose="02010609060101010101" pitchFamily="49" charset="-122"/>
                        <a:ea typeface="黑体" panose="02010609060101010101" pitchFamily="49"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个域网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广域网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接入网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939429099"/>
                  </a:ext>
                </a:extLst>
              </a:tr>
            </a:tbl>
          </a:graphicData>
        </a:graphic>
      </p:graphicFrame>
      <p:sp>
        <p:nvSpPr>
          <p:cNvPr id="12" name="流程图: 摘录 11">
            <a:extLst>
              <a:ext uri="{FF2B5EF4-FFF2-40B4-BE49-F238E27FC236}">
                <a16:creationId xmlns:a16="http://schemas.microsoft.com/office/drawing/2014/main" id="{CE6C4248-6AFD-44B6-80E3-9608C7BDC87F}"/>
              </a:ext>
            </a:extLst>
          </p:cNvPr>
          <p:cNvSpPr/>
          <p:nvPr/>
        </p:nvSpPr>
        <p:spPr bwMode="auto">
          <a:xfrm>
            <a:off x="2445429" y="315774"/>
            <a:ext cx="216024" cy="126001"/>
          </a:xfrm>
          <a:prstGeom prst="flowChartExtract">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4" name="Rectangle 2">
            <a:extLst>
              <a:ext uri="{FF2B5EF4-FFF2-40B4-BE49-F238E27FC236}">
                <a16:creationId xmlns:a16="http://schemas.microsoft.com/office/drawing/2014/main" id="{637ADEFB-5775-48B5-AD95-BD2F543B4E24}"/>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灯片编号占位符 4">
            <a:extLst>
              <a:ext uri="{FF2B5EF4-FFF2-40B4-BE49-F238E27FC236}">
                <a16:creationId xmlns:a16="http://schemas.microsoft.com/office/drawing/2014/main" id="{1767C8B9-F27A-47C8-8DD5-D7B6672E1952}"/>
              </a:ext>
            </a:extLst>
          </p:cNvPr>
          <p:cNvSpPr>
            <a:spLocks noGrp="1"/>
          </p:cNvSpPr>
          <p:nvPr>
            <p:ph type="sldNum" sz="quarter" idx="12"/>
          </p:nvPr>
        </p:nvSpPr>
        <p:spPr/>
        <p:txBody>
          <a:bodyPr/>
          <a:lstStyle/>
          <a:p>
            <a:fld id="{0343F522-B1DB-4B24-87CC-09EAB668A261}" type="slidenum">
              <a:rPr lang="zh-CN" altLang="en-US" smtClean="0"/>
              <a:pPr/>
              <a:t>62</a:t>
            </a:fld>
            <a:r>
              <a:rPr lang="en-US" altLang="zh-CN"/>
              <a:t>/303</a:t>
            </a:r>
            <a:endParaRPr lang="zh-CN" altLang="en-US" dirty="0"/>
          </a:p>
        </p:txBody>
      </p:sp>
    </p:spTree>
    <p:extLst>
      <p:ext uri="{BB962C8B-B14F-4D97-AF65-F5344CB8AC3E}">
        <p14:creationId xmlns:p14="http://schemas.microsoft.com/office/powerpoint/2010/main" val="182375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C34208-FA7C-4346-AD93-050F88FE7F56}"/>
              </a:ext>
            </a:extLst>
          </p:cNvPr>
          <p:cNvSpPr>
            <a:spLocks noGrp="1"/>
          </p:cNvSpPr>
          <p:nvPr>
            <p:ph type="title"/>
          </p:nvPr>
        </p:nvSpPr>
        <p:spPr>
          <a:xfrm>
            <a:off x="265813" y="350874"/>
            <a:ext cx="8654903" cy="680484"/>
          </a:xfrm>
        </p:spPr>
        <p:txBody>
          <a:bodyPr>
            <a:normAutofit/>
          </a:bodyPr>
          <a:lstStyle/>
          <a:p>
            <a:r>
              <a:rPr lang="en-US" altLang="zh-CN" kern="100" dirty="0"/>
              <a:t>(3)</a:t>
            </a:r>
            <a:r>
              <a:rPr lang="zh-CN" altLang="en-US" kern="100" dirty="0"/>
              <a:t>节点操作</a:t>
            </a:r>
          </a:p>
        </p:txBody>
      </p:sp>
      <p:sp>
        <p:nvSpPr>
          <p:cNvPr id="3" name="内容占位符 2">
            <a:extLst>
              <a:ext uri="{FF2B5EF4-FFF2-40B4-BE49-F238E27FC236}">
                <a16:creationId xmlns:a16="http://schemas.microsoft.com/office/drawing/2014/main" id="{62772749-0251-43E3-8FBE-62B01C0C88DA}"/>
              </a:ext>
            </a:extLst>
          </p:cNvPr>
          <p:cNvSpPr>
            <a:spLocks noGrp="1"/>
          </p:cNvSpPr>
          <p:nvPr>
            <p:ph idx="1"/>
          </p:nvPr>
        </p:nvSpPr>
        <p:spPr>
          <a:xfrm>
            <a:off x="404037" y="1062040"/>
            <a:ext cx="8516680" cy="5445085"/>
          </a:xfrm>
        </p:spPr>
        <p:txBody>
          <a:bodyPr>
            <a:noAutofit/>
          </a:bodyPr>
          <a:lstStyle/>
          <a:p>
            <a:pPr marL="609600" indent="-609600"/>
            <a:r>
              <a:rPr lang="zh-CN" altLang="en-US" dirty="0"/>
              <a:t>发送</a:t>
            </a:r>
          </a:p>
          <a:p>
            <a:pPr marL="609600" indent="-609600"/>
            <a:r>
              <a:rPr lang="zh-CN" altLang="en-US" dirty="0"/>
              <a:t>拷贝</a:t>
            </a:r>
          </a:p>
          <a:p>
            <a:pPr marL="609600" indent="-609600"/>
            <a:r>
              <a:rPr lang="zh-CN" altLang="en-US" dirty="0"/>
              <a:t>转发</a:t>
            </a:r>
          </a:p>
          <a:p>
            <a:pPr marL="609600" indent="-609600"/>
            <a:r>
              <a:rPr lang="zh-CN" altLang="en-US" dirty="0"/>
              <a:t>撤销</a:t>
            </a:r>
          </a:p>
          <a:p>
            <a:pPr marL="609600" indent="-609600">
              <a:buNone/>
            </a:pPr>
            <a:r>
              <a:rPr lang="zh-CN" altLang="en-US" dirty="0"/>
              <a:t>  两个标志</a:t>
            </a:r>
            <a:r>
              <a:rPr lang="en-US" altLang="zh-CN" dirty="0"/>
              <a:t>A(</a:t>
            </a:r>
            <a:r>
              <a:rPr lang="zh-CN" altLang="en-US" dirty="0"/>
              <a:t>地址识别）、</a:t>
            </a:r>
            <a:r>
              <a:rPr lang="en-US" altLang="zh-CN" dirty="0"/>
              <a:t>C(</a:t>
            </a:r>
            <a:r>
              <a:rPr lang="zh-CN" altLang="en-US" dirty="0"/>
              <a:t>拷贝）</a:t>
            </a:r>
          </a:p>
          <a:p>
            <a:pPr marL="609600" indent="-609600">
              <a:buNone/>
            </a:pPr>
            <a:endParaRPr lang="en-US" altLang="zh-CN" dirty="0"/>
          </a:p>
          <a:p>
            <a:pPr marL="609600" indent="-609600">
              <a:buNone/>
            </a:pPr>
            <a:r>
              <a:rPr lang="en-US" altLang="zh-CN" dirty="0"/>
              <a:t>(4) </a:t>
            </a:r>
            <a:r>
              <a:rPr lang="zh-CN" altLang="en-US" dirty="0"/>
              <a:t>问题</a:t>
            </a:r>
          </a:p>
          <a:p>
            <a:pPr marL="609600" indent="-609600"/>
            <a:r>
              <a:rPr lang="zh-CN" altLang="en-US" dirty="0"/>
              <a:t>令牌丢失 </a:t>
            </a:r>
            <a:r>
              <a:rPr lang="en-US" altLang="zh-CN" dirty="0"/>
              <a:t>&lt;</a:t>
            </a:r>
            <a:r>
              <a:rPr lang="zh-CN" altLang="en-US" dirty="0"/>
              <a:t>怎么识别？怎么恢复？</a:t>
            </a:r>
            <a:r>
              <a:rPr lang="en-US" altLang="zh-CN" dirty="0"/>
              <a:t>&gt;</a:t>
            </a:r>
            <a:endParaRPr lang="zh-CN" altLang="en-US" dirty="0"/>
          </a:p>
          <a:p>
            <a:pPr marL="609600" indent="-609600"/>
            <a:r>
              <a:rPr lang="zh-CN" altLang="en-US" dirty="0"/>
              <a:t>令牌增生 </a:t>
            </a:r>
            <a:r>
              <a:rPr lang="en-US" altLang="zh-CN" dirty="0"/>
              <a:t>&lt;</a:t>
            </a:r>
            <a:r>
              <a:rPr lang="zh-CN" altLang="en-US" dirty="0"/>
              <a:t>怎么识别？怎么删除？</a:t>
            </a:r>
            <a:r>
              <a:rPr lang="en-US" altLang="zh-CN" dirty="0"/>
              <a:t>&gt;</a:t>
            </a:r>
            <a:endParaRPr lang="zh-CN" altLang="en-US" dirty="0"/>
          </a:p>
          <a:p>
            <a:pPr marL="609600" indent="-609600"/>
            <a:r>
              <a:rPr lang="zh-CN" altLang="en-US" dirty="0"/>
              <a:t>地址错误 </a:t>
            </a:r>
            <a:r>
              <a:rPr lang="en-US" altLang="zh-CN" dirty="0"/>
              <a:t>&lt;</a:t>
            </a:r>
            <a:r>
              <a:rPr lang="zh-CN" altLang="en-US" dirty="0"/>
              <a:t>怎么识别？怎么处理？</a:t>
            </a:r>
            <a:r>
              <a:rPr lang="en-US" altLang="zh-CN" dirty="0"/>
              <a:t>&gt;</a:t>
            </a:r>
            <a:endParaRPr lang="en-US" altLang="zh-CN" sz="2800" dirty="0">
              <a:latin typeface="Times New Roman" panose="02020603050405020304" pitchFamily="18" charset="0"/>
              <a:cs typeface="Times New Roman" panose="02020603050405020304" pitchFamily="18" charset="0"/>
            </a:endParaRPr>
          </a:p>
        </p:txBody>
      </p:sp>
      <p:graphicFrame>
        <p:nvGraphicFramePr>
          <p:cNvPr id="10" name="表格 9">
            <a:extLst>
              <a:ext uri="{FF2B5EF4-FFF2-40B4-BE49-F238E27FC236}">
                <a16:creationId xmlns:a16="http://schemas.microsoft.com/office/drawing/2014/main" id="{9B384642-CD61-42D4-9C32-F0111E3A54D7}"/>
              </a:ext>
            </a:extLst>
          </p:cNvPr>
          <p:cNvGraphicFramePr>
            <a:graphicFrameLocks noGrp="1"/>
          </p:cNvGraphicFramePr>
          <p:nvPr/>
        </p:nvGraphicFramePr>
        <p:xfrm>
          <a:off x="0" y="1031358"/>
          <a:ext cx="313390" cy="4483425"/>
        </p:xfrm>
        <a:graphic>
          <a:graphicData uri="http://schemas.openxmlformats.org/drawingml/2006/table">
            <a:tbl>
              <a:tblPr firstRow="1" bandRow="1">
                <a:tableStyleId>{5C22544A-7EE6-4342-B048-85BDC9FD1C3A}</a:tableStyleId>
              </a:tblPr>
              <a:tblGrid>
                <a:gridCol w="313390">
                  <a:extLst>
                    <a:ext uri="{9D8B030D-6E8A-4147-A177-3AD203B41FA5}">
                      <a16:colId xmlns:a16="http://schemas.microsoft.com/office/drawing/2014/main" val="2707731317"/>
                    </a:ext>
                  </a:extLst>
                </a:gridCol>
              </a:tblGrid>
              <a:tr h="844235">
                <a:tc>
                  <a:txBody>
                    <a:bodyPr/>
                    <a:lstStyle/>
                    <a:p>
                      <a:pPr algn="ctr"/>
                      <a:r>
                        <a:rPr lang="zh-CN" altLang="en-US" sz="1600" dirty="0">
                          <a:solidFill>
                            <a:schemeClr val="bg1"/>
                          </a:solidFill>
                          <a:latin typeface="黑体" panose="02010609060101010101" pitchFamily="49" charset="-122"/>
                          <a:ea typeface="黑体" panose="02010609060101010101" pitchFamily="49" charset="-122"/>
                        </a:rPr>
                        <a:t>接入控制</a:t>
                      </a:r>
                    </a:p>
                  </a:txBody>
                  <a:tcPr marL="0" marR="0" marT="0" marB="0" anchor="ctr">
                    <a:solidFill>
                      <a:schemeClr val="accent1"/>
                    </a:solidFill>
                  </a:tcPr>
                </a:tc>
                <a:extLst>
                  <a:ext uri="{0D108BD9-81ED-4DB2-BD59-A6C34878D82A}">
                    <a16:rowId xmlns:a16="http://schemas.microsoft.com/office/drawing/2014/main" val="2650843112"/>
                  </a:ext>
                </a:extLst>
              </a:tr>
              <a:tr h="844235">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组帧</a:t>
                      </a:r>
                    </a:p>
                  </a:txBody>
                  <a:tcPr marL="0" marR="0" marT="0" marB="0" anchor="ctr">
                    <a:solidFill>
                      <a:schemeClr val="accent1">
                        <a:lumMod val="40000"/>
                        <a:lumOff val="60000"/>
                      </a:schemeClr>
                    </a:solidFill>
                  </a:tcPr>
                </a:tc>
                <a:extLst>
                  <a:ext uri="{0D108BD9-81ED-4DB2-BD59-A6C34878D82A}">
                    <a16:rowId xmlns:a16="http://schemas.microsoft.com/office/drawing/2014/main" val="2354171835"/>
                  </a:ext>
                </a:extLst>
              </a:tr>
              <a:tr h="844235">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检错纠错</a:t>
                      </a:r>
                    </a:p>
                  </a:txBody>
                  <a:tcPr marL="0" marR="0" marT="0" marB="0" anchor="ctr">
                    <a:solidFill>
                      <a:schemeClr val="accent1">
                        <a:lumMod val="40000"/>
                        <a:lumOff val="60000"/>
                      </a:schemeClr>
                    </a:solidFill>
                  </a:tcPr>
                </a:tc>
                <a:extLst>
                  <a:ext uri="{0D108BD9-81ED-4DB2-BD59-A6C34878D82A}">
                    <a16:rowId xmlns:a16="http://schemas.microsoft.com/office/drawing/2014/main" val="2232877283"/>
                  </a:ext>
                </a:extLst>
              </a:tr>
              <a:tr h="844235">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可靠性</a:t>
                      </a:r>
                    </a:p>
                  </a:txBody>
                  <a:tcPr marL="0" marR="0" marT="0" marB="0" anchor="ctr">
                    <a:solidFill>
                      <a:schemeClr val="accent1">
                        <a:lumMod val="40000"/>
                        <a:lumOff val="60000"/>
                      </a:schemeClr>
                    </a:solidFill>
                  </a:tcPr>
                </a:tc>
                <a:extLst>
                  <a:ext uri="{0D108BD9-81ED-4DB2-BD59-A6C34878D82A}">
                    <a16:rowId xmlns:a16="http://schemas.microsoft.com/office/drawing/2014/main" val="3762065821"/>
                  </a:ext>
                </a:extLst>
              </a:tr>
              <a:tr h="844235">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同步</a:t>
                      </a:r>
                    </a:p>
                  </a:txBody>
                  <a:tcPr marL="0" marR="0" marT="0" marB="0" anchor="ctr">
                    <a:solidFill>
                      <a:schemeClr val="accent1">
                        <a:lumMod val="40000"/>
                        <a:lumOff val="60000"/>
                      </a:schemeClr>
                    </a:solidFill>
                  </a:tcPr>
                </a:tc>
                <a:extLst>
                  <a:ext uri="{0D108BD9-81ED-4DB2-BD59-A6C34878D82A}">
                    <a16:rowId xmlns:a16="http://schemas.microsoft.com/office/drawing/2014/main" val="4144295206"/>
                  </a:ext>
                </a:extLst>
              </a:tr>
            </a:tbl>
          </a:graphicData>
        </a:graphic>
      </p:graphicFrame>
      <p:graphicFrame>
        <p:nvGraphicFramePr>
          <p:cNvPr id="11" name="表格 10">
            <a:extLst>
              <a:ext uri="{FF2B5EF4-FFF2-40B4-BE49-F238E27FC236}">
                <a16:creationId xmlns:a16="http://schemas.microsoft.com/office/drawing/2014/main" id="{F1557556-4E74-4A2A-B76B-6AF7BA757C94}"/>
              </a:ext>
            </a:extLst>
          </p:cNvPr>
          <p:cNvGraphicFramePr>
            <a:graphicFrameLocks noGrp="1"/>
          </p:cNvGraphicFramePr>
          <p:nvPr/>
        </p:nvGraphicFramePr>
        <p:xfrm>
          <a:off x="0" y="16384"/>
          <a:ext cx="9144000" cy="303808"/>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1028242390"/>
                    </a:ext>
                  </a:extLst>
                </a:gridCol>
                <a:gridCol w="1016000">
                  <a:extLst>
                    <a:ext uri="{9D8B030D-6E8A-4147-A177-3AD203B41FA5}">
                      <a16:colId xmlns:a16="http://schemas.microsoft.com/office/drawing/2014/main" val="3074239081"/>
                    </a:ext>
                  </a:extLst>
                </a:gridCol>
                <a:gridCol w="1016000">
                  <a:extLst>
                    <a:ext uri="{9D8B030D-6E8A-4147-A177-3AD203B41FA5}">
                      <a16:colId xmlns:a16="http://schemas.microsoft.com/office/drawing/2014/main" val="3509429943"/>
                    </a:ext>
                  </a:extLst>
                </a:gridCol>
                <a:gridCol w="1016000">
                  <a:extLst>
                    <a:ext uri="{9D8B030D-6E8A-4147-A177-3AD203B41FA5}">
                      <a16:colId xmlns:a16="http://schemas.microsoft.com/office/drawing/2014/main" val="2580465912"/>
                    </a:ext>
                  </a:extLst>
                </a:gridCol>
                <a:gridCol w="1016000">
                  <a:extLst>
                    <a:ext uri="{9D8B030D-6E8A-4147-A177-3AD203B41FA5}">
                      <a16:colId xmlns:a16="http://schemas.microsoft.com/office/drawing/2014/main" val="585185192"/>
                    </a:ext>
                  </a:extLst>
                </a:gridCol>
                <a:gridCol w="1016000">
                  <a:extLst>
                    <a:ext uri="{9D8B030D-6E8A-4147-A177-3AD203B41FA5}">
                      <a16:colId xmlns:a16="http://schemas.microsoft.com/office/drawing/2014/main" val="1335232691"/>
                    </a:ext>
                  </a:extLst>
                </a:gridCol>
                <a:gridCol w="1016000">
                  <a:extLst>
                    <a:ext uri="{9D8B030D-6E8A-4147-A177-3AD203B41FA5}">
                      <a16:colId xmlns:a16="http://schemas.microsoft.com/office/drawing/2014/main" val="785772456"/>
                    </a:ext>
                  </a:extLst>
                </a:gridCol>
                <a:gridCol w="1016000">
                  <a:extLst>
                    <a:ext uri="{9D8B030D-6E8A-4147-A177-3AD203B41FA5}">
                      <a16:colId xmlns:a16="http://schemas.microsoft.com/office/drawing/2014/main" val="143111373"/>
                    </a:ext>
                  </a:extLst>
                </a:gridCol>
                <a:gridCol w="1016000">
                  <a:extLst>
                    <a:ext uri="{9D8B030D-6E8A-4147-A177-3AD203B41FA5}">
                      <a16:colId xmlns:a16="http://schemas.microsoft.com/office/drawing/2014/main" val="994455625"/>
                    </a:ext>
                  </a:extLst>
                </a:gridCol>
              </a:tblGrid>
              <a:tr h="303808">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传输介质</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通信系统</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rgbClr val="FFFF00"/>
                          </a:solidFill>
                          <a:latin typeface="黑体" panose="02010609060101010101" pitchFamily="49" charset="-122"/>
                          <a:ea typeface="黑体" panose="02010609060101010101" pitchFamily="49" charset="-122"/>
                        </a:rPr>
                        <a:t>正确性</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提高性能</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局域网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en-US" altLang="zh-CN" sz="1600" dirty="0">
                          <a:solidFill>
                            <a:schemeClr val="tx1"/>
                          </a:solidFill>
                          <a:latin typeface="黑体" panose="02010609060101010101" pitchFamily="49" charset="-122"/>
                          <a:ea typeface="黑体" panose="02010609060101010101" pitchFamily="49" charset="-122"/>
                        </a:rPr>
                        <a:t>WLAN</a:t>
                      </a:r>
                      <a:endParaRPr lang="zh-CN" altLang="en-US" sz="1600" dirty="0">
                        <a:solidFill>
                          <a:schemeClr val="tx1"/>
                        </a:solidFill>
                        <a:latin typeface="黑体" panose="02010609060101010101" pitchFamily="49" charset="-122"/>
                        <a:ea typeface="黑体" panose="02010609060101010101" pitchFamily="49"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个域网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广域网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接入网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939429099"/>
                  </a:ext>
                </a:extLst>
              </a:tr>
            </a:tbl>
          </a:graphicData>
        </a:graphic>
      </p:graphicFrame>
      <p:sp>
        <p:nvSpPr>
          <p:cNvPr id="12" name="流程图: 摘录 11">
            <a:extLst>
              <a:ext uri="{FF2B5EF4-FFF2-40B4-BE49-F238E27FC236}">
                <a16:creationId xmlns:a16="http://schemas.microsoft.com/office/drawing/2014/main" id="{CE6C4248-6AFD-44B6-80E3-9608C7BDC87F}"/>
              </a:ext>
            </a:extLst>
          </p:cNvPr>
          <p:cNvSpPr/>
          <p:nvPr/>
        </p:nvSpPr>
        <p:spPr bwMode="auto">
          <a:xfrm>
            <a:off x="2445429" y="315774"/>
            <a:ext cx="216024" cy="126001"/>
          </a:xfrm>
          <a:prstGeom prst="flowChartExtract">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4" name="Rectangle 2">
            <a:extLst>
              <a:ext uri="{FF2B5EF4-FFF2-40B4-BE49-F238E27FC236}">
                <a16:creationId xmlns:a16="http://schemas.microsoft.com/office/drawing/2014/main" id="{637ADEFB-5775-48B5-AD95-BD2F543B4E24}"/>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灯片编号占位符 4">
            <a:extLst>
              <a:ext uri="{FF2B5EF4-FFF2-40B4-BE49-F238E27FC236}">
                <a16:creationId xmlns:a16="http://schemas.microsoft.com/office/drawing/2014/main" id="{43EFABFA-B3CD-49A2-8735-1BBCD975936B}"/>
              </a:ext>
            </a:extLst>
          </p:cNvPr>
          <p:cNvSpPr>
            <a:spLocks noGrp="1"/>
          </p:cNvSpPr>
          <p:nvPr>
            <p:ph type="sldNum" sz="quarter" idx="12"/>
          </p:nvPr>
        </p:nvSpPr>
        <p:spPr/>
        <p:txBody>
          <a:bodyPr/>
          <a:lstStyle/>
          <a:p>
            <a:fld id="{0343F522-B1DB-4B24-87CC-09EAB668A261}" type="slidenum">
              <a:rPr lang="zh-CN" altLang="en-US" smtClean="0"/>
              <a:pPr/>
              <a:t>63</a:t>
            </a:fld>
            <a:r>
              <a:rPr lang="en-US" altLang="zh-CN"/>
              <a:t>/303</a:t>
            </a:r>
            <a:endParaRPr lang="zh-CN" altLang="en-US" dirty="0"/>
          </a:p>
        </p:txBody>
      </p:sp>
    </p:spTree>
    <p:extLst>
      <p:ext uri="{BB962C8B-B14F-4D97-AF65-F5344CB8AC3E}">
        <p14:creationId xmlns:p14="http://schemas.microsoft.com/office/powerpoint/2010/main" val="2460301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C34208-FA7C-4346-AD93-050F88FE7F56}"/>
              </a:ext>
            </a:extLst>
          </p:cNvPr>
          <p:cNvSpPr>
            <a:spLocks noGrp="1"/>
          </p:cNvSpPr>
          <p:nvPr>
            <p:ph type="title"/>
          </p:nvPr>
        </p:nvSpPr>
        <p:spPr>
          <a:xfrm>
            <a:off x="265813" y="350874"/>
            <a:ext cx="8654903" cy="680484"/>
          </a:xfrm>
        </p:spPr>
        <p:txBody>
          <a:bodyPr>
            <a:normAutofit/>
          </a:bodyPr>
          <a:lstStyle/>
          <a:p>
            <a:r>
              <a:rPr lang="en-US" altLang="zh-CN" kern="100" dirty="0"/>
              <a:t>CSMA/CD</a:t>
            </a:r>
            <a:r>
              <a:rPr lang="zh-CN" altLang="en-US" kern="100" dirty="0"/>
              <a:t>与令牌传递的比较</a:t>
            </a:r>
          </a:p>
        </p:txBody>
      </p:sp>
      <p:sp>
        <p:nvSpPr>
          <p:cNvPr id="3" name="内容占位符 2">
            <a:extLst>
              <a:ext uri="{FF2B5EF4-FFF2-40B4-BE49-F238E27FC236}">
                <a16:creationId xmlns:a16="http://schemas.microsoft.com/office/drawing/2014/main" id="{62772749-0251-43E3-8FBE-62B01C0C88DA}"/>
              </a:ext>
            </a:extLst>
          </p:cNvPr>
          <p:cNvSpPr>
            <a:spLocks noGrp="1"/>
          </p:cNvSpPr>
          <p:nvPr>
            <p:ph idx="1"/>
          </p:nvPr>
        </p:nvSpPr>
        <p:spPr>
          <a:xfrm>
            <a:off x="404037" y="1062040"/>
            <a:ext cx="8516680" cy="5445085"/>
          </a:xfrm>
        </p:spPr>
        <p:txBody>
          <a:bodyPr>
            <a:noAutofit/>
          </a:bodyPr>
          <a:lstStyle/>
          <a:p>
            <a:pPr marL="609600" indent="-609600"/>
            <a:r>
              <a:rPr lang="zh-CN" altLang="en-US" dirty="0"/>
              <a:t>比较</a:t>
            </a:r>
          </a:p>
        </p:txBody>
      </p:sp>
      <p:graphicFrame>
        <p:nvGraphicFramePr>
          <p:cNvPr id="10" name="表格 9">
            <a:extLst>
              <a:ext uri="{FF2B5EF4-FFF2-40B4-BE49-F238E27FC236}">
                <a16:creationId xmlns:a16="http://schemas.microsoft.com/office/drawing/2014/main" id="{9B384642-CD61-42D4-9C32-F0111E3A54D7}"/>
              </a:ext>
            </a:extLst>
          </p:cNvPr>
          <p:cNvGraphicFramePr>
            <a:graphicFrameLocks noGrp="1"/>
          </p:cNvGraphicFramePr>
          <p:nvPr/>
        </p:nvGraphicFramePr>
        <p:xfrm>
          <a:off x="0" y="1031358"/>
          <a:ext cx="313390" cy="4483425"/>
        </p:xfrm>
        <a:graphic>
          <a:graphicData uri="http://schemas.openxmlformats.org/drawingml/2006/table">
            <a:tbl>
              <a:tblPr firstRow="1" bandRow="1">
                <a:tableStyleId>{5C22544A-7EE6-4342-B048-85BDC9FD1C3A}</a:tableStyleId>
              </a:tblPr>
              <a:tblGrid>
                <a:gridCol w="313390">
                  <a:extLst>
                    <a:ext uri="{9D8B030D-6E8A-4147-A177-3AD203B41FA5}">
                      <a16:colId xmlns:a16="http://schemas.microsoft.com/office/drawing/2014/main" val="2707731317"/>
                    </a:ext>
                  </a:extLst>
                </a:gridCol>
              </a:tblGrid>
              <a:tr h="844235">
                <a:tc>
                  <a:txBody>
                    <a:bodyPr/>
                    <a:lstStyle/>
                    <a:p>
                      <a:pPr algn="ctr"/>
                      <a:r>
                        <a:rPr lang="zh-CN" altLang="en-US" sz="1600" dirty="0">
                          <a:solidFill>
                            <a:schemeClr val="bg1"/>
                          </a:solidFill>
                          <a:latin typeface="黑体" panose="02010609060101010101" pitchFamily="49" charset="-122"/>
                          <a:ea typeface="黑体" panose="02010609060101010101" pitchFamily="49" charset="-122"/>
                        </a:rPr>
                        <a:t>接入控制</a:t>
                      </a:r>
                    </a:p>
                  </a:txBody>
                  <a:tcPr marL="0" marR="0" marT="0" marB="0" anchor="ctr">
                    <a:solidFill>
                      <a:schemeClr val="accent1"/>
                    </a:solidFill>
                  </a:tcPr>
                </a:tc>
                <a:extLst>
                  <a:ext uri="{0D108BD9-81ED-4DB2-BD59-A6C34878D82A}">
                    <a16:rowId xmlns:a16="http://schemas.microsoft.com/office/drawing/2014/main" val="2650843112"/>
                  </a:ext>
                </a:extLst>
              </a:tr>
              <a:tr h="844235">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组帧</a:t>
                      </a:r>
                    </a:p>
                  </a:txBody>
                  <a:tcPr marL="0" marR="0" marT="0" marB="0" anchor="ctr">
                    <a:solidFill>
                      <a:schemeClr val="accent1">
                        <a:lumMod val="40000"/>
                        <a:lumOff val="60000"/>
                      </a:schemeClr>
                    </a:solidFill>
                  </a:tcPr>
                </a:tc>
                <a:extLst>
                  <a:ext uri="{0D108BD9-81ED-4DB2-BD59-A6C34878D82A}">
                    <a16:rowId xmlns:a16="http://schemas.microsoft.com/office/drawing/2014/main" val="2354171835"/>
                  </a:ext>
                </a:extLst>
              </a:tr>
              <a:tr h="844235">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检错纠错</a:t>
                      </a:r>
                    </a:p>
                  </a:txBody>
                  <a:tcPr marL="0" marR="0" marT="0" marB="0" anchor="ctr">
                    <a:solidFill>
                      <a:schemeClr val="accent1">
                        <a:lumMod val="40000"/>
                        <a:lumOff val="60000"/>
                      </a:schemeClr>
                    </a:solidFill>
                  </a:tcPr>
                </a:tc>
                <a:extLst>
                  <a:ext uri="{0D108BD9-81ED-4DB2-BD59-A6C34878D82A}">
                    <a16:rowId xmlns:a16="http://schemas.microsoft.com/office/drawing/2014/main" val="2232877283"/>
                  </a:ext>
                </a:extLst>
              </a:tr>
              <a:tr h="844235">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可靠性</a:t>
                      </a:r>
                    </a:p>
                  </a:txBody>
                  <a:tcPr marL="0" marR="0" marT="0" marB="0" anchor="ctr">
                    <a:solidFill>
                      <a:schemeClr val="accent1">
                        <a:lumMod val="40000"/>
                        <a:lumOff val="60000"/>
                      </a:schemeClr>
                    </a:solidFill>
                  </a:tcPr>
                </a:tc>
                <a:extLst>
                  <a:ext uri="{0D108BD9-81ED-4DB2-BD59-A6C34878D82A}">
                    <a16:rowId xmlns:a16="http://schemas.microsoft.com/office/drawing/2014/main" val="3762065821"/>
                  </a:ext>
                </a:extLst>
              </a:tr>
              <a:tr h="844235">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同步</a:t>
                      </a:r>
                    </a:p>
                  </a:txBody>
                  <a:tcPr marL="0" marR="0" marT="0" marB="0" anchor="ctr">
                    <a:solidFill>
                      <a:schemeClr val="accent1">
                        <a:lumMod val="40000"/>
                        <a:lumOff val="60000"/>
                      </a:schemeClr>
                    </a:solidFill>
                  </a:tcPr>
                </a:tc>
                <a:extLst>
                  <a:ext uri="{0D108BD9-81ED-4DB2-BD59-A6C34878D82A}">
                    <a16:rowId xmlns:a16="http://schemas.microsoft.com/office/drawing/2014/main" val="4144295206"/>
                  </a:ext>
                </a:extLst>
              </a:tr>
            </a:tbl>
          </a:graphicData>
        </a:graphic>
      </p:graphicFrame>
      <p:graphicFrame>
        <p:nvGraphicFramePr>
          <p:cNvPr id="11" name="表格 10">
            <a:extLst>
              <a:ext uri="{FF2B5EF4-FFF2-40B4-BE49-F238E27FC236}">
                <a16:creationId xmlns:a16="http://schemas.microsoft.com/office/drawing/2014/main" id="{F1557556-4E74-4A2A-B76B-6AF7BA757C94}"/>
              </a:ext>
            </a:extLst>
          </p:cNvPr>
          <p:cNvGraphicFramePr>
            <a:graphicFrameLocks noGrp="1"/>
          </p:cNvGraphicFramePr>
          <p:nvPr/>
        </p:nvGraphicFramePr>
        <p:xfrm>
          <a:off x="0" y="16384"/>
          <a:ext cx="9144000" cy="303808"/>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1028242390"/>
                    </a:ext>
                  </a:extLst>
                </a:gridCol>
                <a:gridCol w="1016000">
                  <a:extLst>
                    <a:ext uri="{9D8B030D-6E8A-4147-A177-3AD203B41FA5}">
                      <a16:colId xmlns:a16="http://schemas.microsoft.com/office/drawing/2014/main" val="3074239081"/>
                    </a:ext>
                  </a:extLst>
                </a:gridCol>
                <a:gridCol w="1016000">
                  <a:extLst>
                    <a:ext uri="{9D8B030D-6E8A-4147-A177-3AD203B41FA5}">
                      <a16:colId xmlns:a16="http://schemas.microsoft.com/office/drawing/2014/main" val="3509429943"/>
                    </a:ext>
                  </a:extLst>
                </a:gridCol>
                <a:gridCol w="1016000">
                  <a:extLst>
                    <a:ext uri="{9D8B030D-6E8A-4147-A177-3AD203B41FA5}">
                      <a16:colId xmlns:a16="http://schemas.microsoft.com/office/drawing/2014/main" val="2580465912"/>
                    </a:ext>
                  </a:extLst>
                </a:gridCol>
                <a:gridCol w="1016000">
                  <a:extLst>
                    <a:ext uri="{9D8B030D-6E8A-4147-A177-3AD203B41FA5}">
                      <a16:colId xmlns:a16="http://schemas.microsoft.com/office/drawing/2014/main" val="585185192"/>
                    </a:ext>
                  </a:extLst>
                </a:gridCol>
                <a:gridCol w="1016000">
                  <a:extLst>
                    <a:ext uri="{9D8B030D-6E8A-4147-A177-3AD203B41FA5}">
                      <a16:colId xmlns:a16="http://schemas.microsoft.com/office/drawing/2014/main" val="1335232691"/>
                    </a:ext>
                  </a:extLst>
                </a:gridCol>
                <a:gridCol w="1016000">
                  <a:extLst>
                    <a:ext uri="{9D8B030D-6E8A-4147-A177-3AD203B41FA5}">
                      <a16:colId xmlns:a16="http://schemas.microsoft.com/office/drawing/2014/main" val="785772456"/>
                    </a:ext>
                  </a:extLst>
                </a:gridCol>
                <a:gridCol w="1016000">
                  <a:extLst>
                    <a:ext uri="{9D8B030D-6E8A-4147-A177-3AD203B41FA5}">
                      <a16:colId xmlns:a16="http://schemas.microsoft.com/office/drawing/2014/main" val="143111373"/>
                    </a:ext>
                  </a:extLst>
                </a:gridCol>
                <a:gridCol w="1016000">
                  <a:extLst>
                    <a:ext uri="{9D8B030D-6E8A-4147-A177-3AD203B41FA5}">
                      <a16:colId xmlns:a16="http://schemas.microsoft.com/office/drawing/2014/main" val="994455625"/>
                    </a:ext>
                  </a:extLst>
                </a:gridCol>
              </a:tblGrid>
              <a:tr h="303808">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传输介质</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通信系统</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rgbClr val="FFFF00"/>
                          </a:solidFill>
                          <a:latin typeface="黑体" panose="02010609060101010101" pitchFamily="49" charset="-122"/>
                          <a:ea typeface="黑体" panose="02010609060101010101" pitchFamily="49" charset="-122"/>
                        </a:rPr>
                        <a:t>正确性</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提高性能</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局域网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en-US" altLang="zh-CN" sz="1600" dirty="0">
                          <a:solidFill>
                            <a:schemeClr val="tx1"/>
                          </a:solidFill>
                          <a:latin typeface="黑体" panose="02010609060101010101" pitchFamily="49" charset="-122"/>
                          <a:ea typeface="黑体" panose="02010609060101010101" pitchFamily="49" charset="-122"/>
                        </a:rPr>
                        <a:t>WLAN</a:t>
                      </a:r>
                      <a:endParaRPr lang="zh-CN" altLang="en-US" sz="1600" dirty="0">
                        <a:solidFill>
                          <a:schemeClr val="tx1"/>
                        </a:solidFill>
                        <a:latin typeface="黑体" panose="02010609060101010101" pitchFamily="49" charset="-122"/>
                        <a:ea typeface="黑体" panose="02010609060101010101" pitchFamily="49"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个域网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广域网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接入网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939429099"/>
                  </a:ext>
                </a:extLst>
              </a:tr>
            </a:tbl>
          </a:graphicData>
        </a:graphic>
      </p:graphicFrame>
      <p:sp>
        <p:nvSpPr>
          <p:cNvPr id="12" name="流程图: 摘录 11">
            <a:extLst>
              <a:ext uri="{FF2B5EF4-FFF2-40B4-BE49-F238E27FC236}">
                <a16:creationId xmlns:a16="http://schemas.microsoft.com/office/drawing/2014/main" id="{CE6C4248-6AFD-44B6-80E3-9608C7BDC87F}"/>
              </a:ext>
            </a:extLst>
          </p:cNvPr>
          <p:cNvSpPr/>
          <p:nvPr/>
        </p:nvSpPr>
        <p:spPr bwMode="auto">
          <a:xfrm>
            <a:off x="2445429" y="315774"/>
            <a:ext cx="216024" cy="126001"/>
          </a:xfrm>
          <a:prstGeom prst="flowChartExtract">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4" name="Rectangle 2">
            <a:extLst>
              <a:ext uri="{FF2B5EF4-FFF2-40B4-BE49-F238E27FC236}">
                <a16:creationId xmlns:a16="http://schemas.microsoft.com/office/drawing/2014/main" id="{637ADEFB-5775-48B5-AD95-BD2F543B4E24}"/>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9" name="Group 3">
            <a:extLst>
              <a:ext uri="{FF2B5EF4-FFF2-40B4-BE49-F238E27FC236}">
                <a16:creationId xmlns:a16="http://schemas.microsoft.com/office/drawing/2014/main" id="{4B4F7297-6963-45A7-ACC2-822238A10C49}"/>
              </a:ext>
            </a:extLst>
          </p:cNvPr>
          <p:cNvGraphicFramePr>
            <a:graphicFrameLocks/>
          </p:cNvGraphicFramePr>
          <p:nvPr>
            <p:extLst>
              <p:ext uri="{D42A27DB-BD31-4B8C-83A1-F6EECF244321}">
                <p14:modId xmlns:p14="http://schemas.microsoft.com/office/powerpoint/2010/main" val="1361837136"/>
              </p:ext>
            </p:extLst>
          </p:nvPr>
        </p:nvGraphicFramePr>
        <p:xfrm>
          <a:off x="776177" y="1904645"/>
          <a:ext cx="7772400" cy="2736851"/>
        </p:xfrm>
        <a:graphic>
          <a:graphicData uri="http://schemas.openxmlformats.org/drawingml/2006/table">
            <a:tbl>
              <a:tblPr/>
              <a:tblGrid>
                <a:gridCol w="2016125">
                  <a:extLst>
                    <a:ext uri="{9D8B030D-6E8A-4147-A177-3AD203B41FA5}">
                      <a16:colId xmlns:a16="http://schemas.microsoft.com/office/drawing/2014/main" val="20000"/>
                    </a:ext>
                  </a:extLst>
                </a:gridCol>
                <a:gridCol w="3240087">
                  <a:extLst>
                    <a:ext uri="{9D8B030D-6E8A-4147-A177-3AD203B41FA5}">
                      <a16:colId xmlns:a16="http://schemas.microsoft.com/office/drawing/2014/main" val="20001"/>
                    </a:ext>
                  </a:extLst>
                </a:gridCol>
                <a:gridCol w="2516188">
                  <a:extLst>
                    <a:ext uri="{9D8B030D-6E8A-4147-A177-3AD203B41FA5}">
                      <a16:colId xmlns:a16="http://schemas.microsoft.com/office/drawing/2014/main" val="20002"/>
                    </a:ext>
                  </a:extLst>
                </a:gridCol>
              </a:tblGrid>
              <a:tr h="700088">
                <a:tc>
                  <a:txBody>
                    <a:bodyPr/>
                    <a:lstStyle>
                      <a:lvl1pPr>
                        <a:spcBef>
                          <a:spcPct val="20000"/>
                        </a:spcBef>
                        <a:defRPr kumimoji="1" sz="2800">
                          <a:solidFill>
                            <a:schemeClr val="tx1"/>
                          </a:solidFill>
                          <a:latin typeface="Times New Roman" pitchFamily="18" charset="0"/>
                          <a:ea typeface="宋体" pitchFamily="2" charset="-122"/>
                        </a:defRPr>
                      </a:lvl1pPr>
                      <a:lvl2pPr>
                        <a:spcBef>
                          <a:spcPct val="20000"/>
                        </a:spcBef>
                        <a:defRPr kumimoji="1" sz="2400">
                          <a:solidFill>
                            <a:schemeClr val="tx1"/>
                          </a:solidFill>
                          <a:latin typeface="Times New Roman" pitchFamily="18" charset="0"/>
                          <a:ea typeface="宋体" pitchFamily="2" charset="-122"/>
                        </a:defRPr>
                      </a:lvl2pPr>
                      <a:lvl3pPr>
                        <a:spcBef>
                          <a:spcPct val="20000"/>
                        </a:spcBef>
                        <a:defRPr kumimoji="1" sz="2000">
                          <a:solidFill>
                            <a:schemeClr val="tx1"/>
                          </a:solidFill>
                          <a:latin typeface="Times New Roman" pitchFamily="18" charset="0"/>
                          <a:ea typeface="宋体" pitchFamily="2" charset="-122"/>
                        </a:defRPr>
                      </a:lvl3pPr>
                      <a:lvl4pPr>
                        <a:spcBef>
                          <a:spcPct val="20000"/>
                        </a:spcBef>
                        <a:defRPr kumimoji="1">
                          <a:solidFill>
                            <a:schemeClr val="tx1"/>
                          </a:solidFill>
                          <a:latin typeface="Times New Roman" pitchFamily="18" charset="0"/>
                          <a:ea typeface="宋体" pitchFamily="2" charset="-122"/>
                        </a:defRPr>
                      </a:lvl4pPr>
                      <a:lvl5pPr>
                        <a:spcBef>
                          <a:spcPct val="20000"/>
                        </a:spcBef>
                        <a:defRPr kumimoji="1">
                          <a:solidFill>
                            <a:schemeClr val="tx1"/>
                          </a:solidFill>
                          <a:latin typeface="Times New Roman" pitchFamily="18" charset="0"/>
                          <a:ea typeface="宋体" pitchFamily="2" charset="-122"/>
                        </a:defRPr>
                      </a:lvl5pPr>
                      <a:lvl6pPr fontAlgn="base">
                        <a:spcBef>
                          <a:spcPct val="20000"/>
                        </a:spcBef>
                        <a:spcAft>
                          <a:spcPct val="0"/>
                        </a:spcAft>
                        <a:defRPr kumimoji="1">
                          <a:solidFill>
                            <a:schemeClr val="tx1"/>
                          </a:solidFill>
                          <a:latin typeface="Times New Roman" pitchFamily="18" charset="0"/>
                          <a:ea typeface="宋体" pitchFamily="2" charset="-122"/>
                        </a:defRPr>
                      </a:lvl6pPr>
                      <a:lvl7pPr fontAlgn="base">
                        <a:spcBef>
                          <a:spcPct val="20000"/>
                        </a:spcBef>
                        <a:spcAft>
                          <a:spcPct val="0"/>
                        </a:spcAft>
                        <a:defRPr kumimoji="1">
                          <a:solidFill>
                            <a:schemeClr val="tx1"/>
                          </a:solidFill>
                          <a:latin typeface="Times New Roman" pitchFamily="18" charset="0"/>
                          <a:ea typeface="宋体" pitchFamily="2" charset="-122"/>
                        </a:defRPr>
                      </a:lvl7pPr>
                      <a:lvl8pPr fontAlgn="base">
                        <a:spcBef>
                          <a:spcPct val="20000"/>
                        </a:spcBef>
                        <a:spcAft>
                          <a:spcPct val="0"/>
                        </a:spcAft>
                        <a:defRPr kumimoji="1">
                          <a:solidFill>
                            <a:schemeClr val="tx1"/>
                          </a:solidFill>
                          <a:latin typeface="Times New Roman" pitchFamily="18" charset="0"/>
                          <a:ea typeface="宋体" pitchFamily="2" charset="-122"/>
                        </a:defRPr>
                      </a:lvl8pPr>
                      <a:lvl9pPr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2800" b="0" i="0" u="none" strike="noStrike" cap="none" normalizeH="0" baseline="0" dirty="0">
                        <a:ln>
                          <a:noFill/>
                        </a:ln>
                        <a:solidFill>
                          <a:schemeClr val="tx1"/>
                        </a:solidFill>
                        <a:effectLst/>
                        <a:latin typeface="黑体" panose="02010609060101010101" pitchFamily="49" charset="-122"/>
                        <a:ea typeface="黑体" panose="02010609060101010101" pitchFamily="49"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itchFamily="18" charset="0"/>
                          <a:ea typeface="宋体" pitchFamily="2" charset="-122"/>
                        </a:defRPr>
                      </a:lvl1pPr>
                      <a:lvl2pPr>
                        <a:spcBef>
                          <a:spcPct val="20000"/>
                        </a:spcBef>
                        <a:defRPr kumimoji="1" sz="2400">
                          <a:solidFill>
                            <a:schemeClr val="tx1"/>
                          </a:solidFill>
                          <a:latin typeface="Times New Roman" pitchFamily="18" charset="0"/>
                          <a:ea typeface="宋体" pitchFamily="2" charset="-122"/>
                        </a:defRPr>
                      </a:lvl2pPr>
                      <a:lvl3pPr>
                        <a:spcBef>
                          <a:spcPct val="20000"/>
                        </a:spcBef>
                        <a:defRPr kumimoji="1" sz="2000">
                          <a:solidFill>
                            <a:schemeClr val="tx1"/>
                          </a:solidFill>
                          <a:latin typeface="Times New Roman" pitchFamily="18" charset="0"/>
                          <a:ea typeface="宋体" pitchFamily="2" charset="-122"/>
                        </a:defRPr>
                      </a:lvl3pPr>
                      <a:lvl4pPr>
                        <a:spcBef>
                          <a:spcPct val="20000"/>
                        </a:spcBef>
                        <a:defRPr kumimoji="1">
                          <a:solidFill>
                            <a:schemeClr val="tx1"/>
                          </a:solidFill>
                          <a:latin typeface="Times New Roman" pitchFamily="18" charset="0"/>
                          <a:ea typeface="宋体" pitchFamily="2" charset="-122"/>
                        </a:defRPr>
                      </a:lvl4pPr>
                      <a:lvl5pPr>
                        <a:spcBef>
                          <a:spcPct val="20000"/>
                        </a:spcBef>
                        <a:defRPr kumimoji="1">
                          <a:solidFill>
                            <a:schemeClr val="tx1"/>
                          </a:solidFill>
                          <a:latin typeface="Times New Roman" pitchFamily="18" charset="0"/>
                          <a:ea typeface="宋体" pitchFamily="2" charset="-122"/>
                        </a:defRPr>
                      </a:lvl5pPr>
                      <a:lvl6pPr fontAlgn="base">
                        <a:spcBef>
                          <a:spcPct val="20000"/>
                        </a:spcBef>
                        <a:spcAft>
                          <a:spcPct val="0"/>
                        </a:spcAft>
                        <a:defRPr kumimoji="1">
                          <a:solidFill>
                            <a:schemeClr val="tx1"/>
                          </a:solidFill>
                          <a:latin typeface="Times New Roman" pitchFamily="18" charset="0"/>
                          <a:ea typeface="宋体" pitchFamily="2" charset="-122"/>
                        </a:defRPr>
                      </a:lvl6pPr>
                      <a:lvl7pPr fontAlgn="base">
                        <a:spcBef>
                          <a:spcPct val="20000"/>
                        </a:spcBef>
                        <a:spcAft>
                          <a:spcPct val="0"/>
                        </a:spcAft>
                        <a:defRPr kumimoji="1">
                          <a:solidFill>
                            <a:schemeClr val="tx1"/>
                          </a:solidFill>
                          <a:latin typeface="Times New Roman" pitchFamily="18" charset="0"/>
                          <a:ea typeface="宋体" pitchFamily="2" charset="-122"/>
                        </a:defRPr>
                      </a:lvl7pPr>
                      <a:lvl8pPr fontAlgn="base">
                        <a:spcBef>
                          <a:spcPct val="20000"/>
                        </a:spcBef>
                        <a:spcAft>
                          <a:spcPct val="0"/>
                        </a:spcAft>
                        <a:defRPr kumimoji="1">
                          <a:solidFill>
                            <a:schemeClr val="tx1"/>
                          </a:solidFill>
                          <a:latin typeface="Times New Roman" pitchFamily="18" charset="0"/>
                          <a:ea typeface="宋体" pitchFamily="2" charset="-122"/>
                        </a:defRPr>
                      </a:lvl8pPr>
                      <a:lvl9pPr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800" b="0" i="0" u="none" strike="noStrike" cap="none" normalizeH="0" baseline="0" dirty="0">
                          <a:ln>
                            <a:noFill/>
                          </a:ln>
                          <a:solidFill>
                            <a:schemeClr val="tx1"/>
                          </a:solidFill>
                          <a:effectLst/>
                          <a:latin typeface="黑体" panose="02010609060101010101" pitchFamily="49" charset="-122"/>
                          <a:ea typeface="黑体" panose="02010609060101010101" pitchFamily="49" charset="-122"/>
                        </a:rPr>
                        <a:t>CSMA/CD</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itchFamily="18" charset="0"/>
                          <a:ea typeface="宋体" pitchFamily="2" charset="-122"/>
                        </a:defRPr>
                      </a:lvl1pPr>
                      <a:lvl2pPr>
                        <a:spcBef>
                          <a:spcPct val="20000"/>
                        </a:spcBef>
                        <a:defRPr kumimoji="1" sz="2400">
                          <a:solidFill>
                            <a:schemeClr val="tx1"/>
                          </a:solidFill>
                          <a:latin typeface="Times New Roman" pitchFamily="18" charset="0"/>
                          <a:ea typeface="宋体" pitchFamily="2" charset="-122"/>
                        </a:defRPr>
                      </a:lvl2pPr>
                      <a:lvl3pPr>
                        <a:spcBef>
                          <a:spcPct val="20000"/>
                        </a:spcBef>
                        <a:defRPr kumimoji="1" sz="2000">
                          <a:solidFill>
                            <a:schemeClr val="tx1"/>
                          </a:solidFill>
                          <a:latin typeface="Times New Roman" pitchFamily="18" charset="0"/>
                          <a:ea typeface="宋体" pitchFamily="2" charset="-122"/>
                        </a:defRPr>
                      </a:lvl3pPr>
                      <a:lvl4pPr>
                        <a:spcBef>
                          <a:spcPct val="20000"/>
                        </a:spcBef>
                        <a:defRPr kumimoji="1">
                          <a:solidFill>
                            <a:schemeClr val="tx1"/>
                          </a:solidFill>
                          <a:latin typeface="Times New Roman" pitchFamily="18" charset="0"/>
                          <a:ea typeface="宋体" pitchFamily="2" charset="-122"/>
                        </a:defRPr>
                      </a:lvl4pPr>
                      <a:lvl5pPr>
                        <a:spcBef>
                          <a:spcPct val="20000"/>
                        </a:spcBef>
                        <a:defRPr kumimoji="1">
                          <a:solidFill>
                            <a:schemeClr val="tx1"/>
                          </a:solidFill>
                          <a:latin typeface="Times New Roman" pitchFamily="18" charset="0"/>
                          <a:ea typeface="宋体" pitchFamily="2" charset="-122"/>
                        </a:defRPr>
                      </a:lvl5pPr>
                      <a:lvl6pPr fontAlgn="base">
                        <a:spcBef>
                          <a:spcPct val="20000"/>
                        </a:spcBef>
                        <a:spcAft>
                          <a:spcPct val="0"/>
                        </a:spcAft>
                        <a:defRPr kumimoji="1">
                          <a:solidFill>
                            <a:schemeClr val="tx1"/>
                          </a:solidFill>
                          <a:latin typeface="Times New Roman" pitchFamily="18" charset="0"/>
                          <a:ea typeface="宋体" pitchFamily="2" charset="-122"/>
                        </a:defRPr>
                      </a:lvl6pPr>
                      <a:lvl7pPr fontAlgn="base">
                        <a:spcBef>
                          <a:spcPct val="20000"/>
                        </a:spcBef>
                        <a:spcAft>
                          <a:spcPct val="0"/>
                        </a:spcAft>
                        <a:defRPr kumimoji="1">
                          <a:solidFill>
                            <a:schemeClr val="tx1"/>
                          </a:solidFill>
                          <a:latin typeface="Times New Roman" pitchFamily="18" charset="0"/>
                          <a:ea typeface="宋体" pitchFamily="2" charset="-122"/>
                        </a:defRPr>
                      </a:lvl7pPr>
                      <a:lvl8pPr fontAlgn="base">
                        <a:spcBef>
                          <a:spcPct val="20000"/>
                        </a:spcBef>
                        <a:spcAft>
                          <a:spcPct val="0"/>
                        </a:spcAft>
                        <a:defRPr kumimoji="1">
                          <a:solidFill>
                            <a:schemeClr val="tx1"/>
                          </a:solidFill>
                          <a:latin typeface="Times New Roman" pitchFamily="18" charset="0"/>
                          <a:ea typeface="宋体" pitchFamily="2" charset="-122"/>
                        </a:defRPr>
                      </a:lvl8pPr>
                      <a:lvl9pPr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800" b="0" i="0" u="none" strike="noStrike" cap="none" normalizeH="0" baseline="0">
                          <a:ln>
                            <a:noFill/>
                          </a:ln>
                          <a:solidFill>
                            <a:schemeClr val="tx1"/>
                          </a:solidFill>
                          <a:effectLst/>
                          <a:latin typeface="黑体" panose="02010609060101010101" pitchFamily="49" charset="-122"/>
                          <a:ea typeface="黑体" panose="02010609060101010101" pitchFamily="49" charset="-122"/>
                        </a:rPr>
                        <a:t>令牌传递</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698500">
                <a:tc>
                  <a:txBody>
                    <a:bodyPr/>
                    <a:lstStyle>
                      <a:lvl1pPr>
                        <a:spcBef>
                          <a:spcPct val="20000"/>
                        </a:spcBef>
                        <a:defRPr kumimoji="1" sz="2800">
                          <a:solidFill>
                            <a:schemeClr val="tx1"/>
                          </a:solidFill>
                          <a:latin typeface="Times New Roman" pitchFamily="18" charset="0"/>
                          <a:ea typeface="宋体" pitchFamily="2" charset="-122"/>
                        </a:defRPr>
                      </a:lvl1pPr>
                      <a:lvl2pPr>
                        <a:spcBef>
                          <a:spcPct val="20000"/>
                        </a:spcBef>
                        <a:defRPr kumimoji="1" sz="2400">
                          <a:solidFill>
                            <a:schemeClr val="tx1"/>
                          </a:solidFill>
                          <a:latin typeface="Times New Roman" pitchFamily="18" charset="0"/>
                          <a:ea typeface="宋体" pitchFamily="2" charset="-122"/>
                        </a:defRPr>
                      </a:lvl2pPr>
                      <a:lvl3pPr>
                        <a:spcBef>
                          <a:spcPct val="20000"/>
                        </a:spcBef>
                        <a:defRPr kumimoji="1" sz="2000">
                          <a:solidFill>
                            <a:schemeClr val="tx1"/>
                          </a:solidFill>
                          <a:latin typeface="Times New Roman" pitchFamily="18" charset="0"/>
                          <a:ea typeface="宋体" pitchFamily="2" charset="-122"/>
                        </a:defRPr>
                      </a:lvl3pPr>
                      <a:lvl4pPr>
                        <a:spcBef>
                          <a:spcPct val="20000"/>
                        </a:spcBef>
                        <a:defRPr kumimoji="1">
                          <a:solidFill>
                            <a:schemeClr val="tx1"/>
                          </a:solidFill>
                          <a:latin typeface="Times New Roman" pitchFamily="18" charset="0"/>
                          <a:ea typeface="宋体" pitchFamily="2" charset="-122"/>
                        </a:defRPr>
                      </a:lvl4pPr>
                      <a:lvl5pPr>
                        <a:spcBef>
                          <a:spcPct val="20000"/>
                        </a:spcBef>
                        <a:defRPr kumimoji="1">
                          <a:solidFill>
                            <a:schemeClr val="tx1"/>
                          </a:solidFill>
                          <a:latin typeface="Times New Roman" pitchFamily="18" charset="0"/>
                          <a:ea typeface="宋体" pitchFamily="2" charset="-122"/>
                        </a:defRPr>
                      </a:lvl5pPr>
                      <a:lvl6pPr fontAlgn="base">
                        <a:spcBef>
                          <a:spcPct val="20000"/>
                        </a:spcBef>
                        <a:spcAft>
                          <a:spcPct val="0"/>
                        </a:spcAft>
                        <a:defRPr kumimoji="1">
                          <a:solidFill>
                            <a:schemeClr val="tx1"/>
                          </a:solidFill>
                          <a:latin typeface="Times New Roman" pitchFamily="18" charset="0"/>
                          <a:ea typeface="宋体" pitchFamily="2" charset="-122"/>
                        </a:defRPr>
                      </a:lvl6pPr>
                      <a:lvl7pPr fontAlgn="base">
                        <a:spcBef>
                          <a:spcPct val="20000"/>
                        </a:spcBef>
                        <a:spcAft>
                          <a:spcPct val="0"/>
                        </a:spcAft>
                        <a:defRPr kumimoji="1">
                          <a:solidFill>
                            <a:schemeClr val="tx1"/>
                          </a:solidFill>
                          <a:latin typeface="Times New Roman" pitchFamily="18" charset="0"/>
                          <a:ea typeface="宋体" pitchFamily="2" charset="-122"/>
                        </a:defRPr>
                      </a:lvl7pPr>
                      <a:lvl8pPr fontAlgn="base">
                        <a:spcBef>
                          <a:spcPct val="20000"/>
                        </a:spcBef>
                        <a:spcAft>
                          <a:spcPct val="0"/>
                        </a:spcAft>
                        <a:defRPr kumimoji="1">
                          <a:solidFill>
                            <a:schemeClr val="tx1"/>
                          </a:solidFill>
                          <a:latin typeface="Times New Roman" pitchFamily="18" charset="0"/>
                          <a:ea typeface="宋体" pitchFamily="2" charset="-122"/>
                        </a:defRPr>
                      </a:lvl8pPr>
                      <a:lvl9pPr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800" b="0" i="0" u="none" strike="noStrike" cap="none" normalizeH="0" baseline="0">
                          <a:ln>
                            <a:noFill/>
                          </a:ln>
                          <a:solidFill>
                            <a:schemeClr val="tx1"/>
                          </a:solidFill>
                          <a:effectLst/>
                          <a:latin typeface="黑体" panose="02010609060101010101" pitchFamily="49" charset="-122"/>
                          <a:ea typeface="黑体" panose="02010609060101010101" pitchFamily="49" charset="-122"/>
                        </a:rPr>
                        <a:t>发送时间</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itchFamily="18" charset="0"/>
                          <a:ea typeface="宋体" pitchFamily="2" charset="-122"/>
                        </a:defRPr>
                      </a:lvl1pPr>
                      <a:lvl2pPr>
                        <a:spcBef>
                          <a:spcPct val="20000"/>
                        </a:spcBef>
                        <a:defRPr kumimoji="1" sz="2400">
                          <a:solidFill>
                            <a:schemeClr val="tx1"/>
                          </a:solidFill>
                          <a:latin typeface="Times New Roman" pitchFamily="18" charset="0"/>
                          <a:ea typeface="宋体" pitchFamily="2" charset="-122"/>
                        </a:defRPr>
                      </a:lvl2pPr>
                      <a:lvl3pPr>
                        <a:spcBef>
                          <a:spcPct val="20000"/>
                        </a:spcBef>
                        <a:defRPr kumimoji="1" sz="2000">
                          <a:solidFill>
                            <a:schemeClr val="tx1"/>
                          </a:solidFill>
                          <a:latin typeface="Times New Roman" pitchFamily="18" charset="0"/>
                          <a:ea typeface="宋体" pitchFamily="2" charset="-122"/>
                        </a:defRPr>
                      </a:lvl3pPr>
                      <a:lvl4pPr>
                        <a:spcBef>
                          <a:spcPct val="20000"/>
                        </a:spcBef>
                        <a:defRPr kumimoji="1">
                          <a:solidFill>
                            <a:schemeClr val="tx1"/>
                          </a:solidFill>
                          <a:latin typeface="Times New Roman" pitchFamily="18" charset="0"/>
                          <a:ea typeface="宋体" pitchFamily="2" charset="-122"/>
                        </a:defRPr>
                      </a:lvl4pPr>
                      <a:lvl5pPr>
                        <a:spcBef>
                          <a:spcPct val="20000"/>
                        </a:spcBef>
                        <a:defRPr kumimoji="1">
                          <a:solidFill>
                            <a:schemeClr val="tx1"/>
                          </a:solidFill>
                          <a:latin typeface="Times New Roman" pitchFamily="18" charset="0"/>
                          <a:ea typeface="宋体" pitchFamily="2" charset="-122"/>
                        </a:defRPr>
                      </a:lvl5pPr>
                      <a:lvl6pPr fontAlgn="base">
                        <a:spcBef>
                          <a:spcPct val="20000"/>
                        </a:spcBef>
                        <a:spcAft>
                          <a:spcPct val="0"/>
                        </a:spcAft>
                        <a:defRPr kumimoji="1">
                          <a:solidFill>
                            <a:schemeClr val="tx1"/>
                          </a:solidFill>
                          <a:latin typeface="Times New Roman" pitchFamily="18" charset="0"/>
                          <a:ea typeface="宋体" pitchFamily="2" charset="-122"/>
                        </a:defRPr>
                      </a:lvl6pPr>
                      <a:lvl7pPr fontAlgn="base">
                        <a:spcBef>
                          <a:spcPct val="20000"/>
                        </a:spcBef>
                        <a:spcAft>
                          <a:spcPct val="0"/>
                        </a:spcAft>
                        <a:defRPr kumimoji="1">
                          <a:solidFill>
                            <a:schemeClr val="tx1"/>
                          </a:solidFill>
                          <a:latin typeface="Times New Roman" pitchFamily="18" charset="0"/>
                          <a:ea typeface="宋体" pitchFamily="2" charset="-122"/>
                        </a:defRPr>
                      </a:lvl7pPr>
                      <a:lvl8pPr fontAlgn="base">
                        <a:spcBef>
                          <a:spcPct val="20000"/>
                        </a:spcBef>
                        <a:spcAft>
                          <a:spcPct val="0"/>
                        </a:spcAft>
                        <a:defRPr kumimoji="1">
                          <a:solidFill>
                            <a:schemeClr val="tx1"/>
                          </a:solidFill>
                          <a:latin typeface="Times New Roman" pitchFamily="18" charset="0"/>
                          <a:ea typeface="宋体" pitchFamily="2" charset="-122"/>
                        </a:defRPr>
                      </a:lvl8pPr>
                      <a:lvl9pPr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800" b="0" i="0" u="none" strike="noStrike" cap="none" normalizeH="0" baseline="0" dirty="0">
                          <a:ln>
                            <a:noFill/>
                          </a:ln>
                          <a:solidFill>
                            <a:schemeClr val="tx1"/>
                          </a:solidFill>
                          <a:effectLst/>
                          <a:latin typeface="黑体" panose="02010609060101010101" pitchFamily="49" charset="-122"/>
                          <a:ea typeface="黑体" panose="02010609060101010101" pitchFamily="49" charset="-122"/>
                        </a:rPr>
                        <a:t>不确定</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itchFamily="18" charset="0"/>
                          <a:ea typeface="宋体" pitchFamily="2" charset="-122"/>
                        </a:defRPr>
                      </a:lvl1pPr>
                      <a:lvl2pPr>
                        <a:spcBef>
                          <a:spcPct val="20000"/>
                        </a:spcBef>
                        <a:defRPr kumimoji="1" sz="2400">
                          <a:solidFill>
                            <a:schemeClr val="tx1"/>
                          </a:solidFill>
                          <a:latin typeface="Times New Roman" pitchFamily="18" charset="0"/>
                          <a:ea typeface="宋体" pitchFamily="2" charset="-122"/>
                        </a:defRPr>
                      </a:lvl2pPr>
                      <a:lvl3pPr>
                        <a:spcBef>
                          <a:spcPct val="20000"/>
                        </a:spcBef>
                        <a:defRPr kumimoji="1" sz="2000">
                          <a:solidFill>
                            <a:schemeClr val="tx1"/>
                          </a:solidFill>
                          <a:latin typeface="Times New Roman" pitchFamily="18" charset="0"/>
                          <a:ea typeface="宋体" pitchFamily="2" charset="-122"/>
                        </a:defRPr>
                      </a:lvl3pPr>
                      <a:lvl4pPr>
                        <a:spcBef>
                          <a:spcPct val="20000"/>
                        </a:spcBef>
                        <a:defRPr kumimoji="1">
                          <a:solidFill>
                            <a:schemeClr val="tx1"/>
                          </a:solidFill>
                          <a:latin typeface="Times New Roman" pitchFamily="18" charset="0"/>
                          <a:ea typeface="宋体" pitchFamily="2" charset="-122"/>
                        </a:defRPr>
                      </a:lvl4pPr>
                      <a:lvl5pPr>
                        <a:spcBef>
                          <a:spcPct val="20000"/>
                        </a:spcBef>
                        <a:defRPr kumimoji="1">
                          <a:solidFill>
                            <a:schemeClr val="tx1"/>
                          </a:solidFill>
                          <a:latin typeface="Times New Roman" pitchFamily="18" charset="0"/>
                          <a:ea typeface="宋体" pitchFamily="2" charset="-122"/>
                        </a:defRPr>
                      </a:lvl5pPr>
                      <a:lvl6pPr fontAlgn="base">
                        <a:spcBef>
                          <a:spcPct val="20000"/>
                        </a:spcBef>
                        <a:spcAft>
                          <a:spcPct val="0"/>
                        </a:spcAft>
                        <a:defRPr kumimoji="1">
                          <a:solidFill>
                            <a:schemeClr val="tx1"/>
                          </a:solidFill>
                          <a:latin typeface="Times New Roman" pitchFamily="18" charset="0"/>
                          <a:ea typeface="宋体" pitchFamily="2" charset="-122"/>
                        </a:defRPr>
                      </a:lvl6pPr>
                      <a:lvl7pPr fontAlgn="base">
                        <a:spcBef>
                          <a:spcPct val="20000"/>
                        </a:spcBef>
                        <a:spcAft>
                          <a:spcPct val="0"/>
                        </a:spcAft>
                        <a:defRPr kumimoji="1">
                          <a:solidFill>
                            <a:schemeClr val="tx1"/>
                          </a:solidFill>
                          <a:latin typeface="Times New Roman" pitchFamily="18" charset="0"/>
                          <a:ea typeface="宋体" pitchFamily="2" charset="-122"/>
                        </a:defRPr>
                      </a:lvl7pPr>
                      <a:lvl8pPr fontAlgn="base">
                        <a:spcBef>
                          <a:spcPct val="20000"/>
                        </a:spcBef>
                        <a:spcAft>
                          <a:spcPct val="0"/>
                        </a:spcAft>
                        <a:defRPr kumimoji="1">
                          <a:solidFill>
                            <a:schemeClr val="tx1"/>
                          </a:solidFill>
                          <a:latin typeface="Times New Roman" pitchFamily="18" charset="0"/>
                          <a:ea typeface="宋体" pitchFamily="2" charset="-122"/>
                        </a:defRPr>
                      </a:lvl8pPr>
                      <a:lvl9pPr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800" b="0" i="0" u="none" strike="noStrike" cap="none" normalizeH="0" baseline="0" dirty="0">
                          <a:ln>
                            <a:noFill/>
                          </a:ln>
                          <a:solidFill>
                            <a:schemeClr val="tx1"/>
                          </a:solidFill>
                          <a:effectLst/>
                          <a:latin typeface="黑体" panose="02010609060101010101" pitchFamily="49" charset="-122"/>
                          <a:ea typeface="黑体" panose="02010609060101010101" pitchFamily="49" charset="-122"/>
                        </a:rPr>
                        <a:t>确定</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700088">
                <a:tc>
                  <a:txBody>
                    <a:bodyPr/>
                    <a:lstStyle>
                      <a:lvl1pPr>
                        <a:spcBef>
                          <a:spcPct val="20000"/>
                        </a:spcBef>
                        <a:defRPr kumimoji="1" sz="2800">
                          <a:solidFill>
                            <a:schemeClr val="tx1"/>
                          </a:solidFill>
                          <a:latin typeface="Times New Roman" pitchFamily="18" charset="0"/>
                          <a:ea typeface="宋体" pitchFamily="2" charset="-122"/>
                        </a:defRPr>
                      </a:lvl1pPr>
                      <a:lvl2pPr>
                        <a:spcBef>
                          <a:spcPct val="20000"/>
                        </a:spcBef>
                        <a:defRPr kumimoji="1" sz="2400">
                          <a:solidFill>
                            <a:schemeClr val="tx1"/>
                          </a:solidFill>
                          <a:latin typeface="Times New Roman" pitchFamily="18" charset="0"/>
                          <a:ea typeface="宋体" pitchFamily="2" charset="-122"/>
                        </a:defRPr>
                      </a:lvl2pPr>
                      <a:lvl3pPr>
                        <a:spcBef>
                          <a:spcPct val="20000"/>
                        </a:spcBef>
                        <a:defRPr kumimoji="1" sz="2000">
                          <a:solidFill>
                            <a:schemeClr val="tx1"/>
                          </a:solidFill>
                          <a:latin typeface="Times New Roman" pitchFamily="18" charset="0"/>
                          <a:ea typeface="宋体" pitchFamily="2" charset="-122"/>
                        </a:defRPr>
                      </a:lvl3pPr>
                      <a:lvl4pPr>
                        <a:spcBef>
                          <a:spcPct val="20000"/>
                        </a:spcBef>
                        <a:defRPr kumimoji="1">
                          <a:solidFill>
                            <a:schemeClr val="tx1"/>
                          </a:solidFill>
                          <a:latin typeface="Times New Roman" pitchFamily="18" charset="0"/>
                          <a:ea typeface="宋体" pitchFamily="2" charset="-122"/>
                        </a:defRPr>
                      </a:lvl4pPr>
                      <a:lvl5pPr>
                        <a:spcBef>
                          <a:spcPct val="20000"/>
                        </a:spcBef>
                        <a:defRPr kumimoji="1">
                          <a:solidFill>
                            <a:schemeClr val="tx1"/>
                          </a:solidFill>
                          <a:latin typeface="Times New Roman" pitchFamily="18" charset="0"/>
                          <a:ea typeface="宋体" pitchFamily="2" charset="-122"/>
                        </a:defRPr>
                      </a:lvl5pPr>
                      <a:lvl6pPr fontAlgn="base">
                        <a:spcBef>
                          <a:spcPct val="20000"/>
                        </a:spcBef>
                        <a:spcAft>
                          <a:spcPct val="0"/>
                        </a:spcAft>
                        <a:defRPr kumimoji="1">
                          <a:solidFill>
                            <a:schemeClr val="tx1"/>
                          </a:solidFill>
                          <a:latin typeface="Times New Roman" pitchFamily="18" charset="0"/>
                          <a:ea typeface="宋体" pitchFamily="2" charset="-122"/>
                        </a:defRPr>
                      </a:lvl6pPr>
                      <a:lvl7pPr fontAlgn="base">
                        <a:spcBef>
                          <a:spcPct val="20000"/>
                        </a:spcBef>
                        <a:spcAft>
                          <a:spcPct val="0"/>
                        </a:spcAft>
                        <a:defRPr kumimoji="1">
                          <a:solidFill>
                            <a:schemeClr val="tx1"/>
                          </a:solidFill>
                          <a:latin typeface="Times New Roman" pitchFamily="18" charset="0"/>
                          <a:ea typeface="宋体" pitchFamily="2" charset="-122"/>
                        </a:defRPr>
                      </a:lvl7pPr>
                      <a:lvl8pPr fontAlgn="base">
                        <a:spcBef>
                          <a:spcPct val="20000"/>
                        </a:spcBef>
                        <a:spcAft>
                          <a:spcPct val="0"/>
                        </a:spcAft>
                        <a:defRPr kumimoji="1">
                          <a:solidFill>
                            <a:schemeClr val="tx1"/>
                          </a:solidFill>
                          <a:latin typeface="Times New Roman" pitchFamily="18" charset="0"/>
                          <a:ea typeface="宋体" pitchFamily="2" charset="-122"/>
                        </a:defRPr>
                      </a:lvl8pPr>
                      <a:lvl9pPr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800" b="0" i="0" u="none" strike="noStrike" cap="none" normalizeH="0" baseline="0">
                          <a:ln>
                            <a:noFill/>
                          </a:ln>
                          <a:solidFill>
                            <a:schemeClr val="tx1"/>
                          </a:solidFill>
                          <a:effectLst/>
                          <a:latin typeface="黑体" panose="02010609060101010101" pitchFamily="49" charset="-122"/>
                          <a:ea typeface="黑体" panose="02010609060101010101" pitchFamily="49" charset="-122"/>
                        </a:rPr>
                        <a:t>负载适应性</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itchFamily="18" charset="0"/>
                          <a:ea typeface="宋体" pitchFamily="2" charset="-122"/>
                        </a:defRPr>
                      </a:lvl1pPr>
                      <a:lvl2pPr>
                        <a:spcBef>
                          <a:spcPct val="20000"/>
                        </a:spcBef>
                        <a:defRPr kumimoji="1" sz="2400">
                          <a:solidFill>
                            <a:schemeClr val="tx1"/>
                          </a:solidFill>
                          <a:latin typeface="Times New Roman" pitchFamily="18" charset="0"/>
                          <a:ea typeface="宋体" pitchFamily="2" charset="-122"/>
                        </a:defRPr>
                      </a:lvl2pPr>
                      <a:lvl3pPr>
                        <a:spcBef>
                          <a:spcPct val="20000"/>
                        </a:spcBef>
                        <a:defRPr kumimoji="1" sz="2000">
                          <a:solidFill>
                            <a:schemeClr val="tx1"/>
                          </a:solidFill>
                          <a:latin typeface="Times New Roman" pitchFamily="18" charset="0"/>
                          <a:ea typeface="宋体" pitchFamily="2" charset="-122"/>
                        </a:defRPr>
                      </a:lvl3pPr>
                      <a:lvl4pPr>
                        <a:spcBef>
                          <a:spcPct val="20000"/>
                        </a:spcBef>
                        <a:defRPr kumimoji="1">
                          <a:solidFill>
                            <a:schemeClr val="tx1"/>
                          </a:solidFill>
                          <a:latin typeface="Times New Roman" pitchFamily="18" charset="0"/>
                          <a:ea typeface="宋体" pitchFamily="2" charset="-122"/>
                        </a:defRPr>
                      </a:lvl4pPr>
                      <a:lvl5pPr>
                        <a:spcBef>
                          <a:spcPct val="20000"/>
                        </a:spcBef>
                        <a:defRPr kumimoji="1">
                          <a:solidFill>
                            <a:schemeClr val="tx1"/>
                          </a:solidFill>
                          <a:latin typeface="Times New Roman" pitchFamily="18" charset="0"/>
                          <a:ea typeface="宋体" pitchFamily="2" charset="-122"/>
                        </a:defRPr>
                      </a:lvl5pPr>
                      <a:lvl6pPr fontAlgn="base">
                        <a:spcBef>
                          <a:spcPct val="20000"/>
                        </a:spcBef>
                        <a:spcAft>
                          <a:spcPct val="0"/>
                        </a:spcAft>
                        <a:defRPr kumimoji="1">
                          <a:solidFill>
                            <a:schemeClr val="tx1"/>
                          </a:solidFill>
                          <a:latin typeface="Times New Roman" pitchFamily="18" charset="0"/>
                          <a:ea typeface="宋体" pitchFamily="2" charset="-122"/>
                        </a:defRPr>
                      </a:lvl6pPr>
                      <a:lvl7pPr fontAlgn="base">
                        <a:spcBef>
                          <a:spcPct val="20000"/>
                        </a:spcBef>
                        <a:spcAft>
                          <a:spcPct val="0"/>
                        </a:spcAft>
                        <a:defRPr kumimoji="1">
                          <a:solidFill>
                            <a:schemeClr val="tx1"/>
                          </a:solidFill>
                          <a:latin typeface="Times New Roman" pitchFamily="18" charset="0"/>
                          <a:ea typeface="宋体" pitchFamily="2" charset="-122"/>
                        </a:defRPr>
                      </a:lvl7pPr>
                      <a:lvl8pPr fontAlgn="base">
                        <a:spcBef>
                          <a:spcPct val="20000"/>
                        </a:spcBef>
                        <a:spcAft>
                          <a:spcPct val="0"/>
                        </a:spcAft>
                        <a:defRPr kumimoji="1">
                          <a:solidFill>
                            <a:schemeClr val="tx1"/>
                          </a:solidFill>
                          <a:latin typeface="Times New Roman" pitchFamily="18" charset="0"/>
                          <a:ea typeface="宋体" pitchFamily="2" charset="-122"/>
                        </a:defRPr>
                      </a:lvl8pPr>
                      <a:lvl9pPr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800" b="0" i="0" u="none" strike="noStrike" cap="none" normalizeH="0" baseline="0">
                          <a:ln>
                            <a:noFill/>
                          </a:ln>
                          <a:solidFill>
                            <a:schemeClr val="tx1"/>
                          </a:solidFill>
                          <a:effectLst/>
                          <a:latin typeface="黑体" panose="02010609060101010101" pitchFamily="49" charset="-122"/>
                          <a:ea typeface="黑体" panose="02010609060101010101" pitchFamily="49" charset="-122"/>
                        </a:rPr>
                        <a:t>重负载低效</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itchFamily="18" charset="0"/>
                          <a:ea typeface="宋体" pitchFamily="2" charset="-122"/>
                        </a:defRPr>
                      </a:lvl1pPr>
                      <a:lvl2pPr>
                        <a:spcBef>
                          <a:spcPct val="20000"/>
                        </a:spcBef>
                        <a:defRPr kumimoji="1" sz="2400">
                          <a:solidFill>
                            <a:schemeClr val="tx1"/>
                          </a:solidFill>
                          <a:latin typeface="Times New Roman" pitchFamily="18" charset="0"/>
                          <a:ea typeface="宋体" pitchFamily="2" charset="-122"/>
                        </a:defRPr>
                      </a:lvl2pPr>
                      <a:lvl3pPr>
                        <a:spcBef>
                          <a:spcPct val="20000"/>
                        </a:spcBef>
                        <a:defRPr kumimoji="1" sz="2000">
                          <a:solidFill>
                            <a:schemeClr val="tx1"/>
                          </a:solidFill>
                          <a:latin typeface="Times New Roman" pitchFamily="18" charset="0"/>
                          <a:ea typeface="宋体" pitchFamily="2" charset="-122"/>
                        </a:defRPr>
                      </a:lvl3pPr>
                      <a:lvl4pPr>
                        <a:spcBef>
                          <a:spcPct val="20000"/>
                        </a:spcBef>
                        <a:defRPr kumimoji="1">
                          <a:solidFill>
                            <a:schemeClr val="tx1"/>
                          </a:solidFill>
                          <a:latin typeface="Times New Roman" pitchFamily="18" charset="0"/>
                          <a:ea typeface="宋体" pitchFamily="2" charset="-122"/>
                        </a:defRPr>
                      </a:lvl4pPr>
                      <a:lvl5pPr>
                        <a:spcBef>
                          <a:spcPct val="20000"/>
                        </a:spcBef>
                        <a:defRPr kumimoji="1">
                          <a:solidFill>
                            <a:schemeClr val="tx1"/>
                          </a:solidFill>
                          <a:latin typeface="Times New Roman" pitchFamily="18" charset="0"/>
                          <a:ea typeface="宋体" pitchFamily="2" charset="-122"/>
                        </a:defRPr>
                      </a:lvl5pPr>
                      <a:lvl6pPr fontAlgn="base">
                        <a:spcBef>
                          <a:spcPct val="20000"/>
                        </a:spcBef>
                        <a:spcAft>
                          <a:spcPct val="0"/>
                        </a:spcAft>
                        <a:defRPr kumimoji="1">
                          <a:solidFill>
                            <a:schemeClr val="tx1"/>
                          </a:solidFill>
                          <a:latin typeface="Times New Roman" pitchFamily="18" charset="0"/>
                          <a:ea typeface="宋体" pitchFamily="2" charset="-122"/>
                        </a:defRPr>
                      </a:lvl6pPr>
                      <a:lvl7pPr fontAlgn="base">
                        <a:spcBef>
                          <a:spcPct val="20000"/>
                        </a:spcBef>
                        <a:spcAft>
                          <a:spcPct val="0"/>
                        </a:spcAft>
                        <a:defRPr kumimoji="1">
                          <a:solidFill>
                            <a:schemeClr val="tx1"/>
                          </a:solidFill>
                          <a:latin typeface="Times New Roman" pitchFamily="18" charset="0"/>
                          <a:ea typeface="宋体" pitchFamily="2" charset="-122"/>
                        </a:defRPr>
                      </a:lvl7pPr>
                      <a:lvl8pPr fontAlgn="base">
                        <a:spcBef>
                          <a:spcPct val="20000"/>
                        </a:spcBef>
                        <a:spcAft>
                          <a:spcPct val="0"/>
                        </a:spcAft>
                        <a:defRPr kumimoji="1">
                          <a:solidFill>
                            <a:schemeClr val="tx1"/>
                          </a:solidFill>
                          <a:latin typeface="Times New Roman" pitchFamily="18" charset="0"/>
                          <a:ea typeface="宋体" pitchFamily="2" charset="-122"/>
                        </a:defRPr>
                      </a:lvl8pPr>
                      <a:lvl9pPr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800" b="0" i="0" u="none" strike="noStrike" cap="none" normalizeH="0" baseline="0" dirty="0">
                          <a:ln>
                            <a:noFill/>
                          </a:ln>
                          <a:solidFill>
                            <a:schemeClr val="tx1"/>
                          </a:solidFill>
                          <a:effectLst/>
                          <a:latin typeface="黑体" panose="02010609060101010101" pitchFamily="49" charset="-122"/>
                          <a:ea typeface="黑体" panose="02010609060101010101" pitchFamily="49" charset="-122"/>
                        </a:rPr>
                        <a:t>重负载高效</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638175">
                <a:tc>
                  <a:txBody>
                    <a:bodyPr/>
                    <a:lstStyle>
                      <a:lvl1pPr>
                        <a:spcBef>
                          <a:spcPct val="20000"/>
                        </a:spcBef>
                        <a:defRPr kumimoji="1" sz="2800">
                          <a:solidFill>
                            <a:schemeClr val="tx1"/>
                          </a:solidFill>
                          <a:latin typeface="Times New Roman" pitchFamily="18" charset="0"/>
                          <a:ea typeface="宋体" pitchFamily="2" charset="-122"/>
                        </a:defRPr>
                      </a:lvl1pPr>
                      <a:lvl2pPr>
                        <a:spcBef>
                          <a:spcPct val="20000"/>
                        </a:spcBef>
                        <a:defRPr kumimoji="1" sz="2400">
                          <a:solidFill>
                            <a:schemeClr val="tx1"/>
                          </a:solidFill>
                          <a:latin typeface="Times New Roman" pitchFamily="18" charset="0"/>
                          <a:ea typeface="宋体" pitchFamily="2" charset="-122"/>
                        </a:defRPr>
                      </a:lvl2pPr>
                      <a:lvl3pPr>
                        <a:spcBef>
                          <a:spcPct val="20000"/>
                        </a:spcBef>
                        <a:defRPr kumimoji="1" sz="2000">
                          <a:solidFill>
                            <a:schemeClr val="tx1"/>
                          </a:solidFill>
                          <a:latin typeface="Times New Roman" pitchFamily="18" charset="0"/>
                          <a:ea typeface="宋体" pitchFamily="2" charset="-122"/>
                        </a:defRPr>
                      </a:lvl3pPr>
                      <a:lvl4pPr>
                        <a:spcBef>
                          <a:spcPct val="20000"/>
                        </a:spcBef>
                        <a:defRPr kumimoji="1">
                          <a:solidFill>
                            <a:schemeClr val="tx1"/>
                          </a:solidFill>
                          <a:latin typeface="Times New Roman" pitchFamily="18" charset="0"/>
                          <a:ea typeface="宋体" pitchFamily="2" charset="-122"/>
                        </a:defRPr>
                      </a:lvl4pPr>
                      <a:lvl5pPr>
                        <a:spcBef>
                          <a:spcPct val="20000"/>
                        </a:spcBef>
                        <a:defRPr kumimoji="1">
                          <a:solidFill>
                            <a:schemeClr val="tx1"/>
                          </a:solidFill>
                          <a:latin typeface="Times New Roman" pitchFamily="18" charset="0"/>
                          <a:ea typeface="宋体" pitchFamily="2" charset="-122"/>
                        </a:defRPr>
                      </a:lvl5pPr>
                      <a:lvl6pPr fontAlgn="base">
                        <a:spcBef>
                          <a:spcPct val="20000"/>
                        </a:spcBef>
                        <a:spcAft>
                          <a:spcPct val="0"/>
                        </a:spcAft>
                        <a:defRPr kumimoji="1">
                          <a:solidFill>
                            <a:schemeClr val="tx1"/>
                          </a:solidFill>
                          <a:latin typeface="Times New Roman" pitchFamily="18" charset="0"/>
                          <a:ea typeface="宋体" pitchFamily="2" charset="-122"/>
                        </a:defRPr>
                      </a:lvl6pPr>
                      <a:lvl7pPr fontAlgn="base">
                        <a:spcBef>
                          <a:spcPct val="20000"/>
                        </a:spcBef>
                        <a:spcAft>
                          <a:spcPct val="0"/>
                        </a:spcAft>
                        <a:defRPr kumimoji="1">
                          <a:solidFill>
                            <a:schemeClr val="tx1"/>
                          </a:solidFill>
                          <a:latin typeface="Times New Roman" pitchFamily="18" charset="0"/>
                          <a:ea typeface="宋体" pitchFamily="2" charset="-122"/>
                        </a:defRPr>
                      </a:lvl7pPr>
                      <a:lvl8pPr fontAlgn="base">
                        <a:spcBef>
                          <a:spcPct val="20000"/>
                        </a:spcBef>
                        <a:spcAft>
                          <a:spcPct val="0"/>
                        </a:spcAft>
                        <a:defRPr kumimoji="1">
                          <a:solidFill>
                            <a:schemeClr val="tx1"/>
                          </a:solidFill>
                          <a:latin typeface="Times New Roman" pitchFamily="18" charset="0"/>
                          <a:ea typeface="宋体" pitchFamily="2" charset="-122"/>
                        </a:defRPr>
                      </a:lvl8pPr>
                      <a:lvl9pPr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800" b="0" i="0" u="none" strike="noStrike" cap="none" normalizeH="0" baseline="0">
                          <a:ln>
                            <a:noFill/>
                          </a:ln>
                          <a:solidFill>
                            <a:schemeClr val="tx1"/>
                          </a:solidFill>
                          <a:effectLst/>
                          <a:latin typeface="黑体" panose="02010609060101010101" pitchFamily="49" charset="-122"/>
                          <a:ea typeface="黑体" panose="02010609060101010101" pitchFamily="49" charset="-122"/>
                        </a:rPr>
                        <a:t>网络大小</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itchFamily="18" charset="0"/>
                          <a:ea typeface="宋体" pitchFamily="2" charset="-122"/>
                        </a:defRPr>
                      </a:lvl1pPr>
                      <a:lvl2pPr>
                        <a:spcBef>
                          <a:spcPct val="20000"/>
                        </a:spcBef>
                        <a:defRPr kumimoji="1" sz="2400">
                          <a:solidFill>
                            <a:schemeClr val="tx1"/>
                          </a:solidFill>
                          <a:latin typeface="Times New Roman" pitchFamily="18" charset="0"/>
                          <a:ea typeface="宋体" pitchFamily="2" charset="-122"/>
                        </a:defRPr>
                      </a:lvl2pPr>
                      <a:lvl3pPr>
                        <a:spcBef>
                          <a:spcPct val="20000"/>
                        </a:spcBef>
                        <a:defRPr kumimoji="1" sz="2000">
                          <a:solidFill>
                            <a:schemeClr val="tx1"/>
                          </a:solidFill>
                          <a:latin typeface="Times New Roman" pitchFamily="18" charset="0"/>
                          <a:ea typeface="宋体" pitchFamily="2" charset="-122"/>
                        </a:defRPr>
                      </a:lvl3pPr>
                      <a:lvl4pPr>
                        <a:spcBef>
                          <a:spcPct val="20000"/>
                        </a:spcBef>
                        <a:defRPr kumimoji="1">
                          <a:solidFill>
                            <a:schemeClr val="tx1"/>
                          </a:solidFill>
                          <a:latin typeface="Times New Roman" pitchFamily="18" charset="0"/>
                          <a:ea typeface="宋体" pitchFamily="2" charset="-122"/>
                        </a:defRPr>
                      </a:lvl4pPr>
                      <a:lvl5pPr>
                        <a:spcBef>
                          <a:spcPct val="20000"/>
                        </a:spcBef>
                        <a:defRPr kumimoji="1">
                          <a:solidFill>
                            <a:schemeClr val="tx1"/>
                          </a:solidFill>
                          <a:latin typeface="Times New Roman" pitchFamily="18" charset="0"/>
                          <a:ea typeface="宋体" pitchFamily="2" charset="-122"/>
                        </a:defRPr>
                      </a:lvl5pPr>
                      <a:lvl6pPr fontAlgn="base">
                        <a:spcBef>
                          <a:spcPct val="20000"/>
                        </a:spcBef>
                        <a:spcAft>
                          <a:spcPct val="0"/>
                        </a:spcAft>
                        <a:defRPr kumimoji="1">
                          <a:solidFill>
                            <a:schemeClr val="tx1"/>
                          </a:solidFill>
                          <a:latin typeface="Times New Roman" pitchFamily="18" charset="0"/>
                          <a:ea typeface="宋体" pitchFamily="2" charset="-122"/>
                        </a:defRPr>
                      </a:lvl6pPr>
                      <a:lvl7pPr fontAlgn="base">
                        <a:spcBef>
                          <a:spcPct val="20000"/>
                        </a:spcBef>
                        <a:spcAft>
                          <a:spcPct val="0"/>
                        </a:spcAft>
                        <a:defRPr kumimoji="1">
                          <a:solidFill>
                            <a:schemeClr val="tx1"/>
                          </a:solidFill>
                          <a:latin typeface="Times New Roman" pitchFamily="18" charset="0"/>
                          <a:ea typeface="宋体" pitchFamily="2" charset="-122"/>
                        </a:defRPr>
                      </a:lvl7pPr>
                      <a:lvl8pPr fontAlgn="base">
                        <a:spcBef>
                          <a:spcPct val="20000"/>
                        </a:spcBef>
                        <a:spcAft>
                          <a:spcPct val="0"/>
                        </a:spcAft>
                        <a:defRPr kumimoji="1">
                          <a:solidFill>
                            <a:schemeClr val="tx1"/>
                          </a:solidFill>
                          <a:latin typeface="Times New Roman" pitchFamily="18" charset="0"/>
                          <a:ea typeface="宋体" pitchFamily="2" charset="-122"/>
                        </a:defRPr>
                      </a:lvl8pPr>
                      <a:lvl9pPr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800" b="0" i="0" u="none" strike="noStrike" cap="none" normalizeH="0" baseline="0">
                          <a:ln>
                            <a:noFill/>
                          </a:ln>
                          <a:solidFill>
                            <a:schemeClr val="tx1"/>
                          </a:solidFill>
                          <a:effectLst/>
                          <a:latin typeface="黑体" panose="02010609060101010101" pitchFamily="49" charset="-122"/>
                          <a:ea typeface="黑体" panose="02010609060101010101" pitchFamily="49" charset="-122"/>
                        </a:rPr>
                        <a:t>对介质长度限制严</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itchFamily="18" charset="0"/>
                          <a:ea typeface="宋体" pitchFamily="2" charset="-122"/>
                        </a:defRPr>
                      </a:lvl1pPr>
                      <a:lvl2pPr>
                        <a:spcBef>
                          <a:spcPct val="20000"/>
                        </a:spcBef>
                        <a:defRPr kumimoji="1" sz="2400">
                          <a:solidFill>
                            <a:schemeClr val="tx1"/>
                          </a:solidFill>
                          <a:latin typeface="Times New Roman" pitchFamily="18" charset="0"/>
                          <a:ea typeface="宋体" pitchFamily="2" charset="-122"/>
                        </a:defRPr>
                      </a:lvl2pPr>
                      <a:lvl3pPr>
                        <a:spcBef>
                          <a:spcPct val="20000"/>
                        </a:spcBef>
                        <a:defRPr kumimoji="1" sz="2000">
                          <a:solidFill>
                            <a:schemeClr val="tx1"/>
                          </a:solidFill>
                          <a:latin typeface="Times New Roman" pitchFamily="18" charset="0"/>
                          <a:ea typeface="宋体" pitchFamily="2" charset="-122"/>
                        </a:defRPr>
                      </a:lvl3pPr>
                      <a:lvl4pPr>
                        <a:spcBef>
                          <a:spcPct val="20000"/>
                        </a:spcBef>
                        <a:defRPr kumimoji="1">
                          <a:solidFill>
                            <a:schemeClr val="tx1"/>
                          </a:solidFill>
                          <a:latin typeface="Times New Roman" pitchFamily="18" charset="0"/>
                          <a:ea typeface="宋体" pitchFamily="2" charset="-122"/>
                        </a:defRPr>
                      </a:lvl4pPr>
                      <a:lvl5pPr>
                        <a:spcBef>
                          <a:spcPct val="20000"/>
                        </a:spcBef>
                        <a:defRPr kumimoji="1">
                          <a:solidFill>
                            <a:schemeClr val="tx1"/>
                          </a:solidFill>
                          <a:latin typeface="Times New Roman" pitchFamily="18" charset="0"/>
                          <a:ea typeface="宋体" pitchFamily="2" charset="-122"/>
                        </a:defRPr>
                      </a:lvl5pPr>
                      <a:lvl6pPr fontAlgn="base">
                        <a:spcBef>
                          <a:spcPct val="20000"/>
                        </a:spcBef>
                        <a:spcAft>
                          <a:spcPct val="0"/>
                        </a:spcAft>
                        <a:defRPr kumimoji="1">
                          <a:solidFill>
                            <a:schemeClr val="tx1"/>
                          </a:solidFill>
                          <a:latin typeface="Times New Roman" pitchFamily="18" charset="0"/>
                          <a:ea typeface="宋体" pitchFamily="2" charset="-122"/>
                        </a:defRPr>
                      </a:lvl6pPr>
                      <a:lvl7pPr fontAlgn="base">
                        <a:spcBef>
                          <a:spcPct val="20000"/>
                        </a:spcBef>
                        <a:spcAft>
                          <a:spcPct val="0"/>
                        </a:spcAft>
                        <a:defRPr kumimoji="1">
                          <a:solidFill>
                            <a:schemeClr val="tx1"/>
                          </a:solidFill>
                          <a:latin typeface="Times New Roman" pitchFamily="18" charset="0"/>
                          <a:ea typeface="宋体" pitchFamily="2" charset="-122"/>
                        </a:defRPr>
                      </a:lvl7pPr>
                      <a:lvl8pPr fontAlgn="base">
                        <a:spcBef>
                          <a:spcPct val="20000"/>
                        </a:spcBef>
                        <a:spcAft>
                          <a:spcPct val="0"/>
                        </a:spcAft>
                        <a:defRPr kumimoji="1">
                          <a:solidFill>
                            <a:schemeClr val="tx1"/>
                          </a:solidFill>
                          <a:latin typeface="Times New Roman" pitchFamily="18" charset="0"/>
                          <a:ea typeface="宋体" pitchFamily="2" charset="-122"/>
                        </a:defRPr>
                      </a:lvl8pPr>
                      <a:lvl9pPr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800" b="0" i="0" u="none" strike="noStrike" cap="none" normalizeH="0" baseline="0" dirty="0">
                          <a:ln>
                            <a:noFill/>
                          </a:ln>
                          <a:solidFill>
                            <a:schemeClr val="tx1"/>
                          </a:solidFill>
                          <a:effectLst/>
                          <a:latin typeface="黑体" panose="02010609060101010101" pitchFamily="49" charset="-122"/>
                          <a:ea typeface="黑体" panose="02010609060101010101" pitchFamily="49" charset="-122"/>
                        </a:rPr>
                        <a:t>自由</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
        <p:nvSpPr>
          <p:cNvPr id="5" name="灯片编号占位符 4">
            <a:extLst>
              <a:ext uri="{FF2B5EF4-FFF2-40B4-BE49-F238E27FC236}">
                <a16:creationId xmlns:a16="http://schemas.microsoft.com/office/drawing/2014/main" id="{C252495E-D0B4-4DD8-A3D2-6E91002CB7C2}"/>
              </a:ext>
            </a:extLst>
          </p:cNvPr>
          <p:cNvSpPr>
            <a:spLocks noGrp="1"/>
          </p:cNvSpPr>
          <p:nvPr>
            <p:ph type="sldNum" sz="quarter" idx="12"/>
          </p:nvPr>
        </p:nvSpPr>
        <p:spPr/>
        <p:txBody>
          <a:bodyPr/>
          <a:lstStyle/>
          <a:p>
            <a:fld id="{0343F522-B1DB-4B24-87CC-09EAB668A261}" type="slidenum">
              <a:rPr lang="zh-CN" altLang="en-US" smtClean="0"/>
              <a:pPr/>
              <a:t>64</a:t>
            </a:fld>
            <a:r>
              <a:rPr lang="en-US" altLang="zh-CN"/>
              <a:t>/303</a:t>
            </a:r>
            <a:endParaRPr lang="zh-CN" altLang="en-US" dirty="0"/>
          </a:p>
        </p:txBody>
      </p:sp>
    </p:spTree>
    <p:extLst>
      <p:ext uri="{BB962C8B-B14F-4D97-AF65-F5344CB8AC3E}">
        <p14:creationId xmlns:p14="http://schemas.microsoft.com/office/powerpoint/2010/main" val="2740026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C34208-FA7C-4346-AD93-050F88FE7F56}"/>
              </a:ext>
            </a:extLst>
          </p:cNvPr>
          <p:cNvSpPr>
            <a:spLocks noGrp="1"/>
          </p:cNvSpPr>
          <p:nvPr>
            <p:ph type="title"/>
          </p:nvPr>
        </p:nvSpPr>
        <p:spPr>
          <a:xfrm>
            <a:off x="265813" y="350874"/>
            <a:ext cx="8878187" cy="680484"/>
          </a:xfrm>
        </p:spPr>
        <p:txBody>
          <a:bodyPr>
            <a:normAutofit/>
          </a:bodyPr>
          <a:lstStyle/>
          <a:p>
            <a:r>
              <a:rPr lang="en-US" altLang="zh-CN" kern="100" dirty="0"/>
              <a:t>3.TDMA</a:t>
            </a:r>
            <a:r>
              <a:rPr lang="zh-CN" altLang="en-US" kern="100" dirty="0"/>
              <a:t>（时分多址）</a:t>
            </a:r>
            <a:r>
              <a:rPr lang="zh-CN" altLang="zh-CN" kern="100" dirty="0"/>
              <a:t>接入控制方式</a:t>
            </a:r>
            <a:r>
              <a:rPr lang="en-US" altLang="zh-CN" kern="100" dirty="0"/>
              <a:t>—</a:t>
            </a:r>
            <a:r>
              <a:rPr lang="zh-CN" altLang="en-US" kern="100" dirty="0"/>
              <a:t>集中式控制</a:t>
            </a:r>
          </a:p>
        </p:txBody>
      </p:sp>
      <p:sp>
        <p:nvSpPr>
          <p:cNvPr id="3" name="内容占位符 2">
            <a:extLst>
              <a:ext uri="{FF2B5EF4-FFF2-40B4-BE49-F238E27FC236}">
                <a16:creationId xmlns:a16="http://schemas.microsoft.com/office/drawing/2014/main" id="{62772749-0251-43E3-8FBE-62B01C0C88DA}"/>
              </a:ext>
            </a:extLst>
          </p:cNvPr>
          <p:cNvSpPr>
            <a:spLocks noGrp="1"/>
          </p:cNvSpPr>
          <p:nvPr>
            <p:ph idx="1"/>
          </p:nvPr>
        </p:nvSpPr>
        <p:spPr>
          <a:xfrm>
            <a:off x="404037" y="1062040"/>
            <a:ext cx="8516680" cy="5445085"/>
          </a:xfrm>
        </p:spPr>
        <p:txBody>
          <a:bodyPr>
            <a:noAutofit/>
          </a:bodyPr>
          <a:lstStyle/>
          <a:p>
            <a:r>
              <a:rPr lang="zh-CN" altLang="en-US" dirty="0"/>
              <a:t>集中式接入控制</a:t>
            </a:r>
            <a:endParaRPr lang="en-US" altLang="zh-CN" dirty="0"/>
          </a:p>
          <a:p>
            <a:r>
              <a:rPr lang="zh-CN" altLang="zh-CN" dirty="0"/>
              <a:t>多个节点严格按分配的时</a:t>
            </a:r>
            <a:r>
              <a:rPr lang="zh-CN" altLang="en-US" dirty="0"/>
              <a:t>间</a:t>
            </a:r>
            <a:r>
              <a:rPr lang="zh-CN" altLang="zh-CN" dirty="0"/>
              <a:t>接入到信道上完成数据发送。</a:t>
            </a:r>
          </a:p>
          <a:p>
            <a:r>
              <a:rPr lang="en-US" altLang="zh-CN" dirty="0"/>
              <a:t>TDMA</a:t>
            </a:r>
            <a:r>
              <a:rPr lang="zh-CN" altLang="zh-CN" dirty="0"/>
              <a:t>方式需要事先分配时间片</a:t>
            </a:r>
            <a:r>
              <a:rPr lang="zh-CN" altLang="en-US" dirty="0"/>
              <a:t>（</a:t>
            </a:r>
            <a:r>
              <a:rPr lang="en-US" altLang="zh-CN" dirty="0"/>
              <a:t>time slot,</a:t>
            </a:r>
            <a:r>
              <a:rPr lang="zh-CN" altLang="en-US" dirty="0"/>
              <a:t>时隙）</a:t>
            </a:r>
            <a:r>
              <a:rPr lang="zh-CN" altLang="zh-CN" dirty="0"/>
              <a:t>，让每个节点准确知道并严格遵守时间片的规定</a:t>
            </a:r>
            <a:endParaRPr lang="zh-CN" altLang="en-US" dirty="0"/>
          </a:p>
        </p:txBody>
      </p:sp>
      <p:graphicFrame>
        <p:nvGraphicFramePr>
          <p:cNvPr id="10" name="表格 9">
            <a:extLst>
              <a:ext uri="{FF2B5EF4-FFF2-40B4-BE49-F238E27FC236}">
                <a16:creationId xmlns:a16="http://schemas.microsoft.com/office/drawing/2014/main" id="{9B384642-CD61-42D4-9C32-F0111E3A54D7}"/>
              </a:ext>
            </a:extLst>
          </p:cNvPr>
          <p:cNvGraphicFramePr>
            <a:graphicFrameLocks noGrp="1"/>
          </p:cNvGraphicFramePr>
          <p:nvPr/>
        </p:nvGraphicFramePr>
        <p:xfrm>
          <a:off x="0" y="1031358"/>
          <a:ext cx="313390" cy="4483425"/>
        </p:xfrm>
        <a:graphic>
          <a:graphicData uri="http://schemas.openxmlformats.org/drawingml/2006/table">
            <a:tbl>
              <a:tblPr firstRow="1" bandRow="1">
                <a:tableStyleId>{5C22544A-7EE6-4342-B048-85BDC9FD1C3A}</a:tableStyleId>
              </a:tblPr>
              <a:tblGrid>
                <a:gridCol w="313390">
                  <a:extLst>
                    <a:ext uri="{9D8B030D-6E8A-4147-A177-3AD203B41FA5}">
                      <a16:colId xmlns:a16="http://schemas.microsoft.com/office/drawing/2014/main" val="2707731317"/>
                    </a:ext>
                  </a:extLst>
                </a:gridCol>
              </a:tblGrid>
              <a:tr h="844235">
                <a:tc>
                  <a:txBody>
                    <a:bodyPr/>
                    <a:lstStyle/>
                    <a:p>
                      <a:pPr algn="ctr"/>
                      <a:r>
                        <a:rPr lang="zh-CN" altLang="en-US" sz="1600" dirty="0">
                          <a:solidFill>
                            <a:schemeClr val="bg1"/>
                          </a:solidFill>
                          <a:latin typeface="黑体" panose="02010609060101010101" pitchFamily="49" charset="-122"/>
                          <a:ea typeface="黑体" panose="02010609060101010101" pitchFamily="49" charset="-122"/>
                        </a:rPr>
                        <a:t>接入控制</a:t>
                      </a:r>
                    </a:p>
                  </a:txBody>
                  <a:tcPr marL="0" marR="0" marT="0" marB="0" anchor="ctr">
                    <a:solidFill>
                      <a:schemeClr val="accent1"/>
                    </a:solidFill>
                  </a:tcPr>
                </a:tc>
                <a:extLst>
                  <a:ext uri="{0D108BD9-81ED-4DB2-BD59-A6C34878D82A}">
                    <a16:rowId xmlns:a16="http://schemas.microsoft.com/office/drawing/2014/main" val="2650843112"/>
                  </a:ext>
                </a:extLst>
              </a:tr>
              <a:tr h="844235">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组帧</a:t>
                      </a:r>
                    </a:p>
                  </a:txBody>
                  <a:tcPr marL="0" marR="0" marT="0" marB="0" anchor="ctr">
                    <a:solidFill>
                      <a:schemeClr val="accent1">
                        <a:lumMod val="40000"/>
                        <a:lumOff val="60000"/>
                      </a:schemeClr>
                    </a:solidFill>
                  </a:tcPr>
                </a:tc>
                <a:extLst>
                  <a:ext uri="{0D108BD9-81ED-4DB2-BD59-A6C34878D82A}">
                    <a16:rowId xmlns:a16="http://schemas.microsoft.com/office/drawing/2014/main" val="2354171835"/>
                  </a:ext>
                </a:extLst>
              </a:tr>
              <a:tr h="844235">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检错纠错</a:t>
                      </a:r>
                    </a:p>
                  </a:txBody>
                  <a:tcPr marL="0" marR="0" marT="0" marB="0" anchor="ctr">
                    <a:solidFill>
                      <a:schemeClr val="accent1">
                        <a:lumMod val="40000"/>
                        <a:lumOff val="60000"/>
                      </a:schemeClr>
                    </a:solidFill>
                  </a:tcPr>
                </a:tc>
                <a:extLst>
                  <a:ext uri="{0D108BD9-81ED-4DB2-BD59-A6C34878D82A}">
                    <a16:rowId xmlns:a16="http://schemas.microsoft.com/office/drawing/2014/main" val="2232877283"/>
                  </a:ext>
                </a:extLst>
              </a:tr>
              <a:tr h="844235">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可靠性</a:t>
                      </a:r>
                    </a:p>
                  </a:txBody>
                  <a:tcPr marL="0" marR="0" marT="0" marB="0" anchor="ctr">
                    <a:solidFill>
                      <a:schemeClr val="accent1">
                        <a:lumMod val="40000"/>
                        <a:lumOff val="60000"/>
                      </a:schemeClr>
                    </a:solidFill>
                  </a:tcPr>
                </a:tc>
                <a:extLst>
                  <a:ext uri="{0D108BD9-81ED-4DB2-BD59-A6C34878D82A}">
                    <a16:rowId xmlns:a16="http://schemas.microsoft.com/office/drawing/2014/main" val="3762065821"/>
                  </a:ext>
                </a:extLst>
              </a:tr>
              <a:tr h="844235">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同步</a:t>
                      </a:r>
                    </a:p>
                  </a:txBody>
                  <a:tcPr marL="0" marR="0" marT="0" marB="0" anchor="ctr">
                    <a:solidFill>
                      <a:schemeClr val="accent1">
                        <a:lumMod val="40000"/>
                        <a:lumOff val="60000"/>
                      </a:schemeClr>
                    </a:solidFill>
                  </a:tcPr>
                </a:tc>
                <a:extLst>
                  <a:ext uri="{0D108BD9-81ED-4DB2-BD59-A6C34878D82A}">
                    <a16:rowId xmlns:a16="http://schemas.microsoft.com/office/drawing/2014/main" val="4144295206"/>
                  </a:ext>
                </a:extLst>
              </a:tr>
            </a:tbl>
          </a:graphicData>
        </a:graphic>
      </p:graphicFrame>
      <p:graphicFrame>
        <p:nvGraphicFramePr>
          <p:cNvPr id="11" name="表格 10">
            <a:extLst>
              <a:ext uri="{FF2B5EF4-FFF2-40B4-BE49-F238E27FC236}">
                <a16:creationId xmlns:a16="http://schemas.microsoft.com/office/drawing/2014/main" id="{F1557556-4E74-4A2A-B76B-6AF7BA757C94}"/>
              </a:ext>
            </a:extLst>
          </p:cNvPr>
          <p:cNvGraphicFramePr>
            <a:graphicFrameLocks noGrp="1"/>
          </p:cNvGraphicFramePr>
          <p:nvPr/>
        </p:nvGraphicFramePr>
        <p:xfrm>
          <a:off x="0" y="16384"/>
          <a:ext cx="9144000" cy="303808"/>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1028242390"/>
                    </a:ext>
                  </a:extLst>
                </a:gridCol>
                <a:gridCol w="1016000">
                  <a:extLst>
                    <a:ext uri="{9D8B030D-6E8A-4147-A177-3AD203B41FA5}">
                      <a16:colId xmlns:a16="http://schemas.microsoft.com/office/drawing/2014/main" val="3074239081"/>
                    </a:ext>
                  </a:extLst>
                </a:gridCol>
                <a:gridCol w="1016000">
                  <a:extLst>
                    <a:ext uri="{9D8B030D-6E8A-4147-A177-3AD203B41FA5}">
                      <a16:colId xmlns:a16="http://schemas.microsoft.com/office/drawing/2014/main" val="3509429943"/>
                    </a:ext>
                  </a:extLst>
                </a:gridCol>
                <a:gridCol w="1016000">
                  <a:extLst>
                    <a:ext uri="{9D8B030D-6E8A-4147-A177-3AD203B41FA5}">
                      <a16:colId xmlns:a16="http://schemas.microsoft.com/office/drawing/2014/main" val="2580465912"/>
                    </a:ext>
                  </a:extLst>
                </a:gridCol>
                <a:gridCol w="1016000">
                  <a:extLst>
                    <a:ext uri="{9D8B030D-6E8A-4147-A177-3AD203B41FA5}">
                      <a16:colId xmlns:a16="http://schemas.microsoft.com/office/drawing/2014/main" val="585185192"/>
                    </a:ext>
                  </a:extLst>
                </a:gridCol>
                <a:gridCol w="1016000">
                  <a:extLst>
                    <a:ext uri="{9D8B030D-6E8A-4147-A177-3AD203B41FA5}">
                      <a16:colId xmlns:a16="http://schemas.microsoft.com/office/drawing/2014/main" val="1335232691"/>
                    </a:ext>
                  </a:extLst>
                </a:gridCol>
                <a:gridCol w="1016000">
                  <a:extLst>
                    <a:ext uri="{9D8B030D-6E8A-4147-A177-3AD203B41FA5}">
                      <a16:colId xmlns:a16="http://schemas.microsoft.com/office/drawing/2014/main" val="785772456"/>
                    </a:ext>
                  </a:extLst>
                </a:gridCol>
                <a:gridCol w="1016000">
                  <a:extLst>
                    <a:ext uri="{9D8B030D-6E8A-4147-A177-3AD203B41FA5}">
                      <a16:colId xmlns:a16="http://schemas.microsoft.com/office/drawing/2014/main" val="143111373"/>
                    </a:ext>
                  </a:extLst>
                </a:gridCol>
                <a:gridCol w="1016000">
                  <a:extLst>
                    <a:ext uri="{9D8B030D-6E8A-4147-A177-3AD203B41FA5}">
                      <a16:colId xmlns:a16="http://schemas.microsoft.com/office/drawing/2014/main" val="994455625"/>
                    </a:ext>
                  </a:extLst>
                </a:gridCol>
              </a:tblGrid>
              <a:tr h="303808">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传输介质</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通信系统</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rgbClr val="FFFF00"/>
                          </a:solidFill>
                          <a:latin typeface="黑体" panose="02010609060101010101" pitchFamily="49" charset="-122"/>
                          <a:ea typeface="黑体" panose="02010609060101010101" pitchFamily="49" charset="-122"/>
                        </a:rPr>
                        <a:t>正确性</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提高性能</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局域网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en-US" altLang="zh-CN" sz="1600" dirty="0">
                          <a:solidFill>
                            <a:schemeClr val="tx1"/>
                          </a:solidFill>
                          <a:latin typeface="黑体" panose="02010609060101010101" pitchFamily="49" charset="-122"/>
                          <a:ea typeface="黑体" panose="02010609060101010101" pitchFamily="49" charset="-122"/>
                        </a:rPr>
                        <a:t>WLAN</a:t>
                      </a:r>
                      <a:endParaRPr lang="zh-CN" altLang="en-US" sz="1600" dirty="0">
                        <a:solidFill>
                          <a:schemeClr val="tx1"/>
                        </a:solidFill>
                        <a:latin typeface="黑体" panose="02010609060101010101" pitchFamily="49" charset="-122"/>
                        <a:ea typeface="黑体" panose="02010609060101010101" pitchFamily="49"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个域网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广域网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接入网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939429099"/>
                  </a:ext>
                </a:extLst>
              </a:tr>
            </a:tbl>
          </a:graphicData>
        </a:graphic>
      </p:graphicFrame>
      <p:sp>
        <p:nvSpPr>
          <p:cNvPr id="12" name="流程图: 摘录 11">
            <a:extLst>
              <a:ext uri="{FF2B5EF4-FFF2-40B4-BE49-F238E27FC236}">
                <a16:creationId xmlns:a16="http://schemas.microsoft.com/office/drawing/2014/main" id="{CE6C4248-6AFD-44B6-80E3-9608C7BDC87F}"/>
              </a:ext>
            </a:extLst>
          </p:cNvPr>
          <p:cNvSpPr/>
          <p:nvPr/>
        </p:nvSpPr>
        <p:spPr bwMode="auto">
          <a:xfrm>
            <a:off x="2445429" y="315774"/>
            <a:ext cx="216024" cy="126001"/>
          </a:xfrm>
          <a:prstGeom prst="flowChartExtract">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4" name="Rectangle 2">
            <a:extLst>
              <a:ext uri="{FF2B5EF4-FFF2-40B4-BE49-F238E27FC236}">
                <a16:creationId xmlns:a16="http://schemas.microsoft.com/office/drawing/2014/main" id="{637ADEFB-5775-48B5-AD95-BD2F543B4E24}"/>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灯片编号占位符 4">
            <a:extLst>
              <a:ext uri="{FF2B5EF4-FFF2-40B4-BE49-F238E27FC236}">
                <a16:creationId xmlns:a16="http://schemas.microsoft.com/office/drawing/2014/main" id="{4E229BFE-BBE7-41FE-BF02-AE8FC1684C03}"/>
              </a:ext>
            </a:extLst>
          </p:cNvPr>
          <p:cNvSpPr>
            <a:spLocks noGrp="1"/>
          </p:cNvSpPr>
          <p:nvPr>
            <p:ph type="sldNum" sz="quarter" idx="12"/>
          </p:nvPr>
        </p:nvSpPr>
        <p:spPr/>
        <p:txBody>
          <a:bodyPr/>
          <a:lstStyle/>
          <a:p>
            <a:fld id="{0343F522-B1DB-4B24-87CC-09EAB668A261}" type="slidenum">
              <a:rPr lang="zh-CN" altLang="en-US" smtClean="0"/>
              <a:pPr/>
              <a:t>65</a:t>
            </a:fld>
            <a:r>
              <a:rPr lang="en-US" altLang="zh-CN"/>
              <a:t>/303</a:t>
            </a:r>
            <a:endParaRPr lang="zh-CN" altLang="en-US" dirty="0"/>
          </a:p>
        </p:txBody>
      </p:sp>
    </p:spTree>
    <p:extLst>
      <p:ext uri="{BB962C8B-B14F-4D97-AF65-F5344CB8AC3E}">
        <p14:creationId xmlns:p14="http://schemas.microsoft.com/office/powerpoint/2010/main" val="1661384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C34208-FA7C-4346-AD93-050F88FE7F56}"/>
              </a:ext>
            </a:extLst>
          </p:cNvPr>
          <p:cNvSpPr>
            <a:spLocks noGrp="1"/>
          </p:cNvSpPr>
          <p:nvPr>
            <p:ph type="title"/>
          </p:nvPr>
        </p:nvSpPr>
        <p:spPr>
          <a:xfrm>
            <a:off x="265813" y="350874"/>
            <a:ext cx="8878187" cy="680484"/>
          </a:xfrm>
        </p:spPr>
        <p:txBody>
          <a:bodyPr>
            <a:normAutofit/>
          </a:bodyPr>
          <a:lstStyle/>
          <a:p>
            <a:r>
              <a:rPr lang="en-US" altLang="zh-CN" kern="100" dirty="0"/>
              <a:t>4.FDMA</a:t>
            </a:r>
            <a:r>
              <a:rPr lang="zh-CN" altLang="en-US" kern="100" dirty="0"/>
              <a:t>（频分多址）</a:t>
            </a:r>
            <a:r>
              <a:rPr lang="zh-CN" altLang="zh-CN" kern="100" dirty="0"/>
              <a:t>接入控制方式</a:t>
            </a:r>
            <a:r>
              <a:rPr lang="en-US" altLang="zh-CN" kern="100" dirty="0"/>
              <a:t>—</a:t>
            </a:r>
            <a:r>
              <a:rPr lang="zh-CN" altLang="en-US" kern="100" dirty="0"/>
              <a:t>集中式控制</a:t>
            </a:r>
          </a:p>
        </p:txBody>
      </p:sp>
      <p:sp>
        <p:nvSpPr>
          <p:cNvPr id="3" name="内容占位符 2">
            <a:extLst>
              <a:ext uri="{FF2B5EF4-FFF2-40B4-BE49-F238E27FC236}">
                <a16:creationId xmlns:a16="http://schemas.microsoft.com/office/drawing/2014/main" id="{62772749-0251-43E3-8FBE-62B01C0C88DA}"/>
              </a:ext>
            </a:extLst>
          </p:cNvPr>
          <p:cNvSpPr>
            <a:spLocks noGrp="1"/>
          </p:cNvSpPr>
          <p:nvPr>
            <p:ph idx="1"/>
          </p:nvPr>
        </p:nvSpPr>
        <p:spPr>
          <a:xfrm>
            <a:off x="404037" y="1062040"/>
            <a:ext cx="8516680" cy="5445085"/>
          </a:xfrm>
        </p:spPr>
        <p:txBody>
          <a:bodyPr>
            <a:noAutofit/>
          </a:bodyPr>
          <a:lstStyle/>
          <a:p>
            <a:r>
              <a:rPr lang="zh-CN" altLang="en-US" dirty="0"/>
              <a:t>集中式接入控制</a:t>
            </a:r>
            <a:endParaRPr lang="en-US" altLang="zh-CN" dirty="0"/>
          </a:p>
          <a:p>
            <a:r>
              <a:rPr lang="zh-CN" altLang="zh-CN" dirty="0"/>
              <a:t>多个节点严格按分配的</a:t>
            </a:r>
            <a:r>
              <a:rPr lang="zh-CN" altLang="en-US" dirty="0"/>
              <a:t>频率</a:t>
            </a:r>
            <a:r>
              <a:rPr lang="zh-CN" altLang="zh-CN" dirty="0"/>
              <a:t>接入到信道上完成数据发送。</a:t>
            </a:r>
          </a:p>
          <a:p>
            <a:r>
              <a:rPr lang="en-US" altLang="zh-CN" dirty="0"/>
              <a:t>FDMA</a:t>
            </a:r>
            <a:r>
              <a:rPr lang="zh-CN" altLang="zh-CN" dirty="0"/>
              <a:t>方式需要事先分配</a:t>
            </a:r>
            <a:r>
              <a:rPr lang="zh-CN" altLang="en-US" dirty="0"/>
              <a:t>频率</a:t>
            </a:r>
            <a:r>
              <a:rPr lang="zh-CN" altLang="zh-CN" dirty="0"/>
              <a:t>，让每个节点准确知道并严格遵守</a:t>
            </a:r>
            <a:r>
              <a:rPr lang="zh-CN" altLang="en-US" dirty="0"/>
              <a:t>频率</a:t>
            </a:r>
            <a:r>
              <a:rPr lang="zh-CN" altLang="zh-CN" dirty="0"/>
              <a:t>的规定</a:t>
            </a:r>
            <a:endParaRPr lang="zh-CN" altLang="en-US" dirty="0"/>
          </a:p>
        </p:txBody>
      </p:sp>
      <p:graphicFrame>
        <p:nvGraphicFramePr>
          <p:cNvPr id="10" name="表格 9">
            <a:extLst>
              <a:ext uri="{FF2B5EF4-FFF2-40B4-BE49-F238E27FC236}">
                <a16:creationId xmlns:a16="http://schemas.microsoft.com/office/drawing/2014/main" id="{9B384642-CD61-42D4-9C32-F0111E3A54D7}"/>
              </a:ext>
            </a:extLst>
          </p:cNvPr>
          <p:cNvGraphicFramePr>
            <a:graphicFrameLocks noGrp="1"/>
          </p:cNvGraphicFramePr>
          <p:nvPr/>
        </p:nvGraphicFramePr>
        <p:xfrm>
          <a:off x="0" y="1031358"/>
          <a:ext cx="313390" cy="4483425"/>
        </p:xfrm>
        <a:graphic>
          <a:graphicData uri="http://schemas.openxmlformats.org/drawingml/2006/table">
            <a:tbl>
              <a:tblPr firstRow="1" bandRow="1">
                <a:tableStyleId>{5C22544A-7EE6-4342-B048-85BDC9FD1C3A}</a:tableStyleId>
              </a:tblPr>
              <a:tblGrid>
                <a:gridCol w="313390">
                  <a:extLst>
                    <a:ext uri="{9D8B030D-6E8A-4147-A177-3AD203B41FA5}">
                      <a16:colId xmlns:a16="http://schemas.microsoft.com/office/drawing/2014/main" val="2707731317"/>
                    </a:ext>
                  </a:extLst>
                </a:gridCol>
              </a:tblGrid>
              <a:tr h="844235">
                <a:tc>
                  <a:txBody>
                    <a:bodyPr/>
                    <a:lstStyle/>
                    <a:p>
                      <a:pPr algn="ctr"/>
                      <a:r>
                        <a:rPr lang="zh-CN" altLang="en-US" sz="1600" dirty="0">
                          <a:solidFill>
                            <a:schemeClr val="bg1"/>
                          </a:solidFill>
                          <a:latin typeface="黑体" panose="02010609060101010101" pitchFamily="49" charset="-122"/>
                          <a:ea typeface="黑体" panose="02010609060101010101" pitchFamily="49" charset="-122"/>
                        </a:rPr>
                        <a:t>接入控制</a:t>
                      </a:r>
                    </a:p>
                  </a:txBody>
                  <a:tcPr marL="0" marR="0" marT="0" marB="0" anchor="ctr">
                    <a:solidFill>
                      <a:schemeClr val="accent1"/>
                    </a:solidFill>
                  </a:tcPr>
                </a:tc>
                <a:extLst>
                  <a:ext uri="{0D108BD9-81ED-4DB2-BD59-A6C34878D82A}">
                    <a16:rowId xmlns:a16="http://schemas.microsoft.com/office/drawing/2014/main" val="2650843112"/>
                  </a:ext>
                </a:extLst>
              </a:tr>
              <a:tr h="844235">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组帧</a:t>
                      </a:r>
                    </a:p>
                  </a:txBody>
                  <a:tcPr marL="0" marR="0" marT="0" marB="0" anchor="ctr">
                    <a:solidFill>
                      <a:schemeClr val="accent1">
                        <a:lumMod val="40000"/>
                        <a:lumOff val="60000"/>
                      </a:schemeClr>
                    </a:solidFill>
                  </a:tcPr>
                </a:tc>
                <a:extLst>
                  <a:ext uri="{0D108BD9-81ED-4DB2-BD59-A6C34878D82A}">
                    <a16:rowId xmlns:a16="http://schemas.microsoft.com/office/drawing/2014/main" val="2354171835"/>
                  </a:ext>
                </a:extLst>
              </a:tr>
              <a:tr h="844235">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检错纠错</a:t>
                      </a:r>
                    </a:p>
                  </a:txBody>
                  <a:tcPr marL="0" marR="0" marT="0" marB="0" anchor="ctr">
                    <a:solidFill>
                      <a:schemeClr val="accent1">
                        <a:lumMod val="40000"/>
                        <a:lumOff val="60000"/>
                      </a:schemeClr>
                    </a:solidFill>
                  </a:tcPr>
                </a:tc>
                <a:extLst>
                  <a:ext uri="{0D108BD9-81ED-4DB2-BD59-A6C34878D82A}">
                    <a16:rowId xmlns:a16="http://schemas.microsoft.com/office/drawing/2014/main" val="2232877283"/>
                  </a:ext>
                </a:extLst>
              </a:tr>
              <a:tr h="844235">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可靠性</a:t>
                      </a:r>
                    </a:p>
                  </a:txBody>
                  <a:tcPr marL="0" marR="0" marT="0" marB="0" anchor="ctr">
                    <a:solidFill>
                      <a:schemeClr val="accent1">
                        <a:lumMod val="40000"/>
                        <a:lumOff val="60000"/>
                      </a:schemeClr>
                    </a:solidFill>
                  </a:tcPr>
                </a:tc>
                <a:extLst>
                  <a:ext uri="{0D108BD9-81ED-4DB2-BD59-A6C34878D82A}">
                    <a16:rowId xmlns:a16="http://schemas.microsoft.com/office/drawing/2014/main" val="3762065821"/>
                  </a:ext>
                </a:extLst>
              </a:tr>
              <a:tr h="844235">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同步</a:t>
                      </a:r>
                    </a:p>
                  </a:txBody>
                  <a:tcPr marL="0" marR="0" marT="0" marB="0" anchor="ctr">
                    <a:solidFill>
                      <a:schemeClr val="accent1">
                        <a:lumMod val="40000"/>
                        <a:lumOff val="60000"/>
                      </a:schemeClr>
                    </a:solidFill>
                  </a:tcPr>
                </a:tc>
                <a:extLst>
                  <a:ext uri="{0D108BD9-81ED-4DB2-BD59-A6C34878D82A}">
                    <a16:rowId xmlns:a16="http://schemas.microsoft.com/office/drawing/2014/main" val="4144295206"/>
                  </a:ext>
                </a:extLst>
              </a:tr>
            </a:tbl>
          </a:graphicData>
        </a:graphic>
      </p:graphicFrame>
      <p:graphicFrame>
        <p:nvGraphicFramePr>
          <p:cNvPr id="11" name="表格 10">
            <a:extLst>
              <a:ext uri="{FF2B5EF4-FFF2-40B4-BE49-F238E27FC236}">
                <a16:creationId xmlns:a16="http://schemas.microsoft.com/office/drawing/2014/main" id="{F1557556-4E74-4A2A-B76B-6AF7BA757C94}"/>
              </a:ext>
            </a:extLst>
          </p:cNvPr>
          <p:cNvGraphicFramePr>
            <a:graphicFrameLocks noGrp="1"/>
          </p:cNvGraphicFramePr>
          <p:nvPr/>
        </p:nvGraphicFramePr>
        <p:xfrm>
          <a:off x="0" y="16384"/>
          <a:ext cx="9144000" cy="303808"/>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1028242390"/>
                    </a:ext>
                  </a:extLst>
                </a:gridCol>
                <a:gridCol w="1016000">
                  <a:extLst>
                    <a:ext uri="{9D8B030D-6E8A-4147-A177-3AD203B41FA5}">
                      <a16:colId xmlns:a16="http://schemas.microsoft.com/office/drawing/2014/main" val="3074239081"/>
                    </a:ext>
                  </a:extLst>
                </a:gridCol>
                <a:gridCol w="1016000">
                  <a:extLst>
                    <a:ext uri="{9D8B030D-6E8A-4147-A177-3AD203B41FA5}">
                      <a16:colId xmlns:a16="http://schemas.microsoft.com/office/drawing/2014/main" val="3509429943"/>
                    </a:ext>
                  </a:extLst>
                </a:gridCol>
                <a:gridCol w="1016000">
                  <a:extLst>
                    <a:ext uri="{9D8B030D-6E8A-4147-A177-3AD203B41FA5}">
                      <a16:colId xmlns:a16="http://schemas.microsoft.com/office/drawing/2014/main" val="2580465912"/>
                    </a:ext>
                  </a:extLst>
                </a:gridCol>
                <a:gridCol w="1016000">
                  <a:extLst>
                    <a:ext uri="{9D8B030D-6E8A-4147-A177-3AD203B41FA5}">
                      <a16:colId xmlns:a16="http://schemas.microsoft.com/office/drawing/2014/main" val="585185192"/>
                    </a:ext>
                  </a:extLst>
                </a:gridCol>
                <a:gridCol w="1016000">
                  <a:extLst>
                    <a:ext uri="{9D8B030D-6E8A-4147-A177-3AD203B41FA5}">
                      <a16:colId xmlns:a16="http://schemas.microsoft.com/office/drawing/2014/main" val="1335232691"/>
                    </a:ext>
                  </a:extLst>
                </a:gridCol>
                <a:gridCol w="1016000">
                  <a:extLst>
                    <a:ext uri="{9D8B030D-6E8A-4147-A177-3AD203B41FA5}">
                      <a16:colId xmlns:a16="http://schemas.microsoft.com/office/drawing/2014/main" val="785772456"/>
                    </a:ext>
                  </a:extLst>
                </a:gridCol>
                <a:gridCol w="1016000">
                  <a:extLst>
                    <a:ext uri="{9D8B030D-6E8A-4147-A177-3AD203B41FA5}">
                      <a16:colId xmlns:a16="http://schemas.microsoft.com/office/drawing/2014/main" val="143111373"/>
                    </a:ext>
                  </a:extLst>
                </a:gridCol>
                <a:gridCol w="1016000">
                  <a:extLst>
                    <a:ext uri="{9D8B030D-6E8A-4147-A177-3AD203B41FA5}">
                      <a16:colId xmlns:a16="http://schemas.microsoft.com/office/drawing/2014/main" val="994455625"/>
                    </a:ext>
                  </a:extLst>
                </a:gridCol>
              </a:tblGrid>
              <a:tr h="303808">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传输介质</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通信系统</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rgbClr val="FFFF00"/>
                          </a:solidFill>
                          <a:latin typeface="黑体" panose="02010609060101010101" pitchFamily="49" charset="-122"/>
                          <a:ea typeface="黑体" panose="02010609060101010101" pitchFamily="49" charset="-122"/>
                        </a:rPr>
                        <a:t>正确性</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提高性能</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局域网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en-US" altLang="zh-CN" sz="1600" dirty="0">
                          <a:solidFill>
                            <a:schemeClr val="tx1"/>
                          </a:solidFill>
                          <a:latin typeface="黑体" panose="02010609060101010101" pitchFamily="49" charset="-122"/>
                          <a:ea typeface="黑体" panose="02010609060101010101" pitchFamily="49" charset="-122"/>
                        </a:rPr>
                        <a:t>WLAN</a:t>
                      </a:r>
                      <a:endParaRPr lang="zh-CN" altLang="en-US" sz="1600" dirty="0">
                        <a:solidFill>
                          <a:schemeClr val="tx1"/>
                        </a:solidFill>
                        <a:latin typeface="黑体" panose="02010609060101010101" pitchFamily="49" charset="-122"/>
                        <a:ea typeface="黑体" panose="02010609060101010101" pitchFamily="49"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个域网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广域网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接入网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939429099"/>
                  </a:ext>
                </a:extLst>
              </a:tr>
            </a:tbl>
          </a:graphicData>
        </a:graphic>
      </p:graphicFrame>
      <p:sp>
        <p:nvSpPr>
          <p:cNvPr id="12" name="流程图: 摘录 11">
            <a:extLst>
              <a:ext uri="{FF2B5EF4-FFF2-40B4-BE49-F238E27FC236}">
                <a16:creationId xmlns:a16="http://schemas.microsoft.com/office/drawing/2014/main" id="{CE6C4248-6AFD-44B6-80E3-9608C7BDC87F}"/>
              </a:ext>
            </a:extLst>
          </p:cNvPr>
          <p:cNvSpPr/>
          <p:nvPr/>
        </p:nvSpPr>
        <p:spPr bwMode="auto">
          <a:xfrm>
            <a:off x="2445429" y="315774"/>
            <a:ext cx="216024" cy="126001"/>
          </a:xfrm>
          <a:prstGeom prst="flowChartExtract">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4" name="Rectangle 2">
            <a:extLst>
              <a:ext uri="{FF2B5EF4-FFF2-40B4-BE49-F238E27FC236}">
                <a16:creationId xmlns:a16="http://schemas.microsoft.com/office/drawing/2014/main" id="{637ADEFB-5775-48B5-AD95-BD2F543B4E24}"/>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灯片编号占位符 4">
            <a:extLst>
              <a:ext uri="{FF2B5EF4-FFF2-40B4-BE49-F238E27FC236}">
                <a16:creationId xmlns:a16="http://schemas.microsoft.com/office/drawing/2014/main" id="{5747FC0C-A6CD-4C32-9093-DEC6BFBD076E}"/>
              </a:ext>
            </a:extLst>
          </p:cNvPr>
          <p:cNvSpPr>
            <a:spLocks noGrp="1"/>
          </p:cNvSpPr>
          <p:nvPr>
            <p:ph type="sldNum" sz="quarter" idx="12"/>
          </p:nvPr>
        </p:nvSpPr>
        <p:spPr/>
        <p:txBody>
          <a:bodyPr/>
          <a:lstStyle/>
          <a:p>
            <a:fld id="{0343F522-B1DB-4B24-87CC-09EAB668A261}" type="slidenum">
              <a:rPr lang="zh-CN" altLang="en-US" smtClean="0"/>
              <a:pPr/>
              <a:t>66</a:t>
            </a:fld>
            <a:r>
              <a:rPr lang="en-US" altLang="zh-CN"/>
              <a:t>/303</a:t>
            </a:r>
            <a:endParaRPr lang="zh-CN" altLang="en-US" dirty="0"/>
          </a:p>
        </p:txBody>
      </p:sp>
    </p:spTree>
    <p:extLst>
      <p:ext uri="{BB962C8B-B14F-4D97-AF65-F5344CB8AC3E}">
        <p14:creationId xmlns:p14="http://schemas.microsoft.com/office/powerpoint/2010/main" val="17033389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C34208-FA7C-4346-AD93-050F88FE7F56}"/>
              </a:ext>
            </a:extLst>
          </p:cNvPr>
          <p:cNvSpPr>
            <a:spLocks noGrp="1"/>
          </p:cNvSpPr>
          <p:nvPr>
            <p:ph type="title"/>
          </p:nvPr>
        </p:nvSpPr>
        <p:spPr>
          <a:xfrm>
            <a:off x="265813" y="350874"/>
            <a:ext cx="8654903" cy="680484"/>
          </a:xfrm>
        </p:spPr>
        <p:txBody>
          <a:bodyPr>
            <a:normAutofit/>
          </a:bodyPr>
          <a:lstStyle/>
          <a:p>
            <a:r>
              <a:rPr lang="en-US" altLang="zh-CN" kern="100" dirty="0"/>
              <a:t>5.OFDMA</a:t>
            </a:r>
            <a:r>
              <a:rPr lang="zh-CN" altLang="en-US" kern="100" dirty="0"/>
              <a:t>（正交频分多址）</a:t>
            </a:r>
            <a:r>
              <a:rPr lang="zh-CN" altLang="zh-CN" kern="100" dirty="0"/>
              <a:t>接入控制方式</a:t>
            </a:r>
            <a:endParaRPr lang="zh-CN" altLang="en-US" kern="100" dirty="0"/>
          </a:p>
        </p:txBody>
      </p:sp>
      <p:sp>
        <p:nvSpPr>
          <p:cNvPr id="3" name="内容占位符 2">
            <a:extLst>
              <a:ext uri="{FF2B5EF4-FFF2-40B4-BE49-F238E27FC236}">
                <a16:creationId xmlns:a16="http://schemas.microsoft.com/office/drawing/2014/main" id="{62772749-0251-43E3-8FBE-62B01C0C88DA}"/>
              </a:ext>
            </a:extLst>
          </p:cNvPr>
          <p:cNvSpPr>
            <a:spLocks noGrp="1"/>
          </p:cNvSpPr>
          <p:nvPr>
            <p:ph idx="1"/>
          </p:nvPr>
        </p:nvSpPr>
        <p:spPr>
          <a:xfrm>
            <a:off x="404037" y="1062040"/>
            <a:ext cx="8516680" cy="5445085"/>
          </a:xfrm>
        </p:spPr>
        <p:txBody>
          <a:bodyPr>
            <a:noAutofit/>
          </a:bodyPr>
          <a:lstStyle/>
          <a:p>
            <a:r>
              <a:rPr lang="en-US" altLang="zh-CN" dirty="0"/>
              <a:t>FDMA</a:t>
            </a:r>
            <a:r>
              <a:rPr lang="zh-CN" altLang="zh-CN" dirty="0"/>
              <a:t>的演进形式</a:t>
            </a:r>
            <a:endParaRPr lang="en-US" altLang="zh-CN" dirty="0"/>
          </a:p>
          <a:p>
            <a:r>
              <a:rPr lang="zh-CN" altLang="zh-CN" dirty="0"/>
              <a:t>将</a:t>
            </a:r>
            <a:r>
              <a:rPr lang="en-US" altLang="zh-CN" dirty="0"/>
              <a:t>FDMA</a:t>
            </a:r>
            <a:r>
              <a:rPr lang="zh-CN" altLang="zh-CN" dirty="0"/>
              <a:t>与</a:t>
            </a:r>
            <a:r>
              <a:rPr lang="en-US" altLang="zh-CN" dirty="0"/>
              <a:t>OFDM</a:t>
            </a:r>
            <a:r>
              <a:rPr lang="zh-CN" altLang="zh-CN" dirty="0"/>
              <a:t>结合使用</a:t>
            </a:r>
            <a:endParaRPr lang="en-US" altLang="zh-CN" dirty="0"/>
          </a:p>
          <a:p>
            <a:r>
              <a:rPr lang="en-US" altLang="zh-CN" dirty="0"/>
              <a:t>OFDMA </a:t>
            </a:r>
            <a:r>
              <a:rPr lang="zh-CN" altLang="zh-CN" dirty="0"/>
              <a:t>将传输带宽划分成正交的互不重叠的一系列子载波集，将不同的子载波集动态地分配给不同的用户，实现多用户同时接入</a:t>
            </a:r>
            <a:r>
              <a:rPr lang="zh-CN" altLang="en-US" dirty="0"/>
              <a:t>，提高资源利用效率</a:t>
            </a:r>
            <a:endParaRPr lang="en-US" altLang="zh-CN" dirty="0"/>
          </a:p>
          <a:p>
            <a:r>
              <a:rPr lang="en-US" altLang="zh-CN" dirty="0"/>
              <a:t>OFDMA</a:t>
            </a:r>
            <a:r>
              <a:rPr lang="zh-CN" altLang="zh-CN" dirty="0"/>
              <a:t>是</a:t>
            </a:r>
            <a:r>
              <a:rPr lang="en-US" altLang="zh-CN" dirty="0"/>
              <a:t>4G</a:t>
            </a:r>
            <a:r>
              <a:rPr lang="zh-CN" altLang="zh-CN" dirty="0"/>
              <a:t>、</a:t>
            </a:r>
            <a:r>
              <a:rPr lang="en-US" altLang="zh-CN" dirty="0"/>
              <a:t>5G</a:t>
            </a:r>
            <a:r>
              <a:rPr lang="zh-CN" altLang="zh-CN" dirty="0"/>
              <a:t>移动通信系统的标准方法</a:t>
            </a:r>
            <a:endParaRPr lang="zh-CN" altLang="en-US" dirty="0"/>
          </a:p>
        </p:txBody>
      </p:sp>
      <p:graphicFrame>
        <p:nvGraphicFramePr>
          <p:cNvPr id="10" name="表格 9">
            <a:extLst>
              <a:ext uri="{FF2B5EF4-FFF2-40B4-BE49-F238E27FC236}">
                <a16:creationId xmlns:a16="http://schemas.microsoft.com/office/drawing/2014/main" id="{9B384642-CD61-42D4-9C32-F0111E3A54D7}"/>
              </a:ext>
            </a:extLst>
          </p:cNvPr>
          <p:cNvGraphicFramePr>
            <a:graphicFrameLocks noGrp="1"/>
          </p:cNvGraphicFramePr>
          <p:nvPr/>
        </p:nvGraphicFramePr>
        <p:xfrm>
          <a:off x="0" y="1031358"/>
          <a:ext cx="313390" cy="4483425"/>
        </p:xfrm>
        <a:graphic>
          <a:graphicData uri="http://schemas.openxmlformats.org/drawingml/2006/table">
            <a:tbl>
              <a:tblPr firstRow="1" bandRow="1">
                <a:tableStyleId>{5C22544A-7EE6-4342-B048-85BDC9FD1C3A}</a:tableStyleId>
              </a:tblPr>
              <a:tblGrid>
                <a:gridCol w="313390">
                  <a:extLst>
                    <a:ext uri="{9D8B030D-6E8A-4147-A177-3AD203B41FA5}">
                      <a16:colId xmlns:a16="http://schemas.microsoft.com/office/drawing/2014/main" val="2707731317"/>
                    </a:ext>
                  </a:extLst>
                </a:gridCol>
              </a:tblGrid>
              <a:tr h="844235">
                <a:tc>
                  <a:txBody>
                    <a:bodyPr/>
                    <a:lstStyle/>
                    <a:p>
                      <a:pPr algn="ctr"/>
                      <a:r>
                        <a:rPr lang="zh-CN" altLang="en-US" sz="1600" dirty="0">
                          <a:solidFill>
                            <a:schemeClr val="bg1"/>
                          </a:solidFill>
                          <a:latin typeface="黑体" panose="02010609060101010101" pitchFamily="49" charset="-122"/>
                          <a:ea typeface="黑体" panose="02010609060101010101" pitchFamily="49" charset="-122"/>
                        </a:rPr>
                        <a:t>接入控制</a:t>
                      </a:r>
                    </a:p>
                  </a:txBody>
                  <a:tcPr marL="0" marR="0" marT="0" marB="0" anchor="ctr">
                    <a:solidFill>
                      <a:schemeClr val="accent1"/>
                    </a:solidFill>
                  </a:tcPr>
                </a:tc>
                <a:extLst>
                  <a:ext uri="{0D108BD9-81ED-4DB2-BD59-A6C34878D82A}">
                    <a16:rowId xmlns:a16="http://schemas.microsoft.com/office/drawing/2014/main" val="2650843112"/>
                  </a:ext>
                </a:extLst>
              </a:tr>
              <a:tr h="844235">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组帧</a:t>
                      </a:r>
                    </a:p>
                  </a:txBody>
                  <a:tcPr marL="0" marR="0" marT="0" marB="0" anchor="ctr">
                    <a:solidFill>
                      <a:schemeClr val="accent1">
                        <a:lumMod val="40000"/>
                        <a:lumOff val="60000"/>
                      </a:schemeClr>
                    </a:solidFill>
                  </a:tcPr>
                </a:tc>
                <a:extLst>
                  <a:ext uri="{0D108BD9-81ED-4DB2-BD59-A6C34878D82A}">
                    <a16:rowId xmlns:a16="http://schemas.microsoft.com/office/drawing/2014/main" val="2354171835"/>
                  </a:ext>
                </a:extLst>
              </a:tr>
              <a:tr h="844235">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检错纠错</a:t>
                      </a:r>
                    </a:p>
                  </a:txBody>
                  <a:tcPr marL="0" marR="0" marT="0" marB="0" anchor="ctr">
                    <a:solidFill>
                      <a:schemeClr val="accent1">
                        <a:lumMod val="40000"/>
                        <a:lumOff val="60000"/>
                      </a:schemeClr>
                    </a:solidFill>
                  </a:tcPr>
                </a:tc>
                <a:extLst>
                  <a:ext uri="{0D108BD9-81ED-4DB2-BD59-A6C34878D82A}">
                    <a16:rowId xmlns:a16="http://schemas.microsoft.com/office/drawing/2014/main" val="2232877283"/>
                  </a:ext>
                </a:extLst>
              </a:tr>
              <a:tr h="844235">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可靠性</a:t>
                      </a:r>
                    </a:p>
                  </a:txBody>
                  <a:tcPr marL="0" marR="0" marT="0" marB="0" anchor="ctr">
                    <a:solidFill>
                      <a:schemeClr val="accent1">
                        <a:lumMod val="40000"/>
                        <a:lumOff val="60000"/>
                      </a:schemeClr>
                    </a:solidFill>
                  </a:tcPr>
                </a:tc>
                <a:extLst>
                  <a:ext uri="{0D108BD9-81ED-4DB2-BD59-A6C34878D82A}">
                    <a16:rowId xmlns:a16="http://schemas.microsoft.com/office/drawing/2014/main" val="3762065821"/>
                  </a:ext>
                </a:extLst>
              </a:tr>
              <a:tr h="844235">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同步</a:t>
                      </a:r>
                    </a:p>
                  </a:txBody>
                  <a:tcPr marL="0" marR="0" marT="0" marB="0" anchor="ctr">
                    <a:solidFill>
                      <a:schemeClr val="accent1">
                        <a:lumMod val="40000"/>
                        <a:lumOff val="60000"/>
                      </a:schemeClr>
                    </a:solidFill>
                  </a:tcPr>
                </a:tc>
                <a:extLst>
                  <a:ext uri="{0D108BD9-81ED-4DB2-BD59-A6C34878D82A}">
                    <a16:rowId xmlns:a16="http://schemas.microsoft.com/office/drawing/2014/main" val="4144295206"/>
                  </a:ext>
                </a:extLst>
              </a:tr>
            </a:tbl>
          </a:graphicData>
        </a:graphic>
      </p:graphicFrame>
      <p:graphicFrame>
        <p:nvGraphicFramePr>
          <p:cNvPr id="11" name="表格 10">
            <a:extLst>
              <a:ext uri="{FF2B5EF4-FFF2-40B4-BE49-F238E27FC236}">
                <a16:creationId xmlns:a16="http://schemas.microsoft.com/office/drawing/2014/main" id="{F1557556-4E74-4A2A-B76B-6AF7BA757C94}"/>
              </a:ext>
            </a:extLst>
          </p:cNvPr>
          <p:cNvGraphicFramePr>
            <a:graphicFrameLocks noGrp="1"/>
          </p:cNvGraphicFramePr>
          <p:nvPr/>
        </p:nvGraphicFramePr>
        <p:xfrm>
          <a:off x="0" y="16384"/>
          <a:ext cx="9144000" cy="303808"/>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1028242390"/>
                    </a:ext>
                  </a:extLst>
                </a:gridCol>
                <a:gridCol w="1016000">
                  <a:extLst>
                    <a:ext uri="{9D8B030D-6E8A-4147-A177-3AD203B41FA5}">
                      <a16:colId xmlns:a16="http://schemas.microsoft.com/office/drawing/2014/main" val="3074239081"/>
                    </a:ext>
                  </a:extLst>
                </a:gridCol>
                <a:gridCol w="1016000">
                  <a:extLst>
                    <a:ext uri="{9D8B030D-6E8A-4147-A177-3AD203B41FA5}">
                      <a16:colId xmlns:a16="http://schemas.microsoft.com/office/drawing/2014/main" val="3509429943"/>
                    </a:ext>
                  </a:extLst>
                </a:gridCol>
                <a:gridCol w="1016000">
                  <a:extLst>
                    <a:ext uri="{9D8B030D-6E8A-4147-A177-3AD203B41FA5}">
                      <a16:colId xmlns:a16="http://schemas.microsoft.com/office/drawing/2014/main" val="2580465912"/>
                    </a:ext>
                  </a:extLst>
                </a:gridCol>
                <a:gridCol w="1016000">
                  <a:extLst>
                    <a:ext uri="{9D8B030D-6E8A-4147-A177-3AD203B41FA5}">
                      <a16:colId xmlns:a16="http://schemas.microsoft.com/office/drawing/2014/main" val="585185192"/>
                    </a:ext>
                  </a:extLst>
                </a:gridCol>
                <a:gridCol w="1016000">
                  <a:extLst>
                    <a:ext uri="{9D8B030D-6E8A-4147-A177-3AD203B41FA5}">
                      <a16:colId xmlns:a16="http://schemas.microsoft.com/office/drawing/2014/main" val="1335232691"/>
                    </a:ext>
                  </a:extLst>
                </a:gridCol>
                <a:gridCol w="1016000">
                  <a:extLst>
                    <a:ext uri="{9D8B030D-6E8A-4147-A177-3AD203B41FA5}">
                      <a16:colId xmlns:a16="http://schemas.microsoft.com/office/drawing/2014/main" val="785772456"/>
                    </a:ext>
                  </a:extLst>
                </a:gridCol>
                <a:gridCol w="1016000">
                  <a:extLst>
                    <a:ext uri="{9D8B030D-6E8A-4147-A177-3AD203B41FA5}">
                      <a16:colId xmlns:a16="http://schemas.microsoft.com/office/drawing/2014/main" val="143111373"/>
                    </a:ext>
                  </a:extLst>
                </a:gridCol>
                <a:gridCol w="1016000">
                  <a:extLst>
                    <a:ext uri="{9D8B030D-6E8A-4147-A177-3AD203B41FA5}">
                      <a16:colId xmlns:a16="http://schemas.microsoft.com/office/drawing/2014/main" val="994455625"/>
                    </a:ext>
                  </a:extLst>
                </a:gridCol>
              </a:tblGrid>
              <a:tr h="303808">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传输介质</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通信系统</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rgbClr val="FFFF00"/>
                          </a:solidFill>
                          <a:latin typeface="黑体" panose="02010609060101010101" pitchFamily="49" charset="-122"/>
                          <a:ea typeface="黑体" panose="02010609060101010101" pitchFamily="49" charset="-122"/>
                        </a:rPr>
                        <a:t>正确性</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提高性能</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局域网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en-US" altLang="zh-CN" sz="1600" dirty="0">
                          <a:solidFill>
                            <a:schemeClr val="tx1"/>
                          </a:solidFill>
                          <a:latin typeface="黑体" panose="02010609060101010101" pitchFamily="49" charset="-122"/>
                          <a:ea typeface="黑体" panose="02010609060101010101" pitchFamily="49" charset="-122"/>
                        </a:rPr>
                        <a:t>WLAN</a:t>
                      </a:r>
                      <a:endParaRPr lang="zh-CN" altLang="en-US" sz="1600" dirty="0">
                        <a:solidFill>
                          <a:schemeClr val="tx1"/>
                        </a:solidFill>
                        <a:latin typeface="黑体" panose="02010609060101010101" pitchFamily="49" charset="-122"/>
                        <a:ea typeface="黑体" panose="02010609060101010101" pitchFamily="49"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个域网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广域网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接入网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939429099"/>
                  </a:ext>
                </a:extLst>
              </a:tr>
            </a:tbl>
          </a:graphicData>
        </a:graphic>
      </p:graphicFrame>
      <p:sp>
        <p:nvSpPr>
          <p:cNvPr id="12" name="流程图: 摘录 11">
            <a:extLst>
              <a:ext uri="{FF2B5EF4-FFF2-40B4-BE49-F238E27FC236}">
                <a16:creationId xmlns:a16="http://schemas.microsoft.com/office/drawing/2014/main" id="{CE6C4248-6AFD-44B6-80E3-9608C7BDC87F}"/>
              </a:ext>
            </a:extLst>
          </p:cNvPr>
          <p:cNvSpPr/>
          <p:nvPr/>
        </p:nvSpPr>
        <p:spPr bwMode="auto">
          <a:xfrm>
            <a:off x="2445429" y="315774"/>
            <a:ext cx="216024" cy="126001"/>
          </a:xfrm>
          <a:prstGeom prst="flowChartExtract">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4" name="Rectangle 2">
            <a:extLst>
              <a:ext uri="{FF2B5EF4-FFF2-40B4-BE49-F238E27FC236}">
                <a16:creationId xmlns:a16="http://schemas.microsoft.com/office/drawing/2014/main" id="{637ADEFB-5775-48B5-AD95-BD2F543B4E24}"/>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灯片编号占位符 4">
            <a:extLst>
              <a:ext uri="{FF2B5EF4-FFF2-40B4-BE49-F238E27FC236}">
                <a16:creationId xmlns:a16="http://schemas.microsoft.com/office/drawing/2014/main" id="{48B590AD-A158-4E0E-8D65-DFBADF236126}"/>
              </a:ext>
            </a:extLst>
          </p:cNvPr>
          <p:cNvSpPr>
            <a:spLocks noGrp="1"/>
          </p:cNvSpPr>
          <p:nvPr>
            <p:ph type="sldNum" sz="quarter" idx="12"/>
          </p:nvPr>
        </p:nvSpPr>
        <p:spPr/>
        <p:txBody>
          <a:bodyPr/>
          <a:lstStyle/>
          <a:p>
            <a:fld id="{0343F522-B1DB-4B24-87CC-09EAB668A261}" type="slidenum">
              <a:rPr lang="zh-CN" altLang="en-US" smtClean="0"/>
              <a:pPr/>
              <a:t>67</a:t>
            </a:fld>
            <a:r>
              <a:rPr lang="en-US" altLang="zh-CN"/>
              <a:t>/303</a:t>
            </a:r>
            <a:endParaRPr lang="zh-CN" altLang="en-US" dirty="0"/>
          </a:p>
        </p:txBody>
      </p:sp>
    </p:spTree>
    <p:extLst>
      <p:ext uri="{BB962C8B-B14F-4D97-AF65-F5344CB8AC3E}">
        <p14:creationId xmlns:p14="http://schemas.microsoft.com/office/powerpoint/2010/main" val="2436612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C34208-FA7C-4346-AD93-050F88FE7F56}"/>
              </a:ext>
            </a:extLst>
          </p:cNvPr>
          <p:cNvSpPr>
            <a:spLocks noGrp="1"/>
          </p:cNvSpPr>
          <p:nvPr>
            <p:ph type="title"/>
          </p:nvPr>
        </p:nvSpPr>
        <p:spPr>
          <a:xfrm>
            <a:off x="265813" y="350874"/>
            <a:ext cx="8654903" cy="680484"/>
          </a:xfrm>
        </p:spPr>
        <p:txBody>
          <a:bodyPr>
            <a:normAutofit/>
          </a:bodyPr>
          <a:lstStyle/>
          <a:p>
            <a:r>
              <a:rPr lang="en-US" altLang="zh-CN" kern="100" dirty="0"/>
              <a:t>6.CDMA</a:t>
            </a:r>
            <a:r>
              <a:rPr lang="zh-CN" altLang="en-US" kern="100" dirty="0"/>
              <a:t>（码分多址）</a:t>
            </a:r>
            <a:r>
              <a:rPr lang="zh-CN" altLang="zh-CN" kern="100" dirty="0"/>
              <a:t>接入控制方式</a:t>
            </a:r>
            <a:endParaRPr lang="zh-CN" altLang="en-US" kern="100" dirty="0"/>
          </a:p>
        </p:txBody>
      </p:sp>
      <p:sp>
        <p:nvSpPr>
          <p:cNvPr id="3" name="内容占位符 2">
            <a:extLst>
              <a:ext uri="{FF2B5EF4-FFF2-40B4-BE49-F238E27FC236}">
                <a16:creationId xmlns:a16="http://schemas.microsoft.com/office/drawing/2014/main" id="{62772749-0251-43E3-8FBE-62B01C0C88DA}"/>
              </a:ext>
            </a:extLst>
          </p:cNvPr>
          <p:cNvSpPr>
            <a:spLocks noGrp="1"/>
          </p:cNvSpPr>
          <p:nvPr>
            <p:ph idx="1"/>
          </p:nvPr>
        </p:nvSpPr>
        <p:spPr>
          <a:xfrm>
            <a:off x="404037" y="1062040"/>
            <a:ext cx="8516680" cy="5445085"/>
          </a:xfrm>
        </p:spPr>
        <p:txBody>
          <a:bodyPr>
            <a:noAutofit/>
          </a:bodyPr>
          <a:lstStyle/>
          <a:p>
            <a:r>
              <a:rPr lang="zh-CN" altLang="zh-CN" dirty="0"/>
              <a:t>发送端用各不相同的、相互正交的地址码调制其所发送的信号发送到共享信道</a:t>
            </a:r>
            <a:endParaRPr lang="en-US" altLang="zh-CN" dirty="0"/>
          </a:p>
          <a:p>
            <a:r>
              <a:rPr lang="zh-CN" altLang="zh-CN" dirty="0"/>
              <a:t>所有信号在同一共享信道传输</a:t>
            </a:r>
            <a:endParaRPr lang="en-US" altLang="zh-CN" dirty="0"/>
          </a:p>
          <a:p>
            <a:r>
              <a:rPr lang="zh-CN" altLang="zh-CN" dirty="0"/>
              <a:t>在接收端利用码型的正交性，通过地址识别从混合信号中分离</a:t>
            </a:r>
            <a:r>
              <a:rPr lang="zh-CN" altLang="en-US" dirty="0"/>
              <a:t>出</a:t>
            </a:r>
            <a:r>
              <a:rPr lang="zh-CN" altLang="zh-CN" dirty="0"/>
              <a:t>相应的信号</a:t>
            </a:r>
            <a:endParaRPr lang="en-US" altLang="zh-CN" dirty="0"/>
          </a:p>
          <a:p>
            <a:r>
              <a:rPr lang="zh-CN" altLang="en-US" dirty="0"/>
              <a:t>信号</a:t>
            </a:r>
            <a:r>
              <a:rPr lang="en-US" altLang="zh-CN" dirty="0"/>
              <a:t>A</a:t>
            </a:r>
            <a:r>
              <a:rPr lang="zh-CN" altLang="en-US" dirty="0"/>
              <a:t>、</a:t>
            </a:r>
            <a:r>
              <a:rPr lang="en-US" altLang="zh-CN" dirty="0"/>
              <a:t>B</a:t>
            </a:r>
            <a:r>
              <a:rPr lang="zh-CN" altLang="en-US" dirty="0"/>
              <a:t>看成两个向量，点积（</a:t>
            </a:r>
            <a:r>
              <a:rPr lang="en-US" altLang="zh-CN" dirty="0"/>
              <a:t>A</a:t>
            </a:r>
            <a:r>
              <a:rPr lang="zh-CN" altLang="en-US" dirty="0"/>
              <a:t>，</a:t>
            </a:r>
            <a:r>
              <a:rPr lang="en-US" altLang="zh-CN" dirty="0"/>
              <a:t>B</a:t>
            </a:r>
            <a:r>
              <a:rPr lang="zh-CN" altLang="en-US" dirty="0"/>
              <a:t>）</a:t>
            </a:r>
            <a:r>
              <a:rPr lang="en-US" altLang="zh-CN" dirty="0"/>
              <a:t>=0</a:t>
            </a:r>
            <a:r>
              <a:rPr lang="zh-CN" altLang="en-US" dirty="0"/>
              <a:t>即为正交</a:t>
            </a:r>
            <a:endParaRPr lang="en-US" altLang="zh-CN" dirty="0"/>
          </a:p>
          <a:p>
            <a:r>
              <a:rPr lang="zh-CN" altLang="en-US" dirty="0"/>
              <a:t>连续信号</a:t>
            </a:r>
            <a:r>
              <a:rPr lang="en-US" altLang="zh-CN" dirty="0"/>
              <a:t>A</a:t>
            </a:r>
            <a:r>
              <a:rPr lang="zh-CN" altLang="en-US" dirty="0"/>
              <a:t>、</a:t>
            </a:r>
            <a:r>
              <a:rPr lang="en-US" altLang="zh-CN" dirty="0"/>
              <a:t>B</a:t>
            </a:r>
            <a:r>
              <a:rPr lang="zh-CN" altLang="en-US" dirty="0"/>
              <a:t>正交：∫</a:t>
            </a:r>
            <a:r>
              <a:rPr lang="en-US" altLang="zh-CN" dirty="0"/>
              <a:t>A·B dx=0</a:t>
            </a:r>
          </a:p>
          <a:p>
            <a:r>
              <a:rPr lang="en-US" altLang="zh-CN" dirty="0"/>
              <a:t>CDMA</a:t>
            </a:r>
            <a:r>
              <a:rPr lang="zh-CN" altLang="zh-CN" dirty="0"/>
              <a:t>是</a:t>
            </a:r>
            <a:r>
              <a:rPr lang="en-US" altLang="zh-CN" dirty="0"/>
              <a:t>3G</a:t>
            </a:r>
            <a:r>
              <a:rPr lang="zh-CN" altLang="zh-CN" dirty="0"/>
              <a:t>移动通信系统的标准方法，但从</a:t>
            </a:r>
            <a:r>
              <a:rPr lang="en-US" altLang="zh-CN" dirty="0"/>
              <a:t>4G</a:t>
            </a:r>
            <a:r>
              <a:rPr lang="zh-CN" altLang="zh-CN" dirty="0"/>
              <a:t>移动通信开始已不再使用。</a:t>
            </a:r>
          </a:p>
          <a:p>
            <a:endParaRPr lang="zh-CN" altLang="en-US" dirty="0"/>
          </a:p>
        </p:txBody>
      </p:sp>
      <p:graphicFrame>
        <p:nvGraphicFramePr>
          <p:cNvPr id="10" name="表格 9">
            <a:extLst>
              <a:ext uri="{FF2B5EF4-FFF2-40B4-BE49-F238E27FC236}">
                <a16:creationId xmlns:a16="http://schemas.microsoft.com/office/drawing/2014/main" id="{9B384642-CD61-42D4-9C32-F0111E3A54D7}"/>
              </a:ext>
            </a:extLst>
          </p:cNvPr>
          <p:cNvGraphicFramePr>
            <a:graphicFrameLocks noGrp="1"/>
          </p:cNvGraphicFramePr>
          <p:nvPr/>
        </p:nvGraphicFramePr>
        <p:xfrm>
          <a:off x="0" y="1031358"/>
          <a:ext cx="313390" cy="4483425"/>
        </p:xfrm>
        <a:graphic>
          <a:graphicData uri="http://schemas.openxmlformats.org/drawingml/2006/table">
            <a:tbl>
              <a:tblPr firstRow="1" bandRow="1">
                <a:tableStyleId>{5C22544A-7EE6-4342-B048-85BDC9FD1C3A}</a:tableStyleId>
              </a:tblPr>
              <a:tblGrid>
                <a:gridCol w="313390">
                  <a:extLst>
                    <a:ext uri="{9D8B030D-6E8A-4147-A177-3AD203B41FA5}">
                      <a16:colId xmlns:a16="http://schemas.microsoft.com/office/drawing/2014/main" val="2707731317"/>
                    </a:ext>
                  </a:extLst>
                </a:gridCol>
              </a:tblGrid>
              <a:tr h="844235">
                <a:tc>
                  <a:txBody>
                    <a:bodyPr/>
                    <a:lstStyle/>
                    <a:p>
                      <a:pPr algn="ctr"/>
                      <a:r>
                        <a:rPr lang="zh-CN" altLang="en-US" sz="1600" dirty="0">
                          <a:solidFill>
                            <a:schemeClr val="bg1"/>
                          </a:solidFill>
                          <a:latin typeface="黑体" panose="02010609060101010101" pitchFamily="49" charset="-122"/>
                          <a:ea typeface="黑体" panose="02010609060101010101" pitchFamily="49" charset="-122"/>
                        </a:rPr>
                        <a:t>接入控制</a:t>
                      </a:r>
                    </a:p>
                  </a:txBody>
                  <a:tcPr marL="0" marR="0" marT="0" marB="0" anchor="ctr">
                    <a:solidFill>
                      <a:schemeClr val="accent1"/>
                    </a:solidFill>
                  </a:tcPr>
                </a:tc>
                <a:extLst>
                  <a:ext uri="{0D108BD9-81ED-4DB2-BD59-A6C34878D82A}">
                    <a16:rowId xmlns:a16="http://schemas.microsoft.com/office/drawing/2014/main" val="2650843112"/>
                  </a:ext>
                </a:extLst>
              </a:tr>
              <a:tr h="844235">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组帧</a:t>
                      </a:r>
                    </a:p>
                  </a:txBody>
                  <a:tcPr marL="0" marR="0" marT="0" marB="0" anchor="ctr">
                    <a:solidFill>
                      <a:schemeClr val="accent1">
                        <a:lumMod val="40000"/>
                        <a:lumOff val="60000"/>
                      </a:schemeClr>
                    </a:solidFill>
                  </a:tcPr>
                </a:tc>
                <a:extLst>
                  <a:ext uri="{0D108BD9-81ED-4DB2-BD59-A6C34878D82A}">
                    <a16:rowId xmlns:a16="http://schemas.microsoft.com/office/drawing/2014/main" val="2354171835"/>
                  </a:ext>
                </a:extLst>
              </a:tr>
              <a:tr h="844235">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检错纠错</a:t>
                      </a:r>
                    </a:p>
                  </a:txBody>
                  <a:tcPr marL="0" marR="0" marT="0" marB="0" anchor="ctr">
                    <a:solidFill>
                      <a:schemeClr val="accent1">
                        <a:lumMod val="40000"/>
                        <a:lumOff val="60000"/>
                      </a:schemeClr>
                    </a:solidFill>
                  </a:tcPr>
                </a:tc>
                <a:extLst>
                  <a:ext uri="{0D108BD9-81ED-4DB2-BD59-A6C34878D82A}">
                    <a16:rowId xmlns:a16="http://schemas.microsoft.com/office/drawing/2014/main" val="2232877283"/>
                  </a:ext>
                </a:extLst>
              </a:tr>
              <a:tr h="844235">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可靠性</a:t>
                      </a:r>
                    </a:p>
                  </a:txBody>
                  <a:tcPr marL="0" marR="0" marT="0" marB="0" anchor="ctr">
                    <a:solidFill>
                      <a:schemeClr val="accent1">
                        <a:lumMod val="40000"/>
                        <a:lumOff val="60000"/>
                      </a:schemeClr>
                    </a:solidFill>
                  </a:tcPr>
                </a:tc>
                <a:extLst>
                  <a:ext uri="{0D108BD9-81ED-4DB2-BD59-A6C34878D82A}">
                    <a16:rowId xmlns:a16="http://schemas.microsoft.com/office/drawing/2014/main" val="3762065821"/>
                  </a:ext>
                </a:extLst>
              </a:tr>
              <a:tr h="844235">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同步</a:t>
                      </a:r>
                    </a:p>
                  </a:txBody>
                  <a:tcPr marL="0" marR="0" marT="0" marB="0" anchor="ctr">
                    <a:solidFill>
                      <a:schemeClr val="accent1">
                        <a:lumMod val="40000"/>
                        <a:lumOff val="60000"/>
                      </a:schemeClr>
                    </a:solidFill>
                  </a:tcPr>
                </a:tc>
                <a:extLst>
                  <a:ext uri="{0D108BD9-81ED-4DB2-BD59-A6C34878D82A}">
                    <a16:rowId xmlns:a16="http://schemas.microsoft.com/office/drawing/2014/main" val="4144295206"/>
                  </a:ext>
                </a:extLst>
              </a:tr>
            </a:tbl>
          </a:graphicData>
        </a:graphic>
      </p:graphicFrame>
      <p:graphicFrame>
        <p:nvGraphicFramePr>
          <p:cNvPr id="11" name="表格 10">
            <a:extLst>
              <a:ext uri="{FF2B5EF4-FFF2-40B4-BE49-F238E27FC236}">
                <a16:creationId xmlns:a16="http://schemas.microsoft.com/office/drawing/2014/main" id="{F1557556-4E74-4A2A-B76B-6AF7BA757C94}"/>
              </a:ext>
            </a:extLst>
          </p:cNvPr>
          <p:cNvGraphicFramePr>
            <a:graphicFrameLocks noGrp="1"/>
          </p:cNvGraphicFramePr>
          <p:nvPr/>
        </p:nvGraphicFramePr>
        <p:xfrm>
          <a:off x="0" y="16384"/>
          <a:ext cx="9144000" cy="303808"/>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1028242390"/>
                    </a:ext>
                  </a:extLst>
                </a:gridCol>
                <a:gridCol w="1016000">
                  <a:extLst>
                    <a:ext uri="{9D8B030D-6E8A-4147-A177-3AD203B41FA5}">
                      <a16:colId xmlns:a16="http://schemas.microsoft.com/office/drawing/2014/main" val="3074239081"/>
                    </a:ext>
                  </a:extLst>
                </a:gridCol>
                <a:gridCol w="1016000">
                  <a:extLst>
                    <a:ext uri="{9D8B030D-6E8A-4147-A177-3AD203B41FA5}">
                      <a16:colId xmlns:a16="http://schemas.microsoft.com/office/drawing/2014/main" val="3509429943"/>
                    </a:ext>
                  </a:extLst>
                </a:gridCol>
                <a:gridCol w="1016000">
                  <a:extLst>
                    <a:ext uri="{9D8B030D-6E8A-4147-A177-3AD203B41FA5}">
                      <a16:colId xmlns:a16="http://schemas.microsoft.com/office/drawing/2014/main" val="2580465912"/>
                    </a:ext>
                  </a:extLst>
                </a:gridCol>
                <a:gridCol w="1016000">
                  <a:extLst>
                    <a:ext uri="{9D8B030D-6E8A-4147-A177-3AD203B41FA5}">
                      <a16:colId xmlns:a16="http://schemas.microsoft.com/office/drawing/2014/main" val="585185192"/>
                    </a:ext>
                  </a:extLst>
                </a:gridCol>
                <a:gridCol w="1016000">
                  <a:extLst>
                    <a:ext uri="{9D8B030D-6E8A-4147-A177-3AD203B41FA5}">
                      <a16:colId xmlns:a16="http://schemas.microsoft.com/office/drawing/2014/main" val="1335232691"/>
                    </a:ext>
                  </a:extLst>
                </a:gridCol>
                <a:gridCol w="1016000">
                  <a:extLst>
                    <a:ext uri="{9D8B030D-6E8A-4147-A177-3AD203B41FA5}">
                      <a16:colId xmlns:a16="http://schemas.microsoft.com/office/drawing/2014/main" val="785772456"/>
                    </a:ext>
                  </a:extLst>
                </a:gridCol>
                <a:gridCol w="1016000">
                  <a:extLst>
                    <a:ext uri="{9D8B030D-6E8A-4147-A177-3AD203B41FA5}">
                      <a16:colId xmlns:a16="http://schemas.microsoft.com/office/drawing/2014/main" val="143111373"/>
                    </a:ext>
                  </a:extLst>
                </a:gridCol>
                <a:gridCol w="1016000">
                  <a:extLst>
                    <a:ext uri="{9D8B030D-6E8A-4147-A177-3AD203B41FA5}">
                      <a16:colId xmlns:a16="http://schemas.microsoft.com/office/drawing/2014/main" val="994455625"/>
                    </a:ext>
                  </a:extLst>
                </a:gridCol>
              </a:tblGrid>
              <a:tr h="303808">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传输介质</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通信系统</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rgbClr val="FFFF00"/>
                          </a:solidFill>
                          <a:latin typeface="黑体" panose="02010609060101010101" pitchFamily="49" charset="-122"/>
                          <a:ea typeface="黑体" panose="02010609060101010101" pitchFamily="49" charset="-122"/>
                        </a:rPr>
                        <a:t>正确性</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提高性能</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局域网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en-US" altLang="zh-CN" sz="1600" dirty="0">
                          <a:solidFill>
                            <a:schemeClr val="tx1"/>
                          </a:solidFill>
                          <a:latin typeface="黑体" panose="02010609060101010101" pitchFamily="49" charset="-122"/>
                          <a:ea typeface="黑体" panose="02010609060101010101" pitchFamily="49" charset="-122"/>
                        </a:rPr>
                        <a:t>WLAN</a:t>
                      </a:r>
                      <a:endParaRPr lang="zh-CN" altLang="en-US" sz="1600" dirty="0">
                        <a:solidFill>
                          <a:schemeClr val="tx1"/>
                        </a:solidFill>
                        <a:latin typeface="黑体" panose="02010609060101010101" pitchFamily="49" charset="-122"/>
                        <a:ea typeface="黑体" panose="02010609060101010101" pitchFamily="49"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个域网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广域网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接入网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939429099"/>
                  </a:ext>
                </a:extLst>
              </a:tr>
            </a:tbl>
          </a:graphicData>
        </a:graphic>
      </p:graphicFrame>
      <p:sp>
        <p:nvSpPr>
          <p:cNvPr id="12" name="流程图: 摘录 11">
            <a:extLst>
              <a:ext uri="{FF2B5EF4-FFF2-40B4-BE49-F238E27FC236}">
                <a16:creationId xmlns:a16="http://schemas.microsoft.com/office/drawing/2014/main" id="{CE6C4248-6AFD-44B6-80E3-9608C7BDC87F}"/>
              </a:ext>
            </a:extLst>
          </p:cNvPr>
          <p:cNvSpPr/>
          <p:nvPr/>
        </p:nvSpPr>
        <p:spPr bwMode="auto">
          <a:xfrm>
            <a:off x="2445429" y="315774"/>
            <a:ext cx="216024" cy="126001"/>
          </a:xfrm>
          <a:prstGeom prst="flowChartExtract">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4" name="Rectangle 2">
            <a:extLst>
              <a:ext uri="{FF2B5EF4-FFF2-40B4-BE49-F238E27FC236}">
                <a16:creationId xmlns:a16="http://schemas.microsoft.com/office/drawing/2014/main" id="{637ADEFB-5775-48B5-AD95-BD2F543B4E24}"/>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灯片编号占位符 4">
            <a:extLst>
              <a:ext uri="{FF2B5EF4-FFF2-40B4-BE49-F238E27FC236}">
                <a16:creationId xmlns:a16="http://schemas.microsoft.com/office/drawing/2014/main" id="{EDD25B80-DDAD-4C4A-9EF5-B43D04091BA3}"/>
              </a:ext>
            </a:extLst>
          </p:cNvPr>
          <p:cNvSpPr>
            <a:spLocks noGrp="1"/>
          </p:cNvSpPr>
          <p:nvPr>
            <p:ph type="sldNum" sz="quarter" idx="12"/>
          </p:nvPr>
        </p:nvSpPr>
        <p:spPr/>
        <p:txBody>
          <a:bodyPr/>
          <a:lstStyle/>
          <a:p>
            <a:fld id="{0343F522-B1DB-4B24-87CC-09EAB668A261}" type="slidenum">
              <a:rPr lang="zh-CN" altLang="en-US" smtClean="0"/>
              <a:pPr/>
              <a:t>68</a:t>
            </a:fld>
            <a:r>
              <a:rPr lang="en-US" altLang="zh-CN"/>
              <a:t>/303</a:t>
            </a:r>
            <a:endParaRPr lang="zh-CN" altLang="en-US" dirty="0"/>
          </a:p>
        </p:txBody>
      </p:sp>
    </p:spTree>
    <p:extLst>
      <p:ext uri="{BB962C8B-B14F-4D97-AF65-F5344CB8AC3E}">
        <p14:creationId xmlns:p14="http://schemas.microsoft.com/office/powerpoint/2010/main" val="336343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C34208-FA7C-4346-AD93-050F88FE7F56}"/>
              </a:ext>
            </a:extLst>
          </p:cNvPr>
          <p:cNvSpPr>
            <a:spLocks noGrp="1"/>
          </p:cNvSpPr>
          <p:nvPr>
            <p:ph type="title"/>
          </p:nvPr>
        </p:nvSpPr>
        <p:spPr>
          <a:xfrm>
            <a:off x="265813" y="350874"/>
            <a:ext cx="8654903" cy="680484"/>
          </a:xfrm>
        </p:spPr>
        <p:txBody>
          <a:bodyPr>
            <a:normAutofit/>
          </a:bodyPr>
          <a:lstStyle/>
          <a:p>
            <a:r>
              <a:rPr lang="en-US" altLang="zh-CN" kern="100" dirty="0"/>
              <a:t>2.3.2 </a:t>
            </a:r>
            <a:r>
              <a:rPr lang="zh-CN" altLang="en-US" kern="100" dirty="0"/>
              <a:t>组帧</a:t>
            </a:r>
            <a:r>
              <a:rPr lang="en-US" altLang="zh-CN" kern="100" dirty="0"/>
              <a:t>——</a:t>
            </a:r>
            <a:r>
              <a:rPr lang="zh-CN" altLang="en-US" kern="100" dirty="0"/>
              <a:t>怎么发现错误？</a:t>
            </a:r>
          </a:p>
        </p:txBody>
      </p:sp>
      <p:sp>
        <p:nvSpPr>
          <p:cNvPr id="3" name="内容占位符 2">
            <a:extLst>
              <a:ext uri="{FF2B5EF4-FFF2-40B4-BE49-F238E27FC236}">
                <a16:creationId xmlns:a16="http://schemas.microsoft.com/office/drawing/2014/main" id="{62772749-0251-43E3-8FBE-62B01C0C88DA}"/>
              </a:ext>
            </a:extLst>
          </p:cNvPr>
          <p:cNvSpPr>
            <a:spLocks noGrp="1"/>
          </p:cNvSpPr>
          <p:nvPr>
            <p:ph idx="1"/>
          </p:nvPr>
        </p:nvSpPr>
        <p:spPr>
          <a:xfrm>
            <a:off x="404037" y="1062040"/>
            <a:ext cx="8516680" cy="5445085"/>
          </a:xfrm>
        </p:spPr>
        <p:txBody>
          <a:bodyPr>
            <a:noAutofit/>
          </a:bodyPr>
          <a:lstStyle/>
          <a:p>
            <a:r>
              <a:rPr lang="zh-CN" altLang="en-US" dirty="0"/>
              <a:t>记得奇偶校验吗？</a:t>
            </a:r>
            <a:endParaRPr lang="en-US" altLang="zh-CN" dirty="0"/>
          </a:p>
          <a:p>
            <a:r>
              <a:rPr lang="zh-CN" altLang="en-US" dirty="0"/>
              <a:t>将数据组成适当的格式</a:t>
            </a:r>
            <a:r>
              <a:rPr lang="en-US" altLang="zh-CN" dirty="0"/>
              <a:t>——</a:t>
            </a:r>
            <a:r>
              <a:rPr lang="zh-CN" altLang="en-US" dirty="0"/>
              <a:t>帧，加上校验机制以检测错误</a:t>
            </a:r>
            <a:endParaRPr lang="en-US" altLang="zh-CN" dirty="0"/>
          </a:p>
          <a:p>
            <a:r>
              <a:rPr lang="zh-CN" altLang="en-US" dirty="0">
                <a:solidFill>
                  <a:schemeClr val="accent1"/>
                </a:solidFill>
              </a:rPr>
              <a:t>怎么组帧（标识帧的开始与结束）？</a:t>
            </a:r>
            <a:endParaRPr lang="en-US" altLang="zh-CN" dirty="0">
              <a:solidFill>
                <a:schemeClr val="accent1"/>
              </a:solidFill>
            </a:endParaRPr>
          </a:p>
          <a:p>
            <a:pPr lvl="1"/>
            <a:r>
              <a:rPr lang="zh-CN" altLang="zh-CN" sz="2800" dirty="0"/>
              <a:t>字符界定法</a:t>
            </a:r>
            <a:endParaRPr lang="en-US" altLang="zh-CN" sz="2800" dirty="0"/>
          </a:p>
          <a:p>
            <a:pPr lvl="1"/>
            <a:r>
              <a:rPr lang="zh-CN" altLang="zh-CN" sz="2800" dirty="0"/>
              <a:t>字符</a:t>
            </a:r>
            <a:r>
              <a:rPr lang="zh-CN" altLang="en-US" sz="2800" dirty="0"/>
              <a:t>计数</a:t>
            </a:r>
            <a:r>
              <a:rPr lang="zh-CN" altLang="zh-CN" sz="2800" dirty="0"/>
              <a:t>法</a:t>
            </a:r>
            <a:endParaRPr lang="en-US" altLang="zh-CN" sz="2800" dirty="0"/>
          </a:p>
          <a:p>
            <a:pPr lvl="1"/>
            <a:r>
              <a:rPr lang="zh-CN" altLang="en-US" sz="2800" dirty="0"/>
              <a:t>位串</a:t>
            </a:r>
            <a:r>
              <a:rPr lang="zh-CN" altLang="zh-CN" sz="2800" dirty="0"/>
              <a:t>界定法</a:t>
            </a:r>
            <a:endParaRPr lang="en-US" altLang="zh-CN" sz="2800" dirty="0"/>
          </a:p>
          <a:p>
            <a:pPr lvl="1"/>
            <a:r>
              <a:rPr lang="zh-CN" altLang="en-US" sz="2800" dirty="0"/>
              <a:t>时间同步法</a:t>
            </a:r>
            <a:endParaRPr lang="en-US" altLang="zh-CN" sz="2800" dirty="0"/>
          </a:p>
          <a:p>
            <a:pPr marL="0" indent="0">
              <a:buNone/>
            </a:pPr>
            <a:endParaRPr lang="zh-CN" altLang="en-US" dirty="0"/>
          </a:p>
        </p:txBody>
      </p:sp>
      <p:graphicFrame>
        <p:nvGraphicFramePr>
          <p:cNvPr id="10" name="表格 9">
            <a:extLst>
              <a:ext uri="{FF2B5EF4-FFF2-40B4-BE49-F238E27FC236}">
                <a16:creationId xmlns:a16="http://schemas.microsoft.com/office/drawing/2014/main" id="{9B384642-CD61-42D4-9C32-F0111E3A54D7}"/>
              </a:ext>
            </a:extLst>
          </p:cNvPr>
          <p:cNvGraphicFramePr>
            <a:graphicFrameLocks noGrp="1"/>
          </p:cNvGraphicFramePr>
          <p:nvPr>
            <p:extLst>
              <p:ext uri="{D42A27DB-BD31-4B8C-83A1-F6EECF244321}">
                <p14:modId xmlns:p14="http://schemas.microsoft.com/office/powerpoint/2010/main" val="2627032173"/>
              </p:ext>
            </p:extLst>
          </p:nvPr>
        </p:nvGraphicFramePr>
        <p:xfrm>
          <a:off x="0" y="1031358"/>
          <a:ext cx="313390" cy="4483425"/>
        </p:xfrm>
        <a:graphic>
          <a:graphicData uri="http://schemas.openxmlformats.org/drawingml/2006/table">
            <a:tbl>
              <a:tblPr firstRow="1" bandRow="1">
                <a:tableStyleId>{5C22544A-7EE6-4342-B048-85BDC9FD1C3A}</a:tableStyleId>
              </a:tblPr>
              <a:tblGrid>
                <a:gridCol w="313390">
                  <a:extLst>
                    <a:ext uri="{9D8B030D-6E8A-4147-A177-3AD203B41FA5}">
                      <a16:colId xmlns:a16="http://schemas.microsoft.com/office/drawing/2014/main" val="2707731317"/>
                    </a:ext>
                  </a:extLst>
                </a:gridCol>
              </a:tblGrid>
              <a:tr h="844235">
                <a:tc>
                  <a:txBody>
                    <a:bodyPr/>
                    <a:lstStyle/>
                    <a:p>
                      <a:pPr algn="ctr"/>
                      <a:r>
                        <a:rPr lang="zh-CN" altLang="en-US" sz="1600" b="0" dirty="0">
                          <a:solidFill>
                            <a:schemeClr val="tx1"/>
                          </a:solidFill>
                          <a:latin typeface="黑体" panose="02010609060101010101" pitchFamily="49" charset="-122"/>
                          <a:ea typeface="黑体" panose="02010609060101010101" pitchFamily="49" charset="-122"/>
                        </a:rPr>
                        <a:t>接入控制</a:t>
                      </a:r>
                    </a:p>
                  </a:txBody>
                  <a:tcPr marL="0" marR="0" marT="0" marB="0" anchor="ctr">
                    <a:solidFill>
                      <a:schemeClr val="accent1">
                        <a:lumMod val="40000"/>
                        <a:lumOff val="60000"/>
                      </a:schemeClr>
                    </a:solidFill>
                  </a:tcPr>
                </a:tc>
                <a:extLst>
                  <a:ext uri="{0D108BD9-81ED-4DB2-BD59-A6C34878D82A}">
                    <a16:rowId xmlns:a16="http://schemas.microsoft.com/office/drawing/2014/main" val="2650843112"/>
                  </a:ext>
                </a:extLst>
              </a:tr>
              <a:tr h="844235">
                <a:tc>
                  <a:txBody>
                    <a:bodyPr/>
                    <a:lstStyle/>
                    <a:p>
                      <a:pPr algn="ctr"/>
                      <a:r>
                        <a:rPr lang="zh-CN" altLang="en-US" sz="1600" b="1" dirty="0">
                          <a:solidFill>
                            <a:schemeClr val="bg1"/>
                          </a:solidFill>
                          <a:latin typeface="黑体" panose="02010609060101010101" pitchFamily="49" charset="-122"/>
                          <a:ea typeface="黑体" panose="02010609060101010101" pitchFamily="49" charset="-122"/>
                        </a:rPr>
                        <a:t>组帧</a:t>
                      </a:r>
                    </a:p>
                  </a:txBody>
                  <a:tcPr marL="0" marR="0" marT="0" marB="0" anchor="ctr">
                    <a:solidFill>
                      <a:schemeClr val="accent1"/>
                    </a:solidFill>
                  </a:tcPr>
                </a:tc>
                <a:extLst>
                  <a:ext uri="{0D108BD9-81ED-4DB2-BD59-A6C34878D82A}">
                    <a16:rowId xmlns:a16="http://schemas.microsoft.com/office/drawing/2014/main" val="2354171835"/>
                  </a:ext>
                </a:extLst>
              </a:tr>
              <a:tr h="844235">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检错纠错</a:t>
                      </a:r>
                    </a:p>
                  </a:txBody>
                  <a:tcPr marL="0" marR="0" marT="0" marB="0" anchor="ctr">
                    <a:solidFill>
                      <a:schemeClr val="accent1">
                        <a:lumMod val="40000"/>
                        <a:lumOff val="60000"/>
                      </a:schemeClr>
                    </a:solidFill>
                  </a:tcPr>
                </a:tc>
                <a:extLst>
                  <a:ext uri="{0D108BD9-81ED-4DB2-BD59-A6C34878D82A}">
                    <a16:rowId xmlns:a16="http://schemas.microsoft.com/office/drawing/2014/main" val="2232877283"/>
                  </a:ext>
                </a:extLst>
              </a:tr>
              <a:tr h="844235">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可靠性</a:t>
                      </a:r>
                    </a:p>
                  </a:txBody>
                  <a:tcPr marL="0" marR="0" marT="0" marB="0" anchor="ctr">
                    <a:solidFill>
                      <a:schemeClr val="accent1">
                        <a:lumMod val="40000"/>
                        <a:lumOff val="60000"/>
                      </a:schemeClr>
                    </a:solidFill>
                  </a:tcPr>
                </a:tc>
                <a:extLst>
                  <a:ext uri="{0D108BD9-81ED-4DB2-BD59-A6C34878D82A}">
                    <a16:rowId xmlns:a16="http://schemas.microsoft.com/office/drawing/2014/main" val="3762065821"/>
                  </a:ext>
                </a:extLst>
              </a:tr>
              <a:tr h="844235">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同步</a:t>
                      </a:r>
                    </a:p>
                  </a:txBody>
                  <a:tcPr marL="0" marR="0" marT="0" marB="0" anchor="ctr">
                    <a:solidFill>
                      <a:schemeClr val="accent1">
                        <a:lumMod val="40000"/>
                        <a:lumOff val="60000"/>
                      </a:schemeClr>
                    </a:solidFill>
                  </a:tcPr>
                </a:tc>
                <a:extLst>
                  <a:ext uri="{0D108BD9-81ED-4DB2-BD59-A6C34878D82A}">
                    <a16:rowId xmlns:a16="http://schemas.microsoft.com/office/drawing/2014/main" val="4144295206"/>
                  </a:ext>
                </a:extLst>
              </a:tr>
            </a:tbl>
          </a:graphicData>
        </a:graphic>
      </p:graphicFrame>
      <p:graphicFrame>
        <p:nvGraphicFramePr>
          <p:cNvPr id="11" name="表格 10">
            <a:extLst>
              <a:ext uri="{FF2B5EF4-FFF2-40B4-BE49-F238E27FC236}">
                <a16:creationId xmlns:a16="http://schemas.microsoft.com/office/drawing/2014/main" id="{F1557556-4E74-4A2A-B76B-6AF7BA757C94}"/>
              </a:ext>
            </a:extLst>
          </p:cNvPr>
          <p:cNvGraphicFramePr>
            <a:graphicFrameLocks noGrp="1"/>
          </p:cNvGraphicFramePr>
          <p:nvPr/>
        </p:nvGraphicFramePr>
        <p:xfrm>
          <a:off x="0" y="16384"/>
          <a:ext cx="9144000" cy="303808"/>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1028242390"/>
                    </a:ext>
                  </a:extLst>
                </a:gridCol>
                <a:gridCol w="1016000">
                  <a:extLst>
                    <a:ext uri="{9D8B030D-6E8A-4147-A177-3AD203B41FA5}">
                      <a16:colId xmlns:a16="http://schemas.microsoft.com/office/drawing/2014/main" val="3074239081"/>
                    </a:ext>
                  </a:extLst>
                </a:gridCol>
                <a:gridCol w="1016000">
                  <a:extLst>
                    <a:ext uri="{9D8B030D-6E8A-4147-A177-3AD203B41FA5}">
                      <a16:colId xmlns:a16="http://schemas.microsoft.com/office/drawing/2014/main" val="3509429943"/>
                    </a:ext>
                  </a:extLst>
                </a:gridCol>
                <a:gridCol w="1016000">
                  <a:extLst>
                    <a:ext uri="{9D8B030D-6E8A-4147-A177-3AD203B41FA5}">
                      <a16:colId xmlns:a16="http://schemas.microsoft.com/office/drawing/2014/main" val="2580465912"/>
                    </a:ext>
                  </a:extLst>
                </a:gridCol>
                <a:gridCol w="1016000">
                  <a:extLst>
                    <a:ext uri="{9D8B030D-6E8A-4147-A177-3AD203B41FA5}">
                      <a16:colId xmlns:a16="http://schemas.microsoft.com/office/drawing/2014/main" val="585185192"/>
                    </a:ext>
                  </a:extLst>
                </a:gridCol>
                <a:gridCol w="1016000">
                  <a:extLst>
                    <a:ext uri="{9D8B030D-6E8A-4147-A177-3AD203B41FA5}">
                      <a16:colId xmlns:a16="http://schemas.microsoft.com/office/drawing/2014/main" val="1335232691"/>
                    </a:ext>
                  </a:extLst>
                </a:gridCol>
                <a:gridCol w="1016000">
                  <a:extLst>
                    <a:ext uri="{9D8B030D-6E8A-4147-A177-3AD203B41FA5}">
                      <a16:colId xmlns:a16="http://schemas.microsoft.com/office/drawing/2014/main" val="785772456"/>
                    </a:ext>
                  </a:extLst>
                </a:gridCol>
                <a:gridCol w="1016000">
                  <a:extLst>
                    <a:ext uri="{9D8B030D-6E8A-4147-A177-3AD203B41FA5}">
                      <a16:colId xmlns:a16="http://schemas.microsoft.com/office/drawing/2014/main" val="143111373"/>
                    </a:ext>
                  </a:extLst>
                </a:gridCol>
                <a:gridCol w="1016000">
                  <a:extLst>
                    <a:ext uri="{9D8B030D-6E8A-4147-A177-3AD203B41FA5}">
                      <a16:colId xmlns:a16="http://schemas.microsoft.com/office/drawing/2014/main" val="994455625"/>
                    </a:ext>
                  </a:extLst>
                </a:gridCol>
              </a:tblGrid>
              <a:tr h="303808">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传输介质</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通信系统</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rgbClr val="FFFF00"/>
                          </a:solidFill>
                          <a:latin typeface="黑体" panose="02010609060101010101" pitchFamily="49" charset="-122"/>
                          <a:ea typeface="黑体" panose="02010609060101010101" pitchFamily="49" charset="-122"/>
                        </a:rPr>
                        <a:t>正确性</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提高性能</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局域网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en-US" altLang="zh-CN" sz="1600" dirty="0">
                          <a:solidFill>
                            <a:schemeClr val="tx1"/>
                          </a:solidFill>
                          <a:latin typeface="黑体" panose="02010609060101010101" pitchFamily="49" charset="-122"/>
                          <a:ea typeface="黑体" panose="02010609060101010101" pitchFamily="49" charset="-122"/>
                        </a:rPr>
                        <a:t>WLAN</a:t>
                      </a:r>
                      <a:endParaRPr lang="zh-CN" altLang="en-US" sz="1600" dirty="0">
                        <a:solidFill>
                          <a:schemeClr val="tx1"/>
                        </a:solidFill>
                        <a:latin typeface="黑体" panose="02010609060101010101" pitchFamily="49" charset="-122"/>
                        <a:ea typeface="黑体" panose="02010609060101010101" pitchFamily="49"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个域网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广域网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接入网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939429099"/>
                  </a:ext>
                </a:extLst>
              </a:tr>
            </a:tbl>
          </a:graphicData>
        </a:graphic>
      </p:graphicFrame>
      <p:sp>
        <p:nvSpPr>
          <p:cNvPr id="12" name="流程图: 摘录 11">
            <a:extLst>
              <a:ext uri="{FF2B5EF4-FFF2-40B4-BE49-F238E27FC236}">
                <a16:creationId xmlns:a16="http://schemas.microsoft.com/office/drawing/2014/main" id="{CE6C4248-6AFD-44B6-80E3-9608C7BDC87F}"/>
              </a:ext>
            </a:extLst>
          </p:cNvPr>
          <p:cNvSpPr/>
          <p:nvPr/>
        </p:nvSpPr>
        <p:spPr bwMode="auto">
          <a:xfrm>
            <a:off x="2445429" y="315774"/>
            <a:ext cx="216024" cy="126001"/>
          </a:xfrm>
          <a:prstGeom prst="flowChartExtract">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4" name="Rectangle 2">
            <a:extLst>
              <a:ext uri="{FF2B5EF4-FFF2-40B4-BE49-F238E27FC236}">
                <a16:creationId xmlns:a16="http://schemas.microsoft.com/office/drawing/2014/main" id="{637ADEFB-5775-48B5-AD95-BD2F543B4E24}"/>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灯片编号占位符 4">
            <a:extLst>
              <a:ext uri="{FF2B5EF4-FFF2-40B4-BE49-F238E27FC236}">
                <a16:creationId xmlns:a16="http://schemas.microsoft.com/office/drawing/2014/main" id="{6671C58F-CAC8-47AB-A994-D1F62577B38E}"/>
              </a:ext>
            </a:extLst>
          </p:cNvPr>
          <p:cNvSpPr>
            <a:spLocks noGrp="1"/>
          </p:cNvSpPr>
          <p:nvPr>
            <p:ph type="sldNum" sz="quarter" idx="12"/>
          </p:nvPr>
        </p:nvSpPr>
        <p:spPr/>
        <p:txBody>
          <a:bodyPr/>
          <a:lstStyle/>
          <a:p>
            <a:fld id="{0343F522-B1DB-4B24-87CC-09EAB668A261}" type="slidenum">
              <a:rPr lang="zh-CN" altLang="en-US" smtClean="0"/>
              <a:pPr/>
              <a:t>69</a:t>
            </a:fld>
            <a:r>
              <a:rPr lang="en-US" altLang="zh-CN"/>
              <a:t>/303</a:t>
            </a:r>
            <a:endParaRPr lang="zh-CN" altLang="en-US" dirty="0"/>
          </a:p>
        </p:txBody>
      </p:sp>
    </p:spTree>
    <p:extLst>
      <p:ext uri="{BB962C8B-B14F-4D97-AF65-F5344CB8AC3E}">
        <p14:creationId xmlns:p14="http://schemas.microsoft.com/office/powerpoint/2010/main" val="2020447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C34208-FA7C-4346-AD93-050F88FE7F56}"/>
              </a:ext>
            </a:extLst>
          </p:cNvPr>
          <p:cNvSpPr>
            <a:spLocks noGrp="1"/>
          </p:cNvSpPr>
          <p:nvPr>
            <p:ph type="title"/>
          </p:nvPr>
        </p:nvSpPr>
        <p:spPr>
          <a:xfrm>
            <a:off x="265813" y="350874"/>
            <a:ext cx="8654903" cy="680484"/>
          </a:xfrm>
        </p:spPr>
        <p:txBody>
          <a:bodyPr>
            <a:normAutofit/>
          </a:bodyPr>
          <a:lstStyle/>
          <a:p>
            <a:r>
              <a:rPr lang="zh-CN" altLang="en-US" sz="3200" dirty="0">
                <a:latin typeface="黑体" panose="02010609060101010101" pitchFamily="49" charset="-122"/>
                <a:ea typeface="黑体" panose="02010609060101010101" pitchFamily="49" charset="-122"/>
              </a:rPr>
              <a:t>双绞线电缆</a:t>
            </a:r>
            <a:r>
              <a:rPr lang="en-US" altLang="zh-CN" sz="3200" dirty="0">
                <a:latin typeface="黑体" panose="02010609060101010101" pitchFamily="49" charset="-122"/>
                <a:ea typeface="黑体" panose="02010609060101010101" pitchFamily="49" charset="-122"/>
              </a:rPr>
              <a:t>——</a:t>
            </a:r>
            <a:r>
              <a:rPr lang="zh-CN" altLang="en-US" sz="3200" dirty="0">
                <a:latin typeface="黑体" panose="02010609060101010101" pitchFamily="49" charset="-122"/>
                <a:ea typeface="黑体" panose="02010609060101010101" pitchFamily="49" charset="-122"/>
              </a:rPr>
              <a:t>计算机网络传输介质</a:t>
            </a:r>
          </a:p>
        </p:txBody>
      </p:sp>
      <p:sp>
        <p:nvSpPr>
          <p:cNvPr id="3" name="内容占位符 2">
            <a:extLst>
              <a:ext uri="{FF2B5EF4-FFF2-40B4-BE49-F238E27FC236}">
                <a16:creationId xmlns:a16="http://schemas.microsoft.com/office/drawing/2014/main" id="{62772749-0251-43E3-8FBE-62B01C0C88DA}"/>
              </a:ext>
            </a:extLst>
          </p:cNvPr>
          <p:cNvSpPr>
            <a:spLocks noGrp="1"/>
          </p:cNvSpPr>
          <p:nvPr>
            <p:ph idx="1"/>
          </p:nvPr>
        </p:nvSpPr>
        <p:spPr>
          <a:xfrm>
            <a:off x="404037" y="1105786"/>
            <a:ext cx="8516680" cy="5401339"/>
          </a:xfrm>
        </p:spPr>
        <p:txBody>
          <a:bodyPr>
            <a:normAutofit/>
          </a:bodyPr>
          <a:lstStyle/>
          <a:p>
            <a:pPr>
              <a:buNone/>
            </a:pPr>
            <a:r>
              <a:rPr lang="en-US" altLang="zh-CN" sz="3200" dirty="0"/>
              <a:t>①UTP</a:t>
            </a:r>
            <a:r>
              <a:rPr lang="zh-CN" altLang="en-US" sz="3200" dirty="0"/>
              <a:t>（非屏蔽式双绞线）</a:t>
            </a:r>
            <a:endParaRPr lang="en-US" altLang="zh-CN" sz="3200" dirty="0"/>
          </a:p>
          <a:p>
            <a:endParaRPr lang="en-US" altLang="zh-CN" kern="100" dirty="0">
              <a:cs typeface="Times New Roman" panose="02020603050405020304" pitchFamily="18" charset="0"/>
            </a:endParaRPr>
          </a:p>
          <a:p>
            <a:endParaRPr lang="en-US" altLang="zh-CN" kern="100" dirty="0">
              <a:cs typeface="Times New Roman" panose="02020603050405020304" pitchFamily="18" charset="0"/>
            </a:endParaRPr>
          </a:p>
          <a:p>
            <a:endParaRPr lang="en-US" altLang="zh-CN" kern="100" dirty="0">
              <a:cs typeface="Times New Roman" panose="02020603050405020304" pitchFamily="18" charset="0"/>
            </a:endParaRPr>
          </a:p>
          <a:p>
            <a:endParaRPr lang="en-US" altLang="zh-CN" kern="100" dirty="0">
              <a:cs typeface="Times New Roman" panose="02020603050405020304" pitchFamily="18" charset="0"/>
            </a:endParaRPr>
          </a:p>
          <a:p>
            <a:endParaRPr lang="en-US" altLang="zh-CN" kern="100" dirty="0">
              <a:cs typeface="Times New Roman" panose="02020603050405020304" pitchFamily="18" charset="0"/>
            </a:endParaRPr>
          </a:p>
          <a:p>
            <a:endParaRPr lang="en-US" altLang="zh-CN" kern="100" dirty="0">
              <a:cs typeface="Times New Roman" panose="02020603050405020304" pitchFamily="18" charset="0"/>
            </a:endParaRPr>
          </a:p>
          <a:p>
            <a:r>
              <a:rPr lang="en-US" altLang="zh-CN" kern="100" dirty="0">
                <a:latin typeface="Times New Roman" panose="02020603050405020304" pitchFamily="18" charset="0"/>
                <a:cs typeface="Times New Roman" panose="02020603050405020304" pitchFamily="18" charset="0"/>
              </a:rPr>
              <a:t>EIA 568B</a:t>
            </a:r>
            <a:r>
              <a:rPr lang="zh-CN" altLang="en-US" kern="100" dirty="0">
                <a:latin typeface="Times New Roman" panose="02020603050405020304" pitchFamily="18" charset="0"/>
                <a:cs typeface="Times New Roman" panose="02020603050405020304" pitchFamily="18" charset="0"/>
              </a:rPr>
              <a:t>：</a:t>
            </a:r>
            <a:r>
              <a:rPr lang="zh-CN" altLang="zh-CN" dirty="0">
                <a:latin typeface="Times New Roman" panose="02020603050405020304" pitchFamily="18" charset="0"/>
                <a:cs typeface="Times New Roman" panose="02020603050405020304" pitchFamily="18" charset="0"/>
              </a:rPr>
              <a:t>白橙、橙、白绿、蓝、白蓝、绿、白棕、棕</a:t>
            </a:r>
            <a:endParaRPr lang="en-US" altLang="zh-CN" dirty="0">
              <a:latin typeface="Times New Roman" panose="02020603050405020304" pitchFamily="18" charset="0"/>
              <a:cs typeface="Times New Roman" panose="02020603050405020304" pitchFamily="18" charset="0"/>
            </a:endParaRPr>
          </a:p>
          <a:p>
            <a:r>
              <a:rPr lang="en-US" altLang="zh-CN" dirty="0"/>
              <a:t>1</a:t>
            </a:r>
            <a:r>
              <a:rPr lang="zh-CN" altLang="zh-CN" dirty="0"/>
              <a:t>与</a:t>
            </a:r>
            <a:r>
              <a:rPr lang="en-US" altLang="zh-CN" dirty="0"/>
              <a:t>2</a:t>
            </a:r>
            <a:r>
              <a:rPr lang="zh-CN" altLang="zh-CN" dirty="0"/>
              <a:t>、</a:t>
            </a:r>
            <a:r>
              <a:rPr lang="en-US" altLang="zh-CN" dirty="0"/>
              <a:t>3</a:t>
            </a:r>
            <a:r>
              <a:rPr lang="zh-CN" altLang="zh-CN" dirty="0"/>
              <a:t>与</a:t>
            </a:r>
            <a:r>
              <a:rPr lang="en-US" altLang="zh-CN" dirty="0"/>
              <a:t>6</a:t>
            </a:r>
            <a:r>
              <a:rPr lang="zh-CN" altLang="zh-CN" dirty="0"/>
              <a:t>分别配对</a:t>
            </a:r>
            <a:endParaRPr lang="en-US" altLang="zh-CN" kern="100" dirty="0">
              <a:cs typeface="Times New Roman" panose="02020603050405020304" pitchFamily="18" charset="0"/>
            </a:endParaRPr>
          </a:p>
          <a:p>
            <a:pPr>
              <a:buNone/>
            </a:pPr>
            <a:endParaRPr lang="zh-CN" altLang="en-US" sz="3200" dirty="0"/>
          </a:p>
          <a:p>
            <a:pPr>
              <a:buNone/>
            </a:pPr>
            <a:endParaRPr lang="en-US" altLang="zh-CN" sz="2400" kern="100" dirty="0">
              <a:effectLst/>
              <a:cs typeface="Times New Roman" panose="02020603050405020304" pitchFamily="18" charset="0"/>
            </a:endParaRPr>
          </a:p>
        </p:txBody>
      </p:sp>
      <p:graphicFrame>
        <p:nvGraphicFramePr>
          <p:cNvPr id="4" name="表格 3">
            <a:extLst>
              <a:ext uri="{FF2B5EF4-FFF2-40B4-BE49-F238E27FC236}">
                <a16:creationId xmlns:a16="http://schemas.microsoft.com/office/drawing/2014/main" id="{92CE755C-3003-4862-852D-C55F642908D0}"/>
              </a:ext>
            </a:extLst>
          </p:cNvPr>
          <p:cNvGraphicFramePr>
            <a:graphicFrameLocks noGrp="1"/>
          </p:cNvGraphicFramePr>
          <p:nvPr/>
        </p:nvGraphicFramePr>
        <p:xfrm>
          <a:off x="0" y="16384"/>
          <a:ext cx="9144000" cy="303808"/>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1028242390"/>
                    </a:ext>
                  </a:extLst>
                </a:gridCol>
                <a:gridCol w="1016000">
                  <a:extLst>
                    <a:ext uri="{9D8B030D-6E8A-4147-A177-3AD203B41FA5}">
                      <a16:colId xmlns:a16="http://schemas.microsoft.com/office/drawing/2014/main" val="3074239081"/>
                    </a:ext>
                  </a:extLst>
                </a:gridCol>
                <a:gridCol w="1016000">
                  <a:extLst>
                    <a:ext uri="{9D8B030D-6E8A-4147-A177-3AD203B41FA5}">
                      <a16:colId xmlns:a16="http://schemas.microsoft.com/office/drawing/2014/main" val="3509429943"/>
                    </a:ext>
                  </a:extLst>
                </a:gridCol>
                <a:gridCol w="1016000">
                  <a:extLst>
                    <a:ext uri="{9D8B030D-6E8A-4147-A177-3AD203B41FA5}">
                      <a16:colId xmlns:a16="http://schemas.microsoft.com/office/drawing/2014/main" val="2580465912"/>
                    </a:ext>
                  </a:extLst>
                </a:gridCol>
                <a:gridCol w="1016000">
                  <a:extLst>
                    <a:ext uri="{9D8B030D-6E8A-4147-A177-3AD203B41FA5}">
                      <a16:colId xmlns:a16="http://schemas.microsoft.com/office/drawing/2014/main" val="585185192"/>
                    </a:ext>
                  </a:extLst>
                </a:gridCol>
                <a:gridCol w="1016000">
                  <a:extLst>
                    <a:ext uri="{9D8B030D-6E8A-4147-A177-3AD203B41FA5}">
                      <a16:colId xmlns:a16="http://schemas.microsoft.com/office/drawing/2014/main" val="1335232691"/>
                    </a:ext>
                  </a:extLst>
                </a:gridCol>
                <a:gridCol w="1016000">
                  <a:extLst>
                    <a:ext uri="{9D8B030D-6E8A-4147-A177-3AD203B41FA5}">
                      <a16:colId xmlns:a16="http://schemas.microsoft.com/office/drawing/2014/main" val="785772456"/>
                    </a:ext>
                  </a:extLst>
                </a:gridCol>
                <a:gridCol w="1016000">
                  <a:extLst>
                    <a:ext uri="{9D8B030D-6E8A-4147-A177-3AD203B41FA5}">
                      <a16:colId xmlns:a16="http://schemas.microsoft.com/office/drawing/2014/main" val="143111373"/>
                    </a:ext>
                  </a:extLst>
                </a:gridCol>
                <a:gridCol w="1016000">
                  <a:extLst>
                    <a:ext uri="{9D8B030D-6E8A-4147-A177-3AD203B41FA5}">
                      <a16:colId xmlns:a16="http://schemas.microsoft.com/office/drawing/2014/main" val="994455625"/>
                    </a:ext>
                  </a:extLst>
                </a:gridCol>
              </a:tblGrid>
              <a:tr h="303808">
                <a:tc>
                  <a:txBody>
                    <a:bodyPr/>
                    <a:lstStyle/>
                    <a:p>
                      <a:pPr algn="ctr"/>
                      <a:r>
                        <a:rPr lang="zh-CN" altLang="en-US" sz="1600" dirty="0">
                          <a:solidFill>
                            <a:srgbClr val="FFFF00"/>
                          </a:solidFill>
                          <a:latin typeface="黑体" panose="02010609060101010101" pitchFamily="49" charset="-122"/>
                          <a:ea typeface="黑体" panose="02010609060101010101" pitchFamily="49" charset="-122"/>
                        </a:rPr>
                        <a:t>传输介质</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通信系统</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正确性</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提高性能</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局域网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en-US" altLang="zh-CN" sz="1600" dirty="0">
                          <a:solidFill>
                            <a:schemeClr val="tx1"/>
                          </a:solidFill>
                          <a:latin typeface="黑体" panose="02010609060101010101" pitchFamily="49" charset="-122"/>
                          <a:ea typeface="黑体" panose="02010609060101010101" pitchFamily="49" charset="-122"/>
                        </a:rPr>
                        <a:t>WLAN</a:t>
                      </a:r>
                      <a:endParaRPr lang="zh-CN" altLang="en-US" sz="1600" dirty="0">
                        <a:solidFill>
                          <a:schemeClr val="tx1"/>
                        </a:solidFill>
                        <a:latin typeface="黑体" panose="02010609060101010101" pitchFamily="49" charset="-122"/>
                        <a:ea typeface="黑体" panose="02010609060101010101" pitchFamily="49"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个域网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广域网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接入网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939429099"/>
                  </a:ext>
                </a:extLst>
              </a:tr>
            </a:tbl>
          </a:graphicData>
        </a:graphic>
      </p:graphicFrame>
      <p:sp>
        <p:nvSpPr>
          <p:cNvPr id="5" name="流程图: 摘录 4">
            <a:extLst>
              <a:ext uri="{FF2B5EF4-FFF2-40B4-BE49-F238E27FC236}">
                <a16:creationId xmlns:a16="http://schemas.microsoft.com/office/drawing/2014/main" id="{5902784F-5C2E-4E88-AAA0-D80C4200B79F}"/>
              </a:ext>
            </a:extLst>
          </p:cNvPr>
          <p:cNvSpPr/>
          <p:nvPr/>
        </p:nvSpPr>
        <p:spPr bwMode="auto">
          <a:xfrm>
            <a:off x="403977" y="319849"/>
            <a:ext cx="216024" cy="126001"/>
          </a:xfrm>
          <a:prstGeom prst="flowChartExtract">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p:txBody>
      </p:sp>
      <p:graphicFrame>
        <p:nvGraphicFramePr>
          <p:cNvPr id="13" name="表格 12">
            <a:extLst>
              <a:ext uri="{FF2B5EF4-FFF2-40B4-BE49-F238E27FC236}">
                <a16:creationId xmlns:a16="http://schemas.microsoft.com/office/drawing/2014/main" id="{02F86BB7-3933-4B94-8DC3-D32D60E40103}"/>
              </a:ext>
            </a:extLst>
          </p:cNvPr>
          <p:cNvGraphicFramePr>
            <a:graphicFrameLocks noGrp="1"/>
          </p:cNvGraphicFramePr>
          <p:nvPr>
            <p:extLst>
              <p:ext uri="{D42A27DB-BD31-4B8C-83A1-F6EECF244321}">
                <p14:modId xmlns:p14="http://schemas.microsoft.com/office/powerpoint/2010/main" val="442738789"/>
              </p:ext>
            </p:extLst>
          </p:nvPr>
        </p:nvGraphicFramePr>
        <p:xfrm>
          <a:off x="0" y="1031358"/>
          <a:ext cx="313390" cy="4876800"/>
        </p:xfrm>
        <a:graphic>
          <a:graphicData uri="http://schemas.openxmlformats.org/drawingml/2006/table">
            <a:tbl>
              <a:tblPr firstRow="1" bandRow="1">
                <a:tableStyleId>{5C22544A-7EE6-4342-B048-85BDC9FD1C3A}</a:tableStyleId>
              </a:tblPr>
              <a:tblGrid>
                <a:gridCol w="313390">
                  <a:extLst>
                    <a:ext uri="{9D8B030D-6E8A-4147-A177-3AD203B41FA5}">
                      <a16:colId xmlns:a16="http://schemas.microsoft.com/office/drawing/2014/main" val="2707731317"/>
                    </a:ext>
                  </a:extLst>
                </a:gridCol>
              </a:tblGrid>
              <a:tr h="844235">
                <a:tc>
                  <a:txBody>
                    <a:bodyPr/>
                    <a:lstStyle/>
                    <a:p>
                      <a:pPr algn="ctr"/>
                      <a:r>
                        <a:rPr lang="zh-CN" altLang="en-US" sz="1600" b="0" dirty="0">
                          <a:solidFill>
                            <a:schemeClr val="tx1"/>
                          </a:solidFill>
                          <a:latin typeface="黑体" panose="02010609060101010101" pitchFamily="49" charset="-122"/>
                          <a:ea typeface="黑体" panose="02010609060101010101" pitchFamily="49" charset="-122"/>
                        </a:rPr>
                        <a:t>频谱特性</a:t>
                      </a:r>
                    </a:p>
                  </a:txBody>
                  <a:tcPr marL="0" marR="0" marT="0" marB="0" anchor="ctr">
                    <a:solidFill>
                      <a:schemeClr val="accent1">
                        <a:lumMod val="40000"/>
                        <a:lumOff val="60000"/>
                      </a:schemeClr>
                    </a:solidFill>
                  </a:tcPr>
                </a:tc>
                <a:extLst>
                  <a:ext uri="{0D108BD9-81ED-4DB2-BD59-A6C34878D82A}">
                    <a16:rowId xmlns:a16="http://schemas.microsoft.com/office/drawing/2014/main" val="2650843112"/>
                  </a:ext>
                </a:extLst>
              </a:tr>
              <a:tr h="844235">
                <a:tc>
                  <a:txBody>
                    <a:bodyPr/>
                    <a:lstStyle/>
                    <a:p>
                      <a:pPr algn="ctr"/>
                      <a:r>
                        <a:rPr lang="zh-CN" altLang="en-US" sz="1600" b="1" dirty="0">
                          <a:solidFill>
                            <a:schemeClr val="bg1"/>
                          </a:solidFill>
                          <a:latin typeface="黑体" panose="02010609060101010101" pitchFamily="49" charset="-122"/>
                          <a:ea typeface="黑体" panose="02010609060101010101" pitchFamily="49" charset="-122"/>
                        </a:rPr>
                        <a:t>有线介质</a:t>
                      </a:r>
                    </a:p>
                  </a:txBody>
                  <a:tcPr marL="0" marR="0" marT="0" marB="0" anchor="ctr">
                    <a:solidFill>
                      <a:schemeClr val="accent1"/>
                    </a:solidFill>
                  </a:tcPr>
                </a:tc>
                <a:extLst>
                  <a:ext uri="{0D108BD9-81ED-4DB2-BD59-A6C34878D82A}">
                    <a16:rowId xmlns:a16="http://schemas.microsoft.com/office/drawing/2014/main" val="2354171835"/>
                  </a:ext>
                </a:extLst>
              </a:tr>
              <a:tr h="844235">
                <a:tc>
                  <a:txBody>
                    <a:bodyPr/>
                    <a:lstStyle/>
                    <a:p>
                      <a:pPr algn="ctr"/>
                      <a:r>
                        <a:rPr lang="zh-CN" altLang="en-US" sz="1600" dirty="0">
                          <a:latin typeface="黑体" panose="02010609060101010101" pitchFamily="49" charset="-122"/>
                          <a:ea typeface="黑体" panose="02010609060101010101" pitchFamily="49" charset="-122"/>
                        </a:rPr>
                        <a:t>无线介质</a:t>
                      </a:r>
                    </a:p>
                  </a:txBody>
                  <a:tcPr marL="0" marR="0" marT="0" marB="0" anchor="ctr">
                    <a:solidFill>
                      <a:schemeClr val="accent1">
                        <a:lumMod val="40000"/>
                        <a:lumOff val="60000"/>
                      </a:schemeClr>
                    </a:solidFill>
                  </a:tcPr>
                </a:tc>
                <a:extLst>
                  <a:ext uri="{0D108BD9-81ED-4DB2-BD59-A6C34878D82A}">
                    <a16:rowId xmlns:a16="http://schemas.microsoft.com/office/drawing/2014/main" val="2232877283"/>
                  </a:ext>
                </a:extLst>
              </a:tr>
              <a:tr h="422118">
                <a:tc>
                  <a:txBody>
                    <a:bodyPr/>
                    <a:lstStyle/>
                    <a:p>
                      <a:pPr algn="ctr"/>
                      <a:r>
                        <a:rPr lang="zh-CN" altLang="en-US" sz="1600" dirty="0">
                          <a:latin typeface="黑体" panose="02010609060101010101" pitchFamily="49" charset="-122"/>
                          <a:ea typeface="黑体" panose="02010609060101010101" pitchFamily="49" charset="-122"/>
                        </a:rPr>
                        <a:t>传输能力</a:t>
                      </a:r>
                    </a:p>
                  </a:txBody>
                  <a:tcPr marL="0" marR="0" marT="0" marB="0" anchor="ctr">
                    <a:solidFill>
                      <a:schemeClr val="accent1">
                        <a:lumMod val="40000"/>
                        <a:lumOff val="60000"/>
                      </a:schemeClr>
                    </a:solidFill>
                  </a:tcPr>
                </a:tc>
                <a:extLst>
                  <a:ext uri="{0D108BD9-81ED-4DB2-BD59-A6C34878D82A}">
                    <a16:rowId xmlns:a16="http://schemas.microsoft.com/office/drawing/2014/main" val="33369832"/>
                  </a:ext>
                </a:extLst>
              </a:tr>
              <a:tr h="422118">
                <a:tc>
                  <a:txBody>
                    <a:bodyPr/>
                    <a:lstStyle/>
                    <a:p>
                      <a:pPr algn="ctr"/>
                      <a:r>
                        <a:rPr lang="zh-CN" altLang="en-US" sz="1600" dirty="0">
                          <a:latin typeface="黑体" panose="02010609060101010101" pitchFamily="49" charset="-122"/>
                          <a:ea typeface="黑体" panose="02010609060101010101" pitchFamily="49" charset="-122"/>
                        </a:rPr>
                        <a:t>信号功率</a:t>
                      </a:r>
                    </a:p>
                  </a:txBody>
                  <a:tcPr marL="0" marR="0" marT="0" marB="0" anchor="ctr">
                    <a:solidFill>
                      <a:schemeClr val="accent1">
                        <a:lumMod val="40000"/>
                        <a:lumOff val="60000"/>
                      </a:schemeClr>
                    </a:solidFill>
                  </a:tcPr>
                </a:tc>
                <a:extLst>
                  <a:ext uri="{0D108BD9-81ED-4DB2-BD59-A6C34878D82A}">
                    <a16:rowId xmlns:a16="http://schemas.microsoft.com/office/drawing/2014/main" val="418642502"/>
                  </a:ext>
                </a:extLst>
              </a:tr>
            </a:tbl>
          </a:graphicData>
        </a:graphic>
      </p:graphicFrame>
      <p:grpSp>
        <p:nvGrpSpPr>
          <p:cNvPr id="11" name="组合 10">
            <a:extLst>
              <a:ext uri="{FF2B5EF4-FFF2-40B4-BE49-F238E27FC236}">
                <a16:creationId xmlns:a16="http://schemas.microsoft.com/office/drawing/2014/main" id="{6D89DDEB-368D-4418-9D9C-B9500851D489}"/>
              </a:ext>
            </a:extLst>
          </p:cNvPr>
          <p:cNvGrpSpPr/>
          <p:nvPr/>
        </p:nvGrpSpPr>
        <p:grpSpPr>
          <a:xfrm>
            <a:off x="872061" y="1635745"/>
            <a:ext cx="6895292" cy="2851194"/>
            <a:chOff x="872061" y="1635745"/>
            <a:chExt cx="6895292" cy="2851194"/>
          </a:xfrm>
        </p:grpSpPr>
        <p:pic>
          <p:nvPicPr>
            <p:cNvPr id="12" name="图片 11">
              <a:extLst>
                <a:ext uri="{FF2B5EF4-FFF2-40B4-BE49-F238E27FC236}">
                  <a16:creationId xmlns:a16="http://schemas.microsoft.com/office/drawing/2014/main" id="{C0B2423A-8364-4DC9-8B0E-42EB8B6377FA}"/>
                </a:ext>
              </a:extLst>
            </p:cNvPr>
            <p:cNvPicPr>
              <a:picLocks noChangeAspect="1"/>
            </p:cNvPicPr>
            <p:nvPr/>
          </p:nvPicPr>
          <p:blipFill rotWithShape="1">
            <a:blip r:embed="rId2"/>
            <a:srcRect l="23018" t="10230" r="5372" b="10486"/>
            <a:stretch/>
          </p:blipFill>
          <p:spPr>
            <a:xfrm>
              <a:off x="872061" y="1635745"/>
              <a:ext cx="2369070" cy="2746848"/>
            </a:xfrm>
            <a:prstGeom prst="rect">
              <a:avLst/>
            </a:prstGeom>
          </p:spPr>
        </p:pic>
        <p:pic>
          <p:nvPicPr>
            <p:cNvPr id="9" name="图片 8">
              <a:extLst>
                <a:ext uri="{FF2B5EF4-FFF2-40B4-BE49-F238E27FC236}">
                  <a16:creationId xmlns:a16="http://schemas.microsoft.com/office/drawing/2014/main" id="{8D3FB436-56AC-462F-9C4D-254E76769A88}"/>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10000" b="90000" l="10000" r="90000"/>
                      </a14:imgEffect>
                    </a14:imgLayer>
                  </a14:imgProps>
                </a:ext>
              </a:extLst>
            </a:blip>
            <a:srcRect l="20977" t="30533" r="23433" b="20779"/>
            <a:stretch/>
          </p:blipFill>
          <p:spPr>
            <a:xfrm>
              <a:off x="4051003" y="2168203"/>
              <a:ext cx="2647507" cy="2318736"/>
            </a:xfrm>
            <a:prstGeom prst="rect">
              <a:avLst/>
            </a:prstGeom>
          </p:spPr>
        </p:pic>
        <p:sp>
          <p:nvSpPr>
            <p:cNvPr id="10" name="矩形 9">
              <a:extLst>
                <a:ext uri="{FF2B5EF4-FFF2-40B4-BE49-F238E27FC236}">
                  <a16:creationId xmlns:a16="http://schemas.microsoft.com/office/drawing/2014/main" id="{9E3FAAF5-A090-4D47-9DFD-268DB1F82CFF}"/>
                </a:ext>
              </a:extLst>
            </p:cNvPr>
            <p:cNvSpPr/>
            <p:nvPr/>
          </p:nvSpPr>
          <p:spPr>
            <a:xfrm>
              <a:off x="6789157" y="2970223"/>
              <a:ext cx="978196" cy="5527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latin typeface="Times New Roman" panose="02020603050405020304" pitchFamily="18" charset="0"/>
                  <a:cs typeface="Times New Roman" panose="02020603050405020304" pitchFamily="18" charset="0"/>
                </a:rPr>
                <a:t>RJ45</a:t>
              </a:r>
              <a:endParaRPr lang="zh-CN" altLang="en-US" b="1" dirty="0">
                <a:solidFill>
                  <a:schemeClr val="tx1"/>
                </a:solidFill>
                <a:latin typeface="Times New Roman" panose="02020603050405020304" pitchFamily="18" charset="0"/>
                <a:cs typeface="Times New Roman" panose="02020603050405020304" pitchFamily="18" charset="0"/>
              </a:endParaRPr>
            </a:p>
          </p:txBody>
        </p:sp>
      </p:grpSp>
      <p:sp>
        <p:nvSpPr>
          <p:cNvPr id="14" name="任意多边形: 形状 13">
            <a:extLst>
              <a:ext uri="{FF2B5EF4-FFF2-40B4-BE49-F238E27FC236}">
                <a16:creationId xmlns:a16="http://schemas.microsoft.com/office/drawing/2014/main" id="{762F0441-9D1D-4157-9CEA-68ED44CEC397}"/>
              </a:ext>
            </a:extLst>
          </p:cNvPr>
          <p:cNvSpPr/>
          <p:nvPr/>
        </p:nvSpPr>
        <p:spPr>
          <a:xfrm>
            <a:off x="5507665" y="5199321"/>
            <a:ext cx="1775637" cy="372139"/>
          </a:xfrm>
          <a:custGeom>
            <a:avLst/>
            <a:gdLst>
              <a:gd name="connsiteX0" fmla="*/ 0 w 1775637"/>
              <a:gd name="connsiteY0" fmla="*/ 0 h 372139"/>
              <a:gd name="connsiteX1" fmla="*/ 956930 w 1775637"/>
              <a:gd name="connsiteY1" fmla="*/ 372139 h 372139"/>
              <a:gd name="connsiteX2" fmla="*/ 1775637 w 1775637"/>
              <a:gd name="connsiteY2" fmla="*/ 0 h 372139"/>
              <a:gd name="connsiteX3" fmla="*/ 1775637 w 1775637"/>
              <a:gd name="connsiteY3" fmla="*/ 0 h 372139"/>
            </a:gdLst>
            <a:ahLst/>
            <a:cxnLst>
              <a:cxn ang="0">
                <a:pos x="connsiteX0" y="connsiteY0"/>
              </a:cxn>
              <a:cxn ang="0">
                <a:pos x="connsiteX1" y="connsiteY1"/>
              </a:cxn>
              <a:cxn ang="0">
                <a:pos x="connsiteX2" y="connsiteY2"/>
              </a:cxn>
              <a:cxn ang="0">
                <a:pos x="connsiteX3" y="connsiteY3"/>
              </a:cxn>
            </a:cxnLst>
            <a:rect l="l" t="t" r="r" b="b"/>
            <a:pathLst>
              <a:path w="1775637" h="372139">
                <a:moveTo>
                  <a:pt x="0" y="0"/>
                </a:moveTo>
                <a:cubicBezTo>
                  <a:pt x="330495" y="186069"/>
                  <a:pt x="660991" y="372139"/>
                  <a:pt x="956930" y="372139"/>
                </a:cubicBezTo>
                <a:cubicBezTo>
                  <a:pt x="1252869" y="372139"/>
                  <a:pt x="1775637" y="0"/>
                  <a:pt x="1775637" y="0"/>
                </a:cubicBezTo>
                <a:lnTo>
                  <a:pt x="1775637" y="0"/>
                </a:lnTo>
              </a:path>
            </a:pathLst>
          </a:custGeom>
          <a:noFill/>
          <a:ln w="28575">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灯片编号占位符 5">
            <a:extLst>
              <a:ext uri="{FF2B5EF4-FFF2-40B4-BE49-F238E27FC236}">
                <a16:creationId xmlns:a16="http://schemas.microsoft.com/office/drawing/2014/main" id="{3DD5B26E-F110-4D34-8B1B-E2C3F72DFFF2}"/>
              </a:ext>
            </a:extLst>
          </p:cNvPr>
          <p:cNvSpPr>
            <a:spLocks noGrp="1"/>
          </p:cNvSpPr>
          <p:nvPr>
            <p:ph type="sldNum" sz="quarter" idx="12"/>
          </p:nvPr>
        </p:nvSpPr>
        <p:spPr/>
        <p:txBody>
          <a:bodyPr/>
          <a:lstStyle/>
          <a:p>
            <a:fld id="{0343F522-B1DB-4B24-87CC-09EAB668A261}" type="slidenum">
              <a:rPr lang="zh-CN" altLang="en-US" smtClean="0"/>
              <a:pPr/>
              <a:t>7</a:t>
            </a:fld>
            <a:r>
              <a:rPr lang="en-US" altLang="zh-CN"/>
              <a:t>/303</a:t>
            </a:r>
            <a:endParaRPr lang="zh-CN" altLang="en-US" dirty="0"/>
          </a:p>
        </p:txBody>
      </p:sp>
    </p:spTree>
    <p:extLst>
      <p:ext uri="{BB962C8B-B14F-4D97-AF65-F5344CB8AC3E}">
        <p14:creationId xmlns:p14="http://schemas.microsoft.com/office/powerpoint/2010/main" val="32020161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anim calcmode="lin" valueType="num">
                                      <p:cBhvr additive="base">
                                        <p:cTn id="11" dur="25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12" dur="250" fill="hold"/>
                                        <p:tgtEl>
                                          <p:spTgt spid="3">
                                            <p:txEl>
                                              <p:pRg st="7" end="7"/>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500" fill="hold"/>
                                        <p:tgtEl>
                                          <p:spTgt spid="14"/>
                                        </p:tgtEl>
                                        <p:attrNameLst>
                                          <p:attrName>ppt_x</p:attrName>
                                        </p:attrNameLst>
                                      </p:cBhvr>
                                      <p:tavLst>
                                        <p:tav tm="0">
                                          <p:val>
                                            <p:strVal val="#ppt_x"/>
                                          </p:val>
                                        </p:tav>
                                        <p:tav tm="100000">
                                          <p:val>
                                            <p:strVal val="#ppt_x"/>
                                          </p:val>
                                        </p:tav>
                                      </p:tavLst>
                                    </p:anim>
                                    <p:anim calcmode="lin" valueType="num">
                                      <p:cBhvr additive="base">
                                        <p:cTn id="16"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anim calcmode="lin" valueType="num">
                                      <p:cBhvr additive="base">
                                        <p:cTn id="21" dur="25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22" dur="25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C34208-FA7C-4346-AD93-050F88FE7F56}"/>
              </a:ext>
            </a:extLst>
          </p:cNvPr>
          <p:cNvSpPr>
            <a:spLocks noGrp="1"/>
          </p:cNvSpPr>
          <p:nvPr>
            <p:ph type="title"/>
          </p:nvPr>
        </p:nvSpPr>
        <p:spPr>
          <a:xfrm>
            <a:off x="265813" y="350874"/>
            <a:ext cx="8654903" cy="680484"/>
          </a:xfrm>
        </p:spPr>
        <p:txBody>
          <a:bodyPr>
            <a:normAutofit/>
          </a:bodyPr>
          <a:lstStyle/>
          <a:p>
            <a:r>
              <a:rPr lang="en-US" altLang="zh-CN" kern="100" dirty="0"/>
              <a:t>1.</a:t>
            </a:r>
            <a:r>
              <a:rPr lang="zh-CN" altLang="zh-CN" kern="100" dirty="0"/>
              <a:t>字符界定法</a:t>
            </a:r>
            <a:endParaRPr lang="zh-CN" altLang="en-US" kern="100" dirty="0"/>
          </a:p>
        </p:txBody>
      </p:sp>
      <p:sp>
        <p:nvSpPr>
          <p:cNvPr id="3" name="内容占位符 2">
            <a:extLst>
              <a:ext uri="{FF2B5EF4-FFF2-40B4-BE49-F238E27FC236}">
                <a16:creationId xmlns:a16="http://schemas.microsoft.com/office/drawing/2014/main" id="{62772749-0251-43E3-8FBE-62B01C0C88DA}"/>
              </a:ext>
            </a:extLst>
          </p:cNvPr>
          <p:cNvSpPr>
            <a:spLocks noGrp="1"/>
          </p:cNvSpPr>
          <p:nvPr>
            <p:ph idx="1"/>
          </p:nvPr>
        </p:nvSpPr>
        <p:spPr>
          <a:xfrm>
            <a:off x="404037" y="1062040"/>
            <a:ext cx="8516680" cy="5445085"/>
          </a:xfrm>
        </p:spPr>
        <p:txBody>
          <a:bodyPr>
            <a:noAutofit/>
          </a:bodyPr>
          <a:lstStyle/>
          <a:p>
            <a:r>
              <a:rPr lang="zh-CN" altLang="zh-CN" dirty="0"/>
              <a:t>规定一组控制字符</a:t>
            </a:r>
            <a:endParaRPr lang="en-US" altLang="zh-CN" dirty="0"/>
          </a:p>
          <a:p>
            <a:r>
              <a:rPr lang="zh-CN" altLang="zh-CN" dirty="0"/>
              <a:t>以一个特殊字符（开始字符）作为帧的开始标志</a:t>
            </a:r>
            <a:endParaRPr lang="en-US" altLang="zh-CN" dirty="0"/>
          </a:p>
          <a:p>
            <a:r>
              <a:rPr lang="zh-CN" altLang="zh-CN" dirty="0"/>
              <a:t>以一个特殊字符（结束字符）作为帧的结束标志</a:t>
            </a:r>
            <a:endParaRPr lang="en-US" altLang="zh-CN" dirty="0"/>
          </a:p>
          <a:p>
            <a:r>
              <a:rPr lang="zh-CN" altLang="en-US" dirty="0"/>
              <a:t>缺点</a:t>
            </a:r>
            <a:r>
              <a:rPr lang="zh-CN" altLang="zh-CN" dirty="0"/>
              <a:t>：</a:t>
            </a:r>
            <a:endParaRPr lang="en-US" altLang="zh-CN" dirty="0"/>
          </a:p>
          <a:p>
            <a:pPr lvl="1"/>
            <a:r>
              <a:rPr lang="zh-CN" altLang="zh-CN" dirty="0"/>
              <a:t>用户数据中有可能与控制字符相同的字符，导致接收方判断错误</a:t>
            </a:r>
            <a:endParaRPr lang="en-US" altLang="zh-CN" dirty="0"/>
          </a:p>
          <a:p>
            <a:pPr lvl="1"/>
            <a:r>
              <a:rPr lang="zh-CN" altLang="zh-CN" dirty="0"/>
              <a:t>依赖所使用的字符集</a:t>
            </a:r>
          </a:p>
          <a:p>
            <a:r>
              <a:rPr lang="en-US" altLang="zh-CN" dirty="0"/>
              <a:t>BSC</a:t>
            </a:r>
            <a:r>
              <a:rPr lang="zh-CN" altLang="zh-CN" dirty="0"/>
              <a:t>协议</a:t>
            </a:r>
            <a:r>
              <a:rPr lang="zh-CN" altLang="en-US" dirty="0"/>
              <a:t>：</a:t>
            </a:r>
            <a:r>
              <a:rPr lang="zh-CN" altLang="zh-CN" dirty="0"/>
              <a:t>以</a:t>
            </a:r>
            <a:r>
              <a:rPr lang="en-US" altLang="zh-CN" dirty="0"/>
              <a:t>DLE STX(0x01)</a:t>
            </a:r>
            <a:r>
              <a:rPr lang="zh-CN" altLang="zh-CN" dirty="0"/>
              <a:t>开头，以</a:t>
            </a:r>
            <a:r>
              <a:rPr lang="en-US" altLang="zh-CN" dirty="0"/>
              <a:t>DLE EXT(0x02)</a:t>
            </a:r>
            <a:r>
              <a:rPr lang="zh-CN" altLang="zh-CN" dirty="0"/>
              <a:t>结束</a:t>
            </a:r>
            <a:r>
              <a:rPr lang="zh-CN" altLang="zh-CN" sz="1800" dirty="0">
                <a:latin typeface="Times New Roman" panose="02020603050405020304" pitchFamily="18" charset="0"/>
                <a:cs typeface="Times New Roman" panose="02020603050405020304" pitchFamily="18" charset="0"/>
              </a:rPr>
              <a:t>（</a:t>
            </a:r>
            <a:r>
              <a:rPr lang="en-US" altLang="zh-CN" sz="1800" dirty="0">
                <a:latin typeface="Times New Roman" panose="02020603050405020304" pitchFamily="18" charset="0"/>
                <a:cs typeface="Times New Roman" panose="02020603050405020304" pitchFamily="18" charset="0"/>
              </a:rPr>
              <a:t>DLE</a:t>
            </a:r>
            <a:r>
              <a:rPr lang="zh-CN" altLang="en-US" sz="1800" dirty="0">
                <a:latin typeface="Times New Roman" panose="02020603050405020304" pitchFamily="18" charset="0"/>
                <a:cs typeface="Times New Roman" panose="02020603050405020304" pitchFamily="18" charset="0"/>
              </a:rPr>
              <a:t>：</a:t>
            </a:r>
            <a:r>
              <a:rPr lang="en-US" altLang="zh-CN" sz="1800" dirty="0">
                <a:latin typeface="Times New Roman" panose="02020603050405020304" pitchFamily="18" charset="0"/>
                <a:cs typeface="Times New Roman" panose="02020603050405020304" pitchFamily="18" charset="0"/>
              </a:rPr>
              <a:t>Data Link Escape</a:t>
            </a:r>
            <a:r>
              <a:rPr lang="zh-CN" altLang="zh-CN" sz="1800" dirty="0">
                <a:latin typeface="Times New Roman" panose="02020603050405020304" pitchFamily="18" charset="0"/>
                <a:cs typeface="Times New Roman" panose="02020603050405020304" pitchFamily="18" charset="0"/>
              </a:rPr>
              <a:t>；</a:t>
            </a:r>
            <a:r>
              <a:rPr lang="en-US" altLang="zh-CN" sz="1800" dirty="0">
                <a:latin typeface="Times New Roman" panose="02020603050405020304" pitchFamily="18" charset="0"/>
                <a:cs typeface="Times New Roman" panose="02020603050405020304" pitchFamily="18" charset="0"/>
              </a:rPr>
              <a:t>STX</a:t>
            </a:r>
            <a:r>
              <a:rPr lang="zh-CN" altLang="en-US" sz="1800" dirty="0">
                <a:latin typeface="Times New Roman" panose="02020603050405020304" pitchFamily="18" charset="0"/>
                <a:cs typeface="Times New Roman" panose="02020603050405020304" pitchFamily="18" charset="0"/>
              </a:rPr>
              <a:t>：</a:t>
            </a:r>
            <a:r>
              <a:rPr lang="en-US" altLang="zh-CN" sz="1800" dirty="0">
                <a:latin typeface="Times New Roman" panose="02020603050405020304" pitchFamily="18" charset="0"/>
                <a:cs typeface="Times New Roman" panose="02020603050405020304" pitchFamily="18" charset="0"/>
              </a:rPr>
              <a:t>Start of Text</a:t>
            </a:r>
            <a:r>
              <a:rPr lang="zh-CN" altLang="zh-CN" sz="1800" dirty="0">
                <a:latin typeface="Times New Roman" panose="02020603050405020304" pitchFamily="18" charset="0"/>
                <a:cs typeface="Times New Roman" panose="02020603050405020304" pitchFamily="18" charset="0"/>
              </a:rPr>
              <a:t>；</a:t>
            </a:r>
            <a:r>
              <a:rPr lang="en-US" altLang="zh-CN" sz="1800" dirty="0">
                <a:latin typeface="Times New Roman" panose="02020603050405020304" pitchFamily="18" charset="0"/>
                <a:cs typeface="Times New Roman" panose="02020603050405020304" pitchFamily="18" charset="0"/>
              </a:rPr>
              <a:t>ETX</a:t>
            </a:r>
            <a:r>
              <a:rPr lang="zh-CN" altLang="en-US" sz="1800" dirty="0">
                <a:latin typeface="Times New Roman" panose="02020603050405020304" pitchFamily="18" charset="0"/>
                <a:cs typeface="Times New Roman" panose="02020603050405020304" pitchFamily="18" charset="0"/>
              </a:rPr>
              <a:t>：</a:t>
            </a:r>
            <a:r>
              <a:rPr lang="en-US" altLang="zh-CN" sz="1800" dirty="0">
                <a:latin typeface="Times New Roman" panose="02020603050405020304" pitchFamily="18" charset="0"/>
                <a:cs typeface="Times New Roman" panose="02020603050405020304" pitchFamily="18" charset="0"/>
              </a:rPr>
              <a:t>End of Text</a:t>
            </a:r>
            <a:r>
              <a:rPr lang="zh-CN" altLang="zh-CN" sz="1800" dirty="0">
                <a:latin typeface="Times New Roman" panose="02020603050405020304" pitchFamily="18" charset="0"/>
                <a:cs typeface="Times New Roman" panose="02020603050405020304" pitchFamily="18" charset="0"/>
              </a:rPr>
              <a:t>）</a:t>
            </a:r>
            <a:endParaRPr lang="en-US" altLang="zh-CN" sz="1800" dirty="0">
              <a:latin typeface="Times New Roman" panose="02020603050405020304" pitchFamily="18" charset="0"/>
              <a:cs typeface="Times New Roman" panose="02020603050405020304" pitchFamily="18" charset="0"/>
            </a:endParaRPr>
          </a:p>
          <a:p>
            <a:r>
              <a:rPr lang="zh-CN" altLang="zh-CN" dirty="0"/>
              <a:t>接收方收到</a:t>
            </a:r>
            <a:r>
              <a:rPr lang="en-US" altLang="zh-CN" dirty="0"/>
              <a:t>DLE STX</a:t>
            </a:r>
            <a:r>
              <a:rPr lang="zh-CN" altLang="zh-CN" dirty="0"/>
              <a:t>就知道是一帧的开始，收到</a:t>
            </a:r>
            <a:r>
              <a:rPr lang="en-US" altLang="zh-CN" dirty="0"/>
              <a:t>DLE EXT</a:t>
            </a:r>
            <a:r>
              <a:rPr lang="zh-CN" altLang="zh-CN" dirty="0"/>
              <a:t>就知道是一帧的结尾</a:t>
            </a:r>
            <a:endParaRPr lang="en-US" altLang="zh-CN" dirty="0"/>
          </a:p>
          <a:p>
            <a:pPr marL="0" indent="0">
              <a:buNone/>
            </a:pPr>
            <a:endParaRPr lang="zh-CN" altLang="en-US" dirty="0"/>
          </a:p>
        </p:txBody>
      </p:sp>
      <p:graphicFrame>
        <p:nvGraphicFramePr>
          <p:cNvPr id="11" name="表格 10">
            <a:extLst>
              <a:ext uri="{FF2B5EF4-FFF2-40B4-BE49-F238E27FC236}">
                <a16:creationId xmlns:a16="http://schemas.microsoft.com/office/drawing/2014/main" id="{F1557556-4E74-4A2A-B76B-6AF7BA757C94}"/>
              </a:ext>
            </a:extLst>
          </p:cNvPr>
          <p:cNvGraphicFramePr>
            <a:graphicFrameLocks noGrp="1"/>
          </p:cNvGraphicFramePr>
          <p:nvPr/>
        </p:nvGraphicFramePr>
        <p:xfrm>
          <a:off x="0" y="16384"/>
          <a:ext cx="9144000" cy="303808"/>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1028242390"/>
                    </a:ext>
                  </a:extLst>
                </a:gridCol>
                <a:gridCol w="1016000">
                  <a:extLst>
                    <a:ext uri="{9D8B030D-6E8A-4147-A177-3AD203B41FA5}">
                      <a16:colId xmlns:a16="http://schemas.microsoft.com/office/drawing/2014/main" val="3074239081"/>
                    </a:ext>
                  </a:extLst>
                </a:gridCol>
                <a:gridCol w="1016000">
                  <a:extLst>
                    <a:ext uri="{9D8B030D-6E8A-4147-A177-3AD203B41FA5}">
                      <a16:colId xmlns:a16="http://schemas.microsoft.com/office/drawing/2014/main" val="3509429943"/>
                    </a:ext>
                  </a:extLst>
                </a:gridCol>
                <a:gridCol w="1016000">
                  <a:extLst>
                    <a:ext uri="{9D8B030D-6E8A-4147-A177-3AD203B41FA5}">
                      <a16:colId xmlns:a16="http://schemas.microsoft.com/office/drawing/2014/main" val="2580465912"/>
                    </a:ext>
                  </a:extLst>
                </a:gridCol>
                <a:gridCol w="1016000">
                  <a:extLst>
                    <a:ext uri="{9D8B030D-6E8A-4147-A177-3AD203B41FA5}">
                      <a16:colId xmlns:a16="http://schemas.microsoft.com/office/drawing/2014/main" val="585185192"/>
                    </a:ext>
                  </a:extLst>
                </a:gridCol>
                <a:gridCol w="1016000">
                  <a:extLst>
                    <a:ext uri="{9D8B030D-6E8A-4147-A177-3AD203B41FA5}">
                      <a16:colId xmlns:a16="http://schemas.microsoft.com/office/drawing/2014/main" val="1335232691"/>
                    </a:ext>
                  </a:extLst>
                </a:gridCol>
                <a:gridCol w="1016000">
                  <a:extLst>
                    <a:ext uri="{9D8B030D-6E8A-4147-A177-3AD203B41FA5}">
                      <a16:colId xmlns:a16="http://schemas.microsoft.com/office/drawing/2014/main" val="785772456"/>
                    </a:ext>
                  </a:extLst>
                </a:gridCol>
                <a:gridCol w="1016000">
                  <a:extLst>
                    <a:ext uri="{9D8B030D-6E8A-4147-A177-3AD203B41FA5}">
                      <a16:colId xmlns:a16="http://schemas.microsoft.com/office/drawing/2014/main" val="143111373"/>
                    </a:ext>
                  </a:extLst>
                </a:gridCol>
                <a:gridCol w="1016000">
                  <a:extLst>
                    <a:ext uri="{9D8B030D-6E8A-4147-A177-3AD203B41FA5}">
                      <a16:colId xmlns:a16="http://schemas.microsoft.com/office/drawing/2014/main" val="994455625"/>
                    </a:ext>
                  </a:extLst>
                </a:gridCol>
              </a:tblGrid>
              <a:tr h="303808">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传输介质</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通信系统</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rgbClr val="FFFF00"/>
                          </a:solidFill>
                          <a:latin typeface="黑体" panose="02010609060101010101" pitchFamily="49" charset="-122"/>
                          <a:ea typeface="黑体" panose="02010609060101010101" pitchFamily="49" charset="-122"/>
                        </a:rPr>
                        <a:t>正确性</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提高性能</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局域网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en-US" altLang="zh-CN" sz="1600" dirty="0">
                          <a:solidFill>
                            <a:schemeClr val="tx1"/>
                          </a:solidFill>
                          <a:latin typeface="黑体" panose="02010609060101010101" pitchFamily="49" charset="-122"/>
                          <a:ea typeface="黑体" panose="02010609060101010101" pitchFamily="49" charset="-122"/>
                        </a:rPr>
                        <a:t>WLAN</a:t>
                      </a:r>
                      <a:endParaRPr lang="zh-CN" altLang="en-US" sz="1600" dirty="0">
                        <a:solidFill>
                          <a:schemeClr val="tx1"/>
                        </a:solidFill>
                        <a:latin typeface="黑体" panose="02010609060101010101" pitchFamily="49" charset="-122"/>
                        <a:ea typeface="黑体" panose="02010609060101010101" pitchFamily="49"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个域网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广域网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接入网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939429099"/>
                  </a:ext>
                </a:extLst>
              </a:tr>
            </a:tbl>
          </a:graphicData>
        </a:graphic>
      </p:graphicFrame>
      <p:sp>
        <p:nvSpPr>
          <p:cNvPr id="12" name="流程图: 摘录 11">
            <a:extLst>
              <a:ext uri="{FF2B5EF4-FFF2-40B4-BE49-F238E27FC236}">
                <a16:creationId xmlns:a16="http://schemas.microsoft.com/office/drawing/2014/main" id="{CE6C4248-6AFD-44B6-80E3-9608C7BDC87F}"/>
              </a:ext>
            </a:extLst>
          </p:cNvPr>
          <p:cNvSpPr/>
          <p:nvPr/>
        </p:nvSpPr>
        <p:spPr bwMode="auto">
          <a:xfrm>
            <a:off x="2445429" y="315774"/>
            <a:ext cx="216024" cy="126001"/>
          </a:xfrm>
          <a:prstGeom prst="flowChartExtract">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4" name="Rectangle 2">
            <a:extLst>
              <a:ext uri="{FF2B5EF4-FFF2-40B4-BE49-F238E27FC236}">
                <a16:creationId xmlns:a16="http://schemas.microsoft.com/office/drawing/2014/main" id="{637ADEFB-5775-48B5-AD95-BD2F543B4E24}"/>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5" name="图片 4">
            <a:extLst>
              <a:ext uri="{FF2B5EF4-FFF2-40B4-BE49-F238E27FC236}">
                <a16:creationId xmlns:a16="http://schemas.microsoft.com/office/drawing/2014/main" id="{C36E2540-311B-4896-87F5-824AB8B0FAA0}"/>
              </a:ext>
            </a:extLst>
          </p:cNvPr>
          <p:cNvPicPr>
            <a:picLocks noChangeAspect="1"/>
          </p:cNvPicPr>
          <p:nvPr/>
        </p:nvPicPr>
        <p:blipFill rotWithShape="1">
          <a:blip r:embed="rId2"/>
          <a:srcRect l="17184"/>
          <a:stretch/>
        </p:blipFill>
        <p:spPr>
          <a:xfrm>
            <a:off x="1541721" y="5924160"/>
            <a:ext cx="5245811" cy="896190"/>
          </a:xfrm>
          <a:prstGeom prst="rect">
            <a:avLst/>
          </a:prstGeom>
        </p:spPr>
      </p:pic>
      <p:graphicFrame>
        <p:nvGraphicFramePr>
          <p:cNvPr id="13" name="表格 12">
            <a:extLst>
              <a:ext uri="{FF2B5EF4-FFF2-40B4-BE49-F238E27FC236}">
                <a16:creationId xmlns:a16="http://schemas.microsoft.com/office/drawing/2014/main" id="{C3121563-22BC-4AE9-98F8-441DEED3D4D0}"/>
              </a:ext>
            </a:extLst>
          </p:cNvPr>
          <p:cNvGraphicFramePr>
            <a:graphicFrameLocks noGrp="1"/>
          </p:cNvGraphicFramePr>
          <p:nvPr>
            <p:extLst>
              <p:ext uri="{D42A27DB-BD31-4B8C-83A1-F6EECF244321}">
                <p14:modId xmlns:p14="http://schemas.microsoft.com/office/powerpoint/2010/main" val="3682825716"/>
              </p:ext>
            </p:extLst>
          </p:nvPr>
        </p:nvGraphicFramePr>
        <p:xfrm>
          <a:off x="0" y="1031358"/>
          <a:ext cx="313390" cy="4483425"/>
        </p:xfrm>
        <a:graphic>
          <a:graphicData uri="http://schemas.openxmlformats.org/drawingml/2006/table">
            <a:tbl>
              <a:tblPr firstRow="1" bandRow="1">
                <a:tableStyleId>{5C22544A-7EE6-4342-B048-85BDC9FD1C3A}</a:tableStyleId>
              </a:tblPr>
              <a:tblGrid>
                <a:gridCol w="313390">
                  <a:extLst>
                    <a:ext uri="{9D8B030D-6E8A-4147-A177-3AD203B41FA5}">
                      <a16:colId xmlns:a16="http://schemas.microsoft.com/office/drawing/2014/main" val="2707731317"/>
                    </a:ext>
                  </a:extLst>
                </a:gridCol>
              </a:tblGrid>
              <a:tr h="844235">
                <a:tc>
                  <a:txBody>
                    <a:bodyPr/>
                    <a:lstStyle/>
                    <a:p>
                      <a:pPr algn="ctr"/>
                      <a:r>
                        <a:rPr lang="zh-CN" altLang="en-US" sz="1600" b="0" dirty="0">
                          <a:solidFill>
                            <a:schemeClr val="tx1"/>
                          </a:solidFill>
                          <a:latin typeface="黑体" panose="02010609060101010101" pitchFamily="49" charset="-122"/>
                          <a:ea typeface="黑体" panose="02010609060101010101" pitchFamily="49" charset="-122"/>
                        </a:rPr>
                        <a:t>接入控制</a:t>
                      </a:r>
                    </a:p>
                  </a:txBody>
                  <a:tcPr marL="0" marR="0" marT="0" marB="0" anchor="ctr">
                    <a:solidFill>
                      <a:schemeClr val="accent1">
                        <a:lumMod val="40000"/>
                        <a:lumOff val="60000"/>
                      </a:schemeClr>
                    </a:solidFill>
                  </a:tcPr>
                </a:tc>
                <a:extLst>
                  <a:ext uri="{0D108BD9-81ED-4DB2-BD59-A6C34878D82A}">
                    <a16:rowId xmlns:a16="http://schemas.microsoft.com/office/drawing/2014/main" val="2650843112"/>
                  </a:ext>
                </a:extLst>
              </a:tr>
              <a:tr h="844235">
                <a:tc>
                  <a:txBody>
                    <a:bodyPr/>
                    <a:lstStyle/>
                    <a:p>
                      <a:pPr algn="ctr"/>
                      <a:r>
                        <a:rPr lang="zh-CN" altLang="en-US" sz="1600" b="1" dirty="0">
                          <a:solidFill>
                            <a:schemeClr val="bg1"/>
                          </a:solidFill>
                          <a:latin typeface="黑体" panose="02010609060101010101" pitchFamily="49" charset="-122"/>
                          <a:ea typeface="黑体" panose="02010609060101010101" pitchFamily="49" charset="-122"/>
                        </a:rPr>
                        <a:t>组帧</a:t>
                      </a:r>
                    </a:p>
                  </a:txBody>
                  <a:tcPr marL="0" marR="0" marT="0" marB="0" anchor="ctr">
                    <a:solidFill>
                      <a:schemeClr val="accent1"/>
                    </a:solidFill>
                  </a:tcPr>
                </a:tc>
                <a:extLst>
                  <a:ext uri="{0D108BD9-81ED-4DB2-BD59-A6C34878D82A}">
                    <a16:rowId xmlns:a16="http://schemas.microsoft.com/office/drawing/2014/main" val="2354171835"/>
                  </a:ext>
                </a:extLst>
              </a:tr>
              <a:tr h="844235">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检错纠错</a:t>
                      </a:r>
                    </a:p>
                  </a:txBody>
                  <a:tcPr marL="0" marR="0" marT="0" marB="0" anchor="ctr">
                    <a:solidFill>
                      <a:schemeClr val="accent1">
                        <a:lumMod val="40000"/>
                        <a:lumOff val="60000"/>
                      </a:schemeClr>
                    </a:solidFill>
                  </a:tcPr>
                </a:tc>
                <a:extLst>
                  <a:ext uri="{0D108BD9-81ED-4DB2-BD59-A6C34878D82A}">
                    <a16:rowId xmlns:a16="http://schemas.microsoft.com/office/drawing/2014/main" val="2232877283"/>
                  </a:ext>
                </a:extLst>
              </a:tr>
              <a:tr h="844235">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可靠性</a:t>
                      </a:r>
                    </a:p>
                  </a:txBody>
                  <a:tcPr marL="0" marR="0" marT="0" marB="0" anchor="ctr">
                    <a:solidFill>
                      <a:schemeClr val="accent1">
                        <a:lumMod val="40000"/>
                        <a:lumOff val="60000"/>
                      </a:schemeClr>
                    </a:solidFill>
                  </a:tcPr>
                </a:tc>
                <a:extLst>
                  <a:ext uri="{0D108BD9-81ED-4DB2-BD59-A6C34878D82A}">
                    <a16:rowId xmlns:a16="http://schemas.microsoft.com/office/drawing/2014/main" val="3762065821"/>
                  </a:ext>
                </a:extLst>
              </a:tr>
              <a:tr h="844235">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同步</a:t>
                      </a:r>
                    </a:p>
                  </a:txBody>
                  <a:tcPr marL="0" marR="0" marT="0" marB="0" anchor="ctr">
                    <a:solidFill>
                      <a:schemeClr val="accent1">
                        <a:lumMod val="40000"/>
                        <a:lumOff val="60000"/>
                      </a:schemeClr>
                    </a:solidFill>
                  </a:tcPr>
                </a:tc>
                <a:extLst>
                  <a:ext uri="{0D108BD9-81ED-4DB2-BD59-A6C34878D82A}">
                    <a16:rowId xmlns:a16="http://schemas.microsoft.com/office/drawing/2014/main" val="4144295206"/>
                  </a:ext>
                </a:extLst>
              </a:tr>
            </a:tbl>
          </a:graphicData>
        </a:graphic>
      </p:graphicFrame>
      <p:sp>
        <p:nvSpPr>
          <p:cNvPr id="6" name="灯片编号占位符 5">
            <a:extLst>
              <a:ext uri="{FF2B5EF4-FFF2-40B4-BE49-F238E27FC236}">
                <a16:creationId xmlns:a16="http://schemas.microsoft.com/office/drawing/2014/main" id="{594915F5-F72C-4738-978D-F95AAD628901}"/>
              </a:ext>
            </a:extLst>
          </p:cNvPr>
          <p:cNvSpPr>
            <a:spLocks noGrp="1"/>
          </p:cNvSpPr>
          <p:nvPr>
            <p:ph type="sldNum" sz="quarter" idx="12"/>
          </p:nvPr>
        </p:nvSpPr>
        <p:spPr/>
        <p:txBody>
          <a:bodyPr/>
          <a:lstStyle/>
          <a:p>
            <a:fld id="{0343F522-B1DB-4B24-87CC-09EAB668A261}" type="slidenum">
              <a:rPr lang="zh-CN" altLang="en-US" smtClean="0"/>
              <a:pPr/>
              <a:t>70</a:t>
            </a:fld>
            <a:r>
              <a:rPr lang="en-US" altLang="zh-CN"/>
              <a:t>/303</a:t>
            </a:r>
            <a:endParaRPr lang="zh-CN" altLang="en-US" dirty="0"/>
          </a:p>
        </p:txBody>
      </p:sp>
    </p:spTree>
    <p:extLst>
      <p:ext uri="{BB962C8B-B14F-4D97-AF65-F5344CB8AC3E}">
        <p14:creationId xmlns:p14="http://schemas.microsoft.com/office/powerpoint/2010/main" val="3168990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C34208-FA7C-4346-AD93-050F88FE7F56}"/>
              </a:ext>
            </a:extLst>
          </p:cNvPr>
          <p:cNvSpPr>
            <a:spLocks noGrp="1"/>
          </p:cNvSpPr>
          <p:nvPr>
            <p:ph type="title"/>
          </p:nvPr>
        </p:nvSpPr>
        <p:spPr>
          <a:xfrm>
            <a:off x="265813" y="350874"/>
            <a:ext cx="8654903" cy="680484"/>
          </a:xfrm>
        </p:spPr>
        <p:txBody>
          <a:bodyPr>
            <a:normAutofit/>
          </a:bodyPr>
          <a:lstStyle/>
          <a:p>
            <a:r>
              <a:rPr lang="en-US" altLang="zh-CN" kern="100" dirty="0"/>
              <a:t>2.</a:t>
            </a:r>
            <a:r>
              <a:rPr lang="zh-CN" altLang="zh-CN" kern="100" dirty="0"/>
              <a:t>字符</a:t>
            </a:r>
            <a:r>
              <a:rPr lang="zh-CN" altLang="en-US" kern="100" dirty="0"/>
              <a:t>计数</a:t>
            </a:r>
            <a:r>
              <a:rPr lang="zh-CN" altLang="zh-CN" kern="100" dirty="0"/>
              <a:t>法</a:t>
            </a:r>
            <a:endParaRPr lang="zh-CN" altLang="en-US" kern="100" dirty="0"/>
          </a:p>
        </p:txBody>
      </p:sp>
      <p:sp>
        <p:nvSpPr>
          <p:cNvPr id="3" name="内容占位符 2">
            <a:extLst>
              <a:ext uri="{FF2B5EF4-FFF2-40B4-BE49-F238E27FC236}">
                <a16:creationId xmlns:a16="http://schemas.microsoft.com/office/drawing/2014/main" id="{62772749-0251-43E3-8FBE-62B01C0C88DA}"/>
              </a:ext>
            </a:extLst>
          </p:cNvPr>
          <p:cNvSpPr>
            <a:spLocks noGrp="1"/>
          </p:cNvSpPr>
          <p:nvPr>
            <p:ph idx="1"/>
          </p:nvPr>
        </p:nvSpPr>
        <p:spPr>
          <a:xfrm>
            <a:off x="404037" y="1062040"/>
            <a:ext cx="8516680" cy="5445085"/>
          </a:xfrm>
        </p:spPr>
        <p:txBody>
          <a:bodyPr>
            <a:noAutofit/>
          </a:bodyPr>
          <a:lstStyle/>
          <a:p>
            <a:r>
              <a:rPr lang="zh-CN" altLang="zh-CN" dirty="0"/>
              <a:t>在帧中设置一个</a:t>
            </a:r>
            <a:r>
              <a:rPr lang="zh-CN" altLang="en-US" dirty="0"/>
              <a:t>长度</a:t>
            </a:r>
            <a:r>
              <a:rPr lang="zh-CN" altLang="zh-CN" dirty="0"/>
              <a:t>字段</a:t>
            </a:r>
            <a:r>
              <a:rPr lang="zh-CN" altLang="en-US" dirty="0"/>
              <a:t>记录</a:t>
            </a:r>
            <a:r>
              <a:rPr lang="zh-CN" altLang="zh-CN" dirty="0"/>
              <a:t>该帧包含的字符数</a:t>
            </a:r>
            <a:endParaRPr lang="en-US" altLang="zh-CN" dirty="0"/>
          </a:p>
          <a:p>
            <a:r>
              <a:rPr lang="zh-CN" altLang="zh-CN" dirty="0"/>
              <a:t>发送方填写该值，接收方首先识别该值，然后根据该值确定帧的结束边界</a:t>
            </a:r>
            <a:endParaRPr lang="en-US" altLang="zh-CN" dirty="0"/>
          </a:p>
          <a:p>
            <a:r>
              <a:rPr lang="zh-CN" altLang="en-US" dirty="0"/>
              <a:t>不足：</a:t>
            </a:r>
            <a:r>
              <a:rPr lang="zh-CN" altLang="zh-CN" dirty="0"/>
              <a:t>如果帧的</a:t>
            </a:r>
            <a:r>
              <a:rPr lang="zh-CN" altLang="en-US" dirty="0"/>
              <a:t>长度</a:t>
            </a:r>
            <a:r>
              <a:rPr lang="zh-CN" altLang="zh-CN" dirty="0"/>
              <a:t>字段出错将导致接收方错误判断帧的结束位置</a:t>
            </a:r>
            <a:endParaRPr lang="en-US" altLang="zh-CN" dirty="0"/>
          </a:p>
          <a:p>
            <a:r>
              <a:rPr lang="zh-CN" altLang="zh-CN" dirty="0"/>
              <a:t>典型协议</a:t>
            </a:r>
            <a:r>
              <a:rPr lang="en-US" altLang="zh-CN" dirty="0"/>
              <a:t>DDCMP</a:t>
            </a:r>
          </a:p>
          <a:p>
            <a:endParaRPr lang="en-US" altLang="zh-CN" dirty="0"/>
          </a:p>
          <a:p>
            <a:endParaRPr lang="en-US" altLang="zh-CN" dirty="0"/>
          </a:p>
          <a:p>
            <a:endParaRPr lang="en-US" altLang="zh-CN" dirty="0"/>
          </a:p>
          <a:p>
            <a:r>
              <a:rPr lang="zh-CN" altLang="en-US" dirty="0"/>
              <a:t>改进：</a:t>
            </a:r>
            <a:r>
              <a:rPr lang="zh-CN" altLang="zh-CN" dirty="0"/>
              <a:t>不以字符而是以字节为单位</a:t>
            </a:r>
            <a:r>
              <a:rPr lang="zh-CN" altLang="en-US" dirty="0"/>
              <a:t>，如：</a:t>
            </a:r>
            <a:r>
              <a:rPr lang="en-US" altLang="zh-CN" dirty="0"/>
              <a:t>PPP</a:t>
            </a:r>
          </a:p>
          <a:p>
            <a:pPr marL="0" indent="0">
              <a:buNone/>
            </a:pPr>
            <a:endParaRPr lang="zh-CN" altLang="en-US" dirty="0"/>
          </a:p>
        </p:txBody>
      </p:sp>
      <p:graphicFrame>
        <p:nvGraphicFramePr>
          <p:cNvPr id="11" name="表格 10">
            <a:extLst>
              <a:ext uri="{FF2B5EF4-FFF2-40B4-BE49-F238E27FC236}">
                <a16:creationId xmlns:a16="http://schemas.microsoft.com/office/drawing/2014/main" id="{F1557556-4E74-4A2A-B76B-6AF7BA757C94}"/>
              </a:ext>
            </a:extLst>
          </p:cNvPr>
          <p:cNvGraphicFramePr>
            <a:graphicFrameLocks noGrp="1"/>
          </p:cNvGraphicFramePr>
          <p:nvPr/>
        </p:nvGraphicFramePr>
        <p:xfrm>
          <a:off x="0" y="16384"/>
          <a:ext cx="9144000" cy="303808"/>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1028242390"/>
                    </a:ext>
                  </a:extLst>
                </a:gridCol>
                <a:gridCol w="1016000">
                  <a:extLst>
                    <a:ext uri="{9D8B030D-6E8A-4147-A177-3AD203B41FA5}">
                      <a16:colId xmlns:a16="http://schemas.microsoft.com/office/drawing/2014/main" val="3074239081"/>
                    </a:ext>
                  </a:extLst>
                </a:gridCol>
                <a:gridCol w="1016000">
                  <a:extLst>
                    <a:ext uri="{9D8B030D-6E8A-4147-A177-3AD203B41FA5}">
                      <a16:colId xmlns:a16="http://schemas.microsoft.com/office/drawing/2014/main" val="3509429943"/>
                    </a:ext>
                  </a:extLst>
                </a:gridCol>
                <a:gridCol w="1016000">
                  <a:extLst>
                    <a:ext uri="{9D8B030D-6E8A-4147-A177-3AD203B41FA5}">
                      <a16:colId xmlns:a16="http://schemas.microsoft.com/office/drawing/2014/main" val="2580465912"/>
                    </a:ext>
                  </a:extLst>
                </a:gridCol>
                <a:gridCol w="1016000">
                  <a:extLst>
                    <a:ext uri="{9D8B030D-6E8A-4147-A177-3AD203B41FA5}">
                      <a16:colId xmlns:a16="http://schemas.microsoft.com/office/drawing/2014/main" val="585185192"/>
                    </a:ext>
                  </a:extLst>
                </a:gridCol>
                <a:gridCol w="1016000">
                  <a:extLst>
                    <a:ext uri="{9D8B030D-6E8A-4147-A177-3AD203B41FA5}">
                      <a16:colId xmlns:a16="http://schemas.microsoft.com/office/drawing/2014/main" val="1335232691"/>
                    </a:ext>
                  </a:extLst>
                </a:gridCol>
                <a:gridCol w="1016000">
                  <a:extLst>
                    <a:ext uri="{9D8B030D-6E8A-4147-A177-3AD203B41FA5}">
                      <a16:colId xmlns:a16="http://schemas.microsoft.com/office/drawing/2014/main" val="785772456"/>
                    </a:ext>
                  </a:extLst>
                </a:gridCol>
                <a:gridCol w="1016000">
                  <a:extLst>
                    <a:ext uri="{9D8B030D-6E8A-4147-A177-3AD203B41FA5}">
                      <a16:colId xmlns:a16="http://schemas.microsoft.com/office/drawing/2014/main" val="143111373"/>
                    </a:ext>
                  </a:extLst>
                </a:gridCol>
                <a:gridCol w="1016000">
                  <a:extLst>
                    <a:ext uri="{9D8B030D-6E8A-4147-A177-3AD203B41FA5}">
                      <a16:colId xmlns:a16="http://schemas.microsoft.com/office/drawing/2014/main" val="994455625"/>
                    </a:ext>
                  </a:extLst>
                </a:gridCol>
              </a:tblGrid>
              <a:tr h="303808">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传输介质</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通信系统</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rgbClr val="FFFF00"/>
                          </a:solidFill>
                          <a:latin typeface="黑体" panose="02010609060101010101" pitchFamily="49" charset="-122"/>
                          <a:ea typeface="黑体" panose="02010609060101010101" pitchFamily="49" charset="-122"/>
                        </a:rPr>
                        <a:t>正确性</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提高性能</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局域网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en-US" altLang="zh-CN" sz="1600" dirty="0">
                          <a:solidFill>
                            <a:schemeClr val="tx1"/>
                          </a:solidFill>
                          <a:latin typeface="黑体" panose="02010609060101010101" pitchFamily="49" charset="-122"/>
                          <a:ea typeface="黑体" panose="02010609060101010101" pitchFamily="49" charset="-122"/>
                        </a:rPr>
                        <a:t>WLAN</a:t>
                      </a:r>
                      <a:endParaRPr lang="zh-CN" altLang="en-US" sz="1600" dirty="0">
                        <a:solidFill>
                          <a:schemeClr val="tx1"/>
                        </a:solidFill>
                        <a:latin typeface="黑体" panose="02010609060101010101" pitchFamily="49" charset="-122"/>
                        <a:ea typeface="黑体" panose="02010609060101010101" pitchFamily="49"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个域网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广域网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接入网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939429099"/>
                  </a:ext>
                </a:extLst>
              </a:tr>
            </a:tbl>
          </a:graphicData>
        </a:graphic>
      </p:graphicFrame>
      <p:sp>
        <p:nvSpPr>
          <p:cNvPr id="12" name="流程图: 摘录 11">
            <a:extLst>
              <a:ext uri="{FF2B5EF4-FFF2-40B4-BE49-F238E27FC236}">
                <a16:creationId xmlns:a16="http://schemas.microsoft.com/office/drawing/2014/main" id="{CE6C4248-6AFD-44B6-80E3-9608C7BDC87F}"/>
              </a:ext>
            </a:extLst>
          </p:cNvPr>
          <p:cNvSpPr/>
          <p:nvPr/>
        </p:nvSpPr>
        <p:spPr bwMode="auto">
          <a:xfrm>
            <a:off x="2445429" y="315774"/>
            <a:ext cx="216024" cy="126001"/>
          </a:xfrm>
          <a:prstGeom prst="flowChartExtract">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4" name="Rectangle 2">
            <a:extLst>
              <a:ext uri="{FF2B5EF4-FFF2-40B4-BE49-F238E27FC236}">
                <a16:creationId xmlns:a16="http://schemas.microsoft.com/office/drawing/2014/main" id="{637ADEFB-5775-48B5-AD95-BD2F543B4E24}"/>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9" name="Picture 6" descr="f02-09-9780123850591 copy">
            <a:extLst>
              <a:ext uri="{FF2B5EF4-FFF2-40B4-BE49-F238E27FC236}">
                <a16:creationId xmlns:a16="http://schemas.microsoft.com/office/drawing/2014/main" id="{967CCBD4-D795-4720-8653-C99538A20BA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7187"/>
          <a:stretch/>
        </p:blipFill>
        <p:spPr bwMode="auto">
          <a:xfrm>
            <a:off x="1903228" y="4007866"/>
            <a:ext cx="5425558" cy="1003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3" name="表格 12">
            <a:extLst>
              <a:ext uri="{FF2B5EF4-FFF2-40B4-BE49-F238E27FC236}">
                <a16:creationId xmlns:a16="http://schemas.microsoft.com/office/drawing/2014/main" id="{C8D8BD96-611C-4349-B4F5-DF467FACCF0C}"/>
              </a:ext>
            </a:extLst>
          </p:cNvPr>
          <p:cNvGraphicFramePr>
            <a:graphicFrameLocks noGrp="1"/>
          </p:cNvGraphicFramePr>
          <p:nvPr>
            <p:extLst>
              <p:ext uri="{D42A27DB-BD31-4B8C-83A1-F6EECF244321}">
                <p14:modId xmlns:p14="http://schemas.microsoft.com/office/powerpoint/2010/main" val="3682825716"/>
              </p:ext>
            </p:extLst>
          </p:nvPr>
        </p:nvGraphicFramePr>
        <p:xfrm>
          <a:off x="0" y="1031358"/>
          <a:ext cx="313390" cy="4483425"/>
        </p:xfrm>
        <a:graphic>
          <a:graphicData uri="http://schemas.openxmlformats.org/drawingml/2006/table">
            <a:tbl>
              <a:tblPr firstRow="1" bandRow="1">
                <a:tableStyleId>{5C22544A-7EE6-4342-B048-85BDC9FD1C3A}</a:tableStyleId>
              </a:tblPr>
              <a:tblGrid>
                <a:gridCol w="313390">
                  <a:extLst>
                    <a:ext uri="{9D8B030D-6E8A-4147-A177-3AD203B41FA5}">
                      <a16:colId xmlns:a16="http://schemas.microsoft.com/office/drawing/2014/main" val="2707731317"/>
                    </a:ext>
                  </a:extLst>
                </a:gridCol>
              </a:tblGrid>
              <a:tr h="844235">
                <a:tc>
                  <a:txBody>
                    <a:bodyPr/>
                    <a:lstStyle/>
                    <a:p>
                      <a:pPr algn="ctr"/>
                      <a:r>
                        <a:rPr lang="zh-CN" altLang="en-US" sz="1600" b="0" dirty="0">
                          <a:solidFill>
                            <a:schemeClr val="tx1"/>
                          </a:solidFill>
                          <a:latin typeface="黑体" panose="02010609060101010101" pitchFamily="49" charset="-122"/>
                          <a:ea typeface="黑体" panose="02010609060101010101" pitchFamily="49" charset="-122"/>
                        </a:rPr>
                        <a:t>接入控制</a:t>
                      </a:r>
                    </a:p>
                  </a:txBody>
                  <a:tcPr marL="0" marR="0" marT="0" marB="0" anchor="ctr">
                    <a:solidFill>
                      <a:schemeClr val="accent1">
                        <a:lumMod val="40000"/>
                        <a:lumOff val="60000"/>
                      </a:schemeClr>
                    </a:solidFill>
                  </a:tcPr>
                </a:tc>
                <a:extLst>
                  <a:ext uri="{0D108BD9-81ED-4DB2-BD59-A6C34878D82A}">
                    <a16:rowId xmlns:a16="http://schemas.microsoft.com/office/drawing/2014/main" val="2650843112"/>
                  </a:ext>
                </a:extLst>
              </a:tr>
              <a:tr h="844235">
                <a:tc>
                  <a:txBody>
                    <a:bodyPr/>
                    <a:lstStyle/>
                    <a:p>
                      <a:pPr algn="ctr"/>
                      <a:r>
                        <a:rPr lang="zh-CN" altLang="en-US" sz="1600" b="1" dirty="0">
                          <a:solidFill>
                            <a:schemeClr val="bg1"/>
                          </a:solidFill>
                          <a:latin typeface="黑体" panose="02010609060101010101" pitchFamily="49" charset="-122"/>
                          <a:ea typeface="黑体" panose="02010609060101010101" pitchFamily="49" charset="-122"/>
                        </a:rPr>
                        <a:t>组帧</a:t>
                      </a:r>
                    </a:p>
                  </a:txBody>
                  <a:tcPr marL="0" marR="0" marT="0" marB="0" anchor="ctr">
                    <a:solidFill>
                      <a:schemeClr val="accent1"/>
                    </a:solidFill>
                  </a:tcPr>
                </a:tc>
                <a:extLst>
                  <a:ext uri="{0D108BD9-81ED-4DB2-BD59-A6C34878D82A}">
                    <a16:rowId xmlns:a16="http://schemas.microsoft.com/office/drawing/2014/main" val="2354171835"/>
                  </a:ext>
                </a:extLst>
              </a:tr>
              <a:tr h="844235">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检错纠错</a:t>
                      </a:r>
                    </a:p>
                  </a:txBody>
                  <a:tcPr marL="0" marR="0" marT="0" marB="0" anchor="ctr">
                    <a:solidFill>
                      <a:schemeClr val="accent1">
                        <a:lumMod val="40000"/>
                        <a:lumOff val="60000"/>
                      </a:schemeClr>
                    </a:solidFill>
                  </a:tcPr>
                </a:tc>
                <a:extLst>
                  <a:ext uri="{0D108BD9-81ED-4DB2-BD59-A6C34878D82A}">
                    <a16:rowId xmlns:a16="http://schemas.microsoft.com/office/drawing/2014/main" val="2232877283"/>
                  </a:ext>
                </a:extLst>
              </a:tr>
              <a:tr h="844235">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可靠性</a:t>
                      </a:r>
                    </a:p>
                  </a:txBody>
                  <a:tcPr marL="0" marR="0" marT="0" marB="0" anchor="ctr">
                    <a:solidFill>
                      <a:schemeClr val="accent1">
                        <a:lumMod val="40000"/>
                        <a:lumOff val="60000"/>
                      </a:schemeClr>
                    </a:solidFill>
                  </a:tcPr>
                </a:tc>
                <a:extLst>
                  <a:ext uri="{0D108BD9-81ED-4DB2-BD59-A6C34878D82A}">
                    <a16:rowId xmlns:a16="http://schemas.microsoft.com/office/drawing/2014/main" val="3762065821"/>
                  </a:ext>
                </a:extLst>
              </a:tr>
              <a:tr h="844235">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同步</a:t>
                      </a:r>
                    </a:p>
                  </a:txBody>
                  <a:tcPr marL="0" marR="0" marT="0" marB="0" anchor="ctr">
                    <a:solidFill>
                      <a:schemeClr val="accent1">
                        <a:lumMod val="40000"/>
                        <a:lumOff val="60000"/>
                      </a:schemeClr>
                    </a:solidFill>
                  </a:tcPr>
                </a:tc>
                <a:extLst>
                  <a:ext uri="{0D108BD9-81ED-4DB2-BD59-A6C34878D82A}">
                    <a16:rowId xmlns:a16="http://schemas.microsoft.com/office/drawing/2014/main" val="4144295206"/>
                  </a:ext>
                </a:extLst>
              </a:tr>
            </a:tbl>
          </a:graphicData>
        </a:graphic>
      </p:graphicFrame>
      <p:sp>
        <p:nvSpPr>
          <p:cNvPr id="5" name="灯片编号占位符 4">
            <a:extLst>
              <a:ext uri="{FF2B5EF4-FFF2-40B4-BE49-F238E27FC236}">
                <a16:creationId xmlns:a16="http://schemas.microsoft.com/office/drawing/2014/main" id="{B8B59961-219B-4246-B55A-E0C86134A34B}"/>
              </a:ext>
            </a:extLst>
          </p:cNvPr>
          <p:cNvSpPr>
            <a:spLocks noGrp="1"/>
          </p:cNvSpPr>
          <p:nvPr>
            <p:ph type="sldNum" sz="quarter" idx="12"/>
          </p:nvPr>
        </p:nvSpPr>
        <p:spPr/>
        <p:txBody>
          <a:bodyPr/>
          <a:lstStyle/>
          <a:p>
            <a:fld id="{0343F522-B1DB-4B24-87CC-09EAB668A261}" type="slidenum">
              <a:rPr lang="zh-CN" altLang="en-US" smtClean="0"/>
              <a:pPr/>
              <a:t>71</a:t>
            </a:fld>
            <a:r>
              <a:rPr lang="en-US" altLang="zh-CN"/>
              <a:t>/303</a:t>
            </a:r>
            <a:endParaRPr lang="zh-CN" altLang="en-US" dirty="0"/>
          </a:p>
        </p:txBody>
      </p:sp>
    </p:spTree>
    <p:extLst>
      <p:ext uri="{BB962C8B-B14F-4D97-AF65-F5344CB8AC3E}">
        <p14:creationId xmlns:p14="http://schemas.microsoft.com/office/powerpoint/2010/main" val="1607411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C34208-FA7C-4346-AD93-050F88FE7F56}"/>
              </a:ext>
            </a:extLst>
          </p:cNvPr>
          <p:cNvSpPr>
            <a:spLocks noGrp="1"/>
          </p:cNvSpPr>
          <p:nvPr>
            <p:ph type="title"/>
          </p:nvPr>
        </p:nvSpPr>
        <p:spPr>
          <a:xfrm>
            <a:off x="265813" y="350874"/>
            <a:ext cx="8654903" cy="680484"/>
          </a:xfrm>
        </p:spPr>
        <p:txBody>
          <a:bodyPr>
            <a:normAutofit/>
          </a:bodyPr>
          <a:lstStyle/>
          <a:p>
            <a:r>
              <a:rPr lang="en-US" altLang="zh-CN" kern="100" dirty="0"/>
              <a:t>3.</a:t>
            </a:r>
            <a:r>
              <a:rPr lang="zh-CN" altLang="en-US" kern="100" dirty="0"/>
              <a:t>位串</a:t>
            </a:r>
            <a:r>
              <a:rPr lang="zh-CN" altLang="zh-CN" kern="100" dirty="0"/>
              <a:t>界定法</a:t>
            </a:r>
            <a:endParaRPr lang="zh-CN" altLang="en-US" kern="100" dirty="0"/>
          </a:p>
        </p:txBody>
      </p:sp>
      <p:sp>
        <p:nvSpPr>
          <p:cNvPr id="3" name="内容占位符 2">
            <a:extLst>
              <a:ext uri="{FF2B5EF4-FFF2-40B4-BE49-F238E27FC236}">
                <a16:creationId xmlns:a16="http://schemas.microsoft.com/office/drawing/2014/main" id="{62772749-0251-43E3-8FBE-62B01C0C88DA}"/>
              </a:ext>
            </a:extLst>
          </p:cNvPr>
          <p:cNvSpPr>
            <a:spLocks noGrp="1"/>
          </p:cNvSpPr>
          <p:nvPr>
            <p:ph idx="1"/>
          </p:nvPr>
        </p:nvSpPr>
        <p:spPr>
          <a:xfrm>
            <a:off x="404037" y="1062040"/>
            <a:ext cx="8516680" cy="5445085"/>
          </a:xfrm>
        </p:spPr>
        <p:txBody>
          <a:bodyPr>
            <a:noAutofit/>
          </a:bodyPr>
          <a:lstStyle/>
          <a:p>
            <a:r>
              <a:rPr lang="zh-CN" altLang="en-US" dirty="0"/>
              <a:t>用特定的位串作为开始、结束标记</a:t>
            </a:r>
          </a:p>
          <a:p>
            <a:pPr marL="609600" indent="-609600">
              <a:buNone/>
            </a:pPr>
            <a:r>
              <a:rPr lang="zh-CN" altLang="en-US" dirty="0"/>
              <a:t> 典型的标记位串：</a:t>
            </a:r>
            <a:r>
              <a:rPr lang="en-US" altLang="zh-CN" dirty="0"/>
              <a:t>01111110</a:t>
            </a:r>
            <a:r>
              <a:rPr lang="zh-CN" altLang="en-US" dirty="0"/>
              <a:t>（</a:t>
            </a:r>
            <a:r>
              <a:rPr lang="en-US" altLang="zh-CN" dirty="0"/>
              <a:t>0x7E</a:t>
            </a:r>
            <a:r>
              <a:rPr lang="zh-CN" altLang="en-US" dirty="0"/>
              <a:t>）</a:t>
            </a:r>
            <a:endParaRPr lang="en-US" altLang="zh-CN" dirty="0"/>
          </a:p>
          <a:p>
            <a:pPr marL="609600" indent="-609600">
              <a:buNone/>
            </a:pPr>
            <a:endParaRPr lang="en-US" altLang="zh-CN" dirty="0"/>
          </a:p>
          <a:p>
            <a:pPr marL="609600" indent="-609600">
              <a:buNone/>
            </a:pPr>
            <a:endParaRPr lang="en-US" altLang="zh-CN" dirty="0"/>
          </a:p>
          <a:p>
            <a:pPr marL="609600" indent="-609600">
              <a:buNone/>
            </a:pPr>
            <a:endParaRPr lang="en-US" altLang="zh-CN" dirty="0"/>
          </a:p>
          <a:p>
            <a:r>
              <a:rPr lang="zh-CN" altLang="en-US" dirty="0">
                <a:solidFill>
                  <a:srgbClr val="FF0000"/>
                </a:solidFill>
              </a:rPr>
              <a:t>问题：如何区分标记与正常数据？</a:t>
            </a:r>
          </a:p>
          <a:p>
            <a:pPr lvl="1"/>
            <a:r>
              <a:rPr lang="zh-CN" altLang="en-US" sz="2800" dirty="0">
                <a:solidFill>
                  <a:srgbClr val="FF0000"/>
                </a:solidFill>
              </a:rPr>
              <a:t>位填充技术（只对帧，不含标记串）：</a:t>
            </a:r>
            <a:endParaRPr lang="en-US" altLang="zh-CN" sz="2800" dirty="0">
              <a:solidFill>
                <a:srgbClr val="FF0000"/>
              </a:solidFill>
            </a:endParaRPr>
          </a:p>
          <a:p>
            <a:pPr lvl="1"/>
            <a:r>
              <a:rPr lang="zh-CN" altLang="en-US" sz="2800" dirty="0">
                <a:solidFill>
                  <a:srgbClr val="0070C0"/>
                </a:solidFill>
              </a:rPr>
              <a:t>发送方：连续</a:t>
            </a:r>
            <a:r>
              <a:rPr lang="en-US" altLang="zh-CN" sz="2800" dirty="0">
                <a:solidFill>
                  <a:srgbClr val="0070C0"/>
                </a:solidFill>
              </a:rPr>
              <a:t>5</a:t>
            </a:r>
            <a:r>
              <a:rPr lang="zh-CN" altLang="en-US" sz="2800" dirty="0">
                <a:solidFill>
                  <a:srgbClr val="0070C0"/>
                </a:solidFill>
              </a:rPr>
              <a:t>个</a:t>
            </a:r>
            <a:r>
              <a:rPr lang="en-US" altLang="zh-CN" sz="2800" dirty="0">
                <a:solidFill>
                  <a:srgbClr val="0070C0"/>
                </a:solidFill>
              </a:rPr>
              <a:t>1</a:t>
            </a:r>
            <a:r>
              <a:rPr lang="zh-CN" altLang="en-US" sz="2800" dirty="0">
                <a:solidFill>
                  <a:srgbClr val="0070C0"/>
                </a:solidFill>
              </a:rPr>
              <a:t>后插入</a:t>
            </a:r>
            <a:r>
              <a:rPr lang="en-US" altLang="zh-CN" sz="2800" dirty="0">
                <a:solidFill>
                  <a:srgbClr val="0070C0"/>
                </a:solidFill>
              </a:rPr>
              <a:t>1</a:t>
            </a:r>
            <a:r>
              <a:rPr lang="zh-CN" altLang="en-US" sz="2800" dirty="0">
                <a:solidFill>
                  <a:srgbClr val="0070C0"/>
                </a:solidFill>
              </a:rPr>
              <a:t>个</a:t>
            </a:r>
            <a:r>
              <a:rPr lang="en-US" altLang="zh-CN" sz="2800" dirty="0">
                <a:solidFill>
                  <a:srgbClr val="0070C0"/>
                </a:solidFill>
              </a:rPr>
              <a:t>0</a:t>
            </a:r>
          </a:p>
          <a:p>
            <a:pPr lvl="1"/>
            <a:r>
              <a:rPr lang="zh-CN" altLang="en-US" sz="2800" dirty="0">
                <a:solidFill>
                  <a:srgbClr val="0070C0"/>
                </a:solidFill>
              </a:rPr>
              <a:t>接收方：连续</a:t>
            </a:r>
            <a:r>
              <a:rPr lang="en-US" altLang="zh-CN" sz="2800" dirty="0">
                <a:solidFill>
                  <a:srgbClr val="0070C0"/>
                </a:solidFill>
              </a:rPr>
              <a:t>5</a:t>
            </a:r>
            <a:r>
              <a:rPr lang="zh-CN" altLang="en-US" sz="2800" dirty="0">
                <a:solidFill>
                  <a:srgbClr val="0070C0"/>
                </a:solidFill>
              </a:rPr>
              <a:t>个</a:t>
            </a:r>
            <a:r>
              <a:rPr lang="en-US" altLang="zh-CN" sz="2800" dirty="0">
                <a:solidFill>
                  <a:srgbClr val="0070C0"/>
                </a:solidFill>
              </a:rPr>
              <a:t>1</a:t>
            </a:r>
            <a:r>
              <a:rPr lang="zh-CN" altLang="en-US" sz="2800" dirty="0">
                <a:solidFill>
                  <a:srgbClr val="0070C0"/>
                </a:solidFill>
              </a:rPr>
              <a:t>后若为</a:t>
            </a:r>
            <a:r>
              <a:rPr lang="en-US" altLang="zh-CN" sz="2800" dirty="0">
                <a:solidFill>
                  <a:srgbClr val="0070C0"/>
                </a:solidFill>
              </a:rPr>
              <a:t>0</a:t>
            </a:r>
            <a:r>
              <a:rPr lang="zh-CN" altLang="en-US" sz="2800" dirty="0">
                <a:solidFill>
                  <a:srgbClr val="0070C0"/>
                </a:solidFill>
              </a:rPr>
              <a:t>，删掉；若为</a:t>
            </a:r>
            <a:r>
              <a:rPr lang="en-US" altLang="zh-CN" sz="2800" dirty="0">
                <a:solidFill>
                  <a:srgbClr val="0070C0"/>
                </a:solidFill>
              </a:rPr>
              <a:t>1</a:t>
            </a:r>
            <a:r>
              <a:rPr lang="zh-CN" altLang="en-US" sz="2800" dirty="0">
                <a:solidFill>
                  <a:srgbClr val="0070C0"/>
                </a:solidFill>
              </a:rPr>
              <a:t>，结束</a:t>
            </a:r>
            <a:endParaRPr lang="en-US" altLang="zh-CN" sz="2800" dirty="0">
              <a:solidFill>
                <a:srgbClr val="0070C0"/>
              </a:solidFill>
            </a:endParaRPr>
          </a:p>
          <a:p>
            <a:r>
              <a:rPr lang="zh-CN" altLang="en-US" dirty="0"/>
              <a:t>典型：</a:t>
            </a:r>
            <a:r>
              <a:rPr lang="en-US" altLang="zh-CN" dirty="0"/>
              <a:t>HDLC</a:t>
            </a:r>
          </a:p>
          <a:p>
            <a:pPr marL="0" indent="0">
              <a:buNone/>
            </a:pPr>
            <a:endParaRPr lang="zh-CN" altLang="en-US" dirty="0"/>
          </a:p>
        </p:txBody>
      </p:sp>
      <p:graphicFrame>
        <p:nvGraphicFramePr>
          <p:cNvPr id="11" name="表格 10">
            <a:extLst>
              <a:ext uri="{FF2B5EF4-FFF2-40B4-BE49-F238E27FC236}">
                <a16:creationId xmlns:a16="http://schemas.microsoft.com/office/drawing/2014/main" id="{F1557556-4E74-4A2A-B76B-6AF7BA757C94}"/>
              </a:ext>
            </a:extLst>
          </p:cNvPr>
          <p:cNvGraphicFramePr>
            <a:graphicFrameLocks noGrp="1"/>
          </p:cNvGraphicFramePr>
          <p:nvPr/>
        </p:nvGraphicFramePr>
        <p:xfrm>
          <a:off x="0" y="16384"/>
          <a:ext cx="9144000" cy="303808"/>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1028242390"/>
                    </a:ext>
                  </a:extLst>
                </a:gridCol>
                <a:gridCol w="1016000">
                  <a:extLst>
                    <a:ext uri="{9D8B030D-6E8A-4147-A177-3AD203B41FA5}">
                      <a16:colId xmlns:a16="http://schemas.microsoft.com/office/drawing/2014/main" val="3074239081"/>
                    </a:ext>
                  </a:extLst>
                </a:gridCol>
                <a:gridCol w="1016000">
                  <a:extLst>
                    <a:ext uri="{9D8B030D-6E8A-4147-A177-3AD203B41FA5}">
                      <a16:colId xmlns:a16="http://schemas.microsoft.com/office/drawing/2014/main" val="3509429943"/>
                    </a:ext>
                  </a:extLst>
                </a:gridCol>
                <a:gridCol w="1016000">
                  <a:extLst>
                    <a:ext uri="{9D8B030D-6E8A-4147-A177-3AD203B41FA5}">
                      <a16:colId xmlns:a16="http://schemas.microsoft.com/office/drawing/2014/main" val="2580465912"/>
                    </a:ext>
                  </a:extLst>
                </a:gridCol>
                <a:gridCol w="1016000">
                  <a:extLst>
                    <a:ext uri="{9D8B030D-6E8A-4147-A177-3AD203B41FA5}">
                      <a16:colId xmlns:a16="http://schemas.microsoft.com/office/drawing/2014/main" val="585185192"/>
                    </a:ext>
                  </a:extLst>
                </a:gridCol>
                <a:gridCol w="1016000">
                  <a:extLst>
                    <a:ext uri="{9D8B030D-6E8A-4147-A177-3AD203B41FA5}">
                      <a16:colId xmlns:a16="http://schemas.microsoft.com/office/drawing/2014/main" val="1335232691"/>
                    </a:ext>
                  </a:extLst>
                </a:gridCol>
                <a:gridCol w="1016000">
                  <a:extLst>
                    <a:ext uri="{9D8B030D-6E8A-4147-A177-3AD203B41FA5}">
                      <a16:colId xmlns:a16="http://schemas.microsoft.com/office/drawing/2014/main" val="785772456"/>
                    </a:ext>
                  </a:extLst>
                </a:gridCol>
                <a:gridCol w="1016000">
                  <a:extLst>
                    <a:ext uri="{9D8B030D-6E8A-4147-A177-3AD203B41FA5}">
                      <a16:colId xmlns:a16="http://schemas.microsoft.com/office/drawing/2014/main" val="143111373"/>
                    </a:ext>
                  </a:extLst>
                </a:gridCol>
                <a:gridCol w="1016000">
                  <a:extLst>
                    <a:ext uri="{9D8B030D-6E8A-4147-A177-3AD203B41FA5}">
                      <a16:colId xmlns:a16="http://schemas.microsoft.com/office/drawing/2014/main" val="994455625"/>
                    </a:ext>
                  </a:extLst>
                </a:gridCol>
              </a:tblGrid>
              <a:tr h="303808">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传输介质</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通信系统</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rgbClr val="FFFF00"/>
                          </a:solidFill>
                          <a:latin typeface="黑体" panose="02010609060101010101" pitchFamily="49" charset="-122"/>
                          <a:ea typeface="黑体" panose="02010609060101010101" pitchFamily="49" charset="-122"/>
                        </a:rPr>
                        <a:t>正确性</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提高性能</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局域网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en-US" altLang="zh-CN" sz="1600" dirty="0">
                          <a:solidFill>
                            <a:schemeClr val="tx1"/>
                          </a:solidFill>
                          <a:latin typeface="黑体" panose="02010609060101010101" pitchFamily="49" charset="-122"/>
                          <a:ea typeface="黑体" panose="02010609060101010101" pitchFamily="49" charset="-122"/>
                        </a:rPr>
                        <a:t>WLAN</a:t>
                      </a:r>
                      <a:endParaRPr lang="zh-CN" altLang="en-US" sz="1600" dirty="0">
                        <a:solidFill>
                          <a:schemeClr val="tx1"/>
                        </a:solidFill>
                        <a:latin typeface="黑体" panose="02010609060101010101" pitchFamily="49" charset="-122"/>
                        <a:ea typeface="黑体" panose="02010609060101010101" pitchFamily="49"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个域网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广域网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接入网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939429099"/>
                  </a:ext>
                </a:extLst>
              </a:tr>
            </a:tbl>
          </a:graphicData>
        </a:graphic>
      </p:graphicFrame>
      <p:sp>
        <p:nvSpPr>
          <p:cNvPr id="12" name="流程图: 摘录 11">
            <a:extLst>
              <a:ext uri="{FF2B5EF4-FFF2-40B4-BE49-F238E27FC236}">
                <a16:creationId xmlns:a16="http://schemas.microsoft.com/office/drawing/2014/main" id="{CE6C4248-6AFD-44B6-80E3-9608C7BDC87F}"/>
              </a:ext>
            </a:extLst>
          </p:cNvPr>
          <p:cNvSpPr/>
          <p:nvPr/>
        </p:nvSpPr>
        <p:spPr bwMode="auto">
          <a:xfrm>
            <a:off x="2445429" y="315774"/>
            <a:ext cx="216024" cy="126001"/>
          </a:xfrm>
          <a:prstGeom prst="flowChartExtract">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4" name="Rectangle 2">
            <a:extLst>
              <a:ext uri="{FF2B5EF4-FFF2-40B4-BE49-F238E27FC236}">
                <a16:creationId xmlns:a16="http://schemas.microsoft.com/office/drawing/2014/main" id="{637ADEFB-5775-48B5-AD95-BD2F543B4E24}"/>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pSp>
        <p:nvGrpSpPr>
          <p:cNvPr id="9" name="组合 8">
            <a:extLst>
              <a:ext uri="{FF2B5EF4-FFF2-40B4-BE49-F238E27FC236}">
                <a16:creationId xmlns:a16="http://schemas.microsoft.com/office/drawing/2014/main" id="{E6707DF1-3CEE-4320-A587-DEE15625DC4C}"/>
              </a:ext>
            </a:extLst>
          </p:cNvPr>
          <p:cNvGrpSpPr/>
          <p:nvPr/>
        </p:nvGrpSpPr>
        <p:grpSpPr>
          <a:xfrm>
            <a:off x="822694" y="2154850"/>
            <a:ext cx="7200900" cy="1057275"/>
            <a:chOff x="971550" y="3213100"/>
            <a:chExt cx="7200900" cy="1057275"/>
          </a:xfrm>
        </p:grpSpPr>
        <p:pic>
          <p:nvPicPr>
            <p:cNvPr id="13" name="Picture 8" descr="f02-10-9780123850591 copy">
              <a:extLst>
                <a:ext uri="{FF2B5EF4-FFF2-40B4-BE49-F238E27FC236}">
                  <a16:creationId xmlns:a16="http://schemas.microsoft.com/office/drawing/2014/main" id="{74D72362-8126-43BA-AE88-61A44F9453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1550" y="3213100"/>
              <a:ext cx="7200900" cy="1057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矩形 13">
              <a:extLst>
                <a:ext uri="{FF2B5EF4-FFF2-40B4-BE49-F238E27FC236}">
                  <a16:creationId xmlns:a16="http://schemas.microsoft.com/office/drawing/2014/main" id="{E26831C2-288E-4D1E-A1FB-9D7206B13FC6}"/>
                </a:ext>
              </a:extLst>
            </p:cNvPr>
            <p:cNvSpPr/>
            <p:nvPr/>
          </p:nvSpPr>
          <p:spPr bwMode="auto">
            <a:xfrm>
              <a:off x="2411760" y="3541486"/>
              <a:ext cx="4320480" cy="697359"/>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p:txBody>
        </p:sp>
      </p:grpSp>
      <p:graphicFrame>
        <p:nvGraphicFramePr>
          <p:cNvPr id="15" name="表格 14">
            <a:extLst>
              <a:ext uri="{FF2B5EF4-FFF2-40B4-BE49-F238E27FC236}">
                <a16:creationId xmlns:a16="http://schemas.microsoft.com/office/drawing/2014/main" id="{BC9EF418-9C7B-4C07-B173-0674FC2E5E5C}"/>
              </a:ext>
            </a:extLst>
          </p:cNvPr>
          <p:cNvGraphicFramePr>
            <a:graphicFrameLocks noGrp="1"/>
          </p:cNvGraphicFramePr>
          <p:nvPr>
            <p:extLst>
              <p:ext uri="{D42A27DB-BD31-4B8C-83A1-F6EECF244321}">
                <p14:modId xmlns:p14="http://schemas.microsoft.com/office/powerpoint/2010/main" val="3682825716"/>
              </p:ext>
            </p:extLst>
          </p:nvPr>
        </p:nvGraphicFramePr>
        <p:xfrm>
          <a:off x="0" y="1031358"/>
          <a:ext cx="313390" cy="4483425"/>
        </p:xfrm>
        <a:graphic>
          <a:graphicData uri="http://schemas.openxmlformats.org/drawingml/2006/table">
            <a:tbl>
              <a:tblPr firstRow="1" bandRow="1">
                <a:tableStyleId>{5C22544A-7EE6-4342-B048-85BDC9FD1C3A}</a:tableStyleId>
              </a:tblPr>
              <a:tblGrid>
                <a:gridCol w="313390">
                  <a:extLst>
                    <a:ext uri="{9D8B030D-6E8A-4147-A177-3AD203B41FA5}">
                      <a16:colId xmlns:a16="http://schemas.microsoft.com/office/drawing/2014/main" val="2707731317"/>
                    </a:ext>
                  </a:extLst>
                </a:gridCol>
              </a:tblGrid>
              <a:tr h="844235">
                <a:tc>
                  <a:txBody>
                    <a:bodyPr/>
                    <a:lstStyle/>
                    <a:p>
                      <a:pPr algn="ctr"/>
                      <a:r>
                        <a:rPr lang="zh-CN" altLang="en-US" sz="1600" b="0" dirty="0">
                          <a:solidFill>
                            <a:schemeClr val="tx1"/>
                          </a:solidFill>
                          <a:latin typeface="黑体" panose="02010609060101010101" pitchFamily="49" charset="-122"/>
                          <a:ea typeface="黑体" panose="02010609060101010101" pitchFamily="49" charset="-122"/>
                        </a:rPr>
                        <a:t>接入控制</a:t>
                      </a:r>
                    </a:p>
                  </a:txBody>
                  <a:tcPr marL="0" marR="0" marT="0" marB="0" anchor="ctr">
                    <a:solidFill>
                      <a:schemeClr val="accent1">
                        <a:lumMod val="40000"/>
                        <a:lumOff val="60000"/>
                      </a:schemeClr>
                    </a:solidFill>
                  </a:tcPr>
                </a:tc>
                <a:extLst>
                  <a:ext uri="{0D108BD9-81ED-4DB2-BD59-A6C34878D82A}">
                    <a16:rowId xmlns:a16="http://schemas.microsoft.com/office/drawing/2014/main" val="2650843112"/>
                  </a:ext>
                </a:extLst>
              </a:tr>
              <a:tr h="844235">
                <a:tc>
                  <a:txBody>
                    <a:bodyPr/>
                    <a:lstStyle/>
                    <a:p>
                      <a:pPr algn="ctr"/>
                      <a:r>
                        <a:rPr lang="zh-CN" altLang="en-US" sz="1600" b="1" dirty="0">
                          <a:solidFill>
                            <a:schemeClr val="bg1"/>
                          </a:solidFill>
                          <a:latin typeface="黑体" panose="02010609060101010101" pitchFamily="49" charset="-122"/>
                          <a:ea typeface="黑体" panose="02010609060101010101" pitchFamily="49" charset="-122"/>
                        </a:rPr>
                        <a:t>组帧</a:t>
                      </a:r>
                    </a:p>
                  </a:txBody>
                  <a:tcPr marL="0" marR="0" marT="0" marB="0" anchor="ctr">
                    <a:solidFill>
                      <a:schemeClr val="accent1"/>
                    </a:solidFill>
                  </a:tcPr>
                </a:tc>
                <a:extLst>
                  <a:ext uri="{0D108BD9-81ED-4DB2-BD59-A6C34878D82A}">
                    <a16:rowId xmlns:a16="http://schemas.microsoft.com/office/drawing/2014/main" val="2354171835"/>
                  </a:ext>
                </a:extLst>
              </a:tr>
              <a:tr h="844235">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检错纠错</a:t>
                      </a:r>
                    </a:p>
                  </a:txBody>
                  <a:tcPr marL="0" marR="0" marT="0" marB="0" anchor="ctr">
                    <a:solidFill>
                      <a:schemeClr val="accent1">
                        <a:lumMod val="40000"/>
                        <a:lumOff val="60000"/>
                      </a:schemeClr>
                    </a:solidFill>
                  </a:tcPr>
                </a:tc>
                <a:extLst>
                  <a:ext uri="{0D108BD9-81ED-4DB2-BD59-A6C34878D82A}">
                    <a16:rowId xmlns:a16="http://schemas.microsoft.com/office/drawing/2014/main" val="2232877283"/>
                  </a:ext>
                </a:extLst>
              </a:tr>
              <a:tr h="844235">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可靠性</a:t>
                      </a:r>
                    </a:p>
                  </a:txBody>
                  <a:tcPr marL="0" marR="0" marT="0" marB="0" anchor="ctr">
                    <a:solidFill>
                      <a:schemeClr val="accent1">
                        <a:lumMod val="40000"/>
                        <a:lumOff val="60000"/>
                      </a:schemeClr>
                    </a:solidFill>
                  </a:tcPr>
                </a:tc>
                <a:extLst>
                  <a:ext uri="{0D108BD9-81ED-4DB2-BD59-A6C34878D82A}">
                    <a16:rowId xmlns:a16="http://schemas.microsoft.com/office/drawing/2014/main" val="3762065821"/>
                  </a:ext>
                </a:extLst>
              </a:tr>
              <a:tr h="844235">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同步</a:t>
                      </a:r>
                    </a:p>
                  </a:txBody>
                  <a:tcPr marL="0" marR="0" marT="0" marB="0" anchor="ctr">
                    <a:solidFill>
                      <a:schemeClr val="accent1">
                        <a:lumMod val="40000"/>
                        <a:lumOff val="60000"/>
                      </a:schemeClr>
                    </a:solidFill>
                  </a:tcPr>
                </a:tc>
                <a:extLst>
                  <a:ext uri="{0D108BD9-81ED-4DB2-BD59-A6C34878D82A}">
                    <a16:rowId xmlns:a16="http://schemas.microsoft.com/office/drawing/2014/main" val="4144295206"/>
                  </a:ext>
                </a:extLst>
              </a:tr>
            </a:tbl>
          </a:graphicData>
        </a:graphic>
      </p:graphicFrame>
      <p:sp>
        <p:nvSpPr>
          <p:cNvPr id="5" name="灯片编号占位符 4">
            <a:extLst>
              <a:ext uri="{FF2B5EF4-FFF2-40B4-BE49-F238E27FC236}">
                <a16:creationId xmlns:a16="http://schemas.microsoft.com/office/drawing/2014/main" id="{40BA5F85-2BC5-49DB-B6A7-6DF60634365A}"/>
              </a:ext>
            </a:extLst>
          </p:cNvPr>
          <p:cNvSpPr>
            <a:spLocks noGrp="1"/>
          </p:cNvSpPr>
          <p:nvPr>
            <p:ph type="sldNum" sz="quarter" idx="12"/>
          </p:nvPr>
        </p:nvSpPr>
        <p:spPr/>
        <p:txBody>
          <a:bodyPr/>
          <a:lstStyle/>
          <a:p>
            <a:fld id="{0343F522-B1DB-4B24-87CC-09EAB668A261}" type="slidenum">
              <a:rPr lang="zh-CN" altLang="en-US" smtClean="0"/>
              <a:pPr/>
              <a:t>72</a:t>
            </a:fld>
            <a:r>
              <a:rPr lang="en-US" altLang="zh-CN"/>
              <a:t>/303</a:t>
            </a:r>
            <a:endParaRPr lang="zh-CN" altLang="en-US" dirty="0"/>
          </a:p>
        </p:txBody>
      </p:sp>
    </p:spTree>
    <p:extLst>
      <p:ext uri="{BB962C8B-B14F-4D97-AF65-F5344CB8AC3E}">
        <p14:creationId xmlns:p14="http://schemas.microsoft.com/office/powerpoint/2010/main" val="2061527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C34208-FA7C-4346-AD93-050F88FE7F56}"/>
              </a:ext>
            </a:extLst>
          </p:cNvPr>
          <p:cNvSpPr>
            <a:spLocks noGrp="1"/>
          </p:cNvSpPr>
          <p:nvPr>
            <p:ph type="title"/>
          </p:nvPr>
        </p:nvSpPr>
        <p:spPr>
          <a:xfrm>
            <a:off x="265813" y="350874"/>
            <a:ext cx="8654903" cy="680484"/>
          </a:xfrm>
        </p:spPr>
        <p:txBody>
          <a:bodyPr>
            <a:normAutofit/>
          </a:bodyPr>
          <a:lstStyle/>
          <a:p>
            <a:r>
              <a:rPr lang="en-US" altLang="zh-CN" kern="100" dirty="0"/>
              <a:t>4.</a:t>
            </a:r>
            <a:r>
              <a:rPr lang="zh-CN" altLang="en-US" kern="100" dirty="0"/>
              <a:t>时间同步法</a:t>
            </a:r>
          </a:p>
        </p:txBody>
      </p:sp>
      <p:sp>
        <p:nvSpPr>
          <p:cNvPr id="3" name="内容占位符 2">
            <a:extLst>
              <a:ext uri="{FF2B5EF4-FFF2-40B4-BE49-F238E27FC236}">
                <a16:creationId xmlns:a16="http://schemas.microsoft.com/office/drawing/2014/main" id="{62772749-0251-43E3-8FBE-62B01C0C88DA}"/>
              </a:ext>
            </a:extLst>
          </p:cNvPr>
          <p:cNvSpPr>
            <a:spLocks noGrp="1"/>
          </p:cNvSpPr>
          <p:nvPr>
            <p:ph idx="1"/>
          </p:nvPr>
        </p:nvSpPr>
        <p:spPr>
          <a:xfrm>
            <a:off x="404037" y="1062040"/>
            <a:ext cx="8516680" cy="5445085"/>
          </a:xfrm>
        </p:spPr>
        <p:txBody>
          <a:bodyPr>
            <a:noAutofit/>
          </a:bodyPr>
          <a:lstStyle/>
          <a:p>
            <a:r>
              <a:rPr lang="zh-CN" altLang="zh-CN" dirty="0"/>
              <a:t>先确定帧的格式</a:t>
            </a:r>
            <a:endParaRPr lang="en-US" altLang="zh-CN" dirty="0"/>
          </a:p>
          <a:p>
            <a:r>
              <a:rPr lang="zh-CN" altLang="zh-CN" dirty="0"/>
              <a:t>接收节点使用全网络统一的时钟</a:t>
            </a:r>
            <a:r>
              <a:rPr lang="zh-CN" altLang="en-US" dirty="0"/>
              <a:t>（时长）</a:t>
            </a:r>
            <a:r>
              <a:rPr lang="zh-CN" altLang="zh-CN" dirty="0"/>
              <a:t>来确定什么时间开始接收帧、什么时间停止接收帧</a:t>
            </a:r>
            <a:endParaRPr lang="en-US" altLang="zh-CN" dirty="0"/>
          </a:p>
          <a:p>
            <a:r>
              <a:rPr lang="zh-CN" altLang="en-US" dirty="0"/>
              <a:t>避免时钟漂移：将时钟与数据混合编码后发送</a:t>
            </a:r>
          </a:p>
          <a:p>
            <a:r>
              <a:rPr lang="zh-CN" altLang="zh-CN" dirty="0"/>
              <a:t>典型</a:t>
            </a:r>
            <a:r>
              <a:rPr lang="zh-CN" altLang="en-US" dirty="0"/>
              <a:t>：</a:t>
            </a:r>
            <a:r>
              <a:rPr lang="en-US" altLang="zh-CN" dirty="0"/>
              <a:t>SDH</a:t>
            </a:r>
          </a:p>
        </p:txBody>
      </p:sp>
      <p:graphicFrame>
        <p:nvGraphicFramePr>
          <p:cNvPr id="11" name="表格 10">
            <a:extLst>
              <a:ext uri="{FF2B5EF4-FFF2-40B4-BE49-F238E27FC236}">
                <a16:creationId xmlns:a16="http://schemas.microsoft.com/office/drawing/2014/main" id="{F1557556-4E74-4A2A-B76B-6AF7BA757C94}"/>
              </a:ext>
            </a:extLst>
          </p:cNvPr>
          <p:cNvGraphicFramePr>
            <a:graphicFrameLocks noGrp="1"/>
          </p:cNvGraphicFramePr>
          <p:nvPr/>
        </p:nvGraphicFramePr>
        <p:xfrm>
          <a:off x="0" y="16384"/>
          <a:ext cx="9144000" cy="303808"/>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1028242390"/>
                    </a:ext>
                  </a:extLst>
                </a:gridCol>
                <a:gridCol w="1016000">
                  <a:extLst>
                    <a:ext uri="{9D8B030D-6E8A-4147-A177-3AD203B41FA5}">
                      <a16:colId xmlns:a16="http://schemas.microsoft.com/office/drawing/2014/main" val="3074239081"/>
                    </a:ext>
                  </a:extLst>
                </a:gridCol>
                <a:gridCol w="1016000">
                  <a:extLst>
                    <a:ext uri="{9D8B030D-6E8A-4147-A177-3AD203B41FA5}">
                      <a16:colId xmlns:a16="http://schemas.microsoft.com/office/drawing/2014/main" val="3509429943"/>
                    </a:ext>
                  </a:extLst>
                </a:gridCol>
                <a:gridCol w="1016000">
                  <a:extLst>
                    <a:ext uri="{9D8B030D-6E8A-4147-A177-3AD203B41FA5}">
                      <a16:colId xmlns:a16="http://schemas.microsoft.com/office/drawing/2014/main" val="2580465912"/>
                    </a:ext>
                  </a:extLst>
                </a:gridCol>
                <a:gridCol w="1016000">
                  <a:extLst>
                    <a:ext uri="{9D8B030D-6E8A-4147-A177-3AD203B41FA5}">
                      <a16:colId xmlns:a16="http://schemas.microsoft.com/office/drawing/2014/main" val="585185192"/>
                    </a:ext>
                  </a:extLst>
                </a:gridCol>
                <a:gridCol w="1016000">
                  <a:extLst>
                    <a:ext uri="{9D8B030D-6E8A-4147-A177-3AD203B41FA5}">
                      <a16:colId xmlns:a16="http://schemas.microsoft.com/office/drawing/2014/main" val="1335232691"/>
                    </a:ext>
                  </a:extLst>
                </a:gridCol>
                <a:gridCol w="1016000">
                  <a:extLst>
                    <a:ext uri="{9D8B030D-6E8A-4147-A177-3AD203B41FA5}">
                      <a16:colId xmlns:a16="http://schemas.microsoft.com/office/drawing/2014/main" val="785772456"/>
                    </a:ext>
                  </a:extLst>
                </a:gridCol>
                <a:gridCol w="1016000">
                  <a:extLst>
                    <a:ext uri="{9D8B030D-6E8A-4147-A177-3AD203B41FA5}">
                      <a16:colId xmlns:a16="http://schemas.microsoft.com/office/drawing/2014/main" val="143111373"/>
                    </a:ext>
                  </a:extLst>
                </a:gridCol>
                <a:gridCol w="1016000">
                  <a:extLst>
                    <a:ext uri="{9D8B030D-6E8A-4147-A177-3AD203B41FA5}">
                      <a16:colId xmlns:a16="http://schemas.microsoft.com/office/drawing/2014/main" val="994455625"/>
                    </a:ext>
                  </a:extLst>
                </a:gridCol>
              </a:tblGrid>
              <a:tr h="303808">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传输介质</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通信系统</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rgbClr val="FFFF00"/>
                          </a:solidFill>
                          <a:latin typeface="黑体" panose="02010609060101010101" pitchFamily="49" charset="-122"/>
                          <a:ea typeface="黑体" panose="02010609060101010101" pitchFamily="49" charset="-122"/>
                        </a:rPr>
                        <a:t>正确性</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提高性能</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局域网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en-US" altLang="zh-CN" sz="1600" dirty="0">
                          <a:solidFill>
                            <a:schemeClr val="tx1"/>
                          </a:solidFill>
                          <a:latin typeface="黑体" panose="02010609060101010101" pitchFamily="49" charset="-122"/>
                          <a:ea typeface="黑体" panose="02010609060101010101" pitchFamily="49" charset="-122"/>
                        </a:rPr>
                        <a:t>WLAN</a:t>
                      </a:r>
                      <a:endParaRPr lang="zh-CN" altLang="en-US" sz="1600" dirty="0">
                        <a:solidFill>
                          <a:schemeClr val="tx1"/>
                        </a:solidFill>
                        <a:latin typeface="黑体" panose="02010609060101010101" pitchFamily="49" charset="-122"/>
                        <a:ea typeface="黑体" panose="02010609060101010101" pitchFamily="49"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个域网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广域网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接入网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939429099"/>
                  </a:ext>
                </a:extLst>
              </a:tr>
            </a:tbl>
          </a:graphicData>
        </a:graphic>
      </p:graphicFrame>
      <p:sp>
        <p:nvSpPr>
          <p:cNvPr id="12" name="流程图: 摘录 11">
            <a:extLst>
              <a:ext uri="{FF2B5EF4-FFF2-40B4-BE49-F238E27FC236}">
                <a16:creationId xmlns:a16="http://schemas.microsoft.com/office/drawing/2014/main" id="{CE6C4248-6AFD-44B6-80E3-9608C7BDC87F}"/>
              </a:ext>
            </a:extLst>
          </p:cNvPr>
          <p:cNvSpPr/>
          <p:nvPr/>
        </p:nvSpPr>
        <p:spPr bwMode="auto">
          <a:xfrm>
            <a:off x="2445429" y="315774"/>
            <a:ext cx="216024" cy="126001"/>
          </a:xfrm>
          <a:prstGeom prst="flowChartExtract">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4" name="Rectangle 2">
            <a:extLst>
              <a:ext uri="{FF2B5EF4-FFF2-40B4-BE49-F238E27FC236}">
                <a16:creationId xmlns:a16="http://schemas.microsoft.com/office/drawing/2014/main" id="{637ADEFB-5775-48B5-AD95-BD2F543B4E24}"/>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5" name="表格 14">
            <a:extLst>
              <a:ext uri="{FF2B5EF4-FFF2-40B4-BE49-F238E27FC236}">
                <a16:creationId xmlns:a16="http://schemas.microsoft.com/office/drawing/2014/main" id="{EF4E9173-0BA2-4A8F-BA1F-BAD7B6223912}"/>
              </a:ext>
            </a:extLst>
          </p:cNvPr>
          <p:cNvGraphicFramePr>
            <a:graphicFrameLocks noGrp="1"/>
          </p:cNvGraphicFramePr>
          <p:nvPr>
            <p:extLst>
              <p:ext uri="{D42A27DB-BD31-4B8C-83A1-F6EECF244321}">
                <p14:modId xmlns:p14="http://schemas.microsoft.com/office/powerpoint/2010/main" val="3682825716"/>
              </p:ext>
            </p:extLst>
          </p:nvPr>
        </p:nvGraphicFramePr>
        <p:xfrm>
          <a:off x="0" y="1031358"/>
          <a:ext cx="313390" cy="4483425"/>
        </p:xfrm>
        <a:graphic>
          <a:graphicData uri="http://schemas.openxmlformats.org/drawingml/2006/table">
            <a:tbl>
              <a:tblPr firstRow="1" bandRow="1">
                <a:tableStyleId>{5C22544A-7EE6-4342-B048-85BDC9FD1C3A}</a:tableStyleId>
              </a:tblPr>
              <a:tblGrid>
                <a:gridCol w="313390">
                  <a:extLst>
                    <a:ext uri="{9D8B030D-6E8A-4147-A177-3AD203B41FA5}">
                      <a16:colId xmlns:a16="http://schemas.microsoft.com/office/drawing/2014/main" val="2707731317"/>
                    </a:ext>
                  </a:extLst>
                </a:gridCol>
              </a:tblGrid>
              <a:tr h="844235">
                <a:tc>
                  <a:txBody>
                    <a:bodyPr/>
                    <a:lstStyle/>
                    <a:p>
                      <a:pPr algn="ctr"/>
                      <a:r>
                        <a:rPr lang="zh-CN" altLang="en-US" sz="1600" b="0" dirty="0">
                          <a:solidFill>
                            <a:schemeClr val="tx1"/>
                          </a:solidFill>
                          <a:latin typeface="黑体" panose="02010609060101010101" pitchFamily="49" charset="-122"/>
                          <a:ea typeface="黑体" panose="02010609060101010101" pitchFamily="49" charset="-122"/>
                        </a:rPr>
                        <a:t>接入控制</a:t>
                      </a:r>
                    </a:p>
                  </a:txBody>
                  <a:tcPr marL="0" marR="0" marT="0" marB="0" anchor="ctr">
                    <a:solidFill>
                      <a:schemeClr val="accent1">
                        <a:lumMod val="40000"/>
                        <a:lumOff val="60000"/>
                      </a:schemeClr>
                    </a:solidFill>
                  </a:tcPr>
                </a:tc>
                <a:extLst>
                  <a:ext uri="{0D108BD9-81ED-4DB2-BD59-A6C34878D82A}">
                    <a16:rowId xmlns:a16="http://schemas.microsoft.com/office/drawing/2014/main" val="2650843112"/>
                  </a:ext>
                </a:extLst>
              </a:tr>
              <a:tr h="844235">
                <a:tc>
                  <a:txBody>
                    <a:bodyPr/>
                    <a:lstStyle/>
                    <a:p>
                      <a:pPr algn="ctr"/>
                      <a:r>
                        <a:rPr lang="zh-CN" altLang="en-US" sz="1600" b="1" dirty="0">
                          <a:solidFill>
                            <a:schemeClr val="bg1"/>
                          </a:solidFill>
                          <a:latin typeface="黑体" panose="02010609060101010101" pitchFamily="49" charset="-122"/>
                          <a:ea typeface="黑体" panose="02010609060101010101" pitchFamily="49" charset="-122"/>
                        </a:rPr>
                        <a:t>组帧</a:t>
                      </a:r>
                    </a:p>
                  </a:txBody>
                  <a:tcPr marL="0" marR="0" marT="0" marB="0" anchor="ctr">
                    <a:solidFill>
                      <a:schemeClr val="accent1"/>
                    </a:solidFill>
                  </a:tcPr>
                </a:tc>
                <a:extLst>
                  <a:ext uri="{0D108BD9-81ED-4DB2-BD59-A6C34878D82A}">
                    <a16:rowId xmlns:a16="http://schemas.microsoft.com/office/drawing/2014/main" val="2354171835"/>
                  </a:ext>
                </a:extLst>
              </a:tr>
              <a:tr h="844235">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检错纠错</a:t>
                      </a:r>
                    </a:p>
                  </a:txBody>
                  <a:tcPr marL="0" marR="0" marT="0" marB="0" anchor="ctr">
                    <a:solidFill>
                      <a:schemeClr val="accent1">
                        <a:lumMod val="40000"/>
                        <a:lumOff val="60000"/>
                      </a:schemeClr>
                    </a:solidFill>
                  </a:tcPr>
                </a:tc>
                <a:extLst>
                  <a:ext uri="{0D108BD9-81ED-4DB2-BD59-A6C34878D82A}">
                    <a16:rowId xmlns:a16="http://schemas.microsoft.com/office/drawing/2014/main" val="2232877283"/>
                  </a:ext>
                </a:extLst>
              </a:tr>
              <a:tr h="844235">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可靠性</a:t>
                      </a:r>
                    </a:p>
                  </a:txBody>
                  <a:tcPr marL="0" marR="0" marT="0" marB="0" anchor="ctr">
                    <a:solidFill>
                      <a:schemeClr val="accent1">
                        <a:lumMod val="40000"/>
                        <a:lumOff val="60000"/>
                      </a:schemeClr>
                    </a:solidFill>
                  </a:tcPr>
                </a:tc>
                <a:extLst>
                  <a:ext uri="{0D108BD9-81ED-4DB2-BD59-A6C34878D82A}">
                    <a16:rowId xmlns:a16="http://schemas.microsoft.com/office/drawing/2014/main" val="3762065821"/>
                  </a:ext>
                </a:extLst>
              </a:tr>
              <a:tr h="844235">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同步</a:t>
                      </a:r>
                    </a:p>
                  </a:txBody>
                  <a:tcPr marL="0" marR="0" marT="0" marB="0" anchor="ctr">
                    <a:solidFill>
                      <a:schemeClr val="accent1">
                        <a:lumMod val="40000"/>
                        <a:lumOff val="60000"/>
                      </a:schemeClr>
                    </a:solidFill>
                  </a:tcPr>
                </a:tc>
                <a:extLst>
                  <a:ext uri="{0D108BD9-81ED-4DB2-BD59-A6C34878D82A}">
                    <a16:rowId xmlns:a16="http://schemas.microsoft.com/office/drawing/2014/main" val="4144295206"/>
                  </a:ext>
                </a:extLst>
              </a:tr>
            </a:tbl>
          </a:graphicData>
        </a:graphic>
      </p:graphicFrame>
      <p:sp>
        <p:nvSpPr>
          <p:cNvPr id="5" name="灯片编号占位符 4">
            <a:extLst>
              <a:ext uri="{FF2B5EF4-FFF2-40B4-BE49-F238E27FC236}">
                <a16:creationId xmlns:a16="http://schemas.microsoft.com/office/drawing/2014/main" id="{598F101F-67F4-4BE4-8913-FDEFC2547F22}"/>
              </a:ext>
            </a:extLst>
          </p:cNvPr>
          <p:cNvSpPr>
            <a:spLocks noGrp="1"/>
          </p:cNvSpPr>
          <p:nvPr>
            <p:ph type="sldNum" sz="quarter" idx="12"/>
          </p:nvPr>
        </p:nvSpPr>
        <p:spPr/>
        <p:txBody>
          <a:bodyPr/>
          <a:lstStyle/>
          <a:p>
            <a:fld id="{0343F522-B1DB-4B24-87CC-09EAB668A261}" type="slidenum">
              <a:rPr lang="zh-CN" altLang="en-US" smtClean="0"/>
              <a:pPr/>
              <a:t>73</a:t>
            </a:fld>
            <a:r>
              <a:rPr lang="en-US" altLang="zh-CN"/>
              <a:t>/303</a:t>
            </a:r>
            <a:endParaRPr lang="zh-CN" altLang="en-US" dirty="0"/>
          </a:p>
        </p:txBody>
      </p:sp>
    </p:spTree>
    <p:extLst>
      <p:ext uri="{BB962C8B-B14F-4D97-AF65-F5344CB8AC3E}">
        <p14:creationId xmlns:p14="http://schemas.microsoft.com/office/powerpoint/2010/main" val="4283893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C34208-FA7C-4346-AD93-050F88FE7F56}"/>
              </a:ext>
            </a:extLst>
          </p:cNvPr>
          <p:cNvSpPr>
            <a:spLocks noGrp="1"/>
          </p:cNvSpPr>
          <p:nvPr>
            <p:ph type="title"/>
          </p:nvPr>
        </p:nvSpPr>
        <p:spPr>
          <a:xfrm>
            <a:off x="265813" y="350874"/>
            <a:ext cx="8654903" cy="680484"/>
          </a:xfrm>
        </p:spPr>
        <p:txBody>
          <a:bodyPr>
            <a:normAutofit/>
          </a:bodyPr>
          <a:lstStyle/>
          <a:p>
            <a:r>
              <a:rPr lang="en-US" altLang="zh-CN" kern="100" dirty="0"/>
              <a:t>5.</a:t>
            </a:r>
            <a:r>
              <a:rPr lang="zh-CN" altLang="en-US" kern="100" dirty="0"/>
              <a:t>帧的长度怎么确定？</a:t>
            </a:r>
          </a:p>
        </p:txBody>
      </p:sp>
      <p:sp>
        <p:nvSpPr>
          <p:cNvPr id="3" name="内容占位符 2">
            <a:extLst>
              <a:ext uri="{FF2B5EF4-FFF2-40B4-BE49-F238E27FC236}">
                <a16:creationId xmlns:a16="http://schemas.microsoft.com/office/drawing/2014/main" id="{62772749-0251-43E3-8FBE-62B01C0C88DA}"/>
              </a:ext>
            </a:extLst>
          </p:cNvPr>
          <p:cNvSpPr>
            <a:spLocks noGrp="1"/>
          </p:cNvSpPr>
          <p:nvPr>
            <p:ph idx="1"/>
          </p:nvPr>
        </p:nvSpPr>
        <p:spPr>
          <a:xfrm>
            <a:off x="404037" y="1062040"/>
            <a:ext cx="8516680" cy="5445085"/>
          </a:xfrm>
        </p:spPr>
        <p:txBody>
          <a:bodyPr>
            <a:noAutofit/>
          </a:bodyPr>
          <a:lstStyle/>
          <a:p>
            <a:r>
              <a:rPr lang="zh-CN" altLang="en-US" dirty="0">
                <a:solidFill>
                  <a:schemeClr val="accent1"/>
                </a:solidFill>
              </a:rPr>
              <a:t>帧长相关因素？</a:t>
            </a:r>
            <a:endParaRPr lang="en-US" altLang="zh-CN" dirty="0">
              <a:solidFill>
                <a:schemeClr val="accent1"/>
              </a:solidFill>
            </a:endParaRPr>
          </a:p>
          <a:p>
            <a:pPr lvl="1"/>
            <a:r>
              <a:rPr lang="zh-CN" altLang="en-US" sz="2800" dirty="0"/>
              <a:t>误码率</a:t>
            </a:r>
            <a:endParaRPr lang="en-US" altLang="zh-CN" sz="2800" dirty="0"/>
          </a:p>
          <a:p>
            <a:pPr lvl="1"/>
            <a:r>
              <a:rPr lang="zh-CN" altLang="en-US" sz="2800" dirty="0"/>
              <a:t>开销长度</a:t>
            </a:r>
            <a:endParaRPr lang="en-US" altLang="zh-CN" sz="2800" dirty="0"/>
          </a:p>
          <a:p>
            <a:endParaRPr lang="en-US" altLang="zh-CN" dirty="0"/>
          </a:p>
          <a:p>
            <a:endParaRPr lang="en-US" altLang="zh-CN" dirty="0"/>
          </a:p>
          <a:p>
            <a:endParaRPr lang="en-US" altLang="zh-CN" dirty="0"/>
          </a:p>
          <a:p>
            <a:endParaRPr lang="en-US" altLang="zh-CN" b="1" dirty="0">
              <a:latin typeface="Times New Roman" panose="02020603050405020304" pitchFamily="18" charset="0"/>
              <a:cs typeface="Times New Roman" panose="02020603050405020304" pitchFamily="18" charset="0"/>
            </a:endParaRPr>
          </a:p>
          <a:p>
            <a:endParaRPr lang="en-US" altLang="zh-CN" b="1" dirty="0">
              <a:latin typeface="Times New Roman" panose="02020603050405020304" pitchFamily="18" charset="0"/>
              <a:cs typeface="Times New Roman" panose="02020603050405020304" pitchFamily="18" charset="0"/>
            </a:endParaRPr>
          </a:p>
          <a:p>
            <a:r>
              <a:rPr lang="zh-CN" altLang="en-US" b="1" dirty="0">
                <a:latin typeface="Times New Roman" panose="02020603050405020304" pitchFamily="18" charset="0"/>
                <a:cs typeface="Times New Roman" panose="02020603050405020304" pitchFamily="18" charset="0"/>
              </a:rPr>
              <a:t>例： </a:t>
            </a:r>
            <a:r>
              <a:rPr lang="en-US" altLang="zh-CN" b="1" i="1" dirty="0" err="1">
                <a:latin typeface="Times New Roman" panose="02020603050405020304" pitchFamily="18" charset="0"/>
                <a:cs typeface="Times New Roman" panose="02020603050405020304" pitchFamily="18" charset="0"/>
              </a:rPr>
              <a:t>L</a:t>
            </a:r>
            <a:r>
              <a:rPr lang="en-US" altLang="zh-CN" b="1" i="1" baseline="-25000" dirty="0" err="1">
                <a:latin typeface="Times New Roman" panose="02020603050405020304" pitchFamily="18" charset="0"/>
                <a:cs typeface="Times New Roman" panose="02020603050405020304" pitchFamily="18" charset="0"/>
              </a:rPr>
              <a:t>h</a:t>
            </a:r>
            <a:r>
              <a:rPr lang="en-US" altLang="zh-CN" b="1" dirty="0">
                <a:latin typeface="Times New Roman" panose="02020603050405020304" pitchFamily="18" charset="0"/>
                <a:cs typeface="Times New Roman" panose="02020603050405020304" pitchFamily="18" charset="0"/>
              </a:rPr>
              <a:t>=64b</a:t>
            </a:r>
            <a:r>
              <a:rPr lang="zh-CN" altLang="en-US" b="1" dirty="0">
                <a:latin typeface="Times New Roman" panose="02020603050405020304" pitchFamily="18" charset="0"/>
                <a:cs typeface="Times New Roman" panose="02020603050405020304" pitchFamily="18" charset="0"/>
              </a:rPr>
              <a:t>（</a:t>
            </a:r>
            <a:r>
              <a:rPr lang="en-US" altLang="zh-CN" b="1" dirty="0">
                <a:latin typeface="Times New Roman" panose="02020603050405020304" pitchFamily="18" charset="0"/>
                <a:cs typeface="Times New Roman" panose="02020603050405020304" pitchFamily="18" charset="0"/>
              </a:rPr>
              <a:t>8B</a:t>
            </a:r>
            <a:r>
              <a:rPr lang="zh-CN" altLang="en-US" b="1" dirty="0">
                <a:latin typeface="Times New Roman" panose="02020603050405020304" pitchFamily="18" charset="0"/>
                <a:cs typeface="Times New Roman" panose="02020603050405020304" pitchFamily="18" charset="0"/>
              </a:rPr>
              <a:t>）</a:t>
            </a:r>
            <a:r>
              <a:rPr lang="en-US" altLang="zh-CN" b="1" dirty="0">
                <a:latin typeface="Times New Roman" panose="02020603050405020304" pitchFamily="18" charset="0"/>
                <a:cs typeface="Times New Roman" panose="02020603050405020304" pitchFamily="18" charset="0"/>
              </a:rPr>
              <a:t>, </a:t>
            </a:r>
            <a:r>
              <a:rPr lang="en-US" altLang="zh-CN" b="1" i="1" dirty="0">
                <a:latin typeface="Times New Roman" panose="02020603050405020304" pitchFamily="18" charset="0"/>
                <a:cs typeface="Times New Roman" panose="02020603050405020304" pitchFamily="18" charset="0"/>
              </a:rPr>
              <a:t>p</a:t>
            </a:r>
            <a:r>
              <a:rPr lang="en-US" altLang="zh-CN" b="1" dirty="0">
                <a:latin typeface="Times New Roman" panose="02020603050405020304" pitchFamily="18" charset="0"/>
                <a:cs typeface="Times New Roman" panose="02020603050405020304" pitchFamily="18" charset="0"/>
              </a:rPr>
              <a:t>=10</a:t>
            </a:r>
            <a:r>
              <a:rPr lang="en-US" altLang="zh-CN" b="1" baseline="30000" dirty="0">
                <a:latin typeface="Times New Roman" panose="02020603050405020304" pitchFamily="18" charset="0"/>
                <a:cs typeface="Times New Roman" panose="02020603050405020304" pitchFamily="18" charset="0"/>
              </a:rPr>
              <a:t>-6</a:t>
            </a:r>
            <a:r>
              <a:rPr lang="en-US" altLang="zh-CN" b="1" dirty="0">
                <a:latin typeface="Times New Roman" panose="02020603050405020304" pitchFamily="18" charset="0"/>
                <a:cs typeface="Times New Roman" panose="02020603050405020304" pitchFamily="18" charset="0"/>
              </a:rPr>
              <a:t>, </a:t>
            </a:r>
            <a:r>
              <a:rPr lang="en-US" altLang="zh-CN" b="1" i="1" dirty="0" err="1">
                <a:latin typeface="Times New Roman" panose="02020603050405020304" pitchFamily="18" charset="0"/>
                <a:cs typeface="Times New Roman" panose="02020603050405020304" pitchFamily="18" charset="0"/>
              </a:rPr>
              <a:t>L</a:t>
            </a:r>
            <a:r>
              <a:rPr lang="en-US" altLang="zh-CN" b="1" i="1" baseline="-25000" dirty="0" err="1">
                <a:latin typeface="Times New Roman" panose="02020603050405020304" pitchFamily="18" charset="0"/>
                <a:cs typeface="Times New Roman" panose="02020603050405020304" pitchFamily="18" charset="0"/>
              </a:rPr>
              <a:t>d</a:t>
            </a:r>
            <a:r>
              <a:rPr lang="en-US" altLang="zh-CN" b="1" i="1" baseline="-25000" dirty="0">
                <a:latin typeface="Times New Roman" panose="02020603050405020304" pitchFamily="18" charset="0"/>
                <a:cs typeface="Times New Roman" panose="02020603050405020304" pitchFamily="18" charset="0"/>
              </a:rPr>
              <a:t> </a:t>
            </a:r>
            <a:r>
              <a:rPr lang="en-US" altLang="zh-CN" b="1" i="1" dirty="0">
                <a:latin typeface="Times New Roman" panose="02020603050405020304" pitchFamily="18" charset="0"/>
                <a:cs typeface="Times New Roman" panose="02020603050405020304" pitchFamily="18" charset="0"/>
              </a:rPr>
              <a:t>= </a:t>
            </a:r>
            <a:r>
              <a:rPr lang="en-US" altLang="zh-CN" b="1" dirty="0">
                <a:latin typeface="Times New Roman" panose="02020603050405020304" pitchFamily="18" charset="0"/>
                <a:cs typeface="Times New Roman" panose="02020603050405020304" pitchFamily="18" charset="0"/>
              </a:rPr>
              <a:t>7936b = 992B</a:t>
            </a:r>
          </a:p>
          <a:p>
            <a:endParaRPr lang="en-US" altLang="zh-CN" dirty="0"/>
          </a:p>
        </p:txBody>
      </p:sp>
      <p:graphicFrame>
        <p:nvGraphicFramePr>
          <p:cNvPr id="11" name="表格 10">
            <a:extLst>
              <a:ext uri="{FF2B5EF4-FFF2-40B4-BE49-F238E27FC236}">
                <a16:creationId xmlns:a16="http://schemas.microsoft.com/office/drawing/2014/main" id="{F1557556-4E74-4A2A-B76B-6AF7BA757C94}"/>
              </a:ext>
            </a:extLst>
          </p:cNvPr>
          <p:cNvGraphicFramePr>
            <a:graphicFrameLocks noGrp="1"/>
          </p:cNvGraphicFramePr>
          <p:nvPr/>
        </p:nvGraphicFramePr>
        <p:xfrm>
          <a:off x="0" y="16384"/>
          <a:ext cx="9144000" cy="303808"/>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1028242390"/>
                    </a:ext>
                  </a:extLst>
                </a:gridCol>
                <a:gridCol w="1016000">
                  <a:extLst>
                    <a:ext uri="{9D8B030D-6E8A-4147-A177-3AD203B41FA5}">
                      <a16:colId xmlns:a16="http://schemas.microsoft.com/office/drawing/2014/main" val="3074239081"/>
                    </a:ext>
                  </a:extLst>
                </a:gridCol>
                <a:gridCol w="1016000">
                  <a:extLst>
                    <a:ext uri="{9D8B030D-6E8A-4147-A177-3AD203B41FA5}">
                      <a16:colId xmlns:a16="http://schemas.microsoft.com/office/drawing/2014/main" val="3509429943"/>
                    </a:ext>
                  </a:extLst>
                </a:gridCol>
                <a:gridCol w="1016000">
                  <a:extLst>
                    <a:ext uri="{9D8B030D-6E8A-4147-A177-3AD203B41FA5}">
                      <a16:colId xmlns:a16="http://schemas.microsoft.com/office/drawing/2014/main" val="2580465912"/>
                    </a:ext>
                  </a:extLst>
                </a:gridCol>
                <a:gridCol w="1016000">
                  <a:extLst>
                    <a:ext uri="{9D8B030D-6E8A-4147-A177-3AD203B41FA5}">
                      <a16:colId xmlns:a16="http://schemas.microsoft.com/office/drawing/2014/main" val="585185192"/>
                    </a:ext>
                  </a:extLst>
                </a:gridCol>
                <a:gridCol w="1016000">
                  <a:extLst>
                    <a:ext uri="{9D8B030D-6E8A-4147-A177-3AD203B41FA5}">
                      <a16:colId xmlns:a16="http://schemas.microsoft.com/office/drawing/2014/main" val="1335232691"/>
                    </a:ext>
                  </a:extLst>
                </a:gridCol>
                <a:gridCol w="1016000">
                  <a:extLst>
                    <a:ext uri="{9D8B030D-6E8A-4147-A177-3AD203B41FA5}">
                      <a16:colId xmlns:a16="http://schemas.microsoft.com/office/drawing/2014/main" val="785772456"/>
                    </a:ext>
                  </a:extLst>
                </a:gridCol>
                <a:gridCol w="1016000">
                  <a:extLst>
                    <a:ext uri="{9D8B030D-6E8A-4147-A177-3AD203B41FA5}">
                      <a16:colId xmlns:a16="http://schemas.microsoft.com/office/drawing/2014/main" val="143111373"/>
                    </a:ext>
                  </a:extLst>
                </a:gridCol>
                <a:gridCol w="1016000">
                  <a:extLst>
                    <a:ext uri="{9D8B030D-6E8A-4147-A177-3AD203B41FA5}">
                      <a16:colId xmlns:a16="http://schemas.microsoft.com/office/drawing/2014/main" val="994455625"/>
                    </a:ext>
                  </a:extLst>
                </a:gridCol>
              </a:tblGrid>
              <a:tr h="303808">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传输介质</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通信系统</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rgbClr val="FFFF00"/>
                          </a:solidFill>
                          <a:latin typeface="黑体" panose="02010609060101010101" pitchFamily="49" charset="-122"/>
                          <a:ea typeface="黑体" panose="02010609060101010101" pitchFamily="49" charset="-122"/>
                        </a:rPr>
                        <a:t>正确性</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提高性能</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局域网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en-US" altLang="zh-CN" sz="1600" dirty="0">
                          <a:solidFill>
                            <a:schemeClr val="tx1"/>
                          </a:solidFill>
                          <a:latin typeface="黑体" panose="02010609060101010101" pitchFamily="49" charset="-122"/>
                          <a:ea typeface="黑体" panose="02010609060101010101" pitchFamily="49" charset="-122"/>
                        </a:rPr>
                        <a:t>WLAN</a:t>
                      </a:r>
                      <a:endParaRPr lang="zh-CN" altLang="en-US" sz="1600" dirty="0">
                        <a:solidFill>
                          <a:schemeClr val="tx1"/>
                        </a:solidFill>
                        <a:latin typeface="黑体" panose="02010609060101010101" pitchFamily="49" charset="-122"/>
                        <a:ea typeface="黑体" panose="02010609060101010101" pitchFamily="49"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个域网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广域网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接入网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939429099"/>
                  </a:ext>
                </a:extLst>
              </a:tr>
            </a:tbl>
          </a:graphicData>
        </a:graphic>
      </p:graphicFrame>
      <p:sp>
        <p:nvSpPr>
          <p:cNvPr id="12" name="流程图: 摘录 11">
            <a:extLst>
              <a:ext uri="{FF2B5EF4-FFF2-40B4-BE49-F238E27FC236}">
                <a16:creationId xmlns:a16="http://schemas.microsoft.com/office/drawing/2014/main" id="{CE6C4248-6AFD-44B6-80E3-9608C7BDC87F}"/>
              </a:ext>
            </a:extLst>
          </p:cNvPr>
          <p:cNvSpPr/>
          <p:nvPr/>
        </p:nvSpPr>
        <p:spPr bwMode="auto">
          <a:xfrm>
            <a:off x="2445429" y="315774"/>
            <a:ext cx="216024" cy="126001"/>
          </a:xfrm>
          <a:prstGeom prst="flowChartExtract">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4" name="Rectangle 2">
            <a:extLst>
              <a:ext uri="{FF2B5EF4-FFF2-40B4-BE49-F238E27FC236}">
                <a16:creationId xmlns:a16="http://schemas.microsoft.com/office/drawing/2014/main" id="{637ADEFB-5775-48B5-AD95-BD2F543B4E24}"/>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9" name="Object 4">
            <a:extLst>
              <a:ext uri="{FF2B5EF4-FFF2-40B4-BE49-F238E27FC236}">
                <a16:creationId xmlns:a16="http://schemas.microsoft.com/office/drawing/2014/main" id="{74A06D9D-932A-43BB-B2C9-41BE9F442588}"/>
              </a:ext>
            </a:extLst>
          </p:cNvPr>
          <p:cNvGraphicFramePr>
            <a:graphicFrameLocks noChangeAspect="1"/>
          </p:cNvGraphicFramePr>
          <p:nvPr>
            <p:extLst>
              <p:ext uri="{D42A27DB-BD31-4B8C-83A1-F6EECF244321}">
                <p14:modId xmlns:p14="http://schemas.microsoft.com/office/powerpoint/2010/main" val="1310261282"/>
              </p:ext>
            </p:extLst>
          </p:nvPr>
        </p:nvGraphicFramePr>
        <p:xfrm>
          <a:off x="952352" y="2827188"/>
          <a:ext cx="3816350" cy="895350"/>
        </p:xfrm>
        <a:graphic>
          <a:graphicData uri="http://schemas.openxmlformats.org/presentationml/2006/ole">
            <mc:AlternateContent xmlns:mc="http://schemas.openxmlformats.org/markup-compatibility/2006">
              <mc:Choice xmlns:v="urn:schemas-microsoft-com:vml" Requires="v">
                <p:oleObj name="公式" r:id="rId2" imgW="1028254" imgH="241195" progId="Equation.3">
                  <p:embed/>
                </p:oleObj>
              </mc:Choice>
              <mc:Fallback>
                <p:oleObj name="公式" r:id="rId2" imgW="1028254" imgH="241195" progId="Equation.3">
                  <p:embed/>
                  <p:pic>
                    <p:nvPicPr>
                      <p:cNvPr id="758788" name="Object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2352" y="2827188"/>
                        <a:ext cx="3816350" cy="895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 name="表格 12">
            <a:extLst>
              <a:ext uri="{FF2B5EF4-FFF2-40B4-BE49-F238E27FC236}">
                <a16:creationId xmlns:a16="http://schemas.microsoft.com/office/drawing/2014/main" id="{61804050-5CED-490C-B009-243D3D057172}"/>
              </a:ext>
            </a:extLst>
          </p:cNvPr>
          <p:cNvGraphicFramePr>
            <a:graphicFrameLocks noGrp="1"/>
          </p:cNvGraphicFramePr>
          <p:nvPr>
            <p:extLst>
              <p:ext uri="{D42A27DB-BD31-4B8C-83A1-F6EECF244321}">
                <p14:modId xmlns:p14="http://schemas.microsoft.com/office/powerpoint/2010/main" val="3682825716"/>
              </p:ext>
            </p:extLst>
          </p:nvPr>
        </p:nvGraphicFramePr>
        <p:xfrm>
          <a:off x="0" y="1031358"/>
          <a:ext cx="313390" cy="4483425"/>
        </p:xfrm>
        <a:graphic>
          <a:graphicData uri="http://schemas.openxmlformats.org/drawingml/2006/table">
            <a:tbl>
              <a:tblPr firstRow="1" bandRow="1">
                <a:tableStyleId>{5C22544A-7EE6-4342-B048-85BDC9FD1C3A}</a:tableStyleId>
              </a:tblPr>
              <a:tblGrid>
                <a:gridCol w="313390">
                  <a:extLst>
                    <a:ext uri="{9D8B030D-6E8A-4147-A177-3AD203B41FA5}">
                      <a16:colId xmlns:a16="http://schemas.microsoft.com/office/drawing/2014/main" val="2707731317"/>
                    </a:ext>
                  </a:extLst>
                </a:gridCol>
              </a:tblGrid>
              <a:tr h="844235">
                <a:tc>
                  <a:txBody>
                    <a:bodyPr/>
                    <a:lstStyle/>
                    <a:p>
                      <a:pPr algn="ctr"/>
                      <a:r>
                        <a:rPr lang="zh-CN" altLang="en-US" sz="1600" b="0" dirty="0">
                          <a:solidFill>
                            <a:schemeClr val="tx1"/>
                          </a:solidFill>
                          <a:latin typeface="黑体" panose="02010609060101010101" pitchFamily="49" charset="-122"/>
                          <a:ea typeface="黑体" panose="02010609060101010101" pitchFamily="49" charset="-122"/>
                        </a:rPr>
                        <a:t>接入控制</a:t>
                      </a:r>
                    </a:p>
                  </a:txBody>
                  <a:tcPr marL="0" marR="0" marT="0" marB="0" anchor="ctr">
                    <a:solidFill>
                      <a:schemeClr val="accent1">
                        <a:lumMod val="40000"/>
                        <a:lumOff val="60000"/>
                      </a:schemeClr>
                    </a:solidFill>
                  </a:tcPr>
                </a:tc>
                <a:extLst>
                  <a:ext uri="{0D108BD9-81ED-4DB2-BD59-A6C34878D82A}">
                    <a16:rowId xmlns:a16="http://schemas.microsoft.com/office/drawing/2014/main" val="2650843112"/>
                  </a:ext>
                </a:extLst>
              </a:tr>
              <a:tr h="844235">
                <a:tc>
                  <a:txBody>
                    <a:bodyPr/>
                    <a:lstStyle/>
                    <a:p>
                      <a:pPr algn="ctr"/>
                      <a:r>
                        <a:rPr lang="zh-CN" altLang="en-US" sz="1600" b="1" dirty="0">
                          <a:solidFill>
                            <a:schemeClr val="bg1"/>
                          </a:solidFill>
                          <a:latin typeface="黑体" panose="02010609060101010101" pitchFamily="49" charset="-122"/>
                          <a:ea typeface="黑体" panose="02010609060101010101" pitchFamily="49" charset="-122"/>
                        </a:rPr>
                        <a:t>组帧</a:t>
                      </a:r>
                    </a:p>
                  </a:txBody>
                  <a:tcPr marL="0" marR="0" marT="0" marB="0" anchor="ctr">
                    <a:solidFill>
                      <a:schemeClr val="accent1"/>
                    </a:solidFill>
                  </a:tcPr>
                </a:tc>
                <a:extLst>
                  <a:ext uri="{0D108BD9-81ED-4DB2-BD59-A6C34878D82A}">
                    <a16:rowId xmlns:a16="http://schemas.microsoft.com/office/drawing/2014/main" val="2354171835"/>
                  </a:ext>
                </a:extLst>
              </a:tr>
              <a:tr h="844235">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检错纠错</a:t>
                      </a:r>
                    </a:p>
                  </a:txBody>
                  <a:tcPr marL="0" marR="0" marT="0" marB="0" anchor="ctr">
                    <a:solidFill>
                      <a:schemeClr val="accent1">
                        <a:lumMod val="40000"/>
                        <a:lumOff val="60000"/>
                      </a:schemeClr>
                    </a:solidFill>
                  </a:tcPr>
                </a:tc>
                <a:extLst>
                  <a:ext uri="{0D108BD9-81ED-4DB2-BD59-A6C34878D82A}">
                    <a16:rowId xmlns:a16="http://schemas.microsoft.com/office/drawing/2014/main" val="2232877283"/>
                  </a:ext>
                </a:extLst>
              </a:tr>
              <a:tr h="844235">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可靠性</a:t>
                      </a:r>
                    </a:p>
                  </a:txBody>
                  <a:tcPr marL="0" marR="0" marT="0" marB="0" anchor="ctr">
                    <a:solidFill>
                      <a:schemeClr val="accent1">
                        <a:lumMod val="40000"/>
                        <a:lumOff val="60000"/>
                      </a:schemeClr>
                    </a:solidFill>
                  </a:tcPr>
                </a:tc>
                <a:extLst>
                  <a:ext uri="{0D108BD9-81ED-4DB2-BD59-A6C34878D82A}">
                    <a16:rowId xmlns:a16="http://schemas.microsoft.com/office/drawing/2014/main" val="3762065821"/>
                  </a:ext>
                </a:extLst>
              </a:tr>
              <a:tr h="844235">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同步</a:t>
                      </a:r>
                    </a:p>
                  </a:txBody>
                  <a:tcPr marL="0" marR="0" marT="0" marB="0" anchor="ctr">
                    <a:solidFill>
                      <a:schemeClr val="accent1">
                        <a:lumMod val="40000"/>
                        <a:lumOff val="60000"/>
                      </a:schemeClr>
                    </a:solidFill>
                  </a:tcPr>
                </a:tc>
                <a:extLst>
                  <a:ext uri="{0D108BD9-81ED-4DB2-BD59-A6C34878D82A}">
                    <a16:rowId xmlns:a16="http://schemas.microsoft.com/office/drawing/2014/main" val="4144295206"/>
                  </a:ext>
                </a:extLst>
              </a:tr>
            </a:tbl>
          </a:graphicData>
        </a:graphic>
      </p:graphicFrame>
      <p:grpSp>
        <p:nvGrpSpPr>
          <p:cNvPr id="20" name="组合 19">
            <a:extLst>
              <a:ext uri="{FF2B5EF4-FFF2-40B4-BE49-F238E27FC236}">
                <a16:creationId xmlns:a16="http://schemas.microsoft.com/office/drawing/2014/main" id="{B56F17E8-0CA6-4F0C-BA25-A5D5C88886FE}"/>
              </a:ext>
            </a:extLst>
          </p:cNvPr>
          <p:cNvGrpSpPr/>
          <p:nvPr/>
        </p:nvGrpSpPr>
        <p:grpSpPr>
          <a:xfrm>
            <a:off x="1389800" y="3557162"/>
            <a:ext cx="3953331" cy="1194303"/>
            <a:chOff x="1389800" y="3557162"/>
            <a:chExt cx="3953331" cy="1194303"/>
          </a:xfrm>
        </p:grpSpPr>
        <p:sp>
          <p:nvSpPr>
            <p:cNvPr id="6" name="矩形 5">
              <a:extLst>
                <a:ext uri="{FF2B5EF4-FFF2-40B4-BE49-F238E27FC236}">
                  <a16:creationId xmlns:a16="http://schemas.microsoft.com/office/drawing/2014/main" id="{B2D6820D-925B-4851-9A27-664AE2CC0846}"/>
                </a:ext>
              </a:extLst>
            </p:cNvPr>
            <p:cNvSpPr/>
            <p:nvPr/>
          </p:nvSpPr>
          <p:spPr>
            <a:xfrm>
              <a:off x="1389800" y="4219837"/>
              <a:ext cx="1414131" cy="5316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黑体" panose="02010609060101010101" pitchFamily="49" charset="-122"/>
                  <a:ea typeface="黑体" panose="02010609060101010101" pitchFamily="49" charset="-122"/>
                </a:rPr>
                <a:t>头部长度</a:t>
              </a:r>
            </a:p>
          </p:txBody>
        </p:sp>
        <p:cxnSp>
          <p:nvCxnSpPr>
            <p:cNvPr id="8" name="直接箭头连接符 7">
              <a:extLst>
                <a:ext uri="{FF2B5EF4-FFF2-40B4-BE49-F238E27FC236}">
                  <a16:creationId xmlns:a16="http://schemas.microsoft.com/office/drawing/2014/main" id="{7686949E-7A4D-4E8E-B5E1-FD3F59723DE4}"/>
                </a:ext>
              </a:extLst>
            </p:cNvPr>
            <p:cNvCxnSpPr>
              <a:cxnSpLocks/>
            </p:cNvCxnSpPr>
            <p:nvPr/>
          </p:nvCxnSpPr>
          <p:spPr>
            <a:xfrm flipV="1">
              <a:off x="2301950" y="3557162"/>
              <a:ext cx="318975" cy="74902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a:extLst>
                <a:ext uri="{FF2B5EF4-FFF2-40B4-BE49-F238E27FC236}">
                  <a16:creationId xmlns:a16="http://schemas.microsoft.com/office/drawing/2014/main" id="{24CCD058-BF18-4E81-A245-8833E17E9B1B}"/>
                </a:ext>
              </a:extLst>
            </p:cNvPr>
            <p:cNvCxnSpPr>
              <a:cxnSpLocks/>
            </p:cNvCxnSpPr>
            <p:nvPr/>
          </p:nvCxnSpPr>
          <p:spPr>
            <a:xfrm flipH="1" flipV="1">
              <a:off x="3439633" y="3557162"/>
              <a:ext cx="446837" cy="786165"/>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矩形 17">
              <a:extLst>
                <a:ext uri="{FF2B5EF4-FFF2-40B4-BE49-F238E27FC236}">
                  <a16:creationId xmlns:a16="http://schemas.microsoft.com/office/drawing/2014/main" id="{1FE0286B-A5B5-4F47-B545-70BEF5E937E5}"/>
                </a:ext>
              </a:extLst>
            </p:cNvPr>
            <p:cNvSpPr/>
            <p:nvPr/>
          </p:nvSpPr>
          <p:spPr>
            <a:xfrm>
              <a:off x="3929000" y="4198572"/>
              <a:ext cx="1414131" cy="5316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黑体" panose="02010609060101010101" pitchFamily="49" charset="-122"/>
                  <a:ea typeface="黑体" panose="02010609060101010101" pitchFamily="49" charset="-122"/>
                </a:rPr>
                <a:t>出错概率</a:t>
              </a:r>
            </a:p>
          </p:txBody>
        </p:sp>
      </p:grpSp>
      <p:sp>
        <p:nvSpPr>
          <p:cNvPr id="5" name="灯片编号占位符 4">
            <a:extLst>
              <a:ext uri="{FF2B5EF4-FFF2-40B4-BE49-F238E27FC236}">
                <a16:creationId xmlns:a16="http://schemas.microsoft.com/office/drawing/2014/main" id="{5F7836DB-B0FC-4FDA-B2A7-10B912DDF919}"/>
              </a:ext>
            </a:extLst>
          </p:cNvPr>
          <p:cNvSpPr>
            <a:spLocks noGrp="1"/>
          </p:cNvSpPr>
          <p:nvPr>
            <p:ph type="sldNum" sz="quarter" idx="12"/>
          </p:nvPr>
        </p:nvSpPr>
        <p:spPr/>
        <p:txBody>
          <a:bodyPr/>
          <a:lstStyle/>
          <a:p>
            <a:fld id="{0343F522-B1DB-4B24-87CC-09EAB668A261}" type="slidenum">
              <a:rPr lang="zh-CN" altLang="en-US" smtClean="0"/>
              <a:pPr/>
              <a:t>74</a:t>
            </a:fld>
            <a:r>
              <a:rPr lang="en-US" altLang="zh-CN"/>
              <a:t>/303</a:t>
            </a:r>
            <a:endParaRPr lang="zh-CN" altLang="en-US" dirty="0"/>
          </a:p>
        </p:txBody>
      </p:sp>
    </p:spTree>
    <p:extLst>
      <p:ext uri="{BB962C8B-B14F-4D97-AF65-F5344CB8AC3E}">
        <p14:creationId xmlns:p14="http://schemas.microsoft.com/office/powerpoint/2010/main" val="358161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par>
                          <p:cTn id="19" fill="hold">
                            <p:stCondLst>
                              <p:cond delay="0"/>
                            </p:stCondLst>
                            <p:childTnLst>
                              <p:par>
                                <p:cTn id="20" presetID="1" presetClass="entr" presetSubtype="0" fill="hold" nodeType="afterEffect">
                                  <p:stCondLst>
                                    <p:cond delay="1000"/>
                                  </p:stCondLst>
                                  <p:childTnLst>
                                    <p:set>
                                      <p:cBhvr>
                                        <p:cTn id="21" dur="1" fill="hold">
                                          <p:stCondLst>
                                            <p:cond delay="0"/>
                                          </p:stCondLst>
                                        </p:cTn>
                                        <p:tgtEl>
                                          <p:spTgt spid="20"/>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C34208-FA7C-4346-AD93-050F88FE7F56}"/>
              </a:ext>
            </a:extLst>
          </p:cNvPr>
          <p:cNvSpPr>
            <a:spLocks noGrp="1"/>
          </p:cNvSpPr>
          <p:nvPr>
            <p:ph type="title"/>
          </p:nvPr>
        </p:nvSpPr>
        <p:spPr>
          <a:xfrm>
            <a:off x="265813" y="350874"/>
            <a:ext cx="8654903" cy="680484"/>
          </a:xfrm>
        </p:spPr>
        <p:txBody>
          <a:bodyPr>
            <a:normAutofit/>
          </a:bodyPr>
          <a:lstStyle/>
          <a:p>
            <a:r>
              <a:rPr lang="en-US" altLang="zh-CN" kern="100" dirty="0"/>
              <a:t>2.3.3 </a:t>
            </a:r>
            <a:r>
              <a:rPr lang="zh-CN" altLang="en-US" kern="100" dirty="0"/>
              <a:t>帧的检错与纠错</a:t>
            </a:r>
          </a:p>
        </p:txBody>
      </p:sp>
      <p:sp>
        <p:nvSpPr>
          <p:cNvPr id="3" name="内容占位符 2">
            <a:extLst>
              <a:ext uri="{FF2B5EF4-FFF2-40B4-BE49-F238E27FC236}">
                <a16:creationId xmlns:a16="http://schemas.microsoft.com/office/drawing/2014/main" id="{62772749-0251-43E3-8FBE-62B01C0C88DA}"/>
              </a:ext>
            </a:extLst>
          </p:cNvPr>
          <p:cNvSpPr>
            <a:spLocks noGrp="1"/>
          </p:cNvSpPr>
          <p:nvPr>
            <p:ph idx="1"/>
          </p:nvPr>
        </p:nvSpPr>
        <p:spPr>
          <a:xfrm>
            <a:off x="404037" y="1062040"/>
            <a:ext cx="8516680" cy="5445085"/>
          </a:xfrm>
        </p:spPr>
        <p:txBody>
          <a:bodyPr>
            <a:noAutofit/>
          </a:bodyPr>
          <a:lstStyle/>
          <a:p>
            <a:r>
              <a:rPr lang="zh-CN" altLang="zh-CN" dirty="0">
                <a:solidFill>
                  <a:schemeClr val="accent1"/>
                </a:solidFill>
              </a:rPr>
              <a:t>错误</a:t>
            </a:r>
            <a:r>
              <a:rPr lang="zh-CN" altLang="en-US" dirty="0">
                <a:solidFill>
                  <a:schemeClr val="accent1"/>
                </a:solidFill>
              </a:rPr>
              <a:t>类型</a:t>
            </a:r>
            <a:r>
              <a:rPr lang="zh-CN" altLang="zh-CN" dirty="0">
                <a:solidFill>
                  <a:schemeClr val="accent1"/>
                </a:solidFill>
              </a:rPr>
              <a:t>：</a:t>
            </a:r>
          </a:p>
          <a:p>
            <a:pPr lvl="1"/>
            <a:r>
              <a:rPr lang="zh-CN" altLang="zh-CN" sz="2800" dirty="0"/>
              <a:t>位错：帧中某些位出现了错误</a:t>
            </a:r>
            <a:r>
              <a:rPr lang="en-US" altLang="zh-CN" sz="2800" dirty="0"/>
              <a:t>         </a:t>
            </a:r>
            <a:endParaRPr lang="zh-CN" altLang="zh-CN" sz="2800" dirty="0"/>
          </a:p>
          <a:p>
            <a:pPr lvl="1"/>
            <a:r>
              <a:rPr lang="zh-CN" altLang="zh-CN" sz="2800" dirty="0"/>
              <a:t>顺序错：多个</a:t>
            </a:r>
            <a:r>
              <a:rPr lang="en-US" altLang="zh-CN" sz="2800" dirty="0"/>
              <a:t>/</a:t>
            </a:r>
            <a:r>
              <a:rPr lang="zh-CN" altLang="en-US" sz="2800" dirty="0"/>
              <a:t>某些</a:t>
            </a:r>
            <a:r>
              <a:rPr lang="zh-CN" altLang="zh-CN" sz="2800" dirty="0"/>
              <a:t>帧的顺序出现错误</a:t>
            </a:r>
          </a:p>
          <a:p>
            <a:pPr lvl="1"/>
            <a:r>
              <a:rPr lang="zh-CN" altLang="zh-CN" sz="2800" dirty="0"/>
              <a:t>帧丢失：某个</a:t>
            </a:r>
            <a:r>
              <a:rPr lang="en-US" altLang="zh-CN" sz="2800" dirty="0"/>
              <a:t>/</a:t>
            </a:r>
            <a:r>
              <a:rPr lang="zh-CN" altLang="zh-CN" sz="2800" dirty="0"/>
              <a:t>某些帧丢失了</a:t>
            </a:r>
          </a:p>
          <a:p>
            <a:pPr lvl="1"/>
            <a:r>
              <a:rPr lang="zh-CN" altLang="zh-CN" sz="2800" dirty="0"/>
              <a:t>帧重复：某个</a:t>
            </a:r>
            <a:r>
              <a:rPr lang="en-US" altLang="zh-CN" sz="2800" dirty="0"/>
              <a:t>/</a:t>
            </a:r>
            <a:r>
              <a:rPr lang="zh-CN" altLang="zh-CN" sz="2800" dirty="0"/>
              <a:t>某些帧重复了</a:t>
            </a:r>
          </a:p>
          <a:p>
            <a:r>
              <a:rPr lang="zh-CN" altLang="en-US" dirty="0">
                <a:solidFill>
                  <a:schemeClr val="accent1"/>
                </a:solidFill>
              </a:rPr>
              <a:t>针对位错，方案？</a:t>
            </a:r>
            <a:endParaRPr lang="zh-CN" altLang="zh-CN" dirty="0">
              <a:solidFill>
                <a:schemeClr val="accent1"/>
              </a:solidFill>
            </a:endParaRPr>
          </a:p>
          <a:p>
            <a:pPr lvl="1"/>
            <a:r>
              <a:rPr lang="zh-CN" altLang="zh-CN" sz="2800" dirty="0"/>
              <a:t>前向纠错</a:t>
            </a:r>
            <a:r>
              <a:rPr lang="zh-CN" altLang="en-US" sz="2800" dirty="0"/>
              <a:t>：</a:t>
            </a:r>
            <a:r>
              <a:rPr lang="zh-CN" altLang="zh-CN" sz="2800" dirty="0"/>
              <a:t>纠错码</a:t>
            </a:r>
            <a:r>
              <a:rPr lang="en-US" altLang="zh-CN" sz="2800" dirty="0"/>
              <a:t>——</a:t>
            </a:r>
            <a:r>
              <a:rPr lang="zh-CN" altLang="en-US" sz="2800" dirty="0">
                <a:solidFill>
                  <a:srgbClr val="FF0000"/>
                </a:solidFill>
              </a:rPr>
              <a:t>哪些码？</a:t>
            </a:r>
            <a:endParaRPr lang="en-US" altLang="zh-CN" sz="2800" dirty="0"/>
          </a:p>
          <a:p>
            <a:pPr lvl="1"/>
            <a:r>
              <a:rPr lang="zh-CN" altLang="zh-CN" sz="2800" dirty="0"/>
              <a:t>检错重发</a:t>
            </a:r>
            <a:r>
              <a:rPr lang="zh-CN" altLang="en-US" sz="2800" dirty="0"/>
              <a:t>：</a:t>
            </a:r>
            <a:r>
              <a:rPr lang="zh-CN" altLang="zh-CN" sz="2800" dirty="0"/>
              <a:t>采用检错码</a:t>
            </a:r>
            <a:r>
              <a:rPr lang="en-US" altLang="zh-CN" sz="2800" dirty="0"/>
              <a:t>——</a:t>
            </a:r>
            <a:r>
              <a:rPr lang="zh-CN" altLang="en-US" sz="2800" dirty="0">
                <a:solidFill>
                  <a:srgbClr val="FF0000"/>
                </a:solidFill>
              </a:rPr>
              <a:t>哪些码？</a:t>
            </a:r>
            <a:endParaRPr lang="en-US" altLang="zh-CN" sz="2800" dirty="0">
              <a:solidFill>
                <a:srgbClr val="FF0000"/>
              </a:solidFill>
            </a:endParaRPr>
          </a:p>
          <a:p>
            <a:r>
              <a:rPr lang="zh-CN" altLang="en-US" dirty="0">
                <a:solidFill>
                  <a:schemeClr val="accent1"/>
                </a:solidFill>
              </a:rPr>
              <a:t>针对帧错，方案？</a:t>
            </a:r>
            <a:endParaRPr lang="zh-CN" altLang="zh-CN" dirty="0">
              <a:solidFill>
                <a:schemeClr val="accent1"/>
              </a:solidFill>
            </a:endParaRPr>
          </a:p>
          <a:p>
            <a:pPr lvl="1"/>
            <a:r>
              <a:rPr lang="zh-CN" altLang="en-US" sz="2800" dirty="0"/>
              <a:t>差错控制规程</a:t>
            </a:r>
            <a:endParaRPr lang="en-US" altLang="zh-CN" sz="2800" dirty="0"/>
          </a:p>
        </p:txBody>
      </p:sp>
      <p:graphicFrame>
        <p:nvGraphicFramePr>
          <p:cNvPr id="10" name="表格 9">
            <a:extLst>
              <a:ext uri="{FF2B5EF4-FFF2-40B4-BE49-F238E27FC236}">
                <a16:creationId xmlns:a16="http://schemas.microsoft.com/office/drawing/2014/main" id="{9B384642-CD61-42D4-9C32-F0111E3A54D7}"/>
              </a:ext>
            </a:extLst>
          </p:cNvPr>
          <p:cNvGraphicFramePr>
            <a:graphicFrameLocks noGrp="1"/>
          </p:cNvGraphicFramePr>
          <p:nvPr>
            <p:extLst>
              <p:ext uri="{D42A27DB-BD31-4B8C-83A1-F6EECF244321}">
                <p14:modId xmlns:p14="http://schemas.microsoft.com/office/powerpoint/2010/main" val="3671665095"/>
              </p:ext>
            </p:extLst>
          </p:nvPr>
        </p:nvGraphicFramePr>
        <p:xfrm>
          <a:off x="0" y="1031358"/>
          <a:ext cx="313390" cy="4483425"/>
        </p:xfrm>
        <a:graphic>
          <a:graphicData uri="http://schemas.openxmlformats.org/drawingml/2006/table">
            <a:tbl>
              <a:tblPr firstRow="1" bandRow="1">
                <a:tableStyleId>{5C22544A-7EE6-4342-B048-85BDC9FD1C3A}</a:tableStyleId>
              </a:tblPr>
              <a:tblGrid>
                <a:gridCol w="313390">
                  <a:extLst>
                    <a:ext uri="{9D8B030D-6E8A-4147-A177-3AD203B41FA5}">
                      <a16:colId xmlns:a16="http://schemas.microsoft.com/office/drawing/2014/main" val="2707731317"/>
                    </a:ext>
                  </a:extLst>
                </a:gridCol>
              </a:tblGrid>
              <a:tr h="844235">
                <a:tc>
                  <a:txBody>
                    <a:bodyPr/>
                    <a:lstStyle/>
                    <a:p>
                      <a:pPr algn="ctr"/>
                      <a:r>
                        <a:rPr lang="zh-CN" altLang="en-US" sz="1600" b="0" dirty="0">
                          <a:solidFill>
                            <a:schemeClr val="tx1"/>
                          </a:solidFill>
                          <a:latin typeface="黑体" panose="02010609060101010101" pitchFamily="49" charset="-122"/>
                          <a:ea typeface="黑体" panose="02010609060101010101" pitchFamily="49" charset="-122"/>
                        </a:rPr>
                        <a:t>接入控制</a:t>
                      </a:r>
                    </a:p>
                  </a:txBody>
                  <a:tcPr marL="0" marR="0" marT="0" marB="0" anchor="ctr">
                    <a:solidFill>
                      <a:schemeClr val="accent1">
                        <a:lumMod val="40000"/>
                        <a:lumOff val="60000"/>
                      </a:schemeClr>
                    </a:solidFill>
                  </a:tcPr>
                </a:tc>
                <a:extLst>
                  <a:ext uri="{0D108BD9-81ED-4DB2-BD59-A6C34878D82A}">
                    <a16:rowId xmlns:a16="http://schemas.microsoft.com/office/drawing/2014/main" val="2650843112"/>
                  </a:ext>
                </a:extLst>
              </a:tr>
              <a:tr h="844235">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组帧</a:t>
                      </a:r>
                    </a:p>
                  </a:txBody>
                  <a:tcPr marL="0" marR="0" marT="0" marB="0" anchor="ctr">
                    <a:solidFill>
                      <a:schemeClr val="accent1">
                        <a:lumMod val="40000"/>
                        <a:lumOff val="60000"/>
                      </a:schemeClr>
                    </a:solidFill>
                  </a:tcPr>
                </a:tc>
                <a:extLst>
                  <a:ext uri="{0D108BD9-81ED-4DB2-BD59-A6C34878D82A}">
                    <a16:rowId xmlns:a16="http://schemas.microsoft.com/office/drawing/2014/main" val="2354171835"/>
                  </a:ext>
                </a:extLst>
              </a:tr>
              <a:tr h="844235">
                <a:tc>
                  <a:txBody>
                    <a:bodyPr/>
                    <a:lstStyle/>
                    <a:p>
                      <a:pPr algn="ctr"/>
                      <a:r>
                        <a:rPr lang="zh-CN" altLang="en-US" sz="1600" b="1" dirty="0">
                          <a:solidFill>
                            <a:schemeClr val="bg1"/>
                          </a:solidFill>
                          <a:latin typeface="黑体" panose="02010609060101010101" pitchFamily="49" charset="-122"/>
                          <a:ea typeface="黑体" panose="02010609060101010101" pitchFamily="49" charset="-122"/>
                        </a:rPr>
                        <a:t>检错纠错</a:t>
                      </a:r>
                    </a:p>
                  </a:txBody>
                  <a:tcPr marL="0" marR="0" marT="0" marB="0" anchor="ctr">
                    <a:solidFill>
                      <a:schemeClr val="accent1"/>
                    </a:solidFill>
                  </a:tcPr>
                </a:tc>
                <a:extLst>
                  <a:ext uri="{0D108BD9-81ED-4DB2-BD59-A6C34878D82A}">
                    <a16:rowId xmlns:a16="http://schemas.microsoft.com/office/drawing/2014/main" val="2232877283"/>
                  </a:ext>
                </a:extLst>
              </a:tr>
              <a:tr h="844235">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可靠性</a:t>
                      </a:r>
                    </a:p>
                  </a:txBody>
                  <a:tcPr marL="0" marR="0" marT="0" marB="0" anchor="ctr">
                    <a:solidFill>
                      <a:schemeClr val="accent1">
                        <a:lumMod val="40000"/>
                        <a:lumOff val="60000"/>
                      </a:schemeClr>
                    </a:solidFill>
                  </a:tcPr>
                </a:tc>
                <a:extLst>
                  <a:ext uri="{0D108BD9-81ED-4DB2-BD59-A6C34878D82A}">
                    <a16:rowId xmlns:a16="http://schemas.microsoft.com/office/drawing/2014/main" val="3762065821"/>
                  </a:ext>
                </a:extLst>
              </a:tr>
              <a:tr h="844235">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同步</a:t>
                      </a:r>
                    </a:p>
                  </a:txBody>
                  <a:tcPr marL="0" marR="0" marT="0" marB="0" anchor="ctr">
                    <a:solidFill>
                      <a:schemeClr val="accent1">
                        <a:lumMod val="40000"/>
                        <a:lumOff val="60000"/>
                      </a:schemeClr>
                    </a:solidFill>
                  </a:tcPr>
                </a:tc>
                <a:extLst>
                  <a:ext uri="{0D108BD9-81ED-4DB2-BD59-A6C34878D82A}">
                    <a16:rowId xmlns:a16="http://schemas.microsoft.com/office/drawing/2014/main" val="4144295206"/>
                  </a:ext>
                </a:extLst>
              </a:tr>
            </a:tbl>
          </a:graphicData>
        </a:graphic>
      </p:graphicFrame>
      <p:graphicFrame>
        <p:nvGraphicFramePr>
          <p:cNvPr id="11" name="表格 10">
            <a:extLst>
              <a:ext uri="{FF2B5EF4-FFF2-40B4-BE49-F238E27FC236}">
                <a16:creationId xmlns:a16="http://schemas.microsoft.com/office/drawing/2014/main" id="{F1557556-4E74-4A2A-B76B-6AF7BA757C94}"/>
              </a:ext>
            </a:extLst>
          </p:cNvPr>
          <p:cNvGraphicFramePr>
            <a:graphicFrameLocks noGrp="1"/>
          </p:cNvGraphicFramePr>
          <p:nvPr/>
        </p:nvGraphicFramePr>
        <p:xfrm>
          <a:off x="0" y="16384"/>
          <a:ext cx="9144000" cy="303808"/>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1028242390"/>
                    </a:ext>
                  </a:extLst>
                </a:gridCol>
                <a:gridCol w="1016000">
                  <a:extLst>
                    <a:ext uri="{9D8B030D-6E8A-4147-A177-3AD203B41FA5}">
                      <a16:colId xmlns:a16="http://schemas.microsoft.com/office/drawing/2014/main" val="3074239081"/>
                    </a:ext>
                  </a:extLst>
                </a:gridCol>
                <a:gridCol w="1016000">
                  <a:extLst>
                    <a:ext uri="{9D8B030D-6E8A-4147-A177-3AD203B41FA5}">
                      <a16:colId xmlns:a16="http://schemas.microsoft.com/office/drawing/2014/main" val="3509429943"/>
                    </a:ext>
                  </a:extLst>
                </a:gridCol>
                <a:gridCol w="1016000">
                  <a:extLst>
                    <a:ext uri="{9D8B030D-6E8A-4147-A177-3AD203B41FA5}">
                      <a16:colId xmlns:a16="http://schemas.microsoft.com/office/drawing/2014/main" val="2580465912"/>
                    </a:ext>
                  </a:extLst>
                </a:gridCol>
                <a:gridCol w="1016000">
                  <a:extLst>
                    <a:ext uri="{9D8B030D-6E8A-4147-A177-3AD203B41FA5}">
                      <a16:colId xmlns:a16="http://schemas.microsoft.com/office/drawing/2014/main" val="585185192"/>
                    </a:ext>
                  </a:extLst>
                </a:gridCol>
                <a:gridCol w="1016000">
                  <a:extLst>
                    <a:ext uri="{9D8B030D-6E8A-4147-A177-3AD203B41FA5}">
                      <a16:colId xmlns:a16="http://schemas.microsoft.com/office/drawing/2014/main" val="1335232691"/>
                    </a:ext>
                  </a:extLst>
                </a:gridCol>
                <a:gridCol w="1016000">
                  <a:extLst>
                    <a:ext uri="{9D8B030D-6E8A-4147-A177-3AD203B41FA5}">
                      <a16:colId xmlns:a16="http://schemas.microsoft.com/office/drawing/2014/main" val="785772456"/>
                    </a:ext>
                  </a:extLst>
                </a:gridCol>
                <a:gridCol w="1016000">
                  <a:extLst>
                    <a:ext uri="{9D8B030D-6E8A-4147-A177-3AD203B41FA5}">
                      <a16:colId xmlns:a16="http://schemas.microsoft.com/office/drawing/2014/main" val="143111373"/>
                    </a:ext>
                  </a:extLst>
                </a:gridCol>
                <a:gridCol w="1016000">
                  <a:extLst>
                    <a:ext uri="{9D8B030D-6E8A-4147-A177-3AD203B41FA5}">
                      <a16:colId xmlns:a16="http://schemas.microsoft.com/office/drawing/2014/main" val="994455625"/>
                    </a:ext>
                  </a:extLst>
                </a:gridCol>
              </a:tblGrid>
              <a:tr h="303808">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传输介质</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通信系统</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rgbClr val="FFFF00"/>
                          </a:solidFill>
                          <a:latin typeface="黑体" panose="02010609060101010101" pitchFamily="49" charset="-122"/>
                          <a:ea typeface="黑体" panose="02010609060101010101" pitchFamily="49" charset="-122"/>
                        </a:rPr>
                        <a:t>正确性</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提高性能</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局域网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en-US" altLang="zh-CN" sz="1600" dirty="0">
                          <a:solidFill>
                            <a:schemeClr val="tx1"/>
                          </a:solidFill>
                          <a:latin typeface="黑体" panose="02010609060101010101" pitchFamily="49" charset="-122"/>
                          <a:ea typeface="黑体" panose="02010609060101010101" pitchFamily="49" charset="-122"/>
                        </a:rPr>
                        <a:t>WLAN</a:t>
                      </a:r>
                      <a:endParaRPr lang="zh-CN" altLang="en-US" sz="1600" dirty="0">
                        <a:solidFill>
                          <a:schemeClr val="tx1"/>
                        </a:solidFill>
                        <a:latin typeface="黑体" panose="02010609060101010101" pitchFamily="49" charset="-122"/>
                        <a:ea typeface="黑体" panose="02010609060101010101" pitchFamily="49"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个域网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广域网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接入网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939429099"/>
                  </a:ext>
                </a:extLst>
              </a:tr>
            </a:tbl>
          </a:graphicData>
        </a:graphic>
      </p:graphicFrame>
      <p:sp>
        <p:nvSpPr>
          <p:cNvPr id="12" name="流程图: 摘录 11">
            <a:extLst>
              <a:ext uri="{FF2B5EF4-FFF2-40B4-BE49-F238E27FC236}">
                <a16:creationId xmlns:a16="http://schemas.microsoft.com/office/drawing/2014/main" id="{CE6C4248-6AFD-44B6-80E3-9608C7BDC87F}"/>
              </a:ext>
            </a:extLst>
          </p:cNvPr>
          <p:cNvSpPr/>
          <p:nvPr/>
        </p:nvSpPr>
        <p:spPr bwMode="auto">
          <a:xfrm>
            <a:off x="2445429" y="315774"/>
            <a:ext cx="216024" cy="126001"/>
          </a:xfrm>
          <a:prstGeom prst="flowChartExtract">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4" name="Rectangle 2">
            <a:extLst>
              <a:ext uri="{FF2B5EF4-FFF2-40B4-BE49-F238E27FC236}">
                <a16:creationId xmlns:a16="http://schemas.microsoft.com/office/drawing/2014/main" id="{637ADEFB-5775-48B5-AD95-BD2F543B4E24}"/>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pSp>
        <p:nvGrpSpPr>
          <p:cNvPr id="8" name="组合 7">
            <a:extLst>
              <a:ext uri="{FF2B5EF4-FFF2-40B4-BE49-F238E27FC236}">
                <a16:creationId xmlns:a16="http://schemas.microsoft.com/office/drawing/2014/main" id="{67FCF916-6463-492E-BD30-5C1947FD9789}"/>
              </a:ext>
            </a:extLst>
          </p:cNvPr>
          <p:cNvGrpSpPr/>
          <p:nvPr/>
        </p:nvGrpSpPr>
        <p:grpSpPr>
          <a:xfrm>
            <a:off x="7086600" y="2198523"/>
            <a:ext cx="1583981" cy="1052623"/>
            <a:chOff x="6464595" y="2200940"/>
            <a:chExt cx="1583981" cy="1052623"/>
          </a:xfrm>
        </p:grpSpPr>
        <p:sp>
          <p:nvSpPr>
            <p:cNvPr id="5" name="右大括号 4">
              <a:extLst>
                <a:ext uri="{FF2B5EF4-FFF2-40B4-BE49-F238E27FC236}">
                  <a16:creationId xmlns:a16="http://schemas.microsoft.com/office/drawing/2014/main" id="{DCCC498E-F163-49E9-BBEC-682EE19E26C9}"/>
                </a:ext>
              </a:extLst>
            </p:cNvPr>
            <p:cNvSpPr/>
            <p:nvPr/>
          </p:nvSpPr>
          <p:spPr>
            <a:xfrm>
              <a:off x="6464595" y="2200940"/>
              <a:ext cx="313390" cy="1052623"/>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C313DDE3-9BEF-4F53-803E-967EC579081E}"/>
                </a:ext>
              </a:extLst>
            </p:cNvPr>
            <p:cNvSpPr/>
            <p:nvPr/>
          </p:nvSpPr>
          <p:spPr>
            <a:xfrm>
              <a:off x="6777985" y="2369859"/>
              <a:ext cx="1270591" cy="6911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黑体" panose="02010609060101010101" pitchFamily="49" charset="-122"/>
                  <a:ea typeface="黑体" panose="02010609060101010101" pitchFamily="49" charset="-122"/>
                </a:rPr>
                <a:t>帧错</a:t>
              </a:r>
            </a:p>
          </p:txBody>
        </p:sp>
      </p:grpSp>
      <p:sp>
        <p:nvSpPr>
          <p:cNvPr id="9" name="灯片编号占位符 8">
            <a:extLst>
              <a:ext uri="{FF2B5EF4-FFF2-40B4-BE49-F238E27FC236}">
                <a16:creationId xmlns:a16="http://schemas.microsoft.com/office/drawing/2014/main" id="{22BC2E10-2B1D-4310-87F2-24E279D1A014}"/>
              </a:ext>
            </a:extLst>
          </p:cNvPr>
          <p:cNvSpPr>
            <a:spLocks noGrp="1"/>
          </p:cNvSpPr>
          <p:nvPr>
            <p:ph type="sldNum" sz="quarter" idx="12"/>
          </p:nvPr>
        </p:nvSpPr>
        <p:spPr/>
        <p:txBody>
          <a:bodyPr/>
          <a:lstStyle/>
          <a:p>
            <a:fld id="{0343F522-B1DB-4B24-87CC-09EAB668A261}" type="slidenum">
              <a:rPr lang="zh-CN" altLang="en-US" smtClean="0"/>
              <a:pPr/>
              <a:t>75</a:t>
            </a:fld>
            <a:r>
              <a:rPr lang="en-US" altLang="zh-CN"/>
              <a:t>/303</a:t>
            </a:r>
            <a:endParaRPr lang="zh-CN" altLang="en-US" dirty="0"/>
          </a:p>
        </p:txBody>
      </p:sp>
    </p:spTree>
    <p:extLst>
      <p:ext uri="{BB962C8B-B14F-4D97-AF65-F5344CB8AC3E}">
        <p14:creationId xmlns:p14="http://schemas.microsoft.com/office/powerpoint/2010/main" val="285617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additive="base">
                                        <p:cTn id="23" dur="500" fill="hold"/>
                                        <p:tgtEl>
                                          <p:spTgt spid="8"/>
                                        </p:tgtEl>
                                        <p:attrNameLst>
                                          <p:attrName>ppt_x</p:attrName>
                                        </p:attrNameLst>
                                      </p:cBhvr>
                                      <p:tavLst>
                                        <p:tav tm="0">
                                          <p:val>
                                            <p:strVal val="#ppt_x"/>
                                          </p:val>
                                        </p:tav>
                                        <p:tav tm="100000">
                                          <p:val>
                                            <p:strVal val="#ppt_x"/>
                                          </p:val>
                                        </p:tav>
                                      </p:tavLst>
                                    </p:anim>
                                    <p:anim calcmode="lin" valueType="num">
                                      <p:cBhvr additive="base">
                                        <p:cTn id="2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C34208-FA7C-4346-AD93-050F88FE7F56}"/>
              </a:ext>
            </a:extLst>
          </p:cNvPr>
          <p:cNvSpPr>
            <a:spLocks noGrp="1"/>
          </p:cNvSpPr>
          <p:nvPr>
            <p:ph type="title"/>
          </p:nvPr>
        </p:nvSpPr>
        <p:spPr>
          <a:xfrm>
            <a:off x="265813" y="350874"/>
            <a:ext cx="8654903" cy="680484"/>
          </a:xfrm>
        </p:spPr>
        <p:txBody>
          <a:bodyPr>
            <a:normAutofit/>
          </a:bodyPr>
          <a:lstStyle/>
          <a:p>
            <a:r>
              <a:rPr lang="zh-CN" altLang="en-US" kern="100" dirty="0"/>
              <a:t>检错码：</a:t>
            </a:r>
            <a:r>
              <a:rPr lang="en-US" altLang="zh-CN" kern="100" dirty="0"/>
              <a:t>CRC</a:t>
            </a:r>
            <a:endParaRPr lang="zh-CN" altLang="en-US" kern="100" dirty="0"/>
          </a:p>
        </p:txBody>
      </p:sp>
      <p:sp>
        <p:nvSpPr>
          <p:cNvPr id="3" name="内容占位符 2">
            <a:extLst>
              <a:ext uri="{FF2B5EF4-FFF2-40B4-BE49-F238E27FC236}">
                <a16:creationId xmlns:a16="http://schemas.microsoft.com/office/drawing/2014/main" id="{62772749-0251-43E3-8FBE-62B01C0C88DA}"/>
              </a:ext>
            </a:extLst>
          </p:cNvPr>
          <p:cNvSpPr>
            <a:spLocks noGrp="1"/>
          </p:cNvSpPr>
          <p:nvPr>
            <p:ph idx="1"/>
          </p:nvPr>
        </p:nvSpPr>
        <p:spPr>
          <a:xfrm>
            <a:off x="404037" y="1062040"/>
            <a:ext cx="8516680" cy="5445085"/>
          </a:xfrm>
        </p:spPr>
        <p:txBody>
          <a:bodyPr>
            <a:noAutofit/>
          </a:bodyPr>
          <a:lstStyle/>
          <a:p>
            <a:pPr>
              <a:lnSpc>
                <a:spcPct val="100000"/>
              </a:lnSpc>
              <a:spcBef>
                <a:spcPts val="0"/>
              </a:spcBef>
              <a:buNone/>
            </a:pPr>
            <a:r>
              <a:rPr lang="en-US" altLang="zh-CN" b="1" dirty="0">
                <a:latin typeface="Times New Roman" panose="02020603050405020304" pitchFamily="18" charset="0"/>
                <a:cs typeface="Times New Roman" panose="02020603050405020304" pitchFamily="18" charset="0"/>
              </a:rPr>
              <a:t>1.</a:t>
            </a:r>
            <a:r>
              <a:rPr lang="zh-CN" altLang="en-US" b="1" dirty="0">
                <a:latin typeface="Times New Roman" panose="02020603050405020304" pitchFamily="18" charset="0"/>
                <a:cs typeface="Times New Roman" panose="02020603050405020304" pitchFamily="18" charset="0"/>
              </a:rPr>
              <a:t>原理</a:t>
            </a:r>
          </a:p>
          <a:p>
            <a:pPr>
              <a:lnSpc>
                <a:spcPct val="100000"/>
              </a:lnSpc>
              <a:spcBef>
                <a:spcPts val="0"/>
              </a:spcBef>
              <a:buNone/>
            </a:pPr>
            <a:r>
              <a:rPr lang="zh-CN" altLang="en-US" b="1" dirty="0">
                <a:latin typeface="Times New Roman" panose="02020603050405020304" pitchFamily="18" charset="0"/>
                <a:cs typeface="Times New Roman" panose="02020603050405020304" pitchFamily="18" charset="0"/>
              </a:rPr>
              <a:t>  </a:t>
            </a:r>
            <a:r>
              <a:rPr lang="en-US" altLang="zh-CN" b="1" dirty="0">
                <a:latin typeface="Times New Roman" panose="02020603050405020304" pitchFamily="18" charset="0"/>
                <a:cs typeface="Times New Roman" panose="02020603050405020304" pitchFamily="18" charset="0"/>
              </a:rPr>
              <a:t>M(x)</a:t>
            </a:r>
            <a:r>
              <a:rPr lang="zh-CN" altLang="en-US" b="1" dirty="0">
                <a:latin typeface="Times New Roman" panose="02020603050405020304" pitchFamily="18" charset="0"/>
                <a:cs typeface="Times New Roman" panose="02020603050405020304" pitchFamily="18" charset="0"/>
              </a:rPr>
              <a:t>：信息多项式</a:t>
            </a:r>
          </a:p>
          <a:p>
            <a:pPr>
              <a:lnSpc>
                <a:spcPct val="100000"/>
              </a:lnSpc>
              <a:spcBef>
                <a:spcPts val="0"/>
              </a:spcBef>
              <a:buNone/>
            </a:pPr>
            <a:r>
              <a:rPr lang="zh-CN" altLang="en-US" b="1" dirty="0">
                <a:latin typeface="Times New Roman" panose="02020603050405020304" pitchFamily="18" charset="0"/>
                <a:cs typeface="Times New Roman" panose="02020603050405020304" pitchFamily="18" charset="0"/>
              </a:rPr>
              <a:t>  </a:t>
            </a:r>
            <a:r>
              <a:rPr lang="en-US" altLang="zh-CN" b="1" dirty="0">
                <a:latin typeface="Times New Roman" panose="02020603050405020304" pitchFamily="18" charset="0"/>
                <a:cs typeface="Times New Roman" panose="02020603050405020304" pitchFamily="18" charset="0"/>
              </a:rPr>
              <a:t>P(x)</a:t>
            </a:r>
            <a:r>
              <a:rPr lang="zh-CN" altLang="en-US" b="1" dirty="0">
                <a:latin typeface="Times New Roman" panose="02020603050405020304" pitchFamily="18" charset="0"/>
                <a:cs typeface="Times New Roman" panose="02020603050405020304" pitchFamily="18" charset="0"/>
              </a:rPr>
              <a:t>：生成多项式</a:t>
            </a:r>
            <a:r>
              <a:rPr lang="en-US" altLang="zh-CN" b="1" dirty="0">
                <a:latin typeface="Times New Roman" panose="02020603050405020304" pitchFamily="18" charset="0"/>
                <a:cs typeface="Times New Roman" panose="02020603050405020304" pitchFamily="18" charset="0"/>
              </a:rPr>
              <a:t>(</a:t>
            </a:r>
            <a:r>
              <a:rPr lang="zh-CN" altLang="en-US" b="1" dirty="0">
                <a:latin typeface="Times New Roman" panose="02020603050405020304" pitchFamily="18" charset="0"/>
                <a:cs typeface="Times New Roman" panose="02020603050405020304" pitchFamily="18" charset="0"/>
              </a:rPr>
              <a:t>最高次幂＝</a:t>
            </a:r>
            <a:r>
              <a:rPr lang="en-US" altLang="zh-CN" b="1" dirty="0">
                <a:latin typeface="Times New Roman" panose="02020603050405020304" pitchFamily="18" charset="0"/>
                <a:cs typeface="Times New Roman" panose="02020603050405020304" pitchFamily="18" charset="0"/>
              </a:rPr>
              <a:t>n)</a:t>
            </a:r>
          </a:p>
          <a:p>
            <a:pPr>
              <a:lnSpc>
                <a:spcPct val="100000"/>
              </a:lnSpc>
              <a:spcBef>
                <a:spcPts val="0"/>
              </a:spcBef>
              <a:buNone/>
            </a:pPr>
            <a:r>
              <a:rPr lang="en-US" altLang="zh-CN" b="1" dirty="0">
                <a:latin typeface="Times New Roman" panose="02020603050405020304" pitchFamily="18" charset="0"/>
                <a:cs typeface="Times New Roman" panose="02020603050405020304" pitchFamily="18" charset="0"/>
              </a:rPr>
              <a:t>  R(x)</a:t>
            </a:r>
            <a:r>
              <a:rPr lang="zh-CN" altLang="en-US" b="1" dirty="0">
                <a:latin typeface="Times New Roman" panose="02020603050405020304" pitchFamily="18" charset="0"/>
                <a:cs typeface="Times New Roman" panose="02020603050405020304" pitchFamily="18" charset="0"/>
              </a:rPr>
              <a:t>：余多项式</a:t>
            </a:r>
          </a:p>
          <a:p>
            <a:pPr>
              <a:lnSpc>
                <a:spcPct val="100000"/>
              </a:lnSpc>
              <a:spcBef>
                <a:spcPts val="0"/>
              </a:spcBef>
              <a:buNone/>
            </a:pPr>
            <a:r>
              <a:rPr lang="zh-CN" altLang="en-US" b="1" dirty="0">
                <a:latin typeface="Times New Roman" panose="02020603050405020304" pitchFamily="18" charset="0"/>
                <a:cs typeface="Times New Roman" panose="02020603050405020304" pitchFamily="18" charset="0"/>
              </a:rPr>
              <a:t>   </a:t>
            </a:r>
            <a:r>
              <a:rPr lang="en-US" altLang="zh-CN" b="1" dirty="0" err="1">
                <a:latin typeface="Times New Roman" panose="02020603050405020304" pitchFamily="18" charset="0"/>
                <a:cs typeface="Times New Roman" panose="02020603050405020304" pitchFamily="18" charset="0"/>
              </a:rPr>
              <a:t>X</a:t>
            </a:r>
            <a:r>
              <a:rPr lang="en-US" altLang="zh-CN" b="1" baseline="30000" dirty="0" err="1">
                <a:latin typeface="Times New Roman" panose="02020603050405020304" pitchFamily="18" charset="0"/>
                <a:cs typeface="Times New Roman" panose="02020603050405020304" pitchFamily="18" charset="0"/>
              </a:rPr>
              <a:t>n</a:t>
            </a:r>
            <a:r>
              <a:rPr lang="en-US" altLang="zh-CN" b="1" dirty="0">
                <a:latin typeface="Times New Roman" panose="02020603050405020304" pitchFamily="18" charset="0"/>
                <a:cs typeface="Times New Roman" panose="02020603050405020304" pitchFamily="18" charset="0"/>
              </a:rPr>
              <a:t>*M(x)/P(x)::Q(x)~R(x)</a:t>
            </a:r>
          </a:p>
          <a:p>
            <a:pPr>
              <a:lnSpc>
                <a:spcPct val="100000"/>
              </a:lnSpc>
              <a:spcBef>
                <a:spcPts val="0"/>
              </a:spcBef>
              <a:buNone/>
            </a:pPr>
            <a:r>
              <a:rPr lang="en-US" altLang="zh-CN" b="1" dirty="0">
                <a:latin typeface="Times New Roman" panose="02020603050405020304" pitchFamily="18" charset="0"/>
                <a:cs typeface="Times New Roman" panose="02020603050405020304" pitchFamily="18" charset="0"/>
              </a:rPr>
              <a:t>2. </a:t>
            </a:r>
            <a:r>
              <a:rPr lang="zh-CN" altLang="en-US" b="1" dirty="0">
                <a:latin typeface="Times New Roman" panose="02020603050405020304" pitchFamily="18" charset="0"/>
                <a:cs typeface="Times New Roman" panose="02020603050405020304" pitchFamily="18" charset="0"/>
              </a:rPr>
              <a:t>检错能力</a:t>
            </a:r>
          </a:p>
          <a:p>
            <a:pPr>
              <a:lnSpc>
                <a:spcPct val="100000"/>
              </a:lnSpc>
              <a:spcBef>
                <a:spcPts val="0"/>
              </a:spcBef>
            </a:pPr>
            <a:r>
              <a:rPr lang="zh-CN" altLang="en-US" b="1" dirty="0">
                <a:latin typeface="Times New Roman" panose="02020603050405020304" pitchFamily="18" charset="0"/>
                <a:cs typeface="Times New Roman" panose="02020603050405020304" pitchFamily="18" charset="0"/>
              </a:rPr>
              <a:t>所有单个位错</a:t>
            </a:r>
          </a:p>
          <a:p>
            <a:pPr>
              <a:lnSpc>
                <a:spcPct val="100000"/>
              </a:lnSpc>
              <a:spcBef>
                <a:spcPts val="0"/>
              </a:spcBef>
            </a:pPr>
            <a:r>
              <a:rPr lang="zh-CN" altLang="en-US" b="1" dirty="0">
                <a:latin typeface="Times New Roman" panose="02020603050405020304" pitchFamily="18" charset="0"/>
                <a:cs typeface="Times New Roman" panose="02020603050405020304" pitchFamily="18" charset="0"/>
              </a:rPr>
              <a:t>所有双位错，只要</a:t>
            </a:r>
            <a:r>
              <a:rPr lang="en-US" altLang="zh-CN" b="1" dirty="0">
                <a:latin typeface="Times New Roman" panose="02020603050405020304" pitchFamily="18" charset="0"/>
                <a:cs typeface="Times New Roman" panose="02020603050405020304" pitchFamily="18" charset="0"/>
              </a:rPr>
              <a:t>P(x)</a:t>
            </a:r>
            <a:r>
              <a:rPr lang="zh-CN" altLang="en-US" b="1" dirty="0">
                <a:latin typeface="Times New Roman" panose="02020603050405020304" pitchFamily="18" charset="0"/>
                <a:cs typeface="Times New Roman" panose="02020603050405020304" pitchFamily="18" charset="0"/>
              </a:rPr>
              <a:t>含有至少</a:t>
            </a:r>
            <a:r>
              <a:rPr lang="en-US" altLang="zh-CN" b="1" dirty="0">
                <a:latin typeface="Times New Roman" panose="02020603050405020304" pitchFamily="18" charset="0"/>
                <a:cs typeface="Times New Roman" panose="02020603050405020304" pitchFamily="18" charset="0"/>
              </a:rPr>
              <a:t>3</a:t>
            </a:r>
            <a:r>
              <a:rPr lang="zh-CN" altLang="en-US" b="1" dirty="0">
                <a:latin typeface="Times New Roman" panose="02020603050405020304" pitchFamily="18" charset="0"/>
                <a:cs typeface="Times New Roman" panose="02020603050405020304" pitchFamily="18" charset="0"/>
              </a:rPr>
              <a:t>个</a:t>
            </a:r>
            <a:r>
              <a:rPr lang="en-US" altLang="zh-CN" b="1" dirty="0">
                <a:latin typeface="Times New Roman" panose="02020603050405020304" pitchFamily="18" charset="0"/>
                <a:cs typeface="Times New Roman" panose="02020603050405020304" pitchFamily="18" charset="0"/>
              </a:rPr>
              <a:t>1</a:t>
            </a:r>
          </a:p>
          <a:p>
            <a:pPr>
              <a:lnSpc>
                <a:spcPct val="100000"/>
              </a:lnSpc>
              <a:spcBef>
                <a:spcPts val="0"/>
              </a:spcBef>
            </a:pPr>
            <a:r>
              <a:rPr lang="zh-CN" altLang="en-US" b="1" dirty="0">
                <a:latin typeface="Times New Roman" panose="02020603050405020304" pitchFamily="18" charset="0"/>
                <a:cs typeface="Times New Roman" panose="02020603050405020304" pitchFamily="18" charset="0"/>
              </a:rPr>
              <a:t>任意奇数个错，只要</a:t>
            </a:r>
            <a:r>
              <a:rPr lang="en-US" altLang="zh-CN" b="1" dirty="0">
                <a:latin typeface="Times New Roman" panose="02020603050405020304" pitchFamily="18" charset="0"/>
                <a:cs typeface="Times New Roman" panose="02020603050405020304" pitchFamily="18" charset="0"/>
              </a:rPr>
              <a:t>P(x)</a:t>
            </a:r>
            <a:r>
              <a:rPr lang="zh-CN" altLang="en-US" b="1" dirty="0">
                <a:latin typeface="Times New Roman" panose="02020603050405020304" pitchFamily="18" charset="0"/>
                <a:cs typeface="Times New Roman" panose="02020603050405020304" pitchFamily="18" charset="0"/>
              </a:rPr>
              <a:t>含有（</a:t>
            </a:r>
            <a:r>
              <a:rPr lang="en-US" altLang="zh-CN" b="1" dirty="0">
                <a:latin typeface="Times New Roman" panose="02020603050405020304" pitchFamily="18" charset="0"/>
                <a:cs typeface="Times New Roman" panose="02020603050405020304" pitchFamily="18" charset="0"/>
              </a:rPr>
              <a:t>x</a:t>
            </a:r>
            <a:r>
              <a:rPr lang="zh-CN" altLang="en-US" b="1" dirty="0">
                <a:latin typeface="Times New Roman" panose="02020603050405020304" pitchFamily="18" charset="0"/>
                <a:cs typeface="Times New Roman" panose="02020603050405020304" pitchFamily="18" charset="0"/>
              </a:rPr>
              <a:t>＋</a:t>
            </a:r>
            <a:r>
              <a:rPr lang="en-US" altLang="zh-CN" b="1" dirty="0">
                <a:latin typeface="Times New Roman" panose="02020603050405020304" pitchFamily="18" charset="0"/>
                <a:cs typeface="Times New Roman" panose="02020603050405020304" pitchFamily="18" charset="0"/>
              </a:rPr>
              <a:t>1)</a:t>
            </a:r>
          </a:p>
          <a:p>
            <a:pPr>
              <a:lnSpc>
                <a:spcPct val="100000"/>
              </a:lnSpc>
              <a:spcBef>
                <a:spcPts val="0"/>
              </a:spcBef>
            </a:pPr>
            <a:r>
              <a:rPr lang="en-US" altLang="zh-CN" b="1" dirty="0">
                <a:latin typeface="Times New Roman" panose="02020603050405020304" pitchFamily="18" charset="0"/>
                <a:cs typeface="Times New Roman" panose="02020603050405020304" pitchFamily="18" charset="0"/>
              </a:rPr>
              <a:t>&lt;=n</a:t>
            </a:r>
            <a:r>
              <a:rPr lang="zh-CN" altLang="en-US" b="1" dirty="0">
                <a:latin typeface="Times New Roman" panose="02020603050405020304" pitchFamily="18" charset="0"/>
                <a:cs typeface="Times New Roman" panose="02020603050405020304" pitchFamily="18" charset="0"/>
              </a:rPr>
              <a:t>位的任意突发错</a:t>
            </a:r>
          </a:p>
          <a:p>
            <a:pPr>
              <a:lnSpc>
                <a:spcPct val="100000"/>
              </a:lnSpc>
              <a:spcBef>
                <a:spcPts val="0"/>
              </a:spcBef>
            </a:pPr>
            <a:r>
              <a:rPr lang="en-US" altLang="zh-CN" b="1" dirty="0">
                <a:latin typeface="Times New Roman" panose="02020603050405020304" pitchFamily="18" charset="0"/>
                <a:cs typeface="Times New Roman" panose="02020603050405020304" pitchFamily="18" charset="0"/>
              </a:rPr>
              <a:t>n</a:t>
            </a:r>
            <a:r>
              <a:rPr lang="zh-CN" altLang="en-US" b="1" dirty="0">
                <a:latin typeface="Times New Roman" panose="02020603050405020304" pitchFamily="18" charset="0"/>
                <a:cs typeface="Times New Roman" panose="02020603050405020304" pitchFamily="18" charset="0"/>
              </a:rPr>
              <a:t>＋</a:t>
            </a:r>
            <a:r>
              <a:rPr lang="en-US" altLang="zh-CN" b="1" dirty="0">
                <a:latin typeface="Times New Roman" panose="02020603050405020304" pitchFamily="18" charset="0"/>
                <a:cs typeface="Times New Roman" panose="02020603050405020304" pitchFamily="18" charset="0"/>
              </a:rPr>
              <a:t>1</a:t>
            </a:r>
            <a:r>
              <a:rPr lang="zh-CN" altLang="en-US" b="1" dirty="0">
                <a:latin typeface="Times New Roman" panose="02020603050405020304" pitchFamily="18" charset="0"/>
                <a:cs typeface="Times New Roman" panose="02020603050405020304" pitchFamily="18" charset="0"/>
              </a:rPr>
              <a:t>位突发错：</a:t>
            </a:r>
            <a:r>
              <a:rPr lang="en-US" altLang="zh-CN" b="1" dirty="0">
                <a:latin typeface="Times New Roman" panose="02020603050405020304" pitchFamily="18" charset="0"/>
                <a:cs typeface="Times New Roman" panose="02020603050405020304" pitchFamily="18" charset="0"/>
              </a:rPr>
              <a:t>1-2</a:t>
            </a:r>
            <a:r>
              <a:rPr lang="en-US" altLang="zh-CN" b="1" baseline="30000" dirty="0">
                <a:latin typeface="Times New Roman" panose="02020603050405020304" pitchFamily="18" charset="0"/>
                <a:cs typeface="Times New Roman" panose="02020603050405020304" pitchFamily="18" charset="0"/>
              </a:rPr>
              <a:t>-(n-1)</a:t>
            </a:r>
            <a:r>
              <a:rPr lang="en-US" altLang="zh-CN" b="1" dirty="0">
                <a:latin typeface="Times New Roman" panose="02020603050405020304" pitchFamily="18" charset="0"/>
                <a:cs typeface="Times New Roman" panose="02020603050405020304" pitchFamily="18" charset="0"/>
              </a:rPr>
              <a:t> </a:t>
            </a:r>
          </a:p>
          <a:p>
            <a:pPr>
              <a:lnSpc>
                <a:spcPct val="100000"/>
              </a:lnSpc>
              <a:spcBef>
                <a:spcPts val="0"/>
              </a:spcBef>
            </a:pPr>
            <a:r>
              <a:rPr lang="en-US" altLang="zh-CN" b="1" dirty="0">
                <a:latin typeface="Times New Roman" panose="02020603050405020304" pitchFamily="18" charset="0"/>
                <a:cs typeface="Times New Roman" panose="02020603050405020304" pitchFamily="18" charset="0"/>
              </a:rPr>
              <a:t>&gt;n+1</a:t>
            </a:r>
            <a:r>
              <a:rPr lang="zh-CN" altLang="en-US" b="1" dirty="0">
                <a:latin typeface="Times New Roman" panose="02020603050405020304" pitchFamily="18" charset="0"/>
                <a:cs typeface="Times New Roman" panose="02020603050405020304" pitchFamily="18" charset="0"/>
              </a:rPr>
              <a:t>位突发错： </a:t>
            </a:r>
            <a:r>
              <a:rPr lang="en-US" altLang="zh-CN" b="1" dirty="0">
                <a:latin typeface="Times New Roman" panose="02020603050405020304" pitchFamily="18" charset="0"/>
                <a:cs typeface="Times New Roman" panose="02020603050405020304" pitchFamily="18" charset="0"/>
              </a:rPr>
              <a:t>1-2</a:t>
            </a:r>
            <a:r>
              <a:rPr lang="en-US" altLang="zh-CN" b="1" baseline="30000" dirty="0">
                <a:latin typeface="Times New Roman" panose="02020603050405020304" pitchFamily="18" charset="0"/>
                <a:cs typeface="Times New Roman" panose="02020603050405020304" pitchFamily="18" charset="0"/>
              </a:rPr>
              <a:t>-n</a:t>
            </a:r>
            <a:endParaRPr lang="zh-CN" altLang="en-US" dirty="0">
              <a:solidFill>
                <a:schemeClr val="accent1"/>
              </a:solidFill>
              <a:latin typeface="Times New Roman" panose="02020603050405020304" pitchFamily="18" charset="0"/>
              <a:cs typeface="Times New Roman" panose="02020603050405020304" pitchFamily="18" charset="0"/>
            </a:endParaRPr>
          </a:p>
        </p:txBody>
      </p:sp>
      <p:graphicFrame>
        <p:nvGraphicFramePr>
          <p:cNvPr id="10" name="表格 9">
            <a:extLst>
              <a:ext uri="{FF2B5EF4-FFF2-40B4-BE49-F238E27FC236}">
                <a16:creationId xmlns:a16="http://schemas.microsoft.com/office/drawing/2014/main" id="{9B384642-CD61-42D4-9C32-F0111E3A54D7}"/>
              </a:ext>
            </a:extLst>
          </p:cNvPr>
          <p:cNvGraphicFramePr>
            <a:graphicFrameLocks noGrp="1"/>
          </p:cNvGraphicFramePr>
          <p:nvPr/>
        </p:nvGraphicFramePr>
        <p:xfrm>
          <a:off x="0" y="1031358"/>
          <a:ext cx="313390" cy="4483425"/>
        </p:xfrm>
        <a:graphic>
          <a:graphicData uri="http://schemas.openxmlformats.org/drawingml/2006/table">
            <a:tbl>
              <a:tblPr firstRow="1" bandRow="1">
                <a:tableStyleId>{5C22544A-7EE6-4342-B048-85BDC9FD1C3A}</a:tableStyleId>
              </a:tblPr>
              <a:tblGrid>
                <a:gridCol w="313390">
                  <a:extLst>
                    <a:ext uri="{9D8B030D-6E8A-4147-A177-3AD203B41FA5}">
                      <a16:colId xmlns:a16="http://schemas.microsoft.com/office/drawing/2014/main" val="2707731317"/>
                    </a:ext>
                  </a:extLst>
                </a:gridCol>
              </a:tblGrid>
              <a:tr h="844235">
                <a:tc>
                  <a:txBody>
                    <a:bodyPr/>
                    <a:lstStyle/>
                    <a:p>
                      <a:pPr algn="ctr"/>
                      <a:r>
                        <a:rPr lang="zh-CN" altLang="en-US" sz="1600" b="0" dirty="0">
                          <a:solidFill>
                            <a:schemeClr val="tx1"/>
                          </a:solidFill>
                          <a:latin typeface="黑体" panose="02010609060101010101" pitchFamily="49" charset="-122"/>
                          <a:ea typeface="黑体" panose="02010609060101010101" pitchFamily="49" charset="-122"/>
                        </a:rPr>
                        <a:t>接入控制</a:t>
                      </a:r>
                    </a:p>
                  </a:txBody>
                  <a:tcPr marL="0" marR="0" marT="0" marB="0" anchor="ctr">
                    <a:solidFill>
                      <a:schemeClr val="accent1">
                        <a:lumMod val="40000"/>
                        <a:lumOff val="60000"/>
                      </a:schemeClr>
                    </a:solidFill>
                  </a:tcPr>
                </a:tc>
                <a:extLst>
                  <a:ext uri="{0D108BD9-81ED-4DB2-BD59-A6C34878D82A}">
                    <a16:rowId xmlns:a16="http://schemas.microsoft.com/office/drawing/2014/main" val="2650843112"/>
                  </a:ext>
                </a:extLst>
              </a:tr>
              <a:tr h="844235">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组帧</a:t>
                      </a:r>
                    </a:p>
                  </a:txBody>
                  <a:tcPr marL="0" marR="0" marT="0" marB="0" anchor="ctr">
                    <a:solidFill>
                      <a:schemeClr val="accent1">
                        <a:lumMod val="40000"/>
                        <a:lumOff val="60000"/>
                      </a:schemeClr>
                    </a:solidFill>
                  </a:tcPr>
                </a:tc>
                <a:extLst>
                  <a:ext uri="{0D108BD9-81ED-4DB2-BD59-A6C34878D82A}">
                    <a16:rowId xmlns:a16="http://schemas.microsoft.com/office/drawing/2014/main" val="2354171835"/>
                  </a:ext>
                </a:extLst>
              </a:tr>
              <a:tr h="844235">
                <a:tc>
                  <a:txBody>
                    <a:bodyPr/>
                    <a:lstStyle/>
                    <a:p>
                      <a:pPr algn="ctr"/>
                      <a:r>
                        <a:rPr lang="zh-CN" altLang="en-US" sz="1600" b="1" dirty="0">
                          <a:solidFill>
                            <a:schemeClr val="bg1"/>
                          </a:solidFill>
                          <a:latin typeface="黑体" panose="02010609060101010101" pitchFamily="49" charset="-122"/>
                          <a:ea typeface="黑体" panose="02010609060101010101" pitchFamily="49" charset="-122"/>
                        </a:rPr>
                        <a:t>检错纠错</a:t>
                      </a:r>
                    </a:p>
                  </a:txBody>
                  <a:tcPr marL="0" marR="0" marT="0" marB="0" anchor="ctr">
                    <a:solidFill>
                      <a:schemeClr val="accent1"/>
                    </a:solidFill>
                  </a:tcPr>
                </a:tc>
                <a:extLst>
                  <a:ext uri="{0D108BD9-81ED-4DB2-BD59-A6C34878D82A}">
                    <a16:rowId xmlns:a16="http://schemas.microsoft.com/office/drawing/2014/main" val="2232877283"/>
                  </a:ext>
                </a:extLst>
              </a:tr>
              <a:tr h="844235">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可靠性</a:t>
                      </a:r>
                    </a:p>
                  </a:txBody>
                  <a:tcPr marL="0" marR="0" marT="0" marB="0" anchor="ctr">
                    <a:solidFill>
                      <a:schemeClr val="accent1">
                        <a:lumMod val="40000"/>
                        <a:lumOff val="60000"/>
                      </a:schemeClr>
                    </a:solidFill>
                  </a:tcPr>
                </a:tc>
                <a:extLst>
                  <a:ext uri="{0D108BD9-81ED-4DB2-BD59-A6C34878D82A}">
                    <a16:rowId xmlns:a16="http://schemas.microsoft.com/office/drawing/2014/main" val="3762065821"/>
                  </a:ext>
                </a:extLst>
              </a:tr>
              <a:tr h="844235">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同步</a:t>
                      </a:r>
                    </a:p>
                  </a:txBody>
                  <a:tcPr marL="0" marR="0" marT="0" marB="0" anchor="ctr">
                    <a:solidFill>
                      <a:schemeClr val="accent1">
                        <a:lumMod val="40000"/>
                        <a:lumOff val="60000"/>
                      </a:schemeClr>
                    </a:solidFill>
                  </a:tcPr>
                </a:tc>
                <a:extLst>
                  <a:ext uri="{0D108BD9-81ED-4DB2-BD59-A6C34878D82A}">
                    <a16:rowId xmlns:a16="http://schemas.microsoft.com/office/drawing/2014/main" val="4144295206"/>
                  </a:ext>
                </a:extLst>
              </a:tr>
            </a:tbl>
          </a:graphicData>
        </a:graphic>
      </p:graphicFrame>
      <p:graphicFrame>
        <p:nvGraphicFramePr>
          <p:cNvPr id="11" name="表格 10">
            <a:extLst>
              <a:ext uri="{FF2B5EF4-FFF2-40B4-BE49-F238E27FC236}">
                <a16:creationId xmlns:a16="http://schemas.microsoft.com/office/drawing/2014/main" id="{F1557556-4E74-4A2A-B76B-6AF7BA757C94}"/>
              </a:ext>
            </a:extLst>
          </p:cNvPr>
          <p:cNvGraphicFramePr>
            <a:graphicFrameLocks noGrp="1"/>
          </p:cNvGraphicFramePr>
          <p:nvPr/>
        </p:nvGraphicFramePr>
        <p:xfrm>
          <a:off x="0" y="16384"/>
          <a:ext cx="9144000" cy="303808"/>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1028242390"/>
                    </a:ext>
                  </a:extLst>
                </a:gridCol>
                <a:gridCol w="1016000">
                  <a:extLst>
                    <a:ext uri="{9D8B030D-6E8A-4147-A177-3AD203B41FA5}">
                      <a16:colId xmlns:a16="http://schemas.microsoft.com/office/drawing/2014/main" val="3074239081"/>
                    </a:ext>
                  </a:extLst>
                </a:gridCol>
                <a:gridCol w="1016000">
                  <a:extLst>
                    <a:ext uri="{9D8B030D-6E8A-4147-A177-3AD203B41FA5}">
                      <a16:colId xmlns:a16="http://schemas.microsoft.com/office/drawing/2014/main" val="3509429943"/>
                    </a:ext>
                  </a:extLst>
                </a:gridCol>
                <a:gridCol w="1016000">
                  <a:extLst>
                    <a:ext uri="{9D8B030D-6E8A-4147-A177-3AD203B41FA5}">
                      <a16:colId xmlns:a16="http://schemas.microsoft.com/office/drawing/2014/main" val="2580465912"/>
                    </a:ext>
                  </a:extLst>
                </a:gridCol>
                <a:gridCol w="1016000">
                  <a:extLst>
                    <a:ext uri="{9D8B030D-6E8A-4147-A177-3AD203B41FA5}">
                      <a16:colId xmlns:a16="http://schemas.microsoft.com/office/drawing/2014/main" val="585185192"/>
                    </a:ext>
                  </a:extLst>
                </a:gridCol>
                <a:gridCol w="1016000">
                  <a:extLst>
                    <a:ext uri="{9D8B030D-6E8A-4147-A177-3AD203B41FA5}">
                      <a16:colId xmlns:a16="http://schemas.microsoft.com/office/drawing/2014/main" val="1335232691"/>
                    </a:ext>
                  </a:extLst>
                </a:gridCol>
                <a:gridCol w="1016000">
                  <a:extLst>
                    <a:ext uri="{9D8B030D-6E8A-4147-A177-3AD203B41FA5}">
                      <a16:colId xmlns:a16="http://schemas.microsoft.com/office/drawing/2014/main" val="785772456"/>
                    </a:ext>
                  </a:extLst>
                </a:gridCol>
                <a:gridCol w="1016000">
                  <a:extLst>
                    <a:ext uri="{9D8B030D-6E8A-4147-A177-3AD203B41FA5}">
                      <a16:colId xmlns:a16="http://schemas.microsoft.com/office/drawing/2014/main" val="143111373"/>
                    </a:ext>
                  </a:extLst>
                </a:gridCol>
                <a:gridCol w="1016000">
                  <a:extLst>
                    <a:ext uri="{9D8B030D-6E8A-4147-A177-3AD203B41FA5}">
                      <a16:colId xmlns:a16="http://schemas.microsoft.com/office/drawing/2014/main" val="994455625"/>
                    </a:ext>
                  </a:extLst>
                </a:gridCol>
              </a:tblGrid>
              <a:tr h="303808">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传输介质</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通信系统</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rgbClr val="FFFF00"/>
                          </a:solidFill>
                          <a:latin typeface="黑体" panose="02010609060101010101" pitchFamily="49" charset="-122"/>
                          <a:ea typeface="黑体" panose="02010609060101010101" pitchFamily="49" charset="-122"/>
                        </a:rPr>
                        <a:t>正确性</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提高性能</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局域网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en-US" altLang="zh-CN" sz="1600" dirty="0">
                          <a:solidFill>
                            <a:schemeClr val="tx1"/>
                          </a:solidFill>
                          <a:latin typeface="黑体" panose="02010609060101010101" pitchFamily="49" charset="-122"/>
                          <a:ea typeface="黑体" panose="02010609060101010101" pitchFamily="49" charset="-122"/>
                        </a:rPr>
                        <a:t>WLAN</a:t>
                      </a:r>
                      <a:endParaRPr lang="zh-CN" altLang="en-US" sz="1600" dirty="0">
                        <a:solidFill>
                          <a:schemeClr val="tx1"/>
                        </a:solidFill>
                        <a:latin typeface="黑体" panose="02010609060101010101" pitchFamily="49" charset="-122"/>
                        <a:ea typeface="黑体" panose="02010609060101010101" pitchFamily="49"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个域网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广域网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接入网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939429099"/>
                  </a:ext>
                </a:extLst>
              </a:tr>
            </a:tbl>
          </a:graphicData>
        </a:graphic>
      </p:graphicFrame>
      <p:sp>
        <p:nvSpPr>
          <p:cNvPr id="12" name="流程图: 摘录 11">
            <a:extLst>
              <a:ext uri="{FF2B5EF4-FFF2-40B4-BE49-F238E27FC236}">
                <a16:creationId xmlns:a16="http://schemas.microsoft.com/office/drawing/2014/main" id="{CE6C4248-6AFD-44B6-80E3-9608C7BDC87F}"/>
              </a:ext>
            </a:extLst>
          </p:cNvPr>
          <p:cNvSpPr/>
          <p:nvPr/>
        </p:nvSpPr>
        <p:spPr bwMode="auto">
          <a:xfrm>
            <a:off x="2445429" y="315774"/>
            <a:ext cx="216024" cy="126001"/>
          </a:xfrm>
          <a:prstGeom prst="flowChartExtract">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4" name="Rectangle 2">
            <a:extLst>
              <a:ext uri="{FF2B5EF4-FFF2-40B4-BE49-F238E27FC236}">
                <a16:creationId xmlns:a16="http://schemas.microsoft.com/office/drawing/2014/main" id="{637ADEFB-5775-48B5-AD95-BD2F543B4E24}"/>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灯片编号占位符 4">
            <a:extLst>
              <a:ext uri="{FF2B5EF4-FFF2-40B4-BE49-F238E27FC236}">
                <a16:creationId xmlns:a16="http://schemas.microsoft.com/office/drawing/2014/main" id="{DBFC621A-A153-4EA7-861F-A3E73C5A8E86}"/>
              </a:ext>
            </a:extLst>
          </p:cNvPr>
          <p:cNvSpPr>
            <a:spLocks noGrp="1"/>
          </p:cNvSpPr>
          <p:nvPr>
            <p:ph type="sldNum" sz="quarter" idx="12"/>
          </p:nvPr>
        </p:nvSpPr>
        <p:spPr/>
        <p:txBody>
          <a:bodyPr/>
          <a:lstStyle/>
          <a:p>
            <a:fld id="{0343F522-B1DB-4B24-87CC-09EAB668A261}" type="slidenum">
              <a:rPr lang="zh-CN" altLang="en-US" smtClean="0"/>
              <a:pPr/>
              <a:t>76</a:t>
            </a:fld>
            <a:r>
              <a:rPr lang="en-US" altLang="zh-CN"/>
              <a:t>/303</a:t>
            </a:r>
            <a:endParaRPr lang="zh-CN" altLang="en-US" dirty="0"/>
          </a:p>
        </p:txBody>
      </p:sp>
    </p:spTree>
    <p:extLst>
      <p:ext uri="{BB962C8B-B14F-4D97-AF65-F5344CB8AC3E}">
        <p14:creationId xmlns:p14="http://schemas.microsoft.com/office/powerpoint/2010/main" val="11347805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C34208-FA7C-4346-AD93-050F88FE7F56}"/>
              </a:ext>
            </a:extLst>
          </p:cNvPr>
          <p:cNvSpPr>
            <a:spLocks noGrp="1"/>
          </p:cNvSpPr>
          <p:nvPr>
            <p:ph type="title"/>
          </p:nvPr>
        </p:nvSpPr>
        <p:spPr>
          <a:xfrm>
            <a:off x="265813" y="350874"/>
            <a:ext cx="8654903" cy="680484"/>
          </a:xfrm>
        </p:spPr>
        <p:txBody>
          <a:bodyPr>
            <a:normAutofit/>
          </a:bodyPr>
          <a:lstStyle/>
          <a:p>
            <a:r>
              <a:rPr lang="zh-CN" altLang="en-US" kern="100" dirty="0"/>
              <a:t>检错码：</a:t>
            </a:r>
            <a:r>
              <a:rPr lang="en-US" altLang="zh-CN" kern="100" dirty="0"/>
              <a:t>CRC</a:t>
            </a:r>
            <a:endParaRPr lang="zh-CN" altLang="en-US" kern="100" dirty="0"/>
          </a:p>
        </p:txBody>
      </p:sp>
      <p:sp>
        <p:nvSpPr>
          <p:cNvPr id="3" name="内容占位符 2">
            <a:extLst>
              <a:ext uri="{FF2B5EF4-FFF2-40B4-BE49-F238E27FC236}">
                <a16:creationId xmlns:a16="http://schemas.microsoft.com/office/drawing/2014/main" id="{62772749-0251-43E3-8FBE-62B01C0C88DA}"/>
              </a:ext>
            </a:extLst>
          </p:cNvPr>
          <p:cNvSpPr>
            <a:spLocks noGrp="1"/>
          </p:cNvSpPr>
          <p:nvPr>
            <p:ph idx="1"/>
          </p:nvPr>
        </p:nvSpPr>
        <p:spPr>
          <a:xfrm>
            <a:off x="404037" y="1062040"/>
            <a:ext cx="8516680" cy="5445085"/>
          </a:xfrm>
        </p:spPr>
        <p:txBody>
          <a:bodyPr>
            <a:noAutofit/>
          </a:bodyPr>
          <a:lstStyle/>
          <a:p>
            <a:r>
              <a:rPr lang="zh-CN" altLang="en-US" b="1" dirty="0">
                <a:latin typeface="Times New Roman" panose="02020603050405020304" pitchFamily="18" charset="0"/>
                <a:cs typeface="Times New Roman" panose="02020603050405020304" pitchFamily="18" charset="0"/>
              </a:rPr>
              <a:t>生成多项式</a:t>
            </a:r>
            <a:r>
              <a:rPr lang="en-US" altLang="zh-CN" b="1" dirty="0">
                <a:latin typeface="Times New Roman" panose="02020603050405020304" pitchFamily="18" charset="0"/>
                <a:cs typeface="Times New Roman" panose="02020603050405020304" pitchFamily="18" charset="0"/>
              </a:rPr>
              <a:t>P(x):</a:t>
            </a:r>
          </a:p>
          <a:p>
            <a:pPr>
              <a:buNone/>
            </a:pPr>
            <a:r>
              <a:rPr lang="en-US" altLang="zh-CN" b="1" dirty="0">
                <a:latin typeface="Times New Roman" panose="02020603050405020304" pitchFamily="18" charset="0"/>
                <a:cs typeface="Times New Roman" panose="02020603050405020304" pitchFamily="18" charset="0"/>
              </a:rPr>
              <a:t>CRC-12: x</a:t>
            </a:r>
            <a:r>
              <a:rPr lang="en-US" altLang="zh-CN" b="1" baseline="30000" dirty="0">
                <a:latin typeface="Times New Roman" panose="02020603050405020304" pitchFamily="18" charset="0"/>
                <a:cs typeface="Times New Roman" panose="02020603050405020304" pitchFamily="18" charset="0"/>
              </a:rPr>
              <a:t>12</a:t>
            </a:r>
            <a:r>
              <a:rPr lang="en-US" altLang="zh-CN" b="1" dirty="0">
                <a:latin typeface="Times New Roman" panose="02020603050405020304" pitchFamily="18" charset="0"/>
                <a:cs typeface="Times New Roman" panose="02020603050405020304" pitchFamily="18" charset="0"/>
              </a:rPr>
              <a:t>+x</a:t>
            </a:r>
            <a:r>
              <a:rPr lang="en-US" altLang="zh-CN" b="1" baseline="30000" dirty="0">
                <a:latin typeface="Times New Roman" panose="02020603050405020304" pitchFamily="18" charset="0"/>
                <a:cs typeface="Times New Roman" panose="02020603050405020304" pitchFamily="18" charset="0"/>
              </a:rPr>
              <a:t>11</a:t>
            </a:r>
            <a:r>
              <a:rPr lang="en-US" altLang="zh-CN" b="1" dirty="0">
                <a:latin typeface="Times New Roman" panose="02020603050405020304" pitchFamily="18" charset="0"/>
                <a:cs typeface="Times New Roman" panose="02020603050405020304" pitchFamily="18" charset="0"/>
              </a:rPr>
              <a:t>+x</a:t>
            </a:r>
            <a:r>
              <a:rPr lang="en-US" altLang="zh-CN" b="1" baseline="30000" dirty="0">
                <a:latin typeface="Times New Roman" panose="02020603050405020304" pitchFamily="18" charset="0"/>
                <a:cs typeface="Times New Roman" panose="02020603050405020304" pitchFamily="18" charset="0"/>
              </a:rPr>
              <a:t>3</a:t>
            </a:r>
            <a:r>
              <a:rPr lang="en-US" altLang="zh-CN" b="1" dirty="0">
                <a:latin typeface="Times New Roman" panose="02020603050405020304" pitchFamily="18" charset="0"/>
                <a:cs typeface="Times New Roman" panose="02020603050405020304" pitchFamily="18" charset="0"/>
              </a:rPr>
              <a:t>+x+1</a:t>
            </a:r>
          </a:p>
          <a:p>
            <a:pPr>
              <a:buNone/>
            </a:pPr>
            <a:r>
              <a:rPr lang="en-US" altLang="zh-CN" b="1" dirty="0">
                <a:latin typeface="Times New Roman" panose="02020603050405020304" pitchFamily="18" charset="0"/>
                <a:cs typeface="Times New Roman" panose="02020603050405020304" pitchFamily="18" charset="0"/>
              </a:rPr>
              <a:t>CRC-16: x</a:t>
            </a:r>
            <a:r>
              <a:rPr lang="en-US" altLang="zh-CN" b="1" baseline="30000" dirty="0">
                <a:latin typeface="Times New Roman" panose="02020603050405020304" pitchFamily="18" charset="0"/>
                <a:cs typeface="Times New Roman" panose="02020603050405020304" pitchFamily="18" charset="0"/>
              </a:rPr>
              <a:t>16</a:t>
            </a:r>
            <a:r>
              <a:rPr lang="en-US" altLang="zh-CN" b="1" dirty="0">
                <a:latin typeface="Times New Roman" panose="02020603050405020304" pitchFamily="18" charset="0"/>
                <a:cs typeface="Times New Roman" panose="02020603050405020304" pitchFamily="18" charset="0"/>
              </a:rPr>
              <a:t>+x</a:t>
            </a:r>
            <a:r>
              <a:rPr lang="en-US" altLang="zh-CN" b="1" baseline="30000" dirty="0">
                <a:latin typeface="Times New Roman" panose="02020603050405020304" pitchFamily="18" charset="0"/>
                <a:cs typeface="Times New Roman" panose="02020603050405020304" pitchFamily="18" charset="0"/>
              </a:rPr>
              <a:t>15</a:t>
            </a:r>
            <a:r>
              <a:rPr lang="en-US" altLang="zh-CN" b="1" dirty="0">
                <a:latin typeface="Times New Roman" panose="02020603050405020304" pitchFamily="18" charset="0"/>
                <a:cs typeface="Times New Roman" panose="02020603050405020304" pitchFamily="18" charset="0"/>
              </a:rPr>
              <a:t>+x</a:t>
            </a:r>
            <a:r>
              <a:rPr lang="en-US" altLang="zh-CN" b="1" baseline="30000" dirty="0">
                <a:latin typeface="Times New Roman" panose="02020603050405020304" pitchFamily="18" charset="0"/>
                <a:cs typeface="Times New Roman" panose="02020603050405020304" pitchFamily="18" charset="0"/>
              </a:rPr>
              <a:t>2</a:t>
            </a:r>
            <a:r>
              <a:rPr lang="en-US" altLang="zh-CN" b="1" dirty="0">
                <a:latin typeface="Times New Roman" panose="02020603050405020304" pitchFamily="18" charset="0"/>
                <a:cs typeface="Times New Roman" panose="02020603050405020304" pitchFamily="18" charset="0"/>
              </a:rPr>
              <a:t>+1</a:t>
            </a:r>
          </a:p>
          <a:p>
            <a:pPr>
              <a:buNone/>
            </a:pPr>
            <a:r>
              <a:rPr lang="en-US" altLang="zh-CN" b="1" dirty="0">
                <a:latin typeface="Times New Roman" panose="02020603050405020304" pitchFamily="18" charset="0"/>
                <a:cs typeface="Times New Roman" panose="02020603050405020304" pitchFamily="18" charset="0"/>
              </a:rPr>
              <a:t>CCITT-CRC-16:x</a:t>
            </a:r>
            <a:r>
              <a:rPr lang="en-US" altLang="zh-CN" b="1" baseline="30000" dirty="0">
                <a:latin typeface="Times New Roman" panose="02020603050405020304" pitchFamily="18" charset="0"/>
                <a:cs typeface="Times New Roman" panose="02020603050405020304" pitchFamily="18" charset="0"/>
              </a:rPr>
              <a:t>16</a:t>
            </a:r>
            <a:r>
              <a:rPr lang="en-US" altLang="zh-CN" b="1" dirty="0">
                <a:latin typeface="Times New Roman" panose="02020603050405020304" pitchFamily="18" charset="0"/>
                <a:cs typeface="Times New Roman" panose="02020603050405020304" pitchFamily="18" charset="0"/>
              </a:rPr>
              <a:t>+x</a:t>
            </a:r>
            <a:r>
              <a:rPr lang="en-US" altLang="zh-CN" b="1" baseline="30000" dirty="0">
                <a:latin typeface="Times New Roman" panose="02020603050405020304" pitchFamily="18" charset="0"/>
                <a:cs typeface="Times New Roman" panose="02020603050405020304" pitchFamily="18" charset="0"/>
              </a:rPr>
              <a:t>12</a:t>
            </a:r>
            <a:r>
              <a:rPr lang="en-US" altLang="zh-CN" b="1" dirty="0">
                <a:latin typeface="Times New Roman" panose="02020603050405020304" pitchFamily="18" charset="0"/>
                <a:cs typeface="Times New Roman" panose="02020603050405020304" pitchFamily="18" charset="0"/>
              </a:rPr>
              <a:t>+x</a:t>
            </a:r>
            <a:r>
              <a:rPr lang="en-US" altLang="zh-CN" b="1" baseline="30000" dirty="0">
                <a:latin typeface="Times New Roman" panose="02020603050405020304" pitchFamily="18" charset="0"/>
                <a:cs typeface="Times New Roman" panose="02020603050405020304" pitchFamily="18" charset="0"/>
              </a:rPr>
              <a:t>5</a:t>
            </a:r>
            <a:r>
              <a:rPr lang="en-US" altLang="zh-CN" b="1" dirty="0">
                <a:latin typeface="Times New Roman" panose="02020603050405020304" pitchFamily="18" charset="0"/>
                <a:cs typeface="Times New Roman" panose="02020603050405020304" pitchFamily="18" charset="0"/>
              </a:rPr>
              <a:t>+1</a:t>
            </a:r>
          </a:p>
          <a:p>
            <a:pPr>
              <a:buNone/>
            </a:pPr>
            <a:r>
              <a:rPr lang="en-US" altLang="zh-CN" b="1" dirty="0">
                <a:latin typeface="Times New Roman" panose="02020603050405020304" pitchFamily="18" charset="0"/>
                <a:cs typeface="Times New Roman" panose="02020603050405020304" pitchFamily="18" charset="0"/>
              </a:rPr>
              <a:t>CRC-32: x</a:t>
            </a:r>
            <a:r>
              <a:rPr lang="en-US" altLang="zh-CN" b="1" baseline="30000" dirty="0">
                <a:latin typeface="Times New Roman" panose="02020603050405020304" pitchFamily="18" charset="0"/>
                <a:cs typeface="Times New Roman" panose="02020603050405020304" pitchFamily="18" charset="0"/>
              </a:rPr>
              <a:t>32</a:t>
            </a:r>
            <a:r>
              <a:rPr lang="en-US" altLang="zh-CN" b="1" dirty="0">
                <a:latin typeface="Times New Roman" panose="02020603050405020304" pitchFamily="18" charset="0"/>
                <a:cs typeface="Times New Roman" panose="02020603050405020304" pitchFamily="18" charset="0"/>
              </a:rPr>
              <a:t>+x</a:t>
            </a:r>
            <a:r>
              <a:rPr lang="en-US" altLang="zh-CN" b="1" baseline="30000" dirty="0">
                <a:latin typeface="Times New Roman" panose="02020603050405020304" pitchFamily="18" charset="0"/>
                <a:cs typeface="Times New Roman" panose="02020603050405020304" pitchFamily="18" charset="0"/>
              </a:rPr>
              <a:t>26</a:t>
            </a:r>
            <a:r>
              <a:rPr lang="en-US" altLang="zh-CN" b="1" dirty="0">
                <a:latin typeface="Times New Roman" panose="02020603050405020304" pitchFamily="18" charset="0"/>
                <a:cs typeface="Times New Roman" panose="02020603050405020304" pitchFamily="18" charset="0"/>
              </a:rPr>
              <a:t>+x</a:t>
            </a:r>
            <a:r>
              <a:rPr lang="en-US" altLang="zh-CN" b="1" baseline="30000" dirty="0">
                <a:latin typeface="Times New Roman" panose="02020603050405020304" pitchFamily="18" charset="0"/>
                <a:cs typeface="Times New Roman" panose="02020603050405020304" pitchFamily="18" charset="0"/>
              </a:rPr>
              <a:t>23</a:t>
            </a:r>
            <a:r>
              <a:rPr lang="en-US" altLang="zh-CN" b="1" dirty="0">
                <a:latin typeface="Times New Roman" panose="02020603050405020304" pitchFamily="18" charset="0"/>
                <a:cs typeface="Times New Roman" panose="02020603050405020304" pitchFamily="18" charset="0"/>
              </a:rPr>
              <a:t>+x</a:t>
            </a:r>
            <a:r>
              <a:rPr lang="en-US" altLang="zh-CN" b="1" baseline="30000" dirty="0">
                <a:latin typeface="Times New Roman" panose="02020603050405020304" pitchFamily="18" charset="0"/>
                <a:cs typeface="Times New Roman" panose="02020603050405020304" pitchFamily="18" charset="0"/>
              </a:rPr>
              <a:t>22</a:t>
            </a:r>
            <a:r>
              <a:rPr lang="en-US" altLang="zh-CN" b="1" dirty="0">
                <a:latin typeface="Times New Roman" panose="02020603050405020304" pitchFamily="18" charset="0"/>
                <a:cs typeface="Times New Roman" panose="02020603050405020304" pitchFamily="18" charset="0"/>
              </a:rPr>
              <a:t>+x</a:t>
            </a:r>
            <a:r>
              <a:rPr lang="en-US" altLang="zh-CN" b="1" baseline="30000" dirty="0">
                <a:latin typeface="Times New Roman" panose="02020603050405020304" pitchFamily="18" charset="0"/>
                <a:cs typeface="Times New Roman" panose="02020603050405020304" pitchFamily="18" charset="0"/>
              </a:rPr>
              <a:t>16</a:t>
            </a:r>
            <a:r>
              <a:rPr lang="en-US" altLang="zh-CN" b="1" dirty="0">
                <a:latin typeface="Times New Roman" panose="02020603050405020304" pitchFamily="18" charset="0"/>
                <a:cs typeface="Times New Roman" panose="02020603050405020304" pitchFamily="18" charset="0"/>
              </a:rPr>
              <a:t>+x</a:t>
            </a:r>
            <a:r>
              <a:rPr lang="en-US" altLang="zh-CN" b="1" baseline="30000" dirty="0">
                <a:latin typeface="Times New Roman" panose="02020603050405020304" pitchFamily="18" charset="0"/>
                <a:cs typeface="Times New Roman" panose="02020603050405020304" pitchFamily="18" charset="0"/>
              </a:rPr>
              <a:t>12</a:t>
            </a:r>
            <a:r>
              <a:rPr lang="en-US" altLang="zh-CN" b="1" dirty="0">
                <a:latin typeface="Times New Roman" panose="02020603050405020304" pitchFamily="18" charset="0"/>
                <a:cs typeface="Times New Roman" panose="02020603050405020304" pitchFamily="18" charset="0"/>
              </a:rPr>
              <a:t>+x</a:t>
            </a:r>
            <a:r>
              <a:rPr lang="en-US" altLang="zh-CN" b="1" baseline="30000" dirty="0">
                <a:latin typeface="Times New Roman" panose="02020603050405020304" pitchFamily="18" charset="0"/>
                <a:cs typeface="Times New Roman" panose="02020603050405020304" pitchFamily="18" charset="0"/>
              </a:rPr>
              <a:t>11</a:t>
            </a:r>
            <a:r>
              <a:rPr lang="en-US" altLang="zh-CN" b="1" dirty="0">
                <a:latin typeface="Times New Roman" panose="02020603050405020304" pitchFamily="18" charset="0"/>
                <a:cs typeface="Times New Roman" panose="02020603050405020304" pitchFamily="18" charset="0"/>
              </a:rPr>
              <a:t>+x</a:t>
            </a:r>
            <a:r>
              <a:rPr lang="en-US" altLang="zh-CN" b="1" baseline="30000" dirty="0">
                <a:latin typeface="Times New Roman" panose="02020603050405020304" pitchFamily="18" charset="0"/>
                <a:cs typeface="Times New Roman" panose="02020603050405020304" pitchFamily="18" charset="0"/>
              </a:rPr>
              <a:t>10</a:t>
            </a:r>
            <a:r>
              <a:rPr lang="en-US" altLang="zh-CN" b="1" dirty="0">
                <a:latin typeface="Times New Roman" panose="02020603050405020304" pitchFamily="18" charset="0"/>
                <a:cs typeface="Times New Roman" panose="02020603050405020304" pitchFamily="18" charset="0"/>
              </a:rPr>
              <a:t>+x</a:t>
            </a:r>
            <a:r>
              <a:rPr lang="en-US" altLang="zh-CN" b="1" baseline="30000" dirty="0">
                <a:latin typeface="Times New Roman" panose="02020603050405020304" pitchFamily="18" charset="0"/>
                <a:cs typeface="Times New Roman" panose="02020603050405020304" pitchFamily="18" charset="0"/>
              </a:rPr>
              <a:t>8</a:t>
            </a:r>
            <a:r>
              <a:rPr lang="en-US" altLang="zh-CN" b="1" dirty="0">
                <a:latin typeface="Times New Roman" panose="02020603050405020304" pitchFamily="18" charset="0"/>
                <a:cs typeface="Times New Roman" panose="02020603050405020304" pitchFamily="18" charset="0"/>
              </a:rPr>
              <a:t>+x</a:t>
            </a:r>
            <a:r>
              <a:rPr lang="en-US" altLang="zh-CN" b="1" baseline="30000" dirty="0">
                <a:latin typeface="Times New Roman" panose="02020603050405020304" pitchFamily="18" charset="0"/>
                <a:cs typeface="Times New Roman" panose="02020603050405020304" pitchFamily="18" charset="0"/>
              </a:rPr>
              <a:t>7</a:t>
            </a:r>
            <a:r>
              <a:rPr lang="en-US" altLang="zh-CN" b="1" dirty="0">
                <a:latin typeface="Times New Roman" panose="02020603050405020304" pitchFamily="18" charset="0"/>
                <a:cs typeface="Times New Roman" panose="02020603050405020304" pitchFamily="18" charset="0"/>
              </a:rPr>
              <a:t>+x</a:t>
            </a:r>
            <a:r>
              <a:rPr lang="en-US" altLang="zh-CN" b="1" baseline="30000" dirty="0">
                <a:latin typeface="Times New Roman" panose="02020603050405020304" pitchFamily="18" charset="0"/>
                <a:cs typeface="Times New Roman" panose="02020603050405020304" pitchFamily="18" charset="0"/>
              </a:rPr>
              <a:t>5</a:t>
            </a:r>
            <a:r>
              <a:rPr lang="en-US" altLang="zh-CN" b="1" dirty="0">
                <a:latin typeface="Times New Roman" panose="02020603050405020304" pitchFamily="18" charset="0"/>
                <a:cs typeface="Times New Roman" panose="02020603050405020304" pitchFamily="18" charset="0"/>
              </a:rPr>
              <a:t>+x</a:t>
            </a:r>
            <a:r>
              <a:rPr lang="en-US" altLang="zh-CN" b="1" baseline="30000" dirty="0">
                <a:latin typeface="Times New Roman" panose="02020603050405020304" pitchFamily="18" charset="0"/>
                <a:cs typeface="Times New Roman" panose="02020603050405020304" pitchFamily="18" charset="0"/>
              </a:rPr>
              <a:t>4</a:t>
            </a:r>
            <a:r>
              <a:rPr lang="en-US" altLang="zh-CN" b="1" dirty="0">
                <a:latin typeface="Times New Roman" panose="02020603050405020304" pitchFamily="18" charset="0"/>
                <a:cs typeface="Times New Roman" panose="02020603050405020304" pitchFamily="18" charset="0"/>
              </a:rPr>
              <a:t>+x</a:t>
            </a:r>
            <a:r>
              <a:rPr lang="en-US" altLang="zh-CN" b="1" baseline="30000" dirty="0">
                <a:latin typeface="Times New Roman" panose="02020603050405020304" pitchFamily="18" charset="0"/>
                <a:cs typeface="Times New Roman" panose="02020603050405020304" pitchFamily="18" charset="0"/>
              </a:rPr>
              <a:t>2</a:t>
            </a:r>
            <a:r>
              <a:rPr lang="en-US" altLang="zh-CN" b="1" dirty="0">
                <a:latin typeface="Times New Roman" panose="02020603050405020304" pitchFamily="18" charset="0"/>
                <a:cs typeface="Times New Roman" panose="02020603050405020304" pitchFamily="18" charset="0"/>
              </a:rPr>
              <a:t>+x+1</a:t>
            </a:r>
          </a:p>
          <a:p>
            <a:pPr>
              <a:buNone/>
            </a:pPr>
            <a:endParaRPr lang="en-US" altLang="zh-CN" b="1" dirty="0">
              <a:latin typeface="Times New Roman" panose="02020603050405020304" pitchFamily="18" charset="0"/>
              <a:cs typeface="Times New Roman" panose="02020603050405020304" pitchFamily="18" charset="0"/>
            </a:endParaRPr>
          </a:p>
          <a:p>
            <a:r>
              <a:rPr lang="zh-CN" altLang="en-US" b="1" dirty="0">
                <a:latin typeface="Times New Roman" panose="02020603050405020304" pitchFamily="18" charset="0"/>
                <a:cs typeface="Times New Roman" panose="02020603050405020304" pitchFamily="18" charset="0"/>
              </a:rPr>
              <a:t>实现方法</a:t>
            </a:r>
          </a:p>
          <a:p>
            <a:pPr>
              <a:buNone/>
            </a:pPr>
            <a:r>
              <a:rPr lang="zh-CN" altLang="en-US" b="1" dirty="0">
                <a:latin typeface="Times New Roman" panose="02020603050405020304" pitchFamily="18" charset="0"/>
                <a:cs typeface="Times New Roman" panose="02020603050405020304" pitchFamily="18" charset="0"/>
              </a:rPr>
              <a:t>①电路法</a:t>
            </a:r>
            <a:endParaRPr lang="en-US" altLang="zh-CN" b="1" dirty="0">
              <a:latin typeface="Times New Roman" panose="02020603050405020304" pitchFamily="18" charset="0"/>
              <a:cs typeface="Times New Roman" panose="02020603050405020304" pitchFamily="18" charset="0"/>
            </a:endParaRPr>
          </a:p>
          <a:p>
            <a:pPr>
              <a:buNone/>
            </a:pPr>
            <a:r>
              <a:rPr lang="zh-CN" altLang="zh-CN" b="1" dirty="0">
                <a:latin typeface="Times New Roman" panose="02020603050405020304" pitchFamily="18" charset="0"/>
                <a:cs typeface="Times New Roman" panose="02020603050405020304" pitchFamily="18" charset="0"/>
              </a:rPr>
              <a:t>②</a:t>
            </a:r>
            <a:r>
              <a:rPr lang="zh-CN" altLang="en-US" b="1" dirty="0">
                <a:latin typeface="Times New Roman" panose="02020603050405020304" pitchFamily="18" charset="0"/>
                <a:cs typeface="Times New Roman" panose="02020603050405020304" pitchFamily="18" charset="0"/>
              </a:rPr>
              <a:t>短除法</a:t>
            </a:r>
          </a:p>
        </p:txBody>
      </p:sp>
      <p:graphicFrame>
        <p:nvGraphicFramePr>
          <p:cNvPr id="10" name="表格 9">
            <a:extLst>
              <a:ext uri="{FF2B5EF4-FFF2-40B4-BE49-F238E27FC236}">
                <a16:creationId xmlns:a16="http://schemas.microsoft.com/office/drawing/2014/main" id="{9B384642-CD61-42D4-9C32-F0111E3A54D7}"/>
              </a:ext>
            </a:extLst>
          </p:cNvPr>
          <p:cNvGraphicFramePr>
            <a:graphicFrameLocks noGrp="1"/>
          </p:cNvGraphicFramePr>
          <p:nvPr/>
        </p:nvGraphicFramePr>
        <p:xfrm>
          <a:off x="0" y="1031358"/>
          <a:ext cx="313390" cy="4483425"/>
        </p:xfrm>
        <a:graphic>
          <a:graphicData uri="http://schemas.openxmlformats.org/drawingml/2006/table">
            <a:tbl>
              <a:tblPr firstRow="1" bandRow="1">
                <a:tableStyleId>{5C22544A-7EE6-4342-B048-85BDC9FD1C3A}</a:tableStyleId>
              </a:tblPr>
              <a:tblGrid>
                <a:gridCol w="313390">
                  <a:extLst>
                    <a:ext uri="{9D8B030D-6E8A-4147-A177-3AD203B41FA5}">
                      <a16:colId xmlns:a16="http://schemas.microsoft.com/office/drawing/2014/main" val="2707731317"/>
                    </a:ext>
                  </a:extLst>
                </a:gridCol>
              </a:tblGrid>
              <a:tr h="844235">
                <a:tc>
                  <a:txBody>
                    <a:bodyPr/>
                    <a:lstStyle/>
                    <a:p>
                      <a:pPr algn="ctr"/>
                      <a:r>
                        <a:rPr lang="zh-CN" altLang="en-US" sz="1600" b="0" dirty="0">
                          <a:solidFill>
                            <a:schemeClr val="tx1"/>
                          </a:solidFill>
                          <a:latin typeface="黑体" panose="02010609060101010101" pitchFamily="49" charset="-122"/>
                          <a:ea typeface="黑体" panose="02010609060101010101" pitchFamily="49" charset="-122"/>
                        </a:rPr>
                        <a:t>接入控制</a:t>
                      </a:r>
                    </a:p>
                  </a:txBody>
                  <a:tcPr marL="0" marR="0" marT="0" marB="0" anchor="ctr">
                    <a:solidFill>
                      <a:schemeClr val="accent1">
                        <a:lumMod val="40000"/>
                        <a:lumOff val="60000"/>
                      </a:schemeClr>
                    </a:solidFill>
                  </a:tcPr>
                </a:tc>
                <a:extLst>
                  <a:ext uri="{0D108BD9-81ED-4DB2-BD59-A6C34878D82A}">
                    <a16:rowId xmlns:a16="http://schemas.microsoft.com/office/drawing/2014/main" val="2650843112"/>
                  </a:ext>
                </a:extLst>
              </a:tr>
              <a:tr h="844235">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组帧</a:t>
                      </a:r>
                    </a:p>
                  </a:txBody>
                  <a:tcPr marL="0" marR="0" marT="0" marB="0" anchor="ctr">
                    <a:solidFill>
                      <a:schemeClr val="accent1">
                        <a:lumMod val="40000"/>
                        <a:lumOff val="60000"/>
                      </a:schemeClr>
                    </a:solidFill>
                  </a:tcPr>
                </a:tc>
                <a:extLst>
                  <a:ext uri="{0D108BD9-81ED-4DB2-BD59-A6C34878D82A}">
                    <a16:rowId xmlns:a16="http://schemas.microsoft.com/office/drawing/2014/main" val="2354171835"/>
                  </a:ext>
                </a:extLst>
              </a:tr>
              <a:tr h="844235">
                <a:tc>
                  <a:txBody>
                    <a:bodyPr/>
                    <a:lstStyle/>
                    <a:p>
                      <a:pPr algn="ctr"/>
                      <a:r>
                        <a:rPr lang="zh-CN" altLang="en-US" sz="1600" b="1" dirty="0">
                          <a:solidFill>
                            <a:schemeClr val="bg1"/>
                          </a:solidFill>
                          <a:latin typeface="黑体" panose="02010609060101010101" pitchFamily="49" charset="-122"/>
                          <a:ea typeface="黑体" panose="02010609060101010101" pitchFamily="49" charset="-122"/>
                        </a:rPr>
                        <a:t>检错纠错</a:t>
                      </a:r>
                    </a:p>
                  </a:txBody>
                  <a:tcPr marL="0" marR="0" marT="0" marB="0" anchor="ctr">
                    <a:solidFill>
                      <a:schemeClr val="accent1"/>
                    </a:solidFill>
                  </a:tcPr>
                </a:tc>
                <a:extLst>
                  <a:ext uri="{0D108BD9-81ED-4DB2-BD59-A6C34878D82A}">
                    <a16:rowId xmlns:a16="http://schemas.microsoft.com/office/drawing/2014/main" val="2232877283"/>
                  </a:ext>
                </a:extLst>
              </a:tr>
              <a:tr h="844235">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可靠性</a:t>
                      </a:r>
                    </a:p>
                  </a:txBody>
                  <a:tcPr marL="0" marR="0" marT="0" marB="0" anchor="ctr">
                    <a:solidFill>
                      <a:schemeClr val="accent1">
                        <a:lumMod val="40000"/>
                        <a:lumOff val="60000"/>
                      </a:schemeClr>
                    </a:solidFill>
                  </a:tcPr>
                </a:tc>
                <a:extLst>
                  <a:ext uri="{0D108BD9-81ED-4DB2-BD59-A6C34878D82A}">
                    <a16:rowId xmlns:a16="http://schemas.microsoft.com/office/drawing/2014/main" val="3762065821"/>
                  </a:ext>
                </a:extLst>
              </a:tr>
              <a:tr h="844235">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同步</a:t>
                      </a:r>
                    </a:p>
                  </a:txBody>
                  <a:tcPr marL="0" marR="0" marT="0" marB="0" anchor="ctr">
                    <a:solidFill>
                      <a:schemeClr val="accent1">
                        <a:lumMod val="40000"/>
                        <a:lumOff val="60000"/>
                      </a:schemeClr>
                    </a:solidFill>
                  </a:tcPr>
                </a:tc>
                <a:extLst>
                  <a:ext uri="{0D108BD9-81ED-4DB2-BD59-A6C34878D82A}">
                    <a16:rowId xmlns:a16="http://schemas.microsoft.com/office/drawing/2014/main" val="4144295206"/>
                  </a:ext>
                </a:extLst>
              </a:tr>
            </a:tbl>
          </a:graphicData>
        </a:graphic>
      </p:graphicFrame>
      <p:graphicFrame>
        <p:nvGraphicFramePr>
          <p:cNvPr id="11" name="表格 10">
            <a:extLst>
              <a:ext uri="{FF2B5EF4-FFF2-40B4-BE49-F238E27FC236}">
                <a16:creationId xmlns:a16="http://schemas.microsoft.com/office/drawing/2014/main" id="{F1557556-4E74-4A2A-B76B-6AF7BA757C94}"/>
              </a:ext>
            </a:extLst>
          </p:cNvPr>
          <p:cNvGraphicFramePr>
            <a:graphicFrameLocks noGrp="1"/>
          </p:cNvGraphicFramePr>
          <p:nvPr/>
        </p:nvGraphicFramePr>
        <p:xfrm>
          <a:off x="0" y="16384"/>
          <a:ext cx="9144000" cy="303808"/>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1028242390"/>
                    </a:ext>
                  </a:extLst>
                </a:gridCol>
                <a:gridCol w="1016000">
                  <a:extLst>
                    <a:ext uri="{9D8B030D-6E8A-4147-A177-3AD203B41FA5}">
                      <a16:colId xmlns:a16="http://schemas.microsoft.com/office/drawing/2014/main" val="3074239081"/>
                    </a:ext>
                  </a:extLst>
                </a:gridCol>
                <a:gridCol w="1016000">
                  <a:extLst>
                    <a:ext uri="{9D8B030D-6E8A-4147-A177-3AD203B41FA5}">
                      <a16:colId xmlns:a16="http://schemas.microsoft.com/office/drawing/2014/main" val="3509429943"/>
                    </a:ext>
                  </a:extLst>
                </a:gridCol>
                <a:gridCol w="1016000">
                  <a:extLst>
                    <a:ext uri="{9D8B030D-6E8A-4147-A177-3AD203B41FA5}">
                      <a16:colId xmlns:a16="http://schemas.microsoft.com/office/drawing/2014/main" val="2580465912"/>
                    </a:ext>
                  </a:extLst>
                </a:gridCol>
                <a:gridCol w="1016000">
                  <a:extLst>
                    <a:ext uri="{9D8B030D-6E8A-4147-A177-3AD203B41FA5}">
                      <a16:colId xmlns:a16="http://schemas.microsoft.com/office/drawing/2014/main" val="585185192"/>
                    </a:ext>
                  </a:extLst>
                </a:gridCol>
                <a:gridCol w="1016000">
                  <a:extLst>
                    <a:ext uri="{9D8B030D-6E8A-4147-A177-3AD203B41FA5}">
                      <a16:colId xmlns:a16="http://schemas.microsoft.com/office/drawing/2014/main" val="1335232691"/>
                    </a:ext>
                  </a:extLst>
                </a:gridCol>
                <a:gridCol w="1016000">
                  <a:extLst>
                    <a:ext uri="{9D8B030D-6E8A-4147-A177-3AD203B41FA5}">
                      <a16:colId xmlns:a16="http://schemas.microsoft.com/office/drawing/2014/main" val="785772456"/>
                    </a:ext>
                  </a:extLst>
                </a:gridCol>
                <a:gridCol w="1016000">
                  <a:extLst>
                    <a:ext uri="{9D8B030D-6E8A-4147-A177-3AD203B41FA5}">
                      <a16:colId xmlns:a16="http://schemas.microsoft.com/office/drawing/2014/main" val="143111373"/>
                    </a:ext>
                  </a:extLst>
                </a:gridCol>
                <a:gridCol w="1016000">
                  <a:extLst>
                    <a:ext uri="{9D8B030D-6E8A-4147-A177-3AD203B41FA5}">
                      <a16:colId xmlns:a16="http://schemas.microsoft.com/office/drawing/2014/main" val="994455625"/>
                    </a:ext>
                  </a:extLst>
                </a:gridCol>
              </a:tblGrid>
              <a:tr h="303808">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传输介质</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通信系统</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rgbClr val="FFFF00"/>
                          </a:solidFill>
                          <a:latin typeface="黑体" panose="02010609060101010101" pitchFamily="49" charset="-122"/>
                          <a:ea typeface="黑体" panose="02010609060101010101" pitchFamily="49" charset="-122"/>
                        </a:rPr>
                        <a:t>正确性</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提高性能</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局域网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en-US" altLang="zh-CN" sz="1600" dirty="0">
                          <a:solidFill>
                            <a:schemeClr val="tx1"/>
                          </a:solidFill>
                          <a:latin typeface="黑体" panose="02010609060101010101" pitchFamily="49" charset="-122"/>
                          <a:ea typeface="黑体" panose="02010609060101010101" pitchFamily="49" charset="-122"/>
                        </a:rPr>
                        <a:t>WLAN</a:t>
                      </a:r>
                      <a:endParaRPr lang="zh-CN" altLang="en-US" sz="1600" dirty="0">
                        <a:solidFill>
                          <a:schemeClr val="tx1"/>
                        </a:solidFill>
                        <a:latin typeface="黑体" panose="02010609060101010101" pitchFamily="49" charset="-122"/>
                        <a:ea typeface="黑体" panose="02010609060101010101" pitchFamily="49"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个域网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广域网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接入网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939429099"/>
                  </a:ext>
                </a:extLst>
              </a:tr>
            </a:tbl>
          </a:graphicData>
        </a:graphic>
      </p:graphicFrame>
      <p:sp>
        <p:nvSpPr>
          <p:cNvPr id="12" name="流程图: 摘录 11">
            <a:extLst>
              <a:ext uri="{FF2B5EF4-FFF2-40B4-BE49-F238E27FC236}">
                <a16:creationId xmlns:a16="http://schemas.microsoft.com/office/drawing/2014/main" id="{CE6C4248-6AFD-44B6-80E3-9608C7BDC87F}"/>
              </a:ext>
            </a:extLst>
          </p:cNvPr>
          <p:cNvSpPr/>
          <p:nvPr/>
        </p:nvSpPr>
        <p:spPr bwMode="auto">
          <a:xfrm>
            <a:off x="2445429" y="315774"/>
            <a:ext cx="216024" cy="126001"/>
          </a:xfrm>
          <a:prstGeom prst="flowChartExtract">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4" name="Rectangle 2">
            <a:extLst>
              <a:ext uri="{FF2B5EF4-FFF2-40B4-BE49-F238E27FC236}">
                <a16:creationId xmlns:a16="http://schemas.microsoft.com/office/drawing/2014/main" id="{637ADEFB-5775-48B5-AD95-BD2F543B4E24}"/>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灯片编号占位符 4">
            <a:extLst>
              <a:ext uri="{FF2B5EF4-FFF2-40B4-BE49-F238E27FC236}">
                <a16:creationId xmlns:a16="http://schemas.microsoft.com/office/drawing/2014/main" id="{41226D8A-4876-438B-9D51-50E85E172C1E}"/>
              </a:ext>
            </a:extLst>
          </p:cNvPr>
          <p:cNvSpPr>
            <a:spLocks noGrp="1"/>
          </p:cNvSpPr>
          <p:nvPr>
            <p:ph type="sldNum" sz="quarter" idx="12"/>
          </p:nvPr>
        </p:nvSpPr>
        <p:spPr/>
        <p:txBody>
          <a:bodyPr/>
          <a:lstStyle/>
          <a:p>
            <a:fld id="{0343F522-B1DB-4B24-87CC-09EAB668A261}" type="slidenum">
              <a:rPr lang="zh-CN" altLang="en-US" smtClean="0"/>
              <a:pPr/>
              <a:t>77</a:t>
            </a:fld>
            <a:r>
              <a:rPr lang="en-US" altLang="zh-CN"/>
              <a:t>/303</a:t>
            </a:r>
            <a:endParaRPr lang="zh-CN" altLang="en-US" dirty="0"/>
          </a:p>
        </p:txBody>
      </p:sp>
    </p:spTree>
    <p:extLst>
      <p:ext uri="{BB962C8B-B14F-4D97-AF65-F5344CB8AC3E}">
        <p14:creationId xmlns:p14="http://schemas.microsoft.com/office/powerpoint/2010/main" val="3561724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C34208-FA7C-4346-AD93-050F88FE7F56}"/>
              </a:ext>
            </a:extLst>
          </p:cNvPr>
          <p:cNvSpPr>
            <a:spLocks noGrp="1"/>
          </p:cNvSpPr>
          <p:nvPr>
            <p:ph type="title"/>
          </p:nvPr>
        </p:nvSpPr>
        <p:spPr>
          <a:xfrm>
            <a:off x="265813" y="350874"/>
            <a:ext cx="8654903" cy="680484"/>
          </a:xfrm>
        </p:spPr>
        <p:txBody>
          <a:bodyPr>
            <a:normAutofit/>
          </a:bodyPr>
          <a:lstStyle/>
          <a:p>
            <a:r>
              <a:rPr lang="zh-CN" altLang="en-US" kern="100" dirty="0"/>
              <a:t>电路发生成</a:t>
            </a:r>
            <a:r>
              <a:rPr lang="en-US" altLang="zh-CN" kern="100" dirty="0"/>
              <a:t>CRC</a:t>
            </a:r>
            <a:r>
              <a:rPr lang="zh-CN" altLang="en-US" kern="100" dirty="0"/>
              <a:t>校验码</a:t>
            </a:r>
          </a:p>
        </p:txBody>
      </p:sp>
      <p:sp>
        <p:nvSpPr>
          <p:cNvPr id="3" name="内容占位符 2">
            <a:extLst>
              <a:ext uri="{FF2B5EF4-FFF2-40B4-BE49-F238E27FC236}">
                <a16:creationId xmlns:a16="http://schemas.microsoft.com/office/drawing/2014/main" id="{62772749-0251-43E3-8FBE-62B01C0C88DA}"/>
              </a:ext>
            </a:extLst>
          </p:cNvPr>
          <p:cNvSpPr>
            <a:spLocks noGrp="1"/>
          </p:cNvSpPr>
          <p:nvPr>
            <p:ph idx="1"/>
          </p:nvPr>
        </p:nvSpPr>
        <p:spPr>
          <a:xfrm>
            <a:off x="404037" y="1062040"/>
            <a:ext cx="8516680" cy="5445085"/>
          </a:xfrm>
        </p:spPr>
        <p:txBody>
          <a:bodyPr>
            <a:noAutofit/>
          </a:bodyPr>
          <a:lstStyle/>
          <a:p>
            <a:pPr>
              <a:buNone/>
            </a:pPr>
            <a:r>
              <a:rPr lang="zh-CN" altLang="en-US" b="1" dirty="0">
                <a:latin typeface="Times New Roman" panose="02020603050405020304" pitchFamily="18" charset="0"/>
                <a:cs typeface="Times New Roman" panose="02020603050405020304" pitchFamily="18" charset="0"/>
              </a:rPr>
              <a:t>电路法：</a:t>
            </a:r>
            <a:endParaRPr lang="en-US" altLang="zh-CN" b="1" dirty="0">
              <a:latin typeface="Times New Roman" panose="02020603050405020304" pitchFamily="18" charset="0"/>
              <a:cs typeface="Times New Roman" panose="02020603050405020304" pitchFamily="18" charset="0"/>
            </a:endParaRPr>
          </a:p>
          <a:p>
            <a:pPr>
              <a:buNone/>
            </a:pPr>
            <a:endParaRPr lang="zh-CN" altLang="en-US" b="1" dirty="0">
              <a:latin typeface="Times New Roman" panose="02020603050405020304" pitchFamily="18" charset="0"/>
              <a:cs typeface="Times New Roman" panose="02020603050405020304" pitchFamily="18" charset="0"/>
            </a:endParaRPr>
          </a:p>
        </p:txBody>
      </p:sp>
      <p:graphicFrame>
        <p:nvGraphicFramePr>
          <p:cNvPr id="10" name="表格 9">
            <a:extLst>
              <a:ext uri="{FF2B5EF4-FFF2-40B4-BE49-F238E27FC236}">
                <a16:creationId xmlns:a16="http://schemas.microsoft.com/office/drawing/2014/main" id="{9B384642-CD61-42D4-9C32-F0111E3A54D7}"/>
              </a:ext>
            </a:extLst>
          </p:cNvPr>
          <p:cNvGraphicFramePr>
            <a:graphicFrameLocks noGrp="1"/>
          </p:cNvGraphicFramePr>
          <p:nvPr/>
        </p:nvGraphicFramePr>
        <p:xfrm>
          <a:off x="0" y="1031358"/>
          <a:ext cx="313390" cy="4483425"/>
        </p:xfrm>
        <a:graphic>
          <a:graphicData uri="http://schemas.openxmlformats.org/drawingml/2006/table">
            <a:tbl>
              <a:tblPr firstRow="1" bandRow="1">
                <a:tableStyleId>{5C22544A-7EE6-4342-B048-85BDC9FD1C3A}</a:tableStyleId>
              </a:tblPr>
              <a:tblGrid>
                <a:gridCol w="313390">
                  <a:extLst>
                    <a:ext uri="{9D8B030D-6E8A-4147-A177-3AD203B41FA5}">
                      <a16:colId xmlns:a16="http://schemas.microsoft.com/office/drawing/2014/main" val="2707731317"/>
                    </a:ext>
                  </a:extLst>
                </a:gridCol>
              </a:tblGrid>
              <a:tr h="844235">
                <a:tc>
                  <a:txBody>
                    <a:bodyPr/>
                    <a:lstStyle/>
                    <a:p>
                      <a:pPr algn="ctr"/>
                      <a:r>
                        <a:rPr lang="zh-CN" altLang="en-US" sz="1600" b="0" dirty="0">
                          <a:solidFill>
                            <a:schemeClr val="tx1"/>
                          </a:solidFill>
                          <a:latin typeface="黑体" panose="02010609060101010101" pitchFamily="49" charset="-122"/>
                          <a:ea typeface="黑体" panose="02010609060101010101" pitchFamily="49" charset="-122"/>
                        </a:rPr>
                        <a:t>接入控制</a:t>
                      </a:r>
                    </a:p>
                  </a:txBody>
                  <a:tcPr marL="0" marR="0" marT="0" marB="0" anchor="ctr">
                    <a:solidFill>
                      <a:schemeClr val="accent1">
                        <a:lumMod val="40000"/>
                        <a:lumOff val="60000"/>
                      </a:schemeClr>
                    </a:solidFill>
                  </a:tcPr>
                </a:tc>
                <a:extLst>
                  <a:ext uri="{0D108BD9-81ED-4DB2-BD59-A6C34878D82A}">
                    <a16:rowId xmlns:a16="http://schemas.microsoft.com/office/drawing/2014/main" val="2650843112"/>
                  </a:ext>
                </a:extLst>
              </a:tr>
              <a:tr h="844235">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组帧</a:t>
                      </a:r>
                    </a:p>
                  </a:txBody>
                  <a:tcPr marL="0" marR="0" marT="0" marB="0" anchor="ctr">
                    <a:solidFill>
                      <a:schemeClr val="accent1">
                        <a:lumMod val="40000"/>
                        <a:lumOff val="60000"/>
                      </a:schemeClr>
                    </a:solidFill>
                  </a:tcPr>
                </a:tc>
                <a:extLst>
                  <a:ext uri="{0D108BD9-81ED-4DB2-BD59-A6C34878D82A}">
                    <a16:rowId xmlns:a16="http://schemas.microsoft.com/office/drawing/2014/main" val="2354171835"/>
                  </a:ext>
                </a:extLst>
              </a:tr>
              <a:tr h="844235">
                <a:tc>
                  <a:txBody>
                    <a:bodyPr/>
                    <a:lstStyle/>
                    <a:p>
                      <a:pPr algn="ctr"/>
                      <a:r>
                        <a:rPr lang="zh-CN" altLang="en-US" sz="1600" b="1" dirty="0">
                          <a:solidFill>
                            <a:schemeClr val="bg1"/>
                          </a:solidFill>
                          <a:latin typeface="黑体" panose="02010609060101010101" pitchFamily="49" charset="-122"/>
                          <a:ea typeface="黑体" panose="02010609060101010101" pitchFamily="49" charset="-122"/>
                        </a:rPr>
                        <a:t>检错纠错</a:t>
                      </a:r>
                    </a:p>
                  </a:txBody>
                  <a:tcPr marL="0" marR="0" marT="0" marB="0" anchor="ctr">
                    <a:solidFill>
                      <a:schemeClr val="accent1"/>
                    </a:solidFill>
                  </a:tcPr>
                </a:tc>
                <a:extLst>
                  <a:ext uri="{0D108BD9-81ED-4DB2-BD59-A6C34878D82A}">
                    <a16:rowId xmlns:a16="http://schemas.microsoft.com/office/drawing/2014/main" val="2232877283"/>
                  </a:ext>
                </a:extLst>
              </a:tr>
              <a:tr h="844235">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可靠性</a:t>
                      </a:r>
                    </a:p>
                  </a:txBody>
                  <a:tcPr marL="0" marR="0" marT="0" marB="0" anchor="ctr">
                    <a:solidFill>
                      <a:schemeClr val="accent1">
                        <a:lumMod val="40000"/>
                        <a:lumOff val="60000"/>
                      </a:schemeClr>
                    </a:solidFill>
                  </a:tcPr>
                </a:tc>
                <a:extLst>
                  <a:ext uri="{0D108BD9-81ED-4DB2-BD59-A6C34878D82A}">
                    <a16:rowId xmlns:a16="http://schemas.microsoft.com/office/drawing/2014/main" val="3762065821"/>
                  </a:ext>
                </a:extLst>
              </a:tr>
              <a:tr h="844235">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同步</a:t>
                      </a:r>
                    </a:p>
                  </a:txBody>
                  <a:tcPr marL="0" marR="0" marT="0" marB="0" anchor="ctr">
                    <a:solidFill>
                      <a:schemeClr val="accent1">
                        <a:lumMod val="40000"/>
                        <a:lumOff val="60000"/>
                      </a:schemeClr>
                    </a:solidFill>
                  </a:tcPr>
                </a:tc>
                <a:extLst>
                  <a:ext uri="{0D108BD9-81ED-4DB2-BD59-A6C34878D82A}">
                    <a16:rowId xmlns:a16="http://schemas.microsoft.com/office/drawing/2014/main" val="4144295206"/>
                  </a:ext>
                </a:extLst>
              </a:tr>
            </a:tbl>
          </a:graphicData>
        </a:graphic>
      </p:graphicFrame>
      <p:graphicFrame>
        <p:nvGraphicFramePr>
          <p:cNvPr id="11" name="表格 10">
            <a:extLst>
              <a:ext uri="{FF2B5EF4-FFF2-40B4-BE49-F238E27FC236}">
                <a16:creationId xmlns:a16="http://schemas.microsoft.com/office/drawing/2014/main" id="{F1557556-4E74-4A2A-B76B-6AF7BA757C94}"/>
              </a:ext>
            </a:extLst>
          </p:cNvPr>
          <p:cNvGraphicFramePr>
            <a:graphicFrameLocks noGrp="1"/>
          </p:cNvGraphicFramePr>
          <p:nvPr/>
        </p:nvGraphicFramePr>
        <p:xfrm>
          <a:off x="0" y="16384"/>
          <a:ext cx="9144000" cy="303808"/>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1028242390"/>
                    </a:ext>
                  </a:extLst>
                </a:gridCol>
                <a:gridCol w="1016000">
                  <a:extLst>
                    <a:ext uri="{9D8B030D-6E8A-4147-A177-3AD203B41FA5}">
                      <a16:colId xmlns:a16="http://schemas.microsoft.com/office/drawing/2014/main" val="3074239081"/>
                    </a:ext>
                  </a:extLst>
                </a:gridCol>
                <a:gridCol w="1016000">
                  <a:extLst>
                    <a:ext uri="{9D8B030D-6E8A-4147-A177-3AD203B41FA5}">
                      <a16:colId xmlns:a16="http://schemas.microsoft.com/office/drawing/2014/main" val="3509429943"/>
                    </a:ext>
                  </a:extLst>
                </a:gridCol>
                <a:gridCol w="1016000">
                  <a:extLst>
                    <a:ext uri="{9D8B030D-6E8A-4147-A177-3AD203B41FA5}">
                      <a16:colId xmlns:a16="http://schemas.microsoft.com/office/drawing/2014/main" val="2580465912"/>
                    </a:ext>
                  </a:extLst>
                </a:gridCol>
                <a:gridCol w="1016000">
                  <a:extLst>
                    <a:ext uri="{9D8B030D-6E8A-4147-A177-3AD203B41FA5}">
                      <a16:colId xmlns:a16="http://schemas.microsoft.com/office/drawing/2014/main" val="585185192"/>
                    </a:ext>
                  </a:extLst>
                </a:gridCol>
                <a:gridCol w="1016000">
                  <a:extLst>
                    <a:ext uri="{9D8B030D-6E8A-4147-A177-3AD203B41FA5}">
                      <a16:colId xmlns:a16="http://schemas.microsoft.com/office/drawing/2014/main" val="1335232691"/>
                    </a:ext>
                  </a:extLst>
                </a:gridCol>
                <a:gridCol w="1016000">
                  <a:extLst>
                    <a:ext uri="{9D8B030D-6E8A-4147-A177-3AD203B41FA5}">
                      <a16:colId xmlns:a16="http://schemas.microsoft.com/office/drawing/2014/main" val="785772456"/>
                    </a:ext>
                  </a:extLst>
                </a:gridCol>
                <a:gridCol w="1016000">
                  <a:extLst>
                    <a:ext uri="{9D8B030D-6E8A-4147-A177-3AD203B41FA5}">
                      <a16:colId xmlns:a16="http://schemas.microsoft.com/office/drawing/2014/main" val="143111373"/>
                    </a:ext>
                  </a:extLst>
                </a:gridCol>
                <a:gridCol w="1016000">
                  <a:extLst>
                    <a:ext uri="{9D8B030D-6E8A-4147-A177-3AD203B41FA5}">
                      <a16:colId xmlns:a16="http://schemas.microsoft.com/office/drawing/2014/main" val="994455625"/>
                    </a:ext>
                  </a:extLst>
                </a:gridCol>
              </a:tblGrid>
              <a:tr h="303808">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传输介质</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通信系统</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rgbClr val="FFFF00"/>
                          </a:solidFill>
                          <a:latin typeface="黑体" panose="02010609060101010101" pitchFamily="49" charset="-122"/>
                          <a:ea typeface="黑体" panose="02010609060101010101" pitchFamily="49" charset="-122"/>
                        </a:rPr>
                        <a:t>正确性</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提高性能</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局域网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en-US" altLang="zh-CN" sz="1600" dirty="0">
                          <a:solidFill>
                            <a:schemeClr val="tx1"/>
                          </a:solidFill>
                          <a:latin typeface="黑体" panose="02010609060101010101" pitchFamily="49" charset="-122"/>
                          <a:ea typeface="黑体" panose="02010609060101010101" pitchFamily="49" charset="-122"/>
                        </a:rPr>
                        <a:t>WLAN</a:t>
                      </a:r>
                      <a:endParaRPr lang="zh-CN" altLang="en-US" sz="1600" dirty="0">
                        <a:solidFill>
                          <a:schemeClr val="tx1"/>
                        </a:solidFill>
                        <a:latin typeface="黑体" panose="02010609060101010101" pitchFamily="49" charset="-122"/>
                        <a:ea typeface="黑体" panose="02010609060101010101" pitchFamily="49"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个域网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广域网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接入网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939429099"/>
                  </a:ext>
                </a:extLst>
              </a:tr>
            </a:tbl>
          </a:graphicData>
        </a:graphic>
      </p:graphicFrame>
      <p:sp>
        <p:nvSpPr>
          <p:cNvPr id="12" name="流程图: 摘录 11">
            <a:extLst>
              <a:ext uri="{FF2B5EF4-FFF2-40B4-BE49-F238E27FC236}">
                <a16:creationId xmlns:a16="http://schemas.microsoft.com/office/drawing/2014/main" id="{CE6C4248-6AFD-44B6-80E3-9608C7BDC87F}"/>
              </a:ext>
            </a:extLst>
          </p:cNvPr>
          <p:cNvSpPr/>
          <p:nvPr/>
        </p:nvSpPr>
        <p:spPr bwMode="auto">
          <a:xfrm>
            <a:off x="2445429" y="315774"/>
            <a:ext cx="216024" cy="126001"/>
          </a:xfrm>
          <a:prstGeom prst="flowChartExtract">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4" name="Rectangle 2">
            <a:extLst>
              <a:ext uri="{FF2B5EF4-FFF2-40B4-BE49-F238E27FC236}">
                <a16:creationId xmlns:a16="http://schemas.microsoft.com/office/drawing/2014/main" id="{637ADEFB-5775-48B5-AD95-BD2F543B4E24}"/>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pSp>
        <p:nvGrpSpPr>
          <p:cNvPr id="7" name="组合 6">
            <a:extLst>
              <a:ext uri="{FF2B5EF4-FFF2-40B4-BE49-F238E27FC236}">
                <a16:creationId xmlns:a16="http://schemas.microsoft.com/office/drawing/2014/main" id="{014062B2-A713-4657-9163-973132C7DF3C}"/>
              </a:ext>
            </a:extLst>
          </p:cNvPr>
          <p:cNvGrpSpPr/>
          <p:nvPr/>
        </p:nvGrpSpPr>
        <p:grpSpPr>
          <a:xfrm>
            <a:off x="429527" y="1678032"/>
            <a:ext cx="8669730" cy="4544517"/>
            <a:chOff x="429527" y="1678032"/>
            <a:chExt cx="8669730" cy="4544517"/>
          </a:xfrm>
        </p:grpSpPr>
        <p:pic>
          <p:nvPicPr>
            <p:cNvPr id="9" name="Picture 4" descr="crc">
              <a:extLst>
                <a:ext uri="{FF2B5EF4-FFF2-40B4-BE49-F238E27FC236}">
                  <a16:creationId xmlns:a16="http://schemas.microsoft.com/office/drawing/2014/main" id="{5330F172-491B-465F-B54D-12C8ADC0C4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60000">
              <a:off x="443035" y="1678032"/>
              <a:ext cx="8656222" cy="45445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5">
              <a:extLst>
                <a:ext uri="{FF2B5EF4-FFF2-40B4-BE49-F238E27FC236}">
                  <a16:creationId xmlns:a16="http://schemas.microsoft.com/office/drawing/2014/main" id="{B043517B-5AB5-41E3-85DA-A43219AD12DB}"/>
                </a:ext>
              </a:extLst>
            </p:cNvPr>
            <p:cNvSpPr/>
            <p:nvPr/>
          </p:nvSpPr>
          <p:spPr>
            <a:xfrm>
              <a:off x="8421685" y="3950290"/>
              <a:ext cx="579046" cy="4146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2000" b="1" dirty="0">
                  <a:solidFill>
                    <a:schemeClr val="tx1"/>
                  </a:solidFill>
                </a:rPr>
                <a:t>a</a:t>
              </a:r>
              <a:r>
                <a:rPr lang="en-US" altLang="zh-CN" sz="2000" b="1" baseline="-25000" dirty="0">
                  <a:solidFill>
                    <a:schemeClr val="tx1"/>
                  </a:solidFill>
                </a:rPr>
                <a:t>0</a:t>
              </a:r>
              <a:r>
                <a:rPr lang="en-US" altLang="zh-CN" sz="2000" b="1" dirty="0">
                  <a:solidFill>
                    <a:schemeClr val="tx1"/>
                  </a:solidFill>
                </a:rPr>
                <a:t>=1</a:t>
              </a:r>
              <a:endParaRPr lang="zh-CN" altLang="en-US" sz="2000" b="1" dirty="0">
                <a:solidFill>
                  <a:schemeClr val="tx1"/>
                </a:solidFill>
              </a:endParaRPr>
            </a:p>
          </p:txBody>
        </p:sp>
        <p:sp>
          <p:nvSpPr>
            <p:cNvPr id="16" name="矩形 15">
              <a:extLst>
                <a:ext uri="{FF2B5EF4-FFF2-40B4-BE49-F238E27FC236}">
                  <a16:creationId xmlns:a16="http://schemas.microsoft.com/office/drawing/2014/main" id="{56714370-C201-4671-8F32-A292BEF696EE}"/>
                </a:ext>
              </a:extLst>
            </p:cNvPr>
            <p:cNvSpPr/>
            <p:nvPr/>
          </p:nvSpPr>
          <p:spPr>
            <a:xfrm>
              <a:off x="429527" y="3826237"/>
              <a:ext cx="579046" cy="4146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2000" b="1" dirty="0">
                  <a:solidFill>
                    <a:schemeClr val="tx1"/>
                  </a:solidFill>
                </a:rPr>
                <a:t>a</a:t>
              </a:r>
              <a:r>
                <a:rPr lang="en-US" altLang="zh-CN" sz="2000" b="1" baseline="-25000" dirty="0">
                  <a:solidFill>
                    <a:schemeClr val="tx1"/>
                  </a:solidFill>
                </a:rPr>
                <a:t>n</a:t>
              </a:r>
              <a:r>
                <a:rPr lang="en-US" altLang="zh-CN" sz="2000" b="1" dirty="0">
                  <a:solidFill>
                    <a:schemeClr val="tx1"/>
                  </a:solidFill>
                </a:rPr>
                <a:t>=1</a:t>
              </a:r>
              <a:endParaRPr lang="zh-CN" altLang="en-US" sz="2000" b="1" dirty="0">
                <a:solidFill>
                  <a:schemeClr val="tx1"/>
                </a:solidFill>
              </a:endParaRPr>
            </a:p>
          </p:txBody>
        </p:sp>
      </p:grpSp>
      <p:sp>
        <p:nvSpPr>
          <p:cNvPr id="5" name="灯片编号占位符 4">
            <a:extLst>
              <a:ext uri="{FF2B5EF4-FFF2-40B4-BE49-F238E27FC236}">
                <a16:creationId xmlns:a16="http://schemas.microsoft.com/office/drawing/2014/main" id="{011BCD88-6C79-41D6-A219-4BA7A61F4EBB}"/>
              </a:ext>
            </a:extLst>
          </p:cNvPr>
          <p:cNvSpPr>
            <a:spLocks noGrp="1"/>
          </p:cNvSpPr>
          <p:nvPr>
            <p:ph type="sldNum" sz="quarter" idx="12"/>
          </p:nvPr>
        </p:nvSpPr>
        <p:spPr/>
        <p:txBody>
          <a:bodyPr/>
          <a:lstStyle/>
          <a:p>
            <a:fld id="{0343F522-B1DB-4B24-87CC-09EAB668A261}" type="slidenum">
              <a:rPr lang="zh-CN" altLang="en-US" smtClean="0"/>
              <a:pPr/>
              <a:t>78</a:t>
            </a:fld>
            <a:r>
              <a:rPr lang="en-US" altLang="zh-CN"/>
              <a:t>/303</a:t>
            </a:r>
            <a:endParaRPr lang="zh-CN" altLang="en-US" dirty="0"/>
          </a:p>
        </p:txBody>
      </p:sp>
    </p:spTree>
    <p:extLst>
      <p:ext uri="{BB962C8B-B14F-4D97-AF65-F5344CB8AC3E}">
        <p14:creationId xmlns:p14="http://schemas.microsoft.com/office/powerpoint/2010/main" val="401744538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C34208-FA7C-4346-AD93-050F88FE7F56}"/>
              </a:ext>
            </a:extLst>
          </p:cNvPr>
          <p:cNvSpPr>
            <a:spLocks noGrp="1"/>
          </p:cNvSpPr>
          <p:nvPr>
            <p:ph type="title"/>
          </p:nvPr>
        </p:nvSpPr>
        <p:spPr>
          <a:xfrm>
            <a:off x="265813" y="350874"/>
            <a:ext cx="8654903" cy="680484"/>
          </a:xfrm>
        </p:spPr>
        <p:txBody>
          <a:bodyPr>
            <a:normAutofit/>
          </a:bodyPr>
          <a:lstStyle/>
          <a:p>
            <a:r>
              <a:rPr lang="zh-CN" altLang="en-US" kern="100" dirty="0"/>
              <a:t>短除法计算</a:t>
            </a:r>
            <a:r>
              <a:rPr lang="en-US" altLang="zh-CN" kern="100" dirty="0"/>
              <a:t>CRC</a:t>
            </a:r>
            <a:r>
              <a:rPr lang="zh-CN" altLang="en-US" kern="100" dirty="0"/>
              <a:t>校验码</a:t>
            </a:r>
          </a:p>
        </p:txBody>
      </p:sp>
      <p:sp>
        <p:nvSpPr>
          <p:cNvPr id="3" name="内容占位符 2">
            <a:extLst>
              <a:ext uri="{FF2B5EF4-FFF2-40B4-BE49-F238E27FC236}">
                <a16:creationId xmlns:a16="http://schemas.microsoft.com/office/drawing/2014/main" id="{62772749-0251-43E3-8FBE-62B01C0C88DA}"/>
              </a:ext>
            </a:extLst>
          </p:cNvPr>
          <p:cNvSpPr>
            <a:spLocks noGrp="1"/>
          </p:cNvSpPr>
          <p:nvPr>
            <p:ph idx="1"/>
          </p:nvPr>
        </p:nvSpPr>
        <p:spPr>
          <a:xfrm>
            <a:off x="404037" y="1062040"/>
            <a:ext cx="8516680" cy="5445085"/>
          </a:xfrm>
        </p:spPr>
        <p:txBody>
          <a:bodyPr>
            <a:noAutofit/>
          </a:bodyPr>
          <a:lstStyle/>
          <a:p>
            <a:pPr>
              <a:buNone/>
            </a:pPr>
            <a:r>
              <a:rPr lang="zh-CN" altLang="en-US" b="1" dirty="0">
                <a:latin typeface="Times New Roman" panose="02020603050405020304" pitchFamily="18" charset="0"/>
                <a:cs typeface="Times New Roman" panose="02020603050405020304" pitchFamily="18" charset="0"/>
              </a:rPr>
              <a:t>短除法：</a:t>
            </a:r>
            <a:r>
              <a:rPr lang="en-US" altLang="zh-CN" sz="2800" dirty="0"/>
              <a:t> </a:t>
            </a:r>
            <a:r>
              <a:rPr lang="zh-CN" altLang="en-US" sz="2800" dirty="0"/>
              <a:t>信息</a:t>
            </a:r>
            <a:r>
              <a:rPr lang="en-US" altLang="zh-CN" sz="2800" dirty="0"/>
              <a:t>M</a:t>
            </a:r>
            <a:r>
              <a:rPr lang="zh-CN" altLang="en-US" sz="2800" dirty="0"/>
              <a:t>＝</a:t>
            </a:r>
            <a:r>
              <a:rPr lang="en-US" altLang="zh-CN" sz="2800" dirty="0"/>
              <a:t>10011010</a:t>
            </a:r>
            <a:r>
              <a:rPr lang="zh-CN" altLang="en-US" sz="2800" dirty="0"/>
              <a:t>，</a:t>
            </a:r>
            <a:r>
              <a:rPr lang="en-US" altLang="zh-CN" sz="2800" dirty="0"/>
              <a:t>P</a:t>
            </a:r>
            <a:r>
              <a:rPr lang="zh-CN" altLang="en-US" sz="2800" dirty="0"/>
              <a:t>＝</a:t>
            </a:r>
            <a:r>
              <a:rPr lang="en-US" altLang="zh-CN" sz="2800" dirty="0"/>
              <a:t>1101,      R</a:t>
            </a:r>
            <a:r>
              <a:rPr lang="zh-CN" altLang="en-US" sz="2800" dirty="0"/>
              <a:t>为</a:t>
            </a:r>
            <a:r>
              <a:rPr lang="en-US" altLang="zh-CN" sz="2800" dirty="0"/>
              <a:t>3</a:t>
            </a:r>
            <a:r>
              <a:rPr lang="zh-CN" altLang="en-US" sz="2800" dirty="0"/>
              <a:t>位</a:t>
            </a:r>
          </a:p>
          <a:p>
            <a:pPr>
              <a:buNone/>
            </a:pPr>
            <a:endParaRPr lang="en-US" altLang="zh-CN" b="1" dirty="0">
              <a:latin typeface="Times New Roman" panose="02020603050405020304" pitchFamily="18" charset="0"/>
              <a:cs typeface="Times New Roman" panose="02020603050405020304" pitchFamily="18" charset="0"/>
            </a:endParaRPr>
          </a:p>
          <a:p>
            <a:pPr>
              <a:buNone/>
            </a:pPr>
            <a:endParaRPr lang="zh-CN" altLang="en-US" b="1" dirty="0">
              <a:latin typeface="Times New Roman" panose="02020603050405020304" pitchFamily="18" charset="0"/>
              <a:cs typeface="Times New Roman" panose="02020603050405020304" pitchFamily="18" charset="0"/>
            </a:endParaRPr>
          </a:p>
        </p:txBody>
      </p:sp>
      <p:graphicFrame>
        <p:nvGraphicFramePr>
          <p:cNvPr id="10" name="表格 9">
            <a:extLst>
              <a:ext uri="{FF2B5EF4-FFF2-40B4-BE49-F238E27FC236}">
                <a16:creationId xmlns:a16="http://schemas.microsoft.com/office/drawing/2014/main" id="{9B384642-CD61-42D4-9C32-F0111E3A54D7}"/>
              </a:ext>
            </a:extLst>
          </p:cNvPr>
          <p:cNvGraphicFramePr>
            <a:graphicFrameLocks noGrp="1"/>
          </p:cNvGraphicFramePr>
          <p:nvPr/>
        </p:nvGraphicFramePr>
        <p:xfrm>
          <a:off x="0" y="1031358"/>
          <a:ext cx="313390" cy="4483425"/>
        </p:xfrm>
        <a:graphic>
          <a:graphicData uri="http://schemas.openxmlformats.org/drawingml/2006/table">
            <a:tbl>
              <a:tblPr firstRow="1" bandRow="1">
                <a:tableStyleId>{5C22544A-7EE6-4342-B048-85BDC9FD1C3A}</a:tableStyleId>
              </a:tblPr>
              <a:tblGrid>
                <a:gridCol w="313390">
                  <a:extLst>
                    <a:ext uri="{9D8B030D-6E8A-4147-A177-3AD203B41FA5}">
                      <a16:colId xmlns:a16="http://schemas.microsoft.com/office/drawing/2014/main" val="2707731317"/>
                    </a:ext>
                  </a:extLst>
                </a:gridCol>
              </a:tblGrid>
              <a:tr h="844235">
                <a:tc>
                  <a:txBody>
                    <a:bodyPr/>
                    <a:lstStyle/>
                    <a:p>
                      <a:pPr algn="ctr"/>
                      <a:r>
                        <a:rPr lang="zh-CN" altLang="en-US" sz="1600" b="0" dirty="0">
                          <a:solidFill>
                            <a:schemeClr val="tx1"/>
                          </a:solidFill>
                          <a:latin typeface="黑体" panose="02010609060101010101" pitchFamily="49" charset="-122"/>
                          <a:ea typeface="黑体" panose="02010609060101010101" pitchFamily="49" charset="-122"/>
                        </a:rPr>
                        <a:t>接入控制</a:t>
                      </a:r>
                    </a:p>
                  </a:txBody>
                  <a:tcPr marL="0" marR="0" marT="0" marB="0" anchor="ctr">
                    <a:solidFill>
                      <a:schemeClr val="accent1">
                        <a:lumMod val="40000"/>
                        <a:lumOff val="60000"/>
                      </a:schemeClr>
                    </a:solidFill>
                  </a:tcPr>
                </a:tc>
                <a:extLst>
                  <a:ext uri="{0D108BD9-81ED-4DB2-BD59-A6C34878D82A}">
                    <a16:rowId xmlns:a16="http://schemas.microsoft.com/office/drawing/2014/main" val="2650843112"/>
                  </a:ext>
                </a:extLst>
              </a:tr>
              <a:tr h="844235">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组帧</a:t>
                      </a:r>
                    </a:p>
                  </a:txBody>
                  <a:tcPr marL="0" marR="0" marT="0" marB="0" anchor="ctr">
                    <a:solidFill>
                      <a:schemeClr val="accent1">
                        <a:lumMod val="40000"/>
                        <a:lumOff val="60000"/>
                      </a:schemeClr>
                    </a:solidFill>
                  </a:tcPr>
                </a:tc>
                <a:extLst>
                  <a:ext uri="{0D108BD9-81ED-4DB2-BD59-A6C34878D82A}">
                    <a16:rowId xmlns:a16="http://schemas.microsoft.com/office/drawing/2014/main" val="2354171835"/>
                  </a:ext>
                </a:extLst>
              </a:tr>
              <a:tr h="844235">
                <a:tc>
                  <a:txBody>
                    <a:bodyPr/>
                    <a:lstStyle/>
                    <a:p>
                      <a:pPr algn="ctr"/>
                      <a:r>
                        <a:rPr lang="zh-CN" altLang="en-US" sz="1600" b="1" dirty="0">
                          <a:solidFill>
                            <a:schemeClr val="bg1"/>
                          </a:solidFill>
                          <a:latin typeface="黑体" panose="02010609060101010101" pitchFamily="49" charset="-122"/>
                          <a:ea typeface="黑体" panose="02010609060101010101" pitchFamily="49" charset="-122"/>
                        </a:rPr>
                        <a:t>检错纠错</a:t>
                      </a:r>
                    </a:p>
                  </a:txBody>
                  <a:tcPr marL="0" marR="0" marT="0" marB="0" anchor="ctr">
                    <a:solidFill>
                      <a:schemeClr val="accent1"/>
                    </a:solidFill>
                  </a:tcPr>
                </a:tc>
                <a:extLst>
                  <a:ext uri="{0D108BD9-81ED-4DB2-BD59-A6C34878D82A}">
                    <a16:rowId xmlns:a16="http://schemas.microsoft.com/office/drawing/2014/main" val="2232877283"/>
                  </a:ext>
                </a:extLst>
              </a:tr>
              <a:tr h="844235">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可靠性</a:t>
                      </a:r>
                    </a:p>
                  </a:txBody>
                  <a:tcPr marL="0" marR="0" marT="0" marB="0" anchor="ctr">
                    <a:solidFill>
                      <a:schemeClr val="accent1">
                        <a:lumMod val="40000"/>
                        <a:lumOff val="60000"/>
                      </a:schemeClr>
                    </a:solidFill>
                  </a:tcPr>
                </a:tc>
                <a:extLst>
                  <a:ext uri="{0D108BD9-81ED-4DB2-BD59-A6C34878D82A}">
                    <a16:rowId xmlns:a16="http://schemas.microsoft.com/office/drawing/2014/main" val="3762065821"/>
                  </a:ext>
                </a:extLst>
              </a:tr>
              <a:tr h="844235">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同步</a:t>
                      </a:r>
                    </a:p>
                  </a:txBody>
                  <a:tcPr marL="0" marR="0" marT="0" marB="0" anchor="ctr">
                    <a:solidFill>
                      <a:schemeClr val="accent1">
                        <a:lumMod val="40000"/>
                        <a:lumOff val="60000"/>
                      </a:schemeClr>
                    </a:solidFill>
                  </a:tcPr>
                </a:tc>
                <a:extLst>
                  <a:ext uri="{0D108BD9-81ED-4DB2-BD59-A6C34878D82A}">
                    <a16:rowId xmlns:a16="http://schemas.microsoft.com/office/drawing/2014/main" val="4144295206"/>
                  </a:ext>
                </a:extLst>
              </a:tr>
            </a:tbl>
          </a:graphicData>
        </a:graphic>
      </p:graphicFrame>
      <p:graphicFrame>
        <p:nvGraphicFramePr>
          <p:cNvPr id="11" name="表格 10">
            <a:extLst>
              <a:ext uri="{FF2B5EF4-FFF2-40B4-BE49-F238E27FC236}">
                <a16:creationId xmlns:a16="http://schemas.microsoft.com/office/drawing/2014/main" id="{F1557556-4E74-4A2A-B76B-6AF7BA757C94}"/>
              </a:ext>
            </a:extLst>
          </p:cNvPr>
          <p:cNvGraphicFramePr>
            <a:graphicFrameLocks noGrp="1"/>
          </p:cNvGraphicFramePr>
          <p:nvPr/>
        </p:nvGraphicFramePr>
        <p:xfrm>
          <a:off x="0" y="16384"/>
          <a:ext cx="9144000" cy="303808"/>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1028242390"/>
                    </a:ext>
                  </a:extLst>
                </a:gridCol>
                <a:gridCol w="1016000">
                  <a:extLst>
                    <a:ext uri="{9D8B030D-6E8A-4147-A177-3AD203B41FA5}">
                      <a16:colId xmlns:a16="http://schemas.microsoft.com/office/drawing/2014/main" val="3074239081"/>
                    </a:ext>
                  </a:extLst>
                </a:gridCol>
                <a:gridCol w="1016000">
                  <a:extLst>
                    <a:ext uri="{9D8B030D-6E8A-4147-A177-3AD203B41FA5}">
                      <a16:colId xmlns:a16="http://schemas.microsoft.com/office/drawing/2014/main" val="3509429943"/>
                    </a:ext>
                  </a:extLst>
                </a:gridCol>
                <a:gridCol w="1016000">
                  <a:extLst>
                    <a:ext uri="{9D8B030D-6E8A-4147-A177-3AD203B41FA5}">
                      <a16:colId xmlns:a16="http://schemas.microsoft.com/office/drawing/2014/main" val="2580465912"/>
                    </a:ext>
                  </a:extLst>
                </a:gridCol>
                <a:gridCol w="1016000">
                  <a:extLst>
                    <a:ext uri="{9D8B030D-6E8A-4147-A177-3AD203B41FA5}">
                      <a16:colId xmlns:a16="http://schemas.microsoft.com/office/drawing/2014/main" val="585185192"/>
                    </a:ext>
                  </a:extLst>
                </a:gridCol>
                <a:gridCol w="1016000">
                  <a:extLst>
                    <a:ext uri="{9D8B030D-6E8A-4147-A177-3AD203B41FA5}">
                      <a16:colId xmlns:a16="http://schemas.microsoft.com/office/drawing/2014/main" val="1335232691"/>
                    </a:ext>
                  </a:extLst>
                </a:gridCol>
                <a:gridCol w="1016000">
                  <a:extLst>
                    <a:ext uri="{9D8B030D-6E8A-4147-A177-3AD203B41FA5}">
                      <a16:colId xmlns:a16="http://schemas.microsoft.com/office/drawing/2014/main" val="785772456"/>
                    </a:ext>
                  </a:extLst>
                </a:gridCol>
                <a:gridCol w="1016000">
                  <a:extLst>
                    <a:ext uri="{9D8B030D-6E8A-4147-A177-3AD203B41FA5}">
                      <a16:colId xmlns:a16="http://schemas.microsoft.com/office/drawing/2014/main" val="143111373"/>
                    </a:ext>
                  </a:extLst>
                </a:gridCol>
                <a:gridCol w="1016000">
                  <a:extLst>
                    <a:ext uri="{9D8B030D-6E8A-4147-A177-3AD203B41FA5}">
                      <a16:colId xmlns:a16="http://schemas.microsoft.com/office/drawing/2014/main" val="994455625"/>
                    </a:ext>
                  </a:extLst>
                </a:gridCol>
              </a:tblGrid>
              <a:tr h="303808">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传输介质</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通信系统</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rgbClr val="FFFF00"/>
                          </a:solidFill>
                          <a:latin typeface="黑体" panose="02010609060101010101" pitchFamily="49" charset="-122"/>
                          <a:ea typeface="黑体" panose="02010609060101010101" pitchFamily="49" charset="-122"/>
                        </a:rPr>
                        <a:t>正确性</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提高性能</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局域网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en-US" altLang="zh-CN" sz="1600" dirty="0">
                          <a:solidFill>
                            <a:schemeClr val="tx1"/>
                          </a:solidFill>
                          <a:latin typeface="黑体" panose="02010609060101010101" pitchFamily="49" charset="-122"/>
                          <a:ea typeface="黑体" panose="02010609060101010101" pitchFamily="49" charset="-122"/>
                        </a:rPr>
                        <a:t>WLAN</a:t>
                      </a:r>
                      <a:endParaRPr lang="zh-CN" altLang="en-US" sz="1600" dirty="0">
                        <a:solidFill>
                          <a:schemeClr val="tx1"/>
                        </a:solidFill>
                        <a:latin typeface="黑体" panose="02010609060101010101" pitchFamily="49" charset="-122"/>
                        <a:ea typeface="黑体" panose="02010609060101010101" pitchFamily="49"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个域网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广域网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接入网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939429099"/>
                  </a:ext>
                </a:extLst>
              </a:tr>
            </a:tbl>
          </a:graphicData>
        </a:graphic>
      </p:graphicFrame>
      <p:sp>
        <p:nvSpPr>
          <p:cNvPr id="12" name="流程图: 摘录 11">
            <a:extLst>
              <a:ext uri="{FF2B5EF4-FFF2-40B4-BE49-F238E27FC236}">
                <a16:creationId xmlns:a16="http://schemas.microsoft.com/office/drawing/2014/main" id="{CE6C4248-6AFD-44B6-80E3-9608C7BDC87F}"/>
              </a:ext>
            </a:extLst>
          </p:cNvPr>
          <p:cNvSpPr/>
          <p:nvPr/>
        </p:nvSpPr>
        <p:spPr bwMode="auto">
          <a:xfrm>
            <a:off x="2445429" y="315774"/>
            <a:ext cx="216024" cy="126001"/>
          </a:xfrm>
          <a:prstGeom prst="flowChartExtract">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4" name="Rectangle 2">
            <a:extLst>
              <a:ext uri="{FF2B5EF4-FFF2-40B4-BE49-F238E27FC236}">
                <a16:creationId xmlns:a16="http://schemas.microsoft.com/office/drawing/2014/main" id="{637ADEFB-5775-48B5-AD95-BD2F543B4E24}"/>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3" name="文本框 12">
            <a:extLst>
              <a:ext uri="{FF2B5EF4-FFF2-40B4-BE49-F238E27FC236}">
                <a16:creationId xmlns:a16="http://schemas.microsoft.com/office/drawing/2014/main" id="{FF2F2B01-FBFF-4C73-9EB9-ED3D89A2E41E}"/>
              </a:ext>
            </a:extLst>
          </p:cNvPr>
          <p:cNvSpPr txBox="1"/>
          <p:nvPr/>
        </p:nvSpPr>
        <p:spPr>
          <a:xfrm>
            <a:off x="4978144" y="806685"/>
            <a:ext cx="2434122" cy="400110"/>
          </a:xfrm>
          <a:prstGeom prst="rect">
            <a:avLst/>
          </a:prstGeom>
          <a:noFill/>
        </p:spPr>
        <p:txBody>
          <a:bodyPr wrap="square" rtlCol="0">
            <a:spAutoFit/>
          </a:bodyPr>
          <a:lstStyle/>
          <a:p>
            <a:r>
              <a:rPr lang="en-US" altLang="zh-CN" sz="2000" b="1" dirty="0">
                <a:solidFill>
                  <a:srgbClr val="C00000"/>
                </a:solidFill>
                <a:latin typeface="Times New Roman" panose="02020603050405020304" pitchFamily="18" charset="0"/>
                <a:cs typeface="Times New Roman" panose="02020603050405020304" pitchFamily="18" charset="0"/>
              </a:rPr>
              <a:t>1·x</a:t>
            </a:r>
            <a:r>
              <a:rPr lang="en-US" altLang="zh-CN" sz="2000" b="1" baseline="30000" dirty="0">
                <a:solidFill>
                  <a:srgbClr val="C00000"/>
                </a:solidFill>
                <a:latin typeface="Times New Roman" panose="02020603050405020304" pitchFamily="18" charset="0"/>
                <a:cs typeface="Times New Roman" panose="02020603050405020304" pitchFamily="18" charset="0"/>
              </a:rPr>
              <a:t>3</a:t>
            </a:r>
            <a:r>
              <a:rPr lang="en-US" altLang="zh-CN" sz="2000" b="1" dirty="0">
                <a:solidFill>
                  <a:srgbClr val="C00000"/>
                </a:solidFill>
                <a:latin typeface="Times New Roman" panose="02020603050405020304" pitchFamily="18" charset="0"/>
                <a:cs typeface="Times New Roman" panose="02020603050405020304" pitchFamily="18" charset="0"/>
              </a:rPr>
              <a:t> +1·x</a:t>
            </a:r>
            <a:r>
              <a:rPr lang="en-US" altLang="zh-CN" sz="2000" b="1" baseline="30000" dirty="0">
                <a:solidFill>
                  <a:srgbClr val="C00000"/>
                </a:solidFill>
                <a:latin typeface="Times New Roman" panose="02020603050405020304" pitchFamily="18" charset="0"/>
                <a:cs typeface="Times New Roman" panose="02020603050405020304" pitchFamily="18" charset="0"/>
              </a:rPr>
              <a:t>2</a:t>
            </a:r>
            <a:r>
              <a:rPr lang="en-US" altLang="zh-CN" sz="2000" b="1" dirty="0">
                <a:solidFill>
                  <a:srgbClr val="C00000"/>
                </a:solidFill>
                <a:latin typeface="Times New Roman" panose="02020603050405020304" pitchFamily="18" charset="0"/>
                <a:cs typeface="Times New Roman" panose="02020603050405020304" pitchFamily="18" charset="0"/>
              </a:rPr>
              <a:t>+0·x</a:t>
            </a:r>
            <a:r>
              <a:rPr lang="en-US" altLang="zh-CN" sz="2000" b="1" baseline="30000" dirty="0">
                <a:solidFill>
                  <a:srgbClr val="C00000"/>
                </a:solidFill>
                <a:latin typeface="Times New Roman" panose="02020603050405020304" pitchFamily="18" charset="0"/>
                <a:cs typeface="Times New Roman" panose="02020603050405020304" pitchFamily="18" charset="0"/>
              </a:rPr>
              <a:t>1</a:t>
            </a:r>
            <a:r>
              <a:rPr lang="en-US" altLang="zh-CN" sz="2000" b="1" dirty="0">
                <a:solidFill>
                  <a:srgbClr val="C00000"/>
                </a:solidFill>
                <a:latin typeface="Times New Roman" panose="02020603050405020304" pitchFamily="18" charset="0"/>
                <a:cs typeface="Times New Roman" panose="02020603050405020304" pitchFamily="18" charset="0"/>
              </a:rPr>
              <a:t>+1·x</a:t>
            </a:r>
            <a:r>
              <a:rPr lang="en-US" altLang="zh-CN" sz="2000" b="1" baseline="30000" dirty="0">
                <a:solidFill>
                  <a:srgbClr val="C00000"/>
                </a:solidFill>
                <a:latin typeface="Times New Roman" panose="02020603050405020304" pitchFamily="18" charset="0"/>
                <a:cs typeface="Times New Roman" panose="02020603050405020304" pitchFamily="18" charset="0"/>
              </a:rPr>
              <a:t>0</a:t>
            </a:r>
            <a:endParaRPr lang="zh-CN" altLang="en-US" sz="2000" b="1" baseline="30000" dirty="0">
              <a:solidFill>
                <a:srgbClr val="C00000"/>
              </a:solidFill>
              <a:latin typeface="Times New Roman" panose="02020603050405020304" pitchFamily="18" charset="0"/>
              <a:cs typeface="Times New Roman" panose="02020603050405020304" pitchFamily="18" charset="0"/>
            </a:endParaRPr>
          </a:p>
        </p:txBody>
      </p:sp>
      <p:pic>
        <p:nvPicPr>
          <p:cNvPr id="14" name="Picture 5" descr="f02-15-9780123850591 copy">
            <a:extLst>
              <a:ext uri="{FF2B5EF4-FFF2-40B4-BE49-F238E27FC236}">
                <a16:creationId xmlns:a16="http://schemas.microsoft.com/office/drawing/2014/main" id="{EA6839E5-B889-4923-BBBF-2617E7896F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0113" y="1973261"/>
            <a:ext cx="6624637" cy="4779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文本框 14">
            <a:extLst>
              <a:ext uri="{FF2B5EF4-FFF2-40B4-BE49-F238E27FC236}">
                <a16:creationId xmlns:a16="http://schemas.microsoft.com/office/drawing/2014/main" id="{9538D890-78D9-47FC-9FA9-E21414452AB4}"/>
              </a:ext>
            </a:extLst>
          </p:cNvPr>
          <p:cNvSpPr txBox="1"/>
          <p:nvPr/>
        </p:nvSpPr>
        <p:spPr>
          <a:xfrm>
            <a:off x="5899323" y="1773206"/>
            <a:ext cx="1625427" cy="400110"/>
          </a:xfrm>
          <a:prstGeom prst="rect">
            <a:avLst/>
          </a:prstGeom>
          <a:noFill/>
        </p:spPr>
        <p:txBody>
          <a:bodyPr wrap="square" rtlCol="0">
            <a:spAutoFit/>
          </a:bodyPr>
          <a:lstStyle/>
          <a:p>
            <a:r>
              <a:rPr lang="zh-CN" altLang="en-US" sz="2000" b="1" dirty="0">
                <a:solidFill>
                  <a:srgbClr val="C00000"/>
                </a:solidFill>
              </a:rPr>
              <a:t>乘</a:t>
            </a:r>
            <a:r>
              <a:rPr lang="en-US" altLang="zh-CN" sz="2000" b="1" dirty="0" err="1">
                <a:solidFill>
                  <a:srgbClr val="C00000"/>
                </a:solidFill>
              </a:rPr>
              <a:t>x</a:t>
            </a:r>
            <a:r>
              <a:rPr lang="en-US" altLang="zh-CN" sz="2000" b="1" baseline="30000" dirty="0" err="1">
                <a:solidFill>
                  <a:srgbClr val="C00000"/>
                </a:solidFill>
              </a:rPr>
              <a:t>n</a:t>
            </a:r>
            <a:r>
              <a:rPr lang="en-US" altLang="zh-CN" sz="2000" b="1" dirty="0">
                <a:solidFill>
                  <a:srgbClr val="C00000"/>
                </a:solidFill>
              </a:rPr>
              <a:t> (</a:t>
            </a:r>
            <a:r>
              <a:rPr lang="zh-CN" altLang="en-US" sz="2000" b="1" dirty="0">
                <a:solidFill>
                  <a:srgbClr val="C00000"/>
                </a:solidFill>
              </a:rPr>
              <a:t>补</a:t>
            </a:r>
            <a:r>
              <a:rPr lang="en-US" altLang="zh-CN" sz="2000" b="1" dirty="0">
                <a:solidFill>
                  <a:srgbClr val="C00000"/>
                </a:solidFill>
              </a:rPr>
              <a:t>n</a:t>
            </a:r>
            <a:r>
              <a:rPr lang="zh-CN" altLang="en-US" sz="2000" b="1" dirty="0">
                <a:solidFill>
                  <a:srgbClr val="C00000"/>
                </a:solidFill>
              </a:rPr>
              <a:t>个</a:t>
            </a:r>
            <a:r>
              <a:rPr lang="en-US" altLang="zh-CN" sz="2000" b="1" dirty="0">
                <a:solidFill>
                  <a:srgbClr val="C00000"/>
                </a:solidFill>
              </a:rPr>
              <a:t>0)</a:t>
            </a:r>
            <a:endParaRPr lang="zh-CN" altLang="en-US" sz="2000" b="1" baseline="30000" dirty="0">
              <a:solidFill>
                <a:srgbClr val="C00000"/>
              </a:solidFill>
            </a:endParaRPr>
          </a:p>
        </p:txBody>
      </p:sp>
      <p:cxnSp>
        <p:nvCxnSpPr>
          <p:cNvPr id="16" name="直接箭头连接符 15">
            <a:extLst>
              <a:ext uri="{FF2B5EF4-FFF2-40B4-BE49-F238E27FC236}">
                <a16:creationId xmlns:a16="http://schemas.microsoft.com/office/drawing/2014/main" id="{21BEC77A-9B9E-4818-B971-085F8CBF0786}"/>
              </a:ext>
            </a:extLst>
          </p:cNvPr>
          <p:cNvCxnSpPr>
            <a:stCxn id="15" idx="1"/>
          </p:cNvCxnSpPr>
          <p:nvPr/>
        </p:nvCxnSpPr>
        <p:spPr bwMode="auto">
          <a:xfrm flipH="1">
            <a:off x="5334120" y="1973261"/>
            <a:ext cx="565203" cy="432073"/>
          </a:xfrm>
          <a:prstGeom prst="straightConnector1">
            <a:avLst/>
          </a:prstGeom>
          <a:ln>
            <a:solidFill>
              <a:srgbClr val="FF0000"/>
            </a:solidFill>
            <a:headEnd type="none" w="med" len="med"/>
            <a:tailEnd type="triangle"/>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cxnSp>
        <p:nvCxnSpPr>
          <p:cNvPr id="6" name="直接连接符 5">
            <a:extLst>
              <a:ext uri="{FF2B5EF4-FFF2-40B4-BE49-F238E27FC236}">
                <a16:creationId xmlns:a16="http://schemas.microsoft.com/office/drawing/2014/main" id="{1519ABF9-2264-405E-B1BF-13A715E0FB01}"/>
              </a:ext>
            </a:extLst>
          </p:cNvPr>
          <p:cNvCxnSpPr>
            <a:cxnSpLocks/>
          </p:cNvCxnSpPr>
          <p:nvPr/>
        </p:nvCxnSpPr>
        <p:spPr>
          <a:xfrm>
            <a:off x="4946245" y="2573078"/>
            <a:ext cx="355976"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5" name="灯片编号占位符 4">
            <a:extLst>
              <a:ext uri="{FF2B5EF4-FFF2-40B4-BE49-F238E27FC236}">
                <a16:creationId xmlns:a16="http://schemas.microsoft.com/office/drawing/2014/main" id="{ED9111F2-D044-4CBB-ABD4-41280EDFE2D0}"/>
              </a:ext>
            </a:extLst>
          </p:cNvPr>
          <p:cNvSpPr>
            <a:spLocks noGrp="1"/>
          </p:cNvSpPr>
          <p:nvPr>
            <p:ph type="sldNum" sz="quarter" idx="12"/>
          </p:nvPr>
        </p:nvSpPr>
        <p:spPr/>
        <p:txBody>
          <a:bodyPr/>
          <a:lstStyle/>
          <a:p>
            <a:fld id="{0343F522-B1DB-4B24-87CC-09EAB668A261}" type="slidenum">
              <a:rPr lang="zh-CN" altLang="en-US" smtClean="0"/>
              <a:pPr/>
              <a:t>79</a:t>
            </a:fld>
            <a:r>
              <a:rPr lang="en-US" altLang="zh-CN"/>
              <a:t>/303</a:t>
            </a:r>
            <a:endParaRPr lang="zh-CN" altLang="en-US" dirty="0"/>
          </a:p>
        </p:txBody>
      </p:sp>
    </p:spTree>
    <p:extLst>
      <p:ext uri="{BB962C8B-B14F-4D97-AF65-F5344CB8AC3E}">
        <p14:creationId xmlns:p14="http://schemas.microsoft.com/office/powerpoint/2010/main" val="3634927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C34208-FA7C-4346-AD93-050F88FE7F56}"/>
              </a:ext>
            </a:extLst>
          </p:cNvPr>
          <p:cNvSpPr>
            <a:spLocks noGrp="1"/>
          </p:cNvSpPr>
          <p:nvPr>
            <p:ph type="title"/>
          </p:nvPr>
        </p:nvSpPr>
        <p:spPr>
          <a:xfrm>
            <a:off x="265813" y="350874"/>
            <a:ext cx="8654903" cy="680484"/>
          </a:xfrm>
        </p:spPr>
        <p:txBody>
          <a:bodyPr>
            <a:normAutofit/>
          </a:bodyPr>
          <a:lstStyle/>
          <a:p>
            <a:r>
              <a:rPr lang="zh-CN" altLang="en-US" sz="3200" dirty="0">
                <a:latin typeface="黑体" panose="02010609060101010101" pitchFamily="49" charset="-122"/>
                <a:ea typeface="黑体" panose="02010609060101010101" pitchFamily="49" charset="-122"/>
              </a:rPr>
              <a:t>双绞线电缆</a:t>
            </a:r>
            <a:r>
              <a:rPr lang="en-US" altLang="zh-CN" sz="3200" dirty="0">
                <a:latin typeface="黑体" panose="02010609060101010101" pitchFamily="49" charset="-122"/>
                <a:ea typeface="黑体" panose="02010609060101010101" pitchFamily="49" charset="-122"/>
              </a:rPr>
              <a:t>——</a:t>
            </a:r>
            <a:r>
              <a:rPr lang="zh-CN" altLang="en-US" sz="3200" dirty="0">
                <a:latin typeface="黑体" panose="02010609060101010101" pitchFamily="49" charset="-122"/>
                <a:ea typeface="黑体" panose="02010609060101010101" pitchFamily="49" charset="-122"/>
              </a:rPr>
              <a:t>计算机网络传输介质</a:t>
            </a:r>
          </a:p>
        </p:txBody>
      </p:sp>
      <p:sp>
        <p:nvSpPr>
          <p:cNvPr id="3" name="内容占位符 2">
            <a:extLst>
              <a:ext uri="{FF2B5EF4-FFF2-40B4-BE49-F238E27FC236}">
                <a16:creationId xmlns:a16="http://schemas.microsoft.com/office/drawing/2014/main" id="{62772749-0251-43E3-8FBE-62B01C0C88DA}"/>
              </a:ext>
            </a:extLst>
          </p:cNvPr>
          <p:cNvSpPr>
            <a:spLocks noGrp="1"/>
          </p:cNvSpPr>
          <p:nvPr>
            <p:ph idx="1"/>
          </p:nvPr>
        </p:nvSpPr>
        <p:spPr>
          <a:xfrm>
            <a:off x="404037" y="1105786"/>
            <a:ext cx="8516680" cy="5401339"/>
          </a:xfrm>
        </p:spPr>
        <p:txBody>
          <a:bodyPr>
            <a:normAutofit/>
          </a:bodyPr>
          <a:lstStyle/>
          <a:p>
            <a:pPr>
              <a:buNone/>
            </a:pPr>
            <a:r>
              <a:rPr lang="en-US" altLang="zh-CN" dirty="0"/>
              <a:t>②STP</a:t>
            </a:r>
            <a:r>
              <a:rPr lang="zh-CN" altLang="en-US" dirty="0"/>
              <a:t>（屏蔽式双绞线）</a:t>
            </a:r>
            <a:endParaRPr lang="en-US" altLang="zh-CN" dirty="0"/>
          </a:p>
          <a:p>
            <a:pPr>
              <a:buNone/>
            </a:pPr>
            <a:r>
              <a:rPr lang="zh-CN" altLang="en-US" dirty="0"/>
              <a:t>增加</a:t>
            </a:r>
            <a:r>
              <a:rPr lang="zh-CN" altLang="en-US" u="sng" dirty="0"/>
              <a:t>屏蔽层</a:t>
            </a:r>
            <a:r>
              <a:rPr lang="zh-CN" altLang="en-US" dirty="0"/>
              <a:t>和</a:t>
            </a:r>
            <a:r>
              <a:rPr lang="zh-CN" altLang="en-US" u="sng" dirty="0"/>
              <a:t>保护地线</a:t>
            </a:r>
          </a:p>
          <a:p>
            <a:pPr>
              <a:buNone/>
            </a:pPr>
            <a:endParaRPr lang="zh-CN" altLang="en-US" sz="3200" dirty="0"/>
          </a:p>
          <a:p>
            <a:pPr>
              <a:buNone/>
            </a:pPr>
            <a:endParaRPr lang="zh-CN" altLang="en-US" sz="3200" dirty="0"/>
          </a:p>
          <a:p>
            <a:pPr>
              <a:buNone/>
            </a:pPr>
            <a:endParaRPr lang="zh-CN" altLang="en-US" sz="3200" dirty="0"/>
          </a:p>
          <a:p>
            <a:pPr>
              <a:buNone/>
            </a:pPr>
            <a:endParaRPr lang="en-US" altLang="zh-CN" sz="2400" dirty="0">
              <a:solidFill>
                <a:schemeClr val="accent1"/>
              </a:solidFill>
            </a:endParaRPr>
          </a:p>
          <a:p>
            <a:pPr>
              <a:buNone/>
            </a:pPr>
            <a:endParaRPr lang="en-US" altLang="zh-CN" sz="2400" dirty="0">
              <a:solidFill>
                <a:schemeClr val="accent1"/>
              </a:solidFill>
            </a:endParaRPr>
          </a:p>
          <a:p>
            <a:pPr>
              <a:buNone/>
            </a:pPr>
            <a:r>
              <a:rPr lang="zh-CN" altLang="en-US" dirty="0">
                <a:solidFill>
                  <a:schemeClr val="accent1"/>
                </a:solidFill>
              </a:rPr>
              <a:t>③电梯用随行电缆：多股线抗折断；钢丝抗拉</a:t>
            </a:r>
          </a:p>
          <a:p>
            <a:pPr>
              <a:buNone/>
            </a:pPr>
            <a:endParaRPr lang="en-US" altLang="zh-CN" sz="2400" kern="100" dirty="0">
              <a:effectLst/>
              <a:cs typeface="Times New Roman" panose="02020603050405020304" pitchFamily="18" charset="0"/>
            </a:endParaRPr>
          </a:p>
          <a:p>
            <a:pPr>
              <a:buNone/>
            </a:pPr>
            <a:r>
              <a:rPr lang="en-US" altLang="zh-CN" sz="2400" dirty="0">
                <a:solidFill>
                  <a:srgbClr val="FF0000"/>
                </a:solidFill>
              </a:rPr>
              <a:t>STP</a:t>
            </a:r>
            <a:r>
              <a:rPr lang="zh-CN" altLang="en-US" sz="2400" dirty="0">
                <a:solidFill>
                  <a:srgbClr val="FF0000"/>
                </a:solidFill>
              </a:rPr>
              <a:t>和</a:t>
            </a:r>
            <a:r>
              <a:rPr lang="en-US" altLang="zh-CN" sz="2400" dirty="0">
                <a:solidFill>
                  <a:srgbClr val="FF0000"/>
                </a:solidFill>
              </a:rPr>
              <a:t>UTP</a:t>
            </a:r>
            <a:r>
              <a:rPr lang="zh-CN" altLang="en-US" sz="2400" dirty="0">
                <a:solidFill>
                  <a:srgbClr val="FF0000"/>
                </a:solidFill>
              </a:rPr>
              <a:t>的使用：主要用于星型网络，每段</a:t>
            </a:r>
            <a:r>
              <a:rPr lang="en-US" altLang="zh-CN" sz="2400" dirty="0">
                <a:solidFill>
                  <a:srgbClr val="FF0000"/>
                </a:solidFill>
              </a:rPr>
              <a:t>&lt;=100</a:t>
            </a:r>
            <a:r>
              <a:rPr lang="zh-CN" altLang="en-US" sz="2400" dirty="0">
                <a:solidFill>
                  <a:srgbClr val="FF0000"/>
                </a:solidFill>
              </a:rPr>
              <a:t>米，最多四级级联。</a:t>
            </a:r>
            <a:endParaRPr lang="zh-CN" altLang="en-US" sz="2400" dirty="0"/>
          </a:p>
          <a:p>
            <a:pPr>
              <a:buNone/>
            </a:pPr>
            <a:endParaRPr lang="en-US" altLang="zh-CN" sz="2400" kern="100" dirty="0">
              <a:effectLst/>
              <a:cs typeface="Times New Roman" panose="02020603050405020304" pitchFamily="18" charset="0"/>
            </a:endParaRPr>
          </a:p>
        </p:txBody>
      </p:sp>
      <p:graphicFrame>
        <p:nvGraphicFramePr>
          <p:cNvPr id="4" name="表格 3">
            <a:extLst>
              <a:ext uri="{FF2B5EF4-FFF2-40B4-BE49-F238E27FC236}">
                <a16:creationId xmlns:a16="http://schemas.microsoft.com/office/drawing/2014/main" id="{92CE755C-3003-4862-852D-C55F642908D0}"/>
              </a:ext>
            </a:extLst>
          </p:cNvPr>
          <p:cNvGraphicFramePr>
            <a:graphicFrameLocks noGrp="1"/>
          </p:cNvGraphicFramePr>
          <p:nvPr/>
        </p:nvGraphicFramePr>
        <p:xfrm>
          <a:off x="0" y="16384"/>
          <a:ext cx="9144000" cy="303808"/>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1028242390"/>
                    </a:ext>
                  </a:extLst>
                </a:gridCol>
                <a:gridCol w="1016000">
                  <a:extLst>
                    <a:ext uri="{9D8B030D-6E8A-4147-A177-3AD203B41FA5}">
                      <a16:colId xmlns:a16="http://schemas.microsoft.com/office/drawing/2014/main" val="3074239081"/>
                    </a:ext>
                  </a:extLst>
                </a:gridCol>
                <a:gridCol w="1016000">
                  <a:extLst>
                    <a:ext uri="{9D8B030D-6E8A-4147-A177-3AD203B41FA5}">
                      <a16:colId xmlns:a16="http://schemas.microsoft.com/office/drawing/2014/main" val="3509429943"/>
                    </a:ext>
                  </a:extLst>
                </a:gridCol>
                <a:gridCol w="1016000">
                  <a:extLst>
                    <a:ext uri="{9D8B030D-6E8A-4147-A177-3AD203B41FA5}">
                      <a16:colId xmlns:a16="http://schemas.microsoft.com/office/drawing/2014/main" val="2580465912"/>
                    </a:ext>
                  </a:extLst>
                </a:gridCol>
                <a:gridCol w="1016000">
                  <a:extLst>
                    <a:ext uri="{9D8B030D-6E8A-4147-A177-3AD203B41FA5}">
                      <a16:colId xmlns:a16="http://schemas.microsoft.com/office/drawing/2014/main" val="585185192"/>
                    </a:ext>
                  </a:extLst>
                </a:gridCol>
                <a:gridCol w="1016000">
                  <a:extLst>
                    <a:ext uri="{9D8B030D-6E8A-4147-A177-3AD203B41FA5}">
                      <a16:colId xmlns:a16="http://schemas.microsoft.com/office/drawing/2014/main" val="1335232691"/>
                    </a:ext>
                  </a:extLst>
                </a:gridCol>
                <a:gridCol w="1016000">
                  <a:extLst>
                    <a:ext uri="{9D8B030D-6E8A-4147-A177-3AD203B41FA5}">
                      <a16:colId xmlns:a16="http://schemas.microsoft.com/office/drawing/2014/main" val="785772456"/>
                    </a:ext>
                  </a:extLst>
                </a:gridCol>
                <a:gridCol w="1016000">
                  <a:extLst>
                    <a:ext uri="{9D8B030D-6E8A-4147-A177-3AD203B41FA5}">
                      <a16:colId xmlns:a16="http://schemas.microsoft.com/office/drawing/2014/main" val="143111373"/>
                    </a:ext>
                  </a:extLst>
                </a:gridCol>
                <a:gridCol w="1016000">
                  <a:extLst>
                    <a:ext uri="{9D8B030D-6E8A-4147-A177-3AD203B41FA5}">
                      <a16:colId xmlns:a16="http://schemas.microsoft.com/office/drawing/2014/main" val="994455625"/>
                    </a:ext>
                  </a:extLst>
                </a:gridCol>
              </a:tblGrid>
              <a:tr h="303808">
                <a:tc>
                  <a:txBody>
                    <a:bodyPr/>
                    <a:lstStyle/>
                    <a:p>
                      <a:pPr algn="ctr"/>
                      <a:r>
                        <a:rPr lang="zh-CN" altLang="en-US" sz="1600" dirty="0">
                          <a:solidFill>
                            <a:srgbClr val="FFFF00"/>
                          </a:solidFill>
                          <a:latin typeface="黑体" panose="02010609060101010101" pitchFamily="49" charset="-122"/>
                          <a:ea typeface="黑体" panose="02010609060101010101" pitchFamily="49" charset="-122"/>
                        </a:rPr>
                        <a:t>传输介质</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通信系统</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正确性</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提高性能</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局域网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en-US" altLang="zh-CN" sz="1600" dirty="0">
                          <a:solidFill>
                            <a:schemeClr val="tx1"/>
                          </a:solidFill>
                          <a:latin typeface="黑体" panose="02010609060101010101" pitchFamily="49" charset="-122"/>
                          <a:ea typeface="黑体" panose="02010609060101010101" pitchFamily="49" charset="-122"/>
                        </a:rPr>
                        <a:t>WLAN</a:t>
                      </a:r>
                      <a:endParaRPr lang="zh-CN" altLang="en-US" sz="1600" dirty="0">
                        <a:solidFill>
                          <a:schemeClr val="tx1"/>
                        </a:solidFill>
                        <a:latin typeface="黑体" panose="02010609060101010101" pitchFamily="49" charset="-122"/>
                        <a:ea typeface="黑体" panose="02010609060101010101" pitchFamily="49"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个域网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广域网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接入网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939429099"/>
                  </a:ext>
                </a:extLst>
              </a:tr>
            </a:tbl>
          </a:graphicData>
        </a:graphic>
      </p:graphicFrame>
      <p:sp>
        <p:nvSpPr>
          <p:cNvPr id="5" name="流程图: 摘录 4">
            <a:extLst>
              <a:ext uri="{FF2B5EF4-FFF2-40B4-BE49-F238E27FC236}">
                <a16:creationId xmlns:a16="http://schemas.microsoft.com/office/drawing/2014/main" id="{5902784F-5C2E-4E88-AAA0-D80C4200B79F}"/>
              </a:ext>
            </a:extLst>
          </p:cNvPr>
          <p:cNvSpPr/>
          <p:nvPr/>
        </p:nvSpPr>
        <p:spPr bwMode="auto">
          <a:xfrm>
            <a:off x="403977" y="319849"/>
            <a:ext cx="216024" cy="126001"/>
          </a:xfrm>
          <a:prstGeom prst="flowChartExtract">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p:txBody>
      </p:sp>
      <p:grpSp>
        <p:nvGrpSpPr>
          <p:cNvPr id="37" name="组合 36">
            <a:extLst>
              <a:ext uri="{FF2B5EF4-FFF2-40B4-BE49-F238E27FC236}">
                <a16:creationId xmlns:a16="http://schemas.microsoft.com/office/drawing/2014/main" id="{320C6A5E-0AE3-4BE0-BBB4-974D73C9DA91}"/>
              </a:ext>
            </a:extLst>
          </p:cNvPr>
          <p:cNvGrpSpPr/>
          <p:nvPr/>
        </p:nvGrpSpPr>
        <p:grpSpPr>
          <a:xfrm>
            <a:off x="1432466" y="2087440"/>
            <a:ext cx="3136606" cy="1984830"/>
            <a:chOff x="1604483" y="1907385"/>
            <a:chExt cx="3136606" cy="1984830"/>
          </a:xfrm>
        </p:grpSpPr>
        <p:pic>
          <p:nvPicPr>
            <p:cNvPr id="11" name="图片 10">
              <a:extLst>
                <a:ext uri="{FF2B5EF4-FFF2-40B4-BE49-F238E27FC236}">
                  <a16:creationId xmlns:a16="http://schemas.microsoft.com/office/drawing/2014/main" id="{97437712-4BFA-4262-9CE1-7116BE002B87}"/>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flipV="1">
              <a:off x="1604483" y="2222205"/>
              <a:ext cx="3136606" cy="1670010"/>
            </a:xfrm>
            <a:prstGeom prst="rect">
              <a:avLst/>
            </a:prstGeom>
          </p:spPr>
        </p:pic>
        <p:cxnSp>
          <p:nvCxnSpPr>
            <p:cNvPr id="13" name="直接箭头连接符 12">
              <a:extLst>
                <a:ext uri="{FF2B5EF4-FFF2-40B4-BE49-F238E27FC236}">
                  <a16:creationId xmlns:a16="http://schemas.microsoft.com/office/drawing/2014/main" id="{828E27D5-E32C-4F62-8862-25BACB023A3B}"/>
                </a:ext>
              </a:extLst>
            </p:cNvPr>
            <p:cNvCxnSpPr/>
            <p:nvPr/>
          </p:nvCxnSpPr>
          <p:spPr bwMode="auto">
            <a:xfrm>
              <a:off x="2117775" y="1907385"/>
              <a:ext cx="869974" cy="1174266"/>
            </a:xfrm>
            <a:prstGeom prst="straightConnector1">
              <a:avLst/>
            </a:prstGeom>
            <a:solidFill>
              <a:schemeClr val="accent1"/>
            </a:solidFill>
            <a:ln w="28575" cap="flat" cmpd="sng" algn="ctr">
              <a:solidFill>
                <a:srgbClr val="0070C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 name="直接箭头连接符 13">
              <a:extLst>
                <a:ext uri="{FF2B5EF4-FFF2-40B4-BE49-F238E27FC236}">
                  <a16:creationId xmlns:a16="http://schemas.microsoft.com/office/drawing/2014/main" id="{B9757FD0-7D2C-49C5-96F5-0C1B4CA4BBB8}"/>
                </a:ext>
              </a:extLst>
            </p:cNvPr>
            <p:cNvCxnSpPr/>
            <p:nvPr/>
          </p:nvCxnSpPr>
          <p:spPr bwMode="auto">
            <a:xfrm>
              <a:off x="3740302" y="1907385"/>
              <a:ext cx="257540" cy="744543"/>
            </a:xfrm>
            <a:prstGeom prst="straightConnector1">
              <a:avLst/>
            </a:prstGeom>
            <a:solidFill>
              <a:schemeClr val="accent1"/>
            </a:solidFill>
            <a:ln w="28575" cap="flat" cmpd="sng" algn="ctr">
              <a:solidFill>
                <a:srgbClr val="0070C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38" name="组合 37">
            <a:extLst>
              <a:ext uri="{FF2B5EF4-FFF2-40B4-BE49-F238E27FC236}">
                <a16:creationId xmlns:a16="http://schemas.microsoft.com/office/drawing/2014/main" id="{18BB521C-1A03-4677-88EE-077C850987F0}"/>
              </a:ext>
            </a:extLst>
          </p:cNvPr>
          <p:cNvGrpSpPr/>
          <p:nvPr/>
        </p:nvGrpSpPr>
        <p:grpSpPr>
          <a:xfrm>
            <a:off x="4481126" y="2087440"/>
            <a:ext cx="4357042" cy="2601519"/>
            <a:chOff x="4654322" y="3439372"/>
            <a:chExt cx="4357042" cy="2677299"/>
          </a:xfrm>
        </p:grpSpPr>
        <p:pic>
          <p:nvPicPr>
            <p:cNvPr id="19" name="图片 18">
              <a:extLst>
                <a:ext uri="{FF2B5EF4-FFF2-40B4-BE49-F238E27FC236}">
                  <a16:creationId xmlns:a16="http://schemas.microsoft.com/office/drawing/2014/main" id="{929F040E-1D12-4BB5-AAE1-A80508072F52}"/>
                </a:ext>
              </a:extLst>
            </p:cNvPr>
            <p:cNvPicPr/>
            <p:nvPr/>
          </p:nvPicPr>
          <p:blipFill rotWithShape="1">
            <a:blip r:embed="rId3" cstate="print">
              <a:extLst>
                <a:ext uri="{BEBA8EAE-BF5A-486C-A8C5-ECC9F3942E4B}">
                  <a14:imgProps xmlns:a14="http://schemas.microsoft.com/office/drawing/2010/main">
                    <a14:imgLayer r:embed="rId4">
                      <a14:imgEffect>
                        <a14:saturation sat="300000"/>
                      </a14:imgEffect>
                    </a14:imgLayer>
                  </a14:imgProps>
                </a:ext>
                <a:ext uri="{28A0092B-C50C-407E-A947-70E740481C1C}">
                  <a14:useLocalDpi xmlns:a14="http://schemas.microsoft.com/office/drawing/2010/main" val="0"/>
                </a:ext>
              </a:extLst>
            </a:blip>
            <a:srcRect/>
            <a:stretch/>
          </p:blipFill>
          <p:spPr>
            <a:xfrm>
              <a:off x="6861190" y="3439372"/>
              <a:ext cx="2150174" cy="2677297"/>
            </a:xfrm>
            <a:prstGeom prst="rect">
              <a:avLst/>
            </a:prstGeom>
          </p:spPr>
        </p:pic>
        <p:cxnSp>
          <p:nvCxnSpPr>
            <p:cNvPr id="25" name="直接箭头连接符 24">
              <a:extLst>
                <a:ext uri="{FF2B5EF4-FFF2-40B4-BE49-F238E27FC236}">
                  <a16:creationId xmlns:a16="http://schemas.microsoft.com/office/drawing/2014/main" id="{35796E1F-6494-4B92-9F6A-5A01ED5A95CE}"/>
                </a:ext>
              </a:extLst>
            </p:cNvPr>
            <p:cNvCxnSpPr>
              <a:cxnSpLocks/>
            </p:cNvCxnSpPr>
            <p:nvPr/>
          </p:nvCxnSpPr>
          <p:spPr>
            <a:xfrm flipV="1">
              <a:off x="6765382" y="5985362"/>
              <a:ext cx="925033" cy="13130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26">
              <a:extLst>
                <a:ext uri="{FF2B5EF4-FFF2-40B4-BE49-F238E27FC236}">
                  <a16:creationId xmlns:a16="http://schemas.microsoft.com/office/drawing/2014/main" id="{B662E8E8-97F1-423A-9B05-B417073896D0}"/>
                </a:ext>
              </a:extLst>
            </p:cNvPr>
            <p:cNvCxnSpPr>
              <a:cxnSpLocks/>
            </p:cNvCxnSpPr>
            <p:nvPr/>
          </p:nvCxnSpPr>
          <p:spPr>
            <a:xfrm flipV="1">
              <a:off x="6765382" y="3763362"/>
              <a:ext cx="314178" cy="235330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任意多边形: 形状 33">
              <a:extLst>
                <a:ext uri="{FF2B5EF4-FFF2-40B4-BE49-F238E27FC236}">
                  <a16:creationId xmlns:a16="http://schemas.microsoft.com/office/drawing/2014/main" id="{F47196A4-2C70-4BA5-AEAB-10F7F81E5C39}"/>
                </a:ext>
              </a:extLst>
            </p:cNvPr>
            <p:cNvSpPr/>
            <p:nvPr/>
          </p:nvSpPr>
          <p:spPr>
            <a:xfrm rot="19438642" flipV="1">
              <a:off x="4654322" y="4901192"/>
              <a:ext cx="2488526" cy="611184"/>
            </a:xfrm>
            <a:custGeom>
              <a:avLst/>
              <a:gdLst>
                <a:gd name="connsiteX0" fmla="*/ 0 w 2339163"/>
                <a:gd name="connsiteY0" fmla="*/ 202019 h 525160"/>
                <a:gd name="connsiteX1" fmla="*/ 1180214 w 2339163"/>
                <a:gd name="connsiteY1" fmla="*/ 520996 h 525160"/>
                <a:gd name="connsiteX2" fmla="*/ 2339163 w 2339163"/>
                <a:gd name="connsiteY2" fmla="*/ 0 h 525160"/>
                <a:gd name="connsiteX3" fmla="*/ 2339163 w 2339163"/>
                <a:gd name="connsiteY3" fmla="*/ 0 h 525160"/>
              </a:gdLst>
              <a:ahLst/>
              <a:cxnLst>
                <a:cxn ang="0">
                  <a:pos x="connsiteX0" y="connsiteY0"/>
                </a:cxn>
                <a:cxn ang="0">
                  <a:pos x="connsiteX1" y="connsiteY1"/>
                </a:cxn>
                <a:cxn ang="0">
                  <a:pos x="connsiteX2" y="connsiteY2"/>
                </a:cxn>
                <a:cxn ang="0">
                  <a:pos x="connsiteX3" y="connsiteY3"/>
                </a:cxn>
              </a:cxnLst>
              <a:rect l="l" t="t" r="r" b="b"/>
              <a:pathLst>
                <a:path w="2339163" h="525160">
                  <a:moveTo>
                    <a:pt x="0" y="202019"/>
                  </a:moveTo>
                  <a:cubicBezTo>
                    <a:pt x="395177" y="378342"/>
                    <a:pt x="790354" y="554666"/>
                    <a:pt x="1180214" y="520996"/>
                  </a:cubicBezTo>
                  <a:cubicBezTo>
                    <a:pt x="1570074" y="487326"/>
                    <a:pt x="2339163" y="0"/>
                    <a:pt x="2339163" y="0"/>
                  </a:cubicBezTo>
                  <a:lnTo>
                    <a:pt x="2339163" y="0"/>
                  </a:lnTo>
                </a:path>
              </a:pathLst>
            </a:custGeom>
            <a:ln w="12700">
              <a:headEnd type="none"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grpSp>
      <p:graphicFrame>
        <p:nvGraphicFramePr>
          <p:cNvPr id="47" name="表格 46">
            <a:extLst>
              <a:ext uri="{FF2B5EF4-FFF2-40B4-BE49-F238E27FC236}">
                <a16:creationId xmlns:a16="http://schemas.microsoft.com/office/drawing/2014/main" id="{B062ADE6-07FB-4588-ACE2-2D9D07F7CC0A}"/>
              </a:ext>
            </a:extLst>
          </p:cNvPr>
          <p:cNvGraphicFramePr>
            <a:graphicFrameLocks noGrp="1"/>
          </p:cNvGraphicFramePr>
          <p:nvPr>
            <p:extLst>
              <p:ext uri="{D42A27DB-BD31-4B8C-83A1-F6EECF244321}">
                <p14:modId xmlns:p14="http://schemas.microsoft.com/office/powerpoint/2010/main" val="442738789"/>
              </p:ext>
            </p:extLst>
          </p:nvPr>
        </p:nvGraphicFramePr>
        <p:xfrm>
          <a:off x="0" y="1031358"/>
          <a:ext cx="313390" cy="4876800"/>
        </p:xfrm>
        <a:graphic>
          <a:graphicData uri="http://schemas.openxmlformats.org/drawingml/2006/table">
            <a:tbl>
              <a:tblPr firstRow="1" bandRow="1">
                <a:tableStyleId>{5C22544A-7EE6-4342-B048-85BDC9FD1C3A}</a:tableStyleId>
              </a:tblPr>
              <a:tblGrid>
                <a:gridCol w="313390">
                  <a:extLst>
                    <a:ext uri="{9D8B030D-6E8A-4147-A177-3AD203B41FA5}">
                      <a16:colId xmlns:a16="http://schemas.microsoft.com/office/drawing/2014/main" val="2707731317"/>
                    </a:ext>
                  </a:extLst>
                </a:gridCol>
              </a:tblGrid>
              <a:tr h="844235">
                <a:tc>
                  <a:txBody>
                    <a:bodyPr/>
                    <a:lstStyle/>
                    <a:p>
                      <a:pPr algn="ctr"/>
                      <a:r>
                        <a:rPr lang="zh-CN" altLang="en-US" sz="1600" b="0" dirty="0">
                          <a:solidFill>
                            <a:schemeClr val="tx1"/>
                          </a:solidFill>
                          <a:latin typeface="黑体" panose="02010609060101010101" pitchFamily="49" charset="-122"/>
                          <a:ea typeface="黑体" panose="02010609060101010101" pitchFamily="49" charset="-122"/>
                        </a:rPr>
                        <a:t>频谱特性</a:t>
                      </a:r>
                    </a:p>
                  </a:txBody>
                  <a:tcPr marL="0" marR="0" marT="0" marB="0" anchor="ctr">
                    <a:solidFill>
                      <a:schemeClr val="accent1">
                        <a:lumMod val="40000"/>
                        <a:lumOff val="60000"/>
                      </a:schemeClr>
                    </a:solidFill>
                  </a:tcPr>
                </a:tc>
                <a:extLst>
                  <a:ext uri="{0D108BD9-81ED-4DB2-BD59-A6C34878D82A}">
                    <a16:rowId xmlns:a16="http://schemas.microsoft.com/office/drawing/2014/main" val="2650843112"/>
                  </a:ext>
                </a:extLst>
              </a:tr>
              <a:tr h="844235">
                <a:tc>
                  <a:txBody>
                    <a:bodyPr/>
                    <a:lstStyle/>
                    <a:p>
                      <a:pPr algn="ctr"/>
                      <a:r>
                        <a:rPr lang="zh-CN" altLang="en-US" sz="1600" b="1" dirty="0">
                          <a:solidFill>
                            <a:schemeClr val="bg1"/>
                          </a:solidFill>
                          <a:latin typeface="黑体" panose="02010609060101010101" pitchFamily="49" charset="-122"/>
                          <a:ea typeface="黑体" panose="02010609060101010101" pitchFamily="49" charset="-122"/>
                        </a:rPr>
                        <a:t>有线介质</a:t>
                      </a:r>
                    </a:p>
                  </a:txBody>
                  <a:tcPr marL="0" marR="0" marT="0" marB="0" anchor="ctr">
                    <a:solidFill>
                      <a:schemeClr val="accent1"/>
                    </a:solidFill>
                  </a:tcPr>
                </a:tc>
                <a:extLst>
                  <a:ext uri="{0D108BD9-81ED-4DB2-BD59-A6C34878D82A}">
                    <a16:rowId xmlns:a16="http://schemas.microsoft.com/office/drawing/2014/main" val="2354171835"/>
                  </a:ext>
                </a:extLst>
              </a:tr>
              <a:tr h="844235">
                <a:tc>
                  <a:txBody>
                    <a:bodyPr/>
                    <a:lstStyle/>
                    <a:p>
                      <a:pPr algn="ctr"/>
                      <a:r>
                        <a:rPr lang="zh-CN" altLang="en-US" sz="1600" dirty="0">
                          <a:latin typeface="黑体" panose="02010609060101010101" pitchFamily="49" charset="-122"/>
                          <a:ea typeface="黑体" panose="02010609060101010101" pitchFamily="49" charset="-122"/>
                        </a:rPr>
                        <a:t>无线介质</a:t>
                      </a:r>
                    </a:p>
                  </a:txBody>
                  <a:tcPr marL="0" marR="0" marT="0" marB="0" anchor="ctr">
                    <a:solidFill>
                      <a:schemeClr val="accent1">
                        <a:lumMod val="40000"/>
                        <a:lumOff val="60000"/>
                      </a:schemeClr>
                    </a:solidFill>
                  </a:tcPr>
                </a:tc>
                <a:extLst>
                  <a:ext uri="{0D108BD9-81ED-4DB2-BD59-A6C34878D82A}">
                    <a16:rowId xmlns:a16="http://schemas.microsoft.com/office/drawing/2014/main" val="2232877283"/>
                  </a:ext>
                </a:extLst>
              </a:tr>
              <a:tr h="422118">
                <a:tc>
                  <a:txBody>
                    <a:bodyPr/>
                    <a:lstStyle/>
                    <a:p>
                      <a:pPr algn="ctr"/>
                      <a:r>
                        <a:rPr lang="zh-CN" altLang="en-US" sz="1600" dirty="0">
                          <a:latin typeface="黑体" panose="02010609060101010101" pitchFamily="49" charset="-122"/>
                          <a:ea typeface="黑体" panose="02010609060101010101" pitchFamily="49" charset="-122"/>
                        </a:rPr>
                        <a:t>传输能力</a:t>
                      </a:r>
                    </a:p>
                  </a:txBody>
                  <a:tcPr marL="0" marR="0" marT="0" marB="0" anchor="ctr">
                    <a:solidFill>
                      <a:schemeClr val="accent1">
                        <a:lumMod val="40000"/>
                        <a:lumOff val="60000"/>
                      </a:schemeClr>
                    </a:solidFill>
                  </a:tcPr>
                </a:tc>
                <a:extLst>
                  <a:ext uri="{0D108BD9-81ED-4DB2-BD59-A6C34878D82A}">
                    <a16:rowId xmlns:a16="http://schemas.microsoft.com/office/drawing/2014/main" val="33369832"/>
                  </a:ext>
                </a:extLst>
              </a:tr>
              <a:tr h="422118">
                <a:tc>
                  <a:txBody>
                    <a:bodyPr/>
                    <a:lstStyle/>
                    <a:p>
                      <a:pPr algn="ctr"/>
                      <a:r>
                        <a:rPr lang="zh-CN" altLang="en-US" sz="1600" dirty="0">
                          <a:latin typeface="黑体" panose="02010609060101010101" pitchFamily="49" charset="-122"/>
                          <a:ea typeface="黑体" panose="02010609060101010101" pitchFamily="49" charset="-122"/>
                        </a:rPr>
                        <a:t>信号功率</a:t>
                      </a:r>
                    </a:p>
                  </a:txBody>
                  <a:tcPr marL="0" marR="0" marT="0" marB="0" anchor="ctr">
                    <a:solidFill>
                      <a:schemeClr val="accent1">
                        <a:lumMod val="40000"/>
                        <a:lumOff val="60000"/>
                      </a:schemeClr>
                    </a:solidFill>
                  </a:tcPr>
                </a:tc>
                <a:extLst>
                  <a:ext uri="{0D108BD9-81ED-4DB2-BD59-A6C34878D82A}">
                    <a16:rowId xmlns:a16="http://schemas.microsoft.com/office/drawing/2014/main" val="418642502"/>
                  </a:ext>
                </a:extLst>
              </a:tr>
            </a:tbl>
          </a:graphicData>
        </a:graphic>
      </p:graphicFrame>
      <p:sp>
        <p:nvSpPr>
          <p:cNvPr id="7" name="灯片编号占位符 6">
            <a:extLst>
              <a:ext uri="{FF2B5EF4-FFF2-40B4-BE49-F238E27FC236}">
                <a16:creationId xmlns:a16="http://schemas.microsoft.com/office/drawing/2014/main" id="{7D1E2025-8250-4557-8CCE-1826C0C22F4B}"/>
              </a:ext>
            </a:extLst>
          </p:cNvPr>
          <p:cNvSpPr>
            <a:spLocks noGrp="1"/>
          </p:cNvSpPr>
          <p:nvPr>
            <p:ph type="sldNum" sz="quarter" idx="12"/>
          </p:nvPr>
        </p:nvSpPr>
        <p:spPr/>
        <p:txBody>
          <a:bodyPr/>
          <a:lstStyle/>
          <a:p>
            <a:fld id="{0343F522-B1DB-4B24-87CC-09EAB668A261}" type="slidenum">
              <a:rPr lang="zh-CN" altLang="en-US" smtClean="0"/>
              <a:pPr/>
              <a:t>8</a:t>
            </a:fld>
            <a:r>
              <a:rPr lang="en-US" altLang="zh-CN"/>
              <a:t>/303</a:t>
            </a:r>
            <a:endParaRPr lang="zh-CN" altLang="en-US" dirty="0"/>
          </a:p>
        </p:txBody>
      </p:sp>
    </p:spTree>
    <p:extLst>
      <p:ext uri="{BB962C8B-B14F-4D97-AF65-F5344CB8AC3E}">
        <p14:creationId xmlns:p14="http://schemas.microsoft.com/office/powerpoint/2010/main" val="4275903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25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25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25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25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anim calcmode="lin" valueType="num">
                                      <p:cBhvr additive="base">
                                        <p:cTn id="23" dur="25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24" dur="25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anim calcmode="lin" valueType="num">
                                      <p:cBhvr additive="base">
                                        <p:cTn id="33" dur="25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34" dur="25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C34208-FA7C-4346-AD93-050F88FE7F56}"/>
              </a:ext>
            </a:extLst>
          </p:cNvPr>
          <p:cNvSpPr>
            <a:spLocks noGrp="1"/>
          </p:cNvSpPr>
          <p:nvPr>
            <p:ph type="title"/>
          </p:nvPr>
        </p:nvSpPr>
        <p:spPr>
          <a:xfrm>
            <a:off x="265813" y="350874"/>
            <a:ext cx="8654903" cy="680484"/>
          </a:xfrm>
        </p:spPr>
        <p:txBody>
          <a:bodyPr>
            <a:normAutofit/>
          </a:bodyPr>
          <a:lstStyle/>
          <a:p>
            <a:r>
              <a:rPr lang="zh-CN" altLang="en-US" kern="100" dirty="0"/>
              <a:t>接收方检错与纠错</a:t>
            </a:r>
          </a:p>
        </p:txBody>
      </p:sp>
      <p:sp>
        <p:nvSpPr>
          <p:cNvPr id="3" name="内容占位符 2">
            <a:extLst>
              <a:ext uri="{FF2B5EF4-FFF2-40B4-BE49-F238E27FC236}">
                <a16:creationId xmlns:a16="http://schemas.microsoft.com/office/drawing/2014/main" id="{62772749-0251-43E3-8FBE-62B01C0C88DA}"/>
              </a:ext>
            </a:extLst>
          </p:cNvPr>
          <p:cNvSpPr>
            <a:spLocks noGrp="1"/>
          </p:cNvSpPr>
          <p:nvPr>
            <p:ph idx="1"/>
          </p:nvPr>
        </p:nvSpPr>
        <p:spPr>
          <a:xfrm>
            <a:off x="404037" y="1062040"/>
            <a:ext cx="8516680" cy="5445085"/>
          </a:xfrm>
        </p:spPr>
        <p:txBody>
          <a:bodyPr>
            <a:noAutofit/>
          </a:bodyPr>
          <a:lstStyle/>
          <a:p>
            <a:pPr>
              <a:lnSpc>
                <a:spcPct val="100000"/>
              </a:lnSpc>
              <a:spcBef>
                <a:spcPts val="0"/>
              </a:spcBef>
            </a:pPr>
            <a:r>
              <a:rPr lang="zh-CN" altLang="en-US" b="1" dirty="0">
                <a:latin typeface="Times New Roman" panose="02020603050405020304" pitchFamily="18" charset="0"/>
                <a:cs typeface="Times New Roman" panose="02020603050405020304" pitchFamily="18" charset="0"/>
              </a:rPr>
              <a:t>接收到信息</a:t>
            </a:r>
            <a:r>
              <a:rPr lang="en-US" altLang="zh-CN" b="1" dirty="0">
                <a:latin typeface="Times New Roman" panose="02020603050405020304" pitchFamily="18" charset="0"/>
                <a:cs typeface="Times New Roman" panose="02020603050405020304" pitchFamily="18" charset="0"/>
              </a:rPr>
              <a:t>C</a:t>
            </a:r>
            <a:r>
              <a:rPr lang="zh-CN" altLang="en-US" b="1" dirty="0">
                <a:latin typeface="Times New Roman" panose="02020603050405020304" pitchFamily="18" charset="0"/>
                <a:cs typeface="Times New Roman" panose="02020603050405020304" pitchFamily="18" charset="0"/>
              </a:rPr>
              <a:t>（包含校验码）</a:t>
            </a:r>
            <a:endParaRPr lang="en-US" altLang="zh-CN" b="1" dirty="0">
              <a:latin typeface="Times New Roman" panose="02020603050405020304" pitchFamily="18" charset="0"/>
              <a:cs typeface="Times New Roman" panose="02020603050405020304" pitchFamily="18" charset="0"/>
            </a:endParaRPr>
          </a:p>
          <a:p>
            <a:pPr lvl="1">
              <a:lnSpc>
                <a:spcPct val="100000"/>
              </a:lnSpc>
              <a:spcBef>
                <a:spcPts val="0"/>
              </a:spcBef>
            </a:pPr>
            <a:r>
              <a:rPr lang="zh-CN" altLang="en-US" sz="2800" dirty="0"/>
              <a:t>生成新的校验码</a:t>
            </a:r>
            <a:r>
              <a:rPr lang="en-US" altLang="zh-CN" sz="2800" dirty="0"/>
              <a:t>R</a:t>
            </a:r>
          </a:p>
          <a:p>
            <a:pPr lvl="1">
              <a:lnSpc>
                <a:spcPct val="100000"/>
              </a:lnSpc>
              <a:spcBef>
                <a:spcPts val="0"/>
              </a:spcBef>
            </a:pPr>
            <a:r>
              <a:rPr lang="zh-CN" altLang="en-US" sz="2800" dirty="0"/>
              <a:t>如果</a:t>
            </a:r>
            <a:r>
              <a:rPr lang="en-US" altLang="zh-CN" sz="2800" dirty="0"/>
              <a:t>R=0</a:t>
            </a:r>
            <a:r>
              <a:rPr lang="zh-CN" altLang="en-US" sz="2800" dirty="0"/>
              <a:t>，则判断无措</a:t>
            </a:r>
            <a:endParaRPr lang="en-US" altLang="zh-CN" sz="2800" dirty="0"/>
          </a:p>
          <a:p>
            <a:pPr lvl="1">
              <a:lnSpc>
                <a:spcPct val="100000"/>
              </a:lnSpc>
              <a:spcBef>
                <a:spcPts val="0"/>
              </a:spcBef>
            </a:pPr>
            <a:r>
              <a:rPr lang="zh-CN" altLang="en-US" sz="2800" dirty="0"/>
              <a:t>如果</a:t>
            </a:r>
            <a:r>
              <a:rPr lang="en-US" altLang="zh-CN" sz="2800" dirty="0"/>
              <a:t>R≠0</a:t>
            </a:r>
            <a:r>
              <a:rPr lang="zh-CN" altLang="en-US" sz="2800" dirty="0"/>
              <a:t>，则一定有错，执行纠错</a:t>
            </a:r>
            <a:endParaRPr lang="en-US" altLang="zh-CN" sz="2800" dirty="0"/>
          </a:p>
          <a:p>
            <a:pPr>
              <a:lnSpc>
                <a:spcPct val="100000"/>
              </a:lnSpc>
              <a:spcBef>
                <a:spcPts val="0"/>
              </a:spcBef>
            </a:pPr>
            <a:endParaRPr lang="en-US" altLang="zh-CN" dirty="0"/>
          </a:p>
          <a:p>
            <a:pPr>
              <a:lnSpc>
                <a:spcPct val="100000"/>
              </a:lnSpc>
              <a:spcBef>
                <a:spcPts val="0"/>
              </a:spcBef>
            </a:pPr>
            <a:r>
              <a:rPr lang="zh-CN" altLang="en-US" sz="2800" dirty="0">
                <a:latin typeface="Times New Roman" panose="02020603050405020304" pitchFamily="18" charset="0"/>
                <a:cs typeface="Times New Roman" panose="02020603050405020304" pitchFamily="18" charset="0"/>
              </a:rPr>
              <a:t>纠错：</a:t>
            </a:r>
            <a:r>
              <a:rPr lang="en-US" altLang="zh-CN" sz="2800" dirty="0">
                <a:latin typeface="Times New Roman" panose="02020603050405020304" pitchFamily="18" charset="0"/>
                <a:cs typeface="Times New Roman" panose="02020603050405020304" pitchFamily="18" charset="0"/>
              </a:rPr>
              <a:t>ARQ</a:t>
            </a:r>
            <a:r>
              <a:rPr lang="zh-CN" altLang="en-US" sz="2800"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Automatic Repeat </a:t>
            </a:r>
            <a:r>
              <a:rPr lang="en-US" altLang="zh-CN" dirty="0" err="1">
                <a:latin typeface="Times New Roman" panose="02020603050405020304" pitchFamily="18" charset="0"/>
                <a:cs typeface="Times New Roman" panose="02020603050405020304" pitchFamily="18" charset="0"/>
              </a:rPr>
              <a:t>reQquest</a:t>
            </a:r>
            <a:r>
              <a:rPr lang="zh-CN" altLang="en-US" sz="2800" dirty="0">
                <a:latin typeface="Times New Roman" panose="02020603050405020304" pitchFamily="18" charset="0"/>
                <a:cs typeface="Times New Roman" panose="02020603050405020304" pitchFamily="18" charset="0"/>
              </a:rPr>
              <a:t>）</a:t>
            </a:r>
            <a:endParaRPr lang="en-US" altLang="zh-CN" sz="2800" dirty="0">
              <a:latin typeface="Times New Roman" panose="02020603050405020304" pitchFamily="18" charset="0"/>
              <a:cs typeface="Times New Roman" panose="02020603050405020304" pitchFamily="18" charset="0"/>
            </a:endParaRPr>
          </a:p>
          <a:p>
            <a:pPr marL="0" indent="0">
              <a:lnSpc>
                <a:spcPct val="100000"/>
              </a:lnSpc>
              <a:spcBef>
                <a:spcPts val="0"/>
              </a:spcBef>
              <a:buNone/>
            </a:pPr>
            <a:r>
              <a:rPr lang="zh-CN" altLang="en-US" dirty="0">
                <a:latin typeface="Times New Roman" panose="02020603050405020304" pitchFamily="18" charset="0"/>
                <a:cs typeface="Times New Roman" panose="02020603050405020304" pitchFamily="18" charset="0"/>
              </a:rPr>
              <a:t>（合并到差错控制规程）</a:t>
            </a:r>
            <a:endParaRPr lang="zh-CN" altLang="en-US" sz="2800" dirty="0">
              <a:latin typeface="Times New Roman" panose="02020603050405020304" pitchFamily="18" charset="0"/>
              <a:cs typeface="Times New Roman" panose="02020603050405020304" pitchFamily="18" charset="0"/>
            </a:endParaRPr>
          </a:p>
          <a:p>
            <a:pPr>
              <a:lnSpc>
                <a:spcPct val="100000"/>
              </a:lnSpc>
              <a:spcBef>
                <a:spcPts val="0"/>
              </a:spcBef>
              <a:buNone/>
            </a:pPr>
            <a:endParaRPr lang="en-US" altLang="zh-CN" b="1" dirty="0">
              <a:latin typeface="Times New Roman" panose="02020603050405020304" pitchFamily="18" charset="0"/>
              <a:cs typeface="Times New Roman" panose="02020603050405020304" pitchFamily="18" charset="0"/>
            </a:endParaRPr>
          </a:p>
          <a:p>
            <a:pPr>
              <a:lnSpc>
                <a:spcPct val="100000"/>
              </a:lnSpc>
              <a:spcBef>
                <a:spcPts val="0"/>
              </a:spcBef>
              <a:buNone/>
            </a:pPr>
            <a:endParaRPr lang="zh-CN" altLang="en-US" b="1" dirty="0">
              <a:latin typeface="Times New Roman" panose="02020603050405020304" pitchFamily="18" charset="0"/>
              <a:cs typeface="Times New Roman" panose="02020603050405020304" pitchFamily="18" charset="0"/>
            </a:endParaRPr>
          </a:p>
        </p:txBody>
      </p:sp>
      <p:graphicFrame>
        <p:nvGraphicFramePr>
          <p:cNvPr id="10" name="表格 9">
            <a:extLst>
              <a:ext uri="{FF2B5EF4-FFF2-40B4-BE49-F238E27FC236}">
                <a16:creationId xmlns:a16="http://schemas.microsoft.com/office/drawing/2014/main" id="{9B384642-CD61-42D4-9C32-F0111E3A54D7}"/>
              </a:ext>
            </a:extLst>
          </p:cNvPr>
          <p:cNvGraphicFramePr>
            <a:graphicFrameLocks noGrp="1"/>
          </p:cNvGraphicFramePr>
          <p:nvPr/>
        </p:nvGraphicFramePr>
        <p:xfrm>
          <a:off x="0" y="1031358"/>
          <a:ext cx="313390" cy="4483425"/>
        </p:xfrm>
        <a:graphic>
          <a:graphicData uri="http://schemas.openxmlformats.org/drawingml/2006/table">
            <a:tbl>
              <a:tblPr firstRow="1" bandRow="1">
                <a:tableStyleId>{5C22544A-7EE6-4342-B048-85BDC9FD1C3A}</a:tableStyleId>
              </a:tblPr>
              <a:tblGrid>
                <a:gridCol w="313390">
                  <a:extLst>
                    <a:ext uri="{9D8B030D-6E8A-4147-A177-3AD203B41FA5}">
                      <a16:colId xmlns:a16="http://schemas.microsoft.com/office/drawing/2014/main" val="2707731317"/>
                    </a:ext>
                  </a:extLst>
                </a:gridCol>
              </a:tblGrid>
              <a:tr h="844235">
                <a:tc>
                  <a:txBody>
                    <a:bodyPr/>
                    <a:lstStyle/>
                    <a:p>
                      <a:pPr algn="ctr"/>
                      <a:r>
                        <a:rPr lang="zh-CN" altLang="en-US" sz="1600" b="0" dirty="0">
                          <a:solidFill>
                            <a:schemeClr val="tx1"/>
                          </a:solidFill>
                          <a:latin typeface="黑体" panose="02010609060101010101" pitchFamily="49" charset="-122"/>
                          <a:ea typeface="黑体" panose="02010609060101010101" pitchFamily="49" charset="-122"/>
                        </a:rPr>
                        <a:t>接入控制</a:t>
                      </a:r>
                    </a:p>
                  </a:txBody>
                  <a:tcPr marL="0" marR="0" marT="0" marB="0" anchor="ctr">
                    <a:solidFill>
                      <a:schemeClr val="accent1">
                        <a:lumMod val="40000"/>
                        <a:lumOff val="60000"/>
                      </a:schemeClr>
                    </a:solidFill>
                  </a:tcPr>
                </a:tc>
                <a:extLst>
                  <a:ext uri="{0D108BD9-81ED-4DB2-BD59-A6C34878D82A}">
                    <a16:rowId xmlns:a16="http://schemas.microsoft.com/office/drawing/2014/main" val="2650843112"/>
                  </a:ext>
                </a:extLst>
              </a:tr>
              <a:tr h="844235">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组帧</a:t>
                      </a:r>
                    </a:p>
                  </a:txBody>
                  <a:tcPr marL="0" marR="0" marT="0" marB="0" anchor="ctr">
                    <a:solidFill>
                      <a:schemeClr val="accent1">
                        <a:lumMod val="40000"/>
                        <a:lumOff val="60000"/>
                      </a:schemeClr>
                    </a:solidFill>
                  </a:tcPr>
                </a:tc>
                <a:extLst>
                  <a:ext uri="{0D108BD9-81ED-4DB2-BD59-A6C34878D82A}">
                    <a16:rowId xmlns:a16="http://schemas.microsoft.com/office/drawing/2014/main" val="2354171835"/>
                  </a:ext>
                </a:extLst>
              </a:tr>
              <a:tr h="844235">
                <a:tc>
                  <a:txBody>
                    <a:bodyPr/>
                    <a:lstStyle/>
                    <a:p>
                      <a:pPr algn="ctr"/>
                      <a:r>
                        <a:rPr lang="zh-CN" altLang="en-US" sz="1600" b="1" dirty="0">
                          <a:solidFill>
                            <a:schemeClr val="bg1"/>
                          </a:solidFill>
                          <a:latin typeface="黑体" panose="02010609060101010101" pitchFamily="49" charset="-122"/>
                          <a:ea typeface="黑体" panose="02010609060101010101" pitchFamily="49" charset="-122"/>
                        </a:rPr>
                        <a:t>检错纠错</a:t>
                      </a:r>
                    </a:p>
                  </a:txBody>
                  <a:tcPr marL="0" marR="0" marT="0" marB="0" anchor="ctr">
                    <a:solidFill>
                      <a:schemeClr val="accent1"/>
                    </a:solidFill>
                  </a:tcPr>
                </a:tc>
                <a:extLst>
                  <a:ext uri="{0D108BD9-81ED-4DB2-BD59-A6C34878D82A}">
                    <a16:rowId xmlns:a16="http://schemas.microsoft.com/office/drawing/2014/main" val="2232877283"/>
                  </a:ext>
                </a:extLst>
              </a:tr>
              <a:tr h="844235">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可靠性</a:t>
                      </a:r>
                    </a:p>
                  </a:txBody>
                  <a:tcPr marL="0" marR="0" marT="0" marB="0" anchor="ctr">
                    <a:solidFill>
                      <a:schemeClr val="accent1">
                        <a:lumMod val="40000"/>
                        <a:lumOff val="60000"/>
                      </a:schemeClr>
                    </a:solidFill>
                  </a:tcPr>
                </a:tc>
                <a:extLst>
                  <a:ext uri="{0D108BD9-81ED-4DB2-BD59-A6C34878D82A}">
                    <a16:rowId xmlns:a16="http://schemas.microsoft.com/office/drawing/2014/main" val="3762065821"/>
                  </a:ext>
                </a:extLst>
              </a:tr>
              <a:tr h="844235">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同步</a:t>
                      </a:r>
                    </a:p>
                  </a:txBody>
                  <a:tcPr marL="0" marR="0" marT="0" marB="0" anchor="ctr">
                    <a:solidFill>
                      <a:schemeClr val="accent1">
                        <a:lumMod val="40000"/>
                        <a:lumOff val="60000"/>
                      </a:schemeClr>
                    </a:solidFill>
                  </a:tcPr>
                </a:tc>
                <a:extLst>
                  <a:ext uri="{0D108BD9-81ED-4DB2-BD59-A6C34878D82A}">
                    <a16:rowId xmlns:a16="http://schemas.microsoft.com/office/drawing/2014/main" val="4144295206"/>
                  </a:ext>
                </a:extLst>
              </a:tr>
            </a:tbl>
          </a:graphicData>
        </a:graphic>
      </p:graphicFrame>
      <p:graphicFrame>
        <p:nvGraphicFramePr>
          <p:cNvPr id="11" name="表格 10">
            <a:extLst>
              <a:ext uri="{FF2B5EF4-FFF2-40B4-BE49-F238E27FC236}">
                <a16:creationId xmlns:a16="http://schemas.microsoft.com/office/drawing/2014/main" id="{F1557556-4E74-4A2A-B76B-6AF7BA757C94}"/>
              </a:ext>
            </a:extLst>
          </p:cNvPr>
          <p:cNvGraphicFramePr>
            <a:graphicFrameLocks noGrp="1"/>
          </p:cNvGraphicFramePr>
          <p:nvPr/>
        </p:nvGraphicFramePr>
        <p:xfrm>
          <a:off x="0" y="16384"/>
          <a:ext cx="9144000" cy="303808"/>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1028242390"/>
                    </a:ext>
                  </a:extLst>
                </a:gridCol>
                <a:gridCol w="1016000">
                  <a:extLst>
                    <a:ext uri="{9D8B030D-6E8A-4147-A177-3AD203B41FA5}">
                      <a16:colId xmlns:a16="http://schemas.microsoft.com/office/drawing/2014/main" val="3074239081"/>
                    </a:ext>
                  </a:extLst>
                </a:gridCol>
                <a:gridCol w="1016000">
                  <a:extLst>
                    <a:ext uri="{9D8B030D-6E8A-4147-A177-3AD203B41FA5}">
                      <a16:colId xmlns:a16="http://schemas.microsoft.com/office/drawing/2014/main" val="3509429943"/>
                    </a:ext>
                  </a:extLst>
                </a:gridCol>
                <a:gridCol w="1016000">
                  <a:extLst>
                    <a:ext uri="{9D8B030D-6E8A-4147-A177-3AD203B41FA5}">
                      <a16:colId xmlns:a16="http://schemas.microsoft.com/office/drawing/2014/main" val="2580465912"/>
                    </a:ext>
                  </a:extLst>
                </a:gridCol>
                <a:gridCol w="1016000">
                  <a:extLst>
                    <a:ext uri="{9D8B030D-6E8A-4147-A177-3AD203B41FA5}">
                      <a16:colId xmlns:a16="http://schemas.microsoft.com/office/drawing/2014/main" val="585185192"/>
                    </a:ext>
                  </a:extLst>
                </a:gridCol>
                <a:gridCol w="1016000">
                  <a:extLst>
                    <a:ext uri="{9D8B030D-6E8A-4147-A177-3AD203B41FA5}">
                      <a16:colId xmlns:a16="http://schemas.microsoft.com/office/drawing/2014/main" val="1335232691"/>
                    </a:ext>
                  </a:extLst>
                </a:gridCol>
                <a:gridCol w="1016000">
                  <a:extLst>
                    <a:ext uri="{9D8B030D-6E8A-4147-A177-3AD203B41FA5}">
                      <a16:colId xmlns:a16="http://schemas.microsoft.com/office/drawing/2014/main" val="785772456"/>
                    </a:ext>
                  </a:extLst>
                </a:gridCol>
                <a:gridCol w="1016000">
                  <a:extLst>
                    <a:ext uri="{9D8B030D-6E8A-4147-A177-3AD203B41FA5}">
                      <a16:colId xmlns:a16="http://schemas.microsoft.com/office/drawing/2014/main" val="143111373"/>
                    </a:ext>
                  </a:extLst>
                </a:gridCol>
                <a:gridCol w="1016000">
                  <a:extLst>
                    <a:ext uri="{9D8B030D-6E8A-4147-A177-3AD203B41FA5}">
                      <a16:colId xmlns:a16="http://schemas.microsoft.com/office/drawing/2014/main" val="994455625"/>
                    </a:ext>
                  </a:extLst>
                </a:gridCol>
              </a:tblGrid>
              <a:tr h="303808">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传输介质</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通信系统</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rgbClr val="FFFF00"/>
                          </a:solidFill>
                          <a:latin typeface="黑体" panose="02010609060101010101" pitchFamily="49" charset="-122"/>
                          <a:ea typeface="黑体" panose="02010609060101010101" pitchFamily="49" charset="-122"/>
                        </a:rPr>
                        <a:t>正确性</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提高性能</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局域网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en-US" altLang="zh-CN" sz="1600" dirty="0">
                          <a:solidFill>
                            <a:schemeClr val="tx1"/>
                          </a:solidFill>
                          <a:latin typeface="黑体" panose="02010609060101010101" pitchFamily="49" charset="-122"/>
                          <a:ea typeface="黑体" panose="02010609060101010101" pitchFamily="49" charset="-122"/>
                        </a:rPr>
                        <a:t>WLAN</a:t>
                      </a:r>
                      <a:endParaRPr lang="zh-CN" altLang="en-US" sz="1600" dirty="0">
                        <a:solidFill>
                          <a:schemeClr val="tx1"/>
                        </a:solidFill>
                        <a:latin typeface="黑体" panose="02010609060101010101" pitchFamily="49" charset="-122"/>
                        <a:ea typeface="黑体" panose="02010609060101010101" pitchFamily="49"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个域网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广域网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接入网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939429099"/>
                  </a:ext>
                </a:extLst>
              </a:tr>
            </a:tbl>
          </a:graphicData>
        </a:graphic>
      </p:graphicFrame>
      <p:sp>
        <p:nvSpPr>
          <p:cNvPr id="12" name="流程图: 摘录 11">
            <a:extLst>
              <a:ext uri="{FF2B5EF4-FFF2-40B4-BE49-F238E27FC236}">
                <a16:creationId xmlns:a16="http://schemas.microsoft.com/office/drawing/2014/main" id="{CE6C4248-6AFD-44B6-80E3-9608C7BDC87F}"/>
              </a:ext>
            </a:extLst>
          </p:cNvPr>
          <p:cNvSpPr/>
          <p:nvPr/>
        </p:nvSpPr>
        <p:spPr bwMode="auto">
          <a:xfrm>
            <a:off x="2445429" y="315774"/>
            <a:ext cx="216024" cy="126001"/>
          </a:xfrm>
          <a:prstGeom prst="flowChartExtract">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4" name="Rectangle 2">
            <a:extLst>
              <a:ext uri="{FF2B5EF4-FFF2-40B4-BE49-F238E27FC236}">
                <a16:creationId xmlns:a16="http://schemas.microsoft.com/office/drawing/2014/main" id="{637ADEFB-5775-48B5-AD95-BD2F543B4E24}"/>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灯片编号占位符 4">
            <a:extLst>
              <a:ext uri="{FF2B5EF4-FFF2-40B4-BE49-F238E27FC236}">
                <a16:creationId xmlns:a16="http://schemas.microsoft.com/office/drawing/2014/main" id="{047444F2-7981-4FE7-839E-EFD6BFCC0CAC}"/>
              </a:ext>
            </a:extLst>
          </p:cNvPr>
          <p:cNvSpPr>
            <a:spLocks noGrp="1"/>
          </p:cNvSpPr>
          <p:nvPr>
            <p:ph type="sldNum" sz="quarter" idx="12"/>
          </p:nvPr>
        </p:nvSpPr>
        <p:spPr/>
        <p:txBody>
          <a:bodyPr/>
          <a:lstStyle/>
          <a:p>
            <a:fld id="{0343F522-B1DB-4B24-87CC-09EAB668A261}" type="slidenum">
              <a:rPr lang="zh-CN" altLang="en-US" smtClean="0"/>
              <a:pPr/>
              <a:t>80</a:t>
            </a:fld>
            <a:r>
              <a:rPr lang="en-US" altLang="zh-CN"/>
              <a:t>/303</a:t>
            </a:r>
            <a:endParaRPr lang="zh-CN" altLang="en-US" dirty="0"/>
          </a:p>
        </p:txBody>
      </p:sp>
    </p:spTree>
    <p:extLst>
      <p:ext uri="{BB962C8B-B14F-4D97-AF65-F5344CB8AC3E}">
        <p14:creationId xmlns:p14="http://schemas.microsoft.com/office/powerpoint/2010/main" val="3538281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C34208-FA7C-4346-AD93-050F88FE7F56}"/>
              </a:ext>
            </a:extLst>
          </p:cNvPr>
          <p:cNvSpPr>
            <a:spLocks noGrp="1"/>
          </p:cNvSpPr>
          <p:nvPr>
            <p:ph type="title"/>
          </p:nvPr>
        </p:nvSpPr>
        <p:spPr>
          <a:xfrm>
            <a:off x="265813" y="350874"/>
            <a:ext cx="8654903" cy="680484"/>
          </a:xfrm>
        </p:spPr>
        <p:txBody>
          <a:bodyPr>
            <a:normAutofit/>
          </a:bodyPr>
          <a:lstStyle/>
          <a:p>
            <a:r>
              <a:rPr lang="en-US" altLang="zh-CN" kern="100" dirty="0"/>
              <a:t>2.3.4</a:t>
            </a:r>
            <a:r>
              <a:rPr lang="zh-CN" altLang="en-US" kern="100" dirty="0"/>
              <a:t>可靠性与应答（差错控制规程）</a:t>
            </a:r>
          </a:p>
        </p:txBody>
      </p:sp>
      <p:sp>
        <p:nvSpPr>
          <p:cNvPr id="3" name="内容占位符 2">
            <a:extLst>
              <a:ext uri="{FF2B5EF4-FFF2-40B4-BE49-F238E27FC236}">
                <a16:creationId xmlns:a16="http://schemas.microsoft.com/office/drawing/2014/main" id="{62772749-0251-43E3-8FBE-62B01C0C88DA}"/>
              </a:ext>
            </a:extLst>
          </p:cNvPr>
          <p:cNvSpPr>
            <a:spLocks noGrp="1"/>
          </p:cNvSpPr>
          <p:nvPr>
            <p:ph idx="1"/>
          </p:nvPr>
        </p:nvSpPr>
        <p:spPr>
          <a:xfrm>
            <a:off x="404037" y="1062040"/>
            <a:ext cx="8516680" cy="5445085"/>
          </a:xfrm>
        </p:spPr>
        <p:txBody>
          <a:bodyPr>
            <a:noAutofit/>
          </a:bodyPr>
          <a:lstStyle/>
          <a:p>
            <a:pPr marL="0" indent="0">
              <a:buNone/>
            </a:pPr>
            <a:endParaRPr lang="en-US" altLang="zh-CN" b="1" dirty="0"/>
          </a:p>
          <a:p>
            <a:pPr marL="0" indent="0">
              <a:buNone/>
            </a:pPr>
            <a:endParaRPr lang="en-US" altLang="zh-CN" b="1" dirty="0"/>
          </a:p>
          <a:p>
            <a:pPr marL="0" indent="0">
              <a:buNone/>
            </a:pPr>
            <a:endParaRPr lang="en-US" altLang="zh-CN" b="1" dirty="0"/>
          </a:p>
          <a:p>
            <a:pPr marL="0" indent="0">
              <a:buNone/>
            </a:pPr>
            <a:endParaRPr lang="en-US" altLang="zh-CN" b="1" dirty="0"/>
          </a:p>
          <a:p>
            <a:pPr marL="0" indent="0">
              <a:buNone/>
            </a:pPr>
            <a:endParaRPr lang="en-US" altLang="zh-CN" b="1" dirty="0"/>
          </a:p>
          <a:p>
            <a:pPr marL="0" indent="0">
              <a:buNone/>
            </a:pPr>
            <a:endParaRPr lang="en-US" altLang="zh-CN" b="1" dirty="0"/>
          </a:p>
          <a:p>
            <a:pPr marL="0" indent="0">
              <a:buNone/>
            </a:pPr>
            <a:endParaRPr lang="en-US" altLang="zh-CN" b="1" dirty="0"/>
          </a:p>
          <a:p>
            <a:pPr marL="0" indent="0">
              <a:buNone/>
            </a:pPr>
            <a:r>
              <a:rPr lang="zh-CN" altLang="en-US" dirty="0"/>
              <a:t>基本方法：</a:t>
            </a:r>
            <a:endParaRPr lang="en-US" altLang="zh-CN" dirty="0"/>
          </a:p>
          <a:p>
            <a:r>
              <a:rPr lang="zh-CN" altLang="en-US" dirty="0"/>
              <a:t>确认（应答）</a:t>
            </a:r>
          </a:p>
          <a:p>
            <a:r>
              <a:rPr lang="zh-CN" altLang="en-US" dirty="0"/>
              <a:t>超时</a:t>
            </a:r>
          </a:p>
          <a:p>
            <a:pPr marL="0" indent="0">
              <a:buNone/>
            </a:pPr>
            <a:endParaRPr lang="zh-CN" altLang="en-US" b="1" dirty="0">
              <a:latin typeface="Times New Roman" panose="02020603050405020304" pitchFamily="18" charset="0"/>
              <a:cs typeface="Times New Roman" panose="02020603050405020304" pitchFamily="18" charset="0"/>
            </a:endParaRPr>
          </a:p>
        </p:txBody>
      </p:sp>
      <p:graphicFrame>
        <p:nvGraphicFramePr>
          <p:cNvPr id="10" name="表格 9">
            <a:extLst>
              <a:ext uri="{FF2B5EF4-FFF2-40B4-BE49-F238E27FC236}">
                <a16:creationId xmlns:a16="http://schemas.microsoft.com/office/drawing/2014/main" id="{9B384642-CD61-42D4-9C32-F0111E3A54D7}"/>
              </a:ext>
            </a:extLst>
          </p:cNvPr>
          <p:cNvGraphicFramePr>
            <a:graphicFrameLocks noGrp="1"/>
          </p:cNvGraphicFramePr>
          <p:nvPr>
            <p:extLst>
              <p:ext uri="{D42A27DB-BD31-4B8C-83A1-F6EECF244321}">
                <p14:modId xmlns:p14="http://schemas.microsoft.com/office/powerpoint/2010/main" val="4013784234"/>
              </p:ext>
            </p:extLst>
          </p:nvPr>
        </p:nvGraphicFramePr>
        <p:xfrm>
          <a:off x="0" y="1031358"/>
          <a:ext cx="313390" cy="4483425"/>
        </p:xfrm>
        <a:graphic>
          <a:graphicData uri="http://schemas.openxmlformats.org/drawingml/2006/table">
            <a:tbl>
              <a:tblPr firstRow="1" bandRow="1">
                <a:tableStyleId>{5C22544A-7EE6-4342-B048-85BDC9FD1C3A}</a:tableStyleId>
              </a:tblPr>
              <a:tblGrid>
                <a:gridCol w="313390">
                  <a:extLst>
                    <a:ext uri="{9D8B030D-6E8A-4147-A177-3AD203B41FA5}">
                      <a16:colId xmlns:a16="http://schemas.microsoft.com/office/drawing/2014/main" val="2707731317"/>
                    </a:ext>
                  </a:extLst>
                </a:gridCol>
              </a:tblGrid>
              <a:tr h="844235">
                <a:tc>
                  <a:txBody>
                    <a:bodyPr/>
                    <a:lstStyle/>
                    <a:p>
                      <a:pPr algn="ctr"/>
                      <a:r>
                        <a:rPr lang="zh-CN" altLang="en-US" sz="1600" b="0" dirty="0">
                          <a:solidFill>
                            <a:schemeClr val="tx1"/>
                          </a:solidFill>
                          <a:latin typeface="黑体" panose="02010609060101010101" pitchFamily="49" charset="-122"/>
                          <a:ea typeface="黑体" panose="02010609060101010101" pitchFamily="49" charset="-122"/>
                        </a:rPr>
                        <a:t>接入控制</a:t>
                      </a:r>
                    </a:p>
                  </a:txBody>
                  <a:tcPr marL="0" marR="0" marT="0" marB="0" anchor="ctr">
                    <a:solidFill>
                      <a:schemeClr val="accent1">
                        <a:lumMod val="40000"/>
                        <a:lumOff val="60000"/>
                      </a:schemeClr>
                    </a:solidFill>
                  </a:tcPr>
                </a:tc>
                <a:extLst>
                  <a:ext uri="{0D108BD9-81ED-4DB2-BD59-A6C34878D82A}">
                    <a16:rowId xmlns:a16="http://schemas.microsoft.com/office/drawing/2014/main" val="2650843112"/>
                  </a:ext>
                </a:extLst>
              </a:tr>
              <a:tr h="844235">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组帧</a:t>
                      </a:r>
                    </a:p>
                  </a:txBody>
                  <a:tcPr marL="0" marR="0" marT="0" marB="0" anchor="ctr">
                    <a:solidFill>
                      <a:schemeClr val="accent1">
                        <a:lumMod val="40000"/>
                        <a:lumOff val="60000"/>
                      </a:schemeClr>
                    </a:solidFill>
                  </a:tcPr>
                </a:tc>
                <a:extLst>
                  <a:ext uri="{0D108BD9-81ED-4DB2-BD59-A6C34878D82A}">
                    <a16:rowId xmlns:a16="http://schemas.microsoft.com/office/drawing/2014/main" val="2354171835"/>
                  </a:ext>
                </a:extLst>
              </a:tr>
              <a:tr h="844235">
                <a:tc>
                  <a:txBody>
                    <a:bodyPr/>
                    <a:lstStyle/>
                    <a:p>
                      <a:pPr algn="ctr"/>
                      <a:r>
                        <a:rPr lang="zh-CN" altLang="en-US" sz="1600" b="0" dirty="0">
                          <a:solidFill>
                            <a:schemeClr val="tx1"/>
                          </a:solidFill>
                          <a:latin typeface="黑体" panose="02010609060101010101" pitchFamily="49" charset="-122"/>
                          <a:ea typeface="黑体" panose="02010609060101010101" pitchFamily="49" charset="-122"/>
                        </a:rPr>
                        <a:t>检错纠错</a:t>
                      </a:r>
                    </a:p>
                  </a:txBody>
                  <a:tcPr marL="0" marR="0" marT="0" marB="0" anchor="ctr">
                    <a:solidFill>
                      <a:schemeClr val="accent1">
                        <a:lumMod val="40000"/>
                        <a:lumOff val="60000"/>
                      </a:schemeClr>
                    </a:solidFill>
                  </a:tcPr>
                </a:tc>
                <a:extLst>
                  <a:ext uri="{0D108BD9-81ED-4DB2-BD59-A6C34878D82A}">
                    <a16:rowId xmlns:a16="http://schemas.microsoft.com/office/drawing/2014/main" val="2232877283"/>
                  </a:ext>
                </a:extLst>
              </a:tr>
              <a:tr h="844235">
                <a:tc>
                  <a:txBody>
                    <a:bodyPr/>
                    <a:lstStyle/>
                    <a:p>
                      <a:pPr algn="ctr"/>
                      <a:r>
                        <a:rPr lang="zh-CN" altLang="en-US" sz="1600" b="1" dirty="0">
                          <a:solidFill>
                            <a:schemeClr val="bg1"/>
                          </a:solidFill>
                          <a:latin typeface="黑体" panose="02010609060101010101" pitchFamily="49" charset="-122"/>
                          <a:ea typeface="黑体" panose="02010609060101010101" pitchFamily="49" charset="-122"/>
                        </a:rPr>
                        <a:t>可靠性</a:t>
                      </a:r>
                    </a:p>
                  </a:txBody>
                  <a:tcPr marL="0" marR="0" marT="0" marB="0" anchor="ctr">
                    <a:solidFill>
                      <a:schemeClr val="accent1"/>
                    </a:solidFill>
                  </a:tcPr>
                </a:tc>
                <a:extLst>
                  <a:ext uri="{0D108BD9-81ED-4DB2-BD59-A6C34878D82A}">
                    <a16:rowId xmlns:a16="http://schemas.microsoft.com/office/drawing/2014/main" val="3762065821"/>
                  </a:ext>
                </a:extLst>
              </a:tr>
              <a:tr h="844235">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同步</a:t>
                      </a:r>
                    </a:p>
                  </a:txBody>
                  <a:tcPr marL="0" marR="0" marT="0" marB="0" anchor="ctr">
                    <a:solidFill>
                      <a:schemeClr val="accent1">
                        <a:lumMod val="40000"/>
                        <a:lumOff val="60000"/>
                      </a:schemeClr>
                    </a:solidFill>
                  </a:tcPr>
                </a:tc>
                <a:extLst>
                  <a:ext uri="{0D108BD9-81ED-4DB2-BD59-A6C34878D82A}">
                    <a16:rowId xmlns:a16="http://schemas.microsoft.com/office/drawing/2014/main" val="4144295206"/>
                  </a:ext>
                </a:extLst>
              </a:tr>
            </a:tbl>
          </a:graphicData>
        </a:graphic>
      </p:graphicFrame>
      <p:graphicFrame>
        <p:nvGraphicFramePr>
          <p:cNvPr id="11" name="表格 10">
            <a:extLst>
              <a:ext uri="{FF2B5EF4-FFF2-40B4-BE49-F238E27FC236}">
                <a16:creationId xmlns:a16="http://schemas.microsoft.com/office/drawing/2014/main" id="{F1557556-4E74-4A2A-B76B-6AF7BA757C94}"/>
              </a:ext>
            </a:extLst>
          </p:cNvPr>
          <p:cNvGraphicFramePr>
            <a:graphicFrameLocks noGrp="1"/>
          </p:cNvGraphicFramePr>
          <p:nvPr/>
        </p:nvGraphicFramePr>
        <p:xfrm>
          <a:off x="0" y="16384"/>
          <a:ext cx="9144000" cy="303808"/>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1028242390"/>
                    </a:ext>
                  </a:extLst>
                </a:gridCol>
                <a:gridCol w="1016000">
                  <a:extLst>
                    <a:ext uri="{9D8B030D-6E8A-4147-A177-3AD203B41FA5}">
                      <a16:colId xmlns:a16="http://schemas.microsoft.com/office/drawing/2014/main" val="3074239081"/>
                    </a:ext>
                  </a:extLst>
                </a:gridCol>
                <a:gridCol w="1016000">
                  <a:extLst>
                    <a:ext uri="{9D8B030D-6E8A-4147-A177-3AD203B41FA5}">
                      <a16:colId xmlns:a16="http://schemas.microsoft.com/office/drawing/2014/main" val="3509429943"/>
                    </a:ext>
                  </a:extLst>
                </a:gridCol>
                <a:gridCol w="1016000">
                  <a:extLst>
                    <a:ext uri="{9D8B030D-6E8A-4147-A177-3AD203B41FA5}">
                      <a16:colId xmlns:a16="http://schemas.microsoft.com/office/drawing/2014/main" val="2580465912"/>
                    </a:ext>
                  </a:extLst>
                </a:gridCol>
                <a:gridCol w="1016000">
                  <a:extLst>
                    <a:ext uri="{9D8B030D-6E8A-4147-A177-3AD203B41FA5}">
                      <a16:colId xmlns:a16="http://schemas.microsoft.com/office/drawing/2014/main" val="585185192"/>
                    </a:ext>
                  </a:extLst>
                </a:gridCol>
                <a:gridCol w="1016000">
                  <a:extLst>
                    <a:ext uri="{9D8B030D-6E8A-4147-A177-3AD203B41FA5}">
                      <a16:colId xmlns:a16="http://schemas.microsoft.com/office/drawing/2014/main" val="1335232691"/>
                    </a:ext>
                  </a:extLst>
                </a:gridCol>
                <a:gridCol w="1016000">
                  <a:extLst>
                    <a:ext uri="{9D8B030D-6E8A-4147-A177-3AD203B41FA5}">
                      <a16:colId xmlns:a16="http://schemas.microsoft.com/office/drawing/2014/main" val="785772456"/>
                    </a:ext>
                  </a:extLst>
                </a:gridCol>
                <a:gridCol w="1016000">
                  <a:extLst>
                    <a:ext uri="{9D8B030D-6E8A-4147-A177-3AD203B41FA5}">
                      <a16:colId xmlns:a16="http://schemas.microsoft.com/office/drawing/2014/main" val="143111373"/>
                    </a:ext>
                  </a:extLst>
                </a:gridCol>
                <a:gridCol w="1016000">
                  <a:extLst>
                    <a:ext uri="{9D8B030D-6E8A-4147-A177-3AD203B41FA5}">
                      <a16:colId xmlns:a16="http://schemas.microsoft.com/office/drawing/2014/main" val="994455625"/>
                    </a:ext>
                  </a:extLst>
                </a:gridCol>
              </a:tblGrid>
              <a:tr h="303808">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传输介质</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通信系统</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rgbClr val="FFFF00"/>
                          </a:solidFill>
                          <a:latin typeface="黑体" panose="02010609060101010101" pitchFamily="49" charset="-122"/>
                          <a:ea typeface="黑体" panose="02010609060101010101" pitchFamily="49" charset="-122"/>
                        </a:rPr>
                        <a:t>正确性</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提高性能</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局域网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en-US" altLang="zh-CN" sz="1600" dirty="0">
                          <a:solidFill>
                            <a:schemeClr val="tx1"/>
                          </a:solidFill>
                          <a:latin typeface="黑体" panose="02010609060101010101" pitchFamily="49" charset="-122"/>
                          <a:ea typeface="黑体" panose="02010609060101010101" pitchFamily="49" charset="-122"/>
                        </a:rPr>
                        <a:t>WLAN</a:t>
                      </a:r>
                      <a:endParaRPr lang="zh-CN" altLang="en-US" sz="1600" dirty="0">
                        <a:solidFill>
                          <a:schemeClr val="tx1"/>
                        </a:solidFill>
                        <a:latin typeface="黑体" panose="02010609060101010101" pitchFamily="49" charset="-122"/>
                        <a:ea typeface="黑体" panose="02010609060101010101" pitchFamily="49"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个域网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广域网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接入网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939429099"/>
                  </a:ext>
                </a:extLst>
              </a:tr>
            </a:tbl>
          </a:graphicData>
        </a:graphic>
      </p:graphicFrame>
      <p:sp>
        <p:nvSpPr>
          <p:cNvPr id="12" name="流程图: 摘录 11">
            <a:extLst>
              <a:ext uri="{FF2B5EF4-FFF2-40B4-BE49-F238E27FC236}">
                <a16:creationId xmlns:a16="http://schemas.microsoft.com/office/drawing/2014/main" id="{CE6C4248-6AFD-44B6-80E3-9608C7BDC87F}"/>
              </a:ext>
            </a:extLst>
          </p:cNvPr>
          <p:cNvSpPr/>
          <p:nvPr/>
        </p:nvSpPr>
        <p:spPr bwMode="auto">
          <a:xfrm>
            <a:off x="2445429" y="315774"/>
            <a:ext cx="216024" cy="126001"/>
          </a:xfrm>
          <a:prstGeom prst="flowChartExtract">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4" name="Rectangle 2">
            <a:extLst>
              <a:ext uri="{FF2B5EF4-FFF2-40B4-BE49-F238E27FC236}">
                <a16:creationId xmlns:a16="http://schemas.microsoft.com/office/drawing/2014/main" id="{637ADEFB-5775-48B5-AD95-BD2F543B4E24}"/>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9" name="Object 4">
            <a:extLst>
              <a:ext uri="{FF2B5EF4-FFF2-40B4-BE49-F238E27FC236}">
                <a16:creationId xmlns:a16="http://schemas.microsoft.com/office/drawing/2014/main" id="{DCE4BFCF-0096-4D23-93D3-D67312A08F50}"/>
              </a:ext>
            </a:extLst>
          </p:cNvPr>
          <p:cNvGraphicFramePr>
            <a:graphicFrameLocks noChangeAspect="1"/>
          </p:cNvGraphicFramePr>
          <p:nvPr>
            <p:extLst>
              <p:ext uri="{D42A27DB-BD31-4B8C-83A1-F6EECF244321}">
                <p14:modId xmlns:p14="http://schemas.microsoft.com/office/powerpoint/2010/main" val="1762060134"/>
              </p:ext>
            </p:extLst>
          </p:nvPr>
        </p:nvGraphicFramePr>
        <p:xfrm>
          <a:off x="915212" y="1514717"/>
          <a:ext cx="6804025" cy="3143250"/>
        </p:xfrm>
        <a:graphic>
          <a:graphicData uri="http://schemas.openxmlformats.org/presentationml/2006/ole">
            <mc:AlternateContent xmlns:mc="http://schemas.openxmlformats.org/markup-compatibility/2006">
              <mc:Choice xmlns:v="urn:schemas-microsoft-com:vml" Requires="v">
                <p:oleObj name="Acrobat Document" r:id="rId2" imgW="5657785" imgH="8010492" progId="Acrobat.Document.DC">
                  <p:embed/>
                </p:oleObj>
              </mc:Choice>
              <mc:Fallback>
                <p:oleObj name="Acrobat Document" r:id="rId2" imgW="5657785" imgH="8010492" progId="Acrobat.Document.DC">
                  <p:embed/>
                  <p:pic>
                    <p:nvPicPr>
                      <p:cNvPr id="109572" name="Object 4"/>
                      <p:cNvPicPr>
                        <a:picLocks noChangeAspect="1" noChangeArrowheads="1"/>
                      </p:cNvPicPr>
                      <p:nvPr/>
                    </p:nvPicPr>
                    <p:blipFill>
                      <a:blip r:embed="rId3">
                        <a:extLst>
                          <a:ext uri="{28A0092B-C50C-407E-A947-70E740481C1C}">
                            <a14:useLocalDpi xmlns:a14="http://schemas.microsoft.com/office/drawing/2010/main" val="0"/>
                          </a:ext>
                        </a:extLst>
                      </a:blip>
                      <a:srcRect l="14090" t="15933" r="5533" b="57832"/>
                      <a:stretch>
                        <a:fillRect/>
                      </a:stretch>
                    </p:blipFill>
                    <p:spPr bwMode="auto">
                      <a:xfrm>
                        <a:off x="915212" y="1514717"/>
                        <a:ext cx="6804025" cy="3143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 name="灯片编号占位符 4">
            <a:extLst>
              <a:ext uri="{FF2B5EF4-FFF2-40B4-BE49-F238E27FC236}">
                <a16:creationId xmlns:a16="http://schemas.microsoft.com/office/drawing/2014/main" id="{4FC2E12D-7DA5-414F-B017-EBC41D92502C}"/>
              </a:ext>
            </a:extLst>
          </p:cNvPr>
          <p:cNvSpPr>
            <a:spLocks noGrp="1"/>
          </p:cNvSpPr>
          <p:nvPr>
            <p:ph type="sldNum" sz="quarter" idx="12"/>
          </p:nvPr>
        </p:nvSpPr>
        <p:spPr/>
        <p:txBody>
          <a:bodyPr/>
          <a:lstStyle/>
          <a:p>
            <a:fld id="{0343F522-B1DB-4B24-87CC-09EAB668A261}" type="slidenum">
              <a:rPr lang="zh-CN" altLang="en-US" smtClean="0"/>
              <a:pPr/>
              <a:t>81</a:t>
            </a:fld>
            <a:r>
              <a:rPr lang="en-US" altLang="zh-CN"/>
              <a:t>/303</a:t>
            </a:r>
            <a:endParaRPr lang="zh-CN" altLang="en-US" dirty="0"/>
          </a:p>
        </p:txBody>
      </p:sp>
    </p:spTree>
    <p:extLst>
      <p:ext uri="{BB962C8B-B14F-4D97-AF65-F5344CB8AC3E}">
        <p14:creationId xmlns:p14="http://schemas.microsoft.com/office/powerpoint/2010/main" val="1988725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9"/>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C34208-FA7C-4346-AD93-050F88FE7F56}"/>
              </a:ext>
            </a:extLst>
          </p:cNvPr>
          <p:cNvSpPr>
            <a:spLocks noGrp="1"/>
          </p:cNvSpPr>
          <p:nvPr>
            <p:ph type="title"/>
          </p:nvPr>
        </p:nvSpPr>
        <p:spPr>
          <a:xfrm>
            <a:off x="265813" y="350874"/>
            <a:ext cx="8654903" cy="680484"/>
          </a:xfrm>
        </p:spPr>
        <p:txBody>
          <a:bodyPr>
            <a:normAutofit/>
          </a:bodyPr>
          <a:lstStyle/>
          <a:p>
            <a:r>
              <a:rPr lang="en-US" altLang="zh-CN" kern="100" dirty="0"/>
              <a:t>1.</a:t>
            </a:r>
            <a:r>
              <a:rPr lang="zh-CN" altLang="en-US" kern="100" dirty="0"/>
              <a:t>停止</a:t>
            </a:r>
            <a:r>
              <a:rPr lang="en-US" altLang="zh-CN" kern="100" dirty="0"/>
              <a:t>-</a:t>
            </a:r>
            <a:r>
              <a:rPr lang="zh-CN" altLang="en-US" kern="100" dirty="0"/>
              <a:t>等待（</a:t>
            </a:r>
            <a:r>
              <a:rPr lang="en-US" altLang="zh-CN" kern="100" dirty="0"/>
              <a:t>Stop-Wait</a:t>
            </a:r>
            <a:r>
              <a:rPr lang="zh-CN" altLang="en-US" kern="100" dirty="0"/>
              <a:t>）</a:t>
            </a:r>
          </a:p>
        </p:txBody>
      </p:sp>
      <p:sp>
        <p:nvSpPr>
          <p:cNvPr id="3" name="内容占位符 2">
            <a:extLst>
              <a:ext uri="{FF2B5EF4-FFF2-40B4-BE49-F238E27FC236}">
                <a16:creationId xmlns:a16="http://schemas.microsoft.com/office/drawing/2014/main" id="{62772749-0251-43E3-8FBE-62B01C0C88DA}"/>
              </a:ext>
            </a:extLst>
          </p:cNvPr>
          <p:cNvSpPr>
            <a:spLocks noGrp="1"/>
          </p:cNvSpPr>
          <p:nvPr>
            <p:ph idx="1"/>
          </p:nvPr>
        </p:nvSpPr>
        <p:spPr>
          <a:xfrm>
            <a:off x="404037" y="1062040"/>
            <a:ext cx="8516680" cy="5445085"/>
          </a:xfrm>
        </p:spPr>
        <p:txBody>
          <a:bodyPr>
            <a:noAutofit/>
          </a:bodyPr>
          <a:lstStyle/>
          <a:p>
            <a:pPr>
              <a:buNone/>
            </a:pPr>
            <a:r>
              <a:rPr lang="zh-CN" altLang="en-US" b="1" dirty="0"/>
              <a:t>发送一帧后，启动计时器，等待应答：</a:t>
            </a:r>
          </a:p>
          <a:p>
            <a:pPr>
              <a:buNone/>
            </a:pPr>
            <a:r>
              <a:rPr lang="zh-CN" altLang="en-US" b="1" dirty="0"/>
              <a:t>       </a:t>
            </a:r>
            <a:r>
              <a:rPr lang="en-US" altLang="zh-CN" b="1" dirty="0"/>
              <a:t>——</a:t>
            </a:r>
            <a:r>
              <a:rPr lang="zh-CN" altLang="en-US" b="1" dirty="0"/>
              <a:t>肯定应答</a:t>
            </a:r>
            <a:r>
              <a:rPr lang="en-US" altLang="zh-CN" b="1" dirty="0"/>
              <a:t>(</a:t>
            </a:r>
            <a:r>
              <a:rPr lang="zh-CN" altLang="en-US" b="1" dirty="0"/>
              <a:t>确认</a:t>
            </a:r>
            <a:r>
              <a:rPr lang="en-US" altLang="zh-CN" b="1" dirty="0"/>
              <a:t>)</a:t>
            </a:r>
            <a:r>
              <a:rPr lang="zh-CN" altLang="en-US" b="1" dirty="0"/>
              <a:t>：发新帧</a:t>
            </a:r>
          </a:p>
          <a:p>
            <a:pPr>
              <a:buNone/>
            </a:pPr>
            <a:r>
              <a:rPr lang="zh-CN" altLang="en-US" b="1" dirty="0"/>
              <a:t>       </a:t>
            </a:r>
            <a:r>
              <a:rPr lang="en-US" altLang="zh-CN" b="1" dirty="0"/>
              <a:t>——</a:t>
            </a:r>
            <a:r>
              <a:rPr lang="zh-CN" altLang="en-US" b="1" dirty="0"/>
              <a:t>否定应答或无应答</a:t>
            </a:r>
            <a:r>
              <a:rPr lang="en-US" altLang="zh-CN" b="1" dirty="0"/>
              <a:t>(</a:t>
            </a:r>
            <a:r>
              <a:rPr lang="zh-CN" altLang="en-US" b="1" dirty="0"/>
              <a:t>超时</a:t>
            </a:r>
            <a:r>
              <a:rPr lang="en-US" altLang="zh-CN" b="1" dirty="0"/>
              <a:t>)</a:t>
            </a:r>
            <a:r>
              <a:rPr lang="zh-CN" altLang="en-US" b="1" dirty="0"/>
              <a:t>：重传</a:t>
            </a:r>
          </a:p>
          <a:p>
            <a:pPr marL="0" indent="0">
              <a:buNone/>
            </a:pPr>
            <a:endParaRPr lang="zh-CN" altLang="en-US" b="1" dirty="0">
              <a:latin typeface="Times New Roman" panose="02020603050405020304" pitchFamily="18" charset="0"/>
              <a:cs typeface="Times New Roman" panose="02020603050405020304" pitchFamily="18" charset="0"/>
            </a:endParaRPr>
          </a:p>
        </p:txBody>
      </p:sp>
      <p:graphicFrame>
        <p:nvGraphicFramePr>
          <p:cNvPr id="10" name="表格 9">
            <a:extLst>
              <a:ext uri="{FF2B5EF4-FFF2-40B4-BE49-F238E27FC236}">
                <a16:creationId xmlns:a16="http://schemas.microsoft.com/office/drawing/2014/main" id="{9B384642-CD61-42D4-9C32-F0111E3A54D7}"/>
              </a:ext>
            </a:extLst>
          </p:cNvPr>
          <p:cNvGraphicFramePr>
            <a:graphicFrameLocks noGrp="1"/>
          </p:cNvGraphicFramePr>
          <p:nvPr/>
        </p:nvGraphicFramePr>
        <p:xfrm>
          <a:off x="0" y="1031358"/>
          <a:ext cx="313390" cy="4483425"/>
        </p:xfrm>
        <a:graphic>
          <a:graphicData uri="http://schemas.openxmlformats.org/drawingml/2006/table">
            <a:tbl>
              <a:tblPr firstRow="1" bandRow="1">
                <a:tableStyleId>{5C22544A-7EE6-4342-B048-85BDC9FD1C3A}</a:tableStyleId>
              </a:tblPr>
              <a:tblGrid>
                <a:gridCol w="313390">
                  <a:extLst>
                    <a:ext uri="{9D8B030D-6E8A-4147-A177-3AD203B41FA5}">
                      <a16:colId xmlns:a16="http://schemas.microsoft.com/office/drawing/2014/main" val="2707731317"/>
                    </a:ext>
                  </a:extLst>
                </a:gridCol>
              </a:tblGrid>
              <a:tr h="844235">
                <a:tc>
                  <a:txBody>
                    <a:bodyPr/>
                    <a:lstStyle/>
                    <a:p>
                      <a:pPr algn="ctr"/>
                      <a:r>
                        <a:rPr lang="zh-CN" altLang="en-US" sz="1600" b="0" dirty="0">
                          <a:solidFill>
                            <a:schemeClr val="tx1"/>
                          </a:solidFill>
                          <a:latin typeface="黑体" panose="02010609060101010101" pitchFamily="49" charset="-122"/>
                          <a:ea typeface="黑体" panose="02010609060101010101" pitchFamily="49" charset="-122"/>
                        </a:rPr>
                        <a:t>接入控制</a:t>
                      </a:r>
                    </a:p>
                  </a:txBody>
                  <a:tcPr marL="0" marR="0" marT="0" marB="0" anchor="ctr">
                    <a:solidFill>
                      <a:schemeClr val="accent1">
                        <a:lumMod val="40000"/>
                        <a:lumOff val="60000"/>
                      </a:schemeClr>
                    </a:solidFill>
                  </a:tcPr>
                </a:tc>
                <a:extLst>
                  <a:ext uri="{0D108BD9-81ED-4DB2-BD59-A6C34878D82A}">
                    <a16:rowId xmlns:a16="http://schemas.microsoft.com/office/drawing/2014/main" val="2650843112"/>
                  </a:ext>
                </a:extLst>
              </a:tr>
              <a:tr h="844235">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组帧</a:t>
                      </a:r>
                    </a:p>
                  </a:txBody>
                  <a:tcPr marL="0" marR="0" marT="0" marB="0" anchor="ctr">
                    <a:solidFill>
                      <a:schemeClr val="accent1">
                        <a:lumMod val="40000"/>
                        <a:lumOff val="60000"/>
                      </a:schemeClr>
                    </a:solidFill>
                  </a:tcPr>
                </a:tc>
                <a:extLst>
                  <a:ext uri="{0D108BD9-81ED-4DB2-BD59-A6C34878D82A}">
                    <a16:rowId xmlns:a16="http://schemas.microsoft.com/office/drawing/2014/main" val="2354171835"/>
                  </a:ext>
                </a:extLst>
              </a:tr>
              <a:tr h="844235">
                <a:tc>
                  <a:txBody>
                    <a:bodyPr/>
                    <a:lstStyle/>
                    <a:p>
                      <a:pPr algn="ctr"/>
                      <a:r>
                        <a:rPr lang="zh-CN" altLang="en-US" sz="1600" b="0" dirty="0">
                          <a:solidFill>
                            <a:schemeClr val="tx1"/>
                          </a:solidFill>
                          <a:latin typeface="黑体" panose="02010609060101010101" pitchFamily="49" charset="-122"/>
                          <a:ea typeface="黑体" panose="02010609060101010101" pitchFamily="49" charset="-122"/>
                        </a:rPr>
                        <a:t>检错纠错</a:t>
                      </a:r>
                    </a:p>
                  </a:txBody>
                  <a:tcPr marL="0" marR="0" marT="0" marB="0" anchor="ctr">
                    <a:solidFill>
                      <a:schemeClr val="accent1">
                        <a:lumMod val="40000"/>
                        <a:lumOff val="60000"/>
                      </a:schemeClr>
                    </a:solidFill>
                  </a:tcPr>
                </a:tc>
                <a:extLst>
                  <a:ext uri="{0D108BD9-81ED-4DB2-BD59-A6C34878D82A}">
                    <a16:rowId xmlns:a16="http://schemas.microsoft.com/office/drawing/2014/main" val="2232877283"/>
                  </a:ext>
                </a:extLst>
              </a:tr>
              <a:tr h="844235">
                <a:tc>
                  <a:txBody>
                    <a:bodyPr/>
                    <a:lstStyle/>
                    <a:p>
                      <a:pPr algn="ctr"/>
                      <a:r>
                        <a:rPr lang="zh-CN" altLang="en-US" sz="1600" b="1" dirty="0">
                          <a:solidFill>
                            <a:schemeClr val="bg1"/>
                          </a:solidFill>
                          <a:latin typeface="黑体" panose="02010609060101010101" pitchFamily="49" charset="-122"/>
                          <a:ea typeface="黑体" panose="02010609060101010101" pitchFamily="49" charset="-122"/>
                        </a:rPr>
                        <a:t>可靠性</a:t>
                      </a:r>
                    </a:p>
                  </a:txBody>
                  <a:tcPr marL="0" marR="0" marT="0" marB="0" anchor="ctr">
                    <a:solidFill>
                      <a:schemeClr val="accent1"/>
                    </a:solidFill>
                  </a:tcPr>
                </a:tc>
                <a:extLst>
                  <a:ext uri="{0D108BD9-81ED-4DB2-BD59-A6C34878D82A}">
                    <a16:rowId xmlns:a16="http://schemas.microsoft.com/office/drawing/2014/main" val="3762065821"/>
                  </a:ext>
                </a:extLst>
              </a:tr>
              <a:tr h="844235">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同步</a:t>
                      </a:r>
                    </a:p>
                  </a:txBody>
                  <a:tcPr marL="0" marR="0" marT="0" marB="0" anchor="ctr">
                    <a:solidFill>
                      <a:schemeClr val="accent1">
                        <a:lumMod val="40000"/>
                        <a:lumOff val="60000"/>
                      </a:schemeClr>
                    </a:solidFill>
                  </a:tcPr>
                </a:tc>
                <a:extLst>
                  <a:ext uri="{0D108BD9-81ED-4DB2-BD59-A6C34878D82A}">
                    <a16:rowId xmlns:a16="http://schemas.microsoft.com/office/drawing/2014/main" val="4144295206"/>
                  </a:ext>
                </a:extLst>
              </a:tr>
            </a:tbl>
          </a:graphicData>
        </a:graphic>
      </p:graphicFrame>
      <p:graphicFrame>
        <p:nvGraphicFramePr>
          <p:cNvPr id="11" name="表格 10">
            <a:extLst>
              <a:ext uri="{FF2B5EF4-FFF2-40B4-BE49-F238E27FC236}">
                <a16:creationId xmlns:a16="http://schemas.microsoft.com/office/drawing/2014/main" id="{F1557556-4E74-4A2A-B76B-6AF7BA757C94}"/>
              </a:ext>
            </a:extLst>
          </p:cNvPr>
          <p:cNvGraphicFramePr>
            <a:graphicFrameLocks noGrp="1"/>
          </p:cNvGraphicFramePr>
          <p:nvPr/>
        </p:nvGraphicFramePr>
        <p:xfrm>
          <a:off x="0" y="16384"/>
          <a:ext cx="9144000" cy="303808"/>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1028242390"/>
                    </a:ext>
                  </a:extLst>
                </a:gridCol>
                <a:gridCol w="1016000">
                  <a:extLst>
                    <a:ext uri="{9D8B030D-6E8A-4147-A177-3AD203B41FA5}">
                      <a16:colId xmlns:a16="http://schemas.microsoft.com/office/drawing/2014/main" val="3074239081"/>
                    </a:ext>
                  </a:extLst>
                </a:gridCol>
                <a:gridCol w="1016000">
                  <a:extLst>
                    <a:ext uri="{9D8B030D-6E8A-4147-A177-3AD203B41FA5}">
                      <a16:colId xmlns:a16="http://schemas.microsoft.com/office/drawing/2014/main" val="3509429943"/>
                    </a:ext>
                  </a:extLst>
                </a:gridCol>
                <a:gridCol w="1016000">
                  <a:extLst>
                    <a:ext uri="{9D8B030D-6E8A-4147-A177-3AD203B41FA5}">
                      <a16:colId xmlns:a16="http://schemas.microsoft.com/office/drawing/2014/main" val="2580465912"/>
                    </a:ext>
                  </a:extLst>
                </a:gridCol>
                <a:gridCol w="1016000">
                  <a:extLst>
                    <a:ext uri="{9D8B030D-6E8A-4147-A177-3AD203B41FA5}">
                      <a16:colId xmlns:a16="http://schemas.microsoft.com/office/drawing/2014/main" val="585185192"/>
                    </a:ext>
                  </a:extLst>
                </a:gridCol>
                <a:gridCol w="1016000">
                  <a:extLst>
                    <a:ext uri="{9D8B030D-6E8A-4147-A177-3AD203B41FA5}">
                      <a16:colId xmlns:a16="http://schemas.microsoft.com/office/drawing/2014/main" val="1335232691"/>
                    </a:ext>
                  </a:extLst>
                </a:gridCol>
                <a:gridCol w="1016000">
                  <a:extLst>
                    <a:ext uri="{9D8B030D-6E8A-4147-A177-3AD203B41FA5}">
                      <a16:colId xmlns:a16="http://schemas.microsoft.com/office/drawing/2014/main" val="785772456"/>
                    </a:ext>
                  </a:extLst>
                </a:gridCol>
                <a:gridCol w="1016000">
                  <a:extLst>
                    <a:ext uri="{9D8B030D-6E8A-4147-A177-3AD203B41FA5}">
                      <a16:colId xmlns:a16="http://schemas.microsoft.com/office/drawing/2014/main" val="143111373"/>
                    </a:ext>
                  </a:extLst>
                </a:gridCol>
                <a:gridCol w="1016000">
                  <a:extLst>
                    <a:ext uri="{9D8B030D-6E8A-4147-A177-3AD203B41FA5}">
                      <a16:colId xmlns:a16="http://schemas.microsoft.com/office/drawing/2014/main" val="994455625"/>
                    </a:ext>
                  </a:extLst>
                </a:gridCol>
              </a:tblGrid>
              <a:tr h="303808">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传输介质</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通信系统</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rgbClr val="FFFF00"/>
                          </a:solidFill>
                          <a:latin typeface="黑体" panose="02010609060101010101" pitchFamily="49" charset="-122"/>
                          <a:ea typeface="黑体" panose="02010609060101010101" pitchFamily="49" charset="-122"/>
                        </a:rPr>
                        <a:t>正确性</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提高性能</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局域网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en-US" altLang="zh-CN" sz="1600" dirty="0">
                          <a:solidFill>
                            <a:schemeClr val="tx1"/>
                          </a:solidFill>
                          <a:latin typeface="黑体" panose="02010609060101010101" pitchFamily="49" charset="-122"/>
                          <a:ea typeface="黑体" panose="02010609060101010101" pitchFamily="49" charset="-122"/>
                        </a:rPr>
                        <a:t>WLAN</a:t>
                      </a:r>
                      <a:endParaRPr lang="zh-CN" altLang="en-US" sz="1600" dirty="0">
                        <a:solidFill>
                          <a:schemeClr val="tx1"/>
                        </a:solidFill>
                        <a:latin typeface="黑体" panose="02010609060101010101" pitchFamily="49" charset="-122"/>
                        <a:ea typeface="黑体" panose="02010609060101010101" pitchFamily="49"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个域网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广域网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接入网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939429099"/>
                  </a:ext>
                </a:extLst>
              </a:tr>
            </a:tbl>
          </a:graphicData>
        </a:graphic>
      </p:graphicFrame>
      <p:sp>
        <p:nvSpPr>
          <p:cNvPr id="12" name="流程图: 摘录 11">
            <a:extLst>
              <a:ext uri="{FF2B5EF4-FFF2-40B4-BE49-F238E27FC236}">
                <a16:creationId xmlns:a16="http://schemas.microsoft.com/office/drawing/2014/main" id="{CE6C4248-6AFD-44B6-80E3-9608C7BDC87F}"/>
              </a:ext>
            </a:extLst>
          </p:cNvPr>
          <p:cNvSpPr/>
          <p:nvPr/>
        </p:nvSpPr>
        <p:spPr bwMode="auto">
          <a:xfrm>
            <a:off x="2445429" y="315774"/>
            <a:ext cx="216024" cy="126001"/>
          </a:xfrm>
          <a:prstGeom prst="flowChartExtract">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4" name="Rectangle 2">
            <a:extLst>
              <a:ext uri="{FF2B5EF4-FFF2-40B4-BE49-F238E27FC236}">
                <a16:creationId xmlns:a16="http://schemas.microsoft.com/office/drawing/2014/main" id="{637ADEFB-5775-48B5-AD95-BD2F543B4E24}"/>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3" name="Freeform 3">
            <a:extLst>
              <a:ext uri="{FF2B5EF4-FFF2-40B4-BE49-F238E27FC236}">
                <a16:creationId xmlns:a16="http://schemas.microsoft.com/office/drawing/2014/main" id="{543516B2-2589-45AE-8253-D08069BC25B3}"/>
              </a:ext>
            </a:extLst>
          </p:cNvPr>
          <p:cNvSpPr>
            <a:spLocks/>
          </p:cNvSpPr>
          <p:nvPr/>
        </p:nvSpPr>
        <p:spPr bwMode="auto">
          <a:xfrm>
            <a:off x="531333" y="3411028"/>
            <a:ext cx="1096963" cy="696913"/>
          </a:xfrm>
          <a:custGeom>
            <a:avLst/>
            <a:gdLst>
              <a:gd name="T0" fmla="*/ 0 w 769"/>
              <a:gd name="T1" fmla="*/ 0 h 466"/>
              <a:gd name="T2" fmla="*/ 2147483647 w 769"/>
              <a:gd name="T3" fmla="*/ 2147483647 h 466"/>
              <a:gd name="T4" fmla="*/ 2147483647 w 769"/>
              <a:gd name="T5" fmla="*/ 2147483647 h 466"/>
              <a:gd name="T6" fmla="*/ 0 w 769"/>
              <a:gd name="T7" fmla="*/ 2147483647 h 466"/>
              <a:gd name="T8" fmla="*/ 0 w 769"/>
              <a:gd name="T9" fmla="*/ 0 h 46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69" h="466">
                <a:moveTo>
                  <a:pt x="0" y="0"/>
                </a:moveTo>
                <a:lnTo>
                  <a:pt x="768" y="145"/>
                </a:lnTo>
                <a:lnTo>
                  <a:pt x="768" y="465"/>
                </a:lnTo>
                <a:lnTo>
                  <a:pt x="0" y="320"/>
                </a:lnTo>
                <a:lnTo>
                  <a:pt x="0" y="0"/>
                </a:lnTo>
              </a:path>
            </a:pathLst>
          </a:custGeom>
          <a:solidFill>
            <a:srgbClr val="DDDDDD"/>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 name="Freeform 4">
            <a:extLst>
              <a:ext uri="{FF2B5EF4-FFF2-40B4-BE49-F238E27FC236}">
                <a16:creationId xmlns:a16="http://schemas.microsoft.com/office/drawing/2014/main" id="{C2F04C37-0DBE-436D-9BE4-ECBE6DA50842}"/>
              </a:ext>
            </a:extLst>
          </p:cNvPr>
          <p:cNvSpPr>
            <a:spLocks/>
          </p:cNvSpPr>
          <p:nvPr/>
        </p:nvSpPr>
        <p:spPr bwMode="auto">
          <a:xfrm>
            <a:off x="526571" y="4746116"/>
            <a:ext cx="1106487" cy="681037"/>
          </a:xfrm>
          <a:custGeom>
            <a:avLst/>
            <a:gdLst>
              <a:gd name="T0" fmla="*/ 0 w 769"/>
              <a:gd name="T1" fmla="*/ 0 h 466"/>
              <a:gd name="T2" fmla="*/ 2147483647 w 769"/>
              <a:gd name="T3" fmla="*/ 2147483647 h 466"/>
              <a:gd name="T4" fmla="*/ 2147483647 w 769"/>
              <a:gd name="T5" fmla="*/ 2147483647 h 466"/>
              <a:gd name="T6" fmla="*/ 0 w 769"/>
              <a:gd name="T7" fmla="*/ 2147483647 h 466"/>
              <a:gd name="T8" fmla="*/ 0 w 769"/>
              <a:gd name="T9" fmla="*/ 0 h 46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69" h="466">
                <a:moveTo>
                  <a:pt x="0" y="0"/>
                </a:moveTo>
                <a:lnTo>
                  <a:pt x="768" y="145"/>
                </a:lnTo>
                <a:lnTo>
                  <a:pt x="768" y="465"/>
                </a:lnTo>
                <a:lnTo>
                  <a:pt x="0" y="320"/>
                </a:lnTo>
                <a:lnTo>
                  <a:pt x="0" y="0"/>
                </a:lnTo>
              </a:path>
            </a:pathLst>
          </a:custGeom>
          <a:solidFill>
            <a:srgbClr val="DDDDDD"/>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 name="Line 5">
            <a:extLst>
              <a:ext uri="{FF2B5EF4-FFF2-40B4-BE49-F238E27FC236}">
                <a16:creationId xmlns:a16="http://schemas.microsoft.com/office/drawing/2014/main" id="{EFCD4BAC-5970-4CFD-BE02-F0AFA07E15EC}"/>
              </a:ext>
            </a:extLst>
          </p:cNvPr>
          <p:cNvSpPr>
            <a:spLocks noChangeShapeType="1"/>
          </p:cNvSpPr>
          <p:nvPr/>
        </p:nvSpPr>
        <p:spPr bwMode="auto">
          <a:xfrm>
            <a:off x="251933" y="3520566"/>
            <a:ext cx="0" cy="2082800"/>
          </a:xfrm>
          <a:prstGeom prst="line">
            <a:avLst/>
          </a:prstGeom>
          <a:noFill/>
          <a:ln w="12700">
            <a:solidFill>
              <a:schemeClr val="tx1"/>
            </a:solidFill>
            <a:round/>
            <a:headEnd type="none" w="sm" len="lg"/>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 name="Rectangle 6">
            <a:extLst>
              <a:ext uri="{FF2B5EF4-FFF2-40B4-BE49-F238E27FC236}">
                <a16:creationId xmlns:a16="http://schemas.microsoft.com/office/drawing/2014/main" id="{99041DAD-5F9B-4B57-AC6B-4ADDA448BF94}"/>
              </a:ext>
            </a:extLst>
          </p:cNvPr>
          <p:cNvSpPr>
            <a:spLocks noChangeArrowheads="1"/>
          </p:cNvSpPr>
          <p:nvPr/>
        </p:nvSpPr>
        <p:spPr bwMode="auto">
          <a:xfrm>
            <a:off x="78896" y="5668453"/>
            <a:ext cx="4127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762000"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1800">
                <a:solidFill>
                  <a:srgbClr val="333399"/>
                </a:solidFill>
                <a:latin typeface="Arial" panose="020B0604020202020204" pitchFamily="34" charset="0"/>
                <a:ea typeface="黑体" panose="02010609060101010101" pitchFamily="49" charset="-122"/>
              </a:rPr>
              <a:t>时</a:t>
            </a:r>
          </a:p>
          <a:p>
            <a:pPr>
              <a:spcBef>
                <a:spcPct val="0"/>
              </a:spcBef>
              <a:buFontTx/>
              <a:buNone/>
            </a:pPr>
            <a:r>
              <a:rPr lang="zh-CN" altLang="en-US" sz="1800">
                <a:solidFill>
                  <a:srgbClr val="333399"/>
                </a:solidFill>
                <a:latin typeface="Arial" panose="020B0604020202020204" pitchFamily="34" charset="0"/>
                <a:ea typeface="黑体" panose="02010609060101010101" pitchFamily="49" charset="-122"/>
              </a:rPr>
              <a:t>间</a:t>
            </a:r>
          </a:p>
        </p:txBody>
      </p:sp>
      <p:sp>
        <p:nvSpPr>
          <p:cNvPr id="17" name="Line 7">
            <a:extLst>
              <a:ext uri="{FF2B5EF4-FFF2-40B4-BE49-F238E27FC236}">
                <a16:creationId xmlns:a16="http://schemas.microsoft.com/office/drawing/2014/main" id="{6720D68B-8B71-4109-A132-47EE39FC4874}"/>
              </a:ext>
            </a:extLst>
          </p:cNvPr>
          <p:cNvSpPr>
            <a:spLocks noChangeShapeType="1"/>
          </p:cNvSpPr>
          <p:nvPr/>
        </p:nvSpPr>
        <p:spPr bwMode="auto">
          <a:xfrm>
            <a:off x="517046" y="3276091"/>
            <a:ext cx="0" cy="294005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 name="Line 8">
            <a:extLst>
              <a:ext uri="{FF2B5EF4-FFF2-40B4-BE49-F238E27FC236}">
                <a16:creationId xmlns:a16="http://schemas.microsoft.com/office/drawing/2014/main" id="{02D786C4-44F3-498F-8796-5CB2DE3EC639}"/>
              </a:ext>
            </a:extLst>
          </p:cNvPr>
          <p:cNvSpPr>
            <a:spLocks noChangeShapeType="1"/>
          </p:cNvSpPr>
          <p:nvPr/>
        </p:nvSpPr>
        <p:spPr bwMode="auto">
          <a:xfrm>
            <a:off x="1639408" y="3266566"/>
            <a:ext cx="0" cy="294005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 name="Rectangle 9">
            <a:extLst>
              <a:ext uri="{FF2B5EF4-FFF2-40B4-BE49-F238E27FC236}">
                <a16:creationId xmlns:a16="http://schemas.microsoft.com/office/drawing/2014/main" id="{ECFA8ADA-80AA-423D-9F1F-32AC6B29C987}"/>
              </a:ext>
            </a:extLst>
          </p:cNvPr>
          <p:cNvSpPr>
            <a:spLocks noChangeArrowheads="1"/>
          </p:cNvSpPr>
          <p:nvPr/>
        </p:nvSpPr>
        <p:spPr bwMode="auto">
          <a:xfrm>
            <a:off x="348771" y="2966528"/>
            <a:ext cx="3365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762000"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1800">
                <a:solidFill>
                  <a:srgbClr val="333399"/>
                </a:solidFill>
                <a:latin typeface="Arial" panose="020B0604020202020204" pitchFamily="34" charset="0"/>
                <a:ea typeface="黑体" panose="02010609060101010101" pitchFamily="49" charset="-122"/>
              </a:rPr>
              <a:t>A</a:t>
            </a:r>
          </a:p>
        </p:txBody>
      </p:sp>
      <p:sp>
        <p:nvSpPr>
          <p:cNvPr id="20" name="Rectangle 10">
            <a:extLst>
              <a:ext uri="{FF2B5EF4-FFF2-40B4-BE49-F238E27FC236}">
                <a16:creationId xmlns:a16="http://schemas.microsoft.com/office/drawing/2014/main" id="{63957FD3-473F-446C-AFA4-B5ACF1C874DE}"/>
              </a:ext>
            </a:extLst>
          </p:cNvPr>
          <p:cNvSpPr>
            <a:spLocks noChangeArrowheads="1"/>
          </p:cNvSpPr>
          <p:nvPr/>
        </p:nvSpPr>
        <p:spPr bwMode="auto">
          <a:xfrm>
            <a:off x="1474308" y="2966528"/>
            <a:ext cx="3365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762000"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1800">
                <a:solidFill>
                  <a:srgbClr val="333399"/>
                </a:solidFill>
                <a:latin typeface="Arial" panose="020B0604020202020204" pitchFamily="34" charset="0"/>
                <a:ea typeface="黑体" panose="02010609060101010101" pitchFamily="49" charset="-122"/>
              </a:rPr>
              <a:t>B</a:t>
            </a:r>
          </a:p>
        </p:txBody>
      </p:sp>
      <p:sp>
        <p:nvSpPr>
          <p:cNvPr id="21" name="Line 11">
            <a:extLst>
              <a:ext uri="{FF2B5EF4-FFF2-40B4-BE49-F238E27FC236}">
                <a16:creationId xmlns:a16="http://schemas.microsoft.com/office/drawing/2014/main" id="{C363A165-EDC9-46EA-AE35-FB7ED03B1EC0}"/>
              </a:ext>
            </a:extLst>
          </p:cNvPr>
          <p:cNvSpPr>
            <a:spLocks noChangeShapeType="1"/>
          </p:cNvSpPr>
          <p:nvPr/>
        </p:nvSpPr>
        <p:spPr bwMode="auto">
          <a:xfrm>
            <a:off x="517046" y="3398328"/>
            <a:ext cx="1119187" cy="206375"/>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Line 12">
            <a:extLst>
              <a:ext uri="{FF2B5EF4-FFF2-40B4-BE49-F238E27FC236}">
                <a16:creationId xmlns:a16="http://schemas.microsoft.com/office/drawing/2014/main" id="{B7787793-8E03-4A9D-97FD-BC8AA2A0736A}"/>
              </a:ext>
            </a:extLst>
          </p:cNvPr>
          <p:cNvSpPr>
            <a:spLocks noChangeShapeType="1"/>
          </p:cNvSpPr>
          <p:nvPr/>
        </p:nvSpPr>
        <p:spPr bwMode="auto">
          <a:xfrm>
            <a:off x="531333" y="3919028"/>
            <a:ext cx="1104900" cy="192088"/>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23" name="Group 13">
            <a:extLst>
              <a:ext uri="{FF2B5EF4-FFF2-40B4-BE49-F238E27FC236}">
                <a16:creationId xmlns:a16="http://schemas.microsoft.com/office/drawing/2014/main" id="{B4856CC1-78D8-41EB-B72B-D18DDB7EB9D3}"/>
              </a:ext>
            </a:extLst>
          </p:cNvPr>
          <p:cNvGrpSpPr>
            <a:grpSpLocks/>
          </p:cNvGrpSpPr>
          <p:nvPr/>
        </p:nvGrpSpPr>
        <p:grpSpPr bwMode="auto">
          <a:xfrm>
            <a:off x="585308" y="3609466"/>
            <a:ext cx="920750" cy="368300"/>
            <a:chOff x="398" y="773"/>
            <a:chExt cx="645" cy="251"/>
          </a:xfrm>
        </p:grpSpPr>
        <p:sp>
          <p:nvSpPr>
            <p:cNvPr id="24" name="Freeform 14">
              <a:extLst>
                <a:ext uri="{FF2B5EF4-FFF2-40B4-BE49-F238E27FC236}">
                  <a16:creationId xmlns:a16="http://schemas.microsoft.com/office/drawing/2014/main" id="{8BE21968-FE37-4F79-B153-9C26E543693A}"/>
                </a:ext>
              </a:extLst>
            </p:cNvPr>
            <p:cNvSpPr>
              <a:spLocks/>
            </p:cNvSpPr>
            <p:nvPr/>
          </p:nvSpPr>
          <p:spPr bwMode="auto">
            <a:xfrm>
              <a:off x="444" y="774"/>
              <a:ext cx="445" cy="187"/>
            </a:xfrm>
            <a:custGeom>
              <a:avLst/>
              <a:gdLst>
                <a:gd name="T0" fmla="*/ 6 w 445"/>
                <a:gd name="T1" fmla="*/ 0 h 187"/>
                <a:gd name="T2" fmla="*/ 444 w 445"/>
                <a:gd name="T3" fmla="*/ 60 h 187"/>
                <a:gd name="T4" fmla="*/ 444 w 445"/>
                <a:gd name="T5" fmla="*/ 186 h 187"/>
                <a:gd name="T6" fmla="*/ 0 w 445"/>
                <a:gd name="T7" fmla="*/ 120 h 187"/>
                <a:gd name="T8" fmla="*/ 6 w 445"/>
                <a:gd name="T9" fmla="*/ 0 h 18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45" h="187">
                  <a:moveTo>
                    <a:pt x="6" y="0"/>
                  </a:moveTo>
                  <a:lnTo>
                    <a:pt x="444" y="60"/>
                  </a:lnTo>
                  <a:lnTo>
                    <a:pt x="444" y="186"/>
                  </a:lnTo>
                  <a:lnTo>
                    <a:pt x="0" y="120"/>
                  </a:lnTo>
                  <a:lnTo>
                    <a:pt x="6" y="0"/>
                  </a:lnTo>
                </a:path>
              </a:pathLst>
            </a:custGeom>
            <a:solidFill>
              <a:srgbClr val="DDDDDD"/>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5" name="Rectangle 15">
              <a:extLst>
                <a:ext uri="{FF2B5EF4-FFF2-40B4-BE49-F238E27FC236}">
                  <a16:creationId xmlns:a16="http://schemas.microsoft.com/office/drawing/2014/main" id="{393FE839-4610-4DD0-89A4-F3A726BDED20}"/>
                </a:ext>
              </a:extLst>
            </p:cNvPr>
            <p:cNvSpPr>
              <a:spLocks noChangeArrowheads="1"/>
            </p:cNvSpPr>
            <p:nvPr/>
          </p:nvSpPr>
          <p:spPr bwMode="auto">
            <a:xfrm rot="540000">
              <a:off x="398" y="773"/>
              <a:ext cx="645" cy="251"/>
            </a:xfrm>
            <a:prstGeom prst="rect">
              <a:avLst/>
            </a:prstGeom>
            <a:solidFill>
              <a:srgbClr val="DDDDD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762000"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1800">
                  <a:solidFill>
                    <a:srgbClr val="333399"/>
                  </a:solidFill>
                  <a:latin typeface="Arial" panose="020B0604020202020204" pitchFamily="34" charset="0"/>
                  <a:ea typeface="黑体" panose="02010609060101010101" pitchFamily="49" charset="-122"/>
                </a:rPr>
                <a:t>DATA0</a:t>
              </a:r>
            </a:p>
          </p:txBody>
        </p:sp>
      </p:grpSp>
      <p:sp>
        <p:nvSpPr>
          <p:cNvPr id="26" name="AutoShape 16">
            <a:extLst>
              <a:ext uri="{FF2B5EF4-FFF2-40B4-BE49-F238E27FC236}">
                <a16:creationId xmlns:a16="http://schemas.microsoft.com/office/drawing/2014/main" id="{577F72CE-468C-43F0-ACC3-9279588111B8}"/>
              </a:ext>
            </a:extLst>
          </p:cNvPr>
          <p:cNvSpPr>
            <a:spLocks noChangeArrowheads="1"/>
          </p:cNvSpPr>
          <p:nvPr/>
        </p:nvSpPr>
        <p:spPr bwMode="auto">
          <a:xfrm rot="480000">
            <a:off x="1412396" y="3812666"/>
            <a:ext cx="292100" cy="96837"/>
          </a:xfrm>
          <a:prstGeom prst="rightArrow">
            <a:avLst>
              <a:gd name="adj1" fmla="val 50000"/>
              <a:gd name="adj2" fmla="val 125223"/>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400"/>
          </a:p>
        </p:txBody>
      </p:sp>
      <p:sp>
        <p:nvSpPr>
          <p:cNvPr id="27" name="Line 17">
            <a:extLst>
              <a:ext uri="{FF2B5EF4-FFF2-40B4-BE49-F238E27FC236}">
                <a16:creationId xmlns:a16="http://schemas.microsoft.com/office/drawing/2014/main" id="{D27B1072-8D77-4812-A292-F84BB15857B9}"/>
              </a:ext>
            </a:extLst>
          </p:cNvPr>
          <p:cNvSpPr>
            <a:spLocks noChangeShapeType="1"/>
          </p:cNvSpPr>
          <p:nvPr/>
        </p:nvSpPr>
        <p:spPr bwMode="auto">
          <a:xfrm>
            <a:off x="1661633" y="4136516"/>
            <a:ext cx="227013" cy="0"/>
          </a:xfrm>
          <a:prstGeom prst="line">
            <a:avLst/>
          </a:prstGeom>
          <a:noFill/>
          <a:ln w="12700">
            <a:solidFill>
              <a:schemeClr val="tx1"/>
            </a:solidFill>
            <a:round/>
            <a:headEnd type="none" w="sm" len="lg"/>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 name="Rectangle 18">
            <a:extLst>
              <a:ext uri="{FF2B5EF4-FFF2-40B4-BE49-F238E27FC236}">
                <a16:creationId xmlns:a16="http://schemas.microsoft.com/office/drawing/2014/main" id="{C14CE939-F8A6-4526-A0A8-404D6E091D4E}"/>
              </a:ext>
            </a:extLst>
          </p:cNvPr>
          <p:cNvSpPr>
            <a:spLocks noChangeArrowheads="1"/>
          </p:cNvSpPr>
          <p:nvPr/>
        </p:nvSpPr>
        <p:spPr bwMode="auto">
          <a:xfrm>
            <a:off x="1729896" y="4107941"/>
            <a:ext cx="412750" cy="915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762000"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1800">
                <a:solidFill>
                  <a:srgbClr val="333399"/>
                </a:solidFill>
                <a:latin typeface="Arial" panose="020B0604020202020204" pitchFamily="34" charset="0"/>
                <a:ea typeface="黑体" panose="02010609060101010101" pitchFamily="49" charset="-122"/>
              </a:rPr>
              <a:t>送</a:t>
            </a:r>
          </a:p>
          <a:p>
            <a:pPr>
              <a:spcBef>
                <a:spcPct val="0"/>
              </a:spcBef>
              <a:buFontTx/>
              <a:buNone/>
            </a:pPr>
            <a:r>
              <a:rPr lang="zh-CN" altLang="en-US" sz="1800">
                <a:solidFill>
                  <a:srgbClr val="333399"/>
                </a:solidFill>
                <a:latin typeface="Arial" panose="020B0604020202020204" pitchFamily="34" charset="0"/>
                <a:ea typeface="黑体" panose="02010609060101010101" pitchFamily="49" charset="-122"/>
              </a:rPr>
              <a:t>主</a:t>
            </a:r>
          </a:p>
          <a:p>
            <a:pPr>
              <a:spcBef>
                <a:spcPct val="0"/>
              </a:spcBef>
              <a:buFontTx/>
              <a:buNone/>
            </a:pPr>
            <a:r>
              <a:rPr lang="zh-CN" altLang="en-US" sz="1800">
                <a:solidFill>
                  <a:srgbClr val="333399"/>
                </a:solidFill>
                <a:latin typeface="Arial" panose="020B0604020202020204" pitchFamily="34" charset="0"/>
                <a:ea typeface="黑体" panose="02010609060101010101" pitchFamily="49" charset="-122"/>
              </a:rPr>
              <a:t>机</a:t>
            </a:r>
          </a:p>
        </p:txBody>
      </p:sp>
      <p:sp>
        <p:nvSpPr>
          <p:cNvPr id="29" name="Line 19">
            <a:extLst>
              <a:ext uri="{FF2B5EF4-FFF2-40B4-BE49-F238E27FC236}">
                <a16:creationId xmlns:a16="http://schemas.microsoft.com/office/drawing/2014/main" id="{EC28B2FA-1219-43E8-A5C1-D2F91911D3B5}"/>
              </a:ext>
            </a:extLst>
          </p:cNvPr>
          <p:cNvSpPr>
            <a:spLocks noChangeShapeType="1"/>
          </p:cNvSpPr>
          <p:nvPr/>
        </p:nvSpPr>
        <p:spPr bwMode="auto">
          <a:xfrm flipH="1">
            <a:off x="526571" y="4225416"/>
            <a:ext cx="1109662" cy="206375"/>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 name="Line 20">
            <a:extLst>
              <a:ext uri="{FF2B5EF4-FFF2-40B4-BE49-F238E27FC236}">
                <a16:creationId xmlns:a16="http://schemas.microsoft.com/office/drawing/2014/main" id="{4BB5D9CB-0073-49B2-B503-521B62B533C9}"/>
              </a:ext>
            </a:extLst>
          </p:cNvPr>
          <p:cNvSpPr>
            <a:spLocks noChangeShapeType="1"/>
          </p:cNvSpPr>
          <p:nvPr/>
        </p:nvSpPr>
        <p:spPr bwMode="auto">
          <a:xfrm flipH="1">
            <a:off x="526571" y="4444491"/>
            <a:ext cx="1117600" cy="22225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 name="Rectangle 21">
            <a:extLst>
              <a:ext uri="{FF2B5EF4-FFF2-40B4-BE49-F238E27FC236}">
                <a16:creationId xmlns:a16="http://schemas.microsoft.com/office/drawing/2014/main" id="{A868DF9A-876F-4A92-A197-3CA14C781EDC}"/>
              </a:ext>
            </a:extLst>
          </p:cNvPr>
          <p:cNvSpPr>
            <a:spLocks noChangeArrowheads="1"/>
          </p:cNvSpPr>
          <p:nvPr/>
        </p:nvSpPr>
        <p:spPr bwMode="auto">
          <a:xfrm rot="21060000">
            <a:off x="966308" y="4209541"/>
            <a:ext cx="6540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762000"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1800">
                <a:solidFill>
                  <a:srgbClr val="333399"/>
                </a:solidFill>
                <a:latin typeface="Arial" panose="020B0604020202020204" pitchFamily="34" charset="0"/>
                <a:ea typeface="黑体" panose="02010609060101010101" pitchFamily="49" charset="-122"/>
              </a:rPr>
              <a:t>ACK</a:t>
            </a:r>
          </a:p>
        </p:txBody>
      </p:sp>
      <p:sp>
        <p:nvSpPr>
          <p:cNvPr id="32" name="Line 22">
            <a:extLst>
              <a:ext uri="{FF2B5EF4-FFF2-40B4-BE49-F238E27FC236}">
                <a16:creationId xmlns:a16="http://schemas.microsoft.com/office/drawing/2014/main" id="{75314642-7F35-4DF0-AD6B-0F13E19D01E3}"/>
              </a:ext>
            </a:extLst>
          </p:cNvPr>
          <p:cNvSpPr>
            <a:spLocks noChangeShapeType="1"/>
          </p:cNvSpPr>
          <p:nvPr/>
        </p:nvSpPr>
        <p:spPr bwMode="auto">
          <a:xfrm>
            <a:off x="512283" y="4733416"/>
            <a:ext cx="1117600" cy="204787"/>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 name="Line 23">
            <a:extLst>
              <a:ext uri="{FF2B5EF4-FFF2-40B4-BE49-F238E27FC236}">
                <a16:creationId xmlns:a16="http://schemas.microsoft.com/office/drawing/2014/main" id="{076A1497-00E1-4A28-95EC-8FDC6C1DDCF6}"/>
              </a:ext>
            </a:extLst>
          </p:cNvPr>
          <p:cNvSpPr>
            <a:spLocks noChangeShapeType="1"/>
          </p:cNvSpPr>
          <p:nvPr/>
        </p:nvSpPr>
        <p:spPr bwMode="auto">
          <a:xfrm>
            <a:off x="526571" y="5254116"/>
            <a:ext cx="1103312" cy="192087"/>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4" name="Group 24">
            <a:extLst>
              <a:ext uri="{FF2B5EF4-FFF2-40B4-BE49-F238E27FC236}">
                <a16:creationId xmlns:a16="http://schemas.microsoft.com/office/drawing/2014/main" id="{CA2AD0DB-B01B-4D31-802F-4620502E0F44}"/>
              </a:ext>
            </a:extLst>
          </p:cNvPr>
          <p:cNvGrpSpPr>
            <a:grpSpLocks/>
          </p:cNvGrpSpPr>
          <p:nvPr/>
        </p:nvGrpSpPr>
        <p:grpSpPr bwMode="auto">
          <a:xfrm>
            <a:off x="577371" y="4946141"/>
            <a:ext cx="920750" cy="368300"/>
            <a:chOff x="394" y="1688"/>
            <a:chExt cx="643" cy="252"/>
          </a:xfrm>
        </p:grpSpPr>
        <p:sp>
          <p:nvSpPr>
            <p:cNvPr id="35" name="Freeform 25">
              <a:extLst>
                <a:ext uri="{FF2B5EF4-FFF2-40B4-BE49-F238E27FC236}">
                  <a16:creationId xmlns:a16="http://schemas.microsoft.com/office/drawing/2014/main" id="{35DD511F-4B4F-4B00-89B0-4EAAC342E7A1}"/>
                </a:ext>
              </a:extLst>
            </p:cNvPr>
            <p:cNvSpPr>
              <a:spLocks/>
            </p:cNvSpPr>
            <p:nvPr/>
          </p:nvSpPr>
          <p:spPr bwMode="auto">
            <a:xfrm>
              <a:off x="441" y="1689"/>
              <a:ext cx="445" cy="187"/>
            </a:xfrm>
            <a:custGeom>
              <a:avLst/>
              <a:gdLst>
                <a:gd name="T0" fmla="*/ 6 w 445"/>
                <a:gd name="T1" fmla="*/ 0 h 187"/>
                <a:gd name="T2" fmla="*/ 444 w 445"/>
                <a:gd name="T3" fmla="*/ 60 h 187"/>
                <a:gd name="T4" fmla="*/ 444 w 445"/>
                <a:gd name="T5" fmla="*/ 186 h 187"/>
                <a:gd name="T6" fmla="*/ 0 w 445"/>
                <a:gd name="T7" fmla="*/ 120 h 187"/>
                <a:gd name="T8" fmla="*/ 6 w 445"/>
                <a:gd name="T9" fmla="*/ 0 h 18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45" h="187">
                  <a:moveTo>
                    <a:pt x="6" y="0"/>
                  </a:moveTo>
                  <a:lnTo>
                    <a:pt x="444" y="60"/>
                  </a:lnTo>
                  <a:lnTo>
                    <a:pt x="444" y="186"/>
                  </a:lnTo>
                  <a:lnTo>
                    <a:pt x="0" y="120"/>
                  </a:lnTo>
                  <a:lnTo>
                    <a:pt x="6" y="0"/>
                  </a:lnTo>
                </a:path>
              </a:pathLst>
            </a:custGeom>
            <a:solidFill>
              <a:srgbClr val="DDDDDD"/>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 name="Rectangle 26">
              <a:extLst>
                <a:ext uri="{FF2B5EF4-FFF2-40B4-BE49-F238E27FC236}">
                  <a16:creationId xmlns:a16="http://schemas.microsoft.com/office/drawing/2014/main" id="{7B59679F-9EC0-41D1-A62B-D6E892175210}"/>
                </a:ext>
              </a:extLst>
            </p:cNvPr>
            <p:cNvSpPr>
              <a:spLocks noChangeArrowheads="1"/>
            </p:cNvSpPr>
            <p:nvPr/>
          </p:nvSpPr>
          <p:spPr bwMode="auto">
            <a:xfrm rot="540000">
              <a:off x="394" y="1688"/>
              <a:ext cx="643" cy="252"/>
            </a:xfrm>
            <a:prstGeom prst="rect">
              <a:avLst/>
            </a:prstGeom>
            <a:solidFill>
              <a:srgbClr val="DDDDD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762000"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1800">
                  <a:solidFill>
                    <a:srgbClr val="333399"/>
                  </a:solidFill>
                  <a:latin typeface="Arial" panose="020B0604020202020204" pitchFamily="34" charset="0"/>
                  <a:ea typeface="黑体" panose="02010609060101010101" pitchFamily="49" charset="-122"/>
                </a:rPr>
                <a:t>DATA1</a:t>
              </a:r>
            </a:p>
          </p:txBody>
        </p:sp>
      </p:grpSp>
      <p:sp>
        <p:nvSpPr>
          <p:cNvPr id="37" name="AutoShape 27">
            <a:extLst>
              <a:ext uri="{FF2B5EF4-FFF2-40B4-BE49-F238E27FC236}">
                <a16:creationId xmlns:a16="http://schemas.microsoft.com/office/drawing/2014/main" id="{F2063513-F28D-46B3-959E-E6C5B213B598}"/>
              </a:ext>
            </a:extLst>
          </p:cNvPr>
          <p:cNvSpPr>
            <a:spLocks noChangeArrowheads="1"/>
          </p:cNvSpPr>
          <p:nvPr/>
        </p:nvSpPr>
        <p:spPr bwMode="auto">
          <a:xfrm rot="480000">
            <a:off x="1413983" y="5185853"/>
            <a:ext cx="290513" cy="96838"/>
          </a:xfrm>
          <a:prstGeom prst="rightArrow">
            <a:avLst>
              <a:gd name="adj1" fmla="val 50000"/>
              <a:gd name="adj2" fmla="val 124541"/>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400"/>
          </a:p>
        </p:txBody>
      </p:sp>
      <p:sp>
        <p:nvSpPr>
          <p:cNvPr id="38" name="Line 28">
            <a:extLst>
              <a:ext uri="{FF2B5EF4-FFF2-40B4-BE49-F238E27FC236}">
                <a16:creationId xmlns:a16="http://schemas.microsoft.com/office/drawing/2014/main" id="{7C8889B9-65E1-487C-A425-274D59BBC5CF}"/>
              </a:ext>
            </a:extLst>
          </p:cNvPr>
          <p:cNvSpPr>
            <a:spLocks noChangeShapeType="1"/>
          </p:cNvSpPr>
          <p:nvPr/>
        </p:nvSpPr>
        <p:spPr bwMode="auto">
          <a:xfrm>
            <a:off x="1656871" y="5473191"/>
            <a:ext cx="227012" cy="0"/>
          </a:xfrm>
          <a:prstGeom prst="line">
            <a:avLst/>
          </a:prstGeom>
          <a:noFill/>
          <a:ln w="12700">
            <a:solidFill>
              <a:schemeClr val="tx1"/>
            </a:solidFill>
            <a:round/>
            <a:headEnd type="none" w="sm" len="lg"/>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 name="Rectangle 29">
            <a:extLst>
              <a:ext uri="{FF2B5EF4-FFF2-40B4-BE49-F238E27FC236}">
                <a16:creationId xmlns:a16="http://schemas.microsoft.com/office/drawing/2014/main" id="{85D114A5-F147-447D-8991-EB65CE331E13}"/>
              </a:ext>
            </a:extLst>
          </p:cNvPr>
          <p:cNvSpPr>
            <a:spLocks noChangeArrowheads="1"/>
          </p:cNvSpPr>
          <p:nvPr/>
        </p:nvSpPr>
        <p:spPr bwMode="auto">
          <a:xfrm>
            <a:off x="1731483" y="5439853"/>
            <a:ext cx="412750" cy="915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762000"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1800">
                <a:solidFill>
                  <a:srgbClr val="333399"/>
                </a:solidFill>
                <a:latin typeface="Arial" panose="020B0604020202020204" pitchFamily="34" charset="0"/>
                <a:ea typeface="黑体" panose="02010609060101010101" pitchFamily="49" charset="-122"/>
              </a:rPr>
              <a:t>送</a:t>
            </a:r>
          </a:p>
          <a:p>
            <a:pPr>
              <a:spcBef>
                <a:spcPct val="0"/>
              </a:spcBef>
              <a:buFontTx/>
              <a:buNone/>
            </a:pPr>
            <a:r>
              <a:rPr lang="zh-CN" altLang="en-US" sz="1800">
                <a:solidFill>
                  <a:srgbClr val="333399"/>
                </a:solidFill>
                <a:latin typeface="Arial" panose="020B0604020202020204" pitchFamily="34" charset="0"/>
                <a:ea typeface="黑体" panose="02010609060101010101" pitchFamily="49" charset="-122"/>
              </a:rPr>
              <a:t>主</a:t>
            </a:r>
          </a:p>
          <a:p>
            <a:pPr>
              <a:spcBef>
                <a:spcPct val="0"/>
              </a:spcBef>
              <a:buFontTx/>
              <a:buNone/>
            </a:pPr>
            <a:r>
              <a:rPr lang="zh-CN" altLang="en-US" sz="1800">
                <a:solidFill>
                  <a:srgbClr val="333399"/>
                </a:solidFill>
                <a:latin typeface="Arial" panose="020B0604020202020204" pitchFamily="34" charset="0"/>
                <a:ea typeface="黑体" panose="02010609060101010101" pitchFamily="49" charset="-122"/>
              </a:rPr>
              <a:t>机</a:t>
            </a:r>
          </a:p>
        </p:txBody>
      </p:sp>
      <p:sp>
        <p:nvSpPr>
          <p:cNvPr id="40" name="Line 30">
            <a:extLst>
              <a:ext uri="{FF2B5EF4-FFF2-40B4-BE49-F238E27FC236}">
                <a16:creationId xmlns:a16="http://schemas.microsoft.com/office/drawing/2014/main" id="{DDAD1716-B0F4-4ECB-9B68-93D1484F6EB4}"/>
              </a:ext>
            </a:extLst>
          </p:cNvPr>
          <p:cNvSpPr>
            <a:spLocks noChangeShapeType="1"/>
          </p:cNvSpPr>
          <p:nvPr/>
        </p:nvSpPr>
        <p:spPr bwMode="auto">
          <a:xfrm flipH="1">
            <a:off x="520221" y="5560503"/>
            <a:ext cx="1109662" cy="206375"/>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 name="Line 31">
            <a:extLst>
              <a:ext uri="{FF2B5EF4-FFF2-40B4-BE49-F238E27FC236}">
                <a16:creationId xmlns:a16="http://schemas.microsoft.com/office/drawing/2014/main" id="{F5E71C23-2264-4BDA-85D7-AB90A31D306A}"/>
              </a:ext>
            </a:extLst>
          </p:cNvPr>
          <p:cNvSpPr>
            <a:spLocks noChangeShapeType="1"/>
          </p:cNvSpPr>
          <p:nvPr/>
        </p:nvSpPr>
        <p:spPr bwMode="auto">
          <a:xfrm flipH="1">
            <a:off x="520221" y="5777991"/>
            <a:ext cx="1119187" cy="223837"/>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2" name="Rectangle 32">
            <a:extLst>
              <a:ext uri="{FF2B5EF4-FFF2-40B4-BE49-F238E27FC236}">
                <a16:creationId xmlns:a16="http://schemas.microsoft.com/office/drawing/2014/main" id="{EA6DC279-5B7D-4E6C-B2CB-A0CEB876DAF6}"/>
              </a:ext>
            </a:extLst>
          </p:cNvPr>
          <p:cNvSpPr>
            <a:spLocks noChangeArrowheads="1"/>
          </p:cNvSpPr>
          <p:nvPr/>
        </p:nvSpPr>
        <p:spPr bwMode="auto">
          <a:xfrm rot="21060000">
            <a:off x="999646" y="5547803"/>
            <a:ext cx="6540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762000"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1800">
                <a:solidFill>
                  <a:srgbClr val="333399"/>
                </a:solidFill>
                <a:latin typeface="Arial" panose="020B0604020202020204" pitchFamily="34" charset="0"/>
                <a:ea typeface="黑体" panose="02010609060101010101" pitchFamily="49" charset="-122"/>
              </a:rPr>
              <a:t>ACK</a:t>
            </a:r>
          </a:p>
        </p:txBody>
      </p:sp>
      <p:sp>
        <p:nvSpPr>
          <p:cNvPr id="43" name="Line 33">
            <a:extLst>
              <a:ext uri="{FF2B5EF4-FFF2-40B4-BE49-F238E27FC236}">
                <a16:creationId xmlns:a16="http://schemas.microsoft.com/office/drawing/2014/main" id="{6470A127-FDEB-46A2-96A5-C6FB59F29801}"/>
              </a:ext>
            </a:extLst>
          </p:cNvPr>
          <p:cNvSpPr>
            <a:spLocks noChangeShapeType="1"/>
          </p:cNvSpPr>
          <p:nvPr/>
        </p:nvSpPr>
        <p:spPr bwMode="auto">
          <a:xfrm flipV="1">
            <a:off x="645633" y="4439728"/>
            <a:ext cx="373063" cy="79375"/>
          </a:xfrm>
          <a:prstGeom prst="line">
            <a:avLst/>
          </a:prstGeom>
          <a:noFill/>
          <a:ln w="12700">
            <a:solidFill>
              <a:schemeClr val="tx1"/>
            </a:solidFill>
            <a:round/>
            <a:headEnd type="triangl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 name="Line 34">
            <a:extLst>
              <a:ext uri="{FF2B5EF4-FFF2-40B4-BE49-F238E27FC236}">
                <a16:creationId xmlns:a16="http://schemas.microsoft.com/office/drawing/2014/main" id="{879432C6-F7E8-4EBF-975E-B2968DC04B7F}"/>
              </a:ext>
            </a:extLst>
          </p:cNvPr>
          <p:cNvSpPr>
            <a:spLocks noChangeShapeType="1"/>
          </p:cNvSpPr>
          <p:nvPr/>
        </p:nvSpPr>
        <p:spPr bwMode="auto">
          <a:xfrm flipV="1">
            <a:off x="667858" y="5777991"/>
            <a:ext cx="388938" cy="76200"/>
          </a:xfrm>
          <a:prstGeom prst="line">
            <a:avLst/>
          </a:prstGeom>
          <a:noFill/>
          <a:ln w="12700">
            <a:solidFill>
              <a:schemeClr val="tx1"/>
            </a:solidFill>
            <a:round/>
            <a:headEnd type="triangl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5" name="Rectangle 35">
            <a:extLst>
              <a:ext uri="{FF2B5EF4-FFF2-40B4-BE49-F238E27FC236}">
                <a16:creationId xmlns:a16="http://schemas.microsoft.com/office/drawing/2014/main" id="{D3771540-B7D8-49D1-B536-6A61F833E341}"/>
              </a:ext>
            </a:extLst>
          </p:cNvPr>
          <p:cNvSpPr>
            <a:spLocks noChangeArrowheads="1"/>
          </p:cNvSpPr>
          <p:nvPr/>
        </p:nvSpPr>
        <p:spPr bwMode="auto">
          <a:xfrm>
            <a:off x="348771" y="6474903"/>
            <a:ext cx="1441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762000"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1800">
                <a:solidFill>
                  <a:srgbClr val="333399"/>
                </a:solidFill>
                <a:latin typeface="Arial" panose="020B0604020202020204" pitchFamily="34" charset="0"/>
                <a:ea typeface="黑体" panose="02010609060101010101" pitchFamily="49" charset="-122"/>
              </a:rPr>
              <a:t>(a) </a:t>
            </a:r>
            <a:r>
              <a:rPr lang="zh-CN" altLang="en-US" sz="1800">
                <a:solidFill>
                  <a:srgbClr val="333399"/>
                </a:solidFill>
                <a:latin typeface="Arial" panose="020B0604020202020204" pitchFamily="34" charset="0"/>
                <a:ea typeface="黑体" panose="02010609060101010101" pitchFamily="49" charset="-122"/>
              </a:rPr>
              <a:t>正常情况</a:t>
            </a:r>
          </a:p>
        </p:txBody>
      </p:sp>
      <p:grpSp>
        <p:nvGrpSpPr>
          <p:cNvPr id="46" name="Group 36">
            <a:extLst>
              <a:ext uri="{FF2B5EF4-FFF2-40B4-BE49-F238E27FC236}">
                <a16:creationId xmlns:a16="http://schemas.microsoft.com/office/drawing/2014/main" id="{0B6D362B-DD6F-4D42-ADEC-AF1D855FB872}"/>
              </a:ext>
            </a:extLst>
          </p:cNvPr>
          <p:cNvGrpSpPr>
            <a:grpSpLocks/>
          </p:cNvGrpSpPr>
          <p:nvPr/>
        </p:nvGrpSpPr>
        <p:grpSpPr bwMode="auto">
          <a:xfrm>
            <a:off x="4747733" y="2966528"/>
            <a:ext cx="2057400" cy="3844925"/>
            <a:chOff x="2985" y="1299"/>
            <a:chExt cx="1296" cy="2422"/>
          </a:xfrm>
        </p:grpSpPr>
        <p:sp>
          <p:nvSpPr>
            <p:cNvPr id="47" name="Freeform 37">
              <a:extLst>
                <a:ext uri="{FF2B5EF4-FFF2-40B4-BE49-F238E27FC236}">
                  <a16:creationId xmlns:a16="http://schemas.microsoft.com/office/drawing/2014/main" id="{DC55F3F1-A6BF-4C64-B650-AB8F416F6978}"/>
                </a:ext>
              </a:extLst>
            </p:cNvPr>
            <p:cNvSpPr>
              <a:spLocks/>
            </p:cNvSpPr>
            <p:nvPr/>
          </p:nvSpPr>
          <p:spPr bwMode="auto">
            <a:xfrm>
              <a:off x="3249" y="1574"/>
              <a:ext cx="697" cy="444"/>
            </a:xfrm>
            <a:custGeom>
              <a:avLst/>
              <a:gdLst>
                <a:gd name="T0" fmla="*/ 0 w 769"/>
                <a:gd name="T1" fmla="*/ 0 h 466"/>
                <a:gd name="T2" fmla="*/ 518 w 769"/>
                <a:gd name="T3" fmla="*/ 119 h 466"/>
                <a:gd name="T4" fmla="*/ 518 w 769"/>
                <a:gd name="T5" fmla="*/ 383 h 466"/>
                <a:gd name="T6" fmla="*/ 0 w 769"/>
                <a:gd name="T7" fmla="*/ 264 h 466"/>
                <a:gd name="T8" fmla="*/ 0 w 769"/>
                <a:gd name="T9" fmla="*/ 0 h 46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69" h="466">
                  <a:moveTo>
                    <a:pt x="0" y="0"/>
                  </a:moveTo>
                  <a:lnTo>
                    <a:pt x="768" y="145"/>
                  </a:lnTo>
                  <a:lnTo>
                    <a:pt x="768" y="465"/>
                  </a:lnTo>
                  <a:lnTo>
                    <a:pt x="0" y="320"/>
                  </a:lnTo>
                  <a:lnTo>
                    <a:pt x="0" y="0"/>
                  </a:lnTo>
                </a:path>
              </a:pathLst>
            </a:custGeom>
            <a:solidFill>
              <a:srgbClr val="DDDDDD"/>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8" name="Freeform 38">
              <a:extLst>
                <a:ext uri="{FF2B5EF4-FFF2-40B4-BE49-F238E27FC236}">
                  <a16:creationId xmlns:a16="http://schemas.microsoft.com/office/drawing/2014/main" id="{E0F0817B-6B9B-4038-BB3D-CEF95E1B84E5}"/>
                </a:ext>
              </a:extLst>
            </p:cNvPr>
            <p:cNvSpPr>
              <a:spLocks/>
            </p:cNvSpPr>
            <p:nvPr/>
          </p:nvSpPr>
          <p:spPr bwMode="auto">
            <a:xfrm>
              <a:off x="3252" y="2420"/>
              <a:ext cx="696" cy="434"/>
            </a:xfrm>
            <a:custGeom>
              <a:avLst/>
              <a:gdLst>
                <a:gd name="T0" fmla="*/ 0 w 769"/>
                <a:gd name="T1" fmla="*/ 0 h 466"/>
                <a:gd name="T2" fmla="*/ 515 w 769"/>
                <a:gd name="T3" fmla="*/ 109 h 466"/>
                <a:gd name="T4" fmla="*/ 515 w 769"/>
                <a:gd name="T5" fmla="*/ 349 h 466"/>
                <a:gd name="T6" fmla="*/ 0 w 769"/>
                <a:gd name="T7" fmla="*/ 241 h 466"/>
                <a:gd name="T8" fmla="*/ 0 w 769"/>
                <a:gd name="T9" fmla="*/ 0 h 46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69" h="466">
                  <a:moveTo>
                    <a:pt x="0" y="0"/>
                  </a:moveTo>
                  <a:lnTo>
                    <a:pt x="768" y="145"/>
                  </a:lnTo>
                  <a:lnTo>
                    <a:pt x="768" y="465"/>
                  </a:lnTo>
                  <a:lnTo>
                    <a:pt x="0" y="320"/>
                  </a:lnTo>
                  <a:lnTo>
                    <a:pt x="0" y="0"/>
                  </a:lnTo>
                </a:path>
              </a:pathLst>
            </a:custGeom>
            <a:solidFill>
              <a:srgbClr val="DDDDDD"/>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9" name="Rectangle 39">
              <a:extLst>
                <a:ext uri="{FF2B5EF4-FFF2-40B4-BE49-F238E27FC236}">
                  <a16:creationId xmlns:a16="http://schemas.microsoft.com/office/drawing/2014/main" id="{C90CC106-5643-4B9C-8461-BC55BA3B6913}"/>
                </a:ext>
              </a:extLst>
            </p:cNvPr>
            <p:cNvSpPr>
              <a:spLocks noChangeArrowheads="1"/>
            </p:cNvSpPr>
            <p:nvPr/>
          </p:nvSpPr>
          <p:spPr bwMode="auto">
            <a:xfrm>
              <a:off x="3134" y="1299"/>
              <a:ext cx="212"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762000"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1800">
                  <a:solidFill>
                    <a:srgbClr val="333399"/>
                  </a:solidFill>
                  <a:latin typeface="Arial" panose="020B0604020202020204" pitchFamily="34" charset="0"/>
                  <a:ea typeface="黑体" panose="02010609060101010101" pitchFamily="49" charset="-122"/>
                </a:rPr>
                <a:t>A</a:t>
              </a:r>
            </a:p>
          </p:txBody>
        </p:sp>
        <p:sp>
          <p:nvSpPr>
            <p:cNvPr id="50" name="Rectangle 40">
              <a:extLst>
                <a:ext uri="{FF2B5EF4-FFF2-40B4-BE49-F238E27FC236}">
                  <a16:creationId xmlns:a16="http://schemas.microsoft.com/office/drawing/2014/main" id="{9342CED0-2CAE-4949-B159-71FEF1BB2AE7}"/>
                </a:ext>
              </a:extLst>
            </p:cNvPr>
            <p:cNvSpPr>
              <a:spLocks noChangeArrowheads="1"/>
            </p:cNvSpPr>
            <p:nvPr/>
          </p:nvSpPr>
          <p:spPr bwMode="auto">
            <a:xfrm>
              <a:off x="3849" y="1299"/>
              <a:ext cx="212"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762000"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1800">
                  <a:solidFill>
                    <a:srgbClr val="333399"/>
                  </a:solidFill>
                  <a:latin typeface="Arial" panose="020B0604020202020204" pitchFamily="34" charset="0"/>
                  <a:ea typeface="黑体" panose="02010609060101010101" pitchFamily="49" charset="-122"/>
                </a:rPr>
                <a:t>B</a:t>
              </a:r>
            </a:p>
          </p:txBody>
        </p:sp>
        <p:sp>
          <p:nvSpPr>
            <p:cNvPr id="51" name="Line 41">
              <a:extLst>
                <a:ext uri="{FF2B5EF4-FFF2-40B4-BE49-F238E27FC236}">
                  <a16:creationId xmlns:a16="http://schemas.microsoft.com/office/drawing/2014/main" id="{ED4B4D90-E87F-4035-B067-A2F0788A253B}"/>
                </a:ext>
              </a:extLst>
            </p:cNvPr>
            <p:cNvSpPr>
              <a:spLocks noChangeShapeType="1"/>
            </p:cNvSpPr>
            <p:nvPr/>
          </p:nvSpPr>
          <p:spPr bwMode="auto">
            <a:xfrm>
              <a:off x="3246" y="1571"/>
              <a:ext cx="705" cy="13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 name="Line 42">
              <a:extLst>
                <a:ext uri="{FF2B5EF4-FFF2-40B4-BE49-F238E27FC236}">
                  <a16:creationId xmlns:a16="http://schemas.microsoft.com/office/drawing/2014/main" id="{C0ADB8C4-32BC-4FE2-97F1-343C77BA7C65}"/>
                </a:ext>
              </a:extLst>
            </p:cNvPr>
            <p:cNvSpPr>
              <a:spLocks noChangeShapeType="1"/>
            </p:cNvSpPr>
            <p:nvPr/>
          </p:nvSpPr>
          <p:spPr bwMode="auto">
            <a:xfrm>
              <a:off x="3255" y="1899"/>
              <a:ext cx="696" cy="121"/>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 name="Freeform 43">
              <a:extLst>
                <a:ext uri="{FF2B5EF4-FFF2-40B4-BE49-F238E27FC236}">
                  <a16:creationId xmlns:a16="http://schemas.microsoft.com/office/drawing/2014/main" id="{BD06E331-0360-4706-9B81-02C56C07C2DD}"/>
                </a:ext>
              </a:extLst>
            </p:cNvPr>
            <p:cNvSpPr>
              <a:spLocks/>
            </p:cNvSpPr>
            <p:nvPr/>
          </p:nvSpPr>
          <p:spPr bwMode="auto">
            <a:xfrm>
              <a:off x="3330" y="1706"/>
              <a:ext cx="401" cy="173"/>
            </a:xfrm>
            <a:custGeom>
              <a:avLst/>
              <a:gdLst>
                <a:gd name="T0" fmla="*/ 5 w 445"/>
                <a:gd name="T1" fmla="*/ 0 h 187"/>
                <a:gd name="T2" fmla="*/ 292 w 445"/>
                <a:gd name="T3" fmla="*/ 44 h 187"/>
                <a:gd name="T4" fmla="*/ 292 w 445"/>
                <a:gd name="T5" fmla="*/ 136 h 187"/>
                <a:gd name="T6" fmla="*/ 0 w 445"/>
                <a:gd name="T7" fmla="*/ 88 h 187"/>
                <a:gd name="T8" fmla="*/ 5 w 445"/>
                <a:gd name="T9" fmla="*/ 0 h 18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45" h="187">
                  <a:moveTo>
                    <a:pt x="6" y="0"/>
                  </a:moveTo>
                  <a:lnTo>
                    <a:pt x="444" y="60"/>
                  </a:lnTo>
                  <a:lnTo>
                    <a:pt x="444" y="186"/>
                  </a:lnTo>
                  <a:lnTo>
                    <a:pt x="0" y="120"/>
                  </a:lnTo>
                  <a:lnTo>
                    <a:pt x="6" y="0"/>
                  </a:lnTo>
                </a:path>
              </a:pathLst>
            </a:custGeom>
            <a:solidFill>
              <a:srgbClr val="EAEAEA"/>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 name="Rectangle 44">
              <a:extLst>
                <a:ext uri="{FF2B5EF4-FFF2-40B4-BE49-F238E27FC236}">
                  <a16:creationId xmlns:a16="http://schemas.microsoft.com/office/drawing/2014/main" id="{DEDE2436-B216-4515-A159-4B032066CF8E}"/>
                </a:ext>
              </a:extLst>
            </p:cNvPr>
            <p:cNvSpPr>
              <a:spLocks noChangeArrowheads="1"/>
            </p:cNvSpPr>
            <p:nvPr/>
          </p:nvSpPr>
          <p:spPr bwMode="auto">
            <a:xfrm rot="540000">
              <a:off x="3249" y="1673"/>
              <a:ext cx="580" cy="231"/>
            </a:xfrm>
            <a:prstGeom prst="rect">
              <a:avLst/>
            </a:prstGeom>
            <a:solidFill>
              <a:srgbClr val="DDDDD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762000"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1800">
                  <a:solidFill>
                    <a:srgbClr val="333399"/>
                  </a:solidFill>
                  <a:latin typeface="Arial" panose="020B0604020202020204" pitchFamily="34" charset="0"/>
                  <a:ea typeface="黑体" panose="02010609060101010101" pitchFamily="49" charset="-122"/>
                </a:rPr>
                <a:t>DATA0</a:t>
              </a:r>
            </a:p>
          </p:txBody>
        </p:sp>
        <p:sp>
          <p:nvSpPr>
            <p:cNvPr id="55" name="Line 45">
              <a:extLst>
                <a:ext uri="{FF2B5EF4-FFF2-40B4-BE49-F238E27FC236}">
                  <a16:creationId xmlns:a16="http://schemas.microsoft.com/office/drawing/2014/main" id="{56114DED-C4F8-47C6-B4D1-5FF3D962A9D1}"/>
                </a:ext>
              </a:extLst>
            </p:cNvPr>
            <p:cNvSpPr>
              <a:spLocks noChangeShapeType="1"/>
            </p:cNvSpPr>
            <p:nvPr/>
          </p:nvSpPr>
          <p:spPr bwMode="auto">
            <a:xfrm>
              <a:off x="3244" y="2412"/>
              <a:ext cx="704" cy="129"/>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6" name="Line 46">
              <a:extLst>
                <a:ext uri="{FF2B5EF4-FFF2-40B4-BE49-F238E27FC236}">
                  <a16:creationId xmlns:a16="http://schemas.microsoft.com/office/drawing/2014/main" id="{9BF68109-BC93-442E-B415-4C09D4C4731E}"/>
                </a:ext>
              </a:extLst>
            </p:cNvPr>
            <p:cNvSpPr>
              <a:spLocks noChangeShapeType="1"/>
            </p:cNvSpPr>
            <p:nvPr/>
          </p:nvSpPr>
          <p:spPr bwMode="auto">
            <a:xfrm>
              <a:off x="3252" y="2740"/>
              <a:ext cx="696" cy="121"/>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57" name="Group 47">
              <a:extLst>
                <a:ext uri="{FF2B5EF4-FFF2-40B4-BE49-F238E27FC236}">
                  <a16:creationId xmlns:a16="http://schemas.microsoft.com/office/drawing/2014/main" id="{A936BC26-11AE-4E9C-B3E7-658D63C67B20}"/>
                </a:ext>
              </a:extLst>
            </p:cNvPr>
            <p:cNvGrpSpPr>
              <a:grpSpLocks/>
            </p:cNvGrpSpPr>
            <p:nvPr/>
          </p:nvGrpSpPr>
          <p:grpSpPr bwMode="auto">
            <a:xfrm>
              <a:off x="3272" y="2525"/>
              <a:ext cx="580" cy="231"/>
              <a:chOff x="3249" y="1689"/>
              <a:chExt cx="645" cy="251"/>
            </a:xfrm>
          </p:grpSpPr>
          <p:sp>
            <p:nvSpPr>
              <p:cNvPr id="77" name="Freeform 48">
                <a:extLst>
                  <a:ext uri="{FF2B5EF4-FFF2-40B4-BE49-F238E27FC236}">
                    <a16:creationId xmlns:a16="http://schemas.microsoft.com/office/drawing/2014/main" id="{9C7C310D-3701-4947-A434-C0247667797C}"/>
                  </a:ext>
                </a:extLst>
              </p:cNvPr>
              <p:cNvSpPr>
                <a:spLocks/>
              </p:cNvSpPr>
              <p:nvPr/>
            </p:nvSpPr>
            <p:spPr bwMode="auto">
              <a:xfrm>
                <a:off x="3297" y="1689"/>
                <a:ext cx="445" cy="187"/>
              </a:xfrm>
              <a:custGeom>
                <a:avLst/>
                <a:gdLst>
                  <a:gd name="T0" fmla="*/ 6 w 445"/>
                  <a:gd name="T1" fmla="*/ 0 h 187"/>
                  <a:gd name="T2" fmla="*/ 444 w 445"/>
                  <a:gd name="T3" fmla="*/ 60 h 187"/>
                  <a:gd name="T4" fmla="*/ 444 w 445"/>
                  <a:gd name="T5" fmla="*/ 186 h 187"/>
                  <a:gd name="T6" fmla="*/ 0 w 445"/>
                  <a:gd name="T7" fmla="*/ 120 h 187"/>
                  <a:gd name="T8" fmla="*/ 6 w 445"/>
                  <a:gd name="T9" fmla="*/ 0 h 18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45" h="187">
                    <a:moveTo>
                      <a:pt x="6" y="0"/>
                    </a:moveTo>
                    <a:lnTo>
                      <a:pt x="444" y="60"/>
                    </a:lnTo>
                    <a:lnTo>
                      <a:pt x="444" y="186"/>
                    </a:lnTo>
                    <a:lnTo>
                      <a:pt x="0" y="120"/>
                    </a:lnTo>
                    <a:lnTo>
                      <a:pt x="6" y="0"/>
                    </a:lnTo>
                  </a:path>
                </a:pathLst>
              </a:custGeom>
              <a:solidFill>
                <a:srgbClr val="DDDDDD"/>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8" name="Rectangle 49">
                <a:extLst>
                  <a:ext uri="{FF2B5EF4-FFF2-40B4-BE49-F238E27FC236}">
                    <a16:creationId xmlns:a16="http://schemas.microsoft.com/office/drawing/2014/main" id="{AA6FE509-EDC8-4DF3-9317-D24CCDB9255F}"/>
                  </a:ext>
                </a:extLst>
              </p:cNvPr>
              <p:cNvSpPr>
                <a:spLocks noChangeArrowheads="1"/>
              </p:cNvSpPr>
              <p:nvPr/>
            </p:nvSpPr>
            <p:spPr bwMode="auto">
              <a:xfrm rot="540000">
                <a:off x="3249" y="1690"/>
                <a:ext cx="645" cy="250"/>
              </a:xfrm>
              <a:prstGeom prst="rect">
                <a:avLst/>
              </a:prstGeom>
              <a:solidFill>
                <a:srgbClr val="DDDDD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762000"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1800">
                    <a:solidFill>
                      <a:srgbClr val="333399"/>
                    </a:solidFill>
                    <a:latin typeface="Arial" panose="020B0604020202020204" pitchFamily="34" charset="0"/>
                    <a:ea typeface="黑体" panose="02010609060101010101" pitchFamily="49" charset="-122"/>
                  </a:rPr>
                  <a:t>DATA0</a:t>
                </a:r>
              </a:p>
            </p:txBody>
          </p:sp>
        </p:grpSp>
        <p:sp>
          <p:nvSpPr>
            <p:cNvPr id="58" name="AutoShape 50">
              <a:extLst>
                <a:ext uri="{FF2B5EF4-FFF2-40B4-BE49-F238E27FC236}">
                  <a16:creationId xmlns:a16="http://schemas.microsoft.com/office/drawing/2014/main" id="{E5CE4814-A0D6-448E-9ABE-E96BD5EDD6E4}"/>
                </a:ext>
              </a:extLst>
            </p:cNvPr>
            <p:cNvSpPr>
              <a:spLocks noChangeArrowheads="1"/>
            </p:cNvSpPr>
            <p:nvPr/>
          </p:nvSpPr>
          <p:spPr bwMode="auto">
            <a:xfrm rot="480000">
              <a:off x="3791" y="2697"/>
              <a:ext cx="184" cy="61"/>
            </a:xfrm>
            <a:prstGeom prst="rightArrow">
              <a:avLst>
                <a:gd name="adj1" fmla="val 50000"/>
                <a:gd name="adj2" fmla="val 125222"/>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400"/>
            </a:p>
          </p:txBody>
        </p:sp>
        <p:sp>
          <p:nvSpPr>
            <p:cNvPr id="59" name="Line 51">
              <a:extLst>
                <a:ext uri="{FF2B5EF4-FFF2-40B4-BE49-F238E27FC236}">
                  <a16:creationId xmlns:a16="http://schemas.microsoft.com/office/drawing/2014/main" id="{C969B288-C325-4EAF-B694-9B60E02FB234}"/>
                </a:ext>
              </a:extLst>
            </p:cNvPr>
            <p:cNvSpPr>
              <a:spLocks noChangeShapeType="1"/>
            </p:cNvSpPr>
            <p:nvPr/>
          </p:nvSpPr>
          <p:spPr bwMode="auto">
            <a:xfrm>
              <a:off x="3964" y="2875"/>
              <a:ext cx="143" cy="0"/>
            </a:xfrm>
            <a:prstGeom prst="line">
              <a:avLst/>
            </a:prstGeom>
            <a:noFill/>
            <a:ln w="12700">
              <a:solidFill>
                <a:schemeClr val="tx1"/>
              </a:solidFill>
              <a:round/>
              <a:headEnd type="none" w="sm" len="sm"/>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 name="Rectangle 52">
              <a:extLst>
                <a:ext uri="{FF2B5EF4-FFF2-40B4-BE49-F238E27FC236}">
                  <a16:creationId xmlns:a16="http://schemas.microsoft.com/office/drawing/2014/main" id="{9C21EDC0-6149-4242-9DAB-8276A9D5F2E5}"/>
                </a:ext>
              </a:extLst>
            </p:cNvPr>
            <p:cNvSpPr>
              <a:spLocks noChangeArrowheads="1"/>
            </p:cNvSpPr>
            <p:nvPr/>
          </p:nvSpPr>
          <p:spPr bwMode="auto">
            <a:xfrm>
              <a:off x="3982" y="2871"/>
              <a:ext cx="261" cy="5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762000"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1800">
                  <a:solidFill>
                    <a:srgbClr val="333399"/>
                  </a:solidFill>
                  <a:latin typeface="Arial" panose="020B0604020202020204" pitchFamily="34" charset="0"/>
                  <a:ea typeface="黑体" panose="02010609060101010101" pitchFamily="49" charset="-122"/>
                </a:rPr>
                <a:t>送</a:t>
              </a:r>
            </a:p>
            <a:p>
              <a:pPr>
                <a:spcBef>
                  <a:spcPct val="0"/>
                </a:spcBef>
                <a:buFontTx/>
                <a:buNone/>
              </a:pPr>
              <a:r>
                <a:rPr lang="zh-CN" altLang="en-US" sz="1800">
                  <a:solidFill>
                    <a:srgbClr val="333399"/>
                  </a:solidFill>
                  <a:latin typeface="Arial" panose="020B0604020202020204" pitchFamily="34" charset="0"/>
                  <a:ea typeface="黑体" panose="02010609060101010101" pitchFamily="49" charset="-122"/>
                </a:rPr>
                <a:t>主</a:t>
              </a:r>
            </a:p>
            <a:p>
              <a:pPr>
                <a:spcBef>
                  <a:spcPct val="0"/>
                </a:spcBef>
                <a:buFontTx/>
                <a:buNone/>
              </a:pPr>
              <a:r>
                <a:rPr lang="zh-CN" altLang="en-US" sz="1800">
                  <a:solidFill>
                    <a:srgbClr val="333399"/>
                  </a:solidFill>
                  <a:latin typeface="Arial" panose="020B0604020202020204" pitchFamily="34" charset="0"/>
                  <a:ea typeface="黑体" panose="02010609060101010101" pitchFamily="49" charset="-122"/>
                </a:rPr>
                <a:t>机</a:t>
              </a:r>
            </a:p>
          </p:txBody>
        </p:sp>
        <p:sp>
          <p:nvSpPr>
            <p:cNvPr id="61" name="Line 53">
              <a:extLst>
                <a:ext uri="{FF2B5EF4-FFF2-40B4-BE49-F238E27FC236}">
                  <a16:creationId xmlns:a16="http://schemas.microsoft.com/office/drawing/2014/main" id="{FA15711D-45D6-4331-8D1C-EC6EAB017033}"/>
                </a:ext>
              </a:extLst>
            </p:cNvPr>
            <p:cNvSpPr>
              <a:spLocks noChangeShapeType="1"/>
            </p:cNvSpPr>
            <p:nvPr/>
          </p:nvSpPr>
          <p:spPr bwMode="auto">
            <a:xfrm flipH="1">
              <a:off x="3249" y="2933"/>
              <a:ext cx="699" cy="13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2" name="Line 54">
              <a:extLst>
                <a:ext uri="{FF2B5EF4-FFF2-40B4-BE49-F238E27FC236}">
                  <a16:creationId xmlns:a16="http://schemas.microsoft.com/office/drawing/2014/main" id="{718B8AA5-DF90-41EA-9C7E-1BAF89F38541}"/>
                </a:ext>
              </a:extLst>
            </p:cNvPr>
            <p:cNvSpPr>
              <a:spLocks noChangeShapeType="1"/>
            </p:cNvSpPr>
            <p:nvPr/>
          </p:nvSpPr>
          <p:spPr bwMode="auto">
            <a:xfrm flipH="1">
              <a:off x="3249" y="3070"/>
              <a:ext cx="705" cy="141"/>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3" name="Rectangle 55">
              <a:extLst>
                <a:ext uri="{FF2B5EF4-FFF2-40B4-BE49-F238E27FC236}">
                  <a16:creationId xmlns:a16="http://schemas.microsoft.com/office/drawing/2014/main" id="{297A59CF-D91E-4558-AD87-99A8D3BC9D12}"/>
                </a:ext>
              </a:extLst>
            </p:cNvPr>
            <p:cNvSpPr>
              <a:spLocks noChangeArrowheads="1"/>
            </p:cNvSpPr>
            <p:nvPr/>
          </p:nvSpPr>
          <p:spPr bwMode="auto">
            <a:xfrm rot="-540000">
              <a:off x="3556" y="2918"/>
              <a:ext cx="412" cy="2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762000"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1800">
                  <a:solidFill>
                    <a:srgbClr val="333399"/>
                  </a:solidFill>
                  <a:latin typeface="Arial" panose="020B0604020202020204" pitchFamily="34" charset="0"/>
                  <a:ea typeface="黑体" panose="02010609060101010101" pitchFamily="49" charset="-122"/>
                </a:rPr>
                <a:t>ACK</a:t>
              </a:r>
            </a:p>
          </p:txBody>
        </p:sp>
        <p:sp>
          <p:nvSpPr>
            <p:cNvPr id="64" name="Line 56">
              <a:extLst>
                <a:ext uri="{FF2B5EF4-FFF2-40B4-BE49-F238E27FC236}">
                  <a16:creationId xmlns:a16="http://schemas.microsoft.com/office/drawing/2014/main" id="{D9F3F558-92BF-4DEA-9587-644994D5BA17}"/>
                </a:ext>
              </a:extLst>
            </p:cNvPr>
            <p:cNvSpPr>
              <a:spLocks noChangeShapeType="1"/>
            </p:cNvSpPr>
            <p:nvPr/>
          </p:nvSpPr>
          <p:spPr bwMode="auto">
            <a:xfrm>
              <a:off x="3954" y="1488"/>
              <a:ext cx="0" cy="1852"/>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5" name="Line 57">
              <a:extLst>
                <a:ext uri="{FF2B5EF4-FFF2-40B4-BE49-F238E27FC236}">
                  <a16:creationId xmlns:a16="http://schemas.microsoft.com/office/drawing/2014/main" id="{B6E7AE64-382A-4507-A5C0-3DA3F15CB0FE}"/>
                </a:ext>
              </a:extLst>
            </p:cNvPr>
            <p:cNvSpPr>
              <a:spLocks noChangeShapeType="1"/>
            </p:cNvSpPr>
            <p:nvPr/>
          </p:nvSpPr>
          <p:spPr bwMode="auto">
            <a:xfrm flipV="1">
              <a:off x="3341" y="3070"/>
              <a:ext cx="245" cy="48"/>
            </a:xfrm>
            <a:prstGeom prst="line">
              <a:avLst/>
            </a:prstGeom>
            <a:noFill/>
            <a:ln w="12700">
              <a:solidFill>
                <a:schemeClr val="tx1"/>
              </a:solidFill>
              <a:round/>
              <a:headEnd type="triangl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6" name="Rectangle 58">
              <a:extLst>
                <a:ext uri="{FF2B5EF4-FFF2-40B4-BE49-F238E27FC236}">
                  <a16:creationId xmlns:a16="http://schemas.microsoft.com/office/drawing/2014/main" id="{9397BD7F-B0D7-4B3F-92E2-B85ACBAD8B21}"/>
                </a:ext>
              </a:extLst>
            </p:cNvPr>
            <p:cNvSpPr>
              <a:spLocks noChangeArrowheads="1"/>
            </p:cNvSpPr>
            <p:nvPr/>
          </p:nvSpPr>
          <p:spPr bwMode="auto">
            <a:xfrm>
              <a:off x="3057" y="3490"/>
              <a:ext cx="104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762000"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1800">
                  <a:solidFill>
                    <a:srgbClr val="333399"/>
                  </a:solidFill>
                  <a:latin typeface="Arial" panose="020B0604020202020204" pitchFamily="34" charset="0"/>
                  <a:ea typeface="黑体" panose="02010609060101010101" pitchFamily="49" charset="-122"/>
                </a:rPr>
                <a:t>(c) </a:t>
              </a:r>
              <a:r>
                <a:rPr lang="zh-CN" altLang="en-US" sz="1800">
                  <a:solidFill>
                    <a:srgbClr val="333399"/>
                  </a:solidFill>
                  <a:latin typeface="Arial" panose="020B0604020202020204" pitchFamily="34" charset="0"/>
                  <a:ea typeface="黑体" panose="02010609060101010101" pitchFamily="49" charset="-122"/>
                </a:rPr>
                <a:t>数据帧丢失</a:t>
              </a:r>
            </a:p>
          </p:txBody>
        </p:sp>
        <p:sp>
          <p:nvSpPr>
            <p:cNvPr id="67" name="Rectangle 59">
              <a:extLst>
                <a:ext uri="{FF2B5EF4-FFF2-40B4-BE49-F238E27FC236}">
                  <a16:creationId xmlns:a16="http://schemas.microsoft.com/office/drawing/2014/main" id="{BAF88520-F0C0-42D3-94EB-FEBDAD5F008E}"/>
                </a:ext>
              </a:extLst>
            </p:cNvPr>
            <p:cNvSpPr>
              <a:spLocks noChangeArrowheads="1"/>
            </p:cNvSpPr>
            <p:nvPr/>
          </p:nvSpPr>
          <p:spPr bwMode="auto">
            <a:xfrm>
              <a:off x="3029" y="2428"/>
              <a:ext cx="260"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762000"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1800">
                  <a:solidFill>
                    <a:srgbClr val="333399"/>
                  </a:solidFill>
                  <a:latin typeface="Arial" panose="020B0604020202020204" pitchFamily="34" charset="0"/>
                  <a:ea typeface="黑体" panose="02010609060101010101" pitchFamily="49" charset="-122"/>
                </a:rPr>
                <a:t>重</a:t>
              </a:r>
            </a:p>
            <a:p>
              <a:pPr>
                <a:spcBef>
                  <a:spcPct val="0"/>
                </a:spcBef>
                <a:buFontTx/>
                <a:buNone/>
              </a:pPr>
              <a:r>
                <a:rPr lang="zh-CN" altLang="en-US" sz="1800">
                  <a:solidFill>
                    <a:srgbClr val="333399"/>
                  </a:solidFill>
                  <a:latin typeface="Arial" panose="020B0604020202020204" pitchFamily="34" charset="0"/>
                  <a:ea typeface="黑体" panose="02010609060101010101" pitchFamily="49" charset="-122"/>
                </a:rPr>
                <a:t>传</a:t>
              </a:r>
            </a:p>
          </p:txBody>
        </p:sp>
        <p:sp>
          <p:nvSpPr>
            <p:cNvPr id="68" name="Line 60">
              <a:extLst>
                <a:ext uri="{FF2B5EF4-FFF2-40B4-BE49-F238E27FC236}">
                  <a16:creationId xmlns:a16="http://schemas.microsoft.com/office/drawing/2014/main" id="{4D038B39-97F8-4C4E-A0A8-8D89EECD5AEE}"/>
                </a:ext>
              </a:extLst>
            </p:cNvPr>
            <p:cNvSpPr>
              <a:spLocks noChangeShapeType="1"/>
            </p:cNvSpPr>
            <p:nvPr/>
          </p:nvSpPr>
          <p:spPr bwMode="auto">
            <a:xfrm>
              <a:off x="3082" y="1899"/>
              <a:ext cx="129"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9" name="Line 61">
              <a:extLst>
                <a:ext uri="{FF2B5EF4-FFF2-40B4-BE49-F238E27FC236}">
                  <a16:creationId xmlns:a16="http://schemas.microsoft.com/office/drawing/2014/main" id="{AE3704E9-A0A0-4A67-9B28-9E8691E6C482}"/>
                </a:ext>
              </a:extLst>
            </p:cNvPr>
            <p:cNvSpPr>
              <a:spLocks noChangeShapeType="1"/>
            </p:cNvSpPr>
            <p:nvPr/>
          </p:nvSpPr>
          <p:spPr bwMode="auto">
            <a:xfrm flipH="1">
              <a:off x="3076" y="2418"/>
              <a:ext cx="146"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0" name="Line 62">
              <a:extLst>
                <a:ext uri="{FF2B5EF4-FFF2-40B4-BE49-F238E27FC236}">
                  <a16:creationId xmlns:a16="http://schemas.microsoft.com/office/drawing/2014/main" id="{C6F254C0-B579-4D9F-9FC9-FAF3FD80407E}"/>
                </a:ext>
              </a:extLst>
            </p:cNvPr>
            <p:cNvSpPr>
              <a:spLocks noChangeShapeType="1"/>
            </p:cNvSpPr>
            <p:nvPr/>
          </p:nvSpPr>
          <p:spPr bwMode="auto">
            <a:xfrm>
              <a:off x="3141" y="1893"/>
              <a:ext cx="0" cy="525"/>
            </a:xfrm>
            <a:prstGeom prst="line">
              <a:avLst/>
            </a:prstGeom>
            <a:noFill/>
            <a:ln w="12700">
              <a:solidFill>
                <a:schemeClr val="tx1"/>
              </a:solidFill>
              <a:round/>
              <a:headEnd type="triangle" w="sm" len="lg"/>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71" name="Group 63">
              <a:extLst>
                <a:ext uri="{FF2B5EF4-FFF2-40B4-BE49-F238E27FC236}">
                  <a16:creationId xmlns:a16="http://schemas.microsoft.com/office/drawing/2014/main" id="{49E1D401-5782-4778-89A0-53CA14F9CA4F}"/>
                </a:ext>
              </a:extLst>
            </p:cNvPr>
            <p:cNvGrpSpPr>
              <a:grpSpLocks/>
            </p:cNvGrpSpPr>
            <p:nvPr/>
          </p:nvGrpSpPr>
          <p:grpSpPr bwMode="auto">
            <a:xfrm>
              <a:off x="2985" y="2017"/>
              <a:ext cx="289" cy="235"/>
              <a:chOff x="2916" y="1112"/>
              <a:chExt cx="321" cy="256"/>
            </a:xfrm>
          </p:grpSpPr>
          <p:sp>
            <p:nvSpPr>
              <p:cNvPr id="75" name="Rectangle 64">
                <a:extLst>
                  <a:ext uri="{FF2B5EF4-FFF2-40B4-BE49-F238E27FC236}">
                    <a16:creationId xmlns:a16="http://schemas.microsoft.com/office/drawing/2014/main" id="{3E79B7E1-F68C-485C-B218-9F50A0E16BEC}"/>
                  </a:ext>
                </a:extLst>
              </p:cNvPr>
              <p:cNvSpPr>
                <a:spLocks noChangeArrowheads="1"/>
              </p:cNvSpPr>
              <p:nvPr/>
            </p:nvSpPr>
            <p:spPr bwMode="auto">
              <a:xfrm>
                <a:off x="2958" y="1176"/>
                <a:ext cx="252" cy="19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400"/>
              </a:p>
            </p:txBody>
          </p:sp>
          <p:sp>
            <p:nvSpPr>
              <p:cNvPr id="76" name="Rectangle 65">
                <a:extLst>
                  <a:ext uri="{FF2B5EF4-FFF2-40B4-BE49-F238E27FC236}">
                    <a16:creationId xmlns:a16="http://schemas.microsoft.com/office/drawing/2014/main" id="{250D5F03-A393-47DB-BE79-E1519222DDF1}"/>
                  </a:ext>
                </a:extLst>
              </p:cNvPr>
              <p:cNvSpPr>
                <a:spLocks noChangeArrowheads="1"/>
              </p:cNvSpPr>
              <p:nvPr/>
            </p:nvSpPr>
            <p:spPr bwMode="auto">
              <a:xfrm>
                <a:off x="2916" y="1112"/>
                <a:ext cx="321" cy="2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762000"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1800" i="1">
                    <a:solidFill>
                      <a:srgbClr val="333399"/>
                    </a:solidFill>
                    <a:latin typeface="Arial" panose="020B0604020202020204" pitchFamily="34" charset="0"/>
                    <a:ea typeface="黑体" panose="02010609060101010101" pitchFamily="49" charset="-122"/>
                  </a:rPr>
                  <a:t>t</a:t>
                </a:r>
                <a:r>
                  <a:rPr lang="en-US" altLang="zh-CN" sz="1800" i="1" baseline="-12000">
                    <a:solidFill>
                      <a:srgbClr val="333399"/>
                    </a:solidFill>
                    <a:latin typeface="Arial" panose="020B0604020202020204" pitchFamily="34" charset="0"/>
                    <a:ea typeface="黑体" panose="02010609060101010101" pitchFamily="49" charset="-122"/>
                  </a:rPr>
                  <a:t>out</a:t>
                </a:r>
              </a:p>
            </p:txBody>
          </p:sp>
        </p:grpSp>
        <p:sp>
          <p:nvSpPr>
            <p:cNvPr id="72" name="AutoShape 66">
              <a:extLst>
                <a:ext uri="{FF2B5EF4-FFF2-40B4-BE49-F238E27FC236}">
                  <a16:creationId xmlns:a16="http://schemas.microsoft.com/office/drawing/2014/main" id="{905F9DE6-3A5F-4A72-99FC-03D92669606B}"/>
                </a:ext>
              </a:extLst>
            </p:cNvPr>
            <p:cNvSpPr>
              <a:spLocks noChangeArrowheads="1"/>
            </p:cNvSpPr>
            <p:nvPr/>
          </p:nvSpPr>
          <p:spPr bwMode="auto">
            <a:xfrm>
              <a:off x="3719" y="1480"/>
              <a:ext cx="562" cy="794"/>
            </a:xfrm>
            <a:prstGeom prst="irregularSeal2">
              <a:avLst/>
            </a:prstGeom>
            <a:solidFill>
              <a:schemeClr val="bg1"/>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400"/>
            </a:p>
          </p:txBody>
        </p:sp>
        <p:sp>
          <p:nvSpPr>
            <p:cNvPr id="73" name="Rectangle 67">
              <a:extLst>
                <a:ext uri="{FF2B5EF4-FFF2-40B4-BE49-F238E27FC236}">
                  <a16:creationId xmlns:a16="http://schemas.microsoft.com/office/drawing/2014/main" id="{DDA59848-FF4A-4746-8378-11CBC5B37D8C}"/>
                </a:ext>
              </a:extLst>
            </p:cNvPr>
            <p:cNvSpPr>
              <a:spLocks noChangeArrowheads="1"/>
            </p:cNvSpPr>
            <p:nvPr/>
          </p:nvSpPr>
          <p:spPr bwMode="auto">
            <a:xfrm>
              <a:off x="3873" y="1648"/>
              <a:ext cx="300" cy="5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762000"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1800">
                  <a:solidFill>
                    <a:srgbClr val="333399"/>
                  </a:solidFill>
                  <a:latin typeface="Arial" panose="020B0604020202020204" pitchFamily="34" charset="0"/>
                  <a:ea typeface="黑体" panose="02010609060101010101" pitchFamily="49" charset="-122"/>
                </a:rPr>
                <a:t>丢</a:t>
              </a:r>
            </a:p>
            <a:p>
              <a:pPr>
                <a:spcBef>
                  <a:spcPct val="0"/>
                </a:spcBef>
                <a:buFontTx/>
                <a:buNone/>
              </a:pPr>
              <a:r>
                <a:rPr lang="zh-CN" altLang="en-US" sz="1800">
                  <a:solidFill>
                    <a:srgbClr val="333399"/>
                  </a:solidFill>
                  <a:latin typeface="Arial" panose="020B0604020202020204" pitchFamily="34" charset="0"/>
                  <a:ea typeface="黑体" panose="02010609060101010101" pitchFamily="49" charset="-122"/>
                </a:rPr>
                <a:t>失</a:t>
              </a:r>
            </a:p>
            <a:p>
              <a:pPr>
                <a:spcBef>
                  <a:spcPct val="0"/>
                </a:spcBef>
                <a:buFontTx/>
                <a:buNone/>
              </a:pPr>
              <a:r>
                <a:rPr lang="zh-CN" altLang="en-US" sz="1800">
                  <a:solidFill>
                    <a:srgbClr val="333399"/>
                  </a:solidFill>
                  <a:latin typeface="Arial" panose="020B0604020202020204" pitchFamily="34" charset="0"/>
                  <a:ea typeface="黑体" panose="02010609060101010101" pitchFamily="49" charset="-122"/>
                </a:rPr>
                <a:t> ！</a:t>
              </a:r>
            </a:p>
          </p:txBody>
        </p:sp>
        <p:sp>
          <p:nvSpPr>
            <p:cNvPr id="74" name="Line 68">
              <a:extLst>
                <a:ext uri="{FF2B5EF4-FFF2-40B4-BE49-F238E27FC236}">
                  <a16:creationId xmlns:a16="http://schemas.microsoft.com/office/drawing/2014/main" id="{286AD78E-C478-4CFE-9E2F-2316F55CD3D1}"/>
                </a:ext>
              </a:extLst>
            </p:cNvPr>
            <p:cNvSpPr>
              <a:spLocks noChangeShapeType="1"/>
            </p:cNvSpPr>
            <p:nvPr/>
          </p:nvSpPr>
          <p:spPr bwMode="auto">
            <a:xfrm>
              <a:off x="3241" y="1494"/>
              <a:ext cx="5" cy="1875"/>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79" name="Group 69">
            <a:extLst>
              <a:ext uri="{FF2B5EF4-FFF2-40B4-BE49-F238E27FC236}">
                <a16:creationId xmlns:a16="http://schemas.microsoft.com/office/drawing/2014/main" id="{7CEAA9C9-A8B4-45FF-A213-915810F726B4}"/>
              </a:ext>
            </a:extLst>
          </p:cNvPr>
          <p:cNvGrpSpPr>
            <a:grpSpLocks/>
          </p:cNvGrpSpPr>
          <p:nvPr/>
        </p:nvGrpSpPr>
        <p:grpSpPr bwMode="auto">
          <a:xfrm>
            <a:off x="7136921" y="2966528"/>
            <a:ext cx="2017712" cy="3844925"/>
            <a:chOff x="4490" y="1299"/>
            <a:chExt cx="1271" cy="2422"/>
          </a:xfrm>
        </p:grpSpPr>
        <p:sp>
          <p:nvSpPr>
            <p:cNvPr id="80" name="Freeform 70">
              <a:extLst>
                <a:ext uri="{FF2B5EF4-FFF2-40B4-BE49-F238E27FC236}">
                  <a16:creationId xmlns:a16="http://schemas.microsoft.com/office/drawing/2014/main" id="{8E673C59-4299-4711-9F3E-BFE86C322C24}"/>
                </a:ext>
              </a:extLst>
            </p:cNvPr>
            <p:cNvSpPr>
              <a:spLocks/>
            </p:cNvSpPr>
            <p:nvPr/>
          </p:nvSpPr>
          <p:spPr bwMode="auto">
            <a:xfrm>
              <a:off x="4756" y="2420"/>
              <a:ext cx="702" cy="439"/>
            </a:xfrm>
            <a:custGeom>
              <a:avLst/>
              <a:gdLst>
                <a:gd name="T0" fmla="*/ 0 w 769"/>
                <a:gd name="T1" fmla="*/ 0 h 466"/>
                <a:gd name="T2" fmla="*/ 533 w 769"/>
                <a:gd name="T3" fmla="*/ 115 h 466"/>
                <a:gd name="T4" fmla="*/ 533 w 769"/>
                <a:gd name="T5" fmla="*/ 366 h 466"/>
                <a:gd name="T6" fmla="*/ 0 w 769"/>
                <a:gd name="T7" fmla="*/ 252 h 466"/>
                <a:gd name="T8" fmla="*/ 0 w 769"/>
                <a:gd name="T9" fmla="*/ 0 h 46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69" h="466">
                  <a:moveTo>
                    <a:pt x="0" y="0"/>
                  </a:moveTo>
                  <a:lnTo>
                    <a:pt x="768" y="145"/>
                  </a:lnTo>
                  <a:lnTo>
                    <a:pt x="768" y="465"/>
                  </a:lnTo>
                  <a:lnTo>
                    <a:pt x="0" y="320"/>
                  </a:lnTo>
                  <a:lnTo>
                    <a:pt x="0" y="0"/>
                  </a:lnTo>
                </a:path>
              </a:pathLst>
            </a:custGeom>
            <a:solidFill>
              <a:srgbClr val="DDDDDD"/>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1" name="Line 71">
              <a:extLst>
                <a:ext uri="{FF2B5EF4-FFF2-40B4-BE49-F238E27FC236}">
                  <a16:creationId xmlns:a16="http://schemas.microsoft.com/office/drawing/2014/main" id="{F380A252-D4A1-4256-ABF9-B88230287B98}"/>
                </a:ext>
              </a:extLst>
            </p:cNvPr>
            <p:cNvSpPr>
              <a:spLocks noChangeShapeType="1"/>
            </p:cNvSpPr>
            <p:nvPr/>
          </p:nvSpPr>
          <p:spPr bwMode="auto">
            <a:xfrm>
              <a:off x="5458" y="1488"/>
              <a:ext cx="0" cy="1852"/>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 name="Rectangle 72">
              <a:extLst>
                <a:ext uri="{FF2B5EF4-FFF2-40B4-BE49-F238E27FC236}">
                  <a16:creationId xmlns:a16="http://schemas.microsoft.com/office/drawing/2014/main" id="{A317E6CF-416D-446D-B1C7-9F01E2119AB1}"/>
                </a:ext>
              </a:extLst>
            </p:cNvPr>
            <p:cNvSpPr>
              <a:spLocks noChangeArrowheads="1"/>
            </p:cNvSpPr>
            <p:nvPr/>
          </p:nvSpPr>
          <p:spPr bwMode="auto">
            <a:xfrm>
              <a:off x="4645" y="1299"/>
              <a:ext cx="213"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762000"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1800">
                  <a:solidFill>
                    <a:srgbClr val="333399"/>
                  </a:solidFill>
                  <a:latin typeface="Arial" panose="020B0604020202020204" pitchFamily="34" charset="0"/>
                  <a:ea typeface="黑体" panose="02010609060101010101" pitchFamily="49" charset="-122"/>
                </a:rPr>
                <a:t>A</a:t>
              </a:r>
            </a:p>
          </p:txBody>
        </p:sp>
        <p:sp>
          <p:nvSpPr>
            <p:cNvPr id="83" name="Rectangle 73">
              <a:extLst>
                <a:ext uri="{FF2B5EF4-FFF2-40B4-BE49-F238E27FC236}">
                  <a16:creationId xmlns:a16="http://schemas.microsoft.com/office/drawing/2014/main" id="{D5A50F9B-5B8A-412A-A5AB-4281ADEA3359}"/>
                </a:ext>
              </a:extLst>
            </p:cNvPr>
            <p:cNvSpPr>
              <a:spLocks noChangeArrowheads="1"/>
            </p:cNvSpPr>
            <p:nvPr/>
          </p:nvSpPr>
          <p:spPr bwMode="auto">
            <a:xfrm>
              <a:off x="5358" y="1299"/>
              <a:ext cx="212"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762000"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1800">
                  <a:solidFill>
                    <a:srgbClr val="333399"/>
                  </a:solidFill>
                  <a:latin typeface="Arial" panose="020B0604020202020204" pitchFamily="34" charset="0"/>
                  <a:ea typeface="黑体" panose="02010609060101010101" pitchFamily="49" charset="-122"/>
                </a:rPr>
                <a:t>B</a:t>
              </a:r>
            </a:p>
          </p:txBody>
        </p:sp>
        <p:sp>
          <p:nvSpPr>
            <p:cNvPr id="84" name="Line 74">
              <a:extLst>
                <a:ext uri="{FF2B5EF4-FFF2-40B4-BE49-F238E27FC236}">
                  <a16:creationId xmlns:a16="http://schemas.microsoft.com/office/drawing/2014/main" id="{0338E49C-0687-40D5-A1D3-73D13A2BAAAC}"/>
                </a:ext>
              </a:extLst>
            </p:cNvPr>
            <p:cNvSpPr>
              <a:spLocks noChangeShapeType="1"/>
            </p:cNvSpPr>
            <p:nvPr/>
          </p:nvSpPr>
          <p:spPr bwMode="auto">
            <a:xfrm>
              <a:off x="4751" y="1571"/>
              <a:ext cx="704" cy="13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5" name="Freeform 75">
              <a:extLst>
                <a:ext uri="{FF2B5EF4-FFF2-40B4-BE49-F238E27FC236}">
                  <a16:creationId xmlns:a16="http://schemas.microsoft.com/office/drawing/2014/main" id="{951858A5-0773-459D-973A-BB2AD42462E2}"/>
                </a:ext>
              </a:extLst>
            </p:cNvPr>
            <p:cNvSpPr>
              <a:spLocks/>
            </p:cNvSpPr>
            <p:nvPr/>
          </p:nvSpPr>
          <p:spPr bwMode="auto">
            <a:xfrm>
              <a:off x="4759" y="1579"/>
              <a:ext cx="692" cy="439"/>
            </a:xfrm>
            <a:custGeom>
              <a:avLst/>
              <a:gdLst>
                <a:gd name="T0" fmla="*/ 0 w 769"/>
                <a:gd name="T1" fmla="*/ 0 h 466"/>
                <a:gd name="T2" fmla="*/ 504 w 769"/>
                <a:gd name="T3" fmla="*/ 115 h 466"/>
                <a:gd name="T4" fmla="*/ 504 w 769"/>
                <a:gd name="T5" fmla="*/ 366 h 466"/>
                <a:gd name="T6" fmla="*/ 0 w 769"/>
                <a:gd name="T7" fmla="*/ 252 h 466"/>
                <a:gd name="T8" fmla="*/ 0 w 769"/>
                <a:gd name="T9" fmla="*/ 0 h 46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69" h="466">
                  <a:moveTo>
                    <a:pt x="0" y="0"/>
                  </a:moveTo>
                  <a:lnTo>
                    <a:pt x="768" y="145"/>
                  </a:lnTo>
                  <a:lnTo>
                    <a:pt x="768" y="465"/>
                  </a:lnTo>
                  <a:lnTo>
                    <a:pt x="0" y="320"/>
                  </a:lnTo>
                  <a:lnTo>
                    <a:pt x="0" y="0"/>
                  </a:lnTo>
                </a:path>
              </a:pathLst>
            </a:custGeom>
            <a:solidFill>
              <a:srgbClr val="DDDDDD"/>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86" name="Group 76">
              <a:extLst>
                <a:ext uri="{FF2B5EF4-FFF2-40B4-BE49-F238E27FC236}">
                  <a16:creationId xmlns:a16="http://schemas.microsoft.com/office/drawing/2014/main" id="{887EF2B8-246B-483F-A6B3-862A749F8435}"/>
                </a:ext>
              </a:extLst>
            </p:cNvPr>
            <p:cNvGrpSpPr>
              <a:grpSpLocks/>
            </p:cNvGrpSpPr>
            <p:nvPr/>
          </p:nvGrpSpPr>
          <p:grpSpPr bwMode="auto">
            <a:xfrm>
              <a:off x="4781" y="1678"/>
              <a:ext cx="581" cy="231"/>
              <a:chOff x="4659" y="774"/>
              <a:chExt cx="645" cy="249"/>
            </a:xfrm>
          </p:grpSpPr>
          <p:sp>
            <p:nvSpPr>
              <p:cNvPr id="119" name="Freeform 77">
                <a:extLst>
                  <a:ext uri="{FF2B5EF4-FFF2-40B4-BE49-F238E27FC236}">
                    <a16:creationId xmlns:a16="http://schemas.microsoft.com/office/drawing/2014/main" id="{452584F2-497A-4276-9AB2-16DB64E78C81}"/>
                  </a:ext>
                </a:extLst>
              </p:cNvPr>
              <p:cNvSpPr>
                <a:spLocks/>
              </p:cNvSpPr>
              <p:nvPr/>
            </p:nvSpPr>
            <p:spPr bwMode="auto">
              <a:xfrm>
                <a:off x="4704" y="774"/>
                <a:ext cx="445" cy="187"/>
              </a:xfrm>
              <a:custGeom>
                <a:avLst/>
                <a:gdLst>
                  <a:gd name="T0" fmla="*/ 6 w 445"/>
                  <a:gd name="T1" fmla="*/ 0 h 187"/>
                  <a:gd name="T2" fmla="*/ 444 w 445"/>
                  <a:gd name="T3" fmla="*/ 60 h 187"/>
                  <a:gd name="T4" fmla="*/ 444 w 445"/>
                  <a:gd name="T5" fmla="*/ 186 h 187"/>
                  <a:gd name="T6" fmla="*/ 0 w 445"/>
                  <a:gd name="T7" fmla="*/ 120 h 187"/>
                  <a:gd name="T8" fmla="*/ 6 w 445"/>
                  <a:gd name="T9" fmla="*/ 0 h 18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45" h="187">
                    <a:moveTo>
                      <a:pt x="6" y="0"/>
                    </a:moveTo>
                    <a:lnTo>
                      <a:pt x="444" y="60"/>
                    </a:lnTo>
                    <a:lnTo>
                      <a:pt x="444" y="186"/>
                    </a:lnTo>
                    <a:lnTo>
                      <a:pt x="0" y="120"/>
                    </a:lnTo>
                    <a:lnTo>
                      <a:pt x="6" y="0"/>
                    </a:lnTo>
                  </a:path>
                </a:pathLst>
              </a:custGeom>
              <a:solidFill>
                <a:srgbClr val="DDDDDD"/>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 name="Rectangle 78">
                <a:extLst>
                  <a:ext uri="{FF2B5EF4-FFF2-40B4-BE49-F238E27FC236}">
                    <a16:creationId xmlns:a16="http://schemas.microsoft.com/office/drawing/2014/main" id="{7BC6D5FF-6BBB-4BB3-BFF2-538EAD21C8BE}"/>
                  </a:ext>
                </a:extLst>
              </p:cNvPr>
              <p:cNvSpPr>
                <a:spLocks noChangeArrowheads="1"/>
              </p:cNvSpPr>
              <p:nvPr/>
            </p:nvSpPr>
            <p:spPr bwMode="auto">
              <a:xfrm rot="540000">
                <a:off x="4659" y="774"/>
                <a:ext cx="645" cy="249"/>
              </a:xfrm>
              <a:prstGeom prst="rect">
                <a:avLst/>
              </a:prstGeom>
              <a:solidFill>
                <a:srgbClr val="DDDDD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762000"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1800">
                    <a:solidFill>
                      <a:srgbClr val="333399"/>
                    </a:solidFill>
                    <a:latin typeface="Arial" panose="020B0604020202020204" pitchFamily="34" charset="0"/>
                    <a:ea typeface="黑体" panose="02010609060101010101" pitchFamily="49" charset="-122"/>
                  </a:rPr>
                  <a:t>DATA0</a:t>
                </a:r>
              </a:p>
            </p:txBody>
          </p:sp>
        </p:grpSp>
        <p:sp>
          <p:nvSpPr>
            <p:cNvPr id="87" name="AutoShape 79">
              <a:extLst>
                <a:ext uri="{FF2B5EF4-FFF2-40B4-BE49-F238E27FC236}">
                  <a16:creationId xmlns:a16="http://schemas.microsoft.com/office/drawing/2014/main" id="{F77274BE-A23E-4471-A1CE-7C0C011E447F}"/>
                </a:ext>
              </a:extLst>
            </p:cNvPr>
            <p:cNvSpPr>
              <a:spLocks noChangeArrowheads="1"/>
            </p:cNvSpPr>
            <p:nvPr/>
          </p:nvSpPr>
          <p:spPr bwMode="auto">
            <a:xfrm rot="480000">
              <a:off x="5307" y="1832"/>
              <a:ext cx="184" cy="61"/>
            </a:xfrm>
            <a:prstGeom prst="rightArrow">
              <a:avLst>
                <a:gd name="adj1" fmla="val 50000"/>
                <a:gd name="adj2" fmla="val 125222"/>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400"/>
            </a:p>
          </p:txBody>
        </p:sp>
        <p:sp>
          <p:nvSpPr>
            <p:cNvPr id="88" name="Line 80">
              <a:extLst>
                <a:ext uri="{FF2B5EF4-FFF2-40B4-BE49-F238E27FC236}">
                  <a16:creationId xmlns:a16="http://schemas.microsoft.com/office/drawing/2014/main" id="{9BEEFC5B-985A-4DFC-8D84-778B09806344}"/>
                </a:ext>
              </a:extLst>
            </p:cNvPr>
            <p:cNvSpPr>
              <a:spLocks noChangeShapeType="1"/>
            </p:cNvSpPr>
            <p:nvPr/>
          </p:nvSpPr>
          <p:spPr bwMode="auto">
            <a:xfrm>
              <a:off x="5455" y="2020"/>
              <a:ext cx="143" cy="0"/>
            </a:xfrm>
            <a:prstGeom prst="line">
              <a:avLst/>
            </a:prstGeom>
            <a:noFill/>
            <a:ln w="12700">
              <a:solidFill>
                <a:schemeClr val="tx1"/>
              </a:solidFill>
              <a:round/>
              <a:headEnd type="none" w="sm" len="sm"/>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9" name="Rectangle 81">
              <a:extLst>
                <a:ext uri="{FF2B5EF4-FFF2-40B4-BE49-F238E27FC236}">
                  <a16:creationId xmlns:a16="http://schemas.microsoft.com/office/drawing/2014/main" id="{991FF965-1309-49C8-A8DA-30075AD00B26}"/>
                </a:ext>
              </a:extLst>
            </p:cNvPr>
            <p:cNvSpPr>
              <a:spLocks noChangeArrowheads="1"/>
            </p:cNvSpPr>
            <p:nvPr/>
          </p:nvSpPr>
          <p:spPr bwMode="auto">
            <a:xfrm>
              <a:off x="5501" y="2001"/>
              <a:ext cx="260" cy="5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762000"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1800">
                  <a:solidFill>
                    <a:srgbClr val="333399"/>
                  </a:solidFill>
                  <a:latin typeface="Arial" panose="020B0604020202020204" pitchFamily="34" charset="0"/>
                  <a:ea typeface="黑体" panose="02010609060101010101" pitchFamily="49" charset="-122"/>
                </a:rPr>
                <a:t>送</a:t>
              </a:r>
            </a:p>
            <a:p>
              <a:pPr>
                <a:spcBef>
                  <a:spcPct val="0"/>
                </a:spcBef>
                <a:buFontTx/>
                <a:buNone/>
              </a:pPr>
              <a:r>
                <a:rPr lang="zh-CN" altLang="en-US" sz="1800">
                  <a:solidFill>
                    <a:srgbClr val="333399"/>
                  </a:solidFill>
                  <a:latin typeface="Arial" panose="020B0604020202020204" pitchFamily="34" charset="0"/>
                  <a:ea typeface="黑体" panose="02010609060101010101" pitchFamily="49" charset="-122"/>
                </a:rPr>
                <a:t>主</a:t>
              </a:r>
            </a:p>
            <a:p>
              <a:pPr>
                <a:spcBef>
                  <a:spcPct val="0"/>
                </a:spcBef>
                <a:buFontTx/>
                <a:buNone/>
              </a:pPr>
              <a:r>
                <a:rPr lang="zh-CN" altLang="en-US" sz="1800">
                  <a:solidFill>
                    <a:srgbClr val="333399"/>
                  </a:solidFill>
                  <a:latin typeface="Arial" panose="020B0604020202020204" pitchFamily="34" charset="0"/>
                  <a:ea typeface="黑体" panose="02010609060101010101" pitchFamily="49" charset="-122"/>
                </a:rPr>
                <a:t>机</a:t>
              </a:r>
            </a:p>
          </p:txBody>
        </p:sp>
        <p:sp>
          <p:nvSpPr>
            <p:cNvPr id="90" name="Line 82">
              <a:extLst>
                <a:ext uri="{FF2B5EF4-FFF2-40B4-BE49-F238E27FC236}">
                  <a16:creationId xmlns:a16="http://schemas.microsoft.com/office/drawing/2014/main" id="{87B249E8-6A2B-4D54-A476-677B4B46A934}"/>
                </a:ext>
              </a:extLst>
            </p:cNvPr>
            <p:cNvSpPr>
              <a:spLocks noChangeShapeType="1"/>
            </p:cNvSpPr>
            <p:nvPr/>
          </p:nvSpPr>
          <p:spPr bwMode="auto">
            <a:xfrm flipH="1">
              <a:off x="5082" y="2092"/>
              <a:ext cx="373" cy="66"/>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1" name="Line 83">
              <a:extLst>
                <a:ext uri="{FF2B5EF4-FFF2-40B4-BE49-F238E27FC236}">
                  <a16:creationId xmlns:a16="http://schemas.microsoft.com/office/drawing/2014/main" id="{C0F8F7C6-AE81-4D3E-8E86-91DEDD74410C}"/>
                </a:ext>
              </a:extLst>
            </p:cNvPr>
            <p:cNvSpPr>
              <a:spLocks noChangeShapeType="1"/>
            </p:cNvSpPr>
            <p:nvPr/>
          </p:nvSpPr>
          <p:spPr bwMode="auto">
            <a:xfrm flipH="1">
              <a:off x="5077" y="2230"/>
              <a:ext cx="383" cy="77"/>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 name="Rectangle 84">
              <a:extLst>
                <a:ext uri="{FF2B5EF4-FFF2-40B4-BE49-F238E27FC236}">
                  <a16:creationId xmlns:a16="http://schemas.microsoft.com/office/drawing/2014/main" id="{727FAFFF-A043-48E9-A8CC-889570B5B53D}"/>
                </a:ext>
              </a:extLst>
            </p:cNvPr>
            <p:cNvSpPr>
              <a:spLocks noChangeArrowheads="1"/>
            </p:cNvSpPr>
            <p:nvPr/>
          </p:nvSpPr>
          <p:spPr bwMode="auto">
            <a:xfrm rot="-540000">
              <a:off x="5128" y="2065"/>
              <a:ext cx="412"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762000"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1800">
                  <a:solidFill>
                    <a:srgbClr val="333399"/>
                  </a:solidFill>
                  <a:latin typeface="Arial" panose="020B0604020202020204" pitchFamily="34" charset="0"/>
                  <a:ea typeface="黑体" panose="02010609060101010101" pitchFamily="49" charset="-122"/>
                </a:rPr>
                <a:t>ACK</a:t>
              </a:r>
            </a:p>
          </p:txBody>
        </p:sp>
        <p:sp>
          <p:nvSpPr>
            <p:cNvPr id="93" name="Line 85">
              <a:extLst>
                <a:ext uri="{FF2B5EF4-FFF2-40B4-BE49-F238E27FC236}">
                  <a16:creationId xmlns:a16="http://schemas.microsoft.com/office/drawing/2014/main" id="{C5644C12-7264-48C2-A092-37C8849D22D3}"/>
                </a:ext>
              </a:extLst>
            </p:cNvPr>
            <p:cNvSpPr>
              <a:spLocks noChangeShapeType="1"/>
            </p:cNvSpPr>
            <p:nvPr/>
          </p:nvSpPr>
          <p:spPr bwMode="auto">
            <a:xfrm>
              <a:off x="4756" y="2740"/>
              <a:ext cx="696" cy="121"/>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94" name="Group 86">
              <a:extLst>
                <a:ext uri="{FF2B5EF4-FFF2-40B4-BE49-F238E27FC236}">
                  <a16:creationId xmlns:a16="http://schemas.microsoft.com/office/drawing/2014/main" id="{C82415CC-45C7-461E-B3F9-4BEBE4334EE1}"/>
                </a:ext>
              </a:extLst>
            </p:cNvPr>
            <p:cNvGrpSpPr>
              <a:grpSpLocks/>
            </p:cNvGrpSpPr>
            <p:nvPr/>
          </p:nvGrpSpPr>
          <p:grpSpPr bwMode="auto">
            <a:xfrm>
              <a:off x="4777" y="2519"/>
              <a:ext cx="580" cy="232"/>
              <a:chOff x="4655" y="1687"/>
              <a:chExt cx="644" cy="253"/>
            </a:xfrm>
          </p:grpSpPr>
          <p:sp>
            <p:nvSpPr>
              <p:cNvPr id="117" name="Freeform 87">
                <a:extLst>
                  <a:ext uri="{FF2B5EF4-FFF2-40B4-BE49-F238E27FC236}">
                    <a16:creationId xmlns:a16="http://schemas.microsoft.com/office/drawing/2014/main" id="{5AF54991-8DAA-437C-97C3-6FD07A3D8AA7}"/>
                  </a:ext>
                </a:extLst>
              </p:cNvPr>
              <p:cNvSpPr>
                <a:spLocks/>
              </p:cNvSpPr>
              <p:nvPr/>
            </p:nvSpPr>
            <p:spPr bwMode="auto">
              <a:xfrm>
                <a:off x="4701" y="1689"/>
                <a:ext cx="445" cy="187"/>
              </a:xfrm>
              <a:custGeom>
                <a:avLst/>
                <a:gdLst>
                  <a:gd name="T0" fmla="*/ 6 w 445"/>
                  <a:gd name="T1" fmla="*/ 0 h 187"/>
                  <a:gd name="T2" fmla="*/ 444 w 445"/>
                  <a:gd name="T3" fmla="*/ 60 h 187"/>
                  <a:gd name="T4" fmla="*/ 444 w 445"/>
                  <a:gd name="T5" fmla="*/ 186 h 187"/>
                  <a:gd name="T6" fmla="*/ 0 w 445"/>
                  <a:gd name="T7" fmla="*/ 120 h 187"/>
                  <a:gd name="T8" fmla="*/ 6 w 445"/>
                  <a:gd name="T9" fmla="*/ 0 h 18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45" h="187">
                    <a:moveTo>
                      <a:pt x="6" y="0"/>
                    </a:moveTo>
                    <a:lnTo>
                      <a:pt x="444" y="60"/>
                    </a:lnTo>
                    <a:lnTo>
                      <a:pt x="444" y="186"/>
                    </a:lnTo>
                    <a:lnTo>
                      <a:pt x="0" y="120"/>
                    </a:lnTo>
                    <a:lnTo>
                      <a:pt x="6" y="0"/>
                    </a:lnTo>
                  </a:path>
                </a:pathLst>
              </a:custGeom>
              <a:solidFill>
                <a:srgbClr val="DDDDDD"/>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 name="Rectangle 88">
                <a:extLst>
                  <a:ext uri="{FF2B5EF4-FFF2-40B4-BE49-F238E27FC236}">
                    <a16:creationId xmlns:a16="http://schemas.microsoft.com/office/drawing/2014/main" id="{1F7B5F66-2263-4FF2-AE77-432C7CBBD542}"/>
                  </a:ext>
                </a:extLst>
              </p:cNvPr>
              <p:cNvSpPr>
                <a:spLocks noChangeArrowheads="1"/>
              </p:cNvSpPr>
              <p:nvPr/>
            </p:nvSpPr>
            <p:spPr bwMode="auto">
              <a:xfrm rot="540000">
                <a:off x="4655" y="1687"/>
                <a:ext cx="644" cy="253"/>
              </a:xfrm>
              <a:prstGeom prst="rect">
                <a:avLst/>
              </a:prstGeom>
              <a:solidFill>
                <a:srgbClr val="DDDDD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762000"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1800">
                    <a:solidFill>
                      <a:srgbClr val="333399"/>
                    </a:solidFill>
                    <a:latin typeface="Arial" panose="020B0604020202020204" pitchFamily="34" charset="0"/>
                    <a:ea typeface="黑体" panose="02010609060101010101" pitchFamily="49" charset="-122"/>
                  </a:rPr>
                  <a:t>DATA0</a:t>
                </a:r>
              </a:p>
            </p:txBody>
          </p:sp>
        </p:grpSp>
        <p:sp>
          <p:nvSpPr>
            <p:cNvPr id="95" name="AutoShape 89">
              <a:extLst>
                <a:ext uri="{FF2B5EF4-FFF2-40B4-BE49-F238E27FC236}">
                  <a16:creationId xmlns:a16="http://schemas.microsoft.com/office/drawing/2014/main" id="{0BA47635-9500-410F-93E9-FE4E3EC59C71}"/>
                </a:ext>
              </a:extLst>
            </p:cNvPr>
            <p:cNvSpPr>
              <a:spLocks noChangeArrowheads="1"/>
            </p:cNvSpPr>
            <p:nvPr/>
          </p:nvSpPr>
          <p:spPr bwMode="auto">
            <a:xfrm rot="480000">
              <a:off x="5308" y="2697"/>
              <a:ext cx="183" cy="61"/>
            </a:xfrm>
            <a:prstGeom prst="rightArrow">
              <a:avLst>
                <a:gd name="adj1" fmla="val 50000"/>
                <a:gd name="adj2" fmla="val 124542"/>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400"/>
            </a:p>
          </p:txBody>
        </p:sp>
        <p:sp>
          <p:nvSpPr>
            <p:cNvPr id="96" name="Rectangle 90">
              <a:extLst>
                <a:ext uri="{FF2B5EF4-FFF2-40B4-BE49-F238E27FC236}">
                  <a16:creationId xmlns:a16="http://schemas.microsoft.com/office/drawing/2014/main" id="{0BA2954D-A431-4C66-97D2-C7236396011B}"/>
                </a:ext>
              </a:extLst>
            </p:cNvPr>
            <p:cNvSpPr>
              <a:spLocks noChangeArrowheads="1"/>
            </p:cNvSpPr>
            <p:nvPr/>
          </p:nvSpPr>
          <p:spPr bwMode="auto">
            <a:xfrm>
              <a:off x="5487" y="2749"/>
              <a:ext cx="260"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762000"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1800">
                  <a:solidFill>
                    <a:srgbClr val="333399"/>
                  </a:solidFill>
                  <a:latin typeface="Arial" panose="020B0604020202020204" pitchFamily="34" charset="0"/>
                  <a:ea typeface="黑体" panose="02010609060101010101" pitchFamily="49" charset="-122"/>
                </a:rPr>
                <a:t>丢</a:t>
              </a:r>
            </a:p>
            <a:p>
              <a:pPr>
                <a:spcBef>
                  <a:spcPct val="0"/>
                </a:spcBef>
                <a:buFontTx/>
                <a:buNone/>
              </a:pPr>
              <a:r>
                <a:rPr lang="zh-CN" altLang="en-US" sz="1800">
                  <a:solidFill>
                    <a:srgbClr val="333399"/>
                  </a:solidFill>
                  <a:latin typeface="Arial" panose="020B0604020202020204" pitchFamily="34" charset="0"/>
                  <a:ea typeface="黑体" panose="02010609060101010101" pitchFamily="49" charset="-122"/>
                </a:rPr>
                <a:t>弃</a:t>
              </a:r>
            </a:p>
          </p:txBody>
        </p:sp>
        <p:sp>
          <p:nvSpPr>
            <p:cNvPr id="97" name="Line 91">
              <a:extLst>
                <a:ext uri="{FF2B5EF4-FFF2-40B4-BE49-F238E27FC236}">
                  <a16:creationId xmlns:a16="http://schemas.microsoft.com/office/drawing/2014/main" id="{9FC3107B-2290-4C2F-A444-1A653AA9D82B}"/>
                </a:ext>
              </a:extLst>
            </p:cNvPr>
            <p:cNvSpPr>
              <a:spLocks noChangeShapeType="1"/>
            </p:cNvSpPr>
            <p:nvPr/>
          </p:nvSpPr>
          <p:spPr bwMode="auto">
            <a:xfrm flipH="1">
              <a:off x="4754" y="2933"/>
              <a:ext cx="698" cy="13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8" name="Line 92">
              <a:extLst>
                <a:ext uri="{FF2B5EF4-FFF2-40B4-BE49-F238E27FC236}">
                  <a16:creationId xmlns:a16="http://schemas.microsoft.com/office/drawing/2014/main" id="{90E976BE-B987-4975-A248-761378211680}"/>
                </a:ext>
              </a:extLst>
            </p:cNvPr>
            <p:cNvSpPr>
              <a:spLocks noChangeShapeType="1"/>
            </p:cNvSpPr>
            <p:nvPr/>
          </p:nvSpPr>
          <p:spPr bwMode="auto">
            <a:xfrm flipH="1">
              <a:off x="4754" y="3070"/>
              <a:ext cx="704" cy="141"/>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9" name="Rectangle 93">
              <a:extLst>
                <a:ext uri="{FF2B5EF4-FFF2-40B4-BE49-F238E27FC236}">
                  <a16:creationId xmlns:a16="http://schemas.microsoft.com/office/drawing/2014/main" id="{614E4BF5-2696-4679-A727-4B8B5C8BFF4D}"/>
                </a:ext>
              </a:extLst>
            </p:cNvPr>
            <p:cNvSpPr>
              <a:spLocks noChangeArrowheads="1"/>
            </p:cNvSpPr>
            <p:nvPr/>
          </p:nvSpPr>
          <p:spPr bwMode="auto">
            <a:xfrm rot="-540000">
              <a:off x="5048" y="2926"/>
              <a:ext cx="412"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762000"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1800">
                  <a:solidFill>
                    <a:srgbClr val="333399"/>
                  </a:solidFill>
                  <a:latin typeface="Arial" panose="020B0604020202020204" pitchFamily="34" charset="0"/>
                  <a:ea typeface="黑体" panose="02010609060101010101" pitchFamily="49" charset="-122"/>
                </a:rPr>
                <a:t>ACK</a:t>
              </a:r>
            </a:p>
          </p:txBody>
        </p:sp>
        <p:sp>
          <p:nvSpPr>
            <p:cNvPr id="100" name="Line 94">
              <a:extLst>
                <a:ext uri="{FF2B5EF4-FFF2-40B4-BE49-F238E27FC236}">
                  <a16:creationId xmlns:a16="http://schemas.microsoft.com/office/drawing/2014/main" id="{0C7A5A46-9AB2-480A-87D2-FC0A9A87495F}"/>
                </a:ext>
              </a:extLst>
            </p:cNvPr>
            <p:cNvSpPr>
              <a:spLocks noChangeShapeType="1"/>
            </p:cNvSpPr>
            <p:nvPr/>
          </p:nvSpPr>
          <p:spPr bwMode="auto">
            <a:xfrm flipV="1">
              <a:off x="4845" y="3070"/>
              <a:ext cx="246" cy="48"/>
            </a:xfrm>
            <a:prstGeom prst="line">
              <a:avLst/>
            </a:prstGeom>
            <a:noFill/>
            <a:ln w="12700">
              <a:solidFill>
                <a:schemeClr val="tx1"/>
              </a:solidFill>
              <a:round/>
              <a:headEnd type="triangle" w="sm"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1" name="Rectangle 95">
              <a:extLst>
                <a:ext uri="{FF2B5EF4-FFF2-40B4-BE49-F238E27FC236}">
                  <a16:creationId xmlns:a16="http://schemas.microsoft.com/office/drawing/2014/main" id="{404936E8-60F3-47F4-8252-6B007D71FC1B}"/>
                </a:ext>
              </a:extLst>
            </p:cNvPr>
            <p:cNvSpPr>
              <a:spLocks noChangeArrowheads="1"/>
            </p:cNvSpPr>
            <p:nvPr/>
          </p:nvSpPr>
          <p:spPr bwMode="auto">
            <a:xfrm>
              <a:off x="4600" y="3490"/>
              <a:ext cx="1052"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762000"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1800">
                  <a:solidFill>
                    <a:srgbClr val="333399"/>
                  </a:solidFill>
                  <a:latin typeface="Arial" panose="020B0604020202020204" pitchFamily="34" charset="0"/>
                  <a:ea typeface="黑体" panose="02010609060101010101" pitchFamily="49" charset="-122"/>
                </a:rPr>
                <a:t>(d) </a:t>
              </a:r>
              <a:r>
                <a:rPr lang="zh-CN" altLang="en-US" sz="1800">
                  <a:solidFill>
                    <a:srgbClr val="333399"/>
                  </a:solidFill>
                  <a:latin typeface="Arial" panose="020B0604020202020204" pitchFamily="34" charset="0"/>
                  <a:ea typeface="黑体" panose="02010609060101010101" pitchFamily="49" charset="-122"/>
                </a:rPr>
                <a:t>应答帧丢失</a:t>
              </a:r>
            </a:p>
          </p:txBody>
        </p:sp>
        <p:sp>
          <p:nvSpPr>
            <p:cNvPr id="102" name="Rectangle 96">
              <a:extLst>
                <a:ext uri="{FF2B5EF4-FFF2-40B4-BE49-F238E27FC236}">
                  <a16:creationId xmlns:a16="http://schemas.microsoft.com/office/drawing/2014/main" id="{ACCBFE60-EEC0-43CC-AF39-60F9A1F8C410}"/>
                </a:ext>
              </a:extLst>
            </p:cNvPr>
            <p:cNvSpPr>
              <a:spLocks noChangeArrowheads="1"/>
            </p:cNvSpPr>
            <p:nvPr/>
          </p:nvSpPr>
          <p:spPr bwMode="auto">
            <a:xfrm>
              <a:off x="4534" y="2422"/>
              <a:ext cx="260"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762000"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1800">
                  <a:solidFill>
                    <a:srgbClr val="333399"/>
                  </a:solidFill>
                  <a:latin typeface="Arial" panose="020B0604020202020204" pitchFamily="34" charset="0"/>
                  <a:ea typeface="黑体" panose="02010609060101010101" pitchFamily="49" charset="-122"/>
                </a:rPr>
                <a:t>重</a:t>
              </a:r>
            </a:p>
            <a:p>
              <a:pPr>
                <a:spcBef>
                  <a:spcPct val="0"/>
                </a:spcBef>
                <a:buFontTx/>
                <a:buNone/>
              </a:pPr>
              <a:r>
                <a:rPr lang="zh-CN" altLang="en-US" sz="1800">
                  <a:solidFill>
                    <a:srgbClr val="333399"/>
                  </a:solidFill>
                  <a:latin typeface="Arial" panose="020B0604020202020204" pitchFamily="34" charset="0"/>
                  <a:ea typeface="黑体" panose="02010609060101010101" pitchFamily="49" charset="-122"/>
                </a:rPr>
                <a:t>传</a:t>
              </a:r>
            </a:p>
          </p:txBody>
        </p:sp>
        <p:sp>
          <p:nvSpPr>
            <p:cNvPr id="103" name="Line 97">
              <a:extLst>
                <a:ext uri="{FF2B5EF4-FFF2-40B4-BE49-F238E27FC236}">
                  <a16:creationId xmlns:a16="http://schemas.microsoft.com/office/drawing/2014/main" id="{A1CF67A0-379D-4960-8998-F6212182F480}"/>
                </a:ext>
              </a:extLst>
            </p:cNvPr>
            <p:cNvSpPr>
              <a:spLocks noChangeShapeType="1"/>
            </p:cNvSpPr>
            <p:nvPr/>
          </p:nvSpPr>
          <p:spPr bwMode="auto">
            <a:xfrm>
              <a:off x="4586" y="1893"/>
              <a:ext cx="130" cy="0"/>
            </a:xfrm>
            <a:prstGeom prst="line">
              <a:avLst/>
            </a:prstGeom>
            <a:noFill/>
            <a:ln w="12700">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 name="Line 98">
              <a:extLst>
                <a:ext uri="{FF2B5EF4-FFF2-40B4-BE49-F238E27FC236}">
                  <a16:creationId xmlns:a16="http://schemas.microsoft.com/office/drawing/2014/main" id="{47C0A1F3-B4EC-40CF-8AC2-A5602BAB484F}"/>
                </a:ext>
              </a:extLst>
            </p:cNvPr>
            <p:cNvSpPr>
              <a:spLocks noChangeShapeType="1"/>
            </p:cNvSpPr>
            <p:nvPr/>
          </p:nvSpPr>
          <p:spPr bwMode="auto">
            <a:xfrm flipH="1">
              <a:off x="4581" y="2412"/>
              <a:ext cx="145" cy="0"/>
            </a:xfrm>
            <a:prstGeom prst="line">
              <a:avLst/>
            </a:prstGeom>
            <a:noFill/>
            <a:ln w="12700">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 name="Line 99">
              <a:extLst>
                <a:ext uri="{FF2B5EF4-FFF2-40B4-BE49-F238E27FC236}">
                  <a16:creationId xmlns:a16="http://schemas.microsoft.com/office/drawing/2014/main" id="{56E8F229-BCF7-4AA6-9C54-AB01E393DB84}"/>
                </a:ext>
              </a:extLst>
            </p:cNvPr>
            <p:cNvSpPr>
              <a:spLocks noChangeShapeType="1"/>
            </p:cNvSpPr>
            <p:nvPr/>
          </p:nvSpPr>
          <p:spPr bwMode="auto">
            <a:xfrm>
              <a:off x="4645" y="1888"/>
              <a:ext cx="0" cy="524"/>
            </a:xfrm>
            <a:prstGeom prst="line">
              <a:avLst/>
            </a:prstGeom>
            <a:noFill/>
            <a:ln w="12700">
              <a:solidFill>
                <a:schemeClr val="tx1"/>
              </a:solidFill>
              <a:round/>
              <a:headEnd type="triangle" w="sm" len="lg"/>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06" name="Group 100">
              <a:extLst>
                <a:ext uri="{FF2B5EF4-FFF2-40B4-BE49-F238E27FC236}">
                  <a16:creationId xmlns:a16="http://schemas.microsoft.com/office/drawing/2014/main" id="{4E368A39-5CCF-4F2E-84C1-F5BE948C1D24}"/>
                </a:ext>
              </a:extLst>
            </p:cNvPr>
            <p:cNvGrpSpPr>
              <a:grpSpLocks/>
            </p:cNvGrpSpPr>
            <p:nvPr/>
          </p:nvGrpSpPr>
          <p:grpSpPr bwMode="auto">
            <a:xfrm>
              <a:off x="4490" y="2017"/>
              <a:ext cx="289" cy="235"/>
              <a:chOff x="4322" y="1112"/>
              <a:chExt cx="321" cy="256"/>
            </a:xfrm>
          </p:grpSpPr>
          <p:sp>
            <p:nvSpPr>
              <p:cNvPr id="115" name="Rectangle 101">
                <a:extLst>
                  <a:ext uri="{FF2B5EF4-FFF2-40B4-BE49-F238E27FC236}">
                    <a16:creationId xmlns:a16="http://schemas.microsoft.com/office/drawing/2014/main" id="{4045D2F0-607C-4062-9338-084672D9AD9D}"/>
                  </a:ext>
                </a:extLst>
              </p:cNvPr>
              <p:cNvSpPr>
                <a:spLocks noChangeArrowheads="1"/>
              </p:cNvSpPr>
              <p:nvPr/>
            </p:nvSpPr>
            <p:spPr bwMode="auto">
              <a:xfrm>
                <a:off x="4362" y="1176"/>
                <a:ext cx="252" cy="19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400"/>
              </a:p>
            </p:txBody>
          </p:sp>
          <p:sp>
            <p:nvSpPr>
              <p:cNvPr id="116" name="Rectangle 102">
                <a:extLst>
                  <a:ext uri="{FF2B5EF4-FFF2-40B4-BE49-F238E27FC236}">
                    <a16:creationId xmlns:a16="http://schemas.microsoft.com/office/drawing/2014/main" id="{BA7B5F4D-C748-45DC-A0BC-E1B37DE29B18}"/>
                  </a:ext>
                </a:extLst>
              </p:cNvPr>
              <p:cNvSpPr>
                <a:spLocks noChangeArrowheads="1"/>
              </p:cNvSpPr>
              <p:nvPr/>
            </p:nvSpPr>
            <p:spPr bwMode="auto">
              <a:xfrm>
                <a:off x="4322" y="1112"/>
                <a:ext cx="321" cy="2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762000"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1800" i="1">
                    <a:solidFill>
                      <a:srgbClr val="333399"/>
                    </a:solidFill>
                    <a:latin typeface="Arial" panose="020B0604020202020204" pitchFamily="34" charset="0"/>
                    <a:ea typeface="黑体" panose="02010609060101010101" pitchFamily="49" charset="-122"/>
                  </a:rPr>
                  <a:t>t</a:t>
                </a:r>
                <a:r>
                  <a:rPr lang="en-US" altLang="zh-CN" sz="1800" i="1" baseline="-12000">
                    <a:solidFill>
                      <a:srgbClr val="333399"/>
                    </a:solidFill>
                    <a:latin typeface="Arial" panose="020B0604020202020204" pitchFamily="34" charset="0"/>
                    <a:ea typeface="黑体" panose="02010609060101010101" pitchFamily="49" charset="-122"/>
                  </a:rPr>
                  <a:t>out</a:t>
                </a:r>
              </a:p>
            </p:txBody>
          </p:sp>
        </p:grpSp>
        <p:sp>
          <p:nvSpPr>
            <p:cNvPr id="107" name="Freeform 103">
              <a:extLst>
                <a:ext uri="{FF2B5EF4-FFF2-40B4-BE49-F238E27FC236}">
                  <a16:creationId xmlns:a16="http://schemas.microsoft.com/office/drawing/2014/main" id="{C428B0B5-B517-4550-8E0D-018B0502AE3C}"/>
                </a:ext>
              </a:extLst>
            </p:cNvPr>
            <p:cNvSpPr>
              <a:spLocks/>
            </p:cNvSpPr>
            <p:nvPr/>
          </p:nvSpPr>
          <p:spPr bwMode="auto">
            <a:xfrm>
              <a:off x="5066" y="2153"/>
              <a:ext cx="17" cy="155"/>
            </a:xfrm>
            <a:custGeom>
              <a:avLst/>
              <a:gdLst>
                <a:gd name="T0" fmla="*/ 12 w 19"/>
                <a:gd name="T1" fmla="*/ 0 h 169"/>
                <a:gd name="T2" fmla="*/ 10 w 19"/>
                <a:gd name="T3" fmla="*/ 14 h 169"/>
                <a:gd name="T4" fmla="*/ 10 w 19"/>
                <a:gd name="T5" fmla="*/ 26 h 169"/>
                <a:gd name="T6" fmla="*/ 10 w 19"/>
                <a:gd name="T7" fmla="*/ 39 h 169"/>
                <a:gd name="T8" fmla="*/ 10 w 19"/>
                <a:gd name="T9" fmla="*/ 53 h 169"/>
                <a:gd name="T10" fmla="*/ 10 w 19"/>
                <a:gd name="T11" fmla="*/ 66 h 169"/>
                <a:gd name="T12" fmla="*/ 5 w 19"/>
                <a:gd name="T13" fmla="*/ 79 h 169"/>
                <a:gd name="T14" fmla="*/ 4 w 19"/>
                <a:gd name="T15" fmla="*/ 93 h 169"/>
                <a:gd name="T16" fmla="*/ 0 w 19"/>
                <a:gd name="T17" fmla="*/ 106 h 169"/>
                <a:gd name="T18" fmla="*/ 0 w 19"/>
                <a:gd name="T19" fmla="*/ 118 h 16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9" h="169">
                  <a:moveTo>
                    <a:pt x="18" y="0"/>
                  </a:moveTo>
                  <a:lnTo>
                    <a:pt x="14" y="19"/>
                  </a:lnTo>
                  <a:lnTo>
                    <a:pt x="14" y="37"/>
                  </a:lnTo>
                  <a:lnTo>
                    <a:pt x="14" y="56"/>
                  </a:lnTo>
                  <a:lnTo>
                    <a:pt x="14" y="75"/>
                  </a:lnTo>
                  <a:lnTo>
                    <a:pt x="14" y="93"/>
                  </a:lnTo>
                  <a:lnTo>
                    <a:pt x="9" y="112"/>
                  </a:lnTo>
                  <a:lnTo>
                    <a:pt x="5" y="131"/>
                  </a:lnTo>
                  <a:lnTo>
                    <a:pt x="0" y="149"/>
                  </a:lnTo>
                  <a:lnTo>
                    <a:pt x="0" y="168"/>
                  </a:lnTo>
                </a:path>
              </a:pathLst>
            </a:custGeom>
            <a:noFill/>
            <a:ln w="25400" cap="rnd" cmpd="sng">
              <a:solidFill>
                <a:schemeClr val="tx1"/>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8" name="Line 104">
              <a:extLst>
                <a:ext uri="{FF2B5EF4-FFF2-40B4-BE49-F238E27FC236}">
                  <a16:creationId xmlns:a16="http://schemas.microsoft.com/office/drawing/2014/main" id="{70F567F7-0FA4-4CBE-99C6-AE91E26EF604}"/>
                </a:ext>
              </a:extLst>
            </p:cNvPr>
            <p:cNvSpPr>
              <a:spLocks noChangeShapeType="1"/>
            </p:cNvSpPr>
            <p:nvPr/>
          </p:nvSpPr>
          <p:spPr bwMode="auto">
            <a:xfrm>
              <a:off x="4751" y="1494"/>
              <a:ext cx="0" cy="1852"/>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9" name="Line 105">
              <a:extLst>
                <a:ext uri="{FF2B5EF4-FFF2-40B4-BE49-F238E27FC236}">
                  <a16:creationId xmlns:a16="http://schemas.microsoft.com/office/drawing/2014/main" id="{8EB63CE8-1EDC-42EF-90E2-49DBA1FF217F}"/>
                </a:ext>
              </a:extLst>
            </p:cNvPr>
            <p:cNvSpPr>
              <a:spLocks noChangeShapeType="1"/>
            </p:cNvSpPr>
            <p:nvPr/>
          </p:nvSpPr>
          <p:spPr bwMode="auto">
            <a:xfrm>
              <a:off x="4747" y="2412"/>
              <a:ext cx="705" cy="129"/>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0" name="Line 106">
              <a:extLst>
                <a:ext uri="{FF2B5EF4-FFF2-40B4-BE49-F238E27FC236}">
                  <a16:creationId xmlns:a16="http://schemas.microsoft.com/office/drawing/2014/main" id="{2F6CE01B-51EC-4548-978C-D2FCD2BA68F3}"/>
                </a:ext>
              </a:extLst>
            </p:cNvPr>
            <p:cNvSpPr>
              <a:spLocks noChangeShapeType="1"/>
            </p:cNvSpPr>
            <p:nvPr/>
          </p:nvSpPr>
          <p:spPr bwMode="auto">
            <a:xfrm>
              <a:off x="5482" y="2671"/>
              <a:ext cx="87" cy="88"/>
            </a:xfrm>
            <a:prstGeom prst="line">
              <a:avLst/>
            </a:prstGeom>
            <a:noFill/>
            <a:ln w="285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1" name="Line 107">
              <a:extLst>
                <a:ext uri="{FF2B5EF4-FFF2-40B4-BE49-F238E27FC236}">
                  <a16:creationId xmlns:a16="http://schemas.microsoft.com/office/drawing/2014/main" id="{6F8C104F-802D-40BF-9144-82CFC6502098}"/>
                </a:ext>
              </a:extLst>
            </p:cNvPr>
            <p:cNvSpPr>
              <a:spLocks noChangeShapeType="1"/>
            </p:cNvSpPr>
            <p:nvPr/>
          </p:nvSpPr>
          <p:spPr bwMode="auto">
            <a:xfrm rot="-5400000">
              <a:off x="5482" y="2671"/>
              <a:ext cx="88" cy="87"/>
            </a:xfrm>
            <a:prstGeom prst="line">
              <a:avLst/>
            </a:prstGeom>
            <a:noFill/>
            <a:ln w="285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2" name="Line 108">
              <a:extLst>
                <a:ext uri="{FF2B5EF4-FFF2-40B4-BE49-F238E27FC236}">
                  <a16:creationId xmlns:a16="http://schemas.microsoft.com/office/drawing/2014/main" id="{3DAEEF3B-4285-42A1-910F-723920FCBA17}"/>
                </a:ext>
              </a:extLst>
            </p:cNvPr>
            <p:cNvSpPr>
              <a:spLocks noChangeShapeType="1"/>
            </p:cNvSpPr>
            <p:nvPr/>
          </p:nvSpPr>
          <p:spPr bwMode="auto">
            <a:xfrm>
              <a:off x="4759" y="1893"/>
              <a:ext cx="696" cy="122"/>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3" name="AutoShape 109">
              <a:extLst>
                <a:ext uri="{FF2B5EF4-FFF2-40B4-BE49-F238E27FC236}">
                  <a16:creationId xmlns:a16="http://schemas.microsoft.com/office/drawing/2014/main" id="{68EA8DC6-A29F-4C08-A1FB-0535EEB463E7}"/>
                </a:ext>
              </a:extLst>
            </p:cNvPr>
            <p:cNvSpPr>
              <a:spLocks noChangeArrowheads="1"/>
            </p:cNvSpPr>
            <p:nvPr/>
          </p:nvSpPr>
          <p:spPr bwMode="auto">
            <a:xfrm rot="1163935">
              <a:off x="4736" y="1885"/>
              <a:ext cx="488" cy="661"/>
            </a:xfrm>
            <a:prstGeom prst="irregularSeal2">
              <a:avLst/>
            </a:prstGeom>
            <a:solidFill>
              <a:schemeClr val="bg1"/>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400"/>
            </a:p>
          </p:txBody>
        </p:sp>
        <p:sp>
          <p:nvSpPr>
            <p:cNvPr id="114" name="Rectangle 110">
              <a:extLst>
                <a:ext uri="{FF2B5EF4-FFF2-40B4-BE49-F238E27FC236}">
                  <a16:creationId xmlns:a16="http://schemas.microsoft.com/office/drawing/2014/main" id="{70E435B5-58DA-4A4F-88B3-8440825191D5}"/>
                </a:ext>
              </a:extLst>
            </p:cNvPr>
            <p:cNvSpPr>
              <a:spLocks noChangeArrowheads="1"/>
            </p:cNvSpPr>
            <p:nvPr/>
          </p:nvSpPr>
          <p:spPr bwMode="auto">
            <a:xfrm>
              <a:off x="4828" y="2010"/>
              <a:ext cx="300" cy="5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762000"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1800">
                  <a:solidFill>
                    <a:srgbClr val="333399"/>
                  </a:solidFill>
                  <a:latin typeface="Arial" panose="020B0604020202020204" pitchFamily="34" charset="0"/>
                  <a:ea typeface="黑体" panose="02010609060101010101" pitchFamily="49" charset="-122"/>
                </a:rPr>
                <a:t>丢</a:t>
              </a:r>
            </a:p>
            <a:p>
              <a:pPr>
                <a:spcBef>
                  <a:spcPct val="0"/>
                </a:spcBef>
                <a:buFontTx/>
                <a:buNone/>
              </a:pPr>
              <a:r>
                <a:rPr lang="zh-CN" altLang="en-US" sz="1800">
                  <a:solidFill>
                    <a:srgbClr val="333399"/>
                  </a:solidFill>
                  <a:latin typeface="Arial" panose="020B0604020202020204" pitchFamily="34" charset="0"/>
                  <a:ea typeface="黑体" panose="02010609060101010101" pitchFamily="49" charset="-122"/>
                </a:rPr>
                <a:t>失</a:t>
              </a:r>
            </a:p>
            <a:p>
              <a:pPr>
                <a:spcBef>
                  <a:spcPct val="0"/>
                </a:spcBef>
                <a:buFontTx/>
                <a:buNone/>
              </a:pPr>
              <a:r>
                <a:rPr lang="zh-CN" altLang="en-US" sz="1800">
                  <a:solidFill>
                    <a:srgbClr val="333399"/>
                  </a:solidFill>
                  <a:latin typeface="Arial" panose="020B0604020202020204" pitchFamily="34" charset="0"/>
                  <a:ea typeface="黑体" panose="02010609060101010101" pitchFamily="49" charset="-122"/>
                </a:rPr>
                <a:t> ！</a:t>
              </a:r>
            </a:p>
          </p:txBody>
        </p:sp>
      </p:grpSp>
      <p:grpSp>
        <p:nvGrpSpPr>
          <p:cNvPr id="121" name="Group 111">
            <a:extLst>
              <a:ext uri="{FF2B5EF4-FFF2-40B4-BE49-F238E27FC236}">
                <a16:creationId xmlns:a16="http://schemas.microsoft.com/office/drawing/2014/main" id="{FEAF2229-1745-463A-8A7A-D569DE7F4FD0}"/>
              </a:ext>
            </a:extLst>
          </p:cNvPr>
          <p:cNvGrpSpPr>
            <a:grpSpLocks/>
          </p:cNvGrpSpPr>
          <p:nvPr/>
        </p:nvGrpSpPr>
        <p:grpSpPr bwMode="auto">
          <a:xfrm>
            <a:off x="2514121" y="2966528"/>
            <a:ext cx="2084387" cy="3844925"/>
            <a:chOff x="1578" y="1299"/>
            <a:chExt cx="1313" cy="2422"/>
          </a:xfrm>
        </p:grpSpPr>
        <p:sp>
          <p:nvSpPr>
            <p:cNvPr id="122" name="Freeform 112">
              <a:extLst>
                <a:ext uri="{FF2B5EF4-FFF2-40B4-BE49-F238E27FC236}">
                  <a16:creationId xmlns:a16="http://schemas.microsoft.com/office/drawing/2014/main" id="{4167D750-7E6E-412D-8331-F27F2F62A3EF}"/>
                </a:ext>
              </a:extLst>
            </p:cNvPr>
            <p:cNvSpPr>
              <a:spLocks/>
            </p:cNvSpPr>
            <p:nvPr/>
          </p:nvSpPr>
          <p:spPr bwMode="auto">
            <a:xfrm>
              <a:off x="1793" y="1574"/>
              <a:ext cx="691" cy="450"/>
            </a:xfrm>
            <a:custGeom>
              <a:avLst/>
              <a:gdLst>
                <a:gd name="T0" fmla="*/ 0 w 769"/>
                <a:gd name="T1" fmla="*/ 0 h 466"/>
                <a:gd name="T2" fmla="*/ 501 w 769"/>
                <a:gd name="T3" fmla="*/ 126 h 466"/>
                <a:gd name="T4" fmla="*/ 501 w 769"/>
                <a:gd name="T5" fmla="*/ 405 h 466"/>
                <a:gd name="T6" fmla="*/ 0 w 769"/>
                <a:gd name="T7" fmla="*/ 278 h 466"/>
                <a:gd name="T8" fmla="*/ 0 w 769"/>
                <a:gd name="T9" fmla="*/ 0 h 46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69" h="466">
                  <a:moveTo>
                    <a:pt x="0" y="0"/>
                  </a:moveTo>
                  <a:lnTo>
                    <a:pt x="768" y="145"/>
                  </a:lnTo>
                  <a:lnTo>
                    <a:pt x="768" y="465"/>
                  </a:lnTo>
                  <a:lnTo>
                    <a:pt x="0" y="320"/>
                  </a:lnTo>
                  <a:lnTo>
                    <a:pt x="0" y="0"/>
                  </a:lnTo>
                </a:path>
              </a:pathLst>
            </a:custGeom>
            <a:solidFill>
              <a:srgbClr val="DDDDDD"/>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 name="Freeform 113">
              <a:extLst>
                <a:ext uri="{FF2B5EF4-FFF2-40B4-BE49-F238E27FC236}">
                  <a16:creationId xmlns:a16="http://schemas.microsoft.com/office/drawing/2014/main" id="{100272FC-CF38-4D32-B6C8-58BEC442322A}"/>
                </a:ext>
              </a:extLst>
            </p:cNvPr>
            <p:cNvSpPr>
              <a:spLocks/>
            </p:cNvSpPr>
            <p:nvPr/>
          </p:nvSpPr>
          <p:spPr bwMode="auto">
            <a:xfrm>
              <a:off x="1791" y="2420"/>
              <a:ext cx="702" cy="439"/>
            </a:xfrm>
            <a:custGeom>
              <a:avLst/>
              <a:gdLst>
                <a:gd name="T0" fmla="*/ 0 w 769"/>
                <a:gd name="T1" fmla="*/ 0 h 466"/>
                <a:gd name="T2" fmla="*/ 533 w 769"/>
                <a:gd name="T3" fmla="*/ 115 h 466"/>
                <a:gd name="T4" fmla="*/ 533 w 769"/>
                <a:gd name="T5" fmla="*/ 366 h 466"/>
                <a:gd name="T6" fmla="*/ 0 w 769"/>
                <a:gd name="T7" fmla="*/ 252 h 466"/>
                <a:gd name="T8" fmla="*/ 0 w 769"/>
                <a:gd name="T9" fmla="*/ 0 h 46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69" h="466">
                  <a:moveTo>
                    <a:pt x="0" y="0"/>
                  </a:moveTo>
                  <a:lnTo>
                    <a:pt x="768" y="145"/>
                  </a:lnTo>
                  <a:lnTo>
                    <a:pt x="768" y="465"/>
                  </a:lnTo>
                  <a:lnTo>
                    <a:pt x="0" y="320"/>
                  </a:lnTo>
                  <a:lnTo>
                    <a:pt x="0" y="0"/>
                  </a:lnTo>
                </a:path>
              </a:pathLst>
            </a:custGeom>
            <a:solidFill>
              <a:srgbClr val="DDDDDD"/>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4" name="Line 114">
              <a:extLst>
                <a:ext uri="{FF2B5EF4-FFF2-40B4-BE49-F238E27FC236}">
                  <a16:creationId xmlns:a16="http://schemas.microsoft.com/office/drawing/2014/main" id="{B4C2EA36-D40C-4D7A-8C3E-CE95EE63136D}"/>
                </a:ext>
              </a:extLst>
            </p:cNvPr>
            <p:cNvSpPr>
              <a:spLocks noChangeShapeType="1"/>
            </p:cNvSpPr>
            <p:nvPr/>
          </p:nvSpPr>
          <p:spPr bwMode="auto">
            <a:xfrm>
              <a:off x="2492" y="1488"/>
              <a:ext cx="0" cy="1852"/>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5" name="Rectangle 115">
              <a:extLst>
                <a:ext uri="{FF2B5EF4-FFF2-40B4-BE49-F238E27FC236}">
                  <a16:creationId xmlns:a16="http://schemas.microsoft.com/office/drawing/2014/main" id="{08392273-4741-4DB7-A02E-DFD82897764C}"/>
                </a:ext>
              </a:extLst>
            </p:cNvPr>
            <p:cNvSpPr>
              <a:spLocks noChangeArrowheads="1"/>
            </p:cNvSpPr>
            <p:nvPr/>
          </p:nvSpPr>
          <p:spPr bwMode="auto">
            <a:xfrm>
              <a:off x="1677" y="1299"/>
              <a:ext cx="212"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762000"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1800">
                  <a:solidFill>
                    <a:srgbClr val="333399"/>
                  </a:solidFill>
                  <a:latin typeface="Arial" panose="020B0604020202020204" pitchFamily="34" charset="0"/>
                  <a:ea typeface="黑体" panose="02010609060101010101" pitchFamily="49" charset="-122"/>
                </a:rPr>
                <a:t>A</a:t>
              </a:r>
            </a:p>
          </p:txBody>
        </p:sp>
        <p:sp>
          <p:nvSpPr>
            <p:cNvPr id="126" name="Rectangle 116">
              <a:extLst>
                <a:ext uri="{FF2B5EF4-FFF2-40B4-BE49-F238E27FC236}">
                  <a16:creationId xmlns:a16="http://schemas.microsoft.com/office/drawing/2014/main" id="{941F7EC0-7AEB-4E28-98DC-EAEED7A3E7CB}"/>
                </a:ext>
              </a:extLst>
            </p:cNvPr>
            <p:cNvSpPr>
              <a:spLocks noChangeArrowheads="1"/>
            </p:cNvSpPr>
            <p:nvPr/>
          </p:nvSpPr>
          <p:spPr bwMode="auto">
            <a:xfrm>
              <a:off x="2396" y="1299"/>
              <a:ext cx="212"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762000"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1800">
                  <a:solidFill>
                    <a:srgbClr val="333399"/>
                  </a:solidFill>
                  <a:latin typeface="Arial" panose="020B0604020202020204" pitchFamily="34" charset="0"/>
                  <a:ea typeface="黑体" panose="02010609060101010101" pitchFamily="49" charset="-122"/>
                </a:rPr>
                <a:t>B</a:t>
              </a:r>
            </a:p>
          </p:txBody>
        </p:sp>
        <p:sp>
          <p:nvSpPr>
            <p:cNvPr id="127" name="Line 117">
              <a:extLst>
                <a:ext uri="{FF2B5EF4-FFF2-40B4-BE49-F238E27FC236}">
                  <a16:creationId xmlns:a16="http://schemas.microsoft.com/office/drawing/2014/main" id="{03042446-0076-40CC-83E2-C8D283467713}"/>
                </a:ext>
              </a:extLst>
            </p:cNvPr>
            <p:cNvSpPr>
              <a:spLocks noChangeShapeType="1"/>
            </p:cNvSpPr>
            <p:nvPr/>
          </p:nvSpPr>
          <p:spPr bwMode="auto">
            <a:xfrm>
              <a:off x="1785" y="1571"/>
              <a:ext cx="705" cy="13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8" name="Line 118">
              <a:extLst>
                <a:ext uri="{FF2B5EF4-FFF2-40B4-BE49-F238E27FC236}">
                  <a16:creationId xmlns:a16="http://schemas.microsoft.com/office/drawing/2014/main" id="{33F26DAD-AEA8-4F57-9345-5AA235857FEB}"/>
                </a:ext>
              </a:extLst>
            </p:cNvPr>
            <p:cNvSpPr>
              <a:spLocks noChangeShapeType="1"/>
            </p:cNvSpPr>
            <p:nvPr/>
          </p:nvSpPr>
          <p:spPr bwMode="auto">
            <a:xfrm>
              <a:off x="1793" y="1899"/>
              <a:ext cx="697" cy="121"/>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29" name="Group 119">
              <a:extLst>
                <a:ext uri="{FF2B5EF4-FFF2-40B4-BE49-F238E27FC236}">
                  <a16:creationId xmlns:a16="http://schemas.microsoft.com/office/drawing/2014/main" id="{CDF60BA6-4CAB-4488-BD3D-C1E7C29C7EF4}"/>
                </a:ext>
              </a:extLst>
            </p:cNvPr>
            <p:cNvGrpSpPr>
              <a:grpSpLocks/>
            </p:cNvGrpSpPr>
            <p:nvPr/>
          </p:nvGrpSpPr>
          <p:grpSpPr bwMode="auto">
            <a:xfrm>
              <a:off x="1804" y="1692"/>
              <a:ext cx="581" cy="232"/>
              <a:chOff x="1791" y="773"/>
              <a:chExt cx="644" cy="251"/>
            </a:xfrm>
          </p:grpSpPr>
          <p:sp>
            <p:nvSpPr>
              <p:cNvPr id="153" name="Freeform 120">
                <a:extLst>
                  <a:ext uri="{FF2B5EF4-FFF2-40B4-BE49-F238E27FC236}">
                    <a16:creationId xmlns:a16="http://schemas.microsoft.com/office/drawing/2014/main" id="{FC38C99E-F3F6-4AC0-BC02-B17EB51BD3B4}"/>
                  </a:ext>
                </a:extLst>
              </p:cNvPr>
              <p:cNvSpPr>
                <a:spLocks/>
              </p:cNvSpPr>
              <p:nvPr/>
            </p:nvSpPr>
            <p:spPr bwMode="auto">
              <a:xfrm>
                <a:off x="1836" y="774"/>
                <a:ext cx="445" cy="187"/>
              </a:xfrm>
              <a:custGeom>
                <a:avLst/>
                <a:gdLst>
                  <a:gd name="T0" fmla="*/ 6 w 445"/>
                  <a:gd name="T1" fmla="*/ 0 h 187"/>
                  <a:gd name="T2" fmla="*/ 444 w 445"/>
                  <a:gd name="T3" fmla="*/ 60 h 187"/>
                  <a:gd name="T4" fmla="*/ 444 w 445"/>
                  <a:gd name="T5" fmla="*/ 186 h 187"/>
                  <a:gd name="T6" fmla="*/ 0 w 445"/>
                  <a:gd name="T7" fmla="*/ 120 h 187"/>
                  <a:gd name="T8" fmla="*/ 6 w 445"/>
                  <a:gd name="T9" fmla="*/ 0 h 18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45" h="187">
                    <a:moveTo>
                      <a:pt x="6" y="0"/>
                    </a:moveTo>
                    <a:lnTo>
                      <a:pt x="444" y="60"/>
                    </a:lnTo>
                    <a:lnTo>
                      <a:pt x="444" y="186"/>
                    </a:lnTo>
                    <a:lnTo>
                      <a:pt x="0" y="120"/>
                    </a:lnTo>
                    <a:lnTo>
                      <a:pt x="6" y="0"/>
                    </a:lnTo>
                  </a:path>
                </a:pathLst>
              </a:custGeom>
              <a:solidFill>
                <a:srgbClr val="DDDDDD"/>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4" name="Rectangle 121">
                <a:extLst>
                  <a:ext uri="{FF2B5EF4-FFF2-40B4-BE49-F238E27FC236}">
                    <a16:creationId xmlns:a16="http://schemas.microsoft.com/office/drawing/2014/main" id="{4B97FFBB-3003-4B0D-B44C-935133831DDC}"/>
                  </a:ext>
                </a:extLst>
              </p:cNvPr>
              <p:cNvSpPr>
                <a:spLocks noChangeArrowheads="1"/>
              </p:cNvSpPr>
              <p:nvPr/>
            </p:nvSpPr>
            <p:spPr bwMode="auto">
              <a:xfrm rot="540000">
                <a:off x="1791" y="773"/>
                <a:ext cx="644" cy="251"/>
              </a:xfrm>
              <a:prstGeom prst="rect">
                <a:avLst/>
              </a:prstGeom>
              <a:solidFill>
                <a:srgbClr val="DDDDD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762000"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1800">
                    <a:solidFill>
                      <a:srgbClr val="333399"/>
                    </a:solidFill>
                    <a:latin typeface="Arial" panose="020B0604020202020204" pitchFamily="34" charset="0"/>
                    <a:ea typeface="黑体" panose="02010609060101010101" pitchFamily="49" charset="-122"/>
                  </a:rPr>
                  <a:t>DATA0</a:t>
                </a:r>
              </a:p>
            </p:txBody>
          </p:sp>
        </p:grpSp>
        <p:sp>
          <p:nvSpPr>
            <p:cNvPr id="130" name="AutoShape 122">
              <a:extLst>
                <a:ext uri="{FF2B5EF4-FFF2-40B4-BE49-F238E27FC236}">
                  <a16:creationId xmlns:a16="http://schemas.microsoft.com/office/drawing/2014/main" id="{6967FEAE-E063-4951-A2DC-241507201B45}"/>
                </a:ext>
              </a:extLst>
            </p:cNvPr>
            <p:cNvSpPr>
              <a:spLocks noChangeArrowheads="1"/>
            </p:cNvSpPr>
            <p:nvPr/>
          </p:nvSpPr>
          <p:spPr bwMode="auto">
            <a:xfrm rot="480000">
              <a:off x="2310" y="1832"/>
              <a:ext cx="184" cy="61"/>
            </a:xfrm>
            <a:prstGeom prst="rightArrow">
              <a:avLst>
                <a:gd name="adj1" fmla="val 50000"/>
                <a:gd name="adj2" fmla="val 125222"/>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400"/>
            </a:p>
          </p:txBody>
        </p:sp>
        <p:sp>
          <p:nvSpPr>
            <p:cNvPr id="131" name="Line 123">
              <a:extLst>
                <a:ext uri="{FF2B5EF4-FFF2-40B4-BE49-F238E27FC236}">
                  <a16:creationId xmlns:a16="http://schemas.microsoft.com/office/drawing/2014/main" id="{C5E0B915-4231-4837-B503-F1ED8FCE20DE}"/>
                </a:ext>
              </a:extLst>
            </p:cNvPr>
            <p:cNvSpPr>
              <a:spLocks noChangeShapeType="1"/>
            </p:cNvSpPr>
            <p:nvPr/>
          </p:nvSpPr>
          <p:spPr bwMode="auto">
            <a:xfrm flipH="1">
              <a:off x="1791" y="2092"/>
              <a:ext cx="699" cy="13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2" name="Line 124">
              <a:extLst>
                <a:ext uri="{FF2B5EF4-FFF2-40B4-BE49-F238E27FC236}">
                  <a16:creationId xmlns:a16="http://schemas.microsoft.com/office/drawing/2014/main" id="{5DF4C037-2F45-4E34-BBF1-D3727789B2E6}"/>
                </a:ext>
              </a:extLst>
            </p:cNvPr>
            <p:cNvSpPr>
              <a:spLocks noChangeShapeType="1"/>
            </p:cNvSpPr>
            <p:nvPr/>
          </p:nvSpPr>
          <p:spPr bwMode="auto">
            <a:xfrm flipH="1">
              <a:off x="1791" y="2230"/>
              <a:ext cx="704" cy="14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 name="Rectangle 125">
              <a:extLst>
                <a:ext uri="{FF2B5EF4-FFF2-40B4-BE49-F238E27FC236}">
                  <a16:creationId xmlns:a16="http://schemas.microsoft.com/office/drawing/2014/main" id="{374AA017-181E-466B-A647-8A0A599BB6BE}"/>
                </a:ext>
              </a:extLst>
            </p:cNvPr>
            <p:cNvSpPr>
              <a:spLocks noChangeArrowheads="1"/>
            </p:cNvSpPr>
            <p:nvPr/>
          </p:nvSpPr>
          <p:spPr bwMode="auto">
            <a:xfrm rot="-540000">
              <a:off x="2076" y="2088"/>
              <a:ext cx="413"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762000"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1800">
                  <a:solidFill>
                    <a:srgbClr val="333399"/>
                  </a:solidFill>
                  <a:latin typeface="Arial" panose="020B0604020202020204" pitchFamily="34" charset="0"/>
                  <a:ea typeface="黑体" panose="02010609060101010101" pitchFamily="49" charset="-122"/>
                </a:rPr>
                <a:t>NAK</a:t>
              </a:r>
            </a:p>
          </p:txBody>
        </p:sp>
        <p:sp>
          <p:nvSpPr>
            <p:cNvPr id="134" name="Line 126">
              <a:extLst>
                <a:ext uri="{FF2B5EF4-FFF2-40B4-BE49-F238E27FC236}">
                  <a16:creationId xmlns:a16="http://schemas.microsoft.com/office/drawing/2014/main" id="{0D0874AE-430B-46FF-8261-6F02375D1702}"/>
                </a:ext>
              </a:extLst>
            </p:cNvPr>
            <p:cNvSpPr>
              <a:spLocks noChangeShapeType="1"/>
            </p:cNvSpPr>
            <p:nvPr/>
          </p:nvSpPr>
          <p:spPr bwMode="auto">
            <a:xfrm>
              <a:off x="1782" y="2412"/>
              <a:ext cx="705" cy="129"/>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5" name="Line 127">
              <a:extLst>
                <a:ext uri="{FF2B5EF4-FFF2-40B4-BE49-F238E27FC236}">
                  <a16:creationId xmlns:a16="http://schemas.microsoft.com/office/drawing/2014/main" id="{FF7B0882-6FC2-467F-BB29-8A7F1F96DC44}"/>
                </a:ext>
              </a:extLst>
            </p:cNvPr>
            <p:cNvSpPr>
              <a:spLocks noChangeShapeType="1"/>
            </p:cNvSpPr>
            <p:nvPr/>
          </p:nvSpPr>
          <p:spPr bwMode="auto">
            <a:xfrm>
              <a:off x="1791" y="2740"/>
              <a:ext cx="696" cy="121"/>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36" name="Group 128">
              <a:extLst>
                <a:ext uri="{FF2B5EF4-FFF2-40B4-BE49-F238E27FC236}">
                  <a16:creationId xmlns:a16="http://schemas.microsoft.com/office/drawing/2014/main" id="{682E7BE5-701D-4FA0-AB45-110C6F3F7444}"/>
                </a:ext>
              </a:extLst>
            </p:cNvPr>
            <p:cNvGrpSpPr>
              <a:grpSpLocks/>
            </p:cNvGrpSpPr>
            <p:nvPr/>
          </p:nvGrpSpPr>
          <p:grpSpPr bwMode="auto">
            <a:xfrm>
              <a:off x="1811" y="2509"/>
              <a:ext cx="580" cy="231"/>
              <a:chOff x="1774" y="1687"/>
              <a:chExt cx="645" cy="250"/>
            </a:xfrm>
          </p:grpSpPr>
          <p:sp>
            <p:nvSpPr>
              <p:cNvPr id="151" name="Freeform 129">
                <a:extLst>
                  <a:ext uri="{FF2B5EF4-FFF2-40B4-BE49-F238E27FC236}">
                    <a16:creationId xmlns:a16="http://schemas.microsoft.com/office/drawing/2014/main" id="{00989540-4EE9-4AF6-B25F-0688737A751B}"/>
                  </a:ext>
                </a:extLst>
              </p:cNvPr>
              <p:cNvSpPr>
                <a:spLocks/>
              </p:cNvSpPr>
              <p:nvPr/>
            </p:nvSpPr>
            <p:spPr bwMode="auto">
              <a:xfrm>
                <a:off x="1821" y="1689"/>
                <a:ext cx="445" cy="187"/>
              </a:xfrm>
              <a:custGeom>
                <a:avLst/>
                <a:gdLst>
                  <a:gd name="T0" fmla="*/ 6 w 445"/>
                  <a:gd name="T1" fmla="*/ 0 h 187"/>
                  <a:gd name="T2" fmla="*/ 444 w 445"/>
                  <a:gd name="T3" fmla="*/ 60 h 187"/>
                  <a:gd name="T4" fmla="*/ 444 w 445"/>
                  <a:gd name="T5" fmla="*/ 186 h 187"/>
                  <a:gd name="T6" fmla="*/ 0 w 445"/>
                  <a:gd name="T7" fmla="*/ 120 h 187"/>
                  <a:gd name="T8" fmla="*/ 6 w 445"/>
                  <a:gd name="T9" fmla="*/ 0 h 18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45" h="187">
                    <a:moveTo>
                      <a:pt x="6" y="0"/>
                    </a:moveTo>
                    <a:lnTo>
                      <a:pt x="444" y="60"/>
                    </a:lnTo>
                    <a:lnTo>
                      <a:pt x="444" y="186"/>
                    </a:lnTo>
                    <a:lnTo>
                      <a:pt x="0" y="120"/>
                    </a:lnTo>
                    <a:lnTo>
                      <a:pt x="6" y="0"/>
                    </a:lnTo>
                  </a:path>
                </a:pathLst>
              </a:custGeom>
              <a:solidFill>
                <a:srgbClr val="DDDDDD"/>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2" name="Rectangle 130">
                <a:extLst>
                  <a:ext uri="{FF2B5EF4-FFF2-40B4-BE49-F238E27FC236}">
                    <a16:creationId xmlns:a16="http://schemas.microsoft.com/office/drawing/2014/main" id="{BD866549-D420-43B2-9D32-39C666103B36}"/>
                  </a:ext>
                </a:extLst>
              </p:cNvPr>
              <p:cNvSpPr>
                <a:spLocks noChangeArrowheads="1"/>
              </p:cNvSpPr>
              <p:nvPr/>
            </p:nvSpPr>
            <p:spPr bwMode="auto">
              <a:xfrm rot="540000">
                <a:off x="1774" y="1687"/>
                <a:ext cx="645" cy="250"/>
              </a:xfrm>
              <a:prstGeom prst="rect">
                <a:avLst/>
              </a:prstGeom>
              <a:solidFill>
                <a:srgbClr val="DDDDD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762000"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1800">
                    <a:solidFill>
                      <a:srgbClr val="333399"/>
                    </a:solidFill>
                    <a:latin typeface="Arial" panose="020B0604020202020204" pitchFamily="34" charset="0"/>
                    <a:ea typeface="黑体" panose="02010609060101010101" pitchFamily="49" charset="-122"/>
                  </a:rPr>
                  <a:t>DATA0</a:t>
                </a:r>
              </a:p>
            </p:txBody>
          </p:sp>
        </p:grpSp>
        <p:sp>
          <p:nvSpPr>
            <p:cNvPr id="137" name="AutoShape 131">
              <a:extLst>
                <a:ext uri="{FF2B5EF4-FFF2-40B4-BE49-F238E27FC236}">
                  <a16:creationId xmlns:a16="http://schemas.microsoft.com/office/drawing/2014/main" id="{1FBB29C0-E35C-44B6-987D-7CA337F01B98}"/>
                </a:ext>
              </a:extLst>
            </p:cNvPr>
            <p:cNvSpPr>
              <a:spLocks noChangeArrowheads="1"/>
            </p:cNvSpPr>
            <p:nvPr/>
          </p:nvSpPr>
          <p:spPr bwMode="auto">
            <a:xfrm rot="480000">
              <a:off x="2307" y="2661"/>
              <a:ext cx="184" cy="61"/>
            </a:xfrm>
            <a:prstGeom prst="rightArrow">
              <a:avLst>
                <a:gd name="adj1" fmla="val 50000"/>
                <a:gd name="adj2" fmla="val 125222"/>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400"/>
            </a:p>
          </p:txBody>
        </p:sp>
        <p:sp>
          <p:nvSpPr>
            <p:cNvPr id="138" name="Line 132">
              <a:extLst>
                <a:ext uri="{FF2B5EF4-FFF2-40B4-BE49-F238E27FC236}">
                  <a16:creationId xmlns:a16="http://schemas.microsoft.com/office/drawing/2014/main" id="{58C29750-71BB-4196-A1CF-33B01A7C2E32}"/>
                </a:ext>
              </a:extLst>
            </p:cNvPr>
            <p:cNvSpPr>
              <a:spLocks noChangeShapeType="1"/>
            </p:cNvSpPr>
            <p:nvPr/>
          </p:nvSpPr>
          <p:spPr bwMode="auto">
            <a:xfrm>
              <a:off x="2502" y="2878"/>
              <a:ext cx="144" cy="0"/>
            </a:xfrm>
            <a:prstGeom prst="line">
              <a:avLst/>
            </a:prstGeom>
            <a:noFill/>
            <a:ln w="12700">
              <a:solidFill>
                <a:schemeClr val="tx1"/>
              </a:solidFill>
              <a:round/>
              <a:headEnd type="none" w="sm" len="lg"/>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 name="Rectangle 133">
              <a:extLst>
                <a:ext uri="{FF2B5EF4-FFF2-40B4-BE49-F238E27FC236}">
                  <a16:creationId xmlns:a16="http://schemas.microsoft.com/office/drawing/2014/main" id="{2E1F5887-526A-44B5-8B0F-461DF1092B9C}"/>
                </a:ext>
              </a:extLst>
            </p:cNvPr>
            <p:cNvSpPr>
              <a:spLocks noChangeArrowheads="1"/>
            </p:cNvSpPr>
            <p:nvPr/>
          </p:nvSpPr>
          <p:spPr bwMode="auto">
            <a:xfrm>
              <a:off x="2529" y="2871"/>
              <a:ext cx="260" cy="5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762000"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1800">
                  <a:solidFill>
                    <a:srgbClr val="333399"/>
                  </a:solidFill>
                  <a:latin typeface="Arial" panose="020B0604020202020204" pitchFamily="34" charset="0"/>
                  <a:ea typeface="黑体" panose="02010609060101010101" pitchFamily="49" charset="-122"/>
                </a:rPr>
                <a:t>送</a:t>
              </a:r>
            </a:p>
            <a:p>
              <a:pPr>
                <a:spcBef>
                  <a:spcPct val="0"/>
                </a:spcBef>
                <a:buFontTx/>
                <a:buNone/>
              </a:pPr>
              <a:r>
                <a:rPr lang="zh-CN" altLang="en-US" sz="1800">
                  <a:solidFill>
                    <a:srgbClr val="333399"/>
                  </a:solidFill>
                  <a:latin typeface="Arial" panose="020B0604020202020204" pitchFamily="34" charset="0"/>
                  <a:ea typeface="黑体" panose="02010609060101010101" pitchFamily="49" charset="-122"/>
                </a:rPr>
                <a:t>主</a:t>
              </a:r>
            </a:p>
            <a:p>
              <a:pPr>
                <a:spcBef>
                  <a:spcPct val="0"/>
                </a:spcBef>
                <a:buFontTx/>
                <a:buNone/>
              </a:pPr>
              <a:r>
                <a:rPr lang="zh-CN" altLang="en-US" sz="1800">
                  <a:solidFill>
                    <a:srgbClr val="333399"/>
                  </a:solidFill>
                  <a:latin typeface="Arial" panose="020B0604020202020204" pitchFamily="34" charset="0"/>
                  <a:ea typeface="黑体" panose="02010609060101010101" pitchFamily="49" charset="-122"/>
                </a:rPr>
                <a:t>机</a:t>
              </a:r>
            </a:p>
          </p:txBody>
        </p:sp>
        <p:sp>
          <p:nvSpPr>
            <p:cNvPr id="140" name="Line 134">
              <a:extLst>
                <a:ext uri="{FF2B5EF4-FFF2-40B4-BE49-F238E27FC236}">
                  <a16:creationId xmlns:a16="http://schemas.microsoft.com/office/drawing/2014/main" id="{31184C05-54AB-429E-95AC-24756C25E3CD}"/>
                </a:ext>
              </a:extLst>
            </p:cNvPr>
            <p:cNvSpPr>
              <a:spLocks noChangeShapeType="1"/>
            </p:cNvSpPr>
            <p:nvPr/>
          </p:nvSpPr>
          <p:spPr bwMode="auto">
            <a:xfrm flipH="1">
              <a:off x="1787" y="2933"/>
              <a:ext cx="700" cy="13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1" name="Line 135">
              <a:extLst>
                <a:ext uri="{FF2B5EF4-FFF2-40B4-BE49-F238E27FC236}">
                  <a16:creationId xmlns:a16="http://schemas.microsoft.com/office/drawing/2014/main" id="{0BA0C67E-9540-42FC-AA01-E771DA253513}"/>
                </a:ext>
              </a:extLst>
            </p:cNvPr>
            <p:cNvSpPr>
              <a:spLocks noChangeShapeType="1"/>
            </p:cNvSpPr>
            <p:nvPr/>
          </p:nvSpPr>
          <p:spPr bwMode="auto">
            <a:xfrm flipH="1">
              <a:off x="1787" y="3070"/>
              <a:ext cx="705" cy="141"/>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2" name="Rectangle 136">
              <a:extLst>
                <a:ext uri="{FF2B5EF4-FFF2-40B4-BE49-F238E27FC236}">
                  <a16:creationId xmlns:a16="http://schemas.microsoft.com/office/drawing/2014/main" id="{C5C86E58-1235-44F9-A254-8EC7A003230E}"/>
                </a:ext>
              </a:extLst>
            </p:cNvPr>
            <p:cNvSpPr>
              <a:spLocks noChangeArrowheads="1"/>
            </p:cNvSpPr>
            <p:nvPr/>
          </p:nvSpPr>
          <p:spPr bwMode="auto">
            <a:xfrm rot="-540000">
              <a:off x="2069" y="2927"/>
              <a:ext cx="412" cy="2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762000"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1800">
                  <a:solidFill>
                    <a:srgbClr val="333399"/>
                  </a:solidFill>
                  <a:latin typeface="Arial" panose="020B0604020202020204" pitchFamily="34" charset="0"/>
                  <a:ea typeface="黑体" panose="02010609060101010101" pitchFamily="49" charset="-122"/>
                </a:rPr>
                <a:t>ACK</a:t>
              </a:r>
            </a:p>
          </p:txBody>
        </p:sp>
        <p:sp>
          <p:nvSpPr>
            <p:cNvPr id="143" name="Line 137">
              <a:extLst>
                <a:ext uri="{FF2B5EF4-FFF2-40B4-BE49-F238E27FC236}">
                  <a16:creationId xmlns:a16="http://schemas.microsoft.com/office/drawing/2014/main" id="{1FCB0BDD-131B-4BD7-81A6-0A3081A077E5}"/>
                </a:ext>
              </a:extLst>
            </p:cNvPr>
            <p:cNvSpPr>
              <a:spLocks noChangeShapeType="1"/>
            </p:cNvSpPr>
            <p:nvPr/>
          </p:nvSpPr>
          <p:spPr bwMode="auto">
            <a:xfrm flipV="1">
              <a:off x="1866" y="2227"/>
              <a:ext cx="235" cy="50"/>
            </a:xfrm>
            <a:prstGeom prst="line">
              <a:avLst/>
            </a:prstGeom>
            <a:noFill/>
            <a:ln w="12700">
              <a:solidFill>
                <a:schemeClr val="tx1"/>
              </a:solidFill>
              <a:round/>
              <a:headEnd type="triangl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4" name="Line 138">
              <a:extLst>
                <a:ext uri="{FF2B5EF4-FFF2-40B4-BE49-F238E27FC236}">
                  <a16:creationId xmlns:a16="http://schemas.microsoft.com/office/drawing/2014/main" id="{16D65E51-45E9-4195-AC8E-3CD030BD4683}"/>
                </a:ext>
              </a:extLst>
            </p:cNvPr>
            <p:cNvSpPr>
              <a:spLocks noChangeShapeType="1"/>
            </p:cNvSpPr>
            <p:nvPr/>
          </p:nvSpPr>
          <p:spPr bwMode="auto">
            <a:xfrm flipV="1">
              <a:off x="1880" y="3070"/>
              <a:ext cx="245" cy="48"/>
            </a:xfrm>
            <a:prstGeom prst="line">
              <a:avLst/>
            </a:prstGeom>
            <a:noFill/>
            <a:ln w="12700">
              <a:solidFill>
                <a:schemeClr val="tx1"/>
              </a:solidFill>
              <a:round/>
              <a:headEnd type="triangl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5" name="Rectangle 139">
              <a:extLst>
                <a:ext uri="{FF2B5EF4-FFF2-40B4-BE49-F238E27FC236}">
                  <a16:creationId xmlns:a16="http://schemas.microsoft.com/office/drawing/2014/main" id="{E1435D18-3CFC-49D8-8448-3E03331D8D88}"/>
                </a:ext>
              </a:extLst>
            </p:cNvPr>
            <p:cNvSpPr>
              <a:spLocks noChangeArrowheads="1"/>
            </p:cNvSpPr>
            <p:nvPr/>
          </p:nvSpPr>
          <p:spPr bwMode="auto">
            <a:xfrm>
              <a:off x="1611" y="3490"/>
              <a:ext cx="1052"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762000"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1800">
                  <a:solidFill>
                    <a:srgbClr val="333399"/>
                  </a:solidFill>
                  <a:latin typeface="Arial" panose="020B0604020202020204" pitchFamily="34" charset="0"/>
                  <a:ea typeface="黑体" panose="02010609060101010101" pitchFamily="49" charset="-122"/>
                </a:rPr>
                <a:t>(b) </a:t>
              </a:r>
              <a:r>
                <a:rPr lang="zh-CN" altLang="en-US" sz="1800">
                  <a:solidFill>
                    <a:srgbClr val="333399"/>
                  </a:solidFill>
                  <a:latin typeface="Arial" panose="020B0604020202020204" pitchFamily="34" charset="0"/>
                  <a:ea typeface="黑体" panose="02010609060101010101" pitchFamily="49" charset="-122"/>
                </a:rPr>
                <a:t>数据帧出错</a:t>
              </a:r>
            </a:p>
          </p:txBody>
        </p:sp>
        <p:sp>
          <p:nvSpPr>
            <p:cNvPr id="146" name="Rectangle 140">
              <a:extLst>
                <a:ext uri="{FF2B5EF4-FFF2-40B4-BE49-F238E27FC236}">
                  <a16:creationId xmlns:a16="http://schemas.microsoft.com/office/drawing/2014/main" id="{FFC296CF-35B0-4652-A048-24F375FCFBEF}"/>
                </a:ext>
              </a:extLst>
            </p:cNvPr>
            <p:cNvSpPr>
              <a:spLocks noChangeArrowheads="1"/>
            </p:cNvSpPr>
            <p:nvPr/>
          </p:nvSpPr>
          <p:spPr bwMode="auto">
            <a:xfrm>
              <a:off x="1578" y="2411"/>
              <a:ext cx="260"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762000"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1800">
                  <a:solidFill>
                    <a:srgbClr val="333399"/>
                  </a:solidFill>
                  <a:latin typeface="Arial" panose="020B0604020202020204" pitchFamily="34" charset="0"/>
                  <a:ea typeface="黑体" panose="02010609060101010101" pitchFamily="49" charset="-122"/>
                </a:rPr>
                <a:t>重</a:t>
              </a:r>
            </a:p>
            <a:p>
              <a:pPr>
                <a:spcBef>
                  <a:spcPct val="0"/>
                </a:spcBef>
                <a:buFontTx/>
                <a:buNone/>
              </a:pPr>
              <a:r>
                <a:rPr lang="zh-CN" altLang="en-US" sz="1800">
                  <a:solidFill>
                    <a:srgbClr val="333399"/>
                  </a:solidFill>
                  <a:latin typeface="Arial" panose="020B0604020202020204" pitchFamily="34" charset="0"/>
                  <a:ea typeface="黑体" panose="02010609060101010101" pitchFamily="49" charset="-122"/>
                </a:rPr>
                <a:t>传</a:t>
              </a:r>
            </a:p>
          </p:txBody>
        </p:sp>
        <p:grpSp>
          <p:nvGrpSpPr>
            <p:cNvPr id="147" name="Group 141">
              <a:extLst>
                <a:ext uri="{FF2B5EF4-FFF2-40B4-BE49-F238E27FC236}">
                  <a16:creationId xmlns:a16="http://schemas.microsoft.com/office/drawing/2014/main" id="{667FDB56-BE88-4654-835A-A98470E96C23}"/>
                </a:ext>
              </a:extLst>
            </p:cNvPr>
            <p:cNvGrpSpPr>
              <a:grpSpLocks/>
            </p:cNvGrpSpPr>
            <p:nvPr/>
          </p:nvGrpSpPr>
          <p:grpSpPr bwMode="auto">
            <a:xfrm>
              <a:off x="2444" y="1516"/>
              <a:ext cx="447" cy="593"/>
              <a:chOff x="2496" y="624"/>
              <a:chExt cx="497" cy="645"/>
            </a:xfrm>
          </p:grpSpPr>
          <p:sp>
            <p:nvSpPr>
              <p:cNvPr id="149" name="AutoShape 142">
                <a:extLst>
                  <a:ext uri="{FF2B5EF4-FFF2-40B4-BE49-F238E27FC236}">
                    <a16:creationId xmlns:a16="http://schemas.microsoft.com/office/drawing/2014/main" id="{30474731-DE11-4B72-BFFD-F1B4018B0AB6}"/>
                  </a:ext>
                </a:extLst>
              </p:cNvPr>
              <p:cNvSpPr>
                <a:spLocks noChangeArrowheads="1"/>
              </p:cNvSpPr>
              <p:nvPr/>
            </p:nvSpPr>
            <p:spPr bwMode="auto">
              <a:xfrm rot="1506054">
                <a:off x="2496" y="624"/>
                <a:ext cx="480" cy="645"/>
              </a:xfrm>
              <a:prstGeom prst="irregularSeal2">
                <a:avLst/>
              </a:prstGeom>
              <a:solidFill>
                <a:schemeClr val="bg1"/>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400"/>
              </a:p>
            </p:txBody>
          </p:sp>
          <p:sp>
            <p:nvSpPr>
              <p:cNvPr id="150" name="Rectangle 143">
                <a:extLst>
                  <a:ext uri="{FF2B5EF4-FFF2-40B4-BE49-F238E27FC236}">
                    <a16:creationId xmlns:a16="http://schemas.microsoft.com/office/drawing/2014/main" id="{D2A29617-DDD2-4342-96F6-F85DF770CB4F}"/>
                  </a:ext>
                </a:extLst>
              </p:cNvPr>
              <p:cNvSpPr>
                <a:spLocks noChangeArrowheads="1"/>
              </p:cNvSpPr>
              <p:nvPr/>
            </p:nvSpPr>
            <p:spPr bwMode="auto">
              <a:xfrm>
                <a:off x="2544" y="823"/>
                <a:ext cx="449" cy="2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762000"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1800">
                    <a:solidFill>
                      <a:srgbClr val="333399"/>
                    </a:solidFill>
                    <a:latin typeface="Arial" panose="020B0604020202020204" pitchFamily="34" charset="0"/>
                    <a:ea typeface="黑体" panose="02010609060101010101" pitchFamily="49" charset="-122"/>
                  </a:rPr>
                  <a:t>出错</a:t>
                </a:r>
              </a:p>
            </p:txBody>
          </p:sp>
        </p:grpSp>
        <p:sp>
          <p:nvSpPr>
            <p:cNvPr id="148" name="Line 144">
              <a:extLst>
                <a:ext uri="{FF2B5EF4-FFF2-40B4-BE49-F238E27FC236}">
                  <a16:creationId xmlns:a16="http://schemas.microsoft.com/office/drawing/2014/main" id="{1DA7CB82-403A-4178-997C-43985F5BAF76}"/>
                </a:ext>
              </a:extLst>
            </p:cNvPr>
            <p:cNvSpPr>
              <a:spLocks noChangeShapeType="1"/>
            </p:cNvSpPr>
            <p:nvPr/>
          </p:nvSpPr>
          <p:spPr bwMode="auto">
            <a:xfrm>
              <a:off x="1785" y="1494"/>
              <a:ext cx="0" cy="1852"/>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55" name="Text Box 145">
            <a:extLst>
              <a:ext uri="{FF2B5EF4-FFF2-40B4-BE49-F238E27FC236}">
                <a16:creationId xmlns:a16="http://schemas.microsoft.com/office/drawing/2014/main" id="{21D052BE-17BD-43CA-810A-2FEABAE6D69E}"/>
              </a:ext>
            </a:extLst>
          </p:cNvPr>
          <p:cNvSpPr txBox="1">
            <a:spLocks noChangeArrowheads="1"/>
          </p:cNvSpPr>
          <p:nvPr/>
        </p:nvSpPr>
        <p:spPr bwMode="auto">
          <a:xfrm>
            <a:off x="307774" y="2480559"/>
            <a:ext cx="174759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kumimoji="0" lang="zh-CN" altLang="en-US" sz="2800" dirty="0">
                <a:solidFill>
                  <a:srgbClr val="333399"/>
                </a:solidFill>
                <a:latin typeface="Tahoma" panose="020B0604030504040204" pitchFamily="34" charset="0"/>
                <a:ea typeface="黑体" panose="02010609060101010101" pitchFamily="49" charset="-122"/>
              </a:rPr>
              <a:t>四种情况</a:t>
            </a:r>
            <a:r>
              <a:rPr kumimoji="0" lang="en-US" altLang="zh-CN" sz="2800" dirty="0">
                <a:solidFill>
                  <a:srgbClr val="333399"/>
                </a:solidFill>
                <a:latin typeface="Tahoma" panose="020B0604030504040204" pitchFamily="34" charset="0"/>
                <a:ea typeface="黑体" panose="02010609060101010101" pitchFamily="49" charset="-122"/>
              </a:rPr>
              <a:t>:</a:t>
            </a:r>
            <a:endParaRPr kumimoji="0" lang="zh-CN" altLang="en-US" sz="2800" dirty="0">
              <a:solidFill>
                <a:srgbClr val="333399"/>
              </a:solidFill>
              <a:latin typeface="Tahoma" panose="020B0604030504040204" pitchFamily="34" charset="0"/>
              <a:ea typeface="黑体" panose="02010609060101010101" pitchFamily="49" charset="-122"/>
            </a:endParaRPr>
          </a:p>
        </p:txBody>
      </p:sp>
      <p:sp>
        <p:nvSpPr>
          <p:cNvPr id="5" name="灯片编号占位符 4">
            <a:extLst>
              <a:ext uri="{FF2B5EF4-FFF2-40B4-BE49-F238E27FC236}">
                <a16:creationId xmlns:a16="http://schemas.microsoft.com/office/drawing/2014/main" id="{A3F9C211-2F78-4E9A-87D0-C989FB76B019}"/>
              </a:ext>
            </a:extLst>
          </p:cNvPr>
          <p:cNvSpPr>
            <a:spLocks noGrp="1"/>
          </p:cNvSpPr>
          <p:nvPr>
            <p:ph type="sldNum" sz="quarter" idx="12"/>
          </p:nvPr>
        </p:nvSpPr>
        <p:spPr/>
        <p:txBody>
          <a:bodyPr/>
          <a:lstStyle/>
          <a:p>
            <a:fld id="{0343F522-B1DB-4B24-87CC-09EAB668A261}" type="slidenum">
              <a:rPr lang="zh-CN" altLang="en-US" smtClean="0"/>
              <a:pPr/>
              <a:t>82</a:t>
            </a:fld>
            <a:r>
              <a:rPr lang="en-US" altLang="zh-CN"/>
              <a:t>/303</a:t>
            </a:r>
            <a:endParaRPr lang="zh-CN" altLang="en-US" dirty="0"/>
          </a:p>
        </p:txBody>
      </p:sp>
    </p:spTree>
    <p:extLst>
      <p:ext uri="{BB962C8B-B14F-4D97-AF65-F5344CB8AC3E}">
        <p14:creationId xmlns:p14="http://schemas.microsoft.com/office/powerpoint/2010/main" val="3734331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C34208-FA7C-4346-AD93-050F88FE7F56}"/>
              </a:ext>
            </a:extLst>
          </p:cNvPr>
          <p:cNvSpPr>
            <a:spLocks noGrp="1"/>
          </p:cNvSpPr>
          <p:nvPr>
            <p:ph type="title"/>
          </p:nvPr>
        </p:nvSpPr>
        <p:spPr>
          <a:xfrm>
            <a:off x="265813" y="350874"/>
            <a:ext cx="8654903" cy="680484"/>
          </a:xfrm>
        </p:spPr>
        <p:txBody>
          <a:bodyPr>
            <a:normAutofit/>
          </a:bodyPr>
          <a:lstStyle/>
          <a:p>
            <a:r>
              <a:rPr lang="zh-CN" altLang="en-US" kern="100" dirty="0"/>
              <a:t>停止</a:t>
            </a:r>
            <a:r>
              <a:rPr lang="en-US" altLang="zh-CN" kern="100" dirty="0"/>
              <a:t>-</a:t>
            </a:r>
            <a:r>
              <a:rPr lang="zh-CN" altLang="en-US" kern="100" dirty="0"/>
              <a:t>等待实现算法</a:t>
            </a:r>
          </a:p>
        </p:txBody>
      </p:sp>
      <p:sp>
        <p:nvSpPr>
          <p:cNvPr id="3" name="内容占位符 2">
            <a:extLst>
              <a:ext uri="{FF2B5EF4-FFF2-40B4-BE49-F238E27FC236}">
                <a16:creationId xmlns:a16="http://schemas.microsoft.com/office/drawing/2014/main" id="{62772749-0251-43E3-8FBE-62B01C0C88DA}"/>
              </a:ext>
            </a:extLst>
          </p:cNvPr>
          <p:cNvSpPr>
            <a:spLocks noGrp="1"/>
          </p:cNvSpPr>
          <p:nvPr>
            <p:ph idx="1"/>
          </p:nvPr>
        </p:nvSpPr>
        <p:spPr>
          <a:xfrm>
            <a:off x="404037" y="1062040"/>
            <a:ext cx="8516680" cy="5445085"/>
          </a:xfrm>
        </p:spPr>
        <p:txBody>
          <a:bodyPr>
            <a:noAutofit/>
          </a:bodyPr>
          <a:lstStyle/>
          <a:p>
            <a:pPr algn="just" eaLnBrk="1" hangingPunct="1">
              <a:lnSpc>
                <a:spcPct val="100000"/>
              </a:lnSpc>
              <a:spcBef>
                <a:spcPts val="0"/>
              </a:spcBef>
            </a:pPr>
            <a:r>
              <a:rPr lang="zh-CN" altLang="en-US" b="1" dirty="0">
                <a:solidFill>
                  <a:srgbClr val="FF0000"/>
                </a:solidFill>
                <a:latin typeface="Times New Roman" panose="02020603050405020304" pitchFamily="18" charset="0"/>
                <a:cs typeface="Times New Roman" panose="02020603050405020304" pitchFamily="18" charset="0"/>
              </a:rPr>
              <a:t>不使用否认帧</a:t>
            </a:r>
            <a:r>
              <a:rPr lang="zh-CN" altLang="en-US" b="1" dirty="0">
                <a:latin typeface="Times New Roman" panose="02020603050405020304" pitchFamily="18" charset="0"/>
                <a:cs typeface="Times New Roman" panose="02020603050405020304" pitchFamily="18" charset="0"/>
              </a:rPr>
              <a:t>，且确认帧带有序号 </a:t>
            </a:r>
            <a:r>
              <a:rPr lang="en-US" altLang="zh-CN" b="1" i="1" dirty="0">
                <a:latin typeface="Times New Roman" panose="02020603050405020304" pitchFamily="18" charset="0"/>
                <a:cs typeface="Times New Roman" panose="02020603050405020304" pitchFamily="18" charset="0"/>
              </a:rPr>
              <a:t>n</a:t>
            </a:r>
            <a:endParaRPr lang="en-US" altLang="zh-CN" b="1" dirty="0">
              <a:latin typeface="Times New Roman" panose="02020603050405020304" pitchFamily="18" charset="0"/>
              <a:cs typeface="Times New Roman" panose="02020603050405020304" pitchFamily="18" charset="0"/>
            </a:endParaRPr>
          </a:p>
          <a:p>
            <a:pPr algn="just" eaLnBrk="1" hangingPunct="1">
              <a:lnSpc>
                <a:spcPct val="100000"/>
              </a:lnSpc>
              <a:spcBef>
                <a:spcPts val="0"/>
              </a:spcBef>
            </a:pPr>
            <a:r>
              <a:rPr lang="en-US" altLang="zh-CN" b="1" dirty="0" err="1">
                <a:latin typeface="Times New Roman" panose="02020603050405020304" pitchFamily="18" charset="0"/>
                <a:cs typeface="Times New Roman" panose="02020603050405020304" pitchFamily="18" charset="0"/>
              </a:rPr>
              <a:t>ACK</a:t>
            </a:r>
            <a:r>
              <a:rPr lang="en-US" altLang="zh-CN" b="1" i="1" dirty="0" err="1">
                <a:latin typeface="Times New Roman" panose="02020603050405020304" pitchFamily="18" charset="0"/>
                <a:cs typeface="Times New Roman" panose="02020603050405020304" pitchFamily="18" charset="0"/>
              </a:rPr>
              <a:t>n</a:t>
            </a:r>
            <a:r>
              <a:rPr lang="en-US" altLang="zh-CN" sz="2000" b="1" i="1" dirty="0">
                <a:latin typeface="Times New Roman" panose="02020603050405020304" pitchFamily="18" charset="0"/>
                <a:cs typeface="Times New Roman" panose="02020603050405020304" pitchFamily="18" charset="0"/>
              </a:rPr>
              <a:t> </a:t>
            </a:r>
            <a:r>
              <a:rPr lang="zh-CN" altLang="en-US" b="1" dirty="0">
                <a:latin typeface="Times New Roman" panose="02020603050405020304" pitchFamily="18" charset="0"/>
                <a:cs typeface="Times New Roman" panose="02020603050405020304" pitchFamily="18" charset="0"/>
              </a:rPr>
              <a:t>表示“第</a:t>
            </a:r>
            <a:r>
              <a:rPr lang="zh-CN" altLang="en-US" sz="1800" b="1" dirty="0">
                <a:latin typeface="Times New Roman" panose="02020603050405020304" pitchFamily="18" charset="0"/>
                <a:cs typeface="Times New Roman" panose="02020603050405020304" pitchFamily="18" charset="0"/>
              </a:rPr>
              <a:t> </a:t>
            </a:r>
            <a:r>
              <a:rPr lang="en-US" altLang="zh-CN" b="1" i="1" dirty="0">
                <a:solidFill>
                  <a:srgbClr val="FF0000"/>
                </a:solidFill>
                <a:latin typeface="Times New Roman" panose="02020603050405020304" pitchFamily="18" charset="0"/>
                <a:cs typeface="Times New Roman" panose="02020603050405020304" pitchFamily="18" charset="0"/>
              </a:rPr>
              <a:t>n</a:t>
            </a:r>
            <a:r>
              <a:rPr lang="en-US" altLang="zh-CN" b="1" dirty="0">
                <a:solidFill>
                  <a:srgbClr val="FF0000"/>
                </a:solidFill>
                <a:latin typeface="Times New Roman" panose="02020603050405020304" pitchFamily="18" charset="0"/>
                <a:cs typeface="Times New Roman" panose="02020603050405020304" pitchFamily="18" charset="0"/>
              </a:rPr>
              <a:t> – 1</a:t>
            </a:r>
            <a:r>
              <a:rPr lang="en-US" altLang="zh-CN" sz="1800" b="1" dirty="0">
                <a:latin typeface="Times New Roman" panose="02020603050405020304" pitchFamily="18" charset="0"/>
                <a:cs typeface="Times New Roman" panose="02020603050405020304" pitchFamily="18" charset="0"/>
              </a:rPr>
              <a:t> </a:t>
            </a:r>
            <a:r>
              <a:rPr lang="zh-CN" altLang="en-US" b="1" dirty="0">
                <a:latin typeface="Times New Roman" panose="02020603050405020304" pitchFamily="18" charset="0"/>
                <a:cs typeface="Times New Roman" panose="02020603050405020304" pitchFamily="18" charset="0"/>
              </a:rPr>
              <a:t>号帧已经收到，现在</a:t>
            </a:r>
            <a:r>
              <a:rPr lang="zh-CN" altLang="en-US" b="1" dirty="0">
                <a:solidFill>
                  <a:srgbClr val="FF0000"/>
                </a:solidFill>
                <a:latin typeface="Times New Roman" panose="02020603050405020304" pitchFamily="18" charset="0"/>
                <a:cs typeface="Times New Roman" panose="02020603050405020304" pitchFamily="18" charset="0"/>
              </a:rPr>
              <a:t>期望接收</a:t>
            </a:r>
            <a:r>
              <a:rPr lang="zh-CN" altLang="en-US" b="1" dirty="0">
                <a:latin typeface="Times New Roman" panose="02020603050405020304" pitchFamily="18" charset="0"/>
                <a:cs typeface="Times New Roman" panose="02020603050405020304" pitchFamily="18" charset="0"/>
              </a:rPr>
              <a:t>第</a:t>
            </a:r>
            <a:r>
              <a:rPr lang="zh-CN" altLang="en-US" sz="1800" b="1" dirty="0">
                <a:latin typeface="Times New Roman" panose="02020603050405020304" pitchFamily="18" charset="0"/>
                <a:cs typeface="Times New Roman" panose="02020603050405020304" pitchFamily="18" charset="0"/>
              </a:rPr>
              <a:t> </a:t>
            </a:r>
            <a:r>
              <a:rPr lang="en-US" altLang="zh-CN" b="1" i="1" dirty="0">
                <a:latin typeface="Times New Roman" panose="02020603050405020304" pitchFamily="18" charset="0"/>
                <a:cs typeface="Times New Roman" panose="02020603050405020304" pitchFamily="18" charset="0"/>
              </a:rPr>
              <a:t>n</a:t>
            </a:r>
            <a:r>
              <a:rPr lang="en-US" altLang="zh-CN" sz="1800" b="1" i="1" dirty="0">
                <a:latin typeface="Times New Roman" panose="02020603050405020304" pitchFamily="18" charset="0"/>
                <a:cs typeface="Times New Roman" panose="02020603050405020304" pitchFamily="18" charset="0"/>
              </a:rPr>
              <a:t> </a:t>
            </a:r>
            <a:r>
              <a:rPr lang="zh-CN" altLang="en-US" b="1" dirty="0">
                <a:latin typeface="Times New Roman" panose="02020603050405020304" pitchFamily="18" charset="0"/>
                <a:cs typeface="Times New Roman" panose="02020603050405020304" pitchFamily="18" charset="0"/>
              </a:rPr>
              <a:t>号帧”。</a:t>
            </a:r>
          </a:p>
          <a:p>
            <a:pPr lvl="1" algn="just" eaLnBrk="1" hangingPunct="1">
              <a:lnSpc>
                <a:spcPct val="100000"/>
              </a:lnSpc>
              <a:spcBef>
                <a:spcPts val="0"/>
              </a:spcBef>
            </a:pPr>
            <a:r>
              <a:rPr lang="en-US" altLang="zh-CN" sz="2800" b="1" dirty="0">
                <a:solidFill>
                  <a:srgbClr val="333399"/>
                </a:solidFill>
                <a:latin typeface="Times New Roman" panose="02020603050405020304" pitchFamily="18" charset="0"/>
                <a:cs typeface="Times New Roman" panose="02020603050405020304" pitchFamily="18" charset="0"/>
              </a:rPr>
              <a:t>ACK1 </a:t>
            </a:r>
            <a:r>
              <a:rPr lang="zh-CN" altLang="en-US" sz="2800" b="1" dirty="0">
                <a:solidFill>
                  <a:srgbClr val="333399"/>
                </a:solidFill>
                <a:latin typeface="Times New Roman" panose="02020603050405020304" pitchFamily="18" charset="0"/>
                <a:cs typeface="Times New Roman" panose="02020603050405020304" pitchFamily="18" charset="0"/>
              </a:rPr>
              <a:t>表示“</a:t>
            </a:r>
            <a:r>
              <a:rPr lang="en-US" altLang="zh-CN" sz="2800" b="1" dirty="0">
                <a:solidFill>
                  <a:srgbClr val="333399"/>
                </a:solidFill>
                <a:latin typeface="Times New Roman" panose="02020603050405020304" pitchFamily="18" charset="0"/>
                <a:cs typeface="Times New Roman" panose="02020603050405020304" pitchFamily="18" charset="0"/>
              </a:rPr>
              <a:t>0 </a:t>
            </a:r>
            <a:r>
              <a:rPr lang="zh-CN" altLang="en-US" sz="2800" b="1" dirty="0">
                <a:solidFill>
                  <a:srgbClr val="333399"/>
                </a:solidFill>
                <a:latin typeface="Times New Roman" panose="02020603050405020304" pitchFamily="18" charset="0"/>
                <a:cs typeface="Times New Roman" panose="02020603050405020304" pitchFamily="18" charset="0"/>
              </a:rPr>
              <a:t>号帧已收到，现在期望接收 </a:t>
            </a:r>
            <a:r>
              <a:rPr lang="en-US" altLang="zh-CN" sz="2800" b="1" dirty="0">
                <a:solidFill>
                  <a:srgbClr val="333399"/>
                </a:solidFill>
                <a:latin typeface="Times New Roman" panose="02020603050405020304" pitchFamily="18" charset="0"/>
                <a:cs typeface="Times New Roman" panose="02020603050405020304" pitchFamily="18" charset="0"/>
              </a:rPr>
              <a:t>1 </a:t>
            </a:r>
            <a:r>
              <a:rPr lang="zh-CN" altLang="en-US" sz="2800" b="1" dirty="0">
                <a:solidFill>
                  <a:srgbClr val="333399"/>
                </a:solidFill>
                <a:latin typeface="Times New Roman" panose="02020603050405020304" pitchFamily="18" charset="0"/>
                <a:cs typeface="Times New Roman" panose="02020603050405020304" pitchFamily="18" charset="0"/>
              </a:rPr>
              <a:t>号帧”；</a:t>
            </a:r>
          </a:p>
          <a:p>
            <a:pPr lvl="1" algn="just" eaLnBrk="1" hangingPunct="1">
              <a:lnSpc>
                <a:spcPct val="100000"/>
              </a:lnSpc>
              <a:spcBef>
                <a:spcPts val="0"/>
              </a:spcBef>
            </a:pPr>
            <a:r>
              <a:rPr lang="en-US" altLang="zh-CN" sz="2800" b="1" dirty="0">
                <a:solidFill>
                  <a:srgbClr val="333399"/>
                </a:solidFill>
                <a:latin typeface="Times New Roman" panose="02020603050405020304" pitchFamily="18" charset="0"/>
                <a:cs typeface="Times New Roman" panose="02020603050405020304" pitchFamily="18" charset="0"/>
              </a:rPr>
              <a:t>ACK0 </a:t>
            </a:r>
            <a:r>
              <a:rPr lang="zh-CN" altLang="en-US" sz="2800" b="1" dirty="0">
                <a:solidFill>
                  <a:srgbClr val="333399"/>
                </a:solidFill>
                <a:latin typeface="Times New Roman" panose="02020603050405020304" pitchFamily="18" charset="0"/>
                <a:cs typeface="Times New Roman" panose="02020603050405020304" pitchFamily="18" charset="0"/>
              </a:rPr>
              <a:t>表示“</a:t>
            </a:r>
            <a:r>
              <a:rPr lang="en-US" altLang="zh-CN" sz="2800" b="1" dirty="0">
                <a:solidFill>
                  <a:srgbClr val="333399"/>
                </a:solidFill>
                <a:latin typeface="Times New Roman" panose="02020603050405020304" pitchFamily="18" charset="0"/>
                <a:cs typeface="Times New Roman" panose="02020603050405020304" pitchFamily="18" charset="0"/>
              </a:rPr>
              <a:t>1 </a:t>
            </a:r>
            <a:r>
              <a:rPr lang="zh-CN" altLang="en-US" sz="2800" b="1" dirty="0">
                <a:solidFill>
                  <a:srgbClr val="333399"/>
                </a:solidFill>
                <a:latin typeface="Times New Roman" panose="02020603050405020304" pitchFamily="18" charset="0"/>
                <a:cs typeface="Times New Roman" panose="02020603050405020304" pitchFamily="18" charset="0"/>
              </a:rPr>
              <a:t>号帧已收到，现在期望接收 </a:t>
            </a:r>
            <a:r>
              <a:rPr lang="en-US" altLang="zh-CN" sz="2800" b="1" dirty="0">
                <a:solidFill>
                  <a:srgbClr val="333399"/>
                </a:solidFill>
                <a:latin typeface="Times New Roman" panose="02020603050405020304" pitchFamily="18" charset="0"/>
                <a:cs typeface="Times New Roman" panose="02020603050405020304" pitchFamily="18" charset="0"/>
              </a:rPr>
              <a:t>0 </a:t>
            </a:r>
            <a:r>
              <a:rPr lang="zh-CN" altLang="en-US" sz="2800" b="1" dirty="0">
                <a:solidFill>
                  <a:srgbClr val="333399"/>
                </a:solidFill>
                <a:latin typeface="Times New Roman" panose="02020603050405020304" pitchFamily="18" charset="0"/>
                <a:cs typeface="Times New Roman" panose="02020603050405020304" pitchFamily="18" charset="0"/>
              </a:rPr>
              <a:t>号帧”。</a:t>
            </a:r>
            <a:r>
              <a:rPr lang="zh-CN" altLang="en-US" sz="2800" b="1" dirty="0">
                <a:latin typeface="Times New Roman" panose="02020603050405020304" pitchFamily="18" charset="0"/>
                <a:cs typeface="Times New Roman" panose="02020603050405020304" pitchFamily="18" charset="0"/>
              </a:rPr>
              <a:t> </a:t>
            </a:r>
          </a:p>
          <a:p>
            <a:pPr marL="0" indent="0">
              <a:lnSpc>
                <a:spcPct val="100000"/>
              </a:lnSpc>
              <a:spcBef>
                <a:spcPts val="0"/>
              </a:spcBef>
              <a:buNone/>
            </a:pPr>
            <a:endParaRPr lang="zh-CN" altLang="en-US" b="1" dirty="0">
              <a:latin typeface="Times New Roman" panose="02020603050405020304" pitchFamily="18" charset="0"/>
              <a:cs typeface="Times New Roman" panose="02020603050405020304" pitchFamily="18" charset="0"/>
            </a:endParaRPr>
          </a:p>
        </p:txBody>
      </p:sp>
      <p:graphicFrame>
        <p:nvGraphicFramePr>
          <p:cNvPr id="10" name="表格 9">
            <a:extLst>
              <a:ext uri="{FF2B5EF4-FFF2-40B4-BE49-F238E27FC236}">
                <a16:creationId xmlns:a16="http://schemas.microsoft.com/office/drawing/2014/main" id="{9B384642-CD61-42D4-9C32-F0111E3A54D7}"/>
              </a:ext>
            </a:extLst>
          </p:cNvPr>
          <p:cNvGraphicFramePr>
            <a:graphicFrameLocks noGrp="1"/>
          </p:cNvGraphicFramePr>
          <p:nvPr/>
        </p:nvGraphicFramePr>
        <p:xfrm>
          <a:off x="0" y="1031358"/>
          <a:ext cx="313390" cy="4483425"/>
        </p:xfrm>
        <a:graphic>
          <a:graphicData uri="http://schemas.openxmlformats.org/drawingml/2006/table">
            <a:tbl>
              <a:tblPr firstRow="1" bandRow="1">
                <a:tableStyleId>{5C22544A-7EE6-4342-B048-85BDC9FD1C3A}</a:tableStyleId>
              </a:tblPr>
              <a:tblGrid>
                <a:gridCol w="313390">
                  <a:extLst>
                    <a:ext uri="{9D8B030D-6E8A-4147-A177-3AD203B41FA5}">
                      <a16:colId xmlns:a16="http://schemas.microsoft.com/office/drawing/2014/main" val="2707731317"/>
                    </a:ext>
                  </a:extLst>
                </a:gridCol>
              </a:tblGrid>
              <a:tr h="844235">
                <a:tc>
                  <a:txBody>
                    <a:bodyPr/>
                    <a:lstStyle/>
                    <a:p>
                      <a:pPr algn="ctr"/>
                      <a:r>
                        <a:rPr lang="zh-CN" altLang="en-US" sz="1600" b="0" dirty="0">
                          <a:solidFill>
                            <a:schemeClr val="tx1"/>
                          </a:solidFill>
                          <a:latin typeface="黑体" panose="02010609060101010101" pitchFamily="49" charset="-122"/>
                          <a:ea typeface="黑体" panose="02010609060101010101" pitchFamily="49" charset="-122"/>
                        </a:rPr>
                        <a:t>接入控制</a:t>
                      </a:r>
                    </a:p>
                  </a:txBody>
                  <a:tcPr marL="0" marR="0" marT="0" marB="0" anchor="ctr">
                    <a:solidFill>
                      <a:schemeClr val="accent1">
                        <a:lumMod val="40000"/>
                        <a:lumOff val="60000"/>
                      </a:schemeClr>
                    </a:solidFill>
                  </a:tcPr>
                </a:tc>
                <a:extLst>
                  <a:ext uri="{0D108BD9-81ED-4DB2-BD59-A6C34878D82A}">
                    <a16:rowId xmlns:a16="http://schemas.microsoft.com/office/drawing/2014/main" val="2650843112"/>
                  </a:ext>
                </a:extLst>
              </a:tr>
              <a:tr h="844235">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组帧</a:t>
                      </a:r>
                    </a:p>
                  </a:txBody>
                  <a:tcPr marL="0" marR="0" marT="0" marB="0" anchor="ctr">
                    <a:solidFill>
                      <a:schemeClr val="accent1">
                        <a:lumMod val="40000"/>
                        <a:lumOff val="60000"/>
                      </a:schemeClr>
                    </a:solidFill>
                  </a:tcPr>
                </a:tc>
                <a:extLst>
                  <a:ext uri="{0D108BD9-81ED-4DB2-BD59-A6C34878D82A}">
                    <a16:rowId xmlns:a16="http://schemas.microsoft.com/office/drawing/2014/main" val="2354171835"/>
                  </a:ext>
                </a:extLst>
              </a:tr>
              <a:tr h="844235">
                <a:tc>
                  <a:txBody>
                    <a:bodyPr/>
                    <a:lstStyle/>
                    <a:p>
                      <a:pPr algn="ctr"/>
                      <a:r>
                        <a:rPr lang="zh-CN" altLang="en-US" sz="1600" b="0" dirty="0">
                          <a:solidFill>
                            <a:schemeClr val="tx1"/>
                          </a:solidFill>
                          <a:latin typeface="黑体" panose="02010609060101010101" pitchFamily="49" charset="-122"/>
                          <a:ea typeface="黑体" panose="02010609060101010101" pitchFamily="49" charset="-122"/>
                        </a:rPr>
                        <a:t>检错纠错</a:t>
                      </a:r>
                    </a:p>
                  </a:txBody>
                  <a:tcPr marL="0" marR="0" marT="0" marB="0" anchor="ctr">
                    <a:solidFill>
                      <a:schemeClr val="accent1">
                        <a:lumMod val="40000"/>
                        <a:lumOff val="60000"/>
                      </a:schemeClr>
                    </a:solidFill>
                  </a:tcPr>
                </a:tc>
                <a:extLst>
                  <a:ext uri="{0D108BD9-81ED-4DB2-BD59-A6C34878D82A}">
                    <a16:rowId xmlns:a16="http://schemas.microsoft.com/office/drawing/2014/main" val="2232877283"/>
                  </a:ext>
                </a:extLst>
              </a:tr>
              <a:tr h="844235">
                <a:tc>
                  <a:txBody>
                    <a:bodyPr/>
                    <a:lstStyle/>
                    <a:p>
                      <a:pPr algn="ctr"/>
                      <a:r>
                        <a:rPr lang="zh-CN" altLang="en-US" sz="1600" b="1" dirty="0">
                          <a:solidFill>
                            <a:schemeClr val="bg1"/>
                          </a:solidFill>
                          <a:latin typeface="黑体" panose="02010609060101010101" pitchFamily="49" charset="-122"/>
                          <a:ea typeface="黑体" panose="02010609060101010101" pitchFamily="49" charset="-122"/>
                        </a:rPr>
                        <a:t>可靠性</a:t>
                      </a:r>
                    </a:p>
                  </a:txBody>
                  <a:tcPr marL="0" marR="0" marT="0" marB="0" anchor="ctr">
                    <a:solidFill>
                      <a:schemeClr val="accent1"/>
                    </a:solidFill>
                  </a:tcPr>
                </a:tc>
                <a:extLst>
                  <a:ext uri="{0D108BD9-81ED-4DB2-BD59-A6C34878D82A}">
                    <a16:rowId xmlns:a16="http://schemas.microsoft.com/office/drawing/2014/main" val="3762065821"/>
                  </a:ext>
                </a:extLst>
              </a:tr>
              <a:tr h="844235">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同步</a:t>
                      </a:r>
                    </a:p>
                  </a:txBody>
                  <a:tcPr marL="0" marR="0" marT="0" marB="0" anchor="ctr">
                    <a:solidFill>
                      <a:schemeClr val="accent1">
                        <a:lumMod val="40000"/>
                        <a:lumOff val="60000"/>
                      </a:schemeClr>
                    </a:solidFill>
                  </a:tcPr>
                </a:tc>
                <a:extLst>
                  <a:ext uri="{0D108BD9-81ED-4DB2-BD59-A6C34878D82A}">
                    <a16:rowId xmlns:a16="http://schemas.microsoft.com/office/drawing/2014/main" val="4144295206"/>
                  </a:ext>
                </a:extLst>
              </a:tr>
            </a:tbl>
          </a:graphicData>
        </a:graphic>
      </p:graphicFrame>
      <p:graphicFrame>
        <p:nvGraphicFramePr>
          <p:cNvPr id="11" name="表格 10">
            <a:extLst>
              <a:ext uri="{FF2B5EF4-FFF2-40B4-BE49-F238E27FC236}">
                <a16:creationId xmlns:a16="http://schemas.microsoft.com/office/drawing/2014/main" id="{F1557556-4E74-4A2A-B76B-6AF7BA757C94}"/>
              </a:ext>
            </a:extLst>
          </p:cNvPr>
          <p:cNvGraphicFramePr>
            <a:graphicFrameLocks noGrp="1"/>
          </p:cNvGraphicFramePr>
          <p:nvPr/>
        </p:nvGraphicFramePr>
        <p:xfrm>
          <a:off x="0" y="16384"/>
          <a:ext cx="9144000" cy="303808"/>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1028242390"/>
                    </a:ext>
                  </a:extLst>
                </a:gridCol>
                <a:gridCol w="1016000">
                  <a:extLst>
                    <a:ext uri="{9D8B030D-6E8A-4147-A177-3AD203B41FA5}">
                      <a16:colId xmlns:a16="http://schemas.microsoft.com/office/drawing/2014/main" val="3074239081"/>
                    </a:ext>
                  </a:extLst>
                </a:gridCol>
                <a:gridCol w="1016000">
                  <a:extLst>
                    <a:ext uri="{9D8B030D-6E8A-4147-A177-3AD203B41FA5}">
                      <a16:colId xmlns:a16="http://schemas.microsoft.com/office/drawing/2014/main" val="3509429943"/>
                    </a:ext>
                  </a:extLst>
                </a:gridCol>
                <a:gridCol w="1016000">
                  <a:extLst>
                    <a:ext uri="{9D8B030D-6E8A-4147-A177-3AD203B41FA5}">
                      <a16:colId xmlns:a16="http://schemas.microsoft.com/office/drawing/2014/main" val="2580465912"/>
                    </a:ext>
                  </a:extLst>
                </a:gridCol>
                <a:gridCol w="1016000">
                  <a:extLst>
                    <a:ext uri="{9D8B030D-6E8A-4147-A177-3AD203B41FA5}">
                      <a16:colId xmlns:a16="http://schemas.microsoft.com/office/drawing/2014/main" val="585185192"/>
                    </a:ext>
                  </a:extLst>
                </a:gridCol>
                <a:gridCol w="1016000">
                  <a:extLst>
                    <a:ext uri="{9D8B030D-6E8A-4147-A177-3AD203B41FA5}">
                      <a16:colId xmlns:a16="http://schemas.microsoft.com/office/drawing/2014/main" val="1335232691"/>
                    </a:ext>
                  </a:extLst>
                </a:gridCol>
                <a:gridCol w="1016000">
                  <a:extLst>
                    <a:ext uri="{9D8B030D-6E8A-4147-A177-3AD203B41FA5}">
                      <a16:colId xmlns:a16="http://schemas.microsoft.com/office/drawing/2014/main" val="785772456"/>
                    </a:ext>
                  </a:extLst>
                </a:gridCol>
                <a:gridCol w="1016000">
                  <a:extLst>
                    <a:ext uri="{9D8B030D-6E8A-4147-A177-3AD203B41FA5}">
                      <a16:colId xmlns:a16="http://schemas.microsoft.com/office/drawing/2014/main" val="143111373"/>
                    </a:ext>
                  </a:extLst>
                </a:gridCol>
                <a:gridCol w="1016000">
                  <a:extLst>
                    <a:ext uri="{9D8B030D-6E8A-4147-A177-3AD203B41FA5}">
                      <a16:colId xmlns:a16="http://schemas.microsoft.com/office/drawing/2014/main" val="994455625"/>
                    </a:ext>
                  </a:extLst>
                </a:gridCol>
              </a:tblGrid>
              <a:tr h="303808">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传输介质</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通信系统</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rgbClr val="FFFF00"/>
                          </a:solidFill>
                          <a:latin typeface="黑体" panose="02010609060101010101" pitchFamily="49" charset="-122"/>
                          <a:ea typeface="黑体" panose="02010609060101010101" pitchFamily="49" charset="-122"/>
                        </a:rPr>
                        <a:t>正确性</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提高性能</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局域网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en-US" altLang="zh-CN" sz="1600" dirty="0">
                          <a:solidFill>
                            <a:schemeClr val="tx1"/>
                          </a:solidFill>
                          <a:latin typeface="黑体" panose="02010609060101010101" pitchFamily="49" charset="-122"/>
                          <a:ea typeface="黑体" panose="02010609060101010101" pitchFamily="49" charset="-122"/>
                        </a:rPr>
                        <a:t>WLAN</a:t>
                      </a:r>
                      <a:endParaRPr lang="zh-CN" altLang="en-US" sz="1600" dirty="0">
                        <a:solidFill>
                          <a:schemeClr val="tx1"/>
                        </a:solidFill>
                        <a:latin typeface="黑体" panose="02010609060101010101" pitchFamily="49" charset="-122"/>
                        <a:ea typeface="黑体" panose="02010609060101010101" pitchFamily="49"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个域网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广域网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接入网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939429099"/>
                  </a:ext>
                </a:extLst>
              </a:tr>
            </a:tbl>
          </a:graphicData>
        </a:graphic>
      </p:graphicFrame>
      <p:sp>
        <p:nvSpPr>
          <p:cNvPr id="12" name="流程图: 摘录 11">
            <a:extLst>
              <a:ext uri="{FF2B5EF4-FFF2-40B4-BE49-F238E27FC236}">
                <a16:creationId xmlns:a16="http://schemas.microsoft.com/office/drawing/2014/main" id="{CE6C4248-6AFD-44B6-80E3-9608C7BDC87F}"/>
              </a:ext>
            </a:extLst>
          </p:cNvPr>
          <p:cNvSpPr/>
          <p:nvPr/>
        </p:nvSpPr>
        <p:spPr bwMode="auto">
          <a:xfrm>
            <a:off x="2445429" y="315774"/>
            <a:ext cx="216024" cy="126001"/>
          </a:xfrm>
          <a:prstGeom prst="flowChartExtract">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4" name="Rectangle 2">
            <a:extLst>
              <a:ext uri="{FF2B5EF4-FFF2-40B4-BE49-F238E27FC236}">
                <a16:creationId xmlns:a16="http://schemas.microsoft.com/office/drawing/2014/main" id="{637ADEFB-5775-48B5-AD95-BD2F543B4E24}"/>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灯片编号占位符 4">
            <a:extLst>
              <a:ext uri="{FF2B5EF4-FFF2-40B4-BE49-F238E27FC236}">
                <a16:creationId xmlns:a16="http://schemas.microsoft.com/office/drawing/2014/main" id="{B004711C-FFA2-40E2-B860-62E6DE9F6C86}"/>
              </a:ext>
            </a:extLst>
          </p:cNvPr>
          <p:cNvSpPr>
            <a:spLocks noGrp="1"/>
          </p:cNvSpPr>
          <p:nvPr>
            <p:ph type="sldNum" sz="quarter" idx="12"/>
          </p:nvPr>
        </p:nvSpPr>
        <p:spPr/>
        <p:txBody>
          <a:bodyPr/>
          <a:lstStyle/>
          <a:p>
            <a:fld id="{0343F522-B1DB-4B24-87CC-09EAB668A261}" type="slidenum">
              <a:rPr lang="zh-CN" altLang="en-US" smtClean="0"/>
              <a:pPr/>
              <a:t>83</a:t>
            </a:fld>
            <a:r>
              <a:rPr lang="en-US" altLang="zh-CN"/>
              <a:t>/303</a:t>
            </a:r>
            <a:endParaRPr lang="zh-CN" altLang="en-US" dirty="0"/>
          </a:p>
        </p:txBody>
      </p:sp>
    </p:spTree>
    <p:extLst>
      <p:ext uri="{BB962C8B-B14F-4D97-AF65-F5344CB8AC3E}">
        <p14:creationId xmlns:p14="http://schemas.microsoft.com/office/powerpoint/2010/main" val="293441272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C34208-FA7C-4346-AD93-050F88FE7F56}"/>
              </a:ext>
            </a:extLst>
          </p:cNvPr>
          <p:cNvSpPr>
            <a:spLocks noGrp="1"/>
          </p:cNvSpPr>
          <p:nvPr>
            <p:ph type="title"/>
          </p:nvPr>
        </p:nvSpPr>
        <p:spPr>
          <a:xfrm>
            <a:off x="265813" y="350874"/>
            <a:ext cx="8654903" cy="680484"/>
          </a:xfrm>
        </p:spPr>
        <p:txBody>
          <a:bodyPr>
            <a:normAutofit/>
          </a:bodyPr>
          <a:lstStyle/>
          <a:p>
            <a:r>
              <a:rPr lang="zh-CN" altLang="en-US" kern="100" dirty="0"/>
              <a:t>停止</a:t>
            </a:r>
            <a:r>
              <a:rPr lang="en-US" altLang="zh-CN" kern="100" dirty="0"/>
              <a:t>-</a:t>
            </a:r>
            <a:r>
              <a:rPr lang="zh-CN" altLang="en-US" kern="100" dirty="0"/>
              <a:t>等待实现算法</a:t>
            </a:r>
          </a:p>
        </p:txBody>
      </p:sp>
      <p:sp>
        <p:nvSpPr>
          <p:cNvPr id="3" name="内容占位符 2">
            <a:extLst>
              <a:ext uri="{FF2B5EF4-FFF2-40B4-BE49-F238E27FC236}">
                <a16:creationId xmlns:a16="http://schemas.microsoft.com/office/drawing/2014/main" id="{62772749-0251-43E3-8FBE-62B01C0C88DA}"/>
              </a:ext>
            </a:extLst>
          </p:cNvPr>
          <p:cNvSpPr>
            <a:spLocks noGrp="1"/>
          </p:cNvSpPr>
          <p:nvPr>
            <p:ph idx="1"/>
          </p:nvPr>
        </p:nvSpPr>
        <p:spPr>
          <a:xfrm>
            <a:off x="404036" y="1062040"/>
            <a:ext cx="8654903" cy="5445085"/>
          </a:xfrm>
        </p:spPr>
        <p:txBody>
          <a:bodyPr>
            <a:noAutofit/>
          </a:bodyPr>
          <a:lstStyle/>
          <a:p>
            <a:pPr algn="just" eaLnBrk="1" hangingPunct="1">
              <a:lnSpc>
                <a:spcPct val="100000"/>
              </a:lnSpc>
              <a:spcBef>
                <a:spcPts val="0"/>
              </a:spcBef>
            </a:pPr>
            <a:r>
              <a:rPr lang="zh-CN" altLang="en-US" b="1" dirty="0">
                <a:solidFill>
                  <a:schemeClr val="accent1"/>
                </a:solidFill>
              </a:rPr>
              <a:t>发送节点：</a:t>
            </a:r>
            <a:endParaRPr lang="en-US" altLang="zh-CN" b="1" dirty="0">
              <a:solidFill>
                <a:schemeClr val="accent1"/>
              </a:solidFill>
            </a:endParaRPr>
          </a:p>
          <a:p>
            <a:pPr algn="just">
              <a:lnSpc>
                <a:spcPct val="100000"/>
              </a:lnSpc>
              <a:spcBef>
                <a:spcPts val="0"/>
              </a:spcBef>
              <a:buNone/>
            </a:pPr>
            <a:r>
              <a:rPr lang="zh-CN" altLang="zh-CN" sz="2000" b="1" kern="100" dirty="0">
                <a:effectLst/>
                <a:latin typeface="Times New Roman" panose="02020603050405020304" pitchFamily="18" charset="0"/>
                <a:ea typeface="宋体" panose="02010600030101010101" pitchFamily="2" charset="-122"/>
              </a:rPr>
              <a:t>① 从主机取出一个数据帧；</a:t>
            </a:r>
          </a:p>
          <a:p>
            <a:pPr algn="just">
              <a:lnSpc>
                <a:spcPct val="100000"/>
              </a:lnSpc>
              <a:spcBef>
                <a:spcPts val="0"/>
              </a:spcBef>
              <a:buNone/>
            </a:pPr>
            <a:r>
              <a:rPr lang="zh-CN" altLang="zh-CN" sz="2000" b="1" kern="100" dirty="0">
                <a:effectLst/>
                <a:latin typeface="Times New Roman" panose="02020603050405020304" pitchFamily="18" charset="0"/>
                <a:ea typeface="宋体" panose="02010600030101010101" pitchFamily="2" charset="-122"/>
              </a:rPr>
              <a:t>②</a:t>
            </a:r>
            <a:r>
              <a:rPr lang="en-US" altLang="zh-CN" sz="2000" b="1" kern="100" dirty="0">
                <a:effectLst/>
                <a:latin typeface="Times New Roman" panose="02020603050405020304" pitchFamily="18" charset="0"/>
                <a:ea typeface="宋体" panose="02010600030101010101" pitchFamily="2" charset="-122"/>
              </a:rPr>
              <a:t> V(S)</a:t>
            </a:r>
            <a:r>
              <a:rPr lang="zh-CN" altLang="zh-CN" sz="2000" b="1" kern="100" dirty="0">
                <a:effectLst/>
                <a:latin typeface="Times New Roman" panose="02020603050405020304" pitchFamily="18" charset="0"/>
                <a:ea typeface="宋体" panose="02010600030101010101" pitchFamily="2" charset="-122"/>
              </a:rPr>
              <a:t>←</a:t>
            </a:r>
            <a:r>
              <a:rPr lang="en-US" altLang="zh-CN" sz="2000" b="1" kern="100" dirty="0">
                <a:effectLst/>
                <a:latin typeface="Times New Roman" panose="02020603050405020304" pitchFamily="18" charset="0"/>
                <a:ea typeface="宋体" panose="02010600030101010101" pitchFamily="2" charset="-122"/>
              </a:rPr>
              <a:t>0</a:t>
            </a:r>
            <a:r>
              <a:rPr lang="zh-CN" altLang="zh-CN" sz="2000" b="1" kern="100" dirty="0">
                <a:effectLst/>
                <a:latin typeface="Times New Roman" panose="02020603050405020304" pitchFamily="18" charset="0"/>
                <a:ea typeface="宋体" panose="02010600030101010101" pitchFamily="2" charset="-122"/>
              </a:rPr>
              <a:t>；</a:t>
            </a:r>
            <a:r>
              <a:rPr lang="en-US" altLang="zh-CN" sz="2000" b="1" kern="100" dirty="0">
                <a:effectLst/>
                <a:latin typeface="Times New Roman" panose="02020603050405020304" pitchFamily="18" charset="0"/>
                <a:ea typeface="宋体" panose="02010600030101010101" pitchFamily="2" charset="-122"/>
              </a:rPr>
              <a:t>	//</a:t>
            </a:r>
            <a:r>
              <a:rPr lang="zh-CN" altLang="zh-CN" sz="2000" b="1" kern="100" dirty="0">
                <a:effectLst/>
                <a:latin typeface="Times New Roman" panose="02020603050405020304" pitchFamily="18" charset="0"/>
                <a:ea typeface="宋体" panose="02010600030101010101" pitchFamily="2" charset="-122"/>
              </a:rPr>
              <a:t>数据帧编号“</a:t>
            </a:r>
            <a:r>
              <a:rPr lang="en-US" altLang="zh-CN" sz="2000" b="1" kern="100" dirty="0">
                <a:effectLst/>
                <a:latin typeface="Times New Roman" panose="02020603050405020304" pitchFamily="18" charset="0"/>
                <a:ea typeface="宋体" panose="02010600030101010101" pitchFamily="2" charset="-122"/>
              </a:rPr>
              <a:t>0</a:t>
            </a:r>
            <a:r>
              <a:rPr lang="zh-CN" altLang="zh-CN" sz="2000" b="1" kern="100" dirty="0">
                <a:effectLst/>
                <a:latin typeface="Times New Roman" panose="02020603050405020304" pitchFamily="18" charset="0"/>
                <a:ea typeface="宋体" panose="02010600030101010101" pitchFamily="2" charset="-122"/>
              </a:rPr>
              <a:t>”，即发送第一个数据帧的编号为“</a:t>
            </a:r>
            <a:r>
              <a:rPr lang="en-US" altLang="zh-CN" sz="2000" b="1" kern="100" dirty="0">
                <a:effectLst/>
                <a:latin typeface="Times New Roman" panose="02020603050405020304" pitchFamily="18" charset="0"/>
                <a:ea typeface="宋体" panose="02010600030101010101" pitchFamily="2" charset="-122"/>
              </a:rPr>
              <a:t>0</a:t>
            </a:r>
            <a:r>
              <a:rPr lang="zh-CN" altLang="zh-CN" sz="2000" b="1" kern="100" dirty="0">
                <a:effectLst/>
                <a:latin typeface="Times New Roman" panose="02020603050405020304" pitchFamily="18" charset="0"/>
                <a:ea typeface="宋体" panose="02010600030101010101" pitchFamily="2" charset="-122"/>
              </a:rPr>
              <a:t>”；</a:t>
            </a:r>
          </a:p>
          <a:p>
            <a:pPr algn="just">
              <a:lnSpc>
                <a:spcPct val="100000"/>
              </a:lnSpc>
              <a:spcBef>
                <a:spcPts val="0"/>
              </a:spcBef>
              <a:buNone/>
            </a:pPr>
            <a:r>
              <a:rPr lang="zh-CN" altLang="zh-CN" sz="2000" b="1" kern="100" dirty="0">
                <a:effectLst/>
                <a:latin typeface="Times New Roman" panose="02020603050405020304" pitchFamily="18" charset="0"/>
                <a:ea typeface="宋体" panose="02010600030101010101" pitchFamily="2" charset="-122"/>
              </a:rPr>
              <a:t>③</a:t>
            </a:r>
            <a:r>
              <a:rPr lang="en-US" altLang="zh-CN" sz="2000" b="1" kern="100" dirty="0">
                <a:effectLst/>
                <a:latin typeface="Times New Roman" panose="02020603050405020304" pitchFamily="18" charset="0"/>
                <a:ea typeface="宋体" panose="02010600030101010101" pitchFamily="2" charset="-122"/>
              </a:rPr>
              <a:t> N(S)</a:t>
            </a:r>
            <a:r>
              <a:rPr lang="zh-CN" altLang="zh-CN" sz="2000" b="1" kern="100" dirty="0">
                <a:effectLst/>
                <a:latin typeface="Times New Roman" panose="02020603050405020304" pitchFamily="18" charset="0"/>
                <a:ea typeface="宋体" panose="02010600030101010101" pitchFamily="2" charset="-122"/>
              </a:rPr>
              <a:t>←</a:t>
            </a:r>
            <a:r>
              <a:rPr lang="en-US" altLang="zh-CN" sz="2000" b="1" kern="100" dirty="0">
                <a:effectLst/>
                <a:latin typeface="Times New Roman" panose="02020603050405020304" pitchFamily="18" charset="0"/>
                <a:ea typeface="宋体" panose="02010600030101010101" pitchFamily="2" charset="-122"/>
              </a:rPr>
              <a:t>V(S)</a:t>
            </a:r>
            <a:r>
              <a:rPr lang="zh-CN" altLang="zh-CN" sz="2000" b="1" kern="100" dirty="0">
                <a:effectLst/>
                <a:latin typeface="Times New Roman" panose="02020603050405020304" pitchFamily="18" charset="0"/>
                <a:ea typeface="宋体" panose="02010600030101010101" pitchFamily="2" charset="-122"/>
              </a:rPr>
              <a:t>；</a:t>
            </a:r>
            <a:r>
              <a:rPr lang="en-US" altLang="zh-CN" sz="2000" b="1" kern="100" dirty="0">
                <a:effectLst/>
                <a:latin typeface="Times New Roman" panose="02020603050405020304" pitchFamily="18" charset="0"/>
                <a:ea typeface="宋体" panose="02010600030101010101" pitchFamily="2" charset="-122"/>
              </a:rPr>
              <a:t>//</a:t>
            </a:r>
            <a:r>
              <a:rPr lang="zh-CN" altLang="zh-CN" sz="2000" b="1" kern="100" dirty="0">
                <a:effectLst/>
                <a:latin typeface="Times New Roman" panose="02020603050405020304" pitchFamily="18" charset="0"/>
                <a:ea typeface="宋体" panose="02010600030101010101" pitchFamily="2" charset="-122"/>
              </a:rPr>
              <a:t>发送状态变量初始化</a:t>
            </a:r>
          </a:p>
          <a:p>
            <a:pPr algn="just">
              <a:lnSpc>
                <a:spcPct val="100000"/>
              </a:lnSpc>
              <a:spcBef>
                <a:spcPts val="0"/>
              </a:spcBef>
              <a:buNone/>
            </a:pPr>
            <a:r>
              <a:rPr lang="en-US" altLang="zh-CN" sz="2000" b="1" kern="100" dirty="0">
                <a:effectLst/>
                <a:latin typeface="Times New Roman" panose="02020603050405020304" pitchFamily="18" charset="0"/>
                <a:ea typeface="宋体" panose="02010600030101010101" pitchFamily="2" charset="-122"/>
              </a:rPr>
              <a:t>    </a:t>
            </a:r>
            <a:r>
              <a:rPr lang="zh-CN" altLang="zh-CN" sz="2000" b="1" kern="100" dirty="0">
                <a:effectLst/>
                <a:latin typeface="Times New Roman" panose="02020603050405020304" pitchFamily="18" charset="0"/>
                <a:ea typeface="宋体" panose="02010600030101010101" pitchFamily="2" charset="-122"/>
              </a:rPr>
              <a:t>将数据帧送交发送缓存；</a:t>
            </a:r>
          </a:p>
          <a:p>
            <a:pPr algn="just">
              <a:lnSpc>
                <a:spcPct val="100000"/>
              </a:lnSpc>
              <a:spcBef>
                <a:spcPts val="0"/>
              </a:spcBef>
              <a:buNone/>
            </a:pPr>
            <a:r>
              <a:rPr lang="en-US" altLang="zh-CN" sz="2000" b="1" kern="100" dirty="0">
                <a:effectLst/>
                <a:latin typeface="Times New Roman" panose="02020603050405020304" pitchFamily="18" charset="0"/>
                <a:ea typeface="宋体" panose="02010600030101010101" pitchFamily="2" charset="-122"/>
              </a:rPr>
              <a:t>   </a:t>
            </a:r>
            <a:r>
              <a:rPr lang="zh-CN" altLang="zh-CN" sz="2000" b="1" kern="100" dirty="0">
                <a:effectLst/>
                <a:latin typeface="Times New Roman" panose="02020603050405020304" pitchFamily="18" charset="0"/>
                <a:ea typeface="宋体" panose="02010600030101010101" pitchFamily="2" charset="-122"/>
              </a:rPr>
              <a:t>设置重传次数</a:t>
            </a:r>
            <a:r>
              <a:rPr lang="en-US" altLang="zh-CN" sz="2000" b="1" kern="100" dirty="0">
                <a:effectLst/>
                <a:latin typeface="Times New Roman" panose="02020603050405020304" pitchFamily="18" charset="0"/>
                <a:ea typeface="宋体" panose="02010600030101010101" pitchFamily="2" charset="-122"/>
              </a:rPr>
              <a:t>Count</a:t>
            </a:r>
            <a:r>
              <a:rPr lang="zh-CN" altLang="zh-CN" sz="2000" b="1" kern="100" dirty="0">
                <a:effectLst/>
                <a:latin typeface="Times New Roman" panose="02020603050405020304" pitchFamily="18" charset="0"/>
                <a:ea typeface="宋体" panose="02010600030101010101" pitchFamily="2" charset="-122"/>
              </a:rPr>
              <a:t>；</a:t>
            </a:r>
          </a:p>
          <a:p>
            <a:pPr algn="just">
              <a:lnSpc>
                <a:spcPct val="100000"/>
              </a:lnSpc>
              <a:spcBef>
                <a:spcPts val="0"/>
              </a:spcBef>
              <a:buNone/>
            </a:pPr>
            <a:r>
              <a:rPr lang="zh-CN" altLang="zh-CN" sz="2000" b="1" kern="100" dirty="0">
                <a:effectLst/>
                <a:latin typeface="Times New Roman" panose="02020603050405020304" pitchFamily="18" charset="0"/>
                <a:ea typeface="宋体" panose="02010600030101010101" pitchFamily="2" charset="-122"/>
              </a:rPr>
              <a:t>④ 若</a:t>
            </a:r>
            <a:r>
              <a:rPr lang="en-US" altLang="zh-CN" sz="2000" b="1" kern="100" dirty="0">
                <a:effectLst/>
                <a:latin typeface="Times New Roman" panose="02020603050405020304" pitchFamily="18" charset="0"/>
                <a:ea typeface="宋体" panose="02010600030101010101" pitchFamily="2" charset="-122"/>
              </a:rPr>
              <a:t>Count&gt;0</a:t>
            </a:r>
            <a:r>
              <a:rPr lang="zh-CN" altLang="zh-CN" sz="2000" b="1" kern="100" dirty="0">
                <a:effectLst/>
                <a:latin typeface="Times New Roman" panose="02020603050405020304" pitchFamily="18" charset="0"/>
                <a:ea typeface="宋体" panose="02010600030101010101" pitchFamily="2" charset="-122"/>
              </a:rPr>
              <a:t>，将发送缓存中的数据帧发送出去，</a:t>
            </a:r>
            <a:r>
              <a:rPr lang="en-US" altLang="zh-CN" sz="2000" b="1" kern="100" dirty="0">
                <a:effectLst/>
                <a:latin typeface="Times New Roman" panose="02020603050405020304" pitchFamily="18" charset="0"/>
                <a:ea typeface="宋体" panose="02010600030101010101" pitchFamily="2" charset="-122"/>
              </a:rPr>
              <a:t>count</a:t>
            </a:r>
            <a:r>
              <a:rPr lang="zh-CN" altLang="zh-CN" sz="2000" b="1" kern="100" dirty="0">
                <a:effectLst/>
                <a:latin typeface="Times New Roman" panose="02020603050405020304" pitchFamily="18" charset="0"/>
                <a:ea typeface="宋体" panose="02010600030101010101" pitchFamily="2" charset="-122"/>
              </a:rPr>
              <a:t>减</a:t>
            </a:r>
            <a:r>
              <a:rPr lang="en-US" altLang="zh-CN" sz="2000" b="1" kern="100" dirty="0">
                <a:effectLst/>
                <a:latin typeface="Times New Roman" panose="02020603050405020304" pitchFamily="18" charset="0"/>
                <a:ea typeface="宋体" panose="02010600030101010101" pitchFamily="2" charset="-122"/>
              </a:rPr>
              <a:t>1</a:t>
            </a:r>
            <a:r>
              <a:rPr lang="zh-CN" altLang="zh-CN" sz="2000" b="1" kern="100" dirty="0">
                <a:effectLst/>
                <a:latin typeface="Times New Roman" panose="02020603050405020304" pitchFamily="18" charset="0"/>
                <a:ea typeface="宋体" panose="02010600030101010101" pitchFamily="2" charset="-122"/>
              </a:rPr>
              <a:t>；</a:t>
            </a:r>
          </a:p>
          <a:p>
            <a:pPr algn="just">
              <a:lnSpc>
                <a:spcPct val="100000"/>
              </a:lnSpc>
              <a:spcBef>
                <a:spcPts val="0"/>
              </a:spcBef>
              <a:buNone/>
            </a:pPr>
            <a:r>
              <a:rPr lang="en-US" altLang="zh-CN" sz="2000" b="1" kern="100" dirty="0">
                <a:effectLst/>
                <a:latin typeface="Times New Roman" panose="02020603050405020304" pitchFamily="18" charset="0"/>
                <a:ea typeface="宋体" panose="02010600030101010101" pitchFamily="2" charset="-122"/>
              </a:rPr>
              <a:t>    </a:t>
            </a:r>
            <a:r>
              <a:rPr lang="zh-CN" altLang="zh-CN" sz="2000" b="1" kern="100" dirty="0">
                <a:effectLst/>
                <a:latin typeface="Times New Roman" panose="02020603050405020304" pitchFamily="18" charset="0"/>
                <a:ea typeface="宋体" panose="02010600030101010101" pitchFamily="2" charset="-122"/>
              </a:rPr>
              <a:t>否则，报告错误，停止；</a:t>
            </a:r>
          </a:p>
          <a:p>
            <a:pPr algn="just">
              <a:lnSpc>
                <a:spcPct val="100000"/>
              </a:lnSpc>
              <a:spcBef>
                <a:spcPts val="0"/>
              </a:spcBef>
              <a:buNone/>
            </a:pPr>
            <a:r>
              <a:rPr lang="zh-CN" altLang="zh-CN" sz="2000" b="1" kern="100" dirty="0">
                <a:effectLst/>
                <a:latin typeface="Times New Roman" panose="02020603050405020304" pitchFamily="18" charset="0"/>
                <a:ea typeface="宋体" panose="02010600030101010101" pitchFamily="2" charset="-122"/>
              </a:rPr>
              <a:t>⑤ 设置超时计时器</a:t>
            </a:r>
            <a:r>
              <a:rPr lang="en-US" altLang="zh-CN" sz="2000" b="1" kern="100" dirty="0">
                <a:effectLst/>
                <a:latin typeface="Times New Roman" panose="02020603050405020304" pitchFamily="18" charset="0"/>
                <a:ea typeface="宋体" panose="02010600030101010101" pitchFamily="2" charset="-122"/>
              </a:rPr>
              <a:t>t</a:t>
            </a:r>
            <a:r>
              <a:rPr lang="en-US" altLang="zh-CN" sz="2000" b="1" kern="100" baseline="-25000" dirty="0">
                <a:effectLst/>
                <a:latin typeface="Times New Roman" panose="02020603050405020304" pitchFamily="18" charset="0"/>
                <a:ea typeface="宋体" panose="02010600030101010101" pitchFamily="2" charset="-122"/>
              </a:rPr>
              <a:t>out </a:t>
            </a:r>
            <a:r>
              <a:rPr lang="zh-CN" altLang="zh-CN" sz="2000" b="1" kern="100" dirty="0">
                <a:effectLst/>
                <a:latin typeface="Times New Roman" panose="02020603050405020304" pitchFamily="18" charset="0"/>
                <a:ea typeface="宋体" panose="02010600030101010101" pitchFamily="2" charset="-122"/>
              </a:rPr>
              <a:t>；</a:t>
            </a:r>
            <a:r>
              <a:rPr lang="en-US" altLang="zh-CN" sz="2000" b="1" kern="100" dirty="0">
                <a:effectLst/>
                <a:latin typeface="Times New Roman" panose="02020603050405020304" pitchFamily="18" charset="0"/>
                <a:ea typeface="宋体" panose="02010600030101010101" pitchFamily="2" charset="-122"/>
              </a:rPr>
              <a:t> //</a:t>
            </a:r>
            <a:r>
              <a:rPr lang="zh-CN" altLang="zh-CN" sz="2000" b="1" kern="100" dirty="0">
                <a:effectLst/>
                <a:latin typeface="Times New Roman" panose="02020603050405020304" pitchFamily="18" charset="0"/>
                <a:ea typeface="宋体" panose="02010600030101010101" pitchFamily="2" charset="-122"/>
              </a:rPr>
              <a:t>选择适当的超时重传时间</a:t>
            </a:r>
            <a:r>
              <a:rPr lang="en-US" altLang="zh-CN" sz="2000" b="1" kern="100" dirty="0">
                <a:effectLst/>
                <a:latin typeface="Times New Roman" panose="02020603050405020304" pitchFamily="18" charset="0"/>
                <a:ea typeface="宋体" panose="02010600030101010101" pitchFamily="2" charset="-122"/>
              </a:rPr>
              <a:t>t</a:t>
            </a:r>
            <a:r>
              <a:rPr lang="en-US" altLang="zh-CN" sz="2000" b="1" kern="100" baseline="-25000" dirty="0">
                <a:effectLst/>
                <a:latin typeface="Times New Roman" panose="02020603050405020304" pitchFamily="18" charset="0"/>
                <a:ea typeface="宋体" panose="02010600030101010101" pitchFamily="2" charset="-122"/>
              </a:rPr>
              <a:t>out</a:t>
            </a:r>
            <a:r>
              <a:rPr lang="zh-CN" altLang="zh-CN" sz="2000" b="1" kern="100" dirty="0">
                <a:effectLst/>
                <a:latin typeface="Times New Roman" panose="02020603050405020304" pitchFamily="18" charset="0"/>
                <a:ea typeface="宋体" panose="02010600030101010101" pitchFamily="2" charset="-122"/>
              </a:rPr>
              <a:t>。</a:t>
            </a:r>
          </a:p>
          <a:p>
            <a:pPr algn="just">
              <a:lnSpc>
                <a:spcPct val="100000"/>
              </a:lnSpc>
              <a:spcBef>
                <a:spcPts val="0"/>
              </a:spcBef>
              <a:buNone/>
            </a:pPr>
            <a:r>
              <a:rPr lang="zh-CN" altLang="zh-CN" sz="2000" b="1" kern="100" dirty="0">
                <a:effectLst/>
                <a:latin typeface="Times New Roman" panose="02020603050405020304" pitchFamily="18" charset="0"/>
                <a:ea typeface="宋体" panose="02010600030101010101" pitchFamily="2" charset="-122"/>
              </a:rPr>
              <a:t>⑥ 等待接收应答帧；</a:t>
            </a:r>
            <a:r>
              <a:rPr lang="en-US" altLang="zh-CN" sz="2000" b="1" kern="100" dirty="0">
                <a:effectLst/>
                <a:latin typeface="Times New Roman" panose="02020603050405020304" pitchFamily="18" charset="0"/>
                <a:ea typeface="宋体" panose="02010600030101010101" pitchFamily="2" charset="-122"/>
              </a:rPr>
              <a:t> //</a:t>
            </a:r>
            <a:r>
              <a:rPr lang="zh-CN" altLang="zh-CN" sz="2000" b="1" kern="100" dirty="0">
                <a:effectLst/>
                <a:latin typeface="Times New Roman" panose="02020603050405020304" pitchFamily="18" charset="0"/>
                <a:ea typeface="宋体" panose="02010600030101010101" pitchFamily="2" charset="-122"/>
              </a:rPr>
              <a:t>等待以下⑦、⑧、⑨这三个事件中最先出现的一个</a:t>
            </a:r>
          </a:p>
          <a:p>
            <a:pPr algn="just">
              <a:lnSpc>
                <a:spcPct val="100000"/>
              </a:lnSpc>
              <a:spcBef>
                <a:spcPts val="0"/>
              </a:spcBef>
              <a:buNone/>
            </a:pPr>
            <a:r>
              <a:rPr lang="zh-CN" altLang="zh-CN" sz="2000" b="1" kern="100" dirty="0">
                <a:effectLst/>
                <a:latin typeface="Times New Roman" panose="02020603050405020304" pitchFamily="18" charset="0"/>
                <a:ea typeface="宋体" panose="02010600030101010101" pitchFamily="2" charset="-122"/>
              </a:rPr>
              <a:t>⑦ 若收到肯定应答帧</a:t>
            </a:r>
            <a:r>
              <a:rPr lang="en-US" altLang="zh-CN" sz="2000" b="1" kern="100" dirty="0">
                <a:effectLst/>
                <a:latin typeface="Times New Roman" panose="02020603050405020304" pitchFamily="18" charset="0"/>
                <a:ea typeface="宋体" panose="02010600030101010101" pitchFamily="2" charset="-122"/>
              </a:rPr>
              <a:t>ACK</a:t>
            </a:r>
            <a:r>
              <a:rPr lang="zh-CN" altLang="zh-CN" sz="2000" b="1" kern="100" dirty="0">
                <a:effectLst/>
                <a:latin typeface="Times New Roman" panose="02020603050405020304" pitchFamily="18" charset="0"/>
                <a:ea typeface="宋体" panose="02010600030101010101" pitchFamily="2" charset="-122"/>
              </a:rPr>
              <a:t>，则</a:t>
            </a:r>
          </a:p>
          <a:p>
            <a:pPr algn="just">
              <a:lnSpc>
                <a:spcPct val="100000"/>
              </a:lnSpc>
              <a:spcBef>
                <a:spcPts val="0"/>
              </a:spcBef>
              <a:buNone/>
            </a:pPr>
            <a:r>
              <a:rPr lang="en-US" altLang="zh-CN" sz="2000" b="1" kern="100" dirty="0">
                <a:effectLst/>
                <a:latin typeface="Times New Roman" panose="02020603050405020304" pitchFamily="18" charset="0"/>
                <a:ea typeface="宋体" panose="02010600030101010101" pitchFamily="2" charset="-122"/>
              </a:rPr>
              <a:t>    </a:t>
            </a:r>
            <a:r>
              <a:rPr lang="zh-CN" altLang="zh-CN" sz="2000" b="1" kern="100" dirty="0">
                <a:effectLst/>
                <a:latin typeface="Times New Roman" panose="02020603050405020304" pitchFamily="18" charset="0"/>
                <a:ea typeface="宋体" panose="02010600030101010101" pitchFamily="2" charset="-122"/>
              </a:rPr>
              <a:t>从主机取一个新的数据帧；</a:t>
            </a:r>
          </a:p>
          <a:p>
            <a:pPr algn="just">
              <a:lnSpc>
                <a:spcPct val="100000"/>
              </a:lnSpc>
              <a:spcBef>
                <a:spcPts val="0"/>
              </a:spcBef>
              <a:buNone/>
            </a:pPr>
            <a:r>
              <a:rPr lang="en-US" altLang="zh-CN" sz="2000" b="1" kern="100" dirty="0">
                <a:effectLst/>
                <a:latin typeface="Times New Roman" panose="02020603050405020304" pitchFamily="18" charset="0"/>
                <a:ea typeface="宋体" panose="02010600030101010101" pitchFamily="2" charset="-122"/>
              </a:rPr>
              <a:t>    V(S)</a:t>
            </a:r>
            <a:r>
              <a:rPr lang="zh-CN" altLang="zh-CN" sz="2000" b="1" kern="100" dirty="0">
                <a:effectLst/>
                <a:latin typeface="Times New Roman" panose="02020603050405020304" pitchFamily="18" charset="0"/>
                <a:ea typeface="宋体" panose="02010600030101010101" pitchFamily="2" charset="-122"/>
              </a:rPr>
              <a:t>←</a:t>
            </a:r>
            <a:r>
              <a:rPr lang="en-US" altLang="zh-CN" sz="2000" b="1" kern="100" dirty="0">
                <a:effectLst/>
                <a:latin typeface="Times New Roman" panose="02020603050405020304" pitchFamily="18" charset="0"/>
                <a:ea typeface="宋体" panose="02010600030101010101" pitchFamily="2" charset="-122"/>
              </a:rPr>
              <a:t>[1- V(S)]</a:t>
            </a:r>
            <a:r>
              <a:rPr lang="zh-CN" altLang="zh-CN" sz="2000" b="1" kern="100" dirty="0">
                <a:effectLst/>
                <a:latin typeface="Times New Roman" panose="02020603050405020304" pitchFamily="18" charset="0"/>
                <a:ea typeface="宋体" panose="02010600030101010101" pitchFamily="2" charset="-122"/>
              </a:rPr>
              <a:t>；</a:t>
            </a:r>
            <a:r>
              <a:rPr lang="en-US" altLang="zh-CN" sz="2000" b="1" kern="100" dirty="0">
                <a:effectLst/>
                <a:latin typeface="Times New Roman" panose="02020603050405020304" pitchFamily="18" charset="0"/>
                <a:ea typeface="宋体" panose="02010600030101010101" pitchFamily="2" charset="-122"/>
              </a:rPr>
              <a:t>//</a:t>
            </a:r>
            <a:r>
              <a:rPr lang="zh-CN" altLang="zh-CN" sz="2000" b="1" kern="100" dirty="0">
                <a:effectLst/>
                <a:latin typeface="Times New Roman" panose="02020603050405020304" pitchFamily="18" charset="0"/>
                <a:ea typeface="宋体" panose="02010600030101010101" pitchFamily="2" charset="-122"/>
              </a:rPr>
              <a:t>更新发送状态变量，变为下一个编号（</a:t>
            </a:r>
            <a:r>
              <a:rPr lang="en-US" altLang="zh-CN" sz="2000" b="1" kern="100" dirty="0">
                <a:effectLst/>
                <a:latin typeface="Times New Roman" panose="02020603050405020304" pitchFamily="18" charset="0"/>
                <a:ea typeface="宋体" panose="02010600030101010101" pitchFamily="2" charset="-122"/>
              </a:rPr>
              <a:t>1-0=1</a:t>
            </a:r>
            <a:r>
              <a:rPr lang="zh-CN" altLang="zh-CN" sz="2000" b="1" kern="100" dirty="0">
                <a:effectLst/>
                <a:latin typeface="Times New Roman" panose="02020603050405020304" pitchFamily="18" charset="0"/>
                <a:ea typeface="宋体" panose="02010600030101010101" pitchFamily="2" charset="-122"/>
              </a:rPr>
              <a:t>）</a:t>
            </a:r>
            <a:r>
              <a:rPr lang="en-US" altLang="zh-CN" sz="2000" b="1" kern="100" dirty="0">
                <a:effectLst/>
                <a:latin typeface="Times New Roman" panose="02020603050405020304" pitchFamily="18" charset="0"/>
                <a:ea typeface="宋体" panose="02010600030101010101" pitchFamily="2" charset="-122"/>
              </a:rPr>
              <a:t> </a:t>
            </a:r>
            <a:endParaRPr lang="zh-CN" altLang="zh-CN" sz="2000" b="1" kern="100" dirty="0">
              <a:effectLst/>
              <a:latin typeface="Times New Roman" panose="02020603050405020304" pitchFamily="18" charset="0"/>
              <a:ea typeface="宋体" panose="02010600030101010101" pitchFamily="2" charset="-122"/>
            </a:endParaRPr>
          </a:p>
          <a:p>
            <a:pPr algn="just">
              <a:lnSpc>
                <a:spcPct val="100000"/>
              </a:lnSpc>
              <a:spcBef>
                <a:spcPts val="0"/>
              </a:spcBef>
              <a:buNone/>
            </a:pPr>
            <a:r>
              <a:rPr lang="en-US" altLang="zh-CN" sz="2000" b="1" kern="100" dirty="0">
                <a:effectLst/>
                <a:latin typeface="Times New Roman" panose="02020603050405020304" pitchFamily="18" charset="0"/>
                <a:ea typeface="宋体" panose="02010600030101010101" pitchFamily="2" charset="-122"/>
              </a:rPr>
              <a:t>   </a:t>
            </a:r>
            <a:r>
              <a:rPr lang="zh-CN" altLang="zh-CN" sz="2000" b="1" kern="100" dirty="0">
                <a:effectLst/>
                <a:latin typeface="Times New Roman" panose="02020603050405020304" pitchFamily="18" charset="0"/>
                <a:ea typeface="宋体" panose="02010600030101010101" pitchFamily="2" charset="-122"/>
              </a:rPr>
              <a:t>转到③；</a:t>
            </a:r>
          </a:p>
          <a:p>
            <a:pPr algn="just">
              <a:lnSpc>
                <a:spcPct val="100000"/>
              </a:lnSpc>
              <a:spcBef>
                <a:spcPts val="0"/>
              </a:spcBef>
              <a:buNone/>
            </a:pPr>
            <a:r>
              <a:rPr lang="zh-CN" altLang="zh-CN" sz="2000" b="1" kern="100" dirty="0">
                <a:effectLst/>
                <a:latin typeface="Times New Roman" panose="02020603050405020304" pitchFamily="18" charset="0"/>
                <a:ea typeface="宋体" panose="02010600030101010101" pitchFamily="2" charset="-122"/>
              </a:rPr>
              <a:t>⑧ 若收到否定应答帧</a:t>
            </a:r>
            <a:r>
              <a:rPr lang="en-US" altLang="zh-CN" sz="2000" b="1" kern="100" dirty="0">
                <a:effectLst/>
                <a:latin typeface="Times New Roman" panose="02020603050405020304" pitchFamily="18" charset="0"/>
                <a:ea typeface="宋体" panose="02010600030101010101" pitchFamily="2" charset="-122"/>
              </a:rPr>
              <a:t>NAK</a:t>
            </a:r>
            <a:r>
              <a:rPr lang="zh-CN" altLang="zh-CN" sz="2000" b="1" kern="100" dirty="0">
                <a:effectLst/>
                <a:latin typeface="Times New Roman" panose="02020603050405020304" pitchFamily="18" charset="0"/>
                <a:ea typeface="宋体" panose="02010600030101010101" pitchFamily="2" charset="-122"/>
              </a:rPr>
              <a:t>，则转到④；</a:t>
            </a:r>
            <a:r>
              <a:rPr lang="en-US" altLang="zh-CN" sz="2000" b="1" kern="100" dirty="0">
                <a:effectLst/>
                <a:latin typeface="Times New Roman" panose="02020603050405020304" pitchFamily="18" charset="0"/>
                <a:ea typeface="宋体" panose="02010600030101010101" pitchFamily="2" charset="-122"/>
              </a:rPr>
              <a:t>	//</a:t>
            </a:r>
            <a:r>
              <a:rPr lang="zh-CN" altLang="zh-CN" sz="2000" b="1" kern="100" dirty="0">
                <a:effectLst/>
                <a:latin typeface="Times New Roman" panose="02020603050405020304" pitchFamily="18" charset="0"/>
                <a:ea typeface="宋体" panose="02010600030101010101" pitchFamily="2" charset="-122"/>
              </a:rPr>
              <a:t>重传数据帧</a:t>
            </a:r>
          </a:p>
          <a:p>
            <a:pPr algn="just">
              <a:lnSpc>
                <a:spcPct val="100000"/>
              </a:lnSpc>
              <a:spcBef>
                <a:spcPts val="0"/>
              </a:spcBef>
              <a:buNone/>
            </a:pPr>
            <a:r>
              <a:rPr lang="zh-CN" altLang="zh-CN" sz="2000" b="1" kern="100" dirty="0">
                <a:effectLst/>
                <a:latin typeface="Times New Roman" panose="02020603050405020304" pitchFamily="18" charset="0"/>
                <a:ea typeface="宋体" panose="02010600030101010101" pitchFamily="2" charset="-122"/>
              </a:rPr>
              <a:t>⑨ 若超时计时器时间到，则转到④；</a:t>
            </a:r>
            <a:r>
              <a:rPr lang="en-US" altLang="zh-CN" sz="2000" b="1" kern="100" dirty="0">
                <a:effectLst/>
                <a:latin typeface="Times New Roman" panose="02020603050405020304" pitchFamily="18" charset="0"/>
                <a:ea typeface="宋体" panose="02010600030101010101" pitchFamily="2" charset="-122"/>
              </a:rPr>
              <a:t>	//</a:t>
            </a:r>
            <a:r>
              <a:rPr lang="zh-CN" altLang="zh-CN" sz="2000" b="1" kern="100" dirty="0">
                <a:effectLst/>
                <a:latin typeface="Times New Roman" panose="02020603050405020304" pitchFamily="18" charset="0"/>
                <a:ea typeface="宋体" panose="02010600030101010101" pitchFamily="2" charset="-122"/>
              </a:rPr>
              <a:t>重传数据帧</a:t>
            </a:r>
          </a:p>
          <a:p>
            <a:pPr algn="just" eaLnBrk="1" hangingPunct="1">
              <a:lnSpc>
                <a:spcPct val="100000"/>
              </a:lnSpc>
              <a:spcBef>
                <a:spcPts val="0"/>
              </a:spcBef>
            </a:pPr>
            <a:endParaRPr lang="en-US" altLang="zh-CN" b="1" dirty="0">
              <a:solidFill>
                <a:schemeClr val="accent1"/>
              </a:solidFill>
            </a:endParaRPr>
          </a:p>
        </p:txBody>
      </p:sp>
      <p:graphicFrame>
        <p:nvGraphicFramePr>
          <p:cNvPr id="10" name="表格 9">
            <a:extLst>
              <a:ext uri="{FF2B5EF4-FFF2-40B4-BE49-F238E27FC236}">
                <a16:creationId xmlns:a16="http://schemas.microsoft.com/office/drawing/2014/main" id="{9B384642-CD61-42D4-9C32-F0111E3A54D7}"/>
              </a:ext>
            </a:extLst>
          </p:cNvPr>
          <p:cNvGraphicFramePr>
            <a:graphicFrameLocks noGrp="1"/>
          </p:cNvGraphicFramePr>
          <p:nvPr/>
        </p:nvGraphicFramePr>
        <p:xfrm>
          <a:off x="0" y="1031358"/>
          <a:ext cx="313390" cy="4483425"/>
        </p:xfrm>
        <a:graphic>
          <a:graphicData uri="http://schemas.openxmlformats.org/drawingml/2006/table">
            <a:tbl>
              <a:tblPr firstRow="1" bandRow="1">
                <a:tableStyleId>{5C22544A-7EE6-4342-B048-85BDC9FD1C3A}</a:tableStyleId>
              </a:tblPr>
              <a:tblGrid>
                <a:gridCol w="313390">
                  <a:extLst>
                    <a:ext uri="{9D8B030D-6E8A-4147-A177-3AD203B41FA5}">
                      <a16:colId xmlns:a16="http://schemas.microsoft.com/office/drawing/2014/main" val="2707731317"/>
                    </a:ext>
                  </a:extLst>
                </a:gridCol>
              </a:tblGrid>
              <a:tr h="844235">
                <a:tc>
                  <a:txBody>
                    <a:bodyPr/>
                    <a:lstStyle/>
                    <a:p>
                      <a:pPr algn="ctr"/>
                      <a:r>
                        <a:rPr lang="zh-CN" altLang="en-US" sz="1600" b="0" dirty="0">
                          <a:solidFill>
                            <a:schemeClr val="tx1"/>
                          </a:solidFill>
                          <a:latin typeface="黑体" panose="02010609060101010101" pitchFamily="49" charset="-122"/>
                          <a:ea typeface="黑体" panose="02010609060101010101" pitchFamily="49" charset="-122"/>
                        </a:rPr>
                        <a:t>接入控制</a:t>
                      </a:r>
                    </a:p>
                  </a:txBody>
                  <a:tcPr marL="0" marR="0" marT="0" marB="0" anchor="ctr">
                    <a:solidFill>
                      <a:schemeClr val="accent1">
                        <a:lumMod val="40000"/>
                        <a:lumOff val="60000"/>
                      </a:schemeClr>
                    </a:solidFill>
                  </a:tcPr>
                </a:tc>
                <a:extLst>
                  <a:ext uri="{0D108BD9-81ED-4DB2-BD59-A6C34878D82A}">
                    <a16:rowId xmlns:a16="http://schemas.microsoft.com/office/drawing/2014/main" val="2650843112"/>
                  </a:ext>
                </a:extLst>
              </a:tr>
              <a:tr h="844235">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组帧</a:t>
                      </a:r>
                    </a:p>
                  </a:txBody>
                  <a:tcPr marL="0" marR="0" marT="0" marB="0" anchor="ctr">
                    <a:solidFill>
                      <a:schemeClr val="accent1">
                        <a:lumMod val="40000"/>
                        <a:lumOff val="60000"/>
                      </a:schemeClr>
                    </a:solidFill>
                  </a:tcPr>
                </a:tc>
                <a:extLst>
                  <a:ext uri="{0D108BD9-81ED-4DB2-BD59-A6C34878D82A}">
                    <a16:rowId xmlns:a16="http://schemas.microsoft.com/office/drawing/2014/main" val="2354171835"/>
                  </a:ext>
                </a:extLst>
              </a:tr>
              <a:tr h="844235">
                <a:tc>
                  <a:txBody>
                    <a:bodyPr/>
                    <a:lstStyle/>
                    <a:p>
                      <a:pPr algn="ctr"/>
                      <a:r>
                        <a:rPr lang="zh-CN" altLang="en-US" sz="1600" b="0" dirty="0">
                          <a:solidFill>
                            <a:schemeClr val="tx1"/>
                          </a:solidFill>
                          <a:latin typeface="黑体" panose="02010609060101010101" pitchFamily="49" charset="-122"/>
                          <a:ea typeface="黑体" panose="02010609060101010101" pitchFamily="49" charset="-122"/>
                        </a:rPr>
                        <a:t>检错纠错</a:t>
                      </a:r>
                    </a:p>
                  </a:txBody>
                  <a:tcPr marL="0" marR="0" marT="0" marB="0" anchor="ctr">
                    <a:solidFill>
                      <a:schemeClr val="accent1">
                        <a:lumMod val="40000"/>
                        <a:lumOff val="60000"/>
                      </a:schemeClr>
                    </a:solidFill>
                  </a:tcPr>
                </a:tc>
                <a:extLst>
                  <a:ext uri="{0D108BD9-81ED-4DB2-BD59-A6C34878D82A}">
                    <a16:rowId xmlns:a16="http://schemas.microsoft.com/office/drawing/2014/main" val="2232877283"/>
                  </a:ext>
                </a:extLst>
              </a:tr>
              <a:tr h="844235">
                <a:tc>
                  <a:txBody>
                    <a:bodyPr/>
                    <a:lstStyle/>
                    <a:p>
                      <a:pPr algn="ctr"/>
                      <a:r>
                        <a:rPr lang="zh-CN" altLang="en-US" sz="1600" b="1" dirty="0">
                          <a:solidFill>
                            <a:schemeClr val="bg1"/>
                          </a:solidFill>
                          <a:latin typeface="黑体" panose="02010609060101010101" pitchFamily="49" charset="-122"/>
                          <a:ea typeface="黑体" panose="02010609060101010101" pitchFamily="49" charset="-122"/>
                        </a:rPr>
                        <a:t>可靠性</a:t>
                      </a:r>
                    </a:p>
                  </a:txBody>
                  <a:tcPr marL="0" marR="0" marT="0" marB="0" anchor="ctr">
                    <a:solidFill>
                      <a:schemeClr val="accent1"/>
                    </a:solidFill>
                  </a:tcPr>
                </a:tc>
                <a:extLst>
                  <a:ext uri="{0D108BD9-81ED-4DB2-BD59-A6C34878D82A}">
                    <a16:rowId xmlns:a16="http://schemas.microsoft.com/office/drawing/2014/main" val="3762065821"/>
                  </a:ext>
                </a:extLst>
              </a:tr>
              <a:tr h="844235">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同步</a:t>
                      </a:r>
                    </a:p>
                  </a:txBody>
                  <a:tcPr marL="0" marR="0" marT="0" marB="0" anchor="ctr">
                    <a:solidFill>
                      <a:schemeClr val="accent1">
                        <a:lumMod val="40000"/>
                        <a:lumOff val="60000"/>
                      </a:schemeClr>
                    </a:solidFill>
                  </a:tcPr>
                </a:tc>
                <a:extLst>
                  <a:ext uri="{0D108BD9-81ED-4DB2-BD59-A6C34878D82A}">
                    <a16:rowId xmlns:a16="http://schemas.microsoft.com/office/drawing/2014/main" val="4144295206"/>
                  </a:ext>
                </a:extLst>
              </a:tr>
            </a:tbl>
          </a:graphicData>
        </a:graphic>
      </p:graphicFrame>
      <p:graphicFrame>
        <p:nvGraphicFramePr>
          <p:cNvPr id="11" name="表格 10">
            <a:extLst>
              <a:ext uri="{FF2B5EF4-FFF2-40B4-BE49-F238E27FC236}">
                <a16:creationId xmlns:a16="http://schemas.microsoft.com/office/drawing/2014/main" id="{F1557556-4E74-4A2A-B76B-6AF7BA757C94}"/>
              </a:ext>
            </a:extLst>
          </p:cNvPr>
          <p:cNvGraphicFramePr>
            <a:graphicFrameLocks noGrp="1"/>
          </p:cNvGraphicFramePr>
          <p:nvPr/>
        </p:nvGraphicFramePr>
        <p:xfrm>
          <a:off x="0" y="16384"/>
          <a:ext cx="9144000" cy="303808"/>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1028242390"/>
                    </a:ext>
                  </a:extLst>
                </a:gridCol>
                <a:gridCol w="1016000">
                  <a:extLst>
                    <a:ext uri="{9D8B030D-6E8A-4147-A177-3AD203B41FA5}">
                      <a16:colId xmlns:a16="http://schemas.microsoft.com/office/drawing/2014/main" val="3074239081"/>
                    </a:ext>
                  </a:extLst>
                </a:gridCol>
                <a:gridCol w="1016000">
                  <a:extLst>
                    <a:ext uri="{9D8B030D-6E8A-4147-A177-3AD203B41FA5}">
                      <a16:colId xmlns:a16="http://schemas.microsoft.com/office/drawing/2014/main" val="3509429943"/>
                    </a:ext>
                  </a:extLst>
                </a:gridCol>
                <a:gridCol w="1016000">
                  <a:extLst>
                    <a:ext uri="{9D8B030D-6E8A-4147-A177-3AD203B41FA5}">
                      <a16:colId xmlns:a16="http://schemas.microsoft.com/office/drawing/2014/main" val="2580465912"/>
                    </a:ext>
                  </a:extLst>
                </a:gridCol>
                <a:gridCol w="1016000">
                  <a:extLst>
                    <a:ext uri="{9D8B030D-6E8A-4147-A177-3AD203B41FA5}">
                      <a16:colId xmlns:a16="http://schemas.microsoft.com/office/drawing/2014/main" val="585185192"/>
                    </a:ext>
                  </a:extLst>
                </a:gridCol>
                <a:gridCol w="1016000">
                  <a:extLst>
                    <a:ext uri="{9D8B030D-6E8A-4147-A177-3AD203B41FA5}">
                      <a16:colId xmlns:a16="http://schemas.microsoft.com/office/drawing/2014/main" val="1335232691"/>
                    </a:ext>
                  </a:extLst>
                </a:gridCol>
                <a:gridCol w="1016000">
                  <a:extLst>
                    <a:ext uri="{9D8B030D-6E8A-4147-A177-3AD203B41FA5}">
                      <a16:colId xmlns:a16="http://schemas.microsoft.com/office/drawing/2014/main" val="785772456"/>
                    </a:ext>
                  </a:extLst>
                </a:gridCol>
                <a:gridCol w="1016000">
                  <a:extLst>
                    <a:ext uri="{9D8B030D-6E8A-4147-A177-3AD203B41FA5}">
                      <a16:colId xmlns:a16="http://schemas.microsoft.com/office/drawing/2014/main" val="143111373"/>
                    </a:ext>
                  </a:extLst>
                </a:gridCol>
                <a:gridCol w="1016000">
                  <a:extLst>
                    <a:ext uri="{9D8B030D-6E8A-4147-A177-3AD203B41FA5}">
                      <a16:colId xmlns:a16="http://schemas.microsoft.com/office/drawing/2014/main" val="994455625"/>
                    </a:ext>
                  </a:extLst>
                </a:gridCol>
              </a:tblGrid>
              <a:tr h="303808">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传输介质</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通信系统</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rgbClr val="FFFF00"/>
                          </a:solidFill>
                          <a:latin typeface="黑体" panose="02010609060101010101" pitchFamily="49" charset="-122"/>
                          <a:ea typeface="黑体" panose="02010609060101010101" pitchFamily="49" charset="-122"/>
                        </a:rPr>
                        <a:t>正确性</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提高性能</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局域网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en-US" altLang="zh-CN" sz="1600" dirty="0">
                          <a:solidFill>
                            <a:schemeClr val="tx1"/>
                          </a:solidFill>
                          <a:latin typeface="黑体" panose="02010609060101010101" pitchFamily="49" charset="-122"/>
                          <a:ea typeface="黑体" panose="02010609060101010101" pitchFamily="49" charset="-122"/>
                        </a:rPr>
                        <a:t>WLAN</a:t>
                      </a:r>
                      <a:endParaRPr lang="zh-CN" altLang="en-US" sz="1600" dirty="0">
                        <a:solidFill>
                          <a:schemeClr val="tx1"/>
                        </a:solidFill>
                        <a:latin typeface="黑体" panose="02010609060101010101" pitchFamily="49" charset="-122"/>
                        <a:ea typeface="黑体" panose="02010609060101010101" pitchFamily="49"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个域网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广域网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接入网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939429099"/>
                  </a:ext>
                </a:extLst>
              </a:tr>
            </a:tbl>
          </a:graphicData>
        </a:graphic>
      </p:graphicFrame>
      <p:sp>
        <p:nvSpPr>
          <p:cNvPr id="12" name="流程图: 摘录 11">
            <a:extLst>
              <a:ext uri="{FF2B5EF4-FFF2-40B4-BE49-F238E27FC236}">
                <a16:creationId xmlns:a16="http://schemas.microsoft.com/office/drawing/2014/main" id="{CE6C4248-6AFD-44B6-80E3-9608C7BDC87F}"/>
              </a:ext>
            </a:extLst>
          </p:cNvPr>
          <p:cNvSpPr/>
          <p:nvPr/>
        </p:nvSpPr>
        <p:spPr bwMode="auto">
          <a:xfrm>
            <a:off x="2445429" y="315774"/>
            <a:ext cx="216024" cy="126001"/>
          </a:xfrm>
          <a:prstGeom prst="flowChartExtract">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4" name="Rectangle 2">
            <a:extLst>
              <a:ext uri="{FF2B5EF4-FFF2-40B4-BE49-F238E27FC236}">
                <a16:creationId xmlns:a16="http://schemas.microsoft.com/office/drawing/2014/main" id="{637ADEFB-5775-48B5-AD95-BD2F543B4E24}"/>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灯片编号占位符 4">
            <a:extLst>
              <a:ext uri="{FF2B5EF4-FFF2-40B4-BE49-F238E27FC236}">
                <a16:creationId xmlns:a16="http://schemas.microsoft.com/office/drawing/2014/main" id="{6FE0EEA8-B697-4729-8D51-735D002470B2}"/>
              </a:ext>
            </a:extLst>
          </p:cNvPr>
          <p:cNvSpPr>
            <a:spLocks noGrp="1"/>
          </p:cNvSpPr>
          <p:nvPr>
            <p:ph type="sldNum" sz="quarter" idx="12"/>
          </p:nvPr>
        </p:nvSpPr>
        <p:spPr/>
        <p:txBody>
          <a:bodyPr/>
          <a:lstStyle/>
          <a:p>
            <a:fld id="{0343F522-B1DB-4B24-87CC-09EAB668A261}" type="slidenum">
              <a:rPr lang="zh-CN" altLang="en-US" smtClean="0"/>
              <a:pPr/>
              <a:t>84</a:t>
            </a:fld>
            <a:r>
              <a:rPr lang="en-US" altLang="zh-CN"/>
              <a:t>/303</a:t>
            </a:r>
            <a:endParaRPr lang="zh-CN" altLang="en-US" dirty="0"/>
          </a:p>
        </p:txBody>
      </p:sp>
    </p:spTree>
    <p:extLst>
      <p:ext uri="{BB962C8B-B14F-4D97-AF65-F5344CB8AC3E}">
        <p14:creationId xmlns:p14="http://schemas.microsoft.com/office/powerpoint/2010/main" val="126615280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C34208-FA7C-4346-AD93-050F88FE7F56}"/>
              </a:ext>
            </a:extLst>
          </p:cNvPr>
          <p:cNvSpPr>
            <a:spLocks noGrp="1"/>
          </p:cNvSpPr>
          <p:nvPr>
            <p:ph type="title"/>
          </p:nvPr>
        </p:nvSpPr>
        <p:spPr>
          <a:xfrm>
            <a:off x="265813" y="350874"/>
            <a:ext cx="8654903" cy="680484"/>
          </a:xfrm>
        </p:spPr>
        <p:txBody>
          <a:bodyPr>
            <a:normAutofit/>
          </a:bodyPr>
          <a:lstStyle/>
          <a:p>
            <a:r>
              <a:rPr lang="zh-CN" altLang="en-US" kern="100" dirty="0"/>
              <a:t>停止</a:t>
            </a:r>
            <a:r>
              <a:rPr lang="en-US" altLang="zh-CN" kern="100" dirty="0"/>
              <a:t>-</a:t>
            </a:r>
            <a:r>
              <a:rPr lang="zh-CN" altLang="en-US" kern="100" dirty="0"/>
              <a:t>等待实现算法</a:t>
            </a:r>
          </a:p>
        </p:txBody>
      </p:sp>
      <p:sp>
        <p:nvSpPr>
          <p:cNvPr id="3" name="内容占位符 2">
            <a:extLst>
              <a:ext uri="{FF2B5EF4-FFF2-40B4-BE49-F238E27FC236}">
                <a16:creationId xmlns:a16="http://schemas.microsoft.com/office/drawing/2014/main" id="{62772749-0251-43E3-8FBE-62B01C0C88DA}"/>
              </a:ext>
            </a:extLst>
          </p:cNvPr>
          <p:cNvSpPr>
            <a:spLocks noGrp="1"/>
          </p:cNvSpPr>
          <p:nvPr>
            <p:ph idx="1"/>
          </p:nvPr>
        </p:nvSpPr>
        <p:spPr>
          <a:xfrm>
            <a:off x="404037" y="1062040"/>
            <a:ext cx="8516680" cy="5445085"/>
          </a:xfrm>
        </p:spPr>
        <p:txBody>
          <a:bodyPr>
            <a:noAutofit/>
          </a:bodyPr>
          <a:lstStyle/>
          <a:p>
            <a:pPr algn="just" eaLnBrk="1" hangingPunct="1">
              <a:lnSpc>
                <a:spcPct val="100000"/>
              </a:lnSpc>
              <a:spcBef>
                <a:spcPts val="0"/>
              </a:spcBef>
            </a:pPr>
            <a:r>
              <a:rPr lang="zh-CN" altLang="en-US" dirty="0">
                <a:solidFill>
                  <a:schemeClr val="accent1"/>
                </a:solidFill>
              </a:rPr>
              <a:t>接收节点：</a:t>
            </a:r>
            <a:endParaRPr lang="en-US" altLang="zh-CN" dirty="0">
              <a:solidFill>
                <a:schemeClr val="accent1"/>
              </a:solidFill>
            </a:endParaRPr>
          </a:p>
          <a:p>
            <a:pPr indent="0" algn="just">
              <a:buNone/>
            </a:pPr>
            <a:r>
              <a:rPr lang="zh-CN" altLang="zh-CN" sz="2000" b="1" kern="100" dirty="0">
                <a:effectLst/>
                <a:latin typeface="Times New Roman" panose="02020603050405020304" pitchFamily="18" charset="0"/>
                <a:ea typeface="宋体" panose="02010600030101010101" pitchFamily="2" charset="-122"/>
              </a:rPr>
              <a:t>①</a:t>
            </a:r>
            <a:r>
              <a:rPr lang="en-US" altLang="zh-CN" sz="2000" b="1" kern="100" dirty="0">
                <a:effectLst/>
                <a:latin typeface="Times New Roman" panose="02020603050405020304" pitchFamily="18" charset="0"/>
                <a:ea typeface="宋体" panose="02010600030101010101" pitchFamily="2" charset="-122"/>
              </a:rPr>
              <a:t> V(R)</a:t>
            </a:r>
            <a:r>
              <a:rPr lang="zh-CN" altLang="zh-CN" sz="2000" b="1" kern="100" dirty="0">
                <a:effectLst/>
                <a:latin typeface="Times New Roman" panose="02020603050405020304" pitchFamily="18" charset="0"/>
                <a:ea typeface="宋体" panose="02010600030101010101" pitchFamily="2" charset="-122"/>
              </a:rPr>
              <a:t>←</a:t>
            </a:r>
            <a:r>
              <a:rPr lang="en-US" altLang="zh-CN" sz="2000" b="1" kern="100" dirty="0">
                <a:effectLst/>
                <a:latin typeface="Times New Roman" panose="02020603050405020304" pitchFamily="18" charset="0"/>
                <a:ea typeface="宋体" panose="02010600030101010101" pitchFamily="2" charset="-122"/>
              </a:rPr>
              <a:t>0</a:t>
            </a:r>
            <a:r>
              <a:rPr lang="zh-CN" altLang="zh-CN" sz="2000" b="1" kern="100" dirty="0">
                <a:effectLst/>
                <a:latin typeface="Times New Roman" panose="02020603050405020304" pitchFamily="18" charset="0"/>
                <a:ea typeface="宋体" panose="02010600030101010101" pitchFamily="2" charset="-122"/>
              </a:rPr>
              <a:t>；</a:t>
            </a:r>
            <a:r>
              <a:rPr lang="en-US" altLang="zh-CN" sz="2000" b="1" kern="100" dirty="0">
                <a:effectLst/>
                <a:latin typeface="Times New Roman" panose="02020603050405020304" pitchFamily="18" charset="0"/>
                <a:ea typeface="宋体" panose="02010600030101010101" pitchFamily="2" charset="-122"/>
              </a:rPr>
              <a:t>	//</a:t>
            </a:r>
            <a:r>
              <a:rPr lang="zh-CN" altLang="zh-CN" sz="2000" b="1" kern="100" dirty="0">
                <a:effectLst/>
                <a:latin typeface="Times New Roman" panose="02020603050405020304" pitchFamily="18" charset="0"/>
                <a:ea typeface="宋体" panose="02010600030101010101" pitchFamily="2" charset="-122"/>
              </a:rPr>
              <a:t>接收状态变量初始化为欲接收的数据帧的编号</a:t>
            </a:r>
          </a:p>
          <a:p>
            <a:pPr indent="0" algn="just">
              <a:buNone/>
            </a:pPr>
            <a:r>
              <a:rPr lang="zh-CN" altLang="zh-CN" sz="2000" b="1" kern="100" dirty="0">
                <a:effectLst/>
                <a:latin typeface="Times New Roman" panose="02020603050405020304" pitchFamily="18" charset="0"/>
                <a:ea typeface="宋体" panose="02010600030101010101" pitchFamily="2" charset="-122"/>
              </a:rPr>
              <a:t>② 等待</a:t>
            </a:r>
            <a:r>
              <a:rPr lang="zh-CN" altLang="en-US" sz="2000" b="1" kern="100" dirty="0">
                <a:effectLst/>
                <a:latin typeface="Times New Roman" panose="02020603050405020304" pitchFamily="18" charset="0"/>
                <a:ea typeface="宋体" panose="02010600030101010101" pitchFamily="2" charset="-122"/>
              </a:rPr>
              <a:t>帧到达</a:t>
            </a:r>
            <a:r>
              <a:rPr lang="zh-CN" altLang="zh-CN" sz="2000" b="1" kern="100" dirty="0">
                <a:effectLst/>
                <a:latin typeface="Times New Roman" panose="02020603050405020304" pitchFamily="18" charset="0"/>
                <a:ea typeface="宋体" panose="02010600030101010101" pitchFamily="2" charset="-122"/>
              </a:rPr>
              <a:t>；</a:t>
            </a:r>
          </a:p>
          <a:p>
            <a:pPr indent="0" algn="just">
              <a:buNone/>
            </a:pPr>
            <a:r>
              <a:rPr lang="zh-CN" altLang="zh-CN" sz="2000" b="1" kern="100" dirty="0">
                <a:effectLst/>
                <a:latin typeface="Times New Roman" panose="02020603050405020304" pitchFamily="18" charset="0"/>
                <a:ea typeface="宋体" panose="02010600030101010101" pitchFamily="2" charset="-122"/>
              </a:rPr>
              <a:t>③ 当收到一个数据帧，检查有无位错；</a:t>
            </a:r>
          </a:p>
          <a:p>
            <a:pPr indent="0" algn="just">
              <a:buNone/>
            </a:pPr>
            <a:r>
              <a:rPr lang="en-US" altLang="zh-CN" sz="2000" b="1" kern="100" dirty="0">
                <a:effectLst/>
                <a:latin typeface="Times New Roman" panose="02020603050405020304" pitchFamily="18" charset="0"/>
                <a:ea typeface="宋体" panose="02010600030101010101" pitchFamily="2" charset="-122"/>
              </a:rPr>
              <a:t>	</a:t>
            </a:r>
            <a:r>
              <a:rPr lang="zh-CN" altLang="zh-CN" sz="2000" b="1" kern="100" dirty="0">
                <a:effectLst/>
                <a:latin typeface="Times New Roman" panose="02020603050405020304" pitchFamily="18" charset="0"/>
                <a:ea typeface="宋体" panose="02010600030101010101" pitchFamily="2" charset="-122"/>
              </a:rPr>
              <a:t>若正确无误，则转到④；</a:t>
            </a:r>
          </a:p>
          <a:p>
            <a:pPr indent="0" algn="just">
              <a:buNone/>
            </a:pPr>
            <a:r>
              <a:rPr lang="en-US" altLang="zh-CN" sz="2000" b="1" kern="100" dirty="0">
                <a:effectLst/>
                <a:latin typeface="Times New Roman" panose="02020603050405020304" pitchFamily="18" charset="0"/>
                <a:ea typeface="宋体" panose="02010600030101010101" pitchFamily="2" charset="-122"/>
              </a:rPr>
              <a:t>	</a:t>
            </a:r>
            <a:r>
              <a:rPr lang="zh-CN" altLang="zh-CN" sz="2000" b="1" kern="100" dirty="0">
                <a:effectLst/>
                <a:latin typeface="Times New Roman" panose="02020603050405020304" pitchFamily="18" charset="0"/>
                <a:ea typeface="宋体" panose="02010600030101010101" pitchFamily="2" charset="-122"/>
              </a:rPr>
              <a:t>否则转到⑧；</a:t>
            </a:r>
          </a:p>
          <a:p>
            <a:pPr indent="0" algn="just">
              <a:buNone/>
            </a:pPr>
            <a:r>
              <a:rPr lang="zh-CN" altLang="zh-CN" sz="2000" b="1" kern="100" dirty="0">
                <a:effectLst/>
                <a:latin typeface="Times New Roman" panose="02020603050405020304" pitchFamily="18" charset="0"/>
                <a:ea typeface="宋体" panose="02010600030101010101" pitchFamily="2" charset="-122"/>
              </a:rPr>
              <a:t>④ 若</a:t>
            </a:r>
            <a:r>
              <a:rPr lang="en-US" altLang="zh-CN" sz="2000" b="1" kern="100" dirty="0">
                <a:effectLst/>
                <a:latin typeface="Times New Roman" panose="02020603050405020304" pitchFamily="18" charset="0"/>
                <a:ea typeface="宋体" panose="02010600030101010101" pitchFamily="2" charset="-122"/>
              </a:rPr>
              <a:t>N(R)= V(R)</a:t>
            </a:r>
            <a:r>
              <a:rPr lang="zh-CN" altLang="zh-CN" sz="2000" b="1" kern="100" dirty="0">
                <a:effectLst/>
                <a:latin typeface="Times New Roman" panose="02020603050405020304" pitchFamily="18" charset="0"/>
                <a:ea typeface="宋体" panose="02010600030101010101" pitchFamily="2" charset="-122"/>
              </a:rPr>
              <a:t>，则执行⑤；</a:t>
            </a:r>
            <a:r>
              <a:rPr lang="en-US" altLang="zh-CN" sz="2000" b="1" kern="100" dirty="0">
                <a:effectLst/>
                <a:latin typeface="Times New Roman" panose="02020603050405020304" pitchFamily="18" charset="0"/>
                <a:ea typeface="宋体" panose="02010600030101010101" pitchFamily="2" charset="-122"/>
              </a:rPr>
              <a:t>	//N(R)</a:t>
            </a:r>
            <a:r>
              <a:rPr lang="zh-CN" altLang="zh-CN" sz="2000" b="1" kern="100" dirty="0">
                <a:effectLst/>
                <a:latin typeface="Times New Roman" panose="02020603050405020304" pitchFamily="18" charset="0"/>
                <a:ea typeface="宋体" panose="02010600030101010101" pitchFamily="2" charset="-122"/>
              </a:rPr>
              <a:t>为帧中的帧序号字段</a:t>
            </a:r>
          </a:p>
          <a:p>
            <a:pPr indent="0" algn="just">
              <a:buNone/>
            </a:pPr>
            <a:r>
              <a:rPr lang="en-US" altLang="zh-CN" sz="2000" b="1" kern="100" dirty="0">
                <a:effectLst/>
                <a:latin typeface="Times New Roman" panose="02020603050405020304" pitchFamily="18" charset="0"/>
                <a:ea typeface="宋体" panose="02010600030101010101" pitchFamily="2" charset="-122"/>
              </a:rPr>
              <a:t>	</a:t>
            </a:r>
            <a:r>
              <a:rPr lang="zh-CN" altLang="zh-CN" sz="2000" b="1" kern="100" dirty="0">
                <a:effectLst/>
                <a:latin typeface="Times New Roman" panose="02020603050405020304" pitchFamily="18" charset="0"/>
                <a:ea typeface="宋体" panose="02010600030101010101" pitchFamily="2" charset="-122"/>
              </a:rPr>
              <a:t>否则丢弃此数据帧，转到⑧；</a:t>
            </a:r>
          </a:p>
          <a:p>
            <a:pPr indent="0" algn="just">
              <a:buNone/>
            </a:pPr>
            <a:r>
              <a:rPr lang="zh-CN" altLang="zh-CN" sz="2000" b="1" kern="100" dirty="0">
                <a:effectLst/>
                <a:latin typeface="Times New Roman" panose="02020603050405020304" pitchFamily="18" charset="0"/>
                <a:ea typeface="宋体" panose="02010600030101010101" pitchFamily="2" charset="-122"/>
              </a:rPr>
              <a:t>⑤ 将收到的数据帧中的数据送交主机；</a:t>
            </a:r>
          </a:p>
          <a:p>
            <a:pPr indent="0" algn="just">
              <a:buNone/>
            </a:pPr>
            <a:r>
              <a:rPr lang="zh-CN" altLang="zh-CN" sz="2000" b="1" kern="100" dirty="0">
                <a:effectLst/>
                <a:latin typeface="Times New Roman" panose="02020603050405020304" pitchFamily="18" charset="0"/>
                <a:ea typeface="宋体" panose="02010600030101010101" pitchFamily="2" charset="-122"/>
              </a:rPr>
              <a:t>⑥</a:t>
            </a:r>
            <a:r>
              <a:rPr lang="en-US" altLang="zh-CN" sz="2000" b="1" kern="100" dirty="0">
                <a:effectLst/>
                <a:latin typeface="Times New Roman" panose="02020603050405020304" pitchFamily="18" charset="0"/>
                <a:ea typeface="宋体" panose="02010600030101010101" pitchFamily="2" charset="-122"/>
              </a:rPr>
              <a:t> V(R)</a:t>
            </a:r>
            <a:r>
              <a:rPr lang="zh-CN" altLang="zh-CN" sz="2000" b="1" kern="100" dirty="0">
                <a:effectLst/>
                <a:latin typeface="Times New Roman" panose="02020603050405020304" pitchFamily="18" charset="0"/>
                <a:ea typeface="宋体" panose="02010600030101010101" pitchFamily="2" charset="-122"/>
              </a:rPr>
              <a:t>←</a:t>
            </a:r>
            <a:r>
              <a:rPr lang="en-US" altLang="zh-CN" sz="2000" b="1" kern="100" dirty="0">
                <a:effectLst/>
                <a:latin typeface="Times New Roman" panose="02020603050405020304" pitchFamily="18" charset="0"/>
                <a:ea typeface="宋体" panose="02010600030101010101" pitchFamily="2" charset="-122"/>
              </a:rPr>
              <a:t>[1- V(R)]</a:t>
            </a:r>
            <a:r>
              <a:rPr lang="zh-CN" altLang="zh-CN" sz="2000" b="1" kern="100" dirty="0">
                <a:effectLst/>
                <a:latin typeface="Times New Roman" panose="02020603050405020304" pitchFamily="18" charset="0"/>
                <a:ea typeface="宋体" panose="02010600030101010101" pitchFamily="2" charset="-122"/>
              </a:rPr>
              <a:t>；</a:t>
            </a:r>
            <a:r>
              <a:rPr lang="en-US" altLang="zh-CN" sz="2000" b="1" kern="100" dirty="0">
                <a:effectLst/>
                <a:latin typeface="Times New Roman" panose="02020603050405020304" pitchFamily="18" charset="0"/>
                <a:ea typeface="宋体" panose="02010600030101010101" pitchFamily="2" charset="-122"/>
              </a:rPr>
              <a:t>	//</a:t>
            </a:r>
            <a:r>
              <a:rPr lang="zh-CN" altLang="zh-CN" sz="2000" b="1" kern="100" dirty="0">
                <a:effectLst/>
                <a:latin typeface="Times New Roman" panose="02020603050405020304" pitchFamily="18" charset="0"/>
                <a:ea typeface="宋体" panose="02010600030101010101" pitchFamily="2" charset="-122"/>
              </a:rPr>
              <a:t>更新接收状态变量，准备接收下一数据帧</a:t>
            </a:r>
          </a:p>
          <a:p>
            <a:pPr indent="0" algn="just">
              <a:buNone/>
            </a:pPr>
            <a:r>
              <a:rPr lang="zh-CN" altLang="zh-CN" sz="2000" b="1" kern="100" dirty="0">
                <a:effectLst/>
                <a:latin typeface="Times New Roman" panose="02020603050405020304" pitchFamily="18" charset="0"/>
                <a:ea typeface="宋体" panose="02010600030101010101" pitchFamily="2" charset="-122"/>
              </a:rPr>
              <a:t>⑦发送肯定应答帧</a:t>
            </a:r>
            <a:r>
              <a:rPr lang="en-US" altLang="zh-CN" sz="2000" b="1" kern="100" dirty="0">
                <a:effectLst/>
                <a:latin typeface="Times New Roman" panose="02020603050405020304" pitchFamily="18" charset="0"/>
                <a:ea typeface="宋体" panose="02010600030101010101" pitchFamily="2" charset="-122"/>
              </a:rPr>
              <a:t>ACK</a:t>
            </a:r>
            <a:r>
              <a:rPr lang="zh-CN" altLang="zh-CN" sz="2000" b="1" kern="100" dirty="0">
                <a:effectLst/>
                <a:latin typeface="Times New Roman" panose="02020603050405020304" pitchFamily="18" charset="0"/>
                <a:ea typeface="宋体" panose="02010600030101010101" pitchFamily="2" charset="-122"/>
              </a:rPr>
              <a:t>，并转到②；</a:t>
            </a:r>
          </a:p>
          <a:p>
            <a:pPr indent="0" algn="just">
              <a:buNone/>
            </a:pPr>
            <a:r>
              <a:rPr lang="zh-CN" altLang="zh-CN" sz="2000" b="1" kern="100" dirty="0">
                <a:effectLst/>
                <a:latin typeface="Times New Roman" panose="02020603050405020304" pitchFamily="18" charset="0"/>
                <a:ea typeface="宋体" panose="02010600030101010101" pitchFamily="2" charset="-122"/>
              </a:rPr>
              <a:t>⑧ 发送否定应答帧</a:t>
            </a:r>
            <a:r>
              <a:rPr lang="en-US" altLang="zh-CN" sz="2000" b="1" kern="100" dirty="0">
                <a:effectLst/>
                <a:latin typeface="Times New Roman" panose="02020603050405020304" pitchFamily="18" charset="0"/>
                <a:ea typeface="宋体" panose="02010600030101010101" pitchFamily="2" charset="-122"/>
              </a:rPr>
              <a:t>NAK</a:t>
            </a:r>
            <a:r>
              <a:rPr lang="zh-CN" altLang="zh-CN" sz="2000" b="1" kern="100" dirty="0">
                <a:effectLst/>
                <a:latin typeface="Times New Roman" panose="02020603050405020304" pitchFamily="18" charset="0"/>
                <a:ea typeface="宋体" panose="02010600030101010101" pitchFamily="2" charset="-122"/>
              </a:rPr>
              <a:t>，并转到②。</a:t>
            </a:r>
          </a:p>
          <a:p>
            <a:pPr marL="0" indent="0" algn="just">
              <a:lnSpc>
                <a:spcPct val="100000"/>
              </a:lnSpc>
              <a:spcBef>
                <a:spcPts val="0"/>
              </a:spcBef>
              <a:buNone/>
            </a:pPr>
            <a:endParaRPr lang="en-US" altLang="zh-CN" sz="2400" b="1" dirty="0">
              <a:solidFill>
                <a:schemeClr val="accent1"/>
              </a:solidFill>
            </a:endParaRPr>
          </a:p>
        </p:txBody>
      </p:sp>
      <p:graphicFrame>
        <p:nvGraphicFramePr>
          <p:cNvPr id="10" name="表格 9">
            <a:extLst>
              <a:ext uri="{FF2B5EF4-FFF2-40B4-BE49-F238E27FC236}">
                <a16:creationId xmlns:a16="http://schemas.microsoft.com/office/drawing/2014/main" id="{9B384642-CD61-42D4-9C32-F0111E3A54D7}"/>
              </a:ext>
            </a:extLst>
          </p:cNvPr>
          <p:cNvGraphicFramePr>
            <a:graphicFrameLocks noGrp="1"/>
          </p:cNvGraphicFramePr>
          <p:nvPr/>
        </p:nvGraphicFramePr>
        <p:xfrm>
          <a:off x="0" y="1031358"/>
          <a:ext cx="313390" cy="4483425"/>
        </p:xfrm>
        <a:graphic>
          <a:graphicData uri="http://schemas.openxmlformats.org/drawingml/2006/table">
            <a:tbl>
              <a:tblPr firstRow="1" bandRow="1">
                <a:tableStyleId>{5C22544A-7EE6-4342-B048-85BDC9FD1C3A}</a:tableStyleId>
              </a:tblPr>
              <a:tblGrid>
                <a:gridCol w="313390">
                  <a:extLst>
                    <a:ext uri="{9D8B030D-6E8A-4147-A177-3AD203B41FA5}">
                      <a16:colId xmlns:a16="http://schemas.microsoft.com/office/drawing/2014/main" val="2707731317"/>
                    </a:ext>
                  </a:extLst>
                </a:gridCol>
              </a:tblGrid>
              <a:tr h="844235">
                <a:tc>
                  <a:txBody>
                    <a:bodyPr/>
                    <a:lstStyle/>
                    <a:p>
                      <a:pPr algn="ctr"/>
                      <a:r>
                        <a:rPr lang="zh-CN" altLang="en-US" sz="1600" b="0" dirty="0">
                          <a:solidFill>
                            <a:schemeClr val="tx1"/>
                          </a:solidFill>
                          <a:latin typeface="黑体" panose="02010609060101010101" pitchFamily="49" charset="-122"/>
                          <a:ea typeface="黑体" panose="02010609060101010101" pitchFamily="49" charset="-122"/>
                        </a:rPr>
                        <a:t>接入控制</a:t>
                      </a:r>
                    </a:p>
                  </a:txBody>
                  <a:tcPr marL="0" marR="0" marT="0" marB="0" anchor="ctr">
                    <a:solidFill>
                      <a:schemeClr val="accent1">
                        <a:lumMod val="40000"/>
                        <a:lumOff val="60000"/>
                      </a:schemeClr>
                    </a:solidFill>
                  </a:tcPr>
                </a:tc>
                <a:extLst>
                  <a:ext uri="{0D108BD9-81ED-4DB2-BD59-A6C34878D82A}">
                    <a16:rowId xmlns:a16="http://schemas.microsoft.com/office/drawing/2014/main" val="2650843112"/>
                  </a:ext>
                </a:extLst>
              </a:tr>
              <a:tr h="844235">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组帧</a:t>
                      </a:r>
                    </a:p>
                  </a:txBody>
                  <a:tcPr marL="0" marR="0" marT="0" marB="0" anchor="ctr">
                    <a:solidFill>
                      <a:schemeClr val="accent1">
                        <a:lumMod val="40000"/>
                        <a:lumOff val="60000"/>
                      </a:schemeClr>
                    </a:solidFill>
                  </a:tcPr>
                </a:tc>
                <a:extLst>
                  <a:ext uri="{0D108BD9-81ED-4DB2-BD59-A6C34878D82A}">
                    <a16:rowId xmlns:a16="http://schemas.microsoft.com/office/drawing/2014/main" val="2354171835"/>
                  </a:ext>
                </a:extLst>
              </a:tr>
              <a:tr h="844235">
                <a:tc>
                  <a:txBody>
                    <a:bodyPr/>
                    <a:lstStyle/>
                    <a:p>
                      <a:pPr algn="ctr"/>
                      <a:r>
                        <a:rPr lang="zh-CN" altLang="en-US" sz="1600" b="0" dirty="0">
                          <a:solidFill>
                            <a:schemeClr val="tx1"/>
                          </a:solidFill>
                          <a:latin typeface="黑体" panose="02010609060101010101" pitchFamily="49" charset="-122"/>
                          <a:ea typeface="黑体" panose="02010609060101010101" pitchFamily="49" charset="-122"/>
                        </a:rPr>
                        <a:t>检错纠错</a:t>
                      </a:r>
                    </a:p>
                  </a:txBody>
                  <a:tcPr marL="0" marR="0" marT="0" marB="0" anchor="ctr">
                    <a:solidFill>
                      <a:schemeClr val="accent1">
                        <a:lumMod val="40000"/>
                        <a:lumOff val="60000"/>
                      </a:schemeClr>
                    </a:solidFill>
                  </a:tcPr>
                </a:tc>
                <a:extLst>
                  <a:ext uri="{0D108BD9-81ED-4DB2-BD59-A6C34878D82A}">
                    <a16:rowId xmlns:a16="http://schemas.microsoft.com/office/drawing/2014/main" val="2232877283"/>
                  </a:ext>
                </a:extLst>
              </a:tr>
              <a:tr h="844235">
                <a:tc>
                  <a:txBody>
                    <a:bodyPr/>
                    <a:lstStyle/>
                    <a:p>
                      <a:pPr algn="ctr"/>
                      <a:r>
                        <a:rPr lang="zh-CN" altLang="en-US" sz="1600" b="1" dirty="0">
                          <a:solidFill>
                            <a:schemeClr val="bg1"/>
                          </a:solidFill>
                          <a:latin typeface="黑体" panose="02010609060101010101" pitchFamily="49" charset="-122"/>
                          <a:ea typeface="黑体" panose="02010609060101010101" pitchFamily="49" charset="-122"/>
                        </a:rPr>
                        <a:t>可靠性</a:t>
                      </a:r>
                    </a:p>
                  </a:txBody>
                  <a:tcPr marL="0" marR="0" marT="0" marB="0" anchor="ctr">
                    <a:solidFill>
                      <a:schemeClr val="accent1"/>
                    </a:solidFill>
                  </a:tcPr>
                </a:tc>
                <a:extLst>
                  <a:ext uri="{0D108BD9-81ED-4DB2-BD59-A6C34878D82A}">
                    <a16:rowId xmlns:a16="http://schemas.microsoft.com/office/drawing/2014/main" val="3762065821"/>
                  </a:ext>
                </a:extLst>
              </a:tr>
              <a:tr h="844235">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同步</a:t>
                      </a:r>
                    </a:p>
                  </a:txBody>
                  <a:tcPr marL="0" marR="0" marT="0" marB="0" anchor="ctr">
                    <a:solidFill>
                      <a:schemeClr val="accent1">
                        <a:lumMod val="40000"/>
                        <a:lumOff val="60000"/>
                      </a:schemeClr>
                    </a:solidFill>
                  </a:tcPr>
                </a:tc>
                <a:extLst>
                  <a:ext uri="{0D108BD9-81ED-4DB2-BD59-A6C34878D82A}">
                    <a16:rowId xmlns:a16="http://schemas.microsoft.com/office/drawing/2014/main" val="4144295206"/>
                  </a:ext>
                </a:extLst>
              </a:tr>
            </a:tbl>
          </a:graphicData>
        </a:graphic>
      </p:graphicFrame>
      <p:graphicFrame>
        <p:nvGraphicFramePr>
          <p:cNvPr id="11" name="表格 10">
            <a:extLst>
              <a:ext uri="{FF2B5EF4-FFF2-40B4-BE49-F238E27FC236}">
                <a16:creationId xmlns:a16="http://schemas.microsoft.com/office/drawing/2014/main" id="{F1557556-4E74-4A2A-B76B-6AF7BA757C94}"/>
              </a:ext>
            </a:extLst>
          </p:cNvPr>
          <p:cNvGraphicFramePr>
            <a:graphicFrameLocks noGrp="1"/>
          </p:cNvGraphicFramePr>
          <p:nvPr/>
        </p:nvGraphicFramePr>
        <p:xfrm>
          <a:off x="0" y="16384"/>
          <a:ext cx="9144000" cy="303808"/>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1028242390"/>
                    </a:ext>
                  </a:extLst>
                </a:gridCol>
                <a:gridCol w="1016000">
                  <a:extLst>
                    <a:ext uri="{9D8B030D-6E8A-4147-A177-3AD203B41FA5}">
                      <a16:colId xmlns:a16="http://schemas.microsoft.com/office/drawing/2014/main" val="3074239081"/>
                    </a:ext>
                  </a:extLst>
                </a:gridCol>
                <a:gridCol w="1016000">
                  <a:extLst>
                    <a:ext uri="{9D8B030D-6E8A-4147-A177-3AD203B41FA5}">
                      <a16:colId xmlns:a16="http://schemas.microsoft.com/office/drawing/2014/main" val="3509429943"/>
                    </a:ext>
                  </a:extLst>
                </a:gridCol>
                <a:gridCol w="1016000">
                  <a:extLst>
                    <a:ext uri="{9D8B030D-6E8A-4147-A177-3AD203B41FA5}">
                      <a16:colId xmlns:a16="http://schemas.microsoft.com/office/drawing/2014/main" val="2580465912"/>
                    </a:ext>
                  </a:extLst>
                </a:gridCol>
                <a:gridCol w="1016000">
                  <a:extLst>
                    <a:ext uri="{9D8B030D-6E8A-4147-A177-3AD203B41FA5}">
                      <a16:colId xmlns:a16="http://schemas.microsoft.com/office/drawing/2014/main" val="585185192"/>
                    </a:ext>
                  </a:extLst>
                </a:gridCol>
                <a:gridCol w="1016000">
                  <a:extLst>
                    <a:ext uri="{9D8B030D-6E8A-4147-A177-3AD203B41FA5}">
                      <a16:colId xmlns:a16="http://schemas.microsoft.com/office/drawing/2014/main" val="1335232691"/>
                    </a:ext>
                  </a:extLst>
                </a:gridCol>
                <a:gridCol w="1016000">
                  <a:extLst>
                    <a:ext uri="{9D8B030D-6E8A-4147-A177-3AD203B41FA5}">
                      <a16:colId xmlns:a16="http://schemas.microsoft.com/office/drawing/2014/main" val="785772456"/>
                    </a:ext>
                  </a:extLst>
                </a:gridCol>
                <a:gridCol w="1016000">
                  <a:extLst>
                    <a:ext uri="{9D8B030D-6E8A-4147-A177-3AD203B41FA5}">
                      <a16:colId xmlns:a16="http://schemas.microsoft.com/office/drawing/2014/main" val="143111373"/>
                    </a:ext>
                  </a:extLst>
                </a:gridCol>
                <a:gridCol w="1016000">
                  <a:extLst>
                    <a:ext uri="{9D8B030D-6E8A-4147-A177-3AD203B41FA5}">
                      <a16:colId xmlns:a16="http://schemas.microsoft.com/office/drawing/2014/main" val="994455625"/>
                    </a:ext>
                  </a:extLst>
                </a:gridCol>
              </a:tblGrid>
              <a:tr h="303808">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传输介质</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通信系统</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rgbClr val="FFFF00"/>
                          </a:solidFill>
                          <a:latin typeface="黑体" panose="02010609060101010101" pitchFamily="49" charset="-122"/>
                          <a:ea typeface="黑体" panose="02010609060101010101" pitchFamily="49" charset="-122"/>
                        </a:rPr>
                        <a:t>正确性</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提高性能</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局域网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en-US" altLang="zh-CN" sz="1600" dirty="0">
                          <a:solidFill>
                            <a:schemeClr val="tx1"/>
                          </a:solidFill>
                          <a:latin typeface="黑体" panose="02010609060101010101" pitchFamily="49" charset="-122"/>
                          <a:ea typeface="黑体" panose="02010609060101010101" pitchFamily="49" charset="-122"/>
                        </a:rPr>
                        <a:t>WLAN</a:t>
                      </a:r>
                      <a:endParaRPr lang="zh-CN" altLang="en-US" sz="1600" dirty="0">
                        <a:solidFill>
                          <a:schemeClr val="tx1"/>
                        </a:solidFill>
                        <a:latin typeface="黑体" panose="02010609060101010101" pitchFamily="49" charset="-122"/>
                        <a:ea typeface="黑体" panose="02010609060101010101" pitchFamily="49"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个域网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广域网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接入网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939429099"/>
                  </a:ext>
                </a:extLst>
              </a:tr>
            </a:tbl>
          </a:graphicData>
        </a:graphic>
      </p:graphicFrame>
      <p:sp>
        <p:nvSpPr>
          <p:cNvPr id="12" name="流程图: 摘录 11">
            <a:extLst>
              <a:ext uri="{FF2B5EF4-FFF2-40B4-BE49-F238E27FC236}">
                <a16:creationId xmlns:a16="http://schemas.microsoft.com/office/drawing/2014/main" id="{CE6C4248-6AFD-44B6-80E3-9608C7BDC87F}"/>
              </a:ext>
            </a:extLst>
          </p:cNvPr>
          <p:cNvSpPr/>
          <p:nvPr/>
        </p:nvSpPr>
        <p:spPr bwMode="auto">
          <a:xfrm>
            <a:off x="2445429" y="315774"/>
            <a:ext cx="216024" cy="126001"/>
          </a:xfrm>
          <a:prstGeom prst="flowChartExtract">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4" name="Rectangle 2">
            <a:extLst>
              <a:ext uri="{FF2B5EF4-FFF2-40B4-BE49-F238E27FC236}">
                <a16:creationId xmlns:a16="http://schemas.microsoft.com/office/drawing/2014/main" id="{637ADEFB-5775-48B5-AD95-BD2F543B4E24}"/>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灯片编号占位符 4">
            <a:extLst>
              <a:ext uri="{FF2B5EF4-FFF2-40B4-BE49-F238E27FC236}">
                <a16:creationId xmlns:a16="http://schemas.microsoft.com/office/drawing/2014/main" id="{876ECDA9-928C-40D0-B412-F3BFC5478B20}"/>
              </a:ext>
            </a:extLst>
          </p:cNvPr>
          <p:cNvSpPr>
            <a:spLocks noGrp="1"/>
          </p:cNvSpPr>
          <p:nvPr>
            <p:ph type="sldNum" sz="quarter" idx="12"/>
          </p:nvPr>
        </p:nvSpPr>
        <p:spPr/>
        <p:txBody>
          <a:bodyPr/>
          <a:lstStyle/>
          <a:p>
            <a:fld id="{0343F522-B1DB-4B24-87CC-09EAB668A261}" type="slidenum">
              <a:rPr lang="zh-CN" altLang="en-US" smtClean="0"/>
              <a:pPr/>
              <a:t>85</a:t>
            </a:fld>
            <a:r>
              <a:rPr lang="en-US" altLang="zh-CN"/>
              <a:t>/303</a:t>
            </a:r>
            <a:endParaRPr lang="zh-CN" altLang="en-US" dirty="0"/>
          </a:p>
        </p:txBody>
      </p:sp>
    </p:spTree>
    <p:extLst>
      <p:ext uri="{BB962C8B-B14F-4D97-AF65-F5344CB8AC3E}">
        <p14:creationId xmlns:p14="http://schemas.microsoft.com/office/powerpoint/2010/main" val="127949277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C34208-FA7C-4346-AD93-050F88FE7F56}"/>
              </a:ext>
            </a:extLst>
          </p:cNvPr>
          <p:cNvSpPr>
            <a:spLocks noGrp="1"/>
          </p:cNvSpPr>
          <p:nvPr>
            <p:ph type="title"/>
          </p:nvPr>
        </p:nvSpPr>
        <p:spPr>
          <a:xfrm>
            <a:off x="265813" y="350874"/>
            <a:ext cx="8654903" cy="680484"/>
          </a:xfrm>
        </p:spPr>
        <p:txBody>
          <a:bodyPr>
            <a:normAutofit/>
          </a:bodyPr>
          <a:lstStyle/>
          <a:p>
            <a:r>
              <a:rPr lang="zh-CN" altLang="en-US" kern="100" dirty="0"/>
              <a:t>停止</a:t>
            </a:r>
            <a:r>
              <a:rPr lang="en-US" altLang="zh-CN" kern="100" dirty="0"/>
              <a:t>-</a:t>
            </a:r>
            <a:r>
              <a:rPr lang="zh-CN" altLang="en-US" kern="100" dirty="0"/>
              <a:t>等待方法的效率</a:t>
            </a:r>
          </a:p>
        </p:txBody>
      </p:sp>
      <p:sp>
        <p:nvSpPr>
          <p:cNvPr id="3" name="内容占位符 2">
            <a:extLst>
              <a:ext uri="{FF2B5EF4-FFF2-40B4-BE49-F238E27FC236}">
                <a16:creationId xmlns:a16="http://schemas.microsoft.com/office/drawing/2014/main" id="{62772749-0251-43E3-8FBE-62B01C0C88DA}"/>
              </a:ext>
            </a:extLst>
          </p:cNvPr>
          <p:cNvSpPr>
            <a:spLocks noGrp="1"/>
          </p:cNvSpPr>
          <p:nvPr>
            <p:ph idx="1"/>
          </p:nvPr>
        </p:nvSpPr>
        <p:spPr>
          <a:xfrm>
            <a:off x="404037" y="1062040"/>
            <a:ext cx="8516680" cy="5445085"/>
          </a:xfrm>
        </p:spPr>
        <p:txBody>
          <a:bodyPr>
            <a:noAutofit/>
          </a:bodyPr>
          <a:lstStyle/>
          <a:p>
            <a:pPr algn="just" eaLnBrk="1" hangingPunct="1">
              <a:lnSpc>
                <a:spcPct val="100000"/>
              </a:lnSpc>
              <a:spcBef>
                <a:spcPts val="0"/>
              </a:spcBef>
            </a:pPr>
            <a:r>
              <a:rPr lang="zh-CN" altLang="en-US" dirty="0"/>
              <a:t>时间关系：</a:t>
            </a:r>
            <a:endParaRPr lang="en-US" altLang="zh-CN" dirty="0"/>
          </a:p>
          <a:p>
            <a:pPr marL="0" indent="0" algn="just">
              <a:lnSpc>
                <a:spcPct val="100000"/>
              </a:lnSpc>
              <a:spcBef>
                <a:spcPts val="0"/>
              </a:spcBef>
              <a:buNone/>
            </a:pPr>
            <a:endParaRPr lang="en-US" altLang="zh-CN" sz="2400" b="1" dirty="0">
              <a:solidFill>
                <a:schemeClr val="accent1"/>
              </a:solidFill>
            </a:endParaRPr>
          </a:p>
          <a:p>
            <a:pPr marL="0" indent="0" algn="just">
              <a:lnSpc>
                <a:spcPct val="100000"/>
              </a:lnSpc>
              <a:spcBef>
                <a:spcPts val="0"/>
              </a:spcBef>
              <a:buNone/>
            </a:pPr>
            <a:endParaRPr lang="en-US" altLang="zh-CN" sz="2400" b="1" dirty="0">
              <a:solidFill>
                <a:schemeClr val="accent1"/>
              </a:solidFill>
            </a:endParaRPr>
          </a:p>
          <a:p>
            <a:pPr marL="0" indent="0" algn="just">
              <a:lnSpc>
                <a:spcPct val="100000"/>
              </a:lnSpc>
              <a:spcBef>
                <a:spcPts val="0"/>
              </a:spcBef>
              <a:buNone/>
            </a:pPr>
            <a:endParaRPr lang="en-US" altLang="zh-CN" sz="2400" b="1" dirty="0">
              <a:solidFill>
                <a:schemeClr val="accent1"/>
              </a:solidFill>
            </a:endParaRPr>
          </a:p>
          <a:p>
            <a:pPr marL="0" indent="0" algn="just">
              <a:lnSpc>
                <a:spcPct val="100000"/>
              </a:lnSpc>
              <a:spcBef>
                <a:spcPts val="0"/>
              </a:spcBef>
              <a:buNone/>
            </a:pPr>
            <a:endParaRPr lang="en-US" altLang="zh-CN" sz="2400" b="1" dirty="0">
              <a:solidFill>
                <a:schemeClr val="accent1"/>
              </a:solidFill>
            </a:endParaRPr>
          </a:p>
          <a:p>
            <a:pPr marL="0" indent="0" algn="just">
              <a:lnSpc>
                <a:spcPct val="100000"/>
              </a:lnSpc>
              <a:spcBef>
                <a:spcPts val="0"/>
              </a:spcBef>
              <a:buNone/>
            </a:pPr>
            <a:endParaRPr lang="en-US" altLang="zh-CN" sz="2400" b="1" dirty="0">
              <a:solidFill>
                <a:schemeClr val="accent1"/>
              </a:solidFill>
            </a:endParaRPr>
          </a:p>
          <a:p>
            <a:pPr marL="0" indent="0" algn="just">
              <a:lnSpc>
                <a:spcPct val="100000"/>
              </a:lnSpc>
              <a:spcBef>
                <a:spcPts val="0"/>
              </a:spcBef>
              <a:buNone/>
            </a:pPr>
            <a:endParaRPr lang="en-US" altLang="zh-CN" sz="2400" b="1" dirty="0">
              <a:solidFill>
                <a:schemeClr val="accent1"/>
              </a:solidFill>
            </a:endParaRPr>
          </a:p>
          <a:p>
            <a:pPr marL="0" indent="0" algn="just">
              <a:lnSpc>
                <a:spcPct val="100000"/>
              </a:lnSpc>
              <a:spcBef>
                <a:spcPts val="0"/>
              </a:spcBef>
              <a:buNone/>
            </a:pPr>
            <a:endParaRPr lang="en-US" altLang="zh-CN" sz="2400" b="1" dirty="0">
              <a:solidFill>
                <a:schemeClr val="accent1"/>
              </a:solidFill>
            </a:endParaRPr>
          </a:p>
          <a:p>
            <a:pPr marL="0" indent="0" algn="just">
              <a:lnSpc>
                <a:spcPct val="100000"/>
              </a:lnSpc>
              <a:spcBef>
                <a:spcPts val="0"/>
              </a:spcBef>
              <a:buNone/>
            </a:pPr>
            <a:endParaRPr lang="en-US" altLang="zh-CN" sz="2400" b="1" dirty="0">
              <a:solidFill>
                <a:schemeClr val="accent1"/>
              </a:solidFill>
            </a:endParaRPr>
          </a:p>
          <a:p>
            <a:pPr marL="0" indent="0" algn="just">
              <a:lnSpc>
                <a:spcPct val="100000"/>
              </a:lnSpc>
              <a:spcBef>
                <a:spcPts val="0"/>
              </a:spcBef>
              <a:buNone/>
            </a:pPr>
            <a:endParaRPr lang="en-US" altLang="zh-CN" sz="2400" b="1" dirty="0">
              <a:solidFill>
                <a:schemeClr val="accent1"/>
              </a:solidFill>
            </a:endParaRPr>
          </a:p>
          <a:p>
            <a:pPr marL="0" indent="0" algn="just">
              <a:lnSpc>
                <a:spcPct val="100000"/>
              </a:lnSpc>
              <a:spcBef>
                <a:spcPts val="0"/>
              </a:spcBef>
              <a:buNone/>
            </a:pPr>
            <a:endParaRPr lang="en-US" altLang="zh-CN" sz="2400" b="1" dirty="0">
              <a:solidFill>
                <a:schemeClr val="accent1"/>
              </a:solidFill>
            </a:endParaRPr>
          </a:p>
          <a:p>
            <a:pPr marL="0" indent="0" algn="just">
              <a:lnSpc>
                <a:spcPct val="100000"/>
              </a:lnSpc>
              <a:spcBef>
                <a:spcPts val="0"/>
              </a:spcBef>
              <a:buNone/>
            </a:pPr>
            <a:endParaRPr lang="en-US" altLang="zh-CN" sz="2400" b="1" dirty="0">
              <a:solidFill>
                <a:schemeClr val="accent1"/>
              </a:solidFill>
            </a:endParaRPr>
          </a:p>
          <a:p>
            <a:pPr marL="0" indent="0" algn="just">
              <a:lnSpc>
                <a:spcPct val="100000"/>
              </a:lnSpc>
              <a:spcBef>
                <a:spcPts val="0"/>
              </a:spcBef>
              <a:buNone/>
            </a:pPr>
            <a:endParaRPr lang="en-US" altLang="zh-CN" sz="2400" b="1" dirty="0">
              <a:solidFill>
                <a:schemeClr val="accent1"/>
              </a:solidFill>
            </a:endParaRPr>
          </a:p>
          <a:p>
            <a:pPr marL="0" indent="0" algn="just">
              <a:lnSpc>
                <a:spcPct val="100000"/>
              </a:lnSpc>
              <a:spcBef>
                <a:spcPts val="0"/>
              </a:spcBef>
              <a:buNone/>
            </a:pPr>
            <a:endParaRPr lang="en-US" altLang="zh-CN" sz="2400" b="1" dirty="0">
              <a:solidFill>
                <a:schemeClr val="accent1"/>
              </a:solidFill>
            </a:endParaRPr>
          </a:p>
          <a:p>
            <a:pPr marL="0" indent="0" algn="just">
              <a:lnSpc>
                <a:spcPct val="100000"/>
              </a:lnSpc>
              <a:spcBef>
                <a:spcPts val="0"/>
              </a:spcBef>
              <a:buNone/>
            </a:pPr>
            <a:r>
              <a:rPr kumimoji="0" lang="en-US" altLang="zh-CN" sz="2400" b="1" i="1" dirty="0">
                <a:latin typeface="Tahoma" panose="020B0604030504040204" pitchFamily="34" charset="0"/>
              </a:rPr>
              <a:t>    t</a:t>
            </a:r>
            <a:r>
              <a:rPr kumimoji="0" lang="en-US" altLang="zh-CN" sz="2400" b="1" i="1" baseline="-25000" dirty="0">
                <a:latin typeface="Tahoma" panose="020B0604030504040204" pitchFamily="34" charset="0"/>
              </a:rPr>
              <a:t>out</a:t>
            </a:r>
            <a:r>
              <a:rPr kumimoji="0" lang="en-US" altLang="zh-CN" sz="2400" b="1" baseline="-25000" dirty="0">
                <a:latin typeface="Tahoma" panose="020B0604030504040204" pitchFamily="34" charset="0"/>
              </a:rPr>
              <a:t> </a:t>
            </a:r>
            <a:r>
              <a:rPr kumimoji="0" lang="en-US" altLang="zh-CN" sz="2400" b="1" dirty="0">
                <a:latin typeface="Tahoma" panose="020B0604030504040204" pitchFamily="34" charset="0"/>
              </a:rPr>
              <a:t>= </a:t>
            </a:r>
            <a:r>
              <a:rPr kumimoji="0" lang="en-US" altLang="zh-CN" sz="2400" b="1" i="1" dirty="0" err="1">
                <a:latin typeface="Tahoma" panose="020B0604030504040204" pitchFamily="34" charset="0"/>
              </a:rPr>
              <a:t>t</a:t>
            </a:r>
            <a:r>
              <a:rPr kumimoji="0" lang="en-US" altLang="zh-CN" sz="2400" b="1" i="1" baseline="-25000" dirty="0" err="1">
                <a:latin typeface="Tahoma" panose="020B0604030504040204" pitchFamily="34" charset="0"/>
              </a:rPr>
              <a:t>p</a:t>
            </a:r>
            <a:r>
              <a:rPr kumimoji="0" lang="en-US" altLang="zh-CN" sz="2400" b="1" dirty="0">
                <a:latin typeface="Tahoma" panose="020B0604030504040204" pitchFamily="34" charset="0"/>
              </a:rPr>
              <a:t> + </a:t>
            </a:r>
            <a:r>
              <a:rPr kumimoji="0" lang="en-US" altLang="zh-CN" sz="2400" b="1" i="1" dirty="0" err="1">
                <a:latin typeface="Tahoma" panose="020B0604030504040204" pitchFamily="34" charset="0"/>
              </a:rPr>
              <a:t>t</a:t>
            </a:r>
            <a:r>
              <a:rPr kumimoji="0" lang="en-US" altLang="zh-CN" sz="2400" b="1" i="1" baseline="-25000" dirty="0" err="1">
                <a:latin typeface="Tahoma" panose="020B0604030504040204" pitchFamily="34" charset="0"/>
              </a:rPr>
              <a:t>pr</a:t>
            </a:r>
            <a:r>
              <a:rPr kumimoji="0" lang="en-US" altLang="zh-CN" sz="2400" b="1" dirty="0">
                <a:latin typeface="Tahoma" panose="020B0604030504040204" pitchFamily="34" charset="0"/>
              </a:rPr>
              <a:t>+</a:t>
            </a:r>
            <a:r>
              <a:rPr kumimoji="0" lang="en-US" altLang="zh-CN" sz="2400" b="1" i="1" dirty="0">
                <a:latin typeface="Tahoma" panose="020B0604030504040204" pitchFamily="34" charset="0"/>
              </a:rPr>
              <a:t> t</a:t>
            </a:r>
            <a:r>
              <a:rPr kumimoji="0" lang="en-US" altLang="zh-CN" sz="2400" b="1" i="1" baseline="-25000" dirty="0">
                <a:latin typeface="Tahoma" panose="020B0604030504040204" pitchFamily="34" charset="0"/>
              </a:rPr>
              <a:t>a</a:t>
            </a:r>
            <a:r>
              <a:rPr kumimoji="0" lang="en-US" altLang="zh-CN" sz="2400" b="1" dirty="0">
                <a:latin typeface="Tahoma" panose="020B0604030504040204" pitchFamily="34" charset="0"/>
              </a:rPr>
              <a:t> +</a:t>
            </a:r>
            <a:r>
              <a:rPr kumimoji="0" lang="en-US" altLang="zh-CN" sz="2400" b="1" i="1" dirty="0">
                <a:latin typeface="Tahoma" panose="020B0604030504040204" pitchFamily="34" charset="0"/>
              </a:rPr>
              <a:t> </a:t>
            </a:r>
            <a:r>
              <a:rPr kumimoji="0" lang="en-US" altLang="zh-CN" sz="2400" b="1" i="1" dirty="0" err="1">
                <a:latin typeface="Tahoma" panose="020B0604030504040204" pitchFamily="34" charset="0"/>
              </a:rPr>
              <a:t>t</a:t>
            </a:r>
            <a:r>
              <a:rPr kumimoji="0" lang="en-US" altLang="zh-CN" sz="2400" b="1" i="1" baseline="-25000" dirty="0" err="1">
                <a:latin typeface="Tahoma" panose="020B0604030504040204" pitchFamily="34" charset="0"/>
              </a:rPr>
              <a:t>p</a:t>
            </a:r>
            <a:r>
              <a:rPr kumimoji="0" lang="en-US" altLang="zh-CN" sz="2400" b="1" dirty="0">
                <a:latin typeface="Tahoma" panose="020B0604030504040204" pitchFamily="34" charset="0"/>
              </a:rPr>
              <a:t> + </a:t>
            </a:r>
            <a:r>
              <a:rPr kumimoji="0" lang="en-US" altLang="zh-CN" sz="2400" b="1" i="1" dirty="0" err="1">
                <a:latin typeface="Tahoma" panose="020B0604030504040204" pitchFamily="34" charset="0"/>
              </a:rPr>
              <a:t>t</a:t>
            </a:r>
            <a:r>
              <a:rPr kumimoji="0" lang="en-US" altLang="zh-CN" sz="2400" b="1" i="1" baseline="-25000" dirty="0" err="1">
                <a:latin typeface="Tahoma" panose="020B0604030504040204" pitchFamily="34" charset="0"/>
              </a:rPr>
              <a:t>pr</a:t>
            </a:r>
            <a:endParaRPr kumimoji="0" lang="en-US" altLang="zh-CN" sz="2400" b="1" i="1" baseline="-25000" dirty="0">
              <a:latin typeface="Tahoma" panose="020B0604030504040204" pitchFamily="34" charset="0"/>
            </a:endParaRPr>
          </a:p>
          <a:p>
            <a:pPr marL="0" indent="0" algn="just">
              <a:lnSpc>
                <a:spcPct val="100000"/>
              </a:lnSpc>
              <a:spcBef>
                <a:spcPts val="0"/>
              </a:spcBef>
              <a:buNone/>
            </a:pPr>
            <a:endParaRPr lang="en-US" altLang="zh-CN" sz="2400" b="1" dirty="0">
              <a:solidFill>
                <a:schemeClr val="accent1"/>
              </a:solidFill>
            </a:endParaRPr>
          </a:p>
        </p:txBody>
      </p:sp>
      <p:graphicFrame>
        <p:nvGraphicFramePr>
          <p:cNvPr id="10" name="表格 9">
            <a:extLst>
              <a:ext uri="{FF2B5EF4-FFF2-40B4-BE49-F238E27FC236}">
                <a16:creationId xmlns:a16="http://schemas.microsoft.com/office/drawing/2014/main" id="{9B384642-CD61-42D4-9C32-F0111E3A54D7}"/>
              </a:ext>
            </a:extLst>
          </p:cNvPr>
          <p:cNvGraphicFramePr>
            <a:graphicFrameLocks noGrp="1"/>
          </p:cNvGraphicFramePr>
          <p:nvPr/>
        </p:nvGraphicFramePr>
        <p:xfrm>
          <a:off x="0" y="1031358"/>
          <a:ext cx="313390" cy="4483425"/>
        </p:xfrm>
        <a:graphic>
          <a:graphicData uri="http://schemas.openxmlformats.org/drawingml/2006/table">
            <a:tbl>
              <a:tblPr firstRow="1" bandRow="1">
                <a:tableStyleId>{5C22544A-7EE6-4342-B048-85BDC9FD1C3A}</a:tableStyleId>
              </a:tblPr>
              <a:tblGrid>
                <a:gridCol w="313390">
                  <a:extLst>
                    <a:ext uri="{9D8B030D-6E8A-4147-A177-3AD203B41FA5}">
                      <a16:colId xmlns:a16="http://schemas.microsoft.com/office/drawing/2014/main" val="2707731317"/>
                    </a:ext>
                  </a:extLst>
                </a:gridCol>
              </a:tblGrid>
              <a:tr h="844235">
                <a:tc>
                  <a:txBody>
                    <a:bodyPr/>
                    <a:lstStyle/>
                    <a:p>
                      <a:pPr algn="ctr"/>
                      <a:r>
                        <a:rPr lang="zh-CN" altLang="en-US" sz="1600" b="0" dirty="0">
                          <a:solidFill>
                            <a:schemeClr val="tx1"/>
                          </a:solidFill>
                          <a:latin typeface="黑体" panose="02010609060101010101" pitchFamily="49" charset="-122"/>
                          <a:ea typeface="黑体" panose="02010609060101010101" pitchFamily="49" charset="-122"/>
                        </a:rPr>
                        <a:t>接入控制</a:t>
                      </a:r>
                    </a:p>
                  </a:txBody>
                  <a:tcPr marL="0" marR="0" marT="0" marB="0" anchor="ctr">
                    <a:solidFill>
                      <a:schemeClr val="accent1">
                        <a:lumMod val="40000"/>
                        <a:lumOff val="60000"/>
                      </a:schemeClr>
                    </a:solidFill>
                  </a:tcPr>
                </a:tc>
                <a:extLst>
                  <a:ext uri="{0D108BD9-81ED-4DB2-BD59-A6C34878D82A}">
                    <a16:rowId xmlns:a16="http://schemas.microsoft.com/office/drawing/2014/main" val="2650843112"/>
                  </a:ext>
                </a:extLst>
              </a:tr>
              <a:tr h="844235">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组帧</a:t>
                      </a:r>
                    </a:p>
                  </a:txBody>
                  <a:tcPr marL="0" marR="0" marT="0" marB="0" anchor="ctr">
                    <a:solidFill>
                      <a:schemeClr val="accent1">
                        <a:lumMod val="40000"/>
                        <a:lumOff val="60000"/>
                      </a:schemeClr>
                    </a:solidFill>
                  </a:tcPr>
                </a:tc>
                <a:extLst>
                  <a:ext uri="{0D108BD9-81ED-4DB2-BD59-A6C34878D82A}">
                    <a16:rowId xmlns:a16="http://schemas.microsoft.com/office/drawing/2014/main" val="2354171835"/>
                  </a:ext>
                </a:extLst>
              </a:tr>
              <a:tr h="844235">
                <a:tc>
                  <a:txBody>
                    <a:bodyPr/>
                    <a:lstStyle/>
                    <a:p>
                      <a:pPr algn="ctr"/>
                      <a:r>
                        <a:rPr lang="zh-CN" altLang="en-US" sz="1600" b="0" dirty="0">
                          <a:solidFill>
                            <a:schemeClr val="tx1"/>
                          </a:solidFill>
                          <a:latin typeface="黑体" panose="02010609060101010101" pitchFamily="49" charset="-122"/>
                          <a:ea typeface="黑体" panose="02010609060101010101" pitchFamily="49" charset="-122"/>
                        </a:rPr>
                        <a:t>检错纠错</a:t>
                      </a:r>
                    </a:p>
                  </a:txBody>
                  <a:tcPr marL="0" marR="0" marT="0" marB="0" anchor="ctr">
                    <a:solidFill>
                      <a:schemeClr val="accent1">
                        <a:lumMod val="40000"/>
                        <a:lumOff val="60000"/>
                      </a:schemeClr>
                    </a:solidFill>
                  </a:tcPr>
                </a:tc>
                <a:extLst>
                  <a:ext uri="{0D108BD9-81ED-4DB2-BD59-A6C34878D82A}">
                    <a16:rowId xmlns:a16="http://schemas.microsoft.com/office/drawing/2014/main" val="2232877283"/>
                  </a:ext>
                </a:extLst>
              </a:tr>
              <a:tr h="844235">
                <a:tc>
                  <a:txBody>
                    <a:bodyPr/>
                    <a:lstStyle/>
                    <a:p>
                      <a:pPr algn="ctr"/>
                      <a:r>
                        <a:rPr lang="zh-CN" altLang="en-US" sz="1600" b="1" dirty="0">
                          <a:solidFill>
                            <a:schemeClr val="bg1"/>
                          </a:solidFill>
                          <a:latin typeface="黑体" panose="02010609060101010101" pitchFamily="49" charset="-122"/>
                          <a:ea typeface="黑体" panose="02010609060101010101" pitchFamily="49" charset="-122"/>
                        </a:rPr>
                        <a:t>可靠性</a:t>
                      </a:r>
                    </a:p>
                  </a:txBody>
                  <a:tcPr marL="0" marR="0" marT="0" marB="0" anchor="ctr">
                    <a:solidFill>
                      <a:schemeClr val="accent1"/>
                    </a:solidFill>
                  </a:tcPr>
                </a:tc>
                <a:extLst>
                  <a:ext uri="{0D108BD9-81ED-4DB2-BD59-A6C34878D82A}">
                    <a16:rowId xmlns:a16="http://schemas.microsoft.com/office/drawing/2014/main" val="3762065821"/>
                  </a:ext>
                </a:extLst>
              </a:tr>
              <a:tr h="844235">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同步</a:t>
                      </a:r>
                    </a:p>
                  </a:txBody>
                  <a:tcPr marL="0" marR="0" marT="0" marB="0" anchor="ctr">
                    <a:solidFill>
                      <a:schemeClr val="accent1">
                        <a:lumMod val="40000"/>
                        <a:lumOff val="60000"/>
                      </a:schemeClr>
                    </a:solidFill>
                  </a:tcPr>
                </a:tc>
                <a:extLst>
                  <a:ext uri="{0D108BD9-81ED-4DB2-BD59-A6C34878D82A}">
                    <a16:rowId xmlns:a16="http://schemas.microsoft.com/office/drawing/2014/main" val="4144295206"/>
                  </a:ext>
                </a:extLst>
              </a:tr>
            </a:tbl>
          </a:graphicData>
        </a:graphic>
      </p:graphicFrame>
      <p:graphicFrame>
        <p:nvGraphicFramePr>
          <p:cNvPr id="11" name="表格 10">
            <a:extLst>
              <a:ext uri="{FF2B5EF4-FFF2-40B4-BE49-F238E27FC236}">
                <a16:creationId xmlns:a16="http://schemas.microsoft.com/office/drawing/2014/main" id="{F1557556-4E74-4A2A-B76B-6AF7BA757C94}"/>
              </a:ext>
            </a:extLst>
          </p:cNvPr>
          <p:cNvGraphicFramePr>
            <a:graphicFrameLocks noGrp="1"/>
          </p:cNvGraphicFramePr>
          <p:nvPr/>
        </p:nvGraphicFramePr>
        <p:xfrm>
          <a:off x="0" y="16384"/>
          <a:ext cx="9144000" cy="303808"/>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1028242390"/>
                    </a:ext>
                  </a:extLst>
                </a:gridCol>
                <a:gridCol w="1016000">
                  <a:extLst>
                    <a:ext uri="{9D8B030D-6E8A-4147-A177-3AD203B41FA5}">
                      <a16:colId xmlns:a16="http://schemas.microsoft.com/office/drawing/2014/main" val="3074239081"/>
                    </a:ext>
                  </a:extLst>
                </a:gridCol>
                <a:gridCol w="1016000">
                  <a:extLst>
                    <a:ext uri="{9D8B030D-6E8A-4147-A177-3AD203B41FA5}">
                      <a16:colId xmlns:a16="http://schemas.microsoft.com/office/drawing/2014/main" val="3509429943"/>
                    </a:ext>
                  </a:extLst>
                </a:gridCol>
                <a:gridCol w="1016000">
                  <a:extLst>
                    <a:ext uri="{9D8B030D-6E8A-4147-A177-3AD203B41FA5}">
                      <a16:colId xmlns:a16="http://schemas.microsoft.com/office/drawing/2014/main" val="2580465912"/>
                    </a:ext>
                  </a:extLst>
                </a:gridCol>
                <a:gridCol w="1016000">
                  <a:extLst>
                    <a:ext uri="{9D8B030D-6E8A-4147-A177-3AD203B41FA5}">
                      <a16:colId xmlns:a16="http://schemas.microsoft.com/office/drawing/2014/main" val="585185192"/>
                    </a:ext>
                  </a:extLst>
                </a:gridCol>
                <a:gridCol w="1016000">
                  <a:extLst>
                    <a:ext uri="{9D8B030D-6E8A-4147-A177-3AD203B41FA5}">
                      <a16:colId xmlns:a16="http://schemas.microsoft.com/office/drawing/2014/main" val="1335232691"/>
                    </a:ext>
                  </a:extLst>
                </a:gridCol>
                <a:gridCol w="1016000">
                  <a:extLst>
                    <a:ext uri="{9D8B030D-6E8A-4147-A177-3AD203B41FA5}">
                      <a16:colId xmlns:a16="http://schemas.microsoft.com/office/drawing/2014/main" val="785772456"/>
                    </a:ext>
                  </a:extLst>
                </a:gridCol>
                <a:gridCol w="1016000">
                  <a:extLst>
                    <a:ext uri="{9D8B030D-6E8A-4147-A177-3AD203B41FA5}">
                      <a16:colId xmlns:a16="http://schemas.microsoft.com/office/drawing/2014/main" val="143111373"/>
                    </a:ext>
                  </a:extLst>
                </a:gridCol>
                <a:gridCol w="1016000">
                  <a:extLst>
                    <a:ext uri="{9D8B030D-6E8A-4147-A177-3AD203B41FA5}">
                      <a16:colId xmlns:a16="http://schemas.microsoft.com/office/drawing/2014/main" val="994455625"/>
                    </a:ext>
                  </a:extLst>
                </a:gridCol>
              </a:tblGrid>
              <a:tr h="303808">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传输介质</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通信系统</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rgbClr val="FFFF00"/>
                          </a:solidFill>
                          <a:latin typeface="黑体" panose="02010609060101010101" pitchFamily="49" charset="-122"/>
                          <a:ea typeface="黑体" panose="02010609060101010101" pitchFamily="49" charset="-122"/>
                        </a:rPr>
                        <a:t>正确性</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提高性能</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局域网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en-US" altLang="zh-CN" sz="1600" dirty="0">
                          <a:solidFill>
                            <a:schemeClr val="tx1"/>
                          </a:solidFill>
                          <a:latin typeface="黑体" panose="02010609060101010101" pitchFamily="49" charset="-122"/>
                          <a:ea typeface="黑体" panose="02010609060101010101" pitchFamily="49" charset="-122"/>
                        </a:rPr>
                        <a:t>WLAN</a:t>
                      </a:r>
                      <a:endParaRPr lang="zh-CN" altLang="en-US" sz="1600" dirty="0">
                        <a:solidFill>
                          <a:schemeClr val="tx1"/>
                        </a:solidFill>
                        <a:latin typeface="黑体" panose="02010609060101010101" pitchFamily="49" charset="-122"/>
                        <a:ea typeface="黑体" panose="02010609060101010101" pitchFamily="49"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个域网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广域网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接入网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939429099"/>
                  </a:ext>
                </a:extLst>
              </a:tr>
            </a:tbl>
          </a:graphicData>
        </a:graphic>
      </p:graphicFrame>
      <p:sp>
        <p:nvSpPr>
          <p:cNvPr id="12" name="流程图: 摘录 11">
            <a:extLst>
              <a:ext uri="{FF2B5EF4-FFF2-40B4-BE49-F238E27FC236}">
                <a16:creationId xmlns:a16="http://schemas.microsoft.com/office/drawing/2014/main" id="{CE6C4248-6AFD-44B6-80E3-9608C7BDC87F}"/>
              </a:ext>
            </a:extLst>
          </p:cNvPr>
          <p:cNvSpPr/>
          <p:nvPr/>
        </p:nvSpPr>
        <p:spPr bwMode="auto">
          <a:xfrm>
            <a:off x="2445429" y="315774"/>
            <a:ext cx="216024" cy="126001"/>
          </a:xfrm>
          <a:prstGeom prst="flowChartExtract">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4" name="Rectangle 2">
            <a:extLst>
              <a:ext uri="{FF2B5EF4-FFF2-40B4-BE49-F238E27FC236}">
                <a16:creationId xmlns:a16="http://schemas.microsoft.com/office/drawing/2014/main" id="{637ADEFB-5775-48B5-AD95-BD2F543B4E24}"/>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Text Box 3">
            <a:extLst>
              <a:ext uri="{FF2B5EF4-FFF2-40B4-BE49-F238E27FC236}">
                <a16:creationId xmlns:a16="http://schemas.microsoft.com/office/drawing/2014/main" id="{BE866EDA-9981-4079-80A3-A971B3B163E7}"/>
              </a:ext>
            </a:extLst>
          </p:cNvPr>
          <p:cNvSpPr txBox="1">
            <a:spLocks noChangeArrowheads="1"/>
          </p:cNvSpPr>
          <p:nvPr/>
        </p:nvSpPr>
        <p:spPr bwMode="auto">
          <a:xfrm>
            <a:off x="3186113" y="1611117"/>
            <a:ext cx="354012"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000">
                <a:solidFill>
                  <a:srgbClr val="333399"/>
                </a:solidFill>
                <a:latin typeface="Arial" panose="020B0604020202020204" pitchFamily="34" charset="0"/>
                <a:ea typeface="黑体" panose="02010609060101010101" pitchFamily="49" charset="-122"/>
              </a:rPr>
              <a:t>A</a:t>
            </a:r>
          </a:p>
        </p:txBody>
      </p:sp>
      <p:sp>
        <p:nvSpPr>
          <p:cNvPr id="13" name="Text Box 4">
            <a:extLst>
              <a:ext uri="{FF2B5EF4-FFF2-40B4-BE49-F238E27FC236}">
                <a16:creationId xmlns:a16="http://schemas.microsoft.com/office/drawing/2014/main" id="{31239B37-512E-492E-BC12-FBAAF397ED01}"/>
              </a:ext>
            </a:extLst>
          </p:cNvPr>
          <p:cNvSpPr txBox="1">
            <a:spLocks noChangeArrowheads="1"/>
          </p:cNvSpPr>
          <p:nvPr/>
        </p:nvSpPr>
        <p:spPr bwMode="auto">
          <a:xfrm>
            <a:off x="6376988" y="1606355"/>
            <a:ext cx="354012"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000">
                <a:solidFill>
                  <a:srgbClr val="333399"/>
                </a:solidFill>
                <a:latin typeface="Arial" panose="020B0604020202020204" pitchFamily="34" charset="0"/>
                <a:ea typeface="黑体" panose="02010609060101010101" pitchFamily="49" charset="-122"/>
              </a:rPr>
              <a:t>B</a:t>
            </a:r>
          </a:p>
        </p:txBody>
      </p:sp>
      <p:sp>
        <p:nvSpPr>
          <p:cNvPr id="14" name="AutoShape 5">
            <a:extLst>
              <a:ext uri="{FF2B5EF4-FFF2-40B4-BE49-F238E27FC236}">
                <a16:creationId xmlns:a16="http://schemas.microsoft.com/office/drawing/2014/main" id="{0109D761-A954-40B1-AEAD-D855711E2D7B}"/>
              </a:ext>
            </a:extLst>
          </p:cNvPr>
          <p:cNvSpPr>
            <a:spLocks noChangeArrowheads="1"/>
          </p:cNvSpPr>
          <p:nvPr/>
        </p:nvSpPr>
        <p:spPr bwMode="auto">
          <a:xfrm rot="16200000" flipH="1" flipV="1">
            <a:off x="4421188" y="990405"/>
            <a:ext cx="1066800" cy="3200400"/>
          </a:xfrm>
          <a:prstGeom prst="parallelogram">
            <a:avLst>
              <a:gd name="adj" fmla="val 30056"/>
            </a:avLst>
          </a:prstGeom>
          <a:solidFill>
            <a:srgbClr val="FFFF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400"/>
          </a:p>
        </p:txBody>
      </p:sp>
      <p:sp>
        <p:nvSpPr>
          <p:cNvPr id="15" name="AutoShape 6">
            <a:extLst>
              <a:ext uri="{FF2B5EF4-FFF2-40B4-BE49-F238E27FC236}">
                <a16:creationId xmlns:a16="http://schemas.microsoft.com/office/drawing/2014/main" id="{0C461AE3-13AA-45B4-9863-0567CE08FBDE}"/>
              </a:ext>
            </a:extLst>
          </p:cNvPr>
          <p:cNvSpPr>
            <a:spLocks noChangeArrowheads="1"/>
          </p:cNvSpPr>
          <p:nvPr/>
        </p:nvSpPr>
        <p:spPr bwMode="auto">
          <a:xfrm rot="5400000" flipV="1">
            <a:off x="4649788" y="2209605"/>
            <a:ext cx="609600" cy="3200400"/>
          </a:xfrm>
          <a:prstGeom prst="parallelogram">
            <a:avLst>
              <a:gd name="adj" fmla="val 49218"/>
            </a:avLst>
          </a:prstGeom>
          <a:solidFill>
            <a:srgbClr val="00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400"/>
          </a:p>
        </p:txBody>
      </p:sp>
      <p:sp>
        <p:nvSpPr>
          <p:cNvPr id="16" name="AutoShape 7">
            <a:extLst>
              <a:ext uri="{FF2B5EF4-FFF2-40B4-BE49-F238E27FC236}">
                <a16:creationId xmlns:a16="http://schemas.microsoft.com/office/drawing/2014/main" id="{2A5F313C-DDED-479B-A0AE-B9E38F20EAAA}"/>
              </a:ext>
            </a:extLst>
          </p:cNvPr>
          <p:cNvSpPr>
            <a:spLocks noChangeArrowheads="1"/>
          </p:cNvSpPr>
          <p:nvPr/>
        </p:nvSpPr>
        <p:spPr bwMode="auto">
          <a:xfrm rot="16200000" flipH="1" flipV="1">
            <a:off x="4421188" y="3428805"/>
            <a:ext cx="1066800" cy="3200400"/>
          </a:xfrm>
          <a:prstGeom prst="parallelogram">
            <a:avLst>
              <a:gd name="adj" fmla="val 30056"/>
            </a:avLst>
          </a:prstGeom>
          <a:solidFill>
            <a:srgbClr val="FFFF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400"/>
          </a:p>
        </p:txBody>
      </p:sp>
      <p:sp>
        <p:nvSpPr>
          <p:cNvPr id="17" name="Line 8">
            <a:extLst>
              <a:ext uri="{FF2B5EF4-FFF2-40B4-BE49-F238E27FC236}">
                <a16:creationId xmlns:a16="http://schemas.microsoft.com/office/drawing/2014/main" id="{F4EE3113-290D-4164-9816-8F736F2A6C48}"/>
              </a:ext>
            </a:extLst>
          </p:cNvPr>
          <p:cNvSpPr>
            <a:spLocks noChangeShapeType="1"/>
          </p:cNvSpPr>
          <p:nvPr/>
        </p:nvSpPr>
        <p:spPr bwMode="auto">
          <a:xfrm>
            <a:off x="3354388" y="1981005"/>
            <a:ext cx="0" cy="3657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 name="Line 9">
            <a:extLst>
              <a:ext uri="{FF2B5EF4-FFF2-40B4-BE49-F238E27FC236}">
                <a16:creationId xmlns:a16="http://schemas.microsoft.com/office/drawing/2014/main" id="{40A29CC2-239E-4D56-BB74-58D542B014D1}"/>
              </a:ext>
            </a:extLst>
          </p:cNvPr>
          <p:cNvSpPr>
            <a:spLocks noChangeShapeType="1"/>
          </p:cNvSpPr>
          <p:nvPr/>
        </p:nvSpPr>
        <p:spPr bwMode="auto">
          <a:xfrm>
            <a:off x="6554788" y="1981005"/>
            <a:ext cx="0" cy="3657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 name="Line 10">
            <a:extLst>
              <a:ext uri="{FF2B5EF4-FFF2-40B4-BE49-F238E27FC236}">
                <a16:creationId xmlns:a16="http://schemas.microsoft.com/office/drawing/2014/main" id="{F444644B-3B4C-4410-BA93-13D5A3D6F2EC}"/>
              </a:ext>
            </a:extLst>
          </p:cNvPr>
          <p:cNvSpPr>
            <a:spLocks noChangeShapeType="1"/>
          </p:cNvSpPr>
          <p:nvPr/>
        </p:nvSpPr>
        <p:spPr bwMode="auto">
          <a:xfrm>
            <a:off x="3354388" y="2057205"/>
            <a:ext cx="3200400" cy="0"/>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 name="Text Box 11">
            <a:extLst>
              <a:ext uri="{FF2B5EF4-FFF2-40B4-BE49-F238E27FC236}">
                <a16:creationId xmlns:a16="http://schemas.microsoft.com/office/drawing/2014/main" id="{5DD0A5B8-C557-452C-B9AD-40C73E98C328}"/>
              </a:ext>
            </a:extLst>
          </p:cNvPr>
          <p:cNvSpPr txBox="1">
            <a:spLocks noChangeArrowheads="1"/>
          </p:cNvSpPr>
          <p:nvPr/>
        </p:nvSpPr>
        <p:spPr bwMode="auto">
          <a:xfrm>
            <a:off x="3659188" y="2235005"/>
            <a:ext cx="8636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000" dirty="0">
                <a:solidFill>
                  <a:srgbClr val="333399"/>
                </a:solidFill>
                <a:latin typeface="Arial" panose="020B0604020202020204" pitchFamily="34" charset="0"/>
                <a:ea typeface="黑体" panose="02010609060101010101" pitchFamily="49" charset="-122"/>
              </a:rPr>
              <a:t>DATA</a:t>
            </a:r>
          </a:p>
        </p:txBody>
      </p:sp>
      <p:sp>
        <p:nvSpPr>
          <p:cNvPr id="21" name="Text Box 12">
            <a:extLst>
              <a:ext uri="{FF2B5EF4-FFF2-40B4-BE49-F238E27FC236}">
                <a16:creationId xmlns:a16="http://schemas.microsoft.com/office/drawing/2014/main" id="{E2559366-6879-4483-9F61-77558F51143B}"/>
              </a:ext>
            </a:extLst>
          </p:cNvPr>
          <p:cNvSpPr txBox="1">
            <a:spLocks noChangeArrowheads="1"/>
          </p:cNvSpPr>
          <p:nvPr/>
        </p:nvSpPr>
        <p:spPr bwMode="auto">
          <a:xfrm>
            <a:off x="3659188" y="4717855"/>
            <a:ext cx="8636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000">
                <a:solidFill>
                  <a:srgbClr val="333399"/>
                </a:solidFill>
                <a:latin typeface="Arial" panose="020B0604020202020204" pitchFamily="34" charset="0"/>
                <a:ea typeface="黑体" panose="02010609060101010101" pitchFamily="49" charset="-122"/>
              </a:rPr>
              <a:t>DATA</a:t>
            </a:r>
          </a:p>
        </p:txBody>
      </p:sp>
      <p:sp>
        <p:nvSpPr>
          <p:cNvPr id="22" name="Text Box 13">
            <a:extLst>
              <a:ext uri="{FF2B5EF4-FFF2-40B4-BE49-F238E27FC236}">
                <a16:creationId xmlns:a16="http://schemas.microsoft.com/office/drawing/2014/main" id="{68CD921B-64E5-4A68-8364-6D045C2B1D0E}"/>
              </a:ext>
            </a:extLst>
          </p:cNvPr>
          <p:cNvSpPr txBox="1">
            <a:spLocks noChangeArrowheads="1"/>
          </p:cNvSpPr>
          <p:nvPr/>
        </p:nvSpPr>
        <p:spPr bwMode="auto">
          <a:xfrm>
            <a:off x="5640388" y="3498655"/>
            <a:ext cx="7080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000">
                <a:solidFill>
                  <a:srgbClr val="333399"/>
                </a:solidFill>
                <a:latin typeface="Arial" panose="020B0604020202020204" pitchFamily="34" charset="0"/>
                <a:ea typeface="黑体" panose="02010609060101010101" pitchFamily="49" charset="-122"/>
              </a:rPr>
              <a:t>ACK</a:t>
            </a:r>
          </a:p>
        </p:txBody>
      </p:sp>
      <p:sp>
        <p:nvSpPr>
          <p:cNvPr id="23" name="AutoShape 14">
            <a:extLst>
              <a:ext uri="{FF2B5EF4-FFF2-40B4-BE49-F238E27FC236}">
                <a16:creationId xmlns:a16="http://schemas.microsoft.com/office/drawing/2014/main" id="{B7EBEB5F-4DE9-4BC9-BCDA-0D6B9F0104E5}"/>
              </a:ext>
            </a:extLst>
          </p:cNvPr>
          <p:cNvSpPr>
            <a:spLocks noChangeArrowheads="1"/>
          </p:cNvSpPr>
          <p:nvPr/>
        </p:nvSpPr>
        <p:spPr bwMode="auto">
          <a:xfrm rot="322333">
            <a:off x="4497388" y="2514405"/>
            <a:ext cx="1066800" cy="152400"/>
          </a:xfrm>
          <a:prstGeom prst="rightArrow">
            <a:avLst>
              <a:gd name="adj1" fmla="val 50000"/>
              <a:gd name="adj2" fmla="val 175000"/>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400"/>
          </a:p>
        </p:txBody>
      </p:sp>
      <p:sp>
        <p:nvSpPr>
          <p:cNvPr id="24" name="AutoShape 15">
            <a:extLst>
              <a:ext uri="{FF2B5EF4-FFF2-40B4-BE49-F238E27FC236}">
                <a16:creationId xmlns:a16="http://schemas.microsoft.com/office/drawing/2014/main" id="{36D232E2-8703-4215-9983-D2105C54BA7F}"/>
              </a:ext>
            </a:extLst>
          </p:cNvPr>
          <p:cNvSpPr>
            <a:spLocks noChangeArrowheads="1"/>
          </p:cNvSpPr>
          <p:nvPr/>
        </p:nvSpPr>
        <p:spPr bwMode="auto">
          <a:xfrm rot="322333">
            <a:off x="4497388" y="4952805"/>
            <a:ext cx="1066800" cy="152400"/>
          </a:xfrm>
          <a:prstGeom prst="rightArrow">
            <a:avLst>
              <a:gd name="adj1" fmla="val 50000"/>
              <a:gd name="adj2" fmla="val 175000"/>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400"/>
          </a:p>
        </p:txBody>
      </p:sp>
      <p:sp>
        <p:nvSpPr>
          <p:cNvPr id="25" name="AutoShape 16">
            <a:extLst>
              <a:ext uri="{FF2B5EF4-FFF2-40B4-BE49-F238E27FC236}">
                <a16:creationId xmlns:a16="http://schemas.microsoft.com/office/drawing/2014/main" id="{DB58E735-1360-4DA2-B0FD-CEB5EDA99F99}"/>
              </a:ext>
            </a:extLst>
          </p:cNvPr>
          <p:cNvSpPr>
            <a:spLocks noChangeArrowheads="1"/>
          </p:cNvSpPr>
          <p:nvPr/>
        </p:nvSpPr>
        <p:spPr bwMode="auto">
          <a:xfrm rot="21277667" flipH="1">
            <a:off x="4421188" y="3733605"/>
            <a:ext cx="1066800" cy="152400"/>
          </a:xfrm>
          <a:prstGeom prst="rightArrow">
            <a:avLst>
              <a:gd name="adj1" fmla="val 50000"/>
              <a:gd name="adj2" fmla="val 175000"/>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400"/>
          </a:p>
        </p:txBody>
      </p:sp>
      <p:sp>
        <p:nvSpPr>
          <p:cNvPr id="26" name="Line 17">
            <a:extLst>
              <a:ext uri="{FF2B5EF4-FFF2-40B4-BE49-F238E27FC236}">
                <a16:creationId xmlns:a16="http://schemas.microsoft.com/office/drawing/2014/main" id="{27D65A88-508E-430B-A449-600034BDE630}"/>
              </a:ext>
            </a:extLst>
          </p:cNvPr>
          <p:cNvSpPr>
            <a:spLocks noChangeShapeType="1"/>
          </p:cNvSpPr>
          <p:nvPr/>
        </p:nvSpPr>
        <p:spPr bwMode="auto">
          <a:xfrm flipV="1">
            <a:off x="2425700" y="2057205"/>
            <a:ext cx="852488" cy="1746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 name="Line 18">
            <a:extLst>
              <a:ext uri="{FF2B5EF4-FFF2-40B4-BE49-F238E27FC236}">
                <a16:creationId xmlns:a16="http://schemas.microsoft.com/office/drawing/2014/main" id="{422456D1-2A4B-42DA-BE17-2F63361A0B2D}"/>
              </a:ext>
            </a:extLst>
          </p:cNvPr>
          <p:cNvSpPr>
            <a:spLocks noChangeShapeType="1"/>
          </p:cNvSpPr>
          <p:nvPr/>
        </p:nvSpPr>
        <p:spPr bwMode="auto">
          <a:xfrm flipV="1">
            <a:off x="2982913" y="2790630"/>
            <a:ext cx="295275"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 name="Line 19">
            <a:extLst>
              <a:ext uri="{FF2B5EF4-FFF2-40B4-BE49-F238E27FC236}">
                <a16:creationId xmlns:a16="http://schemas.microsoft.com/office/drawing/2014/main" id="{DE87C5F7-E2B8-414A-8C69-86BD5554CB56}"/>
              </a:ext>
            </a:extLst>
          </p:cNvPr>
          <p:cNvSpPr>
            <a:spLocks noChangeShapeType="1"/>
          </p:cNvSpPr>
          <p:nvPr/>
        </p:nvSpPr>
        <p:spPr bwMode="auto">
          <a:xfrm>
            <a:off x="3125788" y="2057205"/>
            <a:ext cx="0" cy="733425"/>
          </a:xfrm>
          <a:prstGeom prst="line">
            <a:avLst/>
          </a:prstGeom>
          <a:noFill/>
          <a:ln w="9525">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9" name="Line 20">
            <a:extLst>
              <a:ext uri="{FF2B5EF4-FFF2-40B4-BE49-F238E27FC236}">
                <a16:creationId xmlns:a16="http://schemas.microsoft.com/office/drawing/2014/main" id="{665364C5-57EE-4916-B6B2-F15B589D900A}"/>
              </a:ext>
            </a:extLst>
          </p:cNvPr>
          <p:cNvSpPr>
            <a:spLocks noChangeShapeType="1"/>
          </p:cNvSpPr>
          <p:nvPr/>
        </p:nvSpPr>
        <p:spPr bwMode="auto">
          <a:xfrm>
            <a:off x="6630988" y="2758880"/>
            <a:ext cx="304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 name="Line 21">
            <a:extLst>
              <a:ext uri="{FF2B5EF4-FFF2-40B4-BE49-F238E27FC236}">
                <a16:creationId xmlns:a16="http://schemas.microsoft.com/office/drawing/2014/main" id="{EED84F5F-1457-40A6-9814-EA5EC9A8974E}"/>
              </a:ext>
            </a:extLst>
          </p:cNvPr>
          <p:cNvSpPr>
            <a:spLocks noChangeShapeType="1"/>
          </p:cNvSpPr>
          <p:nvPr/>
        </p:nvSpPr>
        <p:spPr bwMode="auto">
          <a:xfrm>
            <a:off x="6630988" y="3117655"/>
            <a:ext cx="304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 name="Line 22">
            <a:extLst>
              <a:ext uri="{FF2B5EF4-FFF2-40B4-BE49-F238E27FC236}">
                <a16:creationId xmlns:a16="http://schemas.microsoft.com/office/drawing/2014/main" id="{0A167E03-1CC5-4E8B-9BFB-BF4735BCCDE9}"/>
              </a:ext>
            </a:extLst>
          </p:cNvPr>
          <p:cNvSpPr>
            <a:spLocks noChangeShapeType="1"/>
          </p:cNvSpPr>
          <p:nvPr/>
        </p:nvSpPr>
        <p:spPr bwMode="auto">
          <a:xfrm>
            <a:off x="6783388" y="2781105"/>
            <a:ext cx="0" cy="304800"/>
          </a:xfrm>
          <a:prstGeom prst="line">
            <a:avLst/>
          </a:prstGeom>
          <a:noFill/>
          <a:ln w="9525">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 name="Text Box 23">
            <a:extLst>
              <a:ext uri="{FF2B5EF4-FFF2-40B4-BE49-F238E27FC236}">
                <a16:creationId xmlns:a16="http://schemas.microsoft.com/office/drawing/2014/main" id="{8B4056C5-6979-41AC-BA36-6CCB2478E629}"/>
              </a:ext>
            </a:extLst>
          </p:cNvPr>
          <p:cNvSpPr txBox="1">
            <a:spLocks noChangeArrowheads="1"/>
          </p:cNvSpPr>
          <p:nvPr/>
        </p:nvSpPr>
        <p:spPr bwMode="auto">
          <a:xfrm>
            <a:off x="6783388" y="2720780"/>
            <a:ext cx="14319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000">
                <a:solidFill>
                  <a:srgbClr val="333399"/>
                </a:solidFill>
                <a:latin typeface="Arial" panose="020B0604020202020204" pitchFamily="34" charset="0"/>
                <a:ea typeface="黑体" panose="02010609060101010101" pitchFamily="49" charset="-122"/>
              </a:rPr>
              <a:t>传播时延 </a:t>
            </a:r>
            <a:r>
              <a:rPr lang="en-US" altLang="zh-CN" sz="2000" i="1">
                <a:solidFill>
                  <a:srgbClr val="333399"/>
                </a:solidFill>
                <a:latin typeface="Arial" panose="020B0604020202020204" pitchFamily="34" charset="0"/>
                <a:ea typeface="黑体" panose="02010609060101010101" pitchFamily="49" charset="-122"/>
              </a:rPr>
              <a:t>t</a:t>
            </a:r>
            <a:r>
              <a:rPr lang="en-US" altLang="zh-CN" sz="2000" i="1" baseline="-25000">
                <a:solidFill>
                  <a:srgbClr val="333399"/>
                </a:solidFill>
                <a:latin typeface="Arial" panose="020B0604020202020204" pitchFamily="34" charset="0"/>
                <a:ea typeface="黑体" panose="02010609060101010101" pitchFamily="49" charset="-122"/>
              </a:rPr>
              <a:t>p</a:t>
            </a:r>
          </a:p>
        </p:txBody>
      </p:sp>
      <p:sp>
        <p:nvSpPr>
          <p:cNvPr id="33" name="Line 24">
            <a:extLst>
              <a:ext uri="{FF2B5EF4-FFF2-40B4-BE49-F238E27FC236}">
                <a16:creationId xmlns:a16="http://schemas.microsoft.com/office/drawing/2014/main" id="{AD5A673D-1924-4133-B8E5-FD6D4FF7B905}"/>
              </a:ext>
            </a:extLst>
          </p:cNvPr>
          <p:cNvSpPr>
            <a:spLocks noChangeShapeType="1"/>
          </p:cNvSpPr>
          <p:nvPr/>
        </p:nvSpPr>
        <p:spPr bwMode="auto">
          <a:xfrm>
            <a:off x="6783388" y="3124005"/>
            <a:ext cx="0" cy="381000"/>
          </a:xfrm>
          <a:prstGeom prst="line">
            <a:avLst/>
          </a:prstGeom>
          <a:noFill/>
          <a:ln w="9525">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 name="Line 25">
            <a:extLst>
              <a:ext uri="{FF2B5EF4-FFF2-40B4-BE49-F238E27FC236}">
                <a16:creationId xmlns:a16="http://schemas.microsoft.com/office/drawing/2014/main" id="{15540E3A-70B4-4556-B8CA-E1021A930C90}"/>
              </a:ext>
            </a:extLst>
          </p:cNvPr>
          <p:cNvSpPr>
            <a:spLocks noChangeShapeType="1"/>
          </p:cNvSpPr>
          <p:nvPr/>
        </p:nvSpPr>
        <p:spPr bwMode="auto">
          <a:xfrm>
            <a:off x="6630988" y="3505005"/>
            <a:ext cx="304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5" name="Line 26">
            <a:extLst>
              <a:ext uri="{FF2B5EF4-FFF2-40B4-BE49-F238E27FC236}">
                <a16:creationId xmlns:a16="http://schemas.microsoft.com/office/drawing/2014/main" id="{A2D9EA7A-C334-442B-A525-55B2A00EB2A9}"/>
              </a:ext>
            </a:extLst>
          </p:cNvPr>
          <p:cNvSpPr>
            <a:spLocks noChangeShapeType="1"/>
          </p:cNvSpPr>
          <p:nvPr/>
        </p:nvSpPr>
        <p:spPr bwMode="auto">
          <a:xfrm>
            <a:off x="6630988" y="3809805"/>
            <a:ext cx="304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 name="Line 27">
            <a:extLst>
              <a:ext uri="{FF2B5EF4-FFF2-40B4-BE49-F238E27FC236}">
                <a16:creationId xmlns:a16="http://schemas.microsoft.com/office/drawing/2014/main" id="{99647FE4-8E61-43F2-A0FA-376F8403A228}"/>
              </a:ext>
            </a:extLst>
          </p:cNvPr>
          <p:cNvSpPr>
            <a:spLocks noChangeShapeType="1"/>
          </p:cNvSpPr>
          <p:nvPr/>
        </p:nvSpPr>
        <p:spPr bwMode="auto">
          <a:xfrm>
            <a:off x="6783388" y="3505005"/>
            <a:ext cx="0" cy="304800"/>
          </a:xfrm>
          <a:prstGeom prst="line">
            <a:avLst/>
          </a:prstGeom>
          <a:noFill/>
          <a:ln w="9525">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 name="Text Box 28">
            <a:extLst>
              <a:ext uri="{FF2B5EF4-FFF2-40B4-BE49-F238E27FC236}">
                <a16:creationId xmlns:a16="http://schemas.microsoft.com/office/drawing/2014/main" id="{D8B9E316-E7A9-4976-8B59-55AC2965237A}"/>
              </a:ext>
            </a:extLst>
          </p:cNvPr>
          <p:cNvSpPr txBox="1">
            <a:spLocks noChangeArrowheads="1"/>
          </p:cNvSpPr>
          <p:nvPr/>
        </p:nvSpPr>
        <p:spPr bwMode="auto">
          <a:xfrm>
            <a:off x="6792913" y="3117655"/>
            <a:ext cx="148748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000">
                <a:solidFill>
                  <a:srgbClr val="333399"/>
                </a:solidFill>
                <a:latin typeface="Arial" panose="020B0604020202020204" pitchFamily="34" charset="0"/>
                <a:ea typeface="黑体" panose="02010609060101010101" pitchFamily="49" charset="-122"/>
              </a:rPr>
              <a:t>处理时间 </a:t>
            </a:r>
            <a:r>
              <a:rPr lang="en-US" altLang="zh-CN" sz="2000" i="1">
                <a:solidFill>
                  <a:srgbClr val="333399"/>
                </a:solidFill>
                <a:latin typeface="Arial" panose="020B0604020202020204" pitchFamily="34" charset="0"/>
                <a:ea typeface="黑体" panose="02010609060101010101" pitchFamily="49" charset="-122"/>
              </a:rPr>
              <a:t>t</a:t>
            </a:r>
            <a:r>
              <a:rPr lang="en-US" altLang="zh-CN" sz="2000" i="1" baseline="-25000">
                <a:solidFill>
                  <a:srgbClr val="333399"/>
                </a:solidFill>
                <a:latin typeface="Arial" panose="020B0604020202020204" pitchFamily="34" charset="0"/>
                <a:ea typeface="黑体" panose="02010609060101010101" pitchFamily="49" charset="-122"/>
              </a:rPr>
              <a:t>pr</a:t>
            </a:r>
          </a:p>
        </p:txBody>
      </p:sp>
      <p:sp>
        <p:nvSpPr>
          <p:cNvPr id="38" name="Text Box 29">
            <a:extLst>
              <a:ext uri="{FF2B5EF4-FFF2-40B4-BE49-F238E27FC236}">
                <a16:creationId xmlns:a16="http://schemas.microsoft.com/office/drawing/2014/main" id="{D2092EBB-776F-4CC8-83E4-42AE10B54609}"/>
              </a:ext>
            </a:extLst>
          </p:cNvPr>
          <p:cNvSpPr txBox="1">
            <a:spLocks noChangeArrowheads="1"/>
          </p:cNvSpPr>
          <p:nvPr/>
        </p:nvSpPr>
        <p:spPr bwMode="auto">
          <a:xfrm>
            <a:off x="6783388" y="3454205"/>
            <a:ext cx="21939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000">
                <a:solidFill>
                  <a:srgbClr val="333399"/>
                </a:solidFill>
                <a:latin typeface="Arial" panose="020B0604020202020204" pitchFamily="34" charset="0"/>
                <a:ea typeface="黑体" panose="02010609060101010101" pitchFamily="49" charset="-122"/>
              </a:rPr>
              <a:t>应答帧发送时间 </a:t>
            </a:r>
            <a:r>
              <a:rPr lang="en-US" altLang="zh-CN" sz="2000" i="1">
                <a:solidFill>
                  <a:srgbClr val="333399"/>
                </a:solidFill>
                <a:latin typeface="Arial" panose="020B0604020202020204" pitchFamily="34" charset="0"/>
                <a:ea typeface="黑体" panose="02010609060101010101" pitchFamily="49" charset="-122"/>
              </a:rPr>
              <a:t>t</a:t>
            </a:r>
            <a:r>
              <a:rPr lang="en-US" altLang="zh-CN" sz="2000" i="1" baseline="-25000">
                <a:solidFill>
                  <a:srgbClr val="333399"/>
                </a:solidFill>
                <a:latin typeface="Arial" panose="020B0604020202020204" pitchFamily="34" charset="0"/>
                <a:ea typeface="黑体" panose="02010609060101010101" pitchFamily="49" charset="-122"/>
              </a:rPr>
              <a:t>a</a:t>
            </a:r>
          </a:p>
        </p:txBody>
      </p:sp>
      <p:sp>
        <p:nvSpPr>
          <p:cNvPr id="39" name="Line 30">
            <a:extLst>
              <a:ext uri="{FF2B5EF4-FFF2-40B4-BE49-F238E27FC236}">
                <a16:creationId xmlns:a16="http://schemas.microsoft.com/office/drawing/2014/main" id="{89CFEC25-B1ED-4F6E-8D55-6596EF7C5B72}"/>
              </a:ext>
            </a:extLst>
          </p:cNvPr>
          <p:cNvSpPr>
            <a:spLocks noChangeShapeType="1"/>
          </p:cNvSpPr>
          <p:nvPr/>
        </p:nvSpPr>
        <p:spPr bwMode="auto">
          <a:xfrm flipV="1">
            <a:off x="2484438" y="4495605"/>
            <a:ext cx="784225" cy="793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0" name="Line 31">
            <a:extLst>
              <a:ext uri="{FF2B5EF4-FFF2-40B4-BE49-F238E27FC236}">
                <a16:creationId xmlns:a16="http://schemas.microsoft.com/office/drawing/2014/main" id="{466C18E3-01F6-4AC1-B573-FFF7E50B7641}"/>
              </a:ext>
            </a:extLst>
          </p:cNvPr>
          <p:cNvSpPr>
            <a:spLocks noChangeShapeType="1"/>
          </p:cNvSpPr>
          <p:nvPr/>
        </p:nvSpPr>
        <p:spPr bwMode="auto">
          <a:xfrm>
            <a:off x="6783388" y="4114605"/>
            <a:ext cx="0" cy="381000"/>
          </a:xfrm>
          <a:prstGeom prst="line">
            <a:avLst/>
          </a:prstGeom>
          <a:noFill/>
          <a:ln w="9525">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 name="Line 32">
            <a:extLst>
              <a:ext uri="{FF2B5EF4-FFF2-40B4-BE49-F238E27FC236}">
                <a16:creationId xmlns:a16="http://schemas.microsoft.com/office/drawing/2014/main" id="{C6C3C86D-CD95-411B-809E-2F073860EB1A}"/>
              </a:ext>
            </a:extLst>
          </p:cNvPr>
          <p:cNvSpPr>
            <a:spLocks noChangeShapeType="1"/>
          </p:cNvSpPr>
          <p:nvPr/>
        </p:nvSpPr>
        <p:spPr bwMode="auto">
          <a:xfrm>
            <a:off x="3354388" y="4114605"/>
            <a:ext cx="3200400" cy="0"/>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2" name="Line 33">
            <a:extLst>
              <a:ext uri="{FF2B5EF4-FFF2-40B4-BE49-F238E27FC236}">
                <a16:creationId xmlns:a16="http://schemas.microsoft.com/office/drawing/2014/main" id="{A5897B40-FCD6-42DA-A372-7930D710689F}"/>
              </a:ext>
            </a:extLst>
          </p:cNvPr>
          <p:cNvSpPr>
            <a:spLocks noChangeShapeType="1"/>
          </p:cNvSpPr>
          <p:nvPr/>
        </p:nvSpPr>
        <p:spPr bwMode="auto">
          <a:xfrm>
            <a:off x="6783388" y="3809805"/>
            <a:ext cx="0" cy="304800"/>
          </a:xfrm>
          <a:prstGeom prst="line">
            <a:avLst/>
          </a:prstGeom>
          <a:noFill/>
          <a:ln w="9525">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3" name="Line 34">
            <a:extLst>
              <a:ext uri="{FF2B5EF4-FFF2-40B4-BE49-F238E27FC236}">
                <a16:creationId xmlns:a16="http://schemas.microsoft.com/office/drawing/2014/main" id="{4EB3B44B-A9B3-4765-8502-6343E36538DC}"/>
              </a:ext>
            </a:extLst>
          </p:cNvPr>
          <p:cNvSpPr>
            <a:spLocks noChangeShapeType="1"/>
          </p:cNvSpPr>
          <p:nvPr/>
        </p:nvSpPr>
        <p:spPr bwMode="auto">
          <a:xfrm>
            <a:off x="6630988" y="4114605"/>
            <a:ext cx="304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 name="Text Box 35">
            <a:extLst>
              <a:ext uri="{FF2B5EF4-FFF2-40B4-BE49-F238E27FC236}">
                <a16:creationId xmlns:a16="http://schemas.microsoft.com/office/drawing/2014/main" id="{D608FF50-5DBF-4A14-B2C3-F3EDA6B9CA10}"/>
              </a:ext>
            </a:extLst>
          </p:cNvPr>
          <p:cNvSpPr txBox="1">
            <a:spLocks noChangeArrowheads="1"/>
          </p:cNvSpPr>
          <p:nvPr/>
        </p:nvSpPr>
        <p:spPr bwMode="auto">
          <a:xfrm>
            <a:off x="6783388" y="3749480"/>
            <a:ext cx="14319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000">
                <a:solidFill>
                  <a:srgbClr val="333399"/>
                </a:solidFill>
                <a:latin typeface="Arial" panose="020B0604020202020204" pitchFamily="34" charset="0"/>
                <a:ea typeface="黑体" panose="02010609060101010101" pitchFamily="49" charset="-122"/>
              </a:rPr>
              <a:t>传播时延 </a:t>
            </a:r>
            <a:r>
              <a:rPr lang="en-US" altLang="zh-CN" sz="2000" i="1">
                <a:solidFill>
                  <a:srgbClr val="333399"/>
                </a:solidFill>
                <a:latin typeface="Arial" panose="020B0604020202020204" pitchFamily="34" charset="0"/>
                <a:ea typeface="黑体" panose="02010609060101010101" pitchFamily="49" charset="-122"/>
              </a:rPr>
              <a:t>t</a:t>
            </a:r>
            <a:r>
              <a:rPr lang="en-US" altLang="zh-CN" sz="2000" i="1" baseline="-25000">
                <a:solidFill>
                  <a:srgbClr val="333399"/>
                </a:solidFill>
                <a:latin typeface="Arial" panose="020B0604020202020204" pitchFamily="34" charset="0"/>
                <a:ea typeface="黑体" panose="02010609060101010101" pitchFamily="49" charset="-122"/>
              </a:rPr>
              <a:t>p</a:t>
            </a:r>
          </a:p>
        </p:txBody>
      </p:sp>
      <p:sp>
        <p:nvSpPr>
          <p:cNvPr id="45" name="Line 36">
            <a:extLst>
              <a:ext uri="{FF2B5EF4-FFF2-40B4-BE49-F238E27FC236}">
                <a16:creationId xmlns:a16="http://schemas.microsoft.com/office/drawing/2014/main" id="{9D5DBA86-9DCA-4751-A190-8378270A894D}"/>
              </a:ext>
            </a:extLst>
          </p:cNvPr>
          <p:cNvSpPr>
            <a:spLocks noChangeShapeType="1"/>
          </p:cNvSpPr>
          <p:nvPr/>
        </p:nvSpPr>
        <p:spPr bwMode="auto">
          <a:xfrm>
            <a:off x="3354388" y="4495605"/>
            <a:ext cx="3200400" cy="0"/>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6" name="Line 37">
            <a:extLst>
              <a:ext uri="{FF2B5EF4-FFF2-40B4-BE49-F238E27FC236}">
                <a16:creationId xmlns:a16="http://schemas.microsoft.com/office/drawing/2014/main" id="{1B4E6D35-C995-4C8B-B631-C3D176DF94DB}"/>
              </a:ext>
            </a:extLst>
          </p:cNvPr>
          <p:cNvSpPr>
            <a:spLocks noChangeShapeType="1"/>
          </p:cNvSpPr>
          <p:nvPr/>
        </p:nvSpPr>
        <p:spPr bwMode="auto">
          <a:xfrm flipV="1">
            <a:off x="6640513" y="4495605"/>
            <a:ext cx="295275"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 name="Text Box 38">
            <a:extLst>
              <a:ext uri="{FF2B5EF4-FFF2-40B4-BE49-F238E27FC236}">
                <a16:creationId xmlns:a16="http://schemas.microsoft.com/office/drawing/2014/main" id="{851AD158-1F21-486D-A41E-2895A8141F29}"/>
              </a:ext>
            </a:extLst>
          </p:cNvPr>
          <p:cNvSpPr txBox="1">
            <a:spLocks noChangeArrowheads="1"/>
          </p:cNvSpPr>
          <p:nvPr/>
        </p:nvSpPr>
        <p:spPr bwMode="auto">
          <a:xfrm>
            <a:off x="6773863" y="4063805"/>
            <a:ext cx="148748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000">
                <a:solidFill>
                  <a:srgbClr val="333399"/>
                </a:solidFill>
                <a:latin typeface="Arial" panose="020B0604020202020204" pitchFamily="34" charset="0"/>
                <a:ea typeface="黑体" panose="02010609060101010101" pitchFamily="49" charset="-122"/>
              </a:rPr>
              <a:t>处理时间 </a:t>
            </a:r>
            <a:r>
              <a:rPr lang="en-US" altLang="zh-CN" sz="2000" i="1">
                <a:solidFill>
                  <a:srgbClr val="333399"/>
                </a:solidFill>
                <a:latin typeface="Arial" panose="020B0604020202020204" pitchFamily="34" charset="0"/>
                <a:ea typeface="黑体" panose="02010609060101010101" pitchFamily="49" charset="-122"/>
              </a:rPr>
              <a:t>t</a:t>
            </a:r>
            <a:r>
              <a:rPr lang="en-US" altLang="zh-CN" sz="2000" i="1" baseline="-25000">
                <a:solidFill>
                  <a:srgbClr val="333399"/>
                </a:solidFill>
                <a:latin typeface="Arial" panose="020B0604020202020204" pitchFamily="34" charset="0"/>
                <a:ea typeface="黑体" panose="02010609060101010101" pitchFamily="49" charset="-122"/>
              </a:rPr>
              <a:t>pr</a:t>
            </a:r>
          </a:p>
        </p:txBody>
      </p:sp>
      <p:sp>
        <p:nvSpPr>
          <p:cNvPr id="48" name="Line 39">
            <a:extLst>
              <a:ext uri="{FF2B5EF4-FFF2-40B4-BE49-F238E27FC236}">
                <a16:creationId xmlns:a16="http://schemas.microsoft.com/office/drawing/2014/main" id="{60352BA3-674C-4EA3-A5F9-161D32F49E2D}"/>
              </a:ext>
            </a:extLst>
          </p:cNvPr>
          <p:cNvSpPr>
            <a:spLocks noChangeShapeType="1"/>
          </p:cNvSpPr>
          <p:nvPr/>
        </p:nvSpPr>
        <p:spPr bwMode="auto">
          <a:xfrm>
            <a:off x="3125788" y="2771580"/>
            <a:ext cx="0" cy="1724025"/>
          </a:xfrm>
          <a:prstGeom prst="line">
            <a:avLst/>
          </a:prstGeom>
          <a:noFill/>
          <a:ln w="9525">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9" name="Rectangle 40">
            <a:extLst>
              <a:ext uri="{FF2B5EF4-FFF2-40B4-BE49-F238E27FC236}">
                <a16:creationId xmlns:a16="http://schemas.microsoft.com/office/drawing/2014/main" id="{D4165878-24AC-4867-AEC1-C8DF92AE55B0}"/>
              </a:ext>
            </a:extLst>
          </p:cNvPr>
          <p:cNvSpPr>
            <a:spLocks noChangeArrowheads="1"/>
          </p:cNvSpPr>
          <p:nvPr/>
        </p:nvSpPr>
        <p:spPr bwMode="auto">
          <a:xfrm>
            <a:off x="3014663" y="3428805"/>
            <a:ext cx="304800" cy="25717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400"/>
          </a:p>
        </p:txBody>
      </p:sp>
      <p:grpSp>
        <p:nvGrpSpPr>
          <p:cNvPr id="50" name="Group 41">
            <a:extLst>
              <a:ext uri="{FF2B5EF4-FFF2-40B4-BE49-F238E27FC236}">
                <a16:creationId xmlns:a16="http://schemas.microsoft.com/office/drawing/2014/main" id="{C70C7738-5FDB-4765-883C-CF4E0E22C7FF}"/>
              </a:ext>
            </a:extLst>
          </p:cNvPr>
          <p:cNvGrpSpPr>
            <a:grpSpLocks/>
          </p:cNvGrpSpPr>
          <p:nvPr/>
        </p:nvGrpSpPr>
        <p:grpSpPr bwMode="auto">
          <a:xfrm>
            <a:off x="2487613" y="2038155"/>
            <a:ext cx="355600" cy="2409825"/>
            <a:chOff x="1143" y="336"/>
            <a:chExt cx="224" cy="1518"/>
          </a:xfrm>
        </p:grpSpPr>
        <p:sp>
          <p:nvSpPr>
            <p:cNvPr id="51" name="Line 42">
              <a:extLst>
                <a:ext uri="{FF2B5EF4-FFF2-40B4-BE49-F238E27FC236}">
                  <a16:creationId xmlns:a16="http://schemas.microsoft.com/office/drawing/2014/main" id="{3C2F1106-4161-4510-B51C-731AF5D52976}"/>
                </a:ext>
              </a:extLst>
            </p:cNvPr>
            <p:cNvSpPr>
              <a:spLocks noChangeShapeType="1"/>
            </p:cNvSpPr>
            <p:nvPr/>
          </p:nvSpPr>
          <p:spPr bwMode="auto">
            <a:xfrm>
              <a:off x="1248" y="336"/>
              <a:ext cx="0" cy="1518"/>
            </a:xfrm>
            <a:prstGeom prst="line">
              <a:avLst/>
            </a:prstGeom>
            <a:noFill/>
            <a:ln w="9525">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2" name="Rectangle 43">
              <a:extLst>
                <a:ext uri="{FF2B5EF4-FFF2-40B4-BE49-F238E27FC236}">
                  <a16:creationId xmlns:a16="http://schemas.microsoft.com/office/drawing/2014/main" id="{E304C4E0-D3AC-44B9-9735-BEBB2F4BCF22}"/>
                </a:ext>
              </a:extLst>
            </p:cNvPr>
            <p:cNvSpPr>
              <a:spLocks noChangeArrowheads="1"/>
            </p:cNvSpPr>
            <p:nvPr/>
          </p:nvSpPr>
          <p:spPr bwMode="auto">
            <a:xfrm>
              <a:off x="1152" y="978"/>
              <a:ext cx="168" cy="186"/>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400"/>
            </a:p>
          </p:txBody>
        </p:sp>
        <p:sp>
          <p:nvSpPr>
            <p:cNvPr id="53" name="Text Box 44">
              <a:extLst>
                <a:ext uri="{FF2B5EF4-FFF2-40B4-BE49-F238E27FC236}">
                  <a16:creationId xmlns:a16="http://schemas.microsoft.com/office/drawing/2014/main" id="{FC1202F6-8565-4C78-B2CB-25A2C568A0AF}"/>
                </a:ext>
              </a:extLst>
            </p:cNvPr>
            <p:cNvSpPr txBox="1">
              <a:spLocks noChangeArrowheads="1"/>
            </p:cNvSpPr>
            <p:nvPr/>
          </p:nvSpPr>
          <p:spPr bwMode="auto">
            <a:xfrm>
              <a:off x="1143" y="908"/>
              <a:ext cx="224" cy="2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000" i="1">
                  <a:solidFill>
                    <a:srgbClr val="333399"/>
                  </a:solidFill>
                  <a:latin typeface="Arial" panose="020B0604020202020204" pitchFamily="34" charset="0"/>
                  <a:ea typeface="黑体" panose="02010609060101010101" pitchFamily="49" charset="-122"/>
                </a:rPr>
                <a:t>t</a:t>
              </a:r>
              <a:r>
                <a:rPr lang="en-US" altLang="zh-CN" sz="2000" i="1" baseline="-25000">
                  <a:solidFill>
                    <a:srgbClr val="333399"/>
                  </a:solidFill>
                  <a:latin typeface="Arial" panose="020B0604020202020204" pitchFamily="34" charset="0"/>
                  <a:ea typeface="黑体" panose="02010609060101010101" pitchFamily="49" charset="-122"/>
                </a:rPr>
                <a:t>T</a:t>
              </a:r>
            </a:p>
          </p:txBody>
        </p:sp>
      </p:grpSp>
      <p:sp>
        <p:nvSpPr>
          <p:cNvPr id="54" name="Line 45">
            <a:extLst>
              <a:ext uri="{FF2B5EF4-FFF2-40B4-BE49-F238E27FC236}">
                <a16:creationId xmlns:a16="http://schemas.microsoft.com/office/drawing/2014/main" id="{D62C8AA3-7E38-4ADF-A2B4-945436621287}"/>
              </a:ext>
            </a:extLst>
          </p:cNvPr>
          <p:cNvSpPr>
            <a:spLocks noChangeShapeType="1"/>
          </p:cNvSpPr>
          <p:nvPr/>
        </p:nvSpPr>
        <p:spPr bwMode="auto">
          <a:xfrm>
            <a:off x="7119938" y="4495605"/>
            <a:ext cx="0" cy="1143000"/>
          </a:xfrm>
          <a:prstGeom prst="line">
            <a:avLst/>
          </a:prstGeom>
          <a:noFill/>
          <a:ln w="28575">
            <a:solidFill>
              <a:srgbClr val="333399"/>
            </a:solidFill>
            <a:round/>
            <a:headEnd type="non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5" name="Text Box 46">
            <a:extLst>
              <a:ext uri="{FF2B5EF4-FFF2-40B4-BE49-F238E27FC236}">
                <a16:creationId xmlns:a16="http://schemas.microsoft.com/office/drawing/2014/main" id="{DC389225-DFF5-4CD9-9CBE-59F859712AF2}"/>
              </a:ext>
            </a:extLst>
          </p:cNvPr>
          <p:cNvSpPr txBox="1">
            <a:spLocks noChangeArrowheads="1"/>
          </p:cNvSpPr>
          <p:nvPr/>
        </p:nvSpPr>
        <p:spPr bwMode="auto">
          <a:xfrm>
            <a:off x="7110413" y="4779767"/>
            <a:ext cx="692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000">
                <a:solidFill>
                  <a:srgbClr val="333399"/>
                </a:solidFill>
                <a:latin typeface="Arial" panose="020B0604020202020204" pitchFamily="34" charset="0"/>
                <a:ea typeface="黑体" panose="02010609060101010101" pitchFamily="49" charset="-122"/>
              </a:rPr>
              <a:t>时间</a:t>
            </a:r>
            <a:endParaRPr lang="zh-CN" altLang="en-US" sz="2000" i="1" baseline="-25000">
              <a:solidFill>
                <a:srgbClr val="333399"/>
              </a:solidFill>
              <a:latin typeface="Arial" panose="020B0604020202020204" pitchFamily="34" charset="0"/>
              <a:ea typeface="黑体" panose="02010609060101010101" pitchFamily="49" charset="-122"/>
            </a:endParaRPr>
          </a:p>
        </p:txBody>
      </p:sp>
      <p:sp>
        <p:nvSpPr>
          <p:cNvPr id="56" name="Text Box 47">
            <a:extLst>
              <a:ext uri="{FF2B5EF4-FFF2-40B4-BE49-F238E27FC236}">
                <a16:creationId xmlns:a16="http://schemas.microsoft.com/office/drawing/2014/main" id="{A3C70E96-A7A7-489D-BD16-4B70E3B1865A}"/>
              </a:ext>
            </a:extLst>
          </p:cNvPr>
          <p:cNvSpPr txBox="1">
            <a:spLocks noChangeArrowheads="1"/>
          </p:cNvSpPr>
          <p:nvPr/>
        </p:nvSpPr>
        <p:spPr bwMode="auto">
          <a:xfrm>
            <a:off x="665163" y="2614417"/>
            <a:ext cx="1962150"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zh-CN" altLang="en-US" sz="2000" dirty="0">
                <a:solidFill>
                  <a:srgbClr val="333399"/>
                </a:solidFill>
                <a:latin typeface="Arial" panose="020B0604020202020204" pitchFamily="34" charset="0"/>
                <a:ea typeface="黑体" panose="02010609060101010101" pitchFamily="49" charset="-122"/>
              </a:rPr>
              <a:t>两个成功发送的</a:t>
            </a:r>
          </a:p>
          <a:p>
            <a:pPr algn="ctr" eaLnBrk="1" hangingPunct="1">
              <a:spcBef>
                <a:spcPct val="0"/>
              </a:spcBef>
              <a:buFontTx/>
              <a:buNone/>
            </a:pPr>
            <a:r>
              <a:rPr lang="zh-CN" altLang="en-US" sz="2000" dirty="0">
                <a:solidFill>
                  <a:srgbClr val="333399"/>
                </a:solidFill>
                <a:latin typeface="Arial" panose="020B0604020202020204" pitchFamily="34" charset="0"/>
                <a:ea typeface="黑体" panose="02010609060101010101" pitchFamily="49" charset="-122"/>
              </a:rPr>
              <a:t>数据帧之间的</a:t>
            </a:r>
          </a:p>
          <a:p>
            <a:pPr algn="ctr" eaLnBrk="1" hangingPunct="1">
              <a:spcBef>
                <a:spcPct val="0"/>
              </a:spcBef>
              <a:buFontTx/>
              <a:buNone/>
            </a:pPr>
            <a:r>
              <a:rPr lang="zh-CN" altLang="en-US" sz="2000" dirty="0">
                <a:solidFill>
                  <a:srgbClr val="333399"/>
                </a:solidFill>
                <a:latin typeface="Arial" panose="020B0604020202020204" pitchFamily="34" charset="0"/>
                <a:ea typeface="黑体" panose="02010609060101010101" pitchFamily="49" charset="-122"/>
              </a:rPr>
              <a:t>最小时间间隔</a:t>
            </a:r>
            <a:endParaRPr lang="zh-CN" altLang="en-US" sz="2000" i="1" baseline="-25000" dirty="0">
              <a:solidFill>
                <a:srgbClr val="333399"/>
              </a:solidFill>
              <a:latin typeface="Arial" panose="020B0604020202020204" pitchFamily="34" charset="0"/>
              <a:ea typeface="黑体" panose="02010609060101010101" pitchFamily="49" charset="-122"/>
            </a:endParaRPr>
          </a:p>
        </p:txBody>
      </p:sp>
      <p:sp>
        <p:nvSpPr>
          <p:cNvPr id="57" name="Text Box 48">
            <a:extLst>
              <a:ext uri="{FF2B5EF4-FFF2-40B4-BE49-F238E27FC236}">
                <a16:creationId xmlns:a16="http://schemas.microsoft.com/office/drawing/2014/main" id="{A1E78FFA-9408-4849-BDEC-F2204B3FB3BE}"/>
              </a:ext>
            </a:extLst>
          </p:cNvPr>
          <p:cNvSpPr txBox="1">
            <a:spLocks noChangeArrowheads="1"/>
          </p:cNvSpPr>
          <p:nvPr/>
        </p:nvSpPr>
        <p:spPr bwMode="auto">
          <a:xfrm>
            <a:off x="1042988" y="1822255"/>
            <a:ext cx="120015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000">
                <a:solidFill>
                  <a:srgbClr val="333399"/>
                </a:solidFill>
                <a:latin typeface="Arial" panose="020B0604020202020204" pitchFamily="34" charset="0"/>
                <a:ea typeface="黑体" panose="02010609060101010101" pitchFamily="49" charset="-122"/>
              </a:rPr>
              <a:t>数据帧的</a:t>
            </a:r>
          </a:p>
          <a:p>
            <a:pPr eaLnBrk="1" hangingPunct="1">
              <a:spcBef>
                <a:spcPct val="0"/>
              </a:spcBef>
              <a:buFontTx/>
              <a:buNone/>
            </a:pPr>
            <a:r>
              <a:rPr lang="zh-CN" altLang="en-US" sz="2000">
                <a:solidFill>
                  <a:srgbClr val="333399"/>
                </a:solidFill>
                <a:latin typeface="Arial" panose="020B0604020202020204" pitchFamily="34" charset="0"/>
                <a:ea typeface="黑体" panose="02010609060101010101" pitchFamily="49" charset="-122"/>
              </a:rPr>
              <a:t>发送时间</a:t>
            </a:r>
          </a:p>
        </p:txBody>
      </p:sp>
      <p:sp>
        <p:nvSpPr>
          <p:cNvPr id="58" name="Rectangle 49">
            <a:extLst>
              <a:ext uri="{FF2B5EF4-FFF2-40B4-BE49-F238E27FC236}">
                <a16:creationId xmlns:a16="http://schemas.microsoft.com/office/drawing/2014/main" id="{9784B32C-2D3C-4D95-B881-572E544D61B9}"/>
              </a:ext>
            </a:extLst>
          </p:cNvPr>
          <p:cNvSpPr>
            <a:spLocks noChangeArrowheads="1"/>
          </p:cNvSpPr>
          <p:nvPr/>
        </p:nvSpPr>
        <p:spPr bwMode="auto">
          <a:xfrm>
            <a:off x="3005138" y="2285805"/>
            <a:ext cx="209550" cy="29527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400"/>
          </a:p>
        </p:txBody>
      </p:sp>
      <p:sp>
        <p:nvSpPr>
          <p:cNvPr id="59" name="Text Box 50">
            <a:extLst>
              <a:ext uri="{FF2B5EF4-FFF2-40B4-BE49-F238E27FC236}">
                <a16:creationId xmlns:a16="http://schemas.microsoft.com/office/drawing/2014/main" id="{8E5D8FE6-00D5-4A9C-9850-C99E8AD7292E}"/>
              </a:ext>
            </a:extLst>
          </p:cNvPr>
          <p:cNvSpPr txBox="1">
            <a:spLocks noChangeArrowheads="1"/>
          </p:cNvSpPr>
          <p:nvPr/>
        </p:nvSpPr>
        <p:spPr bwMode="auto">
          <a:xfrm>
            <a:off x="2967038" y="2168330"/>
            <a:ext cx="34015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000" i="1" dirty="0" err="1">
                <a:solidFill>
                  <a:srgbClr val="333399"/>
                </a:solidFill>
                <a:latin typeface="Arial" panose="020B0604020202020204" pitchFamily="34" charset="0"/>
                <a:ea typeface="黑体" panose="02010609060101010101" pitchFamily="49" charset="-122"/>
              </a:rPr>
              <a:t>t</a:t>
            </a:r>
            <a:r>
              <a:rPr lang="en-US" altLang="zh-CN" sz="2000" i="1" baseline="-25000" dirty="0" err="1">
                <a:solidFill>
                  <a:srgbClr val="333399"/>
                </a:solidFill>
                <a:latin typeface="Arial" panose="020B0604020202020204" pitchFamily="34" charset="0"/>
                <a:ea typeface="黑体" panose="02010609060101010101" pitchFamily="49" charset="-122"/>
              </a:rPr>
              <a:t>s</a:t>
            </a:r>
            <a:endParaRPr lang="en-US" altLang="zh-CN" sz="2000" i="1" baseline="-25000" dirty="0">
              <a:solidFill>
                <a:srgbClr val="333399"/>
              </a:solidFill>
              <a:latin typeface="Arial" panose="020B0604020202020204" pitchFamily="34" charset="0"/>
              <a:ea typeface="黑体" panose="02010609060101010101" pitchFamily="49" charset="-122"/>
            </a:endParaRPr>
          </a:p>
        </p:txBody>
      </p:sp>
      <p:sp>
        <p:nvSpPr>
          <p:cNvPr id="60" name="Text Box 51">
            <a:extLst>
              <a:ext uri="{FF2B5EF4-FFF2-40B4-BE49-F238E27FC236}">
                <a16:creationId xmlns:a16="http://schemas.microsoft.com/office/drawing/2014/main" id="{D1C2C47F-46A4-4D4A-B40C-03FD45A00279}"/>
              </a:ext>
            </a:extLst>
          </p:cNvPr>
          <p:cNvSpPr txBox="1">
            <a:spLocks noChangeArrowheads="1"/>
          </p:cNvSpPr>
          <p:nvPr/>
        </p:nvSpPr>
        <p:spPr bwMode="auto">
          <a:xfrm>
            <a:off x="971550" y="3693917"/>
            <a:ext cx="120015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zh-CN" altLang="en-US" sz="2000">
                <a:solidFill>
                  <a:srgbClr val="333399"/>
                </a:solidFill>
                <a:latin typeface="Arial" panose="020B0604020202020204" pitchFamily="34" charset="0"/>
                <a:ea typeface="黑体" panose="02010609060101010101" pitchFamily="49" charset="-122"/>
              </a:rPr>
              <a:t>设置的</a:t>
            </a:r>
          </a:p>
          <a:p>
            <a:pPr algn="ctr" eaLnBrk="1" hangingPunct="1">
              <a:spcBef>
                <a:spcPct val="0"/>
              </a:spcBef>
              <a:buFontTx/>
              <a:buNone/>
            </a:pPr>
            <a:r>
              <a:rPr lang="zh-CN" altLang="en-US" sz="2000">
                <a:solidFill>
                  <a:srgbClr val="333399"/>
                </a:solidFill>
                <a:latin typeface="Arial" panose="020B0604020202020204" pitchFamily="34" charset="0"/>
                <a:ea typeface="黑体" panose="02010609060101010101" pitchFamily="49" charset="-122"/>
              </a:rPr>
              <a:t>重传时间</a:t>
            </a:r>
          </a:p>
        </p:txBody>
      </p:sp>
      <p:sp>
        <p:nvSpPr>
          <p:cNvPr id="61" name="Text Box 52">
            <a:extLst>
              <a:ext uri="{FF2B5EF4-FFF2-40B4-BE49-F238E27FC236}">
                <a16:creationId xmlns:a16="http://schemas.microsoft.com/office/drawing/2014/main" id="{788C2989-4E04-4F79-A078-1D872EEB7AC0}"/>
              </a:ext>
            </a:extLst>
          </p:cNvPr>
          <p:cNvSpPr txBox="1">
            <a:spLocks noChangeArrowheads="1"/>
          </p:cNvSpPr>
          <p:nvPr/>
        </p:nvSpPr>
        <p:spPr bwMode="auto">
          <a:xfrm>
            <a:off x="2909888" y="3301805"/>
            <a:ext cx="48418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000" i="1">
                <a:solidFill>
                  <a:srgbClr val="333399"/>
                </a:solidFill>
                <a:latin typeface="Arial" panose="020B0604020202020204" pitchFamily="34" charset="0"/>
                <a:ea typeface="黑体" panose="02010609060101010101" pitchFamily="49" charset="-122"/>
              </a:rPr>
              <a:t>t</a:t>
            </a:r>
            <a:r>
              <a:rPr lang="en-US" altLang="zh-CN" sz="2000" i="1" baseline="-25000">
                <a:solidFill>
                  <a:srgbClr val="333399"/>
                </a:solidFill>
                <a:latin typeface="Arial" panose="020B0604020202020204" pitchFamily="34" charset="0"/>
                <a:ea typeface="黑体" panose="02010609060101010101" pitchFamily="49" charset="-122"/>
              </a:rPr>
              <a:t>out</a:t>
            </a:r>
          </a:p>
        </p:txBody>
      </p:sp>
      <p:sp>
        <p:nvSpPr>
          <p:cNvPr id="62" name="Line 53">
            <a:extLst>
              <a:ext uri="{FF2B5EF4-FFF2-40B4-BE49-F238E27FC236}">
                <a16:creationId xmlns:a16="http://schemas.microsoft.com/office/drawing/2014/main" id="{5FA0F03B-CB4A-4AEC-B7C7-3F242952F928}"/>
              </a:ext>
            </a:extLst>
          </p:cNvPr>
          <p:cNvSpPr>
            <a:spLocks noChangeShapeType="1"/>
          </p:cNvSpPr>
          <p:nvPr/>
        </p:nvSpPr>
        <p:spPr bwMode="auto">
          <a:xfrm>
            <a:off x="2124075" y="2182617"/>
            <a:ext cx="935038" cy="215900"/>
          </a:xfrm>
          <a:prstGeom prst="line">
            <a:avLst/>
          </a:prstGeom>
          <a:noFill/>
          <a:ln w="1905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3" name="Line 54">
            <a:extLst>
              <a:ext uri="{FF2B5EF4-FFF2-40B4-BE49-F238E27FC236}">
                <a16:creationId xmlns:a16="http://schemas.microsoft.com/office/drawing/2014/main" id="{0ADEB685-C8F0-42B3-A7C7-80E37638F5D2}"/>
              </a:ext>
            </a:extLst>
          </p:cNvPr>
          <p:cNvSpPr>
            <a:spLocks noChangeShapeType="1"/>
          </p:cNvSpPr>
          <p:nvPr/>
        </p:nvSpPr>
        <p:spPr bwMode="auto">
          <a:xfrm flipV="1">
            <a:off x="2051050" y="3551042"/>
            <a:ext cx="936625" cy="503238"/>
          </a:xfrm>
          <a:prstGeom prst="line">
            <a:avLst/>
          </a:prstGeom>
          <a:noFill/>
          <a:ln w="1905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 name="Line 56">
            <a:extLst>
              <a:ext uri="{FF2B5EF4-FFF2-40B4-BE49-F238E27FC236}">
                <a16:creationId xmlns:a16="http://schemas.microsoft.com/office/drawing/2014/main" id="{08FBBCC7-CEA3-44A5-873B-2006774A6088}"/>
              </a:ext>
            </a:extLst>
          </p:cNvPr>
          <p:cNvSpPr>
            <a:spLocks noChangeShapeType="1"/>
          </p:cNvSpPr>
          <p:nvPr/>
        </p:nvSpPr>
        <p:spPr bwMode="auto">
          <a:xfrm>
            <a:off x="3336925" y="2781105"/>
            <a:ext cx="3200400" cy="0"/>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 name="灯片编号占位符 4">
            <a:extLst>
              <a:ext uri="{FF2B5EF4-FFF2-40B4-BE49-F238E27FC236}">
                <a16:creationId xmlns:a16="http://schemas.microsoft.com/office/drawing/2014/main" id="{4D5627CA-05AD-4FC7-B8FE-6AF3AA8874AA}"/>
              </a:ext>
            </a:extLst>
          </p:cNvPr>
          <p:cNvSpPr>
            <a:spLocks noGrp="1"/>
          </p:cNvSpPr>
          <p:nvPr>
            <p:ph type="sldNum" sz="quarter" idx="12"/>
          </p:nvPr>
        </p:nvSpPr>
        <p:spPr/>
        <p:txBody>
          <a:bodyPr/>
          <a:lstStyle/>
          <a:p>
            <a:fld id="{0343F522-B1DB-4B24-87CC-09EAB668A261}" type="slidenum">
              <a:rPr lang="zh-CN" altLang="en-US" smtClean="0"/>
              <a:pPr/>
              <a:t>86</a:t>
            </a:fld>
            <a:r>
              <a:rPr lang="en-US" altLang="zh-CN"/>
              <a:t>/303</a:t>
            </a:r>
            <a:endParaRPr lang="zh-CN" altLang="en-US" dirty="0"/>
          </a:p>
        </p:txBody>
      </p:sp>
    </p:spTree>
    <p:extLst>
      <p:ext uri="{BB962C8B-B14F-4D97-AF65-F5344CB8AC3E}">
        <p14:creationId xmlns:p14="http://schemas.microsoft.com/office/powerpoint/2010/main" val="208208960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C34208-FA7C-4346-AD93-050F88FE7F56}"/>
              </a:ext>
            </a:extLst>
          </p:cNvPr>
          <p:cNvSpPr>
            <a:spLocks noGrp="1"/>
          </p:cNvSpPr>
          <p:nvPr>
            <p:ph type="title"/>
          </p:nvPr>
        </p:nvSpPr>
        <p:spPr>
          <a:xfrm>
            <a:off x="265813" y="350874"/>
            <a:ext cx="8654903" cy="680484"/>
          </a:xfrm>
        </p:spPr>
        <p:txBody>
          <a:bodyPr>
            <a:normAutofit/>
          </a:bodyPr>
          <a:lstStyle/>
          <a:p>
            <a:r>
              <a:rPr lang="zh-CN" altLang="en-US" kern="100" dirty="0"/>
              <a:t>停止</a:t>
            </a:r>
            <a:r>
              <a:rPr lang="en-US" altLang="zh-CN" kern="100" dirty="0"/>
              <a:t>-</a:t>
            </a:r>
            <a:r>
              <a:rPr lang="zh-CN" altLang="en-US" kern="100" dirty="0"/>
              <a:t>等待方法的效率</a:t>
            </a:r>
          </a:p>
        </p:txBody>
      </p:sp>
      <p:sp>
        <p:nvSpPr>
          <p:cNvPr id="3" name="内容占位符 2">
            <a:extLst>
              <a:ext uri="{FF2B5EF4-FFF2-40B4-BE49-F238E27FC236}">
                <a16:creationId xmlns:a16="http://schemas.microsoft.com/office/drawing/2014/main" id="{62772749-0251-43E3-8FBE-62B01C0C88DA}"/>
              </a:ext>
            </a:extLst>
          </p:cNvPr>
          <p:cNvSpPr>
            <a:spLocks noGrp="1"/>
          </p:cNvSpPr>
          <p:nvPr>
            <p:ph idx="1"/>
          </p:nvPr>
        </p:nvSpPr>
        <p:spPr>
          <a:xfrm>
            <a:off x="404037" y="1062040"/>
            <a:ext cx="8516680" cy="5445085"/>
          </a:xfrm>
        </p:spPr>
        <p:txBody>
          <a:bodyPr>
            <a:noAutofit/>
          </a:bodyPr>
          <a:lstStyle/>
          <a:p>
            <a:pPr marL="0" indent="0" algn="just" eaLnBrk="1" hangingPunct="1">
              <a:lnSpc>
                <a:spcPct val="100000"/>
              </a:lnSpc>
              <a:spcBef>
                <a:spcPts val="0"/>
              </a:spcBef>
              <a:buNone/>
            </a:pPr>
            <a:r>
              <a:rPr lang="zh-CN" altLang="en-US" dirty="0">
                <a:solidFill>
                  <a:schemeClr val="accent1"/>
                </a:solidFill>
                <a:latin typeface="Times New Roman" panose="02020603050405020304" pitchFamily="18" charset="0"/>
                <a:cs typeface="Times New Roman" panose="02020603050405020304" pitchFamily="18" charset="0"/>
              </a:rPr>
              <a:t>重传时间：</a:t>
            </a:r>
            <a:endParaRPr lang="en-US" altLang="zh-CN" dirty="0">
              <a:solidFill>
                <a:schemeClr val="accent1"/>
              </a:solidFill>
              <a:latin typeface="Times New Roman" panose="02020603050405020304" pitchFamily="18" charset="0"/>
              <a:cs typeface="Times New Roman" panose="02020603050405020304" pitchFamily="18" charset="0"/>
            </a:endParaRPr>
          </a:p>
          <a:p>
            <a:pPr algn="just" eaLnBrk="1" hangingPunct="1">
              <a:lnSpc>
                <a:spcPct val="90000"/>
              </a:lnSpc>
            </a:pPr>
            <a:r>
              <a:rPr lang="zh-CN" altLang="en-US" dirty="0">
                <a:latin typeface="Times New Roman" panose="02020603050405020304" pitchFamily="18" charset="0"/>
                <a:cs typeface="Times New Roman" panose="02020603050405020304" pitchFamily="18" charset="0"/>
              </a:rPr>
              <a:t>超时重传：数据帧发送完毕后若经过了一段时间还没有收到应答帧，就重传这个数据帧。 </a:t>
            </a:r>
          </a:p>
          <a:p>
            <a:pPr eaLnBrk="1" hangingPunct="1">
              <a:lnSpc>
                <a:spcPct val="90000"/>
              </a:lnSpc>
            </a:pPr>
            <a:r>
              <a:rPr lang="zh-CN" altLang="en-US" dirty="0">
                <a:latin typeface="Times New Roman" panose="02020603050405020304" pitchFamily="18" charset="0"/>
                <a:cs typeface="Times New Roman" panose="02020603050405020304" pitchFamily="18" charset="0"/>
              </a:rPr>
              <a:t>超时时间为</a:t>
            </a:r>
          </a:p>
          <a:p>
            <a:pPr eaLnBrk="1" hangingPunct="1">
              <a:lnSpc>
                <a:spcPct val="130000"/>
              </a:lnSpc>
              <a:spcAft>
                <a:spcPct val="25000"/>
              </a:spcAft>
              <a:buFontTx/>
              <a:buNone/>
            </a:pPr>
            <a:r>
              <a:rPr lang="zh-CN" altLang="en-US" b="1" dirty="0">
                <a:latin typeface="Times New Roman" panose="02020603050405020304" pitchFamily="18" charset="0"/>
                <a:cs typeface="Times New Roman" panose="02020603050405020304" pitchFamily="18" charset="0"/>
              </a:rPr>
              <a:t>             </a:t>
            </a:r>
            <a:r>
              <a:rPr lang="en-US" altLang="zh-CN" b="1" i="1" dirty="0">
                <a:latin typeface="Times New Roman" panose="02020603050405020304" pitchFamily="18" charset="0"/>
                <a:cs typeface="Times New Roman" panose="02020603050405020304" pitchFamily="18" charset="0"/>
              </a:rPr>
              <a:t>t</a:t>
            </a:r>
            <a:r>
              <a:rPr lang="en-US" altLang="zh-CN" b="1" i="1" baseline="-25000" dirty="0">
                <a:latin typeface="Times New Roman" panose="02020603050405020304" pitchFamily="18" charset="0"/>
                <a:cs typeface="Times New Roman" panose="02020603050405020304" pitchFamily="18" charset="0"/>
              </a:rPr>
              <a:t>out</a:t>
            </a:r>
            <a:r>
              <a:rPr lang="en-US" altLang="zh-CN" b="1" dirty="0">
                <a:latin typeface="Times New Roman" panose="02020603050405020304" pitchFamily="18" charset="0"/>
                <a:cs typeface="Times New Roman" panose="02020603050405020304" pitchFamily="18" charset="0"/>
              </a:rPr>
              <a:t> = </a:t>
            </a:r>
            <a:r>
              <a:rPr lang="en-US" altLang="zh-CN" b="1" i="1" dirty="0" err="1">
                <a:latin typeface="Times New Roman" panose="02020603050405020304" pitchFamily="18" charset="0"/>
                <a:cs typeface="Times New Roman" panose="02020603050405020304" pitchFamily="18" charset="0"/>
              </a:rPr>
              <a:t>t</a:t>
            </a:r>
            <a:r>
              <a:rPr lang="en-US" altLang="zh-CN" b="1" i="1" baseline="-25000" dirty="0" err="1">
                <a:latin typeface="Times New Roman" panose="02020603050405020304" pitchFamily="18" charset="0"/>
                <a:cs typeface="Times New Roman" panose="02020603050405020304" pitchFamily="18" charset="0"/>
              </a:rPr>
              <a:t>p</a:t>
            </a:r>
            <a:r>
              <a:rPr lang="en-US" altLang="zh-CN" b="1" dirty="0">
                <a:latin typeface="Times New Roman" panose="02020603050405020304" pitchFamily="18" charset="0"/>
                <a:cs typeface="Times New Roman" panose="02020603050405020304" pitchFamily="18" charset="0"/>
              </a:rPr>
              <a:t> + </a:t>
            </a:r>
            <a:r>
              <a:rPr lang="en-US" altLang="zh-CN" b="1" i="1" dirty="0" err="1">
                <a:latin typeface="Times New Roman" panose="02020603050405020304" pitchFamily="18" charset="0"/>
                <a:cs typeface="Times New Roman" panose="02020603050405020304" pitchFamily="18" charset="0"/>
              </a:rPr>
              <a:t>t</a:t>
            </a:r>
            <a:r>
              <a:rPr lang="en-US" altLang="zh-CN" b="1" i="1" baseline="-25000" dirty="0" err="1">
                <a:latin typeface="Times New Roman" panose="02020603050405020304" pitchFamily="18" charset="0"/>
                <a:cs typeface="Times New Roman" panose="02020603050405020304" pitchFamily="18" charset="0"/>
              </a:rPr>
              <a:t>pr</a:t>
            </a:r>
            <a:r>
              <a:rPr lang="en-US" altLang="zh-CN" b="1" dirty="0">
                <a:latin typeface="Times New Roman" panose="02020603050405020304" pitchFamily="18" charset="0"/>
                <a:cs typeface="Times New Roman" panose="02020603050405020304" pitchFamily="18" charset="0"/>
              </a:rPr>
              <a:t>+</a:t>
            </a:r>
            <a:r>
              <a:rPr lang="en-US" altLang="zh-CN" b="1" i="1" dirty="0">
                <a:latin typeface="Times New Roman" panose="02020603050405020304" pitchFamily="18" charset="0"/>
                <a:cs typeface="Times New Roman" panose="02020603050405020304" pitchFamily="18" charset="0"/>
              </a:rPr>
              <a:t> t</a:t>
            </a:r>
            <a:r>
              <a:rPr lang="en-US" altLang="zh-CN" b="1" i="1" baseline="-25000" dirty="0">
                <a:latin typeface="Times New Roman" panose="02020603050405020304" pitchFamily="18" charset="0"/>
                <a:cs typeface="Times New Roman" panose="02020603050405020304" pitchFamily="18" charset="0"/>
              </a:rPr>
              <a:t>a</a:t>
            </a:r>
            <a:r>
              <a:rPr lang="en-US" altLang="zh-CN" b="1" dirty="0">
                <a:latin typeface="Times New Roman" panose="02020603050405020304" pitchFamily="18" charset="0"/>
                <a:cs typeface="Times New Roman" panose="02020603050405020304" pitchFamily="18" charset="0"/>
              </a:rPr>
              <a:t> +</a:t>
            </a:r>
            <a:r>
              <a:rPr lang="en-US" altLang="zh-CN" b="1" i="1" dirty="0">
                <a:latin typeface="Times New Roman" panose="02020603050405020304" pitchFamily="18" charset="0"/>
                <a:cs typeface="Times New Roman" panose="02020603050405020304" pitchFamily="18" charset="0"/>
              </a:rPr>
              <a:t> </a:t>
            </a:r>
            <a:r>
              <a:rPr lang="en-US" altLang="zh-CN" b="1" i="1" dirty="0" err="1">
                <a:latin typeface="Times New Roman" panose="02020603050405020304" pitchFamily="18" charset="0"/>
                <a:cs typeface="Times New Roman" panose="02020603050405020304" pitchFamily="18" charset="0"/>
              </a:rPr>
              <a:t>t</a:t>
            </a:r>
            <a:r>
              <a:rPr lang="en-US" altLang="zh-CN" b="1" i="1" baseline="-25000" dirty="0" err="1">
                <a:latin typeface="Times New Roman" panose="02020603050405020304" pitchFamily="18" charset="0"/>
                <a:cs typeface="Times New Roman" panose="02020603050405020304" pitchFamily="18" charset="0"/>
              </a:rPr>
              <a:t>p</a:t>
            </a:r>
            <a:r>
              <a:rPr lang="en-US" altLang="zh-CN" b="1" dirty="0">
                <a:latin typeface="Times New Roman" panose="02020603050405020304" pitchFamily="18" charset="0"/>
                <a:cs typeface="Times New Roman" panose="02020603050405020304" pitchFamily="18" charset="0"/>
              </a:rPr>
              <a:t> + </a:t>
            </a:r>
            <a:r>
              <a:rPr lang="en-US" altLang="zh-CN" b="1" i="1" dirty="0" err="1">
                <a:latin typeface="Times New Roman" panose="02020603050405020304" pitchFamily="18" charset="0"/>
                <a:cs typeface="Times New Roman" panose="02020603050405020304" pitchFamily="18" charset="0"/>
              </a:rPr>
              <a:t>t</a:t>
            </a:r>
            <a:r>
              <a:rPr lang="en-US" altLang="zh-CN" b="1" i="1" baseline="-25000" dirty="0" err="1">
                <a:latin typeface="Times New Roman" panose="02020603050405020304" pitchFamily="18" charset="0"/>
                <a:cs typeface="Times New Roman" panose="02020603050405020304" pitchFamily="18" charset="0"/>
              </a:rPr>
              <a:t>pr</a:t>
            </a:r>
            <a:r>
              <a:rPr lang="en-US" altLang="zh-CN" b="1" dirty="0">
                <a:latin typeface="Times New Roman" panose="02020603050405020304" pitchFamily="18" charset="0"/>
                <a:cs typeface="Times New Roman" panose="02020603050405020304" pitchFamily="18" charset="0"/>
              </a:rPr>
              <a:t>                   </a:t>
            </a:r>
          </a:p>
          <a:p>
            <a:pPr eaLnBrk="1" hangingPunct="1">
              <a:lnSpc>
                <a:spcPct val="130000"/>
              </a:lnSpc>
            </a:pPr>
            <a:r>
              <a:rPr lang="zh-CN" altLang="en-US" b="1" dirty="0">
                <a:latin typeface="Times New Roman" panose="02020603050405020304" pitchFamily="18" charset="0"/>
                <a:cs typeface="Times New Roman" panose="02020603050405020304" pitchFamily="18" charset="0"/>
              </a:rPr>
              <a:t>假定 </a:t>
            </a:r>
            <a:r>
              <a:rPr lang="en-US" altLang="zh-CN" b="1" i="1" dirty="0" err="1">
                <a:latin typeface="Times New Roman" panose="02020603050405020304" pitchFamily="18" charset="0"/>
                <a:cs typeface="Times New Roman" panose="02020603050405020304" pitchFamily="18" charset="0"/>
              </a:rPr>
              <a:t>t</a:t>
            </a:r>
            <a:r>
              <a:rPr lang="en-US" altLang="zh-CN" b="1" i="1" baseline="-25000" dirty="0" err="1">
                <a:latin typeface="Times New Roman" panose="02020603050405020304" pitchFamily="18" charset="0"/>
                <a:cs typeface="Times New Roman" panose="02020603050405020304" pitchFamily="18" charset="0"/>
              </a:rPr>
              <a:t>pr</a:t>
            </a:r>
            <a:r>
              <a:rPr lang="en-US" altLang="zh-CN" b="1" i="1" dirty="0">
                <a:latin typeface="Times New Roman" panose="02020603050405020304" pitchFamily="18" charset="0"/>
                <a:cs typeface="Times New Roman" panose="02020603050405020304" pitchFamily="18" charset="0"/>
              </a:rPr>
              <a:t> </a:t>
            </a:r>
            <a:r>
              <a:rPr lang="zh-CN" altLang="en-US" b="1" dirty="0">
                <a:latin typeface="Times New Roman" panose="02020603050405020304" pitchFamily="18" charset="0"/>
                <a:cs typeface="Times New Roman" panose="02020603050405020304" pitchFamily="18" charset="0"/>
              </a:rPr>
              <a:t>和 </a:t>
            </a:r>
            <a:r>
              <a:rPr lang="en-US" altLang="zh-CN" b="1" i="1" dirty="0">
                <a:latin typeface="Times New Roman" panose="02020603050405020304" pitchFamily="18" charset="0"/>
                <a:cs typeface="Times New Roman" panose="02020603050405020304" pitchFamily="18" charset="0"/>
              </a:rPr>
              <a:t>t</a:t>
            </a:r>
            <a:r>
              <a:rPr lang="en-US" altLang="zh-CN" b="1" i="1" baseline="-25000" dirty="0">
                <a:latin typeface="Times New Roman" panose="02020603050405020304" pitchFamily="18" charset="0"/>
                <a:cs typeface="Times New Roman" panose="02020603050405020304" pitchFamily="18" charset="0"/>
              </a:rPr>
              <a:t>a </a:t>
            </a:r>
            <a:r>
              <a:rPr lang="zh-CN" altLang="en-US" b="1" dirty="0">
                <a:latin typeface="Times New Roman" panose="02020603050405020304" pitchFamily="18" charset="0"/>
                <a:cs typeface="Times New Roman" panose="02020603050405020304" pitchFamily="18" charset="0"/>
              </a:rPr>
              <a:t>都远小于 </a:t>
            </a:r>
            <a:r>
              <a:rPr lang="en-US" altLang="zh-CN" b="1" i="1" dirty="0" err="1">
                <a:latin typeface="Times New Roman" panose="02020603050405020304" pitchFamily="18" charset="0"/>
                <a:cs typeface="Times New Roman" panose="02020603050405020304" pitchFamily="18" charset="0"/>
              </a:rPr>
              <a:t>t</a:t>
            </a:r>
            <a:r>
              <a:rPr lang="en-US" altLang="zh-CN" b="1" i="1" baseline="-25000" dirty="0" err="1">
                <a:latin typeface="Times New Roman" panose="02020603050405020304" pitchFamily="18" charset="0"/>
                <a:cs typeface="Times New Roman" panose="02020603050405020304" pitchFamily="18" charset="0"/>
              </a:rPr>
              <a:t>p</a:t>
            </a:r>
            <a:r>
              <a:rPr lang="zh-CN" altLang="en-US" b="1" dirty="0">
                <a:latin typeface="Times New Roman" panose="02020603050405020304" pitchFamily="18" charset="0"/>
                <a:cs typeface="Times New Roman" panose="02020603050405020304" pitchFamily="18" charset="0"/>
              </a:rPr>
              <a:t>，则</a:t>
            </a:r>
          </a:p>
          <a:p>
            <a:pPr eaLnBrk="1" hangingPunct="1">
              <a:lnSpc>
                <a:spcPct val="130000"/>
              </a:lnSpc>
              <a:spcAft>
                <a:spcPct val="30000"/>
              </a:spcAft>
              <a:buFontTx/>
              <a:buNone/>
            </a:pPr>
            <a:r>
              <a:rPr lang="zh-CN" altLang="en-US" b="1" dirty="0">
                <a:latin typeface="Times New Roman" panose="02020603050405020304" pitchFamily="18" charset="0"/>
                <a:cs typeface="Times New Roman" panose="02020603050405020304" pitchFamily="18" charset="0"/>
              </a:rPr>
              <a:t>       </a:t>
            </a:r>
            <a:r>
              <a:rPr lang="en-US" altLang="zh-CN" b="1" i="1" dirty="0">
                <a:latin typeface="Times New Roman" panose="02020603050405020304" pitchFamily="18" charset="0"/>
                <a:cs typeface="Times New Roman" panose="02020603050405020304" pitchFamily="18" charset="0"/>
              </a:rPr>
              <a:t>t</a:t>
            </a:r>
            <a:r>
              <a:rPr lang="en-US" altLang="zh-CN" b="1" i="1" baseline="-25000" dirty="0">
                <a:latin typeface="Times New Roman" panose="02020603050405020304" pitchFamily="18" charset="0"/>
                <a:cs typeface="Times New Roman" panose="02020603050405020304" pitchFamily="18" charset="0"/>
              </a:rPr>
              <a:t>out</a:t>
            </a:r>
            <a:r>
              <a:rPr lang="en-US" altLang="zh-CN" b="1" dirty="0">
                <a:latin typeface="Times New Roman" panose="02020603050405020304" pitchFamily="18" charset="0"/>
                <a:cs typeface="Times New Roman" panose="02020603050405020304" pitchFamily="18" charset="0"/>
              </a:rPr>
              <a:t> ≈ 2</a:t>
            </a:r>
            <a:r>
              <a:rPr lang="en-US" altLang="zh-CN" b="1" i="1" dirty="0">
                <a:latin typeface="Times New Roman" panose="02020603050405020304" pitchFamily="18" charset="0"/>
                <a:cs typeface="Times New Roman" panose="02020603050405020304" pitchFamily="18" charset="0"/>
              </a:rPr>
              <a:t>t</a:t>
            </a:r>
            <a:r>
              <a:rPr lang="en-US" altLang="zh-CN" b="1" i="1" baseline="-25000" dirty="0">
                <a:latin typeface="Times New Roman" panose="02020603050405020304" pitchFamily="18" charset="0"/>
                <a:cs typeface="Times New Roman" panose="02020603050405020304" pitchFamily="18" charset="0"/>
              </a:rPr>
              <a:t>p</a:t>
            </a:r>
            <a:r>
              <a:rPr lang="en-US" altLang="zh-CN" b="1" dirty="0">
                <a:latin typeface="Times New Roman" panose="02020603050405020304" pitchFamily="18" charset="0"/>
                <a:cs typeface="Times New Roman" panose="02020603050405020304" pitchFamily="18" charset="0"/>
              </a:rPr>
              <a:t>     </a:t>
            </a:r>
          </a:p>
          <a:p>
            <a:pPr eaLnBrk="1" hangingPunct="1">
              <a:lnSpc>
                <a:spcPct val="90000"/>
              </a:lnSpc>
            </a:pPr>
            <a:r>
              <a:rPr lang="zh-CN" altLang="en-US" b="1" dirty="0">
                <a:latin typeface="Times New Roman" panose="02020603050405020304" pitchFamily="18" charset="0"/>
                <a:cs typeface="Times New Roman" panose="02020603050405020304" pitchFamily="18" charset="0"/>
              </a:rPr>
              <a:t>两个发送成功的数据帧之间的最小时间间隔是</a:t>
            </a:r>
          </a:p>
          <a:p>
            <a:pPr eaLnBrk="1" hangingPunct="1">
              <a:lnSpc>
                <a:spcPct val="130000"/>
              </a:lnSpc>
              <a:spcAft>
                <a:spcPct val="15000"/>
              </a:spcAft>
              <a:buFontTx/>
              <a:buNone/>
            </a:pPr>
            <a:r>
              <a:rPr lang="zh-CN" altLang="en-US" b="1" dirty="0">
                <a:latin typeface="Times New Roman" panose="02020603050405020304" pitchFamily="18" charset="0"/>
                <a:cs typeface="Times New Roman" panose="02020603050405020304" pitchFamily="18" charset="0"/>
              </a:rPr>
              <a:t>         </a:t>
            </a:r>
            <a:r>
              <a:rPr lang="en-US" altLang="zh-CN" b="1" i="1" dirty="0" err="1">
                <a:latin typeface="Times New Roman" panose="02020603050405020304" pitchFamily="18" charset="0"/>
                <a:cs typeface="Times New Roman" panose="02020603050405020304" pitchFamily="18" charset="0"/>
              </a:rPr>
              <a:t>t</a:t>
            </a:r>
            <a:r>
              <a:rPr lang="en-US" altLang="zh-CN" b="1" i="1" baseline="-25000" dirty="0" err="1">
                <a:latin typeface="Times New Roman" panose="02020603050405020304" pitchFamily="18" charset="0"/>
                <a:cs typeface="Times New Roman" panose="02020603050405020304" pitchFamily="18" charset="0"/>
              </a:rPr>
              <a:t>T</a:t>
            </a:r>
            <a:r>
              <a:rPr lang="en-US" altLang="zh-CN" b="1" dirty="0">
                <a:latin typeface="Times New Roman" panose="02020603050405020304" pitchFamily="18" charset="0"/>
                <a:cs typeface="Times New Roman" panose="02020603050405020304" pitchFamily="18" charset="0"/>
              </a:rPr>
              <a:t> = </a:t>
            </a:r>
            <a:r>
              <a:rPr lang="en-US" altLang="zh-CN" b="1" i="1" dirty="0" err="1">
                <a:latin typeface="Times New Roman" panose="02020603050405020304" pitchFamily="18" charset="0"/>
                <a:cs typeface="Times New Roman" panose="02020603050405020304" pitchFamily="18" charset="0"/>
              </a:rPr>
              <a:t>t</a:t>
            </a:r>
            <a:r>
              <a:rPr lang="en-US" altLang="zh-CN" b="1" i="1" baseline="-25000" dirty="0" err="1">
                <a:latin typeface="Times New Roman" panose="02020603050405020304" pitchFamily="18" charset="0"/>
                <a:cs typeface="Times New Roman" panose="02020603050405020304" pitchFamily="18" charset="0"/>
              </a:rPr>
              <a:t>s</a:t>
            </a:r>
            <a:r>
              <a:rPr lang="en-US" altLang="zh-CN" b="1" dirty="0">
                <a:latin typeface="Times New Roman" panose="02020603050405020304" pitchFamily="18" charset="0"/>
                <a:cs typeface="Times New Roman" panose="02020603050405020304" pitchFamily="18" charset="0"/>
              </a:rPr>
              <a:t> + </a:t>
            </a:r>
            <a:r>
              <a:rPr lang="en-US" altLang="zh-CN" b="1" i="1" dirty="0">
                <a:latin typeface="Times New Roman" panose="02020603050405020304" pitchFamily="18" charset="0"/>
                <a:cs typeface="Times New Roman" panose="02020603050405020304" pitchFamily="18" charset="0"/>
              </a:rPr>
              <a:t>t</a:t>
            </a:r>
            <a:r>
              <a:rPr lang="en-US" altLang="zh-CN" b="1" i="1" baseline="-25000" dirty="0">
                <a:latin typeface="Times New Roman" panose="02020603050405020304" pitchFamily="18" charset="0"/>
                <a:cs typeface="Times New Roman" panose="02020603050405020304" pitchFamily="18" charset="0"/>
              </a:rPr>
              <a:t>out</a:t>
            </a:r>
            <a:r>
              <a:rPr lang="en-US" altLang="zh-CN" b="1" dirty="0">
                <a:latin typeface="Times New Roman" panose="02020603050405020304" pitchFamily="18" charset="0"/>
                <a:cs typeface="Times New Roman" panose="02020603050405020304" pitchFamily="18" charset="0"/>
              </a:rPr>
              <a:t> ≈  </a:t>
            </a:r>
            <a:r>
              <a:rPr lang="en-US" altLang="zh-CN" b="1" i="1" dirty="0" err="1">
                <a:latin typeface="Times New Roman" panose="02020603050405020304" pitchFamily="18" charset="0"/>
                <a:cs typeface="Times New Roman" panose="02020603050405020304" pitchFamily="18" charset="0"/>
              </a:rPr>
              <a:t>t</a:t>
            </a:r>
            <a:r>
              <a:rPr lang="en-US" altLang="zh-CN" b="1" i="1" baseline="-25000" dirty="0" err="1">
                <a:latin typeface="Times New Roman" panose="02020603050405020304" pitchFamily="18" charset="0"/>
                <a:cs typeface="Times New Roman" panose="02020603050405020304" pitchFamily="18" charset="0"/>
              </a:rPr>
              <a:t>s</a:t>
            </a:r>
            <a:r>
              <a:rPr lang="en-US" altLang="zh-CN" b="1" baseline="-25000" dirty="0">
                <a:latin typeface="Times New Roman" panose="02020603050405020304" pitchFamily="18" charset="0"/>
                <a:cs typeface="Times New Roman" panose="02020603050405020304" pitchFamily="18" charset="0"/>
              </a:rPr>
              <a:t>  </a:t>
            </a:r>
            <a:r>
              <a:rPr lang="en-US" altLang="zh-CN" b="1" dirty="0">
                <a:latin typeface="Times New Roman" panose="02020603050405020304" pitchFamily="18" charset="0"/>
                <a:cs typeface="Times New Roman" panose="02020603050405020304" pitchFamily="18" charset="0"/>
              </a:rPr>
              <a:t>+ 2</a:t>
            </a:r>
            <a:r>
              <a:rPr lang="en-US" altLang="zh-CN" b="1" i="1" dirty="0">
                <a:latin typeface="Times New Roman" panose="02020603050405020304" pitchFamily="18" charset="0"/>
                <a:cs typeface="Times New Roman" panose="02020603050405020304" pitchFamily="18" charset="0"/>
              </a:rPr>
              <a:t>t</a:t>
            </a:r>
            <a:r>
              <a:rPr lang="en-US" altLang="zh-CN" b="1" i="1" baseline="-25000" dirty="0">
                <a:latin typeface="Times New Roman" panose="02020603050405020304" pitchFamily="18" charset="0"/>
                <a:cs typeface="Times New Roman" panose="02020603050405020304" pitchFamily="18" charset="0"/>
              </a:rPr>
              <a:t>p</a:t>
            </a:r>
            <a:r>
              <a:rPr lang="en-US" altLang="zh-CN" b="1" dirty="0">
                <a:latin typeface="Times New Roman" panose="02020603050405020304" pitchFamily="18" charset="0"/>
                <a:cs typeface="Times New Roman" panose="02020603050405020304" pitchFamily="18" charset="0"/>
              </a:rPr>
              <a:t> </a:t>
            </a:r>
          </a:p>
          <a:p>
            <a:pPr marL="0" indent="0" algn="just">
              <a:lnSpc>
                <a:spcPct val="100000"/>
              </a:lnSpc>
              <a:spcBef>
                <a:spcPts val="0"/>
              </a:spcBef>
              <a:buNone/>
            </a:pPr>
            <a:endParaRPr lang="en-US" altLang="zh-CN" sz="2400" dirty="0">
              <a:solidFill>
                <a:schemeClr val="accent1"/>
              </a:solidFill>
              <a:latin typeface="Times New Roman" panose="02020603050405020304" pitchFamily="18" charset="0"/>
              <a:cs typeface="Times New Roman" panose="02020603050405020304" pitchFamily="18" charset="0"/>
            </a:endParaRPr>
          </a:p>
        </p:txBody>
      </p:sp>
      <p:graphicFrame>
        <p:nvGraphicFramePr>
          <p:cNvPr id="10" name="表格 9">
            <a:extLst>
              <a:ext uri="{FF2B5EF4-FFF2-40B4-BE49-F238E27FC236}">
                <a16:creationId xmlns:a16="http://schemas.microsoft.com/office/drawing/2014/main" id="{9B384642-CD61-42D4-9C32-F0111E3A54D7}"/>
              </a:ext>
            </a:extLst>
          </p:cNvPr>
          <p:cNvGraphicFramePr>
            <a:graphicFrameLocks noGrp="1"/>
          </p:cNvGraphicFramePr>
          <p:nvPr/>
        </p:nvGraphicFramePr>
        <p:xfrm>
          <a:off x="0" y="1031358"/>
          <a:ext cx="313390" cy="4483425"/>
        </p:xfrm>
        <a:graphic>
          <a:graphicData uri="http://schemas.openxmlformats.org/drawingml/2006/table">
            <a:tbl>
              <a:tblPr firstRow="1" bandRow="1">
                <a:tableStyleId>{5C22544A-7EE6-4342-B048-85BDC9FD1C3A}</a:tableStyleId>
              </a:tblPr>
              <a:tblGrid>
                <a:gridCol w="313390">
                  <a:extLst>
                    <a:ext uri="{9D8B030D-6E8A-4147-A177-3AD203B41FA5}">
                      <a16:colId xmlns:a16="http://schemas.microsoft.com/office/drawing/2014/main" val="2707731317"/>
                    </a:ext>
                  </a:extLst>
                </a:gridCol>
              </a:tblGrid>
              <a:tr h="844235">
                <a:tc>
                  <a:txBody>
                    <a:bodyPr/>
                    <a:lstStyle/>
                    <a:p>
                      <a:pPr algn="ctr"/>
                      <a:r>
                        <a:rPr lang="zh-CN" altLang="en-US" sz="1600" b="0" dirty="0">
                          <a:solidFill>
                            <a:schemeClr val="tx1"/>
                          </a:solidFill>
                          <a:latin typeface="黑体" panose="02010609060101010101" pitchFamily="49" charset="-122"/>
                          <a:ea typeface="黑体" panose="02010609060101010101" pitchFamily="49" charset="-122"/>
                        </a:rPr>
                        <a:t>接入控制</a:t>
                      </a:r>
                    </a:p>
                  </a:txBody>
                  <a:tcPr marL="0" marR="0" marT="0" marB="0" anchor="ctr">
                    <a:solidFill>
                      <a:schemeClr val="accent1">
                        <a:lumMod val="40000"/>
                        <a:lumOff val="60000"/>
                      </a:schemeClr>
                    </a:solidFill>
                  </a:tcPr>
                </a:tc>
                <a:extLst>
                  <a:ext uri="{0D108BD9-81ED-4DB2-BD59-A6C34878D82A}">
                    <a16:rowId xmlns:a16="http://schemas.microsoft.com/office/drawing/2014/main" val="2650843112"/>
                  </a:ext>
                </a:extLst>
              </a:tr>
              <a:tr h="844235">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组帧</a:t>
                      </a:r>
                    </a:p>
                  </a:txBody>
                  <a:tcPr marL="0" marR="0" marT="0" marB="0" anchor="ctr">
                    <a:solidFill>
                      <a:schemeClr val="accent1">
                        <a:lumMod val="40000"/>
                        <a:lumOff val="60000"/>
                      </a:schemeClr>
                    </a:solidFill>
                  </a:tcPr>
                </a:tc>
                <a:extLst>
                  <a:ext uri="{0D108BD9-81ED-4DB2-BD59-A6C34878D82A}">
                    <a16:rowId xmlns:a16="http://schemas.microsoft.com/office/drawing/2014/main" val="2354171835"/>
                  </a:ext>
                </a:extLst>
              </a:tr>
              <a:tr h="844235">
                <a:tc>
                  <a:txBody>
                    <a:bodyPr/>
                    <a:lstStyle/>
                    <a:p>
                      <a:pPr algn="ctr"/>
                      <a:r>
                        <a:rPr lang="zh-CN" altLang="en-US" sz="1600" b="0" dirty="0">
                          <a:solidFill>
                            <a:schemeClr val="tx1"/>
                          </a:solidFill>
                          <a:latin typeface="黑体" panose="02010609060101010101" pitchFamily="49" charset="-122"/>
                          <a:ea typeface="黑体" panose="02010609060101010101" pitchFamily="49" charset="-122"/>
                        </a:rPr>
                        <a:t>检错纠错</a:t>
                      </a:r>
                    </a:p>
                  </a:txBody>
                  <a:tcPr marL="0" marR="0" marT="0" marB="0" anchor="ctr">
                    <a:solidFill>
                      <a:schemeClr val="accent1">
                        <a:lumMod val="40000"/>
                        <a:lumOff val="60000"/>
                      </a:schemeClr>
                    </a:solidFill>
                  </a:tcPr>
                </a:tc>
                <a:extLst>
                  <a:ext uri="{0D108BD9-81ED-4DB2-BD59-A6C34878D82A}">
                    <a16:rowId xmlns:a16="http://schemas.microsoft.com/office/drawing/2014/main" val="2232877283"/>
                  </a:ext>
                </a:extLst>
              </a:tr>
              <a:tr h="844235">
                <a:tc>
                  <a:txBody>
                    <a:bodyPr/>
                    <a:lstStyle/>
                    <a:p>
                      <a:pPr algn="ctr"/>
                      <a:r>
                        <a:rPr lang="zh-CN" altLang="en-US" sz="1600" b="1" dirty="0">
                          <a:solidFill>
                            <a:schemeClr val="bg1"/>
                          </a:solidFill>
                          <a:latin typeface="黑体" panose="02010609060101010101" pitchFamily="49" charset="-122"/>
                          <a:ea typeface="黑体" panose="02010609060101010101" pitchFamily="49" charset="-122"/>
                        </a:rPr>
                        <a:t>可靠性</a:t>
                      </a:r>
                    </a:p>
                  </a:txBody>
                  <a:tcPr marL="0" marR="0" marT="0" marB="0" anchor="ctr">
                    <a:solidFill>
                      <a:schemeClr val="accent1"/>
                    </a:solidFill>
                  </a:tcPr>
                </a:tc>
                <a:extLst>
                  <a:ext uri="{0D108BD9-81ED-4DB2-BD59-A6C34878D82A}">
                    <a16:rowId xmlns:a16="http://schemas.microsoft.com/office/drawing/2014/main" val="3762065821"/>
                  </a:ext>
                </a:extLst>
              </a:tr>
              <a:tr h="844235">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同步</a:t>
                      </a:r>
                    </a:p>
                  </a:txBody>
                  <a:tcPr marL="0" marR="0" marT="0" marB="0" anchor="ctr">
                    <a:solidFill>
                      <a:schemeClr val="accent1">
                        <a:lumMod val="40000"/>
                        <a:lumOff val="60000"/>
                      </a:schemeClr>
                    </a:solidFill>
                  </a:tcPr>
                </a:tc>
                <a:extLst>
                  <a:ext uri="{0D108BD9-81ED-4DB2-BD59-A6C34878D82A}">
                    <a16:rowId xmlns:a16="http://schemas.microsoft.com/office/drawing/2014/main" val="4144295206"/>
                  </a:ext>
                </a:extLst>
              </a:tr>
            </a:tbl>
          </a:graphicData>
        </a:graphic>
      </p:graphicFrame>
      <p:graphicFrame>
        <p:nvGraphicFramePr>
          <p:cNvPr id="11" name="表格 10">
            <a:extLst>
              <a:ext uri="{FF2B5EF4-FFF2-40B4-BE49-F238E27FC236}">
                <a16:creationId xmlns:a16="http://schemas.microsoft.com/office/drawing/2014/main" id="{F1557556-4E74-4A2A-B76B-6AF7BA757C94}"/>
              </a:ext>
            </a:extLst>
          </p:cNvPr>
          <p:cNvGraphicFramePr>
            <a:graphicFrameLocks noGrp="1"/>
          </p:cNvGraphicFramePr>
          <p:nvPr/>
        </p:nvGraphicFramePr>
        <p:xfrm>
          <a:off x="0" y="16384"/>
          <a:ext cx="9144000" cy="303808"/>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1028242390"/>
                    </a:ext>
                  </a:extLst>
                </a:gridCol>
                <a:gridCol w="1016000">
                  <a:extLst>
                    <a:ext uri="{9D8B030D-6E8A-4147-A177-3AD203B41FA5}">
                      <a16:colId xmlns:a16="http://schemas.microsoft.com/office/drawing/2014/main" val="3074239081"/>
                    </a:ext>
                  </a:extLst>
                </a:gridCol>
                <a:gridCol w="1016000">
                  <a:extLst>
                    <a:ext uri="{9D8B030D-6E8A-4147-A177-3AD203B41FA5}">
                      <a16:colId xmlns:a16="http://schemas.microsoft.com/office/drawing/2014/main" val="3509429943"/>
                    </a:ext>
                  </a:extLst>
                </a:gridCol>
                <a:gridCol w="1016000">
                  <a:extLst>
                    <a:ext uri="{9D8B030D-6E8A-4147-A177-3AD203B41FA5}">
                      <a16:colId xmlns:a16="http://schemas.microsoft.com/office/drawing/2014/main" val="2580465912"/>
                    </a:ext>
                  </a:extLst>
                </a:gridCol>
                <a:gridCol w="1016000">
                  <a:extLst>
                    <a:ext uri="{9D8B030D-6E8A-4147-A177-3AD203B41FA5}">
                      <a16:colId xmlns:a16="http://schemas.microsoft.com/office/drawing/2014/main" val="585185192"/>
                    </a:ext>
                  </a:extLst>
                </a:gridCol>
                <a:gridCol w="1016000">
                  <a:extLst>
                    <a:ext uri="{9D8B030D-6E8A-4147-A177-3AD203B41FA5}">
                      <a16:colId xmlns:a16="http://schemas.microsoft.com/office/drawing/2014/main" val="1335232691"/>
                    </a:ext>
                  </a:extLst>
                </a:gridCol>
                <a:gridCol w="1016000">
                  <a:extLst>
                    <a:ext uri="{9D8B030D-6E8A-4147-A177-3AD203B41FA5}">
                      <a16:colId xmlns:a16="http://schemas.microsoft.com/office/drawing/2014/main" val="785772456"/>
                    </a:ext>
                  </a:extLst>
                </a:gridCol>
                <a:gridCol w="1016000">
                  <a:extLst>
                    <a:ext uri="{9D8B030D-6E8A-4147-A177-3AD203B41FA5}">
                      <a16:colId xmlns:a16="http://schemas.microsoft.com/office/drawing/2014/main" val="143111373"/>
                    </a:ext>
                  </a:extLst>
                </a:gridCol>
                <a:gridCol w="1016000">
                  <a:extLst>
                    <a:ext uri="{9D8B030D-6E8A-4147-A177-3AD203B41FA5}">
                      <a16:colId xmlns:a16="http://schemas.microsoft.com/office/drawing/2014/main" val="994455625"/>
                    </a:ext>
                  </a:extLst>
                </a:gridCol>
              </a:tblGrid>
              <a:tr h="303808">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传输介质</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通信系统</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rgbClr val="FFFF00"/>
                          </a:solidFill>
                          <a:latin typeface="黑体" panose="02010609060101010101" pitchFamily="49" charset="-122"/>
                          <a:ea typeface="黑体" panose="02010609060101010101" pitchFamily="49" charset="-122"/>
                        </a:rPr>
                        <a:t>正确性</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提高性能</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局域网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en-US" altLang="zh-CN" sz="1600" dirty="0">
                          <a:solidFill>
                            <a:schemeClr val="tx1"/>
                          </a:solidFill>
                          <a:latin typeface="黑体" panose="02010609060101010101" pitchFamily="49" charset="-122"/>
                          <a:ea typeface="黑体" panose="02010609060101010101" pitchFamily="49" charset="-122"/>
                        </a:rPr>
                        <a:t>WLAN</a:t>
                      </a:r>
                      <a:endParaRPr lang="zh-CN" altLang="en-US" sz="1600" dirty="0">
                        <a:solidFill>
                          <a:schemeClr val="tx1"/>
                        </a:solidFill>
                        <a:latin typeface="黑体" panose="02010609060101010101" pitchFamily="49" charset="-122"/>
                        <a:ea typeface="黑体" panose="02010609060101010101" pitchFamily="49"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个域网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广域网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接入网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939429099"/>
                  </a:ext>
                </a:extLst>
              </a:tr>
            </a:tbl>
          </a:graphicData>
        </a:graphic>
      </p:graphicFrame>
      <p:sp>
        <p:nvSpPr>
          <p:cNvPr id="12" name="流程图: 摘录 11">
            <a:extLst>
              <a:ext uri="{FF2B5EF4-FFF2-40B4-BE49-F238E27FC236}">
                <a16:creationId xmlns:a16="http://schemas.microsoft.com/office/drawing/2014/main" id="{CE6C4248-6AFD-44B6-80E3-9608C7BDC87F}"/>
              </a:ext>
            </a:extLst>
          </p:cNvPr>
          <p:cNvSpPr/>
          <p:nvPr/>
        </p:nvSpPr>
        <p:spPr bwMode="auto">
          <a:xfrm>
            <a:off x="2445429" y="315774"/>
            <a:ext cx="216024" cy="126001"/>
          </a:xfrm>
          <a:prstGeom prst="flowChartExtract">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4" name="Rectangle 2">
            <a:extLst>
              <a:ext uri="{FF2B5EF4-FFF2-40B4-BE49-F238E27FC236}">
                <a16:creationId xmlns:a16="http://schemas.microsoft.com/office/drawing/2014/main" id="{637ADEFB-5775-48B5-AD95-BD2F543B4E24}"/>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灯片编号占位符 4">
            <a:extLst>
              <a:ext uri="{FF2B5EF4-FFF2-40B4-BE49-F238E27FC236}">
                <a16:creationId xmlns:a16="http://schemas.microsoft.com/office/drawing/2014/main" id="{85067249-4D8A-4681-A990-48CF1A84F6AF}"/>
              </a:ext>
            </a:extLst>
          </p:cNvPr>
          <p:cNvSpPr>
            <a:spLocks noGrp="1"/>
          </p:cNvSpPr>
          <p:nvPr>
            <p:ph type="sldNum" sz="quarter" idx="12"/>
          </p:nvPr>
        </p:nvSpPr>
        <p:spPr/>
        <p:txBody>
          <a:bodyPr/>
          <a:lstStyle/>
          <a:p>
            <a:fld id="{0343F522-B1DB-4B24-87CC-09EAB668A261}" type="slidenum">
              <a:rPr lang="zh-CN" altLang="en-US" smtClean="0"/>
              <a:pPr/>
              <a:t>87</a:t>
            </a:fld>
            <a:r>
              <a:rPr lang="en-US" altLang="zh-CN"/>
              <a:t>/303</a:t>
            </a:r>
            <a:endParaRPr lang="zh-CN" altLang="en-US" dirty="0"/>
          </a:p>
        </p:txBody>
      </p:sp>
    </p:spTree>
    <p:extLst>
      <p:ext uri="{BB962C8B-B14F-4D97-AF65-F5344CB8AC3E}">
        <p14:creationId xmlns:p14="http://schemas.microsoft.com/office/powerpoint/2010/main" val="2504972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C34208-FA7C-4346-AD93-050F88FE7F56}"/>
              </a:ext>
            </a:extLst>
          </p:cNvPr>
          <p:cNvSpPr>
            <a:spLocks noGrp="1"/>
          </p:cNvSpPr>
          <p:nvPr>
            <p:ph type="title"/>
          </p:nvPr>
        </p:nvSpPr>
        <p:spPr>
          <a:xfrm>
            <a:off x="265813" y="350874"/>
            <a:ext cx="8654903" cy="680484"/>
          </a:xfrm>
        </p:spPr>
        <p:txBody>
          <a:bodyPr>
            <a:normAutofit/>
          </a:bodyPr>
          <a:lstStyle/>
          <a:p>
            <a:r>
              <a:rPr lang="zh-CN" altLang="en-US" kern="100" dirty="0"/>
              <a:t>停止</a:t>
            </a:r>
            <a:r>
              <a:rPr lang="en-US" altLang="zh-CN" kern="100" dirty="0"/>
              <a:t>-</a:t>
            </a:r>
            <a:r>
              <a:rPr lang="zh-CN" altLang="en-US" kern="100" dirty="0"/>
              <a:t>等待方法的效率</a:t>
            </a:r>
          </a:p>
        </p:txBody>
      </p:sp>
      <p:sp>
        <p:nvSpPr>
          <p:cNvPr id="3" name="内容占位符 2">
            <a:extLst>
              <a:ext uri="{FF2B5EF4-FFF2-40B4-BE49-F238E27FC236}">
                <a16:creationId xmlns:a16="http://schemas.microsoft.com/office/drawing/2014/main" id="{62772749-0251-43E3-8FBE-62B01C0C88DA}"/>
              </a:ext>
            </a:extLst>
          </p:cNvPr>
          <p:cNvSpPr>
            <a:spLocks noGrp="1"/>
          </p:cNvSpPr>
          <p:nvPr>
            <p:ph idx="1"/>
          </p:nvPr>
        </p:nvSpPr>
        <p:spPr>
          <a:xfrm>
            <a:off x="404037" y="1062040"/>
            <a:ext cx="8516680" cy="5445085"/>
          </a:xfrm>
        </p:spPr>
        <p:txBody>
          <a:bodyPr>
            <a:noAutofit/>
          </a:bodyPr>
          <a:lstStyle/>
          <a:p>
            <a:pPr marL="0" indent="0" algn="just" eaLnBrk="1" hangingPunct="1">
              <a:lnSpc>
                <a:spcPct val="100000"/>
              </a:lnSpc>
              <a:spcBef>
                <a:spcPts val="0"/>
              </a:spcBef>
              <a:buNone/>
            </a:pPr>
            <a:r>
              <a:rPr lang="zh-CN" altLang="en-US" dirty="0">
                <a:solidFill>
                  <a:schemeClr val="accent1"/>
                </a:solidFill>
                <a:latin typeface="Times New Roman" panose="02020603050405020304" pitchFamily="18" charset="0"/>
                <a:cs typeface="Times New Roman" panose="02020603050405020304" pitchFamily="18" charset="0"/>
              </a:rPr>
              <a:t>信道利用率：</a:t>
            </a:r>
            <a:endParaRPr lang="en-US" altLang="zh-CN" dirty="0">
              <a:solidFill>
                <a:schemeClr val="accent1"/>
              </a:solidFill>
              <a:latin typeface="Times New Roman" panose="02020603050405020304" pitchFamily="18" charset="0"/>
              <a:cs typeface="Times New Roman" panose="02020603050405020304" pitchFamily="18" charset="0"/>
            </a:endParaRPr>
          </a:p>
          <a:p>
            <a:pPr eaLnBrk="1" hangingPunct="1"/>
            <a:r>
              <a:rPr lang="zh-CN" altLang="en-US" b="1" dirty="0">
                <a:latin typeface="Times New Roman" panose="02020603050405020304" pitchFamily="18" charset="0"/>
                <a:cs typeface="Times New Roman" panose="02020603050405020304" pitchFamily="18" charset="0"/>
              </a:rPr>
              <a:t>没有传输错误，传输</a:t>
            </a:r>
            <a:r>
              <a:rPr lang="en-US" altLang="zh-CN" b="1" dirty="0">
                <a:latin typeface="Times New Roman" panose="02020603050405020304" pitchFamily="18" charset="0"/>
                <a:cs typeface="Times New Roman" panose="02020603050405020304" pitchFamily="18" charset="0"/>
              </a:rPr>
              <a:t>N</a:t>
            </a:r>
            <a:r>
              <a:rPr lang="zh-CN" altLang="en-US" b="1" dirty="0">
                <a:latin typeface="Times New Roman" panose="02020603050405020304" pitchFamily="18" charset="0"/>
                <a:cs typeface="Times New Roman" panose="02020603050405020304" pitchFamily="18" charset="0"/>
              </a:rPr>
              <a:t>帧所需要的时间为</a:t>
            </a:r>
            <a:r>
              <a:rPr lang="en-US" altLang="zh-CN" b="1" i="1" dirty="0">
                <a:latin typeface="Times New Roman" panose="02020603050405020304" pitchFamily="18" charset="0"/>
                <a:cs typeface="Times New Roman" panose="02020603050405020304" pitchFamily="18" charset="0"/>
              </a:rPr>
              <a:t>T</a:t>
            </a:r>
            <a:r>
              <a:rPr lang="en-US" altLang="zh-CN" b="1" i="1" baseline="-25000" dirty="0">
                <a:latin typeface="Times New Roman" panose="02020603050405020304" pitchFamily="18" charset="0"/>
                <a:cs typeface="Times New Roman" panose="02020603050405020304" pitchFamily="18" charset="0"/>
              </a:rPr>
              <a:t>D</a:t>
            </a:r>
            <a:r>
              <a:rPr lang="en-US" altLang="zh-CN" b="1" dirty="0">
                <a:latin typeface="Times New Roman" panose="02020603050405020304" pitchFamily="18" charset="0"/>
                <a:cs typeface="Times New Roman" panose="02020603050405020304" pitchFamily="18" charset="0"/>
              </a:rPr>
              <a:t>= </a:t>
            </a:r>
            <a:r>
              <a:rPr lang="en-US" altLang="zh-CN" b="1" i="1" dirty="0">
                <a:latin typeface="Times New Roman" panose="02020603050405020304" pitchFamily="18" charset="0"/>
                <a:cs typeface="Times New Roman" panose="02020603050405020304" pitchFamily="18" charset="0"/>
              </a:rPr>
              <a:t>N </a:t>
            </a:r>
            <a:r>
              <a:rPr lang="en-US" altLang="zh-CN" b="1" i="1" dirty="0" err="1">
                <a:latin typeface="Times New Roman" panose="02020603050405020304" pitchFamily="18" charset="0"/>
                <a:cs typeface="Times New Roman" panose="02020603050405020304" pitchFamily="18" charset="0"/>
              </a:rPr>
              <a:t>t</a:t>
            </a:r>
            <a:r>
              <a:rPr lang="en-US" altLang="zh-CN" b="1" i="1" baseline="-25000" dirty="0" err="1">
                <a:latin typeface="Times New Roman" panose="02020603050405020304" pitchFamily="18" charset="0"/>
                <a:cs typeface="Times New Roman" panose="02020603050405020304" pitchFamily="18" charset="0"/>
              </a:rPr>
              <a:t>T</a:t>
            </a:r>
            <a:r>
              <a:rPr lang="en-US" altLang="zh-CN" b="1" dirty="0">
                <a:latin typeface="Times New Roman" panose="02020603050405020304" pitchFamily="18" charset="0"/>
                <a:cs typeface="Times New Roman" panose="02020603050405020304" pitchFamily="18" charset="0"/>
              </a:rPr>
              <a:t>= </a:t>
            </a:r>
            <a:r>
              <a:rPr lang="en-US" altLang="zh-CN" b="1" i="1" dirty="0">
                <a:latin typeface="Times New Roman" panose="02020603050405020304" pitchFamily="18" charset="0"/>
                <a:cs typeface="Times New Roman" panose="02020603050405020304" pitchFamily="18" charset="0"/>
              </a:rPr>
              <a:t>N</a:t>
            </a:r>
            <a:r>
              <a:rPr lang="zh-CN" altLang="en-US" b="1" dirty="0">
                <a:latin typeface="Times New Roman" panose="02020603050405020304" pitchFamily="18" charset="0"/>
                <a:cs typeface="Times New Roman" panose="02020603050405020304" pitchFamily="18" charset="0"/>
              </a:rPr>
              <a:t>（</a:t>
            </a:r>
            <a:r>
              <a:rPr lang="en-US" altLang="zh-CN" b="1" i="1" dirty="0">
                <a:latin typeface="Times New Roman" panose="02020603050405020304" pitchFamily="18" charset="0"/>
                <a:cs typeface="Times New Roman" panose="02020603050405020304" pitchFamily="18" charset="0"/>
              </a:rPr>
              <a:t>t</a:t>
            </a:r>
            <a:r>
              <a:rPr lang="en-US" altLang="zh-CN" b="1" i="1" baseline="-25000" dirty="0">
                <a:latin typeface="Times New Roman" panose="02020603050405020304" pitchFamily="18" charset="0"/>
                <a:cs typeface="Times New Roman" panose="02020603050405020304" pitchFamily="18" charset="0"/>
              </a:rPr>
              <a:t>s</a:t>
            </a:r>
            <a:r>
              <a:rPr lang="en-US" altLang="zh-CN" b="1" dirty="0">
                <a:latin typeface="Times New Roman" panose="02020603050405020304" pitchFamily="18" charset="0"/>
                <a:cs typeface="Times New Roman" panose="02020603050405020304" pitchFamily="18" charset="0"/>
              </a:rPr>
              <a:t>+2</a:t>
            </a:r>
            <a:r>
              <a:rPr lang="en-US" altLang="zh-CN" b="1" i="1" dirty="0">
                <a:latin typeface="Times New Roman" panose="02020603050405020304" pitchFamily="18" charset="0"/>
                <a:cs typeface="Times New Roman" panose="02020603050405020304" pitchFamily="18" charset="0"/>
              </a:rPr>
              <a:t>t</a:t>
            </a:r>
            <a:r>
              <a:rPr lang="en-US" altLang="zh-CN" b="1" i="1" baseline="-25000" dirty="0">
                <a:latin typeface="Times New Roman" panose="02020603050405020304" pitchFamily="18" charset="0"/>
                <a:cs typeface="Times New Roman" panose="02020603050405020304" pitchFamily="18" charset="0"/>
              </a:rPr>
              <a:t>p</a:t>
            </a:r>
            <a:r>
              <a:rPr lang="zh-CN" altLang="en-US" b="1" dirty="0">
                <a:latin typeface="Times New Roman" panose="02020603050405020304" pitchFamily="18" charset="0"/>
                <a:cs typeface="Times New Roman" panose="02020603050405020304" pitchFamily="18" charset="0"/>
              </a:rPr>
              <a:t>）</a:t>
            </a:r>
          </a:p>
          <a:p>
            <a:pPr eaLnBrk="1" hangingPunct="1"/>
            <a:r>
              <a:rPr lang="zh-CN" altLang="en-US" b="1" dirty="0">
                <a:latin typeface="Times New Roman" panose="02020603050405020304" pitchFamily="18" charset="0"/>
                <a:cs typeface="Times New Roman" panose="02020603050405020304" pitchFamily="18" charset="0"/>
              </a:rPr>
              <a:t>信道的利用率</a:t>
            </a:r>
            <a:r>
              <a:rPr lang="en-US" altLang="zh-CN" b="1" i="1" dirty="0">
                <a:latin typeface="Times New Roman" panose="02020603050405020304" pitchFamily="18" charset="0"/>
                <a:cs typeface="Times New Roman" panose="02020603050405020304" pitchFamily="18" charset="0"/>
              </a:rPr>
              <a:t>η</a:t>
            </a:r>
            <a:r>
              <a:rPr lang="zh-CN" altLang="en-US" b="1" dirty="0">
                <a:latin typeface="Times New Roman" panose="02020603050405020304" pitchFamily="18" charset="0"/>
                <a:cs typeface="Times New Roman" panose="02020603050405020304" pitchFamily="18" charset="0"/>
              </a:rPr>
              <a:t>：</a:t>
            </a:r>
          </a:p>
          <a:p>
            <a:pPr eaLnBrk="1" hangingPunct="1">
              <a:buFontTx/>
              <a:buNone/>
            </a:pPr>
            <a:r>
              <a:rPr lang="zh-CN" altLang="en-US" b="1" dirty="0">
                <a:latin typeface="Times New Roman" panose="02020603050405020304" pitchFamily="18" charset="0"/>
                <a:cs typeface="Times New Roman" panose="02020603050405020304" pitchFamily="18" charset="0"/>
              </a:rPr>
              <a:t>   </a:t>
            </a:r>
            <a:r>
              <a:rPr lang="en-US" altLang="zh-CN" b="1" i="1" dirty="0">
                <a:latin typeface="Times New Roman" panose="02020603050405020304" pitchFamily="18" charset="0"/>
                <a:cs typeface="Times New Roman" panose="02020603050405020304" pitchFamily="18" charset="0"/>
              </a:rPr>
              <a:t>η</a:t>
            </a:r>
            <a:r>
              <a:rPr lang="en-US" altLang="zh-CN" b="1" dirty="0">
                <a:latin typeface="Times New Roman" panose="02020603050405020304" pitchFamily="18" charset="0"/>
                <a:cs typeface="Times New Roman" panose="02020603050405020304" pitchFamily="18" charset="0"/>
              </a:rPr>
              <a:t> = </a:t>
            </a:r>
            <a:r>
              <a:rPr lang="en-US" altLang="zh-CN" b="1" i="1" dirty="0">
                <a:latin typeface="Times New Roman" panose="02020603050405020304" pitchFamily="18" charset="0"/>
                <a:cs typeface="Times New Roman" panose="02020603050405020304" pitchFamily="18" charset="0"/>
              </a:rPr>
              <a:t>N </a:t>
            </a:r>
            <a:r>
              <a:rPr lang="en-US" altLang="zh-CN" b="1" i="1" dirty="0" err="1">
                <a:latin typeface="Times New Roman" panose="02020603050405020304" pitchFamily="18" charset="0"/>
                <a:cs typeface="Times New Roman" panose="02020603050405020304" pitchFamily="18" charset="0"/>
              </a:rPr>
              <a:t>t</a:t>
            </a:r>
            <a:r>
              <a:rPr lang="en-US" altLang="zh-CN" b="1" i="1" baseline="-25000" dirty="0" err="1">
                <a:latin typeface="Times New Roman" panose="02020603050405020304" pitchFamily="18" charset="0"/>
                <a:cs typeface="Times New Roman" panose="02020603050405020304" pitchFamily="18" charset="0"/>
              </a:rPr>
              <a:t>s</a:t>
            </a:r>
            <a:r>
              <a:rPr lang="en-US" altLang="zh-CN" b="1" i="1" dirty="0">
                <a:latin typeface="Times New Roman" panose="02020603050405020304" pitchFamily="18" charset="0"/>
                <a:cs typeface="Times New Roman" panose="02020603050405020304" pitchFamily="18" charset="0"/>
              </a:rPr>
              <a:t> </a:t>
            </a:r>
            <a:r>
              <a:rPr lang="en-US" altLang="zh-CN" b="1" dirty="0">
                <a:latin typeface="Times New Roman" panose="02020603050405020304" pitchFamily="18" charset="0"/>
                <a:cs typeface="Times New Roman" panose="02020603050405020304" pitchFamily="18" charset="0"/>
              </a:rPr>
              <a:t>/</a:t>
            </a:r>
            <a:r>
              <a:rPr lang="en-US" altLang="zh-CN" b="1" i="1" dirty="0">
                <a:latin typeface="Times New Roman" panose="02020603050405020304" pitchFamily="18" charset="0"/>
                <a:cs typeface="Times New Roman" panose="02020603050405020304" pitchFamily="18" charset="0"/>
              </a:rPr>
              <a:t> T</a:t>
            </a:r>
            <a:r>
              <a:rPr lang="en-US" altLang="zh-CN" b="1" i="1" baseline="-25000" dirty="0">
                <a:latin typeface="Times New Roman" panose="02020603050405020304" pitchFamily="18" charset="0"/>
                <a:cs typeface="Times New Roman" panose="02020603050405020304" pitchFamily="18" charset="0"/>
              </a:rPr>
              <a:t>D</a:t>
            </a:r>
            <a:r>
              <a:rPr lang="en-US" altLang="zh-CN" b="1" dirty="0">
                <a:latin typeface="Times New Roman" panose="02020603050405020304" pitchFamily="18" charset="0"/>
                <a:cs typeface="Times New Roman" panose="02020603050405020304" pitchFamily="18" charset="0"/>
              </a:rPr>
              <a:t> = </a:t>
            </a:r>
            <a:r>
              <a:rPr lang="en-US" altLang="zh-CN" b="1" i="1" dirty="0">
                <a:latin typeface="Times New Roman" panose="02020603050405020304" pitchFamily="18" charset="0"/>
                <a:cs typeface="Times New Roman" panose="02020603050405020304" pitchFamily="18" charset="0"/>
              </a:rPr>
              <a:t>N </a:t>
            </a:r>
            <a:r>
              <a:rPr lang="en-US" altLang="zh-CN" b="1" i="1" dirty="0" err="1">
                <a:latin typeface="Times New Roman" panose="02020603050405020304" pitchFamily="18" charset="0"/>
                <a:cs typeface="Times New Roman" panose="02020603050405020304" pitchFamily="18" charset="0"/>
              </a:rPr>
              <a:t>t</a:t>
            </a:r>
            <a:r>
              <a:rPr lang="en-US" altLang="zh-CN" b="1" i="1" baseline="-25000" dirty="0" err="1">
                <a:latin typeface="Times New Roman" panose="02020603050405020304" pitchFamily="18" charset="0"/>
                <a:cs typeface="Times New Roman" panose="02020603050405020304" pitchFamily="18" charset="0"/>
              </a:rPr>
              <a:t>s</a:t>
            </a:r>
            <a:r>
              <a:rPr lang="en-US" altLang="zh-CN" b="1" dirty="0">
                <a:latin typeface="Times New Roman" panose="02020603050405020304" pitchFamily="18" charset="0"/>
                <a:cs typeface="Times New Roman" panose="02020603050405020304" pitchFamily="18" charset="0"/>
              </a:rPr>
              <a:t> / (</a:t>
            </a:r>
            <a:r>
              <a:rPr lang="en-US" altLang="zh-CN" b="1" i="1" dirty="0">
                <a:latin typeface="Times New Roman" panose="02020603050405020304" pitchFamily="18" charset="0"/>
                <a:cs typeface="Times New Roman" panose="02020603050405020304" pitchFamily="18" charset="0"/>
              </a:rPr>
              <a:t>N </a:t>
            </a:r>
            <a:r>
              <a:rPr lang="en-US" altLang="zh-CN" b="1" i="1" dirty="0" err="1">
                <a:latin typeface="Times New Roman" panose="02020603050405020304" pitchFamily="18" charset="0"/>
                <a:cs typeface="Times New Roman" panose="02020603050405020304" pitchFamily="18" charset="0"/>
              </a:rPr>
              <a:t>t</a:t>
            </a:r>
            <a:r>
              <a:rPr lang="en-US" altLang="zh-CN" i="1" baseline="-25000" dirty="0" err="1">
                <a:latin typeface="Times New Roman" panose="02020603050405020304" pitchFamily="18" charset="0"/>
                <a:cs typeface="Times New Roman" panose="02020603050405020304" pitchFamily="18" charset="0"/>
              </a:rPr>
              <a:t>s</a:t>
            </a:r>
            <a:r>
              <a:rPr lang="en-US" altLang="zh-CN" b="1" dirty="0">
                <a:latin typeface="Times New Roman" panose="02020603050405020304" pitchFamily="18" charset="0"/>
                <a:cs typeface="Times New Roman" panose="02020603050405020304" pitchFamily="18" charset="0"/>
              </a:rPr>
              <a:t> + 2 </a:t>
            </a:r>
            <a:r>
              <a:rPr lang="en-US" altLang="zh-CN" b="1" i="1" dirty="0">
                <a:latin typeface="Times New Roman" panose="02020603050405020304" pitchFamily="18" charset="0"/>
                <a:cs typeface="Times New Roman" panose="02020603050405020304" pitchFamily="18" charset="0"/>
              </a:rPr>
              <a:t>N </a:t>
            </a:r>
            <a:r>
              <a:rPr lang="en-US" altLang="zh-CN" b="1" i="1" dirty="0" err="1">
                <a:latin typeface="Times New Roman" panose="02020603050405020304" pitchFamily="18" charset="0"/>
                <a:cs typeface="Times New Roman" panose="02020603050405020304" pitchFamily="18" charset="0"/>
              </a:rPr>
              <a:t>t</a:t>
            </a:r>
            <a:r>
              <a:rPr lang="en-US" altLang="zh-CN" b="1" i="1" baseline="-25000" dirty="0" err="1">
                <a:latin typeface="Times New Roman" panose="02020603050405020304" pitchFamily="18" charset="0"/>
                <a:cs typeface="Times New Roman" panose="02020603050405020304" pitchFamily="18" charset="0"/>
              </a:rPr>
              <a:t>p</a:t>
            </a:r>
            <a:r>
              <a:rPr lang="en-US" altLang="zh-CN" b="1" dirty="0">
                <a:latin typeface="Times New Roman" panose="02020603050405020304" pitchFamily="18" charset="0"/>
                <a:cs typeface="Times New Roman" panose="02020603050405020304" pitchFamily="18" charset="0"/>
              </a:rPr>
              <a:t> ) </a:t>
            </a:r>
          </a:p>
          <a:p>
            <a:pPr eaLnBrk="1" hangingPunct="1">
              <a:buFontTx/>
              <a:buNone/>
            </a:pPr>
            <a:r>
              <a:rPr lang="en-US" altLang="zh-CN" b="1" dirty="0">
                <a:latin typeface="Times New Roman" panose="02020603050405020304" pitchFamily="18" charset="0"/>
                <a:cs typeface="Times New Roman" panose="02020603050405020304" pitchFamily="18" charset="0"/>
              </a:rPr>
              <a:t>        = </a:t>
            </a:r>
            <a:r>
              <a:rPr lang="en-US" altLang="zh-CN" b="1" i="1" dirty="0" err="1">
                <a:latin typeface="Times New Roman" panose="02020603050405020304" pitchFamily="18" charset="0"/>
                <a:cs typeface="Times New Roman" panose="02020603050405020304" pitchFamily="18" charset="0"/>
              </a:rPr>
              <a:t>t</a:t>
            </a:r>
            <a:r>
              <a:rPr lang="en-US" altLang="zh-CN" b="1" i="1" baseline="-25000" dirty="0" err="1">
                <a:latin typeface="Times New Roman" panose="02020603050405020304" pitchFamily="18" charset="0"/>
                <a:cs typeface="Times New Roman" panose="02020603050405020304" pitchFamily="18" charset="0"/>
              </a:rPr>
              <a:t>s</a:t>
            </a:r>
            <a:r>
              <a:rPr lang="en-US" altLang="zh-CN" b="1" dirty="0">
                <a:latin typeface="Times New Roman" panose="02020603050405020304" pitchFamily="18" charset="0"/>
                <a:cs typeface="Times New Roman" panose="02020603050405020304" pitchFamily="18" charset="0"/>
              </a:rPr>
              <a:t> / (</a:t>
            </a:r>
            <a:r>
              <a:rPr lang="en-US" altLang="zh-CN" b="1" i="1" dirty="0">
                <a:latin typeface="Times New Roman" panose="02020603050405020304" pitchFamily="18" charset="0"/>
                <a:cs typeface="Times New Roman" panose="02020603050405020304" pitchFamily="18" charset="0"/>
              </a:rPr>
              <a:t>t</a:t>
            </a:r>
            <a:r>
              <a:rPr lang="en-US" altLang="zh-CN" b="1" i="1" baseline="-25000" dirty="0">
                <a:latin typeface="Times New Roman" panose="02020603050405020304" pitchFamily="18" charset="0"/>
                <a:cs typeface="Times New Roman" panose="02020603050405020304" pitchFamily="18" charset="0"/>
              </a:rPr>
              <a:t>s</a:t>
            </a:r>
            <a:r>
              <a:rPr lang="en-US" altLang="zh-CN" b="1" dirty="0">
                <a:latin typeface="Times New Roman" panose="02020603050405020304" pitchFamily="18" charset="0"/>
                <a:cs typeface="Times New Roman" panose="02020603050405020304" pitchFamily="18" charset="0"/>
              </a:rPr>
              <a:t>+2</a:t>
            </a:r>
            <a:r>
              <a:rPr lang="en-US" altLang="zh-CN" b="1" i="1" dirty="0">
                <a:latin typeface="Times New Roman" panose="02020603050405020304" pitchFamily="18" charset="0"/>
                <a:cs typeface="Times New Roman" panose="02020603050405020304" pitchFamily="18" charset="0"/>
              </a:rPr>
              <a:t>t</a:t>
            </a:r>
            <a:r>
              <a:rPr lang="en-US" altLang="zh-CN" b="1" i="1" baseline="-25000" dirty="0">
                <a:latin typeface="Times New Roman" panose="02020603050405020304" pitchFamily="18" charset="0"/>
                <a:cs typeface="Times New Roman" panose="02020603050405020304" pitchFamily="18" charset="0"/>
              </a:rPr>
              <a:t>p</a:t>
            </a:r>
            <a:r>
              <a:rPr lang="en-US" altLang="zh-CN" b="1" dirty="0">
                <a:latin typeface="Times New Roman" panose="02020603050405020304" pitchFamily="18" charset="0"/>
                <a:cs typeface="Times New Roman" panose="02020603050405020304" pitchFamily="18" charset="0"/>
              </a:rPr>
              <a:t>)</a:t>
            </a:r>
          </a:p>
          <a:p>
            <a:pPr eaLnBrk="1" hangingPunct="1">
              <a:buFontTx/>
              <a:buNone/>
            </a:pPr>
            <a:r>
              <a:rPr lang="en-US" altLang="zh-CN" b="1" dirty="0">
                <a:latin typeface="Times New Roman" panose="02020603050405020304" pitchFamily="18" charset="0"/>
                <a:cs typeface="Times New Roman" panose="02020603050405020304" pitchFamily="18" charset="0"/>
              </a:rPr>
              <a:t>        =1/(1+2</a:t>
            </a:r>
            <a:r>
              <a:rPr lang="en-US" altLang="zh-CN" b="1" i="1" dirty="0">
                <a:latin typeface="Times New Roman" panose="02020603050405020304" pitchFamily="18" charset="0"/>
                <a:cs typeface="Times New Roman" panose="02020603050405020304" pitchFamily="18" charset="0"/>
              </a:rPr>
              <a:t>α</a:t>
            </a:r>
            <a:r>
              <a:rPr lang="en-US" altLang="zh-CN" b="1" dirty="0">
                <a:latin typeface="Times New Roman" panose="02020603050405020304" pitchFamily="18" charset="0"/>
                <a:cs typeface="Times New Roman" panose="02020603050405020304" pitchFamily="18" charset="0"/>
              </a:rPr>
              <a:t>) </a:t>
            </a:r>
          </a:p>
          <a:p>
            <a:pPr eaLnBrk="1" hangingPunct="1">
              <a:buFontTx/>
              <a:buNone/>
            </a:pPr>
            <a:r>
              <a:rPr lang="en-US" altLang="zh-CN" b="1" dirty="0">
                <a:latin typeface="Times New Roman" panose="02020603050405020304" pitchFamily="18" charset="0"/>
                <a:cs typeface="Times New Roman" panose="02020603050405020304" pitchFamily="18" charset="0"/>
              </a:rPr>
              <a:t>  </a:t>
            </a:r>
            <a:r>
              <a:rPr lang="en-US" altLang="zh-CN" b="1" i="1" dirty="0">
                <a:latin typeface="Times New Roman" panose="02020603050405020304" pitchFamily="18" charset="0"/>
                <a:cs typeface="Times New Roman" panose="02020603050405020304" pitchFamily="18" charset="0"/>
              </a:rPr>
              <a:t>α</a:t>
            </a:r>
            <a:r>
              <a:rPr lang="en-US" altLang="zh-CN" b="1" dirty="0">
                <a:latin typeface="Times New Roman" panose="02020603050405020304" pitchFamily="18" charset="0"/>
                <a:cs typeface="Times New Roman" panose="02020603050405020304" pitchFamily="18" charset="0"/>
              </a:rPr>
              <a:t>= </a:t>
            </a:r>
            <a:r>
              <a:rPr lang="en-US" altLang="zh-CN" b="1" i="1" dirty="0" err="1">
                <a:latin typeface="Times New Roman" panose="02020603050405020304" pitchFamily="18" charset="0"/>
                <a:cs typeface="Times New Roman" panose="02020603050405020304" pitchFamily="18" charset="0"/>
              </a:rPr>
              <a:t>t</a:t>
            </a:r>
            <a:r>
              <a:rPr lang="en-US" altLang="zh-CN" b="1" i="1" baseline="-25000" dirty="0" err="1">
                <a:latin typeface="Times New Roman" panose="02020603050405020304" pitchFamily="18" charset="0"/>
                <a:cs typeface="Times New Roman" panose="02020603050405020304" pitchFamily="18" charset="0"/>
              </a:rPr>
              <a:t>p</a:t>
            </a:r>
            <a:r>
              <a:rPr lang="en-US" altLang="zh-CN" b="1" i="1" dirty="0">
                <a:latin typeface="Times New Roman" panose="02020603050405020304" pitchFamily="18" charset="0"/>
                <a:cs typeface="Times New Roman" panose="02020603050405020304" pitchFamily="18" charset="0"/>
              </a:rPr>
              <a:t> </a:t>
            </a:r>
            <a:r>
              <a:rPr lang="en-US" altLang="zh-CN" b="1" dirty="0">
                <a:latin typeface="Times New Roman" panose="02020603050405020304" pitchFamily="18" charset="0"/>
                <a:cs typeface="Times New Roman" panose="02020603050405020304" pitchFamily="18" charset="0"/>
              </a:rPr>
              <a:t>/</a:t>
            </a:r>
            <a:r>
              <a:rPr lang="en-US" altLang="zh-CN" b="1" i="1" dirty="0">
                <a:latin typeface="Times New Roman" panose="02020603050405020304" pitchFamily="18" charset="0"/>
                <a:cs typeface="Times New Roman" panose="02020603050405020304" pitchFamily="18" charset="0"/>
              </a:rPr>
              <a:t> </a:t>
            </a:r>
            <a:r>
              <a:rPr lang="en-US" altLang="zh-CN" b="1" i="1" dirty="0" err="1">
                <a:latin typeface="Times New Roman" panose="02020603050405020304" pitchFamily="18" charset="0"/>
                <a:cs typeface="Times New Roman" panose="02020603050405020304" pitchFamily="18" charset="0"/>
              </a:rPr>
              <a:t>t</a:t>
            </a:r>
            <a:r>
              <a:rPr lang="en-US" altLang="zh-CN" b="1" i="1" baseline="-25000" dirty="0" err="1">
                <a:latin typeface="Times New Roman" panose="02020603050405020304" pitchFamily="18" charset="0"/>
                <a:cs typeface="Times New Roman" panose="02020603050405020304" pitchFamily="18" charset="0"/>
              </a:rPr>
              <a:t>s</a:t>
            </a:r>
            <a:endParaRPr lang="en-US" altLang="zh-CN" b="1" i="1" baseline="-25000" dirty="0">
              <a:latin typeface="Times New Roman" panose="02020603050405020304" pitchFamily="18" charset="0"/>
              <a:cs typeface="Times New Roman" panose="02020603050405020304" pitchFamily="18" charset="0"/>
            </a:endParaRPr>
          </a:p>
          <a:p>
            <a:pPr indent="266700" algn="just"/>
            <a:endParaRPr lang="en-US" altLang="zh-CN" sz="1800" kern="100" dirty="0">
              <a:effectLst/>
              <a:latin typeface="Times New Roman" panose="02020603050405020304" pitchFamily="18" charset="0"/>
              <a:ea typeface="宋体" panose="02010600030101010101" pitchFamily="2" charset="-122"/>
            </a:endParaRPr>
          </a:p>
          <a:p>
            <a:r>
              <a:rPr lang="en-US" altLang="zh-CN" b="1" kern="100" dirty="0">
                <a:effectLst/>
                <a:latin typeface="Times New Roman" panose="02020603050405020304" pitchFamily="18" charset="0"/>
                <a:ea typeface="宋体" panose="02010600030101010101" pitchFamily="2" charset="-122"/>
                <a:cs typeface="Times New Roman" panose="02020603050405020304" pitchFamily="18" charset="0"/>
              </a:rPr>
              <a:t>α=</a:t>
            </a:r>
            <a:r>
              <a:rPr lang="zh-CN" altLang="zh-CN" b="1"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b="1" kern="100" dirty="0">
                <a:effectLst/>
                <a:latin typeface="Times New Roman" panose="02020603050405020304" pitchFamily="18" charset="0"/>
                <a:ea typeface="宋体" panose="02010600030101010101" pitchFamily="2" charset="-122"/>
                <a:cs typeface="Times New Roman" panose="02020603050405020304" pitchFamily="18" charset="0"/>
              </a:rPr>
              <a:t>L/C</a:t>
            </a:r>
            <a:r>
              <a:rPr lang="zh-CN" altLang="zh-CN" b="1"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b="1"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b="1"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b="1" kern="100" dirty="0">
                <a:effectLst/>
                <a:latin typeface="Times New Roman" panose="02020603050405020304" pitchFamily="18" charset="0"/>
                <a:ea typeface="宋体" panose="02010600030101010101" pitchFamily="2" charset="-122"/>
                <a:cs typeface="Times New Roman" panose="02020603050405020304" pitchFamily="18" charset="0"/>
              </a:rPr>
              <a:t>D/R</a:t>
            </a:r>
            <a:r>
              <a:rPr lang="zh-CN" altLang="zh-CN" b="1"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b="1" kern="100" dirty="0">
                <a:effectLst/>
                <a:latin typeface="Times New Roman" panose="02020603050405020304" pitchFamily="18" charset="0"/>
                <a:ea typeface="宋体" panose="02010600030101010101" pitchFamily="2" charset="-122"/>
                <a:cs typeface="Times New Roman" panose="02020603050405020304" pitchFamily="18" charset="0"/>
              </a:rPr>
              <a:t>= R(L/C)/D</a:t>
            </a:r>
            <a:r>
              <a:rPr lang="zh-CN" altLang="en-US" b="1" kern="100" dirty="0">
                <a:effectLst/>
                <a:latin typeface="Times New Roman" panose="02020603050405020304" pitchFamily="18" charset="0"/>
                <a:ea typeface="宋体" panose="02010600030101010101" pitchFamily="2" charset="-122"/>
                <a:cs typeface="Times New Roman" panose="02020603050405020304" pitchFamily="18" charset="0"/>
              </a:rPr>
              <a:t>，对给定网络，</a:t>
            </a:r>
            <a:r>
              <a:rPr lang="en-US" altLang="zh-CN" b="1" kern="100" dirty="0">
                <a:effectLst/>
                <a:latin typeface="Times New Roman" panose="02020603050405020304" pitchFamily="18" charset="0"/>
                <a:ea typeface="宋体" panose="02010600030101010101" pitchFamily="2" charset="-122"/>
                <a:cs typeface="Times New Roman" panose="02020603050405020304" pitchFamily="18" charset="0"/>
              </a:rPr>
              <a:t> α</a:t>
            </a:r>
            <a:r>
              <a:rPr lang="zh-CN" altLang="en-US" b="1" kern="100" dirty="0">
                <a:effectLst/>
                <a:latin typeface="Times New Roman" panose="02020603050405020304" pitchFamily="18" charset="0"/>
                <a:ea typeface="宋体" panose="02010600030101010101" pitchFamily="2" charset="-122"/>
                <a:cs typeface="Times New Roman" panose="02020603050405020304" pitchFamily="18" charset="0"/>
              </a:rPr>
              <a:t>是常数</a:t>
            </a:r>
            <a:endParaRPr lang="zh-CN" altLang="zh-CN" b="1" kern="100" dirty="0">
              <a:effectLst/>
              <a:latin typeface="Times New Roman" panose="02020603050405020304" pitchFamily="18" charset="0"/>
              <a:ea typeface="宋体" panose="02010600030101010101" pitchFamily="2" charset="-122"/>
              <a:cs typeface="Times New Roman" panose="02020603050405020304" pitchFamily="18" charset="0"/>
            </a:endParaRPr>
          </a:p>
          <a:p>
            <a:pPr eaLnBrk="1" hangingPunct="1">
              <a:buFontTx/>
              <a:buNone/>
            </a:pPr>
            <a:endParaRPr lang="en-US" altLang="zh-CN" i="1" dirty="0">
              <a:solidFill>
                <a:schemeClr val="accent1"/>
              </a:solidFill>
              <a:latin typeface="Times New Roman" panose="02020603050405020304" pitchFamily="18" charset="0"/>
              <a:cs typeface="Times New Roman" panose="02020603050405020304" pitchFamily="18" charset="0"/>
            </a:endParaRPr>
          </a:p>
        </p:txBody>
      </p:sp>
      <p:graphicFrame>
        <p:nvGraphicFramePr>
          <p:cNvPr id="10" name="表格 9">
            <a:extLst>
              <a:ext uri="{FF2B5EF4-FFF2-40B4-BE49-F238E27FC236}">
                <a16:creationId xmlns:a16="http://schemas.microsoft.com/office/drawing/2014/main" id="{9B384642-CD61-42D4-9C32-F0111E3A54D7}"/>
              </a:ext>
            </a:extLst>
          </p:cNvPr>
          <p:cNvGraphicFramePr>
            <a:graphicFrameLocks noGrp="1"/>
          </p:cNvGraphicFramePr>
          <p:nvPr/>
        </p:nvGraphicFramePr>
        <p:xfrm>
          <a:off x="0" y="1031358"/>
          <a:ext cx="313390" cy="4483425"/>
        </p:xfrm>
        <a:graphic>
          <a:graphicData uri="http://schemas.openxmlformats.org/drawingml/2006/table">
            <a:tbl>
              <a:tblPr firstRow="1" bandRow="1">
                <a:tableStyleId>{5C22544A-7EE6-4342-B048-85BDC9FD1C3A}</a:tableStyleId>
              </a:tblPr>
              <a:tblGrid>
                <a:gridCol w="313390">
                  <a:extLst>
                    <a:ext uri="{9D8B030D-6E8A-4147-A177-3AD203B41FA5}">
                      <a16:colId xmlns:a16="http://schemas.microsoft.com/office/drawing/2014/main" val="2707731317"/>
                    </a:ext>
                  </a:extLst>
                </a:gridCol>
              </a:tblGrid>
              <a:tr h="844235">
                <a:tc>
                  <a:txBody>
                    <a:bodyPr/>
                    <a:lstStyle/>
                    <a:p>
                      <a:pPr algn="ctr"/>
                      <a:r>
                        <a:rPr lang="zh-CN" altLang="en-US" sz="1600" b="0" dirty="0">
                          <a:solidFill>
                            <a:schemeClr val="tx1"/>
                          </a:solidFill>
                          <a:latin typeface="黑体" panose="02010609060101010101" pitchFamily="49" charset="-122"/>
                          <a:ea typeface="黑体" panose="02010609060101010101" pitchFamily="49" charset="-122"/>
                        </a:rPr>
                        <a:t>接入控制</a:t>
                      </a:r>
                    </a:p>
                  </a:txBody>
                  <a:tcPr marL="0" marR="0" marT="0" marB="0" anchor="ctr">
                    <a:solidFill>
                      <a:schemeClr val="accent1">
                        <a:lumMod val="40000"/>
                        <a:lumOff val="60000"/>
                      </a:schemeClr>
                    </a:solidFill>
                  </a:tcPr>
                </a:tc>
                <a:extLst>
                  <a:ext uri="{0D108BD9-81ED-4DB2-BD59-A6C34878D82A}">
                    <a16:rowId xmlns:a16="http://schemas.microsoft.com/office/drawing/2014/main" val="2650843112"/>
                  </a:ext>
                </a:extLst>
              </a:tr>
              <a:tr h="844235">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组帧</a:t>
                      </a:r>
                    </a:p>
                  </a:txBody>
                  <a:tcPr marL="0" marR="0" marT="0" marB="0" anchor="ctr">
                    <a:solidFill>
                      <a:schemeClr val="accent1">
                        <a:lumMod val="40000"/>
                        <a:lumOff val="60000"/>
                      </a:schemeClr>
                    </a:solidFill>
                  </a:tcPr>
                </a:tc>
                <a:extLst>
                  <a:ext uri="{0D108BD9-81ED-4DB2-BD59-A6C34878D82A}">
                    <a16:rowId xmlns:a16="http://schemas.microsoft.com/office/drawing/2014/main" val="2354171835"/>
                  </a:ext>
                </a:extLst>
              </a:tr>
              <a:tr h="844235">
                <a:tc>
                  <a:txBody>
                    <a:bodyPr/>
                    <a:lstStyle/>
                    <a:p>
                      <a:pPr algn="ctr"/>
                      <a:r>
                        <a:rPr lang="zh-CN" altLang="en-US" sz="1600" b="0" dirty="0">
                          <a:solidFill>
                            <a:schemeClr val="tx1"/>
                          </a:solidFill>
                          <a:latin typeface="黑体" panose="02010609060101010101" pitchFamily="49" charset="-122"/>
                          <a:ea typeface="黑体" panose="02010609060101010101" pitchFamily="49" charset="-122"/>
                        </a:rPr>
                        <a:t>检错纠错</a:t>
                      </a:r>
                    </a:p>
                  </a:txBody>
                  <a:tcPr marL="0" marR="0" marT="0" marB="0" anchor="ctr">
                    <a:solidFill>
                      <a:schemeClr val="accent1">
                        <a:lumMod val="40000"/>
                        <a:lumOff val="60000"/>
                      </a:schemeClr>
                    </a:solidFill>
                  </a:tcPr>
                </a:tc>
                <a:extLst>
                  <a:ext uri="{0D108BD9-81ED-4DB2-BD59-A6C34878D82A}">
                    <a16:rowId xmlns:a16="http://schemas.microsoft.com/office/drawing/2014/main" val="2232877283"/>
                  </a:ext>
                </a:extLst>
              </a:tr>
              <a:tr h="844235">
                <a:tc>
                  <a:txBody>
                    <a:bodyPr/>
                    <a:lstStyle/>
                    <a:p>
                      <a:pPr algn="ctr"/>
                      <a:r>
                        <a:rPr lang="zh-CN" altLang="en-US" sz="1600" b="1" dirty="0">
                          <a:solidFill>
                            <a:schemeClr val="bg1"/>
                          </a:solidFill>
                          <a:latin typeface="黑体" panose="02010609060101010101" pitchFamily="49" charset="-122"/>
                          <a:ea typeface="黑体" panose="02010609060101010101" pitchFamily="49" charset="-122"/>
                        </a:rPr>
                        <a:t>可靠性</a:t>
                      </a:r>
                    </a:p>
                  </a:txBody>
                  <a:tcPr marL="0" marR="0" marT="0" marB="0" anchor="ctr">
                    <a:solidFill>
                      <a:schemeClr val="accent1"/>
                    </a:solidFill>
                  </a:tcPr>
                </a:tc>
                <a:extLst>
                  <a:ext uri="{0D108BD9-81ED-4DB2-BD59-A6C34878D82A}">
                    <a16:rowId xmlns:a16="http://schemas.microsoft.com/office/drawing/2014/main" val="3762065821"/>
                  </a:ext>
                </a:extLst>
              </a:tr>
              <a:tr h="844235">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同步</a:t>
                      </a:r>
                    </a:p>
                  </a:txBody>
                  <a:tcPr marL="0" marR="0" marT="0" marB="0" anchor="ctr">
                    <a:solidFill>
                      <a:schemeClr val="accent1">
                        <a:lumMod val="40000"/>
                        <a:lumOff val="60000"/>
                      </a:schemeClr>
                    </a:solidFill>
                  </a:tcPr>
                </a:tc>
                <a:extLst>
                  <a:ext uri="{0D108BD9-81ED-4DB2-BD59-A6C34878D82A}">
                    <a16:rowId xmlns:a16="http://schemas.microsoft.com/office/drawing/2014/main" val="4144295206"/>
                  </a:ext>
                </a:extLst>
              </a:tr>
            </a:tbl>
          </a:graphicData>
        </a:graphic>
      </p:graphicFrame>
      <p:graphicFrame>
        <p:nvGraphicFramePr>
          <p:cNvPr id="11" name="表格 10">
            <a:extLst>
              <a:ext uri="{FF2B5EF4-FFF2-40B4-BE49-F238E27FC236}">
                <a16:creationId xmlns:a16="http://schemas.microsoft.com/office/drawing/2014/main" id="{F1557556-4E74-4A2A-B76B-6AF7BA757C94}"/>
              </a:ext>
            </a:extLst>
          </p:cNvPr>
          <p:cNvGraphicFramePr>
            <a:graphicFrameLocks noGrp="1"/>
          </p:cNvGraphicFramePr>
          <p:nvPr/>
        </p:nvGraphicFramePr>
        <p:xfrm>
          <a:off x="0" y="16384"/>
          <a:ext cx="9144000" cy="303808"/>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1028242390"/>
                    </a:ext>
                  </a:extLst>
                </a:gridCol>
                <a:gridCol w="1016000">
                  <a:extLst>
                    <a:ext uri="{9D8B030D-6E8A-4147-A177-3AD203B41FA5}">
                      <a16:colId xmlns:a16="http://schemas.microsoft.com/office/drawing/2014/main" val="3074239081"/>
                    </a:ext>
                  </a:extLst>
                </a:gridCol>
                <a:gridCol w="1016000">
                  <a:extLst>
                    <a:ext uri="{9D8B030D-6E8A-4147-A177-3AD203B41FA5}">
                      <a16:colId xmlns:a16="http://schemas.microsoft.com/office/drawing/2014/main" val="3509429943"/>
                    </a:ext>
                  </a:extLst>
                </a:gridCol>
                <a:gridCol w="1016000">
                  <a:extLst>
                    <a:ext uri="{9D8B030D-6E8A-4147-A177-3AD203B41FA5}">
                      <a16:colId xmlns:a16="http://schemas.microsoft.com/office/drawing/2014/main" val="2580465912"/>
                    </a:ext>
                  </a:extLst>
                </a:gridCol>
                <a:gridCol w="1016000">
                  <a:extLst>
                    <a:ext uri="{9D8B030D-6E8A-4147-A177-3AD203B41FA5}">
                      <a16:colId xmlns:a16="http://schemas.microsoft.com/office/drawing/2014/main" val="585185192"/>
                    </a:ext>
                  </a:extLst>
                </a:gridCol>
                <a:gridCol w="1016000">
                  <a:extLst>
                    <a:ext uri="{9D8B030D-6E8A-4147-A177-3AD203B41FA5}">
                      <a16:colId xmlns:a16="http://schemas.microsoft.com/office/drawing/2014/main" val="1335232691"/>
                    </a:ext>
                  </a:extLst>
                </a:gridCol>
                <a:gridCol w="1016000">
                  <a:extLst>
                    <a:ext uri="{9D8B030D-6E8A-4147-A177-3AD203B41FA5}">
                      <a16:colId xmlns:a16="http://schemas.microsoft.com/office/drawing/2014/main" val="785772456"/>
                    </a:ext>
                  </a:extLst>
                </a:gridCol>
                <a:gridCol w="1016000">
                  <a:extLst>
                    <a:ext uri="{9D8B030D-6E8A-4147-A177-3AD203B41FA5}">
                      <a16:colId xmlns:a16="http://schemas.microsoft.com/office/drawing/2014/main" val="143111373"/>
                    </a:ext>
                  </a:extLst>
                </a:gridCol>
                <a:gridCol w="1016000">
                  <a:extLst>
                    <a:ext uri="{9D8B030D-6E8A-4147-A177-3AD203B41FA5}">
                      <a16:colId xmlns:a16="http://schemas.microsoft.com/office/drawing/2014/main" val="994455625"/>
                    </a:ext>
                  </a:extLst>
                </a:gridCol>
              </a:tblGrid>
              <a:tr h="303808">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传输介质</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通信系统</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rgbClr val="FFFF00"/>
                          </a:solidFill>
                          <a:latin typeface="黑体" panose="02010609060101010101" pitchFamily="49" charset="-122"/>
                          <a:ea typeface="黑体" panose="02010609060101010101" pitchFamily="49" charset="-122"/>
                        </a:rPr>
                        <a:t>正确性</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提高性能</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局域网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en-US" altLang="zh-CN" sz="1600" dirty="0">
                          <a:solidFill>
                            <a:schemeClr val="tx1"/>
                          </a:solidFill>
                          <a:latin typeface="黑体" panose="02010609060101010101" pitchFamily="49" charset="-122"/>
                          <a:ea typeface="黑体" panose="02010609060101010101" pitchFamily="49" charset="-122"/>
                        </a:rPr>
                        <a:t>WLAN</a:t>
                      </a:r>
                      <a:endParaRPr lang="zh-CN" altLang="en-US" sz="1600" dirty="0">
                        <a:solidFill>
                          <a:schemeClr val="tx1"/>
                        </a:solidFill>
                        <a:latin typeface="黑体" panose="02010609060101010101" pitchFamily="49" charset="-122"/>
                        <a:ea typeface="黑体" panose="02010609060101010101" pitchFamily="49"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个域网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广域网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接入网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939429099"/>
                  </a:ext>
                </a:extLst>
              </a:tr>
            </a:tbl>
          </a:graphicData>
        </a:graphic>
      </p:graphicFrame>
      <p:sp>
        <p:nvSpPr>
          <p:cNvPr id="12" name="流程图: 摘录 11">
            <a:extLst>
              <a:ext uri="{FF2B5EF4-FFF2-40B4-BE49-F238E27FC236}">
                <a16:creationId xmlns:a16="http://schemas.microsoft.com/office/drawing/2014/main" id="{CE6C4248-6AFD-44B6-80E3-9608C7BDC87F}"/>
              </a:ext>
            </a:extLst>
          </p:cNvPr>
          <p:cNvSpPr/>
          <p:nvPr/>
        </p:nvSpPr>
        <p:spPr bwMode="auto">
          <a:xfrm>
            <a:off x="2445429" y="315774"/>
            <a:ext cx="216024" cy="126001"/>
          </a:xfrm>
          <a:prstGeom prst="flowChartExtract">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4" name="Rectangle 2">
            <a:extLst>
              <a:ext uri="{FF2B5EF4-FFF2-40B4-BE49-F238E27FC236}">
                <a16:creationId xmlns:a16="http://schemas.microsoft.com/office/drawing/2014/main" id="{637ADEFB-5775-48B5-AD95-BD2F543B4E24}"/>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灯片编号占位符 4">
            <a:extLst>
              <a:ext uri="{FF2B5EF4-FFF2-40B4-BE49-F238E27FC236}">
                <a16:creationId xmlns:a16="http://schemas.microsoft.com/office/drawing/2014/main" id="{4142D857-F966-4ACB-B139-4E641A98CD69}"/>
              </a:ext>
            </a:extLst>
          </p:cNvPr>
          <p:cNvSpPr>
            <a:spLocks noGrp="1"/>
          </p:cNvSpPr>
          <p:nvPr>
            <p:ph type="sldNum" sz="quarter" idx="12"/>
          </p:nvPr>
        </p:nvSpPr>
        <p:spPr/>
        <p:txBody>
          <a:bodyPr/>
          <a:lstStyle/>
          <a:p>
            <a:fld id="{0343F522-B1DB-4B24-87CC-09EAB668A261}" type="slidenum">
              <a:rPr lang="zh-CN" altLang="en-US" smtClean="0"/>
              <a:pPr/>
              <a:t>88</a:t>
            </a:fld>
            <a:r>
              <a:rPr lang="en-US" altLang="zh-CN"/>
              <a:t>/303</a:t>
            </a:r>
            <a:endParaRPr lang="zh-CN" altLang="en-US" dirty="0"/>
          </a:p>
        </p:txBody>
      </p:sp>
    </p:spTree>
    <p:extLst>
      <p:ext uri="{BB962C8B-B14F-4D97-AF65-F5344CB8AC3E}">
        <p14:creationId xmlns:p14="http://schemas.microsoft.com/office/powerpoint/2010/main" val="2346802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C34208-FA7C-4346-AD93-050F88FE7F56}"/>
              </a:ext>
            </a:extLst>
          </p:cNvPr>
          <p:cNvSpPr>
            <a:spLocks noGrp="1"/>
          </p:cNvSpPr>
          <p:nvPr>
            <p:ph type="title"/>
          </p:nvPr>
        </p:nvSpPr>
        <p:spPr>
          <a:xfrm>
            <a:off x="265813" y="350874"/>
            <a:ext cx="8654903" cy="680484"/>
          </a:xfrm>
        </p:spPr>
        <p:txBody>
          <a:bodyPr>
            <a:normAutofit/>
          </a:bodyPr>
          <a:lstStyle/>
          <a:p>
            <a:r>
              <a:rPr lang="zh-CN" altLang="en-US" kern="100" dirty="0"/>
              <a:t>停止</a:t>
            </a:r>
            <a:r>
              <a:rPr lang="en-US" altLang="zh-CN" kern="100" dirty="0"/>
              <a:t>-</a:t>
            </a:r>
            <a:r>
              <a:rPr lang="zh-CN" altLang="en-US" kern="100" dirty="0"/>
              <a:t>等待方法的效率</a:t>
            </a:r>
          </a:p>
        </p:txBody>
      </p:sp>
      <p:sp>
        <p:nvSpPr>
          <p:cNvPr id="3" name="内容占位符 2">
            <a:extLst>
              <a:ext uri="{FF2B5EF4-FFF2-40B4-BE49-F238E27FC236}">
                <a16:creationId xmlns:a16="http://schemas.microsoft.com/office/drawing/2014/main" id="{62772749-0251-43E3-8FBE-62B01C0C88DA}"/>
              </a:ext>
            </a:extLst>
          </p:cNvPr>
          <p:cNvSpPr>
            <a:spLocks noGrp="1"/>
          </p:cNvSpPr>
          <p:nvPr>
            <p:ph idx="1"/>
          </p:nvPr>
        </p:nvSpPr>
        <p:spPr>
          <a:xfrm>
            <a:off x="404037" y="1062040"/>
            <a:ext cx="8516679" cy="5445085"/>
          </a:xfrm>
        </p:spPr>
        <p:txBody>
          <a:bodyPr>
            <a:noAutofit/>
          </a:bodyPr>
          <a:lstStyle/>
          <a:p>
            <a:pPr marL="0" indent="0" algn="just" eaLnBrk="1" hangingPunct="1">
              <a:lnSpc>
                <a:spcPct val="100000"/>
              </a:lnSpc>
              <a:spcBef>
                <a:spcPts val="0"/>
              </a:spcBef>
              <a:buNone/>
            </a:pPr>
            <a:r>
              <a:rPr lang="zh-CN" altLang="en-US" dirty="0">
                <a:solidFill>
                  <a:schemeClr val="accent1"/>
                </a:solidFill>
                <a:latin typeface="Times New Roman" panose="02020603050405020304" pitchFamily="18" charset="0"/>
                <a:cs typeface="Times New Roman" panose="02020603050405020304" pitchFamily="18" charset="0"/>
              </a:rPr>
              <a:t>吞吐量：</a:t>
            </a:r>
            <a:endParaRPr lang="en-US" altLang="zh-CN" dirty="0">
              <a:solidFill>
                <a:schemeClr val="accent1"/>
              </a:solidFill>
              <a:latin typeface="Times New Roman" panose="02020603050405020304" pitchFamily="18" charset="0"/>
              <a:cs typeface="Times New Roman" panose="02020603050405020304" pitchFamily="18" charset="0"/>
            </a:endParaRPr>
          </a:p>
          <a:p>
            <a:pPr eaLnBrk="1" hangingPunct="1">
              <a:lnSpc>
                <a:spcPct val="80000"/>
              </a:lnSpc>
            </a:pPr>
            <a:r>
              <a:rPr lang="zh-CN" altLang="en-US" sz="2400" dirty="0">
                <a:latin typeface="Times New Roman" panose="02020603050405020304" pitchFamily="18" charset="0"/>
                <a:cs typeface="Times New Roman" panose="02020603050405020304" pitchFamily="18" charset="0"/>
              </a:rPr>
              <a:t>数据帧出错概率为</a:t>
            </a:r>
            <a:r>
              <a:rPr lang="en-US" altLang="zh-CN" sz="2400" dirty="0">
                <a:latin typeface="Times New Roman" panose="02020603050405020304" pitchFamily="18" charset="0"/>
                <a:cs typeface="Times New Roman" panose="02020603050405020304" pitchFamily="18" charset="0"/>
              </a:rPr>
              <a:t>p</a:t>
            </a:r>
            <a:r>
              <a:rPr lang="zh-CN" altLang="en-US" sz="2400" dirty="0">
                <a:latin typeface="Times New Roman" panose="02020603050405020304" pitchFamily="18" charset="0"/>
                <a:cs typeface="Times New Roman" panose="02020603050405020304" pitchFamily="18" charset="0"/>
              </a:rPr>
              <a:t>，应答帧不出错，重传次数不受限制</a:t>
            </a:r>
          </a:p>
          <a:p>
            <a:pPr eaLnBrk="1" hangingPunct="1">
              <a:lnSpc>
                <a:spcPct val="80000"/>
              </a:lnSpc>
            </a:pPr>
            <a:r>
              <a:rPr lang="zh-CN" altLang="en-US" sz="2400" dirty="0">
                <a:latin typeface="Times New Roman" panose="02020603050405020304" pitchFamily="18" charset="0"/>
                <a:cs typeface="Times New Roman" panose="02020603050405020304" pitchFamily="18" charset="0"/>
              </a:rPr>
              <a:t>正确传送一帧所需的平均时间</a:t>
            </a:r>
            <a:r>
              <a:rPr lang="en-US" altLang="zh-CN" sz="2400" dirty="0" err="1">
                <a:latin typeface="Times New Roman" panose="02020603050405020304" pitchFamily="18" charset="0"/>
                <a:cs typeface="Times New Roman" panose="02020603050405020304" pitchFamily="18" charset="0"/>
              </a:rPr>
              <a:t>t</a:t>
            </a:r>
            <a:r>
              <a:rPr lang="en-US" altLang="zh-CN" sz="2400" baseline="-25000" dirty="0" err="1">
                <a:latin typeface="Times New Roman" panose="02020603050405020304" pitchFamily="18" charset="0"/>
                <a:cs typeface="Times New Roman" panose="02020603050405020304" pitchFamily="18" charset="0"/>
              </a:rPr>
              <a:t>av</a:t>
            </a:r>
            <a:r>
              <a:rPr lang="zh-CN" altLang="en-US" sz="2400" dirty="0">
                <a:latin typeface="Times New Roman" panose="02020603050405020304" pitchFamily="18" charset="0"/>
                <a:cs typeface="Times New Roman" panose="02020603050405020304" pitchFamily="18" charset="0"/>
              </a:rPr>
              <a:t>为</a:t>
            </a:r>
          </a:p>
          <a:p>
            <a:pPr eaLnBrk="1" hangingPunct="1">
              <a:lnSpc>
                <a:spcPct val="80000"/>
              </a:lnSpc>
              <a:buFontTx/>
              <a:buNone/>
            </a:pPr>
            <a:r>
              <a:rPr lang="zh-CN" altLang="en-US" sz="2400" dirty="0">
                <a:latin typeface="Times New Roman" panose="02020603050405020304" pitchFamily="18" charset="0"/>
                <a:cs typeface="Times New Roman" panose="02020603050405020304" pitchFamily="18" charset="0"/>
              </a:rPr>
              <a:t>      </a:t>
            </a:r>
            <a:r>
              <a:rPr lang="en-US" altLang="zh-CN" sz="2400" dirty="0" err="1">
                <a:latin typeface="Times New Roman" panose="02020603050405020304" pitchFamily="18" charset="0"/>
                <a:cs typeface="Times New Roman" panose="02020603050405020304" pitchFamily="18" charset="0"/>
              </a:rPr>
              <a:t>t</a:t>
            </a:r>
            <a:r>
              <a:rPr lang="en-US" altLang="zh-CN" sz="2400" baseline="-25000" dirty="0" err="1">
                <a:latin typeface="Times New Roman" panose="02020603050405020304" pitchFamily="18" charset="0"/>
                <a:cs typeface="Times New Roman" panose="02020603050405020304" pitchFamily="18" charset="0"/>
              </a:rPr>
              <a:t>av</a:t>
            </a:r>
            <a:r>
              <a:rPr lang="en-US" altLang="zh-CN" sz="2400" dirty="0">
                <a:latin typeface="Times New Roman" panose="02020603050405020304" pitchFamily="18" charset="0"/>
                <a:cs typeface="Times New Roman" panose="02020603050405020304" pitchFamily="18" charset="0"/>
              </a:rPr>
              <a:t>=</a:t>
            </a:r>
            <a:r>
              <a:rPr lang="en-US" altLang="zh-CN" sz="2400" dirty="0" err="1">
                <a:latin typeface="Times New Roman" panose="02020603050405020304" pitchFamily="18" charset="0"/>
                <a:cs typeface="Times New Roman" panose="02020603050405020304" pitchFamily="18" charset="0"/>
              </a:rPr>
              <a:t>t</a:t>
            </a:r>
            <a:r>
              <a:rPr lang="en-US" altLang="zh-CN" sz="2400" baseline="-25000" dirty="0" err="1">
                <a:latin typeface="Times New Roman" panose="02020603050405020304" pitchFamily="18" charset="0"/>
                <a:cs typeface="Times New Roman" panose="02020603050405020304" pitchFamily="18" charset="0"/>
              </a:rPr>
              <a:t>T</a:t>
            </a:r>
            <a:r>
              <a:rPr lang="zh-CN" altLang="en-US" sz="2400" dirty="0">
                <a:latin typeface="Times New Roman" panose="02020603050405020304" pitchFamily="18" charset="0"/>
                <a:cs typeface="Times New Roman" panose="02020603050405020304" pitchFamily="18" charset="0"/>
              </a:rPr>
              <a:t>（</a:t>
            </a:r>
            <a:r>
              <a:rPr lang="en-US" altLang="zh-CN" sz="2400" dirty="0">
                <a:latin typeface="Times New Roman" panose="02020603050405020304" pitchFamily="18" charset="0"/>
                <a:cs typeface="Times New Roman" panose="02020603050405020304" pitchFamily="18" charset="0"/>
              </a:rPr>
              <a:t>1+</a:t>
            </a:r>
            <a:r>
              <a:rPr lang="zh-CN" altLang="en-US" sz="2400" dirty="0">
                <a:latin typeface="Times New Roman" panose="02020603050405020304" pitchFamily="18" charset="0"/>
                <a:cs typeface="Times New Roman" panose="02020603050405020304" pitchFamily="18" charset="0"/>
              </a:rPr>
              <a:t>一个帧的平均重传次数）</a:t>
            </a:r>
          </a:p>
          <a:p>
            <a:pPr eaLnBrk="1" hangingPunct="1">
              <a:lnSpc>
                <a:spcPct val="80000"/>
              </a:lnSpc>
            </a:pPr>
            <a:r>
              <a:rPr lang="zh-CN" altLang="en-US" sz="2400" dirty="0">
                <a:latin typeface="Times New Roman" panose="02020603050405020304" pitchFamily="18" charset="0"/>
                <a:cs typeface="Times New Roman" panose="02020603050405020304" pitchFamily="18" charset="0"/>
              </a:rPr>
              <a:t>一帧的平均重传次数</a:t>
            </a:r>
            <a:r>
              <a:rPr lang="en-US" altLang="zh-CN" sz="2400" dirty="0">
                <a:latin typeface="Times New Roman" panose="02020603050405020304" pitchFamily="18" charset="0"/>
                <a:cs typeface="Times New Roman" panose="02020603050405020304" pitchFamily="18" charset="0"/>
              </a:rPr>
              <a:t>=</a:t>
            </a:r>
          </a:p>
          <a:p>
            <a:pPr eaLnBrk="1" hangingPunct="1">
              <a:lnSpc>
                <a:spcPct val="80000"/>
              </a:lnSpc>
            </a:pPr>
            <a:r>
              <a:rPr lang="en-US" altLang="zh-CN" sz="2400" dirty="0">
                <a:latin typeface="Times New Roman" panose="02020603050405020304" pitchFamily="18" charset="0"/>
                <a:cs typeface="Times New Roman" panose="02020603050405020304" pitchFamily="18" charset="0"/>
              </a:rPr>
              <a:t>            {1×P[</a:t>
            </a:r>
            <a:r>
              <a:rPr lang="zh-CN" altLang="en-US" sz="2400" dirty="0">
                <a:latin typeface="Times New Roman" panose="02020603050405020304" pitchFamily="18" charset="0"/>
                <a:cs typeface="Times New Roman" panose="02020603050405020304" pitchFamily="18" charset="0"/>
              </a:rPr>
              <a:t>重传次数为</a:t>
            </a:r>
            <a:r>
              <a:rPr lang="en-US" altLang="zh-CN" sz="2400" dirty="0">
                <a:latin typeface="Times New Roman" panose="02020603050405020304" pitchFamily="18" charset="0"/>
                <a:cs typeface="Times New Roman" panose="02020603050405020304" pitchFamily="18" charset="0"/>
              </a:rPr>
              <a:t>1]+2×P[</a:t>
            </a:r>
            <a:r>
              <a:rPr lang="zh-CN" altLang="en-US" sz="2400" dirty="0">
                <a:latin typeface="Times New Roman" panose="02020603050405020304" pitchFamily="18" charset="0"/>
                <a:cs typeface="Times New Roman" panose="02020603050405020304" pitchFamily="18" charset="0"/>
              </a:rPr>
              <a:t>重传次数为</a:t>
            </a:r>
            <a:r>
              <a:rPr lang="en-US" altLang="zh-CN" sz="2400" dirty="0">
                <a:latin typeface="Times New Roman" panose="02020603050405020304" pitchFamily="18" charset="0"/>
                <a:cs typeface="Times New Roman" panose="02020603050405020304" pitchFamily="18" charset="0"/>
              </a:rPr>
              <a:t>2]</a:t>
            </a:r>
          </a:p>
          <a:p>
            <a:pPr eaLnBrk="1" hangingPunct="1">
              <a:lnSpc>
                <a:spcPct val="80000"/>
              </a:lnSpc>
              <a:buFontTx/>
              <a:buNone/>
            </a:pPr>
            <a:r>
              <a:rPr lang="en-US" altLang="zh-CN" sz="2400" dirty="0">
                <a:latin typeface="Times New Roman" panose="02020603050405020304" pitchFamily="18" charset="0"/>
                <a:cs typeface="Times New Roman" panose="02020603050405020304" pitchFamily="18" charset="0"/>
              </a:rPr>
              <a:t>                  +3×P[</a:t>
            </a:r>
            <a:r>
              <a:rPr lang="zh-CN" altLang="en-US" sz="2400" dirty="0">
                <a:latin typeface="Times New Roman" panose="02020603050405020304" pitchFamily="18" charset="0"/>
                <a:cs typeface="Times New Roman" panose="02020603050405020304" pitchFamily="18" charset="0"/>
              </a:rPr>
              <a:t>重传次数为</a:t>
            </a:r>
            <a:r>
              <a:rPr lang="en-US" altLang="zh-CN" sz="2400" dirty="0">
                <a:latin typeface="Times New Roman" panose="02020603050405020304" pitchFamily="18" charset="0"/>
                <a:cs typeface="Times New Roman" panose="02020603050405020304" pitchFamily="18" charset="0"/>
              </a:rPr>
              <a:t>3+]…}</a:t>
            </a:r>
          </a:p>
          <a:p>
            <a:pPr eaLnBrk="1" hangingPunct="1">
              <a:lnSpc>
                <a:spcPct val="80000"/>
              </a:lnSpc>
              <a:buFontTx/>
              <a:buNone/>
            </a:pPr>
            <a:r>
              <a:rPr lang="en-US" altLang="zh-CN" sz="2400" dirty="0">
                <a:latin typeface="Times New Roman" panose="02020603050405020304" pitchFamily="18" charset="0"/>
                <a:cs typeface="Times New Roman" panose="02020603050405020304" pitchFamily="18" charset="0"/>
              </a:rPr>
              <a:t>             ={1×P[</a:t>
            </a:r>
            <a:r>
              <a:rPr lang="zh-CN" altLang="en-US" sz="2400" dirty="0">
                <a:latin typeface="Times New Roman" panose="02020603050405020304" pitchFamily="18" charset="0"/>
                <a:cs typeface="Times New Roman" panose="02020603050405020304" pitchFamily="18" charset="0"/>
              </a:rPr>
              <a:t>第</a:t>
            </a:r>
            <a:r>
              <a:rPr lang="en-US" altLang="zh-CN" sz="2400" dirty="0">
                <a:latin typeface="Times New Roman" panose="02020603050405020304" pitchFamily="18" charset="0"/>
                <a:cs typeface="Times New Roman" panose="02020603050405020304" pitchFamily="18" charset="0"/>
              </a:rPr>
              <a:t>1</a:t>
            </a:r>
            <a:r>
              <a:rPr lang="zh-CN" altLang="en-US" sz="2400" dirty="0">
                <a:latin typeface="Times New Roman" panose="02020603050405020304" pitchFamily="18" charset="0"/>
                <a:cs typeface="Times New Roman" panose="02020603050405020304" pitchFamily="18" charset="0"/>
              </a:rPr>
              <a:t>次发送出错</a:t>
            </a:r>
            <a:r>
              <a:rPr lang="en-US" altLang="zh-CN" sz="2400" dirty="0">
                <a:latin typeface="Times New Roman" panose="02020603050405020304" pitchFamily="18" charset="0"/>
                <a:cs typeface="Times New Roman" panose="02020603050405020304" pitchFamily="18" charset="0"/>
              </a:rPr>
              <a:t>]×P[</a:t>
            </a:r>
            <a:r>
              <a:rPr lang="zh-CN" altLang="en-US" sz="2400" dirty="0">
                <a:latin typeface="Times New Roman" panose="02020603050405020304" pitchFamily="18" charset="0"/>
                <a:cs typeface="Times New Roman" panose="02020603050405020304" pitchFamily="18" charset="0"/>
              </a:rPr>
              <a:t>第</a:t>
            </a:r>
            <a:r>
              <a:rPr lang="en-US" altLang="zh-CN" sz="2400" dirty="0">
                <a:latin typeface="Times New Roman" panose="02020603050405020304" pitchFamily="18" charset="0"/>
                <a:cs typeface="Times New Roman" panose="02020603050405020304" pitchFamily="18" charset="0"/>
              </a:rPr>
              <a:t>2</a:t>
            </a:r>
            <a:r>
              <a:rPr lang="zh-CN" altLang="en-US" sz="2400" dirty="0">
                <a:latin typeface="Times New Roman" panose="02020603050405020304" pitchFamily="18" charset="0"/>
                <a:cs typeface="Times New Roman" panose="02020603050405020304" pitchFamily="18" charset="0"/>
              </a:rPr>
              <a:t>次发送成功</a:t>
            </a:r>
            <a:r>
              <a:rPr lang="en-US" altLang="zh-CN" sz="2400" dirty="0">
                <a:latin typeface="Times New Roman" panose="02020603050405020304" pitchFamily="18" charset="0"/>
                <a:cs typeface="Times New Roman" panose="02020603050405020304" pitchFamily="18" charset="0"/>
              </a:rPr>
              <a:t>]</a:t>
            </a:r>
          </a:p>
          <a:p>
            <a:pPr eaLnBrk="1" hangingPunct="1">
              <a:lnSpc>
                <a:spcPct val="80000"/>
              </a:lnSpc>
              <a:buFontTx/>
              <a:buNone/>
            </a:pPr>
            <a:r>
              <a:rPr lang="en-US" altLang="zh-CN" sz="2400" dirty="0">
                <a:latin typeface="Times New Roman" panose="02020603050405020304" pitchFamily="18" charset="0"/>
                <a:cs typeface="Times New Roman" panose="02020603050405020304" pitchFamily="18" charset="0"/>
              </a:rPr>
              <a:t>                           +2×P[</a:t>
            </a:r>
            <a:r>
              <a:rPr lang="zh-CN" altLang="en-US" sz="2400" dirty="0">
                <a:latin typeface="Times New Roman" panose="02020603050405020304" pitchFamily="18" charset="0"/>
                <a:cs typeface="Times New Roman" panose="02020603050405020304" pitchFamily="18" charset="0"/>
              </a:rPr>
              <a:t>第</a:t>
            </a:r>
            <a:r>
              <a:rPr lang="en-US" altLang="zh-CN" sz="2400" dirty="0">
                <a:latin typeface="Times New Roman" panose="02020603050405020304" pitchFamily="18" charset="0"/>
                <a:cs typeface="Times New Roman" panose="02020603050405020304" pitchFamily="18" charset="0"/>
              </a:rPr>
              <a:t>1</a:t>
            </a:r>
            <a:r>
              <a:rPr lang="zh-CN" altLang="en-US" sz="2400" dirty="0">
                <a:latin typeface="Times New Roman" panose="02020603050405020304" pitchFamily="18" charset="0"/>
                <a:cs typeface="Times New Roman" panose="02020603050405020304" pitchFamily="18" charset="0"/>
              </a:rPr>
              <a:t>，</a:t>
            </a:r>
            <a:r>
              <a:rPr lang="en-US" altLang="zh-CN" sz="2400" dirty="0">
                <a:latin typeface="Times New Roman" panose="02020603050405020304" pitchFamily="18" charset="0"/>
                <a:cs typeface="Times New Roman" panose="02020603050405020304" pitchFamily="18" charset="0"/>
              </a:rPr>
              <a:t>2</a:t>
            </a:r>
            <a:r>
              <a:rPr lang="zh-CN" altLang="en-US" sz="2400" dirty="0">
                <a:latin typeface="Times New Roman" panose="02020603050405020304" pitchFamily="18" charset="0"/>
                <a:cs typeface="Times New Roman" panose="02020603050405020304" pitchFamily="18" charset="0"/>
              </a:rPr>
              <a:t>次发送出错</a:t>
            </a:r>
            <a:r>
              <a:rPr lang="en-US" altLang="zh-CN" sz="2400" dirty="0">
                <a:latin typeface="Times New Roman" panose="02020603050405020304" pitchFamily="18" charset="0"/>
                <a:cs typeface="Times New Roman" panose="02020603050405020304" pitchFamily="18" charset="0"/>
              </a:rPr>
              <a:t>]×P[</a:t>
            </a:r>
            <a:r>
              <a:rPr lang="zh-CN" altLang="en-US" sz="2400" dirty="0">
                <a:latin typeface="Times New Roman" panose="02020603050405020304" pitchFamily="18" charset="0"/>
                <a:cs typeface="Times New Roman" panose="02020603050405020304" pitchFamily="18" charset="0"/>
              </a:rPr>
              <a:t>第</a:t>
            </a:r>
            <a:r>
              <a:rPr lang="en-US" altLang="zh-CN" sz="2400" dirty="0">
                <a:latin typeface="Times New Roman" panose="02020603050405020304" pitchFamily="18" charset="0"/>
                <a:cs typeface="Times New Roman" panose="02020603050405020304" pitchFamily="18" charset="0"/>
              </a:rPr>
              <a:t>3</a:t>
            </a:r>
            <a:r>
              <a:rPr lang="zh-CN" altLang="en-US" sz="2400" dirty="0">
                <a:latin typeface="Times New Roman" panose="02020603050405020304" pitchFamily="18" charset="0"/>
                <a:cs typeface="Times New Roman" panose="02020603050405020304" pitchFamily="18" charset="0"/>
              </a:rPr>
              <a:t>次发送成功</a:t>
            </a:r>
            <a:r>
              <a:rPr lang="en-US" altLang="zh-CN" sz="2400" dirty="0">
                <a:latin typeface="Times New Roman" panose="02020603050405020304" pitchFamily="18" charset="0"/>
                <a:cs typeface="Times New Roman" panose="02020603050405020304" pitchFamily="18" charset="0"/>
              </a:rPr>
              <a:t>]</a:t>
            </a:r>
          </a:p>
          <a:p>
            <a:pPr eaLnBrk="1" hangingPunct="1">
              <a:lnSpc>
                <a:spcPct val="80000"/>
              </a:lnSpc>
              <a:buFontTx/>
              <a:buNone/>
            </a:pPr>
            <a:r>
              <a:rPr lang="en-US" altLang="zh-CN" sz="2400" dirty="0">
                <a:latin typeface="Times New Roman" panose="02020603050405020304" pitchFamily="18" charset="0"/>
                <a:cs typeface="Times New Roman" panose="02020603050405020304" pitchFamily="18" charset="0"/>
              </a:rPr>
              <a:t>                           …}</a:t>
            </a:r>
          </a:p>
          <a:p>
            <a:pPr eaLnBrk="1" hangingPunct="1">
              <a:lnSpc>
                <a:spcPct val="80000"/>
              </a:lnSpc>
              <a:buFontTx/>
              <a:buNone/>
            </a:pPr>
            <a:r>
              <a:rPr lang="en-US" altLang="zh-CN" sz="2400" dirty="0">
                <a:latin typeface="Times New Roman" panose="02020603050405020304" pitchFamily="18" charset="0"/>
                <a:cs typeface="Times New Roman" panose="02020603050405020304" pitchFamily="18" charset="0"/>
              </a:rPr>
              <a:t>             =p(1-p)+2p</a:t>
            </a:r>
            <a:r>
              <a:rPr lang="en-US" altLang="zh-CN" sz="2400" baseline="30000" dirty="0">
                <a:latin typeface="Times New Roman" panose="02020603050405020304" pitchFamily="18" charset="0"/>
                <a:cs typeface="Times New Roman" panose="02020603050405020304" pitchFamily="18" charset="0"/>
              </a:rPr>
              <a:t>2</a:t>
            </a:r>
            <a:r>
              <a:rPr lang="en-US" altLang="zh-CN" sz="2400" dirty="0">
                <a:latin typeface="Times New Roman" panose="02020603050405020304" pitchFamily="18" charset="0"/>
                <a:cs typeface="Times New Roman" panose="02020603050405020304" pitchFamily="18" charset="0"/>
              </a:rPr>
              <a:t>(1-p)+3p</a:t>
            </a:r>
            <a:r>
              <a:rPr lang="en-US" altLang="zh-CN" sz="2400" baseline="30000" dirty="0">
                <a:latin typeface="Times New Roman" panose="02020603050405020304" pitchFamily="18" charset="0"/>
                <a:cs typeface="Times New Roman" panose="02020603050405020304" pitchFamily="18" charset="0"/>
              </a:rPr>
              <a:t>3</a:t>
            </a:r>
            <a:r>
              <a:rPr lang="en-US" altLang="zh-CN" sz="2400" dirty="0">
                <a:latin typeface="Times New Roman" panose="02020603050405020304" pitchFamily="18" charset="0"/>
                <a:cs typeface="Times New Roman" panose="02020603050405020304" pitchFamily="18" charset="0"/>
              </a:rPr>
              <a:t>(1-p)+…</a:t>
            </a:r>
          </a:p>
          <a:p>
            <a:pPr eaLnBrk="1" hangingPunct="1">
              <a:lnSpc>
                <a:spcPct val="80000"/>
              </a:lnSpc>
            </a:pPr>
            <a:r>
              <a:rPr lang="sv-SE" altLang="zh-CN" sz="2400" dirty="0">
                <a:latin typeface="Times New Roman" panose="02020603050405020304" pitchFamily="18" charset="0"/>
                <a:cs typeface="Times New Roman" panose="02020603050405020304" pitchFamily="18" charset="0"/>
              </a:rPr>
              <a:t>t</a:t>
            </a:r>
            <a:r>
              <a:rPr lang="sv-SE" altLang="zh-CN" sz="2400" baseline="-25000" dirty="0">
                <a:latin typeface="Times New Roman" panose="02020603050405020304" pitchFamily="18" charset="0"/>
                <a:cs typeface="Times New Roman" panose="02020603050405020304" pitchFamily="18" charset="0"/>
              </a:rPr>
              <a:t>av</a:t>
            </a:r>
            <a:r>
              <a:rPr lang="sv-SE" altLang="zh-CN" sz="2400" dirty="0">
                <a:latin typeface="Times New Roman" panose="02020603050405020304" pitchFamily="18" charset="0"/>
                <a:cs typeface="Times New Roman" panose="02020603050405020304" pitchFamily="18" charset="0"/>
              </a:rPr>
              <a:t>=t</a:t>
            </a:r>
            <a:r>
              <a:rPr lang="sv-SE" altLang="zh-CN" sz="2400" baseline="-25000" dirty="0">
                <a:latin typeface="Times New Roman" panose="02020603050405020304" pitchFamily="18" charset="0"/>
                <a:cs typeface="Times New Roman" panose="02020603050405020304" pitchFamily="18" charset="0"/>
              </a:rPr>
              <a:t>T</a:t>
            </a:r>
            <a:r>
              <a:rPr lang="sv-SE" altLang="zh-CN" sz="2400" dirty="0">
                <a:latin typeface="Times New Roman" panose="02020603050405020304" pitchFamily="18" charset="0"/>
                <a:cs typeface="Times New Roman" panose="02020603050405020304" pitchFamily="18" charset="0"/>
              </a:rPr>
              <a:t>+(1-p)∑ip</a:t>
            </a:r>
            <a:r>
              <a:rPr lang="sv-SE" altLang="zh-CN" sz="2400" baseline="30000" dirty="0">
                <a:latin typeface="Times New Roman" panose="02020603050405020304" pitchFamily="18" charset="0"/>
                <a:cs typeface="Times New Roman" panose="02020603050405020304" pitchFamily="18" charset="0"/>
              </a:rPr>
              <a:t>i</a:t>
            </a:r>
            <a:r>
              <a:rPr lang="sv-SE" altLang="zh-CN" sz="2400" dirty="0">
                <a:latin typeface="Times New Roman" panose="02020603050405020304" pitchFamily="18" charset="0"/>
                <a:cs typeface="Times New Roman" panose="02020603050405020304" pitchFamily="18" charset="0"/>
              </a:rPr>
              <a:t>t</a:t>
            </a:r>
            <a:r>
              <a:rPr lang="sv-SE" altLang="zh-CN" sz="2400" baseline="-25000" dirty="0">
                <a:latin typeface="Times New Roman" panose="02020603050405020304" pitchFamily="18" charset="0"/>
                <a:cs typeface="Times New Roman" panose="02020603050405020304" pitchFamily="18" charset="0"/>
              </a:rPr>
              <a:t>T</a:t>
            </a:r>
            <a:r>
              <a:rPr lang="sv-SE" altLang="zh-CN" sz="2400" dirty="0">
                <a:latin typeface="Times New Roman" panose="02020603050405020304" pitchFamily="18" charset="0"/>
                <a:cs typeface="Times New Roman" panose="02020603050405020304" pitchFamily="18" charset="0"/>
              </a:rPr>
              <a:t>=t</a:t>
            </a:r>
            <a:r>
              <a:rPr lang="sv-SE" altLang="zh-CN" sz="2400" baseline="-25000" dirty="0">
                <a:latin typeface="Times New Roman" panose="02020603050405020304" pitchFamily="18" charset="0"/>
                <a:cs typeface="Times New Roman" panose="02020603050405020304" pitchFamily="18" charset="0"/>
              </a:rPr>
              <a:t>T</a:t>
            </a:r>
            <a:r>
              <a:rPr lang="sv-SE" altLang="zh-CN" sz="2400" dirty="0">
                <a:latin typeface="Times New Roman" panose="02020603050405020304" pitchFamily="18" charset="0"/>
                <a:cs typeface="Times New Roman" panose="02020603050405020304" pitchFamily="18" charset="0"/>
              </a:rPr>
              <a:t>/(1-p)    i=1,2,3,…,∞       </a:t>
            </a:r>
            <a:endParaRPr lang="zh-CN" altLang="sv-SE" sz="2400" dirty="0">
              <a:latin typeface="Times New Roman" panose="02020603050405020304" pitchFamily="18" charset="0"/>
              <a:cs typeface="Times New Roman" panose="02020603050405020304" pitchFamily="18" charset="0"/>
            </a:endParaRPr>
          </a:p>
          <a:p>
            <a:pPr eaLnBrk="1" hangingPunct="1">
              <a:lnSpc>
                <a:spcPct val="80000"/>
              </a:lnSpc>
            </a:pPr>
            <a:r>
              <a:rPr lang="zh-CN" altLang="en-US" sz="2400" dirty="0">
                <a:latin typeface="Times New Roman" panose="02020603050405020304" pitchFamily="18" charset="0"/>
                <a:cs typeface="Times New Roman" panose="02020603050405020304" pitchFamily="18" charset="0"/>
              </a:rPr>
              <a:t>最大吞吐率</a:t>
            </a:r>
            <a:r>
              <a:rPr lang="en-US" altLang="zh-CN" sz="2400" dirty="0" err="1">
                <a:latin typeface="Times New Roman" panose="02020603050405020304" pitchFamily="18" charset="0"/>
                <a:cs typeface="Times New Roman" panose="02020603050405020304" pitchFamily="18" charset="0"/>
              </a:rPr>
              <a:t>λ</a:t>
            </a:r>
            <a:r>
              <a:rPr lang="en-US" altLang="zh-CN" sz="2400" baseline="-25000" dirty="0" err="1">
                <a:latin typeface="Times New Roman" panose="02020603050405020304" pitchFamily="18" charset="0"/>
                <a:cs typeface="Times New Roman" panose="02020603050405020304" pitchFamily="18" charset="0"/>
              </a:rPr>
              <a:t>max</a:t>
            </a:r>
            <a:r>
              <a:rPr lang="en-US" altLang="zh-CN" sz="2400" dirty="0">
                <a:latin typeface="Times New Roman" panose="02020603050405020304" pitchFamily="18" charset="0"/>
                <a:cs typeface="Times New Roman" panose="02020603050405020304" pitchFamily="18" charset="0"/>
              </a:rPr>
              <a:t>= 1/ </a:t>
            </a:r>
            <a:r>
              <a:rPr lang="en-US" altLang="zh-CN" sz="2400" dirty="0" err="1">
                <a:latin typeface="Times New Roman" panose="02020603050405020304" pitchFamily="18" charset="0"/>
                <a:cs typeface="Times New Roman" panose="02020603050405020304" pitchFamily="18" charset="0"/>
              </a:rPr>
              <a:t>t</a:t>
            </a:r>
            <a:r>
              <a:rPr lang="en-US" altLang="zh-CN" sz="2400" baseline="-25000" dirty="0" err="1">
                <a:latin typeface="Times New Roman" panose="02020603050405020304" pitchFamily="18" charset="0"/>
                <a:cs typeface="Times New Roman" panose="02020603050405020304" pitchFamily="18" charset="0"/>
              </a:rPr>
              <a:t>av</a:t>
            </a:r>
            <a:r>
              <a:rPr lang="en-US" altLang="zh-CN" sz="2400" dirty="0">
                <a:latin typeface="Times New Roman" panose="02020603050405020304" pitchFamily="18" charset="0"/>
                <a:cs typeface="Times New Roman" panose="02020603050405020304" pitchFamily="18" charset="0"/>
              </a:rPr>
              <a:t> =</a:t>
            </a:r>
            <a:r>
              <a:rPr lang="zh-CN" altLang="en-US" sz="2400" dirty="0">
                <a:latin typeface="Times New Roman" panose="02020603050405020304" pitchFamily="18" charset="0"/>
                <a:cs typeface="Times New Roman" panose="02020603050405020304" pitchFamily="18" charset="0"/>
              </a:rPr>
              <a:t>（</a:t>
            </a:r>
            <a:r>
              <a:rPr lang="en-US" altLang="zh-CN" sz="2400" dirty="0">
                <a:latin typeface="Times New Roman" panose="02020603050405020304" pitchFamily="18" charset="0"/>
                <a:cs typeface="Times New Roman" panose="02020603050405020304" pitchFamily="18" charset="0"/>
              </a:rPr>
              <a:t>1-p</a:t>
            </a:r>
            <a:r>
              <a:rPr lang="zh-CN" altLang="en-US" sz="2400" dirty="0">
                <a:latin typeface="Times New Roman" panose="02020603050405020304" pitchFamily="18" charset="0"/>
                <a:cs typeface="Times New Roman" panose="02020603050405020304" pitchFamily="18" charset="0"/>
              </a:rPr>
              <a:t>）</a:t>
            </a:r>
            <a:r>
              <a:rPr lang="en-US" altLang="zh-CN" sz="2400" dirty="0">
                <a:latin typeface="Times New Roman" panose="02020603050405020304" pitchFamily="18" charset="0"/>
                <a:cs typeface="Times New Roman" panose="02020603050405020304" pitchFamily="18" charset="0"/>
              </a:rPr>
              <a:t>/ </a:t>
            </a:r>
            <a:r>
              <a:rPr lang="en-US" altLang="zh-CN" sz="2400" dirty="0" err="1">
                <a:latin typeface="Times New Roman" panose="02020603050405020304" pitchFamily="18" charset="0"/>
                <a:cs typeface="Times New Roman" panose="02020603050405020304" pitchFamily="18" charset="0"/>
              </a:rPr>
              <a:t>t</a:t>
            </a:r>
            <a:r>
              <a:rPr lang="en-US" altLang="zh-CN" sz="2400" baseline="-25000" dirty="0" err="1">
                <a:latin typeface="Times New Roman" panose="02020603050405020304" pitchFamily="18" charset="0"/>
                <a:cs typeface="Times New Roman" panose="02020603050405020304" pitchFamily="18" charset="0"/>
              </a:rPr>
              <a:t>T</a:t>
            </a:r>
            <a:r>
              <a:rPr lang="en-US" altLang="zh-CN" sz="2400" dirty="0">
                <a:latin typeface="Times New Roman" panose="02020603050405020304" pitchFamily="18" charset="0"/>
                <a:cs typeface="Times New Roman" panose="02020603050405020304" pitchFamily="18" charset="0"/>
              </a:rPr>
              <a:t>	</a:t>
            </a:r>
            <a:endParaRPr lang="en-US" altLang="zh-CN" sz="2400" i="1" dirty="0">
              <a:solidFill>
                <a:schemeClr val="accent1"/>
              </a:solidFill>
              <a:latin typeface="Times New Roman" panose="02020603050405020304" pitchFamily="18" charset="0"/>
              <a:cs typeface="Times New Roman" panose="02020603050405020304" pitchFamily="18" charset="0"/>
            </a:endParaRPr>
          </a:p>
        </p:txBody>
      </p:sp>
      <p:graphicFrame>
        <p:nvGraphicFramePr>
          <p:cNvPr id="10" name="表格 9">
            <a:extLst>
              <a:ext uri="{FF2B5EF4-FFF2-40B4-BE49-F238E27FC236}">
                <a16:creationId xmlns:a16="http://schemas.microsoft.com/office/drawing/2014/main" id="{9B384642-CD61-42D4-9C32-F0111E3A54D7}"/>
              </a:ext>
            </a:extLst>
          </p:cNvPr>
          <p:cNvGraphicFramePr>
            <a:graphicFrameLocks noGrp="1"/>
          </p:cNvGraphicFramePr>
          <p:nvPr/>
        </p:nvGraphicFramePr>
        <p:xfrm>
          <a:off x="0" y="1031358"/>
          <a:ext cx="313390" cy="4483425"/>
        </p:xfrm>
        <a:graphic>
          <a:graphicData uri="http://schemas.openxmlformats.org/drawingml/2006/table">
            <a:tbl>
              <a:tblPr firstRow="1" bandRow="1">
                <a:tableStyleId>{5C22544A-7EE6-4342-B048-85BDC9FD1C3A}</a:tableStyleId>
              </a:tblPr>
              <a:tblGrid>
                <a:gridCol w="313390">
                  <a:extLst>
                    <a:ext uri="{9D8B030D-6E8A-4147-A177-3AD203B41FA5}">
                      <a16:colId xmlns:a16="http://schemas.microsoft.com/office/drawing/2014/main" val="2707731317"/>
                    </a:ext>
                  </a:extLst>
                </a:gridCol>
              </a:tblGrid>
              <a:tr h="844235">
                <a:tc>
                  <a:txBody>
                    <a:bodyPr/>
                    <a:lstStyle/>
                    <a:p>
                      <a:pPr algn="ctr"/>
                      <a:r>
                        <a:rPr lang="zh-CN" altLang="en-US" sz="1600" b="0" dirty="0">
                          <a:solidFill>
                            <a:schemeClr val="tx1"/>
                          </a:solidFill>
                          <a:latin typeface="黑体" panose="02010609060101010101" pitchFamily="49" charset="-122"/>
                          <a:ea typeface="黑体" panose="02010609060101010101" pitchFamily="49" charset="-122"/>
                        </a:rPr>
                        <a:t>接入控制</a:t>
                      </a:r>
                    </a:p>
                  </a:txBody>
                  <a:tcPr marL="0" marR="0" marT="0" marB="0" anchor="ctr">
                    <a:solidFill>
                      <a:schemeClr val="accent1">
                        <a:lumMod val="40000"/>
                        <a:lumOff val="60000"/>
                      </a:schemeClr>
                    </a:solidFill>
                  </a:tcPr>
                </a:tc>
                <a:extLst>
                  <a:ext uri="{0D108BD9-81ED-4DB2-BD59-A6C34878D82A}">
                    <a16:rowId xmlns:a16="http://schemas.microsoft.com/office/drawing/2014/main" val="2650843112"/>
                  </a:ext>
                </a:extLst>
              </a:tr>
              <a:tr h="844235">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组帧</a:t>
                      </a:r>
                    </a:p>
                  </a:txBody>
                  <a:tcPr marL="0" marR="0" marT="0" marB="0" anchor="ctr">
                    <a:solidFill>
                      <a:schemeClr val="accent1">
                        <a:lumMod val="40000"/>
                        <a:lumOff val="60000"/>
                      </a:schemeClr>
                    </a:solidFill>
                  </a:tcPr>
                </a:tc>
                <a:extLst>
                  <a:ext uri="{0D108BD9-81ED-4DB2-BD59-A6C34878D82A}">
                    <a16:rowId xmlns:a16="http://schemas.microsoft.com/office/drawing/2014/main" val="2354171835"/>
                  </a:ext>
                </a:extLst>
              </a:tr>
              <a:tr h="844235">
                <a:tc>
                  <a:txBody>
                    <a:bodyPr/>
                    <a:lstStyle/>
                    <a:p>
                      <a:pPr algn="ctr"/>
                      <a:r>
                        <a:rPr lang="zh-CN" altLang="en-US" sz="1600" b="0" dirty="0">
                          <a:solidFill>
                            <a:schemeClr val="tx1"/>
                          </a:solidFill>
                          <a:latin typeface="黑体" panose="02010609060101010101" pitchFamily="49" charset="-122"/>
                          <a:ea typeface="黑体" panose="02010609060101010101" pitchFamily="49" charset="-122"/>
                        </a:rPr>
                        <a:t>检错纠错</a:t>
                      </a:r>
                    </a:p>
                  </a:txBody>
                  <a:tcPr marL="0" marR="0" marT="0" marB="0" anchor="ctr">
                    <a:solidFill>
                      <a:schemeClr val="accent1">
                        <a:lumMod val="40000"/>
                        <a:lumOff val="60000"/>
                      </a:schemeClr>
                    </a:solidFill>
                  </a:tcPr>
                </a:tc>
                <a:extLst>
                  <a:ext uri="{0D108BD9-81ED-4DB2-BD59-A6C34878D82A}">
                    <a16:rowId xmlns:a16="http://schemas.microsoft.com/office/drawing/2014/main" val="2232877283"/>
                  </a:ext>
                </a:extLst>
              </a:tr>
              <a:tr h="844235">
                <a:tc>
                  <a:txBody>
                    <a:bodyPr/>
                    <a:lstStyle/>
                    <a:p>
                      <a:pPr algn="ctr"/>
                      <a:r>
                        <a:rPr lang="zh-CN" altLang="en-US" sz="1600" b="1" dirty="0">
                          <a:solidFill>
                            <a:schemeClr val="bg1"/>
                          </a:solidFill>
                          <a:latin typeface="黑体" panose="02010609060101010101" pitchFamily="49" charset="-122"/>
                          <a:ea typeface="黑体" panose="02010609060101010101" pitchFamily="49" charset="-122"/>
                        </a:rPr>
                        <a:t>可靠性</a:t>
                      </a:r>
                    </a:p>
                  </a:txBody>
                  <a:tcPr marL="0" marR="0" marT="0" marB="0" anchor="ctr">
                    <a:solidFill>
                      <a:schemeClr val="accent1"/>
                    </a:solidFill>
                  </a:tcPr>
                </a:tc>
                <a:extLst>
                  <a:ext uri="{0D108BD9-81ED-4DB2-BD59-A6C34878D82A}">
                    <a16:rowId xmlns:a16="http://schemas.microsoft.com/office/drawing/2014/main" val="3762065821"/>
                  </a:ext>
                </a:extLst>
              </a:tr>
              <a:tr h="844235">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同步</a:t>
                      </a:r>
                    </a:p>
                  </a:txBody>
                  <a:tcPr marL="0" marR="0" marT="0" marB="0" anchor="ctr">
                    <a:solidFill>
                      <a:schemeClr val="accent1">
                        <a:lumMod val="40000"/>
                        <a:lumOff val="60000"/>
                      </a:schemeClr>
                    </a:solidFill>
                  </a:tcPr>
                </a:tc>
                <a:extLst>
                  <a:ext uri="{0D108BD9-81ED-4DB2-BD59-A6C34878D82A}">
                    <a16:rowId xmlns:a16="http://schemas.microsoft.com/office/drawing/2014/main" val="4144295206"/>
                  </a:ext>
                </a:extLst>
              </a:tr>
            </a:tbl>
          </a:graphicData>
        </a:graphic>
      </p:graphicFrame>
      <p:graphicFrame>
        <p:nvGraphicFramePr>
          <p:cNvPr id="11" name="表格 10">
            <a:extLst>
              <a:ext uri="{FF2B5EF4-FFF2-40B4-BE49-F238E27FC236}">
                <a16:creationId xmlns:a16="http://schemas.microsoft.com/office/drawing/2014/main" id="{F1557556-4E74-4A2A-B76B-6AF7BA757C94}"/>
              </a:ext>
            </a:extLst>
          </p:cNvPr>
          <p:cNvGraphicFramePr>
            <a:graphicFrameLocks noGrp="1"/>
          </p:cNvGraphicFramePr>
          <p:nvPr/>
        </p:nvGraphicFramePr>
        <p:xfrm>
          <a:off x="0" y="16384"/>
          <a:ext cx="9144000" cy="303808"/>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1028242390"/>
                    </a:ext>
                  </a:extLst>
                </a:gridCol>
                <a:gridCol w="1016000">
                  <a:extLst>
                    <a:ext uri="{9D8B030D-6E8A-4147-A177-3AD203B41FA5}">
                      <a16:colId xmlns:a16="http://schemas.microsoft.com/office/drawing/2014/main" val="3074239081"/>
                    </a:ext>
                  </a:extLst>
                </a:gridCol>
                <a:gridCol w="1016000">
                  <a:extLst>
                    <a:ext uri="{9D8B030D-6E8A-4147-A177-3AD203B41FA5}">
                      <a16:colId xmlns:a16="http://schemas.microsoft.com/office/drawing/2014/main" val="3509429943"/>
                    </a:ext>
                  </a:extLst>
                </a:gridCol>
                <a:gridCol w="1016000">
                  <a:extLst>
                    <a:ext uri="{9D8B030D-6E8A-4147-A177-3AD203B41FA5}">
                      <a16:colId xmlns:a16="http://schemas.microsoft.com/office/drawing/2014/main" val="2580465912"/>
                    </a:ext>
                  </a:extLst>
                </a:gridCol>
                <a:gridCol w="1016000">
                  <a:extLst>
                    <a:ext uri="{9D8B030D-6E8A-4147-A177-3AD203B41FA5}">
                      <a16:colId xmlns:a16="http://schemas.microsoft.com/office/drawing/2014/main" val="585185192"/>
                    </a:ext>
                  </a:extLst>
                </a:gridCol>
                <a:gridCol w="1016000">
                  <a:extLst>
                    <a:ext uri="{9D8B030D-6E8A-4147-A177-3AD203B41FA5}">
                      <a16:colId xmlns:a16="http://schemas.microsoft.com/office/drawing/2014/main" val="1335232691"/>
                    </a:ext>
                  </a:extLst>
                </a:gridCol>
                <a:gridCol w="1016000">
                  <a:extLst>
                    <a:ext uri="{9D8B030D-6E8A-4147-A177-3AD203B41FA5}">
                      <a16:colId xmlns:a16="http://schemas.microsoft.com/office/drawing/2014/main" val="785772456"/>
                    </a:ext>
                  </a:extLst>
                </a:gridCol>
                <a:gridCol w="1016000">
                  <a:extLst>
                    <a:ext uri="{9D8B030D-6E8A-4147-A177-3AD203B41FA5}">
                      <a16:colId xmlns:a16="http://schemas.microsoft.com/office/drawing/2014/main" val="143111373"/>
                    </a:ext>
                  </a:extLst>
                </a:gridCol>
                <a:gridCol w="1016000">
                  <a:extLst>
                    <a:ext uri="{9D8B030D-6E8A-4147-A177-3AD203B41FA5}">
                      <a16:colId xmlns:a16="http://schemas.microsoft.com/office/drawing/2014/main" val="994455625"/>
                    </a:ext>
                  </a:extLst>
                </a:gridCol>
              </a:tblGrid>
              <a:tr h="303808">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传输介质</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通信系统</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rgbClr val="FFFF00"/>
                          </a:solidFill>
                          <a:latin typeface="黑体" panose="02010609060101010101" pitchFamily="49" charset="-122"/>
                          <a:ea typeface="黑体" panose="02010609060101010101" pitchFamily="49" charset="-122"/>
                        </a:rPr>
                        <a:t>正确性</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提高性能</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局域网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en-US" altLang="zh-CN" sz="1600" dirty="0">
                          <a:solidFill>
                            <a:schemeClr val="tx1"/>
                          </a:solidFill>
                          <a:latin typeface="黑体" panose="02010609060101010101" pitchFamily="49" charset="-122"/>
                          <a:ea typeface="黑体" panose="02010609060101010101" pitchFamily="49" charset="-122"/>
                        </a:rPr>
                        <a:t>WLAN</a:t>
                      </a:r>
                      <a:endParaRPr lang="zh-CN" altLang="en-US" sz="1600" dirty="0">
                        <a:solidFill>
                          <a:schemeClr val="tx1"/>
                        </a:solidFill>
                        <a:latin typeface="黑体" panose="02010609060101010101" pitchFamily="49" charset="-122"/>
                        <a:ea typeface="黑体" panose="02010609060101010101" pitchFamily="49"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个域网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广域网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接入网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939429099"/>
                  </a:ext>
                </a:extLst>
              </a:tr>
            </a:tbl>
          </a:graphicData>
        </a:graphic>
      </p:graphicFrame>
      <p:sp>
        <p:nvSpPr>
          <p:cNvPr id="12" name="流程图: 摘录 11">
            <a:extLst>
              <a:ext uri="{FF2B5EF4-FFF2-40B4-BE49-F238E27FC236}">
                <a16:creationId xmlns:a16="http://schemas.microsoft.com/office/drawing/2014/main" id="{CE6C4248-6AFD-44B6-80E3-9608C7BDC87F}"/>
              </a:ext>
            </a:extLst>
          </p:cNvPr>
          <p:cNvSpPr/>
          <p:nvPr/>
        </p:nvSpPr>
        <p:spPr bwMode="auto">
          <a:xfrm>
            <a:off x="2445429" y="315774"/>
            <a:ext cx="216024" cy="126001"/>
          </a:xfrm>
          <a:prstGeom prst="flowChartExtract">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4" name="Rectangle 2">
            <a:extLst>
              <a:ext uri="{FF2B5EF4-FFF2-40B4-BE49-F238E27FC236}">
                <a16:creationId xmlns:a16="http://schemas.microsoft.com/office/drawing/2014/main" id="{637ADEFB-5775-48B5-AD95-BD2F543B4E24}"/>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灯片编号占位符 4">
            <a:extLst>
              <a:ext uri="{FF2B5EF4-FFF2-40B4-BE49-F238E27FC236}">
                <a16:creationId xmlns:a16="http://schemas.microsoft.com/office/drawing/2014/main" id="{3A037293-9C4F-4263-A93B-DE8461C94B0A}"/>
              </a:ext>
            </a:extLst>
          </p:cNvPr>
          <p:cNvSpPr>
            <a:spLocks noGrp="1"/>
          </p:cNvSpPr>
          <p:nvPr>
            <p:ph type="sldNum" sz="quarter" idx="12"/>
          </p:nvPr>
        </p:nvSpPr>
        <p:spPr/>
        <p:txBody>
          <a:bodyPr/>
          <a:lstStyle/>
          <a:p>
            <a:fld id="{0343F522-B1DB-4B24-87CC-09EAB668A261}" type="slidenum">
              <a:rPr lang="zh-CN" altLang="en-US" smtClean="0"/>
              <a:pPr/>
              <a:t>89</a:t>
            </a:fld>
            <a:r>
              <a:rPr lang="en-US" altLang="zh-CN"/>
              <a:t>/303</a:t>
            </a:r>
            <a:endParaRPr lang="zh-CN" altLang="en-US" dirty="0"/>
          </a:p>
        </p:txBody>
      </p:sp>
    </p:spTree>
    <p:extLst>
      <p:ext uri="{BB962C8B-B14F-4D97-AF65-F5344CB8AC3E}">
        <p14:creationId xmlns:p14="http://schemas.microsoft.com/office/powerpoint/2010/main" val="1826603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grpId="0" nodeType="after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childTnLst>
                                </p:cTn>
                              </p:par>
                            </p:childTnLst>
                          </p:cTn>
                        </p:par>
                        <p:par>
                          <p:cTn id="22" fill="hold">
                            <p:stCondLst>
                              <p:cond delay="0"/>
                            </p:stCondLst>
                            <p:childTnLst>
                              <p:par>
                                <p:cTn id="23" presetID="1" presetClass="entr" presetSubtype="0" fill="hold" grpId="0" nodeType="after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par>
                          <p:cTn id="25" fill="hold">
                            <p:stCondLst>
                              <p:cond delay="0"/>
                            </p:stCondLst>
                            <p:childTnLst>
                              <p:par>
                                <p:cTn id="26" presetID="1" presetClass="entr" presetSubtype="0" fill="hold" grpId="0" nodeType="afterEffect">
                                  <p:stCondLst>
                                    <p:cond delay="0"/>
                                  </p:stCondLst>
                                  <p:childTnLst>
                                    <p:set>
                                      <p:cBhvr>
                                        <p:cTn id="27"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childTnLst>
                                </p:cTn>
                              </p:par>
                            </p:childTnLst>
                          </p:cTn>
                        </p:par>
                        <p:par>
                          <p:cTn id="32" fill="hold">
                            <p:stCondLst>
                              <p:cond delay="0"/>
                            </p:stCondLst>
                            <p:childTnLst>
                              <p:par>
                                <p:cTn id="33" presetID="1" presetClass="entr" presetSubtype="0" fill="hold" grpId="0" nodeType="after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par>
                          <p:cTn id="35" fill="hold">
                            <p:stCondLst>
                              <p:cond delay="0"/>
                            </p:stCondLst>
                            <p:childTnLst>
                              <p:par>
                                <p:cTn id="36" presetID="1" presetClass="entr" presetSubtype="0" fill="hold" grpId="0" nodeType="afterEffect">
                                  <p:stCondLst>
                                    <p:cond delay="0"/>
                                  </p:stCondLst>
                                  <p:childTnLst>
                                    <p:set>
                                      <p:cBhvr>
                                        <p:cTn id="37"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grpId="0" nodeType="clickEffect">
                                  <p:stCondLst>
                                    <p:cond delay="0"/>
                                  </p:stCondLst>
                                  <p:childTnLst>
                                    <p:set>
                                      <p:cBhvr>
                                        <p:cTn id="49"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C34208-FA7C-4346-AD93-050F88FE7F56}"/>
              </a:ext>
            </a:extLst>
          </p:cNvPr>
          <p:cNvSpPr>
            <a:spLocks noGrp="1"/>
          </p:cNvSpPr>
          <p:nvPr>
            <p:ph type="title"/>
          </p:nvPr>
        </p:nvSpPr>
        <p:spPr>
          <a:xfrm>
            <a:off x="265813" y="350874"/>
            <a:ext cx="8654903" cy="680484"/>
          </a:xfrm>
        </p:spPr>
        <p:txBody>
          <a:bodyPr>
            <a:normAutofit/>
          </a:bodyPr>
          <a:lstStyle/>
          <a:p>
            <a:r>
              <a:rPr lang="en-US" altLang="zh-CN" sz="3200" dirty="0"/>
              <a:t>2. </a:t>
            </a:r>
            <a:r>
              <a:rPr lang="zh-CN" altLang="en-US" sz="3200" dirty="0"/>
              <a:t>同轴电缆</a:t>
            </a:r>
            <a:endParaRPr lang="zh-CN" altLang="en-US" sz="3200" dirty="0">
              <a:latin typeface="黑体" panose="02010609060101010101" pitchFamily="49" charset="-122"/>
              <a:ea typeface="黑体" panose="02010609060101010101" pitchFamily="49" charset="-122"/>
            </a:endParaRPr>
          </a:p>
        </p:txBody>
      </p:sp>
      <p:sp>
        <p:nvSpPr>
          <p:cNvPr id="3" name="内容占位符 2">
            <a:extLst>
              <a:ext uri="{FF2B5EF4-FFF2-40B4-BE49-F238E27FC236}">
                <a16:creationId xmlns:a16="http://schemas.microsoft.com/office/drawing/2014/main" id="{62772749-0251-43E3-8FBE-62B01C0C88DA}"/>
              </a:ext>
            </a:extLst>
          </p:cNvPr>
          <p:cNvSpPr>
            <a:spLocks noGrp="1"/>
          </p:cNvSpPr>
          <p:nvPr>
            <p:ph idx="1"/>
          </p:nvPr>
        </p:nvSpPr>
        <p:spPr>
          <a:xfrm>
            <a:off x="404037" y="1105786"/>
            <a:ext cx="8516680" cy="5401339"/>
          </a:xfrm>
        </p:spPr>
        <p:txBody>
          <a:bodyPr>
            <a:normAutofit lnSpcReduction="10000"/>
          </a:bodyPr>
          <a:lstStyle/>
          <a:p>
            <a:pPr>
              <a:buNone/>
            </a:pPr>
            <a:r>
              <a:rPr lang="en-US" altLang="zh-CN" dirty="0"/>
              <a:t>(1) </a:t>
            </a:r>
            <a:r>
              <a:rPr lang="zh-CN" altLang="en-US" dirty="0"/>
              <a:t>物理结构</a:t>
            </a:r>
          </a:p>
          <a:p>
            <a:pPr>
              <a:buNone/>
            </a:pPr>
            <a:endParaRPr lang="zh-CN" altLang="en-US" dirty="0"/>
          </a:p>
          <a:p>
            <a:pPr>
              <a:buNone/>
            </a:pPr>
            <a:endParaRPr lang="en-US" altLang="zh-CN" dirty="0"/>
          </a:p>
          <a:p>
            <a:pPr>
              <a:buNone/>
            </a:pPr>
            <a:endParaRPr lang="zh-CN" altLang="en-US" dirty="0"/>
          </a:p>
          <a:p>
            <a:pPr>
              <a:buNone/>
            </a:pPr>
            <a:endParaRPr lang="zh-CN" altLang="en-US" dirty="0"/>
          </a:p>
          <a:p>
            <a:pPr>
              <a:buNone/>
            </a:pPr>
            <a:endParaRPr lang="zh-CN" altLang="en-US" dirty="0"/>
          </a:p>
          <a:p>
            <a:pPr>
              <a:buNone/>
            </a:pPr>
            <a:endParaRPr lang="zh-CN" altLang="en-US" dirty="0"/>
          </a:p>
          <a:p>
            <a:pPr>
              <a:buNone/>
            </a:pPr>
            <a:endParaRPr lang="en-US" altLang="zh-CN" dirty="0"/>
          </a:p>
          <a:p>
            <a:pPr>
              <a:buNone/>
            </a:pPr>
            <a:endParaRPr lang="zh-CN" altLang="en-US" dirty="0"/>
          </a:p>
          <a:p>
            <a:pPr>
              <a:buNone/>
            </a:pPr>
            <a:r>
              <a:rPr lang="en-US" altLang="zh-CN" dirty="0"/>
              <a:t>(2) </a:t>
            </a:r>
            <a:r>
              <a:rPr lang="zh-CN" altLang="en-US" dirty="0"/>
              <a:t>传输特性：频带宽，适合传输模拟和数字信号</a:t>
            </a:r>
          </a:p>
          <a:p>
            <a:pPr>
              <a:buNone/>
            </a:pPr>
            <a:r>
              <a:rPr lang="en-US" altLang="zh-CN" dirty="0"/>
              <a:t>(3) </a:t>
            </a:r>
            <a:r>
              <a:rPr lang="zh-CN" altLang="en-US" dirty="0"/>
              <a:t>连接方式：点点（串联）、</a:t>
            </a:r>
            <a:r>
              <a:rPr lang="zh-CN" altLang="en-US" dirty="0">
                <a:solidFill>
                  <a:srgbClr val="0070C0"/>
                </a:solidFill>
              </a:rPr>
              <a:t>多点（并联）</a:t>
            </a:r>
            <a:endParaRPr lang="en-US" altLang="zh-CN" kern="100" dirty="0">
              <a:solidFill>
                <a:srgbClr val="0070C0"/>
              </a:solidFill>
              <a:effectLst/>
              <a:cs typeface="Times New Roman" panose="02020603050405020304" pitchFamily="18" charset="0"/>
            </a:endParaRPr>
          </a:p>
        </p:txBody>
      </p:sp>
      <p:graphicFrame>
        <p:nvGraphicFramePr>
          <p:cNvPr id="4" name="表格 3">
            <a:extLst>
              <a:ext uri="{FF2B5EF4-FFF2-40B4-BE49-F238E27FC236}">
                <a16:creationId xmlns:a16="http://schemas.microsoft.com/office/drawing/2014/main" id="{92CE755C-3003-4862-852D-C55F642908D0}"/>
              </a:ext>
            </a:extLst>
          </p:cNvPr>
          <p:cNvGraphicFramePr>
            <a:graphicFrameLocks noGrp="1"/>
          </p:cNvGraphicFramePr>
          <p:nvPr/>
        </p:nvGraphicFramePr>
        <p:xfrm>
          <a:off x="0" y="16384"/>
          <a:ext cx="9144000" cy="303808"/>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1028242390"/>
                    </a:ext>
                  </a:extLst>
                </a:gridCol>
                <a:gridCol w="1016000">
                  <a:extLst>
                    <a:ext uri="{9D8B030D-6E8A-4147-A177-3AD203B41FA5}">
                      <a16:colId xmlns:a16="http://schemas.microsoft.com/office/drawing/2014/main" val="3074239081"/>
                    </a:ext>
                  </a:extLst>
                </a:gridCol>
                <a:gridCol w="1016000">
                  <a:extLst>
                    <a:ext uri="{9D8B030D-6E8A-4147-A177-3AD203B41FA5}">
                      <a16:colId xmlns:a16="http://schemas.microsoft.com/office/drawing/2014/main" val="3509429943"/>
                    </a:ext>
                  </a:extLst>
                </a:gridCol>
                <a:gridCol w="1016000">
                  <a:extLst>
                    <a:ext uri="{9D8B030D-6E8A-4147-A177-3AD203B41FA5}">
                      <a16:colId xmlns:a16="http://schemas.microsoft.com/office/drawing/2014/main" val="2580465912"/>
                    </a:ext>
                  </a:extLst>
                </a:gridCol>
                <a:gridCol w="1016000">
                  <a:extLst>
                    <a:ext uri="{9D8B030D-6E8A-4147-A177-3AD203B41FA5}">
                      <a16:colId xmlns:a16="http://schemas.microsoft.com/office/drawing/2014/main" val="585185192"/>
                    </a:ext>
                  </a:extLst>
                </a:gridCol>
                <a:gridCol w="1016000">
                  <a:extLst>
                    <a:ext uri="{9D8B030D-6E8A-4147-A177-3AD203B41FA5}">
                      <a16:colId xmlns:a16="http://schemas.microsoft.com/office/drawing/2014/main" val="1335232691"/>
                    </a:ext>
                  </a:extLst>
                </a:gridCol>
                <a:gridCol w="1016000">
                  <a:extLst>
                    <a:ext uri="{9D8B030D-6E8A-4147-A177-3AD203B41FA5}">
                      <a16:colId xmlns:a16="http://schemas.microsoft.com/office/drawing/2014/main" val="785772456"/>
                    </a:ext>
                  </a:extLst>
                </a:gridCol>
                <a:gridCol w="1016000">
                  <a:extLst>
                    <a:ext uri="{9D8B030D-6E8A-4147-A177-3AD203B41FA5}">
                      <a16:colId xmlns:a16="http://schemas.microsoft.com/office/drawing/2014/main" val="143111373"/>
                    </a:ext>
                  </a:extLst>
                </a:gridCol>
                <a:gridCol w="1016000">
                  <a:extLst>
                    <a:ext uri="{9D8B030D-6E8A-4147-A177-3AD203B41FA5}">
                      <a16:colId xmlns:a16="http://schemas.microsoft.com/office/drawing/2014/main" val="994455625"/>
                    </a:ext>
                  </a:extLst>
                </a:gridCol>
              </a:tblGrid>
              <a:tr h="303808">
                <a:tc>
                  <a:txBody>
                    <a:bodyPr/>
                    <a:lstStyle/>
                    <a:p>
                      <a:pPr algn="ctr"/>
                      <a:r>
                        <a:rPr lang="zh-CN" altLang="en-US" sz="1600" dirty="0">
                          <a:solidFill>
                            <a:srgbClr val="FFFF00"/>
                          </a:solidFill>
                          <a:latin typeface="黑体" panose="02010609060101010101" pitchFamily="49" charset="-122"/>
                          <a:ea typeface="黑体" panose="02010609060101010101" pitchFamily="49" charset="-122"/>
                        </a:rPr>
                        <a:t>传输介质</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通信系统</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正确性</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提高性能</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局域网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en-US" altLang="zh-CN" sz="1600" dirty="0">
                          <a:solidFill>
                            <a:schemeClr val="tx1"/>
                          </a:solidFill>
                          <a:latin typeface="黑体" panose="02010609060101010101" pitchFamily="49" charset="-122"/>
                          <a:ea typeface="黑体" panose="02010609060101010101" pitchFamily="49" charset="-122"/>
                        </a:rPr>
                        <a:t>WLAN</a:t>
                      </a:r>
                      <a:endParaRPr lang="zh-CN" altLang="en-US" sz="1600" dirty="0">
                        <a:solidFill>
                          <a:schemeClr val="tx1"/>
                        </a:solidFill>
                        <a:latin typeface="黑体" panose="02010609060101010101" pitchFamily="49" charset="-122"/>
                        <a:ea typeface="黑体" panose="02010609060101010101" pitchFamily="49"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个域网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广域网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接入网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939429099"/>
                  </a:ext>
                </a:extLst>
              </a:tr>
            </a:tbl>
          </a:graphicData>
        </a:graphic>
      </p:graphicFrame>
      <p:sp>
        <p:nvSpPr>
          <p:cNvPr id="5" name="流程图: 摘录 4">
            <a:extLst>
              <a:ext uri="{FF2B5EF4-FFF2-40B4-BE49-F238E27FC236}">
                <a16:creationId xmlns:a16="http://schemas.microsoft.com/office/drawing/2014/main" id="{5902784F-5C2E-4E88-AAA0-D80C4200B79F}"/>
              </a:ext>
            </a:extLst>
          </p:cNvPr>
          <p:cNvSpPr/>
          <p:nvPr/>
        </p:nvSpPr>
        <p:spPr bwMode="auto">
          <a:xfrm>
            <a:off x="403977" y="319849"/>
            <a:ext cx="216024" cy="126001"/>
          </a:xfrm>
          <a:prstGeom prst="flowChartExtract">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p:txBody>
      </p:sp>
      <p:graphicFrame>
        <p:nvGraphicFramePr>
          <p:cNvPr id="18" name="表格 17">
            <a:extLst>
              <a:ext uri="{FF2B5EF4-FFF2-40B4-BE49-F238E27FC236}">
                <a16:creationId xmlns:a16="http://schemas.microsoft.com/office/drawing/2014/main" id="{13096E6E-F023-4B3C-87FA-BF6CC715D19E}"/>
              </a:ext>
            </a:extLst>
          </p:cNvPr>
          <p:cNvGraphicFramePr>
            <a:graphicFrameLocks noGrp="1"/>
          </p:cNvGraphicFramePr>
          <p:nvPr>
            <p:extLst>
              <p:ext uri="{D42A27DB-BD31-4B8C-83A1-F6EECF244321}">
                <p14:modId xmlns:p14="http://schemas.microsoft.com/office/powerpoint/2010/main" val="442738789"/>
              </p:ext>
            </p:extLst>
          </p:nvPr>
        </p:nvGraphicFramePr>
        <p:xfrm>
          <a:off x="0" y="1031358"/>
          <a:ext cx="313390" cy="4876800"/>
        </p:xfrm>
        <a:graphic>
          <a:graphicData uri="http://schemas.openxmlformats.org/drawingml/2006/table">
            <a:tbl>
              <a:tblPr firstRow="1" bandRow="1">
                <a:tableStyleId>{5C22544A-7EE6-4342-B048-85BDC9FD1C3A}</a:tableStyleId>
              </a:tblPr>
              <a:tblGrid>
                <a:gridCol w="313390">
                  <a:extLst>
                    <a:ext uri="{9D8B030D-6E8A-4147-A177-3AD203B41FA5}">
                      <a16:colId xmlns:a16="http://schemas.microsoft.com/office/drawing/2014/main" val="2707731317"/>
                    </a:ext>
                  </a:extLst>
                </a:gridCol>
              </a:tblGrid>
              <a:tr h="844235">
                <a:tc>
                  <a:txBody>
                    <a:bodyPr/>
                    <a:lstStyle/>
                    <a:p>
                      <a:pPr algn="ctr"/>
                      <a:r>
                        <a:rPr lang="zh-CN" altLang="en-US" sz="1600" b="0" dirty="0">
                          <a:solidFill>
                            <a:schemeClr val="tx1"/>
                          </a:solidFill>
                          <a:latin typeface="黑体" panose="02010609060101010101" pitchFamily="49" charset="-122"/>
                          <a:ea typeface="黑体" panose="02010609060101010101" pitchFamily="49" charset="-122"/>
                        </a:rPr>
                        <a:t>频谱特性</a:t>
                      </a:r>
                    </a:p>
                  </a:txBody>
                  <a:tcPr marL="0" marR="0" marT="0" marB="0" anchor="ctr">
                    <a:solidFill>
                      <a:schemeClr val="accent1">
                        <a:lumMod val="40000"/>
                        <a:lumOff val="60000"/>
                      </a:schemeClr>
                    </a:solidFill>
                  </a:tcPr>
                </a:tc>
                <a:extLst>
                  <a:ext uri="{0D108BD9-81ED-4DB2-BD59-A6C34878D82A}">
                    <a16:rowId xmlns:a16="http://schemas.microsoft.com/office/drawing/2014/main" val="2650843112"/>
                  </a:ext>
                </a:extLst>
              </a:tr>
              <a:tr h="844235">
                <a:tc>
                  <a:txBody>
                    <a:bodyPr/>
                    <a:lstStyle/>
                    <a:p>
                      <a:pPr algn="ctr"/>
                      <a:r>
                        <a:rPr lang="zh-CN" altLang="en-US" sz="1600" b="1" dirty="0">
                          <a:solidFill>
                            <a:schemeClr val="bg1"/>
                          </a:solidFill>
                          <a:latin typeface="黑体" panose="02010609060101010101" pitchFamily="49" charset="-122"/>
                          <a:ea typeface="黑体" panose="02010609060101010101" pitchFamily="49" charset="-122"/>
                        </a:rPr>
                        <a:t>有线介质</a:t>
                      </a:r>
                    </a:p>
                  </a:txBody>
                  <a:tcPr marL="0" marR="0" marT="0" marB="0" anchor="ctr">
                    <a:solidFill>
                      <a:schemeClr val="accent1"/>
                    </a:solidFill>
                  </a:tcPr>
                </a:tc>
                <a:extLst>
                  <a:ext uri="{0D108BD9-81ED-4DB2-BD59-A6C34878D82A}">
                    <a16:rowId xmlns:a16="http://schemas.microsoft.com/office/drawing/2014/main" val="2354171835"/>
                  </a:ext>
                </a:extLst>
              </a:tr>
              <a:tr h="844235">
                <a:tc>
                  <a:txBody>
                    <a:bodyPr/>
                    <a:lstStyle/>
                    <a:p>
                      <a:pPr algn="ctr"/>
                      <a:r>
                        <a:rPr lang="zh-CN" altLang="en-US" sz="1600" dirty="0">
                          <a:latin typeface="黑体" panose="02010609060101010101" pitchFamily="49" charset="-122"/>
                          <a:ea typeface="黑体" panose="02010609060101010101" pitchFamily="49" charset="-122"/>
                        </a:rPr>
                        <a:t>无线介质</a:t>
                      </a:r>
                    </a:p>
                  </a:txBody>
                  <a:tcPr marL="0" marR="0" marT="0" marB="0" anchor="ctr">
                    <a:solidFill>
                      <a:schemeClr val="accent1">
                        <a:lumMod val="40000"/>
                        <a:lumOff val="60000"/>
                      </a:schemeClr>
                    </a:solidFill>
                  </a:tcPr>
                </a:tc>
                <a:extLst>
                  <a:ext uri="{0D108BD9-81ED-4DB2-BD59-A6C34878D82A}">
                    <a16:rowId xmlns:a16="http://schemas.microsoft.com/office/drawing/2014/main" val="2232877283"/>
                  </a:ext>
                </a:extLst>
              </a:tr>
              <a:tr h="422118">
                <a:tc>
                  <a:txBody>
                    <a:bodyPr/>
                    <a:lstStyle/>
                    <a:p>
                      <a:pPr algn="ctr"/>
                      <a:r>
                        <a:rPr lang="zh-CN" altLang="en-US" sz="1600" dirty="0">
                          <a:latin typeface="黑体" panose="02010609060101010101" pitchFamily="49" charset="-122"/>
                          <a:ea typeface="黑体" panose="02010609060101010101" pitchFamily="49" charset="-122"/>
                        </a:rPr>
                        <a:t>传输能力</a:t>
                      </a:r>
                    </a:p>
                  </a:txBody>
                  <a:tcPr marL="0" marR="0" marT="0" marB="0" anchor="ctr">
                    <a:solidFill>
                      <a:schemeClr val="accent1">
                        <a:lumMod val="40000"/>
                        <a:lumOff val="60000"/>
                      </a:schemeClr>
                    </a:solidFill>
                  </a:tcPr>
                </a:tc>
                <a:extLst>
                  <a:ext uri="{0D108BD9-81ED-4DB2-BD59-A6C34878D82A}">
                    <a16:rowId xmlns:a16="http://schemas.microsoft.com/office/drawing/2014/main" val="33369832"/>
                  </a:ext>
                </a:extLst>
              </a:tr>
              <a:tr h="422118">
                <a:tc>
                  <a:txBody>
                    <a:bodyPr/>
                    <a:lstStyle/>
                    <a:p>
                      <a:pPr algn="ctr"/>
                      <a:r>
                        <a:rPr lang="zh-CN" altLang="en-US" sz="1600" dirty="0">
                          <a:latin typeface="黑体" panose="02010609060101010101" pitchFamily="49" charset="-122"/>
                          <a:ea typeface="黑体" panose="02010609060101010101" pitchFamily="49" charset="-122"/>
                        </a:rPr>
                        <a:t>信号功率</a:t>
                      </a:r>
                    </a:p>
                  </a:txBody>
                  <a:tcPr marL="0" marR="0" marT="0" marB="0" anchor="ctr">
                    <a:solidFill>
                      <a:schemeClr val="accent1">
                        <a:lumMod val="40000"/>
                        <a:lumOff val="60000"/>
                      </a:schemeClr>
                    </a:solidFill>
                  </a:tcPr>
                </a:tc>
                <a:extLst>
                  <a:ext uri="{0D108BD9-81ED-4DB2-BD59-A6C34878D82A}">
                    <a16:rowId xmlns:a16="http://schemas.microsoft.com/office/drawing/2014/main" val="418642502"/>
                  </a:ext>
                </a:extLst>
              </a:tr>
            </a:tbl>
          </a:graphicData>
        </a:graphic>
      </p:graphicFrame>
      <p:grpSp>
        <p:nvGrpSpPr>
          <p:cNvPr id="22" name="组合 21">
            <a:extLst>
              <a:ext uri="{FF2B5EF4-FFF2-40B4-BE49-F238E27FC236}">
                <a16:creationId xmlns:a16="http://schemas.microsoft.com/office/drawing/2014/main" id="{1A742DD5-9FFA-4144-A0F9-5F93011E9ED5}"/>
              </a:ext>
            </a:extLst>
          </p:cNvPr>
          <p:cNvGrpSpPr/>
          <p:nvPr/>
        </p:nvGrpSpPr>
        <p:grpSpPr>
          <a:xfrm>
            <a:off x="1063256" y="1479246"/>
            <a:ext cx="7527851" cy="2119063"/>
            <a:chOff x="1063256" y="1549196"/>
            <a:chExt cx="7527851" cy="2119063"/>
          </a:xfrm>
        </p:grpSpPr>
        <p:pic>
          <p:nvPicPr>
            <p:cNvPr id="8" name="Picture 4">
              <a:extLst>
                <a:ext uri="{FF2B5EF4-FFF2-40B4-BE49-F238E27FC236}">
                  <a16:creationId xmlns:a16="http://schemas.microsoft.com/office/drawing/2014/main" id="{749D1BAA-2710-4ED0-B508-091207521B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74859" y="1566989"/>
              <a:ext cx="7416248" cy="2101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5" name="组合 14">
              <a:extLst>
                <a:ext uri="{FF2B5EF4-FFF2-40B4-BE49-F238E27FC236}">
                  <a16:creationId xmlns:a16="http://schemas.microsoft.com/office/drawing/2014/main" id="{BDF891A5-016C-4C5A-A56A-A932641646C1}"/>
                </a:ext>
              </a:extLst>
            </p:cNvPr>
            <p:cNvGrpSpPr/>
            <p:nvPr/>
          </p:nvGrpSpPr>
          <p:grpSpPr>
            <a:xfrm>
              <a:off x="1063256" y="1549196"/>
              <a:ext cx="7382646" cy="824057"/>
              <a:chOff x="1063256" y="1549196"/>
              <a:chExt cx="7382646" cy="824057"/>
            </a:xfrm>
          </p:grpSpPr>
          <p:sp>
            <p:nvSpPr>
              <p:cNvPr id="7" name="矩形 6">
                <a:extLst>
                  <a:ext uri="{FF2B5EF4-FFF2-40B4-BE49-F238E27FC236}">
                    <a16:creationId xmlns:a16="http://schemas.microsoft.com/office/drawing/2014/main" id="{FD418EE2-7986-442E-A18D-0ADD313A2925}"/>
                  </a:ext>
                </a:extLst>
              </p:cNvPr>
              <p:cNvSpPr/>
              <p:nvPr/>
            </p:nvSpPr>
            <p:spPr>
              <a:xfrm>
                <a:off x="1063256" y="1658679"/>
                <a:ext cx="776177" cy="606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latin typeface="黑体" panose="02010609060101010101" pitchFamily="49" charset="-122"/>
                    <a:ea typeface="黑体" panose="02010609060101010101" pitchFamily="49" charset="-122"/>
                  </a:rPr>
                  <a:t>导线</a:t>
                </a:r>
              </a:p>
            </p:txBody>
          </p:sp>
          <p:sp>
            <p:nvSpPr>
              <p:cNvPr id="19" name="矩形 18">
                <a:extLst>
                  <a:ext uri="{FF2B5EF4-FFF2-40B4-BE49-F238E27FC236}">
                    <a16:creationId xmlns:a16="http://schemas.microsoft.com/office/drawing/2014/main" id="{49CE31AB-7BB1-4EAB-BB81-7E6E9EFFB9C3}"/>
                  </a:ext>
                </a:extLst>
              </p:cNvPr>
              <p:cNvSpPr/>
              <p:nvPr/>
            </p:nvSpPr>
            <p:spPr>
              <a:xfrm>
                <a:off x="2667069" y="1597671"/>
                <a:ext cx="1001163" cy="606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latin typeface="黑体" panose="02010609060101010101" pitchFamily="49" charset="-122"/>
                    <a:ea typeface="黑体" panose="02010609060101010101" pitchFamily="49" charset="-122"/>
                  </a:rPr>
                  <a:t>绝缘层</a:t>
                </a:r>
              </a:p>
            </p:txBody>
          </p:sp>
          <p:sp>
            <p:nvSpPr>
              <p:cNvPr id="20" name="矩形 19">
                <a:extLst>
                  <a:ext uri="{FF2B5EF4-FFF2-40B4-BE49-F238E27FC236}">
                    <a16:creationId xmlns:a16="http://schemas.microsoft.com/office/drawing/2014/main" id="{9E7DF68E-EAB1-4278-8365-52F345028686}"/>
                  </a:ext>
                </a:extLst>
              </p:cNvPr>
              <p:cNvSpPr/>
              <p:nvPr/>
            </p:nvSpPr>
            <p:spPr>
              <a:xfrm>
                <a:off x="5181707" y="1549196"/>
                <a:ext cx="1001163" cy="8062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latin typeface="黑体" panose="02010609060101010101" pitchFamily="49" charset="-122"/>
                    <a:ea typeface="黑体" panose="02010609060101010101" pitchFamily="49" charset="-122"/>
                  </a:rPr>
                  <a:t>金属</a:t>
                </a:r>
                <a:endParaRPr lang="en-US" altLang="zh-CN" sz="2000" dirty="0">
                  <a:solidFill>
                    <a:schemeClr val="tx1"/>
                  </a:solidFill>
                  <a:latin typeface="黑体" panose="02010609060101010101" pitchFamily="49" charset="-122"/>
                  <a:ea typeface="黑体" panose="02010609060101010101" pitchFamily="49" charset="-122"/>
                </a:endParaRPr>
              </a:p>
              <a:p>
                <a:pPr algn="ctr"/>
                <a:r>
                  <a:rPr lang="zh-CN" altLang="en-US" sz="2000" dirty="0">
                    <a:solidFill>
                      <a:schemeClr val="tx1"/>
                    </a:solidFill>
                    <a:latin typeface="黑体" panose="02010609060101010101" pitchFamily="49" charset="-122"/>
                    <a:ea typeface="黑体" panose="02010609060101010101" pitchFamily="49" charset="-122"/>
                  </a:rPr>
                  <a:t>屏蔽层</a:t>
                </a:r>
              </a:p>
            </p:txBody>
          </p:sp>
          <p:sp>
            <p:nvSpPr>
              <p:cNvPr id="21" name="矩形 20">
                <a:extLst>
                  <a:ext uri="{FF2B5EF4-FFF2-40B4-BE49-F238E27FC236}">
                    <a16:creationId xmlns:a16="http://schemas.microsoft.com/office/drawing/2014/main" id="{FB911190-EE79-48C6-8AEA-9186552737CB}"/>
                  </a:ext>
                </a:extLst>
              </p:cNvPr>
              <p:cNvSpPr/>
              <p:nvPr/>
            </p:nvSpPr>
            <p:spPr>
              <a:xfrm>
                <a:off x="7444739" y="1566989"/>
                <a:ext cx="1001163" cy="8062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latin typeface="黑体" panose="02010609060101010101" pitchFamily="49" charset="-122"/>
                    <a:ea typeface="黑体" panose="02010609060101010101" pitchFamily="49" charset="-122"/>
                  </a:rPr>
                  <a:t>塑料</a:t>
                </a:r>
                <a:endParaRPr lang="en-US" altLang="zh-CN" sz="2000" dirty="0">
                  <a:solidFill>
                    <a:schemeClr val="tx1"/>
                  </a:solidFill>
                  <a:latin typeface="黑体" panose="02010609060101010101" pitchFamily="49" charset="-122"/>
                  <a:ea typeface="黑体" panose="02010609060101010101" pitchFamily="49" charset="-122"/>
                </a:endParaRPr>
              </a:p>
              <a:p>
                <a:pPr algn="ctr"/>
                <a:r>
                  <a:rPr lang="zh-CN" altLang="en-US" sz="2000" dirty="0">
                    <a:solidFill>
                      <a:schemeClr val="tx1"/>
                    </a:solidFill>
                    <a:latin typeface="黑体" panose="02010609060101010101" pitchFamily="49" charset="-122"/>
                    <a:ea typeface="黑体" panose="02010609060101010101" pitchFamily="49" charset="-122"/>
                  </a:rPr>
                  <a:t>保护层</a:t>
                </a:r>
              </a:p>
            </p:txBody>
          </p:sp>
        </p:grpSp>
      </p:grpSp>
      <p:grpSp>
        <p:nvGrpSpPr>
          <p:cNvPr id="24" name="组合 23">
            <a:extLst>
              <a:ext uri="{FF2B5EF4-FFF2-40B4-BE49-F238E27FC236}">
                <a16:creationId xmlns:a16="http://schemas.microsoft.com/office/drawing/2014/main" id="{3A0C3A7B-A129-4C79-8071-B69E293D874F}"/>
              </a:ext>
            </a:extLst>
          </p:cNvPr>
          <p:cNvGrpSpPr/>
          <p:nvPr/>
        </p:nvGrpSpPr>
        <p:grpSpPr>
          <a:xfrm>
            <a:off x="886118" y="3546236"/>
            <a:ext cx="3843401" cy="1557544"/>
            <a:chOff x="886118" y="3546236"/>
            <a:chExt cx="3843401" cy="1557544"/>
          </a:xfrm>
        </p:grpSpPr>
        <p:pic>
          <p:nvPicPr>
            <p:cNvPr id="13" name="图片 12">
              <a:extLst>
                <a:ext uri="{FF2B5EF4-FFF2-40B4-BE49-F238E27FC236}">
                  <a16:creationId xmlns:a16="http://schemas.microsoft.com/office/drawing/2014/main" id="{AF641088-4E21-4AA4-BD4C-965612257542}"/>
                </a:ext>
              </a:extLst>
            </p:cNvPr>
            <p:cNvPicPr>
              <a:picLocks noChangeAspect="1"/>
            </p:cNvPicPr>
            <p:nvPr/>
          </p:nvPicPr>
          <p:blipFill rotWithShape="1">
            <a:blip r:embed="rId3"/>
            <a:srcRect t="19760" b="19761"/>
            <a:stretch/>
          </p:blipFill>
          <p:spPr>
            <a:xfrm>
              <a:off x="2644478" y="3546236"/>
              <a:ext cx="2085041" cy="1341286"/>
            </a:xfrm>
            <a:prstGeom prst="rect">
              <a:avLst/>
            </a:prstGeom>
          </p:spPr>
        </p:pic>
        <p:grpSp>
          <p:nvGrpSpPr>
            <p:cNvPr id="9" name="组合 8">
              <a:extLst>
                <a:ext uri="{FF2B5EF4-FFF2-40B4-BE49-F238E27FC236}">
                  <a16:creationId xmlns:a16="http://schemas.microsoft.com/office/drawing/2014/main" id="{0D732466-B1B6-4A2E-922D-A5B6E997C0D7}"/>
                </a:ext>
              </a:extLst>
            </p:cNvPr>
            <p:cNvGrpSpPr/>
            <p:nvPr/>
          </p:nvGrpSpPr>
          <p:grpSpPr>
            <a:xfrm>
              <a:off x="886118" y="3609955"/>
              <a:ext cx="1906629" cy="1493825"/>
              <a:chOff x="6542340" y="385253"/>
              <a:chExt cx="2592288" cy="2031032"/>
            </a:xfrm>
          </p:grpSpPr>
          <p:pic>
            <p:nvPicPr>
              <p:cNvPr id="10" name="图片 9">
                <a:extLst>
                  <a:ext uri="{FF2B5EF4-FFF2-40B4-BE49-F238E27FC236}">
                    <a16:creationId xmlns:a16="http://schemas.microsoft.com/office/drawing/2014/main" id="{7C4AEF0A-B50D-41A1-B005-9D28308182FF}"/>
                  </a:ext>
                </a:extLst>
              </p:cNvPr>
              <p:cNvPicPr>
                <a:picLocks noChangeAspect="1"/>
              </p:cNvPicPr>
              <p:nvPr/>
            </p:nvPicPr>
            <p:blipFill rotWithShape="1">
              <a:blip r:embed="rId4"/>
              <a:srcRect l="13746" t="10309" r="3783" b="3783"/>
              <a:stretch/>
            </p:blipFill>
            <p:spPr>
              <a:xfrm>
                <a:off x="6542340" y="385253"/>
                <a:ext cx="2592288" cy="1800200"/>
              </a:xfrm>
              <a:prstGeom prst="rect">
                <a:avLst/>
              </a:prstGeom>
            </p:spPr>
          </p:pic>
          <p:sp>
            <p:nvSpPr>
              <p:cNvPr id="11" name="文本框 10">
                <a:extLst>
                  <a:ext uri="{FF2B5EF4-FFF2-40B4-BE49-F238E27FC236}">
                    <a16:creationId xmlns:a16="http://schemas.microsoft.com/office/drawing/2014/main" id="{0AD403CF-2086-41B3-8709-29A80B7E5A63}"/>
                  </a:ext>
                </a:extLst>
              </p:cNvPr>
              <p:cNvSpPr txBox="1"/>
              <p:nvPr/>
            </p:nvSpPr>
            <p:spPr>
              <a:xfrm>
                <a:off x="7303884" y="1954620"/>
                <a:ext cx="1679126" cy="461665"/>
              </a:xfrm>
              <a:prstGeom prst="rect">
                <a:avLst/>
              </a:prstGeom>
              <a:noFill/>
            </p:spPr>
            <p:txBody>
              <a:bodyPr wrap="square" rtlCol="0">
                <a:spAutoFit/>
              </a:bodyPr>
              <a:lstStyle/>
              <a:p>
                <a:r>
                  <a:rPr lang="en-US" altLang="zh-CN" dirty="0">
                    <a:latin typeface="黑体" panose="02010609060101010101" pitchFamily="49" charset="-122"/>
                    <a:ea typeface="黑体" panose="02010609060101010101" pitchFamily="49" charset="-122"/>
                  </a:rPr>
                  <a:t>BNC</a:t>
                </a:r>
                <a:r>
                  <a:rPr lang="zh-CN" altLang="en-US" dirty="0">
                    <a:latin typeface="黑体" panose="02010609060101010101" pitchFamily="49" charset="-122"/>
                    <a:ea typeface="黑体" panose="02010609060101010101" pitchFamily="49" charset="-122"/>
                  </a:rPr>
                  <a:t>连接器</a:t>
                </a:r>
              </a:p>
            </p:txBody>
          </p:sp>
        </p:grpSp>
      </p:grpSp>
      <p:grpSp>
        <p:nvGrpSpPr>
          <p:cNvPr id="16" name="组合 15">
            <a:extLst>
              <a:ext uri="{FF2B5EF4-FFF2-40B4-BE49-F238E27FC236}">
                <a16:creationId xmlns:a16="http://schemas.microsoft.com/office/drawing/2014/main" id="{4EAB235D-7F6B-41F1-A3CD-0F40A5CC0969}"/>
              </a:ext>
            </a:extLst>
          </p:cNvPr>
          <p:cNvGrpSpPr/>
          <p:nvPr/>
        </p:nvGrpSpPr>
        <p:grpSpPr>
          <a:xfrm>
            <a:off x="6271117" y="3633496"/>
            <a:ext cx="1840828" cy="1539523"/>
            <a:chOff x="5012364" y="3644896"/>
            <a:chExt cx="1840828" cy="1539523"/>
          </a:xfrm>
        </p:grpSpPr>
        <p:sp>
          <p:nvSpPr>
            <p:cNvPr id="14" name="文本框 13">
              <a:extLst>
                <a:ext uri="{FF2B5EF4-FFF2-40B4-BE49-F238E27FC236}">
                  <a16:creationId xmlns:a16="http://schemas.microsoft.com/office/drawing/2014/main" id="{06FD044C-F0EA-48E9-9E99-58A56E378792}"/>
                </a:ext>
              </a:extLst>
            </p:cNvPr>
            <p:cNvSpPr txBox="1"/>
            <p:nvPr/>
          </p:nvSpPr>
          <p:spPr>
            <a:xfrm>
              <a:off x="5382708" y="4790337"/>
              <a:ext cx="1470484" cy="394082"/>
            </a:xfrm>
            <a:prstGeom prst="rect">
              <a:avLst/>
            </a:prstGeom>
            <a:noFill/>
          </p:spPr>
          <p:txBody>
            <a:bodyPr wrap="square" rtlCol="0">
              <a:spAutoFit/>
            </a:bodyPr>
            <a:lstStyle/>
            <a:p>
              <a:r>
                <a:rPr lang="zh-CN" altLang="en-US" dirty="0">
                  <a:latin typeface="黑体" panose="02010609060101010101" pitchFamily="49" charset="-122"/>
                  <a:ea typeface="黑体" panose="02010609060101010101" pitchFamily="49" charset="-122"/>
                </a:rPr>
                <a:t>终端匹配器</a:t>
              </a:r>
            </a:p>
          </p:txBody>
        </p:sp>
        <p:pic>
          <p:nvPicPr>
            <p:cNvPr id="57346" name="Picture 2">
              <a:extLst>
                <a:ext uri="{FF2B5EF4-FFF2-40B4-BE49-F238E27FC236}">
                  <a16:creationId xmlns:a16="http://schemas.microsoft.com/office/drawing/2014/main" id="{92DA8EA8-4F12-4174-882B-92AB5BC40DB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a:stretch/>
          </p:blipFill>
          <p:spPr bwMode="auto">
            <a:xfrm rot="5400000">
              <a:off x="5318012" y="3339248"/>
              <a:ext cx="1229531" cy="1840828"/>
            </a:xfrm>
            <a:prstGeom prst="rect">
              <a:avLst/>
            </a:prstGeom>
            <a:noFill/>
            <a:extLst>
              <a:ext uri="{909E8E84-426E-40DD-AFC4-6F175D3DCCD1}">
                <a14:hiddenFill xmlns:a14="http://schemas.microsoft.com/office/drawing/2010/main">
                  <a:solidFill>
                    <a:srgbClr val="FFFFFF"/>
                  </a:solidFill>
                </a14:hiddenFill>
              </a:ext>
            </a:extLst>
          </p:spPr>
        </p:pic>
      </p:grpSp>
      <p:sp>
        <p:nvSpPr>
          <p:cNvPr id="6" name="灯片编号占位符 5">
            <a:extLst>
              <a:ext uri="{FF2B5EF4-FFF2-40B4-BE49-F238E27FC236}">
                <a16:creationId xmlns:a16="http://schemas.microsoft.com/office/drawing/2014/main" id="{9607D1F0-0C37-4F94-9755-9D3F6618F452}"/>
              </a:ext>
            </a:extLst>
          </p:cNvPr>
          <p:cNvSpPr>
            <a:spLocks noGrp="1"/>
          </p:cNvSpPr>
          <p:nvPr>
            <p:ph type="sldNum" sz="quarter" idx="12"/>
          </p:nvPr>
        </p:nvSpPr>
        <p:spPr/>
        <p:txBody>
          <a:bodyPr/>
          <a:lstStyle/>
          <a:p>
            <a:fld id="{0343F522-B1DB-4B24-87CC-09EAB668A261}" type="slidenum">
              <a:rPr lang="zh-CN" altLang="en-US" smtClean="0"/>
              <a:pPr/>
              <a:t>9</a:t>
            </a:fld>
            <a:r>
              <a:rPr lang="en-US" altLang="zh-CN"/>
              <a:t>/303</a:t>
            </a:r>
            <a:endParaRPr lang="zh-CN" altLang="en-US" dirty="0"/>
          </a:p>
        </p:txBody>
      </p:sp>
    </p:spTree>
    <p:extLst>
      <p:ext uri="{BB962C8B-B14F-4D97-AF65-F5344CB8AC3E}">
        <p14:creationId xmlns:p14="http://schemas.microsoft.com/office/powerpoint/2010/main" val="515039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C34208-FA7C-4346-AD93-050F88FE7F56}"/>
              </a:ext>
            </a:extLst>
          </p:cNvPr>
          <p:cNvSpPr>
            <a:spLocks noGrp="1"/>
          </p:cNvSpPr>
          <p:nvPr>
            <p:ph type="title"/>
          </p:nvPr>
        </p:nvSpPr>
        <p:spPr>
          <a:xfrm>
            <a:off x="265813" y="350874"/>
            <a:ext cx="8654903" cy="680484"/>
          </a:xfrm>
        </p:spPr>
        <p:txBody>
          <a:bodyPr>
            <a:normAutofit/>
          </a:bodyPr>
          <a:lstStyle/>
          <a:p>
            <a:r>
              <a:rPr lang="zh-CN" altLang="en-US" kern="100" dirty="0"/>
              <a:t>停止</a:t>
            </a:r>
            <a:r>
              <a:rPr lang="en-US" altLang="zh-CN" kern="100" dirty="0"/>
              <a:t>-</a:t>
            </a:r>
            <a:r>
              <a:rPr lang="zh-CN" altLang="en-US" kern="100" dirty="0"/>
              <a:t>等待方法的效率</a:t>
            </a:r>
          </a:p>
        </p:txBody>
      </p:sp>
      <p:sp>
        <p:nvSpPr>
          <p:cNvPr id="3" name="内容占位符 2">
            <a:extLst>
              <a:ext uri="{FF2B5EF4-FFF2-40B4-BE49-F238E27FC236}">
                <a16:creationId xmlns:a16="http://schemas.microsoft.com/office/drawing/2014/main" id="{62772749-0251-43E3-8FBE-62B01C0C88DA}"/>
              </a:ext>
            </a:extLst>
          </p:cNvPr>
          <p:cNvSpPr>
            <a:spLocks noGrp="1"/>
          </p:cNvSpPr>
          <p:nvPr>
            <p:ph idx="1"/>
          </p:nvPr>
        </p:nvSpPr>
        <p:spPr>
          <a:xfrm>
            <a:off x="404037" y="1062040"/>
            <a:ext cx="8516679" cy="5445085"/>
          </a:xfrm>
        </p:spPr>
        <p:txBody>
          <a:bodyPr>
            <a:noAutofit/>
          </a:bodyPr>
          <a:lstStyle/>
          <a:p>
            <a:pPr marL="0" indent="0" algn="just" eaLnBrk="1" hangingPunct="1">
              <a:lnSpc>
                <a:spcPct val="100000"/>
              </a:lnSpc>
              <a:spcBef>
                <a:spcPts val="0"/>
              </a:spcBef>
              <a:buNone/>
            </a:pPr>
            <a:r>
              <a:rPr lang="zh-CN" altLang="en-US" dirty="0">
                <a:solidFill>
                  <a:schemeClr val="accent1"/>
                </a:solidFill>
                <a:latin typeface="Times New Roman" panose="02020603050405020304" pitchFamily="18" charset="0"/>
                <a:cs typeface="Times New Roman" panose="02020603050405020304" pitchFamily="18" charset="0"/>
              </a:rPr>
              <a:t>停</a:t>
            </a:r>
            <a:r>
              <a:rPr lang="en-US" altLang="zh-CN" dirty="0">
                <a:solidFill>
                  <a:schemeClr val="accent1"/>
                </a:solidFill>
                <a:latin typeface="Times New Roman" panose="02020603050405020304" pitchFamily="18" charset="0"/>
                <a:cs typeface="Times New Roman" panose="02020603050405020304" pitchFamily="18" charset="0"/>
              </a:rPr>
              <a:t>-</a:t>
            </a:r>
            <a:r>
              <a:rPr lang="zh-CN" altLang="en-US" dirty="0">
                <a:solidFill>
                  <a:schemeClr val="accent1"/>
                </a:solidFill>
                <a:latin typeface="Times New Roman" panose="02020603050405020304" pitchFamily="18" charset="0"/>
                <a:cs typeface="Times New Roman" panose="02020603050405020304" pitchFamily="18" charset="0"/>
              </a:rPr>
              <a:t>等方法特点：</a:t>
            </a:r>
            <a:endParaRPr lang="en-US" altLang="zh-CN" dirty="0">
              <a:solidFill>
                <a:schemeClr val="accent1"/>
              </a:solidFill>
              <a:latin typeface="Times New Roman" panose="02020603050405020304" pitchFamily="18" charset="0"/>
              <a:cs typeface="Times New Roman" panose="02020603050405020304" pitchFamily="18" charset="0"/>
            </a:endParaRPr>
          </a:p>
          <a:p>
            <a:pPr eaLnBrk="1" hangingPunct="1">
              <a:buFontTx/>
              <a:buNone/>
            </a:pPr>
            <a:r>
              <a:rPr lang="zh-CN" altLang="en-US" sz="2800" b="1" dirty="0"/>
              <a:t>优点：简单</a:t>
            </a:r>
          </a:p>
          <a:p>
            <a:pPr eaLnBrk="1" hangingPunct="1">
              <a:buFontTx/>
              <a:buNone/>
            </a:pPr>
            <a:r>
              <a:rPr lang="zh-CN" altLang="en-US" sz="2800" b="1" dirty="0"/>
              <a:t>缺点：效率低</a:t>
            </a:r>
          </a:p>
          <a:p>
            <a:pPr eaLnBrk="1" hangingPunct="1">
              <a:buFontTx/>
              <a:buNone/>
            </a:pPr>
            <a:endParaRPr lang="zh-CN" altLang="en-US" sz="2800" b="1" dirty="0"/>
          </a:p>
          <a:p>
            <a:pPr eaLnBrk="1" hangingPunct="1">
              <a:buFontTx/>
              <a:buNone/>
            </a:pPr>
            <a:r>
              <a:rPr lang="zh-CN" altLang="en-US" sz="2800" b="1" dirty="0"/>
              <a:t>地球同步轨道卫星：</a:t>
            </a:r>
          </a:p>
          <a:p>
            <a:pPr eaLnBrk="1" hangingPunct="1">
              <a:buFontTx/>
              <a:buNone/>
            </a:pPr>
            <a:r>
              <a:rPr lang="zh-CN" altLang="en-US" sz="2800" b="1" dirty="0">
                <a:latin typeface="Times New Roman" panose="02020603050405020304" pitchFamily="18" charset="0"/>
                <a:cs typeface="Times New Roman" panose="02020603050405020304" pitchFamily="18" charset="0"/>
              </a:rPr>
              <a:t>传播延迟约为</a:t>
            </a:r>
            <a:r>
              <a:rPr lang="en-US" altLang="zh-CN" sz="2800" b="1" dirty="0">
                <a:latin typeface="Times New Roman" panose="02020603050405020304" pitchFamily="18" charset="0"/>
                <a:cs typeface="Times New Roman" panose="02020603050405020304" pitchFamily="18" charset="0"/>
              </a:rPr>
              <a:t>270ms=0.27s</a:t>
            </a:r>
            <a:r>
              <a:rPr lang="zh-CN" altLang="en-US" sz="2800" b="1" dirty="0">
                <a:latin typeface="Times New Roman" panose="02020603050405020304" pitchFamily="18" charset="0"/>
                <a:cs typeface="Times New Roman" panose="02020603050405020304" pitchFamily="18" charset="0"/>
              </a:rPr>
              <a:t>，</a:t>
            </a:r>
          </a:p>
          <a:p>
            <a:pPr eaLnBrk="1" hangingPunct="1">
              <a:buFontTx/>
              <a:buNone/>
            </a:pPr>
            <a:r>
              <a:rPr lang="zh-CN" altLang="en-US" sz="2800" b="1" dirty="0">
                <a:latin typeface="Times New Roman" panose="02020603050405020304" pitchFamily="18" charset="0"/>
                <a:cs typeface="Times New Roman" panose="02020603050405020304" pitchFamily="18" charset="0"/>
              </a:rPr>
              <a:t>假定数据率为</a:t>
            </a:r>
            <a:r>
              <a:rPr lang="en-US" altLang="zh-CN" sz="2800" b="1" dirty="0">
                <a:latin typeface="Times New Roman" panose="02020603050405020304" pitchFamily="18" charset="0"/>
                <a:cs typeface="Times New Roman" panose="02020603050405020304" pitchFamily="18" charset="0"/>
              </a:rPr>
              <a:t>64Kbps</a:t>
            </a:r>
            <a:r>
              <a:rPr lang="zh-CN" altLang="en-US" sz="2800" b="1" dirty="0">
                <a:latin typeface="Times New Roman" panose="02020603050405020304" pitchFamily="18" charset="0"/>
                <a:cs typeface="Times New Roman" panose="02020603050405020304" pitchFamily="18" charset="0"/>
              </a:rPr>
              <a:t>，帧长</a:t>
            </a:r>
            <a:r>
              <a:rPr lang="en-US" altLang="zh-CN" sz="2800" b="1" dirty="0">
                <a:latin typeface="Times New Roman" panose="02020603050405020304" pitchFamily="18" charset="0"/>
                <a:cs typeface="Times New Roman" panose="02020603050405020304" pitchFamily="18" charset="0"/>
              </a:rPr>
              <a:t>4000</a:t>
            </a:r>
            <a:r>
              <a:rPr lang="zh-CN" altLang="en-US" sz="2800" b="1" dirty="0">
                <a:latin typeface="Times New Roman" panose="02020603050405020304" pitchFamily="18" charset="0"/>
                <a:cs typeface="Times New Roman" panose="02020603050405020304" pitchFamily="18" charset="0"/>
              </a:rPr>
              <a:t>位。</a:t>
            </a:r>
            <a:r>
              <a:rPr lang="en-US" altLang="zh-CN" sz="2800" b="1" dirty="0">
                <a:latin typeface="Times New Roman" panose="02020603050405020304" pitchFamily="18" charset="0"/>
                <a:cs typeface="Times New Roman" panose="02020603050405020304" pitchFamily="18" charset="0"/>
              </a:rPr>
              <a:t>α=64K×0.27/4000=4.32</a:t>
            </a:r>
            <a:r>
              <a:rPr lang="zh-CN" altLang="en-US" sz="2800" b="1" dirty="0">
                <a:latin typeface="Times New Roman" panose="02020603050405020304" pitchFamily="18" charset="0"/>
                <a:cs typeface="Times New Roman" panose="02020603050405020304" pitchFamily="18" charset="0"/>
              </a:rPr>
              <a:t>，     </a:t>
            </a:r>
            <a:r>
              <a:rPr lang="en-US" altLang="zh-CN" sz="2800" b="1" dirty="0">
                <a:latin typeface="Times New Roman" panose="02020603050405020304" pitchFamily="18" charset="0"/>
                <a:cs typeface="Times New Roman" panose="02020603050405020304" pitchFamily="18" charset="0"/>
              </a:rPr>
              <a:t>【</a:t>
            </a:r>
            <a:r>
              <a:rPr lang="en-US" altLang="zh-CN" b="1" dirty="0">
                <a:latin typeface="Times New Roman" panose="02020603050405020304" pitchFamily="18" charset="0"/>
                <a:cs typeface="Times New Roman" panose="02020603050405020304" pitchFamily="18" charset="0"/>
              </a:rPr>
              <a:t> </a:t>
            </a:r>
            <a:r>
              <a:rPr lang="en-US" altLang="zh-CN" b="1" i="1" dirty="0">
                <a:latin typeface="Times New Roman" panose="02020603050405020304" pitchFamily="18" charset="0"/>
                <a:cs typeface="Times New Roman" panose="02020603050405020304" pitchFamily="18" charset="0"/>
              </a:rPr>
              <a:t>α</a:t>
            </a:r>
            <a:r>
              <a:rPr lang="en-US" altLang="zh-CN" b="1" dirty="0">
                <a:latin typeface="Times New Roman" panose="02020603050405020304" pitchFamily="18" charset="0"/>
                <a:cs typeface="Times New Roman" panose="02020603050405020304" pitchFamily="18" charset="0"/>
              </a:rPr>
              <a:t>= </a:t>
            </a:r>
            <a:r>
              <a:rPr lang="en-US" altLang="zh-CN" b="1" i="1" dirty="0" err="1">
                <a:latin typeface="Times New Roman" panose="02020603050405020304" pitchFamily="18" charset="0"/>
                <a:cs typeface="Times New Roman" panose="02020603050405020304" pitchFamily="18" charset="0"/>
              </a:rPr>
              <a:t>t</a:t>
            </a:r>
            <a:r>
              <a:rPr lang="en-US" altLang="zh-CN" b="1" i="1" baseline="-25000" dirty="0" err="1">
                <a:latin typeface="Times New Roman" panose="02020603050405020304" pitchFamily="18" charset="0"/>
                <a:cs typeface="Times New Roman" panose="02020603050405020304" pitchFamily="18" charset="0"/>
              </a:rPr>
              <a:t>p</a:t>
            </a:r>
            <a:r>
              <a:rPr lang="en-US" altLang="zh-CN" b="1" i="1" dirty="0">
                <a:latin typeface="Times New Roman" panose="02020603050405020304" pitchFamily="18" charset="0"/>
                <a:cs typeface="Times New Roman" panose="02020603050405020304" pitchFamily="18" charset="0"/>
              </a:rPr>
              <a:t> </a:t>
            </a:r>
            <a:r>
              <a:rPr lang="en-US" altLang="zh-CN" b="1" dirty="0">
                <a:latin typeface="Times New Roman" panose="02020603050405020304" pitchFamily="18" charset="0"/>
                <a:cs typeface="Times New Roman" panose="02020603050405020304" pitchFamily="18" charset="0"/>
              </a:rPr>
              <a:t>/</a:t>
            </a:r>
            <a:r>
              <a:rPr lang="en-US" altLang="zh-CN" b="1" i="1" dirty="0">
                <a:latin typeface="Times New Roman" panose="02020603050405020304" pitchFamily="18" charset="0"/>
                <a:cs typeface="Times New Roman" panose="02020603050405020304" pitchFamily="18" charset="0"/>
              </a:rPr>
              <a:t> </a:t>
            </a:r>
            <a:r>
              <a:rPr lang="en-US" altLang="zh-CN" b="1" i="1" dirty="0" err="1">
                <a:latin typeface="Times New Roman" panose="02020603050405020304" pitchFamily="18" charset="0"/>
                <a:cs typeface="Times New Roman" panose="02020603050405020304" pitchFamily="18" charset="0"/>
              </a:rPr>
              <a:t>t</a:t>
            </a:r>
            <a:r>
              <a:rPr lang="en-US" altLang="zh-CN" b="1" i="1" baseline="-25000" dirty="0" err="1">
                <a:latin typeface="Times New Roman" panose="02020603050405020304" pitchFamily="18" charset="0"/>
                <a:cs typeface="Times New Roman" panose="02020603050405020304" pitchFamily="18" charset="0"/>
              </a:rPr>
              <a:t>s</a:t>
            </a:r>
            <a:r>
              <a:rPr lang="en-US" altLang="zh-CN" sz="2800" b="1" dirty="0">
                <a:latin typeface="Times New Roman" panose="02020603050405020304" pitchFamily="18" charset="0"/>
                <a:cs typeface="Times New Roman" panose="02020603050405020304" pitchFamily="18" charset="0"/>
              </a:rPr>
              <a:t>】</a:t>
            </a:r>
          </a:p>
          <a:p>
            <a:pPr eaLnBrk="1" hangingPunct="1">
              <a:buFontTx/>
              <a:buNone/>
            </a:pPr>
            <a:r>
              <a:rPr lang="en-US" altLang="zh-CN" b="1" dirty="0">
                <a:latin typeface="Times New Roman" panose="02020603050405020304" pitchFamily="18" charset="0"/>
                <a:cs typeface="Times New Roman" panose="02020603050405020304" pitchFamily="18" charset="0"/>
              </a:rPr>
              <a:t>  </a:t>
            </a:r>
            <a:r>
              <a:rPr lang="zh-CN" altLang="en-US" sz="2800" b="1" dirty="0">
                <a:latin typeface="Times New Roman" panose="02020603050405020304" pitchFamily="18" charset="0"/>
                <a:cs typeface="Times New Roman" panose="02020603050405020304" pitchFamily="18" charset="0"/>
              </a:rPr>
              <a:t>卫星链路的利用率为</a:t>
            </a:r>
            <a:r>
              <a:rPr lang="en-US" altLang="zh-CN" sz="2800" b="1" dirty="0">
                <a:latin typeface="Times New Roman" panose="02020603050405020304" pitchFamily="18" charset="0"/>
                <a:cs typeface="Times New Roman" panose="02020603050405020304" pitchFamily="18" charset="0"/>
              </a:rPr>
              <a:t>η= 1/</a:t>
            </a:r>
            <a:r>
              <a:rPr lang="zh-CN" altLang="en-US" sz="2800" b="1" dirty="0">
                <a:latin typeface="Times New Roman" panose="02020603050405020304" pitchFamily="18" charset="0"/>
                <a:cs typeface="Times New Roman" panose="02020603050405020304" pitchFamily="18" charset="0"/>
              </a:rPr>
              <a:t>（</a:t>
            </a:r>
            <a:r>
              <a:rPr lang="en-US" altLang="zh-CN" sz="2800" b="1" dirty="0">
                <a:latin typeface="Times New Roman" panose="02020603050405020304" pitchFamily="18" charset="0"/>
                <a:cs typeface="Times New Roman" panose="02020603050405020304" pitchFamily="18" charset="0"/>
              </a:rPr>
              <a:t>1+2α</a:t>
            </a:r>
            <a:r>
              <a:rPr lang="zh-CN" altLang="en-US" sz="2800" b="1" dirty="0">
                <a:latin typeface="Times New Roman" panose="02020603050405020304" pitchFamily="18" charset="0"/>
                <a:cs typeface="Times New Roman" panose="02020603050405020304" pitchFamily="18" charset="0"/>
              </a:rPr>
              <a:t>）</a:t>
            </a:r>
            <a:endParaRPr lang="en-US" altLang="zh-CN" sz="2800" b="1" dirty="0">
              <a:latin typeface="Times New Roman" panose="02020603050405020304" pitchFamily="18" charset="0"/>
              <a:cs typeface="Times New Roman" panose="02020603050405020304" pitchFamily="18" charset="0"/>
            </a:endParaRPr>
          </a:p>
          <a:p>
            <a:pPr eaLnBrk="1" hangingPunct="1">
              <a:buFontTx/>
              <a:buNone/>
            </a:pPr>
            <a:r>
              <a:rPr lang="en-US" altLang="zh-CN" b="1" dirty="0">
                <a:latin typeface="Times New Roman" panose="02020603050405020304" pitchFamily="18" charset="0"/>
                <a:cs typeface="Times New Roman" panose="02020603050405020304" pitchFamily="18" charset="0"/>
              </a:rPr>
              <a:t>     </a:t>
            </a:r>
            <a:r>
              <a:rPr lang="en-US" altLang="zh-CN" sz="2800" b="1" dirty="0">
                <a:latin typeface="Times New Roman" panose="02020603050405020304" pitchFamily="18" charset="0"/>
                <a:cs typeface="Times New Roman" panose="02020603050405020304" pitchFamily="18" charset="0"/>
              </a:rPr>
              <a:t>=1/</a:t>
            </a:r>
            <a:r>
              <a:rPr lang="zh-CN" altLang="en-US" sz="2800" b="1" dirty="0">
                <a:latin typeface="Times New Roman" panose="02020603050405020304" pitchFamily="18" charset="0"/>
                <a:cs typeface="Times New Roman" panose="02020603050405020304" pitchFamily="18" charset="0"/>
              </a:rPr>
              <a:t>（</a:t>
            </a:r>
            <a:r>
              <a:rPr lang="en-US" altLang="zh-CN" sz="2800" b="1" dirty="0">
                <a:latin typeface="Times New Roman" panose="02020603050405020304" pitchFamily="18" charset="0"/>
                <a:cs typeface="Times New Roman" panose="02020603050405020304" pitchFamily="18" charset="0"/>
              </a:rPr>
              <a:t>1+2×4.32</a:t>
            </a:r>
            <a:r>
              <a:rPr lang="zh-CN" altLang="en-US" sz="2800" b="1" dirty="0">
                <a:latin typeface="Times New Roman" panose="02020603050405020304" pitchFamily="18" charset="0"/>
                <a:cs typeface="Times New Roman" panose="02020603050405020304" pitchFamily="18" charset="0"/>
              </a:rPr>
              <a:t>）</a:t>
            </a:r>
            <a:r>
              <a:rPr lang="en-US" altLang="zh-CN" sz="2800" b="1" dirty="0">
                <a:latin typeface="Times New Roman" panose="02020603050405020304" pitchFamily="18" charset="0"/>
                <a:cs typeface="Times New Roman" panose="02020603050405020304" pitchFamily="18" charset="0"/>
              </a:rPr>
              <a:t>=1/9.64=</a:t>
            </a:r>
            <a:r>
              <a:rPr lang="en-US" altLang="zh-CN" sz="2800" b="1" dirty="0">
                <a:solidFill>
                  <a:srgbClr val="7030A0"/>
                </a:solidFill>
                <a:latin typeface="Times New Roman" panose="02020603050405020304" pitchFamily="18" charset="0"/>
                <a:cs typeface="Times New Roman" panose="02020603050405020304" pitchFamily="18" charset="0"/>
              </a:rPr>
              <a:t>0.104</a:t>
            </a:r>
            <a:r>
              <a:rPr lang="zh-CN" altLang="en-US" sz="2800" b="1" dirty="0">
                <a:latin typeface="Times New Roman" panose="02020603050405020304" pitchFamily="18" charset="0"/>
                <a:cs typeface="Times New Roman" panose="02020603050405020304" pitchFamily="18" charset="0"/>
              </a:rPr>
              <a:t> </a:t>
            </a:r>
            <a:endParaRPr lang="en-US" altLang="zh-CN" sz="2800" b="1" dirty="0">
              <a:latin typeface="Times New Roman" panose="02020603050405020304" pitchFamily="18" charset="0"/>
              <a:cs typeface="Times New Roman" panose="02020603050405020304" pitchFamily="18" charset="0"/>
            </a:endParaRPr>
          </a:p>
          <a:p>
            <a:pPr eaLnBrk="1" hangingPunct="1">
              <a:buFontTx/>
              <a:buNone/>
            </a:pPr>
            <a:r>
              <a:rPr lang="zh-CN" altLang="en-US" b="1" dirty="0">
                <a:solidFill>
                  <a:srgbClr val="0070C0"/>
                </a:solidFill>
                <a:latin typeface="Times New Roman" panose="02020603050405020304" pitchFamily="18" charset="0"/>
                <a:cs typeface="Times New Roman" panose="02020603050405020304" pitchFamily="18" charset="0"/>
              </a:rPr>
              <a:t>如果是两个地面站借助卫星中转通信，利用率多少？</a:t>
            </a:r>
            <a:endParaRPr lang="en-US" altLang="zh-CN" sz="2800" b="1" dirty="0">
              <a:solidFill>
                <a:srgbClr val="0070C0"/>
              </a:solidFill>
              <a:latin typeface="Times New Roman" panose="02020603050405020304" pitchFamily="18" charset="0"/>
              <a:cs typeface="Times New Roman" panose="02020603050405020304" pitchFamily="18" charset="0"/>
            </a:endParaRPr>
          </a:p>
          <a:p>
            <a:pPr eaLnBrk="1" hangingPunct="1">
              <a:buFontTx/>
              <a:buNone/>
            </a:pPr>
            <a:endParaRPr lang="zh-CN" altLang="en-US" sz="2800" b="1" dirty="0">
              <a:latin typeface="Times New Roman" panose="02020603050405020304" pitchFamily="18" charset="0"/>
              <a:cs typeface="Times New Roman" panose="02020603050405020304" pitchFamily="18" charset="0"/>
            </a:endParaRPr>
          </a:p>
          <a:p>
            <a:pPr marL="0" indent="0" algn="just" eaLnBrk="1" hangingPunct="1">
              <a:lnSpc>
                <a:spcPct val="100000"/>
              </a:lnSpc>
              <a:spcBef>
                <a:spcPts val="0"/>
              </a:spcBef>
              <a:buNone/>
            </a:pPr>
            <a:endParaRPr lang="en-US" altLang="zh-CN" dirty="0">
              <a:solidFill>
                <a:schemeClr val="accent1"/>
              </a:solidFill>
              <a:latin typeface="Times New Roman" panose="02020603050405020304" pitchFamily="18" charset="0"/>
              <a:cs typeface="Times New Roman" panose="02020603050405020304" pitchFamily="18" charset="0"/>
            </a:endParaRPr>
          </a:p>
        </p:txBody>
      </p:sp>
      <p:graphicFrame>
        <p:nvGraphicFramePr>
          <p:cNvPr id="10" name="表格 9">
            <a:extLst>
              <a:ext uri="{FF2B5EF4-FFF2-40B4-BE49-F238E27FC236}">
                <a16:creationId xmlns:a16="http://schemas.microsoft.com/office/drawing/2014/main" id="{9B384642-CD61-42D4-9C32-F0111E3A54D7}"/>
              </a:ext>
            </a:extLst>
          </p:cNvPr>
          <p:cNvGraphicFramePr>
            <a:graphicFrameLocks noGrp="1"/>
          </p:cNvGraphicFramePr>
          <p:nvPr/>
        </p:nvGraphicFramePr>
        <p:xfrm>
          <a:off x="0" y="1031358"/>
          <a:ext cx="313390" cy="4483425"/>
        </p:xfrm>
        <a:graphic>
          <a:graphicData uri="http://schemas.openxmlformats.org/drawingml/2006/table">
            <a:tbl>
              <a:tblPr firstRow="1" bandRow="1">
                <a:tableStyleId>{5C22544A-7EE6-4342-B048-85BDC9FD1C3A}</a:tableStyleId>
              </a:tblPr>
              <a:tblGrid>
                <a:gridCol w="313390">
                  <a:extLst>
                    <a:ext uri="{9D8B030D-6E8A-4147-A177-3AD203B41FA5}">
                      <a16:colId xmlns:a16="http://schemas.microsoft.com/office/drawing/2014/main" val="2707731317"/>
                    </a:ext>
                  </a:extLst>
                </a:gridCol>
              </a:tblGrid>
              <a:tr h="844235">
                <a:tc>
                  <a:txBody>
                    <a:bodyPr/>
                    <a:lstStyle/>
                    <a:p>
                      <a:pPr algn="ctr"/>
                      <a:r>
                        <a:rPr lang="zh-CN" altLang="en-US" sz="1600" b="0" dirty="0">
                          <a:solidFill>
                            <a:schemeClr val="tx1"/>
                          </a:solidFill>
                          <a:latin typeface="黑体" panose="02010609060101010101" pitchFamily="49" charset="-122"/>
                          <a:ea typeface="黑体" panose="02010609060101010101" pitchFamily="49" charset="-122"/>
                        </a:rPr>
                        <a:t>接入控制</a:t>
                      </a:r>
                    </a:p>
                  </a:txBody>
                  <a:tcPr marL="0" marR="0" marT="0" marB="0" anchor="ctr">
                    <a:solidFill>
                      <a:schemeClr val="accent1">
                        <a:lumMod val="40000"/>
                        <a:lumOff val="60000"/>
                      </a:schemeClr>
                    </a:solidFill>
                  </a:tcPr>
                </a:tc>
                <a:extLst>
                  <a:ext uri="{0D108BD9-81ED-4DB2-BD59-A6C34878D82A}">
                    <a16:rowId xmlns:a16="http://schemas.microsoft.com/office/drawing/2014/main" val="2650843112"/>
                  </a:ext>
                </a:extLst>
              </a:tr>
              <a:tr h="844235">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组帧</a:t>
                      </a:r>
                    </a:p>
                  </a:txBody>
                  <a:tcPr marL="0" marR="0" marT="0" marB="0" anchor="ctr">
                    <a:solidFill>
                      <a:schemeClr val="accent1">
                        <a:lumMod val="40000"/>
                        <a:lumOff val="60000"/>
                      </a:schemeClr>
                    </a:solidFill>
                  </a:tcPr>
                </a:tc>
                <a:extLst>
                  <a:ext uri="{0D108BD9-81ED-4DB2-BD59-A6C34878D82A}">
                    <a16:rowId xmlns:a16="http://schemas.microsoft.com/office/drawing/2014/main" val="2354171835"/>
                  </a:ext>
                </a:extLst>
              </a:tr>
              <a:tr h="844235">
                <a:tc>
                  <a:txBody>
                    <a:bodyPr/>
                    <a:lstStyle/>
                    <a:p>
                      <a:pPr algn="ctr"/>
                      <a:r>
                        <a:rPr lang="zh-CN" altLang="en-US" sz="1600" b="0" dirty="0">
                          <a:solidFill>
                            <a:schemeClr val="tx1"/>
                          </a:solidFill>
                          <a:latin typeface="黑体" panose="02010609060101010101" pitchFamily="49" charset="-122"/>
                          <a:ea typeface="黑体" panose="02010609060101010101" pitchFamily="49" charset="-122"/>
                        </a:rPr>
                        <a:t>检错纠错</a:t>
                      </a:r>
                    </a:p>
                  </a:txBody>
                  <a:tcPr marL="0" marR="0" marT="0" marB="0" anchor="ctr">
                    <a:solidFill>
                      <a:schemeClr val="accent1">
                        <a:lumMod val="40000"/>
                        <a:lumOff val="60000"/>
                      </a:schemeClr>
                    </a:solidFill>
                  </a:tcPr>
                </a:tc>
                <a:extLst>
                  <a:ext uri="{0D108BD9-81ED-4DB2-BD59-A6C34878D82A}">
                    <a16:rowId xmlns:a16="http://schemas.microsoft.com/office/drawing/2014/main" val="2232877283"/>
                  </a:ext>
                </a:extLst>
              </a:tr>
              <a:tr h="844235">
                <a:tc>
                  <a:txBody>
                    <a:bodyPr/>
                    <a:lstStyle/>
                    <a:p>
                      <a:pPr algn="ctr"/>
                      <a:r>
                        <a:rPr lang="zh-CN" altLang="en-US" sz="1600" b="1" dirty="0">
                          <a:solidFill>
                            <a:schemeClr val="bg1"/>
                          </a:solidFill>
                          <a:latin typeface="黑体" panose="02010609060101010101" pitchFamily="49" charset="-122"/>
                          <a:ea typeface="黑体" panose="02010609060101010101" pitchFamily="49" charset="-122"/>
                        </a:rPr>
                        <a:t>可靠性</a:t>
                      </a:r>
                    </a:p>
                  </a:txBody>
                  <a:tcPr marL="0" marR="0" marT="0" marB="0" anchor="ctr">
                    <a:solidFill>
                      <a:schemeClr val="accent1"/>
                    </a:solidFill>
                  </a:tcPr>
                </a:tc>
                <a:extLst>
                  <a:ext uri="{0D108BD9-81ED-4DB2-BD59-A6C34878D82A}">
                    <a16:rowId xmlns:a16="http://schemas.microsoft.com/office/drawing/2014/main" val="3762065821"/>
                  </a:ext>
                </a:extLst>
              </a:tr>
              <a:tr h="844235">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同步</a:t>
                      </a:r>
                    </a:p>
                  </a:txBody>
                  <a:tcPr marL="0" marR="0" marT="0" marB="0" anchor="ctr">
                    <a:solidFill>
                      <a:schemeClr val="accent1">
                        <a:lumMod val="40000"/>
                        <a:lumOff val="60000"/>
                      </a:schemeClr>
                    </a:solidFill>
                  </a:tcPr>
                </a:tc>
                <a:extLst>
                  <a:ext uri="{0D108BD9-81ED-4DB2-BD59-A6C34878D82A}">
                    <a16:rowId xmlns:a16="http://schemas.microsoft.com/office/drawing/2014/main" val="4144295206"/>
                  </a:ext>
                </a:extLst>
              </a:tr>
            </a:tbl>
          </a:graphicData>
        </a:graphic>
      </p:graphicFrame>
      <p:graphicFrame>
        <p:nvGraphicFramePr>
          <p:cNvPr id="11" name="表格 10">
            <a:extLst>
              <a:ext uri="{FF2B5EF4-FFF2-40B4-BE49-F238E27FC236}">
                <a16:creationId xmlns:a16="http://schemas.microsoft.com/office/drawing/2014/main" id="{F1557556-4E74-4A2A-B76B-6AF7BA757C94}"/>
              </a:ext>
            </a:extLst>
          </p:cNvPr>
          <p:cNvGraphicFramePr>
            <a:graphicFrameLocks noGrp="1"/>
          </p:cNvGraphicFramePr>
          <p:nvPr/>
        </p:nvGraphicFramePr>
        <p:xfrm>
          <a:off x="0" y="16384"/>
          <a:ext cx="9144000" cy="303808"/>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1028242390"/>
                    </a:ext>
                  </a:extLst>
                </a:gridCol>
                <a:gridCol w="1016000">
                  <a:extLst>
                    <a:ext uri="{9D8B030D-6E8A-4147-A177-3AD203B41FA5}">
                      <a16:colId xmlns:a16="http://schemas.microsoft.com/office/drawing/2014/main" val="3074239081"/>
                    </a:ext>
                  </a:extLst>
                </a:gridCol>
                <a:gridCol w="1016000">
                  <a:extLst>
                    <a:ext uri="{9D8B030D-6E8A-4147-A177-3AD203B41FA5}">
                      <a16:colId xmlns:a16="http://schemas.microsoft.com/office/drawing/2014/main" val="3509429943"/>
                    </a:ext>
                  </a:extLst>
                </a:gridCol>
                <a:gridCol w="1016000">
                  <a:extLst>
                    <a:ext uri="{9D8B030D-6E8A-4147-A177-3AD203B41FA5}">
                      <a16:colId xmlns:a16="http://schemas.microsoft.com/office/drawing/2014/main" val="2580465912"/>
                    </a:ext>
                  </a:extLst>
                </a:gridCol>
                <a:gridCol w="1016000">
                  <a:extLst>
                    <a:ext uri="{9D8B030D-6E8A-4147-A177-3AD203B41FA5}">
                      <a16:colId xmlns:a16="http://schemas.microsoft.com/office/drawing/2014/main" val="585185192"/>
                    </a:ext>
                  </a:extLst>
                </a:gridCol>
                <a:gridCol w="1016000">
                  <a:extLst>
                    <a:ext uri="{9D8B030D-6E8A-4147-A177-3AD203B41FA5}">
                      <a16:colId xmlns:a16="http://schemas.microsoft.com/office/drawing/2014/main" val="1335232691"/>
                    </a:ext>
                  </a:extLst>
                </a:gridCol>
                <a:gridCol w="1016000">
                  <a:extLst>
                    <a:ext uri="{9D8B030D-6E8A-4147-A177-3AD203B41FA5}">
                      <a16:colId xmlns:a16="http://schemas.microsoft.com/office/drawing/2014/main" val="785772456"/>
                    </a:ext>
                  </a:extLst>
                </a:gridCol>
                <a:gridCol w="1016000">
                  <a:extLst>
                    <a:ext uri="{9D8B030D-6E8A-4147-A177-3AD203B41FA5}">
                      <a16:colId xmlns:a16="http://schemas.microsoft.com/office/drawing/2014/main" val="143111373"/>
                    </a:ext>
                  </a:extLst>
                </a:gridCol>
                <a:gridCol w="1016000">
                  <a:extLst>
                    <a:ext uri="{9D8B030D-6E8A-4147-A177-3AD203B41FA5}">
                      <a16:colId xmlns:a16="http://schemas.microsoft.com/office/drawing/2014/main" val="994455625"/>
                    </a:ext>
                  </a:extLst>
                </a:gridCol>
              </a:tblGrid>
              <a:tr h="303808">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传输介质</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通信系统</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rgbClr val="FFFF00"/>
                          </a:solidFill>
                          <a:latin typeface="黑体" panose="02010609060101010101" pitchFamily="49" charset="-122"/>
                          <a:ea typeface="黑体" panose="02010609060101010101" pitchFamily="49" charset="-122"/>
                        </a:rPr>
                        <a:t>正确性</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提高性能</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局域网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en-US" altLang="zh-CN" sz="1600" dirty="0">
                          <a:solidFill>
                            <a:schemeClr val="tx1"/>
                          </a:solidFill>
                          <a:latin typeface="黑体" panose="02010609060101010101" pitchFamily="49" charset="-122"/>
                          <a:ea typeface="黑体" panose="02010609060101010101" pitchFamily="49" charset="-122"/>
                        </a:rPr>
                        <a:t>WLAN</a:t>
                      </a:r>
                      <a:endParaRPr lang="zh-CN" altLang="en-US" sz="1600" dirty="0">
                        <a:solidFill>
                          <a:schemeClr val="tx1"/>
                        </a:solidFill>
                        <a:latin typeface="黑体" panose="02010609060101010101" pitchFamily="49" charset="-122"/>
                        <a:ea typeface="黑体" panose="02010609060101010101" pitchFamily="49"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个域网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广域网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接入网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939429099"/>
                  </a:ext>
                </a:extLst>
              </a:tr>
            </a:tbl>
          </a:graphicData>
        </a:graphic>
      </p:graphicFrame>
      <p:sp>
        <p:nvSpPr>
          <p:cNvPr id="12" name="流程图: 摘录 11">
            <a:extLst>
              <a:ext uri="{FF2B5EF4-FFF2-40B4-BE49-F238E27FC236}">
                <a16:creationId xmlns:a16="http://schemas.microsoft.com/office/drawing/2014/main" id="{CE6C4248-6AFD-44B6-80E3-9608C7BDC87F}"/>
              </a:ext>
            </a:extLst>
          </p:cNvPr>
          <p:cNvSpPr/>
          <p:nvPr/>
        </p:nvSpPr>
        <p:spPr bwMode="auto">
          <a:xfrm>
            <a:off x="2445429" y="315774"/>
            <a:ext cx="216024" cy="126001"/>
          </a:xfrm>
          <a:prstGeom prst="flowChartExtract">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4" name="Rectangle 2">
            <a:extLst>
              <a:ext uri="{FF2B5EF4-FFF2-40B4-BE49-F238E27FC236}">
                <a16:creationId xmlns:a16="http://schemas.microsoft.com/office/drawing/2014/main" id="{637ADEFB-5775-48B5-AD95-BD2F543B4E24}"/>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矩形 5">
            <a:extLst>
              <a:ext uri="{FF2B5EF4-FFF2-40B4-BE49-F238E27FC236}">
                <a16:creationId xmlns:a16="http://schemas.microsoft.com/office/drawing/2014/main" id="{E225273D-E1DC-4A31-98B4-90C843E3A30B}"/>
              </a:ext>
            </a:extLst>
          </p:cNvPr>
          <p:cNvSpPr/>
          <p:nvPr/>
        </p:nvSpPr>
        <p:spPr>
          <a:xfrm>
            <a:off x="223284" y="2604977"/>
            <a:ext cx="8516679" cy="40094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6000" dirty="0">
                <a:solidFill>
                  <a:srgbClr val="FF0000"/>
                </a:solidFill>
                <a:latin typeface="黑体" panose="02010609060101010101" pitchFamily="49" charset="-122"/>
                <a:ea typeface="黑体" panose="02010609060101010101" pitchFamily="49" charset="-122"/>
              </a:rPr>
              <a:t>怎么提高利用率、效率</a:t>
            </a:r>
          </a:p>
        </p:txBody>
      </p:sp>
      <p:sp>
        <p:nvSpPr>
          <p:cNvPr id="5" name="灯片编号占位符 4">
            <a:extLst>
              <a:ext uri="{FF2B5EF4-FFF2-40B4-BE49-F238E27FC236}">
                <a16:creationId xmlns:a16="http://schemas.microsoft.com/office/drawing/2014/main" id="{B83CE227-2A64-4CDD-AA1B-8953BCD9F540}"/>
              </a:ext>
            </a:extLst>
          </p:cNvPr>
          <p:cNvSpPr>
            <a:spLocks noGrp="1"/>
          </p:cNvSpPr>
          <p:nvPr>
            <p:ph type="sldNum" sz="quarter" idx="12"/>
          </p:nvPr>
        </p:nvSpPr>
        <p:spPr/>
        <p:txBody>
          <a:bodyPr/>
          <a:lstStyle/>
          <a:p>
            <a:fld id="{0343F522-B1DB-4B24-87CC-09EAB668A261}" type="slidenum">
              <a:rPr lang="zh-CN" altLang="en-US" smtClean="0"/>
              <a:pPr/>
              <a:t>90</a:t>
            </a:fld>
            <a:r>
              <a:rPr lang="en-US" altLang="zh-CN"/>
              <a:t>/303</a:t>
            </a:r>
            <a:endParaRPr lang="zh-CN" altLang="en-US" dirty="0"/>
          </a:p>
        </p:txBody>
      </p:sp>
    </p:spTree>
    <p:extLst>
      <p:ext uri="{BB962C8B-B14F-4D97-AF65-F5344CB8AC3E}">
        <p14:creationId xmlns:p14="http://schemas.microsoft.com/office/powerpoint/2010/main" val="1671018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par>
                          <p:cTn id="19" fill="hold">
                            <p:stCondLst>
                              <p:cond delay="0"/>
                            </p:stCondLst>
                            <p:childTnLst>
                              <p:par>
                                <p:cTn id="20" presetID="1" presetClass="entr" presetSubtype="0" fill="hold" grpId="0" nodeType="after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childTnLst>
                                </p:cTn>
                              </p:par>
                            </p:childTnLst>
                          </p:cTn>
                        </p:par>
                        <p:par>
                          <p:cTn id="22" fill="hold">
                            <p:stCondLst>
                              <p:cond delay="0"/>
                            </p:stCondLst>
                            <p:childTnLst>
                              <p:par>
                                <p:cTn id="23" presetID="1" presetClass="entr" presetSubtype="0" fill="hold" grpId="0" nodeType="after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6"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02710A-CE5E-4875-81E5-816FCC9D9363}"/>
              </a:ext>
            </a:extLst>
          </p:cNvPr>
          <p:cNvSpPr>
            <a:spLocks noGrp="1"/>
          </p:cNvSpPr>
          <p:nvPr>
            <p:ph type="ctrTitle"/>
          </p:nvPr>
        </p:nvSpPr>
        <p:spPr>
          <a:xfrm>
            <a:off x="138222" y="888447"/>
            <a:ext cx="8899451" cy="865925"/>
          </a:xfrm>
        </p:spPr>
        <p:txBody>
          <a:bodyPr>
            <a:normAutofit/>
          </a:bodyPr>
          <a:lstStyle/>
          <a:p>
            <a:pPr algn="ctr"/>
            <a:r>
              <a:rPr lang="zh-CN" altLang="en-US" sz="4800" dirty="0">
                <a:latin typeface="黑体" panose="02010609060101010101" pitchFamily="49" charset="-122"/>
                <a:ea typeface="黑体" panose="02010609060101010101" pitchFamily="49" charset="-122"/>
              </a:rPr>
              <a:t>本次课程安排</a:t>
            </a:r>
          </a:p>
        </p:txBody>
      </p:sp>
      <p:sp>
        <p:nvSpPr>
          <p:cNvPr id="3" name="副标题 2">
            <a:extLst>
              <a:ext uri="{FF2B5EF4-FFF2-40B4-BE49-F238E27FC236}">
                <a16:creationId xmlns:a16="http://schemas.microsoft.com/office/drawing/2014/main" id="{A3DA4AC0-AA9E-4783-A5EA-37010012FBCC}"/>
              </a:ext>
            </a:extLst>
          </p:cNvPr>
          <p:cNvSpPr>
            <a:spLocks noGrp="1"/>
          </p:cNvSpPr>
          <p:nvPr>
            <p:ph type="subTitle" idx="1"/>
          </p:nvPr>
        </p:nvSpPr>
        <p:spPr>
          <a:xfrm>
            <a:off x="297712" y="1935126"/>
            <a:ext cx="8559209" cy="4550734"/>
          </a:xfrm>
        </p:spPr>
        <p:txBody>
          <a:bodyPr>
            <a:normAutofit/>
          </a:bodyPr>
          <a:lstStyle/>
          <a:p>
            <a:pPr lvl="0" algn="just"/>
            <a:r>
              <a:rPr lang="zh-CN" altLang="en-US" kern="100" dirty="0">
                <a:solidFill>
                  <a:srgbClr val="FF0000"/>
                </a:solidFill>
                <a:effectLst/>
              </a:rPr>
              <a:t>本次课程内容：</a:t>
            </a:r>
            <a:endParaRPr lang="en-US" altLang="zh-CN" kern="100" dirty="0">
              <a:solidFill>
                <a:srgbClr val="FF0000"/>
              </a:solidFill>
              <a:effectLst/>
            </a:endParaRPr>
          </a:p>
          <a:p>
            <a:pPr marL="342900" lvl="0" indent="-342900" algn="just">
              <a:buFont typeface="Wingdings" panose="05000000000000000000" pitchFamily="2" charset="2"/>
              <a:buChar char=""/>
            </a:pPr>
            <a:r>
              <a:rPr lang="zh-CN" altLang="en-US" kern="100" dirty="0">
                <a:effectLst/>
              </a:rPr>
              <a:t>介绍模拟数据的编码与调制</a:t>
            </a:r>
            <a:endParaRPr lang="en-US" altLang="zh-CN" kern="100" dirty="0">
              <a:effectLst/>
            </a:endParaRPr>
          </a:p>
          <a:p>
            <a:pPr marL="342900" lvl="0" indent="-342900" algn="just">
              <a:buFont typeface="Wingdings" panose="05000000000000000000" pitchFamily="2" charset="2"/>
              <a:buChar char=""/>
            </a:pPr>
            <a:r>
              <a:rPr lang="zh-CN" altLang="en-US" kern="100" dirty="0"/>
              <a:t>介绍停</a:t>
            </a:r>
            <a:r>
              <a:rPr lang="en-US" altLang="zh-CN" kern="100" dirty="0"/>
              <a:t>-</a:t>
            </a:r>
            <a:r>
              <a:rPr lang="zh-CN" altLang="en-US" kern="100" dirty="0"/>
              <a:t>等正确性控制方法</a:t>
            </a:r>
            <a:endParaRPr lang="en-US" altLang="zh-CN" kern="100" dirty="0"/>
          </a:p>
          <a:p>
            <a:pPr marL="342900" lvl="0" indent="-342900" algn="just">
              <a:buFont typeface="Wingdings" panose="05000000000000000000" pitchFamily="2" charset="2"/>
              <a:buChar char=""/>
            </a:pPr>
            <a:r>
              <a:rPr lang="zh-CN" altLang="en-US" kern="100" dirty="0">
                <a:effectLst/>
              </a:rPr>
              <a:t>介绍提高性能的方法</a:t>
            </a:r>
            <a:endParaRPr lang="en-US" altLang="zh-CN" kern="100" dirty="0">
              <a:effectLst/>
            </a:endParaRPr>
          </a:p>
          <a:p>
            <a:pPr algn="just"/>
            <a:r>
              <a:rPr lang="zh-CN" altLang="en-US" kern="100" dirty="0">
                <a:solidFill>
                  <a:srgbClr val="FF0000"/>
                </a:solidFill>
              </a:rPr>
              <a:t>本次课程目标：</a:t>
            </a:r>
            <a:endParaRPr lang="en-US" altLang="zh-CN" kern="100" dirty="0">
              <a:solidFill>
                <a:srgbClr val="FF0000"/>
              </a:solidFill>
            </a:endParaRPr>
          </a:p>
          <a:p>
            <a:pPr marL="342900" indent="-342900" algn="just">
              <a:buFont typeface="Wingdings" panose="05000000000000000000" pitchFamily="2" charset="2"/>
              <a:buChar char=""/>
            </a:pPr>
            <a:r>
              <a:rPr lang="zh-CN" altLang="en-US" kern="100" dirty="0"/>
              <a:t>针对模拟数据能够选用不同的编码或调制方法</a:t>
            </a:r>
            <a:endParaRPr lang="en-US" altLang="zh-CN" kern="100" dirty="0"/>
          </a:p>
          <a:p>
            <a:pPr marL="342900" indent="-342900" algn="just">
              <a:buFont typeface="Wingdings" panose="05000000000000000000" pitchFamily="2" charset="2"/>
              <a:buChar char=""/>
            </a:pPr>
            <a:r>
              <a:rPr lang="zh-CN" altLang="en-US" kern="100" dirty="0"/>
              <a:t>能设计类似停止</a:t>
            </a:r>
            <a:r>
              <a:rPr lang="en-US" altLang="zh-CN" kern="100" dirty="0"/>
              <a:t>-</a:t>
            </a:r>
            <a:r>
              <a:rPr lang="zh-CN" altLang="en-US" kern="100" dirty="0"/>
              <a:t>等待思想的正确性控制机制</a:t>
            </a:r>
            <a:endParaRPr lang="en-US" altLang="zh-CN" kern="100" dirty="0"/>
          </a:p>
          <a:p>
            <a:pPr marL="342900" indent="-342900" algn="just">
              <a:buFont typeface="Wingdings" panose="05000000000000000000" pitchFamily="2" charset="2"/>
              <a:buChar char=""/>
            </a:pPr>
            <a:r>
              <a:rPr lang="zh-CN" altLang="en-US" kern="100" dirty="0"/>
              <a:t>能够设计一些机制提高网络的利用率、性能</a:t>
            </a:r>
            <a:endParaRPr lang="en-US" altLang="zh-CN" kern="100" dirty="0"/>
          </a:p>
          <a:p>
            <a:pPr lvl="0" algn="just"/>
            <a:endParaRPr lang="en-US" altLang="zh-CN" kern="100" dirty="0">
              <a:solidFill>
                <a:srgbClr val="FF0000"/>
              </a:solidFill>
              <a:effectLst/>
            </a:endParaRPr>
          </a:p>
        </p:txBody>
      </p:sp>
      <p:sp>
        <p:nvSpPr>
          <p:cNvPr id="5" name="灯片编号占位符 4">
            <a:extLst>
              <a:ext uri="{FF2B5EF4-FFF2-40B4-BE49-F238E27FC236}">
                <a16:creationId xmlns:a16="http://schemas.microsoft.com/office/drawing/2014/main" id="{34BB2133-BC2F-48CF-B6E2-0E1FF72F87E0}"/>
              </a:ext>
            </a:extLst>
          </p:cNvPr>
          <p:cNvSpPr>
            <a:spLocks noGrp="1"/>
          </p:cNvSpPr>
          <p:nvPr>
            <p:ph type="sldNum" sz="quarter" idx="12"/>
          </p:nvPr>
        </p:nvSpPr>
        <p:spPr/>
        <p:txBody>
          <a:bodyPr/>
          <a:lstStyle/>
          <a:p>
            <a:fld id="{0343F522-B1DB-4B24-87CC-09EAB668A261}" type="slidenum">
              <a:rPr lang="zh-CN" altLang="en-US" smtClean="0"/>
              <a:pPr/>
              <a:t>91</a:t>
            </a:fld>
            <a:r>
              <a:rPr lang="en-US" altLang="zh-CN"/>
              <a:t>/303</a:t>
            </a:r>
            <a:endParaRPr lang="zh-CN" altLang="en-US" dirty="0"/>
          </a:p>
        </p:txBody>
      </p:sp>
    </p:spTree>
    <p:extLst>
      <p:ext uri="{BB962C8B-B14F-4D97-AF65-F5344CB8AC3E}">
        <p14:creationId xmlns:p14="http://schemas.microsoft.com/office/powerpoint/2010/main" val="291895936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C34208-FA7C-4346-AD93-050F88FE7F56}"/>
              </a:ext>
            </a:extLst>
          </p:cNvPr>
          <p:cNvSpPr>
            <a:spLocks noGrp="1"/>
          </p:cNvSpPr>
          <p:nvPr>
            <p:ph type="title"/>
          </p:nvPr>
        </p:nvSpPr>
        <p:spPr>
          <a:xfrm>
            <a:off x="265813" y="350874"/>
            <a:ext cx="8654903" cy="680484"/>
          </a:xfrm>
        </p:spPr>
        <p:txBody>
          <a:bodyPr>
            <a:normAutofit/>
          </a:bodyPr>
          <a:lstStyle/>
          <a:p>
            <a:r>
              <a:rPr lang="en-US" altLang="zh-CN" kern="100" dirty="0"/>
              <a:t>2.</a:t>
            </a:r>
            <a:r>
              <a:rPr lang="zh-CN" altLang="en-US" kern="100" dirty="0"/>
              <a:t>滑动窗口</a:t>
            </a:r>
          </a:p>
        </p:txBody>
      </p:sp>
      <p:sp>
        <p:nvSpPr>
          <p:cNvPr id="3" name="内容占位符 2">
            <a:extLst>
              <a:ext uri="{FF2B5EF4-FFF2-40B4-BE49-F238E27FC236}">
                <a16:creationId xmlns:a16="http://schemas.microsoft.com/office/drawing/2014/main" id="{62772749-0251-43E3-8FBE-62B01C0C88DA}"/>
              </a:ext>
            </a:extLst>
          </p:cNvPr>
          <p:cNvSpPr>
            <a:spLocks noGrp="1"/>
          </p:cNvSpPr>
          <p:nvPr>
            <p:ph idx="1"/>
          </p:nvPr>
        </p:nvSpPr>
        <p:spPr>
          <a:xfrm>
            <a:off x="404037" y="1062040"/>
            <a:ext cx="8516679" cy="5445085"/>
          </a:xfrm>
        </p:spPr>
        <p:txBody>
          <a:bodyPr>
            <a:noAutofit/>
          </a:bodyPr>
          <a:lstStyle/>
          <a:p>
            <a:pPr algn="just">
              <a:lnSpc>
                <a:spcPct val="100000"/>
              </a:lnSpc>
              <a:spcBef>
                <a:spcPts val="0"/>
              </a:spcBef>
            </a:pPr>
            <a:r>
              <a:rPr lang="zh-CN" altLang="en-US" dirty="0">
                <a:latin typeface="Times New Roman" panose="02020603050405020304" pitchFamily="18" charset="0"/>
                <a:cs typeface="Times New Roman" panose="02020603050405020304" pitchFamily="18" charset="0"/>
              </a:rPr>
              <a:t>基本思想：连续发送多帧，再等待应答；可以一次对多个帧给出应答；发送数据时可以捎带给出应答，应答信息不必单独发送。</a:t>
            </a:r>
            <a:endParaRPr lang="en-US" altLang="zh-CN" dirty="0">
              <a:latin typeface="Times New Roman" panose="02020603050405020304" pitchFamily="18" charset="0"/>
              <a:cs typeface="Times New Roman" panose="02020603050405020304" pitchFamily="18" charset="0"/>
            </a:endParaRPr>
          </a:p>
          <a:p>
            <a:pPr marL="0" indent="0" algn="just" eaLnBrk="1" hangingPunct="1">
              <a:lnSpc>
                <a:spcPct val="100000"/>
              </a:lnSpc>
              <a:spcBef>
                <a:spcPts val="0"/>
              </a:spcBef>
              <a:buNone/>
            </a:pPr>
            <a:endParaRPr lang="en-US" altLang="zh-CN" dirty="0">
              <a:latin typeface="Times New Roman" panose="02020603050405020304" pitchFamily="18" charset="0"/>
              <a:cs typeface="Times New Roman" panose="02020603050405020304" pitchFamily="18" charset="0"/>
            </a:endParaRPr>
          </a:p>
          <a:p>
            <a:pPr algn="just">
              <a:lnSpc>
                <a:spcPct val="100000"/>
              </a:lnSpc>
              <a:spcBef>
                <a:spcPts val="0"/>
              </a:spcBef>
            </a:pPr>
            <a:r>
              <a:rPr lang="zh-CN" altLang="en-US" dirty="0">
                <a:latin typeface="Times New Roman" panose="02020603050405020304" pitchFamily="18" charset="0"/>
                <a:cs typeface="Times New Roman" panose="02020603050405020304" pitchFamily="18" charset="0"/>
              </a:rPr>
              <a:t>发送方保留一个发送窗口</a:t>
            </a:r>
            <a:r>
              <a:rPr lang="en-US" altLang="zh-CN" dirty="0">
                <a:latin typeface="Times New Roman" panose="02020603050405020304" pitchFamily="18" charset="0"/>
                <a:cs typeface="Times New Roman" panose="02020603050405020304" pitchFamily="18" charset="0"/>
              </a:rPr>
              <a:t>W</a:t>
            </a:r>
            <a:r>
              <a:rPr lang="en-US" altLang="zh-CN" baseline="-25000" dirty="0">
                <a:latin typeface="Times New Roman" panose="02020603050405020304" pitchFamily="18" charset="0"/>
                <a:cs typeface="Times New Roman" panose="02020603050405020304" pitchFamily="18" charset="0"/>
              </a:rPr>
              <a:t>T</a:t>
            </a:r>
            <a:r>
              <a:rPr lang="zh-CN" altLang="en-US" dirty="0">
                <a:latin typeface="Times New Roman" panose="02020603050405020304" pitchFamily="18" charset="0"/>
                <a:cs typeface="Times New Roman" panose="02020603050405020304" pitchFamily="18" charset="0"/>
              </a:rPr>
              <a:t>，落在发送窗口中的帧才能被发送</a:t>
            </a:r>
            <a:endParaRPr lang="en-US" altLang="zh-CN" dirty="0">
              <a:latin typeface="Times New Roman" panose="02020603050405020304" pitchFamily="18" charset="0"/>
              <a:cs typeface="Times New Roman" panose="02020603050405020304" pitchFamily="18" charset="0"/>
            </a:endParaRPr>
          </a:p>
          <a:p>
            <a:pPr algn="just">
              <a:lnSpc>
                <a:spcPct val="100000"/>
              </a:lnSpc>
              <a:spcBef>
                <a:spcPts val="0"/>
              </a:spcBef>
            </a:pPr>
            <a:endParaRPr lang="en-US" altLang="zh-CN" dirty="0">
              <a:latin typeface="Times New Roman" panose="02020603050405020304" pitchFamily="18" charset="0"/>
              <a:cs typeface="Times New Roman" panose="02020603050405020304" pitchFamily="18" charset="0"/>
            </a:endParaRPr>
          </a:p>
          <a:p>
            <a:pPr algn="just">
              <a:lnSpc>
                <a:spcPct val="100000"/>
              </a:lnSpc>
              <a:spcBef>
                <a:spcPts val="0"/>
              </a:spcBef>
            </a:pPr>
            <a:r>
              <a:rPr lang="zh-CN" altLang="en-US" dirty="0">
                <a:latin typeface="Times New Roman" panose="02020603050405020304" pitchFamily="18" charset="0"/>
                <a:cs typeface="Times New Roman" panose="02020603050405020304" pitchFamily="18" charset="0"/>
              </a:rPr>
              <a:t>接收方保留一个接收窗口</a:t>
            </a:r>
            <a:r>
              <a:rPr lang="en-US" altLang="zh-CN" dirty="0">
                <a:latin typeface="Times New Roman" panose="02020603050405020304" pitchFamily="18" charset="0"/>
                <a:cs typeface="Times New Roman" panose="02020603050405020304" pitchFamily="18" charset="0"/>
              </a:rPr>
              <a:t>W</a:t>
            </a:r>
            <a:r>
              <a:rPr lang="en-US" altLang="zh-CN" baseline="-25000" dirty="0">
                <a:latin typeface="Times New Roman" panose="02020603050405020304" pitchFamily="18" charset="0"/>
                <a:cs typeface="Times New Roman" panose="02020603050405020304" pitchFamily="18" charset="0"/>
              </a:rPr>
              <a:t>R</a:t>
            </a:r>
            <a:r>
              <a:rPr lang="zh-CN" altLang="en-US" dirty="0">
                <a:latin typeface="Times New Roman" panose="02020603050405020304" pitchFamily="18" charset="0"/>
                <a:cs typeface="Times New Roman" panose="02020603050405020304" pitchFamily="18" charset="0"/>
              </a:rPr>
              <a:t>，落在接收窗口中的帧才能被接收</a:t>
            </a:r>
            <a:endParaRPr lang="en-US" altLang="zh-CN" dirty="0">
              <a:latin typeface="Times New Roman" panose="02020603050405020304" pitchFamily="18" charset="0"/>
              <a:cs typeface="Times New Roman" panose="02020603050405020304" pitchFamily="18" charset="0"/>
            </a:endParaRPr>
          </a:p>
          <a:p>
            <a:pPr algn="just">
              <a:lnSpc>
                <a:spcPct val="100000"/>
              </a:lnSpc>
              <a:spcBef>
                <a:spcPts val="0"/>
              </a:spcBef>
            </a:pPr>
            <a:endParaRPr lang="en-US" altLang="zh-CN" dirty="0">
              <a:latin typeface="Times New Roman" panose="02020603050405020304" pitchFamily="18" charset="0"/>
              <a:cs typeface="Times New Roman" panose="02020603050405020304" pitchFamily="18" charset="0"/>
            </a:endParaRPr>
          </a:p>
          <a:p>
            <a:pPr algn="just">
              <a:lnSpc>
                <a:spcPct val="100000"/>
              </a:lnSpc>
              <a:spcBef>
                <a:spcPts val="0"/>
              </a:spcBef>
            </a:pPr>
            <a:r>
              <a:rPr lang="zh-CN" altLang="en-US" dirty="0">
                <a:latin typeface="Times New Roman" panose="02020603050405020304" pitchFamily="18" charset="0"/>
                <a:cs typeface="Times New Roman" panose="02020603050405020304" pitchFamily="18" charset="0"/>
              </a:rPr>
              <a:t>两个窗口按一定的规则滑动，实现帧的高效发送与接收</a:t>
            </a:r>
            <a:endParaRPr lang="en-US" altLang="zh-CN" dirty="0">
              <a:latin typeface="Times New Roman" panose="02020603050405020304" pitchFamily="18" charset="0"/>
              <a:cs typeface="Times New Roman" panose="02020603050405020304" pitchFamily="18" charset="0"/>
            </a:endParaRPr>
          </a:p>
          <a:p>
            <a:pPr algn="just">
              <a:lnSpc>
                <a:spcPct val="100000"/>
              </a:lnSpc>
              <a:spcBef>
                <a:spcPts val="0"/>
              </a:spcBef>
            </a:pPr>
            <a:r>
              <a:rPr lang="en-US" altLang="zh-CN" dirty="0">
                <a:solidFill>
                  <a:srgbClr val="C00000"/>
                </a:solidFill>
                <a:latin typeface="Times New Roman" panose="02020603050405020304" pitchFamily="18" charset="0"/>
                <a:cs typeface="Times New Roman" panose="02020603050405020304" pitchFamily="18" charset="0"/>
              </a:rPr>
              <a:t>W</a:t>
            </a:r>
            <a:r>
              <a:rPr lang="en-US" altLang="zh-CN" baseline="-25000" dirty="0">
                <a:solidFill>
                  <a:srgbClr val="C00000"/>
                </a:solidFill>
                <a:latin typeface="Times New Roman" panose="02020603050405020304" pitchFamily="18" charset="0"/>
                <a:cs typeface="Times New Roman" panose="02020603050405020304" pitchFamily="18" charset="0"/>
              </a:rPr>
              <a:t>T</a:t>
            </a:r>
            <a:r>
              <a:rPr lang="zh-CN" altLang="en-US" dirty="0">
                <a:solidFill>
                  <a:srgbClr val="C00000"/>
                </a:solidFill>
                <a:latin typeface="Times New Roman" panose="02020603050405020304" pitchFamily="18" charset="0"/>
                <a:cs typeface="Times New Roman" panose="02020603050405020304" pitchFamily="18" charset="0"/>
              </a:rPr>
              <a:t>、</a:t>
            </a:r>
            <a:r>
              <a:rPr lang="en-US" altLang="zh-CN" dirty="0">
                <a:solidFill>
                  <a:srgbClr val="C00000"/>
                </a:solidFill>
                <a:latin typeface="Times New Roman" panose="02020603050405020304" pitchFamily="18" charset="0"/>
                <a:cs typeface="Times New Roman" panose="02020603050405020304" pitchFamily="18" charset="0"/>
              </a:rPr>
              <a:t>W</a:t>
            </a:r>
            <a:r>
              <a:rPr lang="en-US" altLang="zh-CN" baseline="-25000" dirty="0">
                <a:solidFill>
                  <a:srgbClr val="C00000"/>
                </a:solidFill>
                <a:latin typeface="Times New Roman" panose="02020603050405020304" pitchFamily="18" charset="0"/>
                <a:cs typeface="Times New Roman" panose="02020603050405020304" pitchFamily="18" charset="0"/>
              </a:rPr>
              <a:t>R</a:t>
            </a:r>
            <a:r>
              <a:rPr lang="zh-CN" altLang="en-US" dirty="0">
                <a:solidFill>
                  <a:srgbClr val="C00000"/>
                </a:solidFill>
                <a:latin typeface="Times New Roman" panose="02020603050405020304" pitchFamily="18" charset="0"/>
                <a:cs typeface="Times New Roman" panose="02020603050405020304" pitchFamily="18" charset="0"/>
              </a:rPr>
              <a:t>设为多大？可否为</a:t>
            </a:r>
            <a:r>
              <a:rPr lang="zh-CN" altLang="en-US" dirty="0">
                <a:solidFill>
                  <a:srgbClr val="C00000"/>
                </a:solidFill>
                <a:cs typeface="Times New Roman" panose="02020603050405020304" pitchFamily="18" charset="0"/>
              </a:rPr>
              <a:t>∞？</a:t>
            </a:r>
            <a:endParaRPr lang="en-US" altLang="zh-CN" dirty="0">
              <a:solidFill>
                <a:srgbClr val="C00000"/>
              </a:solidFill>
              <a:latin typeface="Times New Roman" panose="02020603050405020304" pitchFamily="18" charset="0"/>
              <a:cs typeface="Times New Roman" panose="02020603050405020304" pitchFamily="18" charset="0"/>
            </a:endParaRPr>
          </a:p>
          <a:p>
            <a:pPr marL="0" indent="0" algn="just" eaLnBrk="1" hangingPunct="1">
              <a:lnSpc>
                <a:spcPct val="100000"/>
              </a:lnSpc>
              <a:spcBef>
                <a:spcPts val="0"/>
              </a:spcBef>
              <a:buNone/>
            </a:pPr>
            <a:endParaRPr lang="en-US" altLang="zh-CN" dirty="0">
              <a:latin typeface="Times New Roman" panose="02020603050405020304" pitchFamily="18" charset="0"/>
              <a:cs typeface="Times New Roman" panose="02020603050405020304" pitchFamily="18" charset="0"/>
            </a:endParaRPr>
          </a:p>
          <a:p>
            <a:pPr marL="0" indent="0" algn="just" eaLnBrk="1" hangingPunct="1">
              <a:lnSpc>
                <a:spcPct val="100000"/>
              </a:lnSpc>
              <a:spcBef>
                <a:spcPts val="0"/>
              </a:spcBef>
              <a:buNone/>
            </a:pPr>
            <a:endParaRPr lang="en-US" altLang="zh-CN" dirty="0">
              <a:solidFill>
                <a:schemeClr val="accent1"/>
              </a:solidFill>
              <a:latin typeface="Times New Roman" panose="02020603050405020304" pitchFamily="18" charset="0"/>
              <a:cs typeface="Times New Roman" panose="02020603050405020304" pitchFamily="18" charset="0"/>
            </a:endParaRPr>
          </a:p>
        </p:txBody>
      </p:sp>
      <p:graphicFrame>
        <p:nvGraphicFramePr>
          <p:cNvPr id="10" name="表格 9">
            <a:extLst>
              <a:ext uri="{FF2B5EF4-FFF2-40B4-BE49-F238E27FC236}">
                <a16:creationId xmlns:a16="http://schemas.microsoft.com/office/drawing/2014/main" id="{9B384642-CD61-42D4-9C32-F0111E3A54D7}"/>
              </a:ext>
            </a:extLst>
          </p:cNvPr>
          <p:cNvGraphicFramePr>
            <a:graphicFrameLocks noGrp="1"/>
          </p:cNvGraphicFramePr>
          <p:nvPr/>
        </p:nvGraphicFramePr>
        <p:xfrm>
          <a:off x="0" y="1031358"/>
          <a:ext cx="313390" cy="4483425"/>
        </p:xfrm>
        <a:graphic>
          <a:graphicData uri="http://schemas.openxmlformats.org/drawingml/2006/table">
            <a:tbl>
              <a:tblPr firstRow="1" bandRow="1">
                <a:tableStyleId>{5C22544A-7EE6-4342-B048-85BDC9FD1C3A}</a:tableStyleId>
              </a:tblPr>
              <a:tblGrid>
                <a:gridCol w="313390">
                  <a:extLst>
                    <a:ext uri="{9D8B030D-6E8A-4147-A177-3AD203B41FA5}">
                      <a16:colId xmlns:a16="http://schemas.microsoft.com/office/drawing/2014/main" val="2707731317"/>
                    </a:ext>
                  </a:extLst>
                </a:gridCol>
              </a:tblGrid>
              <a:tr h="844235">
                <a:tc>
                  <a:txBody>
                    <a:bodyPr/>
                    <a:lstStyle/>
                    <a:p>
                      <a:pPr algn="ctr"/>
                      <a:r>
                        <a:rPr lang="zh-CN" altLang="en-US" sz="1600" b="0" dirty="0">
                          <a:solidFill>
                            <a:schemeClr val="tx1"/>
                          </a:solidFill>
                          <a:latin typeface="黑体" panose="02010609060101010101" pitchFamily="49" charset="-122"/>
                          <a:ea typeface="黑体" panose="02010609060101010101" pitchFamily="49" charset="-122"/>
                        </a:rPr>
                        <a:t>接入控制</a:t>
                      </a:r>
                    </a:p>
                  </a:txBody>
                  <a:tcPr marL="0" marR="0" marT="0" marB="0" anchor="ctr">
                    <a:solidFill>
                      <a:schemeClr val="accent1">
                        <a:lumMod val="40000"/>
                        <a:lumOff val="60000"/>
                      </a:schemeClr>
                    </a:solidFill>
                  </a:tcPr>
                </a:tc>
                <a:extLst>
                  <a:ext uri="{0D108BD9-81ED-4DB2-BD59-A6C34878D82A}">
                    <a16:rowId xmlns:a16="http://schemas.microsoft.com/office/drawing/2014/main" val="2650843112"/>
                  </a:ext>
                </a:extLst>
              </a:tr>
              <a:tr h="844235">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组帧</a:t>
                      </a:r>
                    </a:p>
                  </a:txBody>
                  <a:tcPr marL="0" marR="0" marT="0" marB="0" anchor="ctr">
                    <a:solidFill>
                      <a:schemeClr val="accent1">
                        <a:lumMod val="40000"/>
                        <a:lumOff val="60000"/>
                      </a:schemeClr>
                    </a:solidFill>
                  </a:tcPr>
                </a:tc>
                <a:extLst>
                  <a:ext uri="{0D108BD9-81ED-4DB2-BD59-A6C34878D82A}">
                    <a16:rowId xmlns:a16="http://schemas.microsoft.com/office/drawing/2014/main" val="2354171835"/>
                  </a:ext>
                </a:extLst>
              </a:tr>
              <a:tr h="844235">
                <a:tc>
                  <a:txBody>
                    <a:bodyPr/>
                    <a:lstStyle/>
                    <a:p>
                      <a:pPr algn="ctr"/>
                      <a:r>
                        <a:rPr lang="zh-CN" altLang="en-US" sz="1600" b="0" dirty="0">
                          <a:solidFill>
                            <a:schemeClr val="tx1"/>
                          </a:solidFill>
                          <a:latin typeface="黑体" panose="02010609060101010101" pitchFamily="49" charset="-122"/>
                          <a:ea typeface="黑体" panose="02010609060101010101" pitchFamily="49" charset="-122"/>
                        </a:rPr>
                        <a:t>检错纠错</a:t>
                      </a:r>
                    </a:p>
                  </a:txBody>
                  <a:tcPr marL="0" marR="0" marT="0" marB="0" anchor="ctr">
                    <a:solidFill>
                      <a:schemeClr val="accent1">
                        <a:lumMod val="40000"/>
                        <a:lumOff val="60000"/>
                      </a:schemeClr>
                    </a:solidFill>
                  </a:tcPr>
                </a:tc>
                <a:extLst>
                  <a:ext uri="{0D108BD9-81ED-4DB2-BD59-A6C34878D82A}">
                    <a16:rowId xmlns:a16="http://schemas.microsoft.com/office/drawing/2014/main" val="2232877283"/>
                  </a:ext>
                </a:extLst>
              </a:tr>
              <a:tr h="844235">
                <a:tc>
                  <a:txBody>
                    <a:bodyPr/>
                    <a:lstStyle/>
                    <a:p>
                      <a:pPr algn="ctr"/>
                      <a:r>
                        <a:rPr lang="zh-CN" altLang="en-US" sz="1600" b="1" dirty="0">
                          <a:solidFill>
                            <a:schemeClr val="bg1"/>
                          </a:solidFill>
                          <a:latin typeface="黑体" panose="02010609060101010101" pitchFamily="49" charset="-122"/>
                          <a:ea typeface="黑体" panose="02010609060101010101" pitchFamily="49" charset="-122"/>
                        </a:rPr>
                        <a:t>可靠性</a:t>
                      </a:r>
                    </a:p>
                  </a:txBody>
                  <a:tcPr marL="0" marR="0" marT="0" marB="0" anchor="ctr">
                    <a:solidFill>
                      <a:schemeClr val="accent1"/>
                    </a:solidFill>
                  </a:tcPr>
                </a:tc>
                <a:extLst>
                  <a:ext uri="{0D108BD9-81ED-4DB2-BD59-A6C34878D82A}">
                    <a16:rowId xmlns:a16="http://schemas.microsoft.com/office/drawing/2014/main" val="3762065821"/>
                  </a:ext>
                </a:extLst>
              </a:tr>
              <a:tr h="844235">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同步</a:t>
                      </a:r>
                    </a:p>
                  </a:txBody>
                  <a:tcPr marL="0" marR="0" marT="0" marB="0" anchor="ctr">
                    <a:solidFill>
                      <a:schemeClr val="accent1">
                        <a:lumMod val="40000"/>
                        <a:lumOff val="60000"/>
                      </a:schemeClr>
                    </a:solidFill>
                  </a:tcPr>
                </a:tc>
                <a:extLst>
                  <a:ext uri="{0D108BD9-81ED-4DB2-BD59-A6C34878D82A}">
                    <a16:rowId xmlns:a16="http://schemas.microsoft.com/office/drawing/2014/main" val="4144295206"/>
                  </a:ext>
                </a:extLst>
              </a:tr>
            </a:tbl>
          </a:graphicData>
        </a:graphic>
      </p:graphicFrame>
      <p:graphicFrame>
        <p:nvGraphicFramePr>
          <p:cNvPr id="11" name="表格 10">
            <a:extLst>
              <a:ext uri="{FF2B5EF4-FFF2-40B4-BE49-F238E27FC236}">
                <a16:creationId xmlns:a16="http://schemas.microsoft.com/office/drawing/2014/main" id="{F1557556-4E74-4A2A-B76B-6AF7BA757C94}"/>
              </a:ext>
            </a:extLst>
          </p:cNvPr>
          <p:cNvGraphicFramePr>
            <a:graphicFrameLocks noGrp="1"/>
          </p:cNvGraphicFramePr>
          <p:nvPr/>
        </p:nvGraphicFramePr>
        <p:xfrm>
          <a:off x="0" y="16384"/>
          <a:ext cx="9144000" cy="303808"/>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1028242390"/>
                    </a:ext>
                  </a:extLst>
                </a:gridCol>
                <a:gridCol w="1016000">
                  <a:extLst>
                    <a:ext uri="{9D8B030D-6E8A-4147-A177-3AD203B41FA5}">
                      <a16:colId xmlns:a16="http://schemas.microsoft.com/office/drawing/2014/main" val="3074239081"/>
                    </a:ext>
                  </a:extLst>
                </a:gridCol>
                <a:gridCol w="1016000">
                  <a:extLst>
                    <a:ext uri="{9D8B030D-6E8A-4147-A177-3AD203B41FA5}">
                      <a16:colId xmlns:a16="http://schemas.microsoft.com/office/drawing/2014/main" val="3509429943"/>
                    </a:ext>
                  </a:extLst>
                </a:gridCol>
                <a:gridCol w="1016000">
                  <a:extLst>
                    <a:ext uri="{9D8B030D-6E8A-4147-A177-3AD203B41FA5}">
                      <a16:colId xmlns:a16="http://schemas.microsoft.com/office/drawing/2014/main" val="2580465912"/>
                    </a:ext>
                  </a:extLst>
                </a:gridCol>
                <a:gridCol w="1016000">
                  <a:extLst>
                    <a:ext uri="{9D8B030D-6E8A-4147-A177-3AD203B41FA5}">
                      <a16:colId xmlns:a16="http://schemas.microsoft.com/office/drawing/2014/main" val="585185192"/>
                    </a:ext>
                  </a:extLst>
                </a:gridCol>
                <a:gridCol w="1016000">
                  <a:extLst>
                    <a:ext uri="{9D8B030D-6E8A-4147-A177-3AD203B41FA5}">
                      <a16:colId xmlns:a16="http://schemas.microsoft.com/office/drawing/2014/main" val="1335232691"/>
                    </a:ext>
                  </a:extLst>
                </a:gridCol>
                <a:gridCol w="1016000">
                  <a:extLst>
                    <a:ext uri="{9D8B030D-6E8A-4147-A177-3AD203B41FA5}">
                      <a16:colId xmlns:a16="http://schemas.microsoft.com/office/drawing/2014/main" val="785772456"/>
                    </a:ext>
                  </a:extLst>
                </a:gridCol>
                <a:gridCol w="1016000">
                  <a:extLst>
                    <a:ext uri="{9D8B030D-6E8A-4147-A177-3AD203B41FA5}">
                      <a16:colId xmlns:a16="http://schemas.microsoft.com/office/drawing/2014/main" val="143111373"/>
                    </a:ext>
                  </a:extLst>
                </a:gridCol>
                <a:gridCol w="1016000">
                  <a:extLst>
                    <a:ext uri="{9D8B030D-6E8A-4147-A177-3AD203B41FA5}">
                      <a16:colId xmlns:a16="http://schemas.microsoft.com/office/drawing/2014/main" val="994455625"/>
                    </a:ext>
                  </a:extLst>
                </a:gridCol>
              </a:tblGrid>
              <a:tr h="303808">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传输介质</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通信系统</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rgbClr val="FFFF00"/>
                          </a:solidFill>
                          <a:latin typeface="黑体" panose="02010609060101010101" pitchFamily="49" charset="-122"/>
                          <a:ea typeface="黑体" panose="02010609060101010101" pitchFamily="49" charset="-122"/>
                        </a:rPr>
                        <a:t>正确性</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提高性能</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局域网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en-US" altLang="zh-CN" sz="1600" dirty="0">
                          <a:solidFill>
                            <a:schemeClr val="tx1"/>
                          </a:solidFill>
                          <a:latin typeface="黑体" panose="02010609060101010101" pitchFamily="49" charset="-122"/>
                          <a:ea typeface="黑体" panose="02010609060101010101" pitchFamily="49" charset="-122"/>
                        </a:rPr>
                        <a:t>WLAN</a:t>
                      </a:r>
                      <a:endParaRPr lang="zh-CN" altLang="en-US" sz="1600" dirty="0">
                        <a:solidFill>
                          <a:schemeClr val="tx1"/>
                        </a:solidFill>
                        <a:latin typeface="黑体" panose="02010609060101010101" pitchFamily="49" charset="-122"/>
                        <a:ea typeface="黑体" panose="02010609060101010101" pitchFamily="49"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个域网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广域网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接入网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939429099"/>
                  </a:ext>
                </a:extLst>
              </a:tr>
            </a:tbl>
          </a:graphicData>
        </a:graphic>
      </p:graphicFrame>
      <p:sp>
        <p:nvSpPr>
          <p:cNvPr id="12" name="流程图: 摘录 11">
            <a:extLst>
              <a:ext uri="{FF2B5EF4-FFF2-40B4-BE49-F238E27FC236}">
                <a16:creationId xmlns:a16="http://schemas.microsoft.com/office/drawing/2014/main" id="{CE6C4248-6AFD-44B6-80E3-9608C7BDC87F}"/>
              </a:ext>
            </a:extLst>
          </p:cNvPr>
          <p:cNvSpPr/>
          <p:nvPr/>
        </p:nvSpPr>
        <p:spPr bwMode="auto">
          <a:xfrm>
            <a:off x="2445429" y="315774"/>
            <a:ext cx="216024" cy="126001"/>
          </a:xfrm>
          <a:prstGeom prst="flowChartExtract">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4" name="Rectangle 2">
            <a:extLst>
              <a:ext uri="{FF2B5EF4-FFF2-40B4-BE49-F238E27FC236}">
                <a16:creationId xmlns:a16="http://schemas.microsoft.com/office/drawing/2014/main" id="{637ADEFB-5775-48B5-AD95-BD2F543B4E24}"/>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灯片编号占位符 4">
            <a:extLst>
              <a:ext uri="{FF2B5EF4-FFF2-40B4-BE49-F238E27FC236}">
                <a16:creationId xmlns:a16="http://schemas.microsoft.com/office/drawing/2014/main" id="{E42DB302-CA9D-45D6-AD15-26E9DFB5B365}"/>
              </a:ext>
            </a:extLst>
          </p:cNvPr>
          <p:cNvSpPr>
            <a:spLocks noGrp="1"/>
          </p:cNvSpPr>
          <p:nvPr>
            <p:ph type="sldNum" sz="quarter" idx="12"/>
          </p:nvPr>
        </p:nvSpPr>
        <p:spPr/>
        <p:txBody>
          <a:bodyPr/>
          <a:lstStyle/>
          <a:p>
            <a:fld id="{0343F522-B1DB-4B24-87CC-09EAB668A261}" type="slidenum">
              <a:rPr lang="zh-CN" altLang="en-US" smtClean="0"/>
              <a:pPr/>
              <a:t>92</a:t>
            </a:fld>
            <a:r>
              <a:rPr lang="en-US" altLang="zh-CN"/>
              <a:t>/303</a:t>
            </a:r>
            <a:endParaRPr lang="zh-CN" altLang="en-US" dirty="0"/>
          </a:p>
        </p:txBody>
      </p:sp>
    </p:spTree>
    <p:extLst>
      <p:ext uri="{BB962C8B-B14F-4D97-AF65-F5344CB8AC3E}">
        <p14:creationId xmlns:p14="http://schemas.microsoft.com/office/powerpoint/2010/main" val="2440363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C34208-FA7C-4346-AD93-050F88FE7F56}"/>
              </a:ext>
            </a:extLst>
          </p:cNvPr>
          <p:cNvSpPr>
            <a:spLocks noGrp="1"/>
          </p:cNvSpPr>
          <p:nvPr>
            <p:ph type="title"/>
          </p:nvPr>
        </p:nvSpPr>
        <p:spPr>
          <a:xfrm>
            <a:off x="265813" y="350874"/>
            <a:ext cx="8654903" cy="680484"/>
          </a:xfrm>
        </p:spPr>
        <p:txBody>
          <a:bodyPr>
            <a:normAutofit/>
          </a:bodyPr>
          <a:lstStyle/>
          <a:p>
            <a:r>
              <a:rPr lang="en-US" altLang="zh-CN" sz="3600" kern="100" dirty="0">
                <a:solidFill>
                  <a:schemeClr val="bg1"/>
                </a:solidFill>
              </a:rPr>
              <a:t>2.</a:t>
            </a:r>
            <a:r>
              <a:rPr lang="zh-CN" altLang="en-US" sz="3600" kern="100" dirty="0">
                <a:solidFill>
                  <a:schemeClr val="bg1"/>
                </a:solidFill>
              </a:rPr>
              <a:t>滑动窗口</a:t>
            </a:r>
          </a:p>
        </p:txBody>
      </p:sp>
      <p:sp>
        <p:nvSpPr>
          <p:cNvPr id="3" name="内容占位符 2">
            <a:extLst>
              <a:ext uri="{FF2B5EF4-FFF2-40B4-BE49-F238E27FC236}">
                <a16:creationId xmlns:a16="http://schemas.microsoft.com/office/drawing/2014/main" id="{62772749-0251-43E3-8FBE-62B01C0C88DA}"/>
              </a:ext>
            </a:extLst>
          </p:cNvPr>
          <p:cNvSpPr>
            <a:spLocks noGrp="1"/>
          </p:cNvSpPr>
          <p:nvPr>
            <p:ph idx="1"/>
          </p:nvPr>
        </p:nvSpPr>
        <p:spPr>
          <a:xfrm>
            <a:off x="404037" y="1062040"/>
            <a:ext cx="8516679" cy="5445085"/>
          </a:xfrm>
        </p:spPr>
        <p:txBody>
          <a:bodyPr>
            <a:noAutofit/>
          </a:bodyPr>
          <a:lstStyle/>
          <a:p>
            <a:pPr algn="just">
              <a:lnSpc>
                <a:spcPct val="100000"/>
              </a:lnSpc>
              <a:spcBef>
                <a:spcPts val="0"/>
              </a:spcBef>
            </a:pPr>
            <a:r>
              <a:rPr lang="zh-CN" altLang="en-US" dirty="0">
                <a:latin typeface="Times New Roman" panose="02020603050405020304" pitchFamily="18" charset="0"/>
                <a:cs typeface="Times New Roman" panose="02020603050405020304" pitchFamily="18" charset="0"/>
              </a:rPr>
              <a:t>基本思想</a:t>
            </a:r>
            <a:endParaRPr lang="en-US" altLang="zh-CN" dirty="0">
              <a:latin typeface="Times New Roman" panose="02020603050405020304" pitchFamily="18" charset="0"/>
              <a:cs typeface="Times New Roman" panose="02020603050405020304" pitchFamily="18" charset="0"/>
            </a:endParaRPr>
          </a:p>
          <a:p>
            <a:pPr marL="0" indent="0" algn="just" eaLnBrk="1" hangingPunct="1">
              <a:lnSpc>
                <a:spcPct val="100000"/>
              </a:lnSpc>
              <a:spcBef>
                <a:spcPts val="0"/>
              </a:spcBef>
              <a:buNone/>
            </a:pPr>
            <a:endParaRPr lang="en-US" altLang="zh-CN" dirty="0">
              <a:solidFill>
                <a:schemeClr val="accent1"/>
              </a:solidFill>
              <a:latin typeface="Times New Roman" panose="02020603050405020304" pitchFamily="18" charset="0"/>
              <a:cs typeface="Times New Roman" panose="02020603050405020304" pitchFamily="18" charset="0"/>
            </a:endParaRPr>
          </a:p>
        </p:txBody>
      </p:sp>
      <p:graphicFrame>
        <p:nvGraphicFramePr>
          <p:cNvPr id="10" name="表格 9">
            <a:extLst>
              <a:ext uri="{FF2B5EF4-FFF2-40B4-BE49-F238E27FC236}">
                <a16:creationId xmlns:a16="http://schemas.microsoft.com/office/drawing/2014/main" id="{9B384642-CD61-42D4-9C32-F0111E3A54D7}"/>
              </a:ext>
            </a:extLst>
          </p:cNvPr>
          <p:cNvGraphicFramePr>
            <a:graphicFrameLocks noGrp="1"/>
          </p:cNvGraphicFramePr>
          <p:nvPr>
            <p:extLst>
              <p:ext uri="{D42A27DB-BD31-4B8C-83A1-F6EECF244321}">
                <p14:modId xmlns:p14="http://schemas.microsoft.com/office/powerpoint/2010/main" val="502150942"/>
              </p:ext>
            </p:extLst>
          </p:nvPr>
        </p:nvGraphicFramePr>
        <p:xfrm>
          <a:off x="0" y="1031358"/>
          <a:ext cx="313390" cy="4483425"/>
        </p:xfrm>
        <a:graphic>
          <a:graphicData uri="http://schemas.openxmlformats.org/drawingml/2006/table">
            <a:tbl>
              <a:tblPr firstRow="1" bandRow="1">
                <a:tableStyleId>{5C22544A-7EE6-4342-B048-85BDC9FD1C3A}</a:tableStyleId>
              </a:tblPr>
              <a:tblGrid>
                <a:gridCol w="313390">
                  <a:extLst>
                    <a:ext uri="{9D8B030D-6E8A-4147-A177-3AD203B41FA5}">
                      <a16:colId xmlns:a16="http://schemas.microsoft.com/office/drawing/2014/main" val="2707731317"/>
                    </a:ext>
                  </a:extLst>
                </a:gridCol>
              </a:tblGrid>
              <a:tr h="844235">
                <a:tc>
                  <a:txBody>
                    <a:bodyPr/>
                    <a:lstStyle/>
                    <a:p>
                      <a:pPr algn="ctr"/>
                      <a:r>
                        <a:rPr lang="zh-CN" altLang="en-US" sz="1600" b="0" dirty="0">
                          <a:solidFill>
                            <a:schemeClr val="tx1"/>
                          </a:solidFill>
                          <a:latin typeface="黑体" panose="02010609060101010101" pitchFamily="49" charset="-122"/>
                          <a:ea typeface="黑体" panose="02010609060101010101" pitchFamily="49" charset="-122"/>
                        </a:rPr>
                        <a:t>接入控制</a:t>
                      </a:r>
                    </a:p>
                  </a:txBody>
                  <a:tcPr marL="0" marR="0" marT="0" marB="0" anchor="ctr">
                    <a:solidFill>
                      <a:schemeClr val="accent1">
                        <a:lumMod val="40000"/>
                        <a:lumOff val="60000"/>
                      </a:schemeClr>
                    </a:solidFill>
                  </a:tcPr>
                </a:tc>
                <a:extLst>
                  <a:ext uri="{0D108BD9-81ED-4DB2-BD59-A6C34878D82A}">
                    <a16:rowId xmlns:a16="http://schemas.microsoft.com/office/drawing/2014/main" val="2650843112"/>
                  </a:ext>
                </a:extLst>
              </a:tr>
              <a:tr h="844235">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组帧</a:t>
                      </a:r>
                    </a:p>
                  </a:txBody>
                  <a:tcPr marL="0" marR="0" marT="0" marB="0" anchor="ctr">
                    <a:solidFill>
                      <a:schemeClr val="accent1">
                        <a:lumMod val="40000"/>
                        <a:lumOff val="60000"/>
                      </a:schemeClr>
                    </a:solidFill>
                  </a:tcPr>
                </a:tc>
                <a:extLst>
                  <a:ext uri="{0D108BD9-81ED-4DB2-BD59-A6C34878D82A}">
                    <a16:rowId xmlns:a16="http://schemas.microsoft.com/office/drawing/2014/main" val="2354171835"/>
                  </a:ext>
                </a:extLst>
              </a:tr>
              <a:tr h="844235">
                <a:tc>
                  <a:txBody>
                    <a:bodyPr/>
                    <a:lstStyle/>
                    <a:p>
                      <a:pPr algn="ctr"/>
                      <a:r>
                        <a:rPr lang="zh-CN" altLang="en-US" sz="1600" b="0" dirty="0">
                          <a:solidFill>
                            <a:schemeClr val="tx1"/>
                          </a:solidFill>
                          <a:latin typeface="黑体" panose="02010609060101010101" pitchFamily="49" charset="-122"/>
                          <a:ea typeface="黑体" panose="02010609060101010101" pitchFamily="49" charset="-122"/>
                        </a:rPr>
                        <a:t>检错纠错</a:t>
                      </a:r>
                    </a:p>
                  </a:txBody>
                  <a:tcPr marL="0" marR="0" marT="0" marB="0" anchor="ctr">
                    <a:solidFill>
                      <a:schemeClr val="accent1">
                        <a:lumMod val="40000"/>
                        <a:lumOff val="60000"/>
                      </a:schemeClr>
                    </a:solidFill>
                  </a:tcPr>
                </a:tc>
                <a:extLst>
                  <a:ext uri="{0D108BD9-81ED-4DB2-BD59-A6C34878D82A}">
                    <a16:rowId xmlns:a16="http://schemas.microsoft.com/office/drawing/2014/main" val="2232877283"/>
                  </a:ext>
                </a:extLst>
              </a:tr>
              <a:tr h="844235">
                <a:tc>
                  <a:txBody>
                    <a:bodyPr/>
                    <a:lstStyle/>
                    <a:p>
                      <a:pPr algn="ctr"/>
                      <a:r>
                        <a:rPr lang="zh-CN" altLang="en-US" sz="1600" b="1" dirty="0">
                          <a:solidFill>
                            <a:schemeClr val="bg1"/>
                          </a:solidFill>
                          <a:latin typeface="黑体" panose="02010609060101010101" pitchFamily="49" charset="-122"/>
                          <a:ea typeface="黑体" panose="02010609060101010101" pitchFamily="49" charset="-122"/>
                        </a:rPr>
                        <a:t>可靠性</a:t>
                      </a:r>
                    </a:p>
                  </a:txBody>
                  <a:tcPr marL="0" marR="0" marT="0" marB="0" anchor="ctr">
                    <a:solidFill>
                      <a:schemeClr val="accent1"/>
                    </a:solidFill>
                  </a:tcPr>
                </a:tc>
                <a:extLst>
                  <a:ext uri="{0D108BD9-81ED-4DB2-BD59-A6C34878D82A}">
                    <a16:rowId xmlns:a16="http://schemas.microsoft.com/office/drawing/2014/main" val="3762065821"/>
                  </a:ext>
                </a:extLst>
              </a:tr>
              <a:tr h="844235">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同步</a:t>
                      </a:r>
                    </a:p>
                  </a:txBody>
                  <a:tcPr marL="0" marR="0" marT="0" marB="0" anchor="ctr">
                    <a:solidFill>
                      <a:schemeClr val="accent1">
                        <a:lumMod val="40000"/>
                        <a:lumOff val="60000"/>
                      </a:schemeClr>
                    </a:solidFill>
                  </a:tcPr>
                </a:tc>
                <a:extLst>
                  <a:ext uri="{0D108BD9-81ED-4DB2-BD59-A6C34878D82A}">
                    <a16:rowId xmlns:a16="http://schemas.microsoft.com/office/drawing/2014/main" val="4144295206"/>
                  </a:ext>
                </a:extLst>
              </a:tr>
            </a:tbl>
          </a:graphicData>
        </a:graphic>
      </p:graphicFrame>
      <p:graphicFrame>
        <p:nvGraphicFramePr>
          <p:cNvPr id="11" name="表格 10">
            <a:extLst>
              <a:ext uri="{FF2B5EF4-FFF2-40B4-BE49-F238E27FC236}">
                <a16:creationId xmlns:a16="http://schemas.microsoft.com/office/drawing/2014/main" id="{F1557556-4E74-4A2A-B76B-6AF7BA757C94}"/>
              </a:ext>
            </a:extLst>
          </p:cNvPr>
          <p:cNvGraphicFramePr>
            <a:graphicFrameLocks noGrp="1"/>
          </p:cNvGraphicFramePr>
          <p:nvPr/>
        </p:nvGraphicFramePr>
        <p:xfrm>
          <a:off x="0" y="16384"/>
          <a:ext cx="9144000" cy="303808"/>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1028242390"/>
                    </a:ext>
                  </a:extLst>
                </a:gridCol>
                <a:gridCol w="1016000">
                  <a:extLst>
                    <a:ext uri="{9D8B030D-6E8A-4147-A177-3AD203B41FA5}">
                      <a16:colId xmlns:a16="http://schemas.microsoft.com/office/drawing/2014/main" val="3074239081"/>
                    </a:ext>
                  </a:extLst>
                </a:gridCol>
                <a:gridCol w="1016000">
                  <a:extLst>
                    <a:ext uri="{9D8B030D-6E8A-4147-A177-3AD203B41FA5}">
                      <a16:colId xmlns:a16="http://schemas.microsoft.com/office/drawing/2014/main" val="3509429943"/>
                    </a:ext>
                  </a:extLst>
                </a:gridCol>
                <a:gridCol w="1016000">
                  <a:extLst>
                    <a:ext uri="{9D8B030D-6E8A-4147-A177-3AD203B41FA5}">
                      <a16:colId xmlns:a16="http://schemas.microsoft.com/office/drawing/2014/main" val="2580465912"/>
                    </a:ext>
                  </a:extLst>
                </a:gridCol>
                <a:gridCol w="1016000">
                  <a:extLst>
                    <a:ext uri="{9D8B030D-6E8A-4147-A177-3AD203B41FA5}">
                      <a16:colId xmlns:a16="http://schemas.microsoft.com/office/drawing/2014/main" val="585185192"/>
                    </a:ext>
                  </a:extLst>
                </a:gridCol>
                <a:gridCol w="1016000">
                  <a:extLst>
                    <a:ext uri="{9D8B030D-6E8A-4147-A177-3AD203B41FA5}">
                      <a16:colId xmlns:a16="http://schemas.microsoft.com/office/drawing/2014/main" val="1335232691"/>
                    </a:ext>
                  </a:extLst>
                </a:gridCol>
                <a:gridCol w="1016000">
                  <a:extLst>
                    <a:ext uri="{9D8B030D-6E8A-4147-A177-3AD203B41FA5}">
                      <a16:colId xmlns:a16="http://schemas.microsoft.com/office/drawing/2014/main" val="785772456"/>
                    </a:ext>
                  </a:extLst>
                </a:gridCol>
                <a:gridCol w="1016000">
                  <a:extLst>
                    <a:ext uri="{9D8B030D-6E8A-4147-A177-3AD203B41FA5}">
                      <a16:colId xmlns:a16="http://schemas.microsoft.com/office/drawing/2014/main" val="143111373"/>
                    </a:ext>
                  </a:extLst>
                </a:gridCol>
                <a:gridCol w="1016000">
                  <a:extLst>
                    <a:ext uri="{9D8B030D-6E8A-4147-A177-3AD203B41FA5}">
                      <a16:colId xmlns:a16="http://schemas.microsoft.com/office/drawing/2014/main" val="994455625"/>
                    </a:ext>
                  </a:extLst>
                </a:gridCol>
              </a:tblGrid>
              <a:tr h="303808">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传输介质</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通信系统</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rgbClr val="FFFF00"/>
                          </a:solidFill>
                          <a:latin typeface="黑体" panose="02010609060101010101" pitchFamily="49" charset="-122"/>
                          <a:ea typeface="黑体" panose="02010609060101010101" pitchFamily="49" charset="-122"/>
                        </a:rPr>
                        <a:t>正确性</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提高性能</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局域网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en-US" altLang="zh-CN" sz="1600" dirty="0">
                          <a:solidFill>
                            <a:schemeClr val="tx1"/>
                          </a:solidFill>
                          <a:latin typeface="黑体" panose="02010609060101010101" pitchFamily="49" charset="-122"/>
                          <a:ea typeface="黑体" panose="02010609060101010101" pitchFamily="49" charset="-122"/>
                        </a:rPr>
                        <a:t>WLAN</a:t>
                      </a:r>
                      <a:endParaRPr lang="zh-CN" altLang="en-US" sz="1600" dirty="0">
                        <a:solidFill>
                          <a:schemeClr val="tx1"/>
                        </a:solidFill>
                        <a:latin typeface="黑体" panose="02010609060101010101" pitchFamily="49" charset="-122"/>
                        <a:ea typeface="黑体" panose="02010609060101010101" pitchFamily="49"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个域网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广域网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接入网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939429099"/>
                  </a:ext>
                </a:extLst>
              </a:tr>
            </a:tbl>
          </a:graphicData>
        </a:graphic>
      </p:graphicFrame>
      <p:sp>
        <p:nvSpPr>
          <p:cNvPr id="12" name="流程图: 摘录 11">
            <a:extLst>
              <a:ext uri="{FF2B5EF4-FFF2-40B4-BE49-F238E27FC236}">
                <a16:creationId xmlns:a16="http://schemas.microsoft.com/office/drawing/2014/main" id="{CE6C4248-6AFD-44B6-80E3-9608C7BDC87F}"/>
              </a:ext>
            </a:extLst>
          </p:cNvPr>
          <p:cNvSpPr/>
          <p:nvPr/>
        </p:nvSpPr>
        <p:spPr bwMode="auto">
          <a:xfrm>
            <a:off x="2445429" y="315774"/>
            <a:ext cx="216024" cy="126001"/>
          </a:xfrm>
          <a:prstGeom prst="flowChartExtract">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4" name="Rectangle 2">
            <a:extLst>
              <a:ext uri="{FF2B5EF4-FFF2-40B4-BE49-F238E27FC236}">
                <a16:creationId xmlns:a16="http://schemas.microsoft.com/office/drawing/2014/main" id="{637ADEFB-5775-48B5-AD95-BD2F543B4E24}"/>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Rectangle 2">
            <a:extLst>
              <a:ext uri="{FF2B5EF4-FFF2-40B4-BE49-F238E27FC236}">
                <a16:creationId xmlns:a16="http://schemas.microsoft.com/office/drawing/2014/main" id="{6E678B37-06F2-4481-9599-27CA3D1C188B}"/>
              </a:ext>
            </a:extLst>
          </p:cNvPr>
          <p:cNvSpPr>
            <a:spLocks noChangeArrowheads="1"/>
          </p:cNvSpPr>
          <p:nvPr/>
        </p:nvSpPr>
        <p:spPr bwMode="auto">
          <a:xfrm>
            <a:off x="4197350" y="1193800"/>
            <a:ext cx="4775200" cy="303213"/>
          </a:xfrm>
          <a:prstGeom prst="rect">
            <a:avLst/>
          </a:prstGeom>
          <a:solidFill>
            <a:srgbClr val="FF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400"/>
          </a:p>
        </p:txBody>
      </p:sp>
      <p:sp>
        <p:nvSpPr>
          <p:cNvPr id="13" name="Freeform 3">
            <a:extLst>
              <a:ext uri="{FF2B5EF4-FFF2-40B4-BE49-F238E27FC236}">
                <a16:creationId xmlns:a16="http://schemas.microsoft.com/office/drawing/2014/main" id="{26C985AC-835F-4CDD-98E8-5B33FF4618DB}"/>
              </a:ext>
            </a:extLst>
          </p:cNvPr>
          <p:cNvSpPr>
            <a:spLocks/>
          </p:cNvSpPr>
          <p:nvPr/>
        </p:nvSpPr>
        <p:spPr bwMode="auto">
          <a:xfrm>
            <a:off x="539750" y="800100"/>
            <a:ext cx="3649663" cy="1588"/>
          </a:xfrm>
          <a:custGeom>
            <a:avLst/>
            <a:gdLst>
              <a:gd name="T0" fmla="*/ 0 w 2119"/>
              <a:gd name="T1" fmla="*/ 2147483647 h 1"/>
              <a:gd name="T2" fmla="*/ 2147483647 w 2119"/>
              <a:gd name="T3" fmla="*/ 0 h 1"/>
              <a:gd name="T4" fmla="*/ 0 60000 65536"/>
              <a:gd name="T5" fmla="*/ 0 60000 65536"/>
            </a:gdLst>
            <a:ahLst/>
            <a:cxnLst>
              <a:cxn ang="T4">
                <a:pos x="T0" y="T1"/>
              </a:cxn>
              <a:cxn ang="T5">
                <a:pos x="T2" y="T3"/>
              </a:cxn>
            </a:cxnLst>
            <a:rect l="0" t="0" r="r" b="b"/>
            <a:pathLst>
              <a:path w="2119" h="1">
                <a:moveTo>
                  <a:pt x="0" y="1"/>
                </a:moveTo>
                <a:lnTo>
                  <a:pt x="2119" y="0"/>
                </a:lnTo>
              </a:path>
            </a:pathLst>
          </a:custGeom>
          <a:noFill/>
          <a:ln w="12700">
            <a:solidFill>
              <a:schemeClr val="tx1"/>
            </a:solidFill>
            <a:round/>
            <a:headEnd type="triangle" w="sm" len="med"/>
            <a:tailEnd type="triangl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Rectangle 4">
            <a:extLst>
              <a:ext uri="{FF2B5EF4-FFF2-40B4-BE49-F238E27FC236}">
                <a16:creationId xmlns:a16="http://schemas.microsoft.com/office/drawing/2014/main" id="{90152211-3AFD-4CC4-BB15-EA02604F9294}"/>
              </a:ext>
            </a:extLst>
          </p:cNvPr>
          <p:cNvSpPr>
            <a:spLocks noChangeArrowheads="1"/>
          </p:cNvSpPr>
          <p:nvPr/>
        </p:nvSpPr>
        <p:spPr bwMode="auto">
          <a:xfrm>
            <a:off x="2208213" y="673100"/>
            <a:ext cx="500062" cy="31432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400"/>
          </a:p>
        </p:txBody>
      </p:sp>
      <p:sp>
        <p:nvSpPr>
          <p:cNvPr id="15" name="Rectangle 5">
            <a:extLst>
              <a:ext uri="{FF2B5EF4-FFF2-40B4-BE49-F238E27FC236}">
                <a16:creationId xmlns:a16="http://schemas.microsoft.com/office/drawing/2014/main" id="{948AE3F7-594B-4382-B606-C3A43B0BF2F5}"/>
              </a:ext>
            </a:extLst>
          </p:cNvPr>
          <p:cNvSpPr>
            <a:spLocks noChangeArrowheads="1"/>
          </p:cNvSpPr>
          <p:nvPr/>
        </p:nvSpPr>
        <p:spPr bwMode="auto">
          <a:xfrm>
            <a:off x="541338" y="993775"/>
            <a:ext cx="3656012" cy="501650"/>
          </a:xfrm>
          <a:prstGeom prst="rect">
            <a:avLst/>
          </a:prstGeom>
          <a:solidFill>
            <a:srgbClr val="FFCC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400"/>
          </a:p>
        </p:txBody>
      </p:sp>
      <p:sp>
        <p:nvSpPr>
          <p:cNvPr id="16" name="Line 6">
            <a:extLst>
              <a:ext uri="{FF2B5EF4-FFF2-40B4-BE49-F238E27FC236}">
                <a16:creationId xmlns:a16="http://schemas.microsoft.com/office/drawing/2014/main" id="{3F67B6A5-384C-42D8-9B52-FF55C302EF72}"/>
              </a:ext>
            </a:extLst>
          </p:cNvPr>
          <p:cNvSpPr>
            <a:spLocks noChangeShapeType="1"/>
          </p:cNvSpPr>
          <p:nvPr/>
        </p:nvSpPr>
        <p:spPr bwMode="auto">
          <a:xfrm>
            <a:off x="552450" y="1193800"/>
            <a:ext cx="8435975"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 name="Line 7">
            <a:extLst>
              <a:ext uri="{FF2B5EF4-FFF2-40B4-BE49-F238E27FC236}">
                <a16:creationId xmlns:a16="http://schemas.microsoft.com/office/drawing/2014/main" id="{8A7BBF85-60E2-4680-861A-212D2F6C9C01}"/>
              </a:ext>
            </a:extLst>
          </p:cNvPr>
          <p:cNvSpPr>
            <a:spLocks noChangeShapeType="1"/>
          </p:cNvSpPr>
          <p:nvPr/>
        </p:nvSpPr>
        <p:spPr bwMode="auto">
          <a:xfrm>
            <a:off x="555625" y="1506538"/>
            <a:ext cx="8435975"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 name="Line 8">
            <a:extLst>
              <a:ext uri="{FF2B5EF4-FFF2-40B4-BE49-F238E27FC236}">
                <a16:creationId xmlns:a16="http://schemas.microsoft.com/office/drawing/2014/main" id="{BE698818-54CE-4317-8067-BA7A708442A2}"/>
              </a:ext>
            </a:extLst>
          </p:cNvPr>
          <p:cNvSpPr>
            <a:spLocks noChangeShapeType="1"/>
          </p:cNvSpPr>
          <p:nvPr/>
        </p:nvSpPr>
        <p:spPr bwMode="auto">
          <a:xfrm>
            <a:off x="1282700" y="1193800"/>
            <a:ext cx="0" cy="29845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 name="Line 9">
            <a:extLst>
              <a:ext uri="{FF2B5EF4-FFF2-40B4-BE49-F238E27FC236}">
                <a16:creationId xmlns:a16="http://schemas.microsoft.com/office/drawing/2014/main" id="{5F1AC472-A69C-4446-9DD6-B1C2E59FF61C}"/>
              </a:ext>
            </a:extLst>
          </p:cNvPr>
          <p:cNvSpPr>
            <a:spLocks noChangeShapeType="1"/>
          </p:cNvSpPr>
          <p:nvPr/>
        </p:nvSpPr>
        <p:spPr bwMode="auto">
          <a:xfrm>
            <a:off x="549275" y="1184275"/>
            <a:ext cx="0" cy="33178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 name="Line 10">
            <a:extLst>
              <a:ext uri="{FF2B5EF4-FFF2-40B4-BE49-F238E27FC236}">
                <a16:creationId xmlns:a16="http://schemas.microsoft.com/office/drawing/2014/main" id="{9320E76B-0B5E-4BC9-9844-4779721A8AAA}"/>
              </a:ext>
            </a:extLst>
          </p:cNvPr>
          <p:cNvSpPr>
            <a:spLocks noChangeShapeType="1"/>
          </p:cNvSpPr>
          <p:nvPr/>
        </p:nvSpPr>
        <p:spPr bwMode="auto">
          <a:xfrm>
            <a:off x="2012950" y="1200150"/>
            <a:ext cx="0" cy="296863"/>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 name="Line 11">
            <a:extLst>
              <a:ext uri="{FF2B5EF4-FFF2-40B4-BE49-F238E27FC236}">
                <a16:creationId xmlns:a16="http://schemas.microsoft.com/office/drawing/2014/main" id="{E0D4A478-EE17-41B3-9105-EA2A318E856E}"/>
              </a:ext>
            </a:extLst>
          </p:cNvPr>
          <p:cNvSpPr>
            <a:spLocks noChangeShapeType="1"/>
          </p:cNvSpPr>
          <p:nvPr/>
        </p:nvSpPr>
        <p:spPr bwMode="auto">
          <a:xfrm>
            <a:off x="2744788" y="1204913"/>
            <a:ext cx="0" cy="29527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Line 12">
            <a:extLst>
              <a:ext uri="{FF2B5EF4-FFF2-40B4-BE49-F238E27FC236}">
                <a16:creationId xmlns:a16="http://schemas.microsoft.com/office/drawing/2014/main" id="{D414B084-E58F-44FB-8B00-2151EEEF11C2}"/>
              </a:ext>
            </a:extLst>
          </p:cNvPr>
          <p:cNvSpPr>
            <a:spLocks noChangeShapeType="1"/>
          </p:cNvSpPr>
          <p:nvPr/>
        </p:nvSpPr>
        <p:spPr bwMode="auto">
          <a:xfrm>
            <a:off x="3471863" y="1196975"/>
            <a:ext cx="0" cy="29845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Freeform 13">
            <a:extLst>
              <a:ext uri="{FF2B5EF4-FFF2-40B4-BE49-F238E27FC236}">
                <a16:creationId xmlns:a16="http://schemas.microsoft.com/office/drawing/2014/main" id="{18262914-0F20-4443-8D49-366CD0CC5858}"/>
              </a:ext>
            </a:extLst>
          </p:cNvPr>
          <p:cNvSpPr>
            <a:spLocks/>
          </p:cNvSpPr>
          <p:nvPr/>
        </p:nvSpPr>
        <p:spPr bwMode="auto">
          <a:xfrm>
            <a:off x="4194175" y="1196975"/>
            <a:ext cx="1588" cy="322263"/>
          </a:xfrm>
          <a:custGeom>
            <a:avLst/>
            <a:gdLst>
              <a:gd name="T0" fmla="*/ 0 w 1"/>
              <a:gd name="T1" fmla="*/ 0 h 208"/>
              <a:gd name="T2" fmla="*/ 0 w 1"/>
              <a:gd name="T3" fmla="*/ 2147483647 h 208"/>
              <a:gd name="T4" fmla="*/ 0 60000 65536"/>
              <a:gd name="T5" fmla="*/ 0 60000 65536"/>
            </a:gdLst>
            <a:ahLst/>
            <a:cxnLst>
              <a:cxn ang="T4">
                <a:pos x="T0" y="T1"/>
              </a:cxn>
              <a:cxn ang="T5">
                <a:pos x="T2" y="T3"/>
              </a:cxn>
            </a:cxnLst>
            <a:rect l="0" t="0" r="r" b="b"/>
            <a:pathLst>
              <a:path w="1" h="208">
                <a:moveTo>
                  <a:pt x="0" y="0"/>
                </a:moveTo>
                <a:lnTo>
                  <a:pt x="0" y="208"/>
                </a:lnTo>
              </a:path>
            </a:pathLst>
          </a:custGeom>
          <a:noFill/>
          <a:ln w="28575">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Freeform 14">
            <a:extLst>
              <a:ext uri="{FF2B5EF4-FFF2-40B4-BE49-F238E27FC236}">
                <a16:creationId xmlns:a16="http://schemas.microsoft.com/office/drawing/2014/main" id="{A1C53B33-7C91-4CE8-932A-0A03B182BFB2}"/>
              </a:ext>
            </a:extLst>
          </p:cNvPr>
          <p:cNvSpPr>
            <a:spLocks/>
          </p:cNvSpPr>
          <p:nvPr/>
        </p:nvSpPr>
        <p:spPr bwMode="auto">
          <a:xfrm>
            <a:off x="4927600" y="1204913"/>
            <a:ext cx="4763" cy="304800"/>
          </a:xfrm>
          <a:custGeom>
            <a:avLst/>
            <a:gdLst>
              <a:gd name="T0" fmla="*/ 2147483647 w 3"/>
              <a:gd name="T1" fmla="*/ 0 h 198"/>
              <a:gd name="T2" fmla="*/ 0 w 3"/>
              <a:gd name="T3" fmla="*/ 2147483647 h 198"/>
              <a:gd name="T4" fmla="*/ 0 60000 65536"/>
              <a:gd name="T5" fmla="*/ 0 60000 65536"/>
            </a:gdLst>
            <a:ahLst/>
            <a:cxnLst>
              <a:cxn ang="T4">
                <a:pos x="T0" y="T1"/>
              </a:cxn>
              <a:cxn ang="T5">
                <a:pos x="T2" y="T3"/>
              </a:cxn>
            </a:cxnLst>
            <a:rect l="0" t="0" r="r" b="b"/>
            <a:pathLst>
              <a:path w="3" h="198">
                <a:moveTo>
                  <a:pt x="3" y="0"/>
                </a:moveTo>
                <a:lnTo>
                  <a:pt x="0" y="198"/>
                </a:lnTo>
              </a:path>
            </a:pathLst>
          </a:custGeom>
          <a:noFill/>
          <a:ln w="28575">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 name="Line 15">
            <a:extLst>
              <a:ext uri="{FF2B5EF4-FFF2-40B4-BE49-F238E27FC236}">
                <a16:creationId xmlns:a16="http://schemas.microsoft.com/office/drawing/2014/main" id="{B09217AD-260B-468F-BFDA-FA812D62C1E7}"/>
              </a:ext>
            </a:extLst>
          </p:cNvPr>
          <p:cNvSpPr>
            <a:spLocks noChangeShapeType="1"/>
          </p:cNvSpPr>
          <p:nvPr/>
        </p:nvSpPr>
        <p:spPr bwMode="auto">
          <a:xfrm>
            <a:off x="5664200" y="1204913"/>
            <a:ext cx="0" cy="29527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Line 16">
            <a:extLst>
              <a:ext uri="{FF2B5EF4-FFF2-40B4-BE49-F238E27FC236}">
                <a16:creationId xmlns:a16="http://schemas.microsoft.com/office/drawing/2014/main" id="{98D2F4EB-0C0F-41C0-863A-15E4A4EC4CDF}"/>
              </a:ext>
            </a:extLst>
          </p:cNvPr>
          <p:cNvSpPr>
            <a:spLocks noChangeShapeType="1"/>
          </p:cNvSpPr>
          <p:nvPr/>
        </p:nvSpPr>
        <p:spPr bwMode="auto">
          <a:xfrm>
            <a:off x="6394450" y="1204913"/>
            <a:ext cx="0" cy="29527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 name="Line 17">
            <a:extLst>
              <a:ext uri="{FF2B5EF4-FFF2-40B4-BE49-F238E27FC236}">
                <a16:creationId xmlns:a16="http://schemas.microsoft.com/office/drawing/2014/main" id="{271EC6D9-7E55-46A2-9D27-FEEFE13AC066}"/>
              </a:ext>
            </a:extLst>
          </p:cNvPr>
          <p:cNvSpPr>
            <a:spLocks noChangeShapeType="1"/>
          </p:cNvSpPr>
          <p:nvPr/>
        </p:nvSpPr>
        <p:spPr bwMode="auto">
          <a:xfrm>
            <a:off x="7127875" y="1193800"/>
            <a:ext cx="0" cy="29845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 name="Line 18">
            <a:extLst>
              <a:ext uri="{FF2B5EF4-FFF2-40B4-BE49-F238E27FC236}">
                <a16:creationId xmlns:a16="http://schemas.microsoft.com/office/drawing/2014/main" id="{53565683-58E5-4025-A194-CEC683795106}"/>
              </a:ext>
            </a:extLst>
          </p:cNvPr>
          <p:cNvSpPr>
            <a:spLocks noChangeShapeType="1"/>
          </p:cNvSpPr>
          <p:nvPr/>
        </p:nvSpPr>
        <p:spPr bwMode="auto">
          <a:xfrm>
            <a:off x="7854950" y="1196975"/>
            <a:ext cx="0" cy="29845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 name="Line 19">
            <a:extLst>
              <a:ext uri="{FF2B5EF4-FFF2-40B4-BE49-F238E27FC236}">
                <a16:creationId xmlns:a16="http://schemas.microsoft.com/office/drawing/2014/main" id="{945617C3-87D9-4E62-A2DA-F98737AE59E3}"/>
              </a:ext>
            </a:extLst>
          </p:cNvPr>
          <p:cNvSpPr>
            <a:spLocks noChangeShapeType="1"/>
          </p:cNvSpPr>
          <p:nvPr/>
        </p:nvSpPr>
        <p:spPr bwMode="auto">
          <a:xfrm>
            <a:off x="8588375" y="1200150"/>
            <a:ext cx="0" cy="296863"/>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 name="Rectangle 20">
            <a:extLst>
              <a:ext uri="{FF2B5EF4-FFF2-40B4-BE49-F238E27FC236}">
                <a16:creationId xmlns:a16="http://schemas.microsoft.com/office/drawing/2014/main" id="{06268FD6-D9EC-4ECA-BA5C-6C9A8234F598}"/>
              </a:ext>
            </a:extLst>
          </p:cNvPr>
          <p:cNvSpPr>
            <a:spLocks noChangeArrowheads="1"/>
          </p:cNvSpPr>
          <p:nvPr/>
        </p:nvSpPr>
        <p:spPr bwMode="auto">
          <a:xfrm>
            <a:off x="731838" y="1169988"/>
            <a:ext cx="36512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lvl1pPr defTabSz="762000"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2000">
                <a:solidFill>
                  <a:srgbClr val="333399"/>
                </a:solidFill>
                <a:latin typeface="Arial" panose="020B0604020202020204" pitchFamily="34" charset="0"/>
                <a:ea typeface="黑体" panose="02010609060101010101" pitchFamily="49" charset="-122"/>
              </a:rPr>
              <a:t>0</a:t>
            </a:r>
          </a:p>
        </p:txBody>
      </p:sp>
      <p:sp>
        <p:nvSpPr>
          <p:cNvPr id="31" name="Rectangle 21">
            <a:extLst>
              <a:ext uri="{FF2B5EF4-FFF2-40B4-BE49-F238E27FC236}">
                <a16:creationId xmlns:a16="http://schemas.microsoft.com/office/drawing/2014/main" id="{C242C98B-8B7E-4FB1-A1B6-634E97C1B9F2}"/>
              </a:ext>
            </a:extLst>
          </p:cNvPr>
          <p:cNvSpPr>
            <a:spLocks noChangeArrowheads="1"/>
          </p:cNvSpPr>
          <p:nvPr/>
        </p:nvSpPr>
        <p:spPr bwMode="auto">
          <a:xfrm>
            <a:off x="1444625" y="1169988"/>
            <a:ext cx="36512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lvl1pPr defTabSz="762000"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2000">
                <a:solidFill>
                  <a:srgbClr val="333399"/>
                </a:solidFill>
                <a:latin typeface="Arial" panose="020B0604020202020204" pitchFamily="34" charset="0"/>
                <a:ea typeface="黑体" panose="02010609060101010101" pitchFamily="49" charset="-122"/>
              </a:rPr>
              <a:t>1</a:t>
            </a:r>
          </a:p>
        </p:txBody>
      </p:sp>
      <p:sp>
        <p:nvSpPr>
          <p:cNvPr id="32" name="Rectangle 22">
            <a:extLst>
              <a:ext uri="{FF2B5EF4-FFF2-40B4-BE49-F238E27FC236}">
                <a16:creationId xmlns:a16="http://schemas.microsoft.com/office/drawing/2014/main" id="{4A589A08-B3FD-461E-BF1F-F6BC259B2222}"/>
              </a:ext>
            </a:extLst>
          </p:cNvPr>
          <p:cNvSpPr>
            <a:spLocks noChangeArrowheads="1"/>
          </p:cNvSpPr>
          <p:nvPr/>
        </p:nvSpPr>
        <p:spPr bwMode="auto">
          <a:xfrm>
            <a:off x="2220913" y="1169988"/>
            <a:ext cx="36512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lvl1pPr defTabSz="762000"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2000">
                <a:solidFill>
                  <a:srgbClr val="333399"/>
                </a:solidFill>
                <a:latin typeface="Arial" panose="020B0604020202020204" pitchFamily="34" charset="0"/>
                <a:ea typeface="黑体" panose="02010609060101010101" pitchFamily="49" charset="-122"/>
              </a:rPr>
              <a:t>2</a:t>
            </a:r>
          </a:p>
        </p:txBody>
      </p:sp>
      <p:sp>
        <p:nvSpPr>
          <p:cNvPr id="33" name="Rectangle 23">
            <a:extLst>
              <a:ext uri="{FF2B5EF4-FFF2-40B4-BE49-F238E27FC236}">
                <a16:creationId xmlns:a16="http://schemas.microsoft.com/office/drawing/2014/main" id="{0CA8A787-291C-40F8-B66D-B80313CCE7D9}"/>
              </a:ext>
            </a:extLst>
          </p:cNvPr>
          <p:cNvSpPr>
            <a:spLocks noChangeArrowheads="1"/>
          </p:cNvSpPr>
          <p:nvPr/>
        </p:nvSpPr>
        <p:spPr bwMode="auto">
          <a:xfrm>
            <a:off x="2951163" y="1169988"/>
            <a:ext cx="36512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lvl1pPr defTabSz="762000"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2000">
                <a:solidFill>
                  <a:srgbClr val="333399"/>
                </a:solidFill>
                <a:latin typeface="Arial" panose="020B0604020202020204" pitchFamily="34" charset="0"/>
                <a:ea typeface="黑体" panose="02010609060101010101" pitchFamily="49" charset="-122"/>
              </a:rPr>
              <a:t>3</a:t>
            </a:r>
          </a:p>
        </p:txBody>
      </p:sp>
      <p:sp>
        <p:nvSpPr>
          <p:cNvPr id="34" name="Rectangle 24">
            <a:extLst>
              <a:ext uri="{FF2B5EF4-FFF2-40B4-BE49-F238E27FC236}">
                <a16:creationId xmlns:a16="http://schemas.microsoft.com/office/drawing/2014/main" id="{2EA064BD-EA80-4834-9BF4-6C7B9A53BF5B}"/>
              </a:ext>
            </a:extLst>
          </p:cNvPr>
          <p:cNvSpPr>
            <a:spLocks noChangeArrowheads="1"/>
          </p:cNvSpPr>
          <p:nvPr/>
        </p:nvSpPr>
        <p:spPr bwMode="auto">
          <a:xfrm>
            <a:off x="3646488" y="1169988"/>
            <a:ext cx="488950"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lvl1pPr defTabSz="762000"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2000">
                <a:solidFill>
                  <a:srgbClr val="333399"/>
                </a:solidFill>
                <a:latin typeface="Arial" panose="020B0604020202020204" pitchFamily="34" charset="0"/>
                <a:ea typeface="黑体" panose="02010609060101010101" pitchFamily="49" charset="-122"/>
              </a:rPr>
              <a:t>4</a:t>
            </a:r>
          </a:p>
        </p:txBody>
      </p:sp>
      <p:sp>
        <p:nvSpPr>
          <p:cNvPr id="35" name="Rectangle 25">
            <a:extLst>
              <a:ext uri="{FF2B5EF4-FFF2-40B4-BE49-F238E27FC236}">
                <a16:creationId xmlns:a16="http://schemas.microsoft.com/office/drawing/2014/main" id="{D280A4DA-A9D0-4115-B31E-8B515ACF448C}"/>
              </a:ext>
            </a:extLst>
          </p:cNvPr>
          <p:cNvSpPr>
            <a:spLocks noChangeArrowheads="1"/>
          </p:cNvSpPr>
          <p:nvPr/>
        </p:nvSpPr>
        <p:spPr bwMode="auto">
          <a:xfrm>
            <a:off x="4376738" y="1169988"/>
            <a:ext cx="36512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lvl1pPr defTabSz="762000"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2000">
                <a:solidFill>
                  <a:srgbClr val="333399"/>
                </a:solidFill>
                <a:latin typeface="Arial" panose="020B0604020202020204" pitchFamily="34" charset="0"/>
                <a:ea typeface="黑体" panose="02010609060101010101" pitchFamily="49" charset="-122"/>
              </a:rPr>
              <a:t>5</a:t>
            </a:r>
          </a:p>
        </p:txBody>
      </p:sp>
      <p:sp>
        <p:nvSpPr>
          <p:cNvPr id="36" name="Rectangle 26">
            <a:extLst>
              <a:ext uri="{FF2B5EF4-FFF2-40B4-BE49-F238E27FC236}">
                <a16:creationId xmlns:a16="http://schemas.microsoft.com/office/drawing/2014/main" id="{58568921-9955-4FD3-BC12-FA50A531896F}"/>
              </a:ext>
            </a:extLst>
          </p:cNvPr>
          <p:cNvSpPr>
            <a:spLocks noChangeArrowheads="1"/>
          </p:cNvSpPr>
          <p:nvPr/>
        </p:nvSpPr>
        <p:spPr bwMode="auto">
          <a:xfrm>
            <a:off x="5091113" y="1169988"/>
            <a:ext cx="36512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lvl1pPr defTabSz="762000"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2000">
                <a:solidFill>
                  <a:srgbClr val="333399"/>
                </a:solidFill>
                <a:latin typeface="Arial" panose="020B0604020202020204" pitchFamily="34" charset="0"/>
                <a:ea typeface="黑体" panose="02010609060101010101" pitchFamily="49" charset="-122"/>
              </a:rPr>
              <a:t>6</a:t>
            </a:r>
          </a:p>
        </p:txBody>
      </p:sp>
      <p:sp>
        <p:nvSpPr>
          <p:cNvPr id="37" name="Rectangle 27">
            <a:extLst>
              <a:ext uri="{FF2B5EF4-FFF2-40B4-BE49-F238E27FC236}">
                <a16:creationId xmlns:a16="http://schemas.microsoft.com/office/drawing/2014/main" id="{B58BCF50-F330-4D64-8B0A-602A93FFC2E2}"/>
              </a:ext>
            </a:extLst>
          </p:cNvPr>
          <p:cNvSpPr>
            <a:spLocks noChangeArrowheads="1"/>
          </p:cNvSpPr>
          <p:nvPr/>
        </p:nvSpPr>
        <p:spPr bwMode="auto">
          <a:xfrm>
            <a:off x="5819775" y="1169988"/>
            <a:ext cx="36512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lvl1pPr defTabSz="762000"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2000">
                <a:solidFill>
                  <a:srgbClr val="333399"/>
                </a:solidFill>
                <a:latin typeface="Arial" panose="020B0604020202020204" pitchFamily="34" charset="0"/>
                <a:ea typeface="黑体" panose="02010609060101010101" pitchFamily="49" charset="-122"/>
              </a:rPr>
              <a:t>7</a:t>
            </a:r>
          </a:p>
        </p:txBody>
      </p:sp>
      <p:sp>
        <p:nvSpPr>
          <p:cNvPr id="38" name="Rectangle 28">
            <a:extLst>
              <a:ext uri="{FF2B5EF4-FFF2-40B4-BE49-F238E27FC236}">
                <a16:creationId xmlns:a16="http://schemas.microsoft.com/office/drawing/2014/main" id="{EDD9C644-F4E1-483B-B450-2F004CE92B07}"/>
              </a:ext>
            </a:extLst>
          </p:cNvPr>
          <p:cNvSpPr>
            <a:spLocks noChangeArrowheads="1"/>
          </p:cNvSpPr>
          <p:nvPr/>
        </p:nvSpPr>
        <p:spPr bwMode="auto">
          <a:xfrm>
            <a:off x="6577013" y="1169988"/>
            <a:ext cx="36512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lvl1pPr defTabSz="762000"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2000">
                <a:solidFill>
                  <a:srgbClr val="333399"/>
                </a:solidFill>
                <a:latin typeface="Arial" panose="020B0604020202020204" pitchFamily="34" charset="0"/>
                <a:ea typeface="黑体" panose="02010609060101010101" pitchFamily="49" charset="-122"/>
              </a:rPr>
              <a:t>0</a:t>
            </a:r>
          </a:p>
        </p:txBody>
      </p:sp>
      <p:sp>
        <p:nvSpPr>
          <p:cNvPr id="39" name="Rectangle 29">
            <a:extLst>
              <a:ext uri="{FF2B5EF4-FFF2-40B4-BE49-F238E27FC236}">
                <a16:creationId xmlns:a16="http://schemas.microsoft.com/office/drawing/2014/main" id="{A3A31DF4-7BCA-4789-BF9A-FF92AF73C3D0}"/>
              </a:ext>
            </a:extLst>
          </p:cNvPr>
          <p:cNvSpPr>
            <a:spLocks noChangeArrowheads="1"/>
          </p:cNvSpPr>
          <p:nvPr/>
        </p:nvSpPr>
        <p:spPr bwMode="auto">
          <a:xfrm>
            <a:off x="7326313" y="1169988"/>
            <a:ext cx="36512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lvl1pPr defTabSz="762000"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2000">
                <a:solidFill>
                  <a:srgbClr val="333399"/>
                </a:solidFill>
                <a:latin typeface="Arial" panose="020B0604020202020204" pitchFamily="34" charset="0"/>
                <a:ea typeface="黑体" panose="02010609060101010101" pitchFamily="49" charset="-122"/>
              </a:rPr>
              <a:t>1</a:t>
            </a:r>
          </a:p>
        </p:txBody>
      </p:sp>
      <p:sp>
        <p:nvSpPr>
          <p:cNvPr id="40" name="Rectangle 30">
            <a:extLst>
              <a:ext uri="{FF2B5EF4-FFF2-40B4-BE49-F238E27FC236}">
                <a16:creationId xmlns:a16="http://schemas.microsoft.com/office/drawing/2014/main" id="{1C9299A3-0347-4DC7-A180-DD7AD97770A1}"/>
              </a:ext>
            </a:extLst>
          </p:cNvPr>
          <p:cNvSpPr>
            <a:spLocks noChangeArrowheads="1"/>
          </p:cNvSpPr>
          <p:nvPr/>
        </p:nvSpPr>
        <p:spPr bwMode="auto">
          <a:xfrm>
            <a:off x="8054975" y="1169988"/>
            <a:ext cx="36512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lvl1pPr defTabSz="762000"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2000">
                <a:solidFill>
                  <a:srgbClr val="333399"/>
                </a:solidFill>
                <a:latin typeface="Arial" panose="020B0604020202020204" pitchFamily="34" charset="0"/>
                <a:ea typeface="黑体" panose="02010609060101010101" pitchFamily="49" charset="-122"/>
              </a:rPr>
              <a:t>2</a:t>
            </a:r>
          </a:p>
        </p:txBody>
      </p:sp>
      <p:sp>
        <p:nvSpPr>
          <p:cNvPr id="41" name="Line 31">
            <a:extLst>
              <a:ext uri="{FF2B5EF4-FFF2-40B4-BE49-F238E27FC236}">
                <a16:creationId xmlns:a16="http://schemas.microsoft.com/office/drawing/2014/main" id="{EA4F7D6B-2C32-4653-AE48-85DD2D9BFA25}"/>
              </a:ext>
            </a:extLst>
          </p:cNvPr>
          <p:cNvSpPr>
            <a:spLocks noChangeShapeType="1"/>
          </p:cNvSpPr>
          <p:nvPr/>
        </p:nvSpPr>
        <p:spPr bwMode="auto">
          <a:xfrm flipV="1">
            <a:off x="539750" y="642938"/>
            <a:ext cx="0" cy="2984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2" name="Line 32">
            <a:extLst>
              <a:ext uri="{FF2B5EF4-FFF2-40B4-BE49-F238E27FC236}">
                <a16:creationId xmlns:a16="http://schemas.microsoft.com/office/drawing/2014/main" id="{C8764234-22CF-4BB2-9CA5-AAC74DE5F2D4}"/>
              </a:ext>
            </a:extLst>
          </p:cNvPr>
          <p:cNvSpPr>
            <a:spLocks noChangeShapeType="1"/>
          </p:cNvSpPr>
          <p:nvPr/>
        </p:nvSpPr>
        <p:spPr bwMode="auto">
          <a:xfrm flipV="1">
            <a:off x="4195763" y="679450"/>
            <a:ext cx="0" cy="25082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 name="Text Box 33">
            <a:extLst>
              <a:ext uri="{FF2B5EF4-FFF2-40B4-BE49-F238E27FC236}">
                <a16:creationId xmlns:a16="http://schemas.microsoft.com/office/drawing/2014/main" id="{3F963A6E-58AE-4994-ADE6-1D010C9243C4}"/>
              </a:ext>
            </a:extLst>
          </p:cNvPr>
          <p:cNvSpPr txBox="1">
            <a:spLocks noChangeArrowheads="1"/>
          </p:cNvSpPr>
          <p:nvPr/>
        </p:nvSpPr>
        <p:spPr bwMode="auto">
          <a:xfrm>
            <a:off x="1763713" y="320675"/>
            <a:ext cx="1200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2000">
                <a:solidFill>
                  <a:srgbClr val="333399"/>
                </a:solidFill>
                <a:latin typeface="Arial" panose="020B0604020202020204" pitchFamily="34" charset="0"/>
                <a:ea typeface="黑体" panose="02010609060101010101" pitchFamily="49" charset="-122"/>
              </a:rPr>
              <a:t>发送窗口</a:t>
            </a:r>
          </a:p>
        </p:txBody>
      </p:sp>
      <p:sp>
        <p:nvSpPr>
          <p:cNvPr id="44" name="Rectangle 34">
            <a:extLst>
              <a:ext uri="{FF2B5EF4-FFF2-40B4-BE49-F238E27FC236}">
                <a16:creationId xmlns:a16="http://schemas.microsoft.com/office/drawing/2014/main" id="{C51020A8-BFC2-4C30-9EA2-4B1354614BB6}"/>
              </a:ext>
            </a:extLst>
          </p:cNvPr>
          <p:cNvSpPr>
            <a:spLocks noChangeArrowheads="1"/>
          </p:cNvSpPr>
          <p:nvPr/>
        </p:nvSpPr>
        <p:spPr bwMode="auto">
          <a:xfrm>
            <a:off x="2208213" y="596900"/>
            <a:ext cx="525462"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2000" i="1">
                <a:solidFill>
                  <a:srgbClr val="333399"/>
                </a:solidFill>
                <a:latin typeface="Arial" panose="020B0604020202020204" pitchFamily="34" charset="0"/>
                <a:ea typeface="黑体" panose="02010609060101010101" pitchFamily="49" charset="-122"/>
              </a:rPr>
              <a:t>W</a:t>
            </a:r>
            <a:r>
              <a:rPr lang="en-US" altLang="zh-CN" sz="2000" i="1" baseline="-25000">
                <a:solidFill>
                  <a:srgbClr val="333399"/>
                </a:solidFill>
                <a:latin typeface="Arial" panose="020B0604020202020204" pitchFamily="34" charset="0"/>
                <a:ea typeface="黑体" panose="02010609060101010101" pitchFamily="49" charset="-122"/>
              </a:rPr>
              <a:t>T</a:t>
            </a:r>
          </a:p>
        </p:txBody>
      </p:sp>
      <p:sp>
        <p:nvSpPr>
          <p:cNvPr id="45" name="Text Box 35">
            <a:extLst>
              <a:ext uri="{FF2B5EF4-FFF2-40B4-BE49-F238E27FC236}">
                <a16:creationId xmlns:a16="http://schemas.microsoft.com/office/drawing/2014/main" id="{97AE659D-AC30-40CA-87F8-CA6F754AF18F}"/>
              </a:ext>
            </a:extLst>
          </p:cNvPr>
          <p:cNvSpPr txBox="1">
            <a:spLocks noChangeArrowheads="1"/>
          </p:cNvSpPr>
          <p:nvPr/>
        </p:nvSpPr>
        <p:spPr bwMode="auto">
          <a:xfrm>
            <a:off x="5548313" y="1674813"/>
            <a:ext cx="2216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000">
                <a:solidFill>
                  <a:srgbClr val="333399"/>
                </a:solidFill>
                <a:latin typeface="Arial" panose="020B0604020202020204" pitchFamily="34" charset="0"/>
                <a:ea typeface="黑体" panose="02010609060101010101" pitchFamily="49" charset="-122"/>
              </a:rPr>
              <a:t>不允许发送这些帧</a:t>
            </a:r>
          </a:p>
        </p:txBody>
      </p:sp>
      <p:sp>
        <p:nvSpPr>
          <p:cNvPr id="46" name="AutoShape 36">
            <a:extLst>
              <a:ext uri="{FF2B5EF4-FFF2-40B4-BE49-F238E27FC236}">
                <a16:creationId xmlns:a16="http://schemas.microsoft.com/office/drawing/2014/main" id="{2E485AD0-5C70-4E31-BF82-0243BF050CA8}"/>
              </a:ext>
            </a:extLst>
          </p:cNvPr>
          <p:cNvSpPr>
            <a:spLocks/>
          </p:cNvSpPr>
          <p:nvPr/>
        </p:nvSpPr>
        <p:spPr bwMode="auto">
          <a:xfrm rot="16200000">
            <a:off x="6483350" y="-706437"/>
            <a:ext cx="195263" cy="4713287"/>
          </a:xfrm>
          <a:prstGeom prst="leftBrace">
            <a:avLst>
              <a:gd name="adj1" fmla="val 201151"/>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400"/>
          </a:p>
        </p:txBody>
      </p:sp>
      <p:sp>
        <p:nvSpPr>
          <p:cNvPr id="47" name="AutoShape 37">
            <a:extLst>
              <a:ext uri="{FF2B5EF4-FFF2-40B4-BE49-F238E27FC236}">
                <a16:creationId xmlns:a16="http://schemas.microsoft.com/office/drawing/2014/main" id="{FD989B3B-1501-4929-BBFA-E65569E120FC}"/>
              </a:ext>
            </a:extLst>
          </p:cNvPr>
          <p:cNvSpPr>
            <a:spLocks/>
          </p:cNvSpPr>
          <p:nvPr/>
        </p:nvSpPr>
        <p:spPr bwMode="auto">
          <a:xfrm rot="16200000">
            <a:off x="2274888" y="-168275"/>
            <a:ext cx="196850" cy="3667125"/>
          </a:xfrm>
          <a:prstGeom prst="leftBrace">
            <a:avLst>
              <a:gd name="adj1" fmla="val 155242"/>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400"/>
          </a:p>
        </p:txBody>
      </p:sp>
      <p:sp>
        <p:nvSpPr>
          <p:cNvPr id="48" name="Text Box 38">
            <a:extLst>
              <a:ext uri="{FF2B5EF4-FFF2-40B4-BE49-F238E27FC236}">
                <a16:creationId xmlns:a16="http://schemas.microsoft.com/office/drawing/2014/main" id="{474FFCEE-61C2-4F98-8804-27B404176CF5}"/>
              </a:ext>
            </a:extLst>
          </p:cNvPr>
          <p:cNvSpPr txBox="1">
            <a:spLocks noChangeArrowheads="1"/>
          </p:cNvSpPr>
          <p:nvPr/>
        </p:nvSpPr>
        <p:spPr bwMode="auto">
          <a:xfrm>
            <a:off x="1246188" y="1673225"/>
            <a:ext cx="226376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000" dirty="0">
                <a:solidFill>
                  <a:srgbClr val="333399"/>
                </a:solidFill>
                <a:latin typeface="Arial" panose="020B0604020202020204" pitchFamily="34" charset="0"/>
                <a:ea typeface="黑体" panose="02010609060101010101" pitchFamily="49" charset="-122"/>
              </a:rPr>
              <a:t>允许发送 这</a:t>
            </a:r>
            <a:r>
              <a:rPr lang="en-US" altLang="zh-CN" sz="2000" dirty="0">
                <a:solidFill>
                  <a:srgbClr val="333399"/>
                </a:solidFill>
                <a:latin typeface="Arial" panose="020B0604020202020204" pitchFamily="34" charset="0"/>
                <a:ea typeface="黑体" panose="02010609060101010101" pitchFamily="49" charset="-122"/>
              </a:rPr>
              <a:t>5 </a:t>
            </a:r>
            <a:r>
              <a:rPr lang="zh-CN" altLang="en-US" sz="2000" dirty="0">
                <a:solidFill>
                  <a:srgbClr val="333399"/>
                </a:solidFill>
                <a:latin typeface="Arial" panose="020B0604020202020204" pitchFamily="34" charset="0"/>
                <a:ea typeface="黑体" panose="02010609060101010101" pitchFamily="49" charset="-122"/>
              </a:rPr>
              <a:t>个帧</a:t>
            </a:r>
          </a:p>
        </p:txBody>
      </p:sp>
      <p:sp>
        <p:nvSpPr>
          <p:cNvPr id="49" name="Text Box 39">
            <a:extLst>
              <a:ext uri="{FF2B5EF4-FFF2-40B4-BE49-F238E27FC236}">
                <a16:creationId xmlns:a16="http://schemas.microsoft.com/office/drawing/2014/main" id="{E5B0DE52-952E-4118-975A-14D5F990F948}"/>
              </a:ext>
            </a:extLst>
          </p:cNvPr>
          <p:cNvSpPr txBox="1">
            <a:spLocks noChangeArrowheads="1"/>
          </p:cNvSpPr>
          <p:nvPr/>
        </p:nvSpPr>
        <p:spPr bwMode="auto">
          <a:xfrm>
            <a:off x="0" y="1095375"/>
            <a:ext cx="49371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000">
                <a:solidFill>
                  <a:srgbClr val="333399"/>
                </a:solidFill>
                <a:latin typeface="Arial" panose="020B0604020202020204" pitchFamily="34" charset="0"/>
                <a:ea typeface="黑体" panose="02010609060101010101" pitchFamily="49" charset="-122"/>
              </a:rPr>
              <a:t>(a)</a:t>
            </a:r>
          </a:p>
        </p:txBody>
      </p:sp>
      <p:grpSp>
        <p:nvGrpSpPr>
          <p:cNvPr id="50" name="Group 40">
            <a:extLst>
              <a:ext uri="{FF2B5EF4-FFF2-40B4-BE49-F238E27FC236}">
                <a16:creationId xmlns:a16="http://schemas.microsoft.com/office/drawing/2014/main" id="{14BD3E3D-3DFD-4E97-A073-28FC183D0A42}"/>
              </a:ext>
            </a:extLst>
          </p:cNvPr>
          <p:cNvGrpSpPr>
            <a:grpSpLocks/>
          </p:cNvGrpSpPr>
          <p:nvPr/>
        </p:nvGrpSpPr>
        <p:grpSpPr bwMode="auto">
          <a:xfrm>
            <a:off x="0" y="2028825"/>
            <a:ext cx="8991600" cy="1441450"/>
            <a:chOff x="-16" y="1102"/>
            <a:chExt cx="5664" cy="908"/>
          </a:xfrm>
        </p:grpSpPr>
        <p:sp>
          <p:nvSpPr>
            <p:cNvPr id="51" name="Rectangle 41">
              <a:extLst>
                <a:ext uri="{FF2B5EF4-FFF2-40B4-BE49-F238E27FC236}">
                  <a16:creationId xmlns:a16="http://schemas.microsoft.com/office/drawing/2014/main" id="{39CB5B79-2FFE-4CDF-8A17-44D1FC3F81EC}"/>
                </a:ext>
              </a:extLst>
            </p:cNvPr>
            <p:cNvSpPr>
              <a:spLocks noChangeArrowheads="1"/>
            </p:cNvSpPr>
            <p:nvPr/>
          </p:nvSpPr>
          <p:spPr bwMode="auto">
            <a:xfrm>
              <a:off x="326" y="1362"/>
              <a:ext cx="2302" cy="329"/>
            </a:xfrm>
            <a:prstGeom prst="rect">
              <a:avLst/>
            </a:prstGeom>
            <a:solidFill>
              <a:srgbClr val="FFCC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400"/>
            </a:p>
          </p:txBody>
        </p:sp>
        <p:sp>
          <p:nvSpPr>
            <p:cNvPr id="52" name="Rectangle 42">
              <a:extLst>
                <a:ext uri="{FF2B5EF4-FFF2-40B4-BE49-F238E27FC236}">
                  <a16:creationId xmlns:a16="http://schemas.microsoft.com/office/drawing/2014/main" id="{4BD41CED-39D3-45B6-9BBA-C9ACE3EEF59C}"/>
                </a:ext>
              </a:extLst>
            </p:cNvPr>
            <p:cNvSpPr>
              <a:spLocks noChangeArrowheads="1"/>
            </p:cNvSpPr>
            <p:nvPr/>
          </p:nvSpPr>
          <p:spPr bwMode="auto">
            <a:xfrm>
              <a:off x="331" y="1483"/>
              <a:ext cx="457" cy="199"/>
            </a:xfrm>
            <a:prstGeom prst="rect">
              <a:avLst/>
            </a:prstGeom>
            <a:solidFill>
              <a:srgbClr val="00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400"/>
            </a:p>
          </p:txBody>
        </p:sp>
        <p:sp>
          <p:nvSpPr>
            <p:cNvPr id="53" name="Rectangle 43">
              <a:extLst>
                <a:ext uri="{FF2B5EF4-FFF2-40B4-BE49-F238E27FC236}">
                  <a16:creationId xmlns:a16="http://schemas.microsoft.com/office/drawing/2014/main" id="{6B7501EA-9C62-4EFC-B8D3-BA684BBEE849}"/>
                </a:ext>
              </a:extLst>
            </p:cNvPr>
            <p:cNvSpPr>
              <a:spLocks noChangeArrowheads="1"/>
            </p:cNvSpPr>
            <p:nvPr/>
          </p:nvSpPr>
          <p:spPr bwMode="auto">
            <a:xfrm>
              <a:off x="2628" y="1487"/>
              <a:ext cx="3008" cy="192"/>
            </a:xfrm>
            <a:prstGeom prst="rect">
              <a:avLst/>
            </a:prstGeom>
            <a:solidFill>
              <a:srgbClr val="FF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400"/>
            </a:p>
          </p:txBody>
        </p:sp>
        <p:sp>
          <p:nvSpPr>
            <p:cNvPr id="54" name="Line 44">
              <a:extLst>
                <a:ext uri="{FF2B5EF4-FFF2-40B4-BE49-F238E27FC236}">
                  <a16:creationId xmlns:a16="http://schemas.microsoft.com/office/drawing/2014/main" id="{086CEE08-9009-4B55-81A5-67612A7CD00E}"/>
                </a:ext>
              </a:extLst>
            </p:cNvPr>
            <p:cNvSpPr>
              <a:spLocks noChangeShapeType="1"/>
            </p:cNvSpPr>
            <p:nvPr/>
          </p:nvSpPr>
          <p:spPr bwMode="auto">
            <a:xfrm>
              <a:off x="332" y="1487"/>
              <a:ext cx="531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 name="Line 45">
              <a:extLst>
                <a:ext uri="{FF2B5EF4-FFF2-40B4-BE49-F238E27FC236}">
                  <a16:creationId xmlns:a16="http://schemas.microsoft.com/office/drawing/2014/main" id="{4938E373-7A4C-4186-A48F-E767E80A3629}"/>
                </a:ext>
              </a:extLst>
            </p:cNvPr>
            <p:cNvSpPr>
              <a:spLocks noChangeShapeType="1"/>
            </p:cNvSpPr>
            <p:nvPr/>
          </p:nvSpPr>
          <p:spPr bwMode="auto">
            <a:xfrm>
              <a:off x="334" y="1683"/>
              <a:ext cx="531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6" name="Line 46">
              <a:extLst>
                <a:ext uri="{FF2B5EF4-FFF2-40B4-BE49-F238E27FC236}">
                  <a16:creationId xmlns:a16="http://schemas.microsoft.com/office/drawing/2014/main" id="{6C253C82-7B64-4959-92FD-14D3308F3B2E}"/>
                </a:ext>
              </a:extLst>
            </p:cNvPr>
            <p:cNvSpPr>
              <a:spLocks noChangeShapeType="1"/>
            </p:cNvSpPr>
            <p:nvPr/>
          </p:nvSpPr>
          <p:spPr bwMode="auto">
            <a:xfrm>
              <a:off x="792" y="1487"/>
              <a:ext cx="0" cy="187"/>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 name="Line 47">
              <a:extLst>
                <a:ext uri="{FF2B5EF4-FFF2-40B4-BE49-F238E27FC236}">
                  <a16:creationId xmlns:a16="http://schemas.microsoft.com/office/drawing/2014/main" id="{E49BF095-DECE-4131-B3BF-3D2DC88FB292}"/>
                </a:ext>
              </a:extLst>
            </p:cNvPr>
            <p:cNvSpPr>
              <a:spLocks noChangeShapeType="1"/>
            </p:cNvSpPr>
            <p:nvPr/>
          </p:nvSpPr>
          <p:spPr bwMode="auto">
            <a:xfrm>
              <a:off x="330" y="1482"/>
              <a:ext cx="0" cy="20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8" name="Line 48">
              <a:extLst>
                <a:ext uri="{FF2B5EF4-FFF2-40B4-BE49-F238E27FC236}">
                  <a16:creationId xmlns:a16="http://schemas.microsoft.com/office/drawing/2014/main" id="{7C0E19DD-24C0-4A3A-AAAB-E477CF75054D}"/>
                </a:ext>
              </a:extLst>
            </p:cNvPr>
            <p:cNvSpPr>
              <a:spLocks noChangeShapeType="1"/>
            </p:cNvSpPr>
            <p:nvPr/>
          </p:nvSpPr>
          <p:spPr bwMode="auto">
            <a:xfrm>
              <a:off x="1252" y="1491"/>
              <a:ext cx="0" cy="18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9" name="Line 49">
              <a:extLst>
                <a:ext uri="{FF2B5EF4-FFF2-40B4-BE49-F238E27FC236}">
                  <a16:creationId xmlns:a16="http://schemas.microsoft.com/office/drawing/2014/main" id="{B54C63F6-E580-484F-BC13-B592D3EA3FE3}"/>
                </a:ext>
              </a:extLst>
            </p:cNvPr>
            <p:cNvSpPr>
              <a:spLocks noChangeShapeType="1"/>
            </p:cNvSpPr>
            <p:nvPr/>
          </p:nvSpPr>
          <p:spPr bwMode="auto">
            <a:xfrm>
              <a:off x="1713" y="1493"/>
              <a:ext cx="0" cy="187"/>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 name="Line 50">
              <a:extLst>
                <a:ext uri="{FF2B5EF4-FFF2-40B4-BE49-F238E27FC236}">
                  <a16:creationId xmlns:a16="http://schemas.microsoft.com/office/drawing/2014/main" id="{D661785F-277E-40BC-AC4F-685AFBB68096}"/>
                </a:ext>
              </a:extLst>
            </p:cNvPr>
            <p:cNvSpPr>
              <a:spLocks noChangeShapeType="1"/>
            </p:cNvSpPr>
            <p:nvPr/>
          </p:nvSpPr>
          <p:spPr bwMode="auto">
            <a:xfrm>
              <a:off x="2171" y="1489"/>
              <a:ext cx="0" cy="187"/>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 name="Freeform 51">
              <a:extLst>
                <a:ext uri="{FF2B5EF4-FFF2-40B4-BE49-F238E27FC236}">
                  <a16:creationId xmlns:a16="http://schemas.microsoft.com/office/drawing/2014/main" id="{8410211D-1765-4E1B-9D96-67B081BA14CE}"/>
                </a:ext>
              </a:extLst>
            </p:cNvPr>
            <p:cNvSpPr>
              <a:spLocks/>
            </p:cNvSpPr>
            <p:nvPr/>
          </p:nvSpPr>
          <p:spPr bwMode="auto">
            <a:xfrm>
              <a:off x="2629" y="1497"/>
              <a:ext cx="1" cy="193"/>
            </a:xfrm>
            <a:custGeom>
              <a:avLst/>
              <a:gdLst>
                <a:gd name="T0" fmla="*/ 0 w 1"/>
                <a:gd name="T1" fmla="*/ 0 h 198"/>
                <a:gd name="T2" fmla="*/ 0 w 1"/>
                <a:gd name="T3" fmla="*/ 178 h 198"/>
                <a:gd name="T4" fmla="*/ 0 60000 65536"/>
                <a:gd name="T5" fmla="*/ 0 60000 65536"/>
              </a:gdLst>
              <a:ahLst/>
              <a:cxnLst>
                <a:cxn ang="T4">
                  <a:pos x="T0" y="T1"/>
                </a:cxn>
                <a:cxn ang="T5">
                  <a:pos x="T2" y="T3"/>
                </a:cxn>
              </a:cxnLst>
              <a:rect l="0" t="0" r="r" b="b"/>
              <a:pathLst>
                <a:path w="1" h="198">
                  <a:moveTo>
                    <a:pt x="0" y="0"/>
                  </a:moveTo>
                  <a:lnTo>
                    <a:pt x="0" y="198"/>
                  </a:lnTo>
                </a:path>
              </a:pathLst>
            </a:custGeom>
            <a:noFill/>
            <a:ln w="28575">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2" name="Freeform 52">
              <a:extLst>
                <a:ext uri="{FF2B5EF4-FFF2-40B4-BE49-F238E27FC236}">
                  <a16:creationId xmlns:a16="http://schemas.microsoft.com/office/drawing/2014/main" id="{B23EDEBA-8602-4AB3-AEC1-280746B82C9E}"/>
                </a:ext>
              </a:extLst>
            </p:cNvPr>
            <p:cNvSpPr>
              <a:spLocks/>
            </p:cNvSpPr>
            <p:nvPr/>
          </p:nvSpPr>
          <p:spPr bwMode="auto">
            <a:xfrm>
              <a:off x="3088" y="1493"/>
              <a:ext cx="3" cy="193"/>
            </a:xfrm>
            <a:custGeom>
              <a:avLst/>
              <a:gdLst>
                <a:gd name="T0" fmla="*/ 3 w 3"/>
                <a:gd name="T1" fmla="*/ 0 h 198"/>
                <a:gd name="T2" fmla="*/ 0 w 3"/>
                <a:gd name="T3" fmla="*/ 178 h 198"/>
                <a:gd name="T4" fmla="*/ 0 60000 65536"/>
                <a:gd name="T5" fmla="*/ 0 60000 65536"/>
              </a:gdLst>
              <a:ahLst/>
              <a:cxnLst>
                <a:cxn ang="T4">
                  <a:pos x="T0" y="T1"/>
                </a:cxn>
                <a:cxn ang="T5">
                  <a:pos x="T2" y="T3"/>
                </a:cxn>
              </a:cxnLst>
              <a:rect l="0" t="0" r="r" b="b"/>
              <a:pathLst>
                <a:path w="3" h="198">
                  <a:moveTo>
                    <a:pt x="3" y="0"/>
                  </a:moveTo>
                  <a:lnTo>
                    <a:pt x="0" y="198"/>
                  </a:lnTo>
                </a:path>
              </a:pathLst>
            </a:custGeom>
            <a:noFill/>
            <a:ln w="28575">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3" name="Line 53">
              <a:extLst>
                <a:ext uri="{FF2B5EF4-FFF2-40B4-BE49-F238E27FC236}">
                  <a16:creationId xmlns:a16="http://schemas.microsoft.com/office/drawing/2014/main" id="{E520F983-D748-4D52-BC54-360782DA9522}"/>
                </a:ext>
              </a:extLst>
            </p:cNvPr>
            <p:cNvSpPr>
              <a:spLocks noChangeShapeType="1"/>
            </p:cNvSpPr>
            <p:nvPr/>
          </p:nvSpPr>
          <p:spPr bwMode="auto">
            <a:xfrm>
              <a:off x="3552" y="1493"/>
              <a:ext cx="0" cy="187"/>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4" name="Line 54">
              <a:extLst>
                <a:ext uri="{FF2B5EF4-FFF2-40B4-BE49-F238E27FC236}">
                  <a16:creationId xmlns:a16="http://schemas.microsoft.com/office/drawing/2014/main" id="{B2F47177-5E8C-47BC-95DA-22798263A62D}"/>
                </a:ext>
              </a:extLst>
            </p:cNvPr>
            <p:cNvSpPr>
              <a:spLocks noChangeShapeType="1"/>
            </p:cNvSpPr>
            <p:nvPr/>
          </p:nvSpPr>
          <p:spPr bwMode="auto">
            <a:xfrm>
              <a:off x="4012" y="1493"/>
              <a:ext cx="0" cy="187"/>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5" name="Line 55">
              <a:extLst>
                <a:ext uri="{FF2B5EF4-FFF2-40B4-BE49-F238E27FC236}">
                  <a16:creationId xmlns:a16="http://schemas.microsoft.com/office/drawing/2014/main" id="{2BA898C0-E7FF-44FB-B5A9-BA5434F8B7EC}"/>
                </a:ext>
              </a:extLst>
            </p:cNvPr>
            <p:cNvSpPr>
              <a:spLocks noChangeShapeType="1"/>
            </p:cNvSpPr>
            <p:nvPr/>
          </p:nvSpPr>
          <p:spPr bwMode="auto">
            <a:xfrm>
              <a:off x="4474" y="1487"/>
              <a:ext cx="0" cy="187"/>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6" name="Line 56">
              <a:extLst>
                <a:ext uri="{FF2B5EF4-FFF2-40B4-BE49-F238E27FC236}">
                  <a16:creationId xmlns:a16="http://schemas.microsoft.com/office/drawing/2014/main" id="{911CA9C3-CA26-45DB-9800-7795FBF97E1E}"/>
                </a:ext>
              </a:extLst>
            </p:cNvPr>
            <p:cNvSpPr>
              <a:spLocks noChangeShapeType="1"/>
            </p:cNvSpPr>
            <p:nvPr/>
          </p:nvSpPr>
          <p:spPr bwMode="auto">
            <a:xfrm>
              <a:off x="4932" y="1489"/>
              <a:ext cx="0" cy="187"/>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 name="Line 57">
              <a:extLst>
                <a:ext uri="{FF2B5EF4-FFF2-40B4-BE49-F238E27FC236}">
                  <a16:creationId xmlns:a16="http://schemas.microsoft.com/office/drawing/2014/main" id="{A0BCA723-1775-4032-861C-4EDB5F2B7ADB}"/>
                </a:ext>
              </a:extLst>
            </p:cNvPr>
            <p:cNvSpPr>
              <a:spLocks noChangeShapeType="1"/>
            </p:cNvSpPr>
            <p:nvPr/>
          </p:nvSpPr>
          <p:spPr bwMode="auto">
            <a:xfrm>
              <a:off x="5394" y="1491"/>
              <a:ext cx="0" cy="18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8" name="Rectangle 58">
              <a:extLst>
                <a:ext uri="{FF2B5EF4-FFF2-40B4-BE49-F238E27FC236}">
                  <a16:creationId xmlns:a16="http://schemas.microsoft.com/office/drawing/2014/main" id="{50CE397A-AB88-4135-B785-FF2D97595199}"/>
                </a:ext>
              </a:extLst>
            </p:cNvPr>
            <p:cNvSpPr>
              <a:spLocks noChangeArrowheads="1"/>
            </p:cNvSpPr>
            <p:nvPr/>
          </p:nvSpPr>
          <p:spPr bwMode="auto">
            <a:xfrm>
              <a:off x="435" y="1478"/>
              <a:ext cx="230" cy="2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lvl1pPr defTabSz="762000"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2000">
                  <a:solidFill>
                    <a:srgbClr val="333399"/>
                  </a:solidFill>
                  <a:latin typeface="Arial" panose="020B0604020202020204" pitchFamily="34" charset="0"/>
                  <a:ea typeface="黑体" panose="02010609060101010101" pitchFamily="49" charset="-122"/>
                </a:rPr>
                <a:t>0</a:t>
              </a:r>
            </a:p>
          </p:txBody>
        </p:sp>
        <p:sp>
          <p:nvSpPr>
            <p:cNvPr id="69" name="Rectangle 59">
              <a:extLst>
                <a:ext uri="{FF2B5EF4-FFF2-40B4-BE49-F238E27FC236}">
                  <a16:creationId xmlns:a16="http://schemas.microsoft.com/office/drawing/2014/main" id="{81B88F32-6861-4D87-B333-4FBD0B239349}"/>
                </a:ext>
              </a:extLst>
            </p:cNvPr>
            <p:cNvSpPr>
              <a:spLocks noChangeArrowheads="1"/>
            </p:cNvSpPr>
            <p:nvPr/>
          </p:nvSpPr>
          <p:spPr bwMode="auto">
            <a:xfrm>
              <a:off x="885" y="1478"/>
              <a:ext cx="230" cy="2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lvl1pPr defTabSz="762000"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2000">
                  <a:solidFill>
                    <a:srgbClr val="333399"/>
                  </a:solidFill>
                  <a:latin typeface="Arial" panose="020B0604020202020204" pitchFamily="34" charset="0"/>
                  <a:ea typeface="黑体" panose="02010609060101010101" pitchFamily="49" charset="-122"/>
                </a:rPr>
                <a:t>1</a:t>
              </a:r>
            </a:p>
          </p:txBody>
        </p:sp>
        <p:sp>
          <p:nvSpPr>
            <p:cNvPr id="70" name="Rectangle 60">
              <a:extLst>
                <a:ext uri="{FF2B5EF4-FFF2-40B4-BE49-F238E27FC236}">
                  <a16:creationId xmlns:a16="http://schemas.microsoft.com/office/drawing/2014/main" id="{7C07BC5E-557A-4541-B8DB-91FB33BA21E4}"/>
                </a:ext>
              </a:extLst>
            </p:cNvPr>
            <p:cNvSpPr>
              <a:spLocks noChangeArrowheads="1"/>
            </p:cNvSpPr>
            <p:nvPr/>
          </p:nvSpPr>
          <p:spPr bwMode="auto">
            <a:xfrm>
              <a:off x="1373" y="1477"/>
              <a:ext cx="231" cy="2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lvl1pPr defTabSz="762000"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2000">
                  <a:solidFill>
                    <a:srgbClr val="333399"/>
                  </a:solidFill>
                  <a:latin typeface="Arial" panose="020B0604020202020204" pitchFamily="34" charset="0"/>
                  <a:ea typeface="黑体" panose="02010609060101010101" pitchFamily="49" charset="-122"/>
                </a:rPr>
                <a:t>2</a:t>
              </a:r>
            </a:p>
          </p:txBody>
        </p:sp>
        <p:sp>
          <p:nvSpPr>
            <p:cNvPr id="71" name="Rectangle 61">
              <a:extLst>
                <a:ext uri="{FF2B5EF4-FFF2-40B4-BE49-F238E27FC236}">
                  <a16:creationId xmlns:a16="http://schemas.microsoft.com/office/drawing/2014/main" id="{37B4931C-ABC3-4339-9F60-DF39551DE90B}"/>
                </a:ext>
              </a:extLst>
            </p:cNvPr>
            <p:cNvSpPr>
              <a:spLocks noChangeArrowheads="1"/>
            </p:cNvSpPr>
            <p:nvPr/>
          </p:nvSpPr>
          <p:spPr bwMode="auto">
            <a:xfrm>
              <a:off x="1834" y="1478"/>
              <a:ext cx="230" cy="2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lvl1pPr defTabSz="762000"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2000">
                  <a:solidFill>
                    <a:srgbClr val="333399"/>
                  </a:solidFill>
                  <a:latin typeface="Arial" panose="020B0604020202020204" pitchFamily="34" charset="0"/>
                  <a:ea typeface="黑体" panose="02010609060101010101" pitchFamily="49" charset="-122"/>
                </a:rPr>
                <a:t>3</a:t>
              </a:r>
            </a:p>
          </p:txBody>
        </p:sp>
        <p:sp>
          <p:nvSpPr>
            <p:cNvPr id="72" name="Rectangle 62">
              <a:extLst>
                <a:ext uri="{FF2B5EF4-FFF2-40B4-BE49-F238E27FC236}">
                  <a16:creationId xmlns:a16="http://schemas.microsoft.com/office/drawing/2014/main" id="{97945AC8-135C-44F1-96CF-8DFB6B7E2CBF}"/>
                </a:ext>
              </a:extLst>
            </p:cNvPr>
            <p:cNvSpPr>
              <a:spLocks noChangeArrowheads="1"/>
            </p:cNvSpPr>
            <p:nvPr/>
          </p:nvSpPr>
          <p:spPr bwMode="auto">
            <a:xfrm>
              <a:off x="2272" y="1477"/>
              <a:ext cx="308" cy="2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lvl1pPr defTabSz="762000"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2000">
                  <a:solidFill>
                    <a:srgbClr val="333399"/>
                  </a:solidFill>
                  <a:latin typeface="Arial" panose="020B0604020202020204" pitchFamily="34" charset="0"/>
                  <a:ea typeface="黑体" panose="02010609060101010101" pitchFamily="49" charset="-122"/>
                </a:rPr>
                <a:t>4</a:t>
              </a:r>
            </a:p>
          </p:txBody>
        </p:sp>
        <p:sp>
          <p:nvSpPr>
            <p:cNvPr id="73" name="Rectangle 63">
              <a:extLst>
                <a:ext uri="{FF2B5EF4-FFF2-40B4-BE49-F238E27FC236}">
                  <a16:creationId xmlns:a16="http://schemas.microsoft.com/office/drawing/2014/main" id="{FCD469B0-E206-4006-BD2B-3C615CE87935}"/>
                </a:ext>
              </a:extLst>
            </p:cNvPr>
            <p:cNvSpPr>
              <a:spLocks noChangeArrowheads="1"/>
            </p:cNvSpPr>
            <p:nvPr/>
          </p:nvSpPr>
          <p:spPr bwMode="auto">
            <a:xfrm>
              <a:off x="2732" y="1478"/>
              <a:ext cx="230" cy="2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lvl1pPr defTabSz="762000"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2000">
                  <a:solidFill>
                    <a:srgbClr val="333399"/>
                  </a:solidFill>
                  <a:latin typeface="Arial" panose="020B0604020202020204" pitchFamily="34" charset="0"/>
                  <a:ea typeface="黑体" panose="02010609060101010101" pitchFamily="49" charset="-122"/>
                </a:rPr>
                <a:t>5</a:t>
              </a:r>
            </a:p>
          </p:txBody>
        </p:sp>
        <p:sp>
          <p:nvSpPr>
            <p:cNvPr id="74" name="Rectangle 64">
              <a:extLst>
                <a:ext uri="{FF2B5EF4-FFF2-40B4-BE49-F238E27FC236}">
                  <a16:creationId xmlns:a16="http://schemas.microsoft.com/office/drawing/2014/main" id="{80D8555D-A021-4C02-B70C-1B6A7124A74F}"/>
                </a:ext>
              </a:extLst>
            </p:cNvPr>
            <p:cNvSpPr>
              <a:spLocks noChangeArrowheads="1"/>
            </p:cNvSpPr>
            <p:nvPr/>
          </p:nvSpPr>
          <p:spPr bwMode="auto">
            <a:xfrm>
              <a:off x="3181" y="1478"/>
              <a:ext cx="230" cy="2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lvl1pPr defTabSz="762000"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2000">
                  <a:solidFill>
                    <a:srgbClr val="333399"/>
                  </a:solidFill>
                  <a:latin typeface="Arial" panose="020B0604020202020204" pitchFamily="34" charset="0"/>
                  <a:ea typeface="黑体" panose="02010609060101010101" pitchFamily="49" charset="-122"/>
                </a:rPr>
                <a:t>6</a:t>
              </a:r>
            </a:p>
          </p:txBody>
        </p:sp>
        <p:sp>
          <p:nvSpPr>
            <p:cNvPr id="75" name="Rectangle 65">
              <a:extLst>
                <a:ext uri="{FF2B5EF4-FFF2-40B4-BE49-F238E27FC236}">
                  <a16:creationId xmlns:a16="http://schemas.microsoft.com/office/drawing/2014/main" id="{22316392-39CA-4B47-8911-BDC4186B064A}"/>
                </a:ext>
              </a:extLst>
            </p:cNvPr>
            <p:cNvSpPr>
              <a:spLocks noChangeArrowheads="1"/>
            </p:cNvSpPr>
            <p:nvPr/>
          </p:nvSpPr>
          <p:spPr bwMode="auto">
            <a:xfrm>
              <a:off x="3640" y="1478"/>
              <a:ext cx="230" cy="2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lvl1pPr defTabSz="762000"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2000">
                  <a:solidFill>
                    <a:srgbClr val="333399"/>
                  </a:solidFill>
                  <a:latin typeface="Arial" panose="020B0604020202020204" pitchFamily="34" charset="0"/>
                  <a:ea typeface="黑体" panose="02010609060101010101" pitchFamily="49" charset="-122"/>
                </a:rPr>
                <a:t>7</a:t>
              </a:r>
            </a:p>
          </p:txBody>
        </p:sp>
        <p:sp>
          <p:nvSpPr>
            <p:cNvPr id="76" name="Rectangle 66">
              <a:extLst>
                <a:ext uri="{FF2B5EF4-FFF2-40B4-BE49-F238E27FC236}">
                  <a16:creationId xmlns:a16="http://schemas.microsoft.com/office/drawing/2014/main" id="{74D95D89-8364-48B8-857A-350E66E0F4BA}"/>
                </a:ext>
              </a:extLst>
            </p:cNvPr>
            <p:cNvSpPr>
              <a:spLocks noChangeArrowheads="1"/>
            </p:cNvSpPr>
            <p:nvPr/>
          </p:nvSpPr>
          <p:spPr bwMode="auto">
            <a:xfrm>
              <a:off x="4118" y="1478"/>
              <a:ext cx="230" cy="2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lvl1pPr defTabSz="762000"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2000">
                  <a:solidFill>
                    <a:srgbClr val="333399"/>
                  </a:solidFill>
                  <a:latin typeface="Arial" panose="020B0604020202020204" pitchFamily="34" charset="0"/>
                  <a:ea typeface="黑体" panose="02010609060101010101" pitchFamily="49" charset="-122"/>
                </a:rPr>
                <a:t>0</a:t>
              </a:r>
            </a:p>
          </p:txBody>
        </p:sp>
        <p:sp>
          <p:nvSpPr>
            <p:cNvPr id="77" name="Rectangle 67">
              <a:extLst>
                <a:ext uri="{FF2B5EF4-FFF2-40B4-BE49-F238E27FC236}">
                  <a16:creationId xmlns:a16="http://schemas.microsoft.com/office/drawing/2014/main" id="{9E47B2FF-1CF9-496B-9E90-8577951D3187}"/>
                </a:ext>
              </a:extLst>
            </p:cNvPr>
            <p:cNvSpPr>
              <a:spLocks noChangeArrowheads="1"/>
            </p:cNvSpPr>
            <p:nvPr/>
          </p:nvSpPr>
          <p:spPr bwMode="auto">
            <a:xfrm>
              <a:off x="4588" y="1478"/>
              <a:ext cx="230" cy="2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lvl1pPr defTabSz="762000"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2000">
                  <a:solidFill>
                    <a:srgbClr val="333399"/>
                  </a:solidFill>
                  <a:latin typeface="Arial" panose="020B0604020202020204" pitchFamily="34" charset="0"/>
                  <a:ea typeface="黑体" panose="02010609060101010101" pitchFamily="49" charset="-122"/>
                </a:rPr>
                <a:t>1</a:t>
              </a:r>
            </a:p>
          </p:txBody>
        </p:sp>
        <p:sp>
          <p:nvSpPr>
            <p:cNvPr id="78" name="Rectangle 68">
              <a:extLst>
                <a:ext uri="{FF2B5EF4-FFF2-40B4-BE49-F238E27FC236}">
                  <a16:creationId xmlns:a16="http://schemas.microsoft.com/office/drawing/2014/main" id="{D69F23EC-BE23-4E5D-8AB2-31266D830762}"/>
                </a:ext>
              </a:extLst>
            </p:cNvPr>
            <p:cNvSpPr>
              <a:spLocks noChangeArrowheads="1"/>
            </p:cNvSpPr>
            <p:nvPr/>
          </p:nvSpPr>
          <p:spPr bwMode="auto">
            <a:xfrm>
              <a:off x="5047" y="1478"/>
              <a:ext cx="230" cy="2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lvl1pPr defTabSz="762000"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2000">
                  <a:solidFill>
                    <a:srgbClr val="333399"/>
                  </a:solidFill>
                  <a:latin typeface="Arial" panose="020B0604020202020204" pitchFamily="34" charset="0"/>
                  <a:ea typeface="黑体" panose="02010609060101010101" pitchFamily="49" charset="-122"/>
                </a:rPr>
                <a:t>2</a:t>
              </a:r>
            </a:p>
          </p:txBody>
        </p:sp>
        <p:sp>
          <p:nvSpPr>
            <p:cNvPr id="79" name="Text Box 69">
              <a:extLst>
                <a:ext uri="{FF2B5EF4-FFF2-40B4-BE49-F238E27FC236}">
                  <a16:creationId xmlns:a16="http://schemas.microsoft.com/office/drawing/2014/main" id="{17F6F9E8-BB91-45AC-A97C-567B7F8F610C}"/>
                </a:ext>
              </a:extLst>
            </p:cNvPr>
            <p:cNvSpPr txBox="1">
              <a:spLocks noChangeArrowheads="1"/>
            </p:cNvSpPr>
            <p:nvPr/>
          </p:nvSpPr>
          <p:spPr bwMode="auto">
            <a:xfrm>
              <a:off x="3479" y="1758"/>
              <a:ext cx="139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000">
                  <a:solidFill>
                    <a:srgbClr val="333399"/>
                  </a:solidFill>
                  <a:latin typeface="Arial" panose="020B0604020202020204" pitchFamily="34" charset="0"/>
                  <a:ea typeface="黑体" panose="02010609060101010101" pitchFamily="49" charset="-122"/>
                </a:rPr>
                <a:t>不允许发送这些帧</a:t>
              </a:r>
            </a:p>
          </p:txBody>
        </p:sp>
        <p:sp>
          <p:nvSpPr>
            <p:cNvPr id="80" name="AutoShape 70">
              <a:extLst>
                <a:ext uri="{FF2B5EF4-FFF2-40B4-BE49-F238E27FC236}">
                  <a16:creationId xmlns:a16="http://schemas.microsoft.com/office/drawing/2014/main" id="{83CBD6C7-85CB-4581-B9D8-CEF21869DE2B}"/>
                </a:ext>
              </a:extLst>
            </p:cNvPr>
            <p:cNvSpPr>
              <a:spLocks/>
            </p:cNvSpPr>
            <p:nvPr/>
          </p:nvSpPr>
          <p:spPr bwMode="auto">
            <a:xfrm rot="-5400000">
              <a:off x="4072" y="254"/>
              <a:ext cx="116" cy="2969"/>
            </a:xfrm>
            <a:prstGeom prst="leftBrace">
              <a:avLst>
                <a:gd name="adj1" fmla="val 213290"/>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400"/>
            </a:p>
          </p:txBody>
        </p:sp>
        <p:sp>
          <p:nvSpPr>
            <p:cNvPr id="81" name="AutoShape 71">
              <a:extLst>
                <a:ext uri="{FF2B5EF4-FFF2-40B4-BE49-F238E27FC236}">
                  <a16:creationId xmlns:a16="http://schemas.microsoft.com/office/drawing/2014/main" id="{9590C2B0-EB58-45C6-AFC3-5B7FE86F580E}"/>
                </a:ext>
              </a:extLst>
            </p:cNvPr>
            <p:cNvSpPr>
              <a:spLocks/>
            </p:cNvSpPr>
            <p:nvPr/>
          </p:nvSpPr>
          <p:spPr bwMode="auto">
            <a:xfrm rot="-5400000">
              <a:off x="1660" y="828"/>
              <a:ext cx="111" cy="1837"/>
            </a:xfrm>
            <a:prstGeom prst="leftBrace">
              <a:avLst>
                <a:gd name="adj1" fmla="val 137913"/>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400"/>
            </a:p>
          </p:txBody>
        </p:sp>
        <p:sp>
          <p:nvSpPr>
            <p:cNvPr id="82" name="Text Box 72">
              <a:extLst>
                <a:ext uri="{FF2B5EF4-FFF2-40B4-BE49-F238E27FC236}">
                  <a16:creationId xmlns:a16="http://schemas.microsoft.com/office/drawing/2014/main" id="{E9BCAA6E-E449-46ED-8882-41EE71C64C5B}"/>
                </a:ext>
              </a:extLst>
            </p:cNvPr>
            <p:cNvSpPr txBox="1">
              <a:spLocks noChangeArrowheads="1"/>
            </p:cNvSpPr>
            <p:nvPr/>
          </p:nvSpPr>
          <p:spPr bwMode="auto">
            <a:xfrm>
              <a:off x="1044" y="1758"/>
              <a:ext cx="1588"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000" dirty="0">
                  <a:solidFill>
                    <a:srgbClr val="333399"/>
                  </a:solidFill>
                  <a:latin typeface="Arial" panose="020B0604020202020204" pitchFamily="34" charset="0"/>
                  <a:ea typeface="黑体" panose="02010609060101010101" pitchFamily="49" charset="-122"/>
                </a:rPr>
                <a:t>还允许发送这 </a:t>
              </a:r>
              <a:r>
                <a:rPr lang="en-US" altLang="zh-CN" sz="2000" dirty="0">
                  <a:solidFill>
                    <a:srgbClr val="333399"/>
                  </a:solidFill>
                  <a:latin typeface="Arial" panose="020B0604020202020204" pitchFamily="34" charset="0"/>
                  <a:ea typeface="黑体" panose="02010609060101010101" pitchFamily="49" charset="-122"/>
                </a:rPr>
                <a:t>4 </a:t>
              </a:r>
              <a:r>
                <a:rPr lang="zh-CN" altLang="en-US" sz="2000" dirty="0">
                  <a:solidFill>
                    <a:srgbClr val="333399"/>
                  </a:solidFill>
                  <a:latin typeface="Arial" panose="020B0604020202020204" pitchFamily="34" charset="0"/>
                  <a:ea typeface="黑体" panose="02010609060101010101" pitchFamily="49" charset="-122"/>
                </a:rPr>
                <a:t>个帧</a:t>
              </a:r>
            </a:p>
          </p:txBody>
        </p:sp>
        <p:sp>
          <p:nvSpPr>
            <p:cNvPr id="83" name="Freeform 73">
              <a:extLst>
                <a:ext uri="{FF2B5EF4-FFF2-40B4-BE49-F238E27FC236}">
                  <a16:creationId xmlns:a16="http://schemas.microsoft.com/office/drawing/2014/main" id="{494F3564-8622-43D3-9E24-5402FCC021C9}"/>
                </a:ext>
              </a:extLst>
            </p:cNvPr>
            <p:cNvSpPr>
              <a:spLocks/>
            </p:cNvSpPr>
            <p:nvPr/>
          </p:nvSpPr>
          <p:spPr bwMode="auto">
            <a:xfrm>
              <a:off x="318" y="1229"/>
              <a:ext cx="2300" cy="1"/>
            </a:xfrm>
            <a:custGeom>
              <a:avLst/>
              <a:gdLst>
                <a:gd name="T0" fmla="*/ 0 w 2119"/>
                <a:gd name="T1" fmla="*/ 1 h 1"/>
                <a:gd name="T2" fmla="*/ 2940 w 2119"/>
                <a:gd name="T3" fmla="*/ 0 h 1"/>
                <a:gd name="T4" fmla="*/ 0 60000 65536"/>
                <a:gd name="T5" fmla="*/ 0 60000 65536"/>
              </a:gdLst>
              <a:ahLst/>
              <a:cxnLst>
                <a:cxn ang="T4">
                  <a:pos x="T0" y="T1"/>
                </a:cxn>
                <a:cxn ang="T5">
                  <a:pos x="T2" y="T3"/>
                </a:cxn>
              </a:cxnLst>
              <a:rect l="0" t="0" r="r" b="b"/>
              <a:pathLst>
                <a:path w="2119" h="1">
                  <a:moveTo>
                    <a:pt x="0" y="1"/>
                  </a:moveTo>
                  <a:lnTo>
                    <a:pt x="2119" y="0"/>
                  </a:lnTo>
                </a:path>
              </a:pathLst>
            </a:custGeom>
            <a:noFill/>
            <a:ln w="12700">
              <a:solidFill>
                <a:schemeClr val="tx1"/>
              </a:solidFill>
              <a:round/>
              <a:headEnd type="triangle" w="sm" len="med"/>
              <a:tailEnd type="triangl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 name="Rectangle 74">
              <a:extLst>
                <a:ext uri="{FF2B5EF4-FFF2-40B4-BE49-F238E27FC236}">
                  <a16:creationId xmlns:a16="http://schemas.microsoft.com/office/drawing/2014/main" id="{AF9485A4-FE44-4E5F-A2FD-AFBE29B500F8}"/>
                </a:ext>
              </a:extLst>
            </p:cNvPr>
            <p:cNvSpPr>
              <a:spLocks noChangeArrowheads="1"/>
            </p:cNvSpPr>
            <p:nvPr/>
          </p:nvSpPr>
          <p:spPr bwMode="auto">
            <a:xfrm>
              <a:off x="1369" y="1151"/>
              <a:ext cx="316" cy="197"/>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400"/>
            </a:p>
          </p:txBody>
        </p:sp>
        <p:sp>
          <p:nvSpPr>
            <p:cNvPr id="85" name="Line 75">
              <a:extLst>
                <a:ext uri="{FF2B5EF4-FFF2-40B4-BE49-F238E27FC236}">
                  <a16:creationId xmlns:a16="http://schemas.microsoft.com/office/drawing/2014/main" id="{5F51AFB9-2FF1-45FB-8E49-30645C4E7441}"/>
                </a:ext>
              </a:extLst>
            </p:cNvPr>
            <p:cNvSpPr>
              <a:spLocks noChangeShapeType="1"/>
            </p:cNvSpPr>
            <p:nvPr/>
          </p:nvSpPr>
          <p:spPr bwMode="auto">
            <a:xfrm flipV="1">
              <a:off x="318" y="1131"/>
              <a:ext cx="0" cy="18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6" name="Line 76">
              <a:extLst>
                <a:ext uri="{FF2B5EF4-FFF2-40B4-BE49-F238E27FC236}">
                  <a16:creationId xmlns:a16="http://schemas.microsoft.com/office/drawing/2014/main" id="{0C8D4D6A-0735-4447-BBC2-9B247CBC31AF}"/>
                </a:ext>
              </a:extLst>
            </p:cNvPr>
            <p:cNvSpPr>
              <a:spLocks noChangeShapeType="1"/>
            </p:cNvSpPr>
            <p:nvPr/>
          </p:nvSpPr>
          <p:spPr bwMode="auto">
            <a:xfrm flipV="1">
              <a:off x="2621" y="1153"/>
              <a:ext cx="0" cy="15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7" name="Rectangle 77">
              <a:extLst>
                <a:ext uri="{FF2B5EF4-FFF2-40B4-BE49-F238E27FC236}">
                  <a16:creationId xmlns:a16="http://schemas.microsoft.com/office/drawing/2014/main" id="{160B7819-7BEE-4610-8E97-81054965D595}"/>
                </a:ext>
              </a:extLst>
            </p:cNvPr>
            <p:cNvSpPr>
              <a:spLocks noChangeArrowheads="1"/>
            </p:cNvSpPr>
            <p:nvPr/>
          </p:nvSpPr>
          <p:spPr bwMode="auto">
            <a:xfrm>
              <a:off x="1369" y="1102"/>
              <a:ext cx="331"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2000" i="1">
                  <a:solidFill>
                    <a:srgbClr val="333399"/>
                  </a:solidFill>
                  <a:latin typeface="Arial" panose="020B0604020202020204" pitchFamily="34" charset="0"/>
                  <a:ea typeface="黑体" panose="02010609060101010101" pitchFamily="49" charset="-122"/>
                </a:rPr>
                <a:t>W</a:t>
              </a:r>
              <a:r>
                <a:rPr lang="en-US" altLang="zh-CN" sz="2000" i="1" baseline="-25000">
                  <a:solidFill>
                    <a:srgbClr val="333399"/>
                  </a:solidFill>
                  <a:latin typeface="Arial" panose="020B0604020202020204" pitchFamily="34" charset="0"/>
                  <a:ea typeface="黑体" panose="02010609060101010101" pitchFamily="49" charset="-122"/>
                </a:rPr>
                <a:t>T</a:t>
              </a:r>
            </a:p>
          </p:txBody>
        </p:sp>
        <p:sp>
          <p:nvSpPr>
            <p:cNvPr id="88" name="Text Box 78">
              <a:extLst>
                <a:ext uri="{FF2B5EF4-FFF2-40B4-BE49-F238E27FC236}">
                  <a16:creationId xmlns:a16="http://schemas.microsoft.com/office/drawing/2014/main" id="{F6BDE2C9-BE79-4C77-805B-47E9067B8FE9}"/>
                </a:ext>
              </a:extLst>
            </p:cNvPr>
            <p:cNvSpPr txBox="1">
              <a:spLocks noChangeArrowheads="1"/>
            </p:cNvSpPr>
            <p:nvPr/>
          </p:nvSpPr>
          <p:spPr bwMode="auto">
            <a:xfrm>
              <a:off x="249" y="1758"/>
              <a:ext cx="59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000">
                  <a:solidFill>
                    <a:srgbClr val="333399"/>
                  </a:solidFill>
                  <a:latin typeface="Arial" panose="020B0604020202020204" pitchFamily="34" charset="0"/>
                  <a:ea typeface="黑体" panose="02010609060101010101" pitchFamily="49" charset="-122"/>
                </a:rPr>
                <a:t>已发送</a:t>
              </a:r>
            </a:p>
          </p:txBody>
        </p:sp>
        <p:sp>
          <p:nvSpPr>
            <p:cNvPr id="89" name="Line 79">
              <a:extLst>
                <a:ext uri="{FF2B5EF4-FFF2-40B4-BE49-F238E27FC236}">
                  <a16:creationId xmlns:a16="http://schemas.microsoft.com/office/drawing/2014/main" id="{9285C201-E563-46D4-9C7E-114B2C24A94D}"/>
                </a:ext>
              </a:extLst>
            </p:cNvPr>
            <p:cNvSpPr>
              <a:spLocks noChangeShapeType="1"/>
            </p:cNvSpPr>
            <p:nvPr/>
          </p:nvSpPr>
          <p:spPr bwMode="auto">
            <a:xfrm flipV="1">
              <a:off x="561" y="1681"/>
              <a:ext cx="0" cy="133"/>
            </a:xfrm>
            <a:prstGeom prst="line">
              <a:avLst/>
            </a:prstGeom>
            <a:noFill/>
            <a:ln w="9525">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0" name="Text Box 80">
              <a:extLst>
                <a:ext uri="{FF2B5EF4-FFF2-40B4-BE49-F238E27FC236}">
                  <a16:creationId xmlns:a16="http://schemas.microsoft.com/office/drawing/2014/main" id="{C81C12FF-AAA9-4EBB-9C99-78730BB184E6}"/>
                </a:ext>
              </a:extLst>
            </p:cNvPr>
            <p:cNvSpPr txBox="1">
              <a:spLocks noChangeArrowheads="1"/>
            </p:cNvSpPr>
            <p:nvPr/>
          </p:nvSpPr>
          <p:spPr bwMode="auto">
            <a:xfrm>
              <a:off x="-16" y="1472"/>
              <a:ext cx="311" cy="2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000">
                  <a:solidFill>
                    <a:srgbClr val="333399"/>
                  </a:solidFill>
                  <a:latin typeface="Arial" panose="020B0604020202020204" pitchFamily="34" charset="0"/>
                  <a:ea typeface="黑体" panose="02010609060101010101" pitchFamily="49" charset="-122"/>
                </a:rPr>
                <a:t>(b)</a:t>
              </a:r>
            </a:p>
          </p:txBody>
        </p:sp>
      </p:grpSp>
      <p:grpSp>
        <p:nvGrpSpPr>
          <p:cNvPr id="91" name="Group 81">
            <a:extLst>
              <a:ext uri="{FF2B5EF4-FFF2-40B4-BE49-F238E27FC236}">
                <a16:creationId xmlns:a16="http://schemas.microsoft.com/office/drawing/2014/main" id="{3CB08E79-0B57-4447-B22B-D0F684250F73}"/>
              </a:ext>
            </a:extLst>
          </p:cNvPr>
          <p:cNvGrpSpPr>
            <a:grpSpLocks/>
          </p:cNvGrpSpPr>
          <p:nvPr/>
        </p:nvGrpSpPr>
        <p:grpSpPr bwMode="auto">
          <a:xfrm>
            <a:off x="0" y="3514725"/>
            <a:ext cx="8991600" cy="1474788"/>
            <a:chOff x="-16" y="2038"/>
            <a:chExt cx="5664" cy="929"/>
          </a:xfrm>
        </p:grpSpPr>
        <p:sp>
          <p:nvSpPr>
            <p:cNvPr id="92" name="Rectangle 82">
              <a:extLst>
                <a:ext uri="{FF2B5EF4-FFF2-40B4-BE49-F238E27FC236}">
                  <a16:creationId xmlns:a16="http://schemas.microsoft.com/office/drawing/2014/main" id="{BF69954D-1FDC-424F-B51E-C7B7A3778257}"/>
                </a:ext>
              </a:extLst>
            </p:cNvPr>
            <p:cNvSpPr>
              <a:spLocks noChangeArrowheads="1"/>
            </p:cNvSpPr>
            <p:nvPr/>
          </p:nvSpPr>
          <p:spPr bwMode="auto">
            <a:xfrm>
              <a:off x="325" y="2294"/>
              <a:ext cx="2303" cy="331"/>
            </a:xfrm>
            <a:prstGeom prst="rect">
              <a:avLst/>
            </a:prstGeom>
            <a:solidFill>
              <a:srgbClr val="FFCC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400"/>
            </a:p>
          </p:txBody>
        </p:sp>
        <p:sp>
          <p:nvSpPr>
            <p:cNvPr id="93" name="Rectangle 83">
              <a:extLst>
                <a:ext uri="{FF2B5EF4-FFF2-40B4-BE49-F238E27FC236}">
                  <a16:creationId xmlns:a16="http://schemas.microsoft.com/office/drawing/2014/main" id="{5F74FBE0-DE23-49F0-BF51-6507E2072B09}"/>
                </a:ext>
              </a:extLst>
            </p:cNvPr>
            <p:cNvSpPr>
              <a:spLocks noChangeArrowheads="1"/>
            </p:cNvSpPr>
            <p:nvPr/>
          </p:nvSpPr>
          <p:spPr bwMode="auto">
            <a:xfrm>
              <a:off x="331" y="2420"/>
              <a:ext cx="2288" cy="199"/>
            </a:xfrm>
            <a:prstGeom prst="rect">
              <a:avLst/>
            </a:prstGeom>
            <a:solidFill>
              <a:srgbClr val="00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400"/>
            </a:p>
          </p:txBody>
        </p:sp>
        <p:sp>
          <p:nvSpPr>
            <p:cNvPr id="94" name="Rectangle 84">
              <a:extLst>
                <a:ext uri="{FF2B5EF4-FFF2-40B4-BE49-F238E27FC236}">
                  <a16:creationId xmlns:a16="http://schemas.microsoft.com/office/drawing/2014/main" id="{BFC27937-7B19-46EA-9D78-7A3523985427}"/>
                </a:ext>
              </a:extLst>
            </p:cNvPr>
            <p:cNvSpPr>
              <a:spLocks noChangeArrowheads="1"/>
            </p:cNvSpPr>
            <p:nvPr/>
          </p:nvSpPr>
          <p:spPr bwMode="auto">
            <a:xfrm>
              <a:off x="2628" y="2420"/>
              <a:ext cx="3008" cy="191"/>
            </a:xfrm>
            <a:prstGeom prst="rect">
              <a:avLst/>
            </a:prstGeom>
            <a:solidFill>
              <a:srgbClr val="FF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400"/>
            </a:p>
          </p:txBody>
        </p:sp>
        <p:sp>
          <p:nvSpPr>
            <p:cNvPr id="95" name="Line 85">
              <a:extLst>
                <a:ext uri="{FF2B5EF4-FFF2-40B4-BE49-F238E27FC236}">
                  <a16:creationId xmlns:a16="http://schemas.microsoft.com/office/drawing/2014/main" id="{CE8011D3-4FF0-4BAF-A15A-1D6C6CE927FB}"/>
                </a:ext>
              </a:extLst>
            </p:cNvPr>
            <p:cNvSpPr>
              <a:spLocks noChangeShapeType="1"/>
            </p:cNvSpPr>
            <p:nvPr/>
          </p:nvSpPr>
          <p:spPr bwMode="auto">
            <a:xfrm>
              <a:off x="332" y="2420"/>
              <a:ext cx="531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6" name="Line 86">
              <a:extLst>
                <a:ext uri="{FF2B5EF4-FFF2-40B4-BE49-F238E27FC236}">
                  <a16:creationId xmlns:a16="http://schemas.microsoft.com/office/drawing/2014/main" id="{32F010C7-360C-4F76-A662-221C333B1DA2}"/>
                </a:ext>
              </a:extLst>
            </p:cNvPr>
            <p:cNvSpPr>
              <a:spLocks noChangeShapeType="1"/>
            </p:cNvSpPr>
            <p:nvPr/>
          </p:nvSpPr>
          <p:spPr bwMode="auto">
            <a:xfrm>
              <a:off x="340" y="2614"/>
              <a:ext cx="5308" cy="3"/>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7" name="Line 87">
              <a:extLst>
                <a:ext uri="{FF2B5EF4-FFF2-40B4-BE49-F238E27FC236}">
                  <a16:creationId xmlns:a16="http://schemas.microsoft.com/office/drawing/2014/main" id="{2810A130-589E-4041-A97B-6EEBD84AC5EB}"/>
                </a:ext>
              </a:extLst>
            </p:cNvPr>
            <p:cNvSpPr>
              <a:spLocks noChangeShapeType="1"/>
            </p:cNvSpPr>
            <p:nvPr/>
          </p:nvSpPr>
          <p:spPr bwMode="auto">
            <a:xfrm>
              <a:off x="792" y="2420"/>
              <a:ext cx="0" cy="18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8" name="Line 88">
              <a:extLst>
                <a:ext uri="{FF2B5EF4-FFF2-40B4-BE49-F238E27FC236}">
                  <a16:creationId xmlns:a16="http://schemas.microsoft.com/office/drawing/2014/main" id="{93AF0F42-39EF-4DB5-8926-7D41B318E05B}"/>
                </a:ext>
              </a:extLst>
            </p:cNvPr>
            <p:cNvSpPr>
              <a:spLocks noChangeShapeType="1"/>
            </p:cNvSpPr>
            <p:nvPr/>
          </p:nvSpPr>
          <p:spPr bwMode="auto">
            <a:xfrm>
              <a:off x="330" y="2414"/>
              <a:ext cx="0" cy="209"/>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9" name="Line 89">
              <a:extLst>
                <a:ext uri="{FF2B5EF4-FFF2-40B4-BE49-F238E27FC236}">
                  <a16:creationId xmlns:a16="http://schemas.microsoft.com/office/drawing/2014/main" id="{641AD4DC-4913-42C4-A6CB-374C2F452D3B}"/>
                </a:ext>
              </a:extLst>
            </p:cNvPr>
            <p:cNvSpPr>
              <a:spLocks noChangeShapeType="1"/>
            </p:cNvSpPr>
            <p:nvPr/>
          </p:nvSpPr>
          <p:spPr bwMode="auto">
            <a:xfrm>
              <a:off x="1252" y="2424"/>
              <a:ext cx="0" cy="187"/>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0" name="Line 90">
              <a:extLst>
                <a:ext uri="{FF2B5EF4-FFF2-40B4-BE49-F238E27FC236}">
                  <a16:creationId xmlns:a16="http://schemas.microsoft.com/office/drawing/2014/main" id="{FC5DAF8F-5227-4DC6-8ED3-CF95C99C4CEC}"/>
                </a:ext>
              </a:extLst>
            </p:cNvPr>
            <p:cNvSpPr>
              <a:spLocks noChangeShapeType="1"/>
            </p:cNvSpPr>
            <p:nvPr/>
          </p:nvSpPr>
          <p:spPr bwMode="auto">
            <a:xfrm>
              <a:off x="1713" y="2427"/>
              <a:ext cx="0" cy="18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1" name="Line 91">
              <a:extLst>
                <a:ext uri="{FF2B5EF4-FFF2-40B4-BE49-F238E27FC236}">
                  <a16:creationId xmlns:a16="http://schemas.microsoft.com/office/drawing/2014/main" id="{895F05E6-0E5C-430D-8F7C-0A5A5396D059}"/>
                </a:ext>
              </a:extLst>
            </p:cNvPr>
            <p:cNvSpPr>
              <a:spLocks noChangeShapeType="1"/>
            </p:cNvSpPr>
            <p:nvPr/>
          </p:nvSpPr>
          <p:spPr bwMode="auto">
            <a:xfrm>
              <a:off x="2171" y="2422"/>
              <a:ext cx="0" cy="18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 name="Freeform 92">
              <a:extLst>
                <a:ext uri="{FF2B5EF4-FFF2-40B4-BE49-F238E27FC236}">
                  <a16:creationId xmlns:a16="http://schemas.microsoft.com/office/drawing/2014/main" id="{DBE9DD72-AB5B-4D0E-BDB7-949C3E4CC7C2}"/>
                </a:ext>
              </a:extLst>
            </p:cNvPr>
            <p:cNvSpPr>
              <a:spLocks/>
            </p:cNvSpPr>
            <p:nvPr/>
          </p:nvSpPr>
          <p:spPr bwMode="auto">
            <a:xfrm>
              <a:off x="2629" y="2430"/>
              <a:ext cx="1" cy="193"/>
            </a:xfrm>
            <a:custGeom>
              <a:avLst/>
              <a:gdLst>
                <a:gd name="T0" fmla="*/ 0 w 1"/>
                <a:gd name="T1" fmla="*/ 0 h 198"/>
                <a:gd name="T2" fmla="*/ 0 w 1"/>
                <a:gd name="T3" fmla="*/ 178 h 198"/>
                <a:gd name="T4" fmla="*/ 0 60000 65536"/>
                <a:gd name="T5" fmla="*/ 0 60000 65536"/>
              </a:gdLst>
              <a:ahLst/>
              <a:cxnLst>
                <a:cxn ang="T4">
                  <a:pos x="T0" y="T1"/>
                </a:cxn>
                <a:cxn ang="T5">
                  <a:pos x="T2" y="T3"/>
                </a:cxn>
              </a:cxnLst>
              <a:rect l="0" t="0" r="r" b="b"/>
              <a:pathLst>
                <a:path w="1" h="198">
                  <a:moveTo>
                    <a:pt x="0" y="0"/>
                  </a:moveTo>
                  <a:lnTo>
                    <a:pt x="0" y="198"/>
                  </a:lnTo>
                </a:path>
              </a:pathLst>
            </a:custGeom>
            <a:noFill/>
            <a:ln w="28575">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 name="Freeform 93">
              <a:extLst>
                <a:ext uri="{FF2B5EF4-FFF2-40B4-BE49-F238E27FC236}">
                  <a16:creationId xmlns:a16="http://schemas.microsoft.com/office/drawing/2014/main" id="{07ECFE61-0DC1-4501-84CC-33BFADB01C94}"/>
                </a:ext>
              </a:extLst>
            </p:cNvPr>
            <p:cNvSpPr>
              <a:spLocks/>
            </p:cNvSpPr>
            <p:nvPr/>
          </p:nvSpPr>
          <p:spPr bwMode="auto">
            <a:xfrm>
              <a:off x="3088" y="2427"/>
              <a:ext cx="3" cy="192"/>
            </a:xfrm>
            <a:custGeom>
              <a:avLst/>
              <a:gdLst>
                <a:gd name="T0" fmla="*/ 3 w 3"/>
                <a:gd name="T1" fmla="*/ 0 h 198"/>
                <a:gd name="T2" fmla="*/ 0 w 3"/>
                <a:gd name="T3" fmla="*/ 175 h 198"/>
                <a:gd name="T4" fmla="*/ 0 60000 65536"/>
                <a:gd name="T5" fmla="*/ 0 60000 65536"/>
              </a:gdLst>
              <a:ahLst/>
              <a:cxnLst>
                <a:cxn ang="T4">
                  <a:pos x="T0" y="T1"/>
                </a:cxn>
                <a:cxn ang="T5">
                  <a:pos x="T2" y="T3"/>
                </a:cxn>
              </a:cxnLst>
              <a:rect l="0" t="0" r="r" b="b"/>
              <a:pathLst>
                <a:path w="3" h="198">
                  <a:moveTo>
                    <a:pt x="3" y="0"/>
                  </a:moveTo>
                  <a:lnTo>
                    <a:pt x="0" y="198"/>
                  </a:lnTo>
                </a:path>
              </a:pathLst>
            </a:custGeom>
            <a:noFill/>
            <a:ln w="28575">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 name="Line 94">
              <a:extLst>
                <a:ext uri="{FF2B5EF4-FFF2-40B4-BE49-F238E27FC236}">
                  <a16:creationId xmlns:a16="http://schemas.microsoft.com/office/drawing/2014/main" id="{C273FC52-B780-4BCA-BA16-BFC0CEA4063A}"/>
                </a:ext>
              </a:extLst>
            </p:cNvPr>
            <p:cNvSpPr>
              <a:spLocks noChangeShapeType="1"/>
            </p:cNvSpPr>
            <p:nvPr/>
          </p:nvSpPr>
          <p:spPr bwMode="auto">
            <a:xfrm>
              <a:off x="3552" y="2427"/>
              <a:ext cx="0" cy="18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 name="Line 95">
              <a:extLst>
                <a:ext uri="{FF2B5EF4-FFF2-40B4-BE49-F238E27FC236}">
                  <a16:creationId xmlns:a16="http://schemas.microsoft.com/office/drawing/2014/main" id="{199E35CA-3D21-4715-A18F-FA5812E8B292}"/>
                </a:ext>
              </a:extLst>
            </p:cNvPr>
            <p:cNvSpPr>
              <a:spLocks noChangeShapeType="1"/>
            </p:cNvSpPr>
            <p:nvPr/>
          </p:nvSpPr>
          <p:spPr bwMode="auto">
            <a:xfrm>
              <a:off x="4012" y="2427"/>
              <a:ext cx="0" cy="18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 name="Line 96">
              <a:extLst>
                <a:ext uri="{FF2B5EF4-FFF2-40B4-BE49-F238E27FC236}">
                  <a16:creationId xmlns:a16="http://schemas.microsoft.com/office/drawing/2014/main" id="{20FEDA55-2AB9-4E43-9080-D86C8716F77A}"/>
                </a:ext>
              </a:extLst>
            </p:cNvPr>
            <p:cNvSpPr>
              <a:spLocks noChangeShapeType="1"/>
            </p:cNvSpPr>
            <p:nvPr/>
          </p:nvSpPr>
          <p:spPr bwMode="auto">
            <a:xfrm>
              <a:off x="4474" y="2420"/>
              <a:ext cx="0" cy="18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 name="Line 97">
              <a:extLst>
                <a:ext uri="{FF2B5EF4-FFF2-40B4-BE49-F238E27FC236}">
                  <a16:creationId xmlns:a16="http://schemas.microsoft.com/office/drawing/2014/main" id="{F810C527-53B1-4041-AB41-6AEFF5D5EF54}"/>
                </a:ext>
              </a:extLst>
            </p:cNvPr>
            <p:cNvSpPr>
              <a:spLocks noChangeShapeType="1"/>
            </p:cNvSpPr>
            <p:nvPr/>
          </p:nvSpPr>
          <p:spPr bwMode="auto">
            <a:xfrm>
              <a:off x="4932" y="2422"/>
              <a:ext cx="0" cy="18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 name="Line 98">
              <a:extLst>
                <a:ext uri="{FF2B5EF4-FFF2-40B4-BE49-F238E27FC236}">
                  <a16:creationId xmlns:a16="http://schemas.microsoft.com/office/drawing/2014/main" id="{9CC331F7-482D-4B58-9778-A5F45A2E04A4}"/>
                </a:ext>
              </a:extLst>
            </p:cNvPr>
            <p:cNvSpPr>
              <a:spLocks noChangeShapeType="1"/>
            </p:cNvSpPr>
            <p:nvPr/>
          </p:nvSpPr>
          <p:spPr bwMode="auto">
            <a:xfrm>
              <a:off x="5394" y="2424"/>
              <a:ext cx="0" cy="187"/>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9" name="Rectangle 99">
              <a:extLst>
                <a:ext uri="{FF2B5EF4-FFF2-40B4-BE49-F238E27FC236}">
                  <a16:creationId xmlns:a16="http://schemas.microsoft.com/office/drawing/2014/main" id="{92FA3B5C-2826-40A1-B6BD-E4C856513D9C}"/>
                </a:ext>
              </a:extLst>
            </p:cNvPr>
            <p:cNvSpPr>
              <a:spLocks noChangeArrowheads="1"/>
            </p:cNvSpPr>
            <p:nvPr/>
          </p:nvSpPr>
          <p:spPr bwMode="auto">
            <a:xfrm>
              <a:off x="445" y="2386"/>
              <a:ext cx="230" cy="2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lvl1pPr defTabSz="762000"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2000">
                  <a:solidFill>
                    <a:srgbClr val="333399"/>
                  </a:solidFill>
                  <a:latin typeface="Arial" panose="020B0604020202020204" pitchFamily="34" charset="0"/>
                  <a:ea typeface="黑体" panose="02010609060101010101" pitchFamily="49" charset="-122"/>
                </a:rPr>
                <a:t>0</a:t>
              </a:r>
            </a:p>
          </p:txBody>
        </p:sp>
        <p:sp>
          <p:nvSpPr>
            <p:cNvPr id="110" name="Rectangle 100">
              <a:extLst>
                <a:ext uri="{FF2B5EF4-FFF2-40B4-BE49-F238E27FC236}">
                  <a16:creationId xmlns:a16="http://schemas.microsoft.com/office/drawing/2014/main" id="{6B0250AF-9B5A-4066-BDB9-DDE61B98EAE0}"/>
                </a:ext>
              </a:extLst>
            </p:cNvPr>
            <p:cNvSpPr>
              <a:spLocks noChangeArrowheads="1"/>
            </p:cNvSpPr>
            <p:nvPr/>
          </p:nvSpPr>
          <p:spPr bwMode="auto">
            <a:xfrm>
              <a:off x="894" y="2386"/>
              <a:ext cx="230" cy="2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lvl1pPr defTabSz="762000"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2000">
                  <a:solidFill>
                    <a:srgbClr val="333399"/>
                  </a:solidFill>
                  <a:latin typeface="Arial" panose="020B0604020202020204" pitchFamily="34" charset="0"/>
                  <a:ea typeface="黑体" panose="02010609060101010101" pitchFamily="49" charset="-122"/>
                </a:rPr>
                <a:t>1</a:t>
              </a:r>
            </a:p>
          </p:txBody>
        </p:sp>
        <p:sp>
          <p:nvSpPr>
            <p:cNvPr id="111" name="Rectangle 101">
              <a:extLst>
                <a:ext uri="{FF2B5EF4-FFF2-40B4-BE49-F238E27FC236}">
                  <a16:creationId xmlns:a16="http://schemas.microsoft.com/office/drawing/2014/main" id="{3DFBB206-D00A-4C11-982E-CD0A5A717BE7}"/>
                </a:ext>
              </a:extLst>
            </p:cNvPr>
            <p:cNvSpPr>
              <a:spLocks noChangeArrowheads="1"/>
            </p:cNvSpPr>
            <p:nvPr/>
          </p:nvSpPr>
          <p:spPr bwMode="auto">
            <a:xfrm>
              <a:off x="1383" y="2386"/>
              <a:ext cx="230" cy="2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lvl1pPr defTabSz="762000"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2000">
                  <a:solidFill>
                    <a:srgbClr val="333399"/>
                  </a:solidFill>
                  <a:latin typeface="Arial" panose="020B0604020202020204" pitchFamily="34" charset="0"/>
                  <a:ea typeface="黑体" panose="02010609060101010101" pitchFamily="49" charset="-122"/>
                </a:rPr>
                <a:t>2</a:t>
              </a:r>
            </a:p>
          </p:txBody>
        </p:sp>
        <p:sp>
          <p:nvSpPr>
            <p:cNvPr id="112" name="Rectangle 102">
              <a:extLst>
                <a:ext uri="{FF2B5EF4-FFF2-40B4-BE49-F238E27FC236}">
                  <a16:creationId xmlns:a16="http://schemas.microsoft.com/office/drawing/2014/main" id="{5D83272B-359A-4B59-AAFD-1D3EC8E2155B}"/>
                </a:ext>
              </a:extLst>
            </p:cNvPr>
            <p:cNvSpPr>
              <a:spLocks noChangeArrowheads="1"/>
            </p:cNvSpPr>
            <p:nvPr/>
          </p:nvSpPr>
          <p:spPr bwMode="auto">
            <a:xfrm>
              <a:off x="1843" y="2386"/>
              <a:ext cx="230" cy="2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lvl1pPr defTabSz="762000"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2000">
                  <a:solidFill>
                    <a:srgbClr val="333399"/>
                  </a:solidFill>
                  <a:latin typeface="Arial" panose="020B0604020202020204" pitchFamily="34" charset="0"/>
                  <a:ea typeface="黑体" panose="02010609060101010101" pitchFamily="49" charset="-122"/>
                </a:rPr>
                <a:t>3</a:t>
              </a:r>
            </a:p>
          </p:txBody>
        </p:sp>
        <p:sp>
          <p:nvSpPr>
            <p:cNvPr id="113" name="Rectangle 103">
              <a:extLst>
                <a:ext uri="{FF2B5EF4-FFF2-40B4-BE49-F238E27FC236}">
                  <a16:creationId xmlns:a16="http://schemas.microsoft.com/office/drawing/2014/main" id="{CAB3824E-C750-46EC-8E80-79C71E59A1A8}"/>
                </a:ext>
              </a:extLst>
            </p:cNvPr>
            <p:cNvSpPr>
              <a:spLocks noChangeArrowheads="1"/>
            </p:cNvSpPr>
            <p:nvPr/>
          </p:nvSpPr>
          <p:spPr bwMode="auto">
            <a:xfrm>
              <a:off x="2281" y="2386"/>
              <a:ext cx="308" cy="2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lvl1pPr defTabSz="762000"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2000">
                  <a:solidFill>
                    <a:srgbClr val="333399"/>
                  </a:solidFill>
                  <a:latin typeface="Arial" panose="020B0604020202020204" pitchFamily="34" charset="0"/>
                  <a:ea typeface="黑体" panose="02010609060101010101" pitchFamily="49" charset="-122"/>
                </a:rPr>
                <a:t>4</a:t>
              </a:r>
            </a:p>
          </p:txBody>
        </p:sp>
        <p:sp>
          <p:nvSpPr>
            <p:cNvPr id="114" name="Rectangle 104">
              <a:extLst>
                <a:ext uri="{FF2B5EF4-FFF2-40B4-BE49-F238E27FC236}">
                  <a16:creationId xmlns:a16="http://schemas.microsoft.com/office/drawing/2014/main" id="{DD35778A-1F15-4A49-961C-3D49B8699D92}"/>
                </a:ext>
              </a:extLst>
            </p:cNvPr>
            <p:cNvSpPr>
              <a:spLocks noChangeArrowheads="1"/>
            </p:cNvSpPr>
            <p:nvPr/>
          </p:nvSpPr>
          <p:spPr bwMode="auto">
            <a:xfrm>
              <a:off x="2741" y="2386"/>
              <a:ext cx="230" cy="2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lvl1pPr defTabSz="762000"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2000">
                  <a:solidFill>
                    <a:srgbClr val="333399"/>
                  </a:solidFill>
                  <a:latin typeface="Arial" panose="020B0604020202020204" pitchFamily="34" charset="0"/>
                  <a:ea typeface="黑体" panose="02010609060101010101" pitchFamily="49" charset="-122"/>
                </a:rPr>
                <a:t>5</a:t>
              </a:r>
            </a:p>
          </p:txBody>
        </p:sp>
        <p:sp>
          <p:nvSpPr>
            <p:cNvPr id="115" name="Rectangle 105">
              <a:extLst>
                <a:ext uri="{FF2B5EF4-FFF2-40B4-BE49-F238E27FC236}">
                  <a16:creationId xmlns:a16="http://schemas.microsoft.com/office/drawing/2014/main" id="{37D541C3-4CD5-471E-AFAE-FD41FB078A35}"/>
                </a:ext>
              </a:extLst>
            </p:cNvPr>
            <p:cNvSpPr>
              <a:spLocks noChangeArrowheads="1"/>
            </p:cNvSpPr>
            <p:nvPr/>
          </p:nvSpPr>
          <p:spPr bwMode="auto">
            <a:xfrm>
              <a:off x="3191" y="2386"/>
              <a:ext cx="230" cy="2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lvl1pPr defTabSz="762000"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2000">
                  <a:solidFill>
                    <a:srgbClr val="333399"/>
                  </a:solidFill>
                  <a:latin typeface="Arial" panose="020B0604020202020204" pitchFamily="34" charset="0"/>
                  <a:ea typeface="黑体" panose="02010609060101010101" pitchFamily="49" charset="-122"/>
                </a:rPr>
                <a:t>6</a:t>
              </a:r>
            </a:p>
          </p:txBody>
        </p:sp>
        <p:sp>
          <p:nvSpPr>
            <p:cNvPr id="116" name="Rectangle 106">
              <a:extLst>
                <a:ext uri="{FF2B5EF4-FFF2-40B4-BE49-F238E27FC236}">
                  <a16:creationId xmlns:a16="http://schemas.microsoft.com/office/drawing/2014/main" id="{4929C19F-0F1B-468F-A38D-55908ACE42FD}"/>
                </a:ext>
              </a:extLst>
            </p:cNvPr>
            <p:cNvSpPr>
              <a:spLocks noChangeArrowheads="1"/>
            </p:cNvSpPr>
            <p:nvPr/>
          </p:nvSpPr>
          <p:spPr bwMode="auto">
            <a:xfrm>
              <a:off x="3650" y="2386"/>
              <a:ext cx="230" cy="2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lvl1pPr defTabSz="762000"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2000">
                  <a:solidFill>
                    <a:srgbClr val="333399"/>
                  </a:solidFill>
                  <a:latin typeface="Arial" panose="020B0604020202020204" pitchFamily="34" charset="0"/>
                  <a:ea typeface="黑体" panose="02010609060101010101" pitchFamily="49" charset="-122"/>
                </a:rPr>
                <a:t>7</a:t>
              </a:r>
            </a:p>
          </p:txBody>
        </p:sp>
        <p:sp>
          <p:nvSpPr>
            <p:cNvPr id="117" name="Rectangle 107">
              <a:extLst>
                <a:ext uri="{FF2B5EF4-FFF2-40B4-BE49-F238E27FC236}">
                  <a16:creationId xmlns:a16="http://schemas.microsoft.com/office/drawing/2014/main" id="{AE3B1D96-9929-4313-8084-8660C744689C}"/>
                </a:ext>
              </a:extLst>
            </p:cNvPr>
            <p:cNvSpPr>
              <a:spLocks noChangeArrowheads="1"/>
            </p:cNvSpPr>
            <p:nvPr/>
          </p:nvSpPr>
          <p:spPr bwMode="auto">
            <a:xfrm>
              <a:off x="4127" y="2386"/>
              <a:ext cx="230" cy="2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lvl1pPr defTabSz="762000"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2000">
                  <a:solidFill>
                    <a:srgbClr val="333399"/>
                  </a:solidFill>
                  <a:latin typeface="Arial" panose="020B0604020202020204" pitchFamily="34" charset="0"/>
                  <a:ea typeface="黑体" panose="02010609060101010101" pitchFamily="49" charset="-122"/>
                </a:rPr>
                <a:t>0</a:t>
              </a:r>
            </a:p>
          </p:txBody>
        </p:sp>
        <p:sp>
          <p:nvSpPr>
            <p:cNvPr id="118" name="Rectangle 108">
              <a:extLst>
                <a:ext uri="{FF2B5EF4-FFF2-40B4-BE49-F238E27FC236}">
                  <a16:creationId xmlns:a16="http://schemas.microsoft.com/office/drawing/2014/main" id="{57875516-3E3B-4DEC-A9AF-B39D1FD2D226}"/>
                </a:ext>
              </a:extLst>
            </p:cNvPr>
            <p:cNvSpPr>
              <a:spLocks noChangeArrowheads="1"/>
            </p:cNvSpPr>
            <p:nvPr/>
          </p:nvSpPr>
          <p:spPr bwMode="auto">
            <a:xfrm>
              <a:off x="4599" y="2386"/>
              <a:ext cx="230" cy="2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lvl1pPr defTabSz="762000"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2000">
                  <a:solidFill>
                    <a:srgbClr val="333399"/>
                  </a:solidFill>
                  <a:latin typeface="Arial" panose="020B0604020202020204" pitchFamily="34" charset="0"/>
                  <a:ea typeface="黑体" panose="02010609060101010101" pitchFamily="49" charset="-122"/>
                </a:rPr>
                <a:t>1</a:t>
              </a:r>
            </a:p>
          </p:txBody>
        </p:sp>
        <p:sp>
          <p:nvSpPr>
            <p:cNvPr id="119" name="Rectangle 109">
              <a:extLst>
                <a:ext uri="{FF2B5EF4-FFF2-40B4-BE49-F238E27FC236}">
                  <a16:creationId xmlns:a16="http://schemas.microsoft.com/office/drawing/2014/main" id="{DAB47CEB-0DB4-4442-ACEF-9B58FFA9EB8C}"/>
                </a:ext>
              </a:extLst>
            </p:cNvPr>
            <p:cNvSpPr>
              <a:spLocks noChangeArrowheads="1"/>
            </p:cNvSpPr>
            <p:nvPr/>
          </p:nvSpPr>
          <p:spPr bwMode="auto">
            <a:xfrm>
              <a:off x="5058" y="2386"/>
              <a:ext cx="230" cy="2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lvl1pPr defTabSz="762000"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2000">
                  <a:solidFill>
                    <a:srgbClr val="333399"/>
                  </a:solidFill>
                  <a:latin typeface="Arial" panose="020B0604020202020204" pitchFamily="34" charset="0"/>
                  <a:ea typeface="黑体" panose="02010609060101010101" pitchFamily="49" charset="-122"/>
                </a:rPr>
                <a:t>2</a:t>
              </a:r>
            </a:p>
          </p:txBody>
        </p:sp>
        <p:sp>
          <p:nvSpPr>
            <p:cNvPr id="120" name="Text Box 110">
              <a:extLst>
                <a:ext uri="{FF2B5EF4-FFF2-40B4-BE49-F238E27FC236}">
                  <a16:creationId xmlns:a16="http://schemas.microsoft.com/office/drawing/2014/main" id="{AB731A41-712A-431D-B1A1-124CBF284F62}"/>
                </a:ext>
              </a:extLst>
            </p:cNvPr>
            <p:cNvSpPr txBox="1">
              <a:spLocks noChangeArrowheads="1"/>
            </p:cNvSpPr>
            <p:nvPr/>
          </p:nvSpPr>
          <p:spPr bwMode="auto">
            <a:xfrm>
              <a:off x="3479" y="2717"/>
              <a:ext cx="139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000">
                  <a:solidFill>
                    <a:srgbClr val="333399"/>
                  </a:solidFill>
                  <a:latin typeface="Arial" panose="020B0604020202020204" pitchFamily="34" charset="0"/>
                  <a:ea typeface="黑体" panose="02010609060101010101" pitchFamily="49" charset="-122"/>
                </a:rPr>
                <a:t>不允许发送这些帧</a:t>
              </a:r>
            </a:p>
          </p:txBody>
        </p:sp>
        <p:sp>
          <p:nvSpPr>
            <p:cNvPr id="121" name="AutoShape 111">
              <a:extLst>
                <a:ext uri="{FF2B5EF4-FFF2-40B4-BE49-F238E27FC236}">
                  <a16:creationId xmlns:a16="http://schemas.microsoft.com/office/drawing/2014/main" id="{4BF4BC19-2D9D-4199-9AB0-A675DCDCB27A}"/>
                </a:ext>
              </a:extLst>
            </p:cNvPr>
            <p:cNvSpPr>
              <a:spLocks/>
            </p:cNvSpPr>
            <p:nvPr/>
          </p:nvSpPr>
          <p:spPr bwMode="auto">
            <a:xfrm rot="-5400000">
              <a:off x="4071" y="1232"/>
              <a:ext cx="117" cy="2969"/>
            </a:xfrm>
            <a:prstGeom prst="leftBrace">
              <a:avLst>
                <a:gd name="adj1" fmla="val 211467"/>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400"/>
            </a:p>
          </p:txBody>
        </p:sp>
        <p:sp>
          <p:nvSpPr>
            <p:cNvPr id="122" name="Freeform 112">
              <a:extLst>
                <a:ext uri="{FF2B5EF4-FFF2-40B4-BE49-F238E27FC236}">
                  <a16:creationId xmlns:a16="http://schemas.microsoft.com/office/drawing/2014/main" id="{78016C05-247F-4E9A-95C2-DD80ABFF7EFC}"/>
                </a:ext>
              </a:extLst>
            </p:cNvPr>
            <p:cNvSpPr>
              <a:spLocks/>
            </p:cNvSpPr>
            <p:nvPr/>
          </p:nvSpPr>
          <p:spPr bwMode="auto">
            <a:xfrm>
              <a:off x="331" y="2166"/>
              <a:ext cx="2300" cy="0"/>
            </a:xfrm>
            <a:custGeom>
              <a:avLst/>
              <a:gdLst>
                <a:gd name="T0" fmla="*/ 0 w 2119"/>
                <a:gd name="T1" fmla="*/ 1 h 1"/>
                <a:gd name="T2" fmla="*/ 2940 w 2119"/>
                <a:gd name="T3" fmla="*/ 0 h 1"/>
                <a:gd name="T4" fmla="*/ 0 60000 65536"/>
                <a:gd name="T5" fmla="*/ 0 60000 65536"/>
              </a:gdLst>
              <a:ahLst/>
              <a:cxnLst>
                <a:cxn ang="T4">
                  <a:pos x="T0" y="T1"/>
                </a:cxn>
                <a:cxn ang="T5">
                  <a:pos x="T2" y="T3"/>
                </a:cxn>
              </a:cxnLst>
              <a:rect l="0" t="0" r="r" b="b"/>
              <a:pathLst>
                <a:path w="2119" h="1">
                  <a:moveTo>
                    <a:pt x="0" y="1"/>
                  </a:moveTo>
                  <a:lnTo>
                    <a:pt x="2119" y="0"/>
                  </a:lnTo>
                </a:path>
              </a:pathLst>
            </a:custGeom>
            <a:noFill/>
            <a:ln w="12700">
              <a:solidFill>
                <a:schemeClr val="tx1"/>
              </a:solidFill>
              <a:round/>
              <a:headEnd type="triangle" w="sm" len="med"/>
              <a:tailEnd type="triangl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3" name="Rectangle 113">
              <a:extLst>
                <a:ext uri="{FF2B5EF4-FFF2-40B4-BE49-F238E27FC236}">
                  <a16:creationId xmlns:a16="http://schemas.microsoft.com/office/drawing/2014/main" id="{226E4B9C-A18B-4E72-8E57-CE908B60B395}"/>
                </a:ext>
              </a:extLst>
            </p:cNvPr>
            <p:cNvSpPr>
              <a:spLocks noChangeArrowheads="1"/>
            </p:cNvSpPr>
            <p:nvPr/>
          </p:nvSpPr>
          <p:spPr bwMode="auto">
            <a:xfrm>
              <a:off x="1381" y="2117"/>
              <a:ext cx="317" cy="161"/>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400"/>
            </a:p>
          </p:txBody>
        </p:sp>
        <p:sp>
          <p:nvSpPr>
            <p:cNvPr id="124" name="Line 114">
              <a:extLst>
                <a:ext uri="{FF2B5EF4-FFF2-40B4-BE49-F238E27FC236}">
                  <a16:creationId xmlns:a16="http://schemas.microsoft.com/office/drawing/2014/main" id="{F4F5BAF7-A2FA-4457-8C29-5EC48B930D35}"/>
                </a:ext>
              </a:extLst>
            </p:cNvPr>
            <p:cNvSpPr>
              <a:spLocks noChangeShapeType="1"/>
            </p:cNvSpPr>
            <p:nvPr/>
          </p:nvSpPr>
          <p:spPr bwMode="auto">
            <a:xfrm flipV="1">
              <a:off x="331" y="2067"/>
              <a:ext cx="0" cy="18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5" name="Line 115">
              <a:extLst>
                <a:ext uri="{FF2B5EF4-FFF2-40B4-BE49-F238E27FC236}">
                  <a16:creationId xmlns:a16="http://schemas.microsoft.com/office/drawing/2014/main" id="{3CE2F961-0319-4B52-86CD-138801EFD4A5}"/>
                </a:ext>
              </a:extLst>
            </p:cNvPr>
            <p:cNvSpPr>
              <a:spLocks noChangeShapeType="1"/>
            </p:cNvSpPr>
            <p:nvPr/>
          </p:nvSpPr>
          <p:spPr bwMode="auto">
            <a:xfrm flipV="1">
              <a:off x="2635" y="2090"/>
              <a:ext cx="0" cy="15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6" name="Rectangle 116">
              <a:extLst>
                <a:ext uri="{FF2B5EF4-FFF2-40B4-BE49-F238E27FC236}">
                  <a16:creationId xmlns:a16="http://schemas.microsoft.com/office/drawing/2014/main" id="{FE41C71B-688B-4A37-9440-B5A1724DDB05}"/>
                </a:ext>
              </a:extLst>
            </p:cNvPr>
            <p:cNvSpPr>
              <a:spLocks noChangeArrowheads="1"/>
            </p:cNvSpPr>
            <p:nvPr/>
          </p:nvSpPr>
          <p:spPr bwMode="auto">
            <a:xfrm>
              <a:off x="1381" y="2038"/>
              <a:ext cx="331"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2000" i="1">
                  <a:solidFill>
                    <a:srgbClr val="333399"/>
                  </a:solidFill>
                  <a:latin typeface="Arial" panose="020B0604020202020204" pitchFamily="34" charset="0"/>
                  <a:ea typeface="黑体" panose="02010609060101010101" pitchFamily="49" charset="-122"/>
                </a:rPr>
                <a:t>W</a:t>
              </a:r>
              <a:r>
                <a:rPr lang="en-US" altLang="zh-CN" sz="2000" i="1" baseline="-25000">
                  <a:solidFill>
                    <a:srgbClr val="333399"/>
                  </a:solidFill>
                  <a:latin typeface="Arial" panose="020B0604020202020204" pitchFamily="34" charset="0"/>
                  <a:ea typeface="黑体" panose="02010609060101010101" pitchFamily="49" charset="-122"/>
                </a:rPr>
                <a:t>T</a:t>
              </a:r>
            </a:p>
          </p:txBody>
        </p:sp>
        <p:sp>
          <p:nvSpPr>
            <p:cNvPr id="127" name="AutoShape 117">
              <a:extLst>
                <a:ext uri="{FF2B5EF4-FFF2-40B4-BE49-F238E27FC236}">
                  <a16:creationId xmlns:a16="http://schemas.microsoft.com/office/drawing/2014/main" id="{8E09B784-3DB0-493D-8DE1-0B28594E3217}"/>
                </a:ext>
              </a:extLst>
            </p:cNvPr>
            <p:cNvSpPr>
              <a:spLocks/>
            </p:cNvSpPr>
            <p:nvPr/>
          </p:nvSpPr>
          <p:spPr bwMode="auto">
            <a:xfrm rot="-5400000">
              <a:off x="1425" y="1565"/>
              <a:ext cx="125" cy="2310"/>
            </a:xfrm>
            <a:prstGeom prst="leftBrace">
              <a:avLst>
                <a:gd name="adj1" fmla="val 154000"/>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400"/>
            </a:p>
          </p:txBody>
        </p:sp>
        <p:sp>
          <p:nvSpPr>
            <p:cNvPr id="128" name="Text Box 118">
              <a:extLst>
                <a:ext uri="{FF2B5EF4-FFF2-40B4-BE49-F238E27FC236}">
                  <a16:creationId xmlns:a16="http://schemas.microsoft.com/office/drawing/2014/main" id="{B1309CE0-CE7B-42BB-AE9F-48323AB51D24}"/>
                </a:ext>
              </a:extLst>
            </p:cNvPr>
            <p:cNvSpPr txBox="1">
              <a:spLocks noChangeArrowheads="1"/>
            </p:cNvSpPr>
            <p:nvPr/>
          </p:nvSpPr>
          <p:spPr bwMode="auto">
            <a:xfrm>
              <a:off x="1217" y="2717"/>
              <a:ext cx="59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000">
                  <a:solidFill>
                    <a:srgbClr val="333399"/>
                  </a:solidFill>
                  <a:latin typeface="Arial" panose="020B0604020202020204" pitchFamily="34" charset="0"/>
                  <a:ea typeface="黑体" panose="02010609060101010101" pitchFamily="49" charset="-122"/>
                </a:rPr>
                <a:t>已发送</a:t>
              </a:r>
            </a:p>
          </p:txBody>
        </p:sp>
        <p:sp>
          <p:nvSpPr>
            <p:cNvPr id="129" name="Text Box 119">
              <a:extLst>
                <a:ext uri="{FF2B5EF4-FFF2-40B4-BE49-F238E27FC236}">
                  <a16:creationId xmlns:a16="http://schemas.microsoft.com/office/drawing/2014/main" id="{CE4924A6-0050-4F65-8BA8-5A1C950F4D2C}"/>
                </a:ext>
              </a:extLst>
            </p:cNvPr>
            <p:cNvSpPr txBox="1">
              <a:spLocks noChangeArrowheads="1"/>
            </p:cNvSpPr>
            <p:nvPr/>
          </p:nvSpPr>
          <p:spPr bwMode="auto">
            <a:xfrm>
              <a:off x="-16" y="2352"/>
              <a:ext cx="301"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000">
                  <a:solidFill>
                    <a:srgbClr val="333399"/>
                  </a:solidFill>
                  <a:latin typeface="Arial" panose="020B0604020202020204" pitchFamily="34" charset="0"/>
                  <a:ea typeface="黑体" panose="02010609060101010101" pitchFamily="49" charset="-122"/>
                </a:rPr>
                <a:t>(c)</a:t>
              </a:r>
            </a:p>
          </p:txBody>
        </p:sp>
      </p:grpSp>
      <p:grpSp>
        <p:nvGrpSpPr>
          <p:cNvPr id="130" name="Group 120">
            <a:extLst>
              <a:ext uri="{FF2B5EF4-FFF2-40B4-BE49-F238E27FC236}">
                <a16:creationId xmlns:a16="http://schemas.microsoft.com/office/drawing/2014/main" id="{A165B022-0393-4D65-BC48-9C8301B756FC}"/>
              </a:ext>
            </a:extLst>
          </p:cNvPr>
          <p:cNvGrpSpPr>
            <a:grpSpLocks/>
          </p:cNvGrpSpPr>
          <p:nvPr/>
        </p:nvGrpSpPr>
        <p:grpSpPr bwMode="auto">
          <a:xfrm>
            <a:off x="0" y="5075238"/>
            <a:ext cx="8991600" cy="1782762"/>
            <a:chOff x="-16" y="3021"/>
            <a:chExt cx="5664" cy="1123"/>
          </a:xfrm>
        </p:grpSpPr>
        <p:sp>
          <p:nvSpPr>
            <p:cNvPr id="131" name="Rectangle 121">
              <a:extLst>
                <a:ext uri="{FF2B5EF4-FFF2-40B4-BE49-F238E27FC236}">
                  <a16:creationId xmlns:a16="http://schemas.microsoft.com/office/drawing/2014/main" id="{68E301E0-2E13-4EBD-8527-1980F154717D}"/>
                </a:ext>
              </a:extLst>
            </p:cNvPr>
            <p:cNvSpPr>
              <a:spLocks noChangeArrowheads="1"/>
            </p:cNvSpPr>
            <p:nvPr/>
          </p:nvSpPr>
          <p:spPr bwMode="auto">
            <a:xfrm>
              <a:off x="1712" y="3290"/>
              <a:ext cx="2296" cy="316"/>
            </a:xfrm>
            <a:prstGeom prst="rect">
              <a:avLst/>
            </a:prstGeom>
            <a:solidFill>
              <a:srgbClr val="FFCC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400"/>
            </a:p>
          </p:txBody>
        </p:sp>
        <p:sp>
          <p:nvSpPr>
            <p:cNvPr id="132" name="Rectangle 122">
              <a:extLst>
                <a:ext uri="{FF2B5EF4-FFF2-40B4-BE49-F238E27FC236}">
                  <a16:creationId xmlns:a16="http://schemas.microsoft.com/office/drawing/2014/main" id="{E2CC25F8-6680-443C-B921-048DD04DF6DC}"/>
                </a:ext>
              </a:extLst>
            </p:cNvPr>
            <p:cNvSpPr>
              <a:spLocks noChangeArrowheads="1"/>
            </p:cNvSpPr>
            <p:nvPr/>
          </p:nvSpPr>
          <p:spPr bwMode="auto">
            <a:xfrm>
              <a:off x="4008" y="3416"/>
              <a:ext cx="1628" cy="191"/>
            </a:xfrm>
            <a:prstGeom prst="rect">
              <a:avLst/>
            </a:prstGeom>
            <a:solidFill>
              <a:srgbClr val="FF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400"/>
            </a:p>
          </p:txBody>
        </p:sp>
        <p:sp>
          <p:nvSpPr>
            <p:cNvPr id="133" name="Rectangle 123">
              <a:extLst>
                <a:ext uri="{FF2B5EF4-FFF2-40B4-BE49-F238E27FC236}">
                  <a16:creationId xmlns:a16="http://schemas.microsoft.com/office/drawing/2014/main" id="{82EC065C-1E83-46D1-9B9F-B6EEDFB95F47}"/>
                </a:ext>
              </a:extLst>
            </p:cNvPr>
            <p:cNvSpPr>
              <a:spLocks noChangeArrowheads="1"/>
            </p:cNvSpPr>
            <p:nvPr/>
          </p:nvSpPr>
          <p:spPr bwMode="auto">
            <a:xfrm>
              <a:off x="331" y="3412"/>
              <a:ext cx="2289" cy="200"/>
            </a:xfrm>
            <a:prstGeom prst="rect">
              <a:avLst/>
            </a:prstGeom>
            <a:solidFill>
              <a:srgbClr val="00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400"/>
            </a:p>
          </p:txBody>
        </p:sp>
        <p:sp>
          <p:nvSpPr>
            <p:cNvPr id="134" name="Line 124">
              <a:extLst>
                <a:ext uri="{FF2B5EF4-FFF2-40B4-BE49-F238E27FC236}">
                  <a16:creationId xmlns:a16="http://schemas.microsoft.com/office/drawing/2014/main" id="{6D6953BC-C315-444A-83DD-8524668CC5D8}"/>
                </a:ext>
              </a:extLst>
            </p:cNvPr>
            <p:cNvSpPr>
              <a:spLocks noChangeShapeType="1"/>
            </p:cNvSpPr>
            <p:nvPr/>
          </p:nvSpPr>
          <p:spPr bwMode="auto">
            <a:xfrm>
              <a:off x="332" y="3416"/>
              <a:ext cx="531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5" name="Line 125">
              <a:extLst>
                <a:ext uri="{FF2B5EF4-FFF2-40B4-BE49-F238E27FC236}">
                  <a16:creationId xmlns:a16="http://schemas.microsoft.com/office/drawing/2014/main" id="{165E60EE-8B20-43EE-96BF-36C03EBEA694}"/>
                </a:ext>
              </a:extLst>
            </p:cNvPr>
            <p:cNvSpPr>
              <a:spLocks noChangeShapeType="1"/>
            </p:cNvSpPr>
            <p:nvPr/>
          </p:nvSpPr>
          <p:spPr bwMode="auto">
            <a:xfrm>
              <a:off x="334" y="3612"/>
              <a:ext cx="531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 name="Line 126">
              <a:extLst>
                <a:ext uri="{FF2B5EF4-FFF2-40B4-BE49-F238E27FC236}">
                  <a16:creationId xmlns:a16="http://schemas.microsoft.com/office/drawing/2014/main" id="{8A1EF9E9-BBF0-4A02-85A4-1FADEB60A6B1}"/>
                </a:ext>
              </a:extLst>
            </p:cNvPr>
            <p:cNvSpPr>
              <a:spLocks noChangeShapeType="1"/>
            </p:cNvSpPr>
            <p:nvPr/>
          </p:nvSpPr>
          <p:spPr bwMode="auto">
            <a:xfrm>
              <a:off x="792" y="3416"/>
              <a:ext cx="0" cy="187"/>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7" name="Line 127">
              <a:extLst>
                <a:ext uri="{FF2B5EF4-FFF2-40B4-BE49-F238E27FC236}">
                  <a16:creationId xmlns:a16="http://schemas.microsoft.com/office/drawing/2014/main" id="{74819BA1-F386-4F9A-81B4-DA01445C7664}"/>
                </a:ext>
              </a:extLst>
            </p:cNvPr>
            <p:cNvSpPr>
              <a:spLocks noChangeShapeType="1"/>
            </p:cNvSpPr>
            <p:nvPr/>
          </p:nvSpPr>
          <p:spPr bwMode="auto">
            <a:xfrm>
              <a:off x="330" y="3410"/>
              <a:ext cx="0" cy="20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8" name="Line 128">
              <a:extLst>
                <a:ext uri="{FF2B5EF4-FFF2-40B4-BE49-F238E27FC236}">
                  <a16:creationId xmlns:a16="http://schemas.microsoft.com/office/drawing/2014/main" id="{767CFFBE-0A5C-41DF-949D-5D5810FCE549}"/>
                </a:ext>
              </a:extLst>
            </p:cNvPr>
            <p:cNvSpPr>
              <a:spLocks noChangeShapeType="1"/>
            </p:cNvSpPr>
            <p:nvPr/>
          </p:nvSpPr>
          <p:spPr bwMode="auto">
            <a:xfrm>
              <a:off x="1252" y="3420"/>
              <a:ext cx="0" cy="187"/>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 name="Line 129">
              <a:extLst>
                <a:ext uri="{FF2B5EF4-FFF2-40B4-BE49-F238E27FC236}">
                  <a16:creationId xmlns:a16="http://schemas.microsoft.com/office/drawing/2014/main" id="{BCD6691C-CEC8-413D-955C-2C5C33AC5E15}"/>
                </a:ext>
              </a:extLst>
            </p:cNvPr>
            <p:cNvSpPr>
              <a:spLocks noChangeShapeType="1"/>
            </p:cNvSpPr>
            <p:nvPr/>
          </p:nvSpPr>
          <p:spPr bwMode="auto">
            <a:xfrm>
              <a:off x="1713" y="3421"/>
              <a:ext cx="0" cy="18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0" name="Line 130">
              <a:extLst>
                <a:ext uri="{FF2B5EF4-FFF2-40B4-BE49-F238E27FC236}">
                  <a16:creationId xmlns:a16="http://schemas.microsoft.com/office/drawing/2014/main" id="{ABB7C56D-2231-4C69-AC4E-C0BD96324F7C}"/>
                </a:ext>
              </a:extLst>
            </p:cNvPr>
            <p:cNvSpPr>
              <a:spLocks noChangeShapeType="1"/>
            </p:cNvSpPr>
            <p:nvPr/>
          </p:nvSpPr>
          <p:spPr bwMode="auto">
            <a:xfrm>
              <a:off x="2171" y="3418"/>
              <a:ext cx="0" cy="18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1" name="Freeform 131">
              <a:extLst>
                <a:ext uri="{FF2B5EF4-FFF2-40B4-BE49-F238E27FC236}">
                  <a16:creationId xmlns:a16="http://schemas.microsoft.com/office/drawing/2014/main" id="{250E9B14-C0A1-4BB5-8A40-701C2817ED8E}"/>
                </a:ext>
              </a:extLst>
            </p:cNvPr>
            <p:cNvSpPr>
              <a:spLocks/>
            </p:cNvSpPr>
            <p:nvPr/>
          </p:nvSpPr>
          <p:spPr bwMode="auto">
            <a:xfrm>
              <a:off x="2629" y="3426"/>
              <a:ext cx="1" cy="189"/>
            </a:xfrm>
            <a:custGeom>
              <a:avLst/>
              <a:gdLst>
                <a:gd name="T0" fmla="*/ 0 w 1"/>
                <a:gd name="T1" fmla="*/ 0 h 194"/>
                <a:gd name="T2" fmla="*/ 0 w 1"/>
                <a:gd name="T3" fmla="*/ 174 h 194"/>
                <a:gd name="T4" fmla="*/ 0 60000 65536"/>
                <a:gd name="T5" fmla="*/ 0 60000 65536"/>
              </a:gdLst>
              <a:ahLst/>
              <a:cxnLst>
                <a:cxn ang="T4">
                  <a:pos x="T0" y="T1"/>
                </a:cxn>
                <a:cxn ang="T5">
                  <a:pos x="T2" y="T3"/>
                </a:cxn>
              </a:cxnLst>
              <a:rect l="0" t="0" r="r" b="b"/>
              <a:pathLst>
                <a:path w="1" h="194">
                  <a:moveTo>
                    <a:pt x="0" y="0"/>
                  </a:moveTo>
                  <a:lnTo>
                    <a:pt x="0" y="194"/>
                  </a:lnTo>
                </a:path>
              </a:pathLst>
            </a:custGeom>
            <a:noFill/>
            <a:ln w="28575">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2" name="Freeform 132">
              <a:extLst>
                <a:ext uri="{FF2B5EF4-FFF2-40B4-BE49-F238E27FC236}">
                  <a16:creationId xmlns:a16="http://schemas.microsoft.com/office/drawing/2014/main" id="{D1837A0E-0E28-4C4D-8EFC-F89B64B469B3}"/>
                </a:ext>
              </a:extLst>
            </p:cNvPr>
            <p:cNvSpPr>
              <a:spLocks/>
            </p:cNvSpPr>
            <p:nvPr/>
          </p:nvSpPr>
          <p:spPr bwMode="auto">
            <a:xfrm>
              <a:off x="3088" y="3421"/>
              <a:ext cx="3" cy="194"/>
            </a:xfrm>
            <a:custGeom>
              <a:avLst/>
              <a:gdLst>
                <a:gd name="T0" fmla="*/ 3 w 3"/>
                <a:gd name="T1" fmla="*/ 0 h 198"/>
                <a:gd name="T2" fmla="*/ 0 w 3"/>
                <a:gd name="T3" fmla="*/ 182 h 198"/>
                <a:gd name="T4" fmla="*/ 0 60000 65536"/>
                <a:gd name="T5" fmla="*/ 0 60000 65536"/>
              </a:gdLst>
              <a:ahLst/>
              <a:cxnLst>
                <a:cxn ang="T4">
                  <a:pos x="T0" y="T1"/>
                </a:cxn>
                <a:cxn ang="T5">
                  <a:pos x="T2" y="T3"/>
                </a:cxn>
              </a:cxnLst>
              <a:rect l="0" t="0" r="r" b="b"/>
              <a:pathLst>
                <a:path w="3" h="198">
                  <a:moveTo>
                    <a:pt x="3" y="0"/>
                  </a:moveTo>
                  <a:lnTo>
                    <a:pt x="0" y="198"/>
                  </a:lnTo>
                </a:path>
              </a:pathLst>
            </a:custGeom>
            <a:noFill/>
            <a:ln w="28575">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 name="Line 133">
              <a:extLst>
                <a:ext uri="{FF2B5EF4-FFF2-40B4-BE49-F238E27FC236}">
                  <a16:creationId xmlns:a16="http://schemas.microsoft.com/office/drawing/2014/main" id="{ADBFE226-7391-4B55-BB33-B9D8ABD5F0FB}"/>
                </a:ext>
              </a:extLst>
            </p:cNvPr>
            <p:cNvSpPr>
              <a:spLocks noChangeShapeType="1"/>
            </p:cNvSpPr>
            <p:nvPr/>
          </p:nvSpPr>
          <p:spPr bwMode="auto">
            <a:xfrm>
              <a:off x="3552" y="3421"/>
              <a:ext cx="0" cy="18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4" name="Line 134">
              <a:extLst>
                <a:ext uri="{FF2B5EF4-FFF2-40B4-BE49-F238E27FC236}">
                  <a16:creationId xmlns:a16="http://schemas.microsoft.com/office/drawing/2014/main" id="{4B7DBF76-8246-4DB8-9A22-AEC02A90302D}"/>
                </a:ext>
              </a:extLst>
            </p:cNvPr>
            <p:cNvSpPr>
              <a:spLocks noChangeShapeType="1"/>
            </p:cNvSpPr>
            <p:nvPr/>
          </p:nvSpPr>
          <p:spPr bwMode="auto">
            <a:xfrm>
              <a:off x="4012" y="3421"/>
              <a:ext cx="0" cy="18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5" name="Line 135">
              <a:extLst>
                <a:ext uri="{FF2B5EF4-FFF2-40B4-BE49-F238E27FC236}">
                  <a16:creationId xmlns:a16="http://schemas.microsoft.com/office/drawing/2014/main" id="{695062E7-0B42-4037-9FEE-1D3271E3D02D}"/>
                </a:ext>
              </a:extLst>
            </p:cNvPr>
            <p:cNvSpPr>
              <a:spLocks noChangeShapeType="1"/>
            </p:cNvSpPr>
            <p:nvPr/>
          </p:nvSpPr>
          <p:spPr bwMode="auto">
            <a:xfrm>
              <a:off x="4474" y="3416"/>
              <a:ext cx="0" cy="187"/>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6" name="Line 136">
              <a:extLst>
                <a:ext uri="{FF2B5EF4-FFF2-40B4-BE49-F238E27FC236}">
                  <a16:creationId xmlns:a16="http://schemas.microsoft.com/office/drawing/2014/main" id="{4CDBC5B7-1021-4BA6-BB1B-07E19EEB210C}"/>
                </a:ext>
              </a:extLst>
            </p:cNvPr>
            <p:cNvSpPr>
              <a:spLocks noChangeShapeType="1"/>
            </p:cNvSpPr>
            <p:nvPr/>
          </p:nvSpPr>
          <p:spPr bwMode="auto">
            <a:xfrm>
              <a:off x="4932" y="3418"/>
              <a:ext cx="0" cy="18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7" name="Line 137">
              <a:extLst>
                <a:ext uri="{FF2B5EF4-FFF2-40B4-BE49-F238E27FC236}">
                  <a16:creationId xmlns:a16="http://schemas.microsoft.com/office/drawing/2014/main" id="{ADA75CC9-EFF0-4FC6-8872-98D132A447E5}"/>
                </a:ext>
              </a:extLst>
            </p:cNvPr>
            <p:cNvSpPr>
              <a:spLocks noChangeShapeType="1"/>
            </p:cNvSpPr>
            <p:nvPr/>
          </p:nvSpPr>
          <p:spPr bwMode="auto">
            <a:xfrm>
              <a:off x="5394" y="3420"/>
              <a:ext cx="0" cy="187"/>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8" name="Rectangle 138">
              <a:extLst>
                <a:ext uri="{FF2B5EF4-FFF2-40B4-BE49-F238E27FC236}">
                  <a16:creationId xmlns:a16="http://schemas.microsoft.com/office/drawing/2014/main" id="{D26A0AF2-D409-4C65-BB80-A448234D0B52}"/>
                </a:ext>
              </a:extLst>
            </p:cNvPr>
            <p:cNvSpPr>
              <a:spLocks noChangeArrowheads="1"/>
            </p:cNvSpPr>
            <p:nvPr/>
          </p:nvSpPr>
          <p:spPr bwMode="auto">
            <a:xfrm>
              <a:off x="445" y="3394"/>
              <a:ext cx="230"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lvl1pPr defTabSz="762000"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2000">
                  <a:solidFill>
                    <a:srgbClr val="333399"/>
                  </a:solidFill>
                  <a:latin typeface="Arial" panose="020B0604020202020204" pitchFamily="34" charset="0"/>
                  <a:ea typeface="黑体" panose="02010609060101010101" pitchFamily="49" charset="-122"/>
                </a:rPr>
                <a:t>0</a:t>
              </a:r>
            </a:p>
          </p:txBody>
        </p:sp>
        <p:sp>
          <p:nvSpPr>
            <p:cNvPr id="149" name="Rectangle 139">
              <a:extLst>
                <a:ext uri="{FF2B5EF4-FFF2-40B4-BE49-F238E27FC236}">
                  <a16:creationId xmlns:a16="http://schemas.microsoft.com/office/drawing/2014/main" id="{5B091AF1-F8B0-44FF-B067-D319A7115DC1}"/>
                </a:ext>
              </a:extLst>
            </p:cNvPr>
            <p:cNvSpPr>
              <a:spLocks noChangeArrowheads="1"/>
            </p:cNvSpPr>
            <p:nvPr/>
          </p:nvSpPr>
          <p:spPr bwMode="auto">
            <a:xfrm>
              <a:off x="894" y="3394"/>
              <a:ext cx="230"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lvl1pPr defTabSz="762000"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2000">
                  <a:solidFill>
                    <a:srgbClr val="333399"/>
                  </a:solidFill>
                  <a:latin typeface="Arial" panose="020B0604020202020204" pitchFamily="34" charset="0"/>
                  <a:ea typeface="黑体" panose="02010609060101010101" pitchFamily="49" charset="-122"/>
                </a:rPr>
                <a:t>1</a:t>
              </a:r>
            </a:p>
          </p:txBody>
        </p:sp>
        <p:sp>
          <p:nvSpPr>
            <p:cNvPr id="150" name="Rectangle 140">
              <a:extLst>
                <a:ext uri="{FF2B5EF4-FFF2-40B4-BE49-F238E27FC236}">
                  <a16:creationId xmlns:a16="http://schemas.microsoft.com/office/drawing/2014/main" id="{AED5AC3F-FAD1-4243-BD58-E378FEF08C21}"/>
                </a:ext>
              </a:extLst>
            </p:cNvPr>
            <p:cNvSpPr>
              <a:spLocks noChangeArrowheads="1"/>
            </p:cNvSpPr>
            <p:nvPr/>
          </p:nvSpPr>
          <p:spPr bwMode="auto">
            <a:xfrm>
              <a:off x="1383" y="3394"/>
              <a:ext cx="230"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lvl1pPr defTabSz="762000"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2000">
                  <a:solidFill>
                    <a:srgbClr val="333399"/>
                  </a:solidFill>
                  <a:latin typeface="Arial" panose="020B0604020202020204" pitchFamily="34" charset="0"/>
                  <a:ea typeface="黑体" panose="02010609060101010101" pitchFamily="49" charset="-122"/>
                </a:rPr>
                <a:t>2</a:t>
              </a:r>
            </a:p>
          </p:txBody>
        </p:sp>
        <p:sp>
          <p:nvSpPr>
            <p:cNvPr id="151" name="Rectangle 141">
              <a:extLst>
                <a:ext uri="{FF2B5EF4-FFF2-40B4-BE49-F238E27FC236}">
                  <a16:creationId xmlns:a16="http://schemas.microsoft.com/office/drawing/2014/main" id="{58F104B6-2C5D-4770-9C47-64DE5D7D17B8}"/>
                </a:ext>
              </a:extLst>
            </p:cNvPr>
            <p:cNvSpPr>
              <a:spLocks noChangeArrowheads="1"/>
            </p:cNvSpPr>
            <p:nvPr/>
          </p:nvSpPr>
          <p:spPr bwMode="auto">
            <a:xfrm>
              <a:off x="1843" y="3394"/>
              <a:ext cx="230"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lvl1pPr defTabSz="762000"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2000">
                  <a:solidFill>
                    <a:srgbClr val="333399"/>
                  </a:solidFill>
                  <a:latin typeface="Arial" panose="020B0604020202020204" pitchFamily="34" charset="0"/>
                  <a:ea typeface="黑体" panose="02010609060101010101" pitchFamily="49" charset="-122"/>
                </a:rPr>
                <a:t>3</a:t>
              </a:r>
            </a:p>
          </p:txBody>
        </p:sp>
        <p:sp>
          <p:nvSpPr>
            <p:cNvPr id="152" name="Rectangle 142">
              <a:extLst>
                <a:ext uri="{FF2B5EF4-FFF2-40B4-BE49-F238E27FC236}">
                  <a16:creationId xmlns:a16="http://schemas.microsoft.com/office/drawing/2014/main" id="{177980CF-44BD-4233-A91E-95C19A737FC8}"/>
                </a:ext>
              </a:extLst>
            </p:cNvPr>
            <p:cNvSpPr>
              <a:spLocks noChangeArrowheads="1"/>
            </p:cNvSpPr>
            <p:nvPr/>
          </p:nvSpPr>
          <p:spPr bwMode="auto">
            <a:xfrm>
              <a:off x="2281" y="3394"/>
              <a:ext cx="308"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lvl1pPr defTabSz="762000"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2000">
                  <a:solidFill>
                    <a:srgbClr val="333399"/>
                  </a:solidFill>
                  <a:latin typeface="Arial" panose="020B0604020202020204" pitchFamily="34" charset="0"/>
                  <a:ea typeface="黑体" panose="02010609060101010101" pitchFamily="49" charset="-122"/>
                </a:rPr>
                <a:t>4</a:t>
              </a:r>
            </a:p>
          </p:txBody>
        </p:sp>
        <p:sp>
          <p:nvSpPr>
            <p:cNvPr id="153" name="Rectangle 143">
              <a:extLst>
                <a:ext uri="{FF2B5EF4-FFF2-40B4-BE49-F238E27FC236}">
                  <a16:creationId xmlns:a16="http://schemas.microsoft.com/office/drawing/2014/main" id="{FCFEE75E-E260-4FFE-A000-59DC378A9C5E}"/>
                </a:ext>
              </a:extLst>
            </p:cNvPr>
            <p:cNvSpPr>
              <a:spLocks noChangeArrowheads="1"/>
            </p:cNvSpPr>
            <p:nvPr/>
          </p:nvSpPr>
          <p:spPr bwMode="auto">
            <a:xfrm>
              <a:off x="2741" y="3394"/>
              <a:ext cx="230"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lvl1pPr defTabSz="762000"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2000">
                  <a:solidFill>
                    <a:srgbClr val="333399"/>
                  </a:solidFill>
                  <a:latin typeface="Arial" panose="020B0604020202020204" pitchFamily="34" charset="0"/>
                  <a:ea typeface="黑体" panose="02010609060101010101" pitchFamily="49" charset="-122"/>
                </a:rPr>
                <a:t>5</a:t>
              </a:r>
            </a:p>
          </p:txBody>
        </p:sp>
        <p:sp>
          <p:nvSpPr>
            <p:cNvPr id="154" name="Rectangle 144">
              <a:extLst>
                <a:ext uri="{FF2B5EF4-FFF2-40B4-BE49-F238E27FC236}">
                  <a16:creationId xmlns:a16="http://schemas.microsoft.com/office/drawing/2014/main" id="{CBA45CCF-313D-4AD0-B4BE-9F44C5714F78}"/>
                </a:ext>
              </a:extLst>
            </p:cNvPr>
            <p:cNvSpPr>
              <a:spLocks noChangeArrowheads="1"/>
            </p:cNvSpPr>
            <p:nvPr/>
          </p:nvSpPr>
          <p:spPr bwMode="auto">
            <a:xfrm>
              <a:off x="3191" y="3394"/>
              <a:ext cx="230"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lvl1pPr defTabSz="762000"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2000">
                  <a:solidFill>
                    <a:srgbClr val="333399"/>
                  </a:solidFill>
                  <a:latin typeface="Arial" panose="020B0604020202020204" pitchFamily="34" charset="0"/>
                  <a:ea typeface="黑体" panose="02010609060101010101" pitchFamily="49" charset="-122"/>
                </a:rPr>
                <a:t>6</a:t>
              </a:r>
            </a:p>
          </p:txBody>
        </p:sp>
        <p:sp>
          <p:nvSpPr>
            <p:cNvPr id="155" name="Rectangle 145">
              <a:extLst>
                <a:ext uri="{FF2B5EF4-FFF2-40B4-BE49-F238E27FC236}">
                  <a16:creationId xmlns:a16="http://schemas.microsoft.com/office/drawing/2014/main" id="{E37C1D1B-3EB6-4143-98E4-153EAF7A9FF0}"/>
                </a:ext>
              </a:extLst>
            </p:cNvPr>
            <p:cNvSpPr>
              <a:spLocks noChangeArrowheads="1"/>
            </p:cNvSpPr>
            <p:nvPr/>
          </p:nvSpPr>
          <p:spPr bwMode="auto">
            <a:xfrm>
              <a:off x="3650" y="3394"/>
              <a:ext cx="230"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lvl1pPr defTabSz="762000"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2000">
                  <a:solidFill>
                    <a:srgbClr val="333399"/>
                  </a:solidFill>
                  <a:latin typeface="Arial" panose="020B0604020202020204" pitchFamily="34" charset="0"/>
                  <a:ea typeface="黑体" panose="02010609060101010101" pitchFamily="49" charset="-122"/>
                </a:rPr>
                <a:t>7</a:t>
              </a:r>
            </a:p>
          </p:txBody>
        </p:sp>
        <p:sp>
          <p:nvSpPr>
            <p:cNvPr id="156" name="Rectangle 146">
              <a:extLst>
                <a:ext uri="{FF2B5EF4-FFF2-40B4-BE49-F238E27FC236}">
                  <a16:creationId xmlns:a16="http://schemas.microsoft.com/office/drawing/2014/main" id="{9478B535-A8C2-4BA0-A667-699B42C6A5FB}"/>
                </a:ext>
              </a:extLst>
            </p:cNvPr>
            <p:cNvSpPr>
              <a:spLocks noChangeArrowheads="1"/>
            </p:cNvSpPr>
            <p:nvPr/>
          </p:nvSpPr>
          <p:spPr bwMode="auto">
            <a:xfrm>
              <a:off x="4127" y="3394"/>
              <a:ext cx="230"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lvl1pPr defTabSz="762000"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2000">
                  <a:solidFill>
                    <a:srgbClr val="333399"/>
                  </a:solidFill>
                  <a:latin typeface="Arial" panose="020B0604020202020204" pitchFamily="34" charset="0"/>
                  <a:ea typeface="黑体" panose="02010609060101010101" pitchFamily="49" charset="-122"/>
                </a:rPr>
                <a:t>0</a:t>
              </a:r>
            </a:p>
          </p:txBody>
        </p:sp>
        <p:sp>
          <p:nvSpPr>
            <p:cNvPr id="157" name="Rectangle 147">
              <a:extLst>
                <a:ext uri="{FF2B5EF4-FFF2-40B4-BE49-F238E27FC236}">
                  <a16:creationId xmlns:a16="http://schemas.microsoft.com/office/drawing/2014/main" id="{53851A36-DC4B-4F18-A5D4-E533295C4554}"/>
                </a:ext>
              </a:extLst>
            </p:cNvPr>
            <p:cNvSpPr>
              <a:spLocks noChangeArrowheads="1"/>
            </p:cNvSpPr>
            <p:nvPr/>
          </p:nvSpPr>
          <p:spPr bwMode="auto">
            <a:xfrm>
              <a:off x="4599" y="3394"/>
              <a:ext cx="230"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lvl1pPr defTabSz="762000"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2000">
                  <a:solidFill>
                    <a:srgbClr val="333399"/>
                  </a:solidFill>
                  <a:latin typeface="Arial" panose="020B0604020202020204" pitchFamily="34" charset="0"/>
                  <a:ea typeface="黑体" panose="02010609060101010101" pitchFamily="49" charset="-122"/>
                </a:rPr>
                <a:t>1</a:t>
              </a:r>
            </a:p>
          </p:txBody>
        </p:sp>
        <p:sp>
          <p:nvSpPr>
            <p:cNvPr id="158" name="Rectangle 148">
              <a:extLst>
                <a:ext uri="{FF2B5EF4-FFF2-40B4-BE49-F238E27FC236}">
                  <a16:creationId xmlns:a16="http://schemas.microsoft.com/office/drawing/2014/main" id="{3894E392-CFEA-45B4-902D-1B59133953F5}"/>
                </a:ext>
              </a:extLst>
            </p:cNvPr>
            <p:cNvSpPr>
              <a:spLocks noChangeArrowheads="1"/>
            </p:cNvSpPr>
            <p:nvPr/>
          </p:nvSpPr>
          <p:spPr bwMode="auto">
            <a:xfrm>
              <a:off x="5058" y="3394"/>
              <a:ext cx="230"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lvl1pPr defTabSz="762000"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2000">
                  <a:solidFill>
                    <a:srgbClr val="333399"/>
                  </a:solidFill>
                  <a:latin typeface="Arial" panose="020B0604020202020204" pitchFamily="34" charset="0"/>
                  <a:ea typeface="黑体" panose="02010609060101010101" pitchFamily="49" charset="-122"/>
                </a:rPr>
                <a:t>2</a:t>
              </a:r>
            </a:p>
          </p:txBody>
        </p:sp>
        <p:sp>
          <p:nvSpPr>
            <p:cNvPr id="159" name="AutoShape 149">
              <a:extLst>
                <a:ext uri="{FF2B5EF4-FFF2-40B4-BE49-F238E27FC236}">
                  <a16:creationId xmlns:a16="http://schemas.microsoft.com/office/drawing/2014/main" id="{CD5368D7-5387-4FF0-9358-05C158478B06}"/>
                </a:ext>
              </a:extLst>
            </p:cNvPr>
            <p:cNvSpPr>
              <a:spLocks noChangeArrowheads="1"/>
            </p:cNvSpPr>
            <p:nvPr/>
          </p:nvSpPr>
          <p:spPr bwMode="auto">
            <a:xfrm>
              <a:off x="4009" y="3307"/>
              <a:ext cx="417" cy="95"/>
            </a:xfrm>
            <a:prstGeom prst="rightArrow">
              <a:avLst>
                <a:gd name="adj1" fmla="val 50000"/>
                <a:gd name="adj2" fmla="val 109737"/>
              </a:avLst>
            </a:prstGeom>
            <a:solidFill>
              <a:srgbClr val="EAEAEA"/>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400"/>
            </a:p>
          </p:txBody>
        </p:sp>
        <p:sp>
          <p:nvSpPr>
            <p:cNvPr id="160" name="Text Box 150">
              <a:extLst>
                <a:ext uri="{FF2B5EF4-FFF2-40B4-BE49-F238E27FC236}">
                  <a16:creationId xmlns:a16="http://schemas.microsoft.com/office/drawing/2014/main" id="{E4530413-0658-4558-829E-47683505D7B9}"/>
                </a:ext>
              </a:extLst>
            </p:cNvPr>
            <p:cNvSpPr txBox="1">
              <a:spLocks noChangeArrowheads="1"/>
            </p:cNvSpPr>
            <p:nvPr/>
          </p:nvSpPr>
          <p:spPr bwMode="auto">
            <a:xfrm>
              <a:off x="4151" y="3678"/>
              <a:ext cx="139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000">
                  <a:solidFill>
                    <a:srgbClr val="333399"/>
                  </a:solidFill>
                  <a:latin typeface="Arial" panose="020B0604020202020204" pitchFamily="34" charset="0"/>
                  <a:ea typeface="黑体" panose="02010609060101010101" pitchFamily="49" charset="-122"/>
                </a:rPr>
                <a:t>不允许发送这些帧</a:t>
              </a:r>
            </a:p>
          </p:txBody>
        </p:sp>
        <p:sp>
          <p:nvSpPr>
            <p:cNvPr id="161" name="AutoShape 151">
              <a:extLst>
                <a:ext uri="{FF2B5EF4-FFF2-40B4-BE49-F238E27FC236}">
                  <a16:creationId xmlns:a16="http://schemas.microsoft.com/office/drawing/2014/main" id="{22199C4B-27BB-4AE9-82C8-AF80DCB0A9C0}"/>
                </a:ext>
              </a:extLst>
            </p:cNvPr>
            <p:cNvSpPr>
              <a:spLocks/>
            </p:cNvSpPr>
            <p:nvPr/>
          </p:nvSpPr>
          <p:spPr bwMode="auto">
            <a:xfrm rot="-5400000">
              <a:off x="4764" y="2894"/>
              <a:ext cx="106" cy="1594"/>
            </a:xfrm>
            <a:prstGeom prst="leftBrace">
              <a:avLst>
                <a:gd name="adj1" fmla="val 125314"/>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400"/>
            </a:p>
          </p:txBody>
        </p:sp>
        <p:sp>
          <p:nvSpPr>
            <p:cNvPr id="162" name="AutoShape 152">
              <a:extLst>
                <a:ext uri="{FF2B5EF4-FFF2-40B4-BE49-F238E27FC236}">
                  <a16:creationId xmlns:a16="http://schemas.microsoft.com/office/drawing/2014/main" id="{F59034A5-32D9-457F-BC75-968F279272C0}"/>
                </a:ext>
              </a:extLst>
            </p:cNvPr>
            <p:cNvSpPr>
              <a:spLocks/>
            </p:cNvSpPr>
            <p:nvPr/>
          </p:nvSpPr>
          <p:spPr bwMode="auto">
            <a:xfrm rot="-5400000">
              <a:off x="3267" y="3025"/>
              <a:ext cx="91" cy="1335"/>
            </a:xfrm>
            <a:prstGeom prst="leftBrace">
              <a:avLst>
                <a:gd name="adj1" fmla="val 122253"/>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400"/>
            </a:p>
          </p:txBody>
        </p:sp>
        <p:sp>
          <p:nvSpPr>
            <p:cNvPr id="163" name="Text Box 153">
              <a:extLst>
                <a:ext uri="{FF2B5EF4-FFF2-40B4-BE49-F238E27FC236}">
                  <a16:creationId xmlns:a16="http://schemas.microsoft.com/office/drawing/2014/main" id="{2B02815C-DD65-4F1D-8BD5-C337B498488A}"/>
                </a:ext>
              </a:extLst>
            </p:cNvPr>
            <p:cNvSpPr txBox="1">
              <a:spLocks noChangeArrowheads="1"/>
            </p:cNvSpPr>
            <p:nvPr/>
          </p:nvSpPr>
          <p:spPr bwMode="auto">
            <a:xfrm>
              <a:off x="2884" y="3659"/>
              <a:ext cx="957" cy="4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000" dirty="0">
                  <a:solidFill>
                    <a:srgbClr val="333399"/>
                  </a:solidFill>
                  <a:latin typeface="Arial" panose="020B0604020202020204" pitchFamily="34" charset="0"/>
                  <a:ea typeface="黑体" panose="02010609060101010101" pitchFamily="49" charset="-122"/>
                </a:rPr>
                <a:t>还允许发送</a:t>
              </a:r>
            </a:p>
            <a:p>
              <a:pPr eaLnBrk="1" hangingPunct="1">
                <a:spcBef>
                  <a:spcPct val="0"/>
                </a:spcBef>
                <a:buFontTx/>
                <a:buNone/>
              </a:pPr>
              <a:r>
                <a:rPr lang="zh-CN" altLang="en-US" sz="2000" dirty="0">
                  <a:solidFill>
                    <a:srgbClr val="333399"/>
                  </a:solidFill>
                  <a:latin typeface="Arial" panose="020B0604020202020204" pitchFamily="34" charset="0"/>
                  <a:ea typeface="黑体" panose="02010609060101010101" pitchFamily="49" charset="-122"/>
                </a:rPr>
                <a:t>  这</a:t>
              </a:r>
              <a:r>
                <a:rPr lang="en-US" altLang="zh-CN" sz="2000" dirty="0">
                  <a:solidFill>
                    <a:srgbClr val="333399"/>
                  </a:solidFill>
                  <a:latin typeface="Arial" panose="020B0604020202020204" pitchFamily="34" charset="0"/>
                  <a:ea typeface="黑体" panose="02010609060101010101" pitchFamily="49" charset="-122"/>
                </a:rPr>
                <a:t>3 </a:t>
              </a:r>
              <a:r>
                <a:rPr lang="zh-CN" altLang="en-US" sz="2000" dirty="0">
                  <a:solidFill>
                    <a:srgbClr val="333399"/>
                  </a:solidFill>
                  <a:latin typeface="Arial" panose="020B0604020202020204" pitchFamily="34" charset="0"/>
                  <a:ea typeface="黑体" panose="02010609060101010101" pitchFamily="49" charset="-122"/>
                </a:rPr>
                <a:t>个帧</a:t>
              </a:r>
            </a:p>
          </p:txBody>
        </p:sp>
        <p:sp>
          <p:nvSpPr>
            <p:cNvPr id="164" name="Freeform 154">
              <a:extLst>
                <a:ext uri="{FF2B5EF4-FFF2-40B4-BE49-F238E27FC236}">
                  <a16:creationId xmlns:a16="http://schemas.microsoft.com/office/drawing/2014/main" id="{B62F71DC-4E7E-4C54-8349-E546CC52AA54}"/>
                </a:ext>
              </a:extLst>
            </p:cNvPr>
            <p:cNvSpPr>
              <a:spLocks/>
            </p:cNvSpPr>
            <p:nvPr/>
          </p:nvSpPr>
          <p:spPr bwMode="auto">
            <a:xfrm>
              <a:off x="1716" y="3151"/>
              <a:ext cx="2287" cy="2"/>
            </a:xfrm>
            <a:custGeom>
              <a:avLst/>
              <a:gdLst>
                <a:gd name="T0" fmla="*/ 0 w 2107"/>
                <a:gd name="T1" fmla="*/ 0 h 2"/>
                <a:gd name="T2" fmla="*/ 2924 w 2107"/>
                <a:gd name="T3" fmla="*/ 2 h 2"/>
                <a:gd name="T4" fmla="*/ 0 60000 65536"/>
                <a:gd name="T5" fmla="*/ 0 60000 65536"/>
              </a:gdLst>
              <a:ahLst/>
              <a:cxnLst>
                <a:cxn ang="T4">
                  <a:pos x="T0" y="T1"/>
                </a:cxn>
                <a:cxn ang="T5">
                  <a:pos x="T2" y="T3"/>
                </a:cxn>
              </a:cxnLst>
              <a:rect l="0" t="0" r="r" b="b"/>
              <a:pathLst>
                <a:path w="2107" h="2">
                  <a:moveTo>
                    <a:pt x="0" y="0"/>
                  </a:moveTo>
                  <a:lnTo>
                    <a:pt x="2107" y="2"/>
                  </a:lnTo>
                </a:path>
              </a:pathLst>
            </a:custGeom>
            <a:noFill/>
            <a:ln w="12700">
              <a:solidFill>
                <a:schemeClr val="tx1"/>
              </a:solidFill>
              <a:round/>
              <a:headEnd type="triangle" w="sm" len="med"/>
              <a:tailEnd type="triangl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5" name="Rectangle 155">
              <a:extLst>
                <a:ext uri="{FF2B5EF4-FFF2-40B4-BE49-F238E27FC236}">
                  <a16:creationId xmlns:a16="http://schemas.microsoft.com/office/drawing/2014/main" id="{9C03B722-C2D3-4A9F-AF28-BBD80BA5EA76}"/>
                </a:ext>
              </a:extLst>
            </p:cNvPr>
            <p:cNvSpPr>
              <a:spLocks noChangeArrowheads="1"/>
            </p:cNvSpPr>
            <p:nvPr/>
          </p:nvSpPr>
          <p:spPr bwMode="auto">
            <a:xfrm>
              <a:off x="2766" y="3099"/>
              <a:ext cx="316" cy="162"/>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400"/>
            </a:p>
          </p:txBody>
        </p:sp>
        <p:sp>
          <p:nvSpPr>
            <p:cNvPr id="166" name="Line 156">
              <a:extLst>
                <a:ext uri="{FF2B5EF4-FFF2-40B4-BE49-F238E27FC236}">
                  <a16:creationId xmlns:a16="http://schemas.microsoft.com/office/drawing/2014/main" id="{EA5F79FF-2064-4624-A2F4-D13B235194ED}"/>
                </a:ext>
              </a:extLst>
            </p:cNvPr>
            <p:cNvSpPr>
              <a:spLocks noChangeShapeType="1"/>
            </p:cNvSpPr>
            <p:nvPr/>
          </p:nvSpPr>
          <p:spPr bwMode="auto">
            <a:xfrm flipV="1">
              <a:off x="1716" y="3050"/>
              <a:ext cx="0" cy="18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7" name="Line 157">
              <a:extLst>
                <a:ext uri="{FF2B5EF4-FFF2-40B4-BE49-F238E27FC236}">
                  <a16:creationId xmlns:a16="http://schemas.microsoft.com/office/drawing/2014/main" id="{2F784B4D-D00F-431C-B528-F1021A61F4C1}"/>
                </a:ext>
              </a:extLst>
            </p:cNvPr>
            <p:cNvSpPr>
              <a:spLocks noChangeShapeType="1"/>
            </p:cNvSpPr>
            <p:nvPr/>
          </p:nvSpPr>
          <p:spPr bwMode="auto">
            <a:xfrm flipV="1">
              <a:off x="4006" y="3073"/>
              <a:ext cx="0" cy="15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8" name="Rectangle 158">
              <a:extLst>
                <a:ext uri="{FF2B5EF4-FFF2-40B4-BE49-F238E27FC236}">
                  <a16:creationId xmlns:a16="http://schemas.microsoft.com/office/drawing/2014/main" id="{6AF10BB0-3406-4ED4-AA7E-93244FF1D405}"/>
                </a:ext>
              </a:extLst>
            </p:cNvPr>
            <p:cNvSpPr>
              <a:spLocks noChangeArrowheads="1"/>
            </p:cNvSpPr>
            <p:nvPr/>
          </p:nvSpPr>
          <p:spPr bwMode="auto">
            <a:xfrm>
              <a:off x="2766" y="3021"/>
              <a:ext cx="331" cy="2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2000" i="1">
                  <a:solidFill>
                    <a:srgbClr val="333399"/>
                  </a:solidFill>
                  <a:latin typeface="Arial" panose="020B0604020202020204" pitchFamily="34" charset="0"/>
                  <a:ea typeface="黑体" panose="02010609060101010101" pitchFamily="49" charset="-122"/>
                </a:rPr>
                <a:t>W</a:t>
              </a:r>
              <a:r>
                <a:rPr lang="en-US" altLang="zh-CN" sz="2000" i="1" baseline="-25000">
                  <a:solidFill>
                    <a:srgbClr val="333399"/>
                  </a:solidFill>
                  <a:latin typeface="Arial" panose="020B0604020202020204" pitchFamily="34" charset="0"/>
                  <a:ea typeface="黑体" panose="02010609060101010101" pitchFamily="49" charset="-122"/>
                </a:rPr>
                <a:t>T</a:t>
              </a:r>
            </a:p>
          </p:txBody>
        </p:sp>
        <p:sp>
          <p:nvSpPr>
            <p:cNvPr id="169" name="Text Box 159">
              <a:extLst>
                <a:ext uri="{FF2B5EF4-FFF2-40B4-BE49-F238E27FC236}">
                  <a16:creationId xmlns:a16="http://schemas.microsoft.com/office/drawing/2014/main" id="{623E85AC-0E27-465F-A9A3-63A625EF3010}"/>
                </a:ext>
              </a:extLst>
            </p:cNvPr>
            <p:cNvSpPr txBox="1">
              <a:spLocks noChangeArrowheads="1"/>
            </p:cNvSpPr>
            <p:nvPr/>
          </p:nvSpPr>
          <p:spPr bwMode="auto">
            <a:xfrm>
              <a:off x="1916" y="3688"/>
              <a:ext cx="59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000">
                  <a:solidFill>
                    <a:srgbClr val="333399"/>
                  </a:solidFill>
                  <a:latin typeface="Arial" panose="020B0604020202020204" pitchFamily="34" charset="0"/>
                  <a:ea typeface="黑体" panose="02010609060101010101" pitchFamily="49" charset="-122"/>
                </a:rPr>
                <a:t>已发送</a:t>
              </a:r>
            </a:p>
          </p:txBody>
        </p:sp>
        <p:sp>
          <p:nvSpPr>
            <p:cNvPr id="170" name="Text Box 160">
              <a:extLst>
                <a:ext uri="{FF2B5EF4-FFF2-40B4-BE49-F238E27FC236}">
                  <a16:creationId xmlns:a16="http://schemas.microsoft.com/office/drawing/2014/main" id="{97EE5EF9-627E-49B4-8FD3-3636BCCC830C}"/>
                </a:ext>
              </a:extLst>
            </p:cNvPr>
            <p:cNvSpPr txBox="1">
              <a:spLocks noChangeArrowheads="1"/>
            </p:cNvSpPr>
            <p:nvPr/>
          </p:nvSpPr>
          <p:spPr bwMode="auto">
            <a:xfrm>
              <a:off x="550" y="3701"/>
              <a:ext cx="1076" cy="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000">
                  <a:solidFill>
                    <a:srgbClr val="333399"/>
                  </a:solidFill>
                  <a:latin typeface="Arial" panose="020B0604020202020204" pitchFamily="34" charset="0"/>
                  <a:ea typeface="黑体" panose="02010609060101010101" pitchFamily="49" charset="-122"/>
                </a:rPr>
                <a:t>     </a:t>
              </a:r>
              <a:r>
                <a:rPr lang="zh-CN" altLang="en-US" sz="2000">
                  <a:solidFill>
                    <a:srgbClr val="333399"/>
                  </a:solidFill>
                  <a:latin typeface="Arial" panose="020B0604020202020204" pitchFamily="34" charset="0"/>
                  <a:ea typeface="黑体" panose="02010609060101010101" pitchFamily="49" charset="-122"/>
                </a:rPr>
                <a:t>已发送</a:t>
              </a:r>
            </a:p>
            <a:p>
              <a:pPr eaLnBrk="1" hangingPunct="1">
                <a:spcBef>
                  <a:spcPct val="0"/>
                </a:spcBef>
                <a:buFontTx/>
                <a:buNone/>
              </a:pPr>
              <a:r>
                <a:rPr lang="zh-CN" altLang="en-US" sz="2000">
                  <a:solidFill>
                    <a:srgbClr val="333399"/>
                  </a:solidFill>
                  <a:latin typeface="Arial" panose="020B0604020202020204" pitchFamily="34" charset="0"/>
                  <a:ea typeface="黑体" panose="02010609060101010101" pitchFamily="49" charset="-122"/>
                </a:rPr>
                <a:t>并已收到确认</a:t>
              </a:r>
            </a:p>
          </p:txBody>
        </p:sp>
        <p:sp>
          <p:nvSpPr>
            <p:cNvPr id="171" name="AutoShape 161">
              <a:extLst>
                <a:ext uri="{FF2B5EF4-FFF2-40B4-BE49-F238E27FC236}">
                  <a16:creationId xmlns:a16="http://schemas.microsoft.com/office/drawing/2014/main" id="{CC806155-9988-4B10-B8EC-2E284B2806E0}"/>
                </a:ext>
              </a:extLst>
            </p:cNvPr>
            <p:cNvSpPr>
              <a:spLocks/>
            </p:cNvSpPr>
            <p:nvPr/>
          </p:nvSpPr>
          <p:spPr bwMode="auto">
            <a:xfrm rot="-5400000">
              <a:off x="967" y="3010"/>
              <a:ext cx="103" cy="1378"/>
            </a:xfrm>
            <a:prstGeom prst="leftBrace">
              <a:avLst>
                <a:gd name="adj1" fmla="val 111489"/>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400"/>
            </a:p>
          </p:txBody>
        </p:sp>
        <p:sp>
          <p:nvSpPr>
            <p:cNvPr id="172" name="Text Box 162">
              <a:extLst>
                <a:ext uri="{FF2B5EF4-FFF2-40B4-BE49-F238E27FC236}">
                  <a16:creationId xmlns:a16="http://schemas.microsoft.com/office/drawing/2014/main" id="{9635C4E0-749F-4156-82BB-F17E71DDB306}"/>
                </a:ext>
              </a:extLst>
            </p:cNvPr>
            <p:cNvSpPr txBox="1">
              <a:spLocks noChangeArrowheads="1"/>
            </p:cNvSpPr>
            <p:nvPr/>
          </p:nvSpPr>
          <p:spPr bwMode="auto">
            <a:xfrm>
              <a:off x="-16" y="3391"/>
              <a:ext cx="311"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000">
                  <a:solidFill>
                    <a:srgbClr val="333399"/>
                  </a:solidFill>
                  <a:latin typeface="Arial" panose="020B0604020202020204" pitchFamily="34" charset="0"/>
                  <a:ea typeface="黑体" panose="02010609060101010101" pitchFamily="49" charset="-122"/>
                </a:rPr>
                <a:t>(d)</a:t>
              </a:r>
            </a:p>
          </p:txBody>
        </p:sp>
        <p:sp>
          <p:nvSpPr>
            <p:cNvPr id="173" name="AutoShape 163">
              <a:extLst>
                <a:ext uri="{FF2B5EF4-FFF2-40B4-BE49-F238E27FC236}">
                  <a16:creationId xmlns:a16="http://schemas.microsoft.com/office/drawing/2014/main" id="{8B5ADABA-4C6D-4E8B-AFD6-67991F82B596}"/>
                </a:ext>
              </a:extLst>
            </p:cNvPr>
            <p:cNvSpPr>
              <a:spLocks/>
            </p:cNvSpPr>
            <p:nvPr/>
          </p:nvSpPr>
          <p:spPr bwMode="auto">
            <a:xfrm rot="-5400000">
              <a:off x="2129" y="3264"/>
              <a:ext cx="91" cy="881"/>
            </a:xfrm>
            <a:prstGeom prst="leftBrace">
              <a:avLst>
                <a:gd name="adj1" fmla="val 80678"/>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400"/>
            </a:p>
          </p:txBody>
        </p:sp>
      </p:grpSp>
      <p:sp>
        <p:nvSpPr>
          <p:cNvPr id="5" name="灯片编号占位符 4">
            <a:extLst>
              <a:ext uri="{FF2B5EF4-FFF2-40B4-BE49-F238E27FC236}">
                <a16:creationId xmlns:a16="http://schemas.microsoft.com/office/drawing/2014/main" id="{E4C2C5DB-75E6-4E38-9600-05D44A76C146}"/>
              </a:ext>
            </a:extLst>
          </p:cNvPr>
          <p:cNvSpPr>
            <a:spLocks noGrp="1"/>
          </p:cNvSpPr>
          <p:nvPr>
            <p:ph type="sldNum" sz="quarter" idx="12"/>
          </p:nvPr>
        </p:nvSpPr>
        <p:spPr/>
        <p:txBody>
          <a:bodyPr/>
          <a:lstStyle/>
          <a:p>
            <a:fld id="{0343F522-B1DB-4B24-87CC-09EAB668A261}" type="slidenum">
              <a:rPr lang="zh-CN" altLang="en-US" smtClean="0"/>
              <a:pPr/>
              <a:t>93</a:t>
            </a:fld>
            <a:r>
              <a:rPr lang="en-US" altLang="zh-CN"/>
              <a:t>/303</a:t>
            </a:r>
            <a:endParaRPr lang="zh-CN" altLang="en-US" dirty="0"/>
          </a:p>
        </p:txBody>
      </p:sp>
    </p:spTree>
    <p:extLst>
      <p:ext uri="{BB962C8B-B14F-4D97-AF65-F5344CB8AC3E}">
        <p14:creationId xmlns:p14="http://schemas.microsoft.com/office/powerpoint/2010/main" val="701027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C34208-FA7C-4346-AD93-050F88FE7F56}"/>
              </a:ext>
            </a:extLst>
          </p:cNvPr>
          <p:cNvSpPr>
            <a:spLocks noGrp="1"/>
          </p:cNvSpPr>
          <p:nvPr>
            <p:ph type="title"/>
          </p:nvPr>
        </p:nvSpPr>
        <p:spPr>
          <a:xfrm>
            <a:off x="265813" y="350874"/>
            <a:ext cx="8654903" cy="680484"/>
          </a:xfrm>
        </p:spPr>
        <p:txBody>
          <a:bodyPr>
            <a:normAutofit/>
          </a:bodyPr>
          <a:lstStyle/>
          <a:p>
            <a:r>
              <a:rPr lang="en-US" altLang="zh-CN" kern="100" dirty="0"/>
              <a:t>1</a:t>
            </a:r>
            <a:r>
              <a:rPr lang="zh-CN" altLang="en-US" kern="100" dirty="0"/>
              <a:t>位滑动窗口</a:t>
            </a:r>
          </a:p>
        </p:txBody>
      </p:sp>
      <p:sp>
        <p:nvSpPr>
          <p:cNvPr id="3" name="内容占位符 2">
            <a:extLst>
              <a:ext uri="{FF2B5EF4-FFF2-40B4-BE49-F238E27FC236}">
                <a16:creationId xmlns:a16="http://schemas.microsoft.com/office/drawing/2014/main" id="{62772749-0251-43E3-8FBE-62B01C0C88DA}"/>
              </a:ext>
            </a:extLst>
          </p:cNvPr>
          <p:cNvSpPr>
            <a:spLocks noGrp="1"/>
          </p:cNvSpPr>
          <p:nvPr>
            <p:ph idx="1"/>
          </p:nvPr>
        </p:nvSpPr>
        <p:spPr>
          <a:xfrm>
            <a:off x="404037" y="1062040"/>
            <a:ext cx="8516679" cy="5445085"/>
          </a:xfrm>
        </p:spPr>
        <p:txBody>
          <a:bodyPr>
            <a:noAutofit/>
          </a:bodyPr>
          <a:lstStyle/>
          <a:p>
            <a:pPr marL="0" indent="0" algn="just">
              <a:lnSpc>
                <a:spcPct val="100000"/>
              </a:lnSpc>
              <a:spcBef>
                <a:spcPts val="0"/>
              </a:spcBef>
              <a:buNone/>
            </a:pPr>
            <a:r>
              <a:rPr lang="zh-CN" altLang="zh-CN" dirty="0"/>
              <a:t>发送窗口、接收窗口大小都为</a:t>
            </a:r>
            <a:r>
              <a:rPr lang="en-US" altLang="zh-CN" dirty="0"/>
              <a:t>1</a:t>
            </a:r>
            <a:r>
              <a:rPr lang="zh-CN" altLang="zh-CN" dirty="0"/>
              <a:t>，即每次只允许发送和接收一帧。类似停止</a:t>
            </a:r>
            <a:r>
              <a:rPr lang="en-US" altLang="zh-CN" dirty="0"/>
              <a:t>-</a:t>
            </a:r>
            <a:r>
              <a:rPr lang="zh-CN" altLang="zh-CN" dirty="0"/>
              <a:t>等待方式，但允许双向发送、捎带应答。</a:t>
            </a:r>
          </a:p>
          <a:p>
            <a:pPr marL="0" indent="0" algn="just" eaLnBrk="1" hangingPunct="1">
              <a:lnSpc>
                <a:spcPct val="100000"/>
              </a:lnSpc>
              <a:spcBef>
                <a:spcPts val="0"/>
              </a:spcBef>
              <a:buNone/>
            </a:pPr>
            <a:endParaRPr lang="en-US" altLang="zh-CN" dirty="0">
              <a:latin typeface="Times New Roman" panose="02020603050405020304" pitchFamily="18" charset="0"/>
              <a:cs typeface="Times New Roman" panose="02020603050405020304" pitchFamily="18" charset="0"/>
            </a:endParaRPr>
          </a:p>
          <a:p>
            <a:pPr marL="0" indent="0" algn="just" eaLnBrk="1" hangingPunct="1">
              <a:lnSpc>
                <a:spcPct val="100000"/>
              </a:lnSpc>
              <a:spcBef>
                <a:spcPts val="0"/>
              </a:spcBef>
              <a:buNone/>
            </a:pPr>
            <a:endParaRPr lang="en-US" altLang="zh-CN" dirty="0">
              <a:solidFill>
                <a:schemeClr val="accent1"/>
              </a:solidFill>
              <a:latin typeface="Times New Roman" panose="02020603050405020304" pitchFamily="18" charset="0"/>
              <a:cs typeface="Times New Roman" panose="02020603050405020304" pitchFamily="18" charset="0"/>
            </a:endParaRPr>
          </a:p>
        </p:txBody>
      </p:sp>
      <p:graphicFrame>
        <p:nvGraphicFramePr>
          <p:cNvPr id="10" name="表格 9">
            <a:extLst>
              <a:ext uri="{FF2B5EF4-FFF2-40B4-BE49-F238E27FC236}">
                <a16:creationId xmlns:a16="http://schemas.microsoft.com/office/drawing/2014/main" id="{9B384642-CD61-42D4-9C32-F0111E3A54D7}"/>
              </a:ext>
            </a:extLst>
          </p:cNvPr>
          <p:cNvGraphicFramePr>
            <a:graphicFrameLocks noGrp="1"/>
          </p:cNvGraphicFramePr>
          <p:nvPr/>
        </p:nvGraphicFramePr>
        <p:xfrm>
          <a:off x="0" y="1031358"/>
          <a:ext cx="313390" cy="4483425"/>
        </p:xfrm>
        <a:graphic>
          <a:graphicData uri="http://schemas.openxmlformats.org/drawingml/2006/table">
            <a:tbl>
              <a:tblPr firstRow="1" bandRow="1">
                <a:tableStyleId>{5C22544A-7EE6-4342-B048-85BDC9FD1C3A}</a:tableStyleId>
              </a:tblPr>
              <a:tblGrid>
                <a:gridCol w="313390">
                  <a:extLst>
                    <a:ext uri="{9D8B030D-6E8A-4147-A177-3AD203B41FA5}">
                      <a16:colId xmlns:a16="http://schemas.microsoft.com/office/drawing/2014/main" val="2707731317"/>
                    </a:ext>
                  </a:extLst>
                </a:gridCol>
              </a:tblGrid>
              <a:tr h="844235">
                <a:tc>
                  <a:txBody>
                    <a:bodyPr/>
                    <a:lstStyle/>
                    <a:p>
                      <a:pPr algn="ctr"/>
                      <a:r>
                        <a:rPr lang="zh-CN" altLang="en-US" sz="1600" b="0" dirty="0">
                          <a:solidFill>
                            <a:schemeClr val="tx1"/>
                          </a:solidFill>
                          <a:latin typeface="黑体" panose="02010609060101010101" pitchFamily="49" charset="-122"/>
                          <a:ea typeface="黑体" panose="02010609060101010101" pitchFamily="49" charset="-122"/>
                        </a:rPr>
                        <a:t>接入控制</a:t>
                      </a:r>
                    </a:p>
                  </a:txBody>
                  <a:tcPr marL="0" marR="0" marT="0" marB="0" anchor="ctr">
                    <a:solidFill>
                      <a:schemeClr val="accent1">
                        <a:lumMod val="40000"/>
                        <a:lumOff val="60000"/>
                      </a:schemeClr>
                    </a:solidFill>
                  </a:tcPr>
                </a:tc>
                <a:extLst>
                  <a:ext uri="{0D108BD9-81ED-4DB2-BD59-A6C34878D82A}">
                    <a16:rowId xmlns:a16="http://schemas.microsoft.com/office/drawing/2014/main" val="2650843112"/>
                  </a:ext>
                </a:extLst>
              </a:tr>
              <a:tr h="844235">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组帧</a:t>
                      </a:r>
                    </a:p>
                  </a:txBody>
                  <a:tcPr marL="0" marR="0" marT="0" marB="0" anchor="ctr">
                    <a:solidFill>
                      <a:schemeClr val="accent1">
                        <a:lumMod val="40000"/>
                        <a:lumOff val="60000"/>
                      </a:schemeClr>
                    </a:solidFill>
                  </a:tcPr>
                </a:tc>
                <a:extLst>
                  <a:ext uri="{0D108BD9-81ED-4DB2-BD59-A6C34878D82A}">
                    <a16:rowId xmlns:a16="http://schemas.microsoft.com/office/drawing/2014/main" val="2354171835"/>
                  </a:ext>
                </a:extLst>
              </a:tr>
              <a:tr h="844235">
                <a:tc>
                  <a:txBody>
                    <a:bodyPr/>
                    <a:lstStyle/>
                    <a:p>
                      <a:pPr algn="ctr"/>
                      <a:r>
                        <a:rPr lang="zh-CN" altLang="en-US" sz="1600" b="0" dirty="0">
                          <a:solidFill>
                            <a:schemeClr val="tx1"/>
                          </a:solidFill>
                          <a:latin typeface="黑体" panose="02010609060101010101" pitchFamily="49" charset="-122"/>
                          <a:ea typeface="黑体" panose="02010609060101010101" pitchFamily="49" charset="-122"/>
                        </a:rPr>
                        <a:t>检错纠错</a:t>
                      </a:r>
                    </a:p>
                  </a:txBody>
                  <a:tcPr marL="0" marR="0" marT="0" marB="0" anchor="ctr">
                    <a:solidFill>
                      <a:schemeClr val="accent1">
                        <a:lumMod val="40000"/>
                        <a:lumOff val="60000"/>
                      </a:schemeClr>
                    </a:solidFill>
                  </a:tcPr>
                </a:tc>
                <a:extLst>
                  <a:ext uri="{0D108BD9-81ED-4DB2-BD59-A6C34878D82A}">
                    <a16:rowId xmlns:a16="http://schemas.microsoft.com/office/drawing/2014/main" val="2232877283"/>
                  </a:ext>
                </a:extLst>
              </a:tr>
              <a:tr h="844235">
                <a:tc>
                  <a:txBody>
                    <a:bodyPr/>
                    <a:lstStyle/>
                    <a:p>
                      <a:pPr algn="ctr"/>
                      <a:r>
                        <a:rPr lang="zh-CN" altLang="en-US" sz="1600" b="1" dirty="0">
                          <a:solidFill>
                            <a:schemeClr val="bg1"/>
                          </a:solidFill>
                          <a:latin typeface="黑体" panose="02010609060101010101" pitchFamily="49" charset="-122"/>
                          <a:ea typeface="黑体" panose="02010609060101010101" pitchFamily="49" charset="-122"/>
                        </a:rPr>
                        <a:t>可靠性</a:t>
                      </a:r>
                    </a:p>
                  </a:txBody>
                  <a:tcPr marL="0" marR="0" marT="0" marB="0" anchor="ctr">
                    <a:solidFill>
                      <a:schemeClr val="accent1"/>
                    </a:solidFill>
                  </a:tcPr>
                </a:tc>
                <a:extLst>
                  <a:ext uri="{0D108BD9-81ED-4DB2-BD59-A6C34878D82A}">
                    <a16:rowId xmlns:a16="http://schemas.microsoft.com/office/drawing/2014/main" val="3762065821"/>
                  </a:ext>
                </a:extLst>
              </a:tr>
              <a:tr h="844235">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同步</a:t>
                      </a:r>
                    </a:p>
                  </a:txBody>
                  <a:tcPr marL="0" marR="0" marT="0" marB="0" anchor="ctr">
                    <a:solidFill>
                      <a:schemeClr val="accent1">
                        <a:lumMod val="40000"/>
                        <a:lumOff val="60000"/>
                      </a:schemeClr>
                    </a:solidFill>
                  </a:tcPr>
                </a:tc>
                <a:extLst>
                  <a:ext uri="{0D108BD9-81ED-4DB2-BD59-A6C34878D82A}">
                    <a16:rowId xmlns:a16="http://schemas.microsoft.com/office/drawing/2014/main" val="4144295206"/>
                  </a:ext>
                </a:extLst>
              </a:tr>
            </a:tbl>
          </a:graphicData>
        </a:graphic>
      </p:graphicFrame>
      <p:graphicFrame>
        <p:nvGraphicFramePr>
          <p:cNvPr id="11" name="表格 10">
            <a:extLst>
              <a:ext uri="{FF2B5EF4-FFF2-40B4-BE49-F238E27FC236}">
                <a16:creationId xmlns:a16="http://schemas.microsoft.com/office/drawing/2014/main" id="{F1557556-4E74-4A2A-B76B-6AF7BA757C94}"/>
              </a:ext>
            </a:extLst>
          </p:cNvPr>
          <p:cNvGraphicFramePr>
            <a:graphicFrameLocks noGrp="1"/>
          </p:cNvGraphicFramePr>
          <p:nvPr/>
        </p:nvGraphicFramePr>
        <p:xfrm>
          <a:off x="0" y="16384"/>
          <a:ext cx="9144000" cy="303808"/>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1028242390"/>
                    </a:ext>
                  </a:extLst>
                </a:gridCol>
                <a:gridCol w="1016000">
                  <a:extLst>
                    <a:ext uri="{9D8B030D-6E8A-4147-A177-3AD203B41FA5}">
                      <a16:colId xmlns:a16="http://schemas.microsoft.com/office/drawing/2014/main" val="3074239081"/>
                    </a:ext>
                  </a:extLst>
                </a:gridCol>
                <a:gridCol w="1016000">
                  <a:extLst>
                    <a:ext uri="{9D8B030D-6E8A-4147-A177-3AD203B41FA5}">
                      <a16:colId xmlns:a16="http://schemas.microsoft.com/office/drawing/2014/main" val="3509429943"/>
                    </a:ext>
                  </a:extLst>
                </a:gridCol>
                <a:gridCol w="1016000">
                  <a:extLst>
                    <a:ext uri="{9D8B030D-6E8A-4147-A177-3AD203B41FA5}">
                      <a16:colId xmlns:a16="http://schemas.microsoft.com/office/drawing/2014/main" val="2580465912"/>
                    </a:ext>
                  </a:extLst>
                </a:gridCol>
                <a:gridCol w="1016000">
                  <a:extLst>
                    <a:ext uri="{9D8B030D-6E8A-4147-A177-3AD203B41FA5}">
                      <a16:colId xmlns:a16="http://schemas.microsoft.com/office/drawing/2014/main" val="585185192"/>
                    </a:ext>
                  </a:extLst>
                </a:gridCol>
                <a:gridCol w="1016000">
                  <a:extLst>
                    <a:ext uri="{9D8B030D-6E8A-4147-A177-3AD203B41FA5}">
                      <a16:colId xmlns:a16="http://schemas.microsoft.com/office/drawing/2014/main" val="1335232691"/>
                    </a:ext>
                  </a:extLst>
                </a:gridCol>
                <a:gridCol w="1016000">
                  <a:extLst>
                    <a:ext uri="{9D8B030D-6E8A-4147-A177-3AD203B41FA5}">
                      <a16:colId xmlns:a16="http://schemas.microsoft.com/office/drawing/2014/main" val="785772456"/>
                    </a:ext>
                  </a:extLst>
                </a:gridCol>
                <a:gridCol w="1016000">
                  <a:extLst>
                    <a:ext uri="{9D8B030D-6E8A-4147-A177-3AD203B41FA5}">
                      <a16:colId xmlns:a16="http://schemas.microsoft.com/office/drawing/2014/main" val="143111373"/>
                    </a:ext>
                  </a:extLst>
                </a:gridCol>
                <a:gridCol w="1016000">
                  <a:extLst>
                    <a:ext uri="{9D8B030D-6E8A-4147-A177-3AD203B41FA5}">
                      <a16:colId xmlns:a16="http://schemas.microsoft.com/office/drawing/2014/main" val="994455625"/>
                    </a:ext>
                  </a:extLst>
                </a:gridCol>
              </a:tblGrid>
              <a:tr h="303808">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传输介质</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通信系统</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rgbClr val="FFFF00"/>
                          </a:solidFill>
                          <a:latin typeface="黑体" panose="02010609060101010101" pitchFamily="49" charset="-122"/>
                          <a:ea typeface="黑体" panose="02010609060101010101" pitchFamily="49" charset="-122"/>
                        </a:rPr>
                        <a:t>正确性</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提高性能</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局域网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en-US" altLang="zh-CN" sz="1600" dirty="0">
                          <a:solidFill>
                            <a:schemeClr val="tx1"/>
                          </a:solidFill>
                          <a:latin typeface="黑体" panose="02010609060101010101" pitchFamily="49" charset="-122"/>
                          <a:ea typeface="黑体" panose="02010609060101010101" pitchFamily="49" charset="-122"/>
                        </a:rPr>
                        <a:t>WLAN</a:t>
                      </a:r>
                      <a:endParaRPr lang="zh-CN" altLang="en-US" sz="1600" dirty="0">
                        <a:solidFill>
                          <a:schemeClr val="tx1"/>
                        </a:solidFill>
                        <a:latin typeface="黑体" panose="02010609060101010101" pitchFamily="49" charset="-122"/>
                        <a:ea typeface="黑体" panose="02010609060101010101" pitchFamily="49"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个域网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广域网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接入网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939429099"/>
                  </a:ext>
                </a:extLst>
              </a:tr>
            </a:tbl>
          </a:graphicData>
        </a:graphic>
      </p:graphicFrame>
      <p:sp>
        <p:nvSpPr>
          <p:cNvPr id="12" name="流程图: 摘录 11">
            <a:extLst>
              <a:ext uri="{FF2B5EF4-FFF2-40B4-BE49-F238E27FC236}">
                <a16:creationId xmlns:a16="http://schemas.microsoft.com/office/drawing/2014/main" id="{CE6C4248-6AFD-44B6-80E3-9608C7BDC87F}"/>
              </a:ext>
            </a:extLst>
          </p:cNvPr>
          <p:cNvSpPr/>
          <p:nvPr/>
        </p:nvSpPr>
        <p:spPr bwMode="auto">
          <a:xfrm>
            <a:off x="2445429" y="315774"/>
            <a:ext cx="216024" cy="126001"/>
          </a:xfrm>
          <a:prstGeom prst="flowChartExtract">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4" name="Rectangle 2">
            <a:extLst>
              <a:ext uri="{FF2B5EF4-FFF2-40B4-BE49-F238E27FC236}">
                <a16:creationId xmlns:a16="http://schemas.microsoft.com/office/drawing/2014/main" id="{637ADEFB-5775-48B5-AD95-BD2F543B4E24}"/>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灯片编号占位符 4">
            <a:extLst>
              <a:ext uri="{FF2B5EF4-FFF2-40B4-BE49-F238E27FC236}">
                <a16:creationId xmlns:a16="http://schemas.microsoft.com/office/drawing/2014/main" id="{8577E19B-25A4-4EF6-857B-A85A2F9E8AA7}"/>
              </a:ext>
            </a:extLst>
          </p:cNvPr>
          <p:cNvSpPr>
            <a:spLocks noGrp="1"/>
          </p:cNvSpPr>
          <p:nvPr>
            <p:ph type="sldNum" sz="quarter" idx="12"/>
          </p:nvPr>
        </p:nvSpPr>
        <p:spPr/>
        <p:txBody>
          <a:bodyPr/>
          <a:lstStyle/>
          <a:p>
            <a:fld id="{0343F522-B1DB-4B24-87CC-09EAB668A261}" type="slidenum">
              <a:rPr lang="zh-CN" altLang="en-US" smtClean="0"/>
              <a:pPr/>
              <a:t>94</a:t>
            </a:fld>
            <a:r>
              <a:rPr lang="en-US" altLang="zh-CN"/>
              <a:t>/303</a:t>
            </a:r>
            <a:endParaRPr lang="zh-CN" altLang="en-US" dirty="0"/>
          </a:p>
        </p:txBody>
      </p:sp>
    </p:spTree>
    <p:extLst>
      <p:ext uri="{BB962C8B-B14F-4D97-AF65-F5344CB8AC3E}">
        <p14:creationId xmlns:p14="http://schemas.microsoft.com/office/powerpoint/2010/main" val="285036189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C34208-FA7C-4346-AD93-050F88FE7F56}"/>
              </a:ext>
            </a:extLst>
          </p:cNvPr>
          <p:cNvSpPr>
            <a:spLocks noGrp="1"/>
          </p:cNvSpPr>
          <p:nvPr>
            <p:ph type="title"/>
          </p:nvPr>
        </p:nvSpPr>
        <p:spPr>
          <a:xfrm>
            <a:off x="265813" y="350874"/>
            <a:ext cx="8654903" cy="680484"/>
          </a:xfrm>
        </p:spPr>
        <p:txBody>
          <a:bodyPr>
            <a:normAutofit/>
          </a:bodyPr>
          <a:lstStyle/>
          <a:p>
            <a:r>
              <a:rPr lang="zh-CN" altLang="en-US" kern="100" dirty="0"/>
              <a:t>全部重传方式</a:t>
            </a:r>
          </a:p>
        </p:txBody>
      </p:sp>
      <p:sp>
        <p:nvSpPr>
          <p:cNvPr id="3" name="内容占位符 2">
            <a:extLst>
              <a:ext uri="{FF2B5EF4-FFF2-40B4-BE49-F238E27FC236}">
                <a16:creationId xmlns:a16="http://schemas.microsoft.com/office/drawing/2014/main" id="{62772749-0251-43E3-8FBE-62B01C0C88DA}"/>
              </a:ext>
            </a:extLst>
          </p:cNvPr>
          <p:cNvSpPr>
            <a:spLocks noGrp="1"/>
          </p:cNvSpPr>
          <p:nvPr>
            <p:ph idx="1"/>
          </p:nvPr>
        </p:nvSpPr>
        <p:spPr>
          <a:xfrm>
            <a:off x="404037" y="1062040"/>
            <a:ext cx="8516679" cy="5445085"/>
          </a:xfrm>
        </p:spPr>
        <p:txBody>
          <a:bodyPr>
            <a:noAutofit/>
          </a:bodyPr>
          <a:lstStyle/>
          <a:p>
            <a:pPr indent="266700" algn="just">
              <a:lnSpc>
                <a:spcPct val="100000"/>
              </a:lnSpc>
              <a:spcBef>
                <a:spcPts val="0"/>
              </a:spcBef>
            </a:pPr>
            <a:r>
              <a:rPr lang="zh-CN" altLang="zh-CN" kern="100" dirty="0">
                <a:effectLst/>
              </a:rPr>
              <a:t>发送方和接收方的窗口都为</a:t>
            </a:r>
            <a:r>
              <a:rPr lang="en-US" altLang="zh-CN" kern="100" dirty="0">
                <a:effectLst/>
              </a:rPr>
              <a:t>N</a:t>
            </a:r>
            <a:r>
              <a:rPr lang="zh-CN" altLang="zh-CN" kern="100" dirty="0">
                <a:effectLst/>
              </a:rPr>
              <a:t>，都有</a:t>
            </a:r>
            <a:r>
              <a:rPr lang="en-US" altLang="zh-CN" kern="100" dirty="0">
                <a:effectLst/>
              </a:rPr>
              <a:t>N</a:t>
            </a:r>
            <a:r>
              <a:rPr lang="zh-CN" altLang="zh-CN" kern="100" dirty="0">
                <a:effectLst/>
              </a:rPr>
              <a:t>个缓冲区</a:t>
            </a:r>
            <a:endParaRPr lang="en-US" altLang="zh-CN" kern="100" dirty="0">
              <a:effectLst/>
            </a:endParaRPr>
          </a:p>
          <a:p>
            <a:pPr eaLnBrk="1" hangingPunct="1">
              <a:buFontTx/>
              <a:buNone/>
            </a:pPr>
            <a:endParaRPr lang="en-US" altLang="zh-CN" sz="2800" dirty="0"/>
          </a:p>
          <a:p>
            <a:pPr marL="0" indent="0" algn="just" eaLnBrk="1" hangingPunct="1">
              <a:lnSpc>
                <a:spcPct val="100000"/>
              </a:lnSpc>
              <a:spcBef>
                <a:spcPts val="0"/>
              </a:spcBef>
              <a:buNone/>
            </a:pPr>
            <a:endParaRPr lang="en-US" altLang="zh-CN" dirty="0">
              <a:solidFill>
                <a:schemeClr val="accent1"/>
              </a:solidFill>
              <a:cs typeface="Times New Roman" panose="02020603050405020304" pitchFamily="18" charset="0"/>
            </a:endParaRPr>
          </a:p>
        </p:txBody>
      </p:sp>
      <p:graphicFrame>
        <p:nvGraphicFramePr>
          <p:cNvPr id="10" name="表格 9">
            <a:extLst>
              <a:ext uri="{FF2B5EF4-FFF2-40B4-BE49-F238E27FC236}">
                <a16:creationId xmlns:a16="http://schemas.microsoft.com/office/drawing/2014/main" id="{9B384642-CD61-42D4-9C32-F0111E3A54D7}"/>
              </a:ext>
            </a:extLst>
          </p:cNvPr>
          <p:cNvGraphicFramePr>
            <a:graphicFrameLocks noGrp="1"/>
          </p:cNvGraphicFramePr>
          <p:nvPr/>
        </p:nvGraphicFramePr>
        <p:xfrm>
          <a:off x="0" y="1031358"/>
          <a:ext cx="313390" cy="4483425"/>
        </p:xfrm>
        <a:graphic>
          <a:graphicData uri="http://schemas.openxmlformats.org/drawingml/2006/table">
            <a:tbl>
              <a:tblPr firstRow="1" bandRow="1">
                <a:tableStyleId>{5C22544A-7EE6-4342-B048-85BDC9FD1C3A}</a:tableStyleId>
              </a:tblPr>
              <a:tblGrid>
                <a:gridCol w="313390">
                  <a:extLst>
                    <a:ext uri="{9D8B030D-6E8A-4147-A177-3AD203B41FA5}">
                      <a16:colId xmlns:a16="http://schemas.microsoft.com/office/drawing/2014/main" val="2707731317"/>
                    </a:ext>
                  </a:extLst>
                </a:gridCol>
              </a:tblGrid>
              <a:tr h="844235">
                <a:tc>
                  <a:txBody>
                    <a:bodyPr/>
                    <a:lstStyle/>
                    <a:p>
                      <a:pPr algn="ctr"/>
                      <a:r>
                        <a:rPr lang="zh-CN" altLang="en-US" sz="1600" b="0" dirty="0">
                          <a:solidFill>
                            <a:schemeClr val="tx1"/>
                          </a:solidFill>
                          <a:latin typeface="黑体" panose="02010609060101010101" pitchFamily="49" charset="-122"/>
                          <a:ea typeface="黑体" panose="02010609060101010101" pitchFamily="49" charset="-122"/>
                        </a:rPr>
                        <a:t>接入控制</a:t>
                      </a:r>
                    </a:p>
                  </a:txBody>
                  <a:tcPr marL="0" marR="0" marT="0" marB="0" anchor="ctr">
                    <a:solidFill>
                      <a:schemeClr val="accent1">
                        <a:lumMod val="40000"/>
                        <a:lumOff val="60000"/>
                      </a:schemeClr>
                    </a:solidFill>
                  </a:tcPr>
                </a:tc>
                <a:extLst>
                  <a:ext uri="{0D108BD9-81ED-4DB2-BD59-A6C34878D82A}">
                    <a16:rowId xmlns:a16="http://schemas.microsoft.com/office/drawing/2014/main" val="2650843112"/>
                  </a:ext>
                </a:extLst>
              </a:tr>
              <a:tr h="844235">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组帧</a:t>
                      </a:r>
                    </a:p>
                  </a:txBody>
                  <a:tcPr marL="0" marR="0" marT="0" marB="0" anchor="ctr">
                    <a:solidFill>
                      <a:schemeClr val="accent1">
                        <a:lumMod val="40000"/>
                        <a:lumOff val="60000"/>
                      </a:schemeClr>
                    </a:solidFill>
                  </a:tcPr>
                </a:tc>
                <a:extLst>
                  <a:ext uri="{0D108BD9-81ED-4DB2-BD59-A6C34878D82A}">
                    <a16:rowId xmlns:a16="http://schemas.microsoft.com/office/drawing/2014/main" val="2354171835"/>
                  </a:ext>
                </a:extLst>
              </a:tr>
              <a:tr h="844235">
                <a:tc>
                  <a:txBody>
                    <a:bodyPr/>
                    <a:lstStyle/>
                    <a:p>
                      <a:pPr algn="ctr"/>
                      <a:r>
                        <a:rPr lang="zh-CN" altLang="en-US" sz="1600" b="0" dirty="0">
                          <a:solidFill>
                            <a:schemeClr val="tx1"/>
                          </a:solidFill>
                          <a:latin typeface="黑体" panose="02010609060101010101" pitchFamily="49" charset="-122"/>
                          <a:ea typeface="黑体" panose="02010609060101010101" pitchFamily="49" charset="-122"/>
                        </a:rPr>
                        <a:t>检错纠错</a:t>
                      </a:r>
                    </a:p>
                  </a:txBody>
                  <a:tcPr marL="0" marR="0" marT="0" marB="0" anchor="ctr">
                    <a:solidFill>
                      <a:schemeClr val="accent1">
                        <a:lumMod val="40000"/>
                        <a:lumOff val="60000"/>
                      </a:schemeClr>
                    </a:solidFill>
                  </a:tcPr>
                </a:tc>
                <a:extLst>
                  <a:ext uri="{0D108BD9-81ED-4DB2-BD59-A6C34878D82A}">
                    <a16:rowId xmlns:a16="http://schemas.microsoft.com/office/drawing/2014/main" val="2232877283"/>
                  </a:ext>
                </a:extLst>
              </a:tr>
              <a:tr h="844235">
                <a:tc>
                  <a:txBody>
                    <a:bodyPr/>
                    <a:lstStyle/>
                    <a:p>
                      <a:pPr algn="ctr"/>
                      <a:r>
                        <a:rPr lang="zh-CN" altLang="en-US" sz="1600" b="1" dirty="0">
                          <a:solidFill>
                            <a:schemeClr val="bg1"/>
                          </a:solidFill>
                          <a:latin typeface="黑体" panose="02010609060101010101" pitchFamily="49" charset="-122"/>
                          <a:ea typeface="黑体" panose="02010609060101010101" pitchFamily="49" charset="-122"/>
                        </a:rPr>
                        <a:t>可靠性</a:t>
                      </a:r>
                    </a:p>
                  </a:txBody>
                  <a:tcPr marL="0" marR="0" marT="0" marB="0" anchor="ctr">
                    <a:solidFill>
                      <a:schemeClr val="accent1"/>
                    </a:solidFill>
                  </a:tcPr>
                </a:tc>
                <a:extLst>
                  <a:ext uri="{0D108BD9-81ED-4DB2-BD59-A6C34878D82A}">
                    <a16:rowId xmlns:a16="http://schemas.microsoft.com/office/drawing/2014/main" val="3762065821"/>
                  </a:ext>
                </a:extLst>
              </a:tr>
              <a:tr h="844235">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同步</a:t>
                      </a:r>
                    </a:p>
                  </a:txBody>
                  <a:tcPr marL="0" marR="0" marT="0" marB="0" anchor="ctr">
                    <a:solidFill>
                      <a:schemeClr val="accent1">
                        <a:lumMod val="40000"/>
                        <a:lumOff val="60000"/>
                      </a:schemeClr>
                    </a:solidFill>
                  </a:tcPr>
                </a:tc>
                <a:extLst>
                  <a:ext uri="{0D108BD9-81ED-4DB2-BD59-A6C34878D82A}">
                    <a16:rowId xmlns:a16="http://schemas.microsoft.com/office/drawing/2014/main" val="4144295206"/>
                  </a:ext>
                </a:extLst>
              </a:tr>
            </a:tbl>
          </a:graphicData>
        </a:graphic>
      </p:graphicFrame>
      <p:graphicFrame>
        <p:nvGraphicFramePr>
          <p:cNvPr id="11" name="表格 10">
            <a:extLst>
              <a:ext uri="{FF2B5EF4-FFF2-40B4-BE49-F238E27FC236}">
                <a16:creationId xmlns:a16="http://schemas.microsoft.com/office/drawing/2014/main" id="{F1557556-4E74-4A2A-B76B-6AF7BA757C94}"/>
              </a:ext>
            </a:extLst>
          </p:cNvPr>
          <p:cNvGraphicFramePr>
            <a:graphicFrameLocks noGrp="1"/>
          </p:cNvGraphicFramePr>
          <p:nvPr/>
        </p:nvGraphicFramePr>
        <p:xfrm>
          <a:off x="0" y="16384"/>
          <a:ext cx="9144000" cy="303808"/>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1028242390"/>
                    </a:ext>
                  </a:extLst>
                </a:gridCol>
                <a:gridCol w="1016000">
                  <a:extLst>
                    <a:ext uri="{9D8B030D-6E8A-4147-A177-3AD203B41FA5}">
                      <a16:colId xmlns:a16="http://schemas.microsoft.com/office/drawing/2014/main" val="3074239081"/>
                    </a:ext>
                  </a:extLst>
                </a:gridCol>
                <a:gridCol w="1016000">
                  <a:extLst>
                    <a:ext uri="{9D8B030D-6E8A-4147-A177-3AD203B41FA5}">
                      <a16:colId xmlns:a16="http://schemas.microsoft.com/office/drawing/2014/main" val="3509429943"/>
                    </a:ext>
                  </a:extLst>
                </a:gridCol>
                <a:gridCol w="1016000">
                  <a:extLst>
                    <a:ext uri="{9D8B030D-6E8A-4147-A177-3AD203B41FA5}">
                      <a16:colId xmlns:a16="http://schemas.microsoft.com/office/drawing/2014/main" val="2580465912"/>
                    </a:ext>
                  </a:extLst>
                </a:gridCol>
                <a:gridCol w="1016000">
                  <a:extLst>
                    <a:ext uri="{9D8B030D-6E8A-4147-A177-3AD203B41FA5}">
                      <a16:colId xmlns:a16="http://schemas.microsoft.com/office/drawing/2014/main" val="585185192"/>
                    </a:ext>
                  </a:extLst>
                </a:gridCol>
                <a:gridCol w="1016000">
                  <a:extLst>
                    <a:ext uri="{9D8B030D-6E8A-4147-A177-3AD203B41FA5}">
                      <a16:colId xmlns:a16="http://schemas.microsoft.com/office/drawing/2014/main" val="1335232691"/>
                    </a:ext>
                  </a:extLst>
                </a:gridCol>
                <a:gridCol w="1016000">
                  <a:extLst>
                    <a:ext uri="{9D8B030D-6E8A-4147-A177-3AD203B41FA5}">
                      <a16:colId xmlns:a16="http://schemas.microsoft.com/office/drawing/2014/main" val="785772456"/>
                    </a:ext>
                  </a:extLst>
                </a:gridCol>
                <a:gridCol w="1016000">
                  <a:extLst>
                    <a:ext uri="{9D8B030D-6E8A-4147-A177-3AD203B41FA5}">
                      <a16:colId xmlns:a16="http://schemas.microsoft.com/office/drawing/2014/main" val="143111373"/>
                    </a:ext>
                  </a:extLst>
                </a:gridCol>
                <a:gridCol w="1016000">
                  <a:extLst>
                    <a:ext uri="{9D8B030D-6E8A-4147-A177-3AD203B41FA5}">
                      <a16:colId xmlns:a16="http://schemas.microsoft.com/office/drawing/2014/main" val="994455625"/>
                    </a:ext>
                  </a:extLst>
                </a:gridCol>
              </a:tblGrid>
              <a:tr h="303808">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传输介质</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通信系统</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rgbClr val="FFFF00"/>
                          </a:solidFill>
                          <a:latin typeface="黑体" panose="02010609060101010101" pitchFamily="49" charset="-122"/>
                          <a:ea typeface="黑体" panose="02010609060101010101" pitchFamily="49" charset="-122"/>
                        </a:rPr>
                        <a:t>正确性</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提高性能</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局域网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en-US" altLang="zh-CN" sz="1600" dirty="0">
                          <a:solidFill>
                            <a:schemeClr val="tx1"/>
                          </a:solidFill>
                          <a:latin typeface="黑体" panose="02010609060101010101" pitchFamily="49" charset="-122"/>
                          <a:ea typeface="黑体" panose="02010609060101010101" pitchFamily="49" charset="-122"/>
                        </a:rPr>
                        <a:t>WLAN</a:t>
                      </a:r>
                      <a:endParaRPr lang="zh-CN" altLang="en-US" sz="1600" dirty="0">
                        <a:solidFill>
                          <a:schemeClr val="tx1"/>
                        </a:solidFill>
                        <a:latin typeface="黑体" panose="02010609060101010101" pitchFamily="49" charset="-122"/>
                        <a:ea typeface="黑体" panose="02010609060101010101" pitchFamily="49"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个域网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广域网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接入网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939429099"/>
                  </a:ext>
                </a:extLst>
              </a:tr>
            </a:tbl>
          </a:graphicData>
        </a:graphic>
      </p:graphicFrame>
      <p:sp>
        <p:nvSpPr>
          <p:cNvPr id="12" name="流程图: 摘录 11">
            <a:extLst>
              <a:ext uri="{FF2B5EF4-FFF2-40B4-BE49-F238E27FC236}">
                <a16:creationId xmlns:a16="http://schemas.microsoft.com/office/drawing/2014/main" id="{CE6C4248-6AFD-44B6-80E3-9608C7BDC87F}"/>
              </a:ext>
            </a:extLst>
          </p:cNvPr>
          <p:cNvSpPr/>
          <p:nvPr/>
        </p:nvSpPr>
        <p:spPr bwMode="auto">
          <a:xfrm>
            <a:off x="2445429" y="315774"/>
            <a:ext cx="216024" cy="126001"/>
          </a:xfrm>
          <a:prstGeom prst="flowChartExtract">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4" name="Rectangle 2">
            <a:extLst>
              <a:ext uri="{FF2B5EF4-FFF2-40B4-BE49-F238E27FC236}">
                <a16:creationId xmlns:a16="http://schemas.microsoft.com/office/drawing/2014/main" id="{637ADEFB-5775-48B5-AD95-BD2F543B4E24}"/>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矩形 4">
            <a:extLst>
              <a:ext uri="{FF2B5EF4-FFF2-40B4-BE49-F238E27FC236}">
                <a16:creationId xmlns:a16="http://schemas.microsoft.com/office/drawing/2014/main" id="{7AAA01D7-D5E1-42FD-9D2B-424A0A81E158}"/>
              </a:ext>
            </a:extLst>
          </p:cNvPr>
          <p:cNvSpPr/>
          <p:nvPr/>
        </p:nvSpPr>
        <p:spPr>
          <a:xfrm>
            <a:off x="1540113" y="2619708"/>
            <a:ext cx="1637414" cy="10419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zh-CN" altLang="en-US" dirty="0">
                <a:solidFill>
                  <a:schemeClr val="tx1"/>
                </a:solidFill>
                <a:latin typeface="黑体" panose="02010609060101010101" pitchFamily="49" charset="-122"/>
                <a:ea typeface="黑体" panose="02010609060101010101" pitchFamily="49" charset="-122"/>
              </a:rPr>
              <a:t>发送</a:t>
            </a:r>
            <a:r>
              <a:rPr lang="en-US" altLang="zh-CN" dirty="0">
                <a:solidFill>
                  <a:schemeClr val="tx1"/>
                </a:solidFill>
                <a:latin typeface="黑体" panose="02010609060101010101" pitchFamily="49" charset="-122"/>
                <a:ea typeface="黑体" panose="02010609060101010101" pitchFamily="49" charset="-122"/>
              </a:rPr>
              <a:t>N</a:t>
            </a:r>
            <a:r>
              <a:rPr lang="zh-CN" altLang="en-US" dirty="0">
                <a:solidFill>
                  <a:schemeClr val="tx1"/>
                </a:solidFill>
                <a:latin typeface="黑体" panose="02010609060101010101" pitchFamily="49" charset="-122"/>
                <a:ea typeface="黑体" panose="02010609060101010101" pitchFamily="49" charset="-122"/>
              </a:rPr>
              <a:t>帧；</a:t>
            </a:r>
            <a:endParaRPr lang="en-US" altLang="zh-CN" dirty="0">
              <a:solidFill>
                <a:schemeClr val="tx1"/>
              </a:solidFill>
              <a:latin typeface="黑体" panose="02010609060101010101" pitchFamily="49" charset="-122"/>
              <a:ea typeface="黑体" panose="02010609060101010101" pitchFamily="49" charset="-122"/>
            </a:endParaRPr>
          </a:p>
          <a:p>
            <a:pPr algn="ctr"/>
            <a:r>
              <a:rPr lang="zh-CN" altLang="en-US" dirty="0">
                <a:solidFill>
                  <a:schemeClr val="tx1"/>
                </a:solidFill>
                <a:latin typeface="黑体" panose="02010609060101010101" pitchFamily="49" charset="-122"/>
                <a:ea typeface="黑体" panose="02010609060101010101" pitchFamily="49" charset="-122"/>
              </a:rPr>
              <a:t>启动计时器；</a:t>
            </a:r>
            <a:endParaRPr lang="en-US" altLang="zh-CN" dirty="0">
              <a:solidFill>
                <a:schemeClr val="tx1"/>
              </a:solidFill>
              <a:latin typeface="黑体" panose="02010609060101010101" pitchFamily="49" charset="-122"/>
              <a:ea typeface="黑体" panose="02010609060101010101" pitchFamily="49" charset="-122"/>
            </a:endParaRPr>
          </a:p>
          <a:p>
            <a:pPr algn="ctr"/>
            <a:r>
              <a:rPr lang="zh-CN" altLang="en-US" dirty="0">
                <a:solidFill>
                  <a:schemeClr val="tx1"/>
                </a:solidFill>
                <a:latin typeface="黑体" panose="02010609060101010101" pitchFamily="49" charset="-122"/>
                <a:ea typeface="黑体" panose="02010609060101010101" pitchFamily="49" charset="-122"/>
              </a:rPr>
              <a:t>等待应答</a:t>
            </a:r>
          </a:p>
        </p:txBody>
      </p:sp>
      <p:sp>
        <p:nvSpPr>
          <p:cNvPr id="6" name="流程图: 准备 5">
            <a:extLst>
              <a:ext uri="{FF2B5EF4-FFF2-40B4-BE49-F238E27FC236}">
                <a16:creationId xmlns:a16="http://schemas.microsoft.com/office/drawing/2014/main" id="{8B10E7E1-F4FB-40F4-BDD0-5012DB7D43D6}"/>
              </a:ext>
            </a:extLst>
          </p:cNvPr>
          <p:cNvSpPr/>
          <p:nvPr/>
        </p:nvSpPr>
        <p:spPr>
          <a:xfrm>
            <a:off x="1686310" y="2006540"/>
            <a:ext cx="1350335" cy="395807"/>
          </a:xfrm>
          <a:prstGeom prst="flowChartPreparati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zh-CN" altLang="en-US" dirty="0">
                <a:solidFill>
                  <a:schemeClr val="tx1"/>
                </a:solidFill>
                <a:latin typeface="黑体" panose="02010609060101010101" pitchFamily="49" charset="-122"/>
                <a:ea typeface="黑体" panose="02010609060101010101" pitchFamily="49" charset="-122"/>
              </a:rPr>
              <a:t>发送方</a:t>
            </a:r>
          </a:p>
        </p:txBody>
      </p:sp>
      <p:sp>
        <p:nvSpPr>
          <p:cNvPr id="8" name="流程图: 决策 7">
            <a:extLst>
              <a:ext uri="{FF2B5EF4-FFF2-40B4-BE49-F238E27FC236}">
                <a16:creationId xmlns:a16="http://schemas.microsoft.com/office/drawing/2014/main" id="{93F7C27F-39EB-4595-9A88-1406E94D0F2E}"/>
              </a:ext>
            </a:extLst>
          </p:cNvPr>
          <p:cNvSpPr/>
          <p:nvPr/>
        </p:nvSpPr>
        <p:spPr>
          <a:xfrm>
            <a:off x="1848460" y="4097025"/>
            <a:ext cx="1020726" cy="532237"/>
          </a:xfrm>
          <a:prstGeom prst="flowChartDecisi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zh-CN" altLang="en-US" dirty="0">
                <a:solidFill>
                  <a:schemeClr val="tx1"/>
                </a:solidFill>
                <a:latin typeface="黑体" panose="02010609060101010101" pitchFamily="49" charset="-122"/>
                <a:ea typeface="黑体" panose="02010609060101010101" pitchFamily="49" charset="-122"/>
              </a:rPr>
              <a:t>应答？</a:t>
            </a:r>
          </a:p>
        </p:txBody>
      </p:sp>
      <p:sp>
        <p:nvSpPr>
          <p:cNvPr id="13" name="矩形 12">
            <a:extLst>
              <a:ext uri="{FF2B5EF4-FFF2-40B4-BE49-F238E27FC236}">
                <a16:creationId xmlns:a16="http://schemas.microsoft.com/office/drawing/2014/main" id="{8EBD1308-1B7D-461B-A1D9-C92102DEA751}"/>
              </a:ext>
            </a:extLst>
          </p:cNvPr>
          <p:cNvSpPr/>
          <p:nvPr/>
        </p:nvSpPr>
        <p:spPr>
          <a:xfrm>
            <a:off x="1744789" y="4906924"/>
            <a:ext cx="1228061" cy="45750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zh-CN" altLang="en-US" dirty="0">
                <a:solidFill>
                  <a:schemeClr val="tx1"/>
                </a:solidFill>
                <a:latin typeface="黑体" panose="02010609060101010101" pitchFamily="49" charset="-122"/>
                <a:ea typeface="黑体" panose="02010609060101010101" pitchFamily="49" charset="-122"/>
              </a:rPr>
              <a:t>窗口推进</a:t>
            </a:r>
            <a:r>
              <a:rPr lang="en-US" altLang="zh-CN" dirty="0">
                <a:solidFill>
                  <a:schemeClr val="tx1"/>
                </a:solidFill>
                <a:latin typeface="黑体" panose="02010609060101010101" pitchFamily="49" charset="-122"/>
                <a:ea typeface="黑体" panose="02010609060101010101" pitchFamily="49" charset="-122"/>
              </a:rPr>
              <a:t>N</a:t>
            </a:r>
            <a:endParaRPr lang="zh-CN" altLang="en-US" dirty="0">
              <a:solidFill>
                <a:schemeClr val="tx1"/>
              </a:solidFill>
              <a:latin typeface="黑体" panose="02010609060101010101" pitchFamily="49" charset="-122"/>
              <a:ea typeface="黑体" panose="02010609060101010101" pitchFamily="49" charset="-122"/>
            </a:endParaRPr>
          </a:p>
        </p:txBody>
      </p:sp>
      <p:cxnSp>
        <p:nvCxnSpPr>
          <p:cNvPr id="14" name="直接箭头连接符 13">
            <a:extLst>
              <a:ext uri="{FF2B5EF4-FFF2-40B4-BE49-F238E27FC236}">
                <a16:creationId xmlns:a16="http://schemas.microsoft.com/office/drawing/2014/main" id="{B266E7DD-2639-4D27-86A8-E29A631C8BF2}"/>
              </a:ext>
            </a:extLst>
          </p:cNvPr>
          <p:cNvCxnSpPr>
            <a:cxnSpLocks/>
            <a:endCxn id="5" idx="0"/>
          </p:cNvCxnSpPr>
          <p:nvPr/>
        </p:nvCxnSpPr>
        <p:spPr>
          <a:xfrm>
            <a:off x="2358820" y="2385792"/>
            <a:ext cx="0" cy="23391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a:extLst>
              <a:ext uri="{FF2B5EF4-FFF2-40B4-BE49-F238E27FC236}">
                <a16:creationId xmlns:a16="http://schemas.microsoft.com/office/drawing/2014/main" id="{74C337EF-2A89-4B9B-8548-7C244FA12F0C}"/>
              </a:ext>
            </a:extLst>
          </p:cNvPr>
          <p:cNvCxnSpPr>
            <a:stCxn id="5" idx="2"/>
            <a:endCxn id="8" idx="0"/>
          </p:cNvCxnSpPr>
          <p:nvPr/>
        </p:nvCxnSpPr>
        <p:spPr>
          <a:xfrm>
            <a:off x="2358820" y="3661699"/>
            <a:ext cx="3" cy="43532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a:extLst>
              <a:ext uri="{FF2B5EF4-FFF2-40B4-BE49-F238E27FC236}">
                <a16:creationId xmlns:a16="http://schemas.microsoft.com/office/drawing/2014/main" id="{9FB2F538-024A-49D2-8A05-7A74E7CA1438}"/>
              </a:ext>
            </a:extLst>
          </p:cNvPr>
          <p:cNvCxnSpPr>
            <a:stCxn id="8" idx="2"/>
          </p:cNvCxnSpPr>
          <p:nvPr/>
        </p:nvCxnSpPr>
        <p:spPr>
          <a:xfrm flipH="1">
            <a:off x="2358819" y="4629262"/>
            <a:ext cx="4" cy="27766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矩形 19">
            <a:extLst>
              <a:ext uri="{FF2B5EF4-FFF2-40B4-BE49-F238E27FC236}">
                <a16:creationId xmlns:a16="http://schemas.microsoft.com/office/drawing/2014/main" id="{482F519F-5493-4C69-9D9C-ED157032DD62}"/>
              </a:ext>
            </a:extLst>
          </p:cNvPr>
          <p:cNvSpPr/>
          <p:nvPr/>
        </p:nvSpPr>
        <p:spPr>
          <a:xfrm>
            <a:off x="2451849" y="4541799"/>
            <a:ext cx="427959"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dirty="0">
                <a:solidFill>
                  <a:schemeClr val="tx1"/>
                </a:solidFill>
                <a:latin typeface="黑体" panose="02010609060101010101" pitchFamily="49" charset="-122"/>
                <a:ea typeface="黑体" panose="02010609060101010101" pitchFamily="49" charset="-122"/>
              </a:rPr>
              <a:t>ACK</a:t>
            </a:r>
            <a:endParaRPr lang="zh-CN" altLang="en-US" dirty="0">
              <a:solidFill>
                <a:schemeClr val="tx1"/>
              </a:solidFill>
              <a:latin typeface="黑体" panose="02010609060101010101" pitchFamily="49" charset="-122"/>
              <a:ea typeface="黑体" panose="02010609060101010101" pitchFamily="49" charset="-122"/>
            </a:endParaRPr>
          </a:p>
        </p:txBody>
      </p:sp>
      <p:sp>
        <p:nvSpPr>
          <p:cNvPr id="21" name="矩形 20">
            <a:extLst>
              <a:ext uri="{FF2B5EF4-FFF2-40B4-BE49-F238E27FC236}">
                <a16:creationId xmlns:a16="http://schemas.microsoft.com/office/drawing/2014/main" id="{92AAC19D-5C26-4D58-951B-8C69E7214D4E}"/>
              </a:ext>
            </a:extLst>
          </p:cNvPr>
          <p:cNvSpPr/>
          <p:nvPr/>
        </p:nvSpPr>
        <p:spPr>
          <a:xfrm>
            <a:off x="1407209" y="3809161"/>
            <a:ext cx="637950" cy="43532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dirty="0">
                <a:solidFill>
                  <a:schemeClr val="tx1"/>
                </a:solidFill>
                <a:latin typeface="黑体" panose="02010609060101010101" pitchFamily="49" charset="-122"/>
                <a:ea typeface="黑体" panose="02010609060101010101" pitchFamily="49" charset="-122"/>
              </a:rPr>
              <a:t>NAK</a:t>
            </a:r>
            <a:r>
              <a:rPr lang="zh-CN" altLang="en-US" dirty="0">
                <a:solidFill>
                  <a:schemeClr val="tx1"/>
                </a:solidFill>
                <a:latin typeface="黑体" panose="02010609060101010101" pitchFamily="49" charset="-122"/>
                <a:ea typeface="黑体" panose="02010609060101010101" pitchFamily="49" charset="-122"/>
              </a:rPr>
              <a:t>或超时</a:t>
            </a:r>
          </a:p>
        </p:txBody>
      </p:sp>
      <p:cxnSp>
        <p:nvCxnSpPr>
          <p:cNvPr id="23" name="直接箭头连接符 22">
            <a:extLst>
              <a:ext uri="{FF2B5EF4-FFF2-40B4-BE49-F238E27FC236}">
                <a16:creationId xmlns:a16="http://schemas.microsoft.com/office/drawing/2014/main" id="{F81A3EF0-22AF-4AB8-B6F9-7A4AC1437C4E}"/>
              </a:ext>
            </a:extLst>
          </p:cNvPr>
          <p:cNvCxnSpPr>
            <a:stCxn id="8" idx="1"/>
          </p:cNvCxnSpPr>
          <p:nvPr/>
        </p:nvCxnSpPr>
        <p:spPr>
          <a:xfrm flipH="1" flipV="1">
            <a:off x="1199871" y="4363143"/>
            <a:ext cx="648589"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5" name="直接箭头连接符 24">
            <a:extLst>
              <a:ext uri="{FF2B5EF4-FFF2-40B4-BE49-F238E27FC236}">
                <a16:creationId xmlns:a16="http://schemas.microsoft.com/office/drawing/2014/main" id="{95CB838F-9F4F-438D-A43D-48198F53D6FC}"/>
              </a:ext>
            </a:extLst>
          </p:cNvPr>
          <p:cNvCxnSpPr/>
          <p:nvPr/>
        </p:nvCxnSpPr>
        <p:spPr>
          <a:xfrm>
            <a:off x="2358819" y="5364429"/>
            <a:ext cx="0" cy="29619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4F9C89BB-8D46-4B90-A564-0EFD2A8D87CE}"/>
              </a:ext>
            </a:extLst>
          </p:cNvPr>
          <p:cNvCxnSpPr/>
          <p:nvPr/>
        </p:nvCxnSpPr>
        <p:spPr>
          <a:xfrm flipH="1">
            <a:off x="1213163" y="5660620"/>
            <a:ext cx="1158948" cy="0"/>
          </a:xfrm>
          <a:prstGeom prst="line">
            <a:avLst/>
          </a:prstGeom>
        </p:spPr>
        <p:style>
          <a:lnRef idx="1">
            <a:schemeClr val="dk1"/>
          </a:lnRef>
          <a:fillRef idx="0">
            <a:schemeClr val="dk1"/>
          </a:fillRef>
          <a:effectRef idx="0">
            <a:schemeClr val="dk1"/>
          </a:effectRef>
          <a:fontRef idx="minor">
            <a:schemeClr val="tx1"/>
          </a:fontRef>
        </p:style>
      </p:cxnSp>
      <p:cxnSp>
        <p:nvCxnSpPr>
          <p:cNvPr id="29" name="直接连接符 28">
            <a:extLst>
              <a:ext uri="{FF2B5EF4-FFF2-40B4-BE49-F238E27FC236}">
                <a16:creationId xmlns:a16="http://schemas.microsoft.com/office/drawing/2014/main" id="{EC7E9AFB-5DB2-407B-8F52-0D4A73C2666B}"/>
              </a:ext>
            </a:extLst>
          </p:cNvPr>
          <p:cNvCxnSpPr>
            <a:cxnSpLocks/>
          </p:cNvCxnSpPr>
          <p:nvPr/>
        </p:nvCxnSpPr>
        <p:spPr>
          <a:xfrm>
            <a:off x="1179936" y="2502750"/>
            <a:ext cx="19935" cy="315787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直接箭头连接符 31">
            <a:extLst>
              <a:ext uri="{FF2B5EF4-FFF2-40B4-BE49-F238E27FC236}">
                <a16:creationId xmlns:a16="http://schemas.microsoft.com/office/drawing/2014/main" id="{8AB17B35-B0F1-44DD-A0F8-1EF42A7B42CA}"/>
              </a:ext>
            </a:extLst>
          </p:cNvPr>
          <p:cNvCxnSpPr/>
          <p:nvPr/>
        </p:nvCxnSpPr>
        <p:spPr>
          <a:xfrm>
            <a:off x="1191899" y="2502750"/>
            <a:ext cx="115296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矩形 32">
            <a:extLst>
              <a:ext uri="{FF2B5EF4-FFF2-40B4-BE49-F238E27FC236}">
                <a16:creationId xmlns:a16="http://schemas.microsoft.com/office/drawing/2014/main" id="{EC88FDB4-75C1-4B76-BA1F-E1CDC5249BD8}"/>
              </a:ext>
            </a:extLst>
          </p:cNvPr>
          <p:cNvSpPr/>
          <p:nvPr/>
        </p:nvSpPr>
        <p:spPr>
          <a:xfrm>
            <a:off x="6275378" y="2485973"/>
            <a:ext cx="1740746" cy="72254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zh-CN" altLang="en-US" dirty="0">
                <a:solidFill>
                  <a:schemeClr val="tx1"/>
                </a:solidFill>
                <a:latin typeface="黑体" panose="02010609060101010101" pitchFamily="49" charset="-122"/>
                <a:ea typeface="黑体" panose="02010609060101010101" pitchFamily="49" charset="-122"/>
              </a:rPr>
              <a:t>收到</a:t>
            </a:r>
            <a:r>
              <a:rPr lang="en-US" altLang="zh-CN" dirty="0">
                <a:solidFill>
                  <a:schemeClr val="tx1"/>
                </a:solidFill>
                <a:latin typeface="黑体" panose="02010609060101010101" pitchFamily="49" charset="-122"/>
                <a:ea typeface="黑体" panose="02010609060101010101" pitchFamily="49" charset="-122"/>
              </a:rPr>
              <a:t>1</a:t>
            </a:r>
            <a:r>
              <a:rPr lang="zh-CN" altLang="en-US" dirty="0">
                <a:solidFill>
                  <a:schemeClr val="tx1"/>
                </a:solidFill>
                <a:latin typeface="黑体" panose="02010609060101010101" pitchFamily="49" charset="-122"/>
                <a:ea typeface="黑体" panose="02010609060101010101" pitchFamily="49" charset="-122"/>
              </a:rPr>
              <a:t>帧，</a:t>
            </a:r>
            <a:endParaRPr lang="en-US" altLang="zh-CN" dirty="0">
              <a:solidFill>
                <a:schemeClr val="tx1"/>
              </a:solidFill>
              <a:latin typeface="黑体" panose="02010609060101010101" pitchFamily="49" charset="-122"/>
              <a:ea typeface="黑体" panose="02010609060101010101" pitchFamily="49" charset="-122"/>
            </a:endParaRPr>
          </a:p>
          <a:p>
            <a:pPr algn="ctr"/>
            <a:r>
              <a:rPr lang="zh-CN" altLang="en-US" dirty="0">
                <a:solidFill>
                  <a:schemeClr val="tx1"/>
                </a:solidFill>
                <a:latin typeface="黑体" panose="02010609060101010101" pitchFamily="49" charset="-122"/>
                <a:ea typeface="黑体" panose="02010609060101010101" pitchFamily="49" charset="-122"/>
              </a:rPr>
              <a:t>检错、排序</a:t>
            </a:r>
          </a:p>
        </p:txBody>
      </p:sp>
      <p:sp>
        <p:nvSpPr>
          <p:cNvPr id="34" name="流程图: 准备 33">
            <a:extLst>
              <a:ext uri="{FF2B5EF4-FFF2-40B4-BE49-F238E27FC236}">
                <a16:creationId xmlns:a16="http://schemas.microsoft.com/office/drawing/2014/main" id="{D1BF65E8-A76E-43F9-B486-6683019488D7}"/>
              </a:ext>
            </a:extLst>
          </p:cNvPr>
          <p:cNvSpPr/>
          <p:nvPr/>
        </p:nvSpPr>
        <p:spPr>
          <a:xfrm>
            <a:off x="6470584" y="1767917"/>
            <a:ext cx="1350335" cy="395807"/>
          </a:xfrm>
          <a:prstGeom prst="flowChartPreparati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zh-CN" altLang="en-US" dirty="0">
                <a:solidFill>
                  <a:schemeClr val="tx1"/>
                </a:solidFill>
                <a:latin typeface="黑体" panose="02010609060101010101" pitchFamily="49" charset="-122"/>
                <a:ea typeface="黑体" panose="02010609060101010101" pitchFamily="49" charset="-122"/>
              </a:rPr>
              <a:t>接收方</a:t>
            </a:r>
          </a:p>
        </p:txBody>
      </p:sp>
      <p:sp>
        <p:nvSpPr>
          <p:cNvPr id="35" name="流程图: 决策 34">
            <a:extLst>
              <a:ext uri="{FF2B5EF4-FFF2-40B4-BE49-F238E27FC236}">
                <a16:creationId xmlns:a16="http://schemas.microsoft.com/office/drawing/2014/main" id="{B7510ECD-BA86-42B7-9A7A-5F81A8EC205B}"/>
              </a:ext>
            </a:extLst>
          </p:cNvPr>
          <p:cNvSpPr/>
          <p:nvPr/>
        </p:nvSpPr>
        <p:spPr>
          <a:xfrm>
            <a:off x="6232349" y="3490794"/>
            <a:ext cx="1816168" cy="753693"/>
          </a:xfrm>
          <a:prstGeom prst="flowChartDecisi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zh-CN" altLang="en-US" dirty="0">
                <a:solidFill>
                  <a:schemeClr val="tx1"/>
                </a:solidFill>
                <a:latin typeface="黑体" panose="02010609060101010101" pitchFamily="49" charset="-122"/>
                <a:ea typeface="黑体" panose="02010609060101010101" pitchFamily="49" charset="-122"/>
              </a:rPr>
              <a:t>错误或窗口外？</a:t>
            </a:r>
          </a:p>
        </p:txBody>
      </p:sp>
      <p:cxnSp>
        <p:nvCxnSpPr>
          <p:cNvPr id="37" name="直接箭头连接符 36">
            <a:extLst>
              <a:ext uri="{FF2B5EF4-FFF2-40B4-BE49-F238E27FC236}">
                <a16:creationId xmlns:a16="http://schemas.microsoft.com/office/drawing/2014/main" id="{5945F655-C154-4676-9C86-EB8F2417686C}"/>
              </a:ext>
            </a:extLst>
          </p:cNvPr>
          <p:cNvCxnSpPr>
            <a:cxnSpLocks/>
            <a:stCxn id="34" idx="2"/>
            <a:endCxn id="33" idx="0"/>
          </p:cNvCxnSpPr>
          <p:nvPr/>
        </p:nvCxnSpPr>
        <p:spPr>
          <a:xfrm flipH="1">
            <a:off x="7145751" y="2163724"/>
            <a:ext cx="1" cy="32224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接箭头连接符 37">
            <a:extLst>
              <a:ext uri="{FF2B5EF4-FFF2-40B4-BE49-F238E27FC236}">
                <a16:creationId xmlns:a16="http://schemas.microsoft.com/office/drawing/2014/main" id="{C7408646-5D7A-4EA7-9710-B23950B2A010}"/>
              </a:ext>
            </a:extLst>
          </p:cNvPr>
          <p:cNvCxnSpPr>
            <a:cxnSpLocks/>
            <a:stCxn id="33" idx="2"/>
            <a:endCxn id="35" idx="0"/>
          </p:cNvCxnSpPr>
          <p:nvPr/>
        </p:nvCxnSpPr>
        <p:spPr>
          <a:xfrm flipH="1">
            <a:off x="7140433" y="3208515"/>
            <a:ext cx="5318" cy="28227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a:extLst>
              <a:ext uri="{FF2B5EF4-FFF2-40B4-BE49-F238E27FC236}">
                <a16:creationId xmlns:a16="http://schemas.microsoft.com/office/drawing/2014/main" id="{47961A9F-2D8B-493D-9164-D9E379A3FD4A}"/>
              </a:ext>
            </a:extLst>
          </p:cNvPr>
          <p:cNvCxnSpPr>
            <a:cxnSpLocks/>
            <a:stCxn id="35" idx="2"/>
            <a:endCxn id="79" idx="0"/>
          </p:cNvCxnSpPr>
          <p:nvPr/>
        </p:nvCxnSpPr>
        <p:spPr>
          <a:xfrm>
            <a:off x="7140433" y="4244487"/>
            <a:ext cx="0" cy="46113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矩形 39">
            <a:extLst>
              <a:ext uri="{FF2B5EF4-FFF2-40B4-BE49-F238E27FC236}">
                <a16:creationId xmlns:a16="http://schemas.microsoft.com/office/drawing/2014/main" id="{1EFA3F66-4ADA-4BE4-A6DD-482FA26A361E}"/>
              </a:ext>
            </a:extLst>
          </p:cNvPr>
          <p:cNvSpPr/>
          <p:nvPr/>
        </p:nvSpPr>
        <p:spPr>
          <a:xfrm>
            <a:off x="7201905" y="4310895"/>
            <a:ext cx="608381" cy="3546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zh-CN" altLang="en-US" dirty="0">
                <a:solidFill>
                  <a:schemeClr val="tx1"/>
                </a:solidFill>
                <a:latin typeface="黑体" panose="02010609060101010101" pitchFamily="49" charset="-122"/>
                <a:ea typeface="黑体" panose="02010609060101010101" pitchFamily="49" charset="-122"/>
              </a:rPr>
              <a:t>否</a:t>
            </a:r>
          </a:p>
        </p:txBody>
      </p:sp>
      <p:sp>
        <p:nvSpPr>
          <p:cNvPr id="79" name="流程图: 决策 78">
            <a:extLst>
              <a:ext uri="{FF2B5EF4-FFF2-40B4-BE49-F238E27FC236}">
                <a16:creationId xmlns:a16="http://schemas.microsoft.com/office/drawing/2014/main" id="{51AC7DA5-0342-4539-A103-759128E9B6F5}"/>
              </a:ext>
            </a:extLst>
          </p:cNvPr>
          <p:cNvSpPr/>
          <p:nvPr/>
        </p:nvSpPr>
        <p:spPr>
          <a:xfrm>
            <a:off x="6232349" y="4705624"/>
            <a:ext cx="1816168" cy="683431"/>
          </a:xfrm>
          <a:prstGeom prst="flowChartDecisi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dirty="0">
                <a:solidFill>
                  <a:schemeClr val="tx1"/>
                </a:solidFill>
                <a:latin typeface="黑体" panose="02010609060101010101" pitchFamily="49" charset="-122"/>
                <a:ea typeface="黑体" panose="02010609060101010101" pitchFamily="49" charset="-122"/>
              </a:rPr>
              <a:t>N</a:t>
            </a:r>
            <a:r>
              <a:rPr lang="zh-CN" altLang="en-US" dirty="0">
                <a:solidFill>
                  <a:schemeClr val="tx1"/>
                </a:solidFill>
                <a:latin typeface="黑体" panose="02010609060101010101" pitchFamily="49" charset="-122"/>
                <a:ea typeface="黑体" panose="02010609060101010101" pitchFamily="49" charset="-122"/>
              </a:rPr>
              <a:t>个都</a:t>
            </a:r>
            <a:endParaRPr lang="en-US" altLang="zh-CN" dirty="0">
              <a:solidFill>
                <a:schemeClr val="tx1"/>
              </a:solidFill>
              <a:latin typeface="黑体" panose="02010609060101010101" pitchFamily="49" charset="-122"/>
              <a:ea typeface="黑体" panose="02010609060101010101" pitchFamily="49" charset="-122"/>
            </a:endParaRPr>
          </a:p>
          <a:p>
            <a:pPr algn="ctr"/>
            <a:r>
              <a:rPr lang="zh-CN" altLang="en-US" dirty="0">
                <a:solidFill>
                  <a:schemeClr val="tx1"/>
                </a:solidFill>
                <a:latin typeface="黑体" panose="02010609060101010101" pitchFamily="49" charset="-122"/>
                <a:ea typeface="黑体" panose="02010609060101010101" pitchFamily="49" charset="-122"/>
              </a:rPr>
              <a:t>收到？</a:t>
            </a:r>
          </a:p>
        </p:txBody>
      </p:sp>
      <p:sp>
        <p:nvSpPr>
          <p:cNvPr id="87" name="矩形 86">
            <a:extLst>
              <a:ext uri="{FF2B5EF4-FFF2-40B4-BE49-F238E27FC236}">
                <a16:creationId xmlns:a16="http://schemas.microsoft.com/office/drawing/2014/main" id="{AE2089EC-1790-425C-8582-EB9BD0C11003}"/>
              </a:ext>
            </a:extLst>
          </p:cNvPr>
          <p:cNvSpPr/>
          <p:nvPr/>
        </p:nvSpPr>
        <p:spPr>
          <a:xfrm>
            <a:off x="5594656" y="3525558"/>
            <a:ext cx="420974" cy="2955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zh-CN" altLang="en-US" dirty="0">
                <a:solidFill>
                  <a:schemeClr val="tx1"/>
                </a:solidFill>
                <a:latin typeface="黑体" panose="02010609060101010101" pitchFamily="49" charset="-122"/>
                <a:ea typeface="黑体" panose="02010609060101010101" pitchFamily="49" charset="-122"/>
              </a:rPr>
              <a:t>是</a:t>
            </a:r>
          </a:p>
        </p:txBody>
      </p:sp>
      <p:sp>
        <p:nvSpPr>
          <p:cNvPr id="88" name="矩形 87">
            <a:extLst>
              <a:ext uri="{FF2B5EF4-FFF2-40B4-BE49-F238E27FC236}">
                <a16:creationId xmlns:a16="http://schemas.microsoft.com/office/drawing/2014/main" id="{B9961B1E-3852-4355-B77A-C153EE2CD5FC}"/>
              </a:ext>
            </a:extLst>
          </p:cNvPr>
          <p:cNvSpPr/>
          <p:nvPr/>
        </p:nvSpPr>
        <p:spPr>
          <a:xfrm>
            <a:off x="5040002" y="4219066"/>
            <a:ext cx="1113096" cy="69626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zh-CN" altLang="en-US" dirty="0">
                <a:solidFill>
                  <a:schemeClr val="tx1"/>
                </a:solidFill>
                <a:latin typeface="黑体" panose="02010609060101010101" pitchFamily="49" charset="-122"/>
                <a:ea typeface="黑体" panose="02010609060101010101" pitchFamily="49" charset="-122"/>
              </a:rPr>
              <a:t>丢弃该帧；</a:t>
            </a:r>
            <a:endParaRPr lang="en-US" altLang="zh-CN" dirty="0">
              <a:solidFill>
                <a:schemeClr val="tx1"/>
              </a:solidFill>
              <a:latin typeface="黑体" panose="02010609060101010101" pitchFamily="49" charset="-122"/>
              <a:ea typeface="黑体" panose="02010609060101010101" pitchFamily="49" charset="-122"/>
            </a:endParaRPr>
          </a:p>
          <a:p>
            <a:pPr algn="ctr"/>
            <a:r>
              <a:rPr lang="zh-CN" altLang="en-US" dirty="0">
                <a:solidFill>
                  <a:schemeClr val="tx1"/>
                </a:solidFill>
                <a:latin typeface="黑体" panose="02010609060101010101" pitchFamily="49" charset="-122"/>
                <a:ea typeface="黑体" panose="02010609060101010101" pitchFamily="49" charset="-122"/>
              </a:rPr>
              <a:t>发</a:t>
            </a:r>
            <a:r>
              <a:rPr lang="en-US" altLang="zh-CN" dirty="0">
                <a:solidFill>
                  <a:schemeClr val="tx1"/>
                </a:solidFill>
                <a:latin typeface="黑体" panose="02010609060101010101" pitchFamily="49" charset="-122"/>
                <a:ea typeface="黑体" panose="02010609060101010101" pitchFamily="49" charset="-122"/>
              </a:rPr>
              <a:t>NAK</a:t>
            </a:r>
            <a:endParaRPr lang="zh-CN" altLang="en-US" dirty="0">
              <a:solidFill>
                <a:schemeClr val="tx1"/>
              </a:solidFill>
              <a:latin typeface="黑体" panose="02010609060101010101" pitchFamily="49" charset="-122"/>
              <a:ea typeface="黑体" panose="02010609060101010101" pitchFamily="49" charset="-122"/>
            </a:endParaRPr>
          </a:p>
        </p:txBody>
      </p:sp>
      <p:sp>
        <p:nvSpPr>
          <p:cNvPr id="89" name="矩形 88">
            <a:extLst>
              <a:ext uri="{FF2B5EF4-FFF2-40B4-BE49-F238E27FC236}">
                <a16:creationId xmlns:a16="http://schemas.microsoft.com/office/drawing/2014/main" id="{E4452DAA-6B44-43FE-ABB0-B33FA23513E7}"/>
              </a:ext>
            </a:extLst>
          </p:cNvPr>
          <p:cNvSpPr/>
          <p:nvPr/>
        </p:nvSpPr>
        <p:spPr>
          <a:xfrm>
            <a:off x="6583885" y="5858318"/>
            <a:ext cx="1113096" cy="64616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zh-CN" altLang="en-US" dirty="0">
                <a:solidFill>
                  <a:schemeClr val="tx1"/>
                </a:solidFill>
                <a:latin typeface="黑体" panose="02010609060101010101" pitchFamily="49" charset="-122"/>
                <a:ea typeface="黑体" panose="02010609060101010101" pitchFamily="49" charset="-122"/>
              </a:rPr>
              <a:t>发</a:t>
            </a:r>
            <a:r>
              <a:rPr lang="en-US" altLang="zh-CN" dirty="0">
                <a:solidFill>
                  <a:schemeClr val="tx1"/>
                </a:solidFill>
                <a:latin typeface="黑体" panose="02010609060101010101" pitchFamily="49" charset="-122"/>
                <a:ea typeface="黑体" panose="02010609060101010101" pitchFamily="49" charset="-122"/>
              </a:rPr>
              <a:t>ACK</a:t>
            </a:r>
            <a:r>
              <a:rPr lang="zh-CN" altLang="en-US" dirty="0">
                <a:solidFill>
                  <a:schemeClr val="tx1"/>
                </a:solidFill>
                <a:latin typeface="黑体" panose="02010609060101010101" pitchFamily="49" charset="-122"/>
                <a:ea typeface="黑体" panose="02010609060101010101" pitchFamily="49" charset="-122"/>
              </a:rPr>
              <a:t>；</a:t>
            </a:r>
            <a:endParaRPr lang="en-US" altLang="zh-CN" dirty="0">
              <a:solidFill>
                <a:schemeClr val="tx1"/>
              </a:solidFill>
              <a:latin typeface="黑体" panose="02010609060101010101" pitchFamily="49" charset="-122"/>
              <a:ea typeface="黑体" panose="02010609060101010101" pitchFamily="49" charset="-122"/>
            </a:endParaRPr>
          </a:p>
          <a:p>
            <a:pPr algn="ctr"/>
            <a:r>
              <a:rPr lang="zh-CN" altLang="en-US" dirty="0">
                <a:solidFill>
                  <a:schemeClr val="tx1"/>
                </a:solidFill>
                <a:latin typeface="黑体" panose="02010609060101010101" pitchFamily="49" charset="-122"/>
                <a:ea typeface="黑体" panose="02010609060101010101" pitchFamily="49" charset="-122"/>
              </a:rPr>
              <a:t>窗口推进</a:t>
            </a:r>
            <a:r>
              <a:rPr lang="en-US" altLang="zh-CN" dirty="0">
                <a:solidFill>
                  <a:schemeClr val="tx1"/>
                </a:solidFill>
                <a:latin typeface="黑体" panose="02010609060101010101" pitchFamily="49" charset="-122"/>
                <a:ea typeface="黑体" panose="02010609060101010101" pitchFamily="49" charset="-122"/>
              </a:rPr>
              <a:t>N</a:t>
            </a:r>
            <a:endParaRPr lang="zh-CN" altLang="en-US" dirty="0">
              <a:solidFill>
                <a:schemeClr val="tx1"/>
              </a:solidFill>
              <a:latin typeface="黑体" panose="02010609060101010101" pitchFamily="49" charset="-122"/>
              <a:ea typeface="黑体" panose="02010609060101010101" pitchFamily="49" charset="-122"/>
            </a:endParaRPr>
          </a:p>
        </p:txBody>
      </p:sp>
      <p:cxnSp>
        <p:nvCxnSpPr>
          <p:cNvPr id="90" name="直接箭头连接符 89">
            <a:extLst>
              <a:ext uri="{FF2B5EF4-FFF2-40B4-BE49-F238E27FC236}">
                <a16:creationId xmlns:a16="http://schemas.microsoft.com/office/drawing/2014/main" id="{325D49D1-0B73-45BB-BD18-9389D7A681DA}"/>
              </a:ext>
            </a:extLst>
          </p:cNvPr>
          <p:cNvCxnSpPr>
            <a:cxnSpLocks/>
            <a:stCxn id="79" idx="2"/>
            <a:endCxn id="89" idx="0"/>
          </p:cNvCxnSpPr>
          <p:nvPr/>
        </p:nvCxnSpPr>
        <p:spPr>
          <a:xfrm>
            <a:off x="7140433" y="5389055"/>
            <a:ext cx="0" cy="46926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1" name="矩形 90">
            <a:extLst>
              <a:ext uri="{FF2B5EF4-FFF2-40B4-BE49-F238E27FC236}">
                <a16:creationId xmlns:a16="http://schemas.microsoft.com/office/drawing/2014/main" id="{83EE447D-5C00-4D26-B820-11656382E1B3}"/>
              </a:ext>
            </a:extLst>
          </p:cNvPr>
          <p:cNvSpPr/>
          <p:nvPr/>
        </p:nvSpPr>
        <p:spPr>
          <a:xfrm>
            <a:off x="7258724" y="5430658"/>
            <a:ext cx="414350" cy="3871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zh-CN" altLang="en-US" dirty="0">
                <a:solidFill>
                  <a:schemeClr val="tx1"/>
                </a:solidFill>
                <a:latin typeface="黑体" panose="02010609060101010101" pitchFamily="49" charset="-122"/>
                <a:ea typeface="黑体" panose="02010609060101010101" pitchFamily="49" charset="-122"/>
              </a:rPr>
              <a:t>是</a:t>
            </a:r>
          </a:p>
        </p:txBody>
      </p:sp>
      <p:grpSp>
        <p:nvGrpSpPr>
          <p:cNvPr id="117" name="组合 116">
            <a:extLst>
              <a:ext uri="{FF2B5EF4-FFF2-40B4-BE49-F238E27FC236}">
                <a16:creationId xmlns:a16="http://schemas.microsoft.com/office/drawing/2014/main" id="{057E14F1-430F-4D1C-9FD3-5321D0133517}"/>
              </a:ext>
            </a:extLst>
          </p:cNvPr>
          <p:cNvGrpSpPr/>
          <p:nvPr/>
        </p:nvGrpSpPr>
        <p:grpSpPr>
          <a:xfrm>
            <a:off x="5594374" y="3855919"/>
            <a:ext cx="681006" cy="363147"/>
            <a:chOff x="5594374" y="3855919"/>
            <a:chExt cx="681006" cy="363147"/>
          </a:xfrm>
        </p:grpSpPr>
        <p:cxnSp>
          <p:nvCxnSpPr>
            <p:cNvPr id="42" name="直接箭头连接符 41">
              <a:extLst>
                <a:ext uri="{FF2B5EF4-FFF2-40B4-BE49-F238E27FC236}">
                  <a16:creationId xmlns:a16="http://schemas.microsoft.com/office/drawing/2014/main" id="{85AE29C7-C50A-4DC7-A959-84C1C38AB376}"/>
                </a:ext>
              </a:extLst>
            </p:cNvPr>
            <p:cNvCxnSpPr>
              <a:cxnSpLocks/>
            </p:cNvCxnSpPr>
            <p:nvPr/>
          </p:nvCxnSpPr>
          <p:spPr>
            <a:xfrm flipH="1">
              <a:off x="5594374" y="3855919"/>
              <a:ext cx="681006" cy="23443"/>
            </a:xfrm>
            <a:prstGeom prst="straightConnector1">
              <a:avLst/>
            </a:prstGeom>
            <a:ln w="12700">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8" name="直接箭头连接符 107">
              <a:extLst>
                <a:ext uri="{FF2B5EF4-FFF2-40B4-BE49-F238E27FC236}">
                  <a16:creationId xmlns:a16="http://schemas.microsoft.com/office/drawing/2014/main" id="{C0C36B6B-AECF-450F-8040-522AD29AA527}"/>
                </a:ext>
              </a:extLst>
            </p:cNvPr>
            <p:cNvCxnSpPr>
              <a:cxnSpLocks/>
              <a:endCxn id="88" idx="0"/>
            </p:cNvCxnSpPr>
            <p:nvPr/>
          </p:nvCxnSpPr>
          <p:spPr>
            <a:xfrm>
              <a:off x="5596550" y="3879362"/>
              <a:ext cx="0" cy="33970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12" name="直接连接符 111">
            <a:extLst>
              <a:ext uri="{FF2B5EF4-FFF2-40B4-BE49-F238E27FC236}">
                <a16:creationId xmlns:a16="http://schemas.microsoft.com/office/drawing/2014/main" id="{65504D5F-1F01-4245-83E0-D98B7174AEBB}"/>
              </a:ext>
            </a:extLst>
          </p:cNvPr>
          <p:cNvCxnSpPr>
            <a:cxnSpLocks/>
            <a:endCxn id="79" idx="1"/>
          </p:cNvCxnSpPr>
          <p:nvPr/>
        </p:nvCxnSpPr>
        <p:spPr>
          <a:xfrm>
            <a:off x="4662376" y="5047339"/>
            <a:ext cx="1569973" cy="1"/>
          </a:xfrm>
          <a:prstGeom prst="line">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9" name="直接连接符 118">
            <a:extLst>
              <a:ext uri="{FF2B5EF4-FFF2-40B4-BE49-F238E27FC236}">
                <a16:creationId xmlns:a16="http://schemas.microsoft.com/office/drawing/2014/main" id="{F225F617-5E76-49AE-9EC1-30DA9EC1BDAD}"/>
              </a:ext>
            </a:extLst>
          </p:cNvPr>
          <p:cNvCxnSpPr>
            <a:stCxn id="88" idx="1"/>
          </p:cNvCxnSpPr>
          <p:nvPr/>
        </p:nvCxnSpPr>
        <p:spPr>
          <a:xfrm flipH="1">
            <a:off x="4662376" y="4567200"/>
            <a:ext cx="377626" cy="0"/>
          </a:xfrm>
          <a:prstGeom prst="line">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29" name="组合 128">
            <a:extLst>
              <a:ext uri="{FF2B5EF4-FFF2-40B4-BE49-F238E27FC236}">
                <a16:creationId xmlns:a16="http://schemas.microsoft.com/office/drawing/2014/main" id="{3F99C6F7-4381-493B-88C3-F18B6C3D4759}"/>
              </a:ext>
            </a:extLst>
          </p:cNvPr>
          <p:cNvGrpSpPr/>
          <p:nvPr/>
        </p:nvGrpSpPr>
        <p:grpSpPr>
          <a:xfrm>
            <a:off x="4662376" y="2253624"/>
            <a:ext cx="2456130" cy="3927774"/>
            <a:chOff x="4662376" y="2253624"/>
            <a:chExt cx="2456130" cy="3927774"/>
          </a:xfrm>
        </p:grpSpPr>
        <p:cxnSp>
          <p:nvCxnSpPr>
            <p:cNvPr id="44" name="直接连接符 43">
              <a:extLst>
                <a:ext uri="{FF2B5EF4-FFF2-40B4-BE49-F238E27FC236}">
                  <a16:creationId xmlns:a16="http://schemas.microsoft.com/office/drawing/2014/main" id="{2A0055DE-3216-4C4C-981E-0FC9AB61E4FE}"/>
                </a:ext>
              </a:extLst>
            </p:cNvPr>
            <p:cNvCxnSpPr>
              <a:cxnSpLocks/>
            </p:cNvCxnSpPr>
            <p:nvPr/>
          </p:nvCxnSpPr>
          <p:spPr>
            <a:xfrm flipH="1">
              <a:off x="4662376" y="6181398"/>
              <a:ext cx="1895927" cy="0"/>
            </a:xfrm>
            <a:prstGeom prst="line">
              <a:avLst/>
            </a:prstGeom>
          </p:spPr>
          <p:style>
            <a:lnRef idx="1">
              <a:schemeClr val="dk1"/>
            </a:lnRef>
            <a:fillRef idx="0">
              <a:schemeClr val="dk1"/>
            </a:fillRef>
            <a:effectRef idx="0">
              <a:schemeClr val="dk1"/>
            </a:effectRef>
            <a:fontRef idx="minor">
              <a:schemeClr val="tx1"/>
            </a:fontRef>
          </p:style>
        </p:cxnSp>
        <p:cxnSp>
          <p:nvCxnSpPr>
            <p:cNvPr id="46" name="直接箭头连接符 45">
              <a:extLst>
                <a:ext uri="{FF2B5EF4-FFF2-40B4-BE49-F238E27FC236}">
                  <a16:creationId xmlns:a16="http://schemas.microsoft.com/office/drawing/2014/main" id="{F851A4BE-4910-4031-B086-7F7652009B5A}"/>
                </a:ext>
              </a:extLst>
            </p:cNvPr>
            <p:cNvCxnSpPr>
              <a:cxnSpLocks/>
            </p:cNvCxnSpPr>
            <p:nvPr/>
          </p:nvCxnSpPr>
          <p:spPr>
            <a:xfrm>
              <a:off x="4662376" y="2253624"/>
              <a:ext cx="2456130" cy="1050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直接连接符 123">
              <a:extLst>
                <a:ext uri="{FF2B5EF4-FFF2-40B4-BE49-F238E27FC236}">
                  <a16:creationId xmlns:a16="http://schemas.microsoft.com/office/drawing/2014/main" id="{885B1C53-346B-4502-987C-3D3634CEF529}"/>
                </a:ext>
              </a:extLst>
            </p:cNvPr>
            <p:cNvCxnSpPr>
              <a:cxnSpLocks/>
            </p:cNvCxnSpPr>
            <p:nvPr/>
          </p:nvCxnSpPr>
          <p:spPr>
            <a:xfrm flipV="1">
              <a:off x="4662376" y="2253624"/>
              <a:ext cx="0" cy="392777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30" name="矩形 129">
            <a:extLst>
              <a:ext uri="{FF2B5EF4-FFF2-40B4-BE49-F238E27FC236}">
                <a16:creationId xmlns:a16="http://schemas.microsoft.com/office/drawing/2014/main" id="{474C35EF-7AC3-4D8A-A1DC-E6D2008B0D63}"/>
              </a:ext>
            </a:extLst>
          </p:cNvPr>
          <p:cNvSpPr/>
          <p:nvPr/>
        </p:nvSpPr>
        <p:spPr>
          <a:xfrm>
            <a:off x="5826233" y="4978046"/>
            <a:ext cx="414350" cy="3871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zh-CN" altLang="en-US" dirty="0">
                <a:solidFill>
                  <a:schemeClr val="tx1"/>
                </a:solidFill>
                <a:latin typeface="黑体" panose="02010609060101010101" pitchFamily="49" charset="-122"/>
                <a:ea typeface="黑体" panose="02010609060101010101" pitchFamily="49" charset="-122"/>
              </a:rPr>
              <a:t>否</a:t>
            </a:r>
          </a:p>
        </p:txBody>
      </p:sp>
      <p:sp>
        <p:nvSpPr>
          <p:cNvPr id="9" name="灯片编号占位符 8">
            <a:extLst>
              <a:ext uri="{FF2B5EF4-FFF2-40B4-BE49-F238E27FC236}">
                <a16:creationId xmlns:a16="http://schemas.microsoft.com/office/drawing/2014/main" id="{42B5FABC-B194-47CB-92FA-9F91FBBA8CFC}"/>
              </a:ext>
            </a:extLst>
          </p:cNvPr>
          <p:cNvSpPr>
            <a:spLocks noGrp="1"/>
          </p:cNvSpPr>
          <p:nvPr>
            <p:ph type="sldNum" sz="quarter" idx="12"/>
          </p:nvPr>
        </p:nvSpPr>
        <p:spPr/>
        <p:txBody>
          <a:bodyPr/>
          <a:lstStyle/>
          <a:p>
            <a:fld id="{0343F522-B1DB-4B24-87CC-09EAB668A261}" type="slidenum">
              <a:rPr lang="zh-CN" altLang="en-US" smtClean="0"/>
              <a:pPr/>
              <a:t>95</a:t>
            </a:fld>
            <a:r>
              <a:rPr lang="en-US" altLang="zh-CN"/>
              <a:t>/303</a:t>
            </a:r>
            <a:endParaRPr lang="zh-CN" altLang="en-US" dirty="0"/>
          </a:p>
        </p:txBody>
      </p:sp>
    </p:spTree>
    <p:extLst>
      <p:ext uri="{BB962C8B-B14F-4D97-AF65-F5344CB8AC3E}">
        <p14:creationId xmlns:p14="http://schemas.microsoft.com/office/powerpoint/2010/main" val="1552385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1"/>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3"/>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4"/>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37"/>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3"/>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38"/>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35"/>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39"/>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40"/>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79"/>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90"/>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91"/>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89"/>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129"/>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130"/>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nodeType="clickEffect">
                                  <p:stCondLst>
                                    <p:cond delay="0"/>
                                  </p:stCondLst>
                                  <p:childTnLst>
                                    <p:set>
                                      <p:cBhvr>
                                        <p:cTn id="94" dur="1" fill="hold">
                                          <p:stCondLst>
                                            <p:cond delay="0"/>
                                          </p:stCondLst>
                                        </p:cTn>
                                        <p:tgtEl>
                                          <p:spTgt spid="112"/>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grpId="0" nodeType="clickEffect">
                                  <p:stCondLst>
                                    <p:cond delay="0"/>
                                  </p:stCondLst>
                                  <p:childTnLst>
                                    <p:set>
                                      <p:cBhvr>
                                        <p:cTn id="98" dur="1" fill="hold">
                                          <p:stCondLst>
                                            <p:cond delay="0"/>
                                          </p:stCondLst>
                                        </p:cTn>
                                        <p:tgtEl>
                                          <p:spTgt spid="87"/>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117"/>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88"/>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1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8" grpId="0" animBg="1"/>
      <p:bldP spid="13" grpId="0" animBg="1"/>
      <p:bldP spid="20" grpId="0"/>
      <p:bldP spid="21" grpId="0"/>
      <p:bldP spid="33" grpId="0" animBg="1"/>
      <p:bldP spid="34" grpId="0" animBg="1"/>
      <p:bldP spid="35" grpId="0" animBg="1"/>
      <p:bldP spid="40" grpId="0"/>
      <p:bldP spid="79" grpId="0" animBg="1"/>
      <p:bldP spid="87" grpId="0"/>
      <p:bldP spid="88" grpId="0" animBg="1"/>
      <p:bldP spid="89" grpId="0" animBg="1"/>
      <p:bldP spid="91" grpId="0"/>
      <p:bldP spid="130"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C34208-FA7C-4346-AD93-050F88FE7F56}"/>
              </a:ext>
            </a:extLst>
          </p:cNvPr>
          <p:cNvSpPr>
            <a:spLocks noGrp="1"/>
          </p:cNvSpPr>
          <p:nvPr>
            <p:ph type="title"/>
          </p:nvPr>
        </p:nvSpPr>
        <p:spPr>
          <a:xfrm>
            <a:off x="265813" y="350874"/>
            <a:ext cx="8654903" cy="680484"/>
          </a:xfrm>
        </p:spPr>
        <p:txBody>
          <a:bodyPr>
            <a:normAutofit/>
          </a:bodyPr>
          <a:lstStyle/>
          <a:p>
            <a:r>
              <a:rPr lang="zh-CN" altLang="en-US" kern="100" dirty="0"/>
              <a:t>全部重传方式</a:t>
            </a:r>
          </a:p>
        </p:txBody>
      </p:sp>
      <p:sp>
        <p:nvSpPr>
          <p:cNvPr id="3" name="内容占位符 2">
            <a:extLst>
              <a:ext uri="{FF2B5EF4-FFF2-40B4-BE49-F238E27FC236}">
                <a16:creationId xmlns:a16="http://schemas.microsoft.com/office/drawing/2014/main" id="{62772749-0251-43E3-8FBE-62B01C0C88DA}"/>
              </a:ext>
            </a:extLst>
          </p:cNvPr>
          <p:cNvSpPr>
            <a:spLocks noGrp="1"/>
          </p:cNvSpPr>
          <p:nvPr>
            <p:ph idx="1"/>
          </p:nvPr>
        </p:nvSpPr>
        <p:spPr>
          <a:xfrm>
            <a:off x="404037" y="1062040"/>
            <a:ext cx="8516679" cy="5445085"/>
          </a:xfrm>
        </p:spPr>
        <p:txBody>
          <a:bodyPr>
            <a:noAutofit/>
          </a:bodyPr>
          <a:lstStyle/>
          <a:p>
            <a:pPr marL="685800" indent="-457200" algn="just">
              <a:lnSpc>
                <a:spcPct val="100000"/>
              </a:lnSpc>
              <a:spcBef>
                <a:spcPts val="0"/>
              </a:spcBef>
            </a:pPr>
            <a:r>
              <a:rPr lang="zh-CN" altLang="zh-CN" kern="100" dirty="0">
                <a:effectLst/>
              </a:rPr>
              <a:t>肯定应答只需对</a:t>
            </a:r>
            <a:r>
              <a:rPr lang="en-US" altLang="zh-CN" kern="100" dirty="0">
                <a:effectLst/>
              </a:rPr>
              <a:t>N</a:t>
            </a:r>
            <a:r>
              <a:rPr lang="zh-CN" altLang="zh-CN" kern="100" dirty="0">
                <a:effectLst/>
              </a:rPr>
              <a:t>个帧发送一次</a:t>
            </a:r>
            <a:endParaRPr lang="en-US" altLang="zh-CN" kern="100" dirty="0">
              <a:effectLst/>
            </a:endParaRPr>
          </a:p>
          <a:p>
            <a:pPr marL="685800" indent="-457200" algn="just">
              <a:lnSpc>
                <a:spcPct val="100000"/>
              </a:lnSpc>
              <a:spcBef>
                <a:spcPts val="0"/>
              </a:spcBef>
            </a:pPr>
            <a:r>
              <a:rPr lang="zh-CN" altLang="zh-CN" kern="100" dirty="0">
                <a:effectLst/>
              </a:rPr>
              <a:t>对每个帧都可以单独发送否定应答</a:t>
            </a:r>
            <a:endParaRPr lang="en-US" altLang="zh-CN" kern="100" dirty="0">
              <a:effectLst/>
            </a:endParaRPr>
          </a:p>
          <a:p>
            <a:pPr marL="685800" indent="-457200" algn="just">
              <a:lnSpc>
                <a:spcPct val="100000"/>
              </a:lnSpc>
              <a:spcBef>
                <a:spcPts val="0"/>
              </a:spcBef>
            </a:pPr>
            <a:r>
              <a:rPr lang="zh-CN" altLang="zh-CN" kern="100" dirty="0">
                <a:effectLst/>
              </a:rPr>
              <a:t>允许不按顺序接收</a:t>
            </a:r>
            <a:r>
              <a:rPr lang="zh-CN" altLang="en-US" kern="100" dirty="0">
                <a:effectLst/>
              </a:rPr>
              <a:t>（接收后排序）</a:t>
            </a:r>
            <a:endParaRPr lang="en-US" altLang="zh-CN" kern="100" dirty="0">
              <a:effectLst/>
            </a:endParaRPr>
          </a:p>
          <a:p>
            <a:pPr marL="685800" indent="-457200" algn="just">
              <a:lnSpc>
                <a:spcPct val="100000"/>
              </a:lnSpc>
              <a:spcBef>
                <a:spcPts val="0"/>
              </a:spcBef>
            </a:pPr>
            <a:r>
              <a:rPr lang="en-US" altLang="zh-CN" kern="100" dirty="0">
                <a:effectLst/>
              </a:rPr>
              <a:t>N</a:t>
            </a:r>
            <a:r>
              <a:rPr lang="zh-CN" altLang="zh-CN" kern="100" dirty="0">
                <a:effectLst/>
              </a:rPr>
              <a:t>个帧中，只要有一个帧出错，</a:t>
            </a:r>
            <a:r>
              <a:rPr lang="en-US" altLang="zh-CN" kern="100" dirty="0">
                <a:effectLst/>
              </a:rPr>
              <a:t>N</a:t>
            </a:r>
            <a:r>
              <a:rPr lang="zh-CN" altLang="zh-CN" kern="100" dirty="0">
                <a:effectLst/>
              </a:rPr>
              <a:t>个帧就全部重传</a:t>
            </a:r>
          </a:p>
          <a:p>
            <a:pPr marL="0" indent="0" algn="just" eaLnBrk="1" hangingPunct="1">
              <a:lnSpc>
                <a:spcPct val="100000"/>
              </a:lnSpc>
              <a:spcBef>
                <a:spcPts val="0"/>
              </a:spcBef>
              <a:buNone/>
            </a:pPr>
            <a:endParaRPr lang="en-US" altLang="zh-CN" dirty="0">
              <a:cs typeface="Times New Roman" panose="02020603050405020304" pitchFamily="18" charset="0"/>
            </a:endParaRPr>
          </a:p>
          <a:p>
            <a:pPr marL="0" indent="0" algn="just" eaLnBrk="1" hangingPunct="1">
              <a:lnSpc>
                <a:spcPct val="100000"/>
              </a:lnSpc>
              <a:spcBef>
                <a:spcPts val="0"/>
              </a:spcBef>
              <a:buNone/>
            </a:pPr>
            <a:endParaRPr lang="en-US" altLang="zh-CN" dirty="0">
              <a:cs typeface="Times New Roman" panose="02020603050405020304" pitchFamily="18" charset="0"/>
            </a:endParaRPr>
          </a:p>
        </p:txBody>
      </p:sp>
      <p:graphicFrame>
        <p:nvGraphicFramePr>
          <p:cNvPr id="10" name="表格 9">
            <a:extLst>
              <a:ext uri="{FF2B5EF4-FFF2-40B4-BE49-F238E27FC236}">
                <a16:creationId xmlns:a16="http://schemas.microsoft.com/office/drawing/2014/main" id="{9B384642-CD61-42D4-9C32-F0111E3A54D7}"/>
              </a:ext>
            </a:extLst>
          </p:cNvPr>
          <p:cNvGraphicFramePr>
            <a:graphicFrameLocks noGrp="1"/>
          </p:cNvGraphicFramePr>
          <p:nvPr/>
        </p:nvGraphicFramePr>
        <p:xfrm>
          <a:off x="0" y="1031358"/>
          <a:ext cx="313390" cy="4483425"/>
        </p:xfrm>
        <a:graphic>
          <a:graphicData uri="http://schemas.openxmlformats.org/drawingml/2006/table">
            <a:tbl>
              <a:tblPr firstRow="1" bandRow="1">
                <a:tableStyleId>{5C22544A-7EE6-4342-B048-85BDC9FD1C3A}</a:tableStyleId>
              </a:tblPr>
              <a:tblGrid>
                <a:gridCol w="313390">
                  <a:extLst>
                    <a:ext uri="{9D8B030D-6E8A-4147-A177-3AD203B41FA5}">
                      <a16:colId xmlns:a16="http://schemas.microsoft.com/office/drawing/2014/main" val="2707731317"/>
                    </a:ext>
                  </a:extLst>
                </a:gridCol>
              </a:tblGrid>
              <a:tr h="844235">
                <a:tc>
                  <a:txBody>
                    <a:bodyPr/>
                    <a:lstStyle/>
                    <a:p>
                      <a:pPr algn="ctr"/>
                      <a:r>
                        <a:rPr lang="zh-CN" altLang="en-US" sz="1600" b="0" dirty="0">
                          <a:solidFill>
                            <a:schemeClr val="tx1"/>
                          </a:solidFill>
                          <a:latin typeface="黑体" panose="02010609060101010101" pitchFamily="49" charset="-122"/>
                          <a:ea typeface="黑体" panose="02010609060101010101" pitchFamily="49" charset="-122"/>
                        </a:rPr>
                        <a:t>接入控制</a:t>
                      </a:r>
                    </a:p>
                  </a:txBody>
                  <a:tcPr marL="0" marR="0" marT="0" marB="0" anchor="ctr">
                    <a:solidFill>
                      <a:schemeClr val="accent1">
                        <a:lumMod val="40000"/>
                        <a:lumOff val="60000"/>
                      </a:schemeClr>
                    </a:solidFill>
                  </a:tcPr>
                </a:tc>
                <a:extLst>
                  <a:ext uri="{0D108BD9-81ED-4DB2-BD59-A6C34878D82A}">
                    <a16:rowId xmlns:a16="http://schemas.microsoft.com/office/drawing/2014/main" val="2650843112"/>
                  </a:ext>
                </a:extLst>
              </a:tr>
              <a:tr h="844235">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组帧</a:t>
                      </a:r>
                    </a:p>
                  </a:txBody>
                  <a:tcPr marL="0" marR="0" marT="0" marB="0" anchor="ctr">
                    <a:solidFill>
                      <a:schemeClr val="accent1">
                        <a:lumMod val="40000"/>
                        <a:lumOff val="60000"/>
                      </a:schemeClr>
                    </a:solidFill>
                  </a:tcPr>
                </a:tc>
                <a:extLst>
                  <a:ext uri="{0D108BD9-81ED-4DB2-BD59-A6C34878D82A}">
                    <a16:rowId xmlns:a16="http://schemas.microsoft.com/office/drawing/2014/main" val="2354171835"/>
                  </a:ext>
                </a:extLst>
              </a:tr>
              <a:tr h="844235">
                <a:tc>
                  <a:txBody>
                    <a:bodyPr/>
                    <a:lstStyle/>
                    <a:p>
                      <a:pPr algn="ctr"/>
                      <a:r>
                        <a:rPr lang="zh-CN" altLang="en-US" sz="1600" b="0" dirty="0">
                          <a:solidFill>
                            <a:schemeClr val="tx1"/>
                          </a:solidFill>
                          <a:latin typeface="黑体" panose="02010609060101010101" pitchFamily="49" charset="-122"/>
                          <a:ea typeface="黑体" panose="02010609060101010101" pitchFamily="49" charset="-122"/>
                        </a:rPr>
                        <a:t>检错纠错</a:t>
                      </a:r>
                    </a:p>
                  </a:txBody>
                  <a:tcPr marL="0" marR="0" marT="0" marB="0" anchor="ctr">
                    <a:solidFill>
                      <a:schemeClr val="accent1">
                        <a:lumMod val="40000"/>
                        <a:lumOff val="60000"/>
                      </a:schemeClr>
                    </a:solidFill>
                  </a:tcPr>
                </a:tc>
                <a:extLst>
                  <a:ext uri="{0D108BD9-81ED-4DB2-BD59-A6C34878D82A}">
                    <a16:rowId xmlns:a16="http://schemas.microsoft.com/office/drawing/2014/main" val="2232877283"/>
                  </a:ext>
                </a:extLst>
              </a:tr>
              <a:tr h="844235">
                <a:tc>
                  <a:txBody>
                    <a:bodyPr/>
                    <a:lstStyle/>
                    <a:p>
                      <a:pPr algn="ctr"/>
                      <a:r>
                        <a:rPr lang="zh-CN" altLang="en-US" sz="1600" b="1" dirty="0">
                          <a:solidFill>
                            <a:schemeClr val="bg1"/>
                          </a:solidFill>
                          <a:latin typeface="黑体" panose="02010609060101010101" pitchFamily="49" charset="-122"/>
                          <a:ea typeface="黑体" panose="02010609060101010101" pitchFamily="49" charset="-122"/>
                        </a:rPr>
                        <a:t>可靠性</a:t>
                      </a:r>
                    </a:p>
                  </a:txBody>
                  <a:tcPr marL="0" marR="0" marT="0" marB="0" anchor="ctr">
                    <a:solidFill>
                      <a:schemeClr val="accent1"/>
                    </a:solidFill>
                  </a:tcPr>
                </a:tc>
                <a:extLst>
                  <a:ext uri="{0D108BD9-81ED-4DB2-BD59-A6C34878D82A}">
                    <a16:rowId xmlns:a16="http://schemas.microsoft.com/office/drawing/2014/main" val="3762065821"/>
                  </a:ext>
                </a:extLst>
              </a:tr>
              <a:tr h="844235">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同步</a:t>
                      </a:r>
                    </a:p>
                  </a:txBody>
                  <a:tcPr marL="0" marR="0" marT="0" marB="0" anchor="ctr">
                    <a:solidFill>
                      <a:schemeClr val="accent1">
                        <a:lumMod val="40000"/>
                        <a:lumOff val="60000"/>
                      </a:schemeClr>
                    </a:solidFill>
                  </a:tcPr>
                </a:tc>
                <a:extLst>
                  <a:ext uri="{0D108BD9-81ED-4DB2-BD59-A6C34878D82A}">
                    <a16:rowId xmlns:a16="http://schemas.microsoft.com/office/drawing/2014/main" val="4144295206"/>
                  </a:ext>
                </a:extLst>
              </a:tr>
            </a:tbl>
          </a:graphicData>
        </a:graphic>
      </p:graphicFrame>
      <p:graphicFrame>
        <p:nvGraphicFramePr>
          <p:cNvPr id="11" name="表格 10">
            <a:extLst>
              <a:ext uri="{FF2B5EF4-FFF2-40B4-BE49-F238E27FC236}">
                <a16:creationId xmlns:a16="http://schemas.microsoft.com/office/drawing/2014/main" id="{F1557556-4E74-4A2A-B76B-6AF7BA757C94}"/>
              </a:ext>
            </a:extLst>
          </p:cNvPr>
          <p:cNvGraphicFramePr>
            <a:graphicFrameLocks noGrp="1"/>
          </p:cNvGraphicFramePr>
          <p:nvPr/>
        </p:nvGraphicFramePr>
        <p:xfrm>
          <a:off x="0" y="16384"/>
          <a:ext cx="9144000" cy="303808"/>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1028242390"/>
                    </a:ext>
                  </a:extLst>
                </a:gridCol>
                <a:gridCol w="1016000">
                  <a:extLst>
                    <a:ext uri="{9D8B030D-6E8A-4147-A177-3AD203B41FA5}">
                      <a16:colId xmlns:a16="http://schemas.microsoft.com/office/drawing/2014/main" val="3074239081"/>
                    </a:ext>
                  </a:extLst>
                </a:gridCol>
                <a:gridCol w="1016000">
                  <a:extLst>
                    <a:ext uri="{9D8B030D-6E8A-4147-A177-3AD203B41FA5}">
                      <a16:colId xmlns:a16="http://schemas.microsoft.com/office/drawing/2014/main" val="3509429943"/>
                    </a:ext>
                  </a:extLst>
                </a:gridCol>
                <a:gridCol w="1016000">
                  <a:extLst>
                    <a:ext uri="{9D8B030D-6E8A-4147-A177-3AD203B41FA5}">
                      <a16:colId xmlns:a16="http://schemas.microsoft.com/office/drawing/2014/main" val="2580465912"/>
                    </a:ext>
                  </a:extLst>
                </a:gridCol>
                <a:gridCol w="1016000">
                  <a:extLst>
                    <a:ext uri="{9D8B030D-6E8A-4147-A177-3AD203B41FA5}">
                      <a16:colId xmlns:a16="http://schemas.microsoft.com/office/drawing/2014/main" val="585185192"/>
                    </a:ext>
                  </a:extLst>
                </a:gridCol>
                <a:gridCol w="1016000">
                  <a:extLst>
                    <a:ext uri="{9D8B030D-6E8A-4147-A177-3AD203B41FA5}">
                      <a16:colId xmlns:a16="http://schemas.microsoft.com/office/drawing/2014/main" val="1335232691"/>
                    </a:ext>
                  </a:extLst>
                </a:gridCol>
                <a:gridCol w="1016000">
                  <a:extLst>
                    <a:ext uri="{9D8B030D-6E8A-4147-A177-3AD203B41FA5}">
                      <a16:colId xmlns:a16="http://schemas.microsoft.com/office/drawing/2014/main" val="785772456"/>
                    </a:ext>
                  </a:extLst>
                </a:gridCol>
                <a:gridCol w="1016000">
                  <a:extLst>
                    <a:ext uri="{9D8B030D-6E8A-4147-A177-3AD203B41FA5}">
                      <a16:colId xmlns:a16="http://schemas.microsoft.com/office/drawing/2014/main" val="143111373"/>
                    </a:ext>
                  </a:extLst>
                </a:gridCol>
                <a:gridCol w="1016000">
                  <a:extLst>
                    <a:ext uri="{9D8B030D-6E8A-4147-A177-3AD203B41FA5}">
                      <a16:colId xmlns:a16="http://schemas.microsoft.com/office/drawing/2014/main" val="994455625"/>
                    </a:ext>
                  </a:extLst>
                </a:gridCol>
              </a:tblGrid>
              <a:tr h="303808">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传输介质</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通信系统</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rgbClr val="FFFF00"/>
                          </a:solidFill>
                          <a:latin typeface="黑体" panose="02010609060101010101" pitchFamily="49" charset="-122"/>
                          <a:ea typeface="黑体" panose="02010609060101010101" pitchFamily="49" charset="-122"/>
                        </a:rPr>
                        <a:t>正确性</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提高性能</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局域网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en-US" altLang="zh-CN" sz="1600" dirty="0">
                          <a:solidFill>
                            <a:schemeClr val="tx1"/>
                          </a:solidFill>
                          <a:latin typeface="黑体" panose="02010609060101010101" pitchFamily="49" charset="-122"/>
                          <a:ea typeface="黑体" panose="02010609060101010101" pitchFamily="49" charset="-122"/>
                        </a:rPr>
                        <a:t>WLAN</a:t>
                      </a:r>
                      <a:endParaRPr lang="zh-CN" altLang="en-US" sz="1600" dirty="0">
                        <a:solidFill>
                          <a:schemeClr val="tx1"/>
                        </a:solidFill>
                        <a:latin typeface="黑体" panose="02010609060101010101" pitchFamily="49" charset="-122"/>
                        <a:ea typeface="黑体" panose="02010609060101010101" pitchFamily="49"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个域网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广域网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接入网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939429099"/>
                  </a:ext>
                </a:extLst>
              </a:tr>
            </a:tbl>
          </a:graphicData>
        </a:graphic>
      </p:graphicFrame>
      <p:sp>
        <p:nvSpPr>
          <p:cNvPr id="12" name="流程图: 摘录 11">
            <a:extLst>
              <a:ext uri="{FF2B5EF4-FFF2-40B4-BE49-F238E27FC236}">
                <a16:creationId xmlns:a16="http://schemas.microsoft.com/office/drawing/2014/main" id="{CE6C4248-6AFD-44B6-80E3-9608C7BDC87F}"/>
              </a:ext>
            </a:extLst>
          </p:cNvPr>
          <p:cNvSpPr/>
          <p:nvPr/>
        </p:nvSpPr>
        <p:spPr bwMode="auto">
          <a:xfrm>
            <a:off x="2445429" y="315774"/>
            <a:ext cx="216024" cy="126001"/>
          </a:xfrm>
          <a:prstGeom prst="flowChartExtract">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4" name="Rectangle 2">
            <a:extLst>
              <a:ext uri="{FF2B5EF4-FFF2-40B4-BE49-F238E27FC236}">
                <a16:creationId xmlns:a16="http://schemas.microsoft.com/office/drawing/2014/main" id="{637ADEFB-5775-48B5-AD95-BD2F543B4E24}"/>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灯片编号占位符 4">
            <a:extLst>
              <a:ext uri="{FF2B5EF4-FFF2-40B4-BE49-F238E27FC236}">
                <a16:creationId xmlns:a16="http://schemas.microsoft.com/office/drawing/2014/main" id="{FB2AAA6D-F4AE-4E8B-9303-027BB69BB954}"/>
              </a:ext>
            </a:extLst>
          </p:cNvPr>
          <p:cNvSpPr>
            <a:spLocks noGrp="1"/>
          </p:cNvSpPr>
          <p:nvPr>
            <p:ph type="sldNum" sz="quarter" idx="12"/>
          </p:nvPr>
        </p:nvSpPr>
        <p:spPr/>
        <p:txBody>
          <a:bodyPr/>
          <a:lstStyle/>
          <a:p>
            <a:fld id="{0343F522-B1DB-4B24-87CC-09EAB668A261}" type="slidenum">
              <a:rPr lang="zh-CN" altLang="en-US" smtClean="0"/>
              <a:pPr/>
              <a:t>96</a:t>
            </a:fld>
            <a:r>
              <a:rPr lang="en-US" altLang="zh-CN"/>
              <a:t>/303</a:t>
            </a:r>
            <a:endParaRPr lang="zh-CN" altLang="en-US" dirty="0"/>
          </a:p>
        </p:txBody>
      </p:sp>
    </p:spTree>
    <p:extLst>
      <p:ext uri="{BB962C8B-B14F-4D97-AF65-F5344CB8AC3E}">
        <p14:creationId xmlns:p14="http://schemas.microsoft.com/office/powerpoint/2010/main" val="1409918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C34208-FA7C-4346-AD93-050F88FE7F56}"/>
              </a:ext>
            </a:extLst>
          </p:cNvPr>
          <p:cNvSpPr>
            <a:spLocks noGrp="1"/>
          </p:cNvSpPr>
          <p:nvPr>
            <p:ph type="title"/>
          </p:nvPr>
        </p:nvSpPr>
        <p:spPr>
          <a:xfrm>
            <a:off x="265813" y="350874"/>
            <a:ext cx="8654903" cy="680484"/>
          </a:xfrm>
        </p:spPr>
        <p:txBody>
          <a:bodyPr>
            <a:normAutofit/>
          </a:bodyPr>
          <a:lstStyle/>
          <a:p>
            <a:r>
              <a:rPr lang="zh-CN" altLang="en-US" kern="100" dirty="0"/>
              <a:t>选择重传方式</a:t>
            </a:r>
          </a:p>
        </p:txBody>
      </p:sp>
      <p:sp>
        <p:nvSpPr>
          <p:cNvPr id="3" name="内容占位符 2">
            <a:extLst>
              <a:ext uri="{FF2B5EF4-FFF2-40B4-BE49-F238E27FC236}">
                <a16:creationId xmlns:a16="http://schemas.microsoft.com/office/drawing/2014/main" id="{62772749-0251-43E3-8FBE-62B01C0C88DA}"/>
              </a:ext>
            </a:extLst>
          </p:cNvPr>
          <p:cNvSpPr>
            <a:spLocks noGrp="1"/>
          </p:cNvSpPr>
          <p:nvPr>
            <p:ph idx="1"/>
          </p:nvPr>
        </p:nvSpPr>
        <p:spPr>
          <a:xfrm>
            <a:off x="404037" y="1062040"/>
            <a:ext cx="8516679" cy="5445085"/>
          </a:xfrm>
        </p:spPr>
        <p:txBody>
          <a:bodyPr>
            <a:noAutofit/>
          </a:bodyPr>
          <a:lstStyle/>
          <a:p>
            <a:r>
              <a:rPr lang="zh-CN" altLang="en-US" dirty="0"/>
              <a:t>发、收窗口为</a:t>
            </a:r>
            <a:r>
              <a:rPr lang="en-US" altLang="zh-CN" dirty="0"/>
              <a:t>N</a:t>
            </a:r>
          </a:p>
          <a:p>
            <a:r>
              <a:rPr lang="zh-CN" altLang="en-US" dirty="0"/>
              <a:t>发送方：</a:t>
            </a:r>
            <a:endParaRPr lang="en-US" altLang="zh-CN" dirty="0"/>
          </a:p>
          <a:p>
            <a:pPr lvl="1"/>
            <a:r>
              <a:rPr lang="zh-CN" altLang="en-US" sz="2800" dirty="0"/>
              <a:t>一次发送</a:t>
            </a:r>
            <a:r>
              <a:rPr lang="en-US" altLang="zh-CN" sz="2800" dirty="0"/>
              <a:t>N</a:t>
            </a:r>
            <a:r>
              <a:rPr lang="zh-CN" altLang="en-US" sz="2800" dirty="0"/>
              <a:t>帧，等待应答</a:t>
            </a:r>
            <a:endParaRPr lang="en-US" altLang="zh-CN" sz="2800" dirty="0"/>
          </a:p>
          <a:p>
            <a:pPr lvl="1"/>
            <a:r>
              <a:rPr lang="zh-CN" altLang="en-US" sz="2800" dirty="0"/>
              <a:t>对</a:t>
            </a:r>
            <a:r>
              <a:rPr lang="en-US" altLang="zh-CN" sz="2800" dirty="0"/>
              <a:t>NAK</a:t>
            </a:r>
            <a:r>
              <a:rPr lang="zh-CN" altLang="en-US" sz="2800" dirty="0"/>
              <a:t>帧重传</a:t>
            </a:r>
            <a:endParaRPr lang="en-US" altLang="zh-CN" sz="2800" dirty="0"/>
          </a:p>
          <a:p>
            <a:pPr lvl="1"/>
            <a:r>
              <a:rPr lang="zh-CN" altLang="en-US" sz="2800" dirty="0"/>
              <a:t>待</a:t>
            </a:r>
            <a:r>
              <a:rPr lang="en-US" altLang="zh-CN" sz="2800" dirty="0"/>
              <a:t>N</a:t>
            </a:r>
            <a:r>
              <a:rPr lang="zh-CN" altLang="en-US" sz="2800" dirty="0"/>
              <a:t>个帧都收到</a:t>
            </a:r>
            <a:r>
              <a:rPr lang="en-US" altLang="zh-CN" sz="2800" dirty="0"/>
              <a:t>ACK</a:t>
            </a:r>
            <a:r>
              <a:rPr lang="zh-CN" altLang="en-US" sz="2800" dirty="0"/>
              <a:t>后，窗口推进</a:t>
            </a:r>
            <a:r>
              <a:rPr lang="en-US" altLang="zh-CN" sz="2800" dirty="0"/>
              <a:t>N</a:t>
            </a:r>
            <a:endParaRPr lang="zh-CN" altLang="en-US" sz="2800" dirty="0"/>
          </a:p>
          <a:p>
            <a:pPr>
              <a:buNone/>
            </a:pPr>
            <a:endParaRPr lang="en-US" altLang="zh-CN" dirty="0"/>
          </a:p>
          <a:p>
            <a:r>
              <a:rPr lang="zh-CN" altLang="en-US" dirty="0"/>
              <a:t>接收方：</a:t>
            </a:r>
            <a:endParaRPr lang="en-US" altLang="zh-CN" dirty="0"/>
          </a:p>
          <a:p>
            <a:pPr lvl="1"/>
            <a:r>
              <a:rPr lang="zh-CN" altLang="en-US" sz="2800" dirty="0"/>
              <a:t>对收到的帧进行检错、排序</a:t>
            </a:r>
            <a:endParaRPr lang="en-US" altLang="zh-CN" sz="2800" dirty="0"/>
          </a:p>
          <a:p>
            <a:pPr lvl="1"/>
            <a:r>
              <a:rPr lang="zh-CN" altLang="en-US" sz="2800" dirty="0"/>
              <a:t>对每个帧给出应答（</a:t>
            </a:r>
            <a:r>
              <a:rPr lang="en-US" altLang="zh-CN" sz="2800" dirty="0"/>
              <a:t>ACK/NAK)</a:t>
            </a:r>
          </a:p>
          <a:p>
            <a:pPr lvl="1"/>
            <a:r>
              <a:rPr lang="en-US" altLang="zh-CN" sz="2800" dirty="0"/>
              <a:t>N</a:t>
            </a:r>
            <a:r>
              <a:rPr lang="zh-CN" altLang="en-US" sz="2800" dirty="0"/>
              <a:t>帧都应答</a:t>
            </a:r>
            <a:r>
              <a:rPr lang="en-US" altLang="zh-CN" sz="2800" dirty="0"/>
              <a:t>ACK</a:t>
            </a:r>
            <a:r>
              <a:rPr lang="zh-CN" altLang="en-US" sz="2800" dirty="0"/>
              <a:t>后窗口推进</a:t>
            </a:r>
            <a:r>
              <a:rPr lang="en-US" altLang="zh-CN" sz="2800" dirty="0"/>
              <a:t>N</a:t>
            </a:r>
          </a:p>
          <a:p>
            <a:pPr lvl="1"/>
            <a:endParaRPr lang="en-US" altLang="zh-CN" sz="2800" dirty="0"/>
          </a:p>
          <a:p>
            <a:r>
              <a:rPr lang="zh-CN" altLang="en-US" dirty="0">
                <a:solidFill>
                  <a:srgbClr val="FF0000"/>
                </a:solidFill>
              </a:rPr>
              <a:t>有无死锁问题？</a:t>
            </a:r>
          </a:p>
          <a:p>
            <a:pPr marL="0" indent="0" algn="just" eaLnBrk="1" hangingPunct="1">
              <a:lnSpc>
                <a:spcPct val="100000"/>
              </a:lnSpc>
              <a:spcBef>
                <a:spcPts val="0"/>
              </a:spcBef>
              <a:buNone/>
            </a:pPr>
            <a:endParaRPr lang="en-US" altLang="zh-CN" dirty="0">
              <a:solidFill>
                <a:schemeClr val="accent1"/>
              </a:solidFill>
              <a:cs typeface="Times New Roman" panose="02020603050405020304" pitchFamily="18" charset="0"/>
            </a:endParaRPr>
          </a:p>
        </p:txBody>
      </p:sp>
      <p:graphicFrame>
        <p:nvGraphicFramePr>
          <p:cNvPr id="10" name="表格 9">
            <a:extLst>
              <a:ext uri="{FF2B5EF4-FFF2-40B4-BE49-F238E27FC236}">
                <a16:creationId xmlns:a16="http://schemas.microsoft.com/office/drawing/2014/main" id="{9B384642-CD61-42D4-9C32-F0111E3A54D7}"/>
              </a:ext>
            </a:extLst>
          </p:cNvPr>
          <p:cNvGraphicFramePr>
            <a:graphicFrameLocks noGrp="1"/>
          </p:cNvGraphicFramePr>
          <p:nvPr/>
        </p:nvGraphicFramePr>
        <p:xfrm>
          <a:off x="0" y="1031358"/>
          <a:ext cx="313390" cy="4483425"/>
        </p:xfrm>
        <a:graphic>
          <a:graphicData uri="http://schemas.openxmlformats.org/drawingml/2006/table">
            <a:tbl>
              <a:tblPr firstRow="1" bandRow="1">
                <a:tableStyleId>{5C22544A-7EE6-4342-B048-85BDC9FD1C3A}</a:tableStyleId>
              </a:tblPr>
              <a:tblGrid>
                <a:gridCol w="313390">
                  <a:extLst>
                    <a:ext uri="{9D8B030D-6E8A-4147-A177-3AD203B41FA5}">
                      <a16:colId xmlns:a16="http://schemas.microsoft.com/office/drawing/2014/main" val="2707731317"/>
                    </a:ext>
                  </a:extLst>
                </a:gridCol>
              </a:tblGrid>
              <a:tr h="844235">
                <a:tc>
                  <a:txBody>
                    <a:bodyPr/>
                    <a:lstStyle/>
                    <a:p>
                      <a:pPr algn="ctr"/>
                      <a:r>
                        <a:rPr lang="zh-CN" altLang="en-US" sz="1600" b="0" dirty="0">
                          <a:solidFill>
                            <a:schemeClr val="tx1"/>
                          </a:solidFill>
                          <a:latin typeface="黑体" panose="02010609060101010101" pitchFamily="49" charset="-122"/>
                          <a:ea typeface="黑体" panose="02010609060101010101" pitchFamily="49" charset="-122"/>
                        </a:rPr>
                        <a:t>接入控制</a:t>
                      </a:r>
                    </a:p>
                  </a:txBody>
                  <a:tcPr marL="0" marR="0" marT="0" marB="0" anchor="ctr">
                    <a:solidFill>
                      <a:schemeClr val="accent1">
                        <a:lumMod val="40000"/>
                        <a:lumOff val="60000"/>
                      </a:schemeClr>
                    </a:solidFill>
                  </a:tcPr>
                </a:tc>
                <a:extLst>
                  <a:ext uri="{0D108BD9-81ED-4DB2-BD59-A6C34878D82A}">
                    <a16:rowId xmlns:a16="http://schemas.microsoft.com/office/drawing/2014/main" val="2650843112"/>
                  </a:ext>
                </a:extLst>
              </a:tr>
              <a:tr h="844235">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组帧</a:t>
                      </a:r>
                    </a:p>
                  </a:txBody>
                  <a:tcPr marL="0" marR="0" marT="0" marB="0" anchor="ctr">
                    <a:solidFill>
                      <a:schemeClr val="accent1">
                        <a:lumMod val="40000"/>
                        <a:lumOff val="60000"/>
                      </a:schemeClr>
                    </a:solidFill>
                  </a:tcPr>
                </a:tc>
                <a:extLst>
                  <a:ext uri="{0D108BD9-81ED-4DB2-BD59-A6C34878D82A}">
                    <a16:rowId xmlns:a16="http://schemas.microsoft.com/office/drawing/2014/main" val="2354171835"/>
                  </a:ext>
                </a:extLst>
              </a:tr>
              <a:tr h="844235">
                <a:tc>
                  <a:txBody>
                    <a:bodyPr/>
                    <a:lstStyle/>
                    <a:p>
                      <a:pPr algn="ctr"/>
                      <a:r>
                        <a:rPr lang="zh-CN" altLang="en-US" sz="1600" b="0" dirty="0">
                          <a:solidFill>
                            <a:schemeClr val="tx1"/>
                          </a:solidFill>
                          <a:latin typeface="黑体" panose="02010609060101010101" pitchFamily="49" charset="-122"/>
                          <a:ea typeface="黑体" panose="02010609060101010101" pitchFamily="49" charset="-122"/>
                        </a:rPr>
                        <a:t>检错纠错</a:t>
                      </a:r>
                    </a:p>
                  </a:txBody>
                  <a:tcPr marL="0" marR="0" marT="0" marB="0" anchor="ctr">
                    <a:solidFill>
                      <a:schemeClr val="accent1">
                        <a:lumMod val="40000"/>
                        <a:lumOff val="60000"/>
                      </a:schemeClr>
                    </a:solidFill>
                  </a:tcPr>
                </a:tc>
                <a:extLst>
                  <a:ext uri="{0D108BD9-81ED-4DB2-BD59-A6C34878D82A}">
                    <a16:rowId xmlns:a16="http://schemas.microsoft.com/office/drawing/2014/main" val="2232877283"/>
                  </a:ext>
                </a:extLst>
              </a:tr>
              <a:tr h="844235">
                <a:tc>
                  <a:txBody>
                    <a:bodyPr/>
                    <a:lstStyle/>
                    <a:p>
                      <a:pPr algn="ctr"/>
                      <a:r>
                        <a:rPr lang="zh-CN" altLang="en-US" sz="1600" b="1" dirty="0">
                          <a:solidFill>
                            <a:schemeClr val="bg1"/>
                          </a:solidFill>
                          <a:latin typeface="黑体" panose="02010609060101010101" pitchFamily="49" charset="-122"/>
                          <a:ea typeface="黑体" panose="02010609060101010101" pitchFamily="49" charset="-122"/>
                        </a:rPr>
                        <a:t>可靠性</a:t>
                      </a:r>
                    </a:p>
                  </a:txBody>
                  <a:tcPr marL="0" marR="0" marT="0" marB="0" anchor="ctr">
                    <a:solidFill>
                      <a:schemeClr val="accent1"/>
                    </a:solidFill>
                  </a:tcPr>
                </a:tc>
                <a:extLst>
                  <a:ext uri="{0D108BD9-81ED-4DB2-BD59-A6C34878D82A}">
                    <a16:rowId xmlns:a16="http://schemas.microsoft.com/office/drawing/2014/main" val="3762065821"/>
                  </a:ext>
                </a:extLst>
              </a:tr>
              <a:tr h="844235">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同步</a:t>
                      </a:r>
                    </a:p>
                  </a:txBody>
                  <a:tcPr marL="0" marR="0" marT="0" marB="0" anchor="ctr">
                    <a:solidFill>
                      <a:schemeClr val="accent1">
                        <a:lumMod val="40000"/>
                        <a:lumOff val="60000"/>
                      </a:schemeClr>
                    </a:solidFill>
                  </a:tcPr>
                </a:tc>
                <a:extLst>
                  <a:ext uri="{0D108BD9-81ED-4DB2-BD59-A6C34878D82A}">
                    <a16:rowId xmlns:a16="http://schemas.microsoft.com/office/drawing/2014/main" val="4144295206"/>
                  </a:ext>
                </a:extLst>
              </a:tr>
            </a:tbl>
          </a:graphicData>
        </a:graphic>
      </p:graphicFrame>
      <p:graphicFrame>
        <p:nvGraphicFramePr>
          <p:cNvPr id="11" name="表格 10">
            <a:extLst>
              <a:ext uri="{FF2B5EF4-FFF2-40B4-BE49-F238E27FC236}">
                <a16:creationId xmlns:a16="http://schemas.microsoft.com/office/drawing/2014/main" id="{F1557556-4E74-4A2A-B76B-6AF7BA757C94}"/>
              </a:ext>
            </a:extLst>
          </p:cNvPr>
          <p:cNvGraphicFramePr>
            <a:graphicFrameLocks noGrp="1"/>
          </p:cNvGraphicFramePr>
          <p:nvPr/>
        </p:nvGraphicFramePr>
        <p:xfrm>
          <a:off x="0" y="16384"/>
          <a:ext cx="9144000" cy="303808"/>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1028242390"/>
                    </a:ext>
                  </a:extLst>
                </a:gridCol>
                <a:gridCol w="1016000">
                  <a:extLst>
                    <a:ext uri="{9D8B030D-6E8A-4147-A177-3AD203B41FA5}">
                      <a16:colId xmlns:a16="http://schemas.microsoft.com/office/drawing/2014/main" val="3074239081"/>
                    </a:ext>
                  </a:extLst>
                </a:gridCol>
                <a:gridCol w="1016000">
                  <a:extLst>
                    <a:ext uri="{9D8B030D-6E8A-4147-A177-3AD203B41FA5}">
                      <a16:colId xmlns:a16="http://schemas.microsoft.com/office/drawing/2014/main" val="3509429943"/>
                    </a:ext>
                  </a:extLst>
                </a:gridCol>
                <a:gridCol w="1016000">
                  <a:extLst>
                    <a:ext uri="{9D8B030D-6E8A-4147-A177-3AD203B41FA5}">
                      <a16:colId xmlns:a16="http://schemas.microsoft.com/office/drawing/2014/main" val="2580465912"/>
                    </a:ext>
                  </a:extLst>
                </a:gridCol>
                <a:gridCol w="1016000">
                  <a:extLst>
                    <a:ext uri="{9D8B030D-6E8A-4147-A177-3AD203B41FA5}">
                      <a16:colId xmlns:a16="http://schemas.microsoft.com/office/drawing/2014/main" val="585185192"/>
                    </a:ext>
                  </a:extLst>
                </a:gridCol>
                <a:gridCol w="1016000">
                  <a:extLst>
                    <a:ext uri="{9D8B030D-6E8A-4147-A177-3AD203B41FA5}">
                      <a16:colId xmlns:a16="http://schemas.microsoft.com/office/drawing/2014/main" val="1335232691"/>
                    </a:ext>
                  </a:extLst>
                </a:gridCol>
                <a:gridCol w="1016000">
                  <a:extLst>
                    <a:ext uri="{9D8B030D-6E8A-4147-A177-3AD203B41FA5}">
                      <a16:colId xmlns:a16="http://schemas.microsoft.com/office/drawing/2014/main" val="785772456"/>
                    </a:ext>
                  </a:extLst>
                </a:gridCol>
                <a:gridCol w="1016000">
                  <a:extLst>
                    <a:ext uri="{9D8B030D-6E8A-4147-A177-3AD203B41FA5}">
                      <a16:colId xmlns:a16="http://schemas.microsoft.com/office/drawing/2014/main" val="143111373"/>
                    </a:ext>
                  </a:extLst>
                </a:gridCol>
                <a:gridCol w="1016000">
                  <a:extLst>
                    <a:ext uri="{9D8B030D-6E8A-4147-A177-3AD203B41FA5}">
                      <a16:colId xmlns:a16="http://schemas.microsoft.com/office/drawing/2014/main" val="994455625"/>
                    </a:ext>
                  </a:extLst>
                </a:gridCol>
              </a:tblGrid>
              <a:tr h="303808">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传输介质</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通信系统</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rgbClr val="FFFF00"/>
                          </a:solidFill>
                          <a:latin typeface="黑体" panose="02010609060101010101" pitchFamily="49" charset="-122"/>
                          <a:ea typeface="黑体" panose="02010609060101010101" pitchFamily="49" charset="-122"/>
                        </a:rPr>
                        <a:t>正确性</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提高性能</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局域网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en-US" altLang="zh-CN" sz="1600" dirty="0">
                          <a:solidFill>
                            <a:schemeClr val="tx1"/>
                          </a:solidFill>
                          <a:latin typeface="黑体" panose="02010609060101010101" pitchFamily="49" charset="-122"/>
                          <a:ea typeface="黑体" panose="02010609060101010101" pitchFamily="49" charset="-122"/>
                        </a:rPr>
                        <a:t>WLAN</a:t>
                      </a:r>
                      <a:endParaRPr lang="zh-CN" altLang="en-US" sz="1600" dirty="0">
                        <a:solidFill>
                          <a:schemeClr val="tx1"/>
                        </a:solidFill>
                        <a:latin typeface="黑体" panose="02010609060101010101" pitchFamily="49" charset="-122"/>
                        <a:ea typeface="黑体" panose="02010609060101010101" pitchFamily="49"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个域网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广域网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接入网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939429099"/>
                  </a:ext>
                </a:extLst>
              </a:tr>
            </a:tbl>
          </a:graphicData>
        </a:graphic>
      </p:graphicFrame>
      <p:sp>
        <p:nvSpPr>
          <p:cNvPr id="12" name="流程图: 摘录 11">
            <a:extLst>
              <a:ext uri="{FF2B5EF4-FFF2-40B4-BE49-F238E27FC236}">
                <a16:creationId xmlns:a16="http://schemas.microsoft.com/office/drawing/2014/main" id="{CE6C4248-6AFD-44B6-80E3-9608C7BDC87F}"/>
              </a:ext>
            </a:extLst>
          </p:cNvPr>
          <p:cNvSpPr/>
          <p:nvPr/>
        </p:nvSpPr>
        <p:spPr bwMode="auto">
          <a:xfrm>
            <a:off x="2445429" y="315774"/>
            <a:ext cx="216024" cy="126001"/>
          </a:xfrm>
          <a:prstGeom prst="flowChartExtract">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4" name="Rectangle 2">
            <a:extLst>
              <a:ext uri="{FF2B5EF4-FFF2-40B4-BE49-F238E27FC236}">
                <a16:creationId xmlns:a16="http://schemas.microsoft.com/office/drawing/2014/main" id="{637ADEFB-5775-48B5-AD95-BD2F543B4E24}"/>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灯片编号占位符 4">
            <a:extLst>
              <a:ext uri="{FF2B5EF4-FFF2-40B4-BE49-F238E27FC236}">
                <a16:creationId xmlns:a16="http://schemas.microsoft.com/office/drawing/2014/main" id="{179330F6-7CF6-4436-A026-D5985984B8C4}"/>
              </a:ext>
            </a:extLst>
          </p:cNvPr>
          <p:cNvSpPr>
            <a:spLocks noGrp="1"/>
          </p:cNvSpPr>
          <p:nvPr>
            <p:ph type="sldNum" sz="quarter" idx="12"/>
          </p:nvPr>
        </p:nvSpPr>
        <p:spPr/>
        <p:txBody>
          <a:bodyPr/>
          <a:lstStyle/>
          <a:p>
            <a:fld id="{0343F522-B1DB-4B24-87CC-09EAB668A261}" type="slidenum">
              <a:rPr lang="zh-CN" altLang="en-US" smtClean="0"/>
              <a:pPr/>
              <a:t>97</a:t>
            </a:fld>
            <a:r>
              <a:rPr lang="en-US" altLang="zh-CN"/>
              <a:t>/303</a:t>
            </a:r>
            <a:endParaRPr lang="zh-CN" altLang="en-US" dirty="0"/>
          </a:p>
        </p:txBody>
      </p:sp>
    </p:spTree>
    <p:extLst>
      <p:ext uri="{BB962C8B-B14F-4D97-AF65-F5344CB8AC3E}">
        <p14:creationId xmlns:p14="http://schemas.microsoft.com/office/powerpoint/2010/main" val="2338295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C34208-FA7C-4346-AD93-050F88FE7F56}"/>
              </a:ext>
            </a:extLst>
          </p:cNvPr>
          <p:cNvSpPr>
            <a:spLocks noGrp="1"/>
          </p:cNvSpPr>
          <p:nvPr>
            <p:ph type="title"/>
          </p:nvPr>
        </p:nvSpPr>
        <p:spPr>
          <a:xfrm>
            <a:off x="265813" y="350874"/>
            <a:ext cx="8654903" cy="680484"/>
          </a:xfrm>
        </p:spPr>
        <p:txBody>
          <a:bodyPr>
            <a:normAutofit/>
          </a:bodyPr>
          <a:lstStyle/>
          <a:p>
            <a:r>
              <a:rPr lang="zh-CN" altLang="en-US" kern="100" dirty="0"/>
              <a:t>部分重传方式</a:t>
            </a:r>
            <a:r>
              <a:rPr lang="zh-CN" altLang="en-US" b="1" dirty="0"/>
              <a:t>（</a:t>
            </a:r>
            <a:r>
              <a:rPr lang="en-US" altLang="zh-CN" b="1" dirty="0"/>
              <a:t>Go-Back N</a:t>
            </a:r>
            <a:r>
              <a:rPr lang="zh-CN" altLang="en-US" b="1" dirty="0"/>
              <a:t>，</a:t>
            </a:r>
            <a:r>
              <a:rPr lang="en-US" altLang="zh-CN" b="1" dirty="0"/>
              <a:t>GBN </a:t>
            </a:r>
            <a:r>
              <a:rPr lang="zh-CN" altLang="en-US" b="1" dirty="0"/>
              <a:t>）</a:t>
            </a:r>
            <a:endParaRPr lang="zh-CN" altLang="en-US" kern="100" dirty="0"/>
          </a:p>
        </p:txBody>
      </p:sp>
      <p:sp>
        <p:nvSpPr>
          <p:cNvPr id="3" name="内容占位符 2">
            <a:extLst>
              <a:ext uri="{FF2B5EF4-FFF2-40B4-BE49-F238E27FC236}">
                <a16:creationId xmlns:a16="http://schemas.microsoft.com/office/drawing/2014/main" id="{62772749-0251-43E3-8FBE-62B01C0C88DA}"/>
              </a:ext>
            </a:extLst>
          </p:cNvPr>
          <p:cNvSpPr>
            <a:spLocks noGrp="1"/>
          </p:cNvSpPr>
          <p:nvPr>
            <p:ph idx="1"/>
          </p:nvPr>
        </p:nvSpPr>
        <p:spPr>
          <a:xfrm>
            <a:off x="404037" y="1062040"/>
            <a:ext cx="8516679" cy="5445085"/>
          </a:xfrm>
        </p:spPr>
        <p:txBody>
          <a:bodyPr>
            <a:noAutofit/>
          </a:bodyPr>
          <a:lstStyle/>
          <a:p>
            <a:pPr>
              <a:lnSpc>
                <a:spcPct val="100000"/>
              </a:lnSpc>
              <a:spcBef>
                <a:spcPts val="0"/>
              </a:spcBef>
            </a:pPr>
            <a:r>
              <a:rPr lang="zh-CN" altLang="en-US" dirty="0"/>
              <a:t>发、收窗口为</a:t>
            </a:r>
            <a:r>
              <a:rPr lang="en-US" altLang="zh-CN" dirty="0"/>
              <a:t>N</a:t>
            </a:r>
          </a:p>
          <a:p>
            <a:pPr>
              <a:lnSpc>
                <a:spcPct val="100000"/>
              </a:lnSpc>
              <a:spcBef>
                <a:spcPts val="0"/>
              </a:spcBef>
            </a:pPr>
            <a:r>
              <a:rPr lang="zh-CN" altLang="en-US" dirty="0"/>
              <a:t>发送方：</a:t>
            </a:r>
          </a:p>
          <a:p>
            <a:pPr marL="914400" lvl="1" indent="-457200">
              <a:lnSpc>
                <a:spcPct val="100000"/>
              </a:lnSpc>
              <a:spcBef>
                <a:spcPts val="0"/>
              </a:spcBef>
              <a:buFont typeface="+mj-ea"/>
              <a:buAutoNum type="circleNumDbPlain"/>
            </a:pPr>
            <a:r>
              <a:rPr lang="zh-CN" altLang="en-US" dirty="0"/>
              <a:t>每发送一帧，启动超时计时器，连续发送后续的帧，即使在发送过程中收到肯定应答也不停止发送；</a:t>
            </a:r>
          </a:p>
          <a:p>
            <a:pPr marL="914400" lvl="1" indent="-457200">
              <a:lnSpc>
                <a:spcPct val="100000"/>
              </a:lnSpc>
              <a:spcBef>
                <a:spcPts val="0"/>
              </a:spcBef>
              <a:buFont typeface="+mj-ea"/>
              <a:buAutoNum type="circleNumDbPlain"/>
            </a:pPr>
            <a:r>
              <a:rPr lang="zh-CN" altLang="en-US" dirty="0"/>
              <a:t>若收到</a:t>
            </a:r>
            <a:r>
              <a:rPr lang="en-US" altLang="zh-CN" dirty="0"/>
              <a:t>ACK(</a:t>
            </a:r>
            <a:r>
              <a:rPr lang="en-US" altLang="zh-CN" dirty="0" err="1"/>
              <a:t>i</a:t>
            </a:r>
            <a:r>
              <a:rPr lang="en-US" altLang="zh-CN" dirty="0"/>
              <a:t>)</a:t>
            </a:r>
            <a:r>
              <a:rPr lang="zh-CN" altLang="en-US" dirty="0"/>
              <a:t>，则登记，若收到</a:t>
            </a:r>
            <a:r>
              <a:rPr lang="en-US" altLang="zh-CN" dirty="0"/>
              <a:t>N</a:t>
            </a:r>
            <a:r>
              <a:rPr lang="zh-CN" altLang="en-US" dirty="0"/>
              <a:t>个</a:t>
            </a:r>
            <a:r>
              <a:rPr lang="en-US" altLang="zh-CN" dirty="0"/>
              <a:t>ACK</a:t>
            </a:r>
            <a:r>
              <a:rPr lang="zh-CN" altLang="en-US" dirty="0"/>
              <a:t>，则窗口推进</a:t>
            </a:r>
            <a:r>
              <a:rPr lang="en-US" altLang="zh-CN" dirty="0"/>
              <a:t>N</a:t>
            </a:r>
            <a:r>
              <a:rPr lang="zh-CN" altLang="en-US" dirty="0"/>
              <a:t>；</a:t>
            </a:r>
          </a:p>
          <a:p>
            <a:pPr marL="914400" lvl="1" indent="-457200">
              <a:lnSpc>
                <a:spcPct val="100000"/>
              </a:lnSpc>
              <a:spcBef>
                <a:spcPts val="0"/>
              </a:spcBef>
              <a:buFont typeface="+mj-ea"/>
              <a:buAutoNum type="circleNumDbPlain"/>
            </a:pPr>
            <a:r>
              <a:rPr lang="zh-CN" altLang="en-US" dirty="0"/>
              <a:t>若收到</a:t>
            </a:r>
            <a:r>
              <a:rPr lang="en-US" altLang="zh-CN" dirty="0"/>
              <a:t>NAK(</a:t>
            </a:r>
            <a:r>
              <a:rPr lang="en-US" altLang="zh-CN" dirty="0" err="1"/>
              <a:t>i</a:t>
            </a:r>
            <a:r>
              <a:rPr lang="en-US" altLang="zh-CN" dirty="0"/>
              <a:t>)</a:t>
            </a:r>
            <a:r>
              <a:rPr lang="zh-CN" altLang="en-US" dirty="0"/>
              <a:t>，或超时未收到应答，则将发送指针调整为</a:t>
            </a:r>
            <a:r>
              <a:rPr lang="en-US" altLang="zh-CN" dirty="0" err="1"/>
              <a:t>i</a:t>
            </a:r>
            <a:r>
              <a:rPr lang="zh-CN" altLang="en-US" dirty="0"/>
              <a:t>，从帧</a:t>
            </a:r>
            <a:r>
              <a:rPr lang="en-US" altLang="zh-CN" dirty="0" err="1"/>
              <a:t>i</a:t>
            </a:r>
            <a:r>
              <a:rPr lang="zh-CN" altLang="en-US" dirty="0"/>
              <a:t>开始，按①的方式开始发送。</a:t>
            </a:r>
            <a:r>
              <a:rPr lang="en-US" altLang="zh-CN" dirty="0"/>
              <a:t>【</a:t>
            </a:r>
            <a:r>
              <a:rPr lang="zh-CN" altLang="en-US" dirty="0"/>
              <a:t>最小的</a:t>
            </a:r>
            <a:r>
              <a:rPr lang="en-US" altLang="zh-CN" dirty="0" err="1"/>
              <a:t>i</a:t>
            </a:r>
            <a:r>
              <a:rPr lang="en-US" altLang="zh-CN" dirty="0"/>
              <a:t>】</a:t>
            </a:r>
            <a:endParaRPr lang="zh-CN" altLang="en-US" dirty="0"/>
          </a:p>
          <a:p>
            <a:r>
              <a:rPr lang="zh-CN" altLang="en-US" dirty="0"/>
              <a:t>接收方：</a:t>
            </a:r>
          </a:p>
          <a:p>
            <a:pPr marL="971550" lvl="1" indent="-514350">
              <a:buFont typeface="+mj-ea"/>
              <a:buAutoNum type="circleNumDbPlain"/>
            </a:pPr>
            <a:r>
              <a:rPr lang="zh-CN" altLang="en-US" dirty="0"/>
              <a:t>对收到的帧进行检错、排序；</a:t>
            </a:r>
          </a:p>
          <a:p>
            <a:pPr marL="971550" lvl="1" indent="-514350">
              <a:buFont typeface="+mj-ea"/>
              <a:buAutoNum type="circleNumDbPlain"/>
            </a:pPr>
            <a:r>
              <a:rPr lang="zh-CN" altLang="en-US" dirty="0"/>
              <a:t>帧编号不在接收窗口中或重复，丢弃；</a:t>
            </a:r>
          </a:p>
          <a:p>
            <a:pPr marL="971550" lvl="1" indent="-514350">
              <a:buFont typeface="+mj-ea"/>
              <a:buAutoNum type="circleNumDbPlain"/>
            </a:pPr>
            <a:r>
              <a:rPr lang="zh-CN" altLang="en-US" dirty="0"/>
              <a:t>收到错误帧（位错），发送</a:t>
            </a:r>
            <a:r>
              <a:rPr lang="en-US" altLang="zh-CN" dirty="0"/>
              <a:t>NAK(</a:t>
            </a:r>
            <a:r>
              <a:rPr lang="en-US" altLang="zh-CN" dirty="0" err="1"/>
              <a:t>i</a:t>
            </a:r>
            <a:r>
              <a:rPr lang="en-US" altLang="zh-CN" dirty="0"/>
              <a:t>)</a:t>
            </a:r>
            <a:r>
              <a:rPr lang="zh-CN" altLang="en-US" dirty="0"/>
              <a:t>；</a:t>
            </a:r>
          </a:p>
          <a:p>
            <a:pPr marL="971550" lvl="1" indent="-514350">
              <a:buFont typeface="+mj-ea"/>
              <a:buAutoNum type="circleNumDbPlain"/>
            </a:pPr>
            <a:r>
              <a:rPr lang="zh-CN" altLang="en-US" dirty="0"/>
              <a:t>收到正确帧，排序保存，发送</a:t>
            </a:r>
            <a:r>
              <a:rPr lang="en-US" altLang="zh-CN" dirty="0"/>
              <a:t>ACK(</a:t>
            </a:r>
            <a:r>
              <a:rPr lang="en-US" altLang="zh-CN" dirty="0" err="1"/>
              <a:t>i</a:t>
            </a:r>
            <a:r>
              <a:rPr lang="en-US" altLang="zh-CN" dirty="0"/>
              <a:t>)</a:t>
            </a:r>
            <a:r>
              <a:rPr lang="zh-CN" altLang="en-US" dirty="0"/>
              <a:t>，判断调整窗口</a:t>
            </a:r>
          </a:p>
          <a:p>
            <a:r>
              <a:rPr lang="zh-CN" altLang="en-US" dirty="0"/>
              <a:t>对每个帧都单独发送肯定</a:t>
            </a:r>
            <a:r>
              <a:rPr lang="en-US" altLang="zh-CN" dirty="0"/>
              <a:t>/</a:t>
            </a:r>
            <a:r>
              <a:rPr lang="zh-CN" altLang="en-US" dirty="0"/>
              <a:t>否定应答</a:t>
            </a:r>
            <a:endParaRPr lang="en-US" altLang="zh-CN" dirty="0"/>
          </a:p>
          <a:p>
            <a:r>
              <a:rPr lang="en-US" altLang="zh-CN" sz="2000" dirty="0">
                <a:solidFill>
                  <a:schemeClr val="accent1"/>
                </a:solidFill>
              </a:rPr>
              <a:t>【</a:t>
            </a:r>
            <a:r>
              <a:rPr lang="zh-CN" altLang="zh-CN" sz="2000" dirty="0">
                <a:solidFill>
                  <a:schemeClr val="accent1"/>
                </a:solidFill>
              </a:rPr>
              <a:t>接收方</a:t>
            </a:r>
            <a:r>
              <a:rPr lang="zh-CN" altLang="en-US" sz="2000" dirty="0">
                <a:solidFill>
                  <a:schemeClr val="accent1"/>
                </a:solidFill>
              </a:rPr>
              <a:t>收到错帧</a:t>
            </a:r>
            <a:r>
              <a:rPr lang="zh-CN" altLang="zh-CN" sz="2000" dirty="0">
                <a:solidFill>
                  <a:schemeClr val="accent1"/>
                </a:solidFill>
              </a:rPr>
              <a:t>后，要求重发</a:t>
            </a:r>
            <a:r>
              <a:rPr lang="zh-CN" altLang="en-US" sz="2000" dirty="0">
                <a:solidFill>
                  <a:schemeClr val="accent1"/>
                </a:solidFill>
              </a:rPr>
              <a:t>该错帧及</a:t>
            </a:r>
            <a:r>
              <a:rPr lang="zh-CN" altLang="zh-CN" sz="2000" dirty="0">
                <a:solidFill>
                  <a:schemeClr val="accent1"/>
                </a:solidFill>
              </a:rPr>
              <a:t>之后的所有帧</a:t>
            </a:r>
            <a:r>
              <a:rPr lang="en-US" altLang="zh-CN" sz="2000" dirty="0">
                <a:solidFill>
                  <a:schemeClr val="accent1"/>
                </a:solidFill>
              </a:rPr>
              <a:t>】</a:t>
            </a:r>
            <a:endParaRPr lang="zh-CN" altLang="zh-CN" sz="2000" dirty="0">
              <a:solidFill>
                <a:schemeClr val="accent1"/>
              </a:solidFill>
            </a:endParaRPr>
          </a:p>
          <a:p>
            <a:endParaRPr lang="en-US" altLang="zh-CN" dirty="0">
              <a:solidFill>
                <a:schemeClr val="accent1"/>
              </a:solidFill>
              <a:cs typeface="Times New Roman" panose="02020603050405020304" pitchFamily="18" charset="0"/>
            </a:endParaRPr>
          </a:p>
        </p:txBody>
      </p:sp>
      <p:graphicFrame>
        <p:nvGraphicFramePr>
          <p:cNvPr id="10" name="表格 9">
            <a:extLst>
              <a:ext uri="{FF2B5EF4-FFF2-40B4-BE49-F238E27FC236}">
                <a16:creationId xmlns:a16="http://schemas.microsoft.com/office/drawing/2014/main" id="{9B384642-CD61-42D4-9C32-F0111E3A54D7}"/>
              </a:ext>
            </a:extLst>
          </p:cNvPr>
          <p:cNvGraphicFramePr>
            <a:graphicFrameLocks noGrp="1"/>
          </p:cNvGraphicFramePr>
          <p:nvPr/>
        </p:nvGraphicFramePr>
        <p:xfrm>
          <a:off x="0" y="1031358"/>
          <a:ext cx="313390" cy="4483425"/>
        </p:xfrm>
        <a:graphic>
          <a:graphicData uri="http://schemas.openxmlformats.org/drawingml/2006/table">
            <a:tbl>
              <a:tblPr firstRow="1" bandRow="1">
                <a:tableStyleId>{5C22544A-7EE6-4342-B048-85BDC9FD1C3A}</a:tableStyleId>
              </a:tblPr>
              <a:tblGrid>
                <a:gridCol w="313390">
                  <a:extLst>
                    <a:ext uri="{9D8B030D-6E8A-4147-A177-3AD203B41FA5}">
                      <a16:colId xmlns:a16="http://schemas.microsoft.com/office/drawing/2014/main" val="2707731317"/>
                    </a:ext>
                  </a:extLst>
                </a:gridCol>
              </a:tblGrid>
              <a:tr h="844235">
                <a:tc>
                  <a:txBody>
                    <a:bodyPr/>
                    <a:lstStyle/>
                    <a:p>
                      <a:pPr algn="ctr"/>
                      <a:r>
                        <a:rPr lang="zh-CN" altLang="en-US" sz="1600" b="0" dirty="0">
                          <a:solidFill>
                            <a:schemeClr val="tx1"/>
                          </a:solidFill>
                          <a:latin typeface="黑体" panose="02010609060101010101" pitchFamily="49" charset="-122"/>
                          <a:ea typeface="黑体" panose="02010609060101010101" pitchFamily="49" charset="-122"/>
                        </a:rPr>
                        <a:t>接入控制</a:t>
                      </a:r>
                    </a:p>
                  </a:txBody>
                  <a:tcPr marL="0" marR="0" marT="0" marB="0" anchor="ctr">
                    <a:solidFill>
                      <a:schemeClr val="accent1">
                        <a:lumMod val="40000"/>
                        <a:lumOff val="60000"/>
                      </a:schemeClr>
                    </a:solidFill>
                  </a:tcPr>
                </a:tc>
                <a:extLst>
                  <a:ext uri="{0D108BD9-81ED-4DB2-BD59-A6C34878D82A}">
                    <a16:rowId xmlns:a16="http://schemas.microsoft.com/office/drawing/2014/main" val="2650843112"/>
                  </a:ext>
                </a:extLst>
              </a:tr>
              <a:tr h="844235">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组帧</a:t>
                      </a:r>
                    </a:p>
                  </a:txBody>
                  <a:tcPr marL="0" marR="0" marT="0" marB="0" anchor="ctr">
                    <a:solidFill>
                      <a:schemeClr val="accent1">
                        <a:lumMod val="40000"/>
                        <a:lumOff val="60000"/>
                      </a:schemeClr>
                    </a:solidFill>
                  </a:tcPr>
                </a:tc>
                <a:extLst>
                  <a:ext uri="{0D108BD9-81ED-4DB2-BD59-A6C34878D82A}">
                    <a16:rowId xmlns:a16="http://schemas.microsoft.com/office/drawing/2014/main" val="2354171835"/>
                  </a:ext>
                </a:extLst>
              </a:tr>
              <a:tr h="844235">
                <a:tc>
                  <a:txBody>
                    <a:bodyPr/>
                    <a:lstStyle/>
                    <a:p>
                      <a:pPr algn="ctr"/>
                      <a:r>
                        <a:rPr lang="zh-CN" altLang="en-US" sz="1600" b="0" dirty="0">
                          <a:solidFill>
                            <a:schemeClr val="tx1"/>
                          </a:solidFill>
                          <a:latin typeface="黑体" panose="02010609060101010101" pitchFamily="49" charset="-122"/>
                          <a:ea typeface="黑体" panose="02010609060101010101" pitchFamily="49" charset="-122"/>
                        </a:rPr>
                        <a:t>检错纠错</a:t>
                      </a:r>
                    </a:p>
                  </a:txBody>
                  <a:tcPr marL="0" marR="0" marT="0" marB="0" anchor="ctr">
                    <a:solidFill>
                      <a:schemeClr val="accent1">
                        <a:lumMod val="40000"/>
                        <a:lumOff val="60000"/>
                      </a:schemeClr>
                    </a:solidFill>
                  </a:tcPr>
                </a:tc>
                <a:extLst>
                  <a:ext uri="{0D108BD9-81ED-4DB2-BD59-A6C34878D82A}">
                    <a16:rowId xmlns:a16="http://schemas.microsoft.com/office/drawing/2014/main" val="2232877283"/>
                  </a:ext>
                </a:extLst>
              </a:tr>
              <a:tr h="844235">
                <a:tc>
                  <a:txBody>
                    <a:bodyPr/>
                    <a:lstStyle/>
                    <a:p>
                      <a:pPr algn="ctr"/>
                      <a:r>
                        <a:rPr lang="zh-CN" altLang="en-US" sz="1600" b="1" dirty="0">
                          <a:solidFill>
                            <a:schemeClr val="bg1"/>
                          </a:solidFill>
                          <a:latin typeface="黑体" panose="02010609060101010101" pitchFamily="49" charset="-122"/>
                          <a:ea typeface="黑体" panose="02010609060101010101" pitchFamily="49" charset="-122"/>
                        </a:rPr>
                        <a:t>可靠性</a:t>
                      </a:r>
                    </a:p>
                  </a:txBody>
                  <a:tcPr marL="0" marR="0" marT="0" marB="0" anchor="ctr">
                    <a:solidFill>
                      <a:schemeClr val="accent1"/>
                    </a:solidFill>
                  </a:tcPr>
                </a:tc>
                <a:extLst>
                  <a:ext uri="{0D108BD9-81ED-4DB2-BD59-A6C34878D82A}">
                    <a16:rowId xmlns:a16="http://schemas.microsoft.com/office/drawing/2014/main" val="3762065821"/>
                  </a:ext>
                </a:extLst>
              </a:tr>
              <a:tr h="844235">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同步</a:t>
                      </a:r>
                    </a:p>
                  </a:txBody>
                  <a:tcPr marL="0" marR="0" marT="0" marB="0" anchor="ctr">
                    <a:solidFill>
                      <a:schemeClr val="accent1">
                        <a:lumMod val="40000"/>
                        <a:lumOff val="60000"/>
                      </a:schemeClr>
                    </a:solidFill>
                  </a:tcPr>
                </a:tc>
                <a:extLst>
                  <a:ext uri="{0D108BD9-81ED-4DB2-BD59-A6C34878D82A}">
                    <a16:rowId xmlns:a16="http://schemas.microsoft.com/office/drawing/2014/main" val="4144295206"/>
                  </a:ext>
                </a:extLst>
              </a:tr>
            </a:tbl>
          </a:graphicData>
        </a:graphic>
      </p:graphicFrame>
      <p:graphicFrame>
        <p:nvGraphicFramePr>
          <p:cNvPr id="11" name="表格 10">
            <a:extLst>
              <a:ext uri="{FF2B5EF4-FFF2-40B4-BE49-F238E27FC236}">
                <a16:creationId xmlns:a16="http://schemas.microsoft.com/office/drawing/2014/main" id="{F1557556-4E74-4A2A-B76B-6AF7BA757C94}"/>
              </a:ext>
            </a:extLst>
          </p:cNvPr>
          <p:cNvGraphicFramePr>
            <a:graphicFrameLocks noGrp="1"/>
          </p:cNvGraphicFramePr>
          <p:nvPr/>
        </p:nvGraphicFramePr>
        <p:xfrm>
          <a:off x="0" y="16384"/>
          <a:ext cx="9144000" cy="303808"/>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1028242390"/>
                    </a:ext>
                  </a:extLst>
                </a:gridCol>
                <a:gridCol w="1016000">
                  <a:extLst>
                    <a:ext uri="{9D8B030D-6E8A-4147-A177-3AD203B41FA5}">
                      <a16:colId xmlns:a16="http://schemas.microsoft.com/office/drawing/2014/main" val="3074239081"/>
                    </a:ext>
                  </a:extLst>
                </a:gridCol>
                <a:gridCol w="1016000">
                  <a:extLst>
                    <a:ext uri="{9D8B030D-6E8A-4147-A177-3AD203B41FA5}">
                      <a16:colId xmlns:a16="http://schemas.microsoft.com/office/drawing/2014/main" val="3509429943"/>
                    </a:ext>
                  </a:extLst>
                </a:gridCol>
                <a:gridCol w="1016000">
                  <a:extLst>
                    <a:ext uri="{9D8B030D-6E8A-4147-A177-3AD203B41FA5}">
                      <a16:colId xmlns:a16="http://schemas.microsoft.com/office/drawing/2014/main" val="2580465912"/>
                    </a:ext>
                  </a:extLst>
                </a:gridCol>
                <a:gridCol w="1016000">
                  <a:extLst>
                    <a:ext uri="{9D8B030D-6E8A-4147-A177-3AD203B41FA5}">
                      <a16:colId xmlns:a16="http://schemas.microsoft.com/office/drawing/2014/main" val="585185192"/>
                    </a:ext>
                  </a:extLst>
                </a:gridCol>
                <a:gridCol w="1016000">
                  <a:extLst>
                    <a:ext uri="{9D8B030D-6E8A-4147-A177-3AD203B41FA5}">
                      <a16:colId xmlns:a16="http://schemas.microsoft.com/office/drawing/2014/main" val="1335232691"/>
                    </a:ext>
                  </a:extLst>
                </a:gridCol>
                <a:gridCol w="1016000">
                  <a:extLst>
                    <a:ext uri="{9D8B030D-6E8A-4147-A177-3AD203B41FA5}">
                      <a16:colId xmlns:a16="http://schemas.microsoft.com/office/drawing/2014/main" val="785772456"/>
                    </a:ext>
                  </a:extLst>
                </a:gridCol>
                <a:gridCol w="1016000">
                  <a:extLst>
                    <a:ext uri="{9D8B030D-6E8A-4147-A177-3AD203B41FA5}">
                      <a16:colId xmlns:a16="http://schemas.microsoft.com/office/drawing/2014/main" val="143111373"/>
                    </a:ext>
                  </a:extLst>
                </a:gridCol>
                <a:gridCol w="1016000">
                  <a:extLst>
                    <a:ext uri="{9D8B030D-6E8A-4147-A177-3AD203B41FA5}">
                      <a16:colId xmlns:a16="http://schemas.microsoft.com/office/drawing/2014/main" val="994455625"/>
                    </a:ext>
                  </a:extLst>
                </a:gridCol>
              </a:tblGrid>
              <a:tr h="303808">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传输介质</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通信系统</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rgbClr val="FFFF00"/>
                          </a:solidFill>
                          <a:latin typeface="黑体" panose="02010609060101010101" pitchFamily="49" charset="-122"/>
                          <a:ea typeface="黑体" panose="02010609060101010101" pitchFamily="49" charset="-122"/>
                        </a:rPr>
                        <a:t>正确性</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提高性能</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局域网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en-US" altLang="zh-CN" sz="1600" dirty="0">
                          <a:solidFill>
                            <a:schemeClr val="tx1"/>
                          </a:solidFill>
                          <a:latin typeface="黑体" panose="02010609060101010101" pitchFamily="49" charset="-122"/>
                          <a:ea typeface="黑体" panose="02010609060101010101" pitchFamily="49" charset="-122"/>
                        </a:rPr>
                        <a:t>WLAN</a:t>
                      </a:r>
                      <a:endParaRPr lang="zh-CN" altLang="en-US" sz="1600" dirty="0">
                        <a:solidFill>
                          <a:schemeClr val="tx1"/>
                        </a:solidFill>
                        <a:latin typeface="黑体" panose="02010609060101010101" pitchFamily="49" charset="-122"/>
                        <a:ea typeface="黑体" panose="02010609060101010101" pitchFamily="49"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个域网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广域网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接入网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939429099"/>
                  </a:ext>
                </a:extLst>
              </a:tr>
            </a:tbl>
          </a:graphicData>
        </a:graphic>
      </p:graphicFrame>
      <p:sp>
        <p:nvSpPr>
          <p:cNvPr id="12" name="流程图: 摘录 11">
            <a:extLst>
              <a:ext uri="{FF2B5EF4-FFF2-40B4-BE49-F238E27FC236}">
                <a16:creationId xmlns:a16="http://schemas.microsoft.com/office/drawing/2014/main" id="{CE6C4248-6AFD-44B6-80E3-9608C7BDC87F}"/>
              </a:ext>
            </a:extLst>
          </p:cNvPr>
          <p:cNvSpPr/>
          <p:nvPr/>
        </p:nvSpPr>
        <p:spPr bwMode="auto">
          <a:xfrm>
            <a:off x="2445429" y="315774"/>
            <a:ext cx="216024" cy="126001"/>
          </a:xfrm>
          <a:prstGeom prst="flowChartExtract">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4" name="Rectangle 2">
            <a:extLst>
              <a:ext uri="{FF2B5EF4-FFF2-40B4-BE49-F238E27FC236}">
                <a16:creationId xmlns:a16="http://schemas.microsoft.com/office/drawing/2014/main" id="{637ADEFB-5775-48B5-AD95-BD2F543B4E24}"/>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灯片编号占位符 4">
            <a:extLst>
              <a:ext uri="{FF2B5EF4-FFF2-40B4-BE49-F238E27FC236}">
                <a16:creationId xmlns:a16="http://schemas.microsoft.com/office/drawing/2014/main" id="{16E89FF3-B314-4604-8B5F-A9873ADA9E11}"/>
              </a:ext>
            </a:extLst>
          </p:cNvPr>
          <p:cNvSpPr>
            <a:spLocks noGrp="1"/>
          </p:cNvSpPr>
          <p:nvPr>
            <p:ph type="sldNum" sz="quarter" idx="12"/>
          </p:nvPr>
        </p:nvSpPr>
        <p:spPr/>
        <p:txBody>
          <a:bodyPr/>
          <a:lstStyle/>
          <a:p>
            <a:fld id="{0343F522-B1DB-4B24-87CC-09EAB668A261}" type="slidenum">
              <a:rPr lang="zh-CN" altLang="en-US" smtClean="0"/>
              <a:pPr/>
              <a:t>98</a:t>
            </a:fld>
            <a:r>
              <a:rPr lang="en-US" altLang="zh-CN"/>
              <a:t>/303</a:t>
            </a:r>
            <a:endParaRPr lang="zh-CN" altLang="en-US" dirty="0"/>
          </a:p>
        </p:txBody>
      </p:sp>
    </p:spTree>
    <p:extLst>
      <p:ext uri="{BB962C8B-B14F-4D97-AF65-F5344CB8AC3E}">
        <p14:creationId xmlns:p14="http://schemas.microsoft.com/office/powerpoint/2010/main" val="1255059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C34208-FA7C-4346-AD93-050F88FE7F56}"/>
              </a:ext>
            </a:extLst>
          </p:cNvPr>
          <p:cNvSpPr>
            <a:spLocks noGrp="1"/>
          </p:cNvSpPr>
          <p:nvPr>
            <p:ph type="title"/>
          </p:nvPr>
        </p:nvSpPr>
        <p:spPr>
          <a:xfrm>
            <a:off x="265813" y="350874"/>
            <a:ext cx="8654903" cy="680484"/>
          </a:xfrm>
        </p:spPr>
        <p:txBody>
          <a:bodyPr>
            <a:normAutofit/>
          </a:bodyPr>
          <a:lstStyle/>
          <a:p>
            <a:r>
              <a:rPr lang="zh-CN" altLang="en-US" kern="100" dirty="0"/>
              <a:t>部分重传方式</a:t>
            </a:r>
            <a:r>
              <a:rPr lang="zh-CN" altLang="en-US" b="1" dirty="0"/>
              <a:t>（</a:t>
            </a:r>
            <a:r>
              <a:rPr lang="en-US" altLang="zh-CN" b="1" dirty="0"/>
              <a:t>Go-Back N</a:t>
            </a:r>
            <a:r>
              <a:rPr lang="zh-CN" altLang="en-US" b="1" dirty="0"/>
              <a:t>，</a:t>
            </a:r>
            <a:r>
              <a:rPr lang="en-US" altLang="zh-CN" b="1" dirty="0"/>
              <a:t>GBN </a:t>
            </a:r>
            <a:r>
              <a:rPr lang="zh-CN" altLang="en-US" b="1" dirty="0"/>
              <a:t>）</a:t>
            </a:r>
            <a:endParaRPr lang="zh-CN" altLang="en-US" kern="100" dirty="0"/>
          </a:p>
        </p:txBody>
      </p:sp>
      <p:sp>
        <p:nvSpPr>
          <p:cNvPr id="3" name="内容占位符 2">
            <a:extLst>
              <a:ext uri="{FF2B5EF4-FFF2-40B4-BE49-F238E27FC236}">
                <a16:creationId xmlns:a16="http://schemas.microsoft.com/office/drawing/2014/main" id="{62772749-0251-43E3-8FBE-62B01C0C88DA}"/>
              </a:ext>
            </a:extLst>
          </p:cNvPr>
          <p:cNvSpPr>
            <a:spLocks noGrp="1"/>
          </p:cNvSpPr>
          <p:nvPr>
            <p:ph idx="1"/>
          </p:nvPr>
        </p:nvSpPr>
        <p:spPr>
          <a:xfrm>
            <a:off x="404037" y="1062040"/>
            <a:ext cx="8516679" cy="5445085"/>
          </a:xfrm>
        </p:spPr>
        <p:txBody>
          <a:bodyPr>
            <a:noAutofit/>
          </a:bodyPr>
          <a:lstStyle/>
          <a:p>
            <a:pPr>
              <a:lnSpc>
                <a:spcPct val="100000"/>
              </a:lnSpc>
              <a:spcBef>
                <a:spcPts val="0"/>
              </a:spcBef>
            </a:pPr>
            <a:r>
              <a:rPr lang="zh-CN" altLang="en-US" dirty="0"/>
              <a:t>窗口调整优化，双方可否按蓝色值调整？</a:t>
            </a:r>
            <a:endParaRPr lang="en-US" altLang="zh-CN" dirty="0"/>
          </a:p>
        </p:txBody>
      </p:sp>
      <p:graphicFrame>
        <p:nvGraphicFramePr>
          <p:cNvPr id="10" name="表格 9">
            <a:extLst>
              <a:ext uri="{FF2B5EF4-FFF2-40B4-BE49-F238E27FC236}">
                <a16:creationId xmlns:a16="http://schemas.microsoft.com/office/drawing/2014/main" id="{9B384642-CD61-42D4-9C32-F0111E3A54D7}"/>
              </a:ext>
            </a:extLst>
          </p:cNvPr>
          <p:cNvGraphicFramePr>
            <a:graphicFrameLocks noGrp="1"/>
          </p:cNvGraphicFramePr>
          <p:nvPr/>
        </p:nvGraphicFramePr>
        <p:xfrm>
          <a:off x="0" y="1031358"/>
          <a:ext cx="313390" cy="4483425"/>
        </p:xfrm>
        <a:graphic>
          <a:graphicData uri="http://schemas.openxmlformats.org/drawingml/2006/table">
            <a:tbl>
              <a:tblPr firstRow="1" bandRow="1">
                <a:tableStyleId>{5C22544A-7EE6-4342-B048-85BDC9FD1C3A}</a:tableStyleId>
              </a:tblPr>
              <a:tblGrid>
                <a:gridCol w="313390">
                  <a:extLst>
                    <a:ext uri="{9D8B030D-6E8A-4147-A177-3AD203B41FA5}">
                      <a16:colId xmlns:a16="http://schemas.microsoft.com/office/drawing/2014/main" val="2707731317"/>
                    </a:ext>
                  </a:extLst>
                </a:gridCol>
              </a:tblGrid>
              <a:tr h="844235">
                <a:tc>
                  <a:txBody>
                    <a:bodyPr/>
                    <a:lstStyle/>
                    <a:p>
                      <a:pPr algn="ctr"/>
                      <a:r>
                        <a:rPr lang="zh-CN" altLang="en-US" sz="1600" b="0" dirty="0">
                          <a:solidFill>
                            <a:schemeClr val="tx1"/>
                          </a:solidFill>
                          <a:latin typeface="黑体" panose="02010609060101010101" pitchFamily="49" charset="-122"/>
                          <a:ea typeface="黑体" panose="02010609060101010101" pitchFamily="49" charset="-122"/>
                        </a:rPr>
                        <a:t>接入控制</a:t>
                      </a:r>
                    </a:p>
                  </a:txBody>
                  <a:tcPr marL="0" marR="0" marT="0" marB="0" anchor="ctr">
                    <a:solidFill>
                      <a:schemeClr val="accent1">
                        <a:lumMod val="40000"/>
                        <a:lumOff val="60000"/>
                      </a:schemeClr>
                    </a:solidFill>
                  </a:tcPr>
                </a:tc>
                <a:extLst>
                  <a:ext uri="{0D108BD9-81ED-4DB2-BD59-A6C34878D82A}">
                    <a16:rowId xmlns:a16="http://schemas.microsoft.com/office/drawing/2014/main" val="2650843112"/>
                  </a:ext>
                </a:extLst>
              </a:tr>
              <a:tr h="844235">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组帧</a:t>
                      </a:r>
                    </a:p>
                  </a:txBody>
                  <a:tcPr marL="0" marR="0" marT="0" marB="0" anchor="ctr">
                    <a:solidFill>
                      <a:schemeClr val="accent1">
                        <a:lumMod val="40000"/>
                        <a:lumOff val="60000"/>
                      </a:schemeClr>
                    </a:solidFill>
                  </a:tcPr>
                </a:tc>
                <a:extLst>
                  <a:ext uri="{0D108BD9-81ED-4DB2-BD59-A6C34878D82A}">
                    <a16:rowId xmlns:a16="http://schemas.microsoft.com/office/drawing/2014/main" val="2354171835"/>
                  </a:ext>
                </a:extLst>
              </a:tr>
              <a:tr h="844235">
                <a:tc>
                  <a:txBody>
                    <a:bodyPr/>
                    <a:lstStyle/>
                    <a:p>
                      <a:pPr algn="ctr"/>
                      <a:r>
                        <a:rPr lang="zh-CN" altLang="en-US" sz="1600" b="0" dirty="0">
                          <a:solidFill>
                            <a:schemeClr val="tx1"/>
                          </a:solidFill>
                          <a:latin typeface="黑体" panose="02010609060101010101" pitchFamily="49" charset="-122"/>
                          <a:ea typeface="黑体" panose="02010609060101010101" pitchFamily="49" charset="-122"/>
                        </a:rPr>
                        <a:t>检错纠错</a:t>
                      </a:r>
                    </a:p>
                  </a:txBody>
                  <a:tcPr marL="0" marR="0" marT="0" marB="0" anchor="ctr">
                    <a:solidFill>
                      <a:schemeClr val="accent1">
                        <a:lumMod val="40000"/>
                        <a:lumOff val="60000"/>
                      </a:schemeClr>
                    </a:solidFill>
                  </a:tcPr>
                </a:tc>
                <a:extLst>
                  <a:ext uri="{0D108BD9-81ED-4DB2-BD59-A6C34878D82A}">
                    <a16:rowId xmlns:a16="http://schemas.microsoft.com/office/drawing/2014/main" val="2232877283"/>
                  </a:ext>
                </a:extLst>
              </a:tr>
              <a:tr h="844235">
                <a:tc>
                  <a:txBody>
                    <a:bodyPr/>
                    <a:lstStyle/>
                    <a:p>
                      <a:pPr algn="ctr"/>
                      <a:r>
                        <a:rPr lang="zh-CN" altLang="en-US" sz="1600" b="1" dirty="0">
                          <a:solidFill>
                            <a:schemeClr val="bg1"/>
                          </a:solidFill>
                          <a:latin typeface="黑体" panose="02010609060101010101" pitchFamily="49" charset="-122"/>
                          <a:ea typeface="黑体" panose="02010609060101010101" pitchFamily="49" charset="-122"/>
                        </a:rPr>
                        <a:t>可靠性</a:t>
                      </a:r>
                    </a:p>
                  </a:txBody>
                  <a:tcPr marL="0" marR="0" marT="0" marB="0" anchor="ctr">
                    <a:solidFill>
                      <a:schemeClr val="accent1"/>
                    </a:solidFill>
                  </a:tcPr>
                </a:tc>
                <a:extLst>
                  <a:ext uri="{0D108BD9-81ED-4DB2-BD59-A6C34878D82A}">
                    <a16:rowId xmlns:a16="http://schemas.microsoft.com/office/drawing/2014/main" val="3762065821"/>
                  </a:ext>
                </a:extLst>
              </a:tr>
              <a:tr h="844235">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同步</a:t>
                      </a:r>
                    </a:p>
                  </a:txBody>
                  <a:tcPr marL="0" marR="0" marT="0" marB="0" anchor="ctr">
                    <a:solidFill>
                      <a:schemeClr val="accent1">
                        <a:lumMod val="40000"/>
                        <a:lumOff val="60000"/>
                      </a:schemeClr>
                    </a:solidFill>
                  </a:tcPr>
                </a:tc>
                <a:extLst>
                  <a:ext uri="{0D108BD9-81ED-4DB2-BD59-A6C34878D82A}">
                    <a16:rowId xmlns:a16="http://schemas.microsoft.com/office/drawing/2014/main" val="4144295206"/>
                  </a:ext>
                </a:extLst>
              </a:tr>
            </a:tbl>
          </a:graphicData>
        </a:graphic>
      </p:graphicFrame>
      <p:graphicFrame>
        <p:nvGraphicFramePr>
          <p:cNvPr id="11" name="表格 10">
            <a:extLst>
              <a:ext uri="{FF2B5EF4-FFF2-40B4-BE49-F238E27FC236}">
                <a16:creationId xmlns:a16="http://schemas.microsoft.com/office/drawing/2014/main" id="{F1557556-4E74-4A2A-B76B-6AF7BA757C94}"/>
              </a:ext>
            </a:extLst>
          </p:cNvPr>
          <p:cNvGraphicFramePr>
            <a:graphicFrameLocks noGrp="1"/>
          </p:cNvGraphicFramePr>
          <p:nvPr/>
        </p:nvGraphicFramePr>
        <p:xfrm>
          <a:off x="0" y="16384"/>
          <a:ext cx="9144000" cy="303808"/>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1028242390"/>
                    </a:ext>
                  </a:extLst>
                </a:gridCol>
                <a:gridCol w="1016000">
                  <a:extLst>
                    <a:ext uri="{9D8B030D-6E8A-4147-A177-3AD203B41FA5}">
                      <a16:colId xmlns:a16="http://schemas.microsoft.com/office/drawing/2014/main" val="3074239081"/>
                    </a:ext>
                  </a:extLst>
                </a:gridCol>
                <a:gridCol w="1016000">
                  <a:extLst>
                    <a:ext uri="{9D8B030D-6E8A-4147-A177-3AD203B41FA5}">
                      <a16:colId xmlns:a16="http://schemas.microsoft.com/office/drawing/2014/main" val="3509429943"/>
                    </a:ext>
                  </a:extLst>
                </a:gridCol>
                <a:gridCol w="1016000">
                  <a:extLst>
                    <a:ext uri="{9D8B030D-6E8A-4147-A177-3AD203B41FA5}">
                      <a16:colId xmlns:a16="http://schemas.microsoft.com/office/drawing/2014/main" val="2580465912"/>
                    </a:ext>
                  </a:extLst>
                </a:gridCol>
                <a:gridCol w="1016000">
                  <a:extLst>
                    <a:ext uri="{9D8B030D-6E8A-4147-A177-3AD203B41FA5}">
                      <a16:colId xmlns:a16="http://schemas.microsoft.com/office/drawing/2014/main" val="585185192"/>
                    </a:ext>
                  </a:extLst>
                </a:gridCol>
                <a:gridCol w="1016000">
                  <a:extLst>
                    <a:ext uri="{9D8B030D-6E8A-4147-A177-3AD203B41FA5}">
                      <a16:colId xmlns:a16="http://schemas.microsoft.com/office/drawing/2014/main" val="1335232691"/>
                    </a:ext>
                  </a:extLst>
                </a:gridCol>
                <a:gridCol w="1016000">
                  <a:extLst>
                    <a:ext uri="{9D8B030D-6E8A-4147-A177-3AD203B41FA5}">
                      <a16:colId xmlns:a16="http://schemas.microsoft.com/office/drawing/2014/main" val="785772456"/>
                    </a:ext>
                  </a:extLst>
                </a:gridCol>
                <a:gridCol w="1016000">
                  <a:extLst>
                    <a:ext uri="{9D8B030D-6E8A-4147-A177-3AD203B41FA5}">
                      <a16:colId xmlns:a16="http://schemas.microsoft.com/office/drawing/2014/main" val="143111373"/>
                    </a:ext>
                  </a:extLst>
                </a:gridCol>
                <a:gridCol w="1016000">
                  <a:extLst>
                    <a:ext uri="{9D8B030D-6E8A-4147-A177-3AD203B41FA5}">
                      <a16:colId xmlns:a16="http://schemas.microsoft.com/office/drawing/2014/main" val="994455625"/>
                    </a:ext>
                  </a:extLst>
                </a:gridCol>
              </a:tblGrid>
              <a:tr h="303808">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传输介质</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通信系统</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rgbClr val="FFFF00"/>
                          </a:solidFill>
                          <a:latin typeface="黑体" panose="02010609060101010101" pitchFamily="49" charset="-122"/>
                          <a:ea typeface="黑体" panose="02010609060101010101" pitchFamily="49" charset="-122"/>
                        </a:rPr>
                        <a:t>正确性</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提高性能</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局域网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en-US" altLang="zh-CN" sz="1600" dirty="0">
                          <a:solidFill>
                            <a:schemeClr val="tx1"/>
                          </a:solidFill>
                          <a:latin typeface="黑体" panose="02010609060101010101" pitchFamily="49" charset="-122"/>
                          <a:ea typeface="黑体" panose="02010609060101010101" pitchFamily="49" charset="-122"/>
                        </a:rPr>
                        <a:t>WLAN</a:t>
                      </a:r>
                      <a:endParaRPr lang="zh-CN" altLang="en-US" sz="1600" dirty="0">
                        <a:solidFill>
                          <a:schemeClr val="tx1"/>
                        </a:solidFill>
                        <a:latin typeface="黑体" panose="02010609060101010101" pitchFamily="49" charset="-122"/>
                        <a:ea typeface="黑体" panose="02010609060101010101" pitchFamily="49"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个域网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广域网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接入网</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939429099"/>
                  </a:ext>
                </a:extLst>
              </a:tr>
            </a:tbl>
          </a:graphicData>
        </a:graphic>
      </p:graphicFrame>
      <p:sp>
        <p:nvSpPr>
          <p:cNvPr id="12" name="流程图: 摘录 11">
            <a:extLst>
              <a:ext uri="{FF2B5EF4-FFF2-40B4-BE49-F238E27FC236}">
                <a16:creationId xmlns:a16="http://schemas.microsoft.com/office/drawing/2014/main" id="{CE6C4248-6AFD-44B6-80E3-9608C7BDC87F}"/>
              </a:ext>
            </a:extLst>
          </p:cNvPr>
          <p:cNvSpPr/>
          <p:nvPr/>
        </p:nvSpPr>
        <p:spPr bwMode="auto">
          <a:xfrm>
            <a:off x="2445429" y="315774"/>
            <a:ext cx="216024" cy="126001"/>
          </a:xfrm>
          <a:prstGeom prst="flowChartExtract">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4" name="Rectangle 2">
            <a:extLst>
              <a:ext uri="{FF2B5EF4-FFF2-40B4-BE49-F238E27FC236}">
                <a16:creationId xmlns:a16="http://schemas.microsoft.com/office/drawing/2014/main" id="{637ADEFB-5775-48B5-AD95-BD2F543B4E24}"/>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Rectangle 7">
            <a:extLst>
              <a:ext uri="{FF2B5EF4-FFF2-40B4-BE49-F238E27FC236}">
                <a16:creationId xmlns:a16="http://schemas.microsoft.com/office/drawing/2014/main" id="{E0AFD489-45C2-4117-885C-CEB47272C209}"/>
              </a:ext>
            </a:extLst>
          </p:cNvPr>
          <p:cNvSpPr>
            <a:spLocks noChangeArrowheads="1"/>
          </p:cNvSpPr>
          <p:nvPr/>
        </p:nvSpPr>
        <p:spPr bwMode="auto">
          <a:xfrm>
            <a:off x="2305881" y="2445302"/>
            <a:ext cx="500062" cy="31432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400"/>
          </a:p>
        </p:txBody>
      </p:sp>
      <p:grpSp>
        <p:nvGrpSpPr>
          <p:cNvPr id="13" name="Group 53">
            <a:extLst>
              <a:ext uri="{FF2B5EF4-FFF2-40B4-BE49-F238E27FC236}">
                <a16:creationId xmlns:a16="http://schemas.microsoft.com/office/drawing/2014/main" id="{60BBABEA-94D2-4F68-A214-3EA6D7F5C9D8}"/>
              </a:ext>
            </a:extLst>
          </p:cNvPr>
          <p:cNvGrpSpPr>
            <a:grpSpLocks/>
          </p:cNvGrpSpPr>
          <p:nvPr/>
        </p:nvGrpSpPr>
        <p:grpSpPr bwMode="auto">
          <a:xfrm>
            <a:off x="637418" y="2272264"/>
            <a:ext cx="8451850" cy="1839913"/>
            <a:chOff x="324" y="2614"/>
            <a:chExt cx="5324" cy="1159"/>
          </a:xfrm>
        </p:grpSpPr>
        <p:sp>
          <p:nvSpPr>
            <p:cNvPr id="14" name="Text Box 36">
              <a:extLst>
                <a:ext uri="{FF2B5EF4-FFF2-40B4-BE49-F238E27FC236}">
                  <a16:creationId xmlns:a16="http://schemas.microsoft.com/office/drawing/2014/main" id="{1B019927-6F6A-4C1F-8A34-1C0B63D3CDA7}"/>
                </a:ext>
              </a:extLst>
            </p:cNvPr>
            <p:cNvSpPr txBox="1">
              <a:spLocks noChangeArrowheads="1"/>
            </p:cNvSpPr>
            <p:nvPr/>
          </p:nvSpPr>
          <p:spPr bwMode="auto">
            <a:xfrm>
              <a:off x="2699" y="2614"/>
              <a:ext cx="49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000">
                  <a:solidFill>
                    <a:srgbClr val="333399"/>
                  </a:solidFill>
                  <a:latin typeface="Arial" panose="020B0604020202020204" pitchFamily="34" charset="0"/>
                  <a:ea typeface="黑体" panose="02010609060101010101" pitchFamily="49" charset="-122"/>
                </a:rPr>
                <a:t>RWS</a:t>
              </a:r>
            </a:p>
          </p:txBody>
        </p:sp>
        <p:grpSp>
          <p:nvGrpSpPr>
            <p:cNvPr id="15" name="Group 52">
              <a:extLst>
                <a:ext uri="{FF2B5EF4-FFF2-40B4-BE49-F238E27FC236}">
                  <a16:creationId xmlns:a16="http://schemas.microsoft.com/office/drawing/2014/main" id="{E6B0F75B-79EA-4CC6-B480-0BF82307A272}"/>
                </a:ext>
              </a:extLst>
            </p:cNvPr>
            <p:cNvGrpSpPr>
              <a:grpSpLocks/>
            </p:cNvGrpSpPr>
            <p:nvPr/>
          </p:nvGrpSpPr>
          <p:grpSpPr bwMode="auto">
            <a:xfrm>
              <a:off x="324" y="2704"/>
              <a:ext cx="5324" cy="1069"/>
              <a:chOff x="324" y="2704"/>
              <a:chExt cx="5324" cy="1069"/>
            </a:xfrm>
          </p:grpSpPr>
          <p:sp>
            <p:nvSpPr>
              <p:cNvPr id="16" name="Rectangle 5">
                <a:extLst>
                  <a:ext uri="{FF2B5EF4-FFF2-40B4-BE49-F238E27FC236}">
                    <a16:creationId xmlns:a16="http://schemas.microsoft.com/office/drawing/2014/main" id="{6319B997-37E7-4C23-965C-CCD08E13D86A}"/>
                  </a:ext>
                </a:extLst>
              </p:cNvPr>
              <p:cNvSpPr>
                <a:spLocks noChangeArrowheads="1"/>
              </p:cNvSpPr>
              <p:nvPr/>
            </p:nvSpPr>
            <p:spPr bwMode="auto">
              <a:xfrm>
                <a:off x="2628" y="3051"/>
                <a:ext cx="3008" cy="191"/>
              </a:xfrm>
              <a:prstGeom prst="rect">
                <a:avLst/>
              </a:prstGeom>
              <a:solidFill>
                <a:srgbClr val="FF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400"/>
              </a:p>
            </p:txBody>
          </p:sp>
          <p:sp>
            <p:nvSpPr>
              <p:cNvPr id="17" name="Freeform 6">
                <a:extLst>
                  <a:ext uri="{FF2B5EF4-FFF2-40B4-BE49-F238E27FC236}">
                    <a16:creationId xmlns:a16="http://schemas.microsoft.com/office/drawing/2014/main" id="{71B7B232-6A24-42D5-8994-FEBA758C5C2E}"/>
                  </a:ext>
                </a:extLst>
              </p:cNvPr>
              <p:cNvSpPr>
                <a:spLocks/>
              </p:cNvSpPr>
              <p:nvPr/>
            </p:nvSpPr>
            <p:spPr bwMode="auto">
              <a:xfrm>
                <a:off x="1715" y="2795"/>
                <a:ext cx="2299" cy="1"/>
              </a:xfrm>
              <a:custGeom>
                <a:avLst/>
                <a:gdLst>
                  <a:gd name="T0" fmla="*/ 0 w 2119"/>
                  <a:gd name="T1" fmla="*/ 1 h 1"/>
                  <a:gd name="T2" fmla="*/ 2936 w 2119"/>
                  <a:gd name="T3" fmla="*/ 0 h 1"/>
                  <a:gd name="T4" fmla="*/ 0 60000 65536"/>
                  <a:gd name="T5" fmla="*/ 0 60000 65536"/>
                </a:gdLst>
                <a:ahLst/>
                <a:cxnLst>
                  <a:cxn ang="T4">
                    <a:pos x="T0" y="T1"/>
                  </a:cxn>
                  <a:cxn ang="T5">
                    <a:pos x="T2" y="T3"/>
                  </a:cxn>
                </a:cxnLst>
                <a:rect l="0" t="0" r="r" b="b"/>
                <a:pathLst>
                  <a:path w="2119" h="1">
                    <a:moveTo>
                      <a:pt x="0" y="1"/>
                    </a:moveTo>
                    <a:lnTo>
                      <a:pt x="2119" y="0"/>
                    </a:lnTo>
                  </a:path>
                </a:pathLst>
              </a:custGeom>
              <a:noFill/>
              <a:ln w="12700">
                <a:solidFill>
                  <a:schemeClr val="tx1"/>
                </a:solidFill>
                <a:round/>
                <a:headEnd type="triangle" w="sm" len="med"/>
                <a:tailEnd type="triangl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 name="Rectangle 8">
                <a:extLst>
                  <a:ext uri="{FF2B5EF4-FFF2-40B4-BE49-F238E27FC236}">
                    <a16:creationId xmlns:a16="http://schemas.microsoft.com/office/drawing/2014/main" id="{CE4E4C74-189E-4EFB-AB5F-7A93D9CB9703}"/>
                  </a:ext>
                </a:extLst>
              </p:cNvPr>
              <p:cNvSpPr>
                <a:spLocks noChangeArrowheads="1"/>
              </p:cNvSpPr>
              <p:nvPr/>
            </p:nvSpPr>
            <p:spPr bwMode="auto">
              <a:xfrm>
                <a:off x="1701" y="2976"/>
                <a:ext cx="2303" cy="316"/>
              </a:xfrm>
              <a:prstGeom prst="rect">
                <a:avLst/>
              </a:prstGeom>
              <a:solidFill>
                <a:srgbClr val="FFCC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400"/>
              </a:p>
            </p:txBody>
          </p:sp>
          <p:sp>
            <p:nvSpPr>
              <p:cNvPr id="19" name="Line 9">
                <a:extLst>
                  <a:ext uri="{FF2B5EF4-FFF2-40B4-BE49-F238E27FC236}">
                    <a16:creationId xmlns:a16="http://schemas.microsoft.com/office/drawing/2014/main" id="{E6C3EB5A-0878-4A07-9B02-974BD020A10B}"/>
                  </a:ext>
                </a:extLst>
              </p:cNvPr>
              <p:cNvSpPr>
                <a:spLocks noChangeShapeType="1"/>
              </p:cNvSpPr>
              <p:nvPr/>
            </p:nvSpPr>
            <p:spPr bwMode="auto">
              <a:xfrm>
                <a:off x="332" y="3051"/>
                <a:ext cx="531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 name="Line 10">
                <a:extLst>
                  <a:ext uri="{FF2B5EF4-FFF2-40B4-BE49-F238E27FC236}">
                    <a16:creationId xmlns:a16="http://schemas.microsoft.com/office/drawing/2014/main" id="{76B288A1-0784-4B69-BEF1-F4F86B6DA23C}"/>
                  </a:ext>
                </a:extLst>
              </p:cNvPr>
              <p:cNvSpPr>
                <a:spLocks noChangeShapeType="1"/>
              </p:cNvSpPr>
              <p:nvPr/>
            </p:nvSpPr>
            <p:spPr bwMode="auto">
              <a:xfrm>
                <a:off x="334" y="3248"/>
                <a:ext cx="531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 name="Line 11">
                <a:extLst>
                  <a:ext uri="{FF2B5EF4-FFF2-40B4-BE49-F238E27FC236}">
                    <a16:creationId xmlns:a16="http://schemas.microsoft.com/office/drawing/2014/main" id="{4C3FCA0F-241A-4669-9A3D-5A8EE8DE49AF}"/>
                  </a:ext>
                </a:extLst>
              </p:cNvPr>
              <p:cNvSpPr>
                <a:spLocks noChangeShapeType="1"/>
              </p:cNvSpPr>
              <p:nvPr/>
            </p:nvSpPr>
            <p:spPr bwMode="auto">
              <a:xfrm>
                <a:off x="792" y="3051"/>
                <a:ext cx="0" cy="18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Line 12">
                <a:extLst>
                  <a:ext uri="{FF2B5EF4-FFF2-40B4-BE49-F238E27FC236}">
                    <a16:creationId xmlns:a16="http://schemas.microsoft.com/office/drawing/2014/main" id="{77D087DE-45A7-4AF9-A8F2-389416D73023}"/>
                  </a:ext>
                </a:extLst>
              </p:cNvPr>
              <p:cNvSpPr>
                <a:spLocks noChangeShapeType="1"/>
              </p:cNvSpPr>
              <p:nvPr/>
            </p:nvSpPr>
            <p:spPr bwMode="auto">
              <a:xfrm>
                <a:off x="330" y="3045"/>
                <a:ext cx="0" cy="209"/>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Line 13">
                <a:extLst>
                  <a:ext uri="{FF2B5EF4-FFF2-40B4-BE49-F238E27FC236}">
                    <a16:creationId xmlns:a16="http://schemas.microsoft.com/office/drawing/2014/main" id="{64441E9A-A0D2-403D-845A-15AFC6B43F40}"/>
                  </a:ext>
                </a:extLst>
              </p:cNvPr>
              <p:cNvSpPr>
                <a:spLocks noChangeShapeType="1"/>
              </p:cNvSpPr>
              <p:nvPr/>
            </p:nvSpPr>
            <p:spPr bwMode="auto">
              <a:xfrm>
                <a:off x="1252" y="3055"/>
                <a:ext cx="0" cy="187"/>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Line 14">
                <a:extLst>
                  <a:ext uri="{FF2B5EF4-FFF2-40B4-BE49-F238E27FC236}">
                    <a16:creationId xmlns:a16="http://schemas.microsoft.com/office/drawing/2014/main" id="{A3EC32D7-C810-4037-BF60-38BE56503EEA}"/>
                  </a:ext>
                </a:extLst>
              </p:cNvPr>
              <p:cNvSpPr>
                <a:spLocks noChangeShapeType="1"/>
              </p:cNvSpPr>
              <p:nvPr/>
            </p:nvSpPr>
            <p:spPr bwMode="auto">
              <a:xfrm>
                <a:off x="1713" y="3058"/>
                <a:ext cx="0" cy="18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 name="Line 15">
                <a:extLst>
                  <a:ext uri="{FF2B5EF4-FFF2-40B4-BE49-F238E27FC236}">
                    <a16:creationId xmlns:a16="http://schemas.microsoft.com/office/drawing/2014/main" id="{CAA90382-E687-43DB-AF2A-24E534AD37BC}"/>
                  </a:ext>
                </a:extLst>
              </p:cNvPr>
              <p:cNvSpPr>
                <a:spLocks noChangeShapeType="1"/>
              </p:cNvSpPr>
              <p:nvPr/>
            </p:nvSpPr>
            <p:spPr bwMode="auto">
              <a:xfrm>
                <a:off x="2171" y="3053"/>
                <a:ext cx="0" cy="18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Freeform 16">
                <a:extLst>
                  <a:ext uri="{FF2B5EF4-FFF2-40B4-BE49-F238E27FC236}">
                    <a16:creationId xmlns:a16="http://schemas.microsoft.com/office/drawing/2014/main" id="{AB06A4EB-9CA3-482D-A9E3-02D9175184B7}"/>
                  </a:ext>
                </a:extLst>
              </p:cNvPr>
              <p:cNvSpPr>
                <a:spLocks/>
              </p:cNvSpPr>
              <p:nvPr/>
            </p:nvSpPr>
            <p:spPr bwMode="auto">
              <a:xfrm>
                <a:off x="2626" y="3053"/>
                <a:ext cx="1" cy="203"/>
              </a:xfrm>
              <a:custGeom>
                <a:avLst/>
                <a:gdLst>
                  <a:gd name="T0" fmla="*/ 0 w 1"/>
                  <a:gd name="T1" fmla="*/ 0 h 208"/>
                  <a:gd name="T2" fmla="*/ 0 w 1"/>
                  <a:gd name="T3" fmla="*/ 188 h 208"/>
                  <a:gd name="T4" fmla="*/ 0 60000 65536"/>
                  <a:gd name="T5" fmla="*/ 0 60000 65536"/>
                </a:gdLst>
                <a:ahLst/>
                <a:cxnLst>
                  <a:cxn ang="T4">
                    <a:pos x="T0" y="T1"/>
                  </a:cxn>
                  <a:cxn ang="T5">
                    <a:pos x="T2" y="T3"/>
                  </a:cxn>
                </a:cxnLst>
                <a:rect l="0" t="0" r="r" b="b"/>
                <a:pathLst>
                  <a:path w="1" h="208">
                    <a:moveTo>
                      <a:pt x="0" y="0"/>
                    </a:moveTo>
                    <a:lnTo>
                      <a:pt x="0" y="208"/>
                    </a:lnTo>
                  </a:path>
                </a:pathLst>
              </a:custGeom>
              <a:noFill/>
              <a:ln w="28575">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 name="Freeform 17">
                <a:extLst>
                  <a:ext uri="{FF2B5EF4-FFF2-40B4-BE49-F238E27FC236}">
                    <a16:creationId xmlns:a16="http://schemas.microsoft.com/office/drawing/2014/main" id="{D0A9AE26-3028-4B62-A648-9ED2AF661CAD}"/>
                  </a:ext>
                </a:extLst>
              </p:cNvPr>
              <p:cNvSpPr>
                <a:spLocks/>
              </p:cNvSpPr>
              <p:nvPr/>
            </p:nvSpPr>
            <p:spPr bwMode="auto">
              <a:xfrm>
                <a:off x="3088" y="3058"/>
                <a:ext cx="3" cy="192"/>
              </a:xfrm>
              <a:custGeom>
                <a:avLst/>
                <a:gdLst>
                  <a:gd name="T0" fmla="*/ 3 w 3"/>
                  <a:gd name="T1" fmla="*/ 0 h 198"/>
                  <a:gd name="T2" fmla="*/ 0 w 3"/>
                  <a:gd name="T3" fmla="*/ 175 h 198"/>
                  <a:gd name="T4" fmla="*/ 0 60000 65536"/>
                  <a:gd name="T5" fmla="*/ 0 60000 65536"/>
                </a:gdLst>
                <a:ahLst/>
                <a:cxnLst>
                  <a:cxn ang="T4">
                    <a:pos x="T0" y="T1"/>
                  </a:cxn>
                  <a:cxn ang="T5">
                    <a:pos x="T2" y="T3"/>
                  </a:cxn>
                </a:cxnLst>
                <a:rect l="0" t="0" r="r" b="b"/>
                <a:pathLst>
                  <a:path w="3" h="198">
                    <a:moveTo>
                      <a:pt x="3" y="0"/>
                    </a:moveTo>
                    <a:lnTo>
                      <a:pt x="0" y="198"/>
                    </a:lnTo>
                  </a:path>
                </a:pathLst>
              </a:custGeom>
              <a:noFill/>
              <a:ln w="28575">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 name="Line 18">
                <a:extLst>
                  <a:ext uri="{FF2B5EF4-FFF2-40B4-BE49-F238E27FC236}">
                    <a16:creationId xmlns:a16="http://schemas.microsoft.com/office/drawing/2014/main" id="{8AC0AF5A-F170-4B8E-BC98-D776CA4A8E53}"/>
                  </a:ext>
                </a:extLst>
              </p:cNvPr>
              <p:cNvSpPr>
                <a:spLocks noChangeShapeType="1"/>
              </p:cNvSpPr>
              <p:nvPr/>
            </p:nvSpPr>
            <p:spPr bwMode="auto">
              <a:xfrm>
                <a:off x="3552" y="3058"/>
                <a:ext cx="0" cy="18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 name="Line 19">
                <a:extLst>
                  <a:ext uri="{FF2B5EF4-FFF2-40B4-BE49-F238E27FC236}">
                    <a16:creationId xmlns:a16="http://schemas.microsoft.com/office/drawing/2014/main" id="{2A174367-3AB6-45FB-82DC-3BBF9A90BF43}"/>
                  </a:ext>
                </a:extLst>
              </p:cNvPr>
              <p:cNvSpPr>
                <a:spLocks noChangeShapeType="1"/>
              </p:cNvSpPr>
              <p:nvPr/>
            </p:nvSpPr>
            <p:spPr bwMode="auto">
              <a:xfrm>
                <a:off x="4012" y="3058"/>
                <a:ext cx="0" cy="18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 name="Line 20">
                <a:extLst>
                  <a:ext uri="{FF2B5EF4-FFF2-40B4-BE49-F238E27FC236}">
                    <a16:creationId xmlns:a16="http://schemas.microsoft.com/office/drawing/2014/main" id="{C900063F-5CE4-4098-8409-72145DFAE511}"/>
                  </a:ext>
                </a:extLst>
              </p:cNvPr>
              <p:cNvSpPr>
                <a:spLocks noChangeShapeType="1"/>
              </p:cNvSpPr>
              <p:nvPr/>
            </p:nvSpPr>
            <p:spPr bwMode="auto">
              <a:xfrm>
                <a:off x="4474" y="3051"/>
                <a:ext cx="0" cy="18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 name="Line 21">
                <a:extLst>
                  <a:ext uri="{FF2B5EF4-FFF2-40B4-BE49-F238E27FC236}">
                    <a16:creationId xmlns:a16="http://schemas.microsoft.com/office/drawing/2014/main" id="{F91CB17B-B578-44B7-B319-ABFAA7302C30}"/>
                  </a:ext>
                </a:extLst>
              </p:cNvPr>
              <p:cNvSpPr>
                <a:spLocks noChangeShapeType="1"/>
              </p:cNvSpPr>
              <p:nvPr/>
            </p:nvSpPr>
            <p:spPr bwMode="auto">
              <a:xfrm>
                <a:off x="4932" y="3053"/>
                <a:ext cx="0" cy="18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 name="Line 22">
                <a:extLst>
                  <a:ext uri="{FF2B5EF4-FFF2-40B4-BE49-F238E27FC236}">
                    <a16:creationId xmlns:a16="http://schemas.microsoft.com/office/drawing/2014/main" id="{AED0330E-0AC7-4A31-8AAC-5C3ECD30E6F5}"/>
                  </a:ext>
                </a:extLst>
              </p:cNvPr>
              <p:cNvSpPr>
                <a:spLocks noChangeShapeType="1"/>
              </p:cNvSpPr>
              <p:nvPr/>
            </p:nvSpPr>
            <p:spPr bwMode="auto">
              <a:xfrm>
                <a:off x="5394" y="3055"/>
                <a:ext cx="0" cy="187"/>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 name="Rectangle 23">
                <a:extLst>
                  <a:ext uri="{FF2B5EF4-FFF2-40B4-BE49-F238E27FC236}">
                    <a16:creationId xmlns:a16="http://schemas.microsoft.com/office/drawing/2014/main" id="{67FEB1D1-02D8-4F44-9E71-2549A954BB41}"/>
                  </a:ext>
                </a:extLst>
              </p:cNvPr>
              <p:cNvSpPr>
                <a:spLocks noChangeArrowheads="1"/>
              </p:cNvSpPr>
              <p:nvPr/>
            </p:nvSpPr>
            <p:spPr bwMode="auto">
              <a:xfrm>
                <a:off x="445" y="3036"/>
                <a:ext cx="230" cy="2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lvl1pPr defTabSz="762000"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2000">
                    <a:solidFill>
                      <a:srgbClr val="333399"/>
                    </a:solidFill>
                    <a:latin typeface="Arial" panose="020B0604020202020204" pitchFamily="34" charset="0"/>
                    <a:ea typeface="黑体" panose="02010609060101010101" pitchFamily="49" charset="-122"/>
                  </a:rPr>
                  <a:t>0</a:t>
                </a:r>
              </a:p>
            </p:txBody>
          </p:sp>
          <p:sp>
            <p:nvSpPr>
              <p:cNvPr id="34" name="Rectangle 24">
                <a:extLst>
                  <a:ext uri="{FF2B5EF4-FFF2-40B4-BE49-F238E27FC236}">
                    <a16:creationId xmlns:a16="http://schemas.microsoft.com/office/drawing/2014/main" id="{F82A9DE4-6D60-46BF-B7E7-C9C0E2438888}"/>
                  </a:ext>
                </a:extLst>
              </p:cNvPr>
              <p:cNvSpPr>
                <a:spLocks noChangeArrowheads="1"/>
              </p:cNvSpPr>
              <p:nvPr/>
            </p:nvSpPr>
            <p:spPr bwMode="auto">
              <a:xfrm>
                <a:off x="894" y="3036"/>
                <a:ext cx="230" cy="2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lvl1pPr defTabSz="762000"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2000">
                    <a:solidFill>
                      <a:srgbClr val="333399"/>
                    </a:solidFill>
                    <a:latin typeface="Arial" panose="020B0604020202020204" pitchFamily="34" charset="0"/>
                    <a:ea typeface="黑体" panose="02010609060101010101" pitchFamily="49" charset="-122"/>
                  </a:rPr>
                  <a:t>1</a:t>
                </a:r>
              </a:p>
            </p:txBody>
          </p:sp>
          <p:sp>
            <p:nvSpPr>
              <p:cNvPr id="35" name="Rectangle 25">
                <a:extLst>
                  <a:ext uri="{FF2B5EF4-FFF2-40B4-BE49-F238E27FC236}">
                    <a16:creationId xmlns:a16="http://schemas.microsoft.com/office/drawing/2014/main" id="{26181D61-802C-45A0-881C-4551505DB427}"/>
                  </a:ext>
                </a:extLst>
              </p:cNvPr>
              <p:cNvSpPr>
                <a:spLocks noChangeArrowheads="1"/>
              </p:cNvSpPr>
              <p:nvPr/>
            </p:nvSpPr>
            <p:spPr bwMode="auto">
              <a:xfrm>
                <a:off x="1383" y="3036"/>
                <a:ext cx="230" cy="2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lvl1pPr defTabSz="762000"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2000">
                    <a:solidFill>
                      <a:srgbClr val="333399"/>
                    </a:solidFill>
                    <a:latin typeface="Arial" panose="020B0604020202020204" pitchFamily="34" charset="0"/>
                    <a:ea typeface="黑体" panose="02010609060101010101" pitchFamily="49" charset="-122"/>
                  </a:rPr>
                  <a:t>2</a:t>
                </a:r>
              </a:p>
            </p:txBody>
          </p:sp>
          <p:sp>
            <p:nvSpPr>
              <p:cNvPr id="36" name="Rectangle 26">
                <a:extLst>
                  <a:ext uri="{FF2B5EF4-FFF2-40B4-BE49-F238E27FC236}">
                    <a16:creationId xmlns:a16="http://schemas.microsoft.com/office/drawing/2014/main" id="{E1D270C7-1C7B-4652-9250-12A62BC0CA12}"/>
                  </a:ext>
                </a:extLst>
              </p:cNvPr>
              <p:cNvSpPr>
                <a:spLocks noChangeArrowheads="1"/>
              </p:cNvSpPr>
              <p:nvPr/>
            </p:nvSpPr>
            <p:spPr bwMode="auto">
              <a:xfrm>
                <a:off x="1843" y="3036"/>
                <a:ext cx="230" cy="2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lvl1pPr defTabSz="762000"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2000">
                    <a:solidFill>
                      <a:srgbClr val="333399"/>
                    </a:solidFill>
                    <a:latin typeface="Arial" panose="020B0604020202020204" pitchFamily="34" charset="0"/>
                    <a:ea typeface="黑体" panose="02010609060101010101" pitchFamily="49" charset="-122"/>
                  </a:rPr>
                  <a:t>3</a:t>
                </a:r>
              </a:p>
            </p:txBody>
          </p:sp>
          <p:sp>
            <p:nvSpPr>
              <p:cNvPr id="37" name="Rectangle 27">
                <a:extLst>
                  <a:ext uri="{FF2B5EF4-FFF2-40B4-BE49-F238E27FC236}">
                    <a16:creationId xmlns:a16="http://schemas.microsoft.com/office/drawing/2014/main" id="{31A3F115-8BEB-4292-9E48-74A3C2E6507D}"/>
                  </a:ext>
                </a:extLst>
              </p:cNvPr>
              <p:cNvSpPr>
                <a:spLocks noChangeArrowheads="1"/>
              </p:cNvSpPr>
              <p:nvPr/>
            </p:nvSpPr>
            <p:spPr bwMode="auto">
              <a:xfrm>
                <a:off x="2281" y="3036"/>
                <a:ext cx="308" cy="2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lvl1pPr defTabSz="762000"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2000">
                    <a:solidFill>
                      <a:srgbClr val="333399"/>
                    </a:solidFill>
                    <a:latin typeface="Arial" panose="020B0604020202020204" pitchFamily="34" charset="0"/>
                    <a:ea typeface="黑体" panose="02010609060101010101" pitchFamily="49" charset="-122"/>
                  </a:rPr>
                  <a:t>4</a:t>
                </a:r>
              </a:p>
            </p:txBody>
          </p:sp>
          <p:sp>
            <p:nvSpPr>
              <p:cNvPr id="38" name="Rectangle 28">
                <a:extLst>
                  <a:ext uri="{FF2B5EF4-FFF2-40B4-BE49-F238E27FC236}">
                    <a16:creationId xmlns:a16="http://schemas.microsoft.com/office/drawing/2014/main" id="{5CBAC6F3-6ADE-446D-8D3F-BE6550700C7B}"/>
                  </a:ext>
                </a:extLst>
              </p:cNvPr>
              <p:cNvSpPr>
                <a:spLocks noChangeArrowheads="1"/>
              </p:cNvSpPr>
              <p:nvPr/>
            </p:nvSpPr>
            <p:spPr bwMode="auto">
              <a:xfrm>
                <a:off x="2741" y="3036"/>
                <a:ext cx="230" cy="2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lvl1pPr defTabSz="762000"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2000">
                    <a:solidFill>
                      <a:srgbClr val="333399"/>
                    </a:solidFill>
                    <a:latin typeface="Arial" panose="020B0604020202020204" pitchFamily="34" charset="0"/>
                    <a:ea typeface="黑体" panose="02010609060101010101" pitchFamily="49" charset="-122"/>
                  </a:rPr>
                  <a:t>5</a:t>
                </a:r>
              </a:p>
            </p:txBody>
          </p:sp>
          <p:sp>
            <p:nvSpPr>
              <p:cNvPr id="39" name="Rectangle 29">
                <a:extLst>
                  <a:ext uri="{FF2B5EF4-FFF2-40B4-BE49-F238E27FC236}">
                    <a16:creationId xmlns:a16="http://schemas.microsoft.com/office/drawing/2014/main" id="{9C00D7CC-1D26-4924-9B60-ED68E42EBA07}"/>
                  </a:ext>
                </a:extLst>
              </p:cNvPr>
              <p:cNvSpPr>
                <a:spLocks noChangeArrowheads="1"/>
              </p:cNvSpPr>
              <p:nvPr/>
            </p:nvSpPr>
            <p:spPr bwMode="auto">
              <a:xfrm>
                <a:off x="3191" y="3036"/>
                <a:ext cx="230" cy="2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lvl1pPr defTabSz="762000"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2000">
                    <a:solidFill>
                      <a:srgbClr val="333399"/>
                    </a:solidFill>
                    <a:latin typeface="Arial" panose="020B0604020202020204" pitchFamily="34" charset="0"/>
                    <a:ea typeface="黑体" panose="02010609060101010101" pitchFamily="49" charset="-122"/>
                  </a:rPr>
                  <a:t>6</a:t>
                </a:r>
              </a:p>
            </p:txBody>
          </p:sp>
          <p:sp>
            <p:nvSpPr>
              <p:cNvPr id="40" name="Rectangle 30">
                <a:extLst>
                  <a:ext uri="{FF2B5EF4-FFF2-40B4-BE49-F238E27FC236}">
                    <a16:creationId xmlns:a16="http://schemas.microsoft.com/office/drawing/2014/main" id="{7FB39843-FE46-4551-952E-045C37B4EC81}"/>
                  </a:ext>
                </a:extLst>
              </p:cNvPr>
              <p:cNvSpPr>
                <a:spLocks noChangeArrowheads="1"/>
              </p:cNvSpPr>
              <p:nvPr/>
            </p:nvSpPr>
            <p:spPr bwMode="auto">
              <a:xfrm>
                <a:off x="3650" y="3036"/>
                <a:ext cx="230" cy="2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lvl1pPr defTabSz="762000"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2000">
                    <a:solidFill>
                      <a:srgbClr val="333399"/>
                    </a:solidFill>
                    <a:latin typeface="Arial" panose="020B0604020202020204" pitchFamily="34" charset="0"/>
                    <a:ea typeface="黑体" panose="02010609060101010101" pitchFamily="49" charset="-122"/>
                  </a:rPr>
                  <a:t>7</a:t>
                </a:r>
              </a:p>
            </p:txBody>
          </p:sp>
          <p:sp>
            <p:nvSpPr>
              <p:cNvPr id="41" name="Rectangle 31">
                <a:extLst>
                  <a:ext uri="{FF2B5EF4-FFF2-40B4-BE49-F238E27FC236}">
                    <a16:creationId xmlns:a16="http://schemas.microsoft.com/office/drawing/2014/main" id="{D0C88A76-37D9-41AA-94FC-1D1FB60ED056}"/>
                  </a:ext>
                </a:extLst>
              </p:cNvPr>
              <p:cNvSpPr>
                <a:spLocks noChangeArrowheads="1"/>
              </p:cNvSpPr>
              <p:nvPr/>
            </p:nvSpPr>
            <p:spPr bwMode="auto">
              <a:xfrm>
                <a:off x="4127" y="3036"/>
                <a:ext cx="230" cy="2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lvl1pPr defTabSz="762000"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2000">
                    <a:solidFill>
                      <a:srgbClr val="333399"/>
                    </a:solidFill>
                    <a:latin typeface="Arial" panose="020B0604020202020204" pitchFamily="34" charset="0"/>
                    <a:ea typeface="黑体" panose="02010609060101010101" pitchFamily="49" charset="-122"/>
                  </a:rPr>
                  <a:t>8</a:t>
                </a:r>
              </a:p>
            </p:txBody>
          </p:sp>
          <p:sp>
            <p:nvSpPr>
              <p:cNvPr id="42" name="Rectangle 32">
                <a:extLst>
                  <a:ext uri="{FF2B5EF4-FFF2-40B4-BE49-F238E27FC236}">
                    <a16:creationId xmlns:a16="http://schemas.microsoft.com/office/drawing/2014/main" id="{30A358AA-35A9-4D7D-A3E6-2581740AD92B}"/>
                  </a:ext>
                </a:extLst>
              </p:cNvPr>
              <p:cNvSpPr>
                <a:spLocks noChangeArrowheads="1"/>
              </p:cNvSpPr>
              <p:nvPr/>
            </p:nvSpPr>
            <p:spPr bwMode="auto">
              <a:xfrm>
                <a:off x="4599" y="3036"/>
                <a:ext cx="230" cy="2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lvl1pPr defTabSz="762000"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2000">
                    <a:solidFill>
                      <a:srgbClr val="333399"/>
                    </a:solidFill>
                    <a:latin typeface="Arial" panose="020B0604020202020204" pitchFamily="34" charset="0"/>
                    <a:ea typeface="黑体" panose="02010609060101010101" pitchFamily="49" charset="-122"/>
                  </a:rPr>
                  <a:t>9</a:t>
                </a:r>
              </a:p>
            </p:txBody>
          </p:sp>
          <p:sp>
            <p:nvSpPr>
              <p:cNvPr id="43" name="Rectangle 33">
                <a:extLst>
                  <a:ext uri="{FF2B5EF4-FFF2-40B4-BE49-F238E27FC236}">
                    <a16:creationId xmlns:a16="http://schemas.microsoft.com/office/drawing/2014/main" id="{12FB9502-CB0E-452D-A9CE-FD5E073CCCFA}"/>
                  </a:ext>
                </a:extLst>
              </p:cNvPr>
              <p:cNvSpPr>
                <a:spLocks noChangeArrowheads="1"/>
              </p:cNvSpPr>
              <p:nvPr/>
            </p:nvSpPr>
            <p:spPr bwMode="auto">
              <a:xfrm>
                <a:off x="5058" y="3036"/>
                <a:ext cx="230" cy="2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44450" rIns="0" bIns="44450">
                <a:spAutoFit/>
              </a:bodyPr>
              <a:lstStyle>
                <a:lvl1pPr defTabSz="762000"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1800">
                    <a:solidFill>
                      <a:srgbClr val="333399"/>
                    </a:solidFill>
                    <a:latin typeface="Arial" panose="020B0604020202020204" pitchFamily="34" charset="0"/>
                    <a:ea typeface="黑体" panose="02010609060101010101" pitchFamily="49" charset="-122"/>
                  </a:rPr>
                  <a:t>10</a:t>
                </a:r>
              </a:p>
            </p:txBody>
          </p:sp>
          <p:sp>
            <p:nvSpPr>
              <p:cNvPr id="44" name="Line 34">
                <a:extLst>
                  <a:ext uri="{FF2B5EF4-FFF2-40B4-BE49-F238E27FC236}">
                    <a16:creationId xmlns:a16="http://schemas.microsoft.com/office/drawing/2014/main" id="{4E5B02B0-891D-4114-A25B-9CD5DC9F2132}"/>
                  </a:ext>
                </a:extLst>
              </p:cNvPr>
              <p:cNvSpPr>
                <a:spLocks noChangeShapeType="1"/>
              </p:cNvSpPr>
              <p:nvPr/>
            </p:nvSpPr>
            <p:spPr bwMode="auto">
              <a:xfrm flipV="1">
                <a:off x="1701" y="2704"/>
                <a:ext cx="0" cy="18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5" name="Line 35">
                <a:extLst>
                  <a:ext uri="{FF2B5EF4-FFF2-40B4-BE49-F238E27FC236}">
                    <a16:creationId xmlns:a16="http://schemas.microsoft.com/office/drawing/2014/main" id="{969E7140-BF96-4AC4-A872-7EF278F67C08}"/>
                  </a:ext>
                </a:extLst>
              </p:cNvPr>
              <p:cNvSpPr>
                <a:spLocks noChangeShapeType="1"/>
              </p:cNvSpPr>
              <p:nvPr/>
            </p:nvSpPr>
            <p:spPr bwMode="auto">
              <a:xfrm flipV="1">
                <a:off x="4014" y="2795"/>
                <a:ext cx="0" cy="15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 name="AutoShape 37">
                <a:extLst>
                  <a:ext uri="{FF2B5EF4-FFF2-40B4-BE49-F238E27FC236}">
                    <a16:creationId xmlns:a16="http://schemas.microsoft.com/office/drawing/2014/main" id="{9A99E16B-EC30-406F-955E-80BDDB51DB12}"/>
                  </a:ext>
                </a:extLst>
              </p:cNvPr>
              <p:cNvSpPr>
                <a:spLocks/>
              </p:cNvSpPr>
              <p:nvPr/>
            </p:nvSpPr>
            <p:spPr bwMode="auto">
              <a:xfrm rot="-5400000">
                <a:off x="4737" y="2554"/>
                <a:ext cx="153" cy="1600"/>
              </a:xfrm>
              <a:prstGeom prst="leftBrace">
                <a:avLst>
                  <a:gd name="adj1" fmla="val 87146"/>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400"/>
              </a:p>
            </p:txBody>
          </p:sp>
          <p:sp>
            <p:nvSpPr>
              <p:cNvPr id="47" name="AutoShape 38">
                <a:extLst>
                  <a:ext uri="{FF2B5EF4-FFF2-40B4-BE49-F238E27FC236}">
                    <a16:creationId xmlns:a16="http://schemas.microsoft.com/office/drawing/2014/main" id="{97EF970E-7EF1-4A59-99C4-2969E4D9BC3A}"/>
                  </a:ext>
                </a:extLst>
              </p:cNvPr>
              <p:cNvSpPr>
                <a:spLocks/>
              </p:cNvSpPr>
              <p:nvPr/>
            </p:nvSpPr>
            <p:spPr bwMode="auto">
              <a:xfrm rot="-5400000">
                <a:off x="918" y="2692"/>
                <a:ext cx="144" cy="1331"/>
              </a:xfrm>
              <a:prstGeom prst="leftBrace">
                <a:avLst>
                  <a:gd name="adj1" fmla="val 77025"/>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400"/>
              </a:p>
            </p:txBody>
          </p:sp>
          <p:sp>
            <p:nvSpPr>
              <p:cNvPr id="48" name="Text Box 43">
                <a:extLst>
                  <a:ext uri="{FF2B5EF4-FFF2-40B4-BE49-F238E27FC236}">
                    <a16:creationId xmlns:a16="http://schemas.microsoft.com/office/drawing/2014/main" id="{6AA5F5B0-89BC-454D-908A-2F467FDA998C}"/>
                  </a:ext>
                </a:extLst>
              </p:cNvPr>
              <p:cNvSpPr txBox="1">
                <a:spLocks noChangeArrowheads="1"/>
              </p:cNvSpPr>
              <p:nvPr/>
            </p:nvSpPr>
            <p:spPr bwMode="auto">
              <a:xfrm>
                <a:off x="612" y="3521"/>
                <a:ext cx="601"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000" dirty="0">
                    <a:solidFill>
                      <a:srgbClr val="333399"/>
                    </a:solidFill>
                    <a:latin typeface="Arial" panose="020B0604020202020204" pitchFamily="34" charset="0"/>
                    <a:ea typeface="黑体" panose="02010609060101010101" pitchFamily="49" charset="-122"/>
                  </a:rPr>
                  <a:t>已收到</a:t>
                </a:r>
                <a:endParaRPr lang="en-US" altLang="zh-CN" sz="2000" dirty="0">
                  <a:solidFill>
                    <a:srgbClr val="333399"/>
                  </a:solidFill>
                  <a:latin typeface="Arial" panose="020B0604020202020204" pitchFamily="34" charset="0"/>
                  <a:ea typeface="黑体" panose="02010609060101010101" pitchFamily="49" charset="-122"/>
                </a:endParaRPr>
              </a:p>
            </p:txBody>
          </p:sp>
          <p:sp>
            <p:nvSpPr>
              <p:cNvPr id="49" name="Text Box 44">
                <a:extLst>
                  <a:ext uri="{FF2B5EF4-FFF2-40B4-BE49-F238E27FC236}">
                    <a16:creationId xmlns:a16="http://schemas.microsoft.com/office/drawing/2014/main" id="{2F13A60D-28B3-4B41-92E2-845C26796E29}"/>
                  </a:ext>
                </a:extLst>
              </p:cNvPr>
              <p:cNvSpPr txBox="1">
                <a:spLocks noChangeArrowheads="1"/>
              </p:cNvSpPr>
              <p:nvPr/>
            </p:nvSpPr>
            <p:spPr bwMode="auto">
              <a:xfrm>
                <a:off x="4427" y="3521"/>
                <a:ext cx="601"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000" dirty="0">
                    <a:solidFill>
                      <a:srgbClr val="333399"/>
                    </a:solidFill>
                    <a:latin typeface="Arial" panose="020B0604020202020204" pitchFamily="34" charset="0"/>
                    <a:ea typeface="黑体" panose="02010609060101010101" pitchFamily="49" charset="-122"/>
                  </a:rPr>
                  <a:t>待接收</a:t>
                </a:r>
                <a:endParaRPr lang="en-US" altLang="zh-CN" sz="2000" dirty="0">
                  <a:solidFill>
                    <a:srgbClr val="333399"/>
                  </a:solidFill>
                  <a:latin typeface="Arial" panose="020B0604020202020204" pitchFamily="34" charset="0"/>
                  <a:ea typeface="黑体" panose="02010609060101010101" pitchFamily="49" charset="-122"/>
                </a:endParaRPr>
              </a:p>
            </p:txBody>
          </p:sp>
        </p:grpSp>
      </p:grpSp>
      <p:grpSp>
        <p:nvGrpSpPr>
          <p:cNvPr id="50" name="Group 54">
            <a:extLst>
              <a:ext uri="{FF2B5EF4-FFF2-40B4-BE49-F238E27FC236}">
                <a16:creationId xmlns:a16="http://schemas.microsoft.com/office/drawing/2014/main" id="{8BA133EE-3262-42DA-9FE7-C31DF420C2FE}"/>
              </a:ext>
            </a:extLst>
          </p:cNvPr>
          <p:cNvGrpSpPr>
            <a:grpSpLocks/>
          </p:cNvGrpSpPr>
          <p:nvPr/>
        </p:nvGrpSpPr>
        <p:grpSpPr bwMode="auto">
          <a:xfrm>
            <a:off x="4047368" y="3351764"/>
            <a:ext cx="1081088" cy="1189038"/>
            <a:chOff x="2472" y="3294"/>
            <a:chExt cx="681" cy="749"/>
          </a:xfrm>
        </p:grpSpPr>
        <p:sp>
          <p:nvSpPr>
            <p:cNvPr id="51" name="Line 45">
              <a:extLst>
                <a:ext uri="{FF2B5EF4-FFF2-40B4-BE49-F238E27FC236}">
                  <a16:creationId xmlns:a16="http://schemas.microsoft.com/office/drawing/2014/main" id="{BFBB5413-D4A3-403E-A720-278C96769A9E}"/>
                </a:ext>
              </a:extLst>
            </p:cNvPr>
            <p:cNvSpPr>
              <a:spLocks noChangeShapeType="1"/>
            </p:cNvSpPr>
            <p:nvPr/>
          </p:nvSpPr>
          <p:spPr bwMode="auto">
            <a:xfrm flipV="1">
              <a:off x="2789" y="3294"/>
              <a:ext cx="0" cy="40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2" name="Text Box 46">
              <a:extLst>
                <a:ext uri="{FF2B5EF4-FFF2-40B4-BE49-F238E27FC236}">
                  <a16:creationId xmlns:a16="http://schemas.microsoft.com/office/drawing/2014/main" id="{4604BC85-C23C-4D2F-8C01-CAD244C75E33}"/>
                </a:ext>
              </a:extLst>
            </p:cNvPr>
            <p:cNvSpPr txBox="1">
              <a:spLocks noChangeArrowheads="1"/>
            </p:cNvSpPr>
            <p:nvPr/>
          </p:nvSpPr>
          <p:spPr bwMode="auto">
            <a:xfrm>
              <a:off x="2472" y="3793"/>
              <a:ext cx="681"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2000"/>
                <a:t>NAK(5)</a:t>
              </a:r>
            </a:p>
          </p:txBody>
        </p:sp>
      </p:grpSp>
      <p:sp>
        <p:nvSpPr>
          <p:cNvPr id="53" name="AutoShape 48">
            <a:extLst>
              <a:ext uri="{FF2B5EF4-FFF2-40B4-BE49-F238E27FC236}">
                <a16:creationId xmlns:a16="http://schemas.microsoft.com/office/drawing/2014/main" id="{0EBB971C-7745-4BE4-B8BB-40D46207839A}"/>
              </a:ext>
            </a:extLst>
          </p:cNvPr>
          <p:cNvSpPr>
            <a:spLocks/>
          </p:cNvSpPr>
          <p:nvPr/>
        </p:nvSpPr>
        <p:spPr bwMode="auto">
          <a:xfrm rot="5400000">
            <a:off x="5326100" y="2793758"/>
            <a:ext cx="395287" cy="1800225"/>
          </a:xfrm>
          <a:prstGeom prst="rightBrace">
            <a:avLst>
              <a:gd name="adj1" fmla="val 37952"/>
              <a:gd name="adj2" fmla="val 50968"/>
            </a:avLst>
          </a:prstGeom>
          <a:noFill/>
          <a:ln w="76200">
            <a:solidFill>
              <a:srgbClr val="CC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400"/>
          </a:p>
        </p:txBody>
      </p:sp>
      <p:sp>
        <p:nvSpPr>
          <p:cNvPr id="54" name="AutoShape 50">
            <a:extLst>
              <a:ext uri="{FF2B5EF4-FFF2-40B4-BE49-F238E27FC236}">
                <a16:creationId xmlns:a16="http://schemas.microsoft.com/office/drawing/2014/main" id="{93EE13D8-F73B-44D9-994D-871E409F3B70}"/>
              </a:ext>
            </a:extLst>
          </p:cNvPr>
          <p:cNvSpPr>
            <a:spLocks/>
          </p:cNvSpPr>
          <p:nvPr/>
        </p:nvSpPr>
        <p:spPr bwMode="auto">
          <a:xfrm rot="5400000">
            <a:off x="6099212" y="2523883"/>
            <a:ext cx="360363" cy="3311525"/>
          </a:xfrm>
          <a:prstGeom prst="rightBrace">
            <a:avLst>
              <a:gd name="adj1" fmla="val 76578"/>
              <a:gd name="adj2" fmla="val 50968"/>
            </a:avLst>
          </a:prstGeom>
          <a:noFill/>
          <a:ln w="76200">
            <a:solidFill>
              <a:srgbClr val="0070C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400">
              <a:solidFill>
                <a:srgbClr val="0070C0"/>
              </a:solidFill>
            </a:endParaRPr>
          </a:p>
        </p:txBody>
      </p:sp>
      <p:sp>
        <p:nvSpPr>
          <p:cNvPr id="5" name="灯片编号占位符 4">
            <a:extLst>
              <a:ext uri="{FF2B5EF4-FFF2-40B4-BE49-F238E27FC236}">
                <a16:creationId xmlns:a16="http://schemas.microsoft.com/office/drawing/2014/main" id="{71D2F85D-0E7E-4DF1-A9B8-5FA50DCFB403}"/>
              </a:ext>
            </a:extLst>
          </p:cNvPr>
          <p:cNvSpPr>
            <a:spLocks noGrp="1"/>
          </p:cNvSpPr>
          <p:nvPr>
            <p:ph type="sldNum" sz="quarter" idx="12"/>
          </p:nvPr>
        </p:nvSpPr>
        <p:spPr/>
        <p:txBody>
          <a:bodyPr/>
          <a:lstStyle/>
          <a:p>
            <a:fld id="{0343F522-B1DB-4B24-87CC-09EAB668A261}" type="slidenum">
              <a:rPr lang="zh-CN" altLang="en-US" smtClean="0"/>
              <a:pPr/>
              <a:t>99</a:t>
            </a:fld>
            <a:r>
              <a:rPr lang="en-US" altLang="zh-CN"/>
              <a:t>/303</a:t>
            </a:r>
            <a:endParaRPr lang="zh-CN" altLang="en-US" dirty="0"/>
          </a:p>
        </p:txBody>
      </p:sp>
    </p:spTree>
    <p:extLst>
      <p:ext uri="{BB962C8B-B14F-4D97-AF65-F5344CB8AC3E}">
        <p14:creationId xmlns:p14="http://schemas.microsoft.com/office/powerpoint/2010/main" val="2579229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4" grpId="0" animBg="1"/>
    </p:bldLst>
  </p:timing>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6883</TotalTime>
  <Words>30288</Words>
  <Application>Microsoft Macintosh PowerPoint</Application>
  <PresentationFormat>全屏显示(4:3)</PresentationFormat>
  <Paragraphs>8662</Paragraphs>
  <Slides>300</Slides>
  <Notes>170</Notes>
  <HiddenSlides>0</HiddenSlides>
  <MMClips>0</MMClips>
  <ScaleCrop>false</ScaleCrop>
  <HeadingPairs>
    <vt:vector size="8" baseType="variant">
      <vt:variant>
        <vt:lpstr>已用的字体</vt:lpstr>
      </vt:variant>
      <vt:variant>
        <vt:i4>9</vt:i4>
      </vt:variant>
      <vt:variant>
        <vt:lpstr>主题</vt:lpstr>
      </vt:variant>
      <vt:variant>
        <vt:i4>1</vt:i4>
      </vt:variant>
      <vt:variant>
        <vt:lpstr>嵌入 OLE 服务器</vt:lpstr>
      </vt:variant>
      <vt:variant>
        <vt:i4>7</vt:i4>
      </vt:variant>
      <vt:variant>
        <vt:lpstr>幻灯片标题</vt:lpstr>
      </vt:variant>
      <vt:variant>
        <vt:i4>300</vt:i4>
      </vt:variant>
    </vt:vector>
  </HeadingPairs>
  <TitlesOfParts>
    <vt:vector size="317" baseType="lpstr">
      <vt:lpstr>等线</vt:lpstr>
      <vt:lpstr>黑体</vt:lpstr>
      <vt:lpstr>宋体</vt:lpstr>
      <vt:lpstr>Arial</vt:lpstr>
      <vt:lpstr>Calibri</vt:lpstr>
      <vt:lpstr>Cambria Math</vt:lpstr>
      <vt:lpstr>Tahoma</vt:lpstr>
      <vt:lpstr>Times New Roman</vt:lpstr>
      <vt:lpstr>Wingdings</vt:lpstr>
      <vt:lpstr>Office 主题​​</vt:lpstr>
      <vt:lpstr>CorelDRAW</vt:lpstr>
      <vt:lpstr>Equation.3</vt:lpstr>
      <vt:lpstr>Visio</vt:lpstr>
      <vt:lpstr>公式</vt:lpstr>
      <vt:lpstr>Acrobat Document</vt:lpstr>
      <vt:lpstr>Equation</vt:lpstr>
      <vt:lpstr>Picture</vt:lpstr>
      <vt:lpstr>第2章 基本网络设计</vt:lpstr>
      <vt:lpstr>本次课程安排</vt:lpstr>
      <vt:lpstr>有哪些传输介质？各自特性是什么？</vt:lpstr>
      <vt:lpstr>频谱</vt:lpstr>
      <vt:lpstr>1.双绞线</vt:lpstr>
      <vt:lpstr>双绞线电缆——计算机网络传输介质</vt:lpstr>
      <vt:lpstr>双绞线电缆——计算机网络传输介质</vt:lpstr>
      <vt:lpstr>双绞线电缆——计算机网络传输介质</vt:lpstr>
      <vt:lpstr>2. 同轴电缆</vt:lpstr>
      <vt:lpstr>(4)同轴电缆分类</vt:lpstr>
      <vt:lpstr>3. 光纤</vt:lpstr>
      <vt:lpstr>(2)光纤工作原理</vt:lpstr>
      <vt:lpstr>(3)光纤分类</vt:lpstr>
      <vt:lpstr>(3) 光纤连接方式</vt:lpstr>
      <vt:lpstr>(4) 光纤适用波长</vt:lpstr>
      <vt:lpstr>(5) 光纤速率表示</vt:lpstr>
      <vt:lpstr>4.光电混合缆</vt:lpstr>
      <vt:lpstr>1.陆地微波</vt:lpstr>
      <vt:lpstr>2.卫星微波</vt:lpstr>
      <vt:lpstr>3.无线电</vt:lpstr>
      <vt:lpstr>传输介质的传输能力(信道容量)—奈奎斯特定律</vt:lpstr>
      <vt:lpstr>传输介质的传输能力(信道容量）—香浓定理</vt:lpstr>
      <vt:lpstr>信道容量例子</vt:lpstr>
      <vt:lpstr>怎样才能提高网络数据率？</vt:lpstr>
      <vt:lpstr>Wi-Fi无线信号的功率</vt:lpstr>
      <vt:lpstr>数据通信系统与物理层</vt:lpstr>
      <vt:lpstr>数据通信系统与物理层</vt:lpstr>
      <vt:lpstr>信号的频域与时域特性</vt:lpstr>
      <vt:lpstr>信号的频域与时域特性</vt:lpstr>
      <vt:lpstr>数字传输与模拟传输</vt:lpstr>
      <vt:lpstr>增大传输距离的方法</vt:lpstr>
      <vt:lpstr>数字传输与模拟传输的优缺点</vt:lpstr>
      <vt:lpstr>基带传输与频带传输</vt:lpstr>
      <vt:lpstr>信号编码与调制</vt:lpstr>
      <vt:lpstr>(2)双极AMI</vt:lpstr>
      <vt:lpstr>(3)曼彻斯特编码</vt:lpstr>
      <vt:lpstr>微分曼彻斯特编码</vt:lpstr>
      <vt:lpstr>(4)nB/mB编码</vt:lpstr>
      <vt:lpstr>(5)PAM4码</vt:lpstr>
      <vt:lpstr>2.数字数据调制为模拟信号</vt:lpstr>
      <vt:lpstr>(1)幅移键控调制方法（ASK）</vt:lpstr>
      <vt:lpstr>(2)频移键控调制方法（FSK）</vt:lpstr>
      <vt:lpstr>(3)相移键控调制方法（PSK）</vt:lpstr>
      <vt:lpstr>(3)相移键控调制方法（PSK）</vt:lpstr>
      <vt:lpstr>三种方法的资源占用（性能）</vt:lpstr>
      <vt:lpstr>(4)正交振幅调制（QAM）</vt:lpstr>
      <vt:lpstr>本次课程安排</vt:lpstr>
      <vt:lpstr>3.模拟数据编码为数字信号</vt:lpstr>
      <vt:lpstr>PCM</vt:lpstr>
      <vt:lpstr>PCM</vt:lpstr>
      <vt:lpstr>DM</vt:lpstr>
      <vt:lpstr>4.模拟数据调制为模拟信号</vt:lpstr>
      <vt:lpstr>4.模拟数据调制为模拟信号</vt:lpstr>
      <vt:lpstr>5.扩频通信</vt:lpstr>
      <vt:lpstr>5.扩频通信</vt:lpstr>
      <vt:lpstr>2.3保证传输正确性的方法与数据链路层</vt:lpstr>
      <vt:lpstr>2.3.1介质接入控制</vt:lpstr>
      <vt:lpstr>1.CSMA/CD接入控制方式——分布式方式</vt:lpstr>
      <vt:lpstr>CSMA/CD延迟时间的确定</vt:lpstr>
      <vt:lpstr>CSMA/CD信道利用率</vt:lpstr>
      <vt:lpstr>CSMA/CD信道利用率</vt:lpstr>
      <vt:lpstr>2.令牌传递接入控制方式——分布式控制</vt:lpstr>
      <vt:lpstr>(3)节点操作</vt:lpstr>
      <vt:lpstr>CSMA/CD与令牌传递的比较</vt:lpstr>
      <vt:lpstr>3.TDMA（时分多址）接入控制方式—集中式控制</vt:lpstr>
      <vt:lpstr>4.FDMA（频分多址）接入控制方式—集中式控制</vt:lpstr>
      <vt:lpstr>5.OFDMA（正交频分多址）接入控制方式</vt:lpstr>
      <vt:lpstr>6.CDMA（码分多址）接入控制方式</vt:lpstr>
      <vt:lpstr>2.3.2 组帧——怎么发现错误？</vt:lpstr>
      <vt:lpstr>1.字符界定法</vt:lpstr>
      <vt:lpstr>2.字符计数法</vt:lpstr>
      <vt:lpstr>3.位串界定法</vt:lpstr>
      <vt:lpstr>4.时间同步法</vt:lpstr>
      <vt:lpstr>5.帧的长度怎么确定？</vt:lpstr>
      <vt:lpstr>2.3.3 帧的检错与纠错</vt:lpstr>
      <vt:lpstr>检错码：CRC</vt:lpstr>
      <vt:lpstr>检错码：CRC</vt:lpstr>
      <vt:lpstr>电路发生成CRC校验码</vt:lpstr>
      <vt:lpstr>短除法计算CRC校验码</vt:lpstr>
      <vt:lpstr>接收方检错与纠错</vt:lpstr>
      <vt:lpstr>2.3.4可靠性与应答（差错控制规程）</vt:lpstr>
      <vt:lpstr>1.停止-等待（Stop-Wait）</vt:lpstr>
      <vt:lpstr>停止-等待实现算法</vt:lpstr>
      <vt:lpstr>停止-等待实现算法</vt:lpstr>
      <vt:lpstr>停止-等待实现算法</vt:lpstr>
      <vt:lpstr>停止-等待方法的效率</vt:lpstr>
      <vt:lpstr>停止-等待方法的效率</vt:lpstr>
      <vt:lpstr>停止-等待方法的效率</vt:lpstr>
      <vt:lpstr>停止-等待方法的效率</vt:lpstr>
      <vt:lpstr>停止-等待方法的效率</vt:lpstr>
      <vt:lpstr>本次课程安排</vt:lpstr>
      <vt:lpstr>2.滑动窗口</vt:lpstr>
      <vt:lpstr>2.滑动窗口</vt:lpstr>
      <vt:lpstr>1位滑动窗口</vt:lpstr>
      <vt:lpstr>全部重传方式</vt:lpstr>
      <vt:lpstr>全部重传方式</vt:lpstr>
      <vt:lpstr>选择重传方式</vt:lpstr>
      <vt:lpstr>部分重传方式（Go-Back N，GBN ）</vt:lpstr>
      <vt:lpstr>部分重传方式（Go-Back N，GBN ）</vt:lpstr>
      <vt:lpstr>滑动窗口对效率的影响</vt:lpstr>
      <vt:lpstr>滑动窗口对效率的影响</vt:lpstr>
      <vt:lpstr>滑动窗口的效果</vt:lpstr>
      <vt:lpstr>2.3.5同步方式</vt:lpstr>
      <vt:lpstr>(2)字符同步</vt:lpstr>
      <vt:lpstr>(3)帧同步</vt:lpstr>
      <vt:lpstr>怎么充分利用网络的能力、提高网络性能？</vt:lpstr>
      <vt:lpstr>时分多路复用TDM</vt:lpstr>
      <vt:lpstr>时分多路复用TDM</vt:lpstr>
      <vt:lpstr>频分多路复用FDM</vt:lpstr>
      <vt:lpstr>频分多路复用FDM</vt:lpstr>
      <vt:lpstr>直觉比较：TDM与FDM</vt:lpstr>
      <vt:lpstr>正交频分多路复用OFDM</vt:lpstr>
      <vt:lpstr>正交频分多路复用OFDM</vt:lpstr>
      <vt:lpstr>正交频分多路复用OFDM（自学）</vt:lpstr>
      <vt:lpstr>正交频分多路复用OFDM（自学）</vt:lpstr>
      <vt:lpstr>正交频分多路复用OFDM（自学）</vt:lpstr>
      <vt:lpstr>正交频分多路复用OFDM（自学）</vt:lpstr>
      <vt:lpstr>波分多路复用WDM</vt:lpstr>
      <vt:lpstr>统计时分多路复用STDM</vt:lpstr>
      <vt:lpstr>认知无线电</vt:lpstr>
      <vt:lpstr>网络编码</vt:lpstr>
      <vt:lpstr>作业</vt:lpstr>
      <vt:lpstr>本次课程安排</vt:lpstr>
      <vt:lpstr>设计最基本的网络</vt:lpstr>
      <vt:lpstr>局域网设计思想</vt:lpstr>
      <vt:lpstr>以太网的设计思想</vt:lpstr>
      <vt:lpstr>802标准体系</vt:lpstr>
      <vt:lpstr>IEEE802 LAN体系结构</vt:lpstr>
      <vt:lpstr>IEEE802 LAN体系结构</vt:lpstr>
      <vt:lpstr>早期以太网物理特性</vt:lpstr>
      <vt:lpstr>早期以太网物理特性</vt:lpstr>
      <vt:lpstr>以太网主要特性</vt:lpstr>
      <vt:lpstr>以太网帧结构</vt:lpstr>
      <vt:lpstr>以太网帧结构</vt:lpstr>
      <vt:lpstr>以太网帧校验和</vt:lpstr>
      <vt:lpstr>以太网寻址</vt:lpstr>
      <vt:lpstr>帧的发送：源节点(CSMA/CD)</vt:lpstr>
      <vt:lpstr>帧的接收：目的/所有节点</vt:lpstr>
      <vt:lpstr>重要规定</vt:lpstr>
      <vt:lpstr>传统以太网的升级</vt:lpstr>
      <vt:lpstr>百兆以太网</vt:lpstr>
      <vt:lpstr>百兆以太网</vt:lpstr>
      <vt:lpstr>百兆以太网</vt:lpstr>
      <vt:lpstr>MLT-3编码</vt:lpstr>
      <vt:lpstr>10M/100M自动协商</vt:lpstr>
      <vt:lpstr>10M/100M自动协商</vt:lpstr>
      <vt:lpstr>10M/100M自动协商</vt:lpstr>
      <vt:lpstr>千兆以太网（Ge/GE）</vt:lpstr>
      <vt:lpstr>千兆以太网（Ge/GE）</vt:lpstr>
      <vt:lpstr>千兆以太网与百兆以太网的主要区别</vt:lpstr>
      <vt:lpstr>千兆以太网介质接口</vt:lpstr>
      <vt:lpstr>千兆以太网自动协商</vt:lpstr>
      <vt:lpstr>万兆以太网</vt:lpstr>
      <vt:lpstr>与千兆以太网的主要区别</vt:lpstr>
      <vt:lpstr>介质接口与编码</vt:lpstr>
      <vt:lpstr>万兆以太局域网与以太广域网</vt:lpstr>
      <vt:lpstr>10Gbps以太局域网对802.3协议的修改</vt:lpstr>
      <vt:lpstr>10Gbps以太局域网对802.3协议的修改</vt:lpstr>
      <vt:lpstr>10Gbps以太网络应用</vt:lpstr>
      <vt:lpstr>40G/100G以太网</vt:lpstr>
      <vt:lpstr>40G/100G以太网</vt:lpstr>
      <vt:lpstr>25G以太网</vt:lpstr>
      <vt:lpstr>50Ge/100Ge/200Ge</vt:lpstr>
      <vt:lpstr>200Ge/400Ge</vt:lpstr>
      <vt:lpstr>800Ge</vt:lpstr>
      <vt:lpstr>本次课程安排</vt:lpstr>
      <vt:lpstr>网卡</vt:lpstr>
      <vt:lpstr>网卡分类</vt:lpstr>
      <vt:lpstr>网卡的逻辑结构</vt:lpstr>
      <vt:lpstr>网卡设计</vt:lpstr>
      <vt:lpstr>交换机</vt:lpstr>
      <vt:lpstr>交换机转发过程(二层）</vt:lpstr>
      <vt:lpstr>交换机转发过程</vt:lpstr>
      <vt:lpstr>交换机交换结构</vt:lpstr>
      <vt:lpstr>交换机交换结构</vt:lpstr>
      <vt:lpstr>交换机高速转发机制</vt:lpstr>
      <vt:lpstr>小交换机设计举例</vt:lpstr>
      <vt:lpstr>小交换机设计举例</vt:lpstr>
      <vt:lpstr>小交换机设计举例</vt:lpstr>
      <vt:lpstr>VLAN（虚拟局域网）</vt:lpstr>
      <vt:lpstr>怎么实现VLAN</vt:lpstr>
      <vt:lpstr>VLAN协议：802.1Q</vt:lpstr>
      <vt:lpstr>为什么需要无线局域网（WLAN）</vt:lpstr>
      <vt:lpstr>WLAN传输介质</vt:lpstr>
      <vt:lpstr>WLAN一般结构</vt:lpstr>
      <vt:lpstr>WLAN一般结构</vt:lpstr>
      <vt:lpstr>WLAN一般结构</vt:lpstr>
      <vt:lpstr>移动节点与 AP 建立关联的方法</vt:lpstr>
      <vt:lpstr>WLAN 的接入控制方式 </vt:lpstr>
      <vt:lpstr>WLAN 的接入控制方式 </vt:lpstr>
      <vt:lpstr>WLAN 的接入控制方式 </vt:lpstr>
      <vt:lpstr>CSMA/CA</vt:lpstr>
      <vt:lpstr>为什么不使用CSMA/CD?</vt:lpstr>
      <vt:lpstr>假定没有高优先级帧要发送 </vt:lpstr>
      <vt:lpstr>争用窗口  </vt:lpstr>
      <vt:lpstr>Wi-Fi(Wireless Fidelity) --IEEE802.11</vt:lpstr>
      <vt:lpstr>802.11 帧结构</vt:lpstr>
      <vt:lpstr>802.11 帧结构</vt:lpstr>
      <vt:lpstr>802.11 帧结构</vt:lpstr>
      <vt:lpstr>802.11 帧结构</vt:lpstr>
      <vt:lpstr>802.11 帧结构</vt:lpstr>
      <vt:lpstr>802.11 帧结构</vt:lpstr>
      <vt:lpstr>802.11 帧结构</vt:lpstr>
      <vt:lpstr>802.11 帧结构</vt:lpstr>
      <vt:lpstr>802.11 帧结构</vt:lpstr>
      <vt:lpstr>802.11 帧结构</vt:lpstr>
      <vt:lpstr>802.11 帧结构</vt:lpstr>
      <vt:lpstr>802.11 帧结构</vt:lpstr>
      <vt:lpstr>802.11 帧结构</vt:lpstr>
      <vt:lpstr>802.11 帧结构</vt:lpstr>
      <vt:lpstr>802.11 帧结构</vt:lpstr>
      <vt:lpstr>802.11 帧结构</vt:lpstr>
      <vt:lpstr>802.11 帧结构</vt:lpstr>
      <vt:lpstr>本次课程安排</vt:lpstr>
      <vt:lpstr>帧间间隔</vt:lpstr>
      <vt:lpstr>帧间间隔</vt:lpstr>
      <vt:lpstr>分片发送</vt:lpstr>
      <vt:lpstr>站点切换（漫游）</vt:lpstr>
      <vt:lpstr>隐藏终端</vt:lpstr>
      <vt:lpstr>暴露终端</vt:lpstr>
      <vt:lpstr>信道预约（RTS/CTS）--解决隐藏终端问题</vt:lpstr>
      <vt:lpstr>信道预约（RTS/CTS）--解决隐藏终端问题</vt:lpstr>
      <vt:lpstr>信道预约（RTS/CTS）--解决隐藏终端问题</vt:lpstr>
      <vt:lpstr>集中控制WLAN</vt:lpstr>
      <vt:lpstr>Wi-Fi6 (802.11ax)</vt:lpstr>
      <vt:lpstr>Wi-Fi6 (802.11ax)</vt:lpstr>
      <vt:lpstr>1.MU-MIMO（多用户多入多出）</vt:lpstr>
      <vt:lpstr>1.MU-MIMO（多用户多入多出）</vt:lpstr>
      <vt:lpstr>2.OFDMA</vt:lpstr>
      <vt:lpstr>2.OFDMA</vt:lpstr>
      <vt:lpstr>2.OFDMA</vt:lpstr>
      <vt:lpstr>3.多用户上行链路调度</vt:lpstr>
      <vt:lpstr>4. 1024-QAM</vt:lpstr>
      <vt:lpstr>5.BSS Coloring</vt:lpstr>
      <vt:lpstr>5.BSS Coloring</vt:lpstr>
      <vt:lpstr>6.Long OFDM Symbol（长符号）</vt:lpstr>
      <vt:lpstr>Wi-Fi 6的速率计算</vt:lpstr>
      <vt:lpstr>Wi-Fi7 (802.11be)前瞻 </vt:lpstr>
      <vt:lpstr>AP一般结构</vt:lpstr>
      <vt:lpstr>胖AP一般结构</vt:lpstr>
      <vt:lpstr>某型华为瘦AP结构</vt:lpstr>
      <vt:lpstr>LiFi</vt:lpstr>
      <vt:lpstr>个域网与体域网</vt:lpstr>
      <vt:lpstr>个域网与体域网</vt:lpstr>
      <vt:lpstr>个域网示例—蓝牙</vt:lpstr>
      <vt:lpstr>个域网示例—蓝牙</vt:lpstr>
      <vt:lpstr>蓝牙数据包格式</vt:lpstr>
      <vt:lpstr>本次课程安排</vt:lpstr>
      <vt:lpstr>为什么需要广域网</vt:lpstr>
      <vt:lpstr>广域网特点</vt:lpstr>
      <vt:lpstr>广域网典型需求</vt:lpstr>
      <vt:lpstr>广域网一般结构</vt:lpstr>
      <vt:lpstr>SDH</vt:lpstr>
      <vt:lpstr>SDH速率体系</vt:lpstr>
      <vt:lpstr>SDH帧结构</vt:lpstr>
      <vt:lpstr>SDH帧结构</vt:lpstr>
      <vt:lpstr>STM-N帧结构</vt:lpstr>
      <vt:lpstr>SDH网络结构</vt:lpstr>
      <vt:lpstr>SDH网络保护机制</vt:lpstr>
      <vt:lpstr>SDH局限性</vt:lpstr>
      <vt:lpstr>OTN（Optical Transport Network）</vt:lpstr>
      <vt:lpstr>OTN特征</vt:lpstr>
      <vt:lpstr>OTN层次结构</vt:lpstr>
      <vt:lpstr>OTN层次结构</vt:lpstr>
      <vt:lpstr>OTN层次结构</vt:lpstr>
      <vt:lpstr>OTN速率</vt:lpstr>
      <vt:lpstr>OTN功能</vt:lpstr>
      <vt:lpstr>OTN帧结构</vt:lpstr>
      <vt:lpstr>OTN帧结构</vt:lpstr>
      <vt:lpstr>OTN帧结构</vt:lpstr>
      <vt:lpstr>OTN网络结构</vt:lpstr>
      <vt:lpstr>OTN网络结构</vt:lpstr>
      <vt:lpstr>OTN网络结构</vt:lpstr>
      <vt:lpstr>OTN的复用结构</vt:lpstr>
      <vt:lpstr>OTN的复用结构</vt:lpstr>
      <vt:lpstr>OTN的复用结构</vt:lpstr>
      <vt:lpstr>OTN的保护机制</vt:lpstr>
      <vt:lpstr>OTN的保护机制</vt:lpstr>
      <vt:lpstr>OTN的保护机制</vt:lpstr>
      <vt:lpstr>OTN的保护机制</vt:lpstr>
      <vt:lpstr>OTN的保护机制</vt:lpstr>
      <vt:lpstr>OTN的保护机制</vt:lpstr>
      <vt:lpstr>OTN高速线路发展趋势</vt:lpstr>
      <vt:lpstr>5G蜂窝网络</vt:lpstr>
      <vt:lpstr>移动网络的创新思想</vt:lpstr>
      <vt:lpstr>5G主要技术</vt:lpstr>
      <vt:lpstr>本次课程安排</vt:lpstr>
      <vt:lpstr>接入网AN（Access Network）</vt:lpstr>
      <vt:lpstr>接入网AN（Access Network）</vt:lpstr>
      <vt:lpstr>接入网AN（Access Network）</vt:lpstr>
      <vt:lpstr>接入网AN（Access Network）</vt:lpstr>
      <vt:lpstr>PON技术演进</vt:lpstr>
      <vt:lpstr>PON工作原理</vt:lpstr>
      <vt:lpstr>上行工作原理</vt:lpstr>
      <vt:lpstr>下行工作原理</vt:lpstr>
      <vt:lpstr>PON关键技术</vt:lpstr>
      <vt:lpstr>PON关键技术</vt:lpstr>
      <vt:lpstr>PON关键技术</vt:lpstr>
      <vt:lpstr>PON关键技术</vt:lpstr>
      <vt:lpstr>FTTH(光纤到家）</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第1章 计算机网络设计基础</dc:title>
  <dc:creator>huangch</dc:creator>
  <cp:lastModifiedBy>junjie zhu</cp:lastModifiedBy>
  <cp:revision>504</cp:revision>
  <dcterms:created xsi:type="dcterms:W3CDTF">2022-08-01T09:21:34Z</dcterms:created>
  <dcterms:modified xsi:type="dcterms:W3CDTF">2023-03-24T15:27:54Z</dcterms:modified>
</cp:coreProperties>
</file>